
<file path=[Content_Types].xml><?xml version="1.0" encoding="utf-8"?>
<Types xmlns="http://schemas.openxmlformats.org/package/2006/content-types">
  <Default Extension="xml" ContentType="application/xml"/>
  <Default Extension="jpeg" ContentType="image/jpeg"/>
  <Default Extension="bin" ContentType="application/vnd.openxmlformats-officedocument.presentationml.printerSettings"/>
  <Default Extension="png" ContentType="image/pn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43"/>
  </p:notesMasterIdLst>
  <p:sldIdLst>
    <p:sldId id="256" r:id="rId2"/>
    <p:sldId id="266" r:id="rId3"/>
    <p:sldId id="313" r:id="rId4"/>
    <p:sldId id="267" r:id="rId5"/>
    <p:sldId id="268" r:id="rId6"/>
    <p:sldId id="269" r:id="rId7"/>
    <p:sldId id="260" r:id="rId8"/>
    <p:sldId id="310" r:id="rId9"/>
    <p:sldId id="318" r:id="rId10"/>
    <p:sldId id="264" r:id="rId11"/>
    <p:sldId id="274" r:id="rId12"/>
    <p:sldId id="314" r:id="rId13"/>
    <p:sldId id="275" r:id="rId14"/>
    <p:sldId id="273" r:id="rId15"/>
    <p:sldId id="265" r:id="rId16"/>
    <p:sldId id="276" r:id="rId17"/>
    <p:sldId id="312" r:id="rId18"/>
    <p:sldId id="278" r:id="rId19"/>
    <p:sldId id="279" r:id="rId20"/>
    <p:sldId id="263" r:id="rId21"/>
    <p:sldId id="261" r:id="rId22"/>
    <p:sldId id="281" r:id="rId23"/>
    <p:sldId id="282" r:id="rId24"/>
    <p:sldId id="283" r:id="rId25"/>
    <p:sldId id="299" r:id="rId26"/>
    <p:sldId id="300" r:id="rId27"/>
    <p:sldId id="286" r:id="rId28"/>
    <p:sldId id="287" r:id="rId29"/>
    <p:sldId id="301" r:id="rId30"/>
    <p:sldId id="280" r:id="rId31"/>
    <p:sldId id="302" r:id="rId32"/>
    <p:sldId id="290" r:id="rId33"/>
    <p:sldId id="308" r:id="rId34"/>
    <p:sldId id="307" r:id="rId35"/>
    <p:sldId id="315" r:id="rId36"/>
    <p:sldId id="305" r:id="rId37"/>
    <p:sldId id="303" r:id="rId38"/>
    <p:sldId id="304" r:id="rId39"/>
    <p:sldId id="316" r:id="rId40"/>
    <p:sldId id="296" r:id="rId41"/>
    <p:sldId id="297" r:id="rId4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A876"/>
    <a:srgbClr val="969696"/>
    <a:srgbClr val="D0D0D0"/>
    <a:srgbClr val="7F7F7F"/>
    <a:srgbClr val="B2B2B2"/>
    <a:srgbClr val="BFBFBF"/>
    <a:srgbClr val="A6A6A6"/>
    <a:srgbClr val="F4F4F4"/>
    <a:srgbClr val="EAEAEA"/>
    <a:srgbClr val="FF931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0"/>
    <p:restoredTop sz="94660"/>
  </p:normalViewPr>
  <p:slideViewPr>
    <p:cSldViewPr>
      <p:cViewPr varScale="1">
        <p:scale>
          <a:sx n="108" d="100"/>
          <a:sy n="108" d="100"/>
        </p:scale>
        <p:origin x="-552" y="-104"/>
      </p:cViewPr>
      <p:guideLst>
        <p:guide orient="horz" pos="2160"/>
        <p:guide pos="3840"/>
      </p:guideLst>
    </p:cSldViewPr>
  </p:slid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46" Type="http://schemas.openxmlformats.org/officeDocument/2006/relationships/viewProps" Target="viewProps.xml"/><Relationship Id="rId47" Type="http://schemas.openxmlformats.org/officeDocument/2006/relationships/theme" Target="theme/theme1.xml"/><Relationship Id="rId48" Type="http://schemas.openxmlformats.org/officeDocument/2006/relationships/tableStyles" Target="tableStyles.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9" Type="http://schemas.openxmlformats.org/officeDocument/2006/relationships/slide" Target="slides/slide8.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notesMaster" Target="notesMasters/notesMaster1.xml"/><Relationship Id="rId44" Type="http://schemas.openxmlformats.org/officeDocument/2006/relationships/printerSettings" Target="printerSettings/printerSettings1.bin"/><Relationship Id="rId45"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01D32A4-2BA3-4831-9ED6-CE8CE9EA3EF1}" type="datetimeFigureOut">
              <a:rPr lang="en-GB" smtClean="0"/>
              <a:t>26.05.18</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7BDC19B-D87A-4529-ADCD-86B7E1AEF1F0}" type="slidenum">
              <a:rPr lang="en-GB" smtClean="0"/>
              <a:t>‹#›</a:t>
            </a:fld>
            <a:endParaRPr lang="en-GB"/>
          </a:p>
        </p:txBody>
      </p:sp>
    </p:spTree>
    <p:extLst>
      <p:ext uri="{BB962C8B-B14F-4D97-AF65-F5344CB8AC3E}">
        <p14:creationId xmlns:p14="http://schemas.microsoft.com/office/powerpoint/2010/main" val="311838005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7BDC19B-D87A-4529-ADCD-86B7E1AEF1F0}" type="slidenum">
              <a:rPr lang="en-GB" smtClean="0"/>
              <a:t>2</a:t>
            </a:fld>
            <a:endParaRPr lang="en-GB"/>
          </a:p>
        </p:txBody>
      </p:sp>
    </p:spTree>
    <p:extLst>
      <p:ext uri="{BB962C8B-B14F-4D97-AF65-F5344CB8AC3E}">
        <p14:creationId xmlns:p14="http://schemas.microsoft.com/office/powerpoint/2010/main" val="39118093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7BDC19B-D87A-4529-ADCD-86B7E1AEF1F0}" type="slidenum">
              <a:rPr lang="en-GB" smtClean="0"/>
              <a:t>3</a:t>
            </a:fld>
            <a:endParaRPr lang="en-GB"/>
          </a:p>
        </p:txBody>
      </p:sp>
    </p:spTree>
    <p:extLst>
      <p:ext uri="{BB962C8B-B14F-4D97-AF65-F5344CB8AC3E}">
        <p14:creationId xmlns:p14="http://schemas.microsoft.com/office/powerpoint/2010/main" val="39935463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GB"/>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DDE272E-E395-464D-BDBD-DB26410516C0}" type="slidenum">
              <a:rPr lang="en-GB" smtClean="0"/>
              <a:t>‹#›</a:t>
            </a:fld>
            <a:endParaRPr lang="en-GB"/>
          </a:p>
        </p:txBody>
      </p:sp>
    </p:spTree>
    <p:extLst>
      <p:ext uri="{BB962C8B-B14F-4D97-AF65-F5344CB8AC3E}">
        <p14:creationId xmlns:p14="http://schemas.microsoft.com/office/powerpoint/2010/main" val="9679604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DDE272E-E395-464D-BDBD-DB26410516C0}" type="slidenum">
              <a:rPr lang="en-GB" smtClean="0"/>
              <a:t>‹#›</a:t>
            </a:fld>
            <a:endParaRPr lang="en-GB"/>
          </a:p>
        </p:txBody>
      </p:sp>
    </p:spTree>
    <p:extLst>
      <p:ext uri="{BB962C8B-B14F-4D97-AF65-F5344CB8AC3E}">
        <p14:creationId xmlns:p14="http://schemas.microsoft.com/office/powerpoint/2010/main" val="41016998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DDE272E-E395-464D-BDBD-DB26410516C0}" type="slidenum">
              <a:rPr lang="en-GB" smtClean="0"/>
              <a:t>‹#›</a:t>
            </a:fld>
            <a:endParaRPr lang="en-GB"/>
          </a:p>
        </p:txBody>
      </p:sp>
    </p:spTree>
    <p:extLst>
      <p:ext uri="{BB962C8B-B14F-4D97-AF65-F5344CB8AC3E}">
        <p14:creationId xmlns:p14="http://schemas.microsoft.com/office/powerpoint/2010/main" val="9431273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Rectangle 6"/>
          <p:cNvSpPr/>
          <p:nvPr userDrawn="1"/>
        </p:nvSpPr>
        <p:spPr>
          <a:xfrm>
            <a:off x="0" y="998658"/>
            <a:ext cx="12192000" cy="5598694"/>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3" name="TextBox 2"/>
          <p:cNvSpPr txBox="1"/>
          <p:nvPr userDrawn="1"/>
        </p:nvSpPr>
        <p:spPr>
          <a:xfrm>
            <a:off x="119336" y="6622752"/>
            <a:ext cx="4022255" cy="215444"/>
          </a:xfrm>
          <a:prstGeom prst="rect">
            <a:avLst/>
          </a:prstGeom>
          <a:noFill/>
        </p:spPr>
        <p:txBody>
          <a:bodyPr wrap="none" rtlCol="0">
            <a:spAutoFit/>
          </a:bodyPr>
          <a:lstStyle/>
          <a:p>
            <a:r>
              <a:rPr lang="en-GB" sz="800" dirty="0">
                <a:solidFill>
                  <a:schemeClr val="bg1">
                    <a:lumMod val="65000"/>
                  </a:schemeClr>
                </a:solidFill>
              </a:rPr>
              <a:t>Copyright © </a:t>
            </a:r>
            <a:r>
              <a:rPr lang="en-GB" sz="800" dirty="0" smtClean="0">
                <a:solidFill>
                  <a:schemeClr val="bg1">
                    <a:lumMod val="65000"/>
                  </a:schemeClr>
                </a:solidFill>
              </a:rPr>
              <a:t>Universal Commerce Group.  Confidential </a:t>
            </a:r>
            <a:r>
              <a:rPr lang="en-GB" sz="800" dirty="0">
                <a:solidFill>
                  <a:schemeClr val="bg1">
                    <a:lumMod val="65000"/>
                  </a:schemeClr>
                </a:solidFill>
              </a:rPr>
              <a:t>and Proprietary. </a:t>
            </a:r>
            <a:r>
              <a:rPr lang="en-GB" sz="800" dirty="0" smtClean="0">
                <a:solidFill>
                  <a:schemeClr val="bg1">
                    <a:lumMod val="65000"/>
                  </a:schemeClr>
                </a:solidFill>
              </a:rPr>
              <a:t> All </a:t>
            </a:r>
            <a:r>
              <a:rPr lang="en-GB" sz="800" dirty="0">
                <a:solidFill>
                  <a:schemeClr val="bg1">
                    <a:lumMod val="65000"/>
                  </a:schemeClr>
                </a:solidFill>
              </a:rPr>
              <a:t>Rights Reserved.</a:t>
            </a:r>
          </a:p>
        </p:txBody>
      </p:sp>
      <p:sp>
        <p:nvSpPr>
          <p:cNvPr id="4" name="Slide Number Placeholder 2"/>
          <p:cNvSpPr txBox="1">
            <a:spLocks noGrp="1"/>
          </p:cNvSpPr>
          <p:nvPr userDrawn="1"/>
        </p:nvSpPr>
        <p:spPr bwMode="auto">
          <a:xfrm>
            <a:off x="11877623" y="6622752"/>
            <a:ext cx="144463" cy="144462"/>
          </a:xfrm>
          <a:prstGeom prst="rect">
            <a:avLst/>
          </a:prstGeom>
          <a:noFill/>
          <a:extLst/>
        </p:spPr>
        <p:txBody>
          <a:bodyPr wrap="none" lIns="36000" rIns="36000" rtlCol="0">
            <a:noAutofit/>
          </a:bodyPr>
          <a:lstStyle>
            <a:defPPr>
              <a:defRPr lang="en-US"/>
            </a:defPPr>
            <a:lvl1pPr algn="ctr">
              <a:defRPr sz="800">
                <a:solidFill>
                  <a:schemeClr val="bg1">
                    <a:lumMod val="65000"/>
                  </a:schemeClr>
                </a:solidFill>
              </a:defRPr>
            </a:lvl1pPr>
          </a:lstStyle>
          <a:p>
            <a:fld id="{1B6776B6-64EA-4026-8541-69220F2B48FC}" type="slidenum">
              <a:rPr lang="en-GB" altLang="en-US"/>
              <a:pPr/>
              <a:t>‹#›</a:t>
            </a:fld>
            <a:endParaRPr lang="en-GB" altLang="en-US"/>
          </a:p>
        </p:txBody>
      </p:sp>
    </p:spTree>
    <p:extLst>
      <p:ext uri="{BB962C8B-B14F-4D97-AF65-F5344CB8AC3E}">
        <p14:creationId xmlns:p14="http://schemas.microsoft.com/office/powerpoint/2010/main" val="26454634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DDE272E-E395-464D-BDBD-DB26410516C0}" type="slidenum">
              <a:rPr lang="en-GB" smtClean="0"/>
              <a:t>‹#›</a:t>
            </a:fld>
            <a:endParaRPr lang="en-GB"/>
          </a:p>
        </p:txBody>
      </p:sp>
    </p:spTree>
    <p:extLst>
      <p:ext uri="{BB962C8B-B14F-4D97-AF65-F5344CB8AC3E}">
        <p14:creationId xmlns:p14="http://schemas.microsoft.com/office/powerpoint/2010/main" val="975675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8DDE272E-E395-464D-BDBD-DB26410516C0}" type="slidenum">
              <a:rPr lang="en-GB" smtClean="0"/>
              <a:t>‹#›</a:t>
            </a:fld>
            <a:endParaRPr lang="en-GB"/>
          </a:p>
        </p:txBody>
      </p:sp>
    </p:spTree>
    <p:extLst>
      <p:ext uri="{BB962C8B-B14F-4D97-AF65-F5344CB8AC3E}">
        <p14:creationId xmlns:p14="http://schemas.microsoft.com/office/powerpoint/2010/main" val="6131989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8DDE272E-E395-464D-BDBD-DB26410516C0}" type="slidenum">
              <a:rPr lang="en-GB" smtClean="0"/>
              <a:t>‹#›</a:t>
            </a:fld>
            <a:endParaRPr lang="en-GB"/>
          </a:p>
        </p:txBody>
      </p:sp>
    </p:spTree>
    <p:extLst>
      <p:ext uri="{BB962C8B-B14F-4D97-AF65-F5344CB8AC3E}">
        <p14:creationId xmlns:p14="http://schemas.microsoft.com/office/powerpoint/2010/main" val="159834342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8DDE272E-E395-464D-BDBD-DB26410516C0}" type="slidenum">
              <a:rPr lang="en-GB" smtClean="0"/>
              <a:t>‹#›</a:t>
            </a:fld>
            <a:endParaRPr lang="en-GB"/>
          </a:p>
        </p:txBody>
      </p:sp>
    </p:spTree>
    <p:extLst>
      <p:ext uri="{BB962C8B-B14F-4D97-AF65-F5344CB8AC3E}">
        <p14:creationId xmlns:p14="http://schemas.microsoft.com/office/powerpoint/2010/main" val="26727255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8DDE272E-E395-464D-BDBD-DB26410516C0}" type="slidenum">
              <a:rPr lang="en-GB" smtClean="0"/>
              <a:t>‹#›</a:t>
            </a:fld>
            <a:endParaRPr lang="en-GB"/>
          </a:p>
        </p:txBody>
      </p:sp>
    </p:spTree>
    <p:extLst>
      <p:ext uri="{BB962C8B-B14F-4D97-AF65-F5344CB8AC3E}">
        <p14:creationId xmlns:p14="http://schemas.microsoft.com/office/powerpoint/2010/main" val="112236343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8DDE272E-E395-464D-BDBD-DB26410516C0}" type="slidenum">
              <a:rPr lang="en-GB" smtClean="0"/>
              <a:t>‹#›</a:t>
            </a:fld>
            <a:endParaRPr lang="en-GB"/>
          </a:p>
        </p:txBody>
      </p:sp>
    </p:spTree>
    <p:extLst>
      <p:ext uri="{BB962C8B-B14F-4D97-AF65-F5344CB8AC3E}">
        <p14:creationId xmlns:p14="http://schemas.microsoft.com/office/powerpoint/2010/main" val="7889572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8DDE272E-E395-464D-BDBD-DB26410516C0}" type="slidenum">
              <a:rPr lang="en-GB" smtClean="0"/>
              <a:t>‹#›</a:t>
            </a:fld>
            <a:endParaRPr lang="en-GB"/>
          </a:p>
        </p:txBody>
      </p:sp>
    </p:spTree>
    <p:extLst>
      <p:ext uri="{BB962C8B-B14F-4D97-AF65-F5344CB8AC3E}">
        <p14:creationId xmlns:p14="http://schemas.microsoft.com/office/powerpoint/2010/main" val="1704413468"/>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DE272E-E395-464D-BDBD-DB26410516C0}" type="slidenum">
              <a:rPr lang="en-GB" smtClean="0"/>
              <a:t>‹#›</a:t>
            </a:fld>
            <a:endParaRPr lang="en-GB"/>
          </a:p>
        </p:txBody>
      </p:sp>
    </p:spTree>
    <p:extLst>
      <p:ext uri="{BB962C8B-B14F-4D97-AF65-F5344CB8AC3E}">
        <p14:creationId xmlns:p14="http://schemas.microsoft.com/office/powerpoint/2010/main" val="131079549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png"/><Relationship Id="rId3"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0.png"/></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4" Type="http://schemas.openxmlformats.org/officeDocument/2006/relationships/image" Target="../media/image9.png"/><Relationship Id="rId5" Type="http://schemas.openxmlformats.org/officeDocument/2006/relationships/image" Target="../media/image10.png"/><Relationship Id="rId6" Type="http://schemas.openxmlformats.org/officeDocument/2006/relationships/image" Target="../media/image11.png"/><Relationship Id="rId7" Type="http://schemas.openxmlformats.org/officeDocument/2006/relationships/image" Target="../media/image12.png"/><Relationship Id="rId8" Type="http://schemas.openxmlformats.org/officeDocument/2006/relationships/image" Target="../media/image13.png"/><Relationship Id="rId9" Type="http://schemas.openxmlformats.org/officeDocument/2006/relationships/image" Target="../media/image60.png"/><Relationship Id="rId1" Type="http://schemas.openxmlformats.org/officeDocument/2006/relationships/slideLayout" Target="../slideLayouts/slideLayout2.xml"/><Relationship Id="rId2" Type="http://schemas.openxmlformats.org/officeDocument/2006/relationships/image" Target="../media/image3.png"/></Relationships>
</file>

<file path=ppt/slides/_rels/slide12.xml.rels><?xml version="1.0" encoding="UTF-8" standalone="yes"?>
<Relationships xmlns="http://schemas.openxmlformats.org/package/2006/relationships"><Relationship Id="rId3" Type="http://schemas.openxmlformats.org/officeDocument/2006/relationships/image" Target="../media/image61.png"/><Relationship Id="rId4" Type="http://schemas.openxmlformats.org/officeDocument/2006/relationships/image" Target="../media/image8.png"/><Relationship Id="rId5" Type="http://schemas.openxmlformats.org/officeDocument/2006/relationships/image" Target="../media/image29.png"/><Relationship Id="rId6" Type="http://schemas.openxmlformats.org/officeDocument/2006/relationships/image" Target="../media/image21.png"/><Relationship Id="rId7" Type="http://schemas.openxmlformats.org/officeDocument/2006/relationships/image" Target="../media/image62.png"/><Relationship Id="rId8" Type="http://schemas.openxmlformats.org/officeDocument/2006/relationships/image" Target="../media/image63.png"/><Relationship Id="rId9" Type="http://schemas.openxmlformats.org/officeDocument/2006/relationships/image" Target="../media/image22.png"/><Relationship Id="rId10" Type="http://schemas.openxmlformats.org/officeDocument/2006/relationships/image" Target="../media/image33.png"/><Relationship Id="rId1" Type="http://schemas.openxmlformats.org/officeDocument/2006/relationships/slideLayout" Target="../slideLayouts/slideLayout2.xml"/><Relationship Id="rId2" Type="http://schemas.openxmlformats.org/officeDocument/2006/relationships/image" Target="../media/image3.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43.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0.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64.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s>
</file>

<file path=ppt/slides/_rels/slide18.xml.rels><?xml version="1.0" encoding="UTF-8" standalone="yes"?>
<Relationships xmlns="http://schemas.openxmlformats.org/package/2006/relationships"><Relationship Id="rId3" Type="http://schemas.openxmlformats.org/officeDocument/2006/relationships/image" Target="../media/image65.png"/><Relationship Id="rId4" Type="http://schemas.openxmlformats.org/officeDocument/2006/relationships/image" Target="../media/image66.png"/><Relationship Id="rId1" Type="http://schemas.openxmlformats.org/officeDocument/2006/relationships/slideLayout" Target="../slideLayouts/slideLayout2.xml"/><Relationship Id="rId2" Type="http://schemas.openxmlformats.org/officeDocument/2006/relationships/image" Target="../media/image3.png"/></Relationships>
</file>

<file path=ppt/slides/_rels/slide19.xml.rels><?xml version="1.0" encoding="UTF-8" standalone="yes"?>
<Relationships xmlns="http://schemas.openxmlformats.org/package/2006/relationships"><Relationship Id="rId3" Type="http://schemas.openxmlformats.org/officeDocument/2006/relationships/image" Target="../media/image67.png"/><Relationship Id="rId4" Type="http://schemas.openxmlformats.org/officeDocument/2006/relationships/image" Target="../media/image68.png"/><Relationship Id="rId5" Type="http://schemas.openxmlformats.org/officeDocument/2006/relationships/image" Target="../media/image69.png"/><Relationship Id="rId6" Type="http://schemas.openxmlformats.org/officeDocument/2006/relationships/image" Target="../media/image70.png"/><Relationship Id="rId7" Type="http://schemas.openxmlformats.org/officeDocument/2006/relationships/image" Target="../media/image71.png"/><Relationship Id="rId8" Type="http://schemas.openxmlformats.org/officeDocument/2006/relationships/image" Target="../media/image72.png"/><Relationship Id="rId9" Type="http://schemas.openxmlformats.org/officeDocument/2006/relationships/image" Target="../media/image73.png"/><Relationship Id="rId10" Type="http://schemas.openxmlformats.org/officeDocument/2006/relationships/image" Target="../media/image74.png"/><Relationship Id="rId11" Type="http://schemas.openxmlformats.org/officeDocument/2006/relationships/image" Target="../media/image75.png"/><Relationship Id="rId1" Type="http://schemas.openxmlformats.org/officeDocument/2006/relationships/slideLayout" Target="../slideLayouts/slideLayout2.xml"/><Relationship Id="rId2" Type="http://schemas.openxmlformats.org/officeDocument/2006/relationships/image" Target="../media/image3.png"/></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5" Type="http://schemas.openxmlformats.org/officeDocument/2006/relationships/image" Target="../media/image5.png"/><Relationship Id="rId6" Type="http://schemas.openxmlformats.org/officeDocument/2006/relationships/image" Target="../media/image6.png"/><Relationship Id="rId1" Type="http://schemas.openxmlformats.org/officeDocument/2006/relationships/slideLayout" Target="../slideLayouts/slideLayout2.xml"/><Relationship Id="rId2" Type="http://schemas.openxmlformats.org/officeDocument/2006/relationships/notesSlide" Target="../notesSlides/notesSlide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0.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42.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41.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54.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55.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52.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44.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46.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47.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50.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7.png"/><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5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57.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43.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56.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49.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38.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45.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48.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58.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3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53.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6.png"/></Relationships>
</file>

<file path=ppt/slides/_rels/slide5.xml.rels><?xml version="1.0" encoding="UTF-8" standalone="yes"?>
<Relationships xmlns="http://schemas.openxmlformats.org/package/2006/relationships"><Relationship Id="rId20" Type="http://schemas.openxmlformats.org/officeDocument/2006/relationships/image" Target="../media/image25.png"/><Relationship Id="rId21" Type="http://schemas.openxmlformats.org/officeDocument/2006/relationships/image" Target="../media/image26.png"/><Relationship Id="rId22" Type="http://schemas.openxmlformats.org/officeDocument/2006/relationships/image" Target="../media/image27.png"/><Relationship Id="rId23" Type="http://schemas.openxmlformats.org/officeDocument/2006/relationships/image" Target="../media/image28.png"/><Relationship Id="rId24" Type="http://schemas.openxmlformats.org/officeDocument/2006/relationships/image" Target="../media/image29.png"/><Relationship Id="rId25" Type="http://schemas.openxmlformats.org/officeDocument/2006/relationships/image" Target="../media/image30.png"/><Relationship Id="rId26" Type="http://schemas.openxmlformats.org/officeDocument/2006/relationships/image" Target="../media/image31.png"/><Relationship Id="rId27" Type="http://schemas.openxmlformats.org/officeDocument/2006/relationships/image" Target="../media/image32.png"/><Relationship Id="rId28" Type="http://schemas.openxmlformats.org/officeDocument/2006/relationships/image" Target="../media/image33.png"/><Relationship Id="rId29" Type="http://schemas.openxmlformats.org/officeDocument/2006/relationships/image" Target="../media/image34.png"/><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8.png"/><Relationship Id="rId4" Type="http://schemas.openxmlformats.org/officeDocument/2006/relationships/image" Target="../media/image9.png"/><Relationship Id="rId5" Type="http://schemas.openxmlformats.org/officeDocument/2006/relationships/image" Target="../media/image10.png"/><Relationship Id="rId30" Type="http://schemas.openxmlformats.org/officeDocument/2006/relationships/image" Target="../media/image35.png"/><Relationship Id="rId31" Type="http://schemas.openxmlformats.org/officeDocument/2006/relationships/image" Target="../media/image36.png"/><Relationship Id="rId32" Type="http://schemas.openxmlformats.org/officeDocument/2006/relationships/image" Target="../media/image37.png"/><Relationship Id="rId9" Type="http://schemas.openxmlformats.org/officeDocument/2006/relationships/image" Target="../media/image14.png"/><Relationship Id="rId6" Type="http://schemas.openxmlformats.org/officeDocument/2006/relationships/image" Target="../media/image11.png"/><Relationship Id="rId7" Type="http://schemas.openxmlformats.org/officeDocument/2006/relationships/image" Target="../media/image12.png"/><Relationship Id="rId8" Type="http://schemas.openxmlformats.org/officeDocument/2006/relationships/image" Target="../media/image13.png"/><Relationship Id="rId33" Type="http://schemas.openxmlformats.org/officeDocument/2006/relationships/image" Target="../media/image38.png"/><Relationship Id="rId34" Type="http://schemas.openxmlformats.org/officeDocument/2006/relationships/image" Target="../media/image39.png"/><Relationship Id="rId10" Type="http://schemas.openxmlformats.org/officeDocument/2006/relationships/image" Target="../media/image15.png"/><Relationship Id="rId11" Type="http://schemas.openxmlformats.org/officeDocument/2006/relationships/image" Target="../media/image16.png"/><Relationship Id="rId12" Type="http://schemas.openxmlformats.org/officeDocument/2006/relationships/image" Target="../media/image17.png"/><Relationship Id="rId13" Type="http://schemas.openxmlformats.org/officeDocument/2006/relationships/image" Target="../media/image18.png"/><Relationship Id="rId14" Type="http://schemas.openxmlformats.org/officeDocument/2006/relationships/image" Target="../media/image19.png"/><Relationship Id="rId15" Type="http://schemas.openxmlformats.org/officeDocument/2006/relationships/image" Target="../media/image20.png"/><Relationship Id="rId16" Type="http://schemas.openxmlformats.org/officeDocument/2006/relationships/image" Target="../media/image21.png"/><Relationship Id="rId17" Type="http://schemas.openxmlformats.org/officeDocument/2006/relationships/image" Target="../media/image22.png"/><Relationship Id="rId18" Type="http://schemas.openxmlformats.org/officeDocument/2006/relationships/image" Target="../media/image23.png"/><Relationship Id="rId19" Type="http://schemas.openxmlformats.org/officeDocument/2006/relationships/image" Target="../media/image2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0.png"/></Relationships>
</file>

<file path=ppt/slides/_rels/slide8.xml.rels><?xml version="1.0" encoding="UTF-8" standalone="yes"?>
<Relationships xmlns="http://schemas.openxmlformats.org/package/2006/relationships"><Relationship Id="rId9" Type="http://schemas.openxmlformats.org/officeDocument/2006/relationships/image" Target="../media/image47.png"/><Relationship Id="rId20" Type="http://schemas.openxmlformats.org/officeDocument/2006/relationships/image" Target="../media/image58.png"/><Relationship Id="rId21" Type="http://schemas.openxmlformats.org/officeDocument/2006/relationships/image" Target="../media/image38.png"/><Relationship Id="rId22" Type="http://schemas.openxmlformats.org/officeDocument/2006/relationships/image" Target="../media/image39.png"/><Relationship Id="rId10" Type="http://schemas.openxmlformats.org/officeDocument/2006/relationships/image" Target="../media/image48.png"/><Relationship Id="rId11" Type="http://schemas.openxmlformats.org/officeDocument/2006/relationships/image" Target="../media/image49.png"/><Relationship Id="rId12" Type="http://schemas.openxmlformats.org/officeDocument/2006/relationships/image" Target="../media/image50.png"/><Relationship Id="rId13" Type="http://schemas.openxmlformats.org/officeDocument/2006/relationships/image" Target="../media/image51.png"/><Relationship Id="rId14" Type="http://schemas.openxmlformats.org/officeDocument/2006/relationships/image" Target="../media/image52.png"/><Relationship Id="rId15" Type="http://schemas.openxmlformats.org/officeDocument/2006/relationships/image" Target="../media/image53.png"/><Relationship Id="rId16" Type="http://schemas.openxmlformats.org/officeDocument/2006/relationships/image" Target="../media/image54.png"/><Relationship Id="rId17" Type="http://schemas.openxmlformats.org/officeDocument/2006/relationships/image" Target="../media/image55.png"/><Relationship Id="rId18" Type="http://schemas.openxmlformats.org/officeDocument/2006/relationships/image" Target="../media/image56.png"/><Relationship Id="rId19" Type="http://schemas.openxmlformats.org/officeDocument/2006/relationships/image" Target="../media/image57.png"/><Relationship Id="rId1" Type="http://schemas.openxmlformats.org/officeDocument/2006/relationships/slideLayout" Target="../slideLayouts/slideLayout2.xml"/><Relationship Id="rId2" Type="http://schemas.openxmlformats.org/officeDocument/2006/relationships/image" Target="../media/image3.png"/><Relationship Id="rId3" Type="http://schemas.openxmlformats.org/officeDocument/2006/relationships/image" Target="../media/image41.png"/><Relationship Id="rId4" Type="http://schemas.openxmlformats.org/officeDocument/2006/relationships/image" Target="../media/image42.png"/><Relationship Id="rId5" Type="http://schemas.openxmlformats.org/officeDocument/2006/relationships/image" Target="../media/image43.png"/><Relationship Id="rId6" Type="http://schemas.openxmlformats.org/officeDocument/2006/relationships/image" Target="../media/image44.png"/><Relationship Id="rId7" Type="http://schemas.openxmlformats.org/officeDocument/2006/relationships/image" Target="../media/image45.png"/><Relationship Id="rId8" Type="http://schemas.openxmlformats.org/officeDocument/2006/relationships/image" Target="../media/image46.png"/></Relationships>
</file>

<file path=ppt/slides/_rels/slide9.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1.png"/><Relationship Id="rId5" Type="http://schemas.openxmlformats.org/officeDocument/2006/relationships/image" Target="../media/image44.png"/><Relationship Id="rId6" Type="http://schemas.openxmlformats.org/officeDocument/2006/relationships/image" Target="../media/image45.png"/><Relationship Id="rId7" Type="http://schemas.openxmlformats.org/officeDocument/2006/relationships/image" Target="../media/image48.png"/><Relationship Id="rId8" Type="http://schemas.openxmlformats.org/officeDocument/2006/relationships/image" Target="../media/image59.png"/><Relationship Id="rId1" Type="http://schemas.openxmlformats.org/officeDocument/2006/relationships/slideLayout" Target="../slideLayouts/slideLayout2.xml"/><Relationship Id="rId2" Type="http://schemas.openxmlformats.org/officeDocument/2006/relationships/image" Target="../media/image4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l="2098" r="6683"/>
          <a:stretch/>
        </p:blipFill>
        <p:spPr>
          <a:xfrm>
            <a:off x="-2397" y="0"/>
            <a:ext cx="12194397" cy="6858000"/>
          </a:xfrm>
          <a:prstGeom prst="rect">
            <a:avLst/>
          </a:prstGeom>
        </p:spPr>
      </p:pic>
      <p:pic>
        <p:nvPicPr>
          <p:cNvPr id="2" name="Picture 1"/>
          <p:cNvPicPr>
            <a:picLocks noChangeAspect="1"/>
          </p:cNvPicPr>
          <p:nvPr/>
        </p:nvPicPr>
        <p:blipFill>
          <a:blip r:embed="rId3">
            <a:clrChange>
              <a:clrFrom>
                <a:srgbClr val="FFFFFF"/>
              </a:clrFrom>
              <a:clrTo>
                <a:srgbClr val="FFFFFF">
                  <a:alpha val="0"/>
                </a:srgbClr>
              </a:clrTo>
            </a:clrChange>
          </a:blip>
          <a:stretch>
            <a:fillRect/>
          </a:stretch>
        </p:blipFill>
        <p:spPr>
          <a:xfrm>
            <a:off x="335360" y="332656"/>
            <a:ext cx="1733550" cy="733425"/>
          </a:xfrm>
          <a:prstGeom prst="rect">
            <a:avLst/>
          </a:prstGeom>
        </p:spPr>
      </p:pic>
      <p:sp>
        <p:nvSpPr>
          <p:cNvPr id="4" name="TextBox 3"/>
          <p:cNvSpPr txBox="1"/>
          <p:nvPr/>
        </p:nvSpPr>
        <p:spPr>
          <a:xfrm>
            <a:off x="318468" y="2118356"/>
            <a:ext cx="4985444" cy="1277273"/>
          </a:xfrm>
          <a:prstGeom prst="rect">
            <a:avLst/>
          </a:prstGeom>
          <a:noFill/>
        </p:spPr>
        <p:txBody>
          <a:bodyPr wrap="square" lIns="36000" rtlCol="0">
            <a:spAutoFit/>
          </a:bodyPr>
          <a:lstStyle/>
          <a:p>
            <a:r>
              <a:rPr lang="en-GB" sz="2400" dirty="0" smtClean="0">
                <a:solidFill>
                  <a:srgbClr val="CCA876"/>
                </a:solidFill>
                <a:latin typeface="Montserrat SemiBold" panose="00000700000000000000" pitchFamily="50" charset="0"/>
              </a:rPr>
              <a:t>Universal Commerce Group</a:t>
            </a:r>
          </a:p>
          <a:p>
            <a:pPr>
              <a:spcBef>
                <a:spcPts val="600"/>
              </a:spcBef>
            </a:pPr>
            <a:r>
              <a:rPr lang="en-GB" sz="2300" dirty="0" smtClean="0">
                <a:solidFill>
                  <a:srgbClr val="4B4B4B"/>
                </a:solidFill>
                <a:latin typeface="Montserrat SemiBold" panose="00000700000000000000" pitchFamily="50" charset="0"/>
              </a:rPr>
              <a:t>Digital factory for scaling</a:t>
            </a:r>
            <a:br>
              <a:rPr lang="en-GB" sz="2300" dirty="0" smtClean="0">
                <a:solidFill>
                  <a:srgbClr val="4B4B4B"/>
                </a:solidFill>
                <a:latin typeface="Montserrat SemiBold" panose="00000700000000000000" pitchFamily="50" charset="0"/>
              </a:rPr>
            </a:br>
            <a:r>
              <a:rPr lang="en-GB" sz="2300" dirty="0" smtClean="0">
                <a:solidFill>
                  <a:srgbClr val="4B4B4B"/>
                </a:solidFill>
                <a:latin typeface="Montserrat SemiBold" panose="00000700000000000000" pitchFamily="50" charset="0"/>
              </a:rPr>
              <a:t>fast-growing online businesses</a:t>
            </a:r>
            <a:endParaRPr lang="en-GB" sz="2300" dirty="0">
              <a:solidFill>
                <a:srgbClr val="4B4B4B"/>
              </a:solidFill>
              <a:latin typeface="Montserrat SemiBold" panose="00000700000000000000" pitchFamily="50" charset="0"/>
            </a:endParaRPr>
          </a:p>
        </p:txBody>
      </p:sp>
    </p:spTree>
    <p:extLst>
      <p:ext uri="{BB962C8B-B14F-4D97-AF65-F5344CB8AC3E}">
        <p14:creationId xmlns:p14="http://schemas.microsoft.com/office/powerpoint/2010/main" val="1769193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109"/>
          <p:cNvSpPr/>
          <p:nvPr/>
        </p:nvSpPr>
        <p:spPr>
          <a:xfrm>
            <a:off x="0" y="0"/>
            <a:ext cx="12192000" cy="6858000"/>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Montserrat" panose="00000500000000000000" pitchFamily="50" charset="0"/>
            </a:endParaRPr>
          </a:p>
        </p:txBody>
      </p:sp>
      <p:pic>
        <p:nvPicPr>
          <p:cNvPr id="2" name="Picture 1"/>
          <p:cNvPicPr>
            <a:picLocks noChangeAspect="1"/>
          </p:cNvPicPr>
          <p:nvPr/>
        </p:nvPicPr>
        <p:blipFill>
          <a:blip r:embed="rId2"/>
          <a:stretch>
            <a:fillRect/>
          </a:stretch>
        </p:blipFill>
        <p:spPr>
          <a:xfrm>
            <a:off x="6786452" y="1519237"/>
            <a:ext cx="4324350" cy="3819525"/>
          </a:xfrm>
          <a:prstGeom prst="rect">
            <a:avLst/>
          </a:prstGeom>
        </p:spPr>
      </p:pic>
      <p:sp>
        <p:nvSpPr>
          <p:cNvPr id="4" name="TextBox 3"/>
          <p:cNvSpPr txBox="1"/>
          <p:nvPr/>
        </p:nvSpPr>
        <p:spPr>
          <a:xfrm>
            <a:off x="767408" y="1527497"/>
            <a:ext cx="5211683" cy="954107"/>
          </a:xfrm>
          <a:prstGeom prst="rect">
            <a:avLst/>
          </a:prstGeom>
          <a:noFill/>
        </p:spPr>
        <p:txBody>
          <a:bodyPr wrap="none" rtlCol="0">
            <a:spAutoFit/>
          </a:bodyPr>
          <a:lstStyle/>
          <a:p>
            <a:r>
              <a:rPr lang="en-GB" sz="2800" b="1" dirty="0" smtClean="0">
                <a:solidFill>
                  <a:srgbClr val="CCA876"/>
                </a:solidFill>
                <a:latin typeface="Montserrat" panose="00000500000000000000" pitchFamily="50" charset="0"/>
              </a:rPr>
              <a:t>Future</a:t>
            </a:r>
          </a:p>
          <a:p>
            <a:r>
              <a:rPr lang="en-GB" sz="2800" b="1" dirty="0" smtClean="0">
                <a:solidFill>
                  <a:srgbClr val="4B4B4B"/>
                </a:solidFill>
                <a:latin typeface="Montserrat" panose="00000500000000000000" pitchFamily="50" charset="0"/>
              </a:rPr>
              <a:t>Where the business will go</a:t>
            </a:r>
            <a:endParaRPr lang="en-GB" sz="2800" b="1" dirty="0">
              <a:solidFill>
                <a:srgbClr val="4B4B4B"/>
              </a:solidFill>
              <a:latin typeface="Montserrat" panose="00000500000000000000" pitchFamily="50" charset="0"/>
            </a:endParaRPr>
          </a:p>
        </p:txBody>
      </p:sp>
      <p:cxnSp>
        <p:nvCxnSpPr>
          <p:cNvPr id="112" name="Straight Connector 111"/>
          <p:cNvCxnSpPr/>
          <p:nvPr/>
        </p:nvCxnSpPr>
        <p:spPr>
          <a:xfrm>
            <a:off x="871205" y="2780928"/>
            <a:ext cx="1753950" cy="0"/>
          </a:xfrm>
          <a:prstGeom prst="line">
            <a:avLst/>
          </a:prstGeom>
          <a:ln w="38100">
            <a:solidFill>
              <a:srgbClr val="CCA876"/>
            </a:solidFil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762084" y="3416121"/>
            <a:ext cx="2005677" cy="1862048"/>
          </a:xfrm>
          <a:prstGeom prst="rect">
            <a:avLst/>
          </a:prstGeom>
          <a:noFill/>
        </p:spPr>
        <p:txBody>
          <a:bodyPr wrap="none" rtlCol="0">
            <a:spAutoFit/>
          </a:bodyPr>
          <a:lstStyle/>
          <a:p>
            <a:r>
              <a:rPr lang="en-GB" sz="11500" b="1" dirty="0" smtClean="0">
                <a:solidFill>
                  <a:schemeClr val="bg1"/>
                </a:solidFill>
                <a:latin typeface="Montserrat" panose="00000500000000000000" pitchFamily="50" charset="0"/>
              </a:rPr>
              <a:t>03</a:t>
            </a:r>
            <a:endParaRPr lang="en-GB" sz="11500" b="1" dirty="0">
              <a:solidFill>
                <a:schemeClr val="bg1"/>
              </a:solidFill>
              <a:latin typeface="Montserrat" panose="00000500000000000000" pitchFamily="50" charset="0"/>
            </a:endParaRPr>
          </a:p>
        </p:txBody>
      </p:sp>
    </p:spTree>
    <p:extLst>
      <p:ext uri="{BB962C8B-B14F-4D97-AF65-F5344CB8AC3E}">
        <p14:creationId xmlns:p14="http://schemas.microsoft.com/office/powerpoint/2010/main" val="1902170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Strategy</a:t>
            </a:r>
          </a:p>
          <a:p>
            <a:r>
              <a:rPr lang="en-GB" sz="2000" dirty="0" smtClean="0">
                <a:solidFill>
                  <a:srgbClr val="4B4B4B"/>
                </a:solidFill>
                <a:latin typeface="Montserrat SemiBold" panose="00000700000000000000" pitchFamily="50" charset="0"/>
              </a:rPr>
              <a:t>UCG will continue to build a digital e-commerce ecosystem</a:t>
            </a:r>
            <a:endParaRPr lang="en-GB" sz="2000" dirty="0">
              <a:solidFill>
                <a:srgbClr val="4B4B4B"/>
              </a:solidFill>
              <a:latin typeface="Montserrat SemiBold" panose="00000700000000000000" pitchFamily="50" charset="0"/>
            </a:endParaRPr>
          </a:p>
        </p:txBody>
      </p:sp>
      <p:sp>
        <p:nvSpPr>
          <p:cNvPr id="4" name="Hexagon 3"/>
          <p:cNvSpPr/>
          <p:nvPr/>
        </p:nvSpPr>
        <p:spPr>
          <a:xfrm>
            <a:off x="1071882" y="2861051"/>
            <a:ext cx="2626150" cy="2406784"/>
          </a:xfrm>
          <a:prstGeom prst="hexagon">
            <a:avLst>
              <a:gd name="adj" fmla="val 28211"/>
              <a:gd name="vf" fmla="val 115470"/>
            </a:avLst>
          </a:prstGeom>
          <a:no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p:cNvGrpSpPr/>
          <p:nvPr/>
        </p:nvGrpSpPr>
        <p:grpSpPr>
          <a:xfrm>
            <a:off x="1219272" y="2452250"/>
            <a:ext cx="914400" cy="914400"/>
            <a:chOff x="1219272" y="2452250"/>
            <a:chExt cx="914400" cy="914400"/>
          </a:xfrm>
        </p:grpSpPr>
        <p:sp>
          <p:nvSpPr>
            <p:cNvPr id="18" name="Oval 17"/>
            <p:cNvSpPr/>
            <p:nvPr/>
          </p:nvSpPr>
          <p:spPr>
            <a:xfrm>
              <a:off x="1219272" y="2452250"/>
              <a:ext cx="914400" cy="914400"/>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8" name="Picture 27"/>
            <p:cNvPicPr>
              <a:picLocks noChangeAspect="1"/>
            </p:cNvPicPr>
            <p:nvPr/>
          </p:nvPicPr>
          <p:blipFill>
            <a:blip r:embed="rId3"/>
            <a:stretch>
              <a:fillRect/>
            </a:stretch>
          </p:blipFill>
          <p:spPr>
            <a:xfrm>
              <a:off x="1447746" y="2683002"/>
              <a:ext cx="476250" cy="466725"/>
            </a:xfrm>
            <a:prstGeom prst="rect">
              <a:avLst/>
            </a:prstGeom>
          </p:spPr>
        </p:pic>
      </p:grpSp>
      <p:grpSp>
        <p:nvGrpSpPr>
          <p:cNvPr id="3" name="Group 2"/>
          <p:cNvGrpSpPr/>
          <p:nvPr/>
        </p:nvGrpSpPr>
        <p:grpSpPr>
          <a:xfrm>
            <a:off x="3237384" y="3607627"/>
            <a:ext cx="914400" cy="914400"/>
            <a:chOff x="3237384" y="3607627"/>
            <a:chExt cx="914400" cy="914400"/>
          </a:xfrm>
        </p:grpSpPr>
        <p:sp>
          <p:nvSpPr>
            <p:cNvPr id="26" name="Oval 25"/>
            <p:cNvSpPr/>
            <p:nvPr/>
          </p:nvSpPr>
          <p:spPr>
            <a:xfrm>
              <a:off x="3237384" y="3607627"/>
              <a:ext cx="914400" cy="914400"/>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9" name="Picture 28"/>
            <p:cNvPicPr>
              <a:picLocks noChangeAspect="1"/>
            </p:cNvPicPr>
            <p:nvPr/>
          </p:nvPicPr>
          <p:blipFill>
            <a:blip r:embed="rId4"/>
            <a:stretch>
              <a:fillRect/>
            </a:stretch>
          </p:blipFill>
          <p:spPr>
            <a:xfrm>
              <a:off x="3443371" y="3801917"/>
              <a:ext cx="525760" cy="538583"/>
            </a:xfrm>
            <a:prstGeom prst="rect">
              <a:avLst/>
            </a:prstGeom>
          </p:spPr>
        </p:pic>
      </p:grpSp>
      <p:grpSp>
        <p:nvGrpSpPr>
          <p:cNvPr id="10" name="Group 9"/>
          <p:cNvGrpSpPr/>
          <p:nvPr/>
        </p:nvGrpSpPr>
        <p:grpSpPr>
          <a:xfrm>
            <a:off x="645096" y="3607627"/>
            <a:ext cx="914400" cy="914400"/>
            <a:chOff x="645096" y="3607627"/>
            <a:chExt cx="914400" cy="914400"/>
          </a:xfrm>
        </p:grpSpPr>
        <p:sp>
          <p:nvSpPr>
            <p:cNvPr id="27" name="Oval 26"/>
            <p:cNvSpPr/>
            <p:nvPr/>
          </p:nvSpPr>
          <p:spPr>
            <a:xfrm>
              <a:off x="645096" y="3607627"/>
              <a:ext cx="914400" cy="914400"/>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0" name="Picture 29"/>
            <p:cNvPicPr>
              <a:picLocks noChangeAspect="1"/>
            </p:cNvPicPr>
            <p:nvPr/>
          </p:nvPicPr>
          <p:blipFill>
            <a:blip r:embed="rId5"/>
            <a:stretch>
              <a:fillRect/>
            </a:stretch>
          </p:blipFill>
          <p:spPr>
            <a:xfrm>
              <a:off x="892746" y="3827675"/>
              <a:ext cx="419100" cy="428625"/>
            </a:xfrm>
            <a:prstGeom prst="rect">
              <a:avLst/>
            </a:prstGeom>
          </p:spPr>
        </p:pic>
      </p:grpSp>
      <p:grpSp>
        <p:nvGrpSpPr>
          <p:cNvPr id="2" name="Group 1"/>
          <p:cNvGrpSpPr/>
          <p:nvPr/>
        </p:nvGrpSpPr>
        <p:grpSpPr>
          <a:xfrm>
            <a:off x="2567608" y="2452250"/>
            <a:ext cx="914400" cy="914400"/>
            <a:chOff x="2567608" y="2452250"/>
            <a:chExt cx="914400" cy="914400"/>
          </a:xfrm>
        </p:grpSpPr>
        <p:sp>
          <p:nvSpPr>
            <p:cNvPr id="5" name="Oval 4"/>
            <p:cNvSpPr/>
            <p:nvPr/>
          </p:nvSpPr>
          <p:spPr>
            <a:xfrm>
              <a:off x="2567608" y="2452250"/>
              <a:ext cx="914400" cy="914400"/>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1" name="Picture 30"/>
            <p:cNvPicPr>
              <a:picLocks noChangeAspect="1"/>
            </p:cNvPicPr>
            <p:nvPr/>
          </p:nvPicPr>
          <p:blipFill>
            <a:blip r:embed="rId6"/>
            <a:stretch>
              <a:fillRect/>
            </a:stretch>
          </p:blipFill>
          <p:spPr>
            <a:xfrm>
              <a:off x="2820196" y="2737933"/>
              <a:ext cx="419100" cy="323850"/>
            </a:xfrm>
            <a:prstGeom prst="rect">
              <a:avLst/>
            </a:prstGeom>
          </p:spPr>
        </p:pic>
      </p:grpSp>
      <p:grpSp>
        <p:nvGrpSpPr>
          <p:cNvPr id="8" name="Group 7"/>
          <p:cNvGrpSpPr/>
          <p:nvPr/>
        </p:nvGrpSpPr>
        <p:grpSpPr>
          <a:xfrm>
            <a:off x="2567608" y="4810635"/>
            <a:ext cx="914400" cy="914400"/>
            <a:chOff x="2567608" y="4810635"/>
            <a:chExt cx="914400" cy="914400"/>
          </a:xfrm>
        </p:grpSpPr>
        <p:sp>
          <p:nvSpPr>
            <p:cNvPr id="19" name="Oval 18"/>
            <p:cNvSpPr/>
            <p:nvPr/>
          </p:nvSpPr>
          <p:spPr>
            <a:xfrm>
              <a:off x="2567608" y="4810635"/>
              <a:ext cx="914400" cy="914400"/>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2" name="Picture 31"/>
            <p:cNvPicPr>
              <a:picLocks noChangeAspect="1"/>
            </p:cNvPicPr>
            <p:nvPr/>
          </p:nvPicPr>
          <p:blipFill>
            <a:blip r:embed="rId7"/>
            <a:stretch>
              <a:fillRect/>
            </a:stretch>
          </p:blipFill>
          <p:spPr>
            <a:xfrm>
              <a:off x="2823550" y="5042369"/>
              <a:ext cx="438150" cy="428625"/>
            </a:xfrm>
            <a:prstGeom prst="rect">
              <a:avLst/>
            </a:prstGeom>
          </p:spPr>
        </p:pic>
      </p:grpSp>
      <p:grpSp>
        <p:nvGrpSpPr>
          <p:cNvPr id="9" name="Group 8"/>
          <p:cNvGrpSpPr/>
          <p:nvPr/>
        </p:nvGrpSpPr>
        <p:grpSpPr>
          <a:xfrm>
            <a:off x="1219272" y="4810635"/>
            <a:ext cx="914400" cy="914400"/>
            <a:chOff x="1219272" y="4810635"/>
            <a:chExt cx="914400" cy="914400"/>
          </a:xfrm>
        </p:grpSpPr>
        <p:sp>
          <p:nvSpPr>
            <p:cNvPr id="20" name="Oval 19"/>
            <p:cNvSpPr/>
            <p:nvPr/>
          </p:nvSpPr>
          <p:spPr>
            <a:xfrm>
              <a:off x="1219272" y="4810635"/>
              <a:ext cx="914400" cy="914400"/>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3" name="Picture 32"/>
            <p:cNvPicPr>
              <a:picLocks noChangeAspect="1"/>
            </p:cNvPicPr>
            <p:nvPr/>
          </p:nvPicPr>
          <p:blipFill>
            <a:blip r:embed="rId8"/>
            <a:stretch>
              <a:fillRect/>
            </a:stretch>
          </p:blipFill>
          <p:spPr>
            <a:xfrm>
              <a:off x="1422955" y="5015726"/>
              <a:ext cx="507659" cy="442389"/>
            </a:xfrm>
            <a:prstGeom prst="rect">
              <a:avLst/>
            </a:prstGeom>
          </p:spPr>
        </p:pic>
      </p:grpSp>
      <p:sp>
        <p:nvSpPr>
          <p:cNvPr id="34" name="Rectangle 33"/>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FACTORY</a:t>
            </a:r>
            <a:endParaRPr lang="de-DE" sz="1100" dirty="0">
              <a:solidFill>
                <a:schemeClr val="tx1">
                  <a:lumMod val="50000"/>
                  <a:lumOff val="50000"/>
                </a:schemeClr>
              </a:solidFill>
              <a:latin typeface="Montserrat Light" panose="00000400000000000000" pitchFamily="50" charset="0"/>
            </a:endParaRPr>
          </a:p>
        </p:txBody>
      </p:sp>
      <p:sp>
        <p:nvSpPr>
          <p:cNvPr id="35" name="Rectangle 34"/>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36" name="Rectangle 35"/>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37" name="Rectangle 36"/>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FUTURE</a:t>
            </a:r>
          </a:p>
        </p:txBody>
      </p:sp>
      <p:sp>
        <p:nvSpPr>
          <p:cNvPr id="38" name="Rectangle 37"/>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
        <p:nvSpPr>
          <p:cNvPr id="39" name="Rectangle 38"/>
          <p:cNvSpPr/>
          <p:nvPr/>
        </p:nvSpPr>
        <p:spPr>
          <a:xfrm>
            <a:off x="4986489" y="2414408"/>
            <a:ext cx="6438103" cy="33908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lgn="just" defTabSz="1017588">
              <a:spcBef>
                <a:spcPts val="900"/>
              </a:spcBef>
              <a:buClr>
                <a:schemeClr val="bg1">
                  <a:lumMod val="50000"/>
                </a:schemeClr>
              </a:buClr>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UCG will continue with its mission to:</a:t>
            </a:r>
          </a:p>
          <a:p>
            <a:pPr marL="742950" lvl="1" indent="-285750" algn="just" defTabSz="1017588">
              <a:spcBef>
                <a:spcPts val="900"/>
              </a:spcBef>
              <a:buClr>
                <a:schemeClr val="bg1">
                  <a:lumMod val="50000"/>
                </a:schemeClr>
              </a:buClr>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Creating an e-commerce ecosystem to satisfies consumers’ needs online, matching their needs with business offers in the most user-friendly way possible</a:t>
            </a:r>
          </a:p>
          <a:p>
            <a:pPr marL="742950" lvl="1" indent="-285750" algn="just" defTabSz="1017588">
              <a:spcBef>
                <a:spcPts val="900"/>
              </a:spcBef>
              <a:buClr>
                <a:schemeClr val="bg1">
                  <a:lumMod val="50000"/>
                </a:schemeClr>
              </a:buClr>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Provide the most relevant results for consumers, rather than the most commercially profitable</a:t>
            </a:r>
          </a:p>
          <a:p>
            <a:pPr marL="285750" indent="-285750" algn="just" defTabSz="1017588">
              <a:spcBef>
                <a:spcPts val="900"/>
              </a:spcBef>
              <a:buClr>
                <a:schemeClr val="bg1">
                  <a:lumMod val="50000"/>
                </a:schemeClr>
              </a:buClr>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This will mean identifying synergies between our online properties in consumer goods, automotive, employment, fashion, </a:t>
            </a:r>
            <a:r>
              <a:rPr lang="en-GB" sz="1400" dirty="0">
                <a:solidFill>
                  <a:srgbClr val="31353C"/>
                </a:solidFill>
                <a:latin typeface="Montserrat Light" panose="00000400000000000000" pitchFamily="50" charset="0"/>
              </a:rPr>
              <a:t>healthcare, </a:t>
            </a:r>
            <a:r>
              <a:rPr lang="en-GB" sz="1400" dirty="0" smtClean="0">
                <a:solidFill>
                  <a:srgbClr val="31353C"/>
                </a:solidFill>
                <a:latin typeface="Montserrat Light" panose="00000400000000000000" pitchFamily="50" charset="0"/>
              </a:rPr>
              <a:t>and real estate, as well as launching new projects in new niches</a:t>
            </a:r>
          </a:p>
          <a:p>
            <a:pPr marL="285750" indent="-285750" algn="just" defTabSz="1017588">
              <a:spcBef>
                <a:spcPts val="900"/>
              </a:spcBef>
              <a:buClr>
                <a:schemeClr val="bg1">
                  <a:lumMod val="50000"/>
                </a:schemeClr>
              </a:buClr>
              <a:buFont typeface="Arial" panose="020B0604020202020204" pitchFamily="34" charset="0"/>
              <a:buChar char="•"/>
              <a:tabLst>
                <a:tab pos="3495675" algn="l"/>
              </a:tabLst>
            </a:pPr>
            <a:r>
              <a:rPr lang="en-GB" sz="1400" dirty="0">
                <a:solidFill>
                  <a:srgbClr val="31353C"/>
                </a:solidFill>
                <a:latin typeface="Montserrat Light" panose="00000400000000000000" pitchFamily="50" charset="0"/>
              </a:rPr>
              <a:t>UCG projects are scalable; we regularly increase the number of domains for </a:t>
            </a:r>
            <a:r>
              <a:rPr lang="en-GB" sz="1400" dirty="0" smtClean="0">
                <a:solidFill>
                  <a:srgbClr val="31353C"/>
                </a:solidFill>
                <a:latin typeface="Montserrat Light" panose="00000400000000000000" pitchFamily="50" charset="0"/>
              </a:rPr>
              <a:t>development.  To date we </a:t>
            </a:r>
            <a:r>
              <a:rPr lang="en-GB" sz="1400" dirty="0">
                <a:solidFill>
                  <a:srgbClr val="31353C"/>
                </a:solidFill>
                <a:latin typeface="Montserrat Light" panose="00000400000000000000" pitchFamily="50" charset="0"/>
              </a:rPr>
              <a:t>have launched 91 </a:t>
            </a:r>
            <a:r>
              <a:rPr lang="en-GB" sz="1400" dirty="0" smtClean="0">
                <a:solidFill>
                  <a:srgbClr val="31353C"/>
                </a:solidFill>
                <a:latin typeface="Montserrat Light" panose="00000400000000000000" pitchFamily="50" charset="0"/>
              </a:rPr>
              <a:t>domains</a:t>
            </a:r>
          </a:p>
          <a:p>
            <a:pPr marL="285750" indent="-285750" algn="just" defTabSz="1017588">
              <a:spcBef>
                <a:spcPts val="900"/>
              </a:spcBef>
              <a:buClr>
                <a:schemeClr val="bg1">
                  <a:lumMod val="50000"/>
                </a:schemeClr>
              </a:buClr>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We have expanded our businesses from 6 in 2012 to 18 in 2017, and we have another 7 planned</a:t>
            </a:r>
            <a:endParaRPr lang="en-GB" sz="1400" dirty="0">
              <a:solidFill>
                <a:srgbClr val="31353C"/>
              </a:solidFill>
              <a:latin typeface="Montserrat Light" panose="00000400000000000000" pitchFamily="50" charset="0"/>
            </a:endParaRPr>
          </a:p>
        </p:txBody>
      </p:sp>
      <p:pic>
        <p:nvPicPr>
          <p:cNvPr id="6" name="Picture 5"/>
          <p:cNvPicPr>
            <a:picLocks noChangeAspect="1"/>
          </p:cNvPicPr>
          <p:nvPr/>
        </p:nvPicPr>
        <p:blipFill>
          <a:blip r:embed="rId9">
            <a:clrChange>
              <a:clrFrom>
                <a:srgbClr val="FFFFFF"/>
              </a:clrFrom>
              <a:clrTo>
                <a:srgbClr val="FFFFFF">
                  <a:alpha val="0"/>
                </a:srgbClr>
              </a:clrTo>
            </a:clrChange>
          </a:blip>
          <a:stretch>
            <a:fillRect/>
          </a:stretch>
        </p:blipFill>
        <p:spPr>
          <a:xfrm>
            <a:off x="1964025" y="3378997"/>
            <a:ext cx="819150" cy="790575"/>
          </a:xfrm>
          <a:prstGeom prst="rect">
            <a:avLst/>
          </a:prstGeom>
        </p:spPr>
      </p:pic>
      <p:sp>
        <p:nvSpPr>
          <p:cNvPr id="7" name="Rectangle 6"/>
          <p:cNvSpPr/>
          <p:nvPr/>
        </p:nvSpPr>
        <p:spPr>
          <a:xfrm>
            <a:off x="1775520" y="4237824"/>
            <a:ext cx="1196160" cy="461665"/>
          </a:xfrm>
          <a:prstGeom prst="rect">
            <a:avLst/>
          </a:prstGeom>
        </p:spPr>
        <p:txBody>
          <a:bodyPr wrap="none">
            <a:spAutoFit/>
          </a:bodyPr>
          <a:lstStyle/>
          <a:p>
            <a:pPr algn="ctr"/>
            <a:r>
              <a:rPr lang="en-GB" sz="1200" dirty="0" smtClean="0">
                <a:solidFill>
                  <a:srgbClr val="CCA876"/>
                </a:solidFill>
                <a:latin typeface="Montserrat SemiBold" panose="00000700000000000000" pitchFamily="50" charset="0"/>
              </a:rPr>
              <a:t>UCG DIGITAL</a:t>
            </a:r>
            <a:br>
              <a:rPr lang="en-GB" sz="1200" dirty="0" smtClean="0">
                <a:solidFill>
                  <a:srgbClr val="CCA876"/>
                </a:solidFill>
                <a:latin typeface="Montserrat SemiBold" panose="00000700000000000000" pitchFamily="50" charset="0"/>
              </a:rPr>
            </a:br>
            <a:r>
              <a:rPr lang="en-GB" sz="1200" dirty="0" smtClean="0">
                <a:solidFill>
                  <a:srgbClr val="CCA876"/>
                </a:solidFill>
                <a:latin typeface="Montserrat SemiBold" panose="00000700000000000000" pitchFamily="50" charset="0"/>
              </a:rPr>
              <a:t>ECOSYSTEM</a:t>
            </a:r>
            <a:endParaRPr lang="en-GB" sz="1200" dirty="0">
              <a:solidFill>
                <a:srgbClr val="CCA876"/>
              </a:solidFill>
            </a:endParaRPr>
          </a:p>
        </p:txBody>
      </p:sp>
    </p:spTree>
    <p:extLst>
      <p:ext uri="{BB962C8B-B14F-4D97-AF65-F5344CB8AC3E}">
        <p14:creationId xmlns:p14="http://schemas.microsoft.com/office/powerpoint/2010/main" val="449439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Business model</a:t>
            </a:r>
          </a:p>
          <a:p>
            <a:r>
              <a:rPr lang="en-GB" sz="2000" dirty="0" smtClean="0">
                <a:solidFill>
                  <a:srgbClr val="4B4B4B"/>
                </a:solidFill>
                <a:latin typeface="Montserrat SemiBold" panose="00000700000000000000" pitchFamily="50" charset="0"/>
              </a:rPr>
              <a:t>While evolving its business model towards marketplaces</a:t>
            </a:r>
            <a:endParaRPr lang="en-GB" sz="2000" dirty="0">
              <a:solidFill>
                <a:srgbClr val="4B4B4B"/>
              </a:solidFill>
              <a:latin typeface="Montserrat SemiBold" panose="00000700000000000000" pitchFamily="50" charset="0"/>
            </a:endParaRPr>
          </a:p>
        </p:txBody>
      </p:sp>
      <p:sp>
        <p:nvSpPr>
          <p:cNvPr id="34" name="Rectangle 33"/>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FACTORY</a:t>
            </a:r>
            <a:endParaRPr lang="de-DE" sz="1100" dirty="0">
              <a:solidFill>
                <a:schemeClr val="tx1">
                  <a:lumMod val="50000"/>
                  <a:lumOff val="50000"/>
                </a:schemeClr>
              </a:solidFill>
              <a:latin typeface="Montserrat Light" panose="00000400000000000000" pitchFamily="50" charset="0"/>
            </a:endParaRPr>
          </a:p>
        </p:txBody>
      </p:sp>
      <p:sp>
        <p:nvSpPr>
          <p:cNvPr id="35" name="Rectangle 34"/>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36" name="Rectangle 35"/>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37" name="Rectangle 36"/>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FUTURE</a:t>
            </a:r>
          </a:p>
        </p:txBody>
      </p:sp>
      <p:sp>
        <p:nvSpPr>
          <p:cNvPr id="38" name="Rectangle 37"/>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
        <p:nvSpPr>
          <p:cNvPr id="40" name="Pentagon 39"/>
          <p:cNvSpPr/>
          <p:nvPr/>
        </p:nvSpPr>
        <p:spPr>
          <a:xfrm>
            <a:off x="218033" y="2204864"/>
            <a:ext cx="5957103" cy="330443"/>
          </a:xfrm>
          <a:prstGeom prst="homePlat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r>
              <a:rPr lang="en-GB" sz="1400" dirty="0" smtClean="0">
                <a:solidFill>
                  <a:schemeClr val="bg1">
                    <a:lumMod val="85000"/>
                  </a:schemeClr>
                </a:solidFill>
                <a:latin typeface="Montserrat Black" panose="00000A00000000000000" pitchFamily="50" charset="0"/>
              </a:rPr>
              <a:t>2012 – 2016  </a:t>
            </a:r>
            <a:r>
              <a:rPr lang="en-GB" sz="1200" dirty="0" smtClean="0">
                <a:latin typeface="Montserrat" panose="00000500000000000000" pitchFamily="50" charset="0"/>
              </a:rPr>
              <a:t>Lead generation via search and price comparison</a:t>
            </a:r>
            <a:endParaRPr lang="en-GB" sz="1200" dirty="0">
              <a:latin typeface="Montserrat" panose="00000500000000000000" pitchFamily="50" charset="0"/>
            </a:endParaRPr>
          </a:p>
        </p:txBody>
      </p:sp>
      <p:sp>
        <p:nvSpPr>
          <p:cNvPr id="41" name="Pentagon 40"/>
          <p:cNvSpPr/>
          <p:nvPr/>
        </p:nvSpPr>
        <p:spPr>
          <a:xfrm>
            <a:off x="6672064" y="2204864"/>
            <a:ext cx="5218443" cy="330443"/>
          </a:xfrm>
          <a:prstGeom prst="homePlat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r>
              <a:rPr lang="en-GB" sz="1400" dirty="0" smtClean="0">
                <a:solidFill>
                  <a:schemeClr val="bg1">
                    <a:lumMod val="85000"/>
                  </a:schemeClr>
                </a:solidFill>
                <a:latin typeface="Montserrat Black" panose="00000A00000000000000" pitchFamily="50" charset="0"/>
              </a:rPr>
              <a:t>2017 &gt;&gt;  </a:t>
            </a:r>
            <a:r>
              <a:rPr lang="en-GB" sz="1200" dirty="0" smtClean="0">
                <a:latin typeface="Montserrat" panose="00000500000000000000" pitchFamily="50" charset="0"/>
              </a:rPr>
              <a:t>Moving to a marketplace approach and structure</a:t>
            </a:r>
            <a:endParaRPr lang="en-GB" sz="1200" dirty="0">
              <a:latin typeface="Montserrat" panose="00000500000000000000" pitchFamily="50" charset="0"/>
            </a:endParaRPr>
          </a:p>
        </p:txBody>
      </p:sp>
      <p:grpSp>
        <p:nvGrpSpPr>
          <p:cNvPr id="15" name="Group 14"/>
          <p:cNvGrpSpPr/>
          <p:nvPr/>
        </p:nvGrpSpPr>
        <p:grpSpPr>
          <a:xfrm>
            <a:off x="434057" y="4268192"/>
            <a:ext cx="770384" cy="770384"/>
            <a:chOff x="429072" y="4170784"/>
            <a:chExt cx="770384" cy="770384"/>
          </a:xfrm>
        </p:grpSpPr>
        <p:sp>
          <p:nvSpPr>
            <p:cNvPr id="50" name="Oval 49"/>
            <p:cNvSpPr/>
            <p:nvPr/>
          </p:nvSpPr>
          <p:spPr>
            <a:xfrm>
              <a:off x="429072" y="4170784"/>
              <a:ext cx="770384" cy="770384"/>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4" name="Picture 13"/>
            <p:cNvPicPr>
              <a:picLocks noChangeAspect="1"/>
            </p:cNvPicPr>
            <p:nvPr/>
          </p:nvPicPr>
          <p:blipFill>
            <a:blip r:embed="rId3"/>
            <a:stretch>
              <a:fillRect/>
            </a:stretch>
          </p:blipFill>
          <p:spPr>
            <a:xfrm>
              <a:off x="561851" y="4324022"/>
              <a:ext cx="504825" cy="438150"/>
            </a:xfrm>
            <a:prstGeom prst="rect">
              <a:avLst/>
            </a:prstGeom>
          </p:spPr>
        </p:pic>
      </p:grpSp>
      <p:grpSp>
        <p:nvGrpSpPr>
          <p:cNvPr id="149" name="Group 148"/>
          <p:cNvGrpSpPr/>
          <p:nvPr/>
        </p:nvGrpSpPr>
        <p:grpSpPr>
          <a:xfrm>
            <a:off x="4128169" y="3670424"/>
            <a:ext cx="770384" cy="770384"/>
            <a:chOff x="4128169" y="3670424"/>
            <a:chExt cx="770384" cy="770384"/>
          </a:xfrm>
        </p:grpSpPr>
        <p:sp>
          <p:nvSpPr>
            <p:cNvPr id="56" name="Oval 55"/>
            <p:cNvSpPr/>
            <p:nvPr/>
          </p:nvSpPr>
          <p:spPr>
            <a:xfrm>
              <a:off x="4128169" y="3670424"/>
              <a:ext cx="770384" cy="770384"/>
            </a:xfrm>
            <a:prstGeom prst="ellipse">
              <a:avLst/>
            </a:prstGeom>
            <a:solidFill>
              <a:schemeClr val="bg1"/>
            </a:solidFill>
            <a:ln w="38100">
              <a:solidFill>
                <a:schemeClr val="bg1">
                  <a:lumMod val="75000"/>
                </a:schemeClr>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1" name="Picture 60"/>
            <p:cNvPicPr>
              <a:picLocks noChangeAspect="1"/>
            </p:cNvPicPr>
            <p:nvPr/>
          </p:nvPicPr>
          <p:blipFill>
            <a:blip r:embed="rId4">
              <a:grayscl/>
            </a:blip>
            <a:stretch>
              <a:fillRect/>
            </a:stretch>
          </p:blipFill>
          <p:spPr>
            <a:xfrm>
              <a:off x="4288115" y="3854926"/>
              <a:ext cx="476250" cy="466725"/>
            </a:xfrm>
            <a:prstGeom prst="rect">
              <a:avLst/>
            </a:prstGeom>
          </p:spPr>
        </p:pic>
      </p:grpSp>
      <p:grpSp>
        <p:nvGrpSpPr>
          <p:cNvPr id="151" name="Group 150"/>
          <p:cNvGrpSpPr/>
          <p:nvPr/>
        </p:nvGrpSpPr>
        <p:grpSpPr>
          <a:xfrm>
            <a:off x="4920257" y="4275106"/>
            <a:ext cx="770384" cy="770384"/>
            <a:chOff x="4920257" y="4275106"/>
            <a:chExt cx="770384" cy="770384"/>
          </a:xfrm>
        </p:grpSpPr>
        <p:sp>
          <p:nvSpPr>
            <p:cNvPr id="63" name="Oval 62"/>
            <p:cNvSpPr/>
            <p:nvPr/>
          </p:nvSpPr>
          <p:spPr>
            <a:xfrm>
              <a:off x="4920257" y="4275106"/>
              <a:ext cx="770384" cy="770384"/>
            </a:xfrm>
            <a:prstGeom prst="ellipse">
              <a:avLst/>
            </a:prstGeom>
            <a:solidFill>
              <a:schemeClr val="bg1"/>
            </a:solidFill>
            <a:ln w="38100">
              <a:solidFill>
                <a:schemeClr val="bg1">
                  <a:lumMod val="75000"/>
                </a:schemeClr>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4" name="Picture 63"/>
            <p:cNvPicPr>
              <a:picLocks noChangeAspect="1"/>
            </p:cNvPicPr>
            <p:nvPr/>
          </p:nvPicPr>
          <p:blipFill>
            <a:blip r:embed="rId4">
              <a:grayscl/>
            </a:blip>
            <a:stretch>
              <a:fillRect/>
            </a:stretch>
          </p:blipFill>
          <p:spPr>
            <a:xfrm>
              <a:off x="5080203" y="4459608"/>
              <a:ext cx="476250" cy="466725"/>
            </a:xfrm>
            <a:prstGeom prst="rect">
              <a:avLst/>
            </a:prstGeom>
          </p:spPr>
        </p:pic>
      </p:grpSp>
      <p:grpSp>
        <p:nvGrpSpPr>
          <p:cNvPr id="152" name="Group 151"/>
          <p:cNvGrpSpPr/>
          <p:nvPr/>
        </p:nvGrpSpPr>
        <p:grpSpPr>
          <a:xfrm>
            <a:off x="4128169" y="4916264"/>
            <a:ext cx="770384" cy="770384"/>
            <a:chOff x="4128169" y="4916264"/>
            <a:chExt cx="770384" cy="770384"/>
          </a:xfrm>
        </p:grpSpPr>
        <p:sp>
          <p:nvSpPr>
            <p:cNvPr id="66" name="Oval 65"/>
            <p:cNvSpPr/>
            <p:nvPr/>
          </p:nvSpPr>
          <p:spPr>
            <a:xfrm>
              <a:off x="4128169" y="4916264"/>
              <a:ext cx="770384" cy="770384"/>
            </a:xfrm>
            <a:prstGeom prst="ellipse">
              <a:avLst/>
            </a:prstGeom>
            <a:solidFill>
              <a:schemeClr val="bg1"/>
            </a:solidFill>
            <a:ln w="38100">
              <a:solidFill>
                <a:schemeClr val="bg1">
                  <a:lumMod val="75000"/>
                </a:schemeClr>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7" name="Picture 66"/>
            <p:cNvPicPr>
              <a:picLocks noChangeAspect="1"/>
            </p:cNvPicPr>
            <p:nvPr/>
          </p:nvPicPr>
          <p:blipFill>
            <a:blip r:embed="rId4">
              <a:grayscl/>
            </a:blip>
            <a:stretch>
              <a:fillRect/>
            </a:stretch>
          </p:blipFill>
          <p:spPr>
            <a:xfrm>
              <a:off x="4288115" y="5100766"/>
              <a:ext cx="476250" cy="466725"/>
            </a:xfrm>
            <a:prstGeom prst="rect">
              <a:avLst/>
            </a:prstGeom>
          </p:spPr>
        </p:pic>
      </p:grpSp>
      <p:grpSp>
        <p:nvGrpSpPr>
          <p:cNvPr id="90" name="Group 89"/>
          <p:cNvGrpSpPr/>
          <p:nvPr/>
        </p:nvGrpSpPr>
        <p:grpSpPr>
          <a:xfrm>
            <a:off x="1751905" y="4196184"/>
            <a:ext cx="914400" cy="914400"/>
            <a:chOff x="2085256" y="4098776"/>
            <a:chExt cx="914400" cy="914400"/>
          </a:xfrm>
        </p:grpSpPr>
        <p:sp>
          <p:nvSpPr>
            <p:cNvPr id="53" name="Oval 52"/>
            <p:cNvSpPr/>
            <p:nvPr/>
          </p:nvSpPr>
          <p:spPr>
            <a:xfrm>
              <a:off x="2085256" y="4098776"/>
              <a:ext cx="914400" cy="914400"/>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9" name="Picture 68"/>
            <p:cNvPicPr>
              <a:picLocks noChangeAspect="1"/>
            </p:cNvPicPr>
            <p:nvPr/>
          </p:nvPicPr>
          <p:blipFill>
            <a:blip r:embed="rId5"/>
            <a:stretch>
              <a:fillRect/>
            </a:stretch>
          </p:blipFill>
          <p:spPr>
            <a:xfrm>
              <a:off x="2252828" y="4484464"/>
              <a:ext cx="612996" cy="138687"/>
            </a:xfrm>
            <a:prstGeom prst="rect">
              <a:avLst/>
            </a:prstGeom>
          </p:spPr>
        </p:pic>
        <p:pic>
          <p:nvPicPr>
            <p:cNvPr id="70" name="Picture 69"/>
            <p:cNvPicPr>
              <a:picLocks noChangeAspect="1"/>
            </p:cNvPicPr>
            <p:nvPr/>
          </p:nvPicPr>
          <p:blipFill>
            <a:blip r:embed="rId6"/>
            <a:stretch>
              <a:fillRect/>
            </a:stretch>
          </p:blipFill>
          <p:spPr>
            <a:xfrm>
              <a:off x="2258385" y="4677516"/>
              <a:ext cx="601254" cy="116072"/>
            </a:xfrm>
            <a:prstGeom prst="rect">
              <a:avLst/>
            </a:prstGeom>
          </p:spPr>
        </p:pic>
        <p:pic>
          <p:nvPicPr>
            <p:cNvPr id="23" name="Picture 22"/>
            <p:cNvPicPr>
              <a:picLocks noChangeAspect="1"/>
            </p:cNvPicPr>
            <p:nvPr/>
          </p:nvPicPr>
          <p:blipFill>
            <a:blip r:embed="rId7"/>
            <a:stretch>
              <a:fillRect/>
            </a:stretch>
          </p:blipFill>
          <p:spPr>
            <a:xfrm>
              <a:off x="2252827" y="4315667"/>
              <a:ext cx="612997" cy="130262"/>
            </a:xfrm>
            <a:prstGeom prst="rect">
              <a:avLst/>
            </a:prstGeom>
          </p:spPr>
        </p:pic>
      </p:grpSp>
      <p:grpSp>
        <p:nvGrpSpPr>
          <p:cNvPr id="110" name="Group 109"/>
          <p:cNvGrpSpPr/>
          <p:nvPr/>
        </p:nvGrpSpPr>
        <p:grpSpPr>
          <a:xfrm>
            <a:off x="7345404" y="4415772"/>
            <a:ext cx="475224" cy="475224"/>
            <a:chOff x="7345404" y="4318364"/>
            <a:chExt cx="475224" cy="475224"/>
          </a:xfrm>
        </p:grpSpPr>
        <p:sp>
          <p:nvSpPr>
            <p:cNvPr id="74" name="Oval 73"/>
            <p:cNvSpPr/>
            <p:nvPr/>
          </p:nvSpPr>
          <p:spPr>
            <a:xfrm>
              <a:off x="7345404" y="4318364"/>
              <a:ext cx="475224" cy="475224"/>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5" name="Picture 74"/>
            <p:cNvPicPr>
              <a:picLocks noChangeAspect="1"/>
            </p:cNvPicPr>
            <p:nvPr/>
          </p:nvPicPr>
          <p:blipFill>
            <a:blip r:embed="rId3"/>
            <a:stretch>
              <a:fillRect/>
            </a:stretch>
          </p:blipFill>
          <p:spPr>
            <a:xfrm>
              <a:off x="7431041" y="4411194"/>
              <a:ext cx="303950" cy="263806"/>
            </a:xfrm>
            <a:prstGeom prst="rect">
              <a:avLst/>
            </a:prstGeom>
          </p:spPr>
        </p:pic>
      </p:grpSp>
      <p:grpSp>
        <p:nvGrpSpPr>
          <p:cNvPr id="77" name="Group 76"/>
          <p:cNvGrpSpPr/>
          <p:nvPr/>
        </p:nvGrpSpPr>
        <p:grpSpPr>
          <a:xfrm>
            <a:off x="9890720" y="3764136"/>
            <a:ext cx="770384" cy="770384"/>
            <a:chOff x="3215680" y="4170784"/>
            <a:chExt cx="770384" cy="770384"/>
          </a:xfrm>
        </p:grpSpPr>
        <p:sp>
          <p:nvSpPr>
            <p:cNvPr id="78" name="Oval 77"/>
            <p:cNvSpPr/>
            <p:nvPr/>
          </p:nvSpPr>
          <p:spPr>
            <a:xfrm>
              <a:off x="3215680" y="4170784"/>
              <a:ext cx="770384" cy="770384"/>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9" name="Picture 78"/>
            <p:cNvPicPr>
              <a:picLocks noChangeAspect="1"/>
            </p:cNvPicPr>
            <p:nvPr/>
          </p:nvPicPr>
          <p:blipFill>
            <a:blip r:embed="rId4"/>
            <a:stretch>
              <a:fillRect/>
            </a:stretch>
          </p:blipFill>
          <p:spPr>
            <a:xfrm>
              <a:off x="3375626" y="4355286"/>
              <a:ext cx="476250" cy="466725"/>
            </a:xfrm>
            <a:prstGeom prst="rect">
              <a:avLst/>
            </a:prstGeom>
          </p:spPr>
        </p:pic>
      </p:grpSp>
      <p:grpSp>
        <p:nvGrpSpPr>
          <p:cNvPr id="80" name="Group 79"/>
          <p:cNvGrpSpPr/>
          <p:nvPr/>
        </p:nvGrpSpPr>
        <p:grpSpPr>
          <a:xfrm>
            <a:off x="10682808" y="4275106"/>
            <a:ext cx="770384" cy="770384"/>
            <a:chOff x="3215680" y="4170784"/>
            <a:chExt cx="770384" cy="770384"/>
          </a:xfrm>
        </p:grpSpPr>
        <p:sp>
          <p:nvSpPr>
            <p:cNvPr id="81" name="Oval 80"/>
            <p:cNvSpPr/>
            <p:nvPr/>
          </p:nvSpPr>
          <p:spPr>
            <a:xfrm>
              <a:off x="3215680" y="4170784"/>
              <a:ext cx="770384" cy="770384"/>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2" name="Picture 81"/>
            <p:cNvPicPr>
              <a:picLocks noChangeAspect="1"/>
            </p:cNvPicPr>
            <p:nvPr/>
          </p:nvPicPr>
          <p:blipFill>
            <a:blip r:embed="rId4"/>
            <a:stretch>
              <a:fillRect/>
            </a:stretch>
          </p:blipFill>
          <p:spPr>
            <a:xfrm>
              <a:off x="3375626" y="4355286"/>
              <a:ext cx="476250" cy="466725"/>
            </a:xfrm>
            <a:prstGeom prst="rect">
              <a:avLst/>
            </a:prstGeom>
          </p:spPr>
        </p:pic>
      </p:grpSp>
      <p:grpSp>
        <p:nvGrpSpPr>
          <p:cNvPr id="83" name="Group 82"/>
          <p:cNvGrpSpPr/>
          <p:nvPr/>
        </p:nvGrpSpPr>
        <p:grpSpPr>
          <a:xfrm>
            <a:off x="9890720" y="4822552"/>
            <a:ext cx="770384" cy="770384"/>
            <a:chOff x="3215680" y="4170784"/>
            <a:chExt cx="770384" cy="770384"/>
          </a:xfrm>
        </p:grpSpPr>
        <p:sp>
          <p:nvSpPr>
            <p:cNvPr id="84" name="Oval 83"/>
            <p:cNvSpPr/>
            <p:nvPr/>
          </p:nvSpPr>
          <p:spPr>
            <a:xfrm>
              <a:off x="3215680" y="4170784"/>
              <a:ext cx="770384" cy="770384"/>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5" name="Picture 84"/>
            <p:cNvPicPr>
              <a:picLocks noChangeAspect="1"/>
            </p:cNvPicPr>
            <p:nvPr/>
          </p:nvPicPr>
          <p:blipFill>
            <a:blip r:embed="rId4"/>
            <a:stretch>
              <a:fillRect/>
            </a:stretch>
          </p:blipFill>
          <p:spPr>
            <a:xfrm>
              <a:off x="3375626" y="4355286"/>
              <a:ext cx="476250" cy="466725"/>
            </a:xfrm>
            <a:prstGeom prst="rect">
              <a:avLst/>
            </a:prstGeom>
          </p:spPr>
        </p:pic>
      </p:grpSp>
      <p:cxnSp>
        <p:nvCxnSpPr>
          <p:cNvPr id="25" name="Straight Arrow Connector 24"/>
          <p:cNvCxnSpPr>
            <a:stCxn id="50" idx="6"/>
            <a:endCxn id="53" idx="2"/>
          </p:cNvCxnSpPr>
          <p:nvPr/>
        </p:nvCxnSpPr>
        <p:spPr>
          <a:xfrm>
            <a:off x="1204441" y="4653384"/>
            <a:ext cx="547464" cy="0"/>
          </a:xfrm>
          <a:prstGeom prst="straightConnector1">
            <a:avLst/>
          </a:prstGeom>
          <a:ln w="38100">
            <a:solidFill>
              <a:srgbClr val="CCA876"/>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7025208" y="3483625"/>
            <a:ext cx="4759424" cy="2393647"/>
          </a:xfrm>
          <a:prstGeom prst="ellipse">
            <a:avLst/>
          </a:prstGeom>
          <a:no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1" name="Group 90"/>
          <p:cNvGrpSpPr/>
          <p:nvPr/>
        </p:nvGrpSpPr>
        <p:grpSpPr>
          <a:xfrm>
            <a:off x="8637984" y="4196184"/>
            <a:ext cx="914400" cy="914400"/>
            <a:chOff x="8328248" y="4098776"/>
            <a:chExt cx="914400" cy="914400"/>
          </a:xfrm>
        </p:grpSpPr>
        <p:sp>
          <p:nvSpPr>
            <p:cNvPr id="76" name="Oval 75"/>
            <p:cNvSpPr/>
            <p:nvPr/>
          </p:nvSpPr>
          <p:spPr>
            <a:xfrm>
              <a:off x="8328248" y="4098776"/>
              <a:ext cx="914400" cy="914400"/>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 name="Picture 21"/>
            <p:cNvPicPr>
              <a:picLocks noChangeAspect="1"/>
            </p:cNvPicPr>
            <p:nvPr/>
          </p:nvPicPr>
          <p:blipFill>
            <a:blip r:embed="rId8"/>
            <a:stretch>
              <a:fillRect/>
            </a:stretch>
          </p:blipFill>
          <p:spPr>
            <a:xfrm>
              <a:off x="8487993" y="4291191"/>
              <a:ext cx="612033" cy="179214"/>
            </a:xfrm>
            <a:prstGeom prst="rect">
              <a:avLst/>
            </a:prstGeom>
          </p:spPr>
        </p:pic>
        <p:pic>
          <p:nvPicPr>
            <p:cNvPr id="71" name="Picture 70"/>
            <p:cNvPicPr>
              <a:picLocks noChangeAspect="1"/>
            </p:cNvPicPr>
            <p:nvPr/>
          </p:nvPicPr>
          <p:blipFill>
            <a:blip r:embed="rId9"/>
            <a:stretch>
              <a:fillRect/>
            </a:stretch>
          </p:blipFill>
          <p:spPr>
            <a:xfrm>
              <a:off x="8487993" y="4496971"/>
              <a:ext cx="608858" cy="178029"/>
            </a:xfrm>
            <a:prstGeom prst="rect">
              <a:avLst/>
            </a:prstGeom>
          </p:spPr>
        </p:pic>
        <p:pic>
          <p:nvPicPr>
            <p:cNvPr id="72" name="Picture 71"/>
            <p:cNvPicPr>
              <a:picLocks noChangeAspect="1"/>
            </p:cNvPicPr>
            <p:nvPr/>
          </p:nvPicPr>
          <p:blipFill>
            <a:blip r:embed="rId10">
              <a:clrChange>
                <a:clrFrom>
                  <a:srgbClr val="FFFFFF"/>
                </a:clrFrom>
                <a:clrTo>
                  <a:srgbClr val="FFFFFF">
                    <a:alpha val="0"/>
                  </a:srgbClr>
                </a:clrTo>
              </a:clrChange>
            </a:blip>
            <a:stretch>
              <a:fillRect/>
            </a:stretch>
          </p:blipFill>
          <p:spPr>
            <a:xfrm>
              <a:off x="8501533" y="4691257"/>
              <a:ext cx="564828" cy="211811"/>
            </a:xfrm>
            <a:prstGeom prst="rect">
              <a:avLst/>
            </a:prstGeom>
          </p:spPr>
        </p:pic>
      </p:grpSp>
      <p:cxnSp>
        <p:nvCxnSpPr>
          <p:cNvPr id="94" name="Straight Arrow Connector 93"/>
          <p:cNvCxnSpPr>
            <a:stCxn id="53" idx="6"/>
            <a:endCxn id="63" idx="2"/>
          </p:cNvCxnSpPr>
          <p:nvPr/>
        </p:nvCxnSpPr>
        <p:spPr>
          <a:xfrm>
            <a:off x="2666305" y="4653384"/>
            <a:ext cx="2253952" cy="6914"/>
          </a:xfrm>
          <a:prstGeom prst="straightConnector1">
            <a:avLst/>
          </a:prstGeom>
          <a:ln w="38100">
            <a:solidFill>
              <a:schemeClr val="bg1">
                <a:lumMod val="7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00" name="Curved Connector 99"/>
          <p:cNvCxnSpPr>
            <a:stCxn id="53" idx="6"/>
            <a:endCxn id="56" idx="3"/>
          </p:cNvCxnSpPr>
          <p:nvPr/>
        </p:nvCxnSpPr>
        <p:spPr>
          <a:xfrm flipV="1">
            <a:off x="2666305" y="4327988"/>
            <a:ext cx="1574684" cy="325396"/>
          </a:xfrm>
          <a:prstGeom prst="curvedConnector2">
            <a:avLst/>
          </a:prstGeom>
          <a:ln w="38100">
            <a:solidFill>
              <a:schemeClr val="bg1">
                <a:lumMod val="7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03" name="Curved Connector 102"/>
          <p:cNvCxnSpPr>
            <a:stCxn id="53" idx="6"/>
            <a:endCxn id="66" idx="1"/>
          </p:cNvCxnSpPr>
          <p:nvPr/>
        </p:nvCxnSpPr>
        <p:spPr>
          <a:xfrm>
            <a:off x="2666305" y="4653384"/>
            <a:ext cx="1574684" cy="375700"/>
          </a:xfrm>
          <a:prstGeom prst="curvedConnector2">
            <a:avLst/>
          </a:prstGeom>
          <a:ln w="38100">
            <a:solidFill>
              <a:schemeClr val="bg1">
                <a:lumMod val="7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06" name="Straight Arrow Connector 105"/>
          <p:cNvCxnSpPr>
            <a:stCxn id="74" idx="6"/>
            <a:endCxn id="76" idx="2"/>
          </p:cNvCxnSpPr>
          <p:nvPr/>
        </p:nvCxnSpPr>
        <p:spPr>
          <a:xfrm>
            <a:off x="7820628" y="4653384"/>
            <a:ext cx="817356" cy="0"/>
          </a:xfrm>
          <a:prstGeom prst="straightConnector1">
            <a:avLst/>
          </a:prstGeom>
          <a:ln w="38100">
            <a:solidFill>
              <a:srgbClr val="CCA876"/>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109" name="Rectangle 23"/>
          <p:cNvSpPr>
            <a:spLocks noChangeArrowheads="1"/>
          </p:cNvSpPr>
          <p:nvPr/>
        </p:nvSpPr>
        <p:spPr bwMode="auto">
          <a:xfrm>
            <a:off x="119336" y="2708920"/>
            <a:ext cx="6147369" cy="330520"/>
          </a:xfrm>
          <a:prstGeom prst="rect">
            <a:avLst/>
          </a:prstGeom>
          <a:noFill/>
          <a:ln w="9525" cap="flat">
            <a:noFill/>
            <a:prstDash val="solid"/>
            <a:round/>
            <a:headEnd/>
            <a:tailEnd/>
          </a:ln>
        </p:spPr>
        <p:txBody>
          <a:bodyPr vert="horz" wrap="square" lIns="108000" tIns="45720" rIns="108000" bIns="45720" numCol="1" anchor="ctr" anchorCtr="0" compatLnSpc="1">
            <a:prstTxWarp prst="textNoShape">
              <a:avLst/>
            </a:prstTxWarp>
          </a:bodyPr>
          <a:lstStyle/>
          <a:p>
            <a:r>
              <a:rPr lang="en-GB" sz="1200" dirty="0" smtClean="0">
                <a:solidFill>
                  <a:schemeClr val="tx1">
                    <a:lumMod val="75000"/>
                    <a:lumOff val="25000"/>
                  </a:schemeClr>
                </a:solidFill>
                <a:latin typeface="Montserrat" panose="00000500000000000000" pitchFamily="50" charset="0"/>
              </a:rPr>
              <a:t>In the old model, customer leads are passed on to partners for a one-off referral fee</a:t>
            </a:r>
            <a:endParaRPr lang="en-GB" sz="1200" dirty="0">
              <a:solidFill>
                <a:schemeClr val="tx1">
                  <a:lumMod val="75000"/>
                  <a:lumOff val="25000"/>
                </a:schemeClr>
              </a:solidFill>
              <a:latin typeface="Montserrat" panose="00000500000000000000" pitchFamily="50" charset="0"/>
            </a:endParaRPr>
          </a:p>
        </p:txBody>
      </p:sp>
      <p:grpSp>
        <p:nvGrpSpPr>
          <p:cNvPr id="113" name="Group 112"/>
          <p:cNvGrpSpPr/>
          <p:nvPr/>
        </p:nvGrpSpPr>
        <p:grpSpPr>
          <a:xfrm>
            <a:off x="7713885" y="3911716"/>
            <a:ext cx="475224" cy="475224"/>
            <a:chOff x="7345404" y="4318364"/>
            <a:chExt cx="475224" cy="475224"/>
          </a:xfrm>
        </p:grpSpPr>
        <p:sp>
          <p:nvSpPr>
            <p:cNvPr id="114" name="Oval 113"/>
            <p:cNvSpPr/>
            <p:nvPr/>
          </p:nvSpPr>
          <p:spPr>
            <a:xfrm>
              <a:off x="7345404" y="4318364"/>
              <a:ext cx="475224" cy="475224"/>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5" name="Picture 114"/>
            <p:cNvPicPr>
              <a:picLocks noChangeAspect="1"/>
            </p:cNvPicPr>
            <p:nvPr/>
          </p:nvPicPr>
          <p:blipFill>
            <a:blip r:embed="rId3"/>
            <a:stretch>
              <a:fillRect/>
            </a:stretch>
          </p:blipFill>
          <p:spPr>
            <a:xfrm>
              <a:off x="7431041" y="4411194"/>
              <a:ext cx="303950" cy="263806"/>
            </a:xfrm>
            <a:prstGeom prst="rect">
              <a:avLst/>
            </a:prstGeom>
          </p:spPr>
        </p:pic>
      </p:grpSp>
      <p:grpSp>
        <p:nvGrpSpPr>
          <p:cNvPr id="116" name="Group 115"/>
          <p:cNvGrpSpPr/>
          <p:nvPr/>
        </p:nvGrpSpPr>
        <p:grpSpPr>
          <a:xfrm>
            <a:off x="7713885" y="4926333"/>
            <a:ext cx="475224" cy="475224"/>
            <a:chOff x="7345404" y="4318364"/>
            <a:chExt cx="475224" cy="475224"/>
          </a:xfrm>
        </p:grpSpPr>
        <p:sp>
          <p:nvSpPr>
            <p:cNvPr id="117" name="Oval 116"/>
            <p:cNvSpPr/>
            <p:nvPr/>
          </p:nvSpPr>
          <p:spPr>
            <a:xfrm>
              <a:off x="7345404" y="4318364"/>
              <a:ext cx="475224" cy="475224"/>
            </a:xfrm>
            <a:prstGeom prst="ellipse">
              <a:avLst/>
            </a:prstGeom>
            <a:solidFill>
              <a:schemeClr val="bg1"/>
            </a:solidFill>
            <a:ln w="38100">
              <a:solidFill>
                <a:srgbClr val="CCA876"/>
              </a:solidFill>
            </a:ln>
            <a:effectLst>
              <a:outerShdw blurRad="38100" dist="25400" dir="54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8" name="Picture 117"/>
            <p:cNvPicPr>
              <a:picLocks noChangeAspect="1"/>
            </p:cNvPicPr>
            <p:nvPr/>
          </p:nvPicPr>
          <p:blipFill>
            <a:blip r:embed="rId3"/>
            <a:stretch>
              <a:fillRect/>
            </a:stretch>
          </p:blipFill>
          <p:spPr>
            <a:xfrm>
              <a:off x="7431041" y="4411194"/>
              <a:ext cx="303950" cy="263806"/>
            </a:xfrm>
            <a:prstGeom prst="rect">
              <a:avLst/>
            </a:prstGeom>
          </p:spPr>
        </p:pic>
      </p:grpSp>
      <p:cxnSp>
        <p:nvCxnSpPr>
          <p:cNvPr id="119" name="Curved Connector 118"/>
          <p:cNvCxnSpPr>
            <a:stCxn id="76" idx="6"/>
            <a:endCxn id="81" idx="2"/>
          </p:cNvCxnSpPr>
          <p:nvPr/>
        </p:nvCxnSpPr>
        <p:spPr>
          <a:xfrm>
            <a:off x="9552384" y="4653384"/>
            <a:ext cx="1130424" cy="6914"/>
          </a:xfrm>
          <a:prstGeom prst="curvedConnector3">
            <a:avLst>
              <a:gd name="adj1" fmla="val 50000"/>
            </a:avLst>
          </a:prstGeom>
          <a:ln w="38100">
            <a:solidFill>
              <a:srgbClr val="CCA876"/>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25" name="Curved Connector 124"/>
          <p:cNvCxnSpPr>
            <a:stCxn id="114" idx="6"/>
            <a:endCxn id="76" idx="1"/>
          </p:cNvCxnSpPr>
          <p:nvPr/>
        </p:nvCxnSpPr>
        <p:spPr>
          <a:xfrm>
            <a:off x="8189109" y="4149328"/>
            <a:ext cx="582786" cy="180767"/>
          </a:xfrm>
          <a:prstGeom prst="curvedConnector2">
            <a:avLst/>
          </a:prstGeom>
          <a:ln w="38100">
            <a:solidFill>
              <a:srgbClr val="CCA876"/>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30" name="Curved Connector 129"/>
          <p:cNvCxnSpPr>
            <a:stCxn id="76" idx="6"/>
            <a:endCxn id="78" idx="3"/>
          </p:cNvCxnSpPr>
          <p:nvPr/>
        </p:nvCxnSpPr>
        <p:spPr>
          <a:xfrm flipV="1">
            <a:off x="9552384" y="4421700"/>
            <a:ext cx="451156" cy="231684"/>
          </a:xfrm>
          <a:prstGeom prst="curvedConnector2">
            <a:avLst/>
          </a:prstGeom>
          <a:ln w="38100">
            <a:solidFill>
              <a:srgbClr val="CCA876"/>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33" name="Curved Connector 132"/>
          <p:cNvCxnSpPr>
            <a:stCxn id="76" idx="6"/>
            <a:endCxn id="84" idx="1"/>
          </p:cNvCxnSpPr>
          <p:nvPr/>
        </p:nvCxnSpPr>
        <p:spPr>
          <a:xfrm>
            <a:off x="9552384" y="4653384"/>
            <a:ext cx="451156" cy="281988"/>
          </a:xfrm>
          <a:prstGeom prst="curvedConnector2">
            <a:avLst/>
          </a:prstGeom>
          <a:ln w="38100">
            <a:solidFill>
              <a:srgbClr val="CCA876"/>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36" name="Curved Connector 135"/>
          <p:cNvCxnSpPr>
            <a:stCxn id="117" idx="6"/>
            <a:endCxn id="76" idx="3"/>
          </p:cNvCxnSpPr>
          <p:nvPr/>
        </p:nvCxnSpPr>
        <p:spPr>
          <a:xfrm flipV="1">
            <a:off x="8189109" y="4976673"/>
            <a:ext cx="582786" cy="187272"/>
          </a:xfrm>
          <a:prstGeom prst="curvedConnector2">
            <a:avLst/>
          </a:prstGeom>
          <a:ln w="38100">
            <a:solidFill>
              <a:srgbClr val="CCA876"/>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141" name="Rectangle 23"/>
          <p:cNvSpPr>
            <a:spLocks noChangeArrowheads="1"/>
          </p:cNvSpPr>
          <p:nvPr/>
        </p:nvSpPr>
        <p:spPr bwMode="auto">
          <a:xfrm>
            <a:off x="119337" y="3170565"/>
            <a:ext cx="1872208" cy="330443"/>
          </a:xfrm>
          <a:prstGeom prst="rect">
            <a:avLst/>
          </a:prstGeom>
          <a:noFill/>
          <a:ln w="9525" cap="flat">
            <a:noFill/>
            <a:prstDash val="solid"/>
            <a:round/>
            <a:headEnd/>
            <a:tailEnd/>
          </a:ln>
        </p:spPr>
        <p:txBody>
          <a:bodyPr vert="horz" wrap="square" lIns="108000" tIns="45720" rIns="108000" bIns="45720" numCol="1" anchor="ctr" anchorCtr="0" compatLnSpc="1">
            <a:prstTxWarp prst="textNoShape">
              <a:avLst/>
            </a:prstTxWarp>
          </a:bodyPr>
          <a:lstStyle/>
          <a:p>
            <a:r>
              <a:rPr lang="en-GB" sz="1200" dirty="0" smtClean="0">
                <a:solidFill>
                  <a:srgbClr val="0070C0"/>
                </a:solidFill>
                <a:latin typeface="Montserrat Light" panose="00000400000000000000" pitchFamily="50" charset="0"/>
              </a:rPr>
              <a:t>Business is done on</a:t>
            </a:r>
            <a:br>
              <a:rPr lang="en-GB" sz="1200" dirty="0" smtClean="0">
                <a:solidFill>
                  <a:srgbClr val="0070C0"/>
                </a:solidFill>
                <a:latin typeface="Montserrat Light" panose="00000400000000000000" pitchFamily="50" charset="0"/>
              </a:rPr>
            </a:br>
            <a:r>
              <a:rPr lang="en-GB" sz="1200" dirty="0" smtClean="0">
                <a:solidFill>
                  <a:srgbClr val="0070C0"/>
                </a:solidFill>
                <a:latin typeface="Montserrat Light" panose="00000400000000000000" pitchFamily="50" charset="0"/>
              </a:rPr>
              <a:t>a </a:t>
            </a:r>
            <a:r>
              <a:rPr lang="en-GB" sz="1200" dirty="0" smtClean="0">
                <a:solidFill>
                  <a:srgbClr val="0070C0"/>
                </a:solidFill>
                <a:latin typeface="Montserrat ExtraBold" panose="00000900000000000000" pitchFamily="50" charset="0"/>
              </a:rPr>
              <a:t>transactional</a:t>
            </a:r>
            <a:r>
              <a:rPr lang="en-GB" sz="1200" dirty="0" smtClean="0">
                <a:solidFill>
                  <a:srgbClr val="0070C0"/>
                </a:solidFill>
                <a:latin typeface="Montserrat Light" panose="00000400000000000000" pitchFamily="50" charset="0"/>
              </a:rPr>
              <a:t> basis</a:t>
            </a:r>
            <a:endParaRPr lang="en-GB" sz="1200" dirty="0">
              <a:solidFill>
                <a:srgbClr val="0070C0"/>
              </a:solidFill>
              <a:latin typeface="Montserrat Light" panose="00000400000000000000" pitchFamily="50" charset="0"/>
            </a:endParaRPr>
          </a:p>
        </p:txBody>
      </p:sp>
      <p:sp>
        <p:nvSpPr>
          <p:cNvPr id="143" name="Rectangle 23"/>
          <p:cNvSpPr>
            <a:spLocks noChangeArrowheads="1"/>
          </p:cNvSpPr>
          <p:nvPr/>
        </p:nvSpPr>
        <p:spPr bwMode="auto">
          <a:xfrm>
            <a:off x="6563586" y="2704963"/>
            <a:ext cx="5326921" cy="334478"/>
          </a:xfrm>
          <a:prstGeom prst="rect">
            <a:avLst/>
          </a:prstGeom>
          <a:noFill/>
          <a:ln w="9525" cap="flat">
            <a:noFill/>
            <a:prstDash val="solid"/>
            <a:round/>
            <a:headEnd/>
            <a:tailEnd/>
          </a:ln>
        </p:spPr>
        <p:txBody>
          <a:bodyPr vert="horz" wrap="square" lIns="108000" tIns="45720" rIns="108000" bIns="45720" numCol="1" anchor="ctr" anchorCtr="0" compatLnSpc="1">
            <a:prstTxWarp prst="textNoShape">
              <a:avLst/>
            </a:prstTxWarp>
          </a:bodyPr>
          <a:lstStyle/>
          <a:p>
            <a:r>
              <a:rPr lang="en-GB" sz="1200" dirty="0" smtClean="0">
                <a:solidFill>
                  <a:schemeClr val="tx1">
                    <a:lumMod val="75000"/>
                    <a:lumOff val="25000"/>
                  </a:schemeClr>
                </a:solidFill>
                <a:latin typeface="Montserrat" panose="00000500000000000000" pitchFamily="50" charset="0"/>
              </a:rPr>
              <a:t>UCG has launched 3 ventures where customers and partners register and operate within a marketplace</a:t>
            </a:r>
            <a:endParaRPr lang="en-GB" sz="1200" dirty="0">
              <a:solidFill>
                <a:schemeClr val="tx1">
                  <a:lumMod val="75000"/>
                  <a:lumOff val="25000"/>
                </a:schemeClr>
              </a:solidFill>
              <a:latin typeface="Montserrat" panose="00000500000000000000" pitchFamily="50" charset="0"/>
            </a:endParaRPr>
          </a:p>
        </p:txBody>
      </p:sp>
      <p:sp>
        <p:nvSpPr>
          <p:cNvPr id="145" name="Rectangle 23"/>
          <p:cNvSpPr>
            <a:spLocks noChangeArrowheads="1"/>
          </p:cNvSpPr>
          <p:nvPr/>
        </p:nvSpPr>
        <p:spPr bwMode="auto">
          <a:xfrm>
            <a:off x="5015880" y="5301208"/>
            <a:ext cx="2307820" cy="596545"/>
          </a:xfrm>
          <a:prstGeom prst="rect">
            <a:avLst/>
          </a:prstGeom>
          <a:noFill/>
          <a:ln w="9525" cap="flat">
            <a:noFill/>
            <a:prstDash val="solid"/>
            <a:round/>
            <a:headEnd/>
            <a:tailEnd/>
          </a:ln>
        </p:spPr>
        <p:txBody>
          <a:bodyPr vert="horz" wrap="square" lIns="108000" tIns="45720" rIns="108000" bIns="45720" numCol="1" anchor="ctr" anchorCtr="0" compatLnSpc="1">
            <a:prstTxWarp prst="textNoShape">
              <a:avLst/>
            </a:prstTxWarp>
          </a:bodyPr>
          <a:lstStyle/>
          <a:p>
            <a:pPr algn="ctr"/>
            <a:r>
              <a:rPr lang="en-GB" sz="1200" dirty="0" smtClean="0">
                <a:solidFill>
                  <a:srgbClr val="0070C0"/>
                </a:solidFill>
                <a:latin typeface="Montserrat Light" panose="00000400000000000000" pitchFamily="50" charset="0"/>
              </a:rPr>
              <a:t>Leads can be passed back to other UCG ventures, creating an </a:t>
            </a:r>
            <a:r>
              <a:rPr lang="en-GB" sz="1200" dirty="0" smtClean="0">
                <a:solidFill>
                  <a:srgbClr val="0070C0"/>
                </a:solidFill>
                <a:latin typeface="Montserrat ExtraBold" panose="00000900000000000000" pitchFamily="50" charset="0"/>
              </a:rPr>
              <a:t>ecosystem</a:t>
            </a:r>
            <a:endParaRPr lang="en-GB" sz="1200" dirty="0">
              <a:solidFill>
                <a:srgbClr val="0070C0"/>
              </a:solidFill>
              <a:latin typeface="Montserrat ExtraBold" panose="00000900000000000000" pitchFamily="50" charset="0"/>
            </a:endParaRPr>
          </a:p>
        </p:txBody>
      </p:sp>
      <p:cxnSp>
        <p:nvCxnSpPr>
          <p:cNvPr id="146" name="Curved Connector 145"/>
          <p:cNvCxnSpPr>
            <a:stCxn id="76" idx="4"/>
            <a:endCxn id="53" idx="4"/>
          </p:cNvCxnSpPr>
          <p:nvPr/>
        </p:nvCxnSpPr>
        <p:spPr>
          <a:xfrm rot="5400000">
            <a:off x="5652145" y="1667545"/>
            <a:ext cx="12700" cy="6886079"/>
          </a:xfrm>
          <a:prstGeom prst="curvedConnector3">
            <a:avLst>
              <a:gd name="adj1" fmla="val 8100016"/>
            </a:avLst>
          </a:prstGeom>
          <a:ln w="38100">
            <a:solidFill>
              <a:srgbClr val="CCA876"/>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150" name="Rectangle 23"/>
          <p:cNvSpPr>
            <a:spLocks noChangeArrowheads="1"/>
          </p:cNvSpPr>
          <p:nvPr/>
        </p:nvSpPr>
        <p:spPr bwMode="auto">
          <a:xfrm>
            <a:off x="6563586" y="3170565"/>
            <a:ext cx="1872208" cy="330443"/>
          </a:xfrm>
          <a:prstGeom prst="rect">
            <a:avLst/>
          </a:prstGeom>
          <a:noFill/>
          <a:ln w="9525" cap="flat">
            <a:noFill/>
            <a:prstDash val="solid"/>
            <a:round/>
            <a:headEnd/>
            <a:tailEnd/>
          </a:ln>
        </p:spPr>
        <p:txBody>
          <a:bodyPr vert="horz" wrap="square" lIns="108000" tIns="45720" rIns="108000" bIns="45720" numCol="1" anchor="ctr" anchorCtr="0" compatLnSpc="1">
            <a:prstTxWarp prst="textNoShape">
              <a:avLst/>
            </a:prstTxWarp>
          </a:bodyPr>
          <a:lstStyle/>
          <a:p>
            <a:r>
              <a:rPr lang="en-GB" sz="1200" dirty="0" smtClean="0">
                <a:solidFill>
                  <a:srgbClr val="0070C0"/>
                </a:solidFill>
                <a:latin typeface="Montserrat Light" panose="00000400000000000000" pitchFamily="50" charset="0"/>
              </a:rPr>
              <a:t>Business is done on</a:t>
            </a:r>
            <a:br>
              <a:rPr lang="en-GB" sz="1200" dirty="0" smtClean="0">
                <a:solidFill>
                  <a:srgbClr val="0070C0"/>
                </a:solidFill>
                <a:latin typeface="Montserrat Light" panose="00000400000000000000" pitchFamily="50" charset="0"/>
              </a:rPr>
            </a:br>
            <a:r>
              <a:rPr lang="en-GB" sz="1200" dirty="0" smtClean="0">
                <a:solidFill>
                  <a:srgbClr val="0070C0"/>
                </a:solidFill>
                <a:latin typeface="Montserrat Light" panose="00000400000000000000" pitchFamily="50" charset="0"/>
              </a:rPr>
              <a:t>a </a:t>
            </a:r>
            <a:r>
              <a:rPr lang="en-GB" sz="1200" dirty="0" smtClean="0">
                <a:solidFill>
                  <a:srgbClr val="0070C0"/>
                </a:solidFill>
                <a:latin typeface="Montserrat ExtraBold" panose="00000900000000000000" pitchFamily="50" charset="0"/>
              </a:rPr>
              <a:t>relationship </a:t>
            </a:r>
            <a:r>
              <a:rPr lang="en-GB" sz="1200" dirty="0" smtClean="0">
                <a:solidFill>
                  <a:srgbClr val="0070C0"/>
                </a:solidFill>
                <a:latin typeface="Montserrat Light" panose="00000400000000000000" pitchFamily="50" charset="0"/>
              </a:rPr>
              <a:t>basis</a:t>
            </a:r>
            <a:endParaRPr lang="en-GB" sz="1200" dirty="0">
              <a:solidFill>
                <a:srgbClr val="0070C0"/>
              </a:solidFill>
              <a:latin typeface="Montserrat Light" panose="00000400000000000000" pitchFamily="50" charset="0"/>
            </a:endParaRPr>
          </a:p>
        </p:txBody>
      </p:sp>
    </p:spTree>
    <p:extLst>
      <p:ext uri="{BB962C8B-B14F-4D97-AF65-F5344CB8AC3E}">
        <p14:creationId xmlns:p14="http://schemas.microsoft.com/office/powerpoint/2010/main" val="208130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wipe(left)">
                                      <p:cBhvr>
                                        <p:cTn id="16" dur="1500"/>
                                        <p:tgtEl>
                                          <p:spTgt spid="25"/>
                                        </p:tgtEl>
                                      </p:cBhvr>
                                    </p:animEffect>
                                  </p:childTnLst>
                                </p:cTn>
                              </p:par>
                            </p:childTnLst>
                          </p:cTn>
                        </p:par>
                        <p:par>
                          <p:cTn id="17" fill="hold">
                            <p:stCondLst>
                              <p:cond delay="2500"/>
                            </p:stCondLst>
                            <p:childTnLst>
                              <p:par>
                                <p:cTn id="18" presetID="10" presetClass="entr" presetSubtype="0" fill="hold" nodeType="afterEffect">
                                  <p:stCondLst>
                                    <p:cond delay="0"/>
                                  </p:stCondLst>
                                  <p:childTnLst>
                                    <p:set>
                                      <p:cBhvr>
                                        <p:cTn id="19" dur="1" fill="hold">
                                          <p:stCondLst>
                                            <p:cond delay="0"/>
                                          </p:stCondLst>
                                        </p:cTn>
                                        <p:tgtEl>
                                          <p:spTgt spid="90"/>
                                        </p:tgtEl>
                                        <p:attrNameLst>
                                          <p:attrName>style.visibility</p:attrName>
                                        </p:attrNameLst>
                                      </p:cBhvr>
                                      <p:to>
                                        <p:strVal val="visible"/>
                                      </p:to>
                                    </p:set>
                                    <p:animEffect transition="in" filter="fade">
                                      <p:cBhvr>
                                        <p:cTn id="20" dur="1000"/>
                                        <p:tgtEl>
                                          <p:spTgt spid="90"/>
                                        </p:tgtEl>
                                      </p:cBhvr>
                                    </p:animEffect>
                                  </p:childTnLst>
                                </p:cTn>
                              </p:par>
                            </p:childTnLst>
                          </p:cTn>
                        </p:par>
                        <p:par>
                          <p:cTn id="21" fill="hold">
                            <p:stCondLst>
                              <p:cond delay="3500"/>
                            </p:stCondLst>
                            <p:childTnLst>
                              <p:par>
                                <p:cTn id="22" presetID="22" presetClass="entr" presetSubtype="8" fill="hold" nodeType="afterEffect">
                                  <p:stCondLst>
                                    <p:cond delay="0"/>
                                  </p:stCondLst>
                                  <p:childTnLst>
                                    <p:set>
                                      <p:cBhvr>
                                        <p:cTn id="23" dur="1" fill="hold">
                                          <p:stCondLst>
                                            <p:cond delay="0"/>
                                          </p:stCondLst>
                                        </p:cTn>
                                        <p:tgtEl>
                                          <p:spTgt spid="100"/>
                                        </p:tgtEl>
                                        <p:attrNameLst>
                                          <p:attrName>style.visibility</p:attrName>
                                        </p:attrNameLst>
                                      </p:cBhvr>
                                      <p:to>
                                        <p:strVal val="visible"/>
                                      </p:to>
                                    </p:set>
                                    <p:animEffect transition="in" filter="wipe(left)">
                                      <p:cBhvr>
                                        <p:cTn id="24" dur="1000"/>
                                        <p:tgtEl>
                                          <p:spTgt spid="100"/>
                                        </p:tgtEl>
                                      </p:cBhvr>
                                    </p:animEffect>
                                  </p:childTnLst>
                                </p:cTn>
                              </p:par>
                              <p:par>
                                <p:cTn id="25" presetID="22" presetClass="entr" presetSubtype="4" fill="hold" nodeType="with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wipe(down)">
                                      <p:cBhvr>
                                        <p:cTn id="27" dur="1000"/>
                                        <p:tgtEl>
                                          <p:spTgt spid="94"/>
                                        </p:tgtEl>
                                      </p:cBhvr>
                                    </p:animEffect>
                                  </p:childTnLst>
                                </p:cTn>
                              </p:par>
                              <p:par>
                                <p:cTn id="28" presetID="22" presetClass="entr" presetSubtype="8" fill="hold" nodeType="with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wipe(left)">
                                      <p:cBhvr>
                                        <p:cTn id="30" dur="1000"/>
                                        <p:tgtEl>
                                          <p:spTgt spid="103"/>
                                        </p:tgtEl>
                                      </p:cBhvr>
                                    </p:animEffect>
                                  </p:childTnLst>
                                </p:cTn>
                              </p:par>
                            </p:childTnLst>
                          </p:cTn>
                        </p:par>
                        <p:par>
                          <p:cTn id="31" fill="hold">
                            <p:stCondLst>
                              <p:cond delay="4500"/>
                            </p:stCondLst>
                            <p:childTnLst>
                              <p:par>
                                <p:cTn id="32" presetID="10" presetClass="entr" presetSubtype="0" fill="hold" nodeType="afterEffect">
                                  <p:stCondLst>
                                    <p:cond delay="0"/>
                                  </p:stCondLst>
                                  <p:childTnLst>
                                    <p:set>
                                      <p:cBhvr>
                                        <p:cTn id="33" dur="1" fill="hold">
                                          <p:stCondLst>
                                            <p:cond delay="0"/>
                                          </p:stCondLst>
                                        </p:cTn>
                                        <p:tgtEl>
                                          <p:spTgt spid="149"/>
                                        </p:tgtEl>
                                        <p:attrNameLst>
                                          <p:attrName>style.visibility</p:attrName>
                                        </p:attrNameLst>
                                      </p:cBhvr>
                                      <p:to>
                                        <p:strVal val="visible"/>
                                      </p:to>
                                    </p:set>
                                    <p:animEffect transition="in" filter="fade">
                                      <p:cBhvr>
                                        <p:cTn id="34" dur="500"/>
                                        <p:tgtEl>
                                          <p:spTgt spid="149"/>
                                        </p:tgtEl>
                                      </p:cBhvr>
                                    </p:animEffect>
                                  </p:childTnLst>
                                </p:cTn>
                              </p:par>
                            </p:childTnLst>
                          </p:cTn>
                        </p:par>
                        <p:par>
                          <p:cTn id="35" fill="hold">
                            <p:stCondLst>
                              <p:cond delay="5000"/>
                            </p:stCondLst>
                            <p:childTnLst>
                              <p:par>
                                <p:cTn id="36" presetID="10" presetClass="entr" presetSubtype="0" fill="hold" nodeType="afterEffect">
                                  <p:stCondLst>
                                    <p:cond delay="0"/>
                                  </p:stCondLst>
                                  <p:childTnLst>
                                    <p:set>
                                      <p:cBhvr>
                                        <p:cTn id="37" dur="1" fill="hold">
                                          <p:stCondLst>
                                            <p:cond delay="0"/>
                                          </p:stCondLst>
                                        </p:cTn>
                                        <p:tgtEl>
                                          <p:spTgt spid="151"/>
                                        </p:tgtEl>
                                        <p:attrNameLst>
                                          <p:attrName>style.visibility</p:attrName>
                                        </p:attrNameLst>
                                      </p:cBhvr>
                                      <p:to>
                                        <p:strVal val="visible"/>
                                      </p:to>
                                    </p:set>
                                    <p:animEffect transition="in" filter="fade">
                                      <p:cBhvr>
                                        <p:cTn id="38" dur="500"/>
                                        <p:tgtEl>
                                          <p:spTgt spid="151"/>
                                        </p:tgtEl>
                                      </p:cBhvr>
                                    </p:animEffect>
                                  </p:childTnLst>
                                </p:cTn>
                              </p:par>
                            </p:childTnLst>
                          </p:cTn>
                        </p:par>
                        <p:par>
                          <p:cTn id="39" fill="hold">
                            <p:stCondLst>
                              <p:cond delay="5500"/>
                            </p:stCondLst>
                            <p:childTnLst>
                              <p:par>
                                <p:cTn id="40" presetID="10" presetClass="entr" presetSubtype="0" fill="hold" nodeType="afterEffect">
                                  <p:stCondLst>
                                    <p:cond delay="0"/>
                                  </p:stCondLst>
                                  <p:childTnLst>
                                    <p:set>
                                      <p:cBhvr>
                                        <p:cTn id="41" dur="1" fill="hold">
                                          <p:stCondLst>
                                            <p:cond delay="0"/>
                                          </p:stCondLst>
                                        </p:cTn>
                                        <p:tgtEl>
                                          <p:spTgt spid="152"/>
                                        </p:tgtEl>
                                        <p:attrNameLst>
                                          <p:attrName>style.visibility</p:attrName>
                                        </p:attrNameLst>
                                      </p:cBhvr>
                                      <p:to>
                                        <p:strVal val="visible"/>
                                      </p:to>
                                    </p:set>
                                    <p:animEffect transition="in" filter="fade">
                                      <p:cBhvr>
                                        <p:cTn id="42" dur="500"/>
                                        <p:tgtEl>
                                          <p:spTgt spid="152"/>
                                        </p:tgtEl>
                                      </p:cBhvr>
                                    </p:animEffect>
                                  </p:childTnLst>
                                </p:cTn>
                              </p:par>
                            </p:childTnLst>
                          </p:cTn>
                        </p:par>
                        <p:par>
                          <p:cTn id="43" fill="hold">
                            <p:stCondLst>
                              <p:cond delay="6000"/>
                            </p:stCondLst>
                            <p:childTnLst>
                              <p:par>
                                <p:cTn id="44" presetID="10" presetClass="entr" presetSubtype="0" fill="hold" grpId="0" nodeType="afterEffect">
                                  <p:stCondLst>
                                    <p:cond delay="0"/>
                                  </p:stCondLst>
                                  <p:childTnLst>
                                    <p:set>
                                      <p:cBhvr>
                                        <p:cTn id="45" dur="1" fill="hold">
                                          <p:stCondLst>
                                            <p:cond delay="0"/>
                                          </p:stCondLst>
                                        </p:cTn>
                                        <p:tgtEl>
                                          <p:spTgt spid="109"/>
                                        </p:tgtEl>
                                        <p:attrNameLst>
                                          <p:attrName>style.visibility</p:attrName>
                                        </p:attrNameLst>
                                      </p:cBhvr>
                                      <p:to>
                                        <p:strVal val="visible"/>
                                      </p:to>
                                    </p:set>
                                    <p:animEffect transition="in" filter="fade">
                                      <p:cBhvr>
                                        <p:cTn id="46" dur="1000"/>
                                        <p:tgtEl>
                                          <p:spTgt spid="10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41"/>
                                        </p:tgtEl>
                                        <p:attrNameLst>
                                          <p:attrName>style.visibility</p:attrName>
                                        </p:attrNameLst>
                                      </p:cBhvr>
                                      <p:to>
                                        <p:strVal val="visible"/>
                                      </p:to>
                                    </p:set>
                                    <p:animEffect transition="in" filter="fade">
                                      <p:cBhvr>
                                        <p:cTn id="51" dur="500"/>
                                        <p:tgtEl>
                                          <p:spTgt spid="141"/>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41"/>
                                        </p:tgtEl>
                                        <p:attrNameLst>
                                          <p:attrName>style.visibility</p:attrName>
                                        </p:attrNameLst>
                                      </p:cBhvr>
                                      <p:to>
                                        <p:strVal val="visible"/>
                                      </p:to>
                                    </p:set>
                                    <p:animEffect transition="in" filter="fade">
                                      <p:cBhvr>
                                        <p:cTn id="56" dur="500"/>
                                        <p:tgtEl>
                                          <p:spTgt spid="41"/>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143"/>
                                        </p:tgtEl>
                                        <p:attrNameLst>
                                          <p:attrName>style.visibility</p:attrName>
                                        </p:attrNameLst>
                                      </p:cBhvr>
                                      <p:to>
                                        <p:strVal val="visible"/>
                                      </p:to>
                                    </p:set>
                                    <p:animEffect transition="in" filter="fade">
                                      <p:cBhvr>
                                        <p:cTn id="61" dur="500"/>
                                        <p:tgtEl>
                                          <p:spTgt spid="143"/>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nodeType="clickEffect">
                                  <p:stCondLst>
                                    <p:cond delay="0"/>
                                  </p:stCondLst>
                                  <p:childTnLst>
                                    <p:set>
                                      <p:cBhvr>
                                        <p:cTn id="65" dur="1" fill="hold">
                                          <p:stCondLst>
                                            <p:cond delay="0"/>
                                          </p:stCondLst>
                                        </p:cTn>
                                        <p:tgtEl>
                                          <p:spTgt spid="113"/>
                                        </p:tgtEl>
                                        <p:attrNameLst>
                                          <p:attrName>style.visibility</p:attrName>
                                        </p:attrNameLst>
                                      </p:cBhvr>
                                      <p:to>
                                        <p:strVal val="visible"/>
                                      </p:to>
                                    </p:set>
                                    <p:animEffect transition="in" filter="fade">
                                      <p:cBhvr>
                                        <p:cTn id="66" dur="500"/>
                                        <p:tgtEl>
                                          <p:spTgt spid="113"/>
                                        </p:tgtEl>
                                      </p:cBhvr>
                                    </p:animEffect>
                                  </p:childTnLst>
                                </p:cTn>
                              </p:par>
                            </p:childTnLst>
                          </p:cTn>
                        </p:par>
                        <p:par>
                          <p:cTn id="67" fill="hold">
                            <p:stCondLst>
                              <p:cond delay="500"/>
                            </p:stCondLst>
                            <p:childTnLst>
                              <p:par>
                                <p:cTn id="68" presetID="22" presetClass="entr" presetSubtype="8" fill="hold" nodeType="afterEffect">
                                  <p:stCondLst>
                                    <p:cond delay="0"/>
                                  </p:stCondLst>
                                  <p:childTnLst>
                                    <p:set>
                                      <p:cBhvr>
                                        <p:cTn id="69" dur="1" fill="hold">
                                          <p:stCondLst>
                                            <p:cond delay="0"/>
                                          </p:stCondLst>
                                        </p:cTn>
                                        <p:tgtEl>
                                          <p:spTgt spid="125"/>
                                        </p:tgtEl>
                                        <p:attrNameLst>
                                          <p:attrName>style.visibility</p:attrName>
                                        </p:attrNameLst>
                                      </p:cBhvr>
                                      <p:to>
                                        <p:strVal val="visible"/>
                                      </p:to>
                                    </p:set>
                                    <p:animEffect transition="in" filter="wipe(left)">
                                      <p:cBhvr>
                                        <p:cTn id="70" dur="500"/>
                                        <p:tgtEl>
                                          <p:spTgt spid="125"/>
                                        </p:tgtEl>
                                      </p:cBhvr>
                                    </p:animEffect>
                                  </p:childTnLst>
                                </p:cTn>
                              </p:par>
                            </p:childTnLst>
                          </p:cTn>
                        </p:par>
                        <p:par>
                          <p:cTn id="71" fill="hold">
                            <p:stCondLst>
                              <p:cond delay="1000"/>
                            </p:stCondLst>
                            <p:childTnLst>
                              <p:par>
                                <p:cTn id="72" presetID="10" presetClass="entr" presetSubtype="0" fill="hold" nodeType="afterEffect">
                                  <p:stCondLst>
                                    <p:cond delay="0"/>
                                  </p:stCondLst>
                                  <p:childTnLst>
                                    <p:set>
                                      <p:cBhvr>
                                        <p:cTn id="73" dur="1" fill="hold">
                                          <p:stCondLst>
                                            <p:cond delay="0"/>
                                          </p:stCondLst>
                                        </p:cTn>
                                        <p:tgtEl>
                                          <p:spTgt spid="110"/>
                                        </p:tgtEl>
                                        <p:attrNameLst>
                                          <p:attrName>style.visibility</p:attrName>
                                        </p:attrNameLst>
                                      </p:cBhvr>
                                      <p:to>
                                        <p:strVal val="visible"/>
                                      </p:to>
                                    </p:set>
                                    <p:animEffect transition="in" filter="fade">
                                      <p:cBhvr>
                                        <p:cTn id="74" dur="500"/>
                                        <p:tgtEl>
                                          <p:spTgt spid="110"/>
                                        </p:tgtEl>
                                      </p:cBhvr>
                                    </p:animEffect>
                                  </p:childTnLst>
                                </p:cTn>
                              </p:par>
                            </p:childTnLst>
                          </p:cTn>
                        </p:par>
                        <p:par>
                          <p:cTn id="75" fill="hold">
                            <p:stCondLst>
                              <p:cond delay="1500"/>
                            </p:stCondLst>
                            <p:childTnLst>
                              <p:par>
                                <p:cTn id="76" presetID="22" presetClass="entr" presetSubtype="8" fill="hold"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wipe(left)">
                                      <p:cBhvr>
                                        <p:cTn id="78" dur="500"/>
                                        <p:tgtEl>
                                          <p:spTgt spid="106"/>
                                        </p:tgtEl>
                                      </p:cBhvr>
                                    </p:animEffect>
                                  </p:childTnLst>
                                </p:cTn>
                              </p:par>
                            </p:childTnLst>
                          </p:cTn>
                        </p:par>
                        <p:par>
                          <p:cTn id="79" fill="hold">
                            <p:stCondLst>
                              <p:cond delay="2000"/>
                            </p:stCondLst>
                            <p:childTnLst>
                              <p:par>
                                <p:cTn id="80" presetID="10" presetClass="entr" presetSubtype="0" fill="hold" nodeType="afterEffect">
                                  <p:stCondLst>
                                    <p:cond delay="0"/>
                                  </p:stCondLst>
                                  <p:childTnLst>
                                    <p:set>
                                      <p:cBhvr>
                                        <p:cTn id="81" dur="1" fill="hold">
                                          <p:stCondLst>
                                            <p:cond delay="0"/>
                                          </p:stCondLst>
                                        </p:cTn>
                                        <p:tgtEl>
                                          <p:spTgt spid="116"/>
                                        </p:tgtEl>
                                        <p:attrNameLst>
                                          <p:attrName>style.visibility</p:attrName>
                                        </p:attrNameLst>
                                      </p:cBhvr>
                                      <p:to>
                                        <p:strVal val="visible"/>
                                      </p:to>
                                    </p:set>
                                    <p:animEffect transition="in" filter="fade">
                                      <p:cBhvr>
                                        <p:cTn id="82" dur="500"/>
                                        <p:tgtEl>
                                          <p:spTgt spid="116"/>
                                        </p:tgtEl>
                                      </p:cBhvr>
                                    </p:animEffect>
                                  </p:childTnLst>
                                </p:cTn>
                              </p:par>
                            </p:childTnLst>
                          </p:cTn>
                        </p:par>
                        <p:par>
                          <p:cTn id="83" fill="hold">
                            <p:stCondLst>
                              <p:cond delay="2500"/>
                            </p:stCondLst>
                            <p:childTnLst>
                              <p:par>
                                <p:cTn id="84" presetID="22" presetClass="entr" presetSubtype="8" fill="hold" nodeType="afterEffect">
                                  <p:stCondLst>
                                    <p:cond delay="0"/>
                                  </p:stCondLst>
                                  <p:childTnLst>
                                    <p:set>
                                      <p:cBhvr>
                                        <p:cTn id="85" dur="1" fill="hold">
                                          <p:stCondLst>
                                            <p:cond delay="0"/>
                                          </p:stCondLst>
                                        </p:cTn>
                                        <p:tgtEl>
                                          <p:spTgt spid="136"/>
                                        </p:tgtEl>
                                        <p:attrNameLst>
                                          <p:attrName>style.visibility</p:attrName>
                                        </p:attrNameLst>
                                      </p:cBhvr>
                                      <p:to>
                                        <p:strVal val="visible"/>
                                      </p:to>
                                    </p:set>
                                    <p:animEffect transition="in" filter="wipe(left)">
                                      <p:cBhvr>
                                        <p:cTn id="86" dur="500"/>
                                        <p:tgtEl>
                                          <p:spTgt spid="136"/>
                                        </p:tgtEl>
                                      </p:cBhvr>
                                    </p:animEffect>
                                  </p:childTnLst>
                                </p:cTn>
                              </p:par>
                            </p:childTnLst>
                          </p:cTn>
                        </p:par>
                        <p:par>
                          <p:cTn id="87" fill="hold">
                            <p:stCondLst>
                              <p:cond delay="3000"/>
                            </p:stCondLst>
                            <p:childTnLst>
                              <p:par>
                                <p:cTn id="88" presetID="10" presetClass="entr" presetSubtype="0" fill="hold" nodeType="afterEffect">
                                  <p:stCondLst>
                                    <p:cond delay="0"/>
                                  </p:stCondLst>
                                  <p:childTnLst>
                                    <p:set>
                                      <p:cBhvr>
                                        <p:cTn id="89" dur="1" fill="hold">
                                          <p:stCondLst>
                                            <p:cond delay="0"/>
                                          </p:stCondLst>
                                        </p:cTn>
                                        <p:tgtEl>
                                          <p:spTgt spid="91"/>
                                        </p:tgtEl>
                                        <p:attrNameLst>
                                          <p:attrName>style.visibility</p:attrName>
                                        </p:attrNameLst>
                                      </p:cBhvr>
                                      <p:to>
                                        <p:strVal val="visible"/>
                                      </p:to>
                                    </p:set>
                                    <p:animEffect transition="in" filter="fade">
                                      <p:cBhvr>
                                        <p:cTn id="90" dur="500"/>
                                        <p:tgtEl>
                                          <p:spTgt spid="91"/>
                                        </p:tgtEl>
                                      </p:cBhvr>
                                    </p:animEffect>
                                  </p:childTnLst>
                                </p:cTn>
                              </p:par>
                            </p:childTnLst>
                          </p:cTn>
                        </p:par>
                        <p:par>
                          <p:cTn id="91" fill="hold">
                            <p:stCondLst>
                              <p:cond delay="3500"/>
                            </p:stCondLst>
                            <p:childTnLst>
                              <p:par>
                                <p:cTn id="92" presetID="22" presetClass="entr" presetSubtype="8" fill="hold" nodeType="afterEffect">
                                  <p:stCondLst>
                                    <p:cond delay="0"/>
                                  </p:stCondLst>
                                  <p:childTnLst>
                                    <p:set>
                                      <p:cBhvr>
                                        <p:cTn id="93" dur="1" fill="hold">
                                          <p:stCondLst>
                                            <p:cond delay="0"/>
                                          </p:stCondLst>
                                        </p:cTn>
                                        <p:tgtEl>
                                          <p:spTgt spid="130"/>
                                        </p:tgtEl>
                                        <p:attrNameLst>
                                          <p:attrName>style.visibility</p:attrName>
                                        </p:attrNameLst>
                                      </p:cBhvr>
                                      <p:to>
                                        <p:strVal val="visible"/>
                                      </p:to>
                                    </p:set>
                                    <p:animEffect transition="in" filter="wipe(left)">
                                      <p:cBhvr>
                                        <p:cTn id="94" dur="500"/>
                                        <p:tgtEl>
                                          <p:spTgt spid="130"/>
                                        </p:tgtEl>
                                      </p:cBhvr>
                                    </p:animEffect>
                                  </p:childTnLst>
                                </p:cTn>
                              </p:par>
                            </p:childTnLst>
                          </p:cTn>
                        </p:par>
                        <p:par>
                          <p:cTn id="95" fill="hold">
                            <p:stCondLst>
                              <p:cond delay="4000"/>
                            </p:stCondLst>
                            <p:childTnLst>
                              <p:par>
                                <p:cTn id="96" presetID="22" presetClass="entr" presetSubtype="8" fill="hold" nodeType="afterEffect">
                                  <p:stCondLst>
                                    <p:cond delay="0"/>
                                  </p:stCondLst>
                                  <p:childTnLst>
                                    <p:set>
                                      <p:cBhvr>
                                        <p:cTn id="97" dur="1" fill="hold">
                                          <p:stCondLst>
                                            <p:cond delay="0"/>
                                          </p:stCondLst>
                                        </p:cTn>
                                        <p:tgtEl>
                                          <p:spTgt spid="119"/>
                                        </p:tgtEl>
                                        <p:attrNameLst>
                                          <p:attrName>style.visibility</p:attrName>
                                        </p:attrNameLst>
                                      </p:cBhvr>
                                      <p:to>
                                        <p:strVal val="visible"/>
                                      </p:to>
                                    </p:set>
                                    <p:animEffect transition="in" filter="wipe(left)">
                                      <p:cBhvr>
                                        <p:cTn id="98" dur="500"/>
                                        <p:tgtEl>
                                          <p:spTgt spid="119"/>
                                        </p:tgtEl>
                                      </p:cBhvr>
                                    </p:animEffect>
                                  </p:childTnLst>
                                </p:cTn>
                              </p:par>
                            </p:childTnLst>
                          </p:cTn>
                        </p:par>
                        <p:par>
                          <p:cTn id="99" fill="hold">
                            <p:stCondLst>
                              <p:cond delay="4500"/>
                            </p:stCondLst>
                            <p:childTnLst>
                              <p:par>
                                <p:cTn id="100" presetID="22" presetClass="entr" presetSubtype="8"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Effect transition="in" filter="wipe(left)">
                                      <p:cBhvr>
                                        <p:cTn id="102" dur="500"/>
                                        <p:tgtEl>
                                          <p:spTgt spid="133"/>
                                        </p:tgtEl>
                                      </p:cBhvr>
                                    </p:animEffect>
                                  </p:childTnLst>
                                </p:cTn>
                              </p:par>
                            </p:childTnLst>
                          </p:cTn>
                        </p:par>
                        <p:par>
                          <p:cTn id="103" fill="hold">
                            <p:stCondLst>
                              <p:cond delay="5000"/>
                            </p:stCondLst>
                            <p:childTnLst>
                              <p:par>
                                <p:cTn id="104" presetID="10" presetClass="entr" presetSubtype="0" fill="hold" nodeType="afterEffect">
                                  <p:stCondLst>
                                    <p:cond delay="0"/>
                                  </p:stCondLst>
                                  <p:childTnLst>
                                    <p:set>
                                      <p:cBhvr>
                                        <p:cTn id="105" dur="1" fill="hold">
                                          <p:stCondLst>
                                            <p:cond delay="0"/>
                                          </p:stCondLst>
                                        </p:cTn>
                                        <p:tgtEl>
                                          <p:spTgt spid="77"/>
                                        </p:tgtEl>
                                        <p:attrNameLst>
                                          <p:attrName>style.visibility</p:attrName>
                                        </p:attrNameLst>
                                      </p:cBhvr>
                                      <p:to>
                                        <p:strVal val="visible"/>
                                      </p:to>
                                    </p:set>
                                    <p:animEffect transition="in" filter="fade">
                                      <p:cBhvr>
                                        <p:cTn id="106" dur="500"/>
                                        <p:tgtEl>
                                          <p:spTgt spid="77"/>
                                        </p:tgtEl>
                                      </p:cBhvr>
                                    </p:animEffect>
                                  </p:childTnLst>
                                </p:cTn>
                              </p:par>
                              <p:par>
                                <p:cTn id="107" presetID="10" presetClass="entr" presetSubtype="0" fill="hold" nodeType="withEffect">
                                  <p:stCondLst>
                                    <p:cond delay="0"/>
                                  </p:stCondLst>
                                  <p:childTnLst>
                                    <p:set>
                                      <p:cBhvr>
                                        <p:cTn id="108" dur="1" fill="hold">
                                          <p:stCondLst>
                                            <p:cond delay="0"/>
                                          </p:stCondLst>
                                        </p:cTn>
                                        <p:tgtEl>
                                          <p:spTgt spid="80"/>
                                        </p:tgtEl>
                                        <p:attrNameLst>
                                          <p:attrName>style.visibility</p:attrName>
                                        </p:attrNameLst>
                                      </p:cBhvr>
                                      <p:to>
                                        <p:strVal val="visible"/>
                                      </p:to>
                                    </p:set>
                                    <p:animEffect transition="in" filter="fade">
                                      <p:cBhvr>
                                        <p:cTn id="109" dur="500"/>
                                        <p:tgtEl>
                                          <p:spTgt spid="80"/>
                                        </p:tgtEl>
                                      </p:cBhvr>
                                    </p:animEffect>
                                  </p:childTnLst>
                                </p:cTn>
                              </p:par>
                              <p:par>
                                <p:cTn id="110" presetID="10" presetClass="entr" presetSubtype="0" fill="hold" nodeType="withEffect">
                                  <p:stCondLst>
                                    <p:cond delay="0"/>
                                  </p:stCondLst>
                                  <p:childTnLst>
                                    <p:set>
                                      <p:cBhvr>
                                        <p:cTn id="111" dur="1" fill="hold">
                                          <p:stCondLst>
                                            <p:cond delay="0"/>
                                          </p:stCondLst>
                                        </p:cTn>
                                        <p:tgtEl>
                                          <p:spTgt spid="83"/>
                                        </p:tgtEl>
                                        <p:attrNameLst>
                                          <p:attrName>style.visibility</p:attrName>
                                        </p:attrNameLst>
                                      </p:cBhvr>
                                      <p:to>
                                        <p:strVal val="visible"/>
                                      </p:to>
                                    </p:set>
                                    <p:animEffect transition="in" filter="fade">
                                      <p:cBhvr>
                                        <p:cTn id="112" dur="500"/>
                                        <p:tgtEl>
                                          <p:spTgt spid="83"/>
                                        </p:tgtEl>
                                      </p:cBhvr>
                                    </p:animEffect>
                                  </p:childTnLst>
                                </p:cTn>
                              </p:par>
                            </p:childTnLst>
                          </p:cTn>
                        </p:par>
                      </p:childTnLst>
                    </p:cTn>
                  </p:par>
                  <p:par>
                    <p:cTn id="113" fill="hold">
                      <p:stCondLst>
                        <p:cond delay="indefinite"/>
                      </p:stCondLst>
                      <p:childTnLst>
                        <p:par>
                          <p:cTn id="114" fill="hold">
                            <p:stCondLst>
                              <p:cond delay="0"/>
                            </p:stCondLst>
                            <p:childTnLst>
                              <p:par>
                                <p:cTn id="115" presetID="21" presetClass="entr" presetSubtype="1" fill="hold" grpId="0" nodeType="clickEffect">
                                  <p:stCondLst>
                                    <p:cond delay="0"/>
                                  </p:stCondLst>
                                  <p:childTnLst>
                                    <p:set>
                                      <p:cBhvr>
                                        <p:cTn id="116" dur="1" fill="hold">
                                          <p:stCondLst>
                                            <p:cond delay="0"/>
                                          </p:stCondLst>
                                        </p:cTn>
                                        <p:tgtEl>
                                          <p:spTgt spid="89"/>
                                        </p:tgtEl>
                                        <p:attrNameLst>
                                          <p:attrName>style.visibility</p:attrName>
                                        </p:attrNameLst>
                                      </p:cBhvr>
                                      <p:to>
                                        <p:strVal val="visible"/>
                                      </p:to>
                                    </p:set>
                                    <p:animEffect transition="in" filter="wheel(1)">
                                      <p:cBhvr>
                                        <p:cTn id="117" dur="2000"/>
                                        <p:tgtEl>
                                          <p:spTgt spid="89"/>
                                        </p:tgtEl>
                                      </p:cBhvr>
                                    </p:animEffect>
                                  </p:childTnLst>
                                </p:cTn>
                              </p:par>
                            </p:childTnLst>
                          </p:cTn>
                        </p:par>
                        <p:par>
                          <p:cTn id="118" fill="hold">
                            <p:stCondLst>
                              <p:cond delay="2000"/>
                            </p:stCondLst>
                            <p:childTnLst>
                              <p:par>
                                <p:cTn id="119" presetID="10" presetClass="entr" presetSubtype="0" fill="hold" grpId="0" nodeType="afterEffect">
                                  <p:stCondLst>
                                    <p:cond delay="0"/>
                                  </p:stCondLst>
                                  <p:childTnLst>
                                    <p:set>
                                      <p:cBhvr>
                                        <p:cTn id="120" dur="1" fill="hold">
                                          <p:stCondLst>
                                            <p:cond delay="0"/>
                                          </p:stCondLst>
                                        </p:cTn>
                                        <p:tgtEl>
                                          <p:spTgt spid="150"/>
                                        </p:tgtEl>
                                        <p:attrNameLst>
                                          <p:attrName>style.visibility</p:attrName>
                                        </p:attrNameLst>
                                      </p:cBhvr>
                                      <p:to>
                                        <p:strVal val="visible"/>
                                      </p:to>
                                    </p:set>
                                    <p:animEffect transition="in" filter="fade">
                                      <p:cBhvr>
                                        <p:cTn id="121" dur="500"/>
                                        <p:tgtEl>
                                          <p:spTgt spid="150"/>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2" fill="hold" nodeType="clickEffect">
                                  <p:stCondLst>
                                    <p:cond delay="0"/>
                                  </p:stCondLst>
                                  <p:childTnLst>
                                    <p:set>
                                      <p:cBhvr>
                                        <p:cTn id="125" dur="1" fill="hold">
                                          <p:stCondLst>
                                            <p:cond delay="0"/>
                                          </p:stCondLst>
                                        </p:cTn>
                                        <p:tgtEl>
                                          <p:spTgt spid="146"/>
                                        </p:tgtEl>
                                        <p:attrNameLst>
                                          <p:attrName>style.visibility</p:attrName>
                                        </p:attrNameLst>
                                      </p:cBhvr>
                                      <p:to>
                                        <p:strVal val="visible"/>
                                      </p:to>
                                    </p:set>
                                    <p:animEffect transition="in" filter="wipe(right)">
                                      <p:cBhvr>
                                        <p:cTn id="126" dur="1000"/>
                                        <p:tgtEl>
                                          <p:spTgt spid="146"/>
                                        </p:tgtEl>
                                      </p:cBhvr>
                                    </p:animEffect>
                                  </p:childTnLst>
                                </p:cTn>
                              </p:par>
                            </p:childTnLst>
                          </p:cTn>
                        </p:par>
                        <p:par>
                          <p:cTn id="127" fill="hold">
                            <p:stCondLst>
                              <p:cond delay="1000"/>
                            </p:stCondLst>
                            <p:childTnLst>
                              <p:par>
                                <p:cTn id="128" presetID="10" presetClass="entr" presetSubtype="0" fill="hold" grpId="0" nodeType="afterEffect">
                                  <p:stCondLst>
                                    <p:cond delay="0"/>
                                  </p:stCondLst>
                                  <p:childTnLst>
                                    <p:set>
                                      <p:cBhvr>
                                        <p:cTn id="129" dur="1" fill="hold">
                                          <p:stCondLst>
                                            <p:cond delay="0"/>
                                          </p:stCondLst>
                                        </p:cTn>
                                        <p:tgtEl>
                                          <p:spTgt spid="145"/>
                                        </p:tgtEl>
                                        <p:attrNameLst>
                                          <p:attrName>style.visibility</p:attrName>
                                        </p:attrNameLst>
                                      </p:cBhvr>
                                      <p:to>
                                        <p:strVal val="visible"/>
                                      </p:to>
                                    </p:set>
                                    <p:animEffect transition="in" filter="fade">
                                      <p:cBhvr>
                                        <p:cTn id="130" dur="10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89" grpId="0" animBg="1"/>
      <p:bldP spid="109" grpId="0"/>
      <p:bldP spid="141" grpId="0"/>
      <p:bldP spid="143" grpId="0"/>
      <p:bldP spid="145" grpId="0"/>
      <p:bldP spid="15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International expansion</a:t>
            </a:r>
          </a:p>
          <a:p>
            <a:r>
              <a:rPr lang="en-GB" sz="2000" dirty="0" smtClean="0">
                <a:solidFill>
                  <a:srgbClr val="4B4B4B"/>
                </a:solidFill>
                <a:latin typeface="Montserrat SemiBold" panose="00000700000000000000" pitchFamily="50" charset="0"/>
              </a:rPr>
              <a:t>And will continue with its international </a:t>
            </a:r>
            <a:r>
              <a:rPr lang="en-GB" sz="2000" dirty="0">
                <a:solidFill>
                  <a:srgbClr val="4B4B4B"/>
                </a:solidFill>
                <a:latin typeface="Montserrat SemiBold" panose="00000700000000000000" pitchFamily="50" charset="0"/>
              </a:rPr>
              <a:t>expansion to </a:t>
            </a:r>
            <a:r>
              <a:rPr lang="en-GB" sz="2000" dirty="0" smtClean="0">
                <a:solidFill>
                  <a:srgbClr val="4B4B4B"/>
                </a:solidFill>
                <a:latin typeface="Montserrat SemiBold" panose="00000700000000000000" pitchFamily="50" charset="0"/>
              </a:rPr>
              <a:t>60 markets in Europe and Asia</a:t>
            </a:r>
            <a:endParaRPr lang="en-GB" sz="2000" dirty="0">
              <a:solidFill>
                <a:srgbClr val="4B4B4B"/>
              </a:solidFill>
              <a:latin typeface="Montserrat SemiBold" panose="00000700000000000000" pitchFamily="50" charset="0"/>
            </a:endParaRPr>
          </a:p>
        </p:txBody>
      </p:sp>
      <p:sp>
        <p:nvSpPr>
          <p:cNvPr id="15" name="Rectangle 14"/>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FACTORY</a:t>
            </a:r>
            <a:endParaRPr lang="de-DE" sz="1100" dirty="0">
              <a:solidFill>
                <a:schemeClr val="tx1">
                  <a:lumMod val="50000"/>
                  <a:lumOff val="50000"/>
                </a:schemeClr>
              </a:solidFill>
              <a:latin typeface="Montserrat Light" panose="00000400000000000000" pitchFamily="50" charset="0"/>
            </a:endParaRPr>
          </a:p>
        </p:txBody>
      </p:sp>
      <p:sp>
        <p:nvSpPr>
          <p:cNvPr id="16" name="Rectangle 15"/>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17" name="Rectangle 16"/>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18" name="Rectangle 17"/>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FUTURE</a:t>
            </a:r>
          </a:p>
        </p:txBody>
      </p:sp>
      <p:sp>
        <p:nvSpPr>
          <p:cNvPr id="19" name="Rectangle 18"/>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
        <p:nvSpPr>
          <p:cNvPr id="25" name="Freeform 155"/>
          <p:cNvSpPr>
            <a:spLocks noChangeAspect="1"/>
          </p:cNvSpPr>
          <p:nvPr/>
        </p:nvSpPr>
        <p:spPr bwMode="auto">
          <a:xfrm>
            <a:off x="4813186" y="2845586"/>
            <a:ext cx="3498243" cy="1248305"/>
          </a:xfrm>
          <a:custGeom>
            <a:avLst/>
            <a:gdLst>
              <a:gd name="T0" fmla="*/ 24637310 w 5927"/>
              <a:gd name="T1" fmla="*/ 371241734 h 1901"/>
              <a:gd name="T2" fmla="*/ 78688771 w 5927"/>
              <a:gd name="T3" fmla="*/ 323630262 h 1901"/>
              <a:gd name="T4" fmla="*/ 78186368 w 5927"/>
              <a:gd name="T5" fmla="*/ 191377476 h 1901"/>
              <a:gd name="T6" fmla="*/ 141791011 w 5927"/>
              <a:gd name="T7" fmla="*/ 176129532 h 1901"/>
              <a:gd name="T8" fmla="*/ 156623437 w 5927"/>
              <a:gd name="T9" fmla="*/ 273219002 h 1901"/>
              <a:gd name="T10" fmla="*/ 175981502 w 5927"/>
              <a:gd name="T11" fmla="*/ 241478020 h 1901"/>
              <a:gd name="T12" fmla="*/ 221485592 w 5927"/>
              <a:gd name="T13" fmla="*/ 208803776 h 1901"/>
              <a:gd name="T14" fmla="*/ 342912728 w 5927"/>
              <a:gd name="T15" fmla="*/ 179241711 h 1901"/>
              <a:gd name="T16" fmla="*/ 432160490 w 5927"/>
              <a:gd name="T17" fmla="*/ 183287152 h 1901"/>
              <a:gd name="T18" fmla="*/ 434171607 w 5927"/>
              <a:gd name="T19" fmla="*/ 102690720 h 1901"/>
              <a:gd name="T20" fmla="*/ 466602684 w 5927"/>
              <a:gd name="T21" fmla="*/ 203202525 h 1901"/>
              <a:gd name="T22" fmla="*/ 485960750 w 5927"/>
              <a:gd name="T23" fmla="*/ 183287152 h 1901"/>
              <a:gd name="T24" fmla="*/ 506827027 w 5927"/>
              <a:gd name="T25" fmla="*/ 183287152 h 1901"/>
              <a:gd name="T26" fmla="*/ 484954940 w 5927"/>
              <a:gd name="T27" fmla="*/ 133186607 h 1901"/>
              <a:gd name="T28" fmla="*/ 555347541 w 5927"/>
              <a:gd name="T29" fmla="*/ 128829892 h 1901"/>
              <a:gd name="T30" fmla="*/ 585264597 w 5927"/>
              <a:gd name="T31" fmla="*/ 83086062 h 1901"/>
              <a:gd name="T32" fmla="*/ 664707976 w 5927"/>
              <a:gd name="T33" fmla="*/ 34852601 h 1901"/>
              <a:gd name="T34" fmla="*/ 712222681 w 5927"/>
              <a:gd name="T35" fmla="*/ 14936670 h 1901"/>
              <a:gd name="T36" fmla="*/ 821834318 w 5927"/>
              <a:gd name="T37" fmla="*/ 40142579 h 1901"/>
              <a:gd name="T38" fmla="*/ 756972664 w 5927"/>
              <a:gd name="T39" fmla="*/ 97400185 h 1901"/>
              <a:gd name="T40" fmla="*/ 829376382 w 5927"/>
              <a:gd name="T41" fmla="*/ 98334006 h 1901"/>
              <a:gd name="T42" fmla="*/ 905048227 w 5927"/>
              <a:gd name="T43" fmla="*/ 85575135 h 1901"/>
              <a:gd name="T44" fmla="*/ 1011642938 w 5927"/>
              <a:gd name="T45" fmla="*/ 128829892 h 1901"/>
              <a:gd name="T46" fmla="*/ 1129047840 w 5927"/>
              <a:gd name="T47" fmla="*/ 128518619 h 1901"/>
              <a:gd name="T48" fmla="*/ 1246201541 w 5927"/>
              <a:gd name="T49" fmla="*/ 166171567 h 1901"/>
              <a:gd name="T50" fmla="*/ 1317851153 w 5927"/>
              <a:gd name="T51" fmla="*/ 160570316 h 1901"/>
              <a:gd name="T52" fmla="*/ 1458636355 w 5927"/>
              <a:gd name="T53" fmla="*/ 219384289 h 1901"/>
              <a:gd name="T54" fmla="*/ 1451597195 w 5927"/>
              <a:gd name="T55" fmla="*/ 262016499 h 1901"/>
              <a:gd name="T56" fmla="*/ 1405590201 w 5927"/>
              <a:gd name="T57" fmla="*/ 229030982 h 1901"/>
              <a:gd name="T58" fmla="*/ 1391511882 w 5927"/>
              <a:gd name="T59" fmla="*/ 296557827 h 1901"/>
              <a:gd name="T60" fmla="*/ 1278632117 w 5927"/>
              <a:gd name="T61" fmla="*/ 326742440 h 1901"/>
              <a:gd name="T62" fmla="*/ 1244944531 w 5927"/>
              <a:gd name="T63" fmla="*/ 392713475 h 1901"/>
              <a:gd name="T64" fmla="*/ 1197932229 w 5927"/>
              <a:gd name="T65" fmla="*/ 472998633 h 1901"/>
              <a:gd name="T66" fmla="*/ 1262039776 w 5927"/>
              <a:gd name="T67" fmla="*/ 299358174 h 1901"/>
              <a:gd name="T68" fmla="*/ 1174551930 w 5927"/>
              <a:gd name="T69" fmla="*/ 337322395 h 1901"/>
              <a:gd name="T70" fmla="*/ 1073739368 w 5927"/>
              <a:gd name="T71" fmla="*/ 348836171 h 1901"/>
              <a:gd name="T72" fmla="*/ 1036531951 w 5927"/>
              <a:gd name="T73" fmla="*/ 434411864 h 1901"/>
              <a:gd name="T74" fmla="*/ 1055135409 w 5927"/>
              <a:gd name="T75" fmla="*/ 474865717 h 1901"/>
              <a:gd name="T76" fmla="*/ 974435521 w 5927"/>
              <a:gd name="T77" fmla="*/ 574132985 h 1901"/>
              <a:gd name="T78" fmla="*/ 925663304 w 5927"/>
              <a:gd name="T79" fmla="*/ 442813462 h 1901"/>
              <a:gd name="T80" fmla="*/ 827867668 w 5927"/>
              <a:gd name="T81" fmla="*/ 482022778 h 1901"/>
              <a:gd name="T82" fmla="*/ 682306127 w 5927"/>
              <a:gd name="T83" fmla="*/ 484823682 h 1901"/>
              <a:gd name="T84" fmla="*/ 526436295 w 5927"/>
              <a:gd name="T85" fmla="*/ 484201135 h 1901"/>
              <a:gd name="T86" fmla="*/ 456546598 w 5927"/>
              <a:gd name="T87" fmla="*/ 440635663 h 1901"/>
              <a:gd name="T88" fmla="*/ 370818667 w 5927"/>
              <a:gd name="T89" fmla="*/ 409205955 h 1901"/>
              <a:gd name="T90" fmla="*/ 312241566 w 5927"/>
              <a:gd name="T91" fmla="*/ 422898088 h 1901"/>
              <a:gd name="T92" fmla="*/ 325565779 w 5927"/>
              <a:gd name="T93" fmla="*/ 473309907 h 1901"/>
              <a:gd name="T94" fmla="*/ 285090234 w 5927"/>
              <a:gd name="T95" fmla="*/ 468330645 h 1901"/>
              <a:gd name="T96" fmla="*/ 234055699 w 5927"/>
              <a:gd name="T97" fmla="*/ 479221873 h 1901"/>
              <a:gd name="T98" fmla="*/ 232295784 w 5927"/>
              <a:gd name="T99" fmla="*/ 509095771 h 1901"/>
              <a:gd name="T100" fmla="*/ 243357679 w 5927"/>
              <a:gd name="T101" fmla="*/ 534301680 h 1901"/>
              <a:gd name="T102" fmla="*/ 227518942 w 5927"/>
              <a:gd name="T103" fmla="*/ 580356784 h 1901"/>
              <a:gd name="T104" fmla="*/ 168188236 w 5927"/>
              <a:gd name="T105" fmla="*/ 562307936 h 1901"/>
              <a:gd name="T106" fmla="*/ 170702258 w 5927"/>
              <a:gd name="T107" fmla="*/ 492914007 h 1901"/>
              <a:gd name="T108" fmla="*/ 115896690 w 5927"/>
              <a:gd name="T109" fmla="*/ 451838165 h 1901"/>
              <a:gd name="T110" fmla="*/ 100309657 w 5927"/>
              <a:gd name="T111" fmla="*/ 440013115 h 1901"/>
              <a:gd name="T112" fmla="*/ 60587717 w 5927"/>
              <a:gd name="T113" fmla="*/ 404849240 h 1901"/>
              <a:gd name="T114" fmla="*/ 36202110 w 5927"/>
              <a:gd name="T115" fmla="*/ 433789317 h 19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927" h="1901">
                <a:moveTo>
                  <a:pt x="0" y="1351"/>
                </a:moveTo>
                <a:lnTo>
                  <a:pt x="49" y="1307"/>
                </a:lnTo>
                <a:lnTo>
                  <a:pt x="33" y="1325"/>
                </a:lnTo>
                <a:lnTo>
                  <a:pt x="55" y="1330"/>
                </a:lnTo>
                <a:lnTo>
                  <a:pt x="49" y="1241"/>
                </a:lnTo>
                <a:lnTo>
                  <a:pt x="69" y="1199"/>
                </a:lnTo>
                <a:lnTo>
                  <a:pt x="98" y="1193"/>
                </a:lnTo>
                <a:lnTo>
                  <a:pt x="155" y="1232"/>
                </a:lnTo>
                <a:lnTo>
                  <a:pt x="168" y="1158"/>
                </a:lnTo>
                <a:lnTo>
                  <a:pt x="143" y="1159"/>
                </a:lnTo>
                <a:lnTo>
                  <a:pt x="133" y="1116"/>
                </a:lnTo>
                <a:lnTo>
                  <a:pt x="368" y="1078"/>
                </a:lnTo>
                <a:lnTo>
                  <a:pt x="311" y="1062"/>
                </a:lnTo>
                <a:lnTo>
                  <a:pt x="313" y="1040"/>
                </a:lnTo>
                <a:lnTo>
                  <a:pt x="278" y="1048"/>
                </a:lnTo>
                <a:lnTo>
                  <a:pt x="411" y="936"/>
                </a:lnTo>
                <a:lnTo>
                  <a:pt x="352" y="818"/>
                </a:lnTo>
                <a:lnTo>
                  <a:pt x="366" y="761"/>
                </a:lnTo>
                <a:lnTo>
                  <a:pt x="330" y="699"/>
                </a:lnTo>
                <a:lnTo>
                  <a:pt x="360" y="664"/>
                </a:lnTo>
                <a:lnTo>
                  <a:pt x="311" y="615"/>
                </a:lnTo>
                <a:lnTo>
                  <a:pt x="325" y="574"/>
                </a:lnTo>
                <a:lnTo>
                  <a:pt x="389" y="529"/>
                </a:lnTo>
                <a:lnTo>
                  <a:pt x="425" y="523"/>
                </a:lnTo>
                <a:lnTo>
                  <a:pt x="470" y="533"/>
                </a:lnTo>
                <a:lnTo>
                  <a:pt x="431" y="544"/>
                </a:lnTo>
                <a:lnTo>
                  <a:pt x="461" y="561"/>
                </a:lnTo>
                <a:lnTo>
                  <a:pt x="564" y="566"/>
                </a:lnTo>
                <a:lnTo>
                  <a:pt x="745" y="661"/>
                </a:lnTo>
                <a:lnTo>
                  <a:pt x="750" y="708"/>
                </a:lnTo>
                <a:lnTo>
                  <a:pt x="670" y="749"/>
                </a:lnTo>
                <a:lnTo>
                  <a:pt x="427" y="692"/>
                </a:lnTo>
                <a:lnTo>
                  <a:pt x="526" y="760"/>
                </a:lnTo>
                <a:lnTo>
                  <a:pt x="524" y="838"/>
                </a:lnTo>
                <a:lnTo>
                  <a:pt x="623" y="878"/>
                </a:lnTo>
                <a:lnTo>
                  <a:pt x="648" y="870"/>
                </a:lnTo>
                <a:lnTo>
                  <a:pt x="635" y="838"/>
                </a:lnTo>
                <a:lnTo>
                  <a:pt x="590" y="826"/>
                </a:lnTo>
                <a:lnTo>
                  <a:pt x="601" y="799"/>
                </a:lnTo>
                <a:lnTo>
                  <a:pt x="645" y="829"/>
                </a:lnTo>
                <a:lnTo>
                  <a:pt x="741" y="838"/>
                </a:lnTo>
                <a:lnTo>
                  <a:pt x="700" y="776"/>
                </a:lnTo>
                <a:lnTo>
                  <a:pt x="788" y="724"/>
                </a:lnTo>
                <a:lnTo>
                  <a:pt x="853" y="760"/>
                </a:lnTo>
                <a:lnTo>
                  <a:pt x="851" y="618"/>
                </a:lnTo>
                <a:lnTo>
                  <a:pt x="823" y="598"/>
                </a:lnTo>
                <a:lnTo>
                  <a:pt x="931" y="629"/>
                </a:lnTo>
                <a:lnTo>
                  <a:pt x="938" y="646"/>
                </a:lnTo>
                <a:lnTo>
                  <a:pt x="881" y="671"/>
                </a:lnTo>
                <a:lnTo>
                  <a:pt x="938" y="716"/>
                </a:lnTo>
                <a:lnTo>
                  <a:pt x="987" y="664"/>
                </a:lnTo>
                <a:lnTo>
                  <a:pt x="1187" y="580"/>
                </a:lnTo>
                <a:lnTo>
                  <a:pt x="1217" y="576"/>
                </a:lnTo>
                <a:lnTo>
                  <a:pt x="1187" y="590"/>
                </a:lnTo>
                <a:lnTo>
                  <a:pt x="1220" y="631"/>
                </a:lnTo>
                <a:lnTo>
                  <a:pt x="1364" y="576"/>
                </a:lnTo>
                <a:lnTo>
                  <a:pt x="1397" y="616"/>
                </a:lnTo>
                <a:lnTo>
                  <a:pt x="1431" y="587"/>
                </a:lnTo>
                <a:lnTo>
                  <a:pt x="1414" y="540"/>
                </a:lnTo>
                <a:lnTo>
                  <a:pt x="1434" y="525"/>
                </a:lnTo>
                <a:lnTo>
                  <a:pt x="1544" y="547"/>
                </a:lnTo>
                <a:lnTo>
                  <a:pt x="1689" y="627"/>
                </a:lnTo>
                <a:lnTo>
                  <a:pt x="1719" y="589"/>
                </a:lnTo>
                <a:lnTo>
                  <a:pt x="1687" y="549"/>
                </a:lnTo>
                <a:lnTo>
                  <a:pt x="1643" y="538"/>
                </a:lnTo>
                <a:lnTo>
                  <a:pt x="1660" y="474"/>
                </a:lnTo>
                <a:lnTo>
                  <a:pt x="1629" y="465"/>
                </a:lnTo>
                <a:lnTo>
                  <a:pt x="1640" y="437"/>
                </a:lnTo>
                <a:lnTo>
                  <a:pt x="1693" y="406"/>
                </a:lnTo>
                <a:lnTo>
                  <a:pt x="1727" y="330"/>
                </a:lnTo>
                <a:lnTo>
                  <a:pt x="1803" y="332"/>
                </a:lnTo>
                <a:lnTo>
                  <a:pt x="1838" y="343"/>
                </a:lnTo>
                <a:lnTo>
                  <a:pt x="1812" y="423"/>
                </a:lnTo>
                <a:lnTo>
                  <a:pt x="1842" y="463"/>
                </a:lnTo>
                <a:lnTo>
                  <a:pt x="1832" y="574"/>
                </a:lnTo>
                <a:lnTo>
                  <a:pt x="1870" y="613"/>
                </a:lnTo>
                <a:lnTo>
                  <a:pt x="1856" y="653"/>
                </a:lnTo>
                <a:lnTo>
                  <a:pt x="1798" y="684"/>
                </a:lnTo>
                <a:lnTo>
                  <a:pt x="1816" y="699"/>
                </a:lnTo>
                <a:lnTo>
                  <a:pt x="1742" y="715"/>
                </a:lnTo>
                <a:lnTo>
                  <a:pt x="1821" y="742"/>
                </a:lnTo>
                <a:lnTo>
                  <a:pt x="1912" y="653"/>
                </a:lnTo>
                <a:lnTo>
                  <a:pt x="1901" y="598"/>
                </a:lnTo>
                <a:lnTo>
                  <a:pt x="1933" y="589"/>
                </a:lnTo>
                <a:lnTo>
                  <a:pt x="1980" y="579"/>
                </a:lnTo>
                <a:lnTo>
                  <a:pt x="2002" y="610"/>
                </a:lnTo>
                <a:lnTo>
                  <a:pt x="2000" y="651"/>
                </a:lnTo>
                <a:lnTo>
                  <a:pt x="2059" y="665"/>
                </a:lnTo>
                <a:lnTo>
                  <a:pt x="2013" y="650"/>
                </a:lnTo>
                <a:lnTo>
                  <a:pt x="2033" y="626"/>
                </a:lnTo>
                <a:lnTo>
                  <a:pt x="2016" y="589"/>
                </a:lnTo>
                <a:lnTo>
                  <a:pt x="1880" y="565"/>
                </a:lnTo>
                <a:lnTo>
                  <a:pt x="1901" y="478"/>
                </a:lnTo>
                <a:lnTo>
                  <a:pt x="1854" y="423"/>
                </a:lnTo>
                <a:lnTo>
                  <a:pt x="1922" y="373"/>
                </a:lnTo>
                <a:lnTo>
                  <a:pt x="1913" y="337"/>
                </a:lnTo>
                <a:lnTo>
                  <a:pt x="1944" y="358"/>
                </a:lnTo>
                <a:lnTo>
                  <a:pt x="1929" y="428"/>
                </a:lnTo>
                <a:lnTo>
                  <a:pt x="1950" y="437"/>
                </a:lnTo>
                <a:lnTo>
                  <a:pt x="2041" y="459"/>
                </a:lnTo>
                <a:lnTo>
                  <a:pt x="1958" y="401"/>
                </a:lnTo>
                <a:lnTo>
                  <a:pt x="2022" y="403"/>
                </a:lnTo>
                <a:lnTo>
                  <a:pt x="2007" y="380"/>
                </a:lnTo>
                <a:lnTo>
                  <a:pt x="2041" y="369"/>
                </a:lnTo>
                <a:lnTo>
                  <a:pt x="2209" y="414"/>
                </a:lnTo>
                <a:lnTo>
                  <a:pt x="2177" y="445"/>
                </a:lnTo>
                <a:lnTo>
                  <a:pt x="2172" y="490"/>
                </a:lnTo>
                <a:lnTo>
                  <a:pt x="2207" y="516"/>
                </a:lnTo>
                <a:lnTo>
                  <a:pt x="2224" y="414"/>
                </a:lnTo>
                <a:lnTo>
                  <a:pt x="2133" y="363"/>
                </a:lnTo>
                <a:lnTo>
                  <a:pt x="2114" y="293"/>
                </a:lnTo>
                <a:lnTo>
                  <a:pt x="2328" y="267"/>
                </a:lnTo>
                <a:lnTo>
                  <a:pt x="2300" y="203"/>
                </a:lnTo>
                <a:lnTo>
                  <a:pt x="2328" y="217"/>
                </a:lnTo>
                <a:lnTo>
                  <a:pt x="2363" y="192"/>
                </a:lnTo>
                <a:lnTo>
                  <a:pt x="2337" y="184"/>
                </a:lnTo>
                <a:lnTo>
                  <a:pt x="2560" y="132"/>
                </a:lnTo>
                <a:lnTo>
                  <a:pt x="2542" y="117"/>
                </a:lnTo>
                <a:lnTo>
                  <a:pt x="2644" y="112"/>
                </a:lnTo>
                <a:lnTo>
                  <a:pt x="2643" y="129"/>
                </a:lnTo>
                <a:lnTo>
                  <a:pt x="2669" y="129"/>
                </a:lnTo>
                <a:lnTo>
                  <a:pt x="2744" y="106"/>
                </a:lnTo>
                <a:lnTo>
                  <a:pt x="2779" y="118"/>
                </a:lnTo>
                <a:lnTo>
                  <a:pt x="2746" y="90"/>
                </a:lnTo>
                <a:lnTo>
                  <a:pt x="2830" y="84"/>
                </a:lnTo>
                <a:lnTo>
                  <a:pt x="2833" y="48"/>
                </a:lnTo>
                <a:lnTo>
                  <a:pt x="2933" y="0"/>
                </a:lnTo>
                <a:lnTo>
                  <a:pt x="3002" y="29"/>
                </a:lnTo>
                <a:lnTo>
                  <a:pt x="2943" y="55"/>
                </a:lnTo>
                <a:lnTo>
                  <a:pt x="3043" y="53"/>
                </a:lnTo>
                <a:lnTo>
                  <a:pt x="3003" y="90"/>
                </a:lnTo>
                <a:lnTo>
                  <a:pt x="3174" y="72"/>
                </a:lnTo>
                <a:lnTo>
                  <a:pt x="3269" y="129"/>
                </a:lnTo>
                <a:lnTo>
                  <a:pt x="3255" y="150"/>
                </a:lnTo>
                <a:lnTo>
                  <a:pt x="3223" y="138"/>
                </a:lnTo>
                <a:lnTo>
                  <a:pt x="3266" y="156"/>
                </a:lnTo>
                <a:lnTo>
                  <a:pt x="3245" y="190"/>
                </a:lnTo>
                <a:lnTo>
                  <a:pt x="2933" y="355"/>
                </a:lnTo>
                <a:lnTo>
                  <a:pt x="3032" y="335"/>
                </a:lnTo>
                <a:lnTo>
                  <a:pt x="3011" y="313"/>
                </a:lnTo>
                <a:lnTo>
                  <a:pt x="3169" y="282"/>
                </a:lnTo>
                <a:lnTo>
                  <a:pt x="3126" y="287"/>
                </a:lnTo>
                <a:lnTo>
                  <a:pt x="3136" y="259"/>
                </a:lnTo>
                <a:lnTo>
                  <a:pt x="3223" y="282"/>
                </a:lnTo>
                <a:lnTo>
                  <a:pt x="3236" y="259"/>
                </a:lnTo>
                <a:lnTo>
                  <a:pt x="3256" y="313"/>
                </a:lnTo>
                <a:lnTo>
                  <a:pt x="3299" y="316"/>
                </a:lnTo>
                <a:lnTo>
                  <a:pt x="3258" y="294"/>
                </a:lnTo>
                <a:lnTo>
                  <a:pt x="3342" y="280"/>
                </a:lnTo>
                <a:lnTo>
                  <a:pt x="3442" y="293"/>
                </a:lnTo>
                <a:lnTo>
                  <a:pt x="3433" y="313"/>
                </a:lnTo>
                <a:lnTo>
                  <a:pt x="3520" y="330"/>
                </a:lnTo>
                <a:lnTo>
                  <a:pt x="3596" y="326"/>
                </a:lnTo>
                <a:lnTo>
                  <a:pt x="3600" y="275"/>
                </a:lnTo>
                <a:lnTo>
                  <a:pt x="3622" y="269"/>
                </a:lnTo>
                <a:lnTo>
                  <a:pt x="3815" y="326"/>
                </a:lnTo>
                <a:lnTo>
                  <a:pt x="3788" y="414"/>
                </a:lnTo>
                <a:lnTo>
                  <a:pt x="3877" y="474"/>
                </a:lnTo>
                <a:lnTo>
                  <a:pt x="3926" y="392"/>
                </a:lnTo>
                <a:lnTo>
                  <a:pt x="3959" y="428"/>
                </a:lnTo>
                <a:lnTo>
                  <a:pt x="4024" y="414"/>
                </a:lnTo>
                <a:lnTo>
                  <a:pt x="4110" y="445"/>
                </a:lnTo>
                <a:lnTo>
                  <a:pt x="4179" y="426"/>
                </a:lnTo>
                <a:lnTo>
                  <a:pt x="4172" y="392"/>
                </a:lnTo>
                <a:lnTo>
                  <a:pt x="4220" y="336"/>
                </a:lnTo>
                <a:lnTo>
                  <a:pt x="4508" y="376"/>
                </a:lnTo>
                <a:lnTo>
                  <a:pt x="4527" y="402"/>
                </a:lnTo>
                <a:lnTo>
                  <a:pt x="4491" y="413"/>
                </a:lnTo>
                <a:lnTo>
                  <a:pt x="4584" y="426"/>
                </a:lnTo>
                <a:lnTo>
                  <a:pt x="4619" y="465"/>
                </a:lnTo>
                <a:lnTo>
                  <a:pt x="4835" y="459"/>
                </a:lnTo>
                <a:lnTo>
                  <a:pt x="4875" y="490"/>
                </a:lnTo>
                <a:lnTo>
                  <a:pt x="4861" y="529"/>
                </a:lnTo>
                <a:lnTo>
                  <a:pt x="4924" y="556"/>
                </a:lnTo>
                <a:lnTo>
                  <a:pt x="4957" y="534"/>
                </a:lnTo>
                <a:lnTo>
                  <a:pt x="5111" y="550"/>
                </a:lnTo>
                <a:lnTo>
                  <a:pt x="5142" y="529"/>
                </a:lnTo>
                <a:lnTo>
                  <a:pt x="5162" y="563"/>
                </a:lnTo>
                <a:lnTo>
                  <a:pt x="5225" y="591"/>
                </a:lnTo>
                <a:lnTo>
                  <a:pt x="5256" y="572"/>
                </a:lnTo>
                <a:lnTo>
                  <a:pt x="5224" y="540"/>
                </a:lnTo>
                <a:lnTo>
                  <a:pt x="5242" y="516"/>
                </a:lnTo>
                <a:lnTo>
                  <a:pt x="5513" y="555"/>
                </a:lnTo>
                <a:lnTo>
                  <a:pt x="5691" y="655"/>
                </a:lnTo>
                <a:lnTo>
                  <a:pt x="5729" y="655"/>
                </a:lnTo>
                <a:lnTo>
                  <a:pt x="5774" y="736"/>
                </a:lnTo>
                <a:lnTo>
                  <a:pt x="5756" y="692"/>
                </a:lnTo>
                <a:lnTo>
                  <a:pt x="5784" y="688"/>
                </a:lnTo>
                <a:lnTo>
                  <a:pt x="5802" y="705"/>
                </a:lnTo>
                <a:lnTo>
                  <a:pt x="5854" y="699"/>
                </a:lnTo>
                <a:lnTo>
                  <a:pt x="5927" y="746"/>
                </a:lnTo>
                <a:lnTo>
                  <a:pt x="5823" y="798"/>
                </a:lnTo>
                <a:lnTo>
                  <a:pt x="5844" y="812"/>
                </a:lnTo>
                <a:lnTo>
                  <a:pt x="5807" y="821"/>
                </a:lnTo>
                <a:lnTo>
                  <a:pt x="5837" y="841"/>
                </a:lnTo>
                <a:lnTo>
                  <a:pt x="5774" y="842"/>
                </a:lnTo>
                <a:lnTo>
                  <a:pt x="5755" y="812"/>
                </a:lnTo>
                <a:lnTo>
                  <a:pt x="5730" y="824"/>
                </a:lnTo>
                <a:lnTo>
                  <a:pt x="5690" y="776"/>
                </a:lnTo>
                <a:lnTo>
                  <a:pt x="5620" y="777"/>
                </a:lnTo>
                <a:lnTo>
                  <a:pt x="5602" y="749"/>
                </a:lnTo>
                <a:lnTo>
                  <a:pt x="5619" y="736"/>
                </a:lnTo>
                <a:lnTo>
                  <a:pt x="5591" y="736"/>
                </a:lnTo>
                <a:lnTo>
                  <a:pt x="5569" y="746"/>
                </a:lnTo>
                <a:lnTo>
                  <a:pt x="5595" y="779"/>
                </a:lnTo>
                <a:lnTo>
                  <a:pt x="5579" y="799"/>
                </a:lnTo>
                <a:lnTo>
                  <a:pt x="5519" y="832"/>
                </a:lnTo>
                <a:lnTo>
                  <a:pt x="5478" y="825"/>
                </a:lnTo>
                <a:lnTo>
                  <a:pt x="5546" y="918"/>
                </a:lnTo>
                <a:lnTo>
                  <a:pt x="5535" y="953"/>
                </a:lnTo>
                <a:lnTo>
                  <a:pt x="5466" y="928"/>
                </a:lnTo>
                <a:lnTo>
                  <a:pt x="5469" y="942"/>
                </a:lnTo>
                <a:lnTo>
                  <a:pt x="5343" y="988"/>
                </a:lnTo>
                <a:lnTo>
                  <a:pt x="5231" y="1082"/>
                </a:lnTo>
                <a:lnTo>
                  <a:pt x="5155" y="1046"/>
                </a:lnTo>
                <a:lnTo>
                  <a:pt x="5086" y="1084"/>
                </a:lnTo>
                <a:lnTo>
                  <a:pt x="5086" y="1050"/>
                </a:lnTo>
                <a:lnTo>
                  <a:pt x="5045" y="1087"/>
                </a:lnTo>
                <a:lnTo>
                  <a:pt x="4996" y="1083"/>
                </a:lnTo>
                <a:lnTo>
                  <a:pt x="4944" y="1175"/>
                </a:lnTo>
                <a:lnTo>
                  <a:pt x="4985" y="1193"/>
                </a:lnTo>
                <a:lnTo>
                  <a:pt x="4968" y="1224"/>
                </a:lnTo>
                <a:lnTo>
                  <a:pt x="4988" y="1270"/>
                </a:lnTo>
                <a:lnTo>
                  <a:pt x="4952" y="1262"/>
                </a:lnTo>
                <a:lnTo>
                  <a:pt x="4932" y="1303"/>
                </a:lnTo>
                <a:lnTo>
                  <a:pt x="4945" y="1341"/>
                </a:lnTo>
                <a:lnTo>
                  <a:pt x="4869" y="1372"/>
                </a:lnTo>
                <a:lnTo>
                  <a:pt x="4875" y="1413"/>
                </a:lnTo>
                <a:lnTo>
                  <a:pt x="4825" y="1424"/>
                </a:lnTo>
                <a:lnTo>
                  <a:pt x="4811" y="1471"/>
                </a:lnTo>
                <a:lnTo>
                  <a:pt x="4765" y="1520"/>
                </a:lnTo>
                <a:lnTo>
                  <a:pt x="4726" y="1341"/>
                </a:lnTo>
                <a:lnTo>
                  <a:pt x="4731" y="1244"/>
                </a:lnTo>
                <a:lnTo>
                  <a:pt x="4765" y="1188"/>
                </a:lnTo>
                <a:lnTo>
                  <a:pt x="4818" y="1176"/>
                </a:lnTo>
                <a:lnTo>
                  <a:pt x="4941" y="1056"/>
                </a:lnTo>
                <a:lnTo>
                  <a:pt x="5000" y="1032"/>
                </a:lnTo>
                <a:lnTo>
                  <a:pt x="5020" y="962"/>
                </a:lnTo>
                <a:lnTo>
                  <a:pt x="5045" y="944"/>
                </a:lnTo>
                <a:lnTo>
                  <a:pt x="4998" y="942"/>
                </a:lnTo>
                <a:lnTo>
                  <a:pt x="4984" y="999"/>
                </a:lnTo>
                <a:lnTo>
                  <a:pt x="4879" y="1048"/>
                </a:lnTo>
                <a:lnTo>
                  <a:pt x="4890" y="974"/>
                </a:lnTo>
                <a:lnTo>
                  <a:pt x="4778" y="990"/>
                </a:lnTo>
                <a:lnTo>
                  <a:pt x="4672" y="1084"/>
                </a:lnTo>
                <a:lnTo>
                  <a:pt x="4692" y="1123"/>
                </a:lnTo>
                <a:lnTo>
                  <a:pt x="4579" y="1136"/>
                </a:lnTo>
                <a:lnTo>
                  <a:pt x="4565" y="1125"/>
                </a:lnTo>
                <a:lnTo>
                  <a:pt x="4604" y="1119"/>
                </a:lnTo>
                <a:lnTo>
                  <a:pt x="4510" y="1095"/>
                </a:lnTo>
                <a:lnTo>
                  <a:pt x="4484" y="1119"/>
                </a:lnTo>
                <a:lnTo>
                  <a:pt x="4271" y="1121"/>
                </a:lnTo>
                <a:lnTo>
                  <a:pt x="4017" y="1337"/>
                </a:lnTo>
                <a:lnTo>
                  <a:pt x="4068" y="1346"/>
                </a:lnTo>
                <a:lnTo>
                  <a:pt x="4068" y="1385"/>
                </a:lnTo>
                <a:lnTo>
                  <a:pt x="4097" y="1361"/>
                </a:lnTo>
                <a:lnTo>
                  <a:pt x="4089" y="1394"/>
                </a:lnTo>
                <a:lnTo>
                  <a:pt x="4128" y="1375"/>
                </a:lnTo>
                <a:lnTo>
                  <a:pt x="4123" y="1396"/>
                </a:lnTo>
                <a:lnTo>
                  <a:pt x="4135" y="1361"/>
                </a:lnTo>
                <a:lnTo>
                  <a:pt x="4172" y="1362"/>
                </a:lnTo>
                <a:lnTo>
                  <a:pt x="4226" y="1407"/>
                </a:lnTo>
                <a:lnTo>
                  <a:pt x="4178" y="1412"/>
                </a:lnTo>
                <a:lnTo>
                  <a:pt x="4221" y="1427"/>
                </a:lnTo>
                <a:lnTo>
                  <a:pt x="4231" y="1457"/>
                </a:lnTo>
                <a:lnTo>
                  <a:pt x="4197" y="1526"/>
                </a:lnTo>
                <a:lnTo>
                  <a:pt x="4189" y="1630"/>
                </a:lnTo>
                <a:lnTo>
                  <a:pt x="4011" y="1845"/>
                </a:lnTo>
                <a:lnTo>
                  <a:pt x="3948" y="1873"/>
                </a:lnTo>
                <a:lnTo>
                  <a:pt x="3899" y="1845"/>
                </a:lnTo>
                <a:lnTo>
                  <a:pt x="3857" y="1887"/>
                </a:lnTo>
                <a:lnTo>
                  <a:pt x="3852" y="1878"/>
                </a:lnTo>
                <a:lnTo>
                  <a:pt x="3876" y="1845"/>
                </a:lnTo>
                <a:lnTo>
                  <a:pt x="3866" y="1791"/>
                </a:lnTo>
                <a:lnTo>
                  <a:pt x="3942" y="1769"/>
                </a:lnTo>
                <a:lnTo>
                  <a:pt x="4002" y="1625"/>
                </a:lnTo>
                <a:lnTo>
                  <a:pt x="3872" y="1659"/>
                </a:lnTo>
                <a:lnTo>
                  <a:pt x="3852" y="1605"/>
                </a:lnTo>
                <a:lnTo>
                  <a:pt x="3746" y="1572"/>
                </a:lnTo>
                <a:lnTo>
                  <a:pt x="3682" y="1423"/>
                </a:lnTo>
                <a:lnTo>
                  <a:pt x="3612" y="1396"/>
                </a:lnTo>
                <a:lnTo>
                  <a:pt x="3486" y="1437"/>
                </a:lnTo>
                <a:lnTo>
                  <a:pt x="3510" y="1468"/>
                </a:lnTo>
                <a:lnTo>
                  <a:pt x="3459" y="1556"/>
                </a:lnTo>
                <a:lnTo>
                  <a:pt x="3409" y="1580"/>
                </a:lnTo>
                <a:lnTo>
                  <a:pt x="3356" y="1559"/>
                </a:lnTo>
                <a:lnTo>
                  <a:pt x="3293" y="1549"/>
                </a:lnTo>
                <a:lnTo>
                  <a:pt x="3129" y="1589"/>
                </a:lnTo>
                <a:lnTo>
                  <a:pt x="2984" y="1531"/>
                </a:lnTo>
                <a:lnTo>
                  <a:pt x="2892" y="1539"/>
                </a:lnTo>
                <a:lnTo>
                  <a:pt x="2857" y="1490"/>
                </a:lnTo>
                <a:lnTo>
                  <a:pt x="2766" y="1457"/>
                </a:lnTo>
                <a:lnTo>
                  <a:pt x="2718" y="1492"/>
                </a:lnTo>
                <a:lnTo>
                  <a:pt x="2714" y="1558"/>
                </a:lnTo>
                <a:lnTo>
                  <a:pt x="2506" y="1529"/>
                </a:lnTo>
                <a:lnTo>
                  <a:pt x="2396" y="1589"/>
                </a:lnTo>
                <a:lnTo>
                  <a:pt x="2337" y="1614"/>
                </a:lnTo>
                <a:lnTo>
                  <a:pt x="2263" y="1566"/>
                </a:lnTo>
                <a:lnTo>
                  <a:pt x="2215" y="1592"/>
                </a:lnTo>
                <a:lnTo>
                  <a:pt x="2127" y="1559"/>
                </a:lnTo>
                <a:lnTo>
                  <a:pt x="2094" y="1556"/>
                </a:lnTo>
                <a:lnTo>
                  <a:pt x="2068" y="1505"/>
                </a:lnTo>
                <a:lnTo>
                  <a:pt x="2022" y="1505"/>
                </a:lnTo>
                <a:lnTo>
                  <a:pt x="2001" y="1514"/>
                </a:lnTo>
                <a:lnTo>
                  <a:pt x="1964" y="1474"/>
                </a:lnTo>
                <a:lnTo>
                  <a:pt x="1939" y="1485"/>
                </a:lnTo>
                <a:lnTo>
                  <a:pt x="1914" y="1498"/>
                </a:lnTo>
                <a:lnTo>
                  <a:pt x="1816" y="1416"/>
                </a:lnTo>
                <a:lnTo>
                  <a:pt x="1788" y="1410"/>
                </a:lnTo>
                <a:lnTo>
                  <a:pt x="1722" y="1347"/>
                </a:lnTo>
                <a:lnTo>
                  <a:pt x="1661" y="1385"/>
                </a:lnTo>
                <a:lnTo>
                  <a:pt x="1650" y="1359"/>
                </a:lnTo>
                <a:lnTo>
                  <a:pt x="1558" y="1356"/>
                </a:lnTo>
                <a:lnTo>
                  <a:pt x="1524" y="1311"/>
                </a:lnTo>
                <a:lnTo>
                  <a:pt x="1475" y="1315"/>
                </a:lnTo>
                <a:lnTo>
                  <a:pt x="1458" y="1334"/>
                </a:lnTo>
                <a:lnTo>
                  <a:pt x="1397" y="1345"/>
                </a:lnTo>
                <a:lnTo>
                  <a:pt x="1380" y="1334"/>
                </a:lnTo>
                <a:lnTo>
                  <a:pt x="1357" y="1368"/>
                </a:lnTo>
                <a:lnTo>
                  <a:pt x="1338" y="1359"/>
                </a:lnTo>
                <a:lnTo>
                  <a:pt x="1265" y="1369"/>
                </a:lnTo>
                <a:lnTo>
                  <a:pt x="1242" y="1359"/>
                </a:lnTo>
                <a:lnTo>
                  <a:pt x="1233" y="1369"/>
                </a:lnTo>
                <a:lnTo>
                  <a:pt x="1270" y="1410"/>
                </a:lnTo>
                <a:lnTo>
                  <a:pt x="1244" y="1432"/>
                </a:lnTo>
                <a:lnTo>
                  <a:pt x="1246" y="1465"/>
                </a:lnTo>
                <a:lnTo>
                  <a:pt x="1288" y="1466"/>
                </a:lnTo>
                <a:lnTo>
                  <a:pt x="1305" y="1498"/>
                </a:lnTo>
                <a:lnTo>
                  <a:pt x="1295" y="1521"/>
                </a:lnTo>
                <a:lnTo>
                  <a:pt x="1265" y="1505"/>
                </a:lnTo>
                <a:lnTo>
                  <a:pt x="1242" y="1520"/>
                </a:lnTo>
                <a:lnTo>
                  <a:pt x="1218" y="1506"/>
                </a:lnTo>
                <a:lnTo>
                  <a:pt x="1207" y="1485"/>
                </a:lnTo>
                <a:lnTo>
                  <a:pt x="1178" y="1498"/>
                </a:lnTo>
                <a:lnTo>
                  <a:pt x="1157" y="1487"/>
                </a:lnTo>
                <a:lnTo>
                  <a:pt x="1134" y="1505"/>
                </a:lnTo>
                <a:lnTo>
                  <a:pt x="1101" y="1509"/>
                </a:lnTo>
                <a:lnTo>
                  <a:pt x="1083" y="1485"/>
                </a:lnTo>
                <a:lnTo>
                  <a:pt x="970" y="1478"/>
                </a:lnTo>
                <a:lnTo>
                  <a:pt x="957" y="1490"/>
                </a:lnTo>
                <a:lnTo>
                  <a:pt x="946" y="1489"/>
                </a:lnTo>
                <a:lnTo>
                  <a:pt x="930" y="1515"/>
                </a:lnTo>
                <a:lnTo>
                  <a:pt x="931" y="1540"/>
                </a:lnTo>
                <a:lnTo>
                  <a:pt x="917" y="1542"/>
                </a:lnTo>
                <a:lnTo>
                  <a:pt x="908" y="1521"/>
                </a:lnTo>
                <a:lnTo>
                  <a:pt x="892" y="1523"/>
                </a:lnTo>
                <a:lnTo>
                  <a:pt x="888" y="1597"/>
                </a:lnTo>
                <a:lnTo>
                  <a:pt x="905" y="1619"/>
                </a:lnTo>
                <a:lnTo>
                  <a:pt x="905" y="1640"/>
                </a:lnTo>
                <a:lnTo>
                  <a:pt x="924" y="1636"/>
                </a:lnTo>
                <a:lnTo>
                  <a:pt x="946" y="1626"/>
                </a:lnTo>
                <a:lnTo>
                  <a:pt x="966" y="1659"/>
                </a:lnTo>
                <a:lnTo>
                  <a:pt x="982" y="1681"/>
                </a:lnTo>
                <a:lnTo>
                  <a:pt x="998" y="1708"/>
                </a:lnTo>
                <a:lnTo>
                  <a:pt x="1023" y="1715"/>
                </a:lnTo>
                <a:lnTo>
                  <a:pt x="991" y="1736"/>
                </a:lnTo>
                <a:lnTo>
                  <a:pt x="968" y="1717"/>
                </a:lnTo>
                <a:lnTo>
                  <a:pt x="944" y="1800"/>
                </a:lnTo>
                <a:lnTo>
                  <a:pt x="972" y="1821"/>
                </a:lnTo>
                <a:lnTo>
                  <a:pt x="997" y="1901"/>
                </a:lnTo>
                <a:lnTo>
                  <a:pt x="974" y="1887"/>
                </a:lnTo>
                <a:lnTo>
                  <a:pt x="950" y="1878"/>
                </a:lnTo>
                <a:lnTo>
                  <a:pt x="924" y="1873"/>
                </a:lnTo>
                <a:lnTo>
                  <a:pt x="905" y="1865"/>
                </a:lnTo>
                <a:lnTo>
                  <a:pt x="887" y="1862"/>
                </a:lnTo>
                <a:lnTo>
                  <a:pt x="871" y="1834"/>
                </a:lnTo>
                <a:lnTo>
                  <a:pt x="836" y="1851"/>
                </a:lnTo>
                <a:lnTo>
                  <a:pt x="802" y="1850"/>
                </a:lnTo>
                <a:lnTo>
                  <a:pt x="780" y="1825"/>
                </a:lnTo>
                <a:lnTo>
                  <a:pt x="725" y="1802"/>
                </a:lnTo>
                <a:lnTo>
                  <a:pt x="669" y="1807"/>
                </a:lnTo>
                <a:lnTo>
                  <a:pt x="610" y="1767"/>
                </a:lnTo>
                <a:lnTo>
                  <a:pt x="657" y="1729"/>
                </a:lnTo>
                <a:lnTo>
                  <a:pt x="662" y="1698"/>
                </a:lnTo>
                <a:lnTo>
                  <a:pt x="661" y="1666"/>
                </a:lnTo>
                <a:lnTo>
                  <a:pt x="665" y="1642"/>
                </a:lnTo>
                <a:lnTo>
                  <a:pt x="695" y="1633"/>
                </a:lnTo>
                <a:lnTo>
                  <a:pt x="679" y="1584"/>
                </a:lnTo>
                <a:lnTo>
                  <a:pt x="643" y="1572"/>
                </a:lnTo>
                <a:lnTo>
                  <a:pt x="626" y="1564"/>
                </a:lnTo>
                <a:lnTo>
                  <a:pt x="602" y="1571"/>
                </a:lnTo>
                <a:lnTo>
                  <a:pt x="551" y="1558"/>
                </a:lnTo>
                <a:lnTo>
                  <a:pt x="509" y="1511"/>
                </a:lnTo>
                <a:lnTo>
                  <a:pt x="476" y="1496"/>
                </a:lnTo>
                <a:lnTo>
                  <a:pt x="461" y="1452"/>
                </a:lnTo>
                <a:lnTo>
                  <a:pt x="431" y="1448"/>
                </a:lnTo>
                <a:lnTo>
                  <a:pt x="404" y="1462"/>
                </a:lnTo>
                <a:lnTo>
                  <a:pt x="385" y="1471"/>
                </a:lnTo>
                <a:lnTo>
                  <a:pt x="377" y="1451"/>
                </a:lnTo>
                <a:lnTo>
                  <a:pt x="362" y="1430"/>
                </a:lnTo>
                <a:lnTo>
                  <a:pt x="403" y="1428"/>
                </a:lnTo>
                <a:lnTo>
                  <a:pt x="399" y="1414"/>
                </a:lnTo>
                <a:lnTo>
                  <a:pt x="389" y="1405"/>
                </a:lnTo>
                <a:lnTo>
                  <a:pt x="377" y="1395"/>
                </a:lnTo>
                <a:lnTo>
                  <a:pt x="355" y="1345"/>
                </a:lnTo>
                <a:lnTo>
                  <a:pt x="325" y="1318"/>
                </a:lnTo>
                <a:lnTo>
                  <a:pt x="294" y="1317"/>
                </a:lnTo>
                <a:lnTo>
                  <a:pt x="263" y="1317"/>
                </a:lnTo>
                <a:lnTo>
                  <a:pt x="241" y="1301"/>
                </a:lnTo>
                <a:lnTo>
                  <a:pt x="220" y="1297"/>
                </a:lnTo>
                <a:lnTo>
                  <a:pt x="202" y="1297"/>
                </a:lnTo>
                <a:lnTo>
                  <a:pt x="191" y="1311"/>
                </a:lnTo>
                <a:lnTo>
                  <a:pt x="169" y="1333"/>
                </a:lnTo>
                <a:lnTo>
                  <a:pt x="166" y="1353"/>
                </a:lnTo>
                <a:lnTo>
                  <a:pt x="157" y="1359"/>
                </a:lnTo>
                <a:lnTo>
                  <a:pt x="144" y="1394"/>
                </a:lnTo>
                <a:lnTo>
                  <a:pt x="136" y="1384"/>
                </a:lnTo>
                <a:lnTo>
                  <a:pt x="132" y="1370"/>
                </a:lnTo>
                <a:lnTo>
                  <a:pt x="0" y="135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 name="Freeform 159"/>
          <p:cNvSpPr>
            <a:spLocks noChangeAspect="1"/>
          </p:cNvSpPr>
          <p:nvPr/>
        </p:nvSpPr>
        <p:spPr bwMode="auto">
          <a:xfrm>
            <a:off x="5654110" y="4187328"/>
            <a:ext cx="289653" cy="231721"/>
          </a:xfrm>
          <a:custGeom>
            <a:avLst/>
            <a:gdLst>
              <a:gd name="T0" fmla="*/ 0 w 490"/>
              <a:gd name="T1" fmla="*/ 52840485 h 351"/>
              <a:gd name="T2" fmla="*/ 756769 w 490"/>
              <a:gd name="T3" fmla="*/ 81462250 h 351"/>
              <a:gd name="T4" fmla="*/ 10087076 w 490"/>
              <a:gd name="T5" fmla="*/ 90268904 h 351"/>
              <a:gd name="T6" fmla="*/ 2773984 w 490"/>
              <a:gd name="T7" fmla="*/ 104737099 h 351"/>
              <a:gd name="T8" fmla="*/ 16643400 w 490"/>
              <a:gd name="T9" fmla="*/ 110398640 h 351"/>
              <a:gd name="T10" fmla="*/ 48669755 w 490"/>
              <a:gd name="T11" fmla="*/ 104737099 h 351"/>
              <a:gd name="T12" fmla="*/ 54721900 w 490"/>
              <a:gd name="T13" fmla="*/ 88696348 h 351"/>
              <a:gd name="T14" fmla="*/ 76408588 w 490"/>
              <a:gd name="T15" fmla="*/ 79889694 h 351"/>
              <a:gd name="T16" fmla="*/ 78426304 w 490"/>
              <a:gd name="T17" fmla="*/ 66364809 h 351"/>
              <a:gd name="T18" fmla="*/ 85739397 w 490"/>
              <a:gd name="T19" fmla="*/ 62590448 h 351"/>
              <a:gd name="T20" fmla="*/ 82460733 w 490"/>
              <a:gd name="T21" fmla="*/ 55670975 h 351"/>
              <a:gd name="T22" fmla="*/ 90278506 w 490"/>
              <a:gd name="T23" fmla="*/ 54727665 h 351"/>
              <a:gd name="T24" fmla="*/ 96078562 w 490"/>
              <a:gd name="T25" fmla="*/ 40888157 h 351"/>
              <a:gd name="T26" fmla="*/ 93556668 w 490"/>
              <a:gd name="T27" fmla="*/ 27678456 h 351"/>
              <a:gd name="T28" fmla="*/ 122556448 w 490"/>
              <a:gd name="T29" fmla="*/ 17613308 h 351"/>
              <a:gd name="T30" fmla="*/ 123565306 w 490"/>
              <a:gd name="T31" fmla="*/ 14782818 h 351"/>
              <a:gd name="T32" fmla="*/ 112721962 w 490"/>
              <a:gd name="T33" fmla="*/ 12266391 h 351"/>
              <a:gd name="T34" fmla="*/ 97086919 w 490"/>
              <a:gd name="T35" fmla="*/ 21702292 h 351"/>
              <a:gd name="T36" fmla="*/ 90025915 w 490"/>
              <a:gd name="T37" fmla="*/ 0 h 351"/>
              <a:gd name="T38" fmla="*/ 76660677 w 490"/>
              <a:gd name="T39" fmla="*/ 16355375 h 351"/>
              <a:gd name="T40" fmla="*/ 38330589 w 490"/>
              <a:gd name="T41" fmla="*/ 14782818 h 351"/>
              <a:gd name="T42" fmla="*/ 18913206 w 490"/>
              <a:gd name="T43" fmla="*/ 40259470 h 351"/>
              <a:gd name="T44" fmla="*/ 6052145 w 490"/>
              <a:gd name="T45" fmla="*/ 32081503 h 351"/>
              <a:gd name="T46" fmla="*/ 0 w 490"/>
              <a:gd name="T47" fmla="*/ 52840485 h 3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0" h="351">
                <a:moveTo>
                  <a:pt x="0" y="168"/>
                </a:moveTo>
                <a:lnTo>
                  <a:pt x="3" y="259"/>
                </a:lnTo>
                <a:lnTo>
                  <a:pt x="40" y="287"/>
                </a:lnTo>
                <a:lnTo>
                  <a:pt x="11" y="333"/>
                </a:lnTo>
                <a:lnTo>
                  <a:pt x="66" y="351"/>
                </a:lnTo>
                <a:lnTo>
                  <a:pt x="193" y="333"/>
                </a:lnTo>
                <a:lnTo>
                  <a:pt x="217" y="282"/>
                </a:lnTo>
                <a:lnTo>
                  <a:pt x="303" y="254"/>
                </a:lnTo>
                <a:lnTo>
                  <a:pt x="311" y="211"/>
                </a:lnTo>
                <a:lnTo>
                  <a:pt x="340" y="199"/>
                </a:lnTo>
                <a:lnTo>
                  <a:pt x="327" y="177"/>
                </a:lnTo>
                <a:lnTo>
                  <a:pt x="358" y="174"/>
                </a:lnTo>
                <a:lnTo>
                  <a:pt x="381" y="130"/>
                </a:lnTo>
                <a:lnTo>
                  <a:pt x="371" y="88"/>
                </a:lnTo>
                <a:lnTo>
                  <a:pt x="486" y="56"/>
                </a:lnTo>
                <a:lnTo>
                  <a:pt x="490" y="47"/>
                </a:lnTo>
                <a:lnTo>
                  <a:pt x="447" y="39"/>
                </a:lnTo>
                <a:lnTo>
                  <a:pt x="385" y="69"/>
                </a:lnTo>
                <a:lnTo>
                  <a:pt x="357" y="0"/>
                </a:lnTo>
                <a:lnTo>
                  <a:pt x="304" y="52"/>
                </a:lnTo>
                <a:lnTo>
                  <a:pt x="152" y="47"/>
                </a:lnTo>
                <a:lnTo>
                  <a:pt x="75" y="128"/>
                </a:lnTo>
                <a:lnTo>
                  <a:pt x="24" y="102"/>
                </a:lnTo>
                <a:lnTo>
                  <a:pt x="0" y="16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 name="Freeform 160"/>
          <p:cNvSpPr>
            <a:spLocks noChangeAspect="1"/>
          </p:cNvSpPr>
          <p:nvPr/>
        </p:nvSpPr>
        <p:spPr bwMode="auto">
          <a:xfrm>
            <a:off x="4233883" y="4228440"/>
            <a:ext cx="414856" cy="437280"/>
          </a:xfrm>
          <a:custGeom>
            <a:avLst/>
            <a:gdLst>
              <a:gd name="T0" fmla="*/ 0 w 705"/>
              <a:gd name="T1" fmla="*/ 109702317 h 672"/>
              <a:gd name="T2" fmla="*/ 749840 w 705"/>
              <a:gd name="T3" fmla="*/ 113674667 h 672"/>
              <a:gd name="T4" fmla="*/ 32736033 w 705"/>
              <a:gd name="T5" fmla="*/ 139037786 h 672"/>
              <a:gd name="T6" fmla="*/ 102456196 w 705"/>
              <a:gd name="T7" fmla="*/ 195569426 h 672"/>
              <a:gd name="T8" fmla="*/ 103206037 w 705"/>
              <a:gd name="T9" fmla="*/ 205347732 h 672"/>
              <a:gd name="T10" fmla="*/ 110203048 w 705"/>
              <a:gd name="T11" fmla="*/ 203819820 h 672"/>
              <a:gd name="T12" fmla="*/ 123697176 w 705"/>
              <a:gd name="T13" fmla="*/ 199847469 h 672"/>
              <a:gd name="T14" fmla="*/ 176175008 w 705"/>
              <a:gd name="T15" fmla="*/ 155538573 h 672"/>
              <a:gd name="T16" fmla="*/ 155683869 w 705"/>
              <a:gd name="T17" fmla="*/ 126203103 h 672"/>
              <a:gd name="T18" fmla="*/ 155933816 w 705"/>
              <a:gd name="T19" fmla="*/ 78838935 h 672"/>
              <a:gd name="T20" fmla="*/ 153434847 w 705"/>
              <a:gd name="T21" fmla="*/ 57753859 h 672"/>
              <a:gd name="T22" fmla="*/ 138940932 w 705"/>
              <a:gd name="T23" fmla="*/ 36363644 h 672"/>
              <a:gd name="T24" fmla="*/ 146437836 w 705"/>
              <a:gd name="T25" fmla="*/ 29029776 h 672"/>
              <a:gd name="T26" fmla="*/ 150186039 w 705"/>
              <a:gd name="T27" fmla="*/ 0 h 672"/>
              <a:gd name="T28" fmla="*/ 87712834 w 705"/>
              <a:gd name="T29" fmla="*/ 4889429 h 672"/>
              <a:gd name="T30" fmla="*/ 55726141 w 705"/>
              <a:gd name="T31" fmla="*/ 21695909 h 672"/>
              <a:gd name="T32" fmla="*/ 63972886 w 705"/>
              <a:gd name="T33" fmla="*/ 56837333 h 672"/>
              <a:gd name="T34" fmla="*/ 49978864 w 705"/>
              <a:gd name="T35" fmla="*/ 57753859 h 672"/>
              <a:gd name="T36" fmla="*/ 42481959 w 705"/>
              <a:gd name="T37" fmla="*/ 61421070 h 672"/>
              <a:gd name="T38" fmla="*/ 43731194 w 705"/>
              <a:gd name="T39" fmla="*/ 70893682 h 672"/>
              <a:gd name="T40" fmla="*/ 4747990 w 705"/>
              <a:gd name="T41" fmla="*/ 91673065 h 672"/>
              <a:gd name="T42" fmla="*/ 0 w 705"/>
              <a:gd name="T43" fmla="*/ 109702317 h 6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05" h="672">
                <a:moveTo>
                  <a:pt x="0" y="359"/>
                </a:moveTo>
                <a:lnTo>
                  <a:pt x="3" y="372"/>
                </a:lnTo>
                <a:lnTo>
                  <a:pt x="131" y="455"/>
                </a:lnTo>
                <a:lnTo>
                  <a:pt x="410" y="640"/>
                </a:lnTo>
                <a:lnTo>
                  <a:pt x="413" y="672"/>
                </a:lnTo>
                <a:lnTo>
                  <a:pt x="441" y="667"/>
                </a:lnTo>
                <a:lnTo>
                  <a:pt x="495" y="654"/>
                </a:lnTo>
                <a:lnTo>
                  <a:pt x="705" y="509"/>
                </a:lnTo>
                <a:lnTo>
                  <a:pt x="623" y="413"/>
                </a:lnTo>
                <a:lnTo>
                  <a:pt x="624" y="258"/>
                </a:lnTo>
                <a:lnTo>
                  <a:pt x="614" y="189"/>
                </a:lnTo>
                <a:lnTo>
                  <a:pt x="556" y="119"/>
                </a:lnTo>
                <a:lnTo>
                  <a:pt x="586" y="95"/>
                </a:lnTo>
                <a:lnTo>
                  <a:pt x="601" y="0"/>
                </a:lnTo>
                <a:lnTo>
                  <a:pt x="351" y="16"/>
                </a:lnTo>
                <a:lnTo>
                  <a:pt x="223" y="71"/>
                </a:lnTo>
                <a:lnTo>
                  <a:pt x="256" y="186"/>
                </a:lnTo>
                <a:lnTo>
                  <a:pt x="200" y="189"/>
                </a:lnTo>
                <a:lnTo>
                  <a:pt x="170" y="201"/>
                </a:lnTo>
                <a:lnTo>
                  <a:pt x="175" y="232"/>
                </a:lnTo>
                <a:lnTo>
                  <a:pt x="19" y="300"/>
                </a:lnTo>
                <a:lnTo>
                  <a:pt x="0" y="35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 name="Freeform 163"/>
          <p:cNvSpPr>
            <a:spLocks noChangeAspect="1"/>
          </p:cNvSpPr>
          <p:nvPr/>
        </p:nvSpPr>
        <p:spPr bwMode="auto">
          <a:xfrm>
            <a:off x="6728625" y="5344063"/>
            <a:ext cx="829710" cy="693297"/>
          </a:xfrm>
          <a:custGeom>
            <a:avLst/>
            <a:gdLst>
              <a:gd name="T0" fmla="*/ 6057289 w 1403"/>
              <a:gd name="T1" fmla="*/ 176462720 h 1052"/>
              <a:gd name="T2" fmla="*/ 9338383 w 1403"/>
              <a:gd name="T3" fmla="*/ 172074610 h 1052"/>
              <a:gd name="T4" fmla="*/ 6814387 w 1403"/>
              <a:gd name="T5" fmla="*/ 123805957 h 1052"/>
              <a:gd name="T6" fmla="*/ 30791847 w 1403"/>
              <a:gd name="T7" fmla="*/ 109074604 h 1052"/>
              <a:gd name="T8" fmla="*/ 80260963 w 1403"/>
              <a:gd name="T9" fmla="*/ 80865404 h 1052"/>
              <a:gd name="T10" fmla="*/ 84804055 w 1403"/>
              <a:gd name="T11" fmla="*/ 62059457 h 1052"/>
              <a:gd name="T12" fmla="*/ 90356947 w 1403"/>
              <a:gd name="T13" fmla="*/ 61119467 h 1052"/>
              <a:gd name="T14" fmla="*/ 99190431 w 1403"/>
              <a:gd name="T15" fmla="*/ 53283796 h 1052"/>
              <a:gd name="T16" fmla="*/ 126448985 w 1403"/>
              <a:gd name="T17" fmla="*/ 37925410 h 1052"/>
              <a:gd name="T18" fmla="*/ 134778071 w 1403"/>
              <a:gd name="T19" fmla="*/ 44821092 h 1052"/>
              <a:gd name="T20" fmla="*/ 141340260 w 1403"/>
              <a:gd name="T21" fmla="*/ 39492432 h 1052"/>
              <a:gd name="T22" fmla="*/ 170365711 w 1403"/>
              <a:gd name="T23" fmla="*/ 15671902 h 1052"/>
              <a:gd name="T24" fmla="*/ 205195751 w 1403"/>
              <a:gd name="T25" fmla="*/ 18492430 h 1052"/>
              <a:gd name="T26" fmla="*/ 236492498 w 1403"/>
              <a:gd name="T27" fmla="*/ 77731359 h 1052"/>
              <a:gd name="T28" fmla="*/ 250626675 w 1403"/>
              <a:gd name="T29" fmla="*/ 15358386 h 1052"/>
              <a:gd name="T30" fmla="*/ 268546845 w 1403"/>
              <a:gd name="T31" fmla="*/ 38865400 h 1052"/>
              <a:gd name="T32" fmla="*/ 291514506 w 1403"/>
              <a:gd name="T33" fmla="*/ 92462712 h 1052"/>
              <a:gd name="T34" fmla="*/ 320792156 w 1403"/>
              <a:gd name="T35" fmla="*/ 131641628 h 1052"/>
              <a:gd name="T36" fmla="*/ 330635439 w 1403"/>
              <a:gd name="T37" fmla="*/ 143552453 h 1052"/>
              <a:gd name="T38" fmla="*/ 354107999 w 1403"/>
              <a:gd name="T39" fmla="*/ 197462722 h 1052"/>
              <a:gd name="T40" fmla="*/ 334421433 w 1403"/>
              <a:gd name="T41" fmla="*/ 260462728 h 1052"/>
              <a:gd name="T42" fmla="*/ 303124686 w 1403"/>
              <a:gd name="T43" fmla="*/ 314686514 h 1052"/>
              <a:gd name="T44" fmla="*/ 291766704 w 1403"/>
              <a:gd name="T45" fmla="*/ 329731383 h 1052"/>
              <a:gd name="T46" fmla="*/ 265517950 w 1403"/>
              <a:gd name="T47" fmla="*/ 325029757 h 1052"/>
              <a:gd name="T48" fmla="*/ 235483201 w 1403"/>
              <a:gd name="T49" fmla="*/ 307790832 h 1052"/>
              <a:gd name="T50" fmla="*/ 219077729 w 1403"/>
              <a:gd name="T51" fmla="*/ 285537324 h 1052"/>
              <a:gd name="T52" fmla="*/ 215543934 w 1403"/>
              <a:gd name="T53" fmla="*/ 279895708 h 1052"/>
              <a:gd name="T54" fmla="*/ 216048833 w 1403"/>
              <a:gd name="T55" fmla="*/ 247925430 h 1052"/>
              <a:gd name="T56" fmla="*/ 193333372 w 1403"/>
              <a:gd name="T57" fmla="*/ 272372993 h 1052"/>
              <a:gd name="T58" fmla="*/ 159260430 w 1403"/>
              <a:gd name="T59" fmla="*/ 235074616 h 1052"/>
              <a:gd name="T60" fmla="*/ 92628242 w 1403"/>
              <a:gd name="T61" fmla="*/ 262970300 h 1052"/>
              <a:gd name="T62" fmla="*/ 41644929 w 1403"/>
              <a:gd name="T63" fmla="*/ 279582192 h 1052"/>
              <a:gd name="T64" fmla="*/ 22463263 w 1403"/>
              <a:gd name="T65" fmla="*/ 236955155 h 1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03" h="1052">
                <a:moveTo>
                  <a:pt x="0" y="554"/>
                </a:moveTo>
                <a:lnTo>
                  <a:pt x="24" y="563"/>
                </a:lnTo>
                <a:lnTo>
                  <a:pt x="10" y="532"/>
                </a:lnTo>
                <a:lnTo>
                  <a:pt x="37" y="549"/>
                </a:lnTo>
                <a:lnTo>
                  <a:pt x="9" y="488"/>
                </a:lnTo>
                <a:lnTo>
                  <a:pt x="27" y="395"/>
                </a:lnTo>
                <a:lnTo>
                  <a:pt x="35" y="420"/>
                </a:lnTo>
                <a:lnTo>
                  <a:pt x="122" y="348"/>
                </a:lnTo>
                <a:lnTo>
                  <a:pt x="268" y="313"/>
                </a:lnTo>
                <a:lnTo>
                  <a:pt x="318" y="258"/>
                </a:lnTo>
                <a:lnTo>
                  <a:pt x="317" y="224"/>
                </a:lnTo>
                <a:lnTo>
                  <a:pt x="336" y="198"/>
                </a:lnTo>
                <a:lnTo>
                  <a:pt x="358" y="240"/>
                </a:lnTo>
                <a:lnTo>
                  <a:pt x="358" y="195"/>
                </a:lnTo>
                <a:lnTo>
                  <a:pt x="391" y="204"/>
                </a:lnTo>
                <a:lnTo>
                  <a:pt x="393" y="170"/>
                </a:lnTo>
                <a:lnTo>
                  <a:pt x="445" y="119"/>
                </a:lnTo>
                <a:lnTo>
                  <a:pt x="501" y="121"/>
                </a:lnTo>
                <a:lnTo>
                  <a:pt x="512" y="173"/>
                </a:lnTo>
                <a:lnTo>
                  <a:pt x="534" y="143"/>
                </a:lnTo>
                <a:lnTo>
                  <a:pt x="576" y="160"/>
                </a:lnTo>
                <a:lnTo>
                  <a:pt x="560" y="126"/>
                </a:lnTo>
                <a:lnTo>
                  <a:pt x="593" y="71"/>
                </a:lnTo>
                <a:lnTo>
                  <a:pt x="675" y="50"/>
                </a:lnTo>
                <a:lnTo>
                  <a:pt x="654" y="14"/>
                </a:lnTo>
                <a:lnTo>
                  <a:pt x="813" y="59"/>
                </a:lnTo>
                <a:lnTo>
                  <a:pt x="779" y="152"/>
                </a:lnTo>
                <a:lnTo>
                  <a:pt x="937" y="248"/>
                </a:lnTo>
                <a:lnTo>
                  <a:pt x="976" y="211"/>
                </a:lnTo>
                <a:lnTo>
                  <a:pt x="993" y="49"/>
                </a:lnTo>
                <a:lnTo>
                  <a:pt x="1031" y="0"/>
                </a:lnTo>
                <a:lnTo>
                  <a:pt x="1064" y="124"/>
                </a:lnTo>
                <a:lnTo>
                  <a:pt x="1119" y="152"/>
                </a:lnTo>
                <a:lnTo>
                  <a:pt x="1155" y="295"/>
                </a:lnTo>
                <a:lnTo>
                  <a:pt x="1240" y="340"/>
                </a:lnTo>
                <a:lnTo>
                  <a:pt x="1271" y="420"/>
                </a:lnTo>
                <a:lnTo>
                  <a:pt x="1303" y="415"/>
                </a:lnTo>
                <a:lnTo>
                  <a:pt x="1310" y="458"/>
                </a:lnTo>
                <a:lnTo>
                  <a:pt x="1380" y="519"/>
                </a:lnTo>
                <a:lnTo>
                  <a:pt x="1403" y="630"/>
                </a:lnTo>
                <a:lnTo>
                  <a:pt x="1387" y="738"/>
                </a:lnTo>
                <a:lnTo>
                  <a:pt x="1325" y="831"/>
                </a:lnTo>
                <a:lnTo>
                  <a:pt x="1281" y="987"/>
                </a:lnTo>
                <a:lnTo>
                  <a:pt x="1201" y="1004"/>
                </a:lnTo>
                <a:lnTo>
                  <a:pt x="1153" y="1034"/>
                </a:lnTo>
                <a:lnTo>
                  <a:pt x="1156" y="1052"/>
                </a:lnTo>
                <a:lnTo>
                  <a:pt x="1106" y="999"/>
                </a:lnTo>
                <a:lnTo>
                  <a:pt x="1052" y="1037"/>
                </a:lnTo>
                <a:lnTo>
                  <a:pt x="986" y="1020"/>
                </a:lnTo>
                <a:lnTo>
                  <a:pt x="933" y="982"/>
                </a:lnTo>
                <a:lnTo>
                  <a:pt x="909" y="902"/>
                </a:lnTo>
                <a:lnTo>
                  <a:pt x="868" y="911"/>
                </a:lnTo>
                <a:lnTo>
                  <a:pt x="867" y="859"/>
                </a:lnTo>
                <a:lnTo>
                  <a:pt x="854" y="893"/>
                </a:lnTo>
                <a:lnTo>
                  <a:pt x="826" y="894"/>
                </a:lnTo>
                <a:lnTo>
                  <a:pt x="856" y="791"/>
                </a:lnTo>
                <a:lnTo>
                  <a:pt x="794" y="889"/>
                </a:lnTo>
                <a:lnTo>
                  <a:pt x="766" y="869"/>
                </a:lnTo>
                <a:lnTo>
                  <a:pt x="734" y="793"/>
                </a:lnTo>
                <a:lnTo>
                  <a:pt x="631" y="750"/>
                </a:lnTo>
                <a:lnTo>
                  <a:pt x="444" y="783"/>
                </a:lnTo>
                <a:lnTo>
                  <a:pt x="367" y="839"/>
                </a:lnTo>
                <a:lnTo>
                  <a:pt x="238" y="843"/>
                </a:lnTo>
                <a:lnTo>
                  <a:pt x="165" y="892"/>
                </a:lnTo>
                <a:lnTo>
                  <a:pt x="68" y="858"/>
                </a:lnTo>
                <a:lnTo>
                  <a:pt x="89" y="756"/>
                </a:lnTo>
                <a:lnTo>
                  <a:pt x="0" y="5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 name="Freeform 164"/>
          <p:cNvSpPr>
            <a:spLocks noChangeAspect="1"/>
          </p:cNvSpPr>
          <p:nvPr/>
        </p:nvSpPr>
        <p:spPr bwMode="auto">
          <a:xfrm>
            <a:off x="7378938" y="6074734"/>
            <a:ext cx="72880" cy="76615"/>
          </a:xfrm>
          <a:custGeom>
            <a:avLst/>
            <a:gdLst>
              <a:gd name="T0" fmla="*/ 0 w 122"/>
              <a:gd name="T1" fmla="*/ 5983081 h 119"/>
              <a:gd name="T2" fmla="*/ 515088 w 122"/>
              <a:gd name="T3" fmla="*/ 0 h 119"/>
              <a:gd name="T4" fmla="*/ 16224496 w 122"/>
              <a:gd name="T5" fmla="*/ 5085537 h 119"/>
              <a:gd name="T6" fmla="*/ 28328292 w 122"/>
              <a:gd name="T7" fmla="*/ 897544 h 119"/>
              <a:gd name="T8" fmla="*/ 31418818 w 122"/>
              <a:gd name="T9" fmla="*/ 9572712 h 119"/>
              <a:gd name="T10" fmla="*/ 31418818 w 122"/>
              <a:gd name="T11" fmla="*/ 20043514 h 119"/>
              <a:gd name="T12" fmla="*/ 19315022 w 122"/>
              <a:gd name="T13" fmla="*/ 35599307 h 119"/>
              <a:gd name="T14" fmla="*/ 11588708 w 122"/>
              <a:gd name="T15" fmla="*/ 34701763 h 119"/>
              <a:gd name="T16" fmla="*/ 0 w 122"/>
              <a:gd name="T17" fmla="*/ 5983081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119">
                <a:moveTo>
                  <a:pt x="0" y="20"/>
                </a:moveTo>
                <a:lnTo>
                  <a:pt x="2" y="0"/>
                </a:lnTo>
                <a:lnTo>
                  <a:pt x="63" y="17"/>
                </a:lnTo>
                <a:lnTo>
                  <a:pt x="110" y="3"/>
                </a:lnTo>
                <a:lnTo>
                  <a:pt x="122" y="32"/>
                </a:lnTo>
                <a:lnTo>
                  <a:pt x="122" y="67"/>
                </a:lnTo>
                <a:lnTo>
                  <a:pt x="75" y="119"/>
                </a:lnTo>
                <a:lnTo>
                  <a:pt x="45" y="116"/>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 name="Freeform 165"/>
          <p:cNvSpPr>
            <a:spLocks noChangeAspect="1"/>
          </p:cNvSpPr>
          <p:nvPr/>
        </p:nvSpPr>
        <p:spPr bwMode="auto">
          <a:xfrm>
            <a:off x="6210988" y="4486322"/>
            <a:ext cx="99043" cy="134548"/>
          </a:xfrm>
          <a:custGeom>
            <a:avLst/>
            <a:gdLst>
              <a:gd name="T0" fmla="*/ 0 w 166"/>
              <a:gd name="T1" fmla="*/ 18779601 h 206"/>
              <a:gd name="T2" fmla="*/ 5908921 w 166"/>
              <a:gd name="T3" fmla="*/ 25552708 h 206"/>
              <a:gd name="T4" fmla="*/ 9505567 w 166"/>
              <a:gd name="T5" fmla="*/ 55107581 h 206"/>
              <a:gd name="T6" fmla="*/ 20038529 w 166"/>
              <a:gd name="T7" fmla="*/ 53260471 h 206"/>
              <a:gd name="T8" fmla="*/ 26203918 w 166"/>
              <a:gd name="T9" fmla="*/ 40330145 h 206"/>
              <a:gd name="T10" fmla="*/ 33911162 w 166"/>
              <a:gd name="T11" fmla="*/ 43101087 h 206"/>
              <a:gd name="T12" fmla="*/ 39049155 w 166"/>
              <a:gd name="T13" fmla="*/ 63419854 h 206"/>
              <a:gd name="T14" fmla="*/ 42645801 w 166"/>
              <a:gd name="T15" fmla="*/ 52028694 h 206"/>
              <a:gd name="T16" fmla="*/ 38021759 w 166"/>
              <a:gd name="T17" fmla="*/ 31401983 h 206"/>
              <a:gd name="T18" fmla="*/ 33911162 w 166"/>
              <a:gd name="T19" fmla="*/ 39098923 h 206"/>
              <a:gd name="T20" fmla="*/ 28259217 w 166"/>
              <a:gd name="T21" fmla="*/ 28938984 h 206"/>
              <a:gd name="T22" fmla="*/ 38535204 w 166"/>
              <a:gd name="T23" fmla="*/ 16316602 h 206"/>
              <a:gd name="T24" fmla="*/ 18497182 w 166"/>
              <a:gd name="T25" fmla="*/ 14469492 h 206"/>
              <a:gd name="T26" fmla="*/ 5651945 w 166"/>
              <a:gd name="T27" fmla="*/ 0 h 206"/>
              <a:gd name="T28" fmla="*/ 1541347 w 166"/>
              <a:gd name="T29" fmla="*/ 8004329 h 206"/>
              <a:gd name="T30" fmla="*/ 6165896 w 166"/>
              <a:gd name="T31" fmla="*/ 14469492 h 206"/>
              <a:gd name="T32" fmla="*/ 0 w 166"/>
              <a:gd name="T33" fmla="*/ 18779601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206">
                <a:moveTo>
                  <a:pt x="0" y="61"/>
                </a:moveTo>
                <a:lnTo>
                  <a:pt x="23" y="83"/>
                </a:lnTo>
                <a:lnTo>
                  <a:pt x="37" y="179"/>
                </a:lnTo>
                <a:lnTo>
                  <a:pt x="78" y="173"/>
                </a:lnTo>
                <a:lnTo>
                  <a:pt x="102" y="131"/>
                </a:lnTo>
                <a:lnTo>
                  <a:pt x="132" y="140"/>
                </a:lnTo>
                <a:lnTo>
                  <a:pt x="152" y="206"/>
                </a:lnTo>
                <a:lnTo>
                  <a:pt x="166" y="169"/>
                </a:lnTo>
                <a:lnTo>
                  <a:pt x="148" y="102"/>
                </a:lnTo>
                <a:lnTo>
                  <a:pt x="132" y="127"/>
                </a:lnTo>
                <a:lnTo>
                  <a:pt x="110" y="94"/>
                </a:lnTo>
                <a:lnTo>
                  <a:pt x="150" y="53"/>
                </a:lnTo>
                <a:lnTo>
                  <a:pt x="72" y="47"/>
                </a:lnTo>
                <a:lnTo>
                  <a:pt x="22" y="0"/>
                </a:lnTo>
                <a:lnTo>
                  <a:pt x="6" y="26"/>
                </a:lnTo>
                <a:lnTo>
                  <a:pt x="24" y="47"/>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 name="Freeform 166"/>
          <p:cNvSpPr>
            <a:spLocks noChangeAspect="1"/>
          </p:cNvSpPr>
          <p:nvPr/>
        </p:nvSpPr>
        <p:spPr bwMode="auto">
          <a:xfrm>
            <a:off x="6233412" y="4443340"/>
            <a:ext cx="61669" cy="39244"/>
          </a:xfrm>
          <a:custGeom>
            <a:avLst/>
            <a:gdLst>
              <a:gd name="T0" fmla="*/ 0 w 105"/>
              <a:gd name="T1" fmla="*/ 11494264 h 59"/>
              <a:gd name="T2" fmla="*/ 3236082 w 105"/>
              <a:gd name="T3" fmla="*/ 18837665 h 59"/>
              <a:gd name="T4" fmla="*/ 26138119 w 105"/>
              <a:gd name="T5" fmla="*/ 15644563 h 59"/>
              <a:gd name="T6" fmla="*/ 24644313 w 105"/>
              <a:gd name="T7" fmla="*/ 5427878 h 59"/>
              <a:gd name="T8" fmla="*/ 8463905 w 105"/>
              <a:gd name="T9" fmla="*/ 0 h 59"/>
              <a:gd name="T10" fmla="*/ 0 w 105"/>
              <a:gd name="T11" fmla="*/ 11494264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59">
                <a:moveTo>
                  <a:pt x="0" y="36"/>
                </a:moveTo>
                <a:lnTo>
                  <a:pt x="13" y="59"/>
                </a:lnTo>
                <a:lnTo>
                  <a:pt x="105" y="49"/>
                </a:lnTo>
                <a:lnTo>
                  <a:pt x="99" y="17"/>
                </a:lnTo>
                <a:lnTo>
                  <a:pt x="34" y="0"/>
                </a:lnTo>
                <a:lnTo>
                  <a:pt x="0" y="3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 name="Freeform 170"/>
          <p:cNvSpPr>
            <a:spLocks noChangeAspect="1"/>
          </p:cNvSpPr>
          <p:nvPr/>
        </p:nvSpPr>
        <p:spPr bwMode="auto">
          <a:xfrm>
            <a:off x="6304423" y="4447079"/>
            <a:ext cx="183135" cy="424199"/>
          </a:xfrm>
          <a:custGeom>
            <a:avLst/>
            <a:gdLst>
              <a:gd name="T0" fmla="*/ 0 w 313"/>
              <a:gd name="T1" fmla="*/ 82976379 h 644"/>
              <a:gd name="T2" fmla="*/ 3458934 w 313"/>
              <a:gd name="T3" fmla="*/ 71391044 h 644"/>
              <a:gd name="T4" fmla="*/ 25940764 w 313"/>
              <a:gd name="T5" fmla="*/ 18786999 h 644"/>
              <a:gd name="T6" fmla="*/ 41010663 w 313"/>
              <a:gd name="T7" fmla="*/ 11585335 h 644"/>
              <a:gd name="T8" fmla="*/ 44716629 w 313"/>
              <a:gd name="T9" fmla="*/ 0 h 644"/>
              <a:gd name="T10" fmla="*/ 55339966 w 313"/>
              <a:gd name="T11" fmla="*/ 6575506 h 644"/>
              <a:gd name="T12" fmla="*/ 55586997 w 313"/>
              <a:gd name="T13" fmla="*/ 16908523 h 644"/>
              <a:gd name="T14" fmla="*/ 46198816 w 313"/>
              <a:gd name="T15" fmla="*/ 49159333 h 644"/>
              <a:gd name="T16" fmla="*/ 56081060 w 313"/>
              <a:gd name="T17" fmla="*/ 46341339 h 644"/>
              <a:gd name="T18" fmla="*/ 61022181 w 313"/>
              <a:gd name="T19" fmla="*/ 68573050 h 644"/>
              <a:gd name="T20" fmla="*/ 77327734 w 313"/>
              <a:gd name="T21" fmla="*/ 74522397 h 644"/>
              <a:gd name="T22" fmla="*/ 69175206 w 313"/>
              <a:gd name="T23" fmla="*/ 84854855 h 644"/>
              <a:gd name="T24" fmla="*/ 50892907 w 313"/>
              <a:gd name="T25" fmla="*/ 98319225 h 644"/>
              <a:gd name="T26" fmla="*/ 46198816 w 313"/>
              <a:gd name="T27" fmla="*/ 111156877 h 644"/>
              <a:gd name="T28" fmla="*/ 56081060 w 313"/>
              <a:gd name="T29" fmla="*/ 135580423 h 644"/>
              <a:gd name="T30" fmla="*/ 52128063 w 313"/>
              <a:gd name="T31" fmla="*/ 149983752 h 644"/>
              <a:gd name="T32" fmla="*/ 64234084 w 313"/>
              <a:gd name="T33" fmla="*/ 181921762 h 644"/>
              <a:gd name="T34" fmla="*/ 55586997 w 313"/>
              <a:gd name="T35" fmla="*/ 201648279 h 644"/>
              <a:gd name="T36" fmla="*/ 46692879 w 313"/>
              <a:gd name="T37" fmla="*/ 132762430 h 644"/>
              <a:gd name="T38" fmla="*/ 39281445 w 313"/>
              <a:gd name="T39" fmla="*/ 121803254 h 644"/>
              <a:gd name="T40" fmla="*/ 26928889 w 313"/>
              <a:gd name="T41" fmla="*/ 140276893 h 644"/>
              <a:gd name="T42" fmla="*/ 17540708 w 313"/>
              <a:gd name="T43" fmla="*/ 136519382 h 644"/>
              <a:gd name="T44" fmla="*/ 19022896 w 313"/>
              <a:gd name="T45" fmla="*/ 111470236 h 644"/>
              <a:gd name="T46" fmla="*/ 0 w 313"/>
              <a:gd name="T47" fmla="*/ 82976379 h 6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3" h="644">
                <a:moveTo>
                  <a:pt x="0" y="265"/>
                </a:moveTo>
                <a:lnTo>
                  <a:pt x="14" y="228"/>
                </a:lnTo>
                <a:lnTo>
                  <a:pt x="105" y="60"/>
                </a:lnTo>
                <a:lnTo>
                  <a:pt x="166" y="37"/>
                </a:lnTo>
                <a:lnTo>
                  <a:pt x="181" y="0"/>
                </a:lnTo>
                <a:lnTo>
                  <a:pt x="224" y="21"/>
                </a:lnTo>
                <a:lnTo>
                  <a:pt x="225" y="54"/>
                </a:lnTo>
                <a:lnTo>
                  <a:pt x="187" y="157"/>
                </a:lnTo>
                <a:lnTo>
                  <a:pt x="227" y="148"/>
                </a:lnTo>
                <a:lnTo>
                  <a:pt x="247" y="219"/>
                </a:lnTo>
                <a:lnTo>
                  <a:pt x="313" y="238"/>
                </a:lnTo>
                <a:lnTo>
                  <a:pt x="280" y="271"/>
                </a:lnTo>
                <a:lnTo>
                  <a:pt x="206" y="314"/>
                </a:lnTo>
                <a:lnTo>
                  <a:pt x="187" y="355"/>
                </a:lnTo>
                <a:lnTo>
                  <a:pt x="227" y="433"/>
                </a:lnTo>
                <a:lnTo>
                  <a:pt x="211" y="479"/>
                </a:lnTo>
                <a:lnTo>
                  <a:pt x="260" y="581"/>
                </a:lnTo>
                <a:lnTo>
                  <a:pt x="225" y="644"/>
                </a:lnTo>
                <a:lnTo>
                  <a:pt x="189" y="424"/>
                </a:lnTo>
                <a:lnTo>
                  <a:pt x="159" y="389"/>
                </a:lnTo>
                <a:lnTo>
                  <a:pt x="109" y="448"/>
                </a:lnTo>
                <a:lnTo>
                  <a:pt x="71" y="436"/>
                </a:lnTo>
                <a:lnTo>
                  <a:pt x="77" y="356"/>
                </a:lnTo>
                <a:lnTo>
                  <a:pt x="0" y="2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 name="Freeform 171"/>
          <p:cNvSpPr>
            <a:spLocks noChangeAspect="1"/>
          </p:cNvSpPr>
          <p:nvPr/>
        </p:nvSpPr>
        <p:spPr bwMode="auto">
          <a:xfrm>
            <a:off x="6511853" y="4768497"/>
            <a:ext cx="104647" cy="95305"/>
          </a:xfrm>
          <a:custGeom>
            <a:avLst/>
            <a:gdLst>
              <a:gd name="T0" fmla="*/ 0 w 174"/>
              <a:gd name="T1" fmla="*/ 8857570 h 149"/>
              <a:gd name="T2" fmla="*/ 3393528 w 174"/>
              <a:gd name="T3" fmla="*/ 30706712 h 149"/>
              <a:gd name="T4" fmla="*/ 9397343 w 174"/>
              <a:gd name="T5" fmla="*/ 42221933 h 149"/>
              <a:gd name="T6" fmla="*/ 18272526 w 174"/>
              <a:gd name="T7" fmla="*/ 43993338 h 149"/>
              <a:gd name="T8" fmla="*/ 45420747 w 174"/>
              <a:gd name="T9" fmla="*/ 23325495 h 149"/>
              <a:gd name="T10" fmla="*/ 44376428 w 174"/>
              <a:gd name="T11" fmla="*/ 0 h 149"/>
              <a:gd name="T12" fmla="*/ 23754693 w 174"/>
              <a:gd name="T13" fmla="*/ 3543354 h 149"/>
              <a:gd name="T14" fmla="*/ 6264895 w 174"/>
              <a:gd name="T15" fmla="*/ 2657108 h 149"/>
              <a:gd name="T16" fmla="*/ 0 w 174"/>
              <a:gd name="T17" fmla="*/ 8857570 h 1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4" h="149">
                <a:moveTo>
                  <a:pt x="0" y="30"/>
                </a:moveTo>
                <a:lnTo>
                  <a:pt x="13" y="104"/>
                </a:lnTo>
                <a:lnTo>
                  <a:pt x="36" y="143"/>
                </a:lnTo>
                <a:lnTo>
                  <a:pt x="70" y="149"/>
                </a:lnTo>
                <a:lnTo>
                  <a:pt x="174" y="79"/>
                </a:lnTo>
                <a:lnTo>
                  <a:pt x="170" y="0"/>
                </a:lnTo>
                <a:lnTo>
                  <a:pt x="91" y="12"/>
                </a:lnTo>
                <a:lnTo>
                  <a:pt x="24" y="9"/>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60" name="Freeform 191"/>
          <p:cNvSpPr>
            <a:spLocks noChangeAspect="1"/>
          </p:cNvSpPr>
          <p:nvPr/>
        </p:nvSpPr>
        <p:spPr bwMode="auto">
          <a:xfrm>
            <a:off x="6048411" y="4878753"/>
            <a:ext cx="37374" cy="85962"/>
          </a:xfrm>
          <a:custGeom>
            <a:avLst/>
            <a:gdLst>
              <a:gd name="T0" fmla="*/ 0 w 65"/>
              <a:gd name="T1" fmla="*/ 0 h 130"/>
              <a:gd name="T2" fmla="*/ 2624504 w 65"/>
              <a:gd name="T3" fmla="*/ 41020389 h 130"/>
              <a:gd name="T4" fmla="*/ 15508654 w 65"/>
              <a:gd name="T5" fmla="*/ 33762828 h 130"/>
              <a:gd name="T6" fmla="*/ 9305192 w 65"/>
              <a:gd name="T7" fmla="*/ 9781980 h 130"/>
              <a:gd name="T8" fmla="*/ 0 w 65"/>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130">
                <a:moveTo>
                  <a:pt x="0" y="0"/>
                </a:moveTo>
                <a:lnTo>
                  <a:pt x="11" y="130"/>
                </a:lnTo>
                <a:lnTo>
                  <a:pt x="65" y="107"/>
                </a:lnTo>
                <a:lnTo>
                  <a:pt x="39" y="3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70" name="Freeform 201"/>
          <p:cNvSpPr>
            <a:spLocks noChangeAspect="1"/>
          </p:cNvSpPr>
          <p:nvPr/>
        </p:nvSpPr>
        <p:spPr bwMode="auto">
          <a:xfrm>
            <a:off x="5921337" y="3759389"/>
            <a:ext cx="1255780" cy="878298"/>
          </a:xfrm>
          <a:custGeom>
            <a:avLst/>
            <a:gdLst>
              <a:gd name="T0" fmla="*/ 3027120 w 2124"/>
              <a:gd name="T1" fmla="*/ 182186760 h 1337"/>
              <a:gd name="T2" fmla="*/ 56255116 w 2124"/>
              <a:gd name="T3" fmla="*/ 156649418 h 1337"/>
              <a:gd name="T4" fmla="*/ 54489171 w 2124"/>
              <a:gd name="T5" fmla="*/ 120523463 h 1337"/>
              <a:gd name="T6" fmla="*/ 81733756 w 2124"/>
              <a:gd name="T7" fmla="*/ 88757624 h 1337"/>
              <a:gd name="T8" fmla="*/ 106455992 w 2124"/>
              <a:gd name="T9" fmla="*/ 73186101 h 1337"/>
              <a:gd name="T10" fmla="*/ 132438901 w 2124"/>
              <a:gd name="T11" fmla="*/ 78791805 h 1337"/>
              <a:gd name="T12" fmla="*/ 149845219 w 2124"/>
              <a:gd name="T13" fmla="*/ 114917760 h 1337"/>
              <a:gd name="T14" fmla="*/ 204334892 w 2124"/>
              <a:gd name="T15" fmla="*/ 147929187 h 1337"/>
              <a:gd name="T16" fmla="*/ 272446355 w 2124"/>
              <a:gd name="T17" fmla="*/ 163189313 h 1337"/>
              <a:gd name="T18" fmla="*/ 335007847 w 2124"/>
              <a:gd name="T19" fmla="*/ 136094986 h 1337"/>
              <a:gd name="T20" fmla="*/ 348125871 w 2124"/>
              <a:gd name="T21" fmla="*/ 121146257 h 1337"/>
              <a:gd name="T22" fmla="*/ 401101230 w 2124"/>
              <a:gd name="T23" fmla="*/ 95608915 h 1337"/>
              <a:gd name="T24" fmla="*/ 367297633 w 2124"/>
              <a:gd name="T25" fmla="*/ 82217729 h 1337"/>
              <a:gd name="T26" fmla="*/ 372847605 w 2124"/>
              <a:gd name="T27" fmla="*/ 50763287 h 1337"/>
              <a:gd name="T28" fmla="*/ 398831015 w 2124"/>
              <a:gd name="T29" fmla="*/ 49828538 h 1337"/>
              <a:gd name="T30" fmla="*/ 405642162 w 2124"/>
              <a:gd name="T31" fmla="*/ 12768392 h 1337"/>
              <a:gd name="T32" fmla="*/ 455086132 w 2124"/>
              <a:gd name="T33" fmla="*/ 8408834 h 1337"/>
              <a:gd name="T34" fmla="*/ 497971090 w 2124"/>
              <a:gd name="T35" fmla="*/ 65088664 h 1337"/>
              <a:gd name="T36" fmla="*/ 535810847 w 2124"/>
              <a:gd name="T37" fmla="*/ 71317719 h 1337"/>
              <a:gd name="T38" fmla="*/ 501502981 w 2124"/>
              <a:gd name="T39" fmla="*/ 123014639 h 1337"/>
              <a:gd name="T40" fmla="*/ 497971090 w 2124"/>
              <a:gd name="T41" fmla="*/ 150108966 h 1337"/>
              <a:gd name="T42" fmla="*/ 477789785 w 2124"/>
              <a:gd name="T43" fmla="*/ 158829197 h 1337"/>
              <a:gd name="T44" fmla="*/ 465681304 w 2124"/>
              <a:gd name="T45" fmla="*/ 163812106 h 1337"/>
              <a:gd name="T46" fmla="*/ 417750643 w 2124"/>
              <a:gd name="T47" fmla="*/ 199938062 h 1337"/>
              <a:gd name="T48" fmla="*/ 421787306 w 2124"/>
              <a:gd name="T49" fmla="*/ 170974795 h 1337"/>
              <a:gd name="T50" fmla="*/ 385208723 w 2124"/>
              <a:gd name="T51" fmla="*/ 202429237 h 1337"/>
              <a:gd name="T52" fmla="*/ 412453308 w 2124"/>
              <a:gd name="T53" fmla="*/ 211460866 h 1337"/>
              <a:gd name="T54" fmla="*/ 407155471 w 2124"/>
              <a:gd name="T55" fmla="*/ 229835519 h 1337"/>
              <a:gd name="T56" fmla="*/ 422291575 w 2124"/>
              <a:gd name="T57" fmla="*/ 284958364 h 1337"/>
              <a:gd name="T58" fmla="*/ 422291575 w 2124"/>
              <a:gd name="T59" fmla="*/ 294301389 h 1337"/>
              <a:gd name="T60" fmla="*/ 422796346 w 2124"/>
              <a:gd name="T61" fmla="*/ 306135590 h 1337"/>
              <a:gd name="T62" fmla="*/ 373604510 w 2124"/>
              <a:gd name="T63" fmla="*/ 384615997 h 1337"/>
              <a:gd name="T64" fmla="*/ 353171071 w 2124"/>
              <a:gd name="T65" fmla="*/ 390844495 h 1337"/>
              <a:gd name="T66" fmla="*/ 343332805 w 2124"/>
              <a:gd name="T67" fmla="*/ 397695786 h 1337"/>
              <a:gd name="T68" fmla="*/ 318862703 w 2124"/>
              <a:gd name="T69" fmla="*/ 416381837 h 1337"/>
              <a:gd name="T70" fmla="*/ 299438304 w 2124"/>
              <a:gd name="T71" fmla="*/ 401744505 h 1337"/>
              <a:gd name="T72" fmla="*/ 249490065 w 2124"/>
              <a:gd name="T73" fmla="*/ 391155892 h 1337"/>
              <a:gd name="T74" fmla="*/ 244949133 w 2124"/>
              <a:gd name="T75" fmla="*/ 403613445 h 1337"/>
              <a:gd name="T76" fmla="*/ 224263560 w 2124"/>
              <a:gd name="T77" fmla="*/ 394893213 h 1337"/>
              <a:gd name="T78" fmla="*/ 209127456 w 2124"/>
              <a:gd name="T79" fmla="*/ 375584369 h 1337"/>
              <a:gd name="T80" fmla="*/ 218461454 w 2124"/>
              <a:gd name="T81" fmla="*/ 333229917 h 1337"/>
              <a:gd name="T82" fmla="*/ 198280149 w 2124"/>
              <a:gd name="T83" fmla="*/ 322329906 h 1337"/>
              <a:gd name="T84" fmla="*/ 157918042 w 2124"/>
              <a:gd name="T85" fmla="*/ 330115947 h 1337"/>
              <a:gd name="T86" fmla="*/ 132943672 w 2124"/>
              <a:gd name="T87" fmla="*/ 336033047 h 1337"/>
              <a:gd name="T88" fmla="*/ 125880391 w 2124"/>
              <a:gd name="T89" fmla="*/ 329804550 h 1337"/>
              <a:gd name="T90" fmla="*/ 92076794 w 2124"/>
              <a:gd name="T91" fmla="*/ 312986881 h 1337"/>
              <a:gd name="T92" fmla="*/ 46164715 w 2124"/>
              <a:gd name="T93" fmla="*/ 293678595 h 1337"/>
              <a:gd name="T94" fmla="*/ 51462050 w 2124"/>
              <a:gd name="T95" fmla="*/ 272812766 h 1337"/>
              <a:gd name="T96" fmla="*/ 58021062 w 2124"/>
              <a:gd name="T97" fmla="*/ 239489383 h 1337"/>
              <a:gd name="T98" fmla="*/ 34812637 w 2124"/>
              <a:gd name="T99" fmla="*/ 240112735 h 1337"/>
              <a:gd name="T100" fmla="*/ 8829227 w 2124"/>
              <a:gd name="T101" fmla="*/ 217066569 h 1337"/>
              <a:gd name="T102" fmla="*/ 0 w 2124"/>
              <a:gd name="T103" fmla="*/ 198069680 h 13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24" h="1337">
                <a:moveTo>
                  <a:pt x="0" y="636"/>
                </a:moveTo>
                <a:lnTo>
                  <a:pt x="12" y="585"/>
                </a:lnTo>
                <a:lnTo>
                  <a:pt x="89" y="574"/>
                </a:lnTo>
                <a:lnTo>
                  <a:pt x="223" y="503"/>
                </a:lnTo>
                <a:lnTo>
                  <a:pt x="243" y="449"/>
                </a:lnTo>
                <a:lnTo>
                  <a:pt x="216" y="387"/>
                </a:lnTo>
                <a:lnTo>
                  <a:pt x="300" y="369"/>
                </a:lnTo>
                <a:lnTo>
                  <a:pt x="324" y="285"/>
                </a:lnTo>
                <a:lnTo>
                  <a:pt x="412" y="289"/>
                </a:lnTo>
                <a:lnTo>
                  <a:pt x="422" y="235"/>
                </a:lnTo>
                <a:lnTo>
                  <a:pt x="489" y="206"/>
                </a:lnTo>
                <a:lnTo>
                  <a:pt x="525" y="253"/>
                </a:lnTo>
                <a:lnTo>
                  <a:pt x="573" y="270"/>
                </a:lnTo>
                <a:lnTo>
                  <a:pt x="594" y="369"/>
                </a:lnTo>
                <a:lnTo>
                  <a:pt x="747" y="407"/>
                </a:lnTo>
                <a:lnTo>
                  <a:pt x="810" y="475"/>
                </a:lnTo>
                <a:lnTo>
                  <a:pt x="936" y="471"/>
                </a:lnTo>
                <a:lnTo>
                  <a:pt x="1080" y="524"/>
                </a:lnTo>
                <a:lnTo>
                  <a:pt x="1269" y="475"/>
                </a:lnTo>
                <a:lnTo>
                  <a:pt x="1328" y="437"/>
                </a:lnTo>
                <a:lnTo>
                  <a:pt x="1328" y="383"/>
                </a:lnTo>
                <a:lnTo>
                  <a:pt x="1380" y="389"/>
                </a:lnTo>
                <a:lnTo>
                  <a:pt x="1497" y="312"/>
                </a:lnTo>
                <a:lnTo>
                  <a:pt x="1590" y="307"/>
                </a:lnTo>
                <a:lnTo>
                  <a:pt x="1546" y="248"/>
                </a:lnTo>
                <a:lnTo>
                  <a:pt x="1456" y="264"/>
                </a:lnTo>
                <a:lnTo>
                  <a:pt x="1455" y="199"/>
                </a:lnTo>
                <a:lnTo>
                  <a:pt x="1478" y="163"/>
                </a:lnTo>
                <a:lnTo>
                  <a:pt x="1531" y="184"/>
                </a:lnTo>
                <a:lnTo>
                  <a:pt x="1581" y="160"/>
                </a:lnTo>
                <a:lnTo>
                  <a:pt x="1632" y="72"/>
                </a:lnTo>
                <a:lnTo>
                  <a:pt x="1608" y="41"/>
                </a:lnTo>
                <a:lnTo>
                  <a:pt x="1734" y="0"/>
                </a:lnTo>
                <a:lnTo>
                  <a:pt x="1804" y="27"/>
                </a:lnTo>
                <a:lnTo>
                  <a:pt x="1868" y="176"/>
                </a:lnTo>
                <a:lnTo>
                  <a:pt x="1974" y="209"/>
                </a:lnTo>
                <a:lnTo>
                  <a:pt x="1994" y="263"/>
                </a:lnTo>
                <a:lnTo>
                  <a:pt x="2124" y="229"/>
                </a:lnTo>
                <a:lnTo>
                  <a:pt x="2064" y="373"/>
                </a:lnTo>
                <a:lnTo>
                  <a:pt x="1988" y="395"/>
                </a:lnTo>
                <a:lnTo>
                  <a:pt x="1998" y="449"/>
                </a:lnTo>
                <a:lnTo>
                  <a:pt x="1974" y="482"/>
                </a:lnTo>
                <a:lnTo>
                  <a:pt x="1960" y="471"/>
                </a:lnTo>
                <a:lnTo>
                  <a:pt x="1894" y="510"/>
                </a:lnTo>
                <a:lnTo>
                  <a:pt x="1894" y="533"/>
                </a:lnTo>
                <a:lnTo>
                  <a:pt x="1846" y="526"/>
                </a:lnTo>
                <a:lnTo>
                  <a:pt x="1758" y="591"/>
                </a:lnTo>
                <a:lnTo>
                  <a:pt x="1656" y="642"/>
                </a:lnTo>
                <a:lnTo>
                  <a:pt x="1686" y="574"/>
                </a:lnTo>
                <a:lnTo>
                  <a:pt x="1672" y="549"/>
                </a:lnTo>
                <a:lnTo>
                  <a:pt x="1531" y="628"/>
                </a:lnTo>
                <a:lnTo>
                  <a:pt x="1527" y="650"/>
                </a:lnTo>
                <a:lnTo>
                  <a:pt x="1574" y="701"/>
                </a:lnTo>
                <a:lnTo>
                  <a:pt x="1635" y="679"/>
                </a:lnTo>
                <a:lnTo>
                  <a:pt x="1700" y="697"/>
                </a:lnTo>
                <a:lnTo>
                  <a:pt x="1614" y="738"/>
                </a:lnTo>
                <a:lnTo>
                  <a:pt x="1582" y="794"/>
                </a:lnTo>
                <a:lnTo>
                  <a:pt x="1674" y="915"/>
                </a:lnTo>
                <a:lnTo>
                  <a:pt x="1612" y="904"/>
                </a:lnTo>
                <a:lnTo>
                  <a:pt x="1674" y="945"/>
                </a:lnTo>
                <a:lnTo>
                  <a:pt x="1613" y="972"/>
                </a:lnTo>
                <a:lnTo>
                  <a:pt x="1676" y="983"/>
                </a:lnTo>
                <a:lnTo>
                  <a:pt x="1559" y="1178"/>
                </a:lnTo>
                <a:lnTo>
                  <a:pt x="1481" y="1235"/>
                </a:lnTo>
                <a:lnTo>
                  <a:pt x="1405" y="1254"/>
                </a:lnTo>
                <a:lnTo>
                  <a:pt x="1400" y="1255"/>
                </a:lnTo>
                <a:lnTo>
                  <a:pt x="1380" y="1244"/>
                </a:lnTo>
                <a:lnTo>
                  <a:pt x="1361" y="1277"/>
                </a:lnTo>
                <a:lnTo>
                  <a:pt x="1270" y="1296"/>
                </a:lnTo>
                <a:lnTo>
                  <a:pt x="1264" y="1337"/>
                </a:lnTo>
                <a:lnTo>
                  <a:pt x="1248" y="1288"/>
                </a:lnTo>
                <a:lnTo>
                  <a:pt x="1187" y="1290"/>
                </a:lnTo>
                <a:lnTo>
                  <a:pt x="1092" y="1230"/>
                </a:lnTo>
                <a:lnTo>
                  <a:pt x="989" y="1256"/>
                </a:lnTo>
                <a:lnTo>
                  <a:pt x="968" y="1257"/>
                </a:lnTo>
                <a:lnTo>
                  <a:pt x="971" y="1296"/>
                </a:lnTo>
                <a:lnTo>
                  <a:pt x="955" y="1287"/>
                </a:lnTo>
                <a:lnTo>
                  <a:pt x="889" y="1268"/>
                </a:lnTo>
                <a:lnTo>
                  <a:pt x="869" y="1197"/>
                </a:lnTo>
                <a:lnTo>
                  <a:pt x="829" y="1206"/>
                </a:lnTo>
                <a:lnTo>
                  <a:pt x="867" y="1103"/>
                </a:lnTo>
                <a:lnTo>
                  <a:pt x="866" y="1070"/>
                </a:lnTo>
                <a:lnTo>
                  <a:pt x="823" y="1049"/>
                </a:lnTo>
                <a:lnTo>
                  <a:pt x="786" y="1035"/>
                </a:lnTo>
                <a:lnTo>
                  <a:pt x="775" y="998"/>
                </a:lnTo>
                <a:lnTo>
                  <a:pt x="626" y="1060"/>
                </a:lnTo>
                <a:lnTo>
                  <a:pt x="561" y="1043"/>
                </a:lnTo>
                <a:lnTo>
                  <a:pt x="527" y="1079"/>
                </a:lnTo>
                <a:lnTo>
                  <a:pt x="522" y="1053"/>
                </a:lnTo>
                <a:lnTo>
                  <a:pt x="499" y="1059"/>
                </a:lnTo>
                <a:lnTo>
                  <a:pt x="424" y="1059"/>
                </a:lnTo>
                <a:lnTo>
                  <a:pt x="365" y="1005"/>
                </a:lnTo>
                <a:lnTo>
                  <a:pt x="255" y="969"/>
                </a:lnTo>
                <a:lnTo>
                  <a:pt x="183" y="943"/>
                </a:lnTo>
                <a:lnTo>
                  <a:pt x="166" y="883"/>
                </a:lnTo>
                <a:lnTo>
                  <a:pt x="204" y="876"/>
                </a:lnTo>
                <a:lnTo>
                  <a:pt x="181" y="828"/>
                </a:lnTo>
                <a:lnTo>
                  <a:pt x="230" y="769"/>
                </a:lnTo>
                <a:lnTo>
                  <a:pt x="192" y="749"/>
                </a:lnTo>
                <a:lnTo>
                  <a:pt x="138" y="771"/>
                </a:lnTo>
                <a:lnTo>
                  <a:pt x="31" y="706"/>
                </a:lnTo>
                <a:lnTo>
                  <a:pt x="35" y="697"/>
                </a:lnTo>
                <a:lnTo>
                  <a:pt x="36" y="651"/>
                </a:lnTo>
                <a:lnTo>
                  <a:pt x="0" y="63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71" name="Freeform 202"/>
          <p:cNvSpPr>
            <a:spLocks noChangeAspect="1"/>
          </p:cNvSpPr>
          <p:nvPr/>
        </p:nvSpPr>
        <p:spPr bwMode="auto">
          <a:xfrm>
            <a:off x="6640795" y="4645162"/>
            <a:ext cx="41112" cy="39244"/>
          </a:xfrm>
          <a:custGeom>
            <a:avLst/>
            <a:gdLst>
              <a:gd name="T0" fmla="*/ 0 w 75"/>
              <a:gd name="T1" fmla="*/ 13838395 h 64"/>
              <a:gd name="T2" fmla="*/ 5204291 w 75"/>
              <a:gd name="T3" fmla="*/ 0 h 64"/>
              <a:gd name="T4" fmla="*/ 16263408 w 75"/>
              <a:gd name="T5" fmla="*/ 2984793 h 64"/>
              <a:gd name="T6" fmla="*/ 7372900 w 75"/>
              <a:gd name="T7" fmla="*/ 17365973 h 64"/>
              <a:gd name="T8" fmla="*/ 0 w 75"/>
              <a:gd name="T9" fmla="*/ 138383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64">
                <a:moveTo>
                  <a:pt x="0" y="51"/>
                </a:moveTo>
                <a:lnTo>
                  <a:pt x="24" y="0"/>
                </a:lnTo>
                <a:lnTo>
                  <a:pt x="75" y="11"/>
                </a:lnTo>
                <a:lnTo>
                  <a:pt x="34" y="64"/>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72" name="Freeform 203"/>
          <p:cNvSpPr>
            <a:spLocks noChangeAspect="1"/>
          </p:cNvSpPr>
          <p:nvPr/>
        </p:nvSpPr>
        <p:spPr bwMode="auto">
          <a:xfrm>
            <a:off x="6872514" y="4525564"/>
            <a:ext cx="37374" cy="74747"/>
          </a:xfrm>
          <a:custGeom>
            <a:avLst/>
            <a:gdLst>
              <a:gd name="T0" fmla="*/ 0 w 63"/>
              <a:gd name="T1" fmla="*/ 14582719 h 114"/>
              <a:gd name="T2" fmla="*/ 6349496 w 63"/>
              <a:gd name="T3" fmla="*/ 35370614 h 114"/>
              <a:gd name="T4" fmla="*/ 16000992 w 63"/>
              <a:gd name="T5" fmla="*/ 0 h 114"/>
              <a:gd name="T6" fmla="*/ 7619496 w 63"/>
              <a:gd name="T7" fmla="*/ 310259 h 114"/>
              <a:gd name="T8" fmla="*/ 0 w 63"/>
              <a:gd name="T9" fmla="*/ 14582719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114">
                <a:moveTo>
                  <a:pt x="0" y="47"/>
                </a:moveTo>
                <a:lnTo>
                  <a:pt x="25" y="114"/>
                </a:lnTo>
                <a:lnTo>
                  <a:pt x="63" y="0"/>
                </a:lnTo>
                <a:lnTo>
                  <a:pt x="30" y="1"/>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1" name="Freeform 212"/>
          <p:cNvSpPr>
            <a:spLocks noChangeAspect="1"/>
          </p:cNvSpPr>
          <p:nvPr/>
        </p:nvSpPr>
        <p:spPr bwMode="auto">
          <a:xfrm>
            <a:off x="4833742" y="3183825"/>
            <a:ext cx="222377" cy="371876"/>
          </a:xfrm>
          <a:custGeom>
            <a:avLst/>
            <a:gdLst>
              <a:gd name="T0" fmla="*/ 0 w 378"/>
              <a:gd name="T1" fmla="*/ 18005370 h 567"/>
              <a:gd name="T2" fmla="*/ 6244091 w 378"/>
              <a:gd name="T3" fmla="*/ 12727895 h 567"/>
              <a:gd name="T4" fmla="*/ 16234937 w 378"/>
              <a:gd name="T5" fmla="*/ 23282287 h 567"/>
              <a:gd name="T6" fmla="*/ 34218060 w 378"/>
              <a:gd name="T7" fmla="*/ 25455790 h 567"/>
              <a:gd name="T8" fmla="*/ 44708174 w 378"/>
              <a:gd name="T9" fmla="*/ 18626052 h 567"/>
              <a:gd name="T10" fmla="*/ 47705777 w 378"/>
              <a:gd name="T11" fmla="*/ 4035552 h 567"/>
              <a:gd name="T12" fmla="*/ 64689866 w 378"/>
              <a:gd name="T13" fmla="*/ 0 h 567"/>
              <a:gd name="T14" fmla="*/ 73931061 w 378"/>
              <a:gd name="T15" fmla="*/ 5587816 h 567"/>
              <a:gd name="T16" fmla="*/ 72932026 w 378"/>
              <a:gd name="T17" fmla="*/ 18005370 h 567"/>
              <a:gd name="T18" fmla="*/ 69435155 w 378"/>
              <a:gd name="T19" fmla="*/ 30732708 h 567"/>
              <a:gd name="T20" fmla="*/ 81673954 w 378"/>
              <a:gd name="T21" fmla="*/ 45944448 h 567"/>
              <a:gd name="T22" fmla="*/ 74180945 w 378"/>
              <a:gd name="T23" fmla="*/ 56809181 h 567"/>
              <a:gd name="T24" fmla="*/ 83172256 w 378"/>
              <a:gd name="T25" fmla="*/ 76056473 h 567"/>
              <a:gd name="T26" fmla="*/ 79675885 w 378"/>
              <a:gd name="T27" fmla="*/ 93750944 h 567"/>
              <a:gd name="T28" fmla="*/ 94412020 w 378"/>
              <a:gd name="T29" fmla="*/ 130382365 h 567"/>
              <a:gd name="T30" fmla="*/ 61192995 w 378"/>
              <a:gd name="T31" fmla="*/ 165150625 h 567"/>
              <a:gd name="T32" fmla="*/ 21230110 w 378"/>
              <a:gd name="T33" fmla="*/ 176015915 h 567"/>
              <a:gd name="T34" fmla="*/ 18982158 w 378"/>
              <a:gd name="T35" fmla="*/ 169186176 h 567"/>
              <a:gd name="T36" fmla="*/ 6244091 w 378"/>
              <a:gd name="T37" fmla="*/ 163598361 h 567"/>
              <a:gd name="T38" fmla="*/ 4246022 w 378"/>
              <a:gd name="T39" fmla="*/ 129761125 h 567"/>
              <a:gd name="T40" fmla="*/ 42460221 w 378"/>
              <a:gd name="T41" fmla="*/ 92198680 h 567"/>
              <a:gd name="T42" fmla="*/ 29972038 w 378"/>
              <a:gd name="T43" fmla="*/ 73882969 h 567"/>
              <a:gd name="T44" fmla="*/ 25476133 w 378"/>
              <a:gd name="T45" fmla="*/ 36941763 h 567"/>
              <a:gd name="T46" fmla="*/ 0 w 378"/>
              <a:gd name="T47" fmla="*/ 18005370 h 5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78" h="567">
                <a:moveTo>
                  <a:pt x="0" y="58"/>
                </a:moveTo>
                <a:lnTo>
                  <a:pt x="25" y="41"/>
                </a:lnTo>
                <a:lnTo>
                  <a:pt x="65" y="75"/>
                </a:lnTo>
                <a:lnTo>
                  <a:pt x="137" y="82"/>
                </a:lnTo>
                <a:lnTo>
                  <a:pt x="179" y="60"/>
                </a:lnTo>
                <a:lnTo>
                  <a:pt x="191" y="13"/>
                </a:lnTo>
                <a:lnTo>
                  <a:pt x="259" y="0"/>
                </a:lnTo>
                <a:lnTo>
                  <a:pt x="296" y="18"/>
                </a:lnTo>
                <a:lnTo>
                  <a:pt x="292" y="58"/>
                </a:lnTo>
                <a:lnTo>
                  <a:pt x="278" y="99"/>
                </a:lnTo>
                <a:lnTo>
                  <a:pt x="327" y="148"/>
                </a:lnTo>
                <a:lnTo>
                  <a:pt x="297" y="183"/>
                </a:lnTo>
                <a:lnTo>
                  <a:pt x="333" y="245"/>
                </a:lnTo>
                <a:lnTo>
                  <a:pt x="319" y="302"/>
                </a:lnTo>
                <a:lnTo>
                  <a:pt x="378" y="420"/>
                </a:lnTo>
                <a:lnTo>
                  <a:pt x="245" y="532"/>
                </a:lnTo>
                <a:lnTo>
                  <a:pt x="85" y="567"/>
                </a:lnTo>
                <a:lnTo>
                  <a:pt x="76" y="545"/>
                </a:lnTo>
                <a:lnTo>
                  <a:pt x="25" y="527"/>
                </a:lnTo>
                <a:lnTo>
                  <a:pt x="17" y="418"/>
                </a:lnTo>
                <a:lnTo>
                  <a:pt x="170" y="297"/>
                </a:lnTo>
                <a:lnTo>
                  <a:pt x="120" y="238"/>
                </a:lnTo>
                <a:lnTo>
                  <a:pt x="102" y="119"/>
                </a:lnTo>
                <a:lnTo>
                  <a:pt x="0" y="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8" name="Freeform 219"/>
          <p:cNvSpPr>
            <a:spLocks noChangeAspect="1"/>
          </p:cNvSpPr>
          <p:nvPr/>
        </p:nvSpPr>
        <p:spPr bwMode="auto">
          <a:xfrm>
            <a:off x="3906858" y="3320241"/>
            <a:ext cx="229852" cy="113992"/>
          </a:xfrm>
          <a:custGeom>
            <a:avLst/>
            <a:gdLst>
              <a:gd name="T0" fmla="*/ 0 w 381"/>
              <a:gd name="T1" fmla="*/ 19203222 h 174"/>
              <a:gd name="T2" fmla="*/ 6303734 w 381"/>
              <a:gd name="T3" fmla="*/ 16415541 h 174"/>
              <a:gd name="T4" fmla="*/ 2626556 w 381"/>
              <a:gd name="T5" fmla="*/ 11460158 h 174"/>
              <a:gd name="T6" fmla="*/ 11293934 w 381"/>
              <a:gd name="T7" fmla="*/ 14557272 h 174"/>
              <a:gd name="T8" fmla="*/ 7354356 w 381"/>
              <a:gd name="T9" fmla="*/ 5884796 h 174"/>
              <a:gd name="T10" fmla="*/ 17072356 w 381"/>
              <a:gd name="T11" fmla="*/ 11150168 h 174"/>
              <a:gd name="T12" fmla="*/ 12082157 w 381"/>
              <a:gd name="T13" fmla="*/ 619423 h 174"/>
              <a:gd name="T14" fmla="*/ 27841491 w 381"/>
              <a:gd name="T15" fmla="*/ 8982467 h 174"/>
              <a:gd name="T16" fmla="*/ 29154513 w 381"/>
              <a:gd name="T17" fmla="*/ 22920316 h 174"/>
              <a:gd name="T18" fmla="*/ 37559491 w 381"/>
              <a:gd name="T19" fmla="*/ 7433631 h 174"/>
              <a:gd name="T20" fmla="*/ 45702070 w 381"/>
              <a:gd name="T21" fmla="*/ 13008437 h 174"/>
              <a:gd name="T22" fmla="*/ 52005804 w 381"/>
              <a:gd name="T23" fmla="*/ 5575362 h 174"/>
              <a:gd name="T24" fmla="*/ 57784227 w 381"/>
              <a:gd name="T25" fmla="*/ 15486685 h 174"/>
              <a:gd name="T26" fmla="*/ 56208294 w 381"/>
              <a:gd name="T27" fmla="*/ 5884796 h 174"/>
              <a:gd name="T28" fmla="*/ 72492939 w 381"/>
              <a:gd name="T29" fmla="*/ 5884796 h 174"/>
              <a:gd name="T30" fmla="*/ 74856583 w 381"/>
              <a:gd name="T31" fmla="*/ 0 h 174"/>
              <a:gd name="T32" fmla="*/ 82210939 w 381"/>
              <a:gd name="T33" fmla="*/ 5575362 h 174"/>
              <a:gd name="T34" fmla="*/ 91141229 w 381"/>
              <a:gd name="T35" fmla="*/ 3407104 h 174"/>
              <a:gd name="T36" fmla="*/ 84837495 w 381"/>
              <a:gd name="T37" fmla="*/ 7433631 h 174"/>
              <a:gd name="T38" fmla="*/ 100071519 w 381"/>
              <a:gd name="T39" fmla="*/ 24468595 h 174"/>
              <a:gd name="T40" fmla="*/ 86938740 w 381"/>
              <a:gd name="T41" fmla="*/ 39645290 h 174"/>
              <a:gd name="T42" fmla="*/ 49641648 w 381"/>
              <a:gd name="T43" fmla="*/ 53893130 h 174"/>
              <a:gd name="T44" fmla="*/ 16547045 w 381"/>
              <a:gd name="T45" fmla="*/ 47698344 h 174"/>
              <a:gd name="T46" fmla="*/ 24689624 w 381"/>
              <a:gd name="T47" fmla="*/ 33451062 h 174"/>
              <a:gd name="T48" fmla="*/ 4990200 w 381"/>
              <a:gd name="T49" fmla="*/ 28495122 h 174"/>
              <a:gd name="T50" fmla="*/ 24164313 w 381"/>
              <a:gd name="T51" fmla="*/ 27256276 h 174"/>
              <a:gd name="T52" fmla="*/ 17072356 w 381"/>
              <a:gd name="T53" fmla="*/ 23229749 h 174"/>
              <a:gd name="T54" fmla="*/ 24426712 w 381"/>
              <a:gd name="T55" fmla="*/ 19203222 h 174"/>
              <a:gd name="T56" fmla="*/ 0 w 381"/>
              <a:gd name="T57" fmla="*/ 19203222 h 17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1" h="174">
                <a:moveTo>
                  <a:pt x="0" y="62"/>
                </a:moveTo>
                <a:lnTo>
                  <a:pt x="24" y="53"/>
                </a:lnTo>
                <a:lnTo>
                  <a:pt x="10" y="37"/>
                </a:lnTo>
                <a:lnTo>
                  <a:pt x="43" y="47"/>
                </a:lnTo>
                <a:lnTo>
                  <a:pt x="28" y="19"/>
                </a:lnTo>
                <a:lnTo>
                  <a:pt x="65" y="36"/>
                </a:lnTo>
                <a:lnTo>
                  <a:pt x="46" y="2"/>
                </a:lnTo>
                <a:lnTo>
                  <a:pt x="106" y="29"/>
                </a:lnTo>
                <a:lnTo>
                  <a:pt x="111" y="74"/>
                </a:lnTo>
                <a:lnTo>
                  <a:pt x="143" y="24"/>
                </a:lnTo>
                <a:lnTo>
                  <a:pt x="174" y="42"/>
                </a:lnTo>
                <a:lnTo>
                  <a:pt x="198" y="18"/>
                </a:lnTo>
                <a:lnTo>
                  <a:pt x="220" y="50"/>
                </a:lnTo>
                <a:lnTo>
                  <a:pt x="214" y="19"/>
                </a:lnTo>
                <a:lnTo>
                  <a:pt x="276" y="19"/>
                </a:lnTo>
                <a:lnTo>
                  <a:pt x="285" y="0"/>
                </a:lnTo>
                <a:lnTo>
                  <a:pt x="313" y="18"/>
                </a:lnTo>
                <a:lnTo>
                  <a:pt x="347" y="11"/>
                </a:lnTo>
                <a:lnTo>
                  <a:pt x="323" y="24"/>
                </a:lnTo>
                <a:lnTo>
                  <a:pt x="381" y="79"/>
                </a:lnTo>
                <a:lnTo>
                  <a:pt x="331" y="128"/>
                </a:lnTo>
                <a:lnTo>
                  <a:pt x="189" y="174"/>
                </a:lnTo>
                <a:lnTo>
                  <a:pt x="63" y="154"/>
                </a:lnTo>
                <a:lnTo>
                  <a:pt x="94" y="108"/>
                </a:lnTo>
                <a:lnTo>
                  <a:pt x="19" y="92"/>
                </a:lnTo>
                <a:lnTo>
                  <a:pt x="92" y="88"/>
                </a:lnTo>
                <a:lnTo>
                  <a:pt x="65" y="75"/>
                </a:lnTo>
                <a:lnTo>
                  <a:pt x="93" y="62"/>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9" name="Freeform 220"/>
          <p:cNvSpPr>
            <a:spLocks noChangeAspect="1"/>
          </p:cNvSpPr>
          <p:nvPr/>
        </p:nvSpPr>
        <p:spPr bwMode="auto">
          <a:xfrm>
            <a:off x="5805477" y="4252732"/>
            <a:ext cx="599858" cy="665265"/>
          </a:xfrm>
          <a:custGeom>
            <a:avLst/>
            <a:gdLst>
              <a:gd name="T0" fmla="*/ 0 w 1020"/>
              <a:gd name="T1" fmla="*/ 143231282 h 1015"/>
              <a:gd name="T2" fmla="*/ 7238134 w 1020"/>
              <a:gd name="T3" fmla="*/ 136100370 h 1015"/>
              <a:gd name="T4" fmla="*/ 26706855 w 1020"/>
              <a:gd name="T5" fmla="*/ 136100370 h 1015"/>
              <a:gd name="T6" fmla="*/ 13228779 w 1020"/>
              <a:gd name="T7" fmla="*/ 103238150 h 1015"/>
              <a:gd name="T8" fmla="*/ 20966008 w 1020"/>
              <a:gd name="T9" fmla="*/ 94247532 h 1015"/>
              <a:gd name="T10" fmla="*/ 32697000 w 1020"/>
              <a:gd name="T11" fmla="*/ 95487521 h 1015"/>
              <a:gd name="T12" fmla="*/ 58155867 w 1020"/>
              <a:gd name="T13" fmla="*/ 59524493 h 1015"/>
              <a:gd name="T14" fmla="*/ 56408283 w 1020"/>
              <a:gd name="T15" fmla="*/ 49604023 h 1015"/>
              <a:gd name="T16" fmla="*/ 63147821 w 1020"/>
              <a:gd name="T17" fmla="*/ 43713657 h 1015"/>
              <a:gd name="T18" fmla="*/ 51915924 w 1020"/>
              <a:gd name="T19" fmla="*/ 32862777 h 1015"/>
              <a:gd name="T20" fmla="*/ 51416829 w 1020"/>
              <a:gd name="T21" fmla="*/ 15191121 h 1015"/>
              <a:gd name="T22" fmla="*/ 76126802 w 1020"/>
              <a:gd name="T23" fmla="*/ 15191121 h 1015"/>
              <a:gd name="T24" fmla="*/ 83614234 w 1020"/>
              <a:gd name="T25" fmla="*/ 6820776 h 1015"/>
              <a:gd name="T26" fmla="*/ 97092311 w 1020"/>
              <a:gd name="T27" fmla="*/ 0 h 1015"/>
              <a:gd name="T28" fmla="*/ 106577123 w 1020"/>
              <a:gd name="T29" fmla="*/ 6200503 h 1015"/>
              <a:gd name="T30" fmla="*/ 94347035 w 1020"/>
              <a:gd name="T31" fmla="*/ 24491875 h 1015"/>
              <a:gd name="T32" fmla="*/ 100087883 w 1020"/>
              <a:gd name="T33" fmla="*/ 39372859 h 1015"/>
              <a:gd name="T34" fmla="*/ 90603070 w 1020"/>
              <a:gd name="T35" fmla="*/ 41543258 h 1015"/>
              <a:gd name="T36" fmla="*/ 94846131 w 1020"/>
              <a:gd name="T37" fmla="*/ 60144766 h 1015"/>
              <a:gd name="T38" fmla="*/ 112817066 w 1020"/>
              <a:gd name="T39" fmla="*/ 68205531 h 1015"/>
              <a:gd name="T40" fmla="*/ 104330944 w 1020"/>
              <a:gd name="T41" fmla="*/ 85566494 h 1015"/>
              <a:gd name="T42" fmla="*/ 127543131 w 1020"/>
              <a:gd name="T43" fmla="*/ 101998161 h 1015"/>
              <a:gd name="T44" fmla="*/ 172720017 w 1020"/>
              <a:gd name="T45" fmla="*/ 112538904 h 1015"/>
              <a:gd name="T46" fmla="*/ 173718208 w 1020"/>
              <a:gd name="T47" fmla="*/ 96107237 h 1015"/>
              <a:gd name="T48" fmla="*/ 179459056 w 1020"/>
              <a:gd name="T49" fmla="*/ 94247532 h 1015"/>
              <a:gd name="T50" fmla="*/ 180707044 w 1020"/>
              <a:gd name="T51" fmla="*/ 102307740 h 1015"/>
              <a:gd name="T52" fmla="*/ 183951914 w 1020"/>
              <a:gd name="T53" fmla="*/ 109438653 h 1015"/>
              <a:gd name="T54" fmla="*/ 206914304 w 1020"/>
              <a:gd name="T55" fmla="*/ 106338401 h 1015"/>
              <a:gd name="T56" fmla="*/ 205417018 w 1020"/>
              <a:gd name="T57" fmla="*/ 96417374 h 1015"/>
              <a:gd name="T58" fmla="*/ 242606377 w 1020"/>
              <a:gd name="T59" fmla="*/ 77196149 h 1015"/>
              <a:gd name="T60" fmla="*/ 245352152 w 1020"/>
              <a:gd name="T61" fmla="*/ 88666745 h 1015"/>
              <a:gd name="T62" fmla="*/ 254587167 w 1020"/>
              <a:gd name="T63" fmla="*/ 93006986 h 1015"/>
              <a:gd name="T64" fmla="*/ 250843202 w 1020"/>
              <a:gd name="T65" fmla="*/ 104478139 h 1015"/>
              <a:gd name="T66" fmla="*/ 235618041 w 1020"/>
              <a:gd name="T67" fmla="*/ 111608495 h 1015"/>
              <a:gd name="T68" fmla="*/ 212904949 w 1020"/>
              <a:gd name="T69" fmla="*/ 163692496 h 1015"/>
              <a:gd name="T70" fmla="*/ 208412090 w 1020"/>
              <a:gd name="T71" fmla="*/ 142921145 h 1015"/>
              <a:gd name="T72" fmla="*/ 204418327 w 1020"/>
              <a:gd name="T73" fmla="*/ 150671774 h 1015"/>
              <a:gd name="T74" fmla="*/ 198927277 w 1020"/>
              <a:gd name="T75" fmla="*/ 140441167 h 1015"/>
              <a:gd name="T76" fmla="*/ 208911186 w 1020"/>
              <a:gd name="T77" fmla="*/ 127730025 h 1015"/>
              <a:gd name="T78" fmla="*/ 189442964 w 1020"/>
              <a:gd name="T79" fmla="*/ 125869763 h 1015"/>
              <a:gd name="T80" fmla="*/ 176963078 w 1020"/>
              <a:gd name="T81" fmla="*/ 111298358 h 1015"/>
              <a:gd name="T82" fmla="*/ 172969315 w 1020"/>
              <a:gd name="T83" fmla="*/ 119359123 h 1015"/>
              <a:gd name="T84" fmla="*/ 177462174 w 1020"/>
              <a:gd name="T85" fmla="*/ 125869763 h 1015"/>
              <a:gd name="T86" fmla="*/ 171472029 w 1020"/>
              <a:gd name="T87" fmla="*/ 130210003 h 1015"/>
              <a:gd name="T88" fmla="*/ 177212876 w 1020"/>
              <a:gd name="T89" fmla="*/ 137030779 h 1015"/>
              <a:gd name="T90" fmla="*/ 180707044 w 1020"/>
              <a:gd name="T91" fmla="*/ 166792747 h 1015"/>
              <a:gd name="T92" fmla="*/ 172969315 w 1020"/>
              <a:gd name="T93" fmla="*/ 161832790 h 1015"/>
              <a:gd name="T94" fmla="*/ 158243250 w 1020"/>
              <a:gd name="T95" fmla="*/ 185394256 h 1015"/>
              <a:gd name="T96" fmla="*/ 105828230 w 1020"/>
              <a:gd name="T97" fmla="*/ 232518300 h 1015"/>
              <a:gd name="T98" fmla="*/ 102084265 w 1020"/>
              <a:gd name="T99" fmla="*/ 291112384 h 1015"/>
              <a:gd name="T100" fmla="*/ 80120066 w 1020"/>
              <a:gd name="T101" fmla="*/ 314674406 h 1015"/>
              <a:gd name="T102" fmla="*/ 60651844 w 1020"/>
              <a:gd name="T103" fmla="*/ 269410624 h 1015"/>
              <a:gd name="T104" fmla="*/ 52664817 w 1020"/>
              <a:gd name="T105" fmla="*/ 233448153 h 1015"/>
              <a:gd name="T106" fmla="*/ 45675981 w 1020"/>
              <a:gd name="T107" fmla="*/ 225077251 h 1015"/>
              <a:gd name="T108" fmla="*/ 40184932 w 1020"/>
              <a:gd name="T109" fmla="*/ 159972528 h 1015"/>
              <a:gd name="T110" fmla="*/ 35941871 w 1020"/>
              <a:gd name="T111" fmla="*/ 157491993 h 1015"/>
              <a:gd name="T112" fmla="*/ 32946798 w 1020"/>
              <a:gd name="T113" fmla="*/ 172063397 h 1015"/>
              <a:gd name="T114" fmla="*/ 20466912 w 1020"/>
              <a:gd name="T115" fmla="*/ 175783365 h 1015"/>
              <a:gd name="T116" fmla="*/ 7737229 w 1020"/>
              <a:gd name="T117" fmla="*/ 158732539 h 1015"/>
              <a:gd name="T118" fmla="*/ 19967817 w 1020"/>
              <a:gd name="T119" fmla="*/ 149741364 h 1015"/>
              <a:gd name="T120" fmla="*/ 7737229 w 1020"/>
              <a:gd name="T121" fmla="*/ 153151752 h 1015"/>
              <a:gd name="T122" fmla="*/ 0 w 1020"/>
              <a:gd name="T123" fmla="*/ 143231282 h 10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20" h="1015">
                <a:moveTo>
                  <a:pt x="0" y="462"/>
                </a:moveTo>
                <a:lnTo>
                  <a:pt x="29" y="439"/>
                </a:lnTo>
                <a:lnTo>
                  <a:pt x="107" y="439"/>
                </a:lnTo>
                <a:lnTo>
                  <a:pt x="53" y="333"/>
                </a:lnTo>
                <a:lnTo>
                  <a:pt x="84" y="304"/>
                </a:lnTo>
                <a:lnTo>
                  <a:pt x="131" y="308"/>
                </a:lnTo>
                <a:lnTo>
                  <a:pt x="233" y="192"/>
                </a:lnTo>
                <a:lnTo>
                  <a:pt x="226" y="160"/>
                </a:lnTo>
                <a:lnTo>
                  <a:pt x="253" y="141"/>
                </a:lnTo>
                <a:lnTo>
                  <a:pt x="208" y="106"/>
                </a:lnTo>
                <a:lnTo>
                  <a:pt x="206" y="49"/>
                </a:lnTo>
                <a:lnTo>
                  <a:pt x="305" y="49"/>
                </a:lnTo>
                <a:lnTo>
                  <a:pt x="335" y="22"/>
                </a:lnTo>
                <a:lnTo>
                  <a:pt x="389" y="0"/>
                </a:lnTo>
                <a:lnTo>
                  <a:pt x="427" y="20"/>
                </a:lnTo>
                <a:lnTo>
                  <a:pt x="378" y="79"/>
                </a:lnTo>
                <a:lnTo>
                  <a:pt x="401" y="127"/>
                </a:lnTo>
                <a:lnTo>
                  <a:pt x="363" y="134"/>
                </a:lnTo>
                <a:lnTo>
                  <a:pt x="380" y="194"/>
                </a:lnTo>
                <a:lnTo>
                  <a:pt x="452" y="220"/>
                </a:lnTo>
                <a:lnTo>
                  <a:pt x="418" y="276"/>
                </a:lnTo>
                <a:lnTo>
                  <a:pt x="511" y="329"/>
                </a:lnTo>
                <a:lnTo>
                  <a:pt x="692" y="363"/>
                </a:lnTo>
                <a:lnTo>
                  <a:pt x="696" y="310"/>
                </a:lnTo>
                <a:lnTo>
                  <a:pt x="719" y="304"/>
                </a:lnTo>
                <a:lnTo>
                  <a:pt x="724" y="330"/>
                </a:lnTo>
                <a:lnTo>
                  <a:pt x="737" y="353"/>
                </a:lnTo>
                <a:lnTo>
                  <a:pt x="829" y="343"/>
                </a:lnTo>
                <a:lnTo>
                  <a:pt x="823" y="311"/>
                </a:lnTo>
                <a:lnTo>
                  <a:pt x="972" y="249"/>
                </a:lnTo>
                <a:lnTo>
                  <a:pt x="983" y="286"/>
                </a:lnTo>
                <a:lnTo>
                  <a:pt x="1020" y="300"/>
                </a:lnTo>
                <a:lnTo>
                  <a:pt x="1005" y="337"/>
                </a:lnTo>
                <a:lnTo>
                  <a:pt x="944" y="360"/>
                </a:lnTo>
                <a:lnTo>
                  <a:pt x="853" y="528"/>
                </a:lnTo>
                <a:lnTo>
                  <a:pt x="835" y="461"/>
                </a:lnTo>
                <a:lnTo>
                  <a:pt x="819" y="486"/>
                </a:lnTo>
                <a:lnTo>
                  <a:pt x="797" y="453"/>
                </a:lnTo>
                <a:lnTo>
                  <a:pt x="837" y="412"/>
                </a:lnTo>
                <a:lnTo>
                  <a:pt x="759" y="406"/>
                </a:lnTo>
                <a:lnTo>
                  <a:pt x="709" y="359"/>
                </a:lnTo>
                <a:lnTo>
                  <a:pt x="693" y="385"/>
                </a:lnTo>
                <a:lnTo>
                  <a:pt x="711" y="406"/>
                </a:lnTo>
                <a:lnTo>
                  <a:pt x="687" y="420"/>
                </a:lnTo>
                <a:lnTo>
                  <a:pt x="710" y="442"/>
                </a:lnTo>
                <a:lnTo>
                  <a:pt x="724" y="538"/>
                </a:lnTo>
                <a:lnTo>
                  <a:pt x="693" y="522"/>
                </a:lnTo>
                <a:lnTo>
                  <a:pt x="634" y="598"/>
                </a:lnTo>
                <a:lnTo>
                  <a:pt x="424" y="750"/>
                </a:lnTo>
                <a:lnTo>
                  <a:pt x="409" y="939"/>
                </a:lnTo>
                <a:lnTo>
                  <a:pt x="321" y="1015"/>
                </a:lnTo>
                <a:lnTo>
                  <a:pt x="243" y="869"/>
                </a:lnTo>
                <a:lnTo>
                  <a:pt x="211" y="753"/>
                </a:lnTo>
                <a:lnTo>
                  <a:pt x="183" y="726"/>
                </a:lnTo>
                <a:lnTo>
                  <a:pt x="161" y="516"/>
                </a:lnTo>
                <a:lnTo>
                  <a:pt x="144" y="508"/>
                </a:lnTo>
                <a:lnTo>
                  <a:pt x="132" y="555"/>
                </a:lnTo>
                <a:lnTo>
                  <a:pt x="82" y="567"/>
                </a:lnTo>
                <a:lnTo>
                  <a:pt x="31" y="512"/>
                </a:lnTo>
                <a:lnTo>
                  <a:pt x="80" y="483"/>
                </a:lnTo>
                <a:lnTo>
                  <a:pt x="31" y="494"/>
                </a:lnTo>
                <a:lnTo>
                  <a:pt x="0" y="46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90" name="Freeform 221"/>
          <p:cNvSpPr>
            <a:spLocks noChangeAspect="1"/>
          </p:cNvSpPr>
          <p:nvPr/>
        </p:nvSpPr>
        <p:spPr bwMode="auto">
          <a:xfrm>
            <a:off x="6362354" y="4974057"/>
            <a:ext cx="224247" cy="259752"/>
          </a:xfrm>
          <a:custGeom>
            <a:avLst/>
            <a:gdLst>
              <a:gd name="T0" fmla="*/ 0 w 377"/>
              <a:gd name="T1" fmla="*/ 0 h 394"/>
              <a:gd name="T2" fmla="*/ 21192493 w 377"/>
              <a:gd name="T3" fmla="*/ 5018683 h 394"/>
              <a:gd name="T4" fmla="*/ 48002463 w 377"/>
              <a:gd name="T5" fmla="*/ 37326211 h 394"/>
              <a:gd name="T6" fmla="*/ 69961504 w 377"/>
              <a:gd name="T7" fmla="*/ 49245373 h 394"/>
              <a:gd name="T8" fmla="*/ 67408198 w 377"/>
              <a:gd name="T9" fmla="*/ 58028208 h 394"/>
              <a:gd name="T10" fmla="*/ 75323296 w 377"/>
              <a:gd name="T11" fmla="*/ 57400943 h 394"/>
              <a:gd name="T12" fmla="*/ 74046390 w 377"/>
              <a:gd name="T13" fmla="*/ 69320105 h 394"/>
              <a:gd name="T14" fmla="*/ 96260610 w 377"/>
              <a:gd name="T15" fmla="*/ 92217532 h 394"/>
              <a:gd name="T16" fmla="*/ 93707304 w 377"/>
              <a:gd name="T17" fmla="*/ 123270529 h 394"/>
              <a:gd name="T18" fmla="*/ 84260121 w 377"/>
              <a:gd name="T19" fmla="*/ 123584161 h 394"/>
              <a:gd name="T20" fmla="*/ 64599207 w 377"/>
              <a:gd name="T21" fmla="*/ 105705418 h 394"/>
              <a:gd name="T22" fmla="*/ 32937804 w 377"/>
              <a:gd name="T23" fmla="*/ 43599424 h 394"/>
              <a:gd name="T24" fmla="*/ 0 w 377"/>
              <a:gd name="T25" fmla="*/ 0 h 3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7" h="394">
                <a:moveTo>
                  <a:pt x="0" y="0"/>
                </a:moveTo>
                <a:lnTo>
                  <a:pt x="83" y="16"/>
                </a:lnTo>
                <a:lnTo>
                  <a:pt x="188" y="119"/>
                </a:lnTo>
                <a:lnTo>
                  <a:pt x="274" y="157"/>
                </a:lnTo>
                <a:lnTo>
                  <a:pt x="264" y="185"/>
                </a:lnTo>
                <a:lnTo>
                  <a:pt x="295" y="183"/>
                </a:lnTo>
                <a:lnTo>
                  <a:pt x="290" y="221"/>
                </a:lnTo>
                <a:lnTo>
                  <a:pt x="377" y="294"/>
                </a:lnTo>
                <a:lnTo>
                  <a:pt x="367" y="393"/>
                </a:lnTo>
                <a:lnTo>
                  <a:pt x="330" y="394"/>
                </a:lnTo>
                <a:lnTo>
                  <a:pt x="253" y="337"/>
                </a:lnTo>
                <a:lnTo>
                  <a:pt x="129" y="139"/>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solidFill>
                <a:srgbClr val="CCA876"/>
              </a:solidFill>
              <a:latin typeface="Calibri" panose="020F0502020204030204" pitchFamily="34" charset="0"/>
            </a:endParaRPr>
          </a:p>
        </p:txBody>
      </p:sp>
      <p:sp>
        <p:nvSpPr>
          <p:cNvPr id="91" name="Freeform 222"/>
          <p:cNvSpPr>
            <a:spLocks noChangeAspect="1"/>
          </p:cNvSpPr>
          <p:nvPr/>
        </p:nvSpPr>
        <p:spPr bwMode="auto">
          <a:xfrm>
            <a:off x="6571652" y="5235677"/>
            <a:ext cx="188740" cy="65405"/>
          </a:xfrm>
          <a:custGeom>
            <a:avLst/>
            <a:gdLst>
              <a:gd name="T0" fmla="*/ 0 w 315"/>
              <a:gd name="T1" fmla="*/ 8819925 h 99"/>
              <a:gd name="T2" fmla="*/ 5440769 w 315"/>
              <a:gd name="T3" fmla="*/ 0 h 99"/>
              <a:gd name="T4" fmla="*/ 62699402 w 315"/>
              <a:gd name="T5" fmla="*/ 9765057 h 99"/>
              <a:gd name="T6" fmla="*/ 68399255 w 315"/>
              <a:gd name="T7" fmla="*/ 17639849 h 99"/>
              <a:gd name="T8" fmla="*/ 80058046 w 315"/>
              <a:gd name="T9" fmla="*/ 20474685 h 99"/>
              <a:gd name="T10" fmla="*/ 81612551 w 315"/>
              <a:gd name="T11" fmla="*/ 31184313 h 99"/>
              <a:gd name="T12" fmla="*/ 14249633 w 315"/>
              <a:gd name="T13" fmla="*/ 16064442 h 99"/>
              <a:gd name="T14" fmla="*/ 0 w 315"/>
              <a:gd name="T15" fmla="*/ 8819925 h 9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5" h="99">
                <a:moveTo>
                  <a:pt x="0" y="28"/>
                </a:moveTo>
                <a:lnTo>
                  <a:pt x="21" y="0"/>
                </a:lnTo>
                <a:lnTo>
                  <a:pt x="242" y="31"/>
                </a:lnTo>
                <a:lnTo>
                  <a:pt x="264" y="56"/>
                </a:lnTo>
                <a:lnTo>
                  <a:pt x="309" y="65"/>
                </a:lnTo>
                <a:lnTo>
                  <a:pt x="315" y="99"/>
                </a:lnTo>
                <a:lnTo>
                  <a:pt x="55" y="51"/>
                </a:lnTo>
                <a:lnTo>
                  <a:pt x="0" y="2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solidFill>
                <a:srgbClr val="CCA876"/>
              </a:solidFill>
              <a:latin typeface="Calibri" panose="020F0502020204030204" pitchFamily="34" charset="0"/>
            </a:endParaRPr>
          </a:p>
        </p:txBody>
      </p:sp>
      <p:sp>
        <p:nvSpPr>
          <p:cNvPr id="92" name="Freeform 223"/>
          <p:cNvSpPr>
            <a:spLocks noChangeAspect="1"/>
          </p:cNvSpPr>
          <p:nvPr/>
        </p:nvSpPr>
        <p:spPr bwMode="auto">
          <a:xfrm>
            <a:off x="6648268" y="5002088"/>
            <a:ext cx="201821" cy="192478"/>
          </a:xfrm>
          <a:custGeom>
            <a:avLst/>
            <a:gdLst>
              <a:gd name="T0" fmla="*/ 0 w 342"/>
              <a:gd name="T1" fmla="*/ 41360108 h 291"/>
              <a:gd name="T2" fmla="*/ 5780171 w 342"/>
              <a:gd name="T3" fmla="*/ 29362485 h 291"/>
              <a:gd name="T4" fmla="*/ 12817141 w 342"/>
              <a:gd name="T5" fmla="*/ 36624440 h 291"/>
              <a:gd name="T6" fmla="*/ 39205401 w 342"/>
              <a:gd name="T7" fmla="*/ 33782928 h 291"/>
              <a:gd name="T8" fmla="*/ 47750329 w 342"/>
              <a:gd name="T9" fmla="*/ 29994057 h 291"/>
              <a:gd name="T10" fmla="*/ 59311172 w 342"/>
              <a:gd name="T11" fmla="*/ 0 h 291"/>
              <a:gd name="T12" fmla="*/ 74389749 w 342"/>
              <a:gd name="T13" fmla="*/ 947358 h 291"/>
              <a:gd name="T14" fmla="*/ 71122674 w 342"/>
              <a:gd name="T15" fmla="*/ 8840324 h 291"/>
              <a:gd name="T16" fmla="*/ 85950592 w 342"/>
              <a:gd name="T17" fmla="*/ 36624440 h 291"/>
              <a:gd name="T18" fmla="*/ 77657325 w 342"/>
              <a:gd name="T19" fmla="*/ 34730286 h 291"/>
              <a:gd name="T20" fmla="*/ 62829407 w 342"/>
              <a:gd name="T21" fmla="*/ 65986925 h 291"/>
              <a:gd name="T22" fmla="*/ 60818629 w 342"/>
              <a:gd name="T23" fmla="*/ 85878076 h 291"/>
              <a:gd name="T24" fmla="*/ 51268563 w 342"/>
              <a:gd name="T25" fmla="*/ 91876887 h 291"/>
              <a:gd name="T26" fmla="*/ 34933188 w 342"/>
              <a:gd name="T27" fmla="*/ 80195050 h 291"/>
              <a:gd name="T28" fmla="*/ 25131963 w 342"/>
              <a:gd name="T29" fmla="*/ 85562290 h 291"/>
              <a:gd name="T30" fmla="*/ 23875164 w 342"/>
              <a:gd name="T31" fmla="*/ 76090393 h 291"/>
              <a:gd name="T32" fmla="*/ 10304045 w 342"/>
              <a:gd name="T33" fmla="*/ 77985110 h 291"/>
              <a:gd name="T34" fmla="*/ 0 w 342"/>
              <a:gd name="T35" fmla="*/ 41360108 h 2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2" h="291">
                <a:moveTo>
                  <a:pt x="0" y="131"/>
                </a:moveTo>
                <a:lnTo>
                  <a:pt x="23" y="93"/>
                </a:lnTo>
                <a:lnTo>
                  <a:pt x="51" y="116"/>
                </a:lnTo>
                <a:lnTo>
                  <a:pt x="156" y="107"/>
                </a:lnTo>
                <a:lnTo>
                  <a:pt x="190" y="95"/>
                </a:lnTo>
                <a:lnTo>
                  <a:pt x="236" y="0"/>
                </a:lnTo>
                <a:lnTo>
                  <a:pt x="296" y="3"/>
                </a:lnTo>
                <a:lnTo>
                  <a:pt x="283" y="28"/>
                </a:lnTo>
                <a:lnTo>
                  <a:pt x="342" y="116"/>
                </a:lnTo>
                <a:lnTo>
                  <a:pt x="309" y="110"/>
                </a:lnTo>
                <a:lnTo>
                  <a:pt x="250" y="209"/>
                </a:lnTo>
                <a:lnTo>
                  <a:pt x="242" y="272"/>
                </a:lnTo>
                <a:lnTo>
                  <a:pt x="204" y="291"/>
                </a:lnTo>
                <a:lnTo>
                  <a:pt x="139" y="254"/>
                </a:lnTo>
                <a:lnTo>
                  <a:pt x="100" y="271"/>
                </a:lnTo>
                <a:lnTo>
                  <a:pt x="95" y="241"/>
                </a:lnTo>
                <a:lnTo>
                  <a:pt x="41" y="247"/>
                </a:lnTo>
                <a:lnTo>
                  <a:pt x="0" y="1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93" name="Freeform 224"/>
          <p:cNvSpPr>
            <a:spLocks noChangeAspect="1"/>
          </p:cNvSpPr>
          <p:nvPr/>
        </p:nvSpPr>
        <p:spPr bwMode="auto">
          <a:xfrm>
            <a:off x="6808980" y="5293609"/>
            <a:ext cx="48588" cy="13081"/>
          </a:xfrm>
          <a:custGeom>
            <a:avLst/>
            <a:gdLst>
              <a:gd name="T0" fmla="*/ 0 w 84"/>
              <a:gd name="T1" fmla="*/ 1120195 h 21"/>
              <a:gd name="T2" fmla="*/ 2172834 w 84"/>
              <a:gd name="T3" fmla="*/ 5879835 h 21"/>
              <a:gd name="T4" fmla="*/ 20281257 w 84"/>
              <a:gd name="T5" fmla="*/ 1680029 h 21"/>
              <a:gd name="T6" fmla="*/ 6518993 w 84"/>
              <a:gd name="T7" fmla="*/ 0 h 21"/>
              <a:gd name="T8" fmla="*/ 0 w 84"/>
              <a:gd name="T9" fmla="*/ 1120195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21">
                <a:moveTo>
                  <a:pt x="0" y="4"/>
                </a:moveTo>
                <a:lnTo>
                  <a:pt x="9" y="21"/>
                </a:lnTo>
                <a:lnTo>
                  <a:pt x="84" y="6"/>
                </a:lnTo>
                <a:lnTo>
                  <a:pt x="27" y="0"/>
                </a:lnTo>
                <a:lnTo>
                  <a:pt x="0" y="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94" name="Freeform 225"/>
          <p:cNvSpPr>
            <a:spLocks noChangeAspect="1"/>
          </p:cNvSpPr>
          <p:nvPr/>
        </p:nvSpPr>
        <p:spPr bwMode="auto">
          <a:xfrm>
            <a:off x="6850091" y="5060018"/>
            <a:ext cx="128943" cy="166316"/>
          </a:xfrm>
          <a:custGeom>
            <a:avLst/>
            <a:gdLst>
              <a:gd name="T0" fmla="*/ 0 w 214"/>
              <a:gd name="T1" fmla="*/ 46721828 h 254"/>
              <a:gd name="T2" fmla="*/ 7073903 w 214"/>
              <a:gd name="T3" fmla="*/ 61264479 h 254"/>
              <a:gd name="T4" fmla="*/ 4715764 w 214"/>
              <a:gd name="T5" fmla="*/ 75497298 h 254"/>
              <a:gd name="T6" fmla="*/ 13886245 w 214"/>
              <a:gd name="T7" fmla="*/ 78591728 h 254"/>
              <a:gd name="T8" fmla="*/ 13100028 w 214"/>
              <a:gd name="T9" fmla="*/ 49506425 h 254"/>
              <a:gd name="T10" fmla="*/ 18864082 w 214"/>
              <a:gd name="T11" fmla="*/ 46721828 h 254"/>
              <a:gd name="T12" fmla="*/ 19911859 w 214"/>
              <a:gd name="T13" fmla="*/ 57860774 h 254"/>
              <a:gd name="T14" fmla="*/ 24890207 w 214"/>
              <a:gd name="T15" fmla="*/ 70546656 h 254"/>
              <a:gd name="T16" fmla="*/ 34845880 w 214"/>
              <a:gd name="T17" fmla="*/ 64977461 h 254"/>
              <a:gd name="T18" fmla="*/ 22794141 w 214"/>
              <a:gd name="T19" fmla="*/ 37748927 h 254"/>
              <a:gd name="T20" fmla="*/ 41396151 w 214"/>
              <a:gd name="T21" fmla="*/ 25990873 h 254"/>
              <a:gd name="T22" fmla="*/ 16243871 w 214"/>
              <a:gd name="T23" fmla="*/ 33416837 h 254"/>
              <a:gd name="T24" fmla="*/ 12575884 w 214"/>
              <a:gd name="T25" fmla="*/ 16089588 h 254"/>
              <a:gd name="T26" fmla="*/ 49256270 w 214"/>
              <a:gd name="T27" fmla="*/ 14233375 h 254"/>
              <a:gd name="T28" fmla="*/ 56068100 w 214"/>
              <a:gd name="T29" fmla="*/ 0 h 254"/>
              <a:gd name="T30" fmla="*/ 45064138 w 214"/>
              <a:gd name="T31" fmla="*/ 8972901 h 254"/>
              <a:gd name="T32" fmla="*/ 18864082 w 214"/>
              <a:gd name="T33" fmla="*/ 4332090 h 254"/>
              <a:gd name="T34" fmla="*/ 9956185 w 214"/>
              <a:gd name="T35" fmla="*/ 10829670 h 254"/>
              <a:gd name="T36" fmla="*/ 0 w 214"/>
              <a:gd name="T37" fmla="*/ 46721828 h 2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4" h="254">
                <a:moveTo>
                  <a:pt x="0" y="151"/>
                </a:moveTo>
                <a:lnTo>
                  <a:pt x="27" y="198"/>
                </a:lnTo>
                <a:lnTo>
                  <a:pt x="18" y="244"/>
                </a:lnTo>
                <a:lnTo>
                  <a:pt x="53" y="254"/>
                </a:lnTo>
                <a:lnTo>
                  <a:pt x="50" y="160"/>
                </a:lnTo>
                <a:lnTo>
                  <a:pt x="72" y="151"/>
                </a:lnTo>
                <a:lnTo>
                  <a:pt x="76" y="187"/>
                </a:lnTo>
                <a:lnTo>
                  <a:pt x="95" y="228"/>
                </a:lnTo>
                <a:lnTo>
                  <a:pt x="133" y="210"/>
                </a:lnTo>
                <a:lnTo>
                  <a:pt x="87" y="122"/>
                </a:lnTo>
                <a:lnTo>
                  <a:pt x="158" y="84"/>
                </a:lnTo>
                <a:lnTo>
                  <a:pt x="62" y="108"/>
                </a:lnTo>
                <a:lnTo>
                  <a:pt x="48" y="52"/>
                </a:lnTo>
                <a:lnTo>
                  <a:pt x="188" y="46"/>
                </a:lnTo>
                <a:lnTo>
                  <a:pt x="214" y="0"/>
                </a:lnTo>
                <a:lnTo>
                  <a:pt x="172" y="29"/>
                </a:lnTo>
                <a:lnTo>
                  <a:pt x="72" y="14"/>
                </a:lnTo>
                <a:lnTo>
                  <a:pt x="38" y="35"/>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95" name="Freeform 226"/>
          <p:cNvSpPr>
            <a:spLocks noChangeAspect="1"/>
          </p:cNvSpPr>
          <p:nvPr/>
        </p:nvSpPr>
        <p:spPr bwMode="auto">
          <a:xfrm>
            <a:off x="6949133" y="5293609"/>
            <a:ext cx="69143" cy="41112"/>
          </a:xfrm>
          <a:custGeom>
            <a:avLst/>
            <a:gdLst>
              <a:gd name="T0" fmla="*/ 0 w 120"/>
              <a:gd name="T1" fmla="*/ 10970748 h 65"/>
              <a:gd name="T2" fmla="*/ 1197745 w 120"/>
              <a:gd name="T3" fmla="*/ 18765471 h 65"/>
              <a:gd name="T4" fmla="*/ 28750293 w 120"/>
              <a:gd name="T5" fmla="*/ 0 h 65"/>
              <a:gd name="T6" fmla="*/ 8145843 w 120"/>
              <a:gd name="T7" fmla="*/ 5773908 h 65"/>
              <a:gd name="T8" fmla="*/ 0 w 120"/>
              <a:gd name="T9" fmla="*/ 1097074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65">
                <a:moveTo>
                  <a:pt x="0" y="38"/>
                </a:moveTo>
                <a:lnTo>
                  <a:pt x="5" y="65"/>
                </a:lnTo>
                <a:lnTo>
                  <a:pt x="120" y="0"/>
                </a:lnTo>
                <a:lnTo>
                  <a:pt x="34" y="20"/>
                </a:lnTo>
                <a:lnTo>
                  <a:pt x="0" y="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96" name="Freeform 227"/>
          <p:cNvSpPr>
            <a:spLocks noChangeAspect="1"/>
          </p:cNvSpPr>
          <p:nvPr/>
        </p:nvSpPr>
        <p:spPr bwMode="auto">
          <a:xfrm>
            <a:off x="7023881" y="5052542"/>
            <a:ext cx="22424" cy="67274"/>
          </a:xfrm>
          <a:custGeom>
            <a:avLst/>
            <a:gdLst>
              <a:gd name="T0" fmla="*/ 0 w 40"/>
              <a:gd name="T1" fmla="*/ 11172825 h 104"/>
              <a:gd name="T2" fmla="*/ 2041208 w 40"/>
              <a:gd name="T3" fmla="*/ 25063572 h 104"/>
              <a:gd name="T4" fmla="*/ 7258050 w 40"/>
              <a:gd name="T5" fmla="*/ 31405024 h 104"/>
              <a:gd name="T6" fmla="*/ 3855720 w 40"/>
              <a:gd name="T7" fmla="*/ 18118199 h 104"/>
              <a:gd name="T8" fmla="*/ 9072563 w 40"/>
              <a:gd name="T9" fmla="*/ 16608669 h 104"/>
              <a:gd name="T10" fmla="*/ 8619173 w 40"/>
              <a:gd name="T11" fmla="*/ 6643138 h 104"/>
              <a:gd name="T12" fmla="*/ 2041208 w 40"/>
              <a:gd name="T13" fmla="*/ 12984590 h 104"/>
              <a:gd name="T14" fmla="*/ 4762976 w 40"/>
              <a:gd name="T15" fmla="*/ 0 h 104"/>
              <a:gd name="T16" fmla="*/ 0 w 40"/>
              <a:gd name="T17" fmla="*/ 11172825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104">
                <a:moveTo>
                  <a:pt x="0" y="37"/>
                </a:moveTo>
                <a:lnTo>
                  <a:pt x="9" y="83"/>
                </a:lnTo>
                <a:lnTo>
                  <a:pt x="32" y="104"/>
                </a:lnTo>
                <a:lnTo>
                  <a:pt x="17" y="60"/>
                </a:lnTo>
                <a:lnTo>
                  <a:pt x="40" y="55"/>
                </a:lnTo>
                <a:lnTo>
                  <a:pt x="38" y="22"/>
                </a:lnTo>
                <a:lnTo>
                  <a:pt x="9" y="43"/>
                </a:lnTo>
                <a:lnTo>
                  <a:pt x="21" y="0"/>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97" name="Freeform 228"/>
          <p:cNvSpPr>
            <a:spLocks noChangeAspect="1"/>
          </p:cNvSpPr>
          <p:nvPr/>
        </p:nvSpPr>
        <p:spPr bwMode="auto">
          <a:xfrm>
            <a:off x="7033224" y="5162798"/>
            <a:ext cx="57931" cy="20555"/>
          </a:xfrm>
          <a:custGeom>
            <a:avLst/>
            <a:gdLst>
              <a:gd name="T0" fmla="*/ 0 w 99"/>
              <a:gd name="T1" fmla="*/ 3640033 h 33"/>
              <a:gd name="T2" fmla="*/ 13591239 w 99"/>
              <a:gd name="T3" fmla="*/ 0 h 33"/>
              <a:gd name="T4" fmla="*/ 24463832 w 99"/>
              <a:gd name="T5" fmla="*/ 9240044 h 33"/>
              <a:gd name="T6" fmla="*/ 0 w 99"/>
              <a:gd name="T7" fmla="*/ 36400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33">
                <a:moveTo>
                  <a:pt x="0" y="13"/>
                </a:moveTo>
                <a:lnTo>
                  <a:pt x="55" y="0"/>
                </a:lnTo>
                <a:lnTo>
                  <a:pt x="99" y="33"/>
                </a:lnTo>
                <a:lnTo>
                  <a:pt x="0" y="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98" name="Freeform 229"/>
          <p:cNvSpPr>
            <a:spLocks noChangeAspect="1"/>
          </p:cNvSpPr>
          <p:nvPr/>
        </p:nvSpPr>
        <p:spPr bwMode="auto">
          <a:xfrm>
            <a:off x="7093024" y="5108605"/>
            <a:ext cx="214903" cy="198085"/>
          </a:xfrm>
          <a:custGeom>
            <a:avLst/>
            <a:gdLst>
              <a:gd name="T0" fmla="*/ 0 w 362"/>
              <a:gd name="T1" fmla="*/ 11641265 h 300"/>
              <a:gd name="T2" fmla="*/ 13225731 w 362"/>
              <a:gd name="T3" fmla="*/ 20451022 h 300"/>
              <a:gd name="T4" fmla="*/ 26705134 w 362"/>
              <a:gd name="T5" fmla="*/ 18562976 h 300"/>
              <a:gd name="T6" fmla="*/ 9664744 w 362"/>
              <a:gd name="T7" fmla="*/ 25170014 h 300"/>
              <a:gd name="T8" fmla="*/ 18058103 w 362"/>
              <a:gd name="T9" fmla="*/ 40586808 h 300"/>
              <a:gd name="T10" fmla="*/ 25942101 w 362"/>
              <a:gd name="T11" fmla="*/ 27372733 h 300"/>
              <a:gd name="T12" fmla="*/ 31283330 w 362"/>
              <a:gd name="T13" fmla="*/ 40586808 h 300"/>
              <a:gd name="T14" fmla="*/ 64601582 w 362"/>
              <a:gd name="T15" fmla="*/ 54745467 h 300"/>
              <a:gd name="T16" fmla="*/ 72486084 w 362"/>
              <a:gd name="T17" fmla="*/ 77712761 h 300"/>
              <a:gd name="T18" fmla="*/ 66127647 w 362"/>
              <a:gd name="T19" fmla="*/ 76454624 h 300"/>
              <a:gd name="T20" fmla="*/ 61295275 w 362"/>
              <a:gd name="T21" fmla="*/ 87781215 h 300"/>
              <a:gd name="T22" fmla="*/ 81133115 w 362"/>
              <a:gd name="T23" fmla="*/ 82746988 h 300"/>
              <a:gd name="T24" fmla="*/ 92069749 w 362"/>
              <a:gd name="T25" fmla="*/ 94388252 h 300"/>
              <a:gd name="T26" fmla="*/ 90797859 w 362"/>
              <a:gd name="T27" fmla="*/ 23911878 h 300"/>
              <a:gd name="T28" fmla="*/ 62058308 w 362"/>
              <a:gd name="T29" fmla="*/ 11641265 h 300"/>
              <a:gd name="T30" fmla="*/ 39167833 w 362"/>
              <a:gd name="T31" fmla="*/ 32406399 h 300"/>
              <a:gd name="T32" fmla="*/ 29757265 w 362"/>
              <a:gd name="T33" fmla="*/ 21709158 h 300"/>
              <a:gd name="T34" fmla="*/ 26959815 w 362"/>
              <a:gd name="T35" fmla="*/ 4404879 h 300"/>
              <a:gd name="T36" fmla="*/ 13225731 w 362"/>
              <a:gd name="T37" fmla="*/ 0 h 300"/>
              <a:gd name="T38" fmla="*/ 0 w 362"/>
              <a:gd name="T39" fmla="*/ 11641265 h 3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2" h="300">
                <a:moveTo>
                  <a:pt x="0" y="37"/>
                </a:moveTo>
                <a:lnTo>
                  <a:pt x="52" y="65"/>
                </a:lnTo>
                <a:lnTo>
                  <a:pt x="105" y="59"/>
                </a:lnTo>
                <a:lnTo>
                  <a:pt x="38" y="80"/>
                </a:lnTo>
                <a:lnTo>
                  <a:pt x="71" y="129"/>
                </a:lnTo>
                <a:lnTo>
                  <a:pt x="102" y="87"/>
                </a:lnTo>
                <a:lnTo>
                  <a:pt x="123" y="129"/>
                </a:lnTo>
                <a:lnTo>
                  <a:pt x="254" y="174"/>
                </a:lnTo>
                <a:lnTo>
                  <a:pt x="285" y="247"/>
                </a:lnTo>
                <a:lnTo>
                  <a:pt x="260" y="243"/>
                </a:lnTo>
                <a:lnTo>
                  <a:pt x="241" y="279"/>
                </a:lnTo>
                <a:lnTo>
                  <a:pt x="319" y="263"/>
                </a:lnTo>
                <a:lnTo>
                  <a:pt x="362" y="300"/>
                </a:lnTo>
                <a:lnTo>
                  <a:pt x="357" y="76"/>
                </a:lnTo>
                <a:lnTo>
                  <a:pt x="244" y="37"/>
                </a:lnTo>
                <a:lnTo>
                  <a:pt x="154" y="103"/>
                </a:lnTo>
                <a:lnTo>
                  <a:pt x="117" y="69"/>
                </a:lnTo>
                <a:lnTo>
                  <a:pt x="106" y="14"/>
                </a:lnTo>
                <a:lnTo>
                  <a:pt x="52" y="0"/>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99" name="Freeform 230"/>
          <p:cNvSpPr>
            <a:spLocks noChangeAspect="1"/>
          </p:cNvSpPr>
          <p:nvPr/>
        </p:nvSpPr>
        <p:spPr bwMode="auto">
          <a:xfrm>
            <a:off x="7100499" y="5259971"/>
            <a:ext cx="9343" cy="16818"/>
          </a:xfrm>
          <a:custGeom>
            <a:avLst/>
            <a:gdLst>
              <a:gd name="T0" fmla="*/ 0 w 16"/>
              <a:gd name="T1" fmla="*/ 7850707 h 26"/>
              <a:gd name="T2" fmla="*/ 2461276 w 16"/>
              <a:gd name="T3" fmla="*/ 0 h 26"/>
              <a:gd name="T4" fmla="*/ 3938240 w 16"/>
              <a:gd name="T5" fmla="*/ 4529529 h 26"/>
              <a:gd name="T6" fmla="*/ 0 w 16"/>
              <a:gd name="T7" fmla="*/ 7850707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6">
                <a:moveTo>
                  <a:pt x="0" y="26"/>
                </a:moveTo>
                <a:lnTo>
                  <a:pt x="10" y="0"/>
                </a:lnTo>
                <a:lnTo>
                  <a:pt x="16" y="15"/>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0" name="Freeform 231"/>
          <p:cNvSpPr>
            <a:spLocks noChangeAspect="1"/>
          </p:cNvSpPr>
          <p:nvPr/>
        </p:nvSpPr>
        <p:spPr bwMode="auto">
          <a:xfrm>
            <a:off x="5314003" y="4149952"/>
            <a:ext cx="392431" cy="371875"/>
          </a:xfrm>
          <a:custGeom>
            <a:avLst/>
            <a:gdLst>
              <a:gd name="T0" fmla="*/ 0 w 665"/>
              <a:gd name="T1" fmla="*/ 5587798 h 567"/>
              <a:gd name="T2" fmla="*/ 4523874 w 665"/>
              <a:gd name="T3" fmla="*/ 0 h 567"/>
              <a:gd name="T4" fmla="*/ 17341014 w 665"/>
              <a:gd name="T5" fmla="*/ 13348536 h 567"/>
              <a:gd name="T6" fmla="*/ 32922411 w 665"/>
              <a:gd name="T7" fmla="*/ 2793620 h 567"/>
              <a:gd name="T8" fmla="*/ 34430368 w 665"/>
              <a:gd name="T9" fmla="*/ 13038195 h 567"/>
              <a:gd name="T10" fmla="*/ 41718497 w 665"/>
              <a:gd name="T11" fmla="*/ 16453054 h 567"/>
              <a:gd name="T12" fmla="*/ 43478116 w 665"/>
              <a:gd name="T13" fmla="*/ 28249330 h 567"/>
              <a:gd name="T14" fmla="*/ 66599301 w 665"/>
              <a:gd name="T15" fmla="*/ 40355947 h 567"/>
              <a:gd name="T16" fmla="*/ 87709709 w 665"/>
              <a:gd name="T17" fmla="*/ 36941646 h 567"/>
              <a:gd name="T18" fmla="*/ 85950592 w 665"/>
              <a:gd name="T19" fmla="*/ 30111930 h 567"/>
              <a:gd name="T20" fmla="*/ 113092832 w 665"/>
              <a:gd name="T21" fmla="*/ 18625993 h 567"/>
              <a:gd name="T22" fmla="*/ 148528839 w 665"/>
              <a:gd name="T23" fmla="*/ 38804245 h 567"/>
              <a:gd name="T24" fmla="*/ 149785137 w 665"/>
              <a:gd name="T25" fmla="*/ 49668944 h 567"/>
              <a:gd name="T26" fmla="*/ 143753807 w 665"/>
              <a:gd name="T27" fmla="*/ 70157536 h 567"/>
              <a:gd name="T28" fmla="*/ 144507786 w 665"/>
              <a:gd name="T29" fmla="*/ 98406867 h 567"/>
              <a:gd name="T30" fmla="*/ 153806191 w 665"/>
              <a:gd name="T31" fmla="*/ 107099182 h 567"/>
              <a:gd name="T32" fmla="*/ 146518062 w 665"/>
              <a:gd name="T33" fmla="*/ 121378739 h 567"/>
              <a:gd name="T34" fmla="*/ 167126151 w 665"/>
              <a:gd name="T35" fmla="*/ 153353268 h 567"/>
              <a:gd name="T36" fmla="*/ 153555032 w 665"/>
              <a:gd name="T37" fmla="*/ 176014800 h 567"/>
              <a:gd name="T38" fmla="*/ 116108747 w 665"/>
              <a:gd name="T39" fmla="*/ 168564403 h 567"/>
              <a:gd name="T40" fmla="*/ 107563820 w 665"/>
              <a:gd name="T41" fmla="*/ 153663608 h 567"/>
              <a:gd name="T42" fmla="*/ 82180697 w 665"/>
              <a:gd name="T43" fmla="*/ 158630726 h 567"/>
              <a:gd name="T44" fmla="*/ 63332226 w 665"/>
              <a:gd name="T45" fmla="*/ 144971850 h 567"/>
              <a:gd name="T46" fmla="*/ 50766245 w 665"/>
              <a:gd name="T47" fmla="*/ 117963881 h 567"/>
              <a:gd name="T48" fmla="*/ 41216179 w 665"/>
              <a:gd name="T49" fmla="*/ 113618002 h 567"/>
              <a:gd name="T50" fmla="*/ 38954242 w 665"/>
              <a:gd name="T51" fmla="*/ 119205799 h 567"/>
              <a:gd name="T52" fmla="*/ 27142239 w 665"/>
              <a:gd name="T53" fmla="*/ 91888048 h 567"/>
              <a:gd name="T54" fmla="*/ 11058024 w 665"/>
              <a:gd name="T55" fmla="*/ 75434994 h 567"/>
              <a:gd name="T56" fmla="*/ 18597312 w 665"/>
              <a:gd name="T57" fmla="*/ 49668944 h 567"/>
              <a:gd name="T58" fmla="*/ 11812003 w 665"/>
              <a:gd name="T59" fmla="*/ 46564983 h 567"/>
              <a:gd name="T60" fmla="*/ 5529012 w 665"/>
              <a:gd name="T61" fmla="*/ 32595210 h 567"/>
              <a:gd name="T62" fmla="*/ 0 w 665"/>
              <a:gd name="T63" fmla="*/ 5587798 h 5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5" h="567">
                <a:moveTo>
                  <a:pt x="0" y="18"/>
                </a:moveTo>
                <a:lnTo>
                  <a:pt x="18" y="0"/>
                </a:lnTo>
                <a:lnTo>
                  <a:pt x="69" y="43"/>
                </a:lnTo>
                <a:lnTo>
                  <a:pt x="131" y="9"/>
                </a:lnTo>
                <a:lnTo>
                  <a:pt x="137" y="42"/>
                </a:lnTo>
                <a:lnTo>
                  <a:pt x="166" y="53"/>
                </a:lnTo>
                <a:lnTo>
                  <a:pt x="173" y="91"/>
                </a:lnTo>
                <a:lnTo>
                  <a:pt x="265" y="130"/>
                </a:lnTo>
                <a:lnTo>
                  <a:pt x="349" y="119"/>
                </a:lnTo>
                <a:lnTo>
                  <a:pt x="342" y="97"/>
                </a:lnTo>
                <a:lnTo>
                  <a:pt x="450" y="60"/>
                </a:lnTo>
                <a:lnTo>
                  <a:pt x="591" y="125"/>
                </a:lnTo>
                <a:lnTo>
                  <a:pt x="596" y="160"/>
                </a:lnTo>
                <a:lnTo>
                  <a:pt x="572" y="226"/>
                </a:lnTo>
                <a:lnTo>
                  <a:pt x="575" y="317"/>
                </a:lnTo>
                <a:lnTo>
                  <a:pt x="612" y="345"/>
                </a:lnTo>
                <a:lnTo>
                  <a:pt x="583" y="391"/>
                </a:lnTo>
                <a:lnTo>
                  <a:pt x="665" y="494"/>
                </a:lnTo>
                <a:lnTo>
                  <a:pt x="611" y="567"/>
                </a:lnTo>
                <a:lnTo>
                  <a:pt x="462" y="543"/>
                </a:lnTo>
                <a:lnTo>
                  <a:pt x="428" y="495"/>
                </a:lnTo>
                <a:lnTo>
                  <a:pt x="327" y="511"/>
                </a:lnTo>
                <a:lnTo>
                  <a:pt x="252" y="467"/>
                </a:lnTo>
                <a:lnTo>
                  <a:pt x="202" y="380"/>
                </a:lnTo>
                <a:lnTo>
                  <a:pt x="164" y="366"/>
                </a:lnTo>
                <a:lnTo>
                  <a:pt x="155" y="384"/>
                </a:lnTo>
                <a:lnTo>
                  <a:pt x="108" y="296"/>
                </a:lnTo>
                <a:lnTo>
                  <a:pt x="44" y="243"/>
                </a:lnTo>
                <a:lnTo>
                  <a:pt x="74" y="160"/>
                </a:lnTo>
                <a:lnTo>
                  <a:pt x="47" y="150"/>
                </a:lnTo>
                <a:lnTo>
                  <a:pt x="22" y="105"/>
                </a:lnTo>
                <a:lnTo>
                  <a:pt x="0" y="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1" name="Freeform 232"/>
          <p:cNvSpPr>
            <a:spLocks noChangeAspect="1"/>
          </p:cNvSpPr>
          <p:nvPr/>
        </p:nvSpPr>
        <p:spPr bwMode="auto">
          <a:xfrm>
            <a:off x="5205617" y="4219095"/>
            <a:ext cx="201821" cy="207429"/>
          </a:xfrm>
          <a:custGeom>
            <a:avLst/>
            <a:gdLst>
              <a:gd name="T0" fmla="*/ 0 w 345"/>
              <a:gd name="T1" fmla="*/ 47879030 h 315"/>
              <a:gd name="T2" fmla="*/ 4198289 w 345"/>
              <a:gd name="T3" fmla="*/ 61960966 h 315"/>
              <a:gd name="T4" fmla="*/ 42724843 w 345"/>
              <a:gd name="T5" fmla="*/ 83866759 h 315"/>
              <a:gd name="T6" fmla="*/ 43218818 w 345"/>
              <a:gd name="T7" fmla="*/ 92002765 h 315"/>
              <a:gd name="T8" fmla="*/ 52109867 w 345"/>
              <a:gd name="T9" fmla="*/ 97322720 h 315"/>
              <a:gd name="T10" fmla="*/ 67915569 w 345"/>
              <a:gd name="T11" fmla="*/ 98574671 h 315"/>
              <a:gd name="T12" fmla="*/ 80510932 w 345"/>
              <a:gd name="T13" fmla="*/ 88560738 h 315"/>
              <a:gd name="T14" fmla="*/ 85203196 w 345"/>
              <a:gd name="T15" fmla="*/ 87308787 h 315"/>
              <a:gd name="T16" fmla="*/ 73595782 w 345"/>
              <a:gd name="T17" fmla="*/ 59770890 h 315"/>
              <a:gd name="T18" fmla="*/ 57790080 w 345"/>
              <a:gd name="T19" fmla="*/ 43185051 h 315"/>
              <a:gd name="T20" fmla="*/ 65199205 w 345"/>
              <a:gd name="T21" fmla="*/ 17211255 h 315"/>
              <a:gd name="T22" fmla="*/ 58531042 w 345"/>
              <a:gd name="T23" fmla="*/ 14081936 h 315"/>
              <a:gd name="T24" fmla="*/ 52356854 w 345"/>
              <a:gd name="T25" fmla="*/ 0 h 315"/>
              <a:gd name="T26" fmla="*/ 33340316 w 345"/>
              <a:gd name="T27" fmla="*/ 1251951 h 315"/>
              <a:gd name="T28" fmla="*/ 23955789 w 345"/>
              <a:gd name="T29" fmla="*/ 10013933 h 315"/>
              <a:gd name="T30" fmla="*/ 20744953 w 345"/>
              <a:gd name="T31" fmla="*/ 33797094 h 315"/>
              <a:gd name="T32" fmla="*/ 0 w 345"/>
              <a:gd name="T33" fmla="*/ 47879030 h 3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5" h="315">
                <a:moveTo>
                  <a:pt x="0" y="153"/>
                </a:moveTo>
                <a:lnTo>
                  <a:pt x="17" y="198"/>
                </a:lnTo>
                <a:lnTo>
                  <a:pt x="173" y="268"/>
                </a:lnTo>
                <a:lnTo>
                  <a:pt x="175" y="294"/>
                </a:lnTo>
                <a:lnTo>
                  <a:pt x="211" y="311"/>
                </a:lnTo>
                <a:lnTo>
                  <a:pt x="275" y="315"/>
                </a:lnTo>
                <a:lnTo>
                  <a:pt x="326" y="283"/>
                </a:lnTo>
                <a:lnTo>
                  <a:pt x="345" y="279"/>
                </a:lnTo>
                <a:lnTo>
                  <a:pt x="298" y="191"/>
                </a:lnTo>
                <a:lnTo>
                  <a:pt x="234" y="138"/>
                </a:lnTo>
                <a:lnTo>
                  <a:pt x="264" y="55"/>
                </a:lnTo>
                <a:lnTo>
                  <a:pt x="237" y="45"/>
                </a:lnTo>
                <a:lnTo>
                  <a:pt x="212" y="0"/>
                </a:lnTo>
                <a:lnTo>
                  <a:pt x="135" y="4"/>
                </a:lnTo>
                <a:lnTo>
                  <a:pt x="97" y="32"/>
                </a:lnTo>
                <a:lnTo>
                  <a:pt x="84" y="108"/>
                </a:lnTo>
                <a:lnTo>
                  <a:pt x="0"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2" name="Freeform 233"/>
          <p:cNvSpPr>
            <a:spLocks noChangeAspect="1"/>
          </p:cNvSpPr>
          <p:nvPr/>
        </p:nvSpPr>
        <p:spPr bwMode="auto">
          <a:xfrm>
            <a:off x="7070600" y="4308794"/>
            <a:ext cx="46720" cy="63536"/>
          </a:xfrm>
          <a:custGeom>
            <a:avLst/>
            <a:gdLst>
              <a:gd name="T0" fmla="*/ 0 w 81"/>
              <a:gd name="T1" fmla="*/ 8050622 h 97"/>
              <a:gd name="T2" fmla="*/ 720264 w 81"/>
              <a:gd name="T3" fmla="*/ 15481365 h 97"/>
              <a:gd name="T4" fmla="*/ 5041356 w 81"/>
              <a:gd name="T5" fmla="*/ 8050622 h 97"/>
              <a:gd name="T6" fmla="*/ 7202147 w 81"/>
              <a:gd name="T7" fmla="*/ 12385315 h 97"/>
              <a:gd name="T8" fmla="*/ 4801758 w 81"/>
              <a:gd name="T9" fmla="*/ 30034027 h 97"/>
              <a:gd name="T10" fmla="*/ 14164696 w 81"/>
              <a:gd name="T11" fmla="*/ 29414706 h 97"/>
              <a:gd name="T12" fmla="*/ 19446140 w 81"/>
              <a:gd name="T13" fmla="*/ 11765994 h 97"/>
              <a:gd name="T14" fmla="*/ 16565085 w 81"/>
              <a:gd name="T15" fmla="*/ 1548025 h 97"/>
              <a:gd name="T16" fmla="*/ 7682323 w 81"/>
              <a:gd name="T17" fmla="*/ 0 h 97"/>
              <a:gd name="T18" fmla="*/ 0 w 81"/>
              <a:gd name="T19" fmla="*/ 8050622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1" h="97">
                <a:moveTo>
                  <a:pt x="0" y="26"/>
                </a:moveTo>
                <a:lnTo>
                  <a:pt x="3" y="50"/>
                </a:lnTo>
                <a:lnTo>
                  <a:pt x="21" y="26"/>
                </a:lnTo>
                <a:lnTo>
                  <a:pt x="30" y="40"/>
                </a:lnTo>
                <a:lnTo>
                  <a:pt x="20" y="97"/>
                </a:lnTo>
                <a:lnTo>
                  <a:pt x="59" y="95"/>
                </a:lnTo>
                <a:lnTo>
                  <a:pt x="81" y="38"/>
                </a:lnTo>
                <a:lnTo>
                  <a:pt x="69" y="5"/>
                </a:lnTo>
                <a:lnTo>
                  <a:pt x="32" y="0"/>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3" name="Freeform 234"/>
          <p:cNvSpPr>
            <a:spLocks noChangeAspect="1"/>
          </p:cNvSpPr>
          <p:nvPr/>
        </p:nvSpPr>
        <p:spPr bwMode="auto">
          <a:xfrm>
            <a:off x="7093024" y="4110708"/>
            <a:ext cx="231721" cy="205558"/>
          </a:xfrm>
          <a:custGeom>
            <a:avLst/>
            <a:gdLst>
              <a:gd name="T0" fmla="*/ 0 w 391"/>
              <a:gd name="T1" fmla="*/ 91547434 h 314"/>
              <a:gd name="T2" fmla="*/ 17742680 w 391"/>
              <a:gd name="T3" fmla="*/ 73299678 h 314"/>
              <a:gd name="T4" fmla="*/ 42835768 w 391"/>
              <a:gd name="T5" fmla="*/ 73299678 h 314"/>
              <a:gd name="T6" fmla="*/ 52720558 w 391"/>
              <a:gd name="T7" fmla="*/ 51031654 h 314"/>
              <a:gd name="T8" fmla="*/ 57029610 w 391"/>
              <a:gd name="T9" fmla="*/ 49485055 h 314"/>
              <a:gd name="T10" fmla="*/ 57282847 w 391"/>
              <a:gd name="T11" fmla="*/ 57835355 h 314"/>
              <a:gd name="T12" fmla="*/ 68689071 w 391"/>
              <a:gd name="T13" fmla="*/ 49485055 h 314"/>
              <a:gd name="T14" fmla="*/ 78320624 w 391"/>
              <a:gd name="T15" fmla="*/ 32474689 h 314"/>
              <a:gd name="T16" fmla="*/ 82629675 w 391"/>
              <a:gd name="T17" fmla="*/ 4948450 h 314"/>
              <a:gd name="T18" fmla="*/ 90487062 w 391"/>
              <a:gd name="T19" fmla="*/ 6185840 h 314"/>
              <a:gd name="T20" fmla="*/ 87952177 w 391"/>
              <a:gd name="T21" fmla="*/ 0 h 314"/>
              <a:gd name="T22" fmla="*/ 93021442 w 391"/>
              <a:gd name="T23" fmla="*/ 309209 h 314"/>
              <a:gd name="T24" fmla="*/ 99104661 w 391"/>
              <a:gd name="T25" fmla="*/ 23505415 h 314"/>
              <a:gd name="T26" fmla="*/ 90487062 w 391"/>
              <a:gd name="T27" fmla="*/ 39897363 h 314"/>
              <a:gd name="T28" fmla="*/ 90487062 w 391"/>
              <a:gd name="T29" fmla="*/ 54742713 h 314"/>
              <a:gd name="T30" fmla="*/ 84403843 w 391"/>
              <a:gd name="T31" fmla="*/ 76701529 h 314"/>
              <a:gd name="T32" fmla="*/ 79841554 w 391"/>
              <a:gd name="T33" fmla="*/ 79794727 h 314"/>
              <a:gd name="T34" fmla="*/ 79587814 w 391"/>
              <a:gd name="T35" fmla="*/ 71443870 h 314"/>
              <a:gd name="T36" fmla="*/ 65140233 w 391"/>
              <a:gd name="T37" fmla="*/ 84124760 h 314"/>
              <a:gd name="T38" fmla="*/ 52720558 w 391"/>
              <a:gd name="T39" fmla="*/ 78557336 h 314"/>
              <a:gd name="T40" fmla="*/ 53481275 w 391"/>
              <a:gd name="T41" fmla="*/ 89073209 h 314"/>
              <a:gd name="T42" fmla="*/ 43089005 w 391"/>
              <a:gd name="T43" fmla="*/ 97114301 h 314"/>
              <a:gd name="T44" fmla="*/ 40047647 w 391"/>
              <a:gd name="T45" fmla="*/ 83196578 h 314"/>
              <a:gd name="T46" fmla="*/ 0 w 391"/>
              <a:gd name="T47" fmla="*/ 91547434 h 3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1" h="314">
                <a:moveTo>
                  <a:pt x="0" y="296"/>
                </a:moveTo>
                <a:lnTo>
                  <a:pt x="70" y="237"/>
                </a:lnTo>
                <a:lnTo>
                  <a:pt x="169" y="237"/>
                </a:lnTo>
                <a:lnTo>
                  <a:pt x="208" y="165"/>
                </a:lnTo>
                <a:lnTo>
                  <a:pt x="225" y="160"/>
                </a:lnTo>
                <a:lnTo>
                  <a:pt x="226" y="187"/>
                </a:lnTo>
                <a:lnTo>
                  <a:pt x="271" y="160"/>
                </a:lnTo>
                <a:lnTo>
                  <a:pt x="309" y="105"/>
                </a:lnTo>
                <a:lnTo>
                  <a:pt x="326" y="16"/>
                </a:lnTo>
                <a:lnTo>
                  <a:pt x="357" y="20"/>
                </a:lnTo>
                <a:lnTo>
                  <a:pt x="347" y="0"/>
                </a:lnTo>
                <a:lnTo>
                  <a:pt x="367" y="1"/>
                </a:lnTo>
                <a:lnTo>
                  <a:pt x="391" y="76"/>
                </a:lnTo>
                <a:lnTo>
                  <a:pt x="357" y="129"/>
                </a:lnTo>
                <a:lnTo>
                  <a:pt x="357" y="177"/>
                </a:lnTo>
                <a:lnTo>
                  <a:pt x="333" y="248"/>
                </a:lnTo>
                <a:lnTo>
                  <a:pt x="315" y="258"/>
                </a:lnTo>
                <a:lnTo>
                  <a:pt x="314" y="231"/>
                </a:lnTo>
                <a:lnTo>
                  <a:pt x="257" y="272"/>
                </a:lnTo>
                <a:lnTo>
                  <a:pt x="208" y="254"/>
                </a:lnTo>
                <a:lnTo>
                  <a:pt x="211" y="288"/>
                </a:lnTo>
                <a:lnTo>
                  <a:pt x="170" y="314"/>
                </a:lnTo>
                <a:lnTo>
                  <a:pt x="158" y="269"/>
                </a:lnTo>
                <a:lnTo>
                  <a:pt x="0" y="2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4" name="Freeform 235"/>
          <p:cNvSpPr>
            <a:spLocks noChangeAspect="1"/>
          </p:cNvSpPr>
          <p:nvPr/>
        </p:nvSpPr>
        <p:spPr bwMode="auto">
          <a:xfrm>
            <a:off x="7121055" y="4299449"/>
            <a:ext cx="48588" cy="35504"/>
          </a:xfrm>
          <a:custGeom>
            <a:avLst/>
            <a:gdLst>
              <a:gd name="T0" fmla="*/ 0 w 81"/>
              <a:gd name="T1" fmla="*/ 8413044 h 56"/>
              <a:gd name="T2" fmla="*/ 7010635 w 81"/>
              <a:gd name="T3" fmla="*/ 16245469 h 56"/>
              <a:gd name="T4" fmla="*/ 19214786 w 81"/>
              <a:gd name="T5" fmla="*/ 10153283 h 56"/>
              <a:gd name="T6" fmla="*/ 21032415 w 81"/>
              <a:gd name="T7" fmla="*/ 0 h 56"/>
              <a:gd name="T8" fmla="*/ 0 w 81"/>
              <a:gd name="T9" fmla="*/ 841304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56">
                <a:moveTo>
                  <a:pt x="0" y="29"/>
                </a:moveTo>
                <a:lnTo>
                  <a:pt x="27" y="56"/>
                </a:lnTo>
                <a:lnTo>
                  <a:pt x="74" y="35"/>
                </a:lnTo>
                <a:lnTo>
                  <a:pt x="81"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5" name="Freeform 236"/>
          <p:cNvSpPr>
            <a:spLocks noChangeAspect="1"/>
          </p:cNvSpPr>
          <p:nvPr/>
        </p:nvSpPr>
        <p:spPr bwMode="auto">
          <a:xfrm>
            <a:off x="7281765" y="4000455"/>
            <a:ext cx="117731" cy="110254"/>
          </a:xfrm>
          <a:custGeom>
            <a:avLst/>
            <a:gdLst>
              <a:gd name="T0" fmla="*/ 0 w 203"/>
              <a:gd name="T1" fmla="*/ 36858491 h 169"/>
              <a:gd name="T2" fmla="*/ 2184499 w 203"/>
              <a:gd name="T3" fmla="*/ 51908700 h 169"/>
              <a:gd name="T4" fmla="*/ 10679607 w 203"/>
              <a:gd name="T5" fmla="*/ 46379871 h 169"/>
              <a:gd name="T6" fmla="*/ 4854277 w 203"/>
              <a:gd name="T7" fmla="*/ 37165525 h 169"/>
              <a:gd name="T8" fmla="*/ 28641368 w 203"/>
              <a:gd name="T9" fmla="*/ 45151180 h 169"/>
              <a:gd name="T10" fmla="*/ 33981417 w 203"/>
              <a:gd name="T11" fmla="*/ 33172420 h 169"/>
              <a:gd name="T12" fmla="*/ 49272907 w 203"/>
              <a:gd name="T13" fmla="*/ 29179315 h 169"/>
              <a:gd name="T14" fmla="*/ 43932858 w 203"/>
              <a:gd name="T15" fmla="*/ 21193660 h 169"/>
              <a:gd name="T16" fmla="*/ 45874962 w 203"/>
              <a:gd name="T17" fmla="*/ 14129107 h 169"/>
              <a:gd name="T18" fmla="*/ 32767478 w 203"/>
              <a:gd name="T19" fmla="*/ 15357797 h 169"/>
              <a:gd name="T20" fmla="*/ 16990709 w 203"/>
              <a:gd name="T21" fmla="*/ 0 h 169"/>
              <a:gd name="T22" fmla="*/ 11407773 w 203"/>
              <a:gd name="T23" fmla="*/ 29486349 h 169"/>
              <a:gd name="T24" fmla="*/ 4611883 w 203"/>
              <a:gd name="T25" fmla="*/ 27950625 h 169"/>
              <a:gd name="T26" fmla="*/ 0 w 203"/>
              <a:gd name="T27" fmla="*/ 36858491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3" h="169">
                <a:moveTo>
                  <a:pt x="0" y="120"/>
                </a:moveTo>
                <a:lnTo>
                  <a:pt x="9" y="169"/>
                </a:lnTo>
                <a:lnTo>
                  <a:pt x="44" y="151"/>
                </a:lnTo>
                <a:lnTo>
                  <a:pt x="20" y="121"/>
                </a:lnTo>
                <a:lnTo>
                  <a:pt x="118" y="147"/>
                </a:lnTo>
                <a:lnTo>
                  <a:pt x="140" y="108"/>
                </a:lnTo>
                <a:lnTo>
                  <a:pt x="203" y="95"/>
                </a:lnTo>
                <a:lnTo>
                  <a:pt x="181" y="69"/>
                </a:lnTo>
                <a:lnTo>
                  <a:pt x="189" y="46"/>
                </a:lnTo>
                <a:lnTo>
                  <a:pt x="135" y="50"/>
                </a:lnTo>
                <a:lnTo>
                  <a:pt x="70" y="0"/>
                </a:lnTo>
                <a:lnTo>
                  <a:pt x="47" y="96"/>
                </a:lnTo>
                <a:lnTo>
                  <a:pt x="19" y="91"/>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6" name="Freeform 237"/>
          <p:cNvSpPr>
            <a:spLocks noChangeAspect="1"/>
          </p:cNvSpPr>
          <p:nvPr/>
        </p:nvSpPr>
        <p:spPr bwMode="auto">
          <a:xfrm>
            <a:off x="6962212" y="4071465"/>
            <a:ext cx="127074" cy="138285"/>
          </a:xfrm>
          <a:custGeom>
            <a:avLst/>
            <a:gdLst>
              <a:gd name="T0" fmla="*/ 0 w 221"/>
              <a:gd name="T1" fmla="*/ 36846699 h 212"/>
              <a:gd name="T2" fmla="*/ 9782419 w 221"/>
              <a:gd name="T3" fmla="*/ 42066578 h 212"/>
              <a:gd name="T4" fmla="*/ 3578958 w 221"/>
              <a:gd name="T5" fmla="*/ 60797191 h 212"/>
              <a:gd name="T6" fmla="*/ 18372015 w 221"/>
              <a:gd name="T7" fmla="*/ 65096111 h 212"/>
              <a:gd name="T8" fmla="*/ 33880669 w 221"/>
              <a:gd name="T9" fmla="*/ 53734838 h 212"/>
              <a:gd name="T10" fmla="*/ 26722754 w 221"/>
              <a:gd name="T11" fmla="*/ 38382186 h 212"/>
              <a:gd name="T12" fmla="*/ 44378685 w 221"/>
              <a:gd name="T13" fmla="*/ 24871452 h 212"/>
              <a:gd name="T14" fmla="*/ 52729423 w 221"/>
              <a:gd name="T15" fmla="*/ 6141394 h 212"/>
              <a:gd name="T16" fmla="*/ 51536600 w 221"/>
              <a:gd name="T17" fmla="*/ 3377406 h 212"/>
              <a:gd name="T18" fmla="*/ 48196012 w 221"/>
              <a:gd name="T19" fmla="*/ 0 h 212"/>
              <a:gd name="T20" fmla="*/ 32448988 w 221"/>
              <a:gd name="T21" fmla="*/ 11975246 h 212"/>
              <a:gd name="T22" fmla="*/ 32448988 w 221"/>
              <a:gd name="T23" fmla="*/ 19037600 h 212"/>
              <a:gd name="T24" fmla="*/ 20996519 w 221"/>
              <a:gd name="T25" fmla="*/ 16888140 h 212"/>
              <a:gd name="T26" fmla="*/ 0 w 221"/>
              <a:gd name="T27" fmla="*/ 36846699 h 2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1" h="212">
                <a:moveTo>
                  <a:pt x="0" y="120"/>
                </a:moveTo>
                <a:lnTo>
                  <a:pt x="41" y="137"/>
                </a:lnTo>
                <a:lnTo>
                  <a:pt x="15" y="198"/>
                </a:lnTo>
                <a:lnTo>
                  <a:pt x="77" y="212"/>
                </a:lnTo>
                <a:lnTo>
                  <a:pt x="142" y="175"/>
                </a:lnTo>
                <a:lnTo>
                  <a:pt x="112" y="125"/>
                </a:lnTo>
                <a:lnTo>
                  <a:pt x="186" y="81"/>
                </a:lnTo>
                <a:lnTo>
                  <a:pt x="221" y="20"/>
                </a:lnTo>
                <a:lnTo>
                  <a:pt x="216" y="11"/>
                </a:lnTo>
                <a:lnTo>
                  <a:pt x="202" y="0"/>
                </a:lnTo>
                <a:lnTo>
                  <a:pt x="136" y="39"/>
                </a:lnTo>
                <a:lnTo>
                  <a:pt x="136" y="62"/>
                </a:lnTo>
                <a:lnTo>
                  <a:pt x="88" y="55"/>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7" name="Freeform 238"/>
          <p:cNvSpPr>
            <a:spLocks noChangeAspect="1"/>
          </p:cNvSpPr>
          <p:nvPr/>
        </p:nvSpPr>
        <p:spPr bwMode="auto">
          <a:xfrm>
            <a:off x="6995852" y="4185456"/>
            <a:ext cx="74747" cy="106518"/>
          </a:xfrm>
          <a:custGeom>
            <a:avLst/>
            <a:gdLst>
              <a:gd name="T0" fmla="*/ 0 w 121"/>
              <a:gd name="T1" fmla="*/ 49325772 h 166"/>
              <a:gd name="T2" fmla="*/ 3580140 w 121"/>
              <a:gd name="T3" fmla="*/ 10994292 h 166"/>
              <a:gd name="T4" fmla="*/ 21481893 w 121"/>
              <a:gd name="T5" fmla="*/ 0 h 166"/>
              <a:gd name="T6" fmla="*/ 33324380 w 121"/>
              <a:gd name="T7" fmla="*/ 30011490 h 166"/>
              <a:gd name="T8" fmla="*/ 20930860 w 121"/>
              <a:gd name="T9" fmla="*/ 44274252 h 166"/>
              <a:gd name="T10" fmla="*/ 0 w 121"/>
              <a:gd name="T11" fmla="*/ 49325772 h 1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1" h="166">
                <a:moveTo>
                  <a:pt x="0" y="166"/>
                </a:moveTo>
                <a:lnTo>
                  <a:pt x="13" y="37"/>
                </a:lnTo>
                <a:lnTo>
                  <a:pt x="78" y="0"/>
                </a:lnTo>
                <a:lnTo>
                  <a:pt x="121" y="101"/>
                </a:lnTo>
                <a:lnTo>
                  <a:pt x="76" y="149"/>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8" name="Freeform 239"/>
          <p:cNvSpPr>
            <a:spLocks noChangeAspect="1"/>
          </p:cNvSpPr>
          <p:nvPr/>
        </p:nvSpPr>
        <p:spPr bwMode="auto">
          <a:xfrm>
            <a:off x="6468872" y="4585363"/>
            <a:ext cx="145759" cy="190610"/>
          </a:xfrm>
          <a:custGeom>
            <a:avLst/>
            <a:gdLst>
              <a:gd name="T0" fmla="*/ 0 w 249"/>
              <a:gd name="T1" fmla="*/ 19953069 h 290"/>
              <a:gd name="T2" fmla="*/ 8161012 w 249"/>
              <a:gd name="T3" fmla="*/ 32735651 h 290"/>
              <a:gd name="T4" fmla="*/ 5687993 w 249"/>
              <a:gd name="T5" fmla="*/ 54871357 h 290"/>
              <a:gd name="T6" fmla="*/ 27449864 w 249"/>
              <a:gd name="T7" fmla="*/ 44894544 h 290"/>
              <a:gd name="T8" fmla="*/ 36847137 w 249"/>
              <a:gd name="T9" fmla="*/ 54871357 h 290"/>
              <a:gd name="T10" fmla="*/ 45008150 w 249"/>
              <a:gd name="T11" fmla="*/ 76694939 h 290"/>
              <a:gd name="T12" fmla="*/ 42040328 w 249"/>
              <a:gd name="T13" fmla="*/ 90412778 h 290"/>
              <a:gd name="T14" fmla="*/ 61576830 w 249"/>
              <a:gd name="T15" fmla="*/ 86671752 h 290"/>
              <a:gd name="T16" fmla="*/ 52179557 w 249"/>
              <a:gd name="T17" fmla="*/ 57677127 h 290"/>
              <a:gd name="T18" fmla="*/ 31406794 w 249"/>
              <a:gd name="T19" fmla="*/ 36165111 h 290"/>
              <a:gd name="T20" fmla="*/ 37094290 w 249"/>
              <a:gd name="T21" fmla="*/ 23694653 h 290"/>
              <a:gd name="T22" fmla="*/ 25471648 w 249"/>
              <a:gd name="T23" fmla="*/ 17147299 h 290"/>
              <a:gd name="T24" fmla="*/ 16568680 w 249"/>
              <a:gd name="T25" fmla="*/ 0 h 290"/>
              <a:gd name="T26" fmla="*/ 11375489 w 249"/>
              <a:gd name="T27" fmla="*/ 311566 h 290"/>
              <a:gd name="T28" fmla="*/ 12117445 w 249"/>
              <a:gd name="T29" fmla="*/ 12470458 h 290"/>
              <a:gd name="T30" fmla="*/ 8161012 w 249"/>
              <a:gd name="T31" fmla="*/ 9664689 h 290"/>
              <a:gd name="T32" fmla="*/ 0 w 249"/>
              <a:gd name="T33" fmla="*/ 19953069 h 2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9" h="290">
                <a:moveTo>
                  <a:pt x="0" y="64"/>
                </a:moveTo>
                <a:lnTo>
                  <a:pt x="33" y="105"/>
                </a:lnTo>
                <a:lnTo>
                  <a:pt x="23" y="176"/>
                </a:lnTo>
                <a:lnTo>
                  <a:pt x="111" y="144"/>
                </a:lnTo>
                <a:lnTo>
                  <a:pt x="149" y="176"/>
                </a:lnTo>
                <a:lnTo>
                  <a:pt x="182" y="246"/>
                </a:lnTo>
                <a:lnTo>
                  <a:pt x="170" y="290"/>
                </a:lnTo>
                <a:lnTo>
                  <a:pt x="249" y="278"/>
                </a:lnTo>
                <a:lnTo>
                  <a:pt x="211" y="185"/>
                </a:lnTo>
                <a:lnTo>
                  <a:pt x="127" y="116"/>
                </a:lnTo>
                <a:lnTo>
                  <a:pt x="150" y="76"/>
                </a:lnTo>
                <a:lnTo>
                  <a:pt x="103" y="55"/>
                </a:lnTo>
                <a:lnTo>
                  <a:pt x="67" y="0"/>
                </a:lnTo>
                <a:lnTo>
                  <a:pt x="46" y="1"/>
                </a:lnTo>
                <a:lnTo>
                  <a:pt x="49" y="40"/>
                </a:lnTo>
                <a:lnTo>
                  <a:pt x="33" y="31"/>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9" name="Freeform 240"/>
          <p:cNvSpPr>
            <a:spLocks noChangeAspect="1"/>
          </p:cNvSpPr>
          <p:nvPr/>
        </p:nvSpPr>
        <p:spPr bwMode="auto">
          <a:xfrm>
            <a:off x="6468872" y="4953500"/>
            <a:ext cx="76619" cy="112124"/>
          </a:xfrm>
          <a:custGeom>
            <a:avLst/>
            <a:gdLst>
              <a:gd name="T0" fmla="*/ 0 w 130"/>
              <a:gd name="T1" fmla="*/ 0 h 172"/>
              <a:gd name="T2" fmla="*/ 6517812 w 130"/>
              <a:gd name="T3" fmla="*/ 0 h 172"/>
              <a:gd name="T4" fmla="*/ 8523023 w 130"/>
              <a:gd name="T5" fmla="*/ 9199932 h 172"/>
              <a:gd name="T6" fmla="*/ 16544869 w 130"/>
              <a:gd name="T7" fmla="*/ 3373622 h 172"/>
              <a:gd name="T8" fmla="*/ 27323942 w 130"/>
              <a:gd name="T9" fmla="*/ 15640382 h 172"/>
              <a:gd name="T10" fmla="*/ 32588060 w 130"/>
              <a:gd name="T11" fmla="*/ 52747456 h 172"/>
              <a:gd name="T12" fmla="*/ 32337220 w 130"/>
              <a:gd name="T13" fmla="*/ 52747456 h 172"/>
              <a:gd name="T14" fmla="*/ 9776218 w 130"/>
              <a:gd name="T15" fmla="*/ 37107074 h 172"/>
              <a:gd name="T16" fmla="*/ 0 w 130"/>
              <a:gd name="T17" fmla="*/ 0 h 1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 h="172">
                <a:moveTo>
                  <a:pt x="0" y="0"/>
                </a:moveTo>
                <a:lnTo>
                  <a:pt x="26" y="0"/>
                </a:lnTo>
                <a:lnTo>
                  <a:pt x="34" y="30"/>
                </a:lnTo>
                <a:lnTo>
                  <a:pt x="66" y="11"/>
                </a:lnTo>
                <a:lnTo>
                  <a:pt x="109" y="51"/>
                </a:lnTo>
                <a:lnTo>
                  <a:pt x="130" y="172"/>
                </a:lnTo>
                <a:lnTo>
                  <a:pt x="129" y="172"/>
                </a:lnTo>
                <a:lnTo>
                  <a:pt x="39" y="12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0" name="Freeform 241"/>
          <p:cNvSpPr>
            <a:spLocks noChangeAspect="1"/>
          </p:cNvSpPr>
          <p:nvPr/>
        </p:nvSpPr>
        <p:spPr bwMode="auto">
          <a:xfrm>
            <a:off x="6663219" y="4946026"/>
            <a:ext cx="194347" cy="136416"/>
          </a:xfrm>
          <a:custGeom>
            <a:avLst/>
            <a:gdLst>
              <a:gd name="T0" fmla="*/ 0 w 331"/>
              <a:gd name="T1" fmla="*/ 57669738 h 207"/>
              <a:gd name="T2" fmla="*/ 6966123 w 331"/>
              <a:gd name="T3" fmla="*/ 64878245 h 207"/>
              <a:gd name="T4" fmla="*/ 33089332 w 331"/>
              <a:gd name="T5" fmla="*/ 62057209 h 207"/>
              <a:gd name="T6" fmla="*/ 41548338 w 331"/>
              <a:gd name="T7" fmla="*/ 58296200 h 207"/>
              <a:gd name="T8" fmla="*/ 52993110 w 331"/>
              <a:gd name="T9" fmla="*/ 28521078 h 207"/>
              <a:gd name="T10" fmla="*/ 67920444 w 331"/>
              <a:gd name="T11" fmla="*/ 29461611 h 207"/>
              <a:gd name="T12" fmla="*/ 82350483 w 331"/>
              <a:gd name="T13" fmla="*/ 19118556 h 207"/>
              <a:gd name="T14" fmla="*/ 68666636 w 331"/>
              <a:gd name="T15" fmla="*/ 10656565 h 207"/>
              <a:gd name="T16" fmla="*/ 64437383 w 331"/>
              <a:gd name="T17" fmla="*/ 0 h 207"/>
              <a:gd name="T18" fmla="*/ 47519371 w 331"/>
              <a:gd name="T19" fmla="*/ 20372599 h 207"/>
              <a:gd name="T20" fmla="*/ 42295029 w 331"/>
              <a:gd name="T21" fmla="*/ 31342115 h 207"/>
              <a:gd name="T22" fmla="*/ 37070187 w 331"/>
              <a:gd name="T23" fmla="*/ 25073580 h 207"/>
              <a:gd name="T24" fmla="*/ 27118298 w 331"/>
              <a:gd name="T25" fmla="*/ 41371659 h 207"/>
              <a:gd name="T26" fmla="*/ 16171321 w 331"/>
              <a:gd name="T27" fmla="*/ 43252164 h 207"/>
              <a:gd name="T28" fmla="*/ 12439861 w 331"/>
              <a:gd name="T29" fmla="*/ 58296200 h 207"/>
              <a:gd name="T30" fmla="*/ 0 w 331"/>
              <a:gd name="T31" fmla="*/ 57669738 h 2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1" h="207">
                <a:moveTo>
                  <a:pt x="0" y="184"/>
                </a:moveTo>
                <a:lnTo>
                  <a:pt x="28" y="207"/>
                </a:lnTo>
                <a:lnTo>
                  <a:pt x="133" y="198"/>
                </a:lnTo>
                <a:lnTo>
                  <a:pt x="167" y="186"/>
                </a:lnTo>
                <a:lnTo>
                  <a:pt x="213" y="91"/>
                </a:lnTo>
                <a:lnTo>
                  <a:pt x="273" y="94"/>
                </a:lnTo>
                <a:lnTo>
                  <a:pt x="331" y="61"/>
                </a:lnTo>
                <a:lnTo>
                  <a:pt x="276" y="34"/>
                </a:lnTo>
                <a:lnTo>
                  <a:pt x="259" y="0"/>
                </a:lnTo>
                <a:lnTo>
                  <a:pt x="191" y="65"/>
                </a:lnTo>
                <a:lnTo>
                  <a:pt x="170" y="100"/>
                </a:lnTo>
                <a:lnTo>
                  <a:pt x="149" y="80"/>
                </a:lnTo>
                <a:lnTo>
                  <a:pt x="109" y="132"/>
                </a:lnTo>
                <a:lnTo>
                  <a:pt x="65" y="138"/>
                </a:lnTo>
                <a:lnTo>
                  <a:pt x="50" y="186"/>
                </a:lnTo>
                <a:lnTo>
                  <a:pt x="0" y="1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2" name="Freeform 243"/>
          <p:cNvSpPr>
            <a:spLocks noChangeAspect="1"/>
          </p:cNvSpPr>
          <p:nvPr/>
        </p:nvSpPr>
        <p:spPr bwMode="auto">
          <a:xfrm>
            <a:off x="6210988" y="3802371"/>
            <a:ext cx="650314" cy="300864"/>
          </a:xfrm>
          <a:custGeom>
            <a:avLst/>
            <a:gdLst>
              <a:gd name="T0" fmla="*/ 0 w 1101"/>
              <a:gd name="T1" fmla="*/ 44185638 h 463"/>
              <a:gd name="T2" fmla="*/ 9063993 w 1101"/>
              <a:gd name="T3" fmla="*/ 58508446 h 463"/>
              <a:gd name="T4" fmla="*/ 21149151 w 1101"/>
              <a:gd name="T5" fmla="*/ 63688637 h 463"/>
              <a:gd name="T6" fmla="*/ 26436313 w 1101"/>
              <a:gd name="T7" fmla="*/ 93856735 h 463"/>
              <a:gd name="T8" fmla="*/ 64957784 w 1101"/>
              <a:gd name="T9" fmla="*/ 105436538 h 463"/>
              <a:gd name="T10" fmla="*/ 80819772 w 1101"/>
              <a:gd name="T11" fmla="*/ 126158406 h 463"/>
              <a:gd name="T12" fmla="*/ 112543247 w 1101"/>
              <a:gd name="T13" fmla="*/ 124939537 h 463"/>
              <a:gd name="T14" fmla="*/ 148798719 w 1101"/>
              <a:gd name="T15" fmla="*/ 141090096 h 463"/>
              <a:gd name="T16" fmla="*/ 196383682 w 1101"/>
              <a:gd name="T17" fmla="*/ 126158406 h 463"/>
              <a:gd name="T18" fmla="*/ 211238616 w 1101"/>
              <a:gd name="T19" fmla="*/ 114578603 h 463"/>
              <a:gd name="T20" fmla="*/ 211238616 w 1101"/>
              <a:gd name="T21" fmla="*/ 98123327 h 463"/>
              <a:gd name="T22" fmla="*/ 224330828 w 1101"/>
              <a:gd name="T23" fmla="*/ 99951630 h 463"/>
              <a:gd name="T24" fmla="*/ 253788304 w 1101"/>
              <a:gd name="T25" fmla="*/ 76487308 h 463"/>
              <a:gd name="T26" fmla="*/ 277203454 w 1101"/>
              <a:gd name="T27" fmla="*/ 74963722 h 463"/>
              <a:gd name="T28" fmla="*/ 266125351 w 1101"/>
              <a:gd name="T29" fmla="*/ 56984309 h 463"/>
              <a:gd name="T30" fmla="*/ 243465869 w 1101"/>
              <a:gd name="T31" fmla="*/ 61860334 h 463"/>
              <a:gd name="T32" fmla="*/ 243213980 w 1101"/>
              <a:gd name="T33" fmla="*/ 42052618 h 463"/>
              <a:gd name="T34" fmla="*/ 249004920 w 1101"/>
              <a:gd name="T35" fmla="*/ 31082250 h 463"/>
              <a:gd name="T36" fmla="*/ 233142932 w 1101"/>
              <a:gd name="T37" fmla="*/ 28035079 h 463"/>
              <a:gd name="T38" fmla="*/ 191852187 w 1101"/>
              <a:gd name="T39" fmla="*/ 40224315 h 463"/>
              <a:gd name="T40" fmla="*/ 155344825 w 1101"/>
              <a:gd name="T41" fmla="*/ 22550171 h 463"/>
              <a:gd name="T42" fmla="*/ 132181565 w 1101"/>
              <a:gd name="T43" fmla="*/ 24987907 h 463"/>
              <a:gd name="T44" fmla="*/ 123369461 w 1101"/>
              <a:gd name="T45" fmla="*/ 10056217 h 463"/>
              <a:gd name="T46" fmla="*/ 100458090 w 1101"/>
              <a:gd name="T47" fmla="*/ 0 h 463"/>
              <a:gd name="T48" fmla="*/ 88372933 w 1101"/>
              <a:gd name="T49" fmla="*/ 10665651 h 463"/>
              <a:gd name="T50" fmla="*/ 87365878 w 1101"/>
              <a:gd name="T51" fmla="*/ 30777533 h 463"/>
              <a:gd name="T52" fmla="*/ 34996528 w 1101"/>
              <a:gd name="T53" fmla="*/ 21940736 h 463"/>
              <a:gd name="T54" fmla="*/ 0 w 1101"/>
              <a:gd name="T55" fmla="*/ 44185638 h 46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01" h="463">
                <a:moveTo>
                  <a:pt x="0" y="145"/>
                </a:moveTo>
                <a:lnTo>
                  <a:pt x="36" y="192"/>
                </a:lnTo>
                <a:lnTo>
                  <a:pt x="84" y="209"/>
                </a:lnTo>
                <a:lnTo>
                  <a:pt x="105" y="308"/>
                </a:lnTo>
                <a:lnTo>
                  <a:pt x="258" y="346"/>
                </a:lnTo>
                <a:lnTo>
                  <a:pt x="321" y="414"/>
                </a:lnTo>
                <a:lnTo>
                  <a:pt x="447" y="410"/>
                </a:lnTo>
                <a:lnTo>
                  <a:pt x="591" y="463"/>
                </a:lnTo>
                <a:lnTo>
                  <a:pt x="780" y="414"/>
                </a:lnTo>
                <a:lnTo>
                  <a:pt x="839" y="376"/>
                </a:lnTo>
                <a:lnTo>
                  <a:pt x="839" y="322"/>
                </a:lnTo>
                <a:lnTo>
                  <a:pt x="891" y="328"/>
                </a:lnTo>
                <a:lnTo>
                  <a:pt x="1008" y="251"/>
                </a:lnTo>
                <a:lnTo>
                  <a:pt x="1101" y="246"/>
                </a:lnTo>
                <a:lnTo>
                  <a:pt x="1057" y="187"/>
                </a:lnTo>
                <a:lnTo>
                  <a:pt x="967" y="203"/>
                </a:lnTo>
                <a:lnTo>
                  <a:pt x="966" y="138"/>
                </a:lnTo>
                <a:lnTo>
                  <a:pt x="989" y="102"/>
                </a:lnTo>
                <a:lnTo>
                  <a:pt x="926" y="92"/>
                </a:lnTo>
                <a:lnTo>
                  <a:pt x="762" y="132"/>
                </a:lnTo>
                <a:lnTo>
                  <a:pt x="617" y="74"/>
                </a:lnTo>
                <a:lnTo>
                  <a:pt x="525" y="82"/>
                </a:lnTo>
                <a:lnTo>
                  <a:pt x="490" y="33"/>
                </a:lnTo>
                <a:lnTo>
                  <a:pt x="399" y="0"/>
                </a:lnTo>
                <a:lnTo>
                  <a:pt x="351" y="35"/>
                </a:lnTo>
                <a:lnTo>
                  <a:pt x="347" y="101"/>
                </a:lnTo>
                <a:lnTo>
                  <a:pt x="139" y="72"/>
                </a:lnTo>
                <a:lnTo>
                  <a:pt x="0"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3" name="Freeform 244"/>
          <p:cNvSpPr>
            <a:spLocks noChangeAspect="1"/>
          </p:cNvSpPr>
          <p:nvPr/>
        </p:nvSpPr>
        <p:spPr bwMode="auto">
          <a:xfrm>
            <a:off x="5476583" y="4527434"/>
            <a:ext cx="156971" cy="196215"/>
          </a:xfrm>
          <a:custGeom>
            <a:avLst/>
            <a:gdLst>
              <a:gd name="T0" fmla="*/ 0 w 266"/>
              <a:gd name="T1" fmla="*/ 65756910 h 300"/>
              <a:gd name="T2" fmla="*/ 9047246 w 266"/>
              <a:gd name="T3" fmla="*/ 92615187 h 300"/>
              <a:gd name="T4" fmla="*/ 24880303 w 266"/>
              <a:gd name="T5" fmla="*/ 88292993 h 300"/>
              <a:gd name="T6" fmla="*/ 50012266 w 266"/>
              <a:gd name="T7" fmla="*/ 65447984 h 300"/>
              <a:gd name="T8" fmla="*/ 49509446 w 266"/>
              <a:gd name="T9" fmla="*/ 54334406 h 300"/>
              <a:gd name="T10" fmla="*/ 65845322 w 266"/>
              <a:gd name="T11" fmla="*/ 33959143 h 300"/>
              <a:gd name="T12" fmla="*/ 66850461 w 266"/>
              <a:gd name="T13" fmla="*/ 27167203 h 300"/>
              <a:gd name="T14" fmla="*/ 57803214 w 266"/>
              <a:gd name="T15" fmla="*/ 15435772 h 300"/>
              <a:gd name="T16" fmla="*/ 37195125 w 266"/>
              <a:gd name="T17" fmla="*/ 0 h 300"/>
              <a:gd name="T18" fmla="*/ 32168432 w 266"/>
              <a:gd name="T19" fmla="*/ 308927 h 300"/>
              <a:gd name="T20" fmla="*/ 34933188 w 266"/>
              <a:gd name="T21" fmla="*/ 8643832 h 300"/>
              <a:gd name="T22" fmla="*/ 27645059 w 266"/>
              <a:gd name="T23" fmla="*/ 24697457 h 300"/>
              <a:gd name="T24" fmla="*/ 32168432 w 266"/>
              <a:gd name="T25" fmla="*/ 32415065 h 300"/>
              <a:gd name="T26" fmla="*/ 25634282 w 266"/>
              <a:gd name="T27" fmla="*/ 54642777 h 300"/>
              <a:gd name="T28" fmla="*/ 0 w 266"/>
              <a:gd name="T29" fmla="*/ 65756910 h 3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66" h="300">
                <a:moveTo>
                  <a:pt x="0" y="213"/>
                </a:moveTo>
                <a:lnTo>
                  <a:pt x="36" y="300"/>
                </a:lnTo>
                <a:lnTo>
                  <a:pt x="99" y="286"/>
                </a:lnTo>
                <a:lnTo>
                  <a:pt x="199" y="212"/>
                </a:lnTo>
                <a:lnTo>
                  <a:pt x="197" y="176"/>
                </a:lnTo>
                <a:lnTo>
                  <a:pt x="262" y="110"/>
                </a:lnTo>
                <a:lnTo>
                  <a:pt x="266" y="88"/>
                </a:lnTo>
                <a:lnTo>
                  <a:pt x="230" y="50"/>
                </a:lnTo>
                <a:lnTo>
                  <a:pt x="148" y="0"/>
                </a:lnTo>
                <a:lnTo>
                  <a:pt x="128" y="1"/>
                </a:lnTo>
                <a:lnTo>
                  <a:pt x="139" y="28"/>
                </a:lnTo>
                <a:lnTo>
                  <a:pt x="110" y="80"/>
                </a:lnTo>
                <a:lnTo>
                  <a:pt x="128" y="105"/>
                </a:lnTo>
                <a:lnTo>
                  <a:pt x="102" y="177"/>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4" name="Freeform 245"/>
          <p:cNvSpPr>
            <a:spLocks noChangeAspect="1"/>
          </p:cNvSpPr>
          <p:nvPr/>
        </p:nvSpPr>
        <p:spPr bwMode="auto">
          <a:xfrm>
            <a:off x="6050279" y="4396622"/>
            <a:ext cx="166316" cy="93436"/>
          </a:xfrm>
          <a:custGeom>
            <a:avLst/>
            <a:gdLst>
              <a:gd name="T0" fmla="*/ 0 w 278"/>
              <a:gd name="T1" fmla="*/ 17253794 h 143"/>
              <a:gd name="T2" fmla="*/ 8782218 w 278"/>
              <a:gd name="T3" fmla="*/ 0 h 143"/>
              <a:gd name="T4" fmla="*/ 37194828 w 278"/>
              <a:gd name="T5" fmla="*/ 11091962 h 143"/>
              <a:gd name="T6" fmla="*/ 52434620 w 278"/>
              <a:gd name="T7" fmla="*/ 27729073 h 143"/>
              <a:gd name="T8" fmla="*/ 71806831 w 278"/>
              <a:gd name="T9" fmla="*/ 27729073 h 143"/>
              <a:gd name="T10" fmla="*/ 70773599 w 278"/>
              <a:gd name="T11" fmla="*/ 44058676 h 143"/>
              <a:gd name="T12" fmla="*/ 24021501 w 278"/>
              <a:gd name="T13" fmla="*/ 33583396 h 143"/>
              <a:gd name="T14" fmla="*/ 0 w 278"/>
              <a:gd name="T15" fmla="*/ 17253794 h 1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8" h="143">
                <a:moveTo>
                  <a:pt x="0" y="56"/>
                </a:moveTo>
                <a:lnTo>
                  <a:pt x="34" y="0"/>
                </a:lnTo>
                <a:lnTo>
                  <a:pt x="144" y="36"/>
                </a:lnTo>
                <a:lnTo>
                  <a:pt x="203" y="90"/>
                </a:lnTo>
                <a:lnTo>
                  <a:pt x="278" y="90"/>
                </a:lnTo>
                <a:lnTo>
                  <a:pt x="274" y="143"/>
                </a:lnTo>
                <a:lnTo>
                  <a:pt x="93" y="109"/>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5" name="Freeform 246"/>
          <p:cNvSpPr>
            <a:spLocks noChangeAspect="1"/>
          </p:cNvSpPr>
          <p:nvPr/>
        </p:nvSpPr>
        <p:spPr bwMode="auto">
          <a:xfrm>
            <a:off x="7825561" y="6074734"/>
            <a:ext cx="156971" cy="162578"/>
          </a:xfrm>
          <a:custGeom>
            <a:avLst/>
            <a:gdLst>
              <a:gd name="T0" fmla="*/ 0 w 268"/>
              <a:gd name="T1" fmla="*/ 66082207 h 252"/>
              <a:gd name="T2" fmla="*/ 13864419 w 268"/>
              <a:gd name="T3" fmla="*/ 42953380 h 252"/>
              <a:gd name="T4" fmla="*/ 37879859 w 268"/>
              <a:gd name="T5" fmla="*/ 25831877 h 252"/>
              <a:gd name="T6" fmla="*/ 50011226 w 268"/>
              <a:gd name="T7" fmla="*/ 0 h 252"/>
              <a:gd name="T8" fmla="*/ 57686314 w 268"/>
              <a:gd name="T9" fmla="*/ 7809905 h 252"/>
              <a:gd name="T10" fmla="*/ 65856490 w 268"/>
              <a:gd name="T11" fmla="*/ 4505630 h 252"/>
              <a:gd name="T12" fmla="*/ 66351576 w 268"/>
              <a:gd name="T13" fmla="*/ 13216551 h 252"/>
              <a:gd name="T14" fmla="*/ 53972417 w 268"/>
              <a:gd name="T15" fmla="*/ 31239071 h 252"/>
              <a:gd name="T16" fmla="*/ 56696141 w 268"/>
              <a:gd name="T17" fmla="*/ 39649105 h 252"/>
              <a:gd name="T18" fmla="*/ 42831224 w 268"/>
              <a:gd name="T19" fmla="*/ 42653041 h 252"/>
              <a:gd name="T20" fmla="*/ 35651720 w 268"/>
              <a:gd name="T21" fmla="*/ 67884240 h 252"/>
              <a:gd name="T22" fmla="*/ 21539508 w 268"/>
              <a:gd name="T23" fmla="*/ 75694145 h 252"/>
              <a:gd name="T24" fmla="*/ 0 w 268"/>
              <a:gd name="T25" fmla="*/ 66082207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8" h="252">
                <a:moveTo>
                  <a:pt x="0" y="220"/>
                </a:moveTo>
                <a:lnTo>
                  <a:pt x="56" y="143"/>
                </a:lnTo>
                <a:lnTo>
                  <a:pt x="153" y="86"/>
                </a:lnTo>
                <a:lnTo>
                  <a:pt x="202" y="0"/>
                </a:lnTo>
                <a:lnTo>
                  <a:pt x="233" y="26"/>
                </a:lnTo>
                <a:lnTo>
                  <a:pt x="266" y="15"/>
                </a:lnTo>
                <a:lnTo>
                  <a:pt x="268" y="44"/>
                </a:lnTo>
                <a:lnTo>
                  <a:pt x="218" y="104"/>
                </a:lnTo>
                <a:lnTo>
                  <a:pt x="229" y="132"/>
                </a:lnTo>
                <a:lnTo>
                  <a:pt x="173" y="142"/>
                </a:lnTo>
                <a:lnTo>
                  <a:pt x="144" y="226"/>
                </a:lnTo>
                <a:lnTo>
                  <a:pt x="87" y="252"/>
                </a:lnTo>
                <a:lnTo>
                  <a:pt x="0" y="22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6" name="Freeform 247"/>
          <p:cNvSpPr>
            <a:spLocks noChangeAspect="1"/>
          </p:cNvSpPr>
          <p:nvPr/>
        </p:nvSpPr>
        <p:spPr bwMode="auto">
          <a:xfrm>
            <a:off x="7950766" y="5910286"/>
            <a:ext cx="115859" cy="181265"/>
          </a:xfrm>
          <a:custGeom>
            <a:avLst/>
            <a:gdLst>
              <a:gd name="T0" fmla="*/ 0 w 202"/>
              <a:gd name="T1" fmla="*/ 0 h 278"/>
              <a:gd name="T2" fmla="*/ 13295171 w 202"/>
              <a:gd name="T3" fmla="*/ 9818056 h 278"/>
              <a:gd name="T4" fmla="*/ 16856499 w 202"/>
              <a:gd name="T5" fmla="*/ 28534123 h 278"/>
              <a:gd name="T6" fmla="*/ 22317138 w 202"/>
              <a:gd name="T7" fmla="*/ 33749741 h 278"/>
              <a:gd name="T8" fmla="*/ 25878466 w 202"/>
              <a:gd name="T9" fmla="*/ 25772328 h 278"/>
              <a:gd name="T10" fmla="*/ 28489652 w 202"/>
              <a:gd name="T11" fmla="*/ 38659046 h 278"/>
              <a:gd name="T12" fmla="*/ 47957825 w 202"/>
              <a:gd name="T13" fmla="*/ 38659046 h 278"/>
              <a:gd name="T14" fmla="*/ 43684133 w 202"/>
              <a:gd name="T15" fmla="*/ 57374559 h 278"/>
              <a:gd name="T16" fmla="*/ 34187583 w 202"/>
              <a:gd name="T17" fmla="*/ 60135801 h 278"/>
              <a:gd name="T18" fmla="*/ 26115758 w 202"/>
              <a:gd name="T19" fmla="*/ 84374352 h 278"/>
              <a:gd name="T20" fmla="*/ 17093791 w 202"/>
              <a:gd name="T21" fmla="*/ 85294950 h 278"/>
              <a:gd name="T22" fmla="*/ 21129704 w 202"/>
              <a:gd name="T23" fmla="*/ 76090627 h 278"/>
              <a:gd name="T24" fmla="*/ 9259259 w 202"/>
              <a:gd name="T25" fmla="*/ 58908890 h 278"/>
              <a:gd name="T26" fmla="*/ 18755810 w 202"/>
              <a:gd name="T27" fmla="*/ 43567797 h 278"/>
              <a:gd name="T28" fmla="*/ 17093791 w 202"/>
              <a:gd name="T29" fmla="*/ 30681633 h 278"/>
              <a:gd name="T30" fmla="*/ 0 w 202"/>
              <a:gd name="T31" fmla="*/ 0 h 2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2" h="278">
                <a:moveTo>
                  <a:pt x="0" y="0"/>
                </a:moveTo>
                <a:lnTo>
                  <a:pt x="56" y="32"/>
                </a:lnTo>
                <a:lnTo>
                  <a:pt x="71" y="93"/>
                </a:lnTo>
                <a:lnTo>
                  <a:pt x="94" y="110"/>
                </a:lnTo>
                <a:lnTo>
                  <a:pt x="109" y="84"/>
                </a:lnTo>
                <a:lnTo>
                  <a:pt x="120" y="126"/>
                </a:lnTo>
                <a:lnTo>
                  <a:pt x="202" y="126"/>
                </a:lnTo>
                <a:lnTo>
                  <a:pt x="184" y="187"/>
                </a:lnTo>
                <a:lnTo>
                  <a:pt x="144" y="196"/>
                </a:lnTo>
                <a:lnTo>
                  <a:pt x="110" y="275"/>
                </a:lnTo>
                <a:lnTo>
                  <a:pt x="72" y="278"/>
                </a:lnTo>
                <a:lnTo>
                  <a:pt x="89" y="248"/>
                </a:lnTo>
                <a:lnTo>
                  <a:pt x="39" y="192"/>
                </a:lnTo>
                <a:lnTo>
                  <a:pt x="79" y="142"/>
                </a:lnTo>
                <a:lnTo>
                  <a:pt x="72" y="100"/>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8" name="Freeform 249"/>
          <p:cNvSpPr>
            <a:spLocks noChangeAspect="1"/>
          </p:cNvSpPr>
          <p:nvPr/>
        </p:nvSpPr>
        <p:spPr bwMode="auto">
          <a:xfrm>
            <a:off x="4516062" y="3140844"/>
            <a:ext cx="528846" cy="472785"/>
          </a:xfrm>
          <a:custGeom>
            <a:avLst/>
            <a:gdLst>
              <a:gd name="T0" fmla="*/ 501851 w 897"/>
              <a:gd name="T1" fmla="*/ 177238665 h 719"/>
              <a:gd name="T2" fmla="*/ 21824016 w 897"/>
              <a:gd name="T3" fmla="*/ 174742260 h 719"/>
              <a:gd name="T4" fmla="*/ 5518861 w 897"/>
              <a:gd name="T5" fmla="*/ 184727324 h 719"/>
              <a:gd name="T6" fmla="*/ 17810208 w 897"/>
              <a:gd name="T7" fmla="*/ 186599768 h 719"/>
              <a:gd name="T8" fmla="*/ 11037220 w 897"/>
              <a:gd name="T9" fmla="*/ 203761790 h 719"/>
              <a:gd name="T10" fmla="*/ 27342877 w 897"/>
              <a:gd name="T11" fmla="*/ 224356439 h 719"/>
              <a:gd name="T12" fmla="*/ 47912265 w 897"/>
              <a:gd name="T13" fmla="*/ 197208794 h 719"/>
              <a:gd name="T14" fmla="*/ 63465144 w 897"/>
              <a:gd name="T15" fmla="*/ 194088427 h 719"/>
              <a:gd name="T16" fmla="*/ 66224324 w 897"/>
              <a:gd name="T17" fmla="*/ 173493777 h 719"/>
              <a:gd name="T18" fmla="*/ 62211017 w 897"/>
              <a:gd name="T19" fmla="*/ 135113145 h 719"/>
              <a:gd name="T20" fmla="*/ 75255141 w 897"/>
              <a:gd name="T21" fmla="*/ 117326603 h 719"/>
              <a:gd name="T22" fmla="*/ 97580508 w 897"/>
              <a:gd name="T23" fmla="*/ 75201640 h 719"/>
              <a:gd name="T24" fmla="*/ 111377409 w 897"/>
              <a:gd name="T25" fmla="*/ 57415098 h 719"/>
              <a:gd name="T26" fmla="*/ 130693171 w 897"/>
              <a:gd name="T27" fmla="*/ 50550401 h 719"/>
              <a:gd name="T28" fmla="*/ 134957403 w 897"/>
              <a:gd name="T29" fmla="*/ 38380633 h 719"/>
              <a:gd name="T30" fmla="*/ 151262559 w 897"/>
              <a:gd name="T31" fmla="*/ 43685705 h 719"/>
              <a:gd name="T32" fmla="*/ 179859562 w 897"/>
              <a:gd name="T33" fmla="*/ 39005153 h 719"/>
              <a:gd name="T34" fmla="*/ 199927600 w 897"/>
              <a:gd name="T35" fmla="*/ 20282389 h 719"/>
              <a:gd name="T36" fmla="*/ 208205641 w 897"/>
              <a:gd name="T37" fmla="*/ 38380633 h 719"/>
              <a:gd name="T38" fmla="*/ 213473576 w 897"/>
              <a:gd name="T39" fmla="*/ 26523124 h 719"/>
              <a:gd name="T40" fmla="*/ 205195535 w 897"/>
              <a:gd name="T41" fmla="*/ 19034466 h 719"/>
              <a:gd name="T42" fmla="*/ 209208842 w 897"/>
              <a:gd name="T43" fmla="*/ 3744329 h 719"/>
              <a:gd name="T44" fmla="*/ 204442758 w 897"/>
              <a:gd name="T45" fmla="*/ 936222 h 719"/>
              <a:gd name="T46" fmla="*/ 190646358 w 897"/>
              <a:gd name="T47" fmla="*/ 12169769 h 719"/>
              <a:gd name="T48" fmla="*/ 187886677 w 897"/>
              <a:gd name="T49" fmla="*/ 2496406 h 719"/>
              <a:gd name="T50" fmla="*/ 181113690 w 897"/>
              <a:gd name="T51" fmla="*/ 4056590 h 719"/>
              <a:gd name="T52" fmla="*/ 158035546 w 897"/>
              <a:gd name="T53" fmla="*/ 21218611 h 719"/>
              <a:gd name="T54" fmla="*/ 147249252 w 897"/>
              <a:gd name="T55" fmla="*/ 25899163 h 719"/>
              <a:gd name="T56" fmla="*/ 130943595 w 897"/>
              <a:gd name="T57" fmla="*/ 33388380 h 719"/>
              <a:gd name="T58" fmla="*/ 126679363 w 897"/>
              <a:gd name="T59" fmla="*/ 32139898 h 719"/>
              <a:gd name="T60" fmla="*/ 125425236 w 897"/>
              <a:gd name="T61" fmla="*/ 34948564 h 719"/>
              <a:gd name="T62" fmla="*/ 110374207 w 897"/>
              <a:gd name="T63" fmla="*/ 44309666 h 719"/>
              <a:gd name="T64" fmla="*/ 109621431 w 897"/>
              <a:gd name="T65" fmla="*/ 50238141 h 719"/>
              <a:gd name="T66" fmla="*/ 88299266 w 897"/>
              <a:gd name="T67" fmla="*/ 66464500 h 719"/>
              <a:gd name="T68" fmla="*/ 71994110 w 897"/>
              <a:gd name="T69" fmla="*/ 82066337 h 719"/>
              <a:gd name="T70" fmla="*/ 40136075 w 897"/>
              <a:gd name="T71" fmla="*/ 130744295 h 719"/>
              <a:gd name="T72" fmla="*/ 54685252 w 897"/>
              <a:gd name="T73" fmla="*/ 132616739 h 719"/>
              <a:gd name="T74" fmla="*/ 17810208 w 897"/>
              <a:gd name="T75" fmla="*/ 148530837 h 719"/>
              <a:gd name="T76" fmla="*/ 11539072 w 897"/>
              <a:gd name="T77" fmla="*/ 153211388 h 719"/>
              <a:gd name="T78" fmla="*/ 1003202 w 897"/>
              <a:gd name="T79" fmla="*/ 160076085 h 719"/>
              <a:gd name="T80" fmla="*/ 0 w 897"/>
              <a:gd name="T81" fmla="*/ 167877004 h 7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7" h="719">
                <a:moveTo>
                  <a:pt x="0" y="538"/>
                </a:moveTo>
                <a:lnTo>
                  <a:pt x="2" y="568"/>
                </a:lnTo>
                <a:lnTo>
                  <a:pt x="84" y="548"/>
                </a:lnTo>
                <a:lnTo>
                  <a:pt x="87" y="560"/>
                </a:lnTo>
                <a:lnTo>
                  <a:pt x="1" y="581"/>
                </a:lnTo>
                <a:lnTo>
                  <a:pt x="22" y="592"/>
                </a:lnTo>
                <a:lnTo>
                  <a:pt x="13" y="631"/>
                </a:lnTo>
                <a:lnTo>
                  <a:pt x="71" y="598"/>
                </a:lnTo>
                <a:lnTo>
                  <a:pt x="9" y="653"/>
                </a:lnTo>
                <a:lnTo>
                  <a:pt x="44" y="653"/>
                </a:lnTo>
                <a:lnTo>
                  <a:pt x="22" y="699"/>
                </a:lnTo>
                <a:lnTo>
                  <a:pt x="109" y="719"/>
                </a:lnTo>
                <a:lnTo>
                  <a:pt x="177" y="674"/>
                </a:lnTo>
                <a:lnTo>
                  <a:pt x="191" y="632"/>
                </a:lnTo>
                <a:lnTo>
                  <a:pt x="213" y="674"/>
                </a:lnTo>
                <a:lnTo>
                  <a:pt x="253" y="622"/>
                </a:lnTo>
                <a:lnTo>
                  <a:pt x="246" y="577"/>
                </a:lnTo>
                <a:lnTo>
                  <a:pt x="264" y="556"/>
                </a:lnTo>
                <a:lnTo>
                  <a:pt x="246" y="535"/>
                </a:lnTo>
                <a:lnTo>
                  <a:pt x="248" y="433"/>
                </a:lnTo>
                <a:lnTo>
                  <a:pt x="313" y="408"/>
                </a:lnTo>
                <a:lnTo>
                  <a:pt x="300" y="376"/>
                </a:lnTo>
                <a:lnTo>
                  <a:pt x="328" y="298"/>
                </a:lnTo>
                <a:lnTo>
                  <a:pt x="389" y="241"/>
                </a:lnTo>
                <a:lnTo>
                  <a:pt x="401" y="193"/>
                </a:lnTo>
                <a:lnTo>
                  <a:pt x="444" y="184"/>
                </a:lnTo>
                <a:lnTo>
                  <a:pt x="457" y="155"/>
                </a:lnTo>
                <a:lnTo>
                  <a:pt x="521" y="162"/>
                </a:lnTo>
                <a:lnTo>
                  <a:pt x="522" y="123"/>
                </a:lnTo>
                <a:lnTo>
                  <a:pt x="538" y="123"/>
                </a:lnTo>
                <a:lnTo>
                  <a:pt x="563" y="106"/>
                </a:lnTo>
                <a:lnTo>
                  <a:pt x="603" y="140"/>
                </a:lnTo>
                <a:lnTo>
                  <a:pt x="675" y="147"/>
                </a:lnTo>
                <a:lnTo>
                  <a:pt x="717" y="125"/>
                </a:lnTo>
                <a:lnTo>
                  <a:pt x="729" y="78"/>
                </a:lnTo>
                <a:lnTo>
                  <a:pt x="797" y="65"/>
                </a:lnTo>
                <a:lnTo>
                  <a:pt x="834" y="83"/>
                </a:lnTo>
                <a:lnTo>
                  <a:pt x="830" y="123"/>
                </a:lnTo>
                <a:lnTo>
                  <a:pt x="894" y="78"/>
                </a:lnTo>
                <a:lnTo>
                  <a:pt x="851" y="85"/>
                </a:lnTo>
                <a:lnTo>
                  <a:pt x="862" y="73"/>
                </a:lnTo>
                <a:lnTo>
                  <a:pt x="818" y="61"/>
                </a:lnTo>
                <a:lnTo>
                  <a:pt x="897" y="39"/>
                </a:lnTo>
                <a:lnTo>
                  <a:pt x="834" y="12"/>
                </a:lnTo>
                <a:lnTo>
                  <a:pt x="793" y="39"/>
                </a:lnTo>
                <a:lnTo>
                  <a:pt x="815" y="3"/>
                </a:lnTo>
                <a:lnTo>
                  <a:pt x="782" y="0"/>
                </a:lnTo>
                <a:lnTo>
                  <a:pt x="760" y="39"/>
                </a:lnTo>
                <a:lnTo>
                  <a:pt x="749" y="43"/>
                </a:lnTo>
                <a:lnTo>
                  <a:pt x="749" y="8"/>
                </a:lnTo>
                <a:lnTo>
                  <a:pt x="691" y="65"/>
                </a:lnTo>
                <a:lnTo>
                  <a:pt x="722" y="13"/>
                </a:lnTo>
                <a:lnTo>
                  <a:pt x="691" y="5"/>
                </a:lnTo>
                <a:lnTo>
                  <a:pt x="630" y="68"/>
                </a:lnTo>
                <a:lnTo>
                  <a:pt x="571" y="48"/>
                </a:lnTo>
                <a:lnTo>
                  <a:pt x="587" y="83"/>
                </a:lnTo>
                <a:lnTo>
                  <a:pt x="563" y="65"/>
                </a:lnTo>
                <a:lnTo>
                  <a:pt x="522" y="107"/>
                </a:lnTo>
                <a:lnTo>
                  <a:pt x="527" y="72"/>
                </a:lnTo>
                <a:lnTo>
                  <a:pt x="505" y="103"/>
                </a:lnTo>
                <a:lnTo>
                  <a:pt x="487" y="81"/>
                </a:lnTo>
                <a:lnTo>
                  <a:pt x="500" y="112"/>
                </a:lnTo>
                <a:lnTo>
                  <a:pt x="453" y="99"/>
                </a:lnTo>
                <a:lnTo>
                  <a:pt x="440" y="142"/>
                </a:lnTo>
                <a:lnTo>
                  <a:pt x="398" y="158"/>
                </a:lnTo>
                <a:lnTo>
                  <a:pt x="437" y="161"/>
                </a:lnTo>
                <a:lnTo>
                  <a:pt x="366" y="182"/>
                </a:lnTo>
                <a:lnTo>
                  <a:pt x="352" y="213"/>
                </a:lnTo>
                <a:lnTo>
                  <a:pt x="374" y="213"/>
                </a:lnTo>
                <a:lnTo>
                  <a:pt x="287" y="263"/>
                </a:lnTo>
                <a:lnTo>
                  <a:pt x="254" y="348"/>
                </a:lnTo>
                <a:lnTo>
                  <a:pt x="160" y="419"/>
                </a:lnTo>
                <a:lnTo>
                  <a:pt x="177" y="438"/>
                </a:lnTo>
                <a:lnTo>
                  <a:pt x="218" y="425"/>
                </a:lnTo>
                <a:lnTo>
                  <a:pt x="122" y="446"/>
                </a:lnTo>
                <a:lnTo>
                  <a:pt x="71" y="476"/>
                </a:lnTo>
                <a:lnTo>
                  <a:pt x="84" y="491"/>
                </a:lnTo>
                <a:lnTo>
                  <a:pt x="46" y="491"/>
                </a:lnTo>
                <a:lnTo>
                  <a:pt x="50" y="513"/>
                </a:lnTo>
                <a:lnTo>
                  <a:pt x="4" y="513"/>
                </a:lnTo>
                <a:lnTo>
                  <a:pt x="46" y="526"/>
                </a:lnTo>
                <a:lnTo>
                  <a:pt x="0" y="5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9" name="Freeform 250"/>
          <p:cNvSpPr>
            <a:spLocks noChangeAspect="1"/>
          </p:cNvSpPr>
          <p:nvPr/>
        </p:nvSpPr>
        <p:spPr bwMode="auto">
          <a:xfrm>
            <a:off x="5659717" y="4224701"/>
            <a:ext cx="341975" cy="328895"/>
          </a:xfrm>
          <a:custGeom>
            <a:avLst/>
            <a:gdLst>
              <a:gd name="T0" fmla="*/ 0 w 582"/>
              <a:gd name="T1" fmla="*/ 84790984 h 505"/>
              <a:gd name="T2" fmla="*/ 13703980 w 582"/>
              <a:gd name="T3" fmla="*/ 90300973 h 505"/>
              <a:gd name="T4" fmla="*/ 45347326 w 582"/>
              <a:gd name="T5" fmla="*/ 84790984 h 505"/>
              <a:gd name="T6" fmla="*/ 51327281 w 582"/>
              <a:gd name="T7" fmla="*/ 69179440 h 505"/>
              <a:gd name="T8" fmla="*/ 72755286 w 582"/>
              <a:gd name="T9" fmla="*/ 60608776 h 505"/>
              <a:gd name="T10" fmla="*/ 74748438 w 582"/>
              <a:gd name="T11" fmla="*/ 47445993 h 505"/>
              <a:gd name="T12" fmla="*/ 81974300 w 582"/>
              <a:gd name="T13" fmla="*/ 43772851 h 505"/>
              <a:gd name="T14" fmla="*/ 78735241 w 582"/>
              <a:gd name="T15" fmla="*/ 37038481 h 505"/>
              <a:gd name="T16" fmla="*/ 86459266 w 582"/>
              <a:gd name="T17" fmla="*/ 36120611 h 505"/>
              <a:gd name="T18" fmla="*/ 92190140 w 582"/>
              <a:gd name="T19" fmla="*/ 22651871 h 505"/>
              <a:gd name="T20" fmla="*/ 89698325 w 582"/>
              <a:gd name="T21" fmla="*/ 9795598 h 505"/>
              <a:gd name="T22" fmla="*/ 118352193 w 582"/>
              <a:gd name="T23" fmla="*/ 0 h 505"/>
              <a:gd name="T24" fmla="*/ 145012409 w 582"/>
              <a:gd name="T25" fmla="*/ 19896600 h 505"/>
              <a:gd name="T26" fmla="*/ 137537466 w 582"/>
              <a:gd name="T27" fmla="*/ 28161860 h 505"/>
              <a:gd name="T28" fmla="*/ 112870401 w 582"/>
              <a:gd name="T29" fmla="*/ 28161860 h 505"/>
              <a:gd name="T30" fmla="*/ 113368564 w 582"/>
              <a:gd name="T31" fmla="*/ 45609699 h 505"/>
              <a:gd name="T32" fmla="*/ 124581229 w 582"/>
              <a:gd name="T33" fmla="*/ 56323167 h 505"/>
              <a:gd name="T34" fmla="*/ 117853530 w 582"/>
              <a:gd name="T35" fmla="*/ 62139113 h 505"/>
              <a:gd name="T36" fmla="*/ 119598100 w 582"/>
              <a:gd name="T37" fmla="*/ 71934711 h 505"/>
              <a:gd name="T38" fmla="*/ 94183292 w 582"/>
              <a:gd name="T39" fmla="*/ 107442855 h 505"/>
              <a:gd name="T40" fmla="*/ 82472463 w 582"/>
              <a:gd name="T41" fmla="*/ 106218474 h 505"/>
              <a:gd name="T42" fmla="*/ 74748438 w 582"/>
              <a:gd name="T43" fmla="*/ 115095649 h 505"/>
              <a:gd name="T44" fmla="*/ 88203337 w 582"/>
              <a:gd name="T45" fmla="*/ 147542564 h 505"/>
              <a:gd name="T46" fmla="*/ 68768982 w 582"/>
              <a:gd name="T47" fmla="*/ 147542564 h 505"/>
              <a:gd name="T48" fmla="*/ 61543120 w 582"/>
              <a:gd name="T49" fmla="*/ 154582891 h 505"/>
              <a:gd name="T50" fmla="*/ 47091895 w 582"/>
              <a:gd name="T51" fmla="*/ 134992248 h 505"/>
              <a:gd name="T52" fmla="*/ 6976780 w 582"/>
              <a:gd name="T53" fmla="*/ 138665390 h 505"/>
              <a:gd name="T54" fmla="*/ 20431180 w 582"/>
              <a:gd name="T55" fmla="*/ 116320029 h 505"/>
              <a:gd name="T56" fmla="*/ 0 w 582"/>
              <a:gd name="T57" fmla="*/ 84790984 h 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2" h="505">
                <a:moveTo>
                  <a:pt x="0" y="277"/>
                </a:moveTo>
                <a:lnTo>
                  <a:pt x="55" y="295"/>
                </a:lnTo>
                <a:lnTo>
                  <a:pt x="182" y="277"/>
                </a:lnTo>
                <a:lnTo>
                  <a:pt x="206" y="226"/>
                </a:lnTo>
                <a:lnTo>
                  <a:pt x="292" y="198"/>
                </a:lnTo>
                <a:lnTo>
                  <a:pt x="300" y="155"/>
                </a:lnTo>
                <a:lnTo>
                  <a:pt x="329" y="143"/>
                </a:lnTo>
                <a:lnTo>
                  <a:pt x="316" y="121"/>
                </a:lnTo>
                <a:lnTo>
                  <a:pt x="347" y="118"/>
                </a:lnTo>
                <a:lnTo>
                  <a:pt x="370" y="74"/>
                </a:lnTo>
                <a:lnTo>
                  <a:pt x="360" y="32"/>
                </a:lnTo>
                <a:lnTo>
                  <a:pt x="475" y="0"/>
                </a:lnTo>
                <a:lnTo>
                  <a:pt x="582" y="65"/>
                </a:lnTo>
                <a:lnTo>
                  <a:pt x="552" y="92"/>
                </a:lnTo>
                <a:lnTo>
                  <a:pt x="453" y="92"/>
                </a:lnTo>
                <a:lnTo>
                  <a:pt x="455" y="149"/>
                </a:lnTo>
                <a:lnTo>
                  <a:pt x="500" y="184"/>
                </a:lnTo>
                <a:lnTo>
                  <a:pt x="473" y="203"/>
                </a:lnTo>
                <a:lnTo>
                  <a:pt x="480" y="235"/>
                </a:lnTo>
                <a:lnTo>
                  <a:pt x="378" y="351"/>
                </a:lnTo>
                <a:lnTo>
                  <a:pt x="331" y="347"/>
                </a:lnTo>
                <a:lnTo>
                  <a:pt x="300" y="376"/>
                </a:lnTo>
                <a:lnTo>
                  <a:pt x="354" y="482"/>
                </a:lnTo>
                <a:lnTo>
                  <a:pt x="276" y="482"/>
                </a:lnTo>
                <a:lnTo>
                  <a:pt x="247" y="505"/>
                </a:lnTo>
                <a:lnTo>
                  <a:pt x="189" y="441"/>
                </a:lnTo>
                <a:lnTo>
                  <a:pt x="28" y="453"/>
                </a:lnTo>
                <a:lnTo>
                  <a:pt x="82" y="380"/>
                </a:lnTo>
                <a:lnTo>
                  <a:pt x="0" y="2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1" name="Freeform 252"/>
          <p:cNvSpPr>
            <a:spLocks noChangeAspect="1"/>
          </p:cNvSpPr>
          <p:nvPr/>
        </p:nvSpPr>
        <p:spPr bwMode="auto">
          <a:xfrm>
            <a:off x="7304191" y="5159062"/>
            <a:ext cx="205558" cy="175659"/>
          </a:xfrm>
          <a:custGeom>
            <a:avLst/>
            <a:gdLst>
              <a:gd name="T0" fmla="*/ 0 w 343"/>
              <a:gd name="T1" fmla="*/ 0 h 268"/>
              <a:gd name="T2" fmla="*/ 1296196 w 343"/>
              <a:gd name="T3" fmla="*/ 69448090 h 268"/>
              <a:gd name="T4" fmla="*/ 15810945 w 343"/>
              <a:gd name="T5" fmla="*/ 71618534 h 268"/>
              <a:gd name="T6" fmla="*/ 30066556 w 343"/>
              <a:gd name="T7" fmla="*/ 52706493 h 268"/>
              <a:gd name="T8" fmla="*/ 46136638 w 343"/>
              <a:gd name="T9" fmla="*/ 61077570 h 268"/>
              <a:gd name="T10" fmla="*/ 60910524 w 343"/>
              <a:gd name="T11" fmla="*/ 79679468 h 268"/>
              <a:gd name="T12" fmla="*/ 88903471 w 343"/>
              <a:gd name="T13" fmla="*/ 83089928 h 268"/>
              <a:gd name="T14" fmla="*/ 57022445 w 343"/>
              <a:gd name="T15" fmla="*/ 51776064 h 268"/>
              <a:gd name="T16" fmla="*/ 59096053 w 343"/>
              <a:gd name="T17" fmla="*/ 37204354 h 268"/>
              <a:gd name="T18" fmla="*/ 44063030 w 343"/>
              <a:gd name="T19" fmla="*/ 31933593 h 268"/>
              <a:gd name="T20" fmla="*/ 29807418 w 343"/>
              <a:gd name="T21" fmla="*/ 12401266 h 268"/>
              <a:gd name="T22" fmla="*/ 0 w 343"/>
              <a:gd name="T23" fmla="*/ 0 h 2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43" h="268">
                <a:moveTo>
                  <a:pt x="0" y="0"/>
                </a:moveTo>
                <a:lnTo>
                  <a:pt x="5" y="224"/>
                </a:lnTo>
                <a:lnTo>
                  <a:pt x="61" y="231"/>
                </a:lnTo>
                <a:lnTo>
                  <a:pt x="116" y="170"/>
                </a:lnTo>
                <a:lnTo>
                  <a:pt x="178" y="197"/>
                </a:lnTo>
                <a:lnTo>
                  <a:pt x="235" y="257"/>
                </a:lnTo>
                <a:lnTo>
                  <a:pt x="343" y="268"/>
                </a:lnTo>
                <a:lnTo>
                  <a:pt x="220" y="167"/>
                </a:lnTo>
                <a:lnTo>
                  <a:pt x="228" y="120"/>
                </a:lnTo>
                <a:lnTo>
                  <a:pt x="170" y="103"/>
                </a:lnTo>
                <a:lnTo>
                  <a:pt x="115" y="4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2" name="Freeform 253"/>
          <p:cNvSpPr>
            <a:spLocks noChangeAspect="1"/>
          </p:cNvSpPr>
          <p:nvPr/>
        </p:nvSpPr>
        <p:spPr bwMode="auto">
          <a:xfrm>
            <a:off x="7453688" y="5198303"/>
            <a:ext cx="87830" cy="44849"/>
          </a:xfrm>
          <a:custGeom>
            <a:avLst/>
            <a:gdLst>
              <a:gd name="T0" fmla="*/ 0 w 143"/>
              <a:gd name="T1" fmla="*/ 13534086 h 71"/>
              <a:gd name="T2" fmla="*/ 22867795 w 143"/>
              <a:gd name="T3" fmla="*/ 20445211 h 71"/>
              <a:gd name="T4" fmla="*/ 38929724 w 143"/>
              <a:gd name="T5" fmla="*/ 6335332 h 71"/>
              <a:gd name="T6" fmla="*/ 32396217 w 143"/>
              <a:gd name="T7" fmla="*/ 0 h 71"/>
              <a:gd name="T8" fmla="*/ 27495826 w 143"/>
              <a:gd name="T9" fmla="*/ 8062711 h 71"/>
              <a:gd name="T10" fmla="*/ 0 w 143"/>
              <a:gd name="T11" fmla="*/ 13534086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71">
                <a:moveTo>
                  <a:pt x="0" y="47"/>
                </a:moveTo>
                <a:lnTo>
                  <a:pt x="84" y="71"/>
                </a:lnTo>
                <a:lnTo>
                  <a:pt x="143" y="22"/>
                </a:lnTo>
                <a:lnTo>
                  <a:pt x="119" y="0"/>
                </a:lnTo>
                <a:lnTo>
                  <a:pt x="101" y="28"/>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3" name="Freeform 254"/>
          <p:cNvSpPr>
            <a:spLocks noChangeAspect="1"/>
          </p:cNvSpPr>
          <p:nvPr/>
        </p:nvSpPr>
        <p:spPr bwMode="auto">
          <a:xfrm>
            <a:off x="7506012" y="5162798"/>
            <a:ext cx="42980" cy="42980"/>
          </a:xfrm>
          <a:custGeom>
            <a:avLst/>
            <a:gdLst>
              <a:gd name="T0" fmla="*/ 0 w 74"/>
              <a:gd name="T1" fmla="*/ 0 h 68"/>
              <a:gd name="T2" fmla="*/ 13633285 w 74"/>
              <a:gd name="T3" fmla="*/ 8937386 h 68"/>
              <a:gd name="T4" fmla="*/ 18015218 w 74"/>
              <a:gd name="T5" fmla="*/ 19604796 h 68"/>
              <a:gd name="T6" fmla="*/ 17771969 w 74"/>
              <a:gd name="T7" fmla="*/ 11820760 h 68"/>
              <a:gd name="T8" fmla="*/ 0 w 74"/>
              <a:gd name="T9" fmla="*/ 0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68">
                <a:moveTo>
                  <a:pt x="0" y="0"/>
                </a:moveTo>
                <a:lnTo>
                  <a:pt x="56" y="31"/>
                </a:lnTo>
                <a:lnTo>
                  <a:pt x="74" y="68"/>
                </a:lnTo>
                <a:lnTo>
                  <a:pt x="73" y="4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6" name="Freeform 257"/>
          <p:cNvSpPr>
            <a:spLocks noChangeAspect="1"/>
          </p:cNvSpPr>
          <p:nvPr/>
        </p:nvSpPr>
        <p:spPr bwMode="auto">
          <a:xfrm>
            <a:off x="6814585" y="4843247"/>
            <a:ext cx="46719" cy="67274"/>
          </a:xfrm>
          <a:custGeom>
            <a:avLst/>
            <a:gdLst>
              <a:gd name="T0" fmla="*/ 0 w 80"/>
              <a:gd name="T1" fmla="*/ 32661225 h 100"/>
              <a:gd name="T2" fmla="*/ 13535747 w 80"/>
              <a:gd name="T3" fmla="*/ 17310735 h 100"/>
              <a:gd name="T4" fmla="*/ 19688225 w 80"/>
              <a:gd name="T5" fmla="*/ 0 h 100"/>
              <a:gd name="T6" fmla="*/ 0 w 80"/>
              <a:gd name="T7" fmla="*/ 32661225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100">
                <a:moveTo>
                  <a:pt x="0" y="100"/>
                </a:moveTo>
                <a:lnTo>
                  <a:pt x="55" y="53"/>
                </a:lnTo>
                <a:lnTo>
                  <a:pt x="80" y="0"/>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7" name="Freeform 258"/>
          <p:cNvSpPr>
            <a:spLocks noChangeAspect="1"/>
          </p:cNvSpPr>
          <p:nvPr/>
        </p:nvSpPr>
        <p:spPr bwMode="auto">
          <a:xfrm>
            <a:off x="5715778" y="4409704"/>
            <a:ext cx="78486" cy="140155"/>
          </a:xfrm>
          <a:custGeom>
            <a:avLst/>
            <a:gdLst>
              <a:gd name="T0" fmla="*/ 0 w 142"/>
              <a:gd name="T1" fmla="*/ 26428036 h 211"/>
              <a:gd name="T2" fmla="*/ 5952857 w 142"/>
              <a:gd name="T3" fmla="*/ 0 h 211"/>
              <a:gd name="T4" fmla="*/ 17196515 w 142"/>
              <a:gd name="T5" fmla="*/ 637072 h 211"/>
              <a:gd name="T6" fmla="*/ 19842386 w 142"/>
              <a:gd name="T7" fmla="*/ 18149490 h 211"/>
              <a:gd name="T8" fmla="*/ 11464344 w 142"/>
              <a:gd name="T9" fmla="*/ 35980726 h 211"/>
              <a:gd name="T10" fmla="*/ 13228414 w 142"/>
              <a:gd name="T11" fmla="*/ 46488177 h 211"/>
              <a:gd name="T12" fmla="*/ 29984029 w 142"/>
              <a:gd name="T13" fmla="*/ 53174890 h 211"/>
              <a:gd name="T14" fmla="*/ 31306730 w 142"/>
              <a:gd name="T15" fmla="*/ 67184824 h 211"/>
              <a:gd name="T16" fmla="*/ 21165087 w 142"/>
              <a:gd name="T17" fmla="*/ 53174890 h 211"/>
              <a:gd name="T18" fmla="*/ 21165087 w 142"/>
              <a:gd name="T19" fmla="*/ 59861604 h 211"/>
              <a:gd name="T20" fmla="*/ 5952857 w 142"/>
              <a:gd name="T21" fmla="*/ 53174890 h 211"/>
              <a:gd name="T22" fmla="*/ 0 w 142"/>
              <a:gd name="T23" fmla="*/ 26428036 h 2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211">
                <a:moveTo>
                  <a:pt x="0" y="83"/>
                </a:moveTo>
                <a:lnTo>
                  <a:pt x="27" y="0"/>
                </a:lnTo>
                <a:lnTo>
                  <a:pt x="78" y="2"/>
                </a:lnTo>
                <a:lnTo>
                  <a:pt x="90" y="57"/>
                </a:lnTo>
                <a:lnTo>
                  <a:pt x="52" y="113"/>
                </a:lnTo>
                <a:lnTo>
                  <a:pt x="60" y="146"/>
                </a:lnTo>
                <a:lnTo>
                  <a:pt x="136" y="167"/>
                </a:lnTo>
                <a:lnTo>
                  <a:pt x="142" y="211"/>
                </a:lnTo>
                <a:lnTo>
                  <a:pt x="96" y="167"/>
                </a:lnTo>
                <a:lnTo>
                  <a:pt x="96" y="188"/>
                </a:lnTo>
                <a:lnTo>
                  <a:pt x="27" y="167"/>
                </a:lnTo>
                <a:lnTo>
                  <a:pt x="0" y="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8" name="Freeform 259"/>
          <p:cNvSpPr>
            <a:spLocks noChangeAspect="1"/>
          </p:cNvSpPr>
          <p:nvPr/>
        </p:nvSpPr>
        <p:spPr bwMode="auto">
          <a:xfrm>
            <a:off x="6876253" y="4794660"/>
            <a:ext cx="24293" cy="28031"/>
          </a:xfrm>
          <a:custGeom>
            <a:avLst/>
            <a:gdLst>
              <a:gd name="T0" fmla="*/ 0 w 40"/>
              <a:gd name="T1" fmla="*/ 0 h 42"/>
              <a:gd name="T2" fmla="*/ 5590318 w 40"/>
              <a:gd name="T3" fmla="*/ 0 h 42"/>
              <a:gd name="T4" fmla="*/ 10648176 w 40"/>
              <a:gd name="T5" fmla="*/ 2571804 h 42"/>
              <a:gd name="T6" fmla="*/ 7986390 w 40"/>
              <a:gd name="T7" fmla="*/ 13501404 h 42"/>
              <a:gd name="T8" fmla="*/ 0 w 40"/>
              <a:gd name="T9" fmla="*/ 0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2">
                <a:moveTo>
                  <a:pt x="0" y="0"/>
                </a:moveTo>
                <a:lnTo>
                  <a:pt x="21" y="0"/>
                </a:lnTo>
                <a:lnTo>
                  <a:pt x="40" y="8"/>
                </a:lnTo>
                <a:lnTo>
                  <a:pt x="30" y="4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9" name="Freeform 260"/>
          <p:cNvSpPr>
            <a:spLocks noChangeAspect="1"/>
          </p:cNvSpPr>
          <p:nvPr/>
        </p:nvSpPr>
        <p:spPr bwMode="auto">
          <a:xfrm>
            <a:off x="6909889" y="4830166"/>
            <a:ext cx="22424" cy="35504"/>
          </a:xfrm>
          <a:custGeom>
            <a:avLst/>
            <a:gdLst>
              <a:gd name="T0" fmla="*/ 0 w 37"/>
              <a:gd name="T1" fmla="*/ 0 h 55"/>
              <a:gd name="T2" fmla="*/ 530311 w 37"/>
              <a:gd name="T3" fmla="*/ 16540841 h 55"/>
              <a:gd name="T4" fmla="*/ 9808176 w 37"/>
              <a:gd name="T5" fmla="*/ 9623872 h 55"/>
              <a:gd name="T6" fmla="*/ 0 w 37"/>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55">
                <a:moveTo>
                  <a:pt x="0" y="0"/>
                </a:moveTo>
                <a:lnTo>
                  <a:pt x="2" y="55"/>
                </a:lnTo>
                <a:lnTo>
                  <a:pt x="37" y="3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0" name="Freeform 261"/>
          <p:cNvSpPr>
            <a:spLocks noChangeAspect="1"/>
          </p:cNvSpPr>
          <p:nvPr/>
        </p:nvSpPr>
        <p:spPr bwMode="auto">
          <a:xfrm>
            <a:off x="6909889" y="4878753"/>
            <a:ext cx="89700" cy="95304"/>
          </a:xfrm>
          <a:custGeom>
            <a:avLst/>
            <a:gdLst>
              <a:gd name="T0" fmla="*/ 0 w 152"/>
              <a:gd name="T1" fmla="*/ 31294624 h 144"/>
              <a:gd name="T2" fmla="*/ 8293267 w 152"/>
              <a:gd name="T3" fmla="*/ 15173066 h 144"/>
              <a:gd name="T4" fmla="*/ 18346153 w 152"/>
              <a:gd name="T5" fmla="*/ 17702004 h 144"/>
              <a:gd name="T6" fmla="*/ 31666113 w 152"/>
              <a:gd name="T7" fmla="*/ 0 h 144"/>
              <a:gd name="T8" fmla="*/ 38200263 w 152"/>
              <a:gd name="T9" fmla="*/ 10431729 h 144"/>
              <a:gd name="T10" fmla="*/ 37195125 w 152"/>
              <a:gd name="T11" fmla="*/ 37616969 h 144"/>
              <a:gd name="T12" fmla="*/ 33928050 w 152"/>
              <a:gd name="T13" fmla="*/ 26237310 h 144"/>
              <a:gd name="T14" fmla="*/ 30158155 w 152"/>
              <a:gd name="T15" fmla="*/ 45519760 h 144"/>
              <a:gd name="T16" fmla="*/ 20608089 w 152"/>
              <a:gd name="T17" fmla="*/ 40145907 h 144"/>
              <a:gd name="T18" fmla="*/ 14827918 w 152"/>
              <a:gd name="T19" fmla="*/ 20546919 h 144"/>
              <a:gd name="T20" fmla="*/ 0 w 152"/>
              <a:gd name="T21" fmla="*/ 31294624 h 1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4">
                <a:moveTo>
                  <a:pt x="0" y="99"/>
                </a:moveTo>
                <a:lnTo>
                  <a:pt x="33" y="48"/>
                </a:lnTo>
                <a:lnTo>
                  <a:pt x="73" y="56"/>
                </a:lnTo>
                <a:lnTo>
                  <a:pt x="126" y="0"/>
                </a:lnTo>
                <a:lnTo>
                  <a:pt x="152" y="33"/>
                </a:lnTo>
                <a:lnTo>
                  <a:pt x="148" y="119"/>
                </a:lnTo>
                <a:lnTo>
                  <a:pt x="135" y="83"/>
                </a:lnTo>
                <a:lnTo>
                  <a:pt x="120" y="144"/>
                </a:lnTo>
                <a:lnTo>
                  <a:pt x="82" y="127"/>
                </a:lnTo>
                <a:lnTo>
                  <a:pt x="59" y="65"/>
                </a:lnTo>
                <a:lnTo>
                  <a:pt x="0" y="9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1" name="Freeform 262"/>
          <p:cNvSpPr>
            <a:spLocks noChangeAspect="1"/>
          </p:cNvSpPr>
          <p:nvPr/>
        </p:nvSpPr>
        <p:spPr bwMode="auto">
          <a:xfrm>
            <a:off x="6922970" y="4858197"/>
            <a:ext cx="18688" cy="39244"/>
          </a:xfrm>
          <a:custGeom>
            <a:avLst/>
            <a:gdLst>
              <a:gd name="T0" fmla="*/ 0 w 34"/>
              <a:gd name="T1" fmla="*/ 12554631 h 58"/>
              <a:gd name="T2" fmla="*/ 1743915 w 34"/>
              <a:gd name="T3" fmla="*/ 8259777 h 58"/>
              <a:gd name="T4" fmla="*/ 7412224 w 34"/>
              <a:gd name="T5" fmla="*/ 0 h 58"/>
              <a:gd name="T6" fmla="*/ 5014165 w 34"/>
              <a:gd name="T7" fmla="*/ 19162452 h 58"/>
              <a:gd name="T8" fmla="*/ 0 w 34"/>
              <a:gd name="T9" fmla="*/ 12554631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58">
                <a:moveTo>
                  <a:pt x="0" y="38"/>
                </a:moveTo>
                <a:lnTo>
                  <a:pt x="8" y="25"/>
                </a:lnTo>
                <a:lnTo>
                  <a:pt x="34" y="0"/>
                </a:lnTo>
                <a:lnTo>
                  <a:pt x="23" y="58"/>
                </a:lnTo>
                <a:lnTo>
                  <a:pt x="0" y="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2" name="Freeform 263"/>
          <p:cNvSpPr>
            <a:spLocks noChangeAspect="1"/>
          </p:cNvSpPr>
          <p:nvPr/>
        </p:nvSpPr>
        <p:spPr bwMode="auto">
          <a:xfrm>
            <a:off x="5123394" y="4348037"/>
            <a:ext cx="429806" cy="398036"/>
          </a:xfrm>
          <a:custGeom>
            <a:avLst/>
            <a:gdLst>
              <a:gd name="T0" fmla="*/ 0 w 731"/>
              <a:gd name="T1" fmla="*/ 49030422 h 607"/>
              <a:gd name="T2" fmla="*/ 2494938 w 731"/>
              <a:gd name="T3" fmla="*/ 32893990 h 607"/>
              <a:gd name="T4" fmla="*/ 12224944 w 731"/>
              <a:gd name="T5" fmla="*/ 36307112 h 607"/>
              <a:gd name="T6" fmla="*/ 23950901 w 731"/>
              <a:gd name="T7" fmla="*/ 26376914 h 607"/>
              <a:gd name="T8" fmla="*/ 28691033 w 731"/>
              <a:gd name="T9" fmla="*/ 18929544 h 607"/>
              <a:gd name="T10" fmla="*/ 19210270 w 731"/>
              <a:gd name="T11" fmla="*/ 8068495 h 607"/>
              <a:gd name="T12" fmla="*/ 38920027 w 731"/>
              <a:gd name="T13" fmla="*/ 0 h 607"/>
              <a:gd name="T14" fmla="*/ 77840055 w 731"/>
              <a:gd name="T15" fmla="*/ 21722099 h 607"/>
              <a:gd name="T16" fmla="*/ 78339042 w 731"/>
              <a:gd name="T17" fmla="*/ 29790594 h 607"/>
              <a:gd name="T18" fmla="*/ 87320318 w 731"/>
              <a:gd name="T19" fmla="*/ 35065977 h 607"/>
              <a:gd name="T20" fmla="*/ 95553862 w 731"/>
              <a:gd name="T21" fmla="*/ 40341360 h 607"/>
              <a:gd name="T22" fmla="*/ 103287919 w 731"/>
              <a:gd name="T23" fmla="*/ 36307112 h 607"/>
              <a:gd name="T24" fmla="*/ 118756032 w 731"/>
              <a:gd name="T25" fmla="*/ 42513904 h 607"/>
              <a:gd name="T26" fmla="*/ 139962252 w 731"/>
              <a:gd name="T27" fmla="*/ 85647818 h 607"/>
              <a:gd name="T28" fmla="*/ 142207946 w 731"/>
              <a:gd name="T29" fmla="*/ 88440930 h 607"/>
              <a:gd name="T30" fmla="*/ 150440990 w 731"/>
              <a:gd name="T31" fmla="*/ 105508214 h 607"/>
              <a:gd name="T32" fmla="*/ 177884305 w 731"/>
              <a:gd name="T33" fmla="*/ 109542461 h 607"/>
              <a:gd name="T34" fmla="*/ 182375192 w 731"/>
              <a:gd name="T35" fmla="*/ 117300672 h 607"/>
              <a:gd name="T36" fmla="*/ 175888355 w 731"/>
              <a:gd name="T37" fmla="*/ 139643339 h 607"/>
              <a:gd name="T38" fmla="*/ 150440990 w 731"/>
              <a:gd name="T39" fmla="*/ 150814673 h 607"/>
              <a:gd name="T40" fmla="*/ 122747932 w 731"/>
              <a:gd name="T41" fmla="*/ 158262600 h 607"/>
              <a:gd name="T42" fmla="*/ 100543238 w 731"/>
              <a:gd name="T43" fmla="*/ 188363477 h 607"/>
              <a:gd name="T44" fmla="*/ 100543238 w 731"/>
              <a:gd name="T45" fmla="*/ 176881860 h 607"/>
              <a:gd name="T46" fmla="*/ 84825880 w 731"/>
              <a:gd name="T47" fmla="*/ 169433933 h 607"/>
              <a:gd name="T48" fmla="*/ 69357267 w 731"/>
              <a:gd name="T49" fmla="*/ 179674415 h 607"/>
              <a:gd name="T50" fmla="*/ 53390166 w 731"/>
              <a:gd name="T51" fmla="*/ 145539290 h 607"/>
              <a:gd name="T52" fmla="*/ 40666234 w 731"/>
              <a:gd name="T53" fmla="*/ 132195969 h 607"/>
              <a:gd name="T54" fmla="*/ 32433190 w 731"/>
              <a:gd name="T55" fmla="*/ 96508868 h 607"/>
              <a:gd name="T56" fmla="*/ 0 w 731"/>
              <a:gd name="T57" fmla="*/ 49030422 h 6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1" h="607">
                <a:moveTo>
                  <a:pt x="0" y="158"/>
                </a:moveTo>
                <a:lnTo>
                  <a:pt x="10" y="106"/>
                </a:lnTo>
                <a:lnTo>
                  <a:pt x="49" y="117"/>
                </a:lnTo>
                <a:lnTo>
                  <a:pt x="96" y="85"/>
                </a:lnTo>
                <a:lnTo>
                  <a:pt x="115" y="61"/>
                </a:lnTo>
                <a:lnTo>
                  <a:pt x="77" y="26"/>
                </a:lnTo>
                <a:lnTo>
                  <a:pt x="156" y="0"/>
                </a:lnTo>
                <a:lnTo>
                  <a:pt x="312" y="70"/>
                </a:lnTo>
                <a:lnTo>
                  <a:pt x="314" y="96"/>
                </a:lnTo>
                <a:lnTo>
                  <a:pt x="350" y="113"/>
                </a:lnTo>
                <a:lnTo>
                  <a:pt x="383" y="130"/>
                </a:lnTo>
                <a:lnTo>
                  <a:pt x="414" y="117"/>
                </a:lnTo>
                <a:lnTo>
                  <a:pt x="476" y="137"/>
                </a:lnTo>
                <a:lnTo>
                  <a:pt x="561" y="276"/>
                </a:lnTo>
                <a:lnTo>
                  <a:pt x="570" y="285"/>
                </a:lnTo>
                <a:lnTo>
                  <a:pt x="603" y="340"/>
                </a:lnTo>
                <a:lnTo>
                  <a:pt x="713" y="353"/>
                </a:lnTo>
                <a:lnTo>
                  <a:pt x="731" y="378"/>
                </a:lnTo>
                <a:lnTo>
                  <a:pt x="705" y="450"/>
                </a:lnTo>
                <a:lnTo>
                  <a:pt x="603" y="486"/>
                </a:lnTo>
                <a:lnTo>
                  <a:pt x="492" y="510"/>
                </a:lnTo>
                <a:lnTo>
                  <a:pt x="403" y="607"/>
                </a:lnTo>
                <a:lnTo>
                  <a:pt x="403" y="570"/>
                </a:lnTo>
                <a:lnTo>
                  <a:pt x="340" y="546"/>
                </a:lnTo>
                <a:lnTo>
                  <a:pt x="278" y="579"/>
                </a:lnTo>
                <a:lnTo>
                  <a:pt x="214" y="469"/>
                </a:lnTo>
                <a:lnTo>
                  <a:pt x="163" y="426"/>
                </a:lnTo>
                <a:lnTo>
                  <a:pt x="130" y="311"/>
                </a:lnTo>
                <a:lnTo>
                  <a:pt x="0" y="1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3" name="Freeform 264"/>
          <p:cNvSpPr>
            <a:spLocks noChangeAspect="1"/>
          </p:cNvSpPr>
          <p:nvPr/>
        </p:nvSpPr>
        <p:spPr bwMode="auto">
          <a:xfrm>
            <a:off x="5368197" y="2683007"/>
            <a:ext cx="97174" cy="50455"/>
          </a:xfrm>
          <a:custGeom>
            <a:avLst/>
            <a:gdLst>
              <a:gd name="T0" fmla="*/ 0 w 172"/>
              <a:gd name="T1" fmla="*/ 17781773 h 74"/>
              <a:gd name="T2" fmla="*/ 8062063 w 172"/>
              <a:gd name="T3" fmla="*/ 12078098 h 74"/>
              <a:gd name="T4" fmla="*/ 2072869 w 172"/>
              <a:gd name="T5" fmla="*/ 7381124 h 74"/>
              <a:gd name="T6" fmla="*/ 30405277 w 172"/>
              <a:gd name="T7" fmla="*/ 0 h 74"/>
              <a:gd name="T8" fmla="*/ 35472983 w 172"/>
              <a:gd name="T9" fmla="*/ 335374 h 74"/>
              <a:gd name="T10" fmla="*/ 29944533 w 172"/>
              <a:gd name="T11" fmla="*/ 6710376 h 74"/>
              <a:gd name="T12" fmla="*/ 39619201 w 172"/>
              <a:gd name="T13" fmla="*/ 6039049 h 74"/>
              <a:gd name="T14" fmla="*/ 14050778 w 172"/>
              <a:gd name="T15" fmla="*/ 20801298 h 74"/>
              <a:gd name="T16" fmla="*/ 8062063 w 172"/>
              <a:gd name="T17" fmla="*/ 24827524 h 74"/>
              <a:gd name="T18" fmla="*/ 9674668 w 172"/>
              <a:gd name="T19" fmla="*/ 18788475 h 74"/>
              <a:gd name="T20" fmla="*/ 0 w 172"/>
              <a:gd name="T21" fmla="*/ 1778177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2" h="74">
                <a:moveTo>
                  <a:pt x="0" y="53"/>
                </a:moveTo>
                <a:lnTo>
                  <a:pt x="35" y="36"/>
                </a:lnTo>
                <a:lnTo>
                  <a:pt x="9" y="22"/>
                </a:lnTo>
                <a:lnTo>
                  <a:pt x="132" y="0"/>
                </a:lnTo>
                <a:lnTo>
                  <a:pt x="154" y="1"/>
                </a:lnTo>
                <a:lnTo>
                  <a:pt x="130" y="20"/>
                </a:lnTo>
                <a:lnTo>
                  <a:pt x="172" y="18"/>
                </a:lnTo>
                <a:lnTo>
                  <a:pt x="61" y="62"/>
                </a:lnTo>
                <a:lnTo>
                  <a:pt x="35" y="74"/>
                </a:lnTo>
                <a:lnTo>
                  <a:pt x="42" y="56"/>
                </a:lnTo>
                <a:lnTo>
                  <a:pt x="0" y="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4" name="Freeform 265"/>
          <p:cNvSpPr>
            <a:spLocks noChangeAspect="1"/>
          </p:cNvSpPr>
          <p:nvPr/>
        </p:nvSpPr>
        <p:spPr bwMode="auto">
          <a:xfrm>
            <a:off x="5399964" y="3204380"/>
            <a:ext cx="41112" cy="29900"/>
          </a:xfrm>
          <a:custGeom>
            <a:avLst/>
            <a:gdLst>
              <a:gd name="T0" fmla="*/ 0 w 68"/>
              <a:gd name="T1" fmla="*/ 16542564 h 39"/>
              <a:gd name="T2" fmla="*/ 5011738 w 68"/>
              <a:gd name="T3" fmla="*/ 0 h 39"/>
              <a:gd name="T4" fmla="*/ 17937583 w 68"/>
              <a:gd name="T5" fmla="*/ 9331569 h 39"/>
              <a:gd name="T6" fmla="*/ 0 w 68"/>
              <a:gd name="T7" fmla="*/ 16542564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9">
                <a:moveTo>
                  <a:pt x="0" y="39"/>
                </a:moveTo>
                <a:lnTo>
                  <a:pt x="19" y="0"/>
                </a:lnTo>
                <a:lnTo>
                  <a:pt x="68" y="22"/>
                </a:lnTo>
                <a:lnTo>
                  <a:pt x="0" y="3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5" name="Freeform 266"/>
          <p:cNvSpPr>
            <a:spLocks noChangeAspect="1"/>
          </p:cNvSpPr>
          <p:nvPr/>
        </p:nvSpPr>
        <p:spPr bwMode="auto">
          <a:xfrm>
            <a:off x="5465371" y="3049275"/>
            <a:ext cx="128942" cy="108386"/>
          </a:xfrm>
          <a:custGeom>
            <a:avLst/>
            <a:gdLst>
              <a:gd name="T0" fmla="*/ 0 w 212"/>
              <a:gd name="T1" fmla="*/ 26161960 h 160"/>
              <a:gd name="T2" fmla="*/ 4538552 w 212"/>
              <a:gd name="T3" fmla="*/ 37421582 h 160"/>
              <a:gd name="T4" fmla="*/ 10945433 w 212"/>
              <a:gd name="T5" fmla="*/ 33447395 h 160"/>
              <a:gd name="T6" fmla="*/ 17619440 w 212"/>
              <a:gd name="T7" fmla="*/ 41064299 h 160"/>
              <a:gd name="T8" fmla="*/ 22958852 w 212"/>
              <a:gd name="T9" fmla="*/ 37421582 h 160"/>
              <a:gd name="T10" fmla="*/ 21090006 w 212"/>
              <a:gd name="T11" fmla="*/ 50336827 h 160"/>
              <a:gd name="T12" fmla="*/ 56596011 w 212"/>
              <a:gd name="T13" fmla="*/ 52986285 h 160"/>
              <a:gd name="T14" fmla="*/ 42713746 w 212"/>
              <a:gd name="T15" fmla="*/ 43713757 h 160"/>
              <a:gd name="T16" fmla="*/ 36039740 w 212"/>
              <a:gd name="T17" fmla="*/ 27155219 h 160"/>
              <a:gd name="T18" fmla="*/ 36573991 w 212"/>
              <a:gd name="T19" fmla="*/ 9934893 h 160"/>
              <a:gd name="T20" fmla="*/ 45383453 w 212"/>
              <a:gd name="T21" fmla="*/ 0 h 160"/>
              <a:gd name="T22" fmla="*/ 14415999 w 212"/>
              <a:gd name="T23" fmla="*/ 3642717 h 160"/>
              <a:gd name="T24" fmla="*/ 7207741 w 212"/>
              <a:gd name="T25" fmla="*/ 26161960 h 160"/>
              <a:gd name="T26" fmla="*/ 0 w 212"/>
              <a:gd name="T27" fmla="*/ 26161960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2" h="160">
                <a:moveTo>
                  <a:pt x="0" y="79"/>
                </a:moveTo>
                <a:lnTo>
                  <a:pt x="17" y="113"/>
                </a:lnTo>
                <a:lnTo>
                  <a:pt x="41" y="101"/>
                </a:lnTo>
                <a:lnTo>
                  <a:pt x="66" y="124"/>
                </a:lnTo>
                <a:lnTo>
                  <a:pt x="86" y="113"/>
                </a:lnTo>
                <a:lnTo>
                  <a:pt x="79" y="152"/>
                </a:lnTo>
                <a:lnTo>
                  <a:pt x="212" y="160"/>
                </a:lnTo>
                <a:lnTo>
                  <a:pt x="160" y="132"/>
                </a:lnTo>
                <a:lnTo>
                  <a:pt x="135" y="82"/>
                </a:lnTo>
                <a:lnTo>
                  <a:pt x="137" y="30"/>
                </a:lnTo>
                <a:lnTo>
                  <a:pt x="170" y="0"/>
                </a:lnTo>
                <a:lnTo>
                  <a:pt x="54" y="11"/>
                </a:lnTo>
                <a:lnTo>
                  <a:pt x="27" y="79"/>
                </a:lnTo>
                <a:lnTo>
                  <a:pt x="0" y="7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6" name="Freeform 267"/>
          <p:cNvSpPr>
            <a:spLocks noChangeAspect="1"/>
          </p:cNvSpPr>
          <p:nvPr/>
        </p:nvSpPr>
        <p:spPr bwMode="auto">
          <a:xfrm>
            <a:off x="5510219" y="2881092"/>
            <a:ext cx="312076" cy="168186"/>
          </a:xfrm>
          <a:custGeom>
            <a:avLst/>
            <a:gdLst>
              <a:gd name="T0" fmla="*/ 0 w 532"/>
              <a:gd name="T1" fmla="*/ 68081045 h 258"/>
              <a:gd name="T2" fmla="*/ 12416909 w 532"/>
              <a:gd name="T3" fmla="*/ 70227493 h 258"/>
              <a:gd name="T4" fmla="*/ 4221859 w 532"/>
              <a:gd name="T5" fmla="*/ 76974737 h 258"/>
              <a:gd name="T6" fmla="*/ 26075161 w 532"/>
              <a:gd name="T7" fmla="*/ 79121185 h 258"/>
              <a:gd name="T8" fmla="*/ 26571498 w 532"/>
              <a:gd name="T9" fmla="*/ 70227493 h 258"/>
              <a:gd name="T10" fmla="*/ 32780202 w 532"/>
              <a:gd name="T11" fmla="*/ 71760907 h 258"/>
              <a:gd name="T12" fmla="*/ 26323329 w 532"/>
              <a:gd name="T13" fmla="*/ 66547631 h 258"/>
              <a:gd name="T14" fmla="*/ 35511553 w 532"/>
              <a:gd name="T15" fmla="*/ 68387839 h 258"/>
              <a:gd name="T16" fmla="*/ 33028371 w 532"/>
              <a:gd name="T17" fmla="*/ 58267526 h 258"/>
              <a:gd name="T18" fmla="*/ 37995234 w 532"/>
              <a:gd name="T19" fmla="*/ 64094390 h 258"/>
              <a:gd name="T20" fmla="*/ 43955271 w 532"/>
              <a:gd name="T21" fmla="*/ 58574320 h 258"/>
              <a:gd name="T22" fmla="*/ 39981581 w 532"/>
              <a:gd name="T23" fmla="*/ 52133869 h 258"/>
              <a:gd name="T24" fmla="*/ 53391663 w 532"/>
              <a:gd name="T25" fmla="*/ 53054250 h 258"/>
              <a:gd name="T26" fmla="*/ 49666640 w 532"/>
              <a:gd name="T27" fmla="*/ 49373834 h 258"/>
              <a:gd name="T28" fmla="*/ 55874846 w 532"/>
              <a:gd name="T29" fmla="*/ 49987422 h 258"/>
              <a:gd name="T30" fmla="*/ 59599869 w 532"/>
              <a:gd name="T31" fmla="*/ 42014110 h 258"/>
              <a:gd name="T32" fmla="*/ 125408441 w 532"/>
              <a:gd name="T33" fmla="*/ 16560209 h 258"/>
              <a:gd name="T34" fmla="*/ 132113482 w 532"/>
              <a:gd name="T35" fmla="*/ 6746690 h 258"/>
              <a:gd name="T36" fmla="*/ 119448404 w 532"/>
              <a:gd name="T37" fmla="*/ 0 h 258"/>
              <a:gd name="T38" fmla="*/ 91635066 w 532"/>
              <a:gd name="T39" fmla="*/ 15947176 h 258"/>
              <a:gd name="T40" fmla="*/ 63076723 w 532"/>
              <a:gd name="T41" fmla="*/ 15947176 h 258"/>
              <a:gd name="T42" fmla="*/ 32531535 w 532"/>
              <a:gd name="T43" fmla="*/ 37107074 h 258"/>
              <a:gd name="T44" fmla="*/ 15645096 w 532"/>
              <a:gd name="T45" fmla="*/ 39867109 h 258"/>
              <a:gd name="T46" fmla="*/ 16638270 w 532"/>
              <a:gd name="T47" fmla="*/ 49373834 h 258"/>
              <a:gd name="T48" fmla="*/ 25826493 w 532"/>
              <a:gd name="T49" fmla="*/ 49987422 h 258"/>
              <a:gd name="T50" fmla="*/ 15396928 w 532"/>
              <a:gd name="T51" fmla="*/ 50294215 h 258"/>
              <a:gd name="T52" fmla="*/ 20115124 w 532"/>
              <a:gd name="T53" fmla="*/ 54587664 h 258"/>
              <a:gd name="T54" fmla="*/ 12416909 w 532"/>
              <a:gd name="T55" fmla="*/ 58574320 h 258"/>
              <a:gd name="T56" fmla="*/ 21108297 w 532"/>
              <a:gd name="T57" fmla="*/ 63174009 h 258"/>
              <a:gd name="T58" fmla="*/ 0 w 532"/>
              <a:gd name="T59" fmla="*/ 68081045 h 2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32" h="258">
                <a:moveTo>
                  <a:pt x="0" y="222"/>
                </a:moveTo>
                <a:lnTo>
                  <a:pt x="50" y="229"/>
                </a:lnTo>
                <a:lnTo>
                  <a:pt x="17" y="251"/>
                </a:lnTo>
                <a:lnTo>
                  <a:pt x="105" y="258"/>
                </a:lnTo>
                <a:lnTo>
                  <a:pt x="107" y="229"/>
                </a:lnTo>
                <a:lnTo>
                  <a:pt x="132" y="234"/>
                </a:lnTo>
                <a:lnTo>
                  <a:pt x="106" y="217"/>
                </a:lnTo>
                <a:lnTo>
                  <a:pt x="143" y="223"/>
                </a:lnTo>
                <a:lnTo>
                  <a:pt x="133" y="190"/>
                </a:lnTo>
                <a:lnTo>
                  <a:pt x="153" y="209"/>
                </a:lnTo>
                <a:lnTo>
                  <a:pt x="177" y="191"/>
                </a:lnTo>
                <a:lnTo>
                  <a:pt x="161" y="170"/>
                </a:lnTo>
                <a:lnTo>
                  <a:pt x="215" y="173"/>
                </a:lnTo>
                <a:lnTo>
                  <a:pt x="200" y="161"/>
                </a:lnTo>
                <a:lnTo>
                  <a:pt x="225" y="163"/>
                </a:lnTo>
                <a:lnTo>
                  <a:pt x="240" y="137"/>
                </a:lnTo>
                <a:lnTo>
                  <a:pt x="505" y="54"/>
                </a:lnTo>
                <a:lnTo>
                  <a:pt x="532" y="22"/>
                </a:lnTo>
                <a:lnTo>
                  <a:pt x="481" y="0"/>
                </a:lnTo>
                <a:lnTo>
                  <a:pt x="369" y="52"/>
                </a:lnTo>
                <a:lnTo>
                  <a:pt x="254" y="52"/>
                </a:lnTo>
                <a:lnTo>
                  <a:pt x="131" y="121"/>
                </a:lnTo>
                <a:lnTo>
                  <a:pt x="63" y="130"/>
                </a:lnTo>
                <a:lnTo>
                  <a:pt x="67" y="161"/>
                </a:lnTo>
                <a:lnTo>
                  <a:pt x="104" y="163"/>
                </a:lnTo>
                <a:lnTo>
                  <a:pt x="62" y="164"/>
                </a:lnTo>
                <a:lnTo>
                  <a:pt x="81" y="178"/>
                </a:lnTo>
                <a:lnTo>
                  <a:pt x="50" y="191"/>
                </a:lnTo>
                <a:lnTo>
                  <a:pt x="85" y="206"/>
                </a:lnTo>
                <a:lnTo>
                  <a:pt x="0" y="22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7" name="Freeform 268"/>
          <p:cNvSpPr>
            <a:spLocks noChangeAspect="1"/>
          </p:cNvSpPr>
          <p:nvPr/>
        </p:nvSpPr>
        <p:spPr bwMode="auto">
          <a:xfrm>
            <a:off x="5693354" y="2658714"/>
            <a:ext cx="59799" cy="33636"/>
          </a:xfrm>
          <a:custGeom>
            <a:avLst/>
            <a:gdLst>
              <a:gd name="T0" fmla="*/ 0 w 102"/>
              <a:gd name="T1" fmla="*/ 10755522 h 53"/>
              <a:gd name="T2" fmla="*/ 7441204 w 102"/>
              <a:gd name="T3" fmla="*/ 15406238 h 53"/>
              <a:gd name="T4" fmla="*/ 25300392 w 102"/>
              <a:gd name="T5" fmla="*/ 10173778 h 53"/>
              <a:gd name="T6" fmla="*/ 14882408 w 102"/>
              <a:gd name="T7" fmla="*/ 0 h 53"/>
              <a:gd name="T8" fmla="*/ 0 w 102"/>
              <a:gd name="T9" fmla="*/ 10755522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53">
                <a:moveTo>
                  <a:pt x="0" y="37"/>
                </a:moveTo>
                <a:lnTo>
                  <a:pt x="30" y="53"/>
                </a:lnTo>
                <a:lnTo>
                  <a:pt x="102" y="35"/>
                </a:lnTo>
                <a:lnTo>
                  <a:pt x="60" y="0"/>
                </a:lnTo>
                <a:lnTo>
                  <a:pt x="0" y="3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8" name="Freeform 269"/>
          <p:cNvSpPr>
            <a:spLocks noChangeAspect="1"/>
          </p:cNvSpPr>
          <p:nvPr/>
        </p:nvSpPr>
        <p:spPr bwMode="auto">
          <a:xfrm>
            <a:off x="6278263" y="2725987"/>
            <a:ext cx="54193" cy="22424"/>
          </a:xfrm>
          <a:custGeom>
            <a:avLst/>
            <a:gdLst>
              <a:gd name="T0" fmla="*/ 0 w 93"/>
              <a:gd name="T1" fmla="*/ 0 h 35"/>
              <a:gd name="T2" fmla="*/ 10292216 w 93"/>
              <a:gd name="T3" fmla="*/ 7998823 h 35"/>
              <a:gd name="T4" fmla="*/ 6861642 w 93"/>
              <a:gd name="T5" fmla="*/ 10368643 h 35"/>
              <a:gd name="T6" fmla="*/ 15928653 w 93"/>
              <a:gd name="T7" fmla="*/ 9775916 h 35"/>
              <a:gd name="T8" fmla="*/ 22790295 w 93"/>
              <a:gd name="T9" fmla="*/ 4740184 h 35"/>
              <a:gd name="T10" fmla="*/ 0 w 93"/>
              <a:gd name="T11" fmla="*/ 0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35">
                <a:moveTo>
                  <a:pt x="0" y="0"/>
                </a:moveTo>
                <a:lnTo>
                  <a:pt x="42" y="27"/>
                </a:lnTo>
                <a:lnTo>
                  <a:pt x="28" y="35"/>
                </a:lnTo>
                <a:lnTo>
                  <a:pt x="65" y="33"/>
                </a:lnTo>
                <a:lnTo>
                  <a:pt x="93" y="16"/>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9" name="Freeform 270"/>
          <p:cNvSpPr>
            <a:spLocks noChangeAspect="1"/>
          </p:cNvSpPr>
          <p:nvPr/>
        </p:nvSpPr>
        <p:spPr bwMode="auto">
          <a:xfrm>
            <a:off x="6287607" y="2666190"/>
            <a:ext cx="128942" cy="59799"/>
          </a:xfrm>
          <a:custGeom>
            <a:avLst/>
            <a:gdLst>
              <a:gd name="T0" fmla="*/ 0 w 220"/>
              <a:gd name="T1" fmla="*/ 22303339 h 95"/>
              <a:gd name="T2" fmla="*/ 14626177 w 220"/>
              <a:gd name="T3" fmla="*/ 7148362 h 95"/>
              <a:gd name="T4" fmla="*/ 35201707 w 220"/>
              <a:gd name="T5" fmla="*/ 0 h 95"/>
              <a:gd name="T6" fmla="*/ 54537974 w 220"/>
              <a:gd name="T7" fmla="*/ 12867373 h 95"/>
              <a:gd name="T8" fmla="*/ 48092718 w 220"/>
              <a:gd name="T9" fmla="*/ 15727145 h 95"/>
              <a:gd name="T10" fmla="*/ 50075835 w 220"/>
              <a:gd name="T11" fmla="*/ 21445621 h 95"/>
              <a:gd name="T12" fmla="*/ 21815289 w 220"/>
              <a:gd name="T13" fmla="*/ 27164632 h 95"/>
              <a:gd name="T14" fmla="*/ 0 w 220"/>
              <a:gd name="T15" fmla="*/ 22303339 h 9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0" h="95">
                <a:moveTo>
                  <a:pt x="0" y="78"/>
                </a:moveTo>
                <a:lnTo>
                  <a:pt x="59" y="25"/>
                </a:lnTo>
                <a:lnTo>
                  <a:pt x="142" y="0"/>
                </a:lnTo>
                <a:lnTo>
                  <a:pt x="220" y="45"/>
                </a:lnTo>
                <a:lnTo>
                  <a:pt x="194" y="55"/>
                </a:lnTo>
                <a:lnTo>
                  <a:pt x="202" y="75"/>
                </a:lnTo>
                <a:lnTo>
                  <a:pt x="88" y="95"/>
                </a:lnTo>
                <a:lnTo>
                  <a:pt x="0" y="7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0" name="Freeform 271"/>
          <p:cNvSpPr>
            <a:spLocks noChangeAspect="1"/>
          </p:cNvSpPr>
          <p:nvPr/>
        </p:nvSpPr>
        <p:spPr bwMode="auto">
          <a:xfrm>
            <a:off x="6313768" y="2720381"/>
            <a:ext cx="147628" cy="74747"/>
          </a:xfrm>
          <a:custGeom>
            <a:avLst/>
            <a:gdLst>
              <a:gd name="T0" fmla="*/ 0 w 248"/>
              <a:gd name="T1" fmla="*/ 16036324 h 111"/>
              <a:gd name="T2" fmla="*/ 11507562 w 248"/>
              <a:gd name="T3" fmla="*/ 17672450 h 111"/>
              <a:gd name="T4" fmla="*/ 19690695 w 248"/>
              <a:gd name="T5" fmla="*/ 30435950 h 111"/>
              <a:gd name="T6" fmla="*/ 25828298 w 248"/>
              <a:gd name="T7" fmla="*/ 26181450 h 111"/>
              <a:gd name="T8" fmla="*/ 52167852 w 248"/>
              <a:gd name="T9" fmla="*/ 36326577 h 111"/>
              <a:gd name="T10" fmla="*/ 60862747 w 248"/>
              <a:gd name="T11" fmla="*/ 32399302 h 111"/>
              <a:gd name="T12" fmla="*/ 54469769 w 248"/>
              <a:gd name="T13" fmla="*/ 22581401 h 111"/>
              <a:gd name="T14" fmla="*/ 59328473 w 248"/>
              <a:gd name="T15" fmla="*/ 25199775 h 111"/>
              <a:gd name="T16" fmla="*/ 63420039 w 248"/>
              <a:gd name="T17" fmla="*/ 10799577 h 111"/>
              <a:gd name="T18" fmla="*/ 49611066 w 248"/>
              <a:gd name="T19" fmla="*/ 3272824 h 111"/>
              <a:gd name="T20" fmla="*/ 36312842 w 248"/>
              <a:gd name="T21" fmla="*/ 13417950 h 111"/>
              <a:gd name="T22" fmla="*/ 47053773 w 248"/>
              <a:gd name="T23" fmla="*/ 7854550 h 111"/>
              <a:gd name="T24" fmla="*/ 40660290 w 248"/>
              <a:gd name="T25" fmla="*/ 0 h 111"/>
              <a:gd name="T26" fmla="*/ 18412302 w 248"/>
              <a:gd name="T27" fmla="*/ 2618374 h 111"/>
              <a:gd name="T28" fmla="*/ 0 w 248"/>
              <a:gd name="T29" fmla="*/ 16036324 h 1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8" h="111">
                <a:moveTo>
                  <a:pt x="0" y="49"/>
                </a:moveTo>
                <a:lnTo>
                  <a:pt x="45" y="54"/>
                </a:lnTo>
                <a:lnTo>
                  <a:pt x="77" y="93"/>
                </a:lnTo>
                <a:lnTo>
                  <a:pt x="101" y="80"/>
                </a:lnTo>
                <a:lnTo>
                  <a:pt x="204" y="111"/>
                </a:lnTo>
                <a:lnTo>
                  <a:pt x="238" y="99"/>
                </a:lnTo>
                <a:lnTo>
                  <a:pt x="213" y="69"/>
                </a:lnTo>
                <a:lnTo>
                  <a:pt x="232" y="77"/>
                </a:lnTo>
                <a:lnTo>
                  <a:pt x="248" y="33"/>
                </a:lnTo>
                <a:lnTo>
                  <a:pt x="194" y="10"/>
                </a:lnTo>
                <a:lnTo>
                  <a:pt x="142" y="41"/>
                </a:lnTo>
                <a:lnTo>
                  <a:pt x="184" y="24"/>
                </a:lnTo>
                <a:lnTo>
                  <a:pt x="159" y="0"/>
                </a:lnTo>
                <a:lnTo>
                  <a:pt x="72" y="8"/>
                </a:lnTo>
                <a:lnTo>
                  <a:pt x="0" y="4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1" name="Freeform 272"/>
          <p:cNvSpPr>
            <a:spLocks noChangeAspect="1"/>
          </p:cNvSpPr>
          <p:nvPr/>
        </p:nvSpPr>
        <p:spPr bwMode="auto">
          <a:xfrm>
            <a:off x="6450184" y="2759626"/>
            <a:ext cx="121467" cy="72880"/>
          </a:xfrm>
          <a:custGeom>
            <a:avLst/>
            <a:gdLst>
              <a:gd name="T0" fmla="*/ 0 w 208"/>
              <a:gd name="T1" fmla="*/ 28818118 h 113"/>
              <a:gd name="T2" fmla="*/ 3938011 w 208"/>
              <a:gd name="T3" fmla="*/ 33921201 h 113"/>
              <a:gd name="T4" fmla="*/ 47007095 w 208"/>
              <a:gd name="T5" fmla="*/ 27016644 h 113"/>
              <a:gd name="T6" fmla="*/ 51191170 w 208"/>
              <a:gd name="T7" fmla="*/ 15909740 h 113"/>
              <a:gd name="T8" fmla="*/ 39131569 w 208"/>
              <a:gd name="T9" fmla="*/ 6604312 h 113"/>
              <a:gd name="T10" fmla="*/ 28794909 w 208"/>
              <a:gd name="T11" fmla="*/ 10506412 h 113"/>
              <a:gd name="T12" fmla="*/ 30763915 w 208"/>
              <a:gd name="T13" fmla="*/ 3001910 h 113"/>
              <a:gd name="T14" fmla="*/ 24611330 w 208"/>
              <a:gd name="T15" fmla="*/ 0 h 113"/>
              <a:gd name="T16" fmla="*/ 5168330 w 208"/>
              <a:gd name="T17" fmla="*/ 25515962 h 113"/>
              <a:gd name="T18" fmla="*/ 0 w 208"/>
              <a:gd name="T19" fmla="*/ 28818118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8" h="113">
                <a:moveTo>
                  <a:pt x="0" y="96"/>
                </a:moveTo>
                <a:lnTo>
                  <a:pt x="16" y="113"/>
                </a:lnTo>
                <a:lnTo>
                  <a:pt x="191" y="90"/>
                </a:lnTo>
                <a:lnTo>
                  <a:pt x="208" y="53"/>
                </a:lnTo>
                <a:lnTo>
                  <a:pt x="159" y="22"/>
                </a:lnTo>
                <a:lnTo>
                  <a:pt x="117" y="35"/>
                </a:lnTo>
                <a:lnTo>
                  <a:pt x="125" y="10"/>
                </a:lnTo>
                <a:lnTo>
                  <a:pt x="100" y="0"/>
                </a:lnTo>
                <a:lnTo>
                  <a:pt x="21" y="85"/>
                </a:lnTo>
                <a:lnTo>
                  <a:pt x="0" y="9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2" name="Freeform 273"/>
          <p:cNvSpPr>
            <a:spLocks noChangeAspect="1"/>
          </p:cNvSpPr>
          <p:nvPr/>
        </p:nvSpPr>
        <p:spPr bwMode="auto">
          <a:xfrm>
            <a:off x="7212621" y="2916597"/>
            <a:ext cx="136417" cy="71012"/>
          </a:xfrm>
          <a:custGeom>
            <a:avLst/>
            <a:gdLst>
              <a:gd name="T0" fmla="*/ 0 w 233"/>
              <a:gd name="T1" fmla="*/ 18407503 h 108"/>
              <a:gd name="T2" fmla="*/ 11874292 w 233"/>
              <a:gd name="T3" fmla="*/ 1560072 h 108"/>
              <a:gd name="T4" fmla="*/ 20037682 w 233"/>
              <a:gd name="T5" fmla="*/ 0 h 108"/>
              <a:gd name="T6" fmla="*/ 33148942 w 233"/>
              <a:gd name="T7" fmla="*/ 13103931 h 108"/>
              <a:gd name="T8" fmla="*/ 35127990 w 233"/>
              <a:gd name="T9" fmla="*/ 3431822 h 108"/>
              <a:gd name="T10" fmla="*/ 49723413 w 233"/>
              <a:gd name="T11" fmla="*/ 11231621 h 108"/>
              <a:gd name="T12" fmla="*/ 48239250 w 233"/>
              <a:gd name="T13" fmla="*/ 23399397 h 108"/>
              <a:gd name="T14" fmla="*/ 57639607 w 233"/>
              <a:gd name="T15" fmla="*/ 27767374 h 108"/>
              <a:gd name="T16" fmla="*/ 27211796 w 233"/>
              <a:gd name="T17" fmla="*/ 29951363 h 108"/>
              <a:gd name="T18" fmla="*/ 25479941 w 233"/>
              <a:gd name="T19" fmla="*/ 24335552 h 108"/>
              <a:gd name="T20" fmla="*/ 20532568 w 233"/>
              <a:gd name="T21" fmla="*/ 33695422 h 108"/>
              <a:gd name="T22" fmla="*/ 0 w 233"/>
              <a:gd name="T23" fmla="*/ 18407503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3" h="108">
                <a:moveTo>
                  <a:pt x="0" y="59"/>
                </a:moveTo>
                <a:lnTo>
                  <a:pt x="48" y="5"/>
                </a:lnTo>
                <a:lnTo>
                  <a:pt x="81" y="0"/>
                </a:lnTo>
                <a:lnTo>
                  <a:pt x="134" y="42"/>
                </a:lnTo>
                <a:lnTo>
                  <a:pt x="142" y="11"/>
                </a:lnTo>
                <a:lnTo>
                  <a:pt x="201" y="36"/>
                </a:lnTo>
                <a:lnTo>
                  <a:pt x="195" y="75"/>
                </a:lnTo>
                <a:lnTo>
                  <a:pt x="233" y="89"/>
                </a:lnTo>
                <a:lnTo>
                  <a:pt x="110" y="96"/>
                </a:lnTo>
                <a:lnTo>
                  <a:pt x="103" y="78"/>
                </a:lnTo>
                <a:lnTo>
                  <a:pt x="83" y="108"/>
                </a:lnTo>
                <a:lnTo>
                  <a:pt x="0" y="5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3" name="Freeform 274"/>
          <p:cNvSpPr>
            <a:spLocks noChangeAspect="1"/>
          </p:cNvSpPr>
          <p:nvPr/>
        </p:nvSpPr>
        <p:spPr bwMode="auto">
          <a:xfrm>
            <a:off x="7307927" y="2918465"/>
            <a:ext cx="85962" cy="48588"/>
          </a:xfrm>
          <a:custGeom>
            <a:avLst/>
            <a:gdLst>
              <a:gd name="T0" fmla="*/ 0 w 143"/>
              <a:gd name="T1" fmla="*/ 0 h 72"/>
              <a:gd name="T2" fmla="*/ 12256455 w 143"/>
              <a:gd name="T3" fmla="*/ 8872978 h 72"/>
              <a:gd name="T4" fmla="*/ 8866665 w 143"/>
              <a:gd name="T5" fmla="*/ 16759943 h 72"/>
              <a:gd name="T6" fmla="*/ 15125367 w 143"/>
              <a:gd name="T7" fmla="*/ 23661467 h 72"/>
              <a:gd name="T8" fmla="*/ 26338534 w 143"/>
              <a:gd name="T9" fmla="*/ 23661467 h 72"/>
              <a:gd name="T10" fmla="*/ 37291263 w 143"/>
              <a:gd name="T11" fmla="*/ 14788489 h 72"/>
              <a:gd name="T12" fmla="*/ 0 w 143"/>
              <a:gd name="T13" fmla="*/ 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72">
                <a:moveTo>
                  <a:pt x="0" y="0"/>
                </a:moveTo>
                <a:lnTo>
                  <a:pt x="47" y="27"/>
                </a:lnTo>
                <a:lnTo>
                  <a:pt x="34" y="51"/>
                </a:lnTo>
                <a:lnTo>
                  <a:pt x="58" y="72"/>
                </a:lnTo>
                <a:lnTo>
                  <a:pt x="101" y="72"/>
                </a:lnTo>
                <a:lnTo>
                  <a:pt x="143" y="45"/>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4" name="Freeform 275"/>
          <p:cNvSpPr>
            <a:spLocks noChangeAspect="1"/>
          </p:cNvSpPr>
          <p:nvPr/>
        </p:nvSpPr>
        <p:spPr bwMode="auto">
          <a:xfrm>
            <a:off x="7315402" y="3736964"/>
            <a:ext cx="63536" cy="246670"/>
          </a:xfrm>
          <a:custGeom>
            <a:avLst/>
            <a:gdLst>
              <a:gd name="T0" fmla="*/ 0 w 108"/>
              <a:gd name="T1" fmla="*/ 29659385 h 377"/>
              <a:gd name="T2" fmla="*/ 4745802 w 108"/>
              <a:gd name="T3" fmla="*/ 43871544 h 377"/>
              <a:gd name="T4" fmla="*/ 4745802 w 108"/>
              <a:gd name="T5" fmla="*/ 116475338 h 377"/>
              <a:gd name="T6" fmla="*/ 9241220 w 108"/>
              <a:gd name="T7" fmla="*/ 107824870 h 377"/>
              <a:gd name="T8" fmla="*/ 16234980 w 108"/>
              <a:gd name="T9" fmla="*/ 113386004 h 377"/>
              <a:gd name="T10" fmla="*/ 8242182 w 108"/>
              <a:gd name="T11" fmla="*/ 93303666 h 377"/>
              <a:gd name="T12" fmla="*/ 12488216 w 108"/>
              <a:gd name="T13" fmla="*/ 73221884 h 377"/>
              <a:gd name="T14" fmla="*/ 26975006 w 108"/>
              <a:gd name="T15" fmla="*/ 79401107 h 377"/>
              <a:gd name="T16" fmla="*/ 13237869 w 108"/>
              <a:gd name="T17" fmla="*/ 40781654 h 377"/>
              <a:gd name="T18" fmla="*/ 9241220 w 108"/>
              <a:gd name="T19" fmla="*/ 0 h 377"/>
              <a:gd name="T20" fmla="*/ 0 w 108"/>
              <a:gd name="T21" fmla="*/ 29659385 h 3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8" h="377">
                <a:moveTo>
                  <a:pt x="0" y="96"/>
                </a:moveTo>
                <a:lnTo>
                  <a:pt x="19" y="142"/>
                </a:lnTo>
                <a:lnTo>
                  <a:pt x="19" y="377"/>
                </a:lnTo>
                <a:lnTo>
                  <a:pt x="37" y="349"/>
                </a:lnTo>
                <a:lnTo>
                  <a:pt x="65" y="367"/>
                </a:lnTo>
                <a:lnTo>
                  <a:pt x="33" y="302"/>
                </a:lnTo>
                <a:lnTo>
                  <a:pt x="50" y="237"/>
                </a:lnTo>
                <a:lnTo>
                  <a:pt x="108" y="257"/>
                </a:lnTo>
                <a:lnTo>
                  <a:pt x="53" y="132"/>
                </a:lnTo>
                <a:lnTo>
                  <a:pt x="37" y="0"/>
                </a:lnTo>
                <a:lnTo>
                  <a:pt x="0" y="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5" name="Freeform 276"/>
          <p:cNvSpPr>
            <a:spLocks noChangeAspect="1"/>
          </p:cNvSpPr>
          <p:nvPr/>
        </p:nvSpPr>
        <p:spPr bwMode="auto">
          <a:xfrm>
            <a:off x="7406968" y="2946497"/>
            <a:ext cx="99043" cy="35504"/>
          </a:xfrm>
          <a:custGeom>
            <a:avLst/>
            <a:gdLst>
              <a:gd name="T0" fmla="*/ 0 w 162"/>
              <a:gd name="T1" fmla="*/ 0 h 55"/>
              <a:gd name="T2" fmla="*/ 7552684 w 162"/>
              <a:gd name="T3" fmla="*/ 11428108 h 55"/>
              <a:gd name="T4" fmla="*/ 27783718 w 162"/>
              <a:gd name="T5" fmla="*/ 16540841 h 55"/>
              <a:gd name="T6" fmla="*/ 43698784 w 162"/>
              <a:gd name="T7" fmla="*/ 13232892 h 55"/>
              <a:gd name="T8" fmla="*/ 0 w 162"/>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2" h="55">
                <a:moveTo>
                  <a:pt x="0" y="0"/>
                </a:moveTo>
                <a:lnTo>
                  <a:pt x="28" y="38"/>
                </a:lnTo>
                <a:lnTo>
                  <a:pt x="103" y="55"/>
                </a:lnTo>
                <a:lnTo>
                  <a:pt x="162" y="44"/>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7" name="Freeform 278"/>
          <p:cNvSpPr>
            <a:spLocks noChangeAspect="1"/>
          </p:cNvSpPr>
          <p:nvPr/>
        </p:nvSpPr>
        <p:spPr bwMode="auto">
          <a:xfrm>
            <a:off x="4631921" y="2725987"/>
            <a:ext cx="218640" cy="171922"/>
          </a:xfrm>
          <a:custGeom>
            <a:avLst/>
            <a:gdLst>
              <a:gd name="T0" fmla="*/ 0 w 367"/>
              <a:gd name="T1" fmla="*/ 10254717 h 262"/>
              <a:gd name="T2" fmla="*/ 768253 w 367"/>
              <a:gd name="T3" fmla="*/ 19887327 h 262"/>
              <a:gd name="T4" fmla="*/ 10501479 w 367"/>
              <a:gd name="T5" fmla="*/ 19887327 h 262"/>
              <a:gd name="T6" fmla="*/ 7171877 w 367"/>
              <a:gd name="T7" fmla="*/ 24859159 h 262"/>
              <a:gd name="T8" fmla="*/ 14343249 w 367"/>
              <a:gd name="T9" fmla="*/ 28277398 h 262"/>
              <a:gd name="T10" fmla="*/ 5122697 w 367"/>
              <a:gd name="T11" fmla="*/ 27345354 h 262"/>
              <a:gd name="T12" fmla="*/ 22027295 w 367"/>
              <a:gd name="T13" fmla="*/ 36356973 h 262"/>
              <a:gd name="T14" fmla="*/ 14855923 w 367"/>
              <a:gd name="T15" fmla="*/ 39153664 h 262"/>
              <a:gd name="T16" fmla="*/ 19722030 w 367"/>
              <a:gd name="T17" fmla="*/ 45368593 h 262"/>
              <a:gd name="T18" fmla="*/ 34577954 w 367"/>
              <a:gd name="T19" fmla="*/ 41950354 h 262"/>
              <a:gd name="T20" fmla="*/ 34065785 w 367"/>
              <a:gd name="T21" fmla="*/ 33560283 h 262"/>
              <a:gd name="T22" fmla="*/ 41749831 w 367"/>
              <a:gd name="T23" fmla="*/ 30142044 h 262"/>
              <a:gd name="T24" fmla="*/ 43030253 w 367"/>
              <a:gd name="T25" fmla="*/ 39775212 h 262"/>
              <a:gd name="T26" fmla="*/ 51994720 w 367"/>
              <a:gd name="T27" fmla="*/ 33560283 h 262"/>
              <a:gd name="T28" fmla="*/ 50202130 w 367"/>
              <a:gd name="T29" fmla="*/ 39775212 h 262"/>
              <a:gd name="T30" fmla="*/ 58654429 w 367"/>
              <a:gd name="T31" fmla="*/ 40085708 h 262"/>
              <a:gd name="T32" fmla="*/ 26125655 w 367"/>
              <a:gd name="T33" fmla="*/ 49407823 h 262"/>
              <a:gd name="T34" fmla="*/ 27662161 w 367"/>
              <a:gd name="T35" fmla="*/ 56244301 h 262"/>
              <a:gd name="T36" fmla="*/ 54299984 w 367"/>
              <a:gd name="T37" fmla="*/ 50961973 h 262"/>
              <a:gd name="T38" fmla="*/ 36114459 w 367"/>
              <a:gd name="T39" fmla="*/ 57797894 h 262"/>
              <a:gd name="T40" fmla="*/ 46615938 w 367"/>
              <a:gd name="T41" fmla="*/ 61527186 h 262"/>
              <a:gd name="T42" fmla="*/ 28174329 w 367"/>
              <a:gd name="T43" fmla="*/ 64634372 h 262"/>
              <a:gd name="T44" fmla="*/ 55836996 w 367"/>
              <a:gd name="T45" fmla="*/ 81414513 h 262"/>
              <a:gd name="T46" fmla="*/ 73253762 w 367"/>
              <a:gd name="T47" fmla="*/ 39775212 h 262"/>
              <a:gd name="T48" fmla="*/ 94000635 w 367"/>
              <a:gd name="T49" fmla="*/ 29831549 h 262"/>
              <a:gd name="T50" fmla="*/ 71205088 w 367"/>
              <a:gd name="T51" fmla="*/ 22373522 h 262"/>
              <a:gd name="T52" fmla="*/ 67618896 w 367"/>
              <a:gd name="T53" fmla="*/ 11808310 h 262"/>
              <a:gd name="T54" fmla="*/ 61215777 w 367"/>
              <a:gd name="T55" fmla="*/ 18333735 h 262"/>
              <a:gd name="T56" fmla="*/ 64289295 w 367"/>
              <a:gd name="T57" fmla="*/ 8390071 h 262"/>
              <a:gd name="T58" fmla="*/ 48152950 w 367"/>
              <a:gd name="T59" fmla="*/ 0 h 262"/>
              <a:gd name="T60" fmla="*/ 43286337 w 367"/>
              <a:gd name="T61" fmla="*/ 8390071 h 262"/>
              <a:gd name="T62" fmla="*/ 50458214 w 367"/>
              <a:gd name="T63" fmla="*/ 28277398 h 262"/>
              <a:gd name="T64" fmla="*/ 33040942 w 367"/>
              <a:gd name="T65" fmla="*/ 8079575 h 262"/>
              <a:gd name="T66" fmla="*/ 27662161 w 367"/>
              <a:gd name="T67" fmla="*/ 11808310 h 262"/>
              <a:gd name="T68" fmla="*/ 30992268 w 367"/>
              <a:gd name="T69" fmla="*/ 22062469 h 262"/>
              <a:gd name="T70" fmla="*/ 14087165 w 367"/>
              <a:gd name="T71" fmla="*/ 13051407 h 262"/>
              <a:gd name="T72" fmla="*/ 26125655 w 367"/>
              <a:gd name="T73" fmla="*/ 7458027 h 262"/>
              <a:gd name="T74" fmla="*/ 0 w 367"/>
              <a:gd name="T75" fmla="*/ 10254717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7" h="262">
                <a:moveTo>
                  <a:pt x="0" y="33"/>
                </a:moveTo>
                <a:lnTo>
                  <a:pt x="3" y="64"/>
                </a:lnTo>
                <a:lnTo>
                  <a:pt x="41" y="64"/>
                </a:lnTo>
                <a:lnTo>
                  <a:pt x="28" y="80"/>
                </a:lnTo>
                <a:lnTo>
                  <a:pt x="56" y="91"/>
                </a:lnTo>
                <a:lnTo>
                  <a:pt x="20" y="88"/>
                </a:lnTo>
                <a:lnTo>
                  <a:pt x="86" y="117"/>
                </a:lnTo>
                <a:lnTo>
                  <a:pt x="58" y="126"/>
                </a:lnTo>
                <a:lnTo>
                  <a:pt x="77" y="146"/>
                </a:lnTo>
                <a:lnTo>
                  <a:pt x="135" y="135"/>
                </a:lnTo>
                <a:lnTo>
                  <a:pt x="133" y="108"/>
                </a:lnTo>
                <a:lnTo>
                  <a:pt x="163" y="97"/>
                </a:lnTo>
                <a:lnTo>
                  <a:pt x="168" y="128"/>
                </a:lnTo>
                <a:lnTo>
                  <a:pt x="203" y="108"/>
                </a:lnTo>
                <a:lnTo>
                  <a:pt x="196" y="128"/>
                </a:lnTo>
                <a:lnTo>
                  <a:pt x="229" y="129"/>
                </a:lnTo>
                <a:lnTo>
                  <a:pt x="102" y="159"/>
                </a:lnTo>
                <a:lnTo>
                  <a:pt x="108" y="181"/>
                </a:lnTo>
                <a:lnTo>
                  <a:pt x="212" y="164"/>
                </a:lnTo>
                <a:lnTo>
                  <a:pt x="141" y="186"/>
                </a:lnTo>
                <a:lnTo>
                  <a:pt x="182" y="198"/>
                </a:lnTo>
                <a:lnTo>
                  <a:pt x="110" y="208"/>
                </a:lnTo>
                <a:lnTo>
                  <a:pt x="218" y="262"/>
                </a:lnTo>
                <a:lnTo>
                  <a:pt x="286" y="128"/>
                </a:lnTo>
                <a:lnTo>
                  <a:pt x="367" y="96"/>
                </a:lnTo>
                <a:lnTo>
                  <a:pt x="278" y="72"/>
                </a:lnTo>
                <a:lnTo>
                  <a:pt x="264" y="38"/>
                </a:lnTo>
                <a:lnTo>
                  <a:pt x="239" y="59"/>
                </a:lnTo>
                <a:lnTo>
                  <a:pt x="251" y="27"/>
                </a:lnTo>
                <a:lnTo>
                  <a:pt x="188" y="0"/>
                </a:lnTo>
                <a:lnTo>
                  <a:pt x="169" y="27"/>
                </a:lnTo>
                <a:lnTo>
                  <a:pt x="197" y="91"/>
                </a:lnTo>
                <a:lnTo>
                  <a:pt x="129" y="26"/>
                </a:lnTo>
                <a:lnTo>
                  <a:pt x="108" y="38"/>
                </a:lnTo>
                <a:lnTo>
                  <a:pt x="121" y="71"/>
                </a:lnTo>
                <a:lnTo>
                  <a:pt x="55" y="42"/>
                </a:lnTo>
                <a:lnTo>
                  <a:pt x="102" y="24"/>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8" name="Freeform 279"/>
          <p:cNvSpPr>
            <a:spLocks noChangeAspect="1"/>
          </p:cNvSpPr>
          <p:nvPr/>
        </p:nvSpPr>
        <p:spPr bwMode="auto">
          <a:xfrm>
            <a:off x="4770206" y="2701694"/>
            <a:ext cx="198085" cy="74747"/>
          </a:xfrm>
          <a:custGeom>
            <a:avLst/>
            <a:gdLst>
              <a:gd name="T0" fmla="*/ 0 w 333"/>
              <a:gd name="T1" fmla="*/ 9664123 h 110"/>
              <a:gd name="T2" fmla="*/ 12512484 w 333"/>
              <a:gd name="T3" fmla="*/ 12663055 h 110"/>
              <a:gd name="T4" fmla="*/ 4341293 w 333"/>
              <a:gd name="T5" fmla="*/ 16995486 h 110"/>
              <a:gd name="T6" fmla="*/ 7660808 w 333"/>
              <a:gd name="T7" fmla="*/ 20328082 h 110"/>
              <a:gd name="T8" fmla="*/ 39070120 w 333"/>
              <a:gd name="T9" fmla="*/ 19994418 h 110"/>
              <a:gd name="T10" fmla="*/ 19407211 w 333"/>
              <a:gd name="T11" fmla="*/ 25326686 h 110"/>
              <a:gd name="T12" fmla="*/ 50560826 w 333"/>
              <a:gd name="T13" fmla="*/ 36656818 h 110"/>
              <a:gd name="T14" fmla="*/ 71500199 w 333"/>
              <a:gd name="T15" fmla="*/ 29658541 h 110"/>
              <a:gd name="T16" fmla="*/ 85034461 w 333"/>
              <a:gd name="T17" fmla="*/ 16995486 h 110"/>
              <a:gd name="T18" fmla="*/ 81204057 w 333"/>
              <a:gd name="T19" fmla="*/ 10997045 h 110"/>
              <a:gd name="T20" fmla="*/ 61285957 w 333"/>
              <a:gd name="T21" fmla="*/ 11330132 h 110"/>
              <a:gd name="T22" fmla="*/ 64605977 w 333"/>
              <a:gd name="T23" fmla="*/ 4332432 h 110"/>
              <a:gd name="T24" fmla="*/ 48262584 w 333"/>
              <a:gd name="T25" fmla="*/ 11330132 h 110"/>
              <a:gd name="T26" fmla="*/ 45964342 w 333"/>
              <a:gd name="T27" fmla="*/ 0 h 110"/>
              <a:gd name="T28" fmla="*/ 41878746 w 333"/>
              <a:gd name="T29" fmla="*/ 14662727 h 110"/>
              <a:gd name="T30" fmla="*/ 19407211 w 333"/>
              <a:gd name="T31" fmla="*/ 0 h 110"/>
              <a:gd name="T32" fmla="*/ 19918100 w 333"/>
              <a:gd name="T33" fmla="*/ 8997373 h 110"/>
              <a:gd name="T34" fmla="*/ 13278565 w 333"/>
              <a:gd name="T35" fmla="*/ 4332432 h 110"/>
              <a:gd name="T36" fmla="*/ 16087696 w 333"/>
              <a:gd name="T37" fmla="*/ 12996718 h 110"/>
              <a:gd name="T38" fmla="*/ 0 w 333"/>
              <a:gd name="T39" fmla="*/ 9664123 h 1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3" h="110">
                <a:moveTo>
                  <a:pt x="0" y="29"/>
                </a:moveTo>
                <a:lnTo>
                  <a:pt x="49" y="38"/>
                </a:lnTo>
                <a:lnTo>
                  <a:pt x="17" y="51"/>
                </a:lnTo>
                <a:lnTo>
                  <a:pt x="30" y="61"/>
                </a:lnTo>
                <a:lnTo>
                  <a:pt x="153" y="60"/>
                </a:lnTo>
                <a:lnTo>
                  <a:pt x="76" y="76"/>
                </a:lnTo>
                <a:lnTo>
                  <a:pt x="198" y="110"/>
                </a:lnTo>
                <a:lnTo>
                  <a:pt x="280" y="89"/>
                </a:lnTo>
                <a:lnTo>
                  <a:pt x="333" y="51"/>
                </a:lnTo>
                <a:lnTo>
                  <a:pt x="318" y="33"/>
                </a:lnTo>
                <a:lnTo>
                  <a:pt x="240" y="34"/>
                </a:lnTo>
                <a:lnTo>
                  <a:pt x="253" y="13"/>
                </a:lnTo>
                <a:lnTo>
                  <a:pt x="189" y="34"/>
                </a:lnTo>
                <a:lnTo>
                  <a:pt x="180" y="0"/>
                </a:lnTo>
                <a:lnTo>
                  <a:pt x="164" y="44"/>
                </a:lnTo>
                <a:lnTo>
                  <a:pt x="76" y="0"/>
                </a:lnTo>
                <a:lnTo>
                  <a:pt x="78" y="27"/>
                </a:lnTo>
                <a:lnTo>
                  <a:pt x="52" y="13"/>
                </a:lnTo>
                <a:lnTo>
                  <a:pt x="63" y="39"/>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9" name="Freeform 280"/>
          <p:cNvSpPr>
            <a:spLocks noChangeAspect="1"/>
          </p:cNvSpPr>
          <p:nvPr/>
        </p:nvSpPr>
        <p:spPr bwMode="auto">
          <a:xfrm>
            <a:off x="4841218" y="2817554"/>
            <a:ext cx="80354" cy="48588"/>
          </a:xfrm>
          <a:custGeom>
            <a:avLst/>
            <a:gdLst>
              <a:gd name="T0" fmla="*/ 0 w 143"/>
              <a:gd name="T1" fmla="*/ 19263217 h 71"/>
              <a:gd name="T2" fmla="*/ 2734299 w 143"/>
              <a:gd name="T3" fmla="*/ 6759217 h 71"/>
              <a:gd name="T4" fmla="*/ 16178571 w 143"/>
              <a:gd name="T5" fmla="*/ 0 h 71"/>
              <a:gd name="T6" fmla="*/ 18457472 w 143"/>
              <a:gd name="T7" fmla="*/ 6759217 h 71"/>
              <a:gd name="T8" fmla="*/ 32585319 w 143"/>
              <a:gd name="T9" fmla="*/ 12504581 h 71"/>
              <a:gd name="T10" fmla="*/ 12760698 w 143"/>
              <a:gd name="T11" fmla="*/ 23994727 h 71"/>
              <a:gd name="T12" fmla="*/ 16178571 w 143"/>
              <a:gd name="T13" fmla="*/ 17911606 h 71"/>
              <a:gd name="T14" fmla="*/ 0 w 143"/>
              <a:gd name="T15" fmla="*/ 19263217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71">
                <a:moveTo>
                  <a:pt x="0" y="57"/>
                </a:moveTo>
                <a:lnTo>
                  <a:pt x="12" y="20"/>
                </a:lnTo>
                <a:lnTo>
                  <a:pt x="71" y="0"/>
                </a:lnTo>
                <a:lnTo>
                  <a:pt x="81" y="20"/>
                </a:lnTo>
                <a:lnTo>
                  <a:pt x="143" y="37"/>
                </a:lnTo>
                <a:lnTo>
                  <a:pt x="56" y="71"/>
                </a:lnTo>
                <a:lnTo>
                  <a:pt x="71" y="53"/>
                </a:lnTo>
                <a:lnTo>
                  <a:pt x="0" y="5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281"/>
          <p:cNvSpPr>
            <a:spLocks noChangeAspect="1"/>
          </p:cNvSpPr>
          <p:nvPr/>
        </p:nvSpPr>
        <p:spPr bwMode="auto">
          <a:xfrm>
            <a:off x="4641264" y="3221198"/>
            <a:ext cx="265359" cy="482130"/>
          </a:xfrm>
          <a:custGeom>
            <a:avLst/>
            <a:gdLst>
              <a:gd name="T0" fmla="*/ 0 w 445"/>
              <a:gd name="T1" fmla="*/ 172032675 h 733"/>
              <a:gd name="T2" fmla="*/ 4618933 w 445"/>
              <a:gd name="T3" fmla="*/ 198258886 h 733"/>
              <a:gd name="T4" fmla="*/ 14627296 w 445"/>
              <a:gd name="T5" fmla="*/ 210747850 h 733"/>
              <a:gd name="T6" fmla="*/ 13344147 w 445"/>
              <a:gd name="T7" fmla="*/ 228856317 h 733"/>
              <a:gd name="T8" fmla="*/ 41315083 w 445"/>
              <a:gd name="T9" fmla="*/ 216679703 h 733"/>
              <a:gd name="T10" fmla="*/ 48500315 w 445"/>
              <a:gd name="T11" fmla="*/ 180462209 h 733"/>
              <a:gd name="T12" fmla="*/ 43368224 w 445"/>
              <a:gd name="T13" fmla="*/ 179213369 h 733"/>
              <a:gd name="T14" fmla="*/ 63897603 w 445"/>
              <a:gd name="T15" fmla="*/ 167973804 h 733"/>
              <a:gd name="T16" fmla="*/ 44138215 w 445"/>
              <a:gd name="T17" fmla="*/ 165476123 h 733"/>
              <a:gd name="T18" fmla="*/ 59278163 w 445"/>
              <a:gd name="T19" fmla="*/ 167973804 h 733"/>
              <a:gd name="T20" fmla="*/ 67490219 w 445"/>
              <a:gd name="T21" fmla="*/ 158607220 h 733"/>
              <a:gd name="T22" fmla="*/ 55172389 w 445"/>
              <a:gd name="T23" fmla="*/ 147054747 h 733"/>
              <a:gd name="T24" fmla="*/ 43881382 w 445"/>
              <a:gd name="T25" fmla="*/ 155172490 h 733"/>
              <a:gd name="T26" fmla="*/ 53119755 w 445"/>
              <a:gd name="T27" fmla="*/ 147991796 h 733"/>
              <a:gd name="T28" fmla="*/ 53376081 w 445"/>
              <a:gd name="T29" fmla="*/ 114896683 h 733"/>
              <a:gd name="T30" fmla="*/ 91868539 w 445"/>
              <a:gd name="T31" fmla="*/ 83674552 h 733"/>
              <a:gd name="T32" fmla="*/ 89045914 w 445"/>
              <a:gd name="T33" fmla="*/ 76805650 h 733"/>
              <a:gd name="T34" fmla="*/ 95717988 w 445"/>
              <a:gd name="T35" fmla="*/ 61194863 h 733"/>
              <a:gd name="T36" fmla="*/ 114194226 w 445"/>
              <a:gd name="T37" fmla="*/ 56199501 h 733"/>
              <a:gd name="T38" fmla="*/ 109575293 w 445"/>
              <a:gd name="T39" fmla="*/ 19045517 h 733"/>
              <a:gd name="T40" fmla="*/ 83400158 w 445"/>
              <a:gd name="T41" fmla="*/ 0 h 733"/>
              <a:gd name="T42" fmla="*/ 79294384 w 445"/>
              <a:gd name="T43" fmla="*/ 0 h 733"/>
              <a:gd name="T44" fmla="*/ 79037551 w 445"/>
              <a:gd name="T45" fmla="*/ 12176614 h 733"/>
              <a:gd name="T46" fmla="*/ 62614453 w 445"/>
              <a:gd name="T47" fmla="*/ 9990724 h 733"/>
              <a:gd name="T48" fmla="*/ 59278163 w 445"/>
              <a:gd name="T49" fmla="*/ 19045517 h 733"/>
              <a:gd name="T50" fmla="*/ 48243989 w 445"/>
              <a:gd name="T51" fmla="*/ 21855548 h 733"/>
              <a:gd name="T52" fmla="*/ 45164532 w 445"/>
              <a:gd name="T53" fmla="*/ 36841634 h 733"/>
              <a:gd name="T54" fmla="*/ 29510919 w 445"/>
              <a:gd name="T55" fmla="*/ 54638311 h 733"/>
              <a:gd name="T56" fmla="*/ 22325687 w 445"/>
              <a:gd name="T57" fmla="*/ 78991540 h 733"/>
              <a:gd name="T58" fmla="*/ 25661470 w 445"/>
              <a:gd name="T59" fmla="*/ 88982264 h 733"/>
              <a:gd name="T60" fmla="*/ 8981540 w 445"/>
              <a:gd name="T61" fmla="*/ 96787657 h 733"/>
              <a:gd name="T62" fmla="*/ 8468381 w 445"/>
              <a:gd name="T63" fmla="*/ 128633930 h 733"/>
              <a:gd name="T64" fmla="*/ 13087314 w 445"/>
              <a:gd name="T65" fmla="*/ 135190482 h 733"/>
              <a:gd name="T66" fmla="*/ 8468381 w 445"/>
              <a:gd name="T67" fmla="*/ 141747035 h 733"/>
              <a:gd name="T68" fmla="*/ 10264689 w 445"/>
              <a:gd name="T69" fmla="*/ 155797189 h 733"/>
              <a:gd name="T70" fmla="*/ 0 w 445"/>
              <a:gd name="T71" fmla="*/ 172032675 h 7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5" h="733">
                <a:moveTo>
                  <a:pt x="0" y="551"/>
                </a:moveTo>
                <a:lnTo>
                  <a:pt x="18" y="635"/>
                </a:lnTo>
                <a:lnTo>
                  <a:pt x="57" y="675"/>
                </a:lnTo>
                <a:lnTo>
                  <a:pt x="52" y="733"/>
                </a:lnTo>
                <a:lnTo>
                  <a:pt x="161" y="694"/>
                </a:lnTo>
                <a:lnTo>
                  <a:pt x="189" y="578"/>
                </a:lnTo>
                <a:lnTo>
                  <a:pt x="169" y="574"/>
                </a:lnTo>
                <a:lnTo>
                  <a:pt x="249" y="538"/>
                </a:lnTo>
                <a:lnTo>
                  <a:pt x="172" y="530"/>
                </a:lnTo>
                <a:lnTo>
                  <a:pt x="231" y="538"/>
                </a:lnTo>
                <a:lnTo>
                  <a:pt x="263" y="508"/>
                </a:lnTo>
                <a:lnTo>
                  <a:pt x="215" y="471"/>
                </a:lnTo>
                <a:lnTo>
                  <a:pt x="171" y="497"/>
                </a:lnTo>
                <a:lnTo>
                  <a:pt x="207" y="474"/>
                </a:lnTo>
                <a:lnTo>
                  <a:pt x="208" y="368"/>
                </a:lnTo>
                <a:lnTo>
                  <a:pt x="358" y="268"/>
                </a:lnTo>
                <a:lnTo>
                  <a:pt x="347" y="246"/>
                </a:lnTo>
                <a:lnTo>
                  <a:pt x="373" y="196"/>
                </a:lnTo>
                <a:lnTo>
                  <a:pt x="445" y="180"/>
                </a:lnTo>
                <a:lnTo>
                  <a:pt x="427" y="61"/>
                </a:lnTo>
                <a:lnTo>
                  <a:pt x="325" y="0"/>
                </a:lnTo>
                <a:lnTo>
                  <a:pt x="309" y="0"/>
                </a:lnTo>
                <a:lnTo>
                  <a:pt x="308" y="39"/>
                </a:lnTo>
                <a:lnTo>
                  <a:pt x="244" y="32"/>
                </a:lnTo>
                <a:lnTo>
                  <a:pt x="231" y="61"/>
                </a:lnTo>
                <a:lnTo>
                  <a:pt x="188" y="70"/>
                </a:lnTo>
                <a:lnTo>
                  <a:pt x="176" y="118"/>
                </a:lnTo>
                <a:lnTo>
                  <a:pt x="115" y="175"/>
                </a:lnTo>
                <a:lnTo>
                  <a:pt x="87" y="253"/>
                </a:lnTo>
                <a:lnTo>
                  <a:pt x="100" y="285"/>
                </a:lnTo>
                <a:lnTo>
                  <a:pt x="35" y="310"/>
                </a:lnTo>
                <a:lnTo>
                  <a:pt x="33" y="412"/>
                </a:lnTo>
                <a:lnTo>
                  <a:pt x="51" y="433"/>
                </a:lnTo>
                <a:lnTo>
                  <a:pt x="33" y="454"/>
                </a:lnTo>
                <a:lnTo>
                  <a:pt x="40" y="499"/>
                </a:lnTo>
                <a:lnTo>
                  <a:pt x="0" y="5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282"/>
          <p:cNvSpPr>
            <a:spLocks noChangeAspect="1"/>
          </p:cNvSpPr>
          <p:nvPr/>
        </p:nvSpPr>
        <p:spPr bwMode="auto">
          <a:xfrm>
            <a:off x="5136475" y="4220963"/>
            <a:ext cx="145759" cy="123335"/>
          </a:xfrm>
          <a:custGeom>
            <a:avLst/>
            <a:gdLst>
              <a:gd name="T0" fmla="*/ 0 w 247"/>
              <a:gd name="T1" fmla="*/ 53781174 h 189"/>
              <a:gd name="T2" fmla="*/ 1256799 w 247"/>
              <a:gd name="T3" fmla="*/ 47634928 h 189"/>
              <a:gd name="T4" fmla="*/ 10304045 w 247"/>
              <a:gd name="T5" fmla="*/ 35341883 h 189"/>
              <a:gd name="T6" fmla="*/ 5026192 w 247"/>
              <a:gd name="T7" fmla="*/ 29809873 h 189"/>
              <a:gd name="T8" fmla="*/ 4775033 w 247"/>
              <a:gd name="T9" fmla="*/ 14751655 h 189"/>
              <a:gd name="T10" fmla="*/ 10304045 w 247"/>
              <a:gd name="T11" fmla="*/ 3073400 h 189"/>
              <a:gd name="T12" fmla="*/ 62075428 w 247"/>
              <a:gd name="T13" fmla="*/ 0 h 189"/>
              <a:gd name="T14" fmla="*/ 52525362 w 247"/>
              <a:gd name="T15" fmla="*/ 8604855 h 189"/>
              <a:gd name="T16" fmla="*/ 49258287 w 247"/>
              <a:gd name="T17" fmla="*/ 31961364 h 189"/>
              <a:gd name="T18" fmla="*/ 28147378 w 247"/>
              <a:gd name="T19" fmla="*/ 45790556 h 189"/>
              <a:gd name="T20" fmla="*/ 9298907 w 247"/>
              <a:gd name="T21" fmla="*/ 58083601 h 189"/>
              <a:gd name="T22" fmla="*/ 0 w 247"/>
              <a:gd name="T23" fmla="*/ 53781174 h 1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7" h="189">
                <a:moveTo>
                  <a:pt x="0" y="175"/>
                </a:moveTo>
                <a:lnTo>
                  <a:pt x="5" y="155"/>
                </a:lnTo>
                <a:lnTo>
                  <a:pt x="41" y="115"/>
                </a:lnTo>
                <a:lnTo>
                  <a:pt x="20" y="97"/>
                </a:lnTo>
                <a:lnTo>
                  <a:pt x="19" y="48"/>
                </a:lnTo>
                <a:lnTo>
                  <a:pt x="41" y="10"/>
                </a:lnTo>
                <a:lnTo>
                  <a:pt x="247" y="0"/>
                </a:lnTo>
                <a:lnTo>
                  <a:pt x="209" y="28"/>
                </a:lnTo>
                <a:lnTo>
                  <a:pt x="196" y="104"/>
                </a:lnTo>
                <a:lnTo>
                  <a:pt x="112" y="149"/>
                </a:lnTo>
                <a:lnTo>
                  <a:pt x="37" y="189"/>
                </a:lnTo>
                <a:lnTo>
                  <a:pt x="0" y="17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283"/>
          <p:cNvSpPr>
            <a:spLocks noChangeAspect="1"/>
          </p:cNvSpPr>
          <p:nvPr/>
        </p:nvSpPr>
        <p:spPr bwMode="auto">
          <a:xfrm>
            <a:off x="6409073" y="4626475"/>
            <a:ext cx="164447" cy="347582"/>
          </a:xfrm>
          <a:custGeom>
            <a:avLst/>
            <a:gdLst>
              <a:gd name="T0" fmla="*/ 0 w 275"/>
              <a:gd name="T1" fmla="*/ 26171189 h 529"/>
              <a:gd name="T2" fmla="*/ 4903216 w 275"/>
              <a:gd name="T3" fmla="*/ 13397336 h 529"/>
              <a:gd name="T4" fmla="*/ 23999952 w 275"/>
              <a:gd name="T5" fmla="*/ 0 h 529"/>
              <a:gd name="T6" fmla="*/ 32516064 w 275"/>
              <a:gd name="T7" fmla="*/ 12773853 h 529"/>
              <a:gd name="T8" fmla="*/ 29935424 w 275"/>
              <a:gd name="T9" fmla="*/ 34894919 h 529"/>
              <a:gd name="T10" fmla="*/ 52645056 w 275"/>
              <a:gd name="T11" fmla="*/ 24924782 h 529"/>
              <a:gd name="T12" fmla="*/ 62451488 w 275"/>
              <a:gd name="T13" fmla="*/ 34894919 h 529"/>
              <a:gd name="T14" fmla="*/ 70967600 w 275"/>
              <a:gd name="T15" fmla="*/ 56703964 h 529"/>
              <a:gd name="T16" fmla="*/ 67870832 w 275"/>
              <a:gd name="T17" fmla="*/ 70412761 h 529"/>
              <a:gd name="T18" fmla="*/ 50580544 w 275"/>
              <a:gd name="T19" fmla="*/ 69477817 h 529"/>
              <a:gd name="T20" fmla="*/ 44387008 w 275"/>
              <a:gd name="T21" fmla="*/ 76020754 h 529"/>
              <a:gd name="T22" fmla="*/ 47741840 w 275"/>
              <a:gd name="T23" fmla="*/ 99076205 h 529"/>
              <a:gd name="T24" fmla="*/ 24516080 w 275"/>
              <a:gd name="T25" fmla="*/ 79136491 h 529"/>
              <a:gd name="T26" fmla="*/ 14709648 w 275"/>
              <a:gd name="T27" fmla="*/ 114654334 h 529"/>
              <a:gd name="T28" fmla="*/ 25806400 w 275"/>
              <a:gd name="T29" fmla="*/ 147056439 h 529"/>
              <a:gd name="T30" fmla="*/ 41548304 w 275"/>
              <a:gd name="T31" fmla="*/ 158895906 h 529"/>
              <a:gd name="T32" fmla="*/ 33290256 w 275"/>
              <a:gd name="T33" fmla="*/ 164815360 h 529"/>
              <a:gd name="T34" fmla="*/ 31225744 w 275"/>
              <a:gd name="T35" fmla="*/ 155468707 h 529"/>
              <a:gd name="T36" fmla="*/ 24516080 w 275"/>
              <a:gd name="T37" fmla="*/ 155468707 h 529"/>
              <a:gd name="T38" fmla="*/ 6709664 w 275"/>
              <a:gd name="T39" fmla="*/ 137086303 h 529"/>
              <a:gd name="T40" fmla="*/ 9806432 w 275"/>
              <a:gd name="T41" fmla="*/ 116212202 h 529"/>
              <a:gd name="T42" fmla="*/ 18838672 w 275"/>
              <a:gd name="T43" fmla="*/ 96583392 h 529"/>
              <a:gd name="T44" fmla="*/ 6193536 w 275"/>
              <a:gd name="T45" fmla="*/ 64804769 h 529"/>
              <a:gd name="T46" fmla="*/ 10322560 w 275"/>
              <a:gd name="T47" fmla="*/ 50472489 h 529"/>
              <a:gd name="T48" fmla="*/ 0 w 275"/>
              <a:gd name="T49" fmla="*/ 26171189 h 5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5" h="529">
                <a:moveTo>
                  <a:pt x="0" y="84"/>
                </a:moveTo>
                <a:lnTo>
                  <a:pt x="19" y="43"/>
                </a:lnTo>
                <a:lnTo>
                  <a:pt x="93" y="0"/>
                </a:lnTo>
                <a:lnTo>
                  <a:pt x="126" y="41"/>
                </a:lnTo>
                <a:lnTo>
                  <a:pt x="116" y="112"/>
                </a:lnTo>
                <a:lnTo>
                  <a:pt x="204" y="80"/>
                </a:lnTo>
                <a:lnTo>
                  <a:pt x="242" y="112"/>
                </a:lnTo>
                <a:lnTo>
                  <a:pt x="275" y="182"/>
                </a:lnTo>
                <a:lnTo>
                  <a:pt x="263" y="226"/>
                </a:lnTo>
                <a:lnTo>
                  <a:pt x="196" y="223"/>
                </a:lnTo>
                <a:lnTo>
                  <a:pt x="172" y="244"/>
                </a:lnTo>
                <a:lnTo>
                  <a:pt x="185" y="318"/>
                </a:lnTo>
                <a:lnTo>
                  <a:pt x="95" y="254"/>
                </a:lnTo>
                <a:lnTo>
                  <a:pt x="57" y="368"/>
                </a:lnTo>
                <a:lnTo>
                  <a:pt x="100" y="472"/>
                </a:lnTo>
                <a:lnTo>
                  <a:pt x="161" y="510"/>
                </a:lnTo>
                <a:lnTo>
                  <a:pt x="129" y="529"/>
                </a:lnTo>
                <a:lnTo>
                  <a:pt x="121" y="499"/>
                </a:lnTo>
                <a:lnTo>
                  <a:pt x="95" y="499"/>
                </a:lnTo>
                <a:lnTo>
                  <a:pt x="26" y="440"/>
                </a:lnTo>
                <a:lnTo>
                  <a:pt x="38" y="373"/>
                </a:lnTo>
                <a:lnTo>
                  <a:pt x="73" y="310"/>
                </a:lnTo>
                <a:lnTo>
                  <a:pt x="24" y="208"/>
                </a:lnTo>
                <a:lnTo>
                  <a:pt x="40" y="162"/>
                </a:lnTo>
                <a:lnTo>
                  <a:pt x="0" y="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285"/>
          <p:cNvSpPr>
            <a:spLocks noChangeAspect="1"/>
          </p:cNvSpPr>
          <p:nvPr/>
        </p:nvSpPr>
        <p:spPr bwMode="auto">
          <a:xfrm>
            <a:off x="5456026" y="4497534"/>
            <a:ext cx="108386" cy="82223"/>
          </a:xfrm>
          <a:custGeom>
            <a:avLst/>
            <a:gdLst>
              <a:gd name="T0" fmla="*/ 0 w 181"/>
              <a:gd name="T1" fmla="*/ 17769502 h 124"/>
              <a:gd name="T2" fmla="*/ 2587765 w 181"/>
              <a:gd name="T3" fmla="*/ 17135219 h 124"/>
              <a:gd name="T4" fmla="*/ 6469668 w 181"/>
              <a:gd name="T5" fmla="*/ 23163725 h 124"/>
              <a:gd name="T6" fmla="*/ 26395512 w 181"/>
              <a:gd name="T7" fmla="*/ 22846583 h 124"/>
              <a:gd name="T8" fmla="*/ 44509869 w 181"/>
              <a:gd name="T9" fmla="*/ 0 h 124"/>
              <a:gd name="T10" fmla="*/ 46838705 w 181"/>
              <a:gd name="T11" fmla="*/ 13961550 h 124"/>
              <a:gd name="T12" fmla="*/ 41663174 w 181"/>
              <a:gd name="T13" fmla="*/ 14279255 h 124"/>
              <a:gd name="T14" fmla="*/ 44509869 w 181"/>
              <a:gd name="T15" fmla="*/ 22846583 h 124"/>
              <a:gd name="T16" fmla="*/ 37004993 w 181"/>
              <a:gd name="T17" fmla="*/ 39346956 h 124"/>
              <a:gd name="T18" fmla="*/ 8539575 w 181"/>
              <a:gd name="T19" fmla="*/ 35221863 h 124"/>
              <a:gd name="T20" fmla="*/ 0 w 181"/>
              <a:gd name="T21" fmla="*/ 17769502 h 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1" h="124">
                <a:moveTo>
                  <a:pt x="0" y="56"/>
                </a:moveTo>
                <a:lnTo>
                  <a:pt x="10" y="54"/>
                </a:lnTo>
                <a:lnTo>
                  <a:pt x="25" y="73"/>
                </a:lnTo>
                <a:lnTo>
                  <a:pt x="102" y="72"/>
                </a:lnTo>
                <a:lnTo>
                  <a:pt x="172" y="0"/>
                </a:lnTo>
                <a:lnTo>
                  <a:pt x="181" y="44"/>
                </a:lnTo>
                <a:lnTo>
                  <a:pt x="161" y="45"/>
                </a:lnTo>
                <a:lnTo>
                  <a:pt x="172" y="72"/>
                </a:lnTo>
                <a:lnTo>
                  <a:pt x="143" y="124"/>
                </a:lnTo>
                <a:lnTo>
                  <a:pt x="33" y="111"/>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286"/>
          <p:cNvSpPr>
            <a:spLocks noChangeAspect="1"/>
          </p:cNvSpPr>
          <p:nvPr/>
        </p:nvSpPr>
        <p:spPr bwMode="auto">
          <a:xfrm>
            <a:off x="4562778" y="4224701"/>
            <a:ext cx="84093" cy="171922"/>
          </a:xfrm>
          <a:custGeom>
            <a:avLst/>
            <a:gdLst>
              <a:gd name="T0" fmla="*/ 0 w 137"/>
              <a:gd name="T1" fmla="*/ 38201868 h 261"/>
              <a:gd name="T2" fmla="*/ 8156968 w 137"/>
              <a:gd name="T3" fmla="*/ 30686728 h 261"/>
              <a:gd name="T4" fmla="*/ 12235713 w 137"/>
              <a:gd name="T5" fmla="*/ 939532 h 261"/>
              <a:gd name="T6" fmla="*/ 34803864 w 137"/>
              <a:gd name="T7" fmla="*/ 0 h 261"/>
              <a:gd name="T8" fmla="*/ 29094038 w 137"/>
              <a:gd name="T9" fmla="*/ 10020373 h 261"/>
              <a:gd name="T10" fmla="*/ 35891598 w 137"/>
              <a:gd name="T11" fmla="*/ 22545420 h 261"/>
              <a:gd name="T12" fmla="*/ 22568151 w 137"/>
              <a:gd name="T13" fmla="*/ 38201868 h 261"/>
              <a:gd name="T14" fmla="*/ 37251006 w 137"/>
              <a:gd name="T15" fmla="*/ 47908877 h 261"/>
              <a:gd name="T16" fmla="*/ 18489406 w 137"/>
              <a:gd name="T17" fmla="*/ 81726446 h 261"/>
              <a:gd name="T18" fmla="*/ 15770590 w 137"/>
              <a:gd name="T19" fmla="*/ 60120559 h 261"/>
              <a:gd name="T20" fmla="*/ 0 w 137"/>
              <a:gd name="T21" fmla="*/ 38201868 h 2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7" h="261">
                <a:moveTo>
                  <a:pt x="0" y="122"/>
                </a:moveTo>
                <a:lnTo>
                  <a:pt x="30" y="98"/>
                </a:lnTo>
                <a:lnTo>
                  <a:pt x="45" y="3"/>
                </a:lnTo>
                <a:lnTo>
                  <a:pt x="128" y="0"/>
                </a:lnTo>
                <a:lnTo>
                  <a:pt x="107" y="32"/>
                </a:lnTo>
                <a:lnTo>
                  <a:pt x="132" y="72"/>
                </a:lnTo>
                <a:lnTo>
                  <a:pt x="83" y="122"/>
                </a:lnTo>
                <a:lnTo>
                  <a:pt x="137" y="153"/>
                </a:lnTo>
                <a:lnTo>
                  <a:pt x="68" y="261"/>
                </a:lnTo>
                <a:lnTo>
                  <a:pt x="58" y="192"/>
                </a:lnTo>
                <a:lnTo>
                  <a:pt x="0"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7" name="Freeform 298"/>
          <p:cNvSpPr>
            <a:spLocks noChangeAspect="1"/>
          </p:cNvSpPr>
          <p:nvPr/>
        </p:nvSpPr>
        <p:spPr bwMode="auto">
          <a:xfrm>
            <a:off x="6504378" y="4568546"/>
            <a:ext cx="145759" cy="340108"/>
          </a:xfrm>
          <a:custGeom>
            <a:avLst/>
            <a:gdLst>
              <a:gd name="T0" fmla="*/ 0 w 242"/>
              <a:gd name="T1" fmla="*/ 8120078 h 517"/>
              <a:gd name="T2" fmla="*/ 9425027 w 242"/>
              <a:gd name="T3" fmla="*/ 25297424 h 517"/>
              <a:gd name="T4" fmla="*/ 21730264 w 242"/>
              <a:gd name="T5" fmla="*/ 31856077 h 517"/>
              <a:gd name="T6" fmla="*/ 15708378 w 242"/>
              <a:gd name="T7" fmla="*/ 44348590 h 517"/>
              <a:gd name="T8" fmla="*/ 37700619 w 242"/>
              <a:gd name="T9" fmla="*/ 65897813 h 517"/>
              <a:gd name="T10" fmla="*/ 47649600 w 242"/>
              <a:gd name="T11" fmla="*/ 94942879 h 517"/>
              <a:gd name="T12" fmla="*/ 48696484 w 242"/>
              <a:gd name="T13" fmla="*/ 119615509 h 517"/>
              <a:gd name="T14" fmla="*/ 21468287 w 242"/>
              <a:gd name="T15" fmla="*/ 141477687 h 517"/>
              <a:gd name="T16" fmla="*/ 25919336 w 242"/>
              <a:gd name="T17" fmla="*/ 161465485 h 517"/>
              <a:gd name="T18" fmla="*/ 34558943 w 242"/>
              <a:gd name="T19" fmla="*/ 147099150 h 517"/>
              <a:gd name="T20" fmla="*/ 39271457 w 242"/>
              <a:gd name="T21" fmla="*/ 150846792 h 517"/>
              <a:gd name="T22" fmla="*/ 41627714 w 242"/>
              <a:gd name="T23" fmla="*/ 142101921 h 517"/>
              <a:gd name="T24" fmla="*/ 63357978 w 242"/>
              <a:gd name="T25" fmla="*/ 127423190 h 517"/>
              <a:gd name="T26" fmla="*/ 60216302 w 242"/>
              <a:gd name="T27" fmla="*/ 86822801 h 517"/>
              <a:gd name="T28" fmla="*/ 31155291 w 242"/>
              <a:gd name="T29" fmla="*/ 49345260 h 517"/>
              <a:gd name="T30" fmla="*/ 34296967 w 242"/>
              <a:gd name="T31" fmla="*/ 37165144 h 517"/>
              <a:gd name="T32" fmla="*/ 51838159 w 242"/>
              <a:gd name="T33" fmla="*/ 18738770 h 517"/>
              <a:gd name="T34" fmla="*/ 26966220 w 242"/>
              <a:gd name="T35" fmla="*/ 0 h 517"/>
              <a:gd name="T36" fmla="*/ 0 w 242"/>
              <a:gd name="T37" fmla="*/ 8120078 h 5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2" h="517">
                <a:moveTo>
                  <a:pt x="0" y="26"/>
                </a:moveTo>
                <a:lnTo>
                  <a:pt x="36" y="81"/>
                </a:lnTo>
                <a:lnTo>
                  <a:pt x="83" y="102"/>
                </a:lnTo>
                <a:lnTo>
                  <a:pt x="60" y="142"/>
                </a:lnTo>
                <a:lnTo>
                  <a:pt x="144" y="211"/>
                </a:lnTo>
                <a:lnTo>
                  <a:pt x="182" y="304"/>
                </a:lnTo>
                <a:lnTo>
                  <a:pt x="186" y="383"/>
                </a:lnTo>
                <a:lnTo>
                  <a:pt x="82" y="453"/>
                </a:lnTo>
                <a:lnTo>
                  <a:pt x="99" y="517"/>
                </a:lnTo>
                <a:lnTo>
                  <a:pt x="132" y="471"/>
                </a:lnTo>
                <a:lnTo>
                  <a:pt x="150" y="483"/>
                </a:lnTo>
                <a:lnTo>
                  <a:pt x="159" y="455"/>
                </a:lnTo>
                <a:lnTo>
                  <a:pt x="242" y="408"/>
                </a:lnTo>
                <a:lnTo>
                  <a:pt x="230" y="278"/>
                </a:lnTo>
                <a:lnTo>
                  <a:pt x="119" y="158"/>
                </a:lnTo>
                <a:lnTo>
                  <a:pt x="131" y="119"/>
                </a:lnTo>
                <a:lnTo>
                  <a:pt x="198" y="60"/>
                </a:lnTo>
                <a:lnTo>
                  <a:pt x="103" y="0"/>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8" name="Freeform 299"/>
          <p:cNvSpPr>
            <a:spLocks noChangeAspect="1"/>
          </p:cNvSpPr>
          <p:nvPr/>
        </p:nvSpPr>
        <p:spPr bwMode="auto">
          <a:xfrm>
            <a:off x="5302791" y="4665719"/>
            <a:ext cx="194347" cy="147628"/>
          </a:xfrm>
          <a:custGeom>
            <a:avLst/>
            <a:gdLst>
              <a:gd name="T0" fmla="*/ 0 w 334"/>
              <a:gd name="T1" fmla="*/ 70215044 h 224"/>
              <a:gd name="T2" fmla="*/ 21502051 w 334"/>
              <a:gd name="T3" fmla="*/ 54855433 h 224"/>
              <a:gd name="T4" fmla="*/ 17592542 w 334"/>
              <a:gd name="T5" fmla="*/ 47018862 h 224"/>
              <a:gd name="T6" fmla="*/ 23945926 w 334"/>
              <a:gd name="T7" fmla="*/ 37928732 h 224"/>
              <a:gd name="T8" fmla="*/ 45692166 w 334"/>
              <a:gd name="T9" fmla="*/ 7523040 h 224"/>
              <a:gd name="T10" fmla="*/ 72814537 w 334"/>
              <a:gd name="T11" fmla="*/ 0 h 224"/>
              <a:gd name="T12" fmla="*/ 81610808 w 334"/>
              <a:gd name="T13" fmla="*/ 27270951 h 224"/>
              <a:gd name="T14" fmla="*/ 74769045 w 334"/>
              <a:gd name="T15" fmla="*/ 37928732 h 224"/>
              <a:gd name="T16" fmla="*/ 43737659 w 334"/>
              <a:gd name="T17" fmla="*/ 56736053 h 224"/>
              <a:gd name="T18" fmla="*/ 0 w 334"/>
              <a:gd name="T19" fmla="*/ 70215044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4" h="224">
                <a:moveTo>
                  <a:pt x="0" y="224"/>
                </a:moveTo>
                <a:lnTo>
                  <a:pt x="88" y="175"/>
                </a:lnTo>
                <a:lnTo>
                  <a:pt x="72" y="150"/>
                </a:lnTo>
                <a:lnTo>
                  <a:pt x="98" y="121"/>
                </a:lnTo>
                <a:lnTo>
                  <a:pt x="187" y="24"/>
                </a:lnTo>
                <a:lnTo>
                  <a:pt x="298" y="0"/>
                </a:lnTo>
                <a:lnTo>
                  <a:pt x="334" y="87"/>
                </a:lnTo>
                <a:lnTo>
                  <a:pt x="306" y="121"/>
                </a:lnTo>
                <a:lnTo>
                  <a:pt x="179" y="181"/>
                </a:lnTo>
                <a:lnTo>
                  <a:pt x="0"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9" name="Freeform 300"/>
          <p:cNvSpPr>
            <a:spLocks noChangeAspect="1"/>
          </p:cNvSpPr>
          <p:nvPr/>
        </p:nvSpPr>
        <p:spPr bwMode="auto">
          <a:xfrm>
            <a:off x="5282236" y="4704962"/>
            <a:ext cx="78486" cy="108386"/>
          </a:xfrm>
          <a:custGeom>
            <a:avLst/>
            <a:gdLst>
              <a:gd name="T0" fmla="*/ 0 w 125"/>
              <a:gd name="T1" fmla="*/ 10401668 h 164"/>
              <a:gd name="T2" fmla="*/ 7682027 w 125"/>
              <a:gd name="T3" fmla="*/ 51693937 h 164"/>
              <a:gd name="T4" fmla="*/ 32719289 w 125"/>
              <a:gd name="T5" fmla="*/ 36248917 h 164"/>
              <a:gd name="T6" fmla="*/ 28167254 w 125"/>
              <a:gd name="T7" fmla="*/ 28368644 h 164"/>
              <a:gd name="T8" fmla="*/ 35564445 w 125"/>
              <a:gd name="T9" fmla="*/ 19227393 h 164"/>
              <a:gd name="T10" fmla="*/ 35564445 w 125"/>
              <a:gd name="T11" fmla="*/ 7564747 h 164"/>
              <a:gd name="T12" fmla="*/ 17640071 w 125"/>
              <a:gd name="T13" fmla="*/ 0 h 164"/>
              <a:gd name="T14" fmla="*/ 0 w 125"/>
              <a:gd name="T15" fmla="*/ 10401668 h 1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 h="164">
                <a:moveTo>
                  <a:pt x="0" y="33"/>
                </a:moveTo>
                <a:lnTo>
                  <a:pt x="27" y="164"/>
                </a:lnTo>
                <a:lnTo>
                  <a:pt x="115" y="115"/>
                </a:lnTo>
                <a:lnTo>
                  <a:pt x="99" y="90"/>
                </a:lnTo>
                <a:lnTo>
                  <a:pt x="125" y="61"/>
                </a:lnTo>
                <a:lnTo>
                  <a:pt x="125" y="24"/>
                </a:lnTo>
                <a:lnTo>
                  <a:pt x="62" y="0"/>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0" name="Freeform 301"/>
          <p:cNvSpPr>
            <a:spLocks noChangeAspect="1"/>
          </p:cNvSpPr>
          <p:nvPr/>
        </p:nvSpPr>
        <p:spPr bwMode="auto">
          <a:xfrm>
            <a:off x="4646871" y="5233810"/>
            <a:ext cx="261620" cy="280309"/>
          </a:xfrm>
          <a:custGeom>
            <a:avLst/>
            <a:gdLst>
              <a:gd name="T0" fmla="*/ 0 w 439"/>
              <a:gd name="T1" fmla="*/ 123857194 h 429"/>
              <a:gd name="T2" fmla="*/ 14865437 w 439"/>
              <a:gd name="T3" fmla="*/ 119543746 h 429"/>
              <a:gd name="T4" fmla="*/ 87143263 w 439"/>
              <a:gd name="T5" fmla="*/ 132176027 h 429"/>
              <a:gd name="T6" fmla="*/ 103802900 w 439"/>
              <a:gd name="T7" fmla="*/ 126630323 h 429"/>
              <a:gd name="T8" fmla="*/ 92782034 w 439"/>
              <a:gd name="T9" fmla="*/ 116462552 h 429"/>
              <a:gd name="T10" fmla="*/ 92782034 w 439"/>
              <a:gd name="T11" fmla="*/ 76409261 h 429"/>
              <a:gd name="T12" fmla="*/ 112517227 w 439"/>
              <a:gd name="T13" fmla="*/ 76409261 h 429"/>
              <a:gd name="T14" fmla="*/ 110979196 w 439"/>
              <a:gd name="T15" fmla="*/ 54225892 h 429"/>
              <a:gd name="T16" fmla="*/ 92782034 w 439"/>
              <a:gd name="T17" fmla="*/ 56382893 h 429"/>
              <a:gd name="T18" fmla="*/ 90987834 w 439"/>
              <a:gd name="T19" fmla="*/ 18486049 h 429"/>
              <a:gd name="T20" fmla="*/ 82529677 w 439"/>
              <a:gd name="T21" fmla="*/ 11400026 h 429"/>
              <a:gd name="T22" fmla="*/ 71252135 w 439"/>
              <a:gd name="T23" fmla="*/ 12016154 h 429"/>
              <a:gd name="T24" fmla="*/ 68433256 w 439"/>
              <a:gd name="T25" fmla="*/ 23415625 h 429"/>
              <a:gd name="T26" fmla="*/ 55874359 w 439"/>
              <a:gd name="T27" fmla="*/ 24648435 h 429"/>
              <a:gd name="T28" fmla="*/ 41008416 w 439"/>
              <a:gd name="T29" fmla="*/ 0 h 429"/>
              <a:gd name="T30" fmla="*/ 7176296 w 439"/>
              <a:gd name="T31" fmla="*/ 5237640 h 429"/>
              <a:gd name="T32" fmla="*/ 19479023 w 439"/>
              <a:gd name="T33" fmla="*/ 55458702 h 429"/>
              <a:gd name="T34" fmla="*/ 0 w 439"/>
              <a:gd name="T35" fmla="*/ 123857194 h 4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9" h="429">
                <a:moveTo>
                  <a:pt x="0" y="402"/>
                </a:moveTo>
                <a:lnTo>
                  <a:pt x="58" y="388"/>
                </a:lnTo>
                <a:lnTo>
                  <a:pt x="340" y="429"/>
                </a:lnTo>
                <a:lnTo>
                  <a:pt x="405" y="411"/>
                </a:lnTo>
                <a:lnTo>
                  <a:pt x="362" y="378"/>
                </a:lnTo>
                <a:lnTo>
                  <a:pt x="362" y="248"/>
                </a:lnTo>
                <a:lnTo>
                  <a:pt x="439" y="248"/>
                </a:lnTo>
                <a:lnTo>
                  <a:pt x="433" y="176"/>
                </a:lnTo>
                <a:lnTo>
                  <a:pt x="362" y="183"/>
                </a:lnTo>
                <a:lnTo>
                  <a:pt x="355" y="60"/>
                </a:lnTo>
                <a:lnTo>
                  <a:pt x="322" y="37"/>
                </a:lnTo>
                <a:lnTo>
                  <a:pt x="278" y="39"/>
                </a:lnTo>
                <a:lnTo>
                  <a:pt x="267" y="76"/>
                </a:lnTo>
                <a:lnTo>
                  <a:pt x="218" y="80"/>
                </a:lnTo>
                <a:lnTo>
                  <a:pt x="160" y="0"/>
                </a:lnTo>
                <a:lnTo>
                  <a:pt x="28" y="17"/>
                </a:lnTo>
                <a:lnTo>
                  <a:pt x="76" y="180"/>
                </a:lnTo>
                <a:lnTo>
                  <a:pt x="0"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302"/>
          <p:cNvSpPr>
            <a:spLocks noChangeAspect="1"/>
          </p:cNvSpPr>
          <p:nvPr/>
        </p:nvSpPr>
        <p:spPr bwMode="auto">
          <a:xfrm>
            <a:off x="4656214" y="5205777"/>
            <a:ext cx="22424" cy="28031"/>
          </a:xfrm>
          <a:custGeom>
            <a:avLst/>
            <a:gdLst>
              <a:gd name="T0" fmla="*/ 0 w 35"/>
              <a:gd name="T1" fmla="*/ 4712467 h 38"/>
              <a:gd name="T2" fmla="*/ 3554730 w 35"/>
              <a:gd name="T3" fmla="*/ 14922604 h 38"/>
              <a:gd name="T4" fmla="*/ 10368643 w 35"/>
              <a:gd name="T5" fmla="*/ 0 h 38"/>
              <a:gd name="T6" fmla="*/ 0 w 35"/>
              <a:gd name="T7" fmla="*/ 471246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8">
                <a:moveTo>
                  <a:pt x="0" y="12"/>
                </a:moveTo>
                <a:lnTo>
                  <a:pt x="12" y="38"/>
                </a:lnTo>
                <a:lnTo>
                  <a:pt x="35" y="0"/>
                </a:lnTo>
                <a:lnTo>
                  <a:pt x="0" y="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2" name="Freeform 303"/>
          <p:cNvSpPr>
            <a:spLocks noChangeAspect="1"/>
          </p:cNvSpPr>
          <p:nvPr/>
        </p:nvSpPr>
        <p:spPr bwMode="auto">
          <a:xfrm>
            <a:off x="4820661" y="5508511"/>
            <a:ext cx="192479" cy="207429"/>
          </a:xfrm>
          <a:custGeom>
            <a:avLst/>
            <a:gdLst>
              <a:gd name="T0" fmla="*/ 0 w 326"/>
              <a:gd name="T1" fmla="*/ 74270496 h 322"/>
              <a:gd name="T2" fmla="*/ 0 w 326"/>
              <a:gd name="T3" fmla="*/ 45221072 h 322"/>
              <a:gd name="T4" fmla="*/ 9056915 w 326"/>
              <a:gd name="T5" fmla="*/ 44921728 h 322"/>
              <a:gd name="T6" fmla="*/ 9056915 w 326"/>
              <a:gd name="T7" fmla="*/ 7486864 h 322"/>
              <a:gd name="T8" fmla="*/ 25661008 w 326"/>
              <a:gd name="T9" fmla="*/ 2994527 h 322"/>
              <a:gd name="T10" fmla="*/ 31195371 w 326"/>
              <a:gd name="T11" fmla="*/ 9583360 h 322"/>
              <a:gd name="T12" fmla="*/ 45786649 w 326"/>
              <a:gd name="T13" fmla="*/ 0 h 322"/>
              <a:gd name="T14" fmla="*/ 70189711 w 326"/>
              <a:gd name="T15" fmla="*/ 40130048 h 322"/>
              <a:gd name="T16" fmla="*/ 82013807 w 326"/>
              <a:gd name="T17" fmla="*/ 47018225 h 322"/>
              <a:gd name="T18" fmla="*/ 48805621 w 326"/>
              <a:gd name="T19" fmla="*/ 83254623 h 322"/>
              <a:gd name="T20" fmla="*/ 29686136 w 326"/>
              <a:gd name="T21" fmla="*/ 83254623 h 322"/>
              <a:gd name="T22" fmla="*/ 19371275 w 326"/>
              <a:gd name="T23" fmla="*/ 96132400 h 322"/>
              <a:gd name="T24" fmla="*/ 7295890 w 326"/>
              <a:gd name="T25" fmla="*/ 96431743 h 322"/>
              <a:gd name="T26" fmla="*/ 7547178 w 326"/>
              <a:gd name="T27" fmla="*/ 85051777 h 322"/>
              <a:gd name="T28" fmla="*/ 0 w 326"/>
              <a:gd name="T29" fmla="*/ 74270496 h 3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6" h="322">
                <a:moveTo>
                  <a:pt x="0" y="248"/>
                </a:moveTo>
                <a:lnTo>
                  <a:pt x="0" y="151"/>
                </a:lnTo>
                <a:lnTo>
                  <a:pt x="36" y="150"/>
                </a:lnTo>
                <a:lnTo>
                  <a:pt x="36" y="25"/>
                </a:lnTo>
                <a:lnTo>
                  <a:pt x="102" y="10"/>
                </a:lnTo>
                <a:lnTo>
                  <a:pt x="124" y="32"/>
                </a:lnTo>
                <a:lnTo>
                  <a:pt x="182" y="0"/>
                </a:lnTo>
                <a:lnTo>
                  <a:pt x="279" y="134"/>
                </a:lnTo>
                <a:lnTo>
                  <a:pt x="326" y="157"/>
                </a:lnTo>
                <a:lnTo>
                  <a:pt x="194" y="278"/>
                </a:lnTo>
                <a:lnTo>
                  <a:pt x="118" y="278"/>
                </a:lnTo>
                <a:lnTo>
                  <a:pt x="77" y="321"/>
                </a:lnTo>
                <a:lnTo>
                  <a:pt x="29" y="322"/>
                </a:lnTo>
                <a:lnTo>
                  <a:pt x="30" y="284"/>
                </a:lnTo>
                <a:lnTo>
                  <a:pt x="0"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3" name="Freeform 304"/>
          <p:cNvSpPr>
            <a:spLocks noChangeAspect="1"/>
          </p:cNvSpPr>
          <p:nvPr/>
        </p:nvSpPr>
        <p:spPr bwMode="auto">
          <a:xfrm>
            <a:off x="5007532" y="5155323"/>
            <a:ext cx="35507" cy="44849"/>
          </a:xfrm>
          <a:custGeom>
            <a:avLst/>
            <a:gdLst>
              <a:gd name="T0" fmla="*/ 0 w 60"/>
              <a:gd name="T1" fmla="*/ 3049104 h 69"/>
              <a:gd name="T2" fmla="*/ 1769060 w 60"/>
              <a:gd name="T3" fmla="*/ 10976113 h 69"/>
              <a:gd name="T4" fmla="*/ 5560046 w 60"/>
              <a:gd name="T5" fmla="*/ 21037826 h 69"/>
              <a:gd name="T6" fmla="*/ 15163443 w 60"/>
              <a:gd name="T7" fmla="*/ 8841961 h 69"/>
              <a:gd name="T8" fmla="*/ 14658213 w 60"/>
              <a:gd name="T9" fmla="*/ 0 h 69"/>
              <a:gd name="T10" fmla="*/ 0 w 60"/>
              <a:gd name="T11" fmla="*/ 3049104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69">
                <a:moveTo>
                  <a:pt x="0" y="10"/>
                </a:moveTo>
                <a:lnTo>
                  <a:pt x="7" y="36"/>
                </a:lnTo>
                <a:lnTo>
                  <a:pt x="22" y="69"/>
                </a:lnTo>
                <a:lnTo>
                  <a:pt x="60" y="29"/>
                </a:lnTo>
                <a:lnTo>
                  <a:pt x="58" y="0"/>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4" name="Freeform 305"/>
          <p:cNvSpPr>
            <a:spLocks noChangeAspect="1"/>
          </p:cNvSpPr>
          <p:nvPr/>
        </p:nvSpPr>
        <p:spPr bwMode="auto">
          <a:xfrm>
            <a:off x="4583335" y="4811479"/>
            <a:ext cx="156971" cy="254145"/>
          </a:xfrm>
          <a:custGeom>
            <a:avLst/>
            <a:gdLst>
              <a:gd name="T0" fmla="*/ 0 w 268"/>
              <a:gd name="T1" fmla="*/ 85635153 h 389"/>
              <a:gd name="T2" fmla="*/ 9408141 w 268"/>
              <a:gd name="T3" fmla="*/ 62840220 h 389"/>
              <a:gd name="T4" fmla="*/ 25500700 w 268"/>
              <a:gd name="T5" fmla="*/ 65920542 h 389"/>
              <a:gd name="T6" fmla="*/ 43326808 w 268"/>
              <a:gd name="T7" fmla="*/ 19406579 h 389"/>
              <a:gd name="T8" fmla="*/ 51992070 w 268"/>
              <a:gd name="T9" fmla="*/ 11089157 h 389"/>
              <a:gd name="T10" fmla="*/ 48525965 w 268"/>
              <a:gd name="T11" fmla="*/ 1848193 h 389"/>
              <a:gd name="T12" fmla="*/ 52734452 w 268"/>
              <a:gd name="T13" fmla="*/ 0 h 389"/>
              <a:gd name="T14" fmla="*/ 58924280 w 268"/>
              <a:gd name="T15" fmla="*/ 28955576 h 389"/>
              <a:gd name="T16" fmla="*/ 48525965 w 268"/>
              <a:gd name="T17" fmla="*/ 34192122 h 389"/>
              <a:gd name="T18" fmla="*/ 60657332 w 268"/>
              <a:gd name="T19" fmla="*/ 57295087 h 389"/>
              <a:gd name="T20" fmla="*/ 52734452 w 268"/>
              <a:gd name="T21" fmla="*/ 84403025 h 389"/>
              <a:gd name="T22" fmla="*/ 66351576 w 268"/>
              <a:gd name="T23" fmla="*/ 105041178 h 389"/>
              <a:gd name="T24" fmla="*/ 64866316 w 268"/>
              <a:gd name="T25" fmla="*/ 119827275 h 389"/>
              <a:gd name="T26" fmla="*/ 42088843 w 268"/>
              <a:gd name="T27" fmla="*/ 113050568 h 389"/>
              <a:gd name="T28" fmla="*/ 24757821 w 268"/>
              <a:gd name="T29" fmla="*/ 112742536 h 389"/>
              <a:gd name="T30" fmla="*/ 10646107 w 268"/>
              <a:gd name="T31" fmla="*/ 113050568 h 389"/>
              <a:gd name="T32" fmla="*/ 10398315 w 268"/>
              <a:gd name="T33" fmla="*/ 93335957 h 389"/>
              <a:gd name="T34" fmla="*/ 0 w 268"/>
              <a:gd name="T35" fmla="*/ 85635153 h 3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8" h="389">
                <a:moveTo>
                  <a:pt x="0" y="278"/>
                </a:moveTo>
                <a:lnTo>
                  <a:pt x="38" y="204"/>
                </a:lnTo>
                <a:lnTo>
                  <a:pt x="103" y="214"/>
                </a:lnTo>
                <a:lnTo>
                  <a:pt x="175" y="63"/>
                </a:lnTo>
                <a:lnTo>
                  <a:pt x="210" y="36"/>
                </a:lnTo>
                <a:lnTo>
                  <a:pt x="196" y="6"/>
                </a:lnTo>
                <a:lnTo>
                  <a:pt x="213" y="0"/>
                </a:lnTo>
                <a:lnTo>
                  <a:pt x="238" y="94"/>
                </a:lnTo>
                <a:lnTo>
                  <a:pt x="196" y="111"/>
                </a:lnTo>
                <a:lnTo>
                  <a:pt x="245" y="186"/>
                </a:lnTo>
                <a:lnTo>
                  <a:pt x="213" y="274"/>
                </a:lnTo>
                <a:lnTo>
                  <a:pt x="268" y="341"/>
                </a:lnTo>
                <a:lnTo>
                  <a:pt x="262" y="389"/>
                </a:lnTo>
                <a:lnTo>
                  <a:pt x="170" y="367"/>
                </a:lnTo>
                <a:lnTo>
                  <a:pt x="100" y="366"/>
                </a:lnTo>
                <a:lnTo>
                  <a:pt x="43" y="367"/>
                </a:lnTo>
                <a:lnTo>
                  <a:pt x="42" y="303"/>
                </a:lnTo>
                <a:lnTo>
                  <a:pt x="0" y="2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5" name="Freeform 306"/>
          <p:cNvSpPr>
            <a:spLocks noChangeAspect="1"/>
          </p:cNvSpPr>
          <p:nvPr/>
        </p:nvSpPr>
        <p:spPr bwMode="auto">
          <a:xfrm>
            <a:off x="4708537" y="4852590"/>
            <a:ext cx="267226" cy="181265"/>
          </a:xfrm>
          <a:custGeom>
            <a:avLst/>
            <a:gdLst>
              <a:gd name="T0" fmla="*/ 0 w 454"/>
              <a:gd name="T1" fmla="*/ 64421561 h 280"/>
              <a:gd name="T2" fmla="*/ 8000958 w 454"/>
              <a:gd name="T3" fmla="*/ 37806008 h 280"/>
              <a:gd name="T4" fmla="*/ 36004062 w 454"/>
              <a:gd name="T5" fmla="*/ 30849646 h 280"/>
              <a:gd name="T6" fmla="*/ 39004234 w 454"/>
              <a:gd name="T7" fmla="*/ 22381460 h 280"/>
              <a:gd name="T8" fmla="*/ 52005978 w 454"/>
              <a:gd name="T9" fmla="*/ 19356716 h 280"/>
              <a:gd name="T10" fmla="*/ 71258081 w 454"/>
              <a:gd name="T11" fmla="*/ 0 h 280"/>
              <a:gd name="T12" fmla="*/ 77508939 w 454"/>
              <a:gd name="T13" fmla="*/ 22683935 h 280"/>
              <a:gd name="T14" fmla="*/ 92260783 w 454"/>
              <a:gd name="T15" fmla="*/ 30849646 h 280"/>
              <a:gd name="T16" fmla="*/ 113513000 w 454"/>
              <a:gd name="T17" fmla="*/ 61397367 h 280"/>
              <a:gd name="T18" fmla="*/ 60756979 w 454"/>
              <a:gd name="T19" fmla="*/ 70470501 h 280"/>
              <a:gd name="T20" fmla="*/ 43755006 w 454"/>
              <a:gd name="T21" fmla="*/ 61397367 h 280"/>
              <a:gd name="T22" fmla="*/ 36004062 w 454"/>
              <a:gd name="T23" fmla="*/ 76519440 h 280"/>
              <a:gd name="T24" fmla="*/ 21002203 w 454"/>
              <a:gd name="T25" fmla="*/ 76519440 h 280"/>
              <a:gd name="T26" fmla="*/ 13751788 w 454"/>
              <a:gd name="T27" fmla="*/ 84685701 h 280"/>
              <a:gd name="T28" fmla="*/ 0 w 454"/>
              <a:gd name="T29" fmla="*/ 64421561 h 2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4" h="280">
                <a:moveTo>
                  <a:pt x="0" y="213"/>
                </a:moveTo>
                <a:lnTo>
                  <a:pt x="32" y="125"/>
                </a:lnTo>
                <a:lnTo>
                  <a:pt x="144" y="102"/>
                </a:lnTo>
                <a:lnTo>
                  <a:pt x="156" y="74"/>
                </a:lnTo>
                <a:lnTo>
                  <a:pt x="208" y="64"/>
                </a:lnTo>
                <a:lnTo>
                  <a:pt x="285" y="0"/>
                </a:lnTo>
                <a:lnTo>
                  <a:pt x="310" y="75"/>
                </a:lnTo>
                <a:lnTo>
                  <a:pt x="369" y="102"/>
                </a:lnTo>
                <a:lnTo>
                  <a:pt x="454" y="203"/>
                </a:lnTo>
                <a:lnTo>
                  <a:pt x="243" y="233"/>
                </a:lnTo>
                <a:lnTo>
                  <a:pt x="175" y="203"/>
                </a:lnTo>
                <a:lnTo>
                  <a:pt x="144" y="253"/>
                </a:lnTo>
                <a:lnTo>
                  <a:pt x="84" y="253"/>
                </a:lnTo>
                <a:lnTo>
                  <a:pt x="55" y="280"/>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6" name="Freeform 307"/>
          <p:cNvSpPr>
            <a:spLocks noChangeAspect="1"/>
          </p:cNvSpPr>
          <p:nvPr/>
        </p:nvSpPr>
        <p:spPr bwMode="auto">
          <a:xfrm>
            <a:off x="4687983" y="4561071"/>
            <a:ext cx="218640" cy="371875"/>
          </a:xfrm>
          <a:custGeom>
            <a:avLst/>
            <a:gdLst>
              <a:gd name="T0" fmla="*/ 0 w 371"/>
              <a:gd name="T1" fmla="*/ 100579806 h 567"/>
              <a:gd name="T2" fmla="*/ 13283950 w 371"/>
              <a:gd name="T3" fmla="*/ 109582463 h 567"/>
              <a:gd name="T4" fmla="*/ 9774973 w 371"/>
              <a:gd name="T5" fmla="*/ 118274221 h 567"/>
              <a:gd name="T6" fmla="*/ 16040968 w 371"/>
              <a:gd name="T7" fmla="*/ 147455130 h 567"/>
              <a:gd name="T8" fmla="*/ 5514036 w 371"/>
              <a:gd name="T9" fmla="*/ 152732587 h 567"/>
              <a:gd name="T10" fmla="*/ 17795207 w 371"/>
              <a:gd name="T11" fmla="*/ 176014800 h 567"/>
              <a:gd name="T12" fmla="*/ 45867026 w 371"/>
              <a:gd name="T13" fmla="*/ 168874743 h 567"/>
              <a:gd name="T14" fmla="*/ 48874864 w 371"/>
              <a:gd name="T15" fmla="*/ 160182985 h 567"/>
              <a:gd name="T16" fmla="*/ 61907994 w 371"/>
              <a:gd name="T17" fmla="*/ 157078467 h 567"/>
              <a:gd name="T18" fmla="*/ 81207120 w 371"/>
              <a:gd name="T19" fmla="*/ 137210555 h 567"/>
              <a:gd name="T20" fmla="*/ 74439985 w 371"/>
              <a:gd name="T21" fmla="*/ 116101282 h 567"/>
              <a:gd name="T22" fmla="*/ 83713318 w 371"/>
              <a:gd name="T23" fmla="*/ 87231271 h 567"/>
              <a:gd name="T24" fmla="*/ 92486012 w 371"/>
              <a:gd name="T25" fmla="*/ 85058331 h 567"/>
              <a:gd name="T26" fmla="*/ 92987151 w 371"/>
              <a:gd name="T27" fmla="*/ 44391486 h 567"/>
              <a:gd name="T28" fmla="*/ 23309243 w 371"/>
              <a:gd name="T29" fmla="*/ 0 h 567"/>
              <a:gd name="T30" fmla="*/ 14035910 w 371"/>
              <a:gd name="T31" fmla="*/ 4345879 h 567"/>
              <a:gd name="T32" fmla="*/ 14035910 w 371"/>
              <a:gd name="T33" fmla="*/ 21419614 h 567"/>
              <a:gd name="T34" fmla="*/ 23309243 w 371"/>
              <a:gd name="T35" fmla="*/ 33526788 h 567"/>
              <a:gd name="T36" fmla="*/ 17795207 w 371"/>
              <a:gd name="T37" fmla="*/ 72330476 h 567"/>
              <a:gd name="T38" fmla="*/ 0 w 371"/>
              <a:gd name="T39" fmla="*/ 100579806 h 5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71" h="567">
                <a:moveTo>
                  <a:pt x="0" y="324"/>
                </a:moveTo>
                <a:lnTo>
                  <a:pt x="53" y="353"/>
                </a:lnTo>
                <a:lnTo>
                  <a:pt x="39" y="381"/>
                </a:lnTo>
                <a:lnTo>
                  <a:pt x="64" y="475"/>
                </a:lnTo>
                <a:lnTo>
                  <a:pt x="22" y="492"/>
                </a:lnTo>
                <a:lnTo>
                  <a:pt x="71" y="567"/>
                </a:lnTo>
                <a:lnTo>
                  <a:pt x="183" y="544"/>
                </a:lnTo>
                <a:lnTo>
                  <a:pt x="195" y="516"/>
                </a:lnTo>
                <a:lnTo>
                  <a:pt x="247" y="506"/>
                </a:lnTo>
                <a:lnTo>
                  <a:pt x="324" y="442"/>
                </a:lnTo>
                <a:lnTo>
                  <a:pt x="297" y="374"/>
                </a:lnTo>
                <a:lnTo>
                  <a:pt x="334" y="281"/>
                </a:lnTo>
                <a:lnTo>
                  <a:pt x="369" y="274"/>
                </a:lnTo>
                <a:lnTo>
                  <a:pt x="371" y="143"/>
                </a:lnTo>
                <a:lnTo>
                  <a:pt x="93" y="0"/>
                </a:lnTo>
                <a:lnTo>
                  <a:pt x="56" y="14"/>
                </a:lnTo>
                <a:lnTo>
                  <a:pt x="56" y="69"/>
                </a:lnTo>
                <a:lnTo>
                  <a:pt x="93" y="108"/>
                </a:lnTo>
                <a:lnTo>
                  <a:pt x="71" y="233"/>
                </a:lnTo>
                <a:lnTo>
                  <a:pt x="0" y="3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7" name="Freeform 308"/>
          <p:cNvSpPr>
            <a:spLocks noChangeAspect="1"/>
          </p:cNvSpPr>
          <p:nvPr/>
        </p:nvSpPr>
        <p:spPr bwMode="auto">
          <a:xfrm>
            <a:off x="4641264" y="5017038"/>
            <a:ext cx="151367" cy="198085"/>
          </a:xfrm>
          <a:custGeom>
            <a:avLst/>
            <a:gdLst>
              <a:gd name="T0" fmla="*/ 0 w 260"/>
              <a:gd name="T1" fmla="*/ 82198145 h 301"/>
              <a:gd name="T2" fmla="*/ 6603983 w 260"/>
              <a:gd name="T3" fmla="*/ 94074670 h 301"/>
              <a:gd name="T4" fmla="*/ 15164976 w 260"/>
              <a:gd name="T5" fmla="*/ 90323982 h 301"/>
              <a:gd name="T6" fmla="*/ 28128625 w 260"/>
              <a:gd name="T7" fmla="*/ 91574584 h 301"/>
              <a:gd name="T8" fmla="*/ 39869699 w 260"/>
              <a:gd name="T9" fmla="*/ 81573123 h 301"/>
              <a:gd name="T10" fmla="*/ 43294096 w 260"/>
              <a:gd name="T11" fmla="*/ 62820803 h 301"/>
              <a:gd name="T12" fmla="*/ 55768616 w 260"/>
              <a:gd name="T13" fmla="*/ 47193590 h 301"/>
              <a:gd name="T14" fmla="*/ 63595668 w 260"/>
              <a:gd name="T15" fmla="*/ 0 h 301"/>
              <a:gd name="T16" fmla="*/ 48919821 w 260"/>
              <a:gd name="T17" fmla="*/ 0 h 301"/>
              <a:gd name="T18" fmla="*/ 41826214 w 260"/>
              <a:gd name="T19" fmla="*/ 8438348 h 301"/>
              <a:gd name="T20" fmla="*/ 40358828 w 260"/>
              <a:gd name="T21" fmla="*/ 23440540 h 301"/>
              <a:gd name="T22" fmla="*/ 17855928 w 260"/>
              <a:gd name="T23" fmla="*/ 16564745 h 301"/>
              <a:gd name="T24" fmla="*/ 17366304 w 260"/>
              <a:gd name="T25" fmla="*/ 26566206 h 301"/>
              <a:gd name="T26" fmla="*/ 26172109 w 260"/>
              <a:gd name="T27" fmla="*/ 27191227 h 301"/>
              <a:gd name="T28" fmla="*/ 23481653 w 260"/>
              <a:gd name="T29" fmla="*/ 64383357 h 301"/>
              <a:gd name="T30" fmla="*/ 12474520 w 260"/>
              <a:gd name="T31" fmla="*/ 60007648 h 301"/>
              <a:gd name="T32" fmla="*/ 0 w 260"/>
              <a:gd name="T33" fmla="*/ 82198145 h 3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 h="301">
                <a:moveTo>
                  <a:pt x="0" y="263"/>
                </a:moveTo>
                <a:lnTo>
                  <a:pt x="27" y="301"/>
                </a:lnTo>
                <a:lnTo>
                  <a:pt x="62" y="289"/>
                </a:lnTo>
                <a:lnTo>
                  <a:pt x="115" y="293"/>
                </a:lnTo>
                <a:lnTo>
                  <a:pt x="163" y="261"/>
                </a:lnTo>
                <a:lnTo>
                  <a:pt x="177" y="201"/>
                </a:lnTo>
                <a:lnTo>
                  <a:pt x="228" y="151"/>
                </a:lnTo>
                <a:lnTo>
                  <a:pt x="260" y="0"/>
                </a:lnTo>
                <a:lnTo>
                  <a:pt x="200" y="0"/>
                </a:lnTo>
                <a:lnTo>
                  <a:pt x="171" y="27"/>
                </a:lnTo>
                <a:lnTo>
                  <a:pt x="165" y="75"/>
                </a:lnTo>
                <a:lnTo>
                  <a:pt x="73" y="53"/>
                </a:lnTo>
                <a:lnTo>
                  <a:pt x="71" y="85"/>
                </a:lnTo>
                <a:lnTo>
                  <a:pt x="107" y="87"/>
                </a:lnTo>
                <a:lnTo>
                  <a:pt x="96" y="206"/>
                </a:lnTo>
                <a:lnTo>
                  <a:pt x="51" y="192"/>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8" name="Freeform 309"/>
          <p:cNvSpPr>
            <a:spLocks noChangeAspect="1"/>
          </p:cNvSpPr>
          <p:nvPr/>
        </p:nvSpPr>
        <p:spPr bwMode="auto">
          <a:xfrm>
            <a:off x="4663690" y="4983400"/>
            <a:ext cx="388694" cy="418592"/>
          </a:xfrm>
          <a:custGeom>
            <a:avLst/>
            <a:gdLst>
              <a:gd name="T0" fmla="*/ 0 w 659"/>
              <a:gd name="T1" fmla="*/ 118227200 h 635"/>
              <a:gd name="T2" fmla="*/ 502064 w 659"/>
              <a:gd name="T3" fmla="*/ 123558400 h 635"/>
              <a:gd name="T4" fmla="*/ 33642319 w 659"/>
              <a:gd name="T5" fmla="*/ 118227200 h 635"/>
              <a:gd name="T6" fmla="*/ 48204189 w 659"/>
              <a:gd name="T7" fmla="*/ 143315200 h 635"/>
              <a:gd name="T8" fmla="*/ 60506269 w 659"/>
              <a:gd name="T9" fmla="*/ 142060800 h 635"/>
              <a:gd name="T10" fmla="*/ 63268124 w 659"/>
              <a:gd name="T11" fmla="*/ 130457600 h 635"/>
              <a:gd name="T12" fmla="*/ 74314541 w 659"/>
              <a:gd name="T13" fmla="*/ 129830400 h 635"/>
              <a:gd name="T14" fmla="*/ 82599605 w 659"/>
              <a:gd name="T15" fmla="*/ 137043200 h 635"/>
              <a:gd name="T16" fmla="*/ 84357331 w 659"/>
              <a:gd name="T17" fmla="*/ 175616000 h 635"/>
              <a:gd name="T18" fmla="*/ 102182620 w 659"/>
              <a:gd name="T19" fmla="*/ 173420800 h 635"/>
              <a:gd name="T20" fmla="*/ 152144535 w 659"/>
              <a:gd name="T21" fmla="*/ 199136000 h 635"/>
              <a:gd name="T22" fmla="*/ 151893503 w 659"/>
              <a:gd name="T23" fmla="*/ 187532800 h 635"/>
              <a:gd name="T24" fmla="*/ 142101745 w 659"/>
              <a:gd name="T25" fmla="*/ 182201600 h 635"/>
              <a:gd name="T26" fmla="*/ 143859472 w 659"/>
              <a:gd name="T27" fmla="*/ 153977600 h 635"/>
              <a:gd name="T28" fmla="*/ 159676503 w 659"/>
              <a:gd name="T29" fmla="*/ 143942400 h 635"/>
              <a:gd name="T30" fmla="*/ 149884745 w 659"/>
              <a:gd name="T31" fmla="*/ 124812800 h 635"/>
              <a:gd name="T32" fmla="*/ 148127520 w 659"/>
              <a:gd name="T33" fmla="*/ 92198400 h 635"/>
              <a:gd name="T34" fmla="*/ 146369793 w 659"/>
              <a:gd name="T35" fmla="*/ 84044800 h 635"/>
              <a:gd name="T36" fmla="*/ 152144535 w 659"/>
              <a:gd name="T37" fmla="*/ 69619200 h 635"/>
              <a:gd name="T38" fmla="*/ 159676503 w 659"/>
              <a:gd name="T39" fmla="*/ 42336000 h 635"/>
              <a:gd name="T40" fmla="*/ 165450744 w 659"/>
              <a:gd name="T41" fmla="*/ 31987200 h 635"/>
              <a:gd name="T42" fmla="*/ 162186824 w 659"/>
              <a:gd name="T43" fmla="*/ 16307200 h 635"/>
              <a:gd name="T44" fmla="*/ 133314617 w 659"/>
              <a:gd name="T45" fmla="*/ 0 h 635"/>
              <a:gd name="T46" fmla="*/ 80340316 w 659"/>
              <a:gd name="T47" fmla="*/ 9408000 h 635"/>
              <a:gd name="T48" fmla="*/ 63268124 w 659"/>
              <a:gd name="T49" fmla="*/ 0 h 635"/>
              <a:gd name="T50" fmla="*/ 55485124 w 659"/>
              <a:gd name="T51" fmla="*/ 15680000 h 635"/>
              <a:gd name="T52" fmla="*/ 47451093 w 659"/>
              <a:gd name="T53" fmla="*/ 63033600 h 635"/>
              <a:gd name="T54" fmla="*/ 34646949 w 659"/>
              <a:gd name="T55" fmla="*/ 78713600 h 635"/>
              <a:gd name="T56" fmla="*/ 31131998 w 659"/>
              <a:gd name="T57" fmla="*/ 97529600 h 635"/>
              <a:gd name="T58" fmla="*/ 19080950 w 659"/>
              <a:gd name="T59" fmla="*/ 107564800 h 635"/>
              <a:gd name="T60" fmla="*/ 5774241 w 659"/>
              <a:gd name="T61" fmla="*/ 106310400 h 635"/>
              <a:gd name="T62" fmla="*/ 0 w 659"/>
              <a:gd name="T63" fmla="*/ 118227200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59" h="635">
                <a:moveTo>
                  <a:pt x="0" y="377"/>
                </a:moveTo>
                <a:lnTo>
                  <a:pt x="2" y="394"/>
                </a:lnTo>
                <a:lnTo>
                  <a:pt x="134" y="377"/>
                </a:lnTo>
                <a:lnTo>
                  <a:pt x="192" y="457"/>
                </a:lnTo>
                <a:lnTo>
                  <a:pt x="241" y="453"/>
                </a:lnTo>
                <a:lnTo>
                  <a:pt x="252" y="416"/>
                </a:lnTo>
                <a:lnTo>
                  <a:pt x="296" y="414"/>
                </a:lnTo>
                <a:lnTo>
                  <a:pt x="329" y="437"/>
                </a:lnTo>
                <a:lnTo>
                  <a:pt x="336" y="560"/>
                </a:lnTo>
                <a:lnTo>
                  <a:pt x="407" y="553"/>
                </a:lnTo>
                <a:lnTo>
                  <a:pt x="606" y="635"/>
                </a:lnTo>
                <a:lnTo>
                  <a:pt x="605" y="598"/>
                </a:lnTo>
                <a:lnTo>
                  <a:pt x="566" y="581"/>
                </a:lnTo>
                <a:lnTo>
                  <a:pt x="573" y="491"/>
                </a:lnTo>
                <a:lnTo>
                  <a:pt x="636" y="459"/>
                </a:lnTo>
                <a:lnTo>
                  <a:pt x="597" y="398"/>
                </a:lnTo>
                <a:lnTo>
                  <a:pt x="590" y="294"/>
                </a:lnTo>
                <a:lnTo>
                  <a:pt x="583" y="268"/>
                </a:lnTo>
                <a:lnTo>
                  <a:pt x="606" y="222"/>
                </a:lnTo>
                <a:lnTo>
                  <a:pt x="636" y="135"/>
                </a:lnTo>
                <a:lnTo>
                  <a:pt x="659" y="102"/>
                </a:lnTo>
                <a:lnTo>
                  <a:pt x="646" y="52"/>
                </a:lnTo>
                <a:lnTo>
                  <a:pt x="531" y="0"/>
                </a:lnTo>
                <a:lnTo>
                  <a:pt x="320" y="30"/>
                </a:lnTo>
                <a:lnTo>
                  <a:pt x="252" y="0"/>
                </a:lnTo>
                <a:lnTo>
                  <a:pt x="221" y="50"/>
                </a:lnTo>
                <a:lnTo>
                  <a:pt x="189" y="201"/>
                </a:lnTo>
                <a:lnTo>
                  <a:pt x="138" y="251"/>
                </a:lnTo>
                <a:lnTo>
                  <a:pt x="124" y="311"/>
                </a:lnTo>
                <a:lnTo>
                  <a:pt x="76" y="343"/>
                </a:lnTo>
                <a:lnTo>
                  <a:pt x="23" y="339"/>
                </a:lnTo>
                <a:lnTo>
                  <a:pt x="0" y="3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9" name="Freeform 310"/>
          <p:cNvSpPr>
            <a:spLocks noChangeAspect="1"/>
          </p:cNvSpPr>
          <p:nvPr/>
        </p:nvSpPr>
        <p:spPr bwMode="auto">
          <a:xfrm>
            <a:off x="4430100" y="4818955"/>
            <a:ext cx="56062" cy="138285"/>
          </a:xfrm>
          <a:custGeom>
            <a:avLst/>
            <a:gdLst>
              <a:gd name="T0" fmla="*/ 0 w 94"/>
              <a:gd name="T1" fmla="*/ 15669738 h 214"/>
              <a:gd name="T2" fmla="*/ 9240770 w 94"/>
              <a:gd name="T3" fmla="*/ 64487737 h 214"/>
              <a:gd name="T4" fmla="*/ 17198198 w 94"/>
              <a:gd name="T5" fmla="*/ 63884991 h 214"/>
              <a:gd name="T6" fmla="*/ 24129156 w 94"/>
              <a:gd name="T7" fmla="*/ 7533771 h 214"/>
              <a:gd name="T8" fmla="*/ 17198198 w 94"/>
              <a:gd name="T9" fmla="*/ 0 h 214"/>
              <a:gd name="T10" fmla="*/ 12834431 w 94"/>
              <a:gd name="T11" fmla="*/ 4821416 h 214"/>
              <a:gd name="T12" fmla="*/ 0 w 94"/>
              <a:gd name="T13" fmla="*/ 15669738 h 2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 h="214">
                <a:moveTo>
                  <a:pt x="0" y="52"/>
                </a:moveTo>
                <a:lnTo>
                  <a:pt x="36" y="214"/>
                </a:lnTo>
                <a:lnTo>
                  <a:pt x="67" y="212"/>
                </a:lnTo>
                <a:lnTo>
                  <a:pt x="94" y="25"/>
                </a:lnTo>
                <a:lnTo>
                  <a:pt x="67" y="0"/>
                </a:lnTo>
                <a:lnTo>
                  <a:pt x="50" y="16"/>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0" name="Freeform 311"/>
          <p:cNvSpPr>
            <a:spLocks noChangeAspect="1"/>
          </p:cNvSpPr>
          <p:nvPr/>
        </p:nvSpPr>
        <p:spPr bwMode="auto">
          <a:xfrm>
            <a:off x="4602022" y="5050674"/>
            <a:ext cx="41112" cy="31768"/>
          </a:xfrm>
          <a:custGeom>
            <a:avLst/>
            <a:gdLst>
              <a:gd name="T0" fmla="*/ 0 w 62"/>
              <a:gd name="T1" fmla="*/ 16937167 h 43"/>
              <a:gd name="T2" fmla="*/ 1586834 w 62"/>
              <a:gd name="T3" fmla="*/ 394136 h 43"/>
              <a:gd name="T4" fmla="*/ 19673478 w 62"/>
              <a:gd name="T5" fmla="*/ 0 h 43"/>
              <a:gd name="T6" fmla="*/ 19673478 w 62"/>
              <a:gd name="T7" fmla="*/ 14967743 h 43"/>
              <a:gd name="T8" fmla="*/ 0 w 62"/>
              <a:gd name="T9" fmla="*/ 16937167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43">
                <a:moveTo>
                  <a:pt x="0" y="43"/>
                </a:moveTo>
                <a:lnTo>
                  <a:pt x="5" y="1"/>
                </a:lnTo>
                <a:lnTo>
                  <a:pt x="62" y="0"/>
                </a:lnTo>
                <a:lnTo>
                  <a:pt x="62" y="38"/>
                </a:lnTo>
                <a:lnTo>
                  <a:pt x="0" y="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1" name="Freeform 312"/>
          <p:cNvSpPr>
            <a:spLocks noChangeAspect="1"/>
          </p:cNvSpPr>
          <p:nvPr/>
        </p:nvSpPr>
        <p:spPr bwMode="auto">
          <a:xfrm>
            <a:off x="5087888" y="4690012"/>
            <a:ext cx="308339" cy="332632"/>
          </a:xfrm>
          <a:custGeom>
            <a:avLst/>
            <a:gdLst>
              <a:gd name="T0" fmla="*/ 0 w 524"/>
              <a:gd name="T1" fmla="*/ 109719043 h 509"/>
              <a:gd name="T2" fmla="*/ 9995096 w 524"/>
              <a:gd name="T3" fmla="*/ 101397792 h 509"/>
              <a:gd name="T4" fmla="*/ 10994856 w 524"/>
              <a:gd name="T5" fmla="*/ 81673058 h 509"/>
              <a:gd name="T6" fmla="*/ 27986769 w 524"/>
              <a:gd name="T7" fmla="*/ 55783858 h 509"/>
              <a:gd name="T8" fmla="*/ 34733146 w 524"/>
              <a:gd name="T9" fmla="*/ 10170479 h 509"/>
              <a:gd name="T10" fmla="*/ 48226901 w 524"/>
              <a:gd name="T11" fmla="*/ 0 h 509"/>
              <a:gd name="T12" fmla="*/ 57972057 w 524"/>
              <a:gd name="T13" fmla="*/ 31436330 h 509"/>
              <a:gd name="T14" fmla="*/ 86958085 w 524"/>
              <a:gd name="T15" fmla="*/ 57941754 h 509"/>
              <a:gd name="T16" fmla="*/ 76713049 w 524"/>
              <a:gd name="T17" fmla="*/ 73968031 h 509"/>
              <a:gd name="T18" fmla="*/ 86208765 w 524"/>
              <a:gd name="T19" fmla="*/ 77974600 h 509"/>
              <a:gd name="T20" fmla="*/ 96703241 w 524"/>
              <a:gd name="T21" fmla="*/ 97391222 h 509"/>
              <a:gd name="T22" fmla="*/ 130937008 w 524"/>
              <a:gd name="T23" fmla="*/ 107869814 h 509"/>
              <a:gd name="T24" fmla="*/ 104449878 w 524"/>
              <a:gd name="T25" fmla="*/ 140231036 h 509"/>
              <a:gd name="T26" fmla="*/ 77212929 w 524"/>
              <a:gd name="T27" fmla="*/ 151942076 h 509"/>
              <a:gd name="T28" fmla="*/ 52474879 w 524"/>
              <a:gd name="T29" fmla="*/ 156873538 h 509"/>
              <a:gd name="T30" fmla="*/ 24987990 w 524"/>
              <a:gd name="T31" fmla="*/ 144853830 h 509"/>
              <a:gd name="T32" fmla="*/ 15242834 w 524"/>
              <a:gd name="T33" fmla="*/ 122663642 h 509"/>
              <a:gd name="T34" fmla="*/ 0 w 524"/>
              <a:gd name="T35" fmla="*/ 109719043 h 5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4" h="509">
                <a:moveTo>
                  <a:pt x="0" y="356"/>
                </a:moveTo>
                <a:lnTo>
                  <a:pt x="40" y="329"/>
                </a:lnTo>
                <a:lnTo>
                  <a:pt x="44" y="265"/>
                </a:lnTo>
                <a:lnTo>
                  <a:pt x="112" y="181"/>
                </a:lnTo>
                <a:lnTo>
                  <a:pt x="139" y="33"/>
                </a:lnTo>
                <a:lnTo>
                  <a:pt x="193" y="0"/>
                </a:lnTo>
                <a:lnTo>
                  <a:pt x="232" y="102"/>
                </a:lnTo>
                <a:lnTo>
                  <a:pt x="348" y="188"/>
                </a:lnTo>
                <a:lnTo>
                  <a:pt x="307" y="240"/>
                </a:lnTo>
                <a:lnTo>
                  <a:pt x="345" y="253"/>
                </a:lnTo>
                <a:lnTo>
                  <a:pt x="387" y="316"/>
                </a:lnTo>
                <a:lnTo>
                  <a:pt x="524" y="350"/>
                </a:lnTo>
                <a:lnTo>
                  <a:pt x="418" y="455"/>
                </a:lnTo>
                <a:lnTo>
                  <a:pt x="309" y="493"/>
                </a:lnTo>
                <a:lnTo>
                  <a:pt x="210" y="509"/>
                </a:lnTo>
                <a:lnTo>
                  <a:pt x="100" y="470"/>
                </a:lnTo>
                <a:lnTo>
                  <a:pt x="61" y="398"/>
                </a:lnTo>
                <a:lnTo>
                  <a:pt x="0" y="3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2" name="Freeform 313"/>
          <p:cNvSpPr>
            <a:spLocks noChangeAspect="1"/>
          </p:cNvSpPr>
          <p:nvPr/>
        </p:nvSpPr>
        <p:spPr bwMode="auto">
          <a:xfrm>
            <a:off x="5267286" y="4813348"/>
            <a:ext cx="35504" cy="41112"/>
          </a:xfrm>
          <a:custGeom>
            <a:avLst/>
            <a:gdLst>
              <a:gd name="T0" fmla="*/ 0 w 55"/>
              <a:gd name="T1" fmla="*/ 15012377 h 65"/>
              <a:gd name="T2" fmla="*/ 11428108 w 55"/>
              <a:gd name="T3" fmla="*/ 18765471 h 65"/>
              <a:gd name="T4" fmla="*/ 15638723 w 55"/>
              <a:gd name="T5" fmla="*/ 12703028 h 65"/>
              <a:gd name="T6" fmla="*/ 7518564 w 55"/>
              <a:gd name="T7" fmla="*/ 11836888 h 65"/>
              <a:gd name="T8" fmla="*/ 16540841 w 55"/>
              <a:gd name="T9" fmla="*/ 7217654 h 65"/>
              <a:gd name="T10" fmla="*/ 12330226 w 55"/>
              <a:gd name="T11" fmla="*/ 0 h 65"/>
              <a:gd name="T12" fmla="*/ 0 w 55"/>
              <a:gd name="T13" fmla="*/ 1501237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5">
                <a:moveTo>
                  <a:pt x="0" y="52"/>
                </a:moveTo>
                <a:lnTo>
                  <a:pt x="38" y="65"/>
                </a:lnTo>
                <a:lnTo>
                  <a:pt x="52" y="44"/>
                </a:lnTo>
                <a:lnTo>
                  <a:pt x="25" y="41"/>
                </a:lnTo>
                <a:lnTo>
                  <a:pt x="55" y="25"/>
                </a:lnTo>
                <a:lnTo>
                  <a:pt x="41" y="0"/>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3" name="Freeform 314"/>
          <p:cNvSpPr>
            <a:spLocks noChangeAspect="1"/>
          </p:cNvSpPr>
          <p:nvPr/>
        </p:nvSpPr>
        <p:spPr bwMode="auto">
          <a:xfrm>
            <a:off x="4588940" y="5050674"/>
            <a:ext cx="115859" cy="140153"/>
          </a:xfrm>
          <a:custGeom>
            <a:avLst/>
            <a:gdLst>
              <a:gd name="T0" fmla="*/ 0 w 192"/>
              <a:gd name="T1" fmla="*/ 31840339 h 211"/>
              <a:gd name="T2" fmla="*/ 5518464 w 192"/>
              <a:gd name="T3" fmla="*/ 21332976 h 211"/>
              <a:gd name="T4" fmla="*/ 9460590 w 192"/>
              <a:gd name="T5" fmla="*/ 22288294 h 211"/>
              <a:gd name="T6" fmla="*/ 6832335 w 192"/>
              <a:gd name="T7" fmla="*/ 13691566 h 211"/>
              <a:gd name="T8" fmla="*/ 23125261 w 192"/>
              <a:gd name="T9" fmla="*/ 12099182 h 211"/>
              <a:gd name="T10" fmla="*/ 23125261 w 192"/>
              <a:gd name="T11" fmla="*/ 0 h 211"/>
              <a:gd name="T12" fmla="*/ 41520996 w 192"/>
              <a:gd name="T13" fmla="*/ 318251 h 211"/>
              <a:gd name="T14" fmla="*/ 40995038 w 192"/>
              <a:gd name="T15" fmla="*/ 10507363 h 211"/>
              <a:gd name="T16" fmla="*/ 50455628 w 192"/>
              <a:gd name="T17" fmla="*/ 11144429 h 211"/>
              <a:gd name="T18" fmla="*/ 47564907 w 192"/>
              <a:gd name="T19" fmla="*/ 49034359 h 211"/>
              <a:gd name="T20" fmla="*/ 35739553 w 192"/>
              <a:gd name="T21" fmla="*/ 44576587 h 211"/>
              <a:gd name="T22" fmla="*/ 22337349 w 192"/>
              <a:gd name="T23" fmla="*/ 67183696 h 211"/>
              <a:gd name="T24" fmla="*/ 0 w 192"/>
              <a:gd name="T25" fmla="*/ 31840339 h 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 h="211">
                <a:moveTo>
                  <a:pt x="0" y="100"/>
                </a:moveTo>
                <a:lnTo>
                  <a:pt x="21" y="67"/>
                </a:lnTo>
                <a:lnTo>
                  <a:pt x="36" y="70"/>
                </a:lnTo>
                <a:lnTo>
                  <a:pt x="26" y="43"/>
                </a:lnTo>
                <a:lnTo>
                  <a:pt x="88" y="38"/>
                </a:lnTo>
                <a:lnTo>
                  <a:pt x="88" y="0"/>
                </a:lnTo>
                <a:lnTo>
                  <a:pt x="158" y="1"/>
                </a:lnTo>
                <a:lnTo>
                  <a:pt x="156" y="33"/>
                </a:lnTo>
                <a:lnTo>
                  <a:pt x="192" y="35"/>
                </a:lnTo>
                <a:lnTo>
                  <a:pt x="181" y="154"/>
                </a:lnTo>
                <a:lnTo>
                  <a:pt x="136" y="140"/>
                </a:lnTo>
                <a:lnTo>
                  <a:pt x="85" y="211"/>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4" name="Freeform 315"/>
          <p:cNvSpPr>
            <a:spLocks noChangeAspect="1"/>
          </p:cNvSpPr>
          <p:nvPr/>
        </p:nvSpPr>
        <p:spPr bwMode="auto">
          <a:xfrm>
            <a:off x="4069436" y="4790921"/>
            <a:ext cx="63536" cy="13082"/>
          </a:xfrm>
          <a:custGeom>
            <a:avLst/>
            <a:gdLst>
              <a:gd name="T0" fmla="*/ 0 w 103"/>
              <a:gd name="T1" fmla="*/ 5880894 h 21"/>
              <a:gd name="T2" fmla="*/ 1098365 w 103"/>
              <a:gd name="T3" fmla="*/ 0 h 21"/>
              <a:gd name="T4" fmla="*/ 28284472 w 103"/>
              <a:gd name="T5" fmla="*/ 2240592 h 21"/>
              <a:gd name="T6" fmla="*/ 0 w 103"/>
              <a:gd name="T7" fmla="*/ 5880894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21">
                <a:moveTo>
                  <a:pt x="0" y="21"/>
                </a:moveTo>
                <a:lnTo>
                  <a:pt x="4" y="0"/>
                </a:lnTo>
                <a:lnTo>
                  <a:pt x="103" y="8"/>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5" name="Freeform 316"/>
          <p:cNvSpPr>
            <a:spLocks noChangeAspect="1"/>
          </p:cNvSpPr>
          <p:nvPr/>
        </p:nvSpPr>
        <p:spPr bwMode="auto">
          <a:xfrm>
            <a:off x="4349744" y="4845115"/>
            <a:ext cx="85962" cy="145759"/>
          </a:xfrm>
          <a:custGeom>
            <a:avLst/>
            <a:gdLst>
              <a:gd name="T0" fmla="*/ 0 w 148"/>
              <a:gd name="T1" fmla="*/ 64207940 h 225"/>
              <a:gd name="T2" fmla="*/ 3164746 w 148"/>
              <a:gd name="T3" fmla="*/ 17263406 h 225"/>
              <a:gd name="T4" fmla="*/ 1460500 w 148"/>
              <a:gd name="T5" fmla="*/ 2725801 h 225"/>
              <a:gd name="T6" fmla="*/ 24102197 w 148"/>
              <a:gd name="T7" fmla="*/ 0 h 225"/>
              <a:gd name="T8" fmla="*/ 36031423 w 148"/>
              <a:gd name="T9" fmla="*/ 53607420 h 225"/>
              <a:gd name="T10" fmla="*/ 9251478 w 148"/>
              <a:gd name="T11" fmla="*/ 68145025 h 225"/>
              <a:gd name="T12" fmla="*/ 0 w 148"/>
              <a:gd name="T13" fmla="*/ 64207940 h 2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8" h="225">
                <a:moveTo>
                  <a:pt x="0" y="212"/>
                </a:moveTo>
                <a:lnTo>
                  <a:pt x="13" y="57"/>
                </a:lnTo>
                <a:lnTo>
                  <a:pt x="6" y="9"/>
                </a:lnTo>
                <a:lnTo>
                  <a:pt x="99" y="0"/>
                </a:lnTo>
                <a:lnTo>
                  <a:pt x="148" y="177"/>
                </a:lnTo>
                <a:lnTo>
                  <a:pt x="38" y="225"/>
                </a:lnTo>
                <a:lnTo>
                  <a:pt x="0" y="2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6" name="Freeform 317"/>
          <p:cNvSpPr>
            <a:spLocks noChangeAspect="1"/>
          </p:cNvSpPr>
          <p:nvPr/>
        </p:nvSpPr>
        <p:spPr bwMode="auto">
          <a:xfrm>
            <a:off x="4103074" y="4813348"/>
            <a:ext cx="149497" cy="121467"/>
          </a:xfrm>
          <a:custGeom>
            <a:avLst/>
            <a:gdLst>
              <a:gd name="T0" fmla="*/ 0 w 254"/>
              <a:gd name="T1" fmla="*/ 19082013 h 186"/>
              <a:gd name="T2" fmla="*/ 10750000 w 254"/>
              <a:gd name="T3" fmla="*/ 10772051 h 186"/>
              <a:gd name="T4" fmla="*/ 11000000 w 254"/>
              <a:gd name="T5" fmla="*/ 0 h 186"/>
              <a:gd name="T6" fmla="*/ 31750000 w 254"/>
              <a:gd name="T7" fmla="*/ 2462088 h 186"/>
              <a:gd name="T8" fmla="*/ 37250000 w 254"/>
              <a:gd name="T9" fmla="*/ 7694163 h 186"/>
              <a:gd name="T10" fmla="*/ 52000000 w 254"/>
              <a:gd name="T11" fmla="*/ 1538944 h 186"/>
              <a:gd name="T12" fmla="*/ 60750000 w 254"/>
              <a:gd name="T13" fmla="*/ 27084076 h 186"/>
              <a:gd name="T14" fmla="*/ 63500000 w 254"/>
              <a:gd name="T15" fmla="*/ 46473989 h 186"/>
              <a:gd name="T16" fmla="*/ 58000000 w 254"/>
              <a:gd name="T17" fmla="*/ 44935045 h 186"/>
              <a:gd name="T18" fmla="*/ 56500000 w 254"/>
              <a:gd name="T19" fmla="*/ 55399196 h 186"/>
              <a:gd name="T20" fmla="*/ 47500000 w 254"/>
              <a:gd name="T21" fmla="*/ 57246039 h 186"/>
              <a:gd name="T22" fmla="*/ 47000000 w 254"/>
              <a:gd name="T23" fmla="*/ 46473989 h 186"/>
              <a:gd name="T24" fmla="*/ 41500000 w 254"/>
              <a:gd name="T25" fmla="*/ 46166089 h 186"/>
              <a:gd name="T26" fmla="*/ 33000000 w 254"/>
              <a:gd name="T27" fmla="*/ 29854064 h 186"/>
              <a:gd name="T28" fmla="*/ 15000000 w 254"/>
              <a:gd name="T29" fmla="*/ 38779826 h 186"/>
              <a:gd name="T30" fmla="*/ 0 w 254"/>
              <a:gd name="T31" fmla="*/ 19082013 h 1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4" h="186">
                <a:moveTo>
                  <a:pt x="0" y="62"/>
                </a:moveTo>
                <a:lnTo>
                  <a:pt x="43" y="35"/>
                </a:lnTo>
                <a:lnTo>
                  <a:pt x="44" y="0"/>
                </a:lnTo>
                <a:lnTo>
                  <a:pt x="127" y="8"/>
                </a:lnTo>
                <a:lnTo>
                  <a:pt x="149" y="25"/>
                </a:lnTo>
                <a:lnTo>
                  <a:pt x="208" y="5"/>
                </a:lnTo>
                <a:lnTo>
                  <a:pt x="243" y="88"/>
                </a:lnTo>
                <a:lnTo>
                  <a:pt x="254" y="151"/>
                </a:lnTo>
                <a:lnTo>
                  <a:pt x="232" y="146"/>
                </a:lnTo>
                <a:lnTo>
                  <a:pt x="226" y="180"/>
                </a:lnTo>
                <a:lnTo>
                  <a:pt x="190" y="186"/>
                </a:lnTo>
                <a:lnTo>
                  <a:pt x="188" y="151"/>
                </a:lnTo>
                <a:lnTo>
                  <a:pt x="166" y="150"/>
                </a:lnTo>
                <a:lnTo>
                  <a:pt x="132" y="97"/>
                </a:lnTo>
                <a:lnTo>
                  <a:pt x="60" y="126"/>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7" name="Freeform 318"/>
          <p:cNvSpPr>
            <a:spLocks noChangeAspect="1"/>
          </p:cNvSpPr>
          <p:nvPr/>
        </p:nvSpPr>
        <p:spPr bwMode="auto">
          <a:xfrm>
            <a:off x="5328952" y="4420915"/>
            <a:ext cx="39244" cy="13082"/>
          </a:xfrm>
          <a:custGeom>
            <a:avLst/>
            <a:gdLst>
              <a:gd name="T0" fmla="*/ 0 w 64"/>
              <a:gd name="T1" fmla="*/ 0 h 17"/>
              <a:gd name="T2" fmla="*/ 8954378 w 64"/>
              <a:gd name="T3" fmla="*/ 7264633 h 17"/>
              <a:gd name="T4" fmla="*/ 17365973 w 64"/>
              <a:gd name="T5" fmla="*/ 1709441 h 17"/>
              <a:gd name="T6" fmla="*/ 0 w 64"/>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17">
                <a:moveTo>
                  <a:pt x="0" y="0"/>
                </a:moveTo>
                <a:lnTo>
                  <a:pt x="33" y="17"/>
                </a:lnTo>
                <a:lnTo>
                  <a:pt x="64" y="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8" name="Freeform 319"/>
          <p:cNvSpPr>
            <a:spLocks noChangeAspect="1"/>
          </p:cNvSpPr>
          <p:nvPr/>
        </p:nvSpPr>
        <p:spPr bwMode="auto">
          <a:xfrm>
            <a:off x="5108444" y="4325611"/>
            <a:ext cx="29900" cy="95304"/>
          </a:xfrm>
          <a:custGeom>
            <a:avLst/>
            <a:gdLst>
              <a:gd name="T0" fmla="*/ 0 w 55"/>
              <a:gd name="T1" fmla="*/ 22446852 h 147"/>
              <a:gd name="T2" fmla="*/ 6398491 w 55"/>
              <a:gd name="T3" fmla="*/ 44590785 h 147"/>
              <a:gd name="T4" fmla="*/ 7038109 w 55"/>
              <a:gd name="T5" fmla="*/ 43983846 h 147"/>
              <a:gd name="T6" fmla="*/ 10450484 w 55"/>
              <a:gd name="T7" fmla="*/ 20020195 h 147"/>
              <a:gd name="T8" fmla="*/ 5758411 w 55"/>
              <a:gd name="T9" fmla="*/ 21840463 h 147"/>
              <a:gd name="T10" fmla="*/ 7038109 w 55"/>
              <a:gd name="T11" fmla="*/ 11223426 h 147"/>
              <a:gd name="T12" fmla="*/ 10663844 w 55"/>
              <a:gd name="T13" fmla="*/ 6066642 h 147"/>
              <a:gd name="T14" fmla="*/ 11730182 w 55"/>
              <a:gd name="T15" fmla="*/ 0 h 147"/>
              <a:gd name="T16" fmla="*/ 7677727 w 55"/>
              <a:gd name="T17" fmla="*/ 909859 h 147"/>
              <a:gd name="T18" fmla="*/ 0 w 55"/>
              <a:gd name="T19" fmla="*/ 22446852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147">
                <a:moveTo>
                  <a:pt x="0" y="74"/>
                </a:moveTo>
                <a:lnTo>
                  <a:pt x="30" y="147"/>
                </a:lnTo>
                <a:lnTo>
                  <a:pt x="33" y="145"/>
                </a:lnTo>
                <a:lnTo>
                  <a:pt x="49" y="66"/>
                </a:lnTo>
                <a:lnTo>
                  <a:pt x="27" y="72"/>
                </a:lnTo>
                <a:lnTo>
                  <a:pt x="33" y="37"/>
                </a:lnTo>
                <a:lnTo>
                  <a:pt x="50" y="20"/>
                </a:lnTo>
                <a:lnTo>
                  <a:pt x="55" y="0"/>
                </a:lnTo>
                <a:lnTo>
                  <a:pt x="36" y="3"/>
                </a:lnTo>
                <a:lnTo>
                  <a:pt x="0" y="7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9" name="Freeform 320"/>
          <p:cNvSpPr>
            <a:spLocks noChangeAspect="1"/>
          </p:cNvSpPr>
          <p:nvPr/>
        </p:nvSpPr>
        <p:spPr bwMode="auto">
          <a:xfrm>
            <a:off x="4233883" y="4858197"/>
            <a:ext cx="123335" cy="142024"/>
          </a:xfrm>
          <a:custGeom>
            <a:avLst/>
            <a:gdLst>
              <a:gd name="T0" fmla="*/ 0 w 204"/>
              <a:gd name="T1" fmla="*/ 43705049 h 219"/>
              <a:gd name="T2" fmla="*/ 527470 w 204"/>
              <a:gd name="T3" fmla="*/ 33688896 h 219"/>
              <a:gd name="T4" fmla="*/ 2110394 w 204"/>
              <a:gd name="T5" fmla="*/ 23369740 h 219"/>
              <a:gd name="T6" fmla="*/ 7913594 w 204"/>
              <a:gd name="T7" fmla="*/ 24887506 h 219"/>
              <a:gd name="T8" fmla="*/ 5011738 w 204"/>
              <a:gd name="T9" fmla="*/ 5766409 h 219"/>
              <a:gd name="T10" fmla="*/ 21366910 w 204"/>
              <a:gd name="T11" fmla="*/ 0 h 219"/>
              <a:gd name="T12" fmla="*/ 30599436 w 204"/>
              <a:gd name="T13" fmla="*/ 3945641 h 219"/>
              <a:gd name="T14" fmla="*/ 35347695 w 204"/>
              <a:gd name="T15" fmla="*/ 10319156 h 219"/>
              <a:gd name="T16" fmla="*/ 53812748 w 204"/>
              <a:gd name="T17" fmla="*/ 12443477 h 219"/>
              <a:gd name="T18" fmla="*/ 50383421 w 204"/>
              <a:gd name="T19" fmla="*/ 59487061 h 219"/>
              <a:gd name="T20" fmla="*/ 8705056 w 204"/>
              <a:gd name="T21" fmla="*/ 66467683 h 219"/>
              <a:gd name="T22" fmla="*/ 9759997 w 204"/>
              <a:gd name="T23" fmla="*/ 51292226 h 219"/>
              <a:gd name="T24" fmla="*/ 0 w 204"/>
              <a:gd name="T25" fmla="*/ 43705049 h 2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219">
                <a:moveTo>
                  <a:pt x="0" y="144"/>
                </a:moveTo>
                <a:lnTo>
                  <a:pt x="2" y="111"/>
                </a:lnTo>
                <a:lnTo>
                  <a:pt x="8" y="77"/>
                </a:lnTo>
                <a:lnTo>
                  <a:pt x="30" y="82"/>
                </a:lnTo>
                <a:lnTo>
                  <a:pt x="19" y="19"/>
                </a:lnTo>
                <a:lnTo>
                  <a:pt x="81" y="0"/>
                </a:lnTo>
                <a:lnTo>
                  <a:pt x="116" y="13"/>
                </a:lnTo>
                <a:lnTo>
                  <a:pt x="134" y="34"/>
                </a:lnTo>
                <a:lnTo>
                  <a:pt x="204" y="41"/>
                </a:lnTo>
                <a:lnTo>
                  <a:pt x="191" y="196"/>
                </a:lnTo>
                <a:lnTo>
                  <a:pt x="33" y="219"/>
                </a:lnTo>
                <a:lnTo>
                  <a:pt x="37" y="169"/>
                </a:lnTo>
                <a:lnTo>
                  <a:pt x="0" y="1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0" name="Freeform 321"/>
          <p:cNvSpPr>
            <a:spLocks noChangeAspect="1"/>
          </p:cNvSpPr>
          <p:nvPr/>
        </p:nvSpPr>
        <p:spPr bwMode="auto">
          <a:xfrm>
            <a:off x="5123394" y="4320005"/>
            <a:ext cx="91567" cy="106518"/>
          </a:xfrm>
          <a:custGeom>
            <a:avLst/>
            <a:gdLst>
              <a:gd name="T0" fmla="*/ 0 w 152"/>
              <a:gd name="T1" fmla="*/ 24335686 h 162"/>
              <a:gd name="T2" fmla="*/ 1571625 w 152"/>
              <a:gd name="T3" fmla="*/ 13415684 h 162"/>
              <a:gd name="T4" fmla="*/ 6023964 w 152"/>
              <a:gd name="T5" fmla="*/ 8112082 h 162"/>
              <a:gd name="T6" fmla="*/ 15714200 w 152"/>
              <a:gd name="T7" fmla="*/ 12480083 h 162"/>
              <a:gd name="T8" fmla="*/ 35356693 w 152"/>
              <a:gd name="T9" fmla="*/ 0 h 162"/>
              <a:gd name="T10" fmla="*/ 39809033 w 152"/>
              <a:gd name="T11" fmla="*/ 14040163 h 162"/>
              <a:gd name="T12" fmla="*/ 19118960 w 152"/>
              <a:gd name="T13" fmla="*/ 22151686 h 162"/>
              <a:gd name="T14" fmla="*/ 29071218 w 152"/>
              <a:gd name="T15" fmla="*/ 33071688 h 162"/>
              <a:gd name="T16" fmla="*/ 24094833 w 152"/>
              <a:gd name="T17" fmla="*/ 40559850 h 162"/>
              <a:gd name="T18" fmla="*/ 11785394 w 152"/>
              <a:gd name="T19" fmla="*/ 50543692 h 162"/>
              <a:gd name="T20" fmla="*/ 1571625 w 152"/>
              <a:gd name="T21" fmla="*/ 47111851 h 162"/>
              <a:gd name="T22" fmla="*/ 5761941 w 152"/>
              <a:gd name="T23" fmla="*/ 22463925 h 162"/>
              <a:gd name="T24" fmla="*/ 0 w 152"/>
              <a:gd name="T25" fmla="*/ 24335686 h 1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2" h="162">
                <a:moveTo>
                  <a:pt x="0" y="78"/>
                </a:moveTo>
                <a:lnTo>
                  <a:pt x="6" y="43"/>
                </a:lnTo>
                <a:lnTo>
                  <a:pt x="23" y="26"/>
                </a:lnTo>
                <a:lnTo>
                  <a:pt x="60" y="40"/>
                </a:lnTo>
                <a:lnTo>
                  <a:pt x="135" y="0"/>
                </a:lnTo>
                <a:lnTo>
                  <a:pt x="152" y="45"/>
                </a:lnTo>
                <a:lnTo>
                  <a:pt x="73" y="71"/>
                </a:lnTo>
                <a:lnTo>
                  <a:pt x="111" y="106"/>
                </a:lnTo>
                <a:lnTo>
                  <a:pt x="92" y="130"/>
                </a:lnTo>
                <a:lnTo>
                  <a:pt x="45" y="162"/>
                </a:lnTo>
                <a:lnTo>
                  <a:pt x="6" y="151"/>
                </a:lnTo>
                <a:lnTo>
                  <a:pt x="22" y="72"/>
                </a:lnTo>
                <a:lnTo>
                  <a:pt x="0" y="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1" name="Freeform 322"/>
          <p:cNvSpPr>
            <a:spLocks noChangeAspect="1"/>
          </p:cNvSpPr>
          <p:nvPr/>
        </p:nvSpPr>
        <p:spPr bwMode="auto">
          <a:xfrm>
            <a:off x="5108444" y="4994613"/>
            <a:ext cx="158843" cy="211164"/>
          </a:xfrm>
          <a:custGeom>
            <a:avLst/>
            <a:gdLst>
              <a:gd name="T0" fmla="*/ 0 w 274"/>
              <a:gd name="T1" fmla="*/ 6324657 h 319"/>
              <a:gd name="T2" fmla="*/ 9216167 w 274"/>
              <a:gd name="T3" fmla="*/ 27828041 h 319"/>
              <a:gd name="T4" fmla="*/ 0 w 274"/>
              <a:gd name="T5" fmla="*/ 47434084 h 319"/>
              <a:gd name="T6" fmla="*/ 7275818 w 274"/>
              <a:gd name="T7" fmla="*/ 52810071 h 319"/>
              <a:gd name="T8" fmla="*/ 2182647 w 274"/>
              <a:gd name="T9" fmla="*/ 60083398 h 319"/>
              <a:gd name="T10" fmla="*/ 45353450 w 274"/>
              <a:gd name="T11" fmla="*/ 100876789 h 319"/>
              <a:gd name="T12" fmla="*/ 63785784 w 274"/>
              <a:gd name="T13" fmla="*/ 68305396 h 319"/>
              <a:gd name="T14" fmla="*/ 59662787 w 274"/>
              <a:gd name="T15" fmla="*/ 59450764 h 319"/>
              <a:gd name="T16" fmla="*/ 59662787 w 274"/>
              <a:gd name="T17" fmla="*/ 19290007 h 319"/>
              <a:gd name="T18" fmla="*/ 66453518 w 274"/>
              <a:gd name="T19" fmla="*/ 7273327 h 319"/>
              <a:gd name="T20" fmla="*/ 42442926 w 274"/>
              <a:gd name="T21" fmla="*/ 12332716 h 319"/>
              <a:gd name="T22" fmla="*/ 15764600 w 274"/>
              <a:gd name="T23" fmla="*/ 0 h 319"/>
              <a:gd name="T24" fmla="*/ 0 w 274"/>
              <a:gd name="T25" fmla="*/ 6324657 h 3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4" h="319">
                <a:moveTo>
                  <a:pt x="0" y="20"/>
                </a:moveTo>
                <a:lnTo>
                  <a:pt x="38" y="88"/>
                </a:lnTo>
                <a:lnTo>
                  <a:pt x="0" y="150"/>
                </a:lnTo>
                <a:lnTo>
                  <a:pt x="30" y="167"/>
                </a:lnTo>
                <a:lnTo>
                  <a:pt x="9" y="190"/>
                </a:lnTo>
                <a:lnTo>
                  <a:pt x="187" y="319"/>
                </a:lnTo>
                <a:lnTo>
                  <a:pt x="263" y="216"/>
                </a:lnTo>
                <a:lnTo>
                  <a:pt x="246" y="188"/>
                </a:lnTo>
                <a:lnTo>
                  <a:pt x="246" y="61"/>
                </a:lnTo>
                <a:lnTo>
                  <a:pt x="274" y="23"/>
                </a:lnTo>
                <a:lnTo>
                  <a:pt x="175" y="39"/>
                </a:lnTo>
                <a:lnTo>
                  <a:pt x="65" y="0"/>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2" name="Freeform 323"/>
          <p:cNvSpPr>
            <a:spLocks noChangeAspect="1"/>
          </p:cNvSpPr>
          <p:nvPr/>
        </p:nvSpPr>
        <p:spPr bwMode="auto">
          <a:xfrm>
            <a:off x="5368197" y="4402229"/>
            <a:ext cx="33636" cy="33636"/>
          </a:xfrm>
          <a:custGeom>
            <a:avLst/>
            <a:gdLst>
              <a:gd name="T0" fmla="*/ 0 w 62"/>
              <a:gd name="T1" fmla="*/ 9663296 h 52"/>
              <a:gd name="T2" fmla="*/ 10833151 w 62"/>
              <a:gd name="T3" fmla="*/ 0 h 52"/>
              <a:gd name="T4" fmla="*/ 13169849 w 62"/>
              <a:gd name="T5" fmla="*/ 15702512 h 52"/>
              <a:gd name="T6" fmla="*/ 0 w 62"/>
              <a:gd name="T7" fmla="*/ 966329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 h="52">
                <a:moveTo>
                  <a:pt x="0" y="32"/>
                </a:moveTo>
                <a:lnTo>
                  <a:pt x="51" y="0"/>
                </a:lnTo>
                <a:lnTo>
                  <a:pt x="62" y="52"/>
                </a:lnTo>
                <a:lnTo>
                  <a:pt x="0"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3" name="Freeform 324"/>
          <p:cNvSpPr>
            <a:spLocks noChangeAspect="1"/>
          </p:cNvSpPr>
          <p:nvPr/>
        </p:nvSpPr>
        <p:spPr bwMode="auto">
          <a:xfrm>
            <a:off x="5132738" y="4282630"/>
            <a:ext cx="28030" cy="42981"/>
          </a:xfrm>
          <a:custGeom>
            <a:avLst/>
            <a:gdLst>
              <a:gd name="T0" fmla="*/ 0 w 55"/>
              <a:gd name="T1" fmla="*/ 21855724 h 61"/>
              <a:gd name="T2" fmla="*/ 3561409 w 55"/>
              <a:gd name="T3" fmla="*/ 20780686 h 61"/>
              <a:gd name="T4" fmla="*/ 10309297 w 55"/>
              <a:gd name="T5" fmla="*/ 6449034 h 61"/>
              <a:gd name="T6" fmla="*/ 6372957 w 55"/>
              <a:gd name="T7" fmla="*/ 0 h 61"/>
              <a:gd name="T8" fmla="*/ 0 w 55"/>
              <a:gd name="T9" fmla="*/ 21855724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61">
                <a:moveTo>
                  <a:pt x="0" y="61"/>
                </a:moveTo>
                <a:lnTo>
                  <a:pt x="19" y="58"/>
                </a:lnTo>
                <a:lnTo>
                  <a:pt x="55" y="18"/>
                </a:lnTo>
                <a:lnTo>
                  <a:pt x="34" y="0"/>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4" name="Freeform 325"/>
          <p:cNvSpPr>
            <a:spLocks noChangeAspect="1"/>
          </p:cNvSpPr>
          <p:nvPr/>
        </p:nvSpPr>
        <p:spPr bwMode="auto">
          <a:xfrm>
            <a:off x="4177822" y="4914256"/>
            <a:ext cx="80355" cy="85962"/>
          </a:xfrm>
          <a:custGeom>
            <a:avLst/>
            <a:gdLst>
              <a:gd name="T0" fmla="*/ 0 w 137"/>
              <a:gd name="T1" fmla="*/ 14280621 h 138"/>
              <a:gd name="T2" fmla="*/ 10427298 w 137"/>
              <a:gd name="T3" fmla="*/ 0 h 138"/>
              <a:gd name="T4" fmla="*/ 15889334 w 137"/>
              <a:gd name="T5" fmla="*/ 279929 h 138"/>
              <a:gd name="T6" fmla="*/ 16386110 w 137"/>
              <a:gd name="T7" fmla="*/ 10080625 h 138"/>
              <a:gd name="T8" fmla="*/ 25324078 w 137"/>
              <a:gd name="T9" fmla="*/ 8400521 h 138"/>
              <a:gd name="T10" fmla="*/ 24827303 w 137"/>
              <a:gd name="T11" fmla="*/ 17641358 h 138"/>
              <a:gd name="T12" fmla="*/ 34013410 w 137"/>
              <a:gd name="T13" fmla="*/ 24641704 h 138"/>
              <a:gd name="T14" fmla="*/ 33020358 w 137"/>
              <a:gd name="T15" fmla="*/ 38642396 h 138"/>
              <a:gd name="T16" fmla="*/ 0 w 137"/>
              <a:gd name="T17" fmla="*/ 14280621 h 1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 h="138">
                <a:moveTo>
                  <a:pt x="0" y="51"/>
                </a:moveTo>
                <a:lnTo>
                  <a:pt x="42" y="0"/>
                </a:lnTo>
                <a:lnTo>
                  <a:pt x="64" y="1"/>
                </a:lnTo>
                <a:lnTo>
                  <a:pt x="66" y="36"/>
                </a:lnTo>
                <a:lnTo>
                  <a:pt x="102" y="30"/>
                </a:lnTo>
                <a:lnTo>
                  <a:pt x="100" y="63"/>
                </a:lnTo>
                <a:lnTo>
                  <a:pt x="137" y="88"/>
                </a:lnTo>
                <a:lnTo>
                  <a:pt x="133" y="138"/>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326"/>
          <p:cNvSpPr>
            <a:spLocks noChangeAspect="1"/>
          </p:cNvSpPr>
          <p:nvPr/>
        </p:nvSpPr>
        <p:spPr bwMode="auto">
          <a:xfrm>
            <a:off x="4600152" y="4325611"/>
            <a:ext cx="321421" cy="328895"/>
          </a:xfrm>
          <a:custGeom>
            <a:avLst/>
            <a:gdLst>
              <a:gd name="T0" fmla="*/ 0 w 543"/>
              <a:gd name="T1" fmla="*/ 80505375 h 505"/>
              <a:gd name="T2" fmla="*/ 252936 w 543"/>
              <a:gd name="T3" fmla="*/ 33059383 h 505"/>
              <a:gd name="T4" fmla="*/ 17700479 w 543"/>
              <a:gd name="T5" fmla="*/ 0 h 505"/>
              <a:gd name="T6" fmla="*/ 50319645 w 543"/>
              <a:gd name="T7" fmla="*/ 9489088 h 505"/>
              <a:gd name="T8" fmla="*/ 56641029 w 543"/>
              <a:gd name="T9" fmla="*/ 21120980 h 505"/>
              <a:gd name="T10" fmla="*/ 83191748 w 543"/>
              <a:gd name="T11" fmla="*/ 33059383 h 505"/>
              <a:gd name="T12" fmla="*/ 91789051 w 543"/>
              <a:gd name="T13" fmla="*/ 29079731 h 505"/>
              <a:gd name="T14" fmla="*/ 92547859 w 543"/>
              <a:gd name="T15" fmla="*/ 12244359 h 505"/>
              <a:gd name="T16" fmla="*/ 101145162 w 543"/>
              <a:gd name="T17" fmla="*/ 4285609 h 505"/>
              <a:gd name="T18" fmla="*/ 137304424 w 543"/>
              <a:gd name="T19" fmla="*/ 17447838 h 505"/>
              <a:gd name="T20" fmla="*/ 133258457 w 543"/>
              <a:gd name="T21" fmla="*/ 35814101 h 505"/>
              <a:gd name="T22" fmla="*/ 137304424 w 543"/>
              <a:gd name="T23" fmla="*/ 126421031 h 505"/>
              <a:gd name="T24" fmla="*/ 137304424 w 543"/>
              <a:gd name="T25" fmla="*/ 147848521 h 505"/>
              <a:gd name="T26" fmla="*/ 129465928 w 543"/>
              <a:gd name="T27" fmla="*/ 148460988 h 505"/>
              <a:gd name="T28" fmla="*/ 129465928 w 543"/>
              <a:gd name="T29" fmla="*/ 154582891 h 505"/>
              <a:gd name="T30" fmla="*/ 59169885 w 543"/>
              <a:gd name="T31" fmla="*/ 110810040 h 505"/>
              <a:gd name="T32" fmla="*/ 49813774 w 543"/>
              <a:gd name="T33" fmla="*/ 115095649 h 505"/>
              <a:gd name="T34" fmla="*/ 20734703 w 543"/>
              <a:gd name="T35" fmla="*/ 109891616 h 505"/>
              <a:gd name="T36" fmla="*/ 0 w 543"/>
              <a:gd name="T37" fmla="*/ 80505375 h 5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3" h="505">
                <a:moveTo>
                  <a:pt x="0" y="263"/>
                </a:moveTo>
                <a:lnTo>
                  <a:pt x="1" y="108"/>
                </a:lnTo>
                <a:lnTo>
                  <a:pt x="70" y="0"/>
                </a:lnTo>
                <a:lnTo>
                  <a:pt x="199" y="31"/>
                </a:lnTo>
                <a:lnTo>
                  <a:pt x="224" y="69"/>
                </a:lnTo>
                <a:lnTo>
                  <a:pt x="329" y="108"/>
                </a:lnTo>
                <a:lnTo>
                  <a:pt x="363" y="95"/>
                </a:lnTo>
                <a:lnTo>
                  <a:pt x="366" y="40"/>
                </a:lnTo>
                <a:lnTo>
                  <a:pt x="400" y="14"/>
                </a:lnTo>
                <a:lnTo>
                  <a:pt x="543" y="57"/>
                </a:lnTo>
                <a:lnTo>
                  <a:pt x="527" y="117"/>
                </a:lnTo>
                <a:lnTo>
                  <a:pt x="543" y="413"/>
                </a:lnTo>
                <a:lnTo>
                  <a:pt x="543" y="483"/>
                </a:lnTo>
                <a:lnTo>
                  <a:pt x="512" y="485"/>
                </a:lnTo>
                <a:lnTo>
                  <a:pt x="512" y="505"/>
                </a:lnTo>
                <a:lnTo>
                  <a:pt x="234" y="362"/>
                </a:lnTo>
                <a:lnTo>
                  <a:pt x="197" y="376"/>
                </a:lnTo>
                <a:lnTo>
                  <a:pt x="82" y="359"/>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327"/>
          <p:cNvSpPr>
            <a:spLocks noChangeAspect="1"/>
          </p:cNvSpPr>
          <p:nvPr/>
        </p:nvSpPr>
        <p:spPr bwMode="auto">
          <a:xfrm>
            <a:off x="5291578" y="5375832"/>
            <a:ext cx="149497" cy="317682"/>
          </a:xfrm>
          <a:custGeom>
            <a:avLst/>
            <a:gdLst>
              <a:gd name="T0" fmla="*/ 0 w 244"/>
              <a:gd name="T1" fmla="*/ 107842498 h 482"/>
              <a:gd name="T2" fmla="*/ 5960152 w 244"/>
              <a:gd name="T3" fmla="*/ 138878683 h 482"/>
              <a:gd name="T4" fmla="*/ 18151111 w 244"/>
              <a:gd name="T5" fmla="*/ 151104804 h 482"/>
              <a:gd name="T6" fmla="*/ 38740205 w 244"/>
              <a:gd name="T7" fmla="*/ 138878683 h 482"/>
              <a:gd name="T8" fmla="*/ 61767803 w 244"/>
              <a:gd name="T9" fmla="*/ 35111745 h 482"/>
              <a:gd name="T10" fmla="*/ 66102459 w 244"/>
              <a:gd name="T11" fmla="*/ 38873198 h 482"/>
              <a:gd name="T12" fmla="*/ 56349484 w 244"/>
              <a:gd name="T13" fmla="*/ 0 h 482"/>
              <a:gd name="T14" fmla="*/ 44429701 w 244"/>
              <a:gd name="T15" fmla="*/ 16301682 h 482"/>
              <a:gd name="T16" fmla="*/ 44700357 w 244"/>
              <a:gd name="T17" fmla="*/ 27587720 h 482"/>
              <a:gd name="T18" fmla="*/ 29800238 w 244"/>
              <a:gd name="T19" fmla="*/ 40127389 h 482"/>
              <a:gd name="T20" fmla="*/ 11649127 w 244"/>
              <a:gd name="T21" fmla="*/ 45456580 h 482"/>
              <a:gd name="T22" fmla="*/ 6501984 w 244"/>
              <a:gd name="T23" fmla="*/ 58623905 h 482"/>
              <a:gd name="T24" fmla="*/ 11649127 w 244"/>
              <a:gd name="T25" fmla="*/ 85270982 h 482"/>
              <a:gd name="T26" fmla="*/ 0 w 244"/>
              <a:gd name="T27" fmla="*/ 107842498 h 4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4" h="482">
                <a:moveTo>
                  <a:pt x="0" y="344"/>
                </a:moveTo>
                <a:lnTo>
                  <a:pt x="22" y="443"/>
                </a:lnTo>
                <a:lnTo>
                  <a:pt x="67" y="482"/>
                </a:lnTo>
                <a:lnTo>
                  <a:pt x="143" y="443"/>
                </a:lnTo>
                <a:lnTo>
                  <a:pt x="228" y="112"/>
                </a:lnTo>
                <a:lnTo>
                  <a:pt x="244" y="124"/>
                </a:lnTo>
                <a:lnTo>
                  <a:pt x="208" y="0"/>
                </a:lnTo>
                <a:lnTo>
                  <a:pt x="164" y="52"/>
                </a:lnTo>
                <a:lnTo>
                  <a:pt x="165" y="88"/>
                </a:lnTo>
                <a:lnTo>
                  <a:pt x="110" y="128"/>
                </a:lnTo>
                <a:lnTo>
                  <a:pt x="43" y="145"/>
                </a:lnTo>
                <a:lnTo>
                  <a:pt x="24" y="187"/>
                </a:lnTo>
                <a:lnTo>
                  <a:pt x="43" y="272"/>
                </a:lnTo>
                <a:lnTo>
                  <a:pt x="0" y="3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328"/>
          <p:cNvSpPr>
            <a:spLocks noChangeAspect="1"/>
          </p:cNvSpPr>
          <p:nvPr/>
        </p:nvSpPr>
        <p:spPr bwMode="auto">
          <a:xfrm>
            <a:off x="5084152" y="5314164"/>
            <a:ext cx="63536" cy="177529"/>
          </a:xfrm>
          <a:custGeom>
            <a:avLst/>
            <a:gdLst>
              <a:gd name="T0" fmla="*/ 0 w 112"/>
              <a:gd name="T1" fmla="*/ 45835465 h 271"/>
              <a:gd name="T2" fmla="*/ 3483797 w 112"/>
              <a:gd name="T3" fmla="*/ 51100008 h 271"/>
              <a:gd name="T4" fmla="*/ 13702421 w 112"/>
              <a:gd name="T5" fmla="*/ 55126325 h 271"/>
              <a:gd name="T6" fmla="*/ 12309192 w 112"/>
              <a:gd name="T7" fmla="*/ 71540456 h 271"/>
              <a:gd name="T8" fmla="*/ 21134586 w 112"/>
              <a:gd name="T9" fmla="*/ 83928269 h 271"/>
              <a:gd name="T10" fmla="*/ 26011613 w 112"/>
              <a:gd name="T11" fmla="*/ 60081451 h 271"/>
              <a:gd name="T12" fmla="*/ 17650789 w 112"/>
              <a:gd name="T13" fmla="*/ 44286710 h 271"/>
              <a:gd name="T14" fmla="*/ 20205445 w 112"/>
              <a:gd name="T15" fmla="*/ 53268153 h 271"/>
              <a:gd name="T16" fmla="*/ 15328418 w 112"/>
              <a:gd name="T17" fmla="*/ 52648763 h 271"/>
              <a:gd name="T18" fmla="*/ 9986821 w 112"/>
              <a:gd name="T19" fmla="*/ 30970090 h 271"/>
              <a:gd name="T20" fmla="*/ 9754535 w 112"/>
              <a:gd name="T21" fmla="*/ 2168146 h 271"/>
              <a:gd name="T22" fmla="*/ 1857800 w 112"/>
              <a:gd name="T23" fmla="*/ 0 h 271"/>
              <a:gd name="T24" fmla="*/ 8128539 w 112"/>
              <a:gd name="T25" fmla="*/ 13936568 h 271"/>
              <a:gd name="T26" fmla="*/ 0 w 112"/>
              <a:gd name="T27" fmla="*/ 45835465 h 2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2" h="271">
                <a:moveTo>
                  <a:pt x="0" y="148"/>
                </a:moveTo>
                <a:lnTo>
                  <a:pt x="15" y="165"/>
                </a:lnTo>
                <a:lnTo>
                  <a:pt x="59" y="178"/>
                </a:lnTo>
                <a:lnTo>
                  <a:pt x="53" y="231"/>
                </a:lnTo>
                <a:lnTo>
                  <a:pt x="91" y="271"/>
                </a:lnTo>
                <a:lnTo>
                  <a:pt x="112" y="194"/>
                </a:lnTo>
                <a:lnTo>
                  <a:pt x="76" y="143"/>
                </a:lnTo>
                <a:lnTo>
                  <a:pt x="87" y="172"/>
                </a:lnTo>
                <a:lnTo>
                  <a:pt x="66" y="170"/>
                </a:lnTo>
                <a:lnTo>
                  <a:pt x="43" y="100"/>
                </a:lnTo>
                <a:lnTo>
                  <a:pt x="42" y="7"/>
                </a:lnTo>
                <a:lnTo>
                  <a:pt x="8" y="0"/>
                </a:lnTo>
                <a:lnTo>
                  <a:pt x="35" y="45"/>
                </a:lnTo>
                <a:lnTo>
                  <a:pt x="0" y="1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8" name="Freeform 329"/>
          <p:cNvSpPr>
            <a:spLocks noChangeAspect="1"/>
          </p:cNvSpPr>
          <p:nvPr/>
        </p:nvSpPr>
        <p:spPr bwMode="auto">
          <a:xfrm>
            <a:off x="4164740" y="4525564"/>
            <a:ext cx="330763" cy="343844"/>
          </a:xfrm>
          <a:custGeom>
            <a:avLst/>
            <a:gdLst>
              <a:gd name="T0" fmla="*/ 0 w 561"/>
              <a:gd name="T1" fmla="*/ 112133144 h 527"/>
              <a:gd name="T2" fmla="*/ 5770000 w 561"/>
              <a:gd name="T3" fmla="*/ 100766186 h 527"/>
              <a:gd name="T4" fmla="*/ 12794175 w 561"/>
              <a:gd name="T5" fmla="*/ 108446698 h 527"/>
              <a:gd name="T6" fmla="*/ 56696265 w 561"/>
              <a:gd name="T7" fmla="*/ 105067317 h 527"/>
              <a:gd name="T8" fmla="*/ 47414177 w 561"/>
              <a:gd name="T9" fmla="*/ 0 h 527"/>
              <a:gd name="T10" fmla="*/ 62717200 w 561"/>
              <a:gd name="T11" fmla="*/ 0 h 527"/>
              <a:gd name="T12" fmla="*/ 132709509 w 561"/>
              <a:gd name="T13" fmla="*/ 56834789 h 527"/>
              <a:gd name="T14" fmla="*/ 133462314 w 561"/>
              <a:gd name="T15" fmla="*/ 66665312 h 527"/>
              <a:gd name="T16" fmla="*/ 140486488 w 561"/>
              <a:gd name="T17" fmla="*/ 65129432 h 527"/>
              <a:gd name="T18" fmla="*/ 140737423 w 561"/>
              <a:gd name="T19" fmla="*/ 98615620 h 527"/>
              <a:gd name="T20" fmla="*/ 134967422 w 561"/>
              <a:gd name="T21" fmla="*/ 105682002 h 527"/>
              <a:gd name="T22" fmla="*/ 106619290 w 561"/>
              <a:gd name="T23" fmla="*/ 110290198 h 527"/>
              <a:gd name="T24" fmla="*/ 70745114 w 561"/>
              <a:gd name="T25" fmla="*/ 129337113 h 527"/>
              <a:gd name="T26" fmla="*/ 59706983 w 561"/>
              <a:gd name="T27" fmla="*/ 160058606 h 527"/>
              <a:gd name="T28" fmla="*/ 50926264 w 561"/>
              <a:gd name="T29" fmla="*/ 156065095 h 527"/>
              <a:gd name="T30" fmla="*/ 35372306 w 561"/>
              <a:gd name="T31" fmla="*/ 161902106 h 527"/>
              <a:gd name="T32" fmla="*/ 26592089 w 561"/>
              <a:gd name="T33" fmla="*/ 136403494 h 527"/>
              <a:gd name="T34" fmla="*/ 11790936 w 561"/>
              <a:gd name="T35" fmla="*/ 142547571 h 527"/>
              <a:gd name="T36" fmla="*/ 6271870 w 561"/>
              <a:gd name="T37" fmla="*/ 137324690 h 527"/>
              <a:gd name="T38" fmla="*/ 0 w 561"/>
              <a:gd name="T39" fmla="*/ 112133144 h 5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1" h="527">
                <a:moveTo>
                  <a:pt x="0" y="365"/>
                </a:moveTo>
                <a:lnTo>
                  <a:pt x="23" y="328"/>
                </a:lnTo>
                <a:lnTo>
                  <a:pt x="51" y="353"/>
                </a:lnTo>
                <a:lnTo>
                  <a:pt x="226" y="342"/>
                </a:lnTo>
                <a:lnTo>
                  <a:pt x="189" y="0"/>
                </a:lnTo>
                <a:lnTo>
                  <a:pt x="250" y="0"/>
                </a:lnTo>
                <a:lnTo>
                  <a:pt x="529" y="185"/>
                </a:lnTo>
                <a:lnTo>
                  <a:pt x="532" y="217"/>
                </a:lnTo>
                <a:lnTo>
                  <a:pt x="560" y="212"/>
                </a:lnTo>
                <a:lnTo>
                  <a:pt x="561" y="321"/>
                </a:lnTo>
                <a:lnTo>
                  <a:pt x="538" y="344"/>
                </a:lnTo>
                <a:lnTo>
                  <a:pt x="425" y="359"/>
                </a:lnTo>
                <a:lnTo>
                  <a:pt x="282" y="421"/>
                </a:lnTo>
                <a:lnTo>
                  <a:pt x="238" y="521"/>
                </a:lnTo>
                <a:lnTo>
                  <a:pt x="203" y="508"/>
                </a:lnTo>
                <a:lnTo>
                  <a:pt x="141" y="527"/>
                </a:lnTo>
                <a:lnTo>
                  <a:pt x="106" y="444"/>
                </a:lnTo>
                <a:lnTo>
                  <a:pt x="47" y="464"/>
                </a:lnTo>
                <a:lnTo>
                  <a:pt x="25" y="447"/>
                </a:lnTo>
                <a:lnTo>
                  <a:pt x="0" y="3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330"/>
          <p:cNvSpPr>
            <a:spLocks noChangeAspect="1"/>
          </p:cNvSpPr>
          <p:nvPr/>
        </p:nvSpPr>
        <p:spPr bwMode="auto">
          <a:xfrm>
            <a:off x="4063831" y="4469503"/>
            <a:ext cx="248539" cy="295257"/>
          </a:xfrm>
          <a:custGeom>
            <a:avLst/>
            <a:gdLst>
              <a:gd name="T0" fmla="*/ 0 w 419"/>
              <a:gd name="T1" fmla="*/ 70528855 h 448"/>
              <a:gd name="T2" fmla="*/ 6348219 w 419"/>
              <a:gd name="T3" fmla="*/ 78678988 h 448"/>
              <a:gd name="T4" fmla="*/ 7617561 w 419"/>
              <a:gd name="T5" fmla="*/ 99681102 h 448"/>
              <a:gd name="T6" fmla="*/ 2793156 w 419"/>
              <a:gd name="T7" fmla="*/ 126325660 h 448"/>
              <a:gd name="T8" fmla="*/ 22599218 w 419"/>
              <a:gd name="T9" fmla="*/ 120369686 h 448"/>
              <a:gd name="T10" fmla="*/ 42912713 w 419"/>
              <a:gd name="T11" fmla="*/ 140431207 h 448"/>
              <a:gd name="T12" fmla="*/ 48752995 w 419"/>
              <a:gd name="T13" fmla="*/ 128833350 h 448"/>
              <a:gd name="T14" fmla="*/ 55863121 w 419"/>
              <a:gd name="T15" fmla="*/ 136669392 h 448"/>
              <a:gd name="T16" fmla="*/ 100299145 w 419"/>
              <a:gd name="T17" fmla="*/ 133221668 h 448"/>
              <a:gd name="T18" fmla="*/ 90904305 w 419"/>
              <a:gd name="T19" fmla="*/ 26017495 h 448"/>
              <a:gd name="T20" fmla="*/ 106393396 w 419"/>
              <a:gd name="T21" fmla="*/ 26017495 h 448"/>
              <a:gd name="T22" fmla="*/ 73891399 w 419"/>
              <a:gd name="T23" fmla="*/ 0 h 448"/>
              <a:gd name="T24" fmla="*/ 73129492 w 419"/>
              <a:gd name="T25" fmla="*/ 14105547 h 448"/>
              <a:gd name="T26" fmla="*/ 44944466 w 419"/>
              <a:gd name="T27" fmla="*/ 13479044 h 448"/>
              <a:gd name="T28" fmla="*/ 44436528 w 419"/>
              <a:gd name="T29" fmla="*/ 42944263 h 448"/>
              <a:gd name="T30" fmla="*/ 34533245 w 419"/>
              <a:gd name="T31" fmla="*/ 48273175 h 448"/>
              <a:gd name="T32" fmla="*/ 35041183 w 419"/>
              <a:gd name="T33" fmla="*/ 66140537 h 448"/>
              <a:gd name="T34" fmla="*/ 0 w 419"/>
              <a:gd name="T35" fmla="*/ 70528855 h 4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9" h="448">
                <a:moveTo>
                  <a:pt x="0" y="225"/>
                </a:moveTo>
                <a:lnTo>
                  <a:pt x="25" y="251"/>
                </a:lnTo>
                <a:lnTo>
                  <a:pt x="30" y="318"/>
                </a:lnTo>
                <a:lnTo>
                  <a:pt x="11" y="403"/>
                </a:lnTo>
                <a:lnTo>
                  <a:pt x="89" y="384"/>
                </a:lnTo>
                <a:lnTo>
                  <a:pt x="169" y="448"/>
                </a:lnTo>
                <a:lnTo>
                  <a:pt x="192" y="411"/>
                </a:lnTo>
                <a:lnTo>
                  <a:pt x="220" y="436"/>
                </a:lnTo>
                <a:lnTo>
                  <a:pt x="395" y="425"/>
                </a:lnTo>
                <a:lnTo>
                  <a:pt x="358" y="83"/>
                </a:lnTo>
                <a:lnTo>
                  <a:pt x="419" y="83"/>
                </a:lnTo>
                <a:lnTo>
                  <a:pt x="291" y="0"/>
                </a:lnTo>
                <a:lnTo>
                  <a:pt x="288" y="45"/>
                </a:lnTo>
                <a:lnTo>
                  <a:pt x="177" y="43"/>
                </a:lnTo>
                <a:lnTo>
                  <a:pt x="175" y="137"/>
                </a:lnTo>
                <a:lnTo>
                  <a:pt x="136" y="154"/>
                </a:lnTo>
                <a:lnTo>
                  <a:pt x="138" y="211"/>
                </a:lnTo>
                <a:lnTo>
                  <a:pt x="0" y="22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331"/>
          <p:cNvSpPr>
            <a:spLocks noChangeAspect="1"/>
          </p:cNvSpPr>
          <p:nvPr/>
        </p:nvSpPr>
        <p:spPr bwMode="auto">
          <a:xfrm>
            <a:off x="4146055" y="4260207"/>
            <a:ext cx="239198" cy="198085"/>
          </a:xfrm>
          <a:custGeom>
            <a:avLst/>
            <a:gdLst>
              <a:gd name="T0" fmla="*/ 0 w 407"/>
              <a:gd name="T1" fmla="*/ 91034034 h 307"/>
              <a:gd name="T2" fmla="*/ 24926200 w 407"/>
              <a:gd name="T3" fmla="*/ 73308154 h 307"/>
              <a:gd name="T4" fmla="*/ 33899951 w 407"/>
              <a:gd name="T5" fmla="*/ 36653803 h 307"/>
              <a:gd name="T6" fmla="*/ 55087171 w 407"/>
              <a:gd name="T7" fmla="*/ 18327176 h 307"/>
              <a:gd name="T8" fmla="*/ 62066367 w 407"/>
              <a:gd name="T9" fmla="*/ 0 h 307"/>
              <a:gd name="T10" fmla="*/ 93224366 w 407"/>
              <a:gd name="T11" fmla="*/ 5708195 h 307"/>
              <a:gd name="T12" fmla="*/ 101450221 w 407"/>
              <a:gd name="T13" fmla="*/ 40259383 h 307"/>
              <a:gd name="T14" fmla="*/ 87491330 w 407"/>
              <a:gd name="T15" fmla="*/ 41160504 h 307"/>
              <a:gd name="T16" fmla="*/ 80013370 w 407"/>
              <a:gd name="T17" fmla="*/ 44766083 h 307"/>
              <a:gd name="T18" fmla="*/ 81260029 w 407"/>
              <a:gd name="T19" fmla="*/ 54079858 h 307"/>
              <a:gd name="T20" fmla="*/ 42374939 w 407"/>
              <a:gd name="T21" fmla="*/ 74510197 h 307"/>
              <a:gd name="T22" fmla="*/ 37638931 w 407"/>
              <a:gd name="T23" fmla="*/ 92236077 h 307"/>
              <a:gd name="T24" fmla="*/ 0 w 407"/>
              <a:gd name="T25" fmla="*/ 91034034 h 3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7" h="307">
                <a:moveTo>
                  <a:pt x="0" y="303"/>
                </a:moveTo>
                <a:lnTo>
                  <a:pt x="100" y="244"/>
                </a:lnTo>
                <a:lnTo>
                  <a:pt x="136" y="122"/>
                </a:lnTo>
                <a:lnTo>
                  <a:pt x="221" y="61"/>
                </a:lnTo>
                <a:lnTo>
                  <a:pt x="249" y="0"/>
                </a:lnTo>
                <a:lnTo>
                  <a:pt x="374" y="19"/>
                </a:lnTo>
                <a:lnTo>
                  <a:pt x="407" y="134"/>
                </a:lnTo>
                <a:lnTo>
                  <a:pt x="351" y="137"/>
                </a:lnTo>
                <a:lnTo>
                  <a:pt x="321" y="149"/>
                </a:lnTo>
                <a:lnTo>
                  <a:pt x="326" y="180"/>
                </a:lnTo>
                <a:lnTo>
                  <a:pt x="170" y="248"/>
                </a:lnTo>
                <a:lnTo>
                  <a:pt x="151" y="307"/>
                </a:lnTo>
                <a:lnTo>
                  <a:pt x="0" y="30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332"/>
          <p:cNvSpPr>
            <a:spLocks noChangeAspect="1"/>
          </p:cNvSpPr>
          <p:nvPr/>
        </p:nvSpPr>
        <p:spPr bwMode="auto">
          <a:xfrm>
            <a:off x="5024352" y="5336587"/>
            <a:ext cx="218640" cy="379352"/>
          </a:xfrm>
          <a:custGeom>
            <a:avLst/>
            <a:gdLst>
              <a:gd name="T0" fmla="*/ 0 w 365"/>
              <a:gd name="T1" fmla="*/ 50048336 h 578"/>
              <a:gd name="T2" fmla="*/ 2589632 w 365"/>
              <a:gd name="T3" fmla="*/ 55643892 h 578"/>
              <a:gd name="T4" fmla="*/ 24600230 w 365"/>
              <a:gd name="T5" fmla="*/ 64037226 h 578"/>
              <a:gd name="T6" fmla="*/ 26930338 w 365"/>
              <a:gd name="T7" fmla="*/ 75228339 h 578"/>
              <a:gd name="T8" fmla="*/ 25635777 w 365"/>
              <a:gd name="T9" fmla="*/ 103827229 h 578"/>
              <a:gd name="T10" fmla="*/ 13983197 w 365"/>
              <a:gd name="T11" fmla="*/ 133670009 h 578"/>
              <a:gd name="T12" fmla="*/ 17349362 w 365"/>
              <a:gd name="T13" fmla="*/ 168797234 h 578"/>
              <a:gd name="T14" fmla="*/ 18385419 w 365"/>
              <a:gd name="T15" fmla="*/ 179677234 h 578"/>
              <a:gd name="T16" fmla="*/ 25376763 w 365"/>
              <a:gd name="T17" fmla="*/ 179677234 h 578"/>
              <a:gd name="T18" fmla="*/ 25376763 w 365"/>
              <a:gd name="T19" fmla="*/ 167864455 h 578"/>
              <a:gd name="T20" fmla="*/ 48681922 w 365"/>
              <a:gd name="T21" fmla="*/ 151700011 h 578"/>
              <a:gd name="T22" fmla="*/ 41949592 w 365"/>
              <a:gd name="T23" fmla="*/ 103827229 h 578"/>
              <a:gd name="T24" fmla="*/ 93738665 w 365"/>
              <a:gd name="T25" fmla="*/ 55333338 h 578"/>
              <a:gd name="T26" fmla="*/ 94515707 w 365"/>
              <a:gd name="T27" fmla="*/ 0 h 578"/>
              <a:gd name="T28" fmla="*/ 81309552 w 365"/>
              <a:gd name="T29" fmla="*/ 9636667 h 578"/>
              <a:gd name="T30" fmla="*/ 45315757 w 365"/>
              <a:gd name="T31" fmla="*/ 12434445 h 578"/>
              <a:gd name="T32" fmla="*/ 44538715 w 365"/>
              <a:gd name="T33" fmla="*/ 32640558 h 578"/>
              <a:gd name="T34" fmla="*/ 53861186 w 365"/>
              <a:gd name="T35" fmla="*/ 48494448 h 578"/>
              <a:gd name="T36" fmla="*/ 48422908 w 365"/>
              <a:gd name="T37" fmla="*/ 72430561 h 578"/>
              <a:gd name="T38" fmla="*/ 38582918 w 365"/>
              <a:gd name="T39" fmla="*/ 59996115 h 578"/>
              <a:gd name="T40" fmla="*/ 40137002 w 365"/>
              <a:gd name="T41" fmla="*/ 43520559 h 578"/>
              <a:gd name="T42" fmla="*/ 28742928 w 365"/>
              <a:gd name="T43" fmla="*/ 39479448 h 578"/>
              <a:gd name="T44" fmla="*/ 0 w 365"/>
              <a:gd name="T45" fmla="*/ 50048336 h 5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65" h="578">
                <a:moveTo>
                  <a:pt x="0" y="161"/>
                </a:moveTo>
                <a:lnTo>
                  <a:pt x="10" y="179"/>
                </a:lnTo>
                <a:lnTo>
                  <a:pt x="95" y="206"/>
                </a:lnTo>
                <a:lnTo>
                  <a:pt x="104" y="242"/>
                </a:lnTo>
                <a:lnTo>
                  <a:pt x="99" y="334"/>
                </a:lnTo>
                <a:lnTo>
                  <a:pt x="54" y="430"/>
                </a:lnTo>
                <a:lnTo>
                  <a:pt x="67" y="543"/>
                </a:lnTo>
                <a:lnTo>
                  <a:pt x="71" y="578"/>
                </a:lnTo>
                <a:lnTo>
                  <a:pt x="98" y="578"/>
                </a:lnTo>
                <a:lnTo>
                  <a:pt x="98" y="540"/>
                </a:lnTo>
                <a:lnTo>
                  <a:pt x="188" y="488"/>
                </a:lnTo>
                <a:lnTo>
                  <a:pt x="162" y="334"/>
                </a:lnTo>
                <a:lnTo>
                  <a:pt x="362" y="178"/>
                </a:lnTo>
                <a:lnTo>
                  <a:pt x="365" y="0"/>
                </a:lnTo>
                <a:lnTo>
                  <a:pt x="314" y="31"/>
                </a:lnTo>
                <a:lnTo>
                  <a:pt x="175" y="40"/>
                </a:lnTo>
                <a:lnTo>
                  <a:pt x="172" y="105"/>
                </a:lnTo>
                <a:lnTo>
                  <a:pt x="208" y="156"/>
                </a:lnTo>
                <a:lnTo>
                  <a:pt x="187" y="233"/>
                </a:lnTo>
                <a:lnTo>
                  <a:pt x="149" y="193"/>
                </a:lnTo>
                <a:lnTo>
                  <a:pt x="155" y="140"/>
                </a:lnTo>
                <a:lnTo>
                  <a:pt x="111" y="127"/>
                </a:lnTo>
                <a:lnTo>
                  <a:pt x="0" y="1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333"/>
          <p:cNvSpPr>
            <a:spLocks noChangeAspect="1"/>
          </p:cNvSpPr>
          <p:nvPr/>
        </p:nvSpPr>
        <p:spPr bwMode="auto">
          <a:xfrm>
            <a:off x="4415149" y="4561071"/>
            <a:ext cx="325157" cy="272833"/>
          </a:xfrm>
          <a:custGeom>
            <a:avLst/>
            <a:gdLst>
              <a:gd name="T0" fmla="*/ 0 w 551"/>
              <a:gd name="T1" fmla="*/ 92882728 h 420"/>
              <a:gd name="T2" fmla="*/ 2010778 w 551"/>
              <a:gd name="T3" fmla="*/ 103237000 h 420"/>
              <a:gd name="T4" fmla="*/ 18848972 w 551"/>
              <a:gd name="T5" fmla="*/ 125162915 h 420"/>
              <a:gd name="T6" fmla="*/ 23121186 w 551"/>
              <a:gd name="T7" fmla="*/ 120290673 h 420"/>
              <a:gd name="T8" fmla="*/ 29906996 w 551"/>
              <a:gd name="T9" fmla="*/ 127903930 h 420"/>
              <a:gd name="T10" fmla="*/ 40211041 w 551"/>
              <a:gd name="T11" fmla="*/ 105977463 h 420"/>
              <a:gd name="T12" fmla="*/ 79667601 w 551"/>
              <a:gd name="T13" fmla="*/ 116940973 h 420"/>
              <a:gd name="T14" fmla="*/ 113846811 w 551"/>
              <a:gd name="T15" fmla="*/ 105368226 h 420"/>
              <a:gd name="T16" fmla="*/ 115103609 w 551"/>
              <a:gd name="T17" fmla="*/ 99582129 h 420"/>
              <a:gd name="T18" fmla="*/ 132946942 w 551"/>
              <a:gd name="T19" fmla="*/ 71869565 h 420"/>
              <a:gd name="T20" fmla="*/ 138475954 w 551"/>
              <a:gd name="T21" fmla="*/ 33803280 h 420"/>
              <a:gd name="T22" fmla="*/ 129177047 w 551"/>
              <a:gd name="T23" fmla="*/ 21926467 h 420"/>
              <a:gd name="T24" fmla="*/ 129177047 w 551"/>
              <a:gd name="T25" fmla="*/ 5176860 h 420"/>
              <a:gd name="T26" fmla="*/ 100275691 w 551"/>
              <a:gd name="T27" fmla="*/ 0 h 420"/>
              <a:gd name="T28" fmla="*/ 47499170 w 551"/>
              <a:gd name="T29" fmla="*/ 44157552 h 420"/>
              <a:gd name="T30" fmla="*/ 33928050 w 551"/>
              <a:gd name="T31" fmla="*/ 48116490 h 420"/>
              <a:gd name="T32" fmla="*/ 34179209 w 551"/>
              <a:gd name="T33" fmla="*/ 81310533 h 420"/>
              <a:gd name="T34" fmla="*/ 28399038 w 551"/>
              <a:gd name="T35" fmla="*/ 88314553 h 420"/>
              <a:gd name="T36" fmla="*/ 0 w 551"/>
              <a:gd name="T37" fmla="*/ 92882728 h 4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1" h="420">
                <a:moveTo>
                  <a:pt x="0" y="305"/>
                </a:moveTo>
                <a:lnTo>
                  <a:pt x="8" y="339"/>
                </a:lnTo>
                <a:lnTo>
                  <a:pt x="75" y="411"/>
                </a:lnTo>
                <a:lnTo>
                  <a:pt x="92" y="395"/>
                </a:lnTo>
                <a:lnTo>
                  <a:pt x="119" y="420"/>
                </a:lnTo>
                <a:lnTo>
                  <a:pt x="160" y="348"/>
                </a:lnTo>
                <a:lnTo>
                  <a:pt x="317" y="384"/>
                </a:lnTo>
                <a:lnTo>
                  <a:pt x="453" y="346"/>
                </a:lnTo>
                <a:lnTo>
                  <a:pt x="458" y="327"/>
                </a:lnTo>
                <a:lnTo>
                  <a:pt x="529" y="236"/>
                </a:lnTo>
                <a:lnTo>
                  <a:pt x="551" y="111"/>
                </a:lnTo>
                <a:lnTo>
                  <a:pt x="514" y="72"/>
                </a:lnTo>
                <a:lnTo>
                  <a:pt x="514" y="17"/>
                </a:lnTo>
                <a:lnTo>
                  <a:pt x="399" y="0"/>
                </a:lnTo>
                <a:lnTo>
                  <a:pt x="189" y="145"/>
                </a:lnTo>
                <a:lnTo>
                  <a:pt x="135" y="158"/>
                </a:lnTo>
                <a:lnTo>
                  <a:pt x="136" y="267"/>
                </a:lnTo>
                <a:lnTo>
                  <a:pt x="113" y="290"/>
                </a:lnTo>
                <a:lnTo>
                  <a:pt x="0" y="30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3" name="Freeform 334"/>
          <p:cNvSpPr>
            <a:spLocks noChangeAspect="1"/>
          </p:cNvSpPr>
          <p:nvPr/>
        </p:nvSpPr>
        <p:spPr bwMode="auto">
          <a:xfrm>
            <a:off x="4471212" y="4787185"/>
            <a:ext cx="237327" cy="218641"/>
          </a:xfrm>
          <a:custGeom>
            <a:avLst/>
            <a:gdLst>
              <a:gd name="T0" fmla="*/ 0 w 402"/>
              <a:gd name="T1" fmla="*/ 80232717 h 335"/>
              <a:gd name="T2" fmla="*/ 6791115 w 402"/>
              <a:gd name="T3" fmla="*/ 22748192 h 335"/>
              <a:gd name="T4" fmla="*/ 17103920 w 402"/>
              <a:gd name="T5" fmla="*/ 614876 h 335"/>
              <a:gd name="T6" fmla="*/ 56593291 w 402"/>
              <a:gd name="T7" fmla="*/ 11681534 h 335"/>
              <a:gd name="T8" fmla="*/ 90800628 w 402"/>
              <a:gd name="T9" fmla="*/ 0 h 335"/>
              <a:gd name="T10" fmla="*/ 97591743 w 402"/>
              <a:gd name="T11" fmla="*/ 13525607 h 335"/>
              <a:gd name="T12" fmla="*/ 101112932 w 402"/>
              <a:gd name="T13" fmla="*/ 22748192 h 335"/>
              <a:gd name="T14" fmla="*/ 92309709 w 402"/>
              <a:gd name="T15" fmla="*/ 31048186 h 335"/>
              <a:gd name="T16" fmla="*/ 74199736 w 402"/>
              <a:gd name="T17" fmla="*/ 77466053 h 335"/>
              <a:gd name="T18" fmla="*/ 57850607 w 402"/>
              <a:gd name="T19" fmla="*/ 74392227 h 335"/>
              <a:gd name="T20" fmla="*/ 48292594 w 402"/>
              <a:gd name="T21" fmla="*/ 97140420 h 335"/>
              <a:gd name="T22" fmla="*/ 28925304 w 402"/>
              <a:gd name="T23" fmla="*/ 102980909 h 335"/>
              <a:gd name="T24" fmla="*/ 17103920 w 402"/>
              <a:gd name="T25" fmla="*/ 82692221 h 335"/>
              <a:gd name="T26" fmla="*/ 0 w 402"/>
              <a:gd name="T27" fmla="*/ 80232717 h 3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2" h="335">
                <a:moveTo>
                  <a:pt x="0" y="261"/>
                </a:moveTo>
                <a:lnTo>
                  <a:pt x="27" y="74"/>
                </a:lnTo>
                <a:lnTo>
                  <a:pt x="68" y="2"/>
                </a:lnTo>
                <a:lnTo>
                  <a:pt x="225" y="38"/>
                </a:lnTo>
                <a:lnTo>
                  <a:pt x="361" y="0"/>
                </a:lnTo>
                <a:lnTo>
                  <a:pt x="388" y="44"/>
                </a:lnTo>
                <a:lnTo>
                  <a:pt x="402" y="74"/>
                </a:lnTo>
                <a:lnTo>
                  <a:pt x="367" y="101"/>
                </a:lnTo>
                <a:lnTo>
                  <a:pt x="295" y="252"/>
                </a:lnTo>
                <a:lnTo>
                  <a:pt x="230" y="242"/>
                </a:lnTo>
                <a:lnTo>
                  <a:pt x="192" y="316"/>
                </a:lnTo>
                <a:lnTo>
                  <a:pt x="115" y="335"/>
                </a:lnTo>
                <a:lnTo>
                  <a:pt x="68" y="269"/>
                </a:lnTo>
                <a:lnTo>
                  <a:pt x="0" y="2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4" name="Freeform 335"/>
          <p:cNvSpPr>
            <a:spLocks noChangeAspect="1"/>
          </p:cNvSpPr>
          <p:nvPr/>
        </p:nvSpPr>
        <p:spPr bwMode="auto">
          <a:xfrm>
            <a:off x="4069436" y="4813348"/>
            <a:ext cx="63536" cy="39244"/>
          </a:xfrm>
          <a:custGeom>
            <a:avLst/>
            <a:gdLst>
              <a:gd name="T0" fmla="*/ 0 w 104"/>
              <a:gd name="T1" fmla="*/ 2313227 h 62"/>
              <a:gd name="T2" fmla="*/ 7811324 w 104"/>
              <a:gd name="T3" fmla="*/ 10119696 h 62"/>
              <a:gd name="T4" fmla="*/ 17238266 w 104"/>
              <a:gd name="T5" fmla="*/ 7517181 h 62"/>
              <a:gd name="T6" fmla="*/ 11851664 w 104"/>
              <a:gd name="T7" fmla="*/ 10119696 h 62"/>
              <a:gd name="T8" fmla="*/ 16160842 w 104"/>
              <a:gd name="T9" fmla="*/ 17926165 h 62"/>
              <a:gd name="T10" fmla="*/ 27743150 w 104"/>
              <a:gd name="T11" fmla="*/ 10119696 h 62"/>
              <a:gd name="T12" fmla="*/ 28012506 w 104"/>
              <a:gd name="T13" fmla="*/ 0 h 62"/>
              <a:gd name="T14" fmla="*/ 0 w 104"/>
              <a:gd name="T15" fmla="*/ 2313227 h 6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62">
                <a:moveTo>
                  <a:pt x="0" y="8"/>
                </a:moveTo>
                <a:lnTo>
                  <a:pt x="29" y="35"/>
                </a:lnTo>
                <a:lnTo>
                  <a:pt x="64" y="26"/>
                </a:lnTo>
                <a:lnTo>
                  <a:pt x="44" y="35"/>
                </a:lnTo>
                <a:lnTo>
                  <a:pt x="60" y="62"/>
                </a:lnTo>
                <a:lnTo>
                  <a:pt x="103" y="35"/>
                </a:lnTo>
                <a:lnTo>
                  <a:pt x="104" y="0"/>
                </a:lnTo>
                <a:lnTo>
                  <a:pt x="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5" name="Freeform 336"/>
          <p:cNvSpPr>
            <a:spLocks noChangeAspect="1"/>
          </p:cNvSpPr>
          <p:nvPr/>
        </p:nvSpPr>
        <p:spPr bwMode="auto">
          <a:xfrm>
            <a:off x="5450421" y="4497534"/>
            <a:ext cx="11211" cy="37374"/>
          </a:xfrm>
          <a:custGeom>
            <a:avLst/>
            <a:gdLst>
              <a:gd name="T0" fmla="*/ 0 w 19"/>
              <a:gd name="T1" fmla="*/ 15107897 h 56"/>
              <a:gd name="T2" fmla="*/ 2261937 w 19"/>
              <a:gd name="T3" fmla="*/ 18001116 h 56"/>
              <a:gd name="T4" fmla="*/ 4775033 w 19"/>
              <a:gd name="T5" fmla="*/ 17358179 h 56"/>
              <a:gd name="T6" fmla="*/ 2764255 w 19"/>
              <a:gd name="T7" fmla="*/ 0 h 56"/>
              <a:gd name="T8" fmla="*/ 0 w 19"/>
              <a:gd name="T9" fmla="*/ 15107897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56">
                <a:moveTo>
                  <a:pt x="0" y="47"/>
                </a:moveTo>
                <a:lnTo>
                  <a:pt x="9" y="56"/>
                </a:lnTo>
                <a:lnTo>
                  <a:pt x="19" y="54"/>
                </a:lnTo>
                <a:lnTo>
                  <a:pt x="11" y="0"/>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6" name="Freeform 337"/>
          <p:cNvSpPr>
            <a:spLocks noChangeAspect="1"/>
          </p:cNvSpPr>
          <p:nvPr/>
        </p:nvSpPr>
        <p:spPr bwMode="auto">
          <a:xfrm>
            <a:off x="5007532" y="5125423"/>
            <a:ext cx="35507" cy="33636"/>
          </a:xfrm>
          <a:custGeom>
            <a:avLst/>
            <a:gdLst>
              <a:gd name="T0" fmla="*/ 0 w 58"/>
              <a:gd name="T1" fmla="*/ 14580904 h 56"/>
              <a:gd name="T2" fmla="*/ 6220339 w 58"/>
              <a:gd name="T3" fmla="*/ 2603897 h 56"/>
              <a:gd name="T4" fmla="*/ 13522905 w 58"/>
              <a:gd name="T5" fmla="*/ 0 h 56"/>
              <a:gd name="T6" fmla="*/ 15686320 w 58"/>
              <a:gd name="T7" fmla="*/ 11977007 h 56"/>
              <a:gd name="T8" fmla="*/ 0 w 58"/>
              <a:gd name="T9" fmla="*/ 1458090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56">
                <a:moveTo>
                  <a:pt x="0" y="56"/>
                </a:moveTo>
                <a:lnTo>
                  <a:pt x="23" y="10"/>
                </a:lnTo>
                <a:lnTo>
                  <a:pt x="50" y="0"/>
                </a:lnTo>
                <a:lnTo>
                  <a:pt x="58" y="46"/>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Freeform 338"/>
          <p:cNvSpPr>
            <a:spLocks noChangeAspect="1"/>
          </p:cNvSpPr>
          <p:nvPr/>
        </p:nvSpPr>
        <p:spPr bwMode="auto">
          <a:xfrm>
            <a:off x="4050748" y="4721781"/>
            <a:ext cx="130810" cy="95304"/>
          </a:xfrm>
          <a:custGeom>
            <a:avLst/>
            <a:gdLst>
              <a:gd name="T0" fmla="*/ 0 w 215"/>
              <a:gd name="T1" fmla="*/ 19680420 h 146"/>
              <a:gd name="T2" fmla="*/ 8548872 w 215"/>
              <a:gd name="T3" fmla="*/ 32288311 h 146"/>
              <a:gd name="T4" fmla="*/ 34996105 w 215"/>
              <a:gd name="T5" fmla="*/ 34748225 h 146"/>
              <a:gd name="T6" fmla="*/ 7480005 w 215"/>
              <a:gd name="T7" fmla="*/ 38745862 h 146"/>
              <a:gd name="T8" fmla="*/ 7480005 w 215"/>
              <a:gd name="T9" fmla="*/ 44896202 h 146"/>
              <a:gd name="T10" fmla="*/ 35263322 w 215"/>
              <a:gd name="T11" fmla="*/ 42436288 h 146"/>
              <a:gd name="T12" fmla="*/ 57436119 w 215"/>
              <a:gd name="T13" fmla="*/ 44896202 h 146"/>
              <a:gd name="T14" fmla="*/ 50757248 w 215"/>
              <a:gd name="T15" fmla="*/ 19680420 h 146"/>
              <a:gd name="T16" fmla="*/ 29386102 w 215"/>
              <a:gd name="T17" fmla="*/ 0 h 146"/>
              <a:gd name="T18" fmla="*/ 8548872 w 215"/>
              <a:gd name="T19" fmla="*/ 5842573 h 146"/>
              <a:gd name="T20" fmla="*/ 0 w 215"/>
              <a:gd name="T21" fmla="*/ 1968042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146">
                <a:moveTo>
                  <a:pt x="0" y="64"/>
                </a:moveTo>
                <a:lnTo>
                  <a:pt x="32" y="105"/>
                </a:lnTo>
                <a:lnTo>
                  <a:pt x="131" y="113"/>
                </a:lnTo>
                <a:lnTo>
                  <a:pt x="28" y="126"/>
                </a:lnTo>
                <a:lnTo>
                  <a:pt x="28" y="146"/>
                </a:lnTo>
                <a:lnTo>
                  <a:pt x="132" y="138"/>
                </a:lnTo>
                <a:lnTo>
                  <a:pt x="215" y="146"/>
                </a:lnTo>
                <a:lnTo>
                  <a:pt x="190" y="64"/>
                </a:lnTo>
                <a:lnTo>
                  <a:pt x="110" y="0"/>
                </a:lnTo>
                <a:lnTo>
                  <a:pt x="32" y="19"/>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8" name="Freeform 339"/>
          <p:cNvSpPr>
            <a:spLocks noChangeAspect="1"/>
          </p:cNvSpPr>
          <p:nvPr/>
        </p:nvSpPr>
        <p:spPr bwMode="auto">
          <a:xfrm>
            <a:off x="4140447" y="4876884"/>
            <a:ext cx="65405" cy="69144"/>
          </a:xfrm>
          <a:custGeom>
            <a:avLst/>
            <a:gdLst>
              <a:gd name="T0" fmla="*/ 0 w 106"/>
              <a:gd name="T1" fmla="*/ 9250670 h 104"/>
              <a:gd name="T2" fmla="*/ 3022418 w 106"/>
              <a:gd name="T3" fmla="*/ 22648017 h 104"/>
              <a:gd name="T4" fmla="*/ 17584641 w 106"/>
              <a:gd name="T5" fmla="*/ 33174545 h 104"/>
              <a:gd name="T6" fmla="*/ 29124971 w 106"/>
              <a:gd name="T7" fmla="*/ 16906378 h 104"/>
              <a:gd name="T8" fmla="*/ 19783049 w 106"/>
              <a:gd name="T9" fmla="*/ 0 h 104"/>
              <a:gd name="T10" fmla="*/ 0 w 106"/>
              <a:gd name="T11" fmla="*/ 925067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6" h="104">
                <a:moveTo>
                  <a:pt x="0" y="29"/>
                </a:moveTo>
                <a:lnTo>
                  <a:pt x="11" y="71"/>
                </a:lnTo>
                <a:lnTo>
                  <a:pt x="64" y="104"/>
                </a:lnTo>
                <a:lnTo>
                  <a:pt x="106" y="53"/>
                </a:lnTo>
                <a:lnTo>
                  <a:pt x="72"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9" name="Freeform 340"/>
          <p:cNvSpPr>
            <a:spLocks noChangeAspect="1"/>
          </p:cNvSpPr>
          <p:nvPr/>
        </p:nvSpPr>
        <p:spPr bwMode="auto">
          <a:xfrm>
            <a:off x="5254205" y="4830166"/>
            <a:ext cx="207429" cy="310207"/>
          </a:xfrm>
          <a:custGeom>
            <a:avLst/>
            <a:gdLst>
              <a:gd name="T0" fmla="*/ 0 w 355"/>
              <a:gd name="T1" fmla="*/ 138677374 h 471"/>
              <a:gd name="T2" fmla="*/ 0 w 355"/>
              <a:gd name="T3" fmla="*/ 98920907 h 471"/>
              <a:gd name="T4" fmla="*/ 6898615 w 355"/>
              <a:gd name="T5" fmla="*/ 87025355 h 471"/>
              <a:gd name="T6" fmla="*/ 33754965 w 355"/>
              <a:gd name="T7" fmla="*/ 75129803 h 471"/>
              <a:gd name="T8" fmla="*/ 59872214 w 355"/>
              <a:gd name="T9" fmla="*/ 42260794 h 471"/>
              <a:gd name="T10" fmla="*/ 26117248 w 355"/>
              <a:gd name="T11" fmla="*/ 31617405 h 471"/>
              <a:gd name="T12" fmla="*/ 15768830 w 355"/>
              <a:gd name="T13" fmla="*/ 11895552 h 471"/>
              <a:gd name="T14" fmla="*/ 19218137 w 355"/>
              <a:gd name="T15" fmla="*/ 5321974 h 471"/>
              <a:gd name="T16" fmla="*/ 32769662 w 355"/>
              <a:gd name="T17" fmla="*/ 17217526 h 471"/>
              <a:gd name="T18" fmla="*/ 83525458 w 355"/>
              <a:gd name="T19" fmla="*/ 0 h 471"/>
              <a:gd name="T20" fmla="*/ 87467666 w 355"/>
              <a:gd name="T21" fmla="*/ 17217526 h 471"/>
              <a:gd name="T22" fmla="*/ 56669108 w 355"/>
              <a:gd name="T23" fmla="*/ 86086512 h 471"/>
              <a:gd name="T24" fmla="*/ 4188409 w 355"/>
              <a:gd name="T25" fmla="*/ 147442517 h 471"/>
              <a:gd name="T26" fmla="*/ 0 w 355"/>
              <a:gd name="T27" fmla="*/ 138677374 h 4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5" h="471">
                <a:moveTo>
                  <a:pt x="0" y="443"/>
                </a:moveTo>
                <a:lnTo>
                  <a:pt x="0" y="316"/>
                </a:lnTo>
                <a:lnTo>
                  <a:pt x="28" y="278"/>
                </a:lnTo>
                <a:lnTo>
                  <a:pt x="137" y="240"/>
                </a:lnTo>
                <a:lnTo>
                  <a:pt x="243" y="135"/>
                </a:lnTo>
                <a:lnTo>
                  <a:pt x="106" y="101"/>
                </a:lnTo>
                <a:lnTo>
                  <a:pt x="64" y="38"/>
                </a:lnTo>
                <a:lnTo>
                  <a:pt x="78" y="17"/>
                </a:lnTo>
                <a:lnTo>
                  <a:pt x="133" y="55"/>
                </a:lnTo>
                <a:lnTo>
                  <a:pt x="339" y="0"/>
                </a:lnTo>
                <a:lnTo>
                  <a:pt x="355" y="55"/>
                </a:lnTo>
                <a:lnTo>
                  <a:pt x="230" y="275"/>
                </a:lnTo>
                <a:lnTo>
                  <a:pt x="17" y="471"/>
                </a:lnTo>
                <a:lnTo>
                  <a:pt x="0" y="4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0" name="Freeform 341"/>
          <p:cNvSpPr>
            <a:spLocks noChangeAspect="1"/>
          </p:cNvSpPr>
          <p:nvPr/>
        </p:nvSpPr>
        <p:spPr bwMode="auto">
          <a:xfrm>
            <a:off x="4923441" y="5458055"/>
            <a:ext cx="164447" cy="164447"/>
          </a:xfrm>
          <a:custGeom>
            <a:avLst/>
            <a:gdLst>
              <a:gd name="T0" fmla="*/ 0 w 273"/>
              <a:gd name="T1" fmla="*/ 23852523 h 251"/>
              <a:gd name="T2" fmla="*/ 15973390 w 273"/>
              <a:gd name="T3" fmla="*/ 24471989 h 251"/>
              <a:gd name="T4" fmla="*/ 31946780 w 273"/>
              <a:gd name="T5" fmla="*/ 10222589 h 251"/>
              <a:gd name="T6" fmla="*/ 32994274 w 273"/>
              <a:gd name="T7" fmla="*/ 4336822 h 251"/>
              <a:gd name="T8" fmla="*/ 46872676 w 273"/>
              <a:gd name="T9" fmla="*/ 0 h 251"/>
              <a:gd name="T10" fmla="*/ 69131031 w 273"/>
              <a:gd name="T11" fmla="*/ 8363633 h 251"/>
              <a:gd name="T12" fmla="*/ 71487509 w 273"/>
              <a:gd name="T13" fmla="*/ 19515700 h 251"/>
              <a:gd name="T14" fmla="*/ 70178014 w 273"/>
              <a:gd name="T15" fmla="*/ 48015057 h 251"/>
              <a:gd name="T16" fmla="*/ 58394600 w 273"/>
              <a:gd name="T17" fmla="*/ 77753347 h 251"/>
              <a:gd name="T18" fmla="*/ 37707742 w 273"/>
              <a:gd name="T19" fmla="*/ 72487046 h 251"/>
              <a:gd name="T20" fmla="*/ 25400326 w 273"/>
              <a:gd name="T21" fmla="*/ 65362346 h 251"/>
              <a:gd name="T22" fmla="*/ 0 w 273"/>
              <a:gd name="T23" fmla="*/ 23852523 h 2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3" h="251">
                <a:moveTo>
                  <a:pt x="0" y="77"/>
                </a:moveTo>
                <a:lnTo>
                  <a:pt x="61" y="79"/>
                </a:lnTo>
                <a:lnTo>
                  <a:pt x="122" y="33"/>
                </a:lnTo>
                <a:lnTo>
                  <a:pt x="126" y="14"/>
                </a:lnTo>
                <a:lnTo>
                  <a:pt x="179" y="0"/>
                </a:lnTo>
                <a:lnTo>
                  <a:pt x="264" y="27"/>
                </a:lnTo>
                <a:lnTo>
                  <a:pt x="273" y="63"/>
                </a:lnTo>
                <a:lnTo>
                  <a:pt x="268" y="155"/>
                </a:lnTo>
                <a:lnTo>
                  <a:pt x="223" y="251"/>
                </a:lnTo>
                <a:lnTo>
                  <a:pt x="144" y="234"/>
                </a:lnTo>
                <a:lnTo>
                  <a:pt x="97" y="211"/>
                </a:lnTo>
                <a:lnTo>
                  <a:pt x="0" y="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1" name="Freeform 342"/>
          <p:cNvSpPr>
            <a:spLocks noChangeAspect="1"/>
          </p:cNvSpPr>
          <p:nvPr/>
        </p:nvSpPr>
        <p:spPr bwMode="auto">
          <a:xfrm>
            <a:off x="4646871" y="5486086"/>
            <a:ext cx="276570" cy="291521"/>
          </a:xfrm>
          <a:custGeom>
            <a:avLst/>
            <a:gdLst>
              <a:gd name="T0" fmla="*/ 0 w 471"/>
              <a:gd name="T1" fmla="*/ 4394947 h 442"/>
              <a:gd name="T2" fmla="*/ 14432215 w 471"/>
              <a:gd name="T3" fmla="*/ 0 h 442"/>
              <a:gd name="T4" fmla="*/ 84603450 w 471"/>
              <a:gd name="T5" fmla="*/ 12871076 h 442"/>
              <a:gd name="T6" fmla="*/ 100777587 w 471"/>
              <a:gd name="T7" fmla="*/ 7220510 h 442"/>
              <a:gd name="T8" fmla="*/ 117200642 w 471"/>
              <a:gd name="T9" fmla="*/ 9731749 h 442"/>
              <a:gd name="T10" fmla="*/ 102768427 w 471"/>
              <a:gd name="T11" fmla="*/ 19777822 h 442"/>
              <a:gd name="T12" fmla="*/ 97293743 w 471"/>
              <a:gd name="T13" fmla="*/ 12871076 h 442"/>
              <a:gd name="T14" fmla="*/ 80870688 w 471"/>
              <a:gd name="T15" fmla="*/ 17579788 h 442"/>
              <a:gd name="T16" fmla="*/ 80870688 w 471"/>
              <a:gd name="T17" fmla="*/ 56821107 h 442"/>
              <a:gd name="T18" fmla="*/ 71913157 w 471"/>
              <a:gd name="T19" fmla="*/ 57135432 h 442"/>
              <a:gd name="T20" fmla="*/ 71913157 w 471"/>
              <a:gd name="T21" fmla="*/ 87586297 h 442"/>
              <a:gd name="T22" fmla="*/ 71913157 w 471"/>
              <a:gd name="T23" fmla="*/ 131850653 h 442"/>
              <a:gd name="T24" fmla="*/ 64448132 w 471"/>
              <a:gd name="T25" fmla="*/ 138756838 h 442"/>
              <a:gd name="T26" fmla="*/ 53499262 w 471"/>
              <a:gd name="T27" fmla="*/ 138756838 h 442"/>
              <a:gd name="T28" fmla="*/ 47527242 w 471"/>
              <a:gd name="T29" fmla="*/ 129338854 h 442"/>
              <a:gd name="T30" fmla="*/ 42301475 w 471"/>
              <a:gd name="T31" fmla="*/ 134361891 h 442"/>
              <a:gd name="T32" fmla="*/ 31104187 w 471"/>
              <a:gd name="T33" fmla="*/ 118979016 h 442"/>
              <a:gd name="T34" fmla="*/ 24883250 w 471"/>
              <a:gd name="T35" fmla="*/ 70634038 h 442"/>
              <a:gd name="T36" fmla="*/ 24883250 w 471"/>
              <a:gd name="T37" fmla="*/ 64669707 h 442"/>
              <a:gd name="T38" fmla="*/ 0 w 471"/>
              <a:gd name="T39" fmla="*/ 4394947 h 4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1" h="442">
                <a:moveTo>
                  <a:pt x="0" y="14"/>
                </a:moveTo>
                <a:lnTo>
                  <a:pt x="58" y="0"/>
                </a:lnTo>
                <a:lnTo>
                  <a:pt x="340" y="41"/>
                </a:lnTo>
                <a:lnTo>
                  <a:pt x="405" y="23"/>
                </a:lnTo>
                <a:lnTo>
                  <a:pt x="471" y="31"/>
                </a:lnTo>
                <a:lnTo>
                  <a:pt x="413" y="63"/>
                </a:lnTo>
                <a:lnTo>
                  <a:pt x="391" y="41"/>
                </a:lnTo>
                <a:lnTo>
                  <a:pt x="325" y="56"/>
                </a:lnTo>
                <a:lnTo>
                  <a:pt x="325" y="181"/>
                </a:lnTo>
                <a:lnTo>
                  <a:pt x="289" y="182"/>
                </a:lnTo>
                <a:lnTo>
                  <a:pt x="289" y="279"/>
                </a:lnTo>
                <a:lnTo>
                  <a:pt x="289" y="420"/>
                </a:lnTo>
                <a:lnTo>
                  <a:pt x="259" y="442"/>
                </a:lnTo>
                <a:lnTo>
                  <a:pt x="215" y="442"/>
                </a:lnTo>
                <a:lnTo>
                  <a:pt x="191" y="412"/>
                </a:lnTo>
                <a:lnTo>
                  <a:pt x="170" y="428"/>
                </a:lnTo>
                <a:lnTo>
                  <a:pt x="125" y="379"/>
                </a:lnTo>
                <a:lnTo>
                  <a:pt x="100" y="225"/>
                </a:lnTo>
                <a:lnTo>
                  <a:pt x="100" y="206"/>
                </a:lnTo>
                <a:lnTo>
                  <a:pt x="0" y="1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2" name="Freeform 343"/>
          <p:cNvSpPr>
            <a:spLocks noChangeAspect="1"/>
          </p:cNvSpPr>
          <p:nvPr/>
        </p:nvSpPr>
        <p:spPr bwMode="auto">
          <a:xfrm>
            <a:off x="4063831" y="4458290"/>
            <a:ext cx="170054" cy="158843"/>
          </a:xfrm>
          <a:custGeom>
            <a:avLst/>
            <a:gdLst>
              <a:gd name="T0" fmla="*/ 0 w 291"/>
              <a:gd name="T1" fmla="*/ 75240760 h 242"/>
              <a:gd name="T2" fmla="*/ 33762904 w 291"/>
              <a:gd name="T3" fmla="*/ 0 h 242"/>
              <a:gd name="T4" fmla="*/ 70976514 w 291"/>
              <a:gd name="T5" fmla="*/ 1243437 h 242"/>
              <a:gd name="T6" fmla="*/ 71715703 w 291"/>
              <a:gd name="T7" fmla="*/ 5285443 h 242"/>
              <a:gd name="T8" fmla="*/ 70976514 w 291"/>
              <a:gd name="T9" fmla="*/ 19276618 h 242"/>
              <a:gd name="T10" fmla="*/ 43621070 w 291"/>
              <a:gd name="T11" fmla="*/ 18654900 h 242"/>
              <a:gd name="T12" fmla="*/ 43128112 w 291"/>
              <a:gd name="T13" fmla="*/ 47880686 h 242"/>
              <a:gd name="T14" fmla="*/ 33516673 w 291"/>
              <a:gd name="T15" fmla="*/ 53166130 h 242"/>
              <a:gd name="T16" fmla="*/ 34009631 w 291"/>
              <a:gd name="T17" fmla="*/ 70888173 h 242"/>
              <a:gd name="T18" fmla="*/ 0 w 291"/>
              <a:gd name="T19" fmla="*/ 7524076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1" h="242">
                <a:moveTo>
                  <a:pt x="0" y="242"/>
                </a:moveTo>
                <a:lnTo>
                  <a:pt x="137" y="0"/>
                </a:lnTo>
                <a:lnTo>
                  <a:pt x="288" y="4"/>
                </a:lnTo>
                <a:lnTo>
                  <a:pt x="291" y="17"/>
                </a:lnTo>
                <a:lnTo>
                  <a:pt x="288" y="62"/>
                </a:lnTo>
                <a:lnTo>
                  <a:pt x="177" y="60"/>
                </a:lnTo>
                <a:lnTo>
                  <a:pt x="175" y="154"/>
                </a:lnTo>
                <a:lnTo>
                  <a:pt x="136" y="171"/>
                </a:lnTo>
                <a:lnTo>
                  <a:pt x="138" y="228"/>
                </a:lnTo>
                <a:lnTo>
                  <a:pt x="0" y="24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3" name="Freeform 344"/>
          <p:cNvSpPr>
            <a:spLocks noChangeAspect="1"/>
          </p:cNvSpPr>
          <p:nvPr/>
        </p:nvSpPr>
        <p:spPr bwMode="auto">
          <a:xfrm>
            <a:off x="4859905" y="4572282"/>
            <a:ext cx="341975" cy="446623"/>
          </a:xfrm>
          <a:custGeom>
            <a:avLst/>
            <a:gdLst>
              <a:gd name="T0" fmla="*/ 0 w 576"/>
              <a:gd name="T1" fmla="*/ 111075082 h 684"/>
              <a:gd name="T2" fmla="*/ 6868390 w 576"/>
              <a:gd name="T3" fmla="*/ 131998211 h 684"/>
              <a:gd name="T4" fmla="*/ 13227879 w 576"/>
              <a:gd name="T5" fmla="*/ 155074670 h 684"/>
              <a:gd name="T6" fmla="*/ 28236152 w 576"/>
              <a:gd name="T7" fmla="*/ 163382351 h 684"/>
              <a:gd name="T8" fmla="*/ 49858618 w 576"/>
              <a:gd name="T9" fmla="*/ 194458635 h 684"/>
              <a:gd name="T10" fmla="*/ 79112066 w 576"/>
              <a:gd name="T11" fmla="*/ 210458283 h 684"/>
              <a:gd name="T12" fmla="*/ 106330923 w 576"/>
              <a:gd name="T13" fmla="*/ 206458371 h 684"/>
              <a:gd name="T14" fmla="*/ 122865393 w 576"/>
              <a:gd name="T15" fmla="*/ 200304575 h 684"/>
              <a:gd name="T16" fmla="*/ 112944610 w 576"/>
              <a:gd name="T17" fmla="*/ 178151130 h 684"/>
              <a:gd name="T18" fmla="*/ 97427436 w 576"/>
              <a:gd name="T19" fmla="*/ 165228379 h 684"/>
              <a:gd name="T20" fmla="*/ 107602921 w 576"/>
              <a:gd name="T21" fmla="*/ 156920698 h 684"/>
              <a:gd name="T22" fmla="*/ 108620218 w 576"/>
              <a:gd name="T23" fmla="*/ 137228439 h 684"/>
              <a:gd name="T24" fmla="*/ 125918291 w 576"/>
              <a:gd name="T25" fmla="*/ 111382938 h 684"/>
              <a:gd name="T26" fmla="*/ 132786680 w 576"/>
              <a:gd name="T27" fmla="*/ 65845178 h 684"/>
              <a:gd name="T28" fmla="*/ 146522955 w 576"/>
              <a:gd name="T29" fmla="*/ 55691469 h 684"/>
              <a:gd name="T30" fmla="*/ 135839074 w 576"/>
              <a:gd name="T31" fmla="*/ 45845617 h 684"/>
              <a:gd name="T32" fmla="*/ 131768880 w 576"/>
              <a:gd name="T33" fmla="*/ 11999737 h 684"/>
              <a:gd name="T34" fmla="*/ 120321900 w 576"/>
              <a:gd name="T35" fmla="*/ 0 h 684"/>
              <a:gd name="T36" fmla="*/ 106330923 w 576"/>
              <a:gd name="T37" fmla="*/ 14461477 h 684"/>
              <a:gd name="T38" fmla="*/ 26709956 w 576"/>
              <a:gd name="T39" fmla="*/ 11691880 h 684"/>
              <a:gd name="T40" fmla="*/ 26709956 w 576"/>
              <a:gd name="T41" fmla="*/ 33230168 h 684"/>
              <a:gd name="T42" fmla="*/ 18824270 w 576"/>
              <a:gd name="T43" fmla="*/ 33845880 h 684"/>
              <a:gd name="T44" fmla="*/ 18824270 w 576"/>
              <a:gd name="T45" fmla="*/ 39999122 h 684"/>
              <a:gd name="T46" fmla="*/ 18315369 w 576"/>
              <a:gd name="T47" fmla="*/ 80306655 h 684"/>
              <a:gd name="T48" fmla="*/ 9411883 w 576"/>
              <a:gd name="T49" fmla="*/ 82460539 h 684"/>
              <a:gd name="T50" fmla="*/ 0 w 576"/>
              <a:gd name="T51" fmla="*/ 111075082 h 6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76" h="684">
                <a:moveTo>
                  <a:pt x="0" y="361"/>
                </a:moveTo>
                <a:lnTo>
                  <a:pt x="27" y="429"/>
                </a:lnTo>
                <a:lnTo>
                  <a:pt x="52" y="504"/>
                </a:lnTo>
                <a:lnTo>
                  <a:pt x="111" y="531"/>
                </a:lnTo>
                <a:lnTo>
                  <a:pt x="196" y="632"/>
                </a:lnTo>
                <a:lnTo>
                  <a:pt x="311" y="684"/>
                </a:lnTo>
                <a:lnTo>
                  <a:pt x="418" y="671"/>
                </a:lnTo>
                <a:lnTo>
                  <a:pt x="483" y="651"/>
                </a:lnTo>
                <a:lnTo>
                  <a:pt x="444" y="579"/>
                </a:lnTo>
                <a:lnTo>
                  <a:pt x="383" y="537"/>
                </a:lnTo>
                <a:lnTo>
                  <a:pt x="423" y="510"/>
                </a:lnTo>
                <a:lnTo>
                  <a:pt x="427" y="446"/>
                </a:lnTo>
                <a:lnTo>
                  <a:pt x="495" y="362"/>
                </a:lnTo>
                <a:lnTo>
                  <a:pt x="522" y="214"/>
                </a:lnTo>
                <a:lnTo>
                  <a:pt x="576" y="181"/>
                </a:lnTo>
                <a:lnTo>
                  <a:pt x="534" y="149"/>
                </a:lnTo>
                <a:lnTo>
                  <a:pt x="518" y="39"/>
                </a:lnTo>
                <a:lnTo>
                  <a:pt x="473" y="0"/>
                </a:lnTo>
                <a:lnTo>
                  <a:pt x="418" y="47"/>
                </a:lnTo>
                <a:lnTo>
                  <a:pt x="105" y="38"/>
                </a:lnTo>
                <a:lnTo>
                  <a:pt x="105" y="108"/>
                </a:lnTo>
                <a:lnTo>
                  <a:pt x="74" y="110"/>
                </a:lnTo>
                <a:lnTo>
                  <a:pt x="74" y="130"/>
                </a:lnTo>
                <a:lnTo>
                  <a:pt x="72" y="261"/>
                </a:lnTo>
                <a:lnTo>
                  <a:pt x="37" y="268"/>
                </a:lnTo>
                <a:lnTo>
                  <a:pt x="0" y="3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4" name="Freeform 345"/>
          <p:cNvSpPr>
            <a:spLocks noChangeAspect="1"/>
          </p:cNvSpPr>
          <p:nvPr/>
        </p:nvSpPr>
        <p:spPr bwMode="auto">
          <a:xfrm>
            <a:off x="5043040" y="5695384"/>
            <a:ext cx="26162" cy="37374"/>
          </a:xfrm>
          <a:custGeom>
            <a:avLst/>
            <a:gdLst>
              <a:gd name="T0" fmla="*/ 0 w 42"/>
              <a:gd name="T1" fmla="*/ 10330295 h 55"/>
              <a:gd name="T2" fmla="*/ 6440488 w 42"/>
              <a:gd name="T3" fmla="*/ 18328409 h 55"/>
              <a:gd name="T4" fmla="*/ 11760729 w 42"/>
              <a:gd name="T5" fmla="*/ 11663795 h 55"/>
              <a:gd name="T6" fmla="*/ 10640483 w 42"/>
              <a:gd name="T7" fmla="*/ 0 h 55"/>
              <a:gd name="T8" fmla="*/ 0 w 42"/>
              <a:gd name="T9" fmla="*/ 10330295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55">
                <a:moveTo>
                  <a:pt x="0" y="31"/>
                </a:moveTo>
                <a:lnTo>
                  <a:pt x="23" y="55"/>
                </a:lnTo>
                <a:lnTo>
                  <a:pt x="42" y="35"/>
                </a:lnTo>
                <a:lnTo>
                  <a:pt x="38" y="0"/>
                </a:lnTo>
                <a:lnTo>
                  <a:pt x="0" y="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5" name="Freeform 346"/>
          <p:cNvSpPr>
            <a:spLocks noChangeAspect="1"/>
          </p:cNvSpPr>
          <p:nvPr/>
        </p:nvSpPr>
        <p:spPr bwMode="auto">
          <a:xfrm>
            <a:off x="5020615" y="5121686"/>
            <a:ext cx="222377" cy="242933"/>
          </a:xfrm>
          <a:custGeom>
            <a:avLst/>
            <a:gdLst>
              <a:gd name="T0" fmla="*/ 0 w 374"/>
              <a:gd name="T1" fmla="*/ 36512800 h 371"/>
              <a:gd name="T2" fmla="*/ 765245 w 374"/>
              <a:gd name="T3" fmla="*/ 58482559 h 371"/>
              <a:gd name="T4" fmla="*/ 12246448 w 374"/>
              <a:gd name="T5" fmla="*/ 81071443 h 371"/>
              <a:gd name="T6" fmla="*/ 28830800 w 374"/>
              <a:gd name="T7" fmla="*/ 90663708 h 371"/>
              <a:gd name="T8" fmla="*/ 37505598 w 374"/>
              <a:gd name="T9" fmla="*/ 92829811 h 371"/>
              <a:gd name="T10" fmla="*/ 46945642 w 374"/>
              <a:gd name="T11" fmla="*/ 114799570 h 371"/>
              <a:gd name="T12" fmla="*/ 82409577 w 374"/>
              <a:gd name="T13" fmla="*/ 112014899 h 371"/>
              <a:gd name="T14" fmla="*/ 95421775 w 374"/>
              <a:gd name="T15" fmla="*/ 102422077 h 371"/>
              <a:gd name="T16" fmla="*/ 82154495 w 374"/>
              <a:gd name="T17" fmla="*/ 57244865 h 371"/>
              <a:gd name="T18" fmla="*/ 85471568 w 374"/>
              <a:gd name="T19" fmla="*/ 39916596 h 371"/>
              <a:gd name="T20" fmla="*/ 40056921 w 374"/>
              <a:gd name="T21" fmla="*/ 0 h 371"/>
              <a:gd name="T22" fmla="*/ 28065050 w 374"/>
              <a:gd name="T23" fmla="*/ 19803656 h 371"/>
              <a:gd name="T24" fmla="*/ 22707323 w 374"/>
              <a:gd name="T25" fmla="*/ 14543597 h 371"/>
              <a:gd name="T26" fmla="*/ 19390756 w 374"/>
              <a:gd name="T27" fmla="*/ 19185087 h 371"/>
              <a:gd name="T28" fmla="*/ 18880088 w 374"/>
              <a:gd name="T29" fmla="*/ 0 h 371"/>
              <a:gd name="T30" fmla="*/ 7143803 w 374"/>
              <a:gd name="T31" fmla="*/ 928409 h 371"/>
              <a:gd name="T32" fmla="*/ 9184962 w 374"/>
              <a:gd name="T33" fmla="*/ 15162165 h 371"/>
              <a:gd name="T34" fmla="*/ 9695125 w 374"/>
              <a:gd name="T35" fmla="*/ 24135862 h 371"/>
              <a:gd name="T36" fmla="*/ 0 w 374"/>
              <a:gd name="T37" fmla="*/ 36512800 h 3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 h="371">
                <a:moveTo>
                  <a:pt x="0" y="118"/>
                </a:moveTo>
                <a:lnTo>
                  <a:pt x="3" y="189"/>
                </a:lnTo>
                <a:lnTo>
                  <a:pt x="48" y="262"/>
                </a:lnTo>
                <a:lnTo>
                  <a:pt x="113" y="293"/>
                </a:lnTo>
                <a:lnTo>
                  <a:pt x="147" y="300"/>
                </a:lnTo>
                <a:lnTo>
                  <a:pt x="184" y="371"/>
                </a:lnTo>
                <a:lnTo>
                  <a:pt x="323" y="362"/>
                </a:lnTo>
                <a:lnTo>
                  <a:pt x="374" y="331"/>
                </a:lnTo>
                <a:lnTo>
                  <a:pt x="322" y="185"/>
                </a:lnTo>
                <a:lnTo>
                  <a:pt x="335" y="129"/>
                </a:lnTo>
                <a:lnTo>
                  <a:pt x="157" y="0"/>
                </a:lnTo>
                <a:lnTo>
                  <a:pt x="110" y="64"/>
                </a:lnTo>
                <a:lnTo>
                  <a:pt x="89" y="47"/>
                </a:lnTo>
                <a:lnTo>
                  <a:pt x="76" y="62"/>
                </a:lnTo>
                <a:lnTo>
                  <a:pt x="74" y="0"/>
                </a:lnTo>
                <a:lnTo>
                  <a:pt x="28" y="3"/>
                </a:lnTo>
                <a:lnTo>
                  <a:pt x="36" y="49"/>
                </a:lnTo>
                <a:lnTo>
                  <a:pt x="38" y="78"/>
                </a:lnTo>
                <a:lnTo>
                  <a:pt x="0" y="1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6" name="Freeform 347"/>
          <p:cNvSpPr>
            <a:spLocks noChangeAspect="1"/>
          </p:cNvSpPr>
          <p:nvPr/>
        </p:nvSpPr>
        <p:spPr bwMode="auto">
          <a:xfrm>
            <a:off x="4405806" y="4845115"/>
            <a:ext cx="42981" cy="119598"/>
          </a:xfrm>
          <a:custGeom>
            <a:avLst/>
            <a:gdLst>
              <a:gd name="T0" fmla="*/ 0 w 74"/>
              <a:gd name="T1" fmla="*/ 0 h 177"/>
              <a:gd name="T2" fmla="*/ 9251605 w 74"/>
              <a:gd name="T3" fmla="*/ 2965342 h 177"/>
              <a:gd name="T4" fmla="*/ 18016205 w 74"/>
              <a:gd name="T5" fmla="*/ 56342653 h 177"/>
              <a:gd name="T6" fmla="*/ 11929883 w 74"/>
              <a:gd name="T7" fmla="*/ 58319548 h 177"/>
              <a:gd name="T8" fmla="*/ 0 w 74"/>
              <a:gd name="T9" fmla="*/ 0 h 1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177">
                <a:moveTo>
                  <a:pt x="0" y="0"/>
                </a:moveTo>
                <a:lnTo>
                  <a:pt x="38" y="9"/>
                </a:lnTo>
                <a:lnTo>
                  <a:pt x="74" y="171"/>
                </a:lnTo>
                <a:lnTo>
                  <a:pt x="49" y="177"/>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7" name="Freeform 348"/>
          <p:cNvSpPr>
            <a:spLocks noChangeAspect="1"/>
          </p:cNvSpPr>
          <p:nvPr/>
        </p:nvSpPr>
        <p:spPr bwMode="auto">
          <a:xfrm>
            <a:off x="5020615" y="5009562"/>
            <a:ext cx="112124" cy="119598"/>
          </a:xfrm>
          <a:custGeom>
            <a:avLst/>
            <a:gdLst>
              <a:gd name="T0" fmla="*/ 0 w 185"/>
              <a:gd name="T1" fmla="*/ 56407432 h 183"/>
              <a:gd name="T2" fmla="*/ 7157136 w 185"/>
              <a:gd name="T3" fmla="*/ 53325010 h 183"/>
              <a:gd name="T4" fmla="*/ 19351196 w 185"/>
              <a:gd name="T5" fmla="*/ 52400616 h 183"/>
              <a:gd name="T6" fmla="*/ 19881507 w 185"/>
              <a:gd name="T7" fmla="*/ 44694562 h 183"/>
              <a:gd name="T8" fmla="*/ 38967547 w 185"/>
              <a:gd name="T9" fmla="*/ 40070929 h 183"/>
              <a:gd name="T10" fmla="*/ 49040878 w 185"/>
              <a:gd name="T11" fmla="*/ 20960136 h 183"/>
              <a:gd name="T12" fmla="*/ 38967547 w 185"/>
              <a:gd name="T13" fmla="*/ 0 h 183"/>
              <a:gd name="T14" fmla="*/ 10603642 w 185"/>
              <a:gd name="T15" fmla="*/ 4006815 h 183"/>
              <a:gd name="T16" fmla="*/ 14049632 w 185"/>
              <a:gd name="T17" fmla="*/ 19418925 h 183"/>
              <a:gd name="T18" fmla="*/ 7952603 w 185"/>
              <a:gd name="T19" fmla="*/ 29590584 h 183"/>
              <a:gd name="T20" fmla="*/ 0 w 185"/>
              <a:gd name="T21" fmla="*/ 56407432 h 1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5" h="183">
                <a:moveTo>
                  <a:pt x="0" y="183"/>
                </a:moveTo>
                <a:lnTo>
                  <a:pt x="27" y="173"/>
                </a:lnTo>
                <a:lnTo>
                  <a:pt x="73" y="170"/>
                </a:lnTo>
                <a:lnTo>
                  <a:pt x="75" y="145"/>
                </a:lnTo>
                <a:lnTo>
                  <a:pt x="147" y="130"/>
                </a:lnTo>
                <a:lnTo>
                  <a:pt x="185" y="68"/>
                </a:lnTo>
                <a:lnTo>
                  <a:pt x="147" y="0"/>
                </a:lnTo>
                <a:lnTo>
                  <a:pt x="40" y="13"/>
                </a:lnTo>
                <a:lnTo>
                  <a:pt x="53" y="63"/>
                </a:lnTo>
                <a:lnTo>
                  <a:pt x="30" y="96"/>
                </a:lnTo>
                <a:lnTo>
                  <a:pt x="0" y="1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8" name="Freeform 349"/>
          <p:cNvSpPr>
            <a:spLocks noChangeAspect="1"/>
          </p:cNvSpPr>
          <p:nvPr/>
        </p:nvSpPr>
        <p:spPr bwMode="auto">
          <a:xfrm>
            <a:off x="4914098" y="4362986"/>
            <a:ext cx="227983" cy="237327"/>
          </a:xfrm>
          <a:custGeom>
            <a:avLst/>
            <a:gdLst>
              <a:gd name="T0" fmla="*/ 0 w 389"/>
              <a:gd name="T1" fmla="*/ 18306370 h 365"/>
              <a:gd name="T2" fmla="*/ 3966106 w 389"/>
              <a:gd name="T3" fmla="*/ 108616946 h 365"/>
              <a:gd name="T4" fmla="*/ 81553605 w 389"/>
              <a:gd name="T5" fmla="*/ 111362736 h 365"/>
              <a:gd name="T6" fmla="*/ 95187528 w 389"/>
              <a:gd name="T7" fmla="*/ 97022875 h 365"/>
              <a:gd name="T8" fmla="*/ 96426750 w 389"/>
              <a:gd name="T9" fmla="*/ 87259331 h 365"/>
              <a:gd name="T10" fmla="*/ 67424292 w 389"/>
              <a:gd name="T11" fmla="*/ 23493045 h 365"/>
              <a:gd name="T12" fmla="*/ 81553605 w 389"/>
              <a:gd name="T13" fmla="*/ 43934845 h 365"/>
              <a:gd name="T14" fmla="*/ 88990426 w 389"/>
              <a:gd name="T15" fmla="*/ 26543739 h 365"/>
              <a:gd name="T16" fmla="*/ 81553605 w 389"/>
              <a:gd name="T17" fmla="*/ 4271413 h 365"/>
              <a:gd name="T18" fmla="*/ 63706130 w 389"/>
              <a:gd name="T19" fmla="*/ 7627562 h 365"/>
              <a:gd name="T20" fmla="*/ 63210242 w 389"/>
              <a:gd name="T21" fmla="*/ 1525623 h 365"/>
              <a:gd name="T22" fmla="*/ 53790866 w 389"/>
              <a:gd name="T23" fmla="*/ 1525623 h 365"/>
              <a:gd name="T24" fmla="*/ 37678500 w 389"/>
              <a:gd name="T25" fmla="*/ 9763544 h 365"/>
              <a:gd name="T26" fmla="*/ 3966106 w 389"/>
              <a:gd name="T27" fmla="*/ 0 h 365"/>
              <a:gd name="T28" fmla="*/ 0 w 389"/>
              <a:gd name="T29" fmla="*/ 18306370 h 3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9" h="365">
                <a:moveTo>
                  <a:pt x="0" y="60"/>
                </a:moveTo>
                <a:lnTo>
                  <a:pt x="16" y="356"/>
                </a:lnTo>
                <a:lnTo>
                  <a:pt x="329" y="365"/>
                </a:lnTo>
                <a:lnTo>
                  <a:pt x="384" y="318"/>
                </a:lnTo>
                <a:lnTo>
                  <a:pt x="389" y="286"/>
                </a:lnTo>
                <a:lnTo>
                  <a:pt x="272" y="77"/>
                </a:lnTo>
                <a:lnTo>
                  <a:pt x="329" y="144"/>
                </a:lnTo>
                <a:lnTo>
                  <a:pt x="359" y="87"/>
                </a:lnTo>
                <a:lnTo>
                  <a:pt x="329" y="14"/>
                </a:lnTo>
                <a:lnTo>
                  <a:pt x="257" y="25"/>
                </a:lnTo>
                <a:lnTo>
                  <a:pt x="255" y="5"/>
                </a:lnTo>
                <a:lnTo>
                  <a:pt x="217" y="5"/>
                </a:lnTo>
                <a:lnTo>
                  <a:pt x="152" y="32"/>
                </a:lnTo>
                <a:lnTo>
                  <a:pt x="16" y="0"/>
                </a:lnTo>
                <a:lnTo>
                  <a:pt x="0" y="6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9" name="Freeform 350"/>
          <p:cNvSpPr>
            <a:spLocks noChangeAspect="1"/>
          </p:cNvSpPr>
          <p:nvPr/>
        </p:nvSpPr>
        <p:spPr bwMode="auto">
          <a:xfrm>
            <a:off x="4306764" y="4761021"/>
            <a:ext cx="153235" cy="123335"/>
          </a:xfrm>
          <a:custGeom>
            <a:avLst/>
            <a:gdLst>
              <a:gd name="T0" fmla="*/ 0 w 262"/>
              <a:gd name="T1" fmla="*/ 49262999 h 190"/>
              <a:gd name="T2" fmla="*/ 4443340 w 262"/>
              <a:gd name="T3" fmla="*/ 55649311 h 190"/>
              <a:gd name="T4" fmla="*/ 21723823 w 262"/>
              <a:gd name="T5" fmla="*/ 57777898 h 190"/>
              <a:gd name="T6" fmla="*/ 19995774 w 262"/>
              <a:gd name="T7" fmla="*/ 43181638 h 190"/>
              <a:gd name="T8" fmla="*/ 42953775 w 262"/>
              <a:gd name="T9" fmla="*/ 40444804 h 190"/>
              <a:gd name="T10" fmla="*/ 52334325 w 262"/>
              <a:gd name="T11" fmla="*/ 43181638 h 190"/>
              <a:gd name="T12" fmla="*/ 64677598 w 262"/>
              <a:gd name="T13" fmla="*/ 32233753 h 190"/>
              <a:gd name="T14" fmla="*/ 48137920 w 262"/>
              <a:gd name="T15" fmla="*/ 10339087 h 190"/>
              <a:gd name="T16" fmla="*/ 46162937 w 262"/>
              <a:gd name="T17" fmla="*/ 0 h 190"/>
              <a:gd name="T18" fmla="*/ 10861663 w 262"/>
              <a:gd name="T19" fmla="*/ 18853986 h 190"/>
              <a:gd name="T20" fmla="*/ 0 w 262"/>
              <a:gd name="T21" fmla="*/ 49262999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2" h="190">
                <a:moveTo>
                  <a:pt x="0" y="162"/>
                </a:moveTo>
                <a:lnTo>
                  <a:pt x="18" y="183"/>
                </a:lnTo>
                <a:lnTo>
                  <a:pt x="88" y="190"/>
                </a:lnTo>
                <a:lnTo>
                  <a:pt x="81" y="142"/>
                </a:lnTo>
                <a:lnTo>
                  <a:pt x="174" y="133"/>
                </a:lnTo>
                <a:lnTo>
                  <a:pt x="212" y="142"/>
                </a:lnTo>
                <a:lnTo>
                  <a:pt x="262" y="106"/>
                </a:lnTo>
                <a:lnTo>
                  <a:pt x="195" y="34"/>
                </a:lnTo>
                <a:lnTo>
                  <a:pt x="187" y="0"/>
                </a:lnTo>
                <a:lnTo>
                  <a:pt x="44" y="62"/>
                </a:lnTo>
                <a:lnTo>
                  <a:pt x="0" y="1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0" name="Freeform 351"/>
          <p:cNvSpPr>
            <a:spLocks noChangeAspect="1"/>
          </p:cNvSpPr>
          <p:nvPr/>
        </p:nvSpPr>
        <p:spPr bwMode="auto">
          <a:xfrm>
            <a:off x="4859905" y="5284264"/>
            <a:ext cx="241066" cy="224247"/>
          </a:xfrm>
          <a:custGeom>
            <a:avLst/>
            <a:gdLst>
              <a:gd name="T0" fmla="*/ 0 w 409"/>
              <a:gd name="T1" fmla="*/ 52420093 h 339"/>
              <a:gd name="T2" fmla="*/ 0 w 409"/>
              <a:gd name="T3" fmla="*/ 93472000 h 339"/>
              <a:gd name="T4" fmla="*/ 10780108 w 409"/>
              <a:gd name="T5" fmla="*/ 103893305 h 339"/>
              <a:gd name="T6" fmla="*/ 27326297 w 409"/>
              <a:gd name="T7" fmla="*/ 106419257 h 339"/>
              <a:gd name="T8" fmla="*/ 42619229 w 409"/>
              <a:gd name="T9" fmla="*/ 107050885 h 339"/>
              <a:gd name="T10" fmla="*/ 57912161 w 409"/>
              <a:gd name="T11" fmla="*/ 92524558 h 339"/>
              <a:gd name="T12" fmla="*/ 58915067 w 409"/>
              <a:gd name="T13" fmla="*/ 86524650 h 339"/>
              <a:gd name="T14" fmla="*/ 72202188 w 409"/>
              <a:gd name="T15" fmla="*/ 82103814 h 339"/>
              <a:gd name="T16" fmla="*/ 69695175 w 409"/>
              <a:gd name="T17" fmla="*/ 76419721 h 339"/>
              <a:gd name="T18" fmla="*/ 97523174 w 409"/>
              <a:gd name="T19" fmla="*/ 65683164 h 339"/>
              <a:gd name="T20" fmla="*/ 93762404 w 409"/>
              <a:gd name="T21" fmla="*/ 60314885 h 339"/>
              <a:gd name="T22" fmla="*/ 102537201 w 409"/>
              <a:gd name="T23" fmla="*/ 27788836 h 339"/>
              <a:gd name="T24" fmla="*/ 95768215 w 409"/>
              <a:gd name="T25" fmla="*/ 13578885 h 339"/>
              <a:gd name="T26" fmla="*/ 79472377 w 409"/>
              <a:gd name="T27" fmla="*/ 3789208 h 339"/>
              <a:gd name="T28" fmla="*/ 75210905 w 409"/>
              <a:gd name="T29" fmla="*/ 0 h 339"/>
              <a:gd name="T30" fmla="*/ 59416269 w 409"/>
              <a:gd name="T31" fmla="*/ 10104929 h 339"/>
              <a:gd name="T32" fmla="*/ 57661310 w 409"/>
              <a:gd name="T33" fmla="*/ 38525956 h 339"/>
              <a:gd name="T34" fmla="*/ 67439013 w 409"/>
              <a:gd name="T35" fmla="*/ 43894235 h 339"/>
              <a:gd name="T36" fmla="*/ 67689364 w 409"/>
              <a:gd name="T37" fmla="*/ 55578235 h 339"/>
              <a:gd name="T38" fmla="*/ 17799946 w 409"/>
              <a:gd name="T39" fmla="*/ 29683721 h 339"/>
              <a:gd name="T40" fmla="*/ 19304054 w 409"/>
              <a:gd name="T41" fmla="*/ 52420093 h 339"/>
              <a:gd name="T42" fmla="*/ 0 w 409"/>
              <a:gd name="T43" fmla="*/ 52420093 h 3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09" h="339">
                <a:moveTo>
                  <a:pt x="0" y="166"/>
                </a:moveTo>
                <a:lnTo>
                  <a:pt x="0" y="296"/>
                </a:lnTo>
                <a:lnTo>
                  <a:pt x="43" y="329"/>
                </a:lnTo>
                <a:lnTo>
                  <a:pt x="109" y="337"/>
                </a:lnTo>
                <a:lnTo>
                  <a:pt x="170" y="339"/>
                </a:lnTo>
                <a:lnTo>
                  <a:pt x="231" y="293"/>
                </a:lnTo>
                <a:lnTo>
                  <a:pt x="235" y="274"/>
                </a:lnTo>
                <a:lnTo>
                  <a:pt x="288" y="260"/>
                </a:lnTo>
                <a:lnTo>
                  <a:pt x="278" y="242"/>
                </a:lnTo>
                <a:lnTo>
                  <a:pt x="389" y="208"/>
                </a:lnTo>
                <a:lnTo>
                  <a:pt x="374" y="191"/>
                </a:lnTo>
                <a:lnTo>
                  <a:pt x="409" y="88"/>
                </a:lnTo>
                <a:lnTo>
                  <a:pt x="382" y="43"/>
                </a:lnTo>
                <a:lnTo>
                  <a:pt x="317" y="12"/>
                </a:lnTo>
                <a:lnTo>
                  <a:pt x="300" y="0"/>
                </a:lnTo>
                <a:lnTo>
                  <a:pt x="237" y="32"/>
                </a:lnTo>
                <a:lnTo>
                  <a:pt x="230" y="122"/>
                </a:lnTo>
                <a:lnTo>
                  <a:pt x="269" y="139"/>
                </a:lnTo>
                <a:lnTo>
                  <a:pt x="270" y="176"/>
                </a:lnTo>
                <a:lnTo>
                  <a:pt x="71" y="94"/>
                </a:lnTo>
                <a:lnTo>
                  <a:pt x="77" y="166"/>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1" name="Freeform 352"/>
          <p:cNvSpPr>
            <a:spLocks noChangeAspect="1"/>
          </p:cNvSpPr>
          <p:nvPr/>
        </p:nvSpPr>
        <p:spPr bwMode="auto">
          <a:xfrm>
            <a:off x="4749650" y="5607554"/>
            <a:ext cx="334502" cy="298996"/>
          </a:xfrm>
          <a:custGeom>
            <a:avLst/>
            <a:gdLst>
              <a:gd name="T0" fmla="*/ 0 w 568"/>
              <a:gd name="T1" fmla="*/ 74792114 h 455"/>
              <a:gd name="T2" fmla="*/ 5256015 w 568"/>
              <a:gd name="T3" fmla="*/ 69805899 h 455"/>
              <a:gd name="T4" fmla="*/ 11262961 w 568"/>
              <a:gd name="T5" fmla="*/ 79154774 h 455"/>
              <a:gd name="T6" fmla="*/ 22275778 w 568"/>
              <a:gd name="T7" fmla="*/ 79154774 h 455"/>
              <a:gd name="T8" fmla="*/ 29784085 w 568"/>
              <a:gd name="T9" fmla="*/ 72299007 h 455"/>
              <a:gd name="T10" fmla="*/ 29784085 w 568"/>
              <a:gd name="T11" fmla="*/ 28358681 h 455"/>
              <a:gd name="T12" fmla="*/ 37292892 w 568"/>
              <a:gd name="T13" fmla="*/ 39577666 h 455"/>
              <a:gd name="T14" fmla="*/ 37042248 w 568"/>
              <a:gd name="T15" fmla="*/ 51419648 h 455"/>
              <a:gd name="T16" fmla="*/ 49056139 w 568"/>
              <a:gd name="T17" fmla="*/ 51108149 h 455"/>
              <a:gd name="T18" fmla="*/ 59318026 w 568"/>
              <a:gd name="T19" fmla="*/ 37707556 h 455"/>
              <a:gd name="T20" fmla="*/ 78339937 w 568"/>
              <a:gd name="T21" fmla="*/ 37707556 h 455"/>
              <a:gd name="T22" fmla="*/ 111377888 w 568"/>
              <a:gd name="T23" fmla="*/ 0 h 455"/>
              <a:gd name="T24" fmla="*/ 131150230 w 568"/>
              <a:gd name="T25" fmla="*/ 5297714 h 455"/>
              <a:gd name="T26" fmla="*/ 134404096 w 568"/>
              <a:gd name="T27" fmla="*/ 40512163 h 455"/>
              <a:gd name="T28" fmla="*/ 124893141 w 568"/>
              <a:gd name="T29" fmla="*/ 50173095 h 455"/>
              <a:gd name="T30" fmla="*/ 130649943 w 568"/>
              <a:gd name="T31" fmla="*/ 57652418 h 455"/>
              <a:gd name="T32" fmla="*/ 135405170 w 568"/>
              <a:gd name="T33" fmla="*/ 51419648 h 455"/>
              <a:gd name="T34" fmla="*/ 142163047 w 568"/>
              <a:gd name="T35" fmla="*/ 51419648 h 455"/>
              <a:gd name="T36" fmla="*/ 138659037 w 568"/>
              <a:gd name="T37" fmla="*/ 72299007 h 455"/>
              <a:gd name="T38" fmla="*/ 117885121 w 568"/>
              <a:gd name="T39" fmla="*/ 104397349 h 455"/>
              <a:gd name="T40" fmla="*/ 92105833 w 568"/>
              <a:gd name="T41" fmla="*/ 132133033 h 455"/>
              <a:gd name="T42" fmla="*/ 72833779 w 568"/>
              <a:gd name="T43" fmla="*/ 141481908 h 455"/>
              <a:gd name="T44" fmla="*/ 16769119 w 568"/>
              <a:gd name="T45" fmla="*/ 141793407 h 455"/>
              <a:gd name="T46" fmla="*/ 12264035 w 568"/>
              <a:gd name="T47" fmla="*/ 125900264 h 455"/>
              <a:gd name="T48" fmla="*/ 14516827 w 568"/>
              <a:gd name="T49" fmla="*/ 113123226 h 455"/>
              <a:gd name="T50" fmla="*/ 0 w 568"/>
              <a:gd name="T51" fmla="*/ 74792114 h 4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8" h="455">
                <a:moveTo>
                  <a:pt x="0" y="240"/>
                </a:moveTo>
                <a:lnTo>
                  <a:pt x="21" y="224"/>
                </a:lnTo>
                <a:lnTo>
                  <a:pt x="45" y="254"/>
                </a:lnTo>
                <a:lnTo>
                  <a:pt x="89" y="254"/>
                </a:lnTo>
                <a:lnTo>
                  <a:pt x="119" y="232"/>
                </a:lnTo>
                <a:lnTo>
                  <a:pt x="119" y="91"/>
                </a:lnTo>
                <a:lnTo>
                  <a:pt x="149" y="127"/>
                </a:lnTo>
                <a:lnTo>
                  <a:pt x="148" y="165"/>
                </a:lnTo>
                <a:lnTo>
                  <a:pt x="196" y="164"/>
                </a:lnTo>
                <a:lnTo>
                  <a:pt x="237" y="121"/>
                </a:lnTo>
                <a:lnTo>
                  <a:pt x="313" y="121"/>
                </a:lnTo>
                <a:lnTo>
                  <a:pt x="445" y="0"/>
                </a:lnTo>
                <a:lnTo>
                  <a:pt x="524" y="17"/>
                </a:lnTo>
                <a:lnTo>
                  <a:pt x="537" y="130"/>
                </a:lnTo>
                <a:lnTo>
                  <a:pt x="499" y="161"/>
                </a:lnTo>
                <a:lnTo>
                  <a:pt x="522" y="185"/>
                </a:lnTo>
                <a:lnTo>
                  <a:pt x="541" y="165"/>
                </a:lnTo>
                <a:lnTo>
                  <a:pt x="568" y="165"/>
                </a:lnTo>
                <a:lnTo>
                  <a:pt x="554" y="232"/>
                </a:lnTo>
                <a:lnTo>
                  <a:pt x="471" y="335"/>
                </a:lnTo>
                <a:lnTo>
                  <a:pt x="368" y="424"/>
                </a:lnTo>
                <a:lnTo>
                  <a:pt x="291" y="454"/>
                </a:lnTo>
                <a:lnTo>
                  <a:pt x="67" y="455"/>
                </a:lnTo>
                <a:lnTo>
                  <a:pt x="49" y="404"/>
                </a:lnTo>
                <a:lnTo>
                  <a:pt x="58" y="363"/>
                </a:lnTo>
                <a:lnTo>
                  <a:pt x="0" y="2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2" name="Freeform 353"/>
          <p:cNvSpPr>
            <a:spLocks noChangeAspect="1"/>
          </p:cNvSpPr>
          <p:nvPr/>
        </p:nvSpPr>
        <p:spPr bwMode="auto">
          <a:xfrm>
            <a:off x="4964553" y="5768263"/>
            <a:ext cx="50455" cy="54192"/>
          </a:xfrm>
          <a:custGeom>
            <a:avLst/>
            <a:gdLst>
              <a:gd name="T0" fmla="*/ 0 w 80"/>
              <a:gd name="T1" fmla="*/ 12314898 h 84"/>
              <a:gd name="T2" fmla="*/ 8611512 w 80"/>
              <a:gd name="T3" fmla="*/ 25231016 h 84"/>
              <a:gd name="T4" fmla="*/ 22964388 w 80"/>
              <a:gd name="T5" fmla="*/ 12314898 h 84"/>
              <a:gd name="T6" fmla="*/ 16362033 w 80"/>
              <a:gd name="T7" fmla="*/ 0 h 84"/>
              <a:gd name="T8" fmla="*/ 0 w 80"/>
              <a:gd name="T9" fmla="*/ 12314898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84">
                <a:moveTo>
                  <a:pt x="0" y="41"/>
                </a:moveTo>
                <a:lnTo>
                  <a:pt x="30" y="84"/>
                </a:lnTo>
                <a:lnTo>
                  <a:pt x="80" y="41"/>
                </a:lnTo>
                <a:lnTo>
                  <a:pt x="57" y="0"/>
                </a:lnTo>
                <a:lnTo>
                  <a:pt x="0" y="4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3" name="Freeform 354"/>
          <p:cNvSpPr>
            <a:spLocks noChangeAspect="1"/>
          </p:cNvSpPr>
          <p:nvPr/>
        </p:nvSpPr>
        <p:spPr bwMode="auto">
          <a:xfrm>
            <a:off x="5314003" y="4073335"/>
            <a:ext cx="127074" cy="110256"/>
          </a:xfrm>
          <a:custGeom>
            <a:avLst/>
            <a:gdLst>
              <a:gd name="T0" fmla="*/ 20548511 w 213"/>
              <a:gd name="T1" fmla="*/ 2344823 h 173"/>
              <a:gd name="T2" fmla="*/ 23373456 w 213"/>
              <a:gd name="T3" fmla="*/ 2344823 h 173"/>
              <a:gd name="T4" fmla="*/ 31592860 w 213"/>
              <a:gd name="T5" fmla="*/ 4689647 h 173"/>
              <a:gd name="T6" fmla="*/ 39812264 w 213"/>
              <a:gd name="T7" fmla="*/ 11138317 h 173"/>
              <a:gd name="T8" fmla="*/ 44435869 w 213"/>
              <a:gd name="T9" fmla="*/ 19346011 h 173"/>
              <a:gd name="T10" fmla="*/ 54709871 w 213"/>
              <a:gd name="T11" fmla="*/ 28725847 h 173"/>
              <a:gd name="T12" fmla="*/ 49058967 w 213"/>
              <a:gd name="T13" fmla="*/ 30777229 h 173"/>
              <a:gd name="T14" fmla="*/ 45463168 w 213"/>
              <a:gd name="T15" fmla="*/ 36932999 h 173"/>
              <a:gd name="T16" fmla="*/ 44692820 w 213"/>
              <a:gd name="T17" fmla="*/ 39864164 h 173"/>
              <a:gd name="T18" fmla="*/ 42637716 w 213"/>
              <a:gd name="T19" fmla="*/ 50709581 h 173"/>
              <a:gd name="T20" fmla="*/ 35189166 w 213"/>
              <a:gd name="T21" fmla="*/ 47778417 h 173"/>
              <a:gd name="T22" fmla="*/ 33391013 w 213"/>
              <a:gd name="T23" fmla="*/ 38105682 h 173"/>
              <a:gd name="T24" fmla="*/ 26198908 w 213"/>
              <a:gd name="T25" fmla="*/ 41916087 h 173"/>
              <a:gd name="T26" fmla="*/ 18236455 w 213"/>
              <a:gd name="T27" fmla="*/ 47485517 h 173"/>
              <a:gd name="T28" fmla="*/ 13870308 w 213"/>
              <a:gd name="T29" fmla="*/ 46019934 h 173"/>
              <a:gd name="T30" fmla="*/ 9760606 w 213"/>
              <a:gd name="T31" fmla="*/ 41329746 h 173"/>
              <a:gd name="T32" fmla="*/ 7448550 w 213"/>
              <a:gd name="T33" fmla="*/ 36932999 h 173"/>
              <a:gd name="T34" fmla="*/ 10530953 w 213"/>
              <a:gd name="T35" fmla="*/ 32243352 h 173"/>
              <a:gd name="T36" fmla="*/ 12586058 w 213"/>
              <a:gd name="T37" fmla="*/ 35760317 h 173"/>
              <a:gd name="T38" fmla="*/ 22346157 w 213"/>
              <a:gd name="T39" fmla="*/ 41036846 h 173"/>
              <a:gd name="T40" fmla="*/ 24401261 w 213"/>
              <a:gd name="T41" fmla="*/ 36346658 h 173"/>
              <a:gd name="T42" fmla="*/ 15411003 w 213"/>
              <a:gd name="T43" fmla="*/ 28432405 h 173"/>
              <a:gd name="T44" fmla="*/ 12329106 w 213"/>
              <a:gd name="T45" fmla="*/ 21983735 h 173"/>
              <a:gd name="T46" fmla="*/ 9503654 w 213"/>
              <a:gd name="T47" fmla="*/ 19346011 h 173"/>
              <a:gd name="T48" fmla="*/ 9503654 w 213"/>
              <a:gd name="T49" fmla="*/ 15535064 h 173"/>
              <a:gd name="T50" fmla="*/ 5393952 w 213"/>
              <a:gd name="T51" fmla="*/ 13776582 h 173"/>
              <a:gd name="T52" fmla="*/ 0 w 213"/>
              <a:gd name="T53" fmla="*/ 12603900 h 173"/>
              <a:gd name="T54" fmla="*/ 1284250 w 213"/>
              <a:gd name="T55" fmla="*/ 7621353 h 173"/>
              <a:gd name="T56" fmla="*/ 2311549 w 213"/>
              <a:gd name="T57" fmla="*/ 4689647 h 173"/>
              <a:gd name="T58" fmla="*/ 6678203 w 213"/>
              <a:gd name="T59" fmla="*/ 4689647 h 173"/>
              <a:gd name="T60" fmla="*/ 9503654 w 213"/>
              <a:gd name="T61" fmla="*/ 6448670 h 173"/>
              <a:gd name="T62" fmla="*/ 16438808 w 213"/>
              <a:gd name="T63" fmla="*/ 13776582 h 173"/>
              <a:gd name="T64" fmla="*/ 16952204 w 213"/>
              <a:gd name="T65" fmla="*/ 9086935 h 173"/>
              <a:gd name="T66" fmla="*/ 14897607 w 213"/>
              <a:gd name="T67" fmla="*/ 3517506 h 173"/>
              <a:gd name="T68" fmla="*/ 16438808 w 213"/>
              <a:gd name="T69" fmla="*/ 0 h 173"/>
              <a:gd name="T70" fmla="*/ 20548511 w 213"/>
              <a:gd name="T71" fmla="*/ 2344823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3" h="173">
                <a:moveTo>
                  <a:pt x="80" y="8"/>
                </a:moveTo>
                <a:lnTo>
                  <a:pt x="91" y="8"/>
                </a:lnTo>
                <a:lnTo>
                  <a:pt x="123" y="16"/>
                </a:lnTo>
                <a:lnTo>
                  <a:pt x="155" y="38"/>
                </a:lnTo>
                <a:lnTo>
                  <a:pt x="173" y="66"/>
                </a:lnTo>
                <a:lnTo>
                  <a:pt x="213" y="98"/>
                </a:lnTo>
                <a:lnTo>
                  <a:pt x="191" y="105"/>
                </a:lnTo>
                <a:lnTo>
                  <a:pt x="177" y="126"/>
                </a:lnTo>
                <a:lnTo>
                  <a:pt x="174" y="136"/>
                </a:lnTo>
                <a:lnTo>
                  <a:pt x="166" y="173"/>
                </a:lnTo>
                <a:lnTo>
                  <a:pt x="137" y="163"/>
                </a:lnTo>
                <a:lnTo>
                  <a:pt x="130" y="130"/>
                </a:lnTo>
                <a:lnTo>
                  <a:pt x="102" y="143"/>
                </a:lnTo>
                <a:lnTo>
                  <a:pt x="71" y="162"/>
                </a:lnTo>
                <a:lnTo>
                  <a:pt x="54" y="157"/>
                </a:lnTo>
                <a:lnTo>
                  <a:pt x="38" y="141"/>
                </a:lnTo>
                <a:lnTo>
                  <a:pt x="29" y="126"/>
                </a:lnTo>
                <a:lnTo>
                  <a:pt x="41" y="110"/>
                </a:lnTo>
                <a:lnTo>
                  <a:pt x="49" y="122"/>
                </a:lnTo>
                <a:lnTo>
                  <a:pt x="87" y="140"/>
                </a:lnTo>
                <a:lnTo>
                  <a:pt x="95" y="124"/>
                </a:lnTo>
                <a:lnTo>
                  <a:pt x="60" y="97"/>
                </a:lnTo>
                <a:lnTo>
                  <a:pt x="48" y="75"/>
                </a:lnTo>
                <a:lnTo>
                  <a:pt x="37" y="66"/>
                </a:lnTo>
                <a:lnTo>
                  <a:pt x="37" y="53"/>
                </a:lnTo>
                <a:lnTo>
                  <a:pt x="21" y="47"/>
                </a:lnTo>
                <a:lnTo>
                  <a:pt x="0" y="43"/>
                </a:lnTo>
                <a:lnTo>
                  <a:pt x="5" y="26"/>
                </a:lnTo>
                <a:lnTo>
                  <a:pt x="9" y="16"/>
                </a:lnTo>
                <a:lnTo>
                  <a:pt x="26" y="16"/>
                </a:lnTo>
                <a:lnTo>
                  <a:pt x="37" y="22"/>
                </a:lnTo>
                <a:lnTo>
                  <a:pt x="64" y="47"/>
                </a:lnTo>
                <a:lnTo>
                  <a:pt x="66" y="31"/>
                </a:lnTo>
                <a:lnTo>
                  <a:pt x="58" y="12"/>
                </a:lnTo>
                <a:lnTo>
                  <a:pt x="64" y="0"/>
                </a:lnTo>
                <a:lnTo>
                  <a:pt x="80" y="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4" name="Freeform 355"/>
          <p:cNvSpPr>
            <a:spLocks noChangeAspect="1"/>
          </p:cNvSpPr>
          <p:nvPr/>
        </p:nvSpPr>
        <p:spPr bwMode="auto">
          <a:xfrm>
            <a:off x="5285974" y="4093891"/>
            <a:ext cx="89700" cy="67274"/>
          </a:xfrm>
          <a:custGeom>
            <a:avLst/>
            <a:gdLst>
              <a:gd name="T0" fmla="*/ 0 w 141"/>
              <a:gd name="T1" fmla="*/ 4650716 h 106"/>
              <a:gd name="T2" fmla="*/ 4964889 w 141"/>
              <a:gd name="T3" fmla="*/ 9592574 h 106"/>
              <a:gd name="T4" fmla="*/ 11098179 w 141"/>
              <a:gd name="T5" fmla="*/ 17150392 h 106"/>
              <a:gd name="T6" fmla="*/ 20444298 w 141"/>
              <a:gd name="T7" fmla="*/ 27033567 h 106"/>
              <a:gd name="T8" fmla="*/ 26869417 w 141"/>
              <a:gd name="T9" fmla="*/ 21219903 h 106"/>
              <a:gd name="T10" fmla="*/ 27161787 w 141"/>
              <a:gd name="T11" fmla="*/ 26161760 h 106"/>
              <a:gd name="T12" fmla="*/ 31834306 w 141"/>
              <a:gd name="T13" fmla="*/ 27033567 h 106"/>
              <a:gd name="T14" fmla="*/ 38551796 w 141"/>
              <a:gd name="T15" fmla="*/ 30812476 h 106"/>
              <a:gd name="T16" fmla="*/ 41180426 w 141"/>
              <a:gd name="T17" fmla="*/ 26161760 h 106"/>
              <a:gd name="T18" fmla="*/ 30958277 w 141"/>
              <a:gd name="T19" fmla="*/ 18313340 h 106"/>
              <a:gd name="T20" fmla="*/ 28622017 w 141"/>
              <a:gd name="T21" fmla="*/ 12208534 h 106"/>
              <a:gd name="T22" fmla="*/ 24240787 w 141"/>
              <a:gd name="T23" fmla="*/ 9301971 h 106"/>
              <a:gd name="T24" fmla="*/ 24240787 w 141"/>
              <a:gd name="T25" fmla="*/ 5523062 h 106"/>
              <a:gd name="T26" fmla="*/ 19568268 w 141"/>
              <a:gd name="T27" fmla="*/ 3778909 h 106"/>
              <a:gd name="T28" fmla="*/ 12850779 w 141"/>
              <a:gd name="T29" fmla="*/ 2325358 h 106"/>
              <a:gd name="T30" fmla="*/ 7009319 w 141"/>
              <a:gd name="T31" fmla="*/ 0 h 106"/>
              <a:gd name="T32" fmla="*/ 2044430 w 141"/>
              <a:gd name="T33" fmla="*/ 871807 h 106"/>
              <a:gd name="T34" fmla="*/ 0 w 141"/>
              <a:gd name="T35" fmla="*/ 4650716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1" h="106">
                <a:moveTo>
                  <a:pt x="0" y="16"/>
                </a:moveTo>
                <a:lnTo>
                  <a:pt x="17" y="33"/>
                </a:lnTo>
                <a:lnTo>
                  <a:pt x="38" y="59"/>
                </a:lnTo>
                <a:lnTo>
                  <a:pt x="70" y="93"/>
                </a:lnTo>
                <a:lnTo>
                  <a:pt x="92" y="73"/>
                </a:lnTo>
                <a:lnTo>
                  <a:pt x="93" y="90"/>
                </a:lnTo>
                <a:lnTo>
                  <a:pt x="109" y="93"/>
                </a:lnTo>
                <a:lnTo>
                  <a:pt x="132" y="106"/>
                </a:lnTo>
                <a:lnTo>
                  <a:pt x="141" y="90"/>
                </a:lnTo>
                <a:lnTo>
                  <a:pt x="106" y="63"/>
                </a:lnTo>
                <a:lnTo>
                  <a:pt x="98" y="42"/>
                </a:lnTo>
                <a:lnTo>
                  <a:pt x="83" y="32"/>
                </a:lnTo>
                <a:lnTo>
                  <a:pt x="83" y="19"/>
                </a:lnTo>
                <a:lnTo>
                  <a:pt x="67" y="13"/>
                </a:lnTo>
                <a:lnTo>
                  <a:pt x="44" y="8"/>
                </a:lnTo>
                <a:lnTo>
                  <a:pt x="24" y="0"/>
                </a:lnTo>
                <a:lnTo>
                  <a:pt x="7" y="3"/>
                </a:lnTo>
                <a:lnTo>
                  <a:pt x="0" y="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5" name="Freeform 356"/>
          <p:cNvSpPr>
            <a:spLocks noChangeAspect="1"/>
          </p:cNvSpPr>
          <p:nvPr/>
        </p:nvSpPr>
        <p:spPr bwMode="auto">
          <a:xfrm>
            <a:off x="5334561" y="3703328"/>
            <a:ext cx="859611" cy="409249"/>
          </a:xfrm>
          <a:custGeom>
            <a:avLst/>
            <a:gdLst>
              <a:gd name="T0" fmla="*/ 348545006 w 1452"/>
              <a:gd name="T1" fmla="*/ 80033920 h 623"/>
              <a:gd name="T2" fmla="*/ 312122530 w 1452"/>
              <a:gd name="T3" fmla="*/ 75985292 h 623"/>
              <a:gd name="T4" fmla="*/ 298464038 w 1452"/>
              <a:gd name="T5" fmla="*/ 60414677 h 623"/>
              <a:gd name="T6" fmla="*/ 281264438 w 1452"/>
              <a:gd name="T7" fmla="*/ 62905797 h 623"/>
              <a:gd name="T8" fmla="*/ 264570782 w 1452"/>
              <a:gd name="T9" fmla="*/ 56054660 h 623"/>
              <a:gd name="T10" fmla="*/ 233965160 w 1452"/>
              <a:gd name="T11" fmla="*/ 32387348 h 623"/>
              <a:gd name="T12" fmla="*/ 195771878 w 1452"/>
              <a:gd name="T13" fmla="*/ 23667870 h 623"/>
              <a:gd name="T14" fmla="*/ 169466784 w 1452"/>
              <a:gd name="T15" fmla="*/ 14325055 h 623"/>
              <a:gd name="T16" fmla="*/ 142908718 w 1452"/>
              <a:gd name="T17" fmla="*/ 7785307 h 623"/>
              <a:gd name="T18" fmla="*/ 118120955 w 1452"/>
              <a:gd name="T19" fmla="*/ 16504785 h 623"/>
              <a:gd name="T20" fmla="*/ 90045055 w 1452"/>
              <a:gd name="T21" fmla="*/ 16504785 h 623"/>
              <a:gd name="T22" fmla="*/ 90045055 w 1452"/>
              <a:gd name="T23" fmla="*/ 38927095 h 623"/>
              <a:gd name="T24" fmla="*/ 100921355 w 1452"/>
              <a:gd name="T25" fmla="*/ 49514912 h 623"/>
              <a:gd name="T26" fmla="*/ 100921355 w 1452"/>
              <a:gd name="T27" fmla="*/ 64151915 h 623"/>
              <a:gd name="T28" fmla="*/ 90045055 w 1452"/>
              <a:gd name="T29" fmla="*/ 65708865 h 623"/>
              <a:gd name="T30" fmla="*/ 73604372 w 1452"/>
              <a:gd name="T31" fmla="*/ 57612168 h 623"/>
              <a:gd name="T32" fmla="*/ 62728073 w 1452"/>
              <a:gd name="T33" fmla="*/ 60414677 h 623"/>
              <a:gd name="T34" fmla="*/ 50081470 w 1452"/>
              <a:gd name="T35" fmla="*/ 54809100 h 623"/>
              <a:gd name="T36" fmla="*/ 19222876 w 1452"/>
              <a:gd name="T37" fmla="*/ 53874930 h 623"/>
              <a:gd name="T38" fmla="*/ 12393630 w 1452"/>
              <a:gd name="T39" fmla="*/ 61660237 h 623"/>
              <a:gd name="T40" fmla="*/ 11382244 w 1452"/>
              <a:gd name="T41" fmla="*/ 72560003 h 623"/>
              <a:gd name="T42" fmla="*/ 1264861 w 1452"/>
              <a:gd name="T43" fmla="*/ 67265815 h 623"/>
              <a:gd name="T44" fmla="*/ 0 w 1452"/>
              <a:gd name="T45" fmla="*/ 89064787 h 623"/>
              <a:gd name="T46" fmla="*/ 4552998 w 1452"/>
              <a:gd name="T47" fmla="*/ 103701790 h 623"/>
              <a:gd name="T48" fmla="*/ 15934739 w 1452"/>
              <a:gd name="T49" fmla="*/ 103078452 h 623"/>
              <a:gd name="T50" fmla="*/ 27569955 w 1452"/>
              <a:gd name="T51" fmla="*/ 124566593 h 623"/>
              <a:gd name="T52" fmla="*/ 66522154 w 1452"/>
              <a:gd name="T53" fmla="*/ 116157947 h 623"/>
              <a:gd name="T54" fmla="*/ 62981045 w 1452"/>
              <a:gd name="T55" fmla="*/ 139514427 h 623"/>
              <a:gd name="T56" fmla="*/ 43504694 w 1452"/>
              <a:gd name="T57" fmla="*/ 151348363 h 623"/>
              <a:gd name="T58" fmla="*/ 65257293 w 1452"/>
              <a:gd name="T59" fmla="*/ 173147335 h 623"/>
              <a:gd name="T60" fmla="*/ 80939562 w 1452"/>
              <a:gd name="T61" fmla="*/ 176572625 h 623"/>
              <a:gd name="T62" fmla="*/ 92827248 w 1452"/>
              <a:gd name="T63" fmla="*/ 179375692 h 623"/>
              <a:gd name="T64" fmla="*/ 92574275 w 1452"/>
              <a:gd name="T65" fmla="*/ 135154410 h 623"/>
              <a:gd name="T66" fmla="*/ 107750600 w 1452"/>
              <a:gd name="T67" fmla="*/ 122074915 h 623"/>
              <a:gd name="T68" fmla="*/ 113314985 w 1452"/>
              <a:gd name="T69" fmla="*/ 116157947 h 623"/>
              <a:gd name="T70" fmla="*/ 120650175 w 1452"/>
              <a:gd name="T71" fmla="*/ 120206575 h 623"/>
              <a:gd name="T72" fmla="*/ 124697228 w 1452"/>
              <a:gd name="T73" fmla="*/ 123943813 h 623"/>
              <a:gd name="T74" fmla="*/ 134308666 w 1452"/>
              <a:gd name="T75" fmla="*/ 142005547 h 623"/>
              <a:gd name="T76" fmla="*/ 142149801 w 1452"/>
              <a:gd name="T77" fmla="*/ 153528092 h 623"/>
              <a:gd name="T78" fmla="*/ 163902400 w 1452"/>
              <a:gd name="T79" fmla="*/ 153528092 h 623"/>
              <a:gd name="T80" fmla="*/ 172248976 w 1452"/>
              <a:gd name="T81" fmla="*/ 183735152 h 623"/>
              <a:gd name="T82" fmla="*/ 180849028 w 1452"/>
              <a:gd name="T83" fmla="*/ 194012137 h 623"/>
              <a:gd name="T84" fmla="*/ 202348654 w 1452"/>
              <a:gd name="T85" fmla="*/ 189029340 h 623"/>
              <a:gd name="T86" fmla="*/ 227641858 w 1452"/>
              <a:gd name="T87" fmla="*/ 189652120 h 623"/>
              <a:gd name="T88" fmla="*/ 226124528 w 1452"/>
              <a:gd name="T89" fmla="*/ 176884015 h 623"/>
              <a:gd name="T90" fmla="*/ 230424051 w 1452"/>
              <a:gd name="T91" fmla="*/ 170032877 h 623"/>
              <a:gd name="T92" fmla="*/ 246106320 w 1452"/>
              <a:gd name="T93" fmla="*/ 172524555 h 623"/>
              <a:gd name="T94" fmla="*/ 267858919 w 1452"/>
              <a:gd name="T95" fmla="*/ 166607587 h 623"/>
              <a:gd name="T96" fmla="*/ 305040312 w 1452"/>
              <a:gd name="T97" fmla="*/ 175327065 h 623"/>
              <a:gd name="T98" fmla="*/ 305040312 w 1452"/>
              <a:gd name="T99" fmla="*/ 147922515 h 623"/>
              <a:gd name="T100" fmla="*/ 332610267 w 1452"/>
              <a:gd name="T101" fmla="*/ 116157947 h 6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52" h="623">
                <a:moveTo>
                  <a:pt x="1416" y="321"/>
                </a:moveTo>
                <a:lnTo>
                  <a:pt x="1452" y="307"/>
                </a:lnTo>
                <a:lnTo>
                  <a:pt x="1378" y="257"/>
                </a:lnTo>
                <a:lnTo>
                  <a:pt x="1332" y="278"/>
                </a:lnTo>
                <a:lnTo>
                  <a:pt x="1265" y="258"/>
                </a:lnTo>
                <a:lnTo>
                  <a:pt x="1234" y="244"/>
                </a:lnTo>
                <a:lnTo>
                  <a:pt x="1206" y="244"/>
                </a:lnTo>
                <a:lnTo>
                  <a:pt x="1189" y="213"/>
                </a:lnTo>
                <a:lnTo>
                  <a:pt x="1180" y="194"/>
                </a:lnTo>
                <a:lnTo>
                  <a:pt x="1154" y="194"/>
                </a:lnTo>
                <a:lnTo>
                  <a:pt x="1132" y="194"/>
                </a:lnTo>
                <a:lnTo>
                  <a:pt x="1112" y="202"/>
                </a:lnTo>
                <a:lnTo>
                  <a:pt x="1077" y="168"/>
                </a:lnTo>
                <a:lnTo>
                  <a:pt x="1062" y="173"/>
                </a:lnTo>
                <a:lnTo>
                  <a:pt x="1046" y="180"/>
                </a:lnTo>
                <a:lnTo>
                  <a:pt x="1026" y="187"/>
                </a:lnTo>
                <a:lnTo>
                  <a:pt x="995" y="162"/>
                </a:lnTo>
                <a:lnTo>
                  <a:pt x="925" y="104"/>
                </a:lnTo>
                <a:lnTo>
                  <a:pt x="868" y="70"/>
                </a:lnTo>
                <a:lnTo>
                  <a:pt x="834" y="38"/>
                </a:lnTo>
                <a:lnTo>
                  <a:pt x="774" y="76"/>
                </a:lnTo>
                <a:lnTo>
                  <a:pt x="764" y="49"/>
                </a:lnTo>
                <a:lnTo>
                  <a:pt x="680" y="46"/>
                </a:lnTo>
                <a:lnTo>
                  <a:pt x="670" y="46"/>
                </a:lnTo>
                <a:lnTo>
                  <a:pt x="632" y="0"/>
                </a:lnTo>
                <a:lnTo>
                  <a:pt x="592" y="6"/>
                </a:lnTo>
                <a:lnTo>
                  <a:pt x="565" y="25"/>
                </a:lnTo>
                <a:lnTo>
                  <a:pt x="512" y="36"/>
                </a:lnTo>
                <a:lnTo>
                  <a:pt x="495" y="26"/>
                </a:lnTo>
                <a:lnTo>
                  <a:pt x="467" y="53"/>
                </a:lnTo>
                <a:lnTo>
                  <a:pt x="448" y="49"/>
                </a:lnTo>
                <a:lnTo>
                  <a:pt x="372" y="55"/>
                </a:lnTo>
                <a:lnTo>
                  <a:pt x="356" y="53"/>
                </a:lnTo>
                <a:lnTo>
                  <a:pt x="346" y="59"/>
                </a:lnTo>
                <a:lnTo>
                  <a:pt x="377" y="93"/>
                </a:lnTo>
                <a:lnTo>
                  <a:pt x="356" y="125"/>
                </a:lnTo>
                <a:lnTo>
                  <a:pt x="358" y="147"/>
                </a:lnTo>
                <a:lnTo>
                  <a:pt x="358" y="159"/>
                </a:lnTo>
                <a:lnTo>
                  <a:pt x="399" y="159"/>
                </a:lnTo>
                <a:lnTo>
                  <a:pt x="411" y="180"/>
                </a:lnTo>
                <a:lnTo>
                  <a:pt x="411" y="202"/>
                </a:lnTo>
                <a:lnTo>
                  <a:pt x="399" y="206"/>
                </a:lnTo>
                <a:lnTo>
                  <a:pt x="383" y="194"/>
                </a:lnTo>
                <a:lnTo>
                  <a:pt x="366" y="202"/>
                </a:lnTo>
                <a:lnTo>
                  <a:pt x="356" y="211"/>
                </a:lnTo>
                <a:lnTo>
                  <a:pt x="326" y="194"/>
                </a:lnTo>
                <a:lnTo>
                  <a:pt x="318" y="176"/>
                </a:lnTo>
                <a:lnTo>
                  <a:pt x="291" y="185"/>
                </a:lnTo>
                <a:lnTo>
                  <a:pt x="291" y="190"/>
                </a:lnTo>
                <a:lnTo>
                  <a:pt x="273" y="176"/>
                </a:lnTo>
                <a:lnTo>
                  <a:pt x="248" y="194"/>
                </a:lnTo>
                <a:lnTo>
                  <a:pt x="216" y="202"/>
                </a:lnTo>
                <a:lnTo>
                  <a:pt x="207" y="194"/>
                </a:lnTo>
                <a:lnTo>
                  <a:pt x="198" y="176"/>
                </a:lnTo>
                <a:lnTo>
                  <a:pt x="158" y="173"/>
                </a:lnTo>
                <a:lnTo>
                  <a:pt x="92" y="169"/>
                </a:lnTo>
                <a:lnTo>
                  <a:pt x="76" y="173"/>
                </a:lnTo>
                <a:lnTo>
                  <a:pt x="70" y="185"/>
                </a:lnTo>
                <a:lnTo>
                  <a:pt x="59" y="180"/>
                </a:lnTo>
                <a:lnTo>
                  <a:pt x="49" y="198"/>
                </a:lnTo>
                <a:lnTo>
                  <a:pt x="38" y="213"/>
                </a:lnTo>
                <a:lnTo>
                  <a:pt x="38" y="220"/>
                </a:lnTo>
                <a:lnTo>
                  <a:pt x="45" y="233"/>
                </a:lnTo>
                <a:lnTo>
                  <a:pt x="34" y="238"/>
                </a:lnTo>
                <a:lnTo>
                  <a:pt x="22" y="213"/>
                </a:lnTo>
                <a:lnTo>
                  <a:pt x="5" y="216"/>
                </a:lnTo>
                <a:lnTo>
                  <a:pt x="0" y="249"/>
                </a:lnTo>
                <a:lnTo>
                  <a:pt x="0" y="269"/>
                </a:lnTo>
                <a:lnTo>
                  <a:pt x="0" y="286"/>
                </a:lnTo>
                <a:lnTo>
                  <a:pt x="8" y="301"/>
                </a:lnTo>
                <a:lnTo>
                  <a:pt x="18" y="313"/>
                </a:lnTo>
                <a:lnTo>
                  <a:pt x="18" y="333"/>
                </a:lnTo>
                <a:lnTo>
                  <a:pt x="34" y="331"/>
                </a:lnTo>
                <a:lnTo>
                  <a:pt x="54" y="316"/>
                </a:lnTo>
                <a:lnTo>
                  <a:pt x="63" y="331"/>
                </a:lnTo>
                <a:lnTo>
                  <a:pt x="79" y="349"/>
                </a:lnTo>
                <a:lnTo>
                  <a:pt x="93" y="366"/>
                </a:lnTo>
                <a:lnTo>
                  <a:pt x="109" y="400"/>
                </a:lnTo>
                <a:lnTo>
                  <a:pt x="138" y="392"/>
                </a:lnTo>
                <a:lnTo>
                  <a:pt x="187" y="383"/>
                </a:lnTo>
                <a:lnTo>
                  <a:pt x="263" y="373"/>
                </a:lnTo>
                <a:lnTo>
                  <a:pt x="281" y="397"/>
                </a:lnTo>
                <a:lnTo>
                  <a:pt x="284" y="439"/>
                </a:lnTo>
                <a:lnTo>
                  <a:pt x="249" y="448"/>
                </a:lnTo>
                <a:lnTo>
                  <a:pt x="216" y="456"/>
                </a:lnTo>
                <a:lnTo>
                  <a:pt x="221" y="486"/>
                </a:lnTo>
                <a:lnTo>
                  <a:pt x="172" y="486"/>
                </a:lnTo>
                <a:lnTo>
                  <a:pt x="216" y="547"/>
                </a:lnTo>
                <a:lnTo>
                  <a:pt x="237" y="552"/>
                </a:lnTo>
                <a:lnTo>
                  <a:pt x="258" y="556"/>
                </a:lnTo>
                <a:lnTo>
                  <a:pt x="268" y="581"/>
                </a:lnTo>
                <a:lnTo>
                  <a:pt x="280" y="571"/>
                </a:lnTo>
                <a:lnTo>
                  <a:pt x="320" y="567"/>
                </a:lnTo>
                <a:lnTo>
                  <a:pt x="341" y="576"/>
                </a:lnTo>
                <a:lnTo>
                  <a:pt x="356" y="589"/>
                </a:lnTo>
                <a:lnTo>
                  <a:pt x="367" y="576"/>
                </a:lnTo>
                <a:lnTo>
                  <a:pt x="392" y="579"/>
                </a:lnTo>
                <a:lnTo>
                  <a:pt x="348" y="442"/>
                </a:lnTo>
                <a:lnTo>
                  <a:pt x="366" y="434"/>
                </a:lnTo>
                <a:lnTo>
                  <a:pt x="424" y="405"/>
                </a:lnTo>
                <a:lnTo>
                  <a:pt x="434" y="403"/>
                </a:lnTo>
                <a:lnTo>
                  <a:pt x="426" y="392"/>
                </a:lnTo>
                <a:lnTo>
                  <a:pt x="439" y="398"/>
                </a:lnTo>
                <a:lnTo>
                  <a:pt x="439" y="383"/>
                </a:lnTo>
                <a:lnTo>
                  <a:pt x="448" y="373"/>
                </a:lnTo>
                <a:lnTo>
                  <a:pt x="451" y="377"/>
                </a:lnTo>
                <a:lnTo>
                  <a:pt x="465" y="377"/>
                </a:lnTo>
                <a:lnTo>
                  <a:pt x="477" y="386"/>
                </a:lnTo>
                <a:lnTo>
                  <a:pt x="494" y="368"/>
                </a:lnTo>
                <a:lnTo>
                  <a:pt x="504" y="373"/>
                </a:lnTo>
                <a:lnTo>
                  <a:pt x="493" y="398"/>
                </a:lnTo>
                <a:lnTo>
                  <a:pt x="501" y="431"/>
                </a:lnTo>
                <a:lnTo>
                  <a:pt x="531" y="449"/>
                </a:lnTo>
                <a:lnTo>
                  <a:pt x="531" y="456"/>
                </a:lnTo>
                <a:lnTo>
                  <a:pt x="521" y="471"/>
                </a:lnTo>
                <a:lnTo>
                  <a:pt x="526" y="478"/>
                </a:lnTo>
                <a:lnTo>
                  <a:pt x="562" y="493"/>
                </a:lnTo>
                <a:lnTo>
                  <a:pt x="575" y="513"/>
                </a:lnTo>
                <a:lnTo>
                  <a:pt x="610" y="502"/>
                </a:lnTo>
                <a:lnTo>
                  <a:pt x="648" y="493"/>
                </a:lnTo>
                <a:lnTo>
                  <a:pt x="680" y="554"/>
                </a:lnTo>
                <a:lnTo>
                  <a:pt x="691" y="584"/>
                </a:lnTo>
                <a:lnTo>
                  <a:pt x="681" y="590"/>
                </a:lnTo>
                <a:lnTo>
                  <a:pt x="675" y="601"/>
                </a:lnTo>
                <a:lnTo>
                  <a:pt x="706" y="611"/>
                </a:lnTo>
                <a:lnTo>
                  <a:pt x="715" y="623"/>
                </a:lnTo>
                <a:lnTo>
                  <a:pt x="757" y="611"/>
                </a:lnTo>
                <a:lnTo>
                  <a:pt x="772" y="623"/>
                </a:lnTo>
                <a:lnTo>
                  <a:pt x="800" y="607"/>
                </a:lnTo>
                <a:lnTo>
                  <a:pt x="819" y="604"/>
                </a:lnTo>
                <a:lnTo>
                  <a:pt x="846" y="609"/>
                </a:lnTo>
                <a:lnTo>
                  <a:pt x="900" y="609"/>
                </a:lnTo>
                <a:lnTo>
                  <a:pt x="885" y="597"/>
                </a:lnTo>
                <a:lnTo>
                  <a:pt x="885" y="579"/>
                </a:lnTo>
                <a:lnTo>
                  <a:pt x="894" y="568"/>
                </a:lnTo>
                <a:lnTo>
                  <a:pt x="894" y="558"/>
                </a:lnTo>
                <a:lnTo>
                  <a:pt x="877" y="549"/>
                </a:lnTo>
                <a:lnTo>
                  <a:pt x="911" y="546"/>
                </a:lnTo>
                <a:lnTo>
                  <a:pt x="942" y="549"/>
                </a:lnTo>
                <a:lnTo>
                  <a:pt x="949" y="558"/>
                </a:lnTo>
                <a:lnTo>
                  <a:pt x="973" y="554"/>
                </a:lnTo>
                <a:lnTo>
                  <a:pt x="955" y="527"/>
                </a:lnTo>
                <a:lnTo>
                  <a:pt x="975" y="524"/>
                </a:lnTo>
                <a:lnTo>
                  <a:pt x="1059" y="535"/>
                </a:lnTo>
                <a:lnTo>
                  <a:pt x="1129" y="541"/>
                </a:lnTo>
                <a:lnTo>
                  <a:pt x="1180" y="563"/>
                </a:lnTo>
                <a:lnTo>
                  <a:pt x="1206" y="563"/>
                </a:lnTo>
                <a:lnTo>
                  <a:pt x="1214" y="589"/>
                </a:lnTo>
                <a:lnTo>
                  <a:pt x="1234" y="535"/>
                </a:lnTo>
                <a:lnTo>
                  <a:pt x="1206" y="475"/>
                </a:lnTo>
                <a:lnTo>
                  <a:pt x="1291" y="454"/>
                </a:lnTo>
                <a:lnTo>
                  <a:pt x="1301" y="422"/>
                </a:lnTo>
                <a:lnTo>
                  <a:pt x="1315" y="373"/>
                </a:lnTo>
                <a:lnTo>
                  <a:pt x="1403" y="377"/>
                </a:lnTo>
                <a:lnTo>
                  <a:pt x="1416" y="321"/>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6" name="Freeform 357"/>
          <p:cNvSpPr>
            <a:spLocks noChangeAspect="1"/>
          </p:cNvSpPr>
          <p:nvPr/>
        </p:nvSpPr>
        <p:spPr bwMode="auto">
          <a:xfrm>
            <a:off x="5541987" y="3968686"/>
            <a:ext cx="375613" cy="252278"/>
          </a:xfrm>
          <a:custGeom>
            <a:avLst/>
            <a:gdLst>
              <a:gd name="T0" fmla="*/ 15198453 w 634"/>
              <a:gd name="T1" fmla="*/ 53329514 h 386"/>
              <a:gd name="T2" fmla="*/ 17984685 w 634"/>
              <a:gd name="T3" fmla="*/ 44389997 h 386"/>
              <a:gd name="T4" fmla="*/ 21784047 w 634"/>
              <a:gd name="T5" fmla="*/ 40690599 h 386"/>
              <a:gd name="T6" fmla="*/ 28623301 w 634"/>
              <a:gd name="T7" fmla="*/ 42540575 h 386"/>
              <a:gd name="T8" fmla="*/ 36729344 w 634"/>
              <a:gd name="T9" fmla="*/ 45006285 h 386"/>
              <a:gd name="T10" fmla="*/ 38755603 w 634"/>
              <a:gd name="T11" fmla="*/ 47780695 h 386"/>
              <a:gd name="T12" fmla="*/ 43821754 w 634"/>
              <a:gd name="T13" fmla="*/ 53329514 h 386"/>
              <a:gd name="T14" fmla="*/ 47621116 w 634"/>
              <a:gd name="T15" fmla="*/ 66893417 h 386"/>
              <a:gd name="T16" fmla="*/ 53700397 w 634"/>
              <a:gd name="T17" fmla="*/ 65352140 h 386"/>
              <a:gd name="T18" fmla="*/ 62312753 w 634"/>
              <a:gd name="T19" fmla="*/ 66893417 h 386"/>
              <a:gd name="T20" fmla="*/ 74978131 w 634"/>
              <a:gd name="T21" fmla="*/ 82923030 h 386"/>
              <a:gd name="T22" fmla="*/ 88656638 w 634"/>
              <a:gd name="T23" fmla="*/ 92787535 h 386"/>
              <a:gd name="T24" fmla="*/ 101321512 w 634"/>
              <a:gd name="T25" fmla="*/ 102035197 h 386"/>
              <a:gd name="T26" fmla="*/ 106387664 w 634"/>
              <a:gd name="T27" fmla="*/ 118989798 h 386"/>
              <a:gd name="T28" fmla="*/ 114746863 w 634"/>
              <a:gd name="T29" fmla="*/ 105734594 h 386"/>
              <a:gd name="T30" fmla="*/ 115759993 w 634"/>
              <a:gd name="T31" fmla="*/ 93403824 h 386"/>
              <a:gd name="T32" fmla="*/ 110693842 w 634"/>
              <a:gd name="T33" fmla="*/ 75524790 h 386"/>
              <a:gd name="T34" fmla="*/ 121332960 w 634"/>
              <a:gd name="T35" fmla="*/ 71825392 h 386"/>
              <a:gd name="T36" fmla="*/ 135264624 w 634"/>
              <a:gd name="T37" fmla="*/ 75216090 h 386"/>
              <a:gd name="T38" fmla="*/ 156795515 w 634"/>
              <a:gd name="T39" fmla="*/ 73674813 h 386"/>
              <a:gd name="T40" fmla="*/ 156795515 w 634"/>
              <a:gd name="T41" fmla="*/ 62885875 h 386"/>
              <a:gd name="T42" fmla="*/ 130958446 w 634"/>
              <a:gd name="T43" fmla="*/ 62885875 h 386"/>
              <a:gd name="T44" fmla="*/ 117786252 w 634"/>
              <a:gd name="T45" fmla="*/ 61652742 h 386"/>
              <a:gd name="T46" fmla="*/ 106134507 w 634"/>
              <a:gd name="T47" fmla="*/ 66893417 h 386"/>
              <a:gd name="T48" fmla="*/ 98282124 w 634"/>
              <a:gd name="T49" fmla="*/ 65352140 h 386"/>
              <a:gd name="T50" fmla="*/ 92202843 w 634"/>
              <a:gd name="T51" fmla="*/ 66584717 h 386"/>
              <a:gd name="T52" fmla="*/ 84350460 w 634"/>
              <a:gd name="T53" fmla="*/ 61652742 h 386"/>
              <a:gd name="T54" fmla="*/ 84096800 w 634"/>
              <a:gd name="T55" fmla="*/ 57645200 h 386"/>
              <a:gd name="T56" fmla="*/ 82830514 w 634"/>
              <a:gd name="T57" fmla="*/ 44081852 h 386"/>
              <a:gd name="T58" fmla="*/ 57753418 w 634"/>
              <a:gd name="T59" fmla="*/ 32984214 h 386"/>
              <a:gd name="T60" fmla="*/ 45088040 w 634"/>
              <a:gd name="T61" fmla="*/ 23119709 h 386"/>
              <a:gd name="T62" fmla="*/ 28876457 w 634"/>
              <a:gd name="T63" fmla="*/ 28052239 h 386"/>
              <a:gd name="T64" fmla="*/ 18997815 w 634"/>
              <a:gd name="T65" fmla="*/ 12330771 h 386"/>
              <a:gd name="T66" fmla="*/ 19250972 w 634"/>
              <a:gd name="T67" fmla="*/ 0 h 386"/>
              <a:gd name="T68" fmla="*/ 11145432 w 634"/>
              <a:gd name="T69" fmla="*/ 54254502 h 3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386">
                <a:moveTo>
                  <a:pt x="44" y="176"/>
                </a:moveTo>
                <a:lnTo>
                  <a:pt x="60" y="173"/>
                </a:lnTo>
                <a:lnTo>
                  <a:pt x="66" y="157"/>
                </a:lnTo>
                <a:lnTo>
                  <a:pt x="71" y="144"/>
                </a:lnTo>
                <a:lnTo>
                  <a:pt x="91" y="151"/>
                </a:lnTo>
                <a:lnTo>
                  <a:pt x="86" y="132"/>
                </a:lnTo>
                <a:lnTo>
                  <a:pt x="103" y="124"/>
                </a:lnTo>
                <a:lnTo>
                  <a:pt x="113" y="138"/>
                </a:lnTo>
                <a:lnTo>
                  <a:pt x="129" y="138"/>
                </a:lnTo>
                <a:lnTo>
                  <a:pt x="145" y="146"/>
                </a:lnTo>
                <a:lnTo>
                  <a:pt x="153" y="151"/>
                </a:lnTo>
                <a:lnTo>
                  <a:pt x="153" y="155"/>
                </a:lnTo>
                <a:lnTo>
                  <a:pt x="155" y="167"/>
                </a:lnTo>
                <a:lnTo>
                  <a:pt x="173" y="173"/>
                </a:lnTo>
                <a:lnTo>
                  <a:pt x="173" y="190"/>
                </a:lnTo>
                <a:lnTo>
                  <a:pt x="188" y="217"/>
                </a:lnTo>
                <a:lnTo>
                  <a:pt x="205" y="220"/>
                </a:lnTo>
                <a:lnTo>
                  <a:pt x="212" y="212"/>
                </a:lnTo>
                <a:lnTo>
                  <a:pt x="230" y="203"/>
                </a:lnTo>
                <a:lnTo>
                  <a:pt x="246" y="217"/>
                </a:lnTo>
                <a:lnTo>
                  <a:pt x="266" y="239"/>
                </a:lnTo>
                <a:lnTo>
                  <a:pt x="296" y="269"/>
                </a:lnTo>
                <a:lnTo>
                  <a:pt x="349" y="282"/>
                </a:lnTo>
                <a:lnTo>
                  <a:pt x="350" y="301"/>
                </a:lnTo>
                <a:lnTo>
                  <a:pt x="384" y="313"/>
                </a:lnTo>
                <a:lnTo>
                  <a:pt x="400" y="331"/>
                </a:lnTo>
                <a:lnTo>
                  <a:pt x="389" y="385"/>
                </a:lnTo>
                <a:lnTo>
                  <a:pt x="420" y="386"/>
                </a:lnTo>
                <a:lnTo>
                  <a:pt x="441" y="359"/>
                </a:lnTo>
                <a:lnTo>
                  <a:pt x="453" y="343"/>
                </a:lnTo>
                <a:lnTo>
                  <a:pt x="462" y="329"/>
                </a:lnTo>
                <a:lnTo>
                  <a:pt x="457" y="303"/>
                </a:lnTo>
                <a:lnTo>
                  <a:pt x="432" y="293"/>
                </a:lnTo>
                <a:lnTo>
                  <a:pt x="437" y="245"/>
                </a:lnTo>
                <a:lnTo>
                  <a:pt x="460" y="227"/>
                </a:lnTo>
                <a:lnTo>
                  <a:pt x="479" y="233"/>
                </a:lnTo>
                <a:lnTo>
                  <a:pt x="526" y="225"/>
                </a:lnTo>
                <a:lnTo>
                  <a:pt x="534" y="244"/>
                </a:lnTo>
                <a:lnTo>
                  <a:pt x="561" y="243"/>
                </a:lnTo>
                <a:lnTo>
                  <a:pt x="619" y="239"/>
                </a:lnTo>
                <a:lnTo>
                  <a:pt x="634" y="217"/>
                </a:lnTo>
                <a:lnTo>
                  <a:pt x="619" y="204"/>
                </a:lnTo>
                <a:lnTo>
                  <a:pt x="581" y="204"/>
                </a:lnTo>
                <a:lnTo>
                  <a:pt x="517" y="204"/>
                </a:lnTo>
                <a:lnTo>
                  <a:pt x="491" y="204"/>
                </a:lnTo>
                <a:lnTo>
                  <a:pt x="465" y="200"/>
                </a:lnTo>
                <a:lnTo>
                  <a:pt x="424" y="220"/>
                </a:lnTo>
                <a:lnTo>
                  <a:pt x="419" y="217"/>
                </a:lnTo>
                <a:lnTo>
                  <a:pt x="409" y="208"/>
                </a:lnTo>
                <a:lnTo>
                  <a:pt x="388" y="212"/>
                </a:lnTo>
                <a:lnTo>
                  <a:pt x="367" y="220"/>
                </a:lnTo>
                <a:lnTo>
                  <a:pt x="364" y="216"/>
                </a:lnTo>
                <a:lnTo>
                  <a:pt x="359" y="208"/>
                </a:lnTo>
                <a:lnTo>
                  <a:pt x="333" y="200"/>
                </a:lnTo>
                <a:lnTo>
                  <a:pt x="327" y="198"/>
                </a:lnTo>
                <a:lnTo>
                  <a:pt x="332" y="187"/>
                </a:lnTo>
                <a:lnTo>
                  <a:pt x="344" y="181"/>
                </a:lnTo>
                <a:lnTo>
                  <a:pt x="327" y="143"/>
                </a:lnTo>
                <a:lnTo>
                  <a:pt x="300" y="90"/>
                </a:lnTo>
                <a:lnTo>
                  <a:pt x="228" y="107"/>
                </a:lnTo>
                <a:lnTo>
                  <a:pt x="212" y="90"/>
                </a:lnTo>
                <a:lnTo>
                  <a:pt x="178" y="75"/>
                </a:lnTo>
                <a:lnTo>
                  <a:pt x="146" y="97"/>
                </a:lnTo>
                <a:lnTo>
                  <a:pt x="114" y="91"/>
                </a:lnTo>
                <a:lnTo>
                  <a:pt x="80" y="68"/>
                </a:lnTo>
                <a:lnTo>
                  <a:pt x="75" y="40"/>
                </a:lnTo>
                <a:lnTo>
                  <a:pt x="78" y="20"/>
                </a:lnTo>
                <a:lnTo>
                  <a:pt x="76" y="0"/>
                </a:lnTo>
                <a:lnTo>
                  <a:pt x="0" y="40"/>
                </a:lnTo>
                <a:lnTo>
                  <a:pt x="44" y="17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7" name="Freeform 358"/>
          <p:cNvSpPr>
            <a:spLocks noChangeAspect="1"/>
          </p:cNvSpPr>
          <p:nvPr/>
        </p:nvSpPr>
        <p:spPr bwMode="auto">
          <a:xfrm>
            <a:off x="5493399" y="4052778"/>
            <a:ext cx="285914" cy="218640"/>
          </a:xfrm>
          <a:custGeom>
            <a:avLst/>
            <a:gdLst>
              <a:gd name="T0" fmla="*/ 0 w 485"/>
              <a:gd name="T1" fmla="*/ 14796315 h 338"/>
              <a:gd name="T2" fmla="*/ 752202 w 485"/>
              <a:gd name="T3" fmla="*/ 28083105 h 338"/>
              <a:gd name="T4" fmla="*/ 7774920 w 485"/>
              <a:gd name="T5" fmla="*/ 19929910 h 338"/>
              <a:gd name="T6" fmla="*/ 16552942 w 485"/>
              <a:gd name="T7" fmla="*/ 30498785 h 338"/>
              <a:gd name="T8" fmla="*/ 12540032 w 485"/>
              <a:gd name="T9" fmla="*/ 36538534 h 338"/>
              <a:gd name="T10" fmla="*/ 1504904 w 485"/>
              <a:gd name="T11" fmla="*/ 30801019 h 338"/>
              <a:gd name="T12" fmla="*/ 501802 w 485"/>
              <a:gd name="T13" fmla="*/ 39859820 h 338"/>
              <a:gd name="T14" fmla="*/ 1504904 w 485"/>
              <a:gd name="T15" fmla="*/ 45295649 h 338"/>
              <a:gd name="T16" fmla="*/ 7774920 w 485"/>
              <a:gd name="T17" fmla="*/ 46201254 h 338"/>
              <a:gd name="T18" fmla="*/ 4765112 w 485"/>
              <a:gd name="T19" fmla="*/ 51938769 h 338"/>
              <a:gd name="T20" fmla="*/ 10282926 w 485"/>
              <a:gd name="T21" fmla="*/ 56166209 h 338"/>
              <a:gd name="T22" fmla="*/ 10282926 w 485"/>
              <a:gd name="T23" fmla="*/ 74284359 h 338"/>
              <a:gd name="T24" fmla="*/ 26835869 w 485"/>
              <a:gd name="T25" fmla="*/ 69151314 h 338"/>
              <a:gd name="T26" fmla="*/ 35864291 w 485"/>
              <a:gd name="T27" fmla="*/ 63715484 h 338"/>
              <a:gd name="T28" fmla="*/ 57433246 w 485"/>
              <a:gd name="T29" fmla="*/ 75794434 h 338"/>
              <a:gd name="T30" fmla="*/ 70725981 w 485"/>
              <a:gd name="T31" fmla="*/ 82739789 h 338"/>
              <a:gd name="T32" fmla="*/ 73735288 w 485"/>
              <a:gd name="T33" fmla="*/ 86665544 h 338"/>
              <a:gd name="T34" fmla="*/ 74989291 w 485"/>
              <a:gd name="T35" fmla="*/ 95422659 h 338"/>
              <a:gd name="T36" fmla="*/ 87529323 w 485"/>
              <a:gd name="T37" fmla="*/ 102065779 h 338"/>
              <a:gd name="T38" fmla="*/ 106088470 w 485"/>
              <a:gd name="T39" fmla="*/ 77606194 h 338"/>
              <a:gd name="T40" fmla="*/ 118378102 w 485"/>
              <a:gd name="T41" fmla="*/ 77606194 h 338"/>
              <a:gd name="T42" fmla="*/ 120384307 w 485"/>
              <a:gd name="T43" fmla="*/ 67339004 h 338"/>
              <a:gd name="T44" fmla="*/ 121638310 w 485"/>
              <a:gd name="T45" fmla="*/ 63413799 h 338"/>
              <a:gd name="T46" fmla="*/ 117625400 w 485"/>
              <a:gd name="T47" fmla="*/ 56770129 h 338"/>
              <a:gd name="T48" fmla="*/ 108596477 w 485"/>
              <a:gd name="T49" fmla="*/ 52844924 h 338"/>
              <a:gd name="T50" fmla="*/ 108095176 w 485"/>
              <a:gd name="T51" fmla="*/ 47711329 h 338"/>
              <a:gd name="T52" fmla="*/ 95053342 w 485"/>
              <a:gd name="T53" fmla="*/ 43785574 h 338"/>
              <a:gd name="T54" fmla="*/ 87529323 w 485"/>
              <a:gd name="T55" fmla="*/ 34726774 h 338"/>
              <a:gd name="T56" fmla="*/ 84770416 w 485"/>
              <a:gd name="T57" fmla="*/ 28989259 h 338"/>
              <a:gd name="T58" fmla="*/ 78500400 w 485"/>
              <a:gd name="T59" fmla="*/ 23251745 h 338"/>
              <a:gd name="T60" fmla="*/ 74487990 w 485"/>
              <a:gd name="T61" fmla="*/ 26271345 h 338"/>
              <a:gd name="T62" fmla="*/ 72230384 w 485"/>
              <a:gd name="T63" fmla="*/ 28989259 h 338"/>
              <a:gd name="T64" fmla="*/ 67967074 w 485"/>
              <a:gd name="T65" fmla="*/ 28083105 h 338"/>
              <a:gd name="T66" fmla="*/ 64205064 w 485"/>
              <a:gd name="T67" fmla="*/ 19929910 h 338"/>
              <a:gd name="T68" fmla="*/ 63954163 w 485"/>
              <a:gd name="T69" fmla="*/ 14796315 h 338"/>
              <a:gd name="T70" fmla="*/ 59690352 w 485"/>
              <a:gd name="T71" fmla="*/ 12984555 h 338"/>
              <a:gd name="T72" fmla="*/ 58687250 w 485"/>
              <a:gd name="T73" fmla="*/ 8153195 h 338"/>
              <a:gd name="T74" fmla="*/ 53169936 w 485"/>
              <a:gd name="T75" fmla="*/ 4227440 h 338"/>
              <a:gd name="T76" fmla="*/ 49157026 w 485"/>
              <a:gd name="T77" fmla="*/ 4227440 h 338"/>
              <a:gd name="T78" fmla="*/ 46649019 w 485"/>
              <a:gd name="T79" fmla="*/ 0 h 338"/>
              <a:gd name="T80" fmla="*/ 42385208 w 485"/>
              <a:gd name="T81" fmla="*/ 2415680 h 338"/>
              <a:gd name="T82" fmla="*/ 43890112 w 485"/>
              <a:gd name="T83" fmla="*/ 8153195 h 338"/>
              <a:gd name="T84" fmla="*/ 41883907 w 485"/>
              <a:gd name="T85" fmla="*/ 7247040 h 338"/>
              <a:gd name="T86" fmla="*/ 38623198 w 485"/>
              <a:gd name="T87" fmla="*/ 6039200 h 338"/>
              <a:gd name="T88" fmla="*/ 35864291 w 485"/>
              <a:gd name="T89" fmla="*/ 14796315 h 338"/>
              <a:gd name="T90" fmla="*/ 31350080 w 485"/>
              <a:gd name="T91" fmla="*/ 15702470 h 338"/>
              <a:gd name="T92" fmla="*/ 26835869 w 485"/>
              <a:gd name="T93" fmla="*/ 14494630 h 338"/>
              <a:gd name="T94" fmla="*/ 22822958 w 485"/>
              <a:gd name="T95" fmla="*/ 18722070 h 338"/>
              <a:gd name="T96" fmla="*/ 19060949 w 485"/>
              <a:gd name="T97" fmla="*/ 14796315 h 338"/>
              <a:gd name="T98" fmla="*/ 13292234 w 485"/>
              <a:gd name="T99" fmla="*/ 10871110 h 338"/>
              <a:gd name="T100" fmla="*/ 0 w 485"/>
              <a:gd name="T101" fmla="*/ 14796315 h 33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85" h="338">
                <a:moveTo>
                  <a:pt x="0" y="49"/>
                </a:moveTo>
                <a:lnTo>
                  <a:pt x="3" y="93"/>
                </a:lnTo>
                <a:lnTo>
                  <a:pt x="31" y="66"/>
                </a:lnTo>
                <a:lnTo>
                  <a:pt x="66" y="101"/>
                </a:lnTo>
                <a:lnTo>
                  <a:pt x="50" y="121"/>
                </a:lnTo>
                <a:lnTo>
                  <a:pt x="6" y="102"/>
                </a:lnTo>
                <a:lnTo>
                  <a:pt x="2" y="132"/>
                </a:lnTo>
                <a:lnTo>
                  <a:pt x="6" y="150"/>
                </a:lnTo>
                <a:lnTo>
                  <a:pt x="31" y="153"/>
                </a:lnTo>
                <a:lnTo>
                  <a:pt x="19" y="172"/>
                </a:lnTo>
                <a:lnTo>
                  <a:pt x="41" y="186"/>
                </a:lnTo>
                <a:lnTo>
                  <a:pt x="41" y="246"/>
                </a:lnTo>
                <a:lnTo>
                  <a:pt x="107" y="229"/>
                </a:lnTo>
                <a:lnTo>
                  <a:pt x="143" y="211"/>
                </a:lnTo>
                <a:lnTo>
                  <a:pt x="229" y="251"/>
                </a:lnTo>
                <a:lnTo>
                  <a:pt x="282" y="274"/>
                </a:lnTo>
                <a:lnTo>
                  <a:pt x="294" y="287"/>
                </a:lnTo>
                <a:lnTo>
                  <a:pt x="299" y="316"/>
                </a:lnTo>
                <a:lnTo>
                  <a:pt x="349" y="338"/>
                </a:lnTo>
                <a:lnTo>
                  <a:pt x="423" y="257"/>
                </a:lnTo>
                <a:lnTo>
                  <a:pt x="472" y="257"/>
                </a:lnTo>
                <a:lnTo>
                  <a:pt x="480" y="223"/>
                </a:lnTo>
                <a:lnTo>
                  <a:pt x="485" y="210"/>
                </a:lnTo>
                <a:lnTo>
                  <a:pt x="469" y="188"/>
                </a:lnTo>
                <a:lnTo>
                  <a:pt x="433" y="175"/>
                </a:lnTo>
                <a:lnTo>
                  <a:pt x="431" y="158"/>
                </a:lnTo>
                <a:lnTo>
                  <a:pt x="379" y="145"/>
                </a:lnTo>
                <a:lnTo>
                  <a:pt x="349" y="115"/>
                </a:lnTo>
                <a:lnTo>
                  <a:pt x="338" y="96"/>
                </a:lnTo>
                <a:lnTo>
                  <a:pt x="313" y="77"/>
                </a:lnTo>
                <a:lnTo>
                  <a:pt x="297" y="87"/>
                </a:lnTo>
                <a:lnTo>
                  <a:pt x="288" y="96"/>
                </a:lnTo>
                <a:lnTo>
                  <a:pt x="271" y="93"/>
                </a:lnTo>
                <a:lnTo>
                  <a:pt x="256" y="66"/>
                </a:lnTo>
                <a:lnTo>
                  <a:pt x="255" y="49"/>
                </a:lnTo>
                <a:lnTo>
                  <a:pt x="238" y="43"/>
                </a:lnTo>
                <a:lnTo>
                  <a:pt x="234" y="27"/>
                </a:lnTo>
                <a:lnTo>
                  <a:pt x="212" y="14"/>
                </a:lnTo>
                <a:lnTo>
                  <a:pt x="196" y="14"/>
                </a:lnTo>
                <a:lnTo>
                  <a:pt x="186" y="0"/>
                </a:lnTo>
                <a:lnTo>
                  <a:pt x="169" y="8"/>
                </a:lnTo>
                <a:lnTo>
                  <a:pt x="175" y="27"/>
                </a:lnTo>
                <a:lnTo>
                  <a:pt x="167" y="24"/>
                </a:lnTo>
                <a:lnTo>
                  <a:pt x="154" y="20"/>
                </a:lnTo>
                <a:lnTo>
                  <a:pt x="143" y="49"/>
                </a:lnTo>
                <a:lnTo>
                  <a:pt x="125" y="52"/>
                </a:lnTo>
                <a:lnTo>
                  <a:pt x="107" y="48"/>
                </a:lnTo>
                <a:lnTo>
                  <a:pt x="91" y="62"/>
                </a:lnTo>
                <a:lnTo>
                  <a:pt x="76" y="49"/>
                </a:lnTo>
                <a:lnTo>
                  <a:pt x="53" y="36"/>
                </a:lnTo>
                <a:lnTo>
                  <a:pt x="0" y="4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8" name="Freeform 359"/>
          <p:cNvSpPr>
            <a:spLocks noChangeAspect="1"/>
          </p:cNvSpPr>
          <p:nvPr/>
        </p:nvSpPr>
        <p:spPr bwMode="auto">
          <a:xfrm>
            <a:off x="5812952" y="4049042"/>
            <a:ext cx="242933" cy="110254"/>
          </a:xfrm>
          <a:custGeom>
            <a:avLst/>
            <a:gdLst>
              <a:gd name="T0" fmla="*/ 26744671 w 405"/>
              <a:gd name="T1" fmla="*/ 36176948 h 172"/>
              <a:gd name="T2" fmla="*/ 19214786 w 405"/>
              <a:gd name="T3" fmla="*/ 36176948 h 172"/>
              <a:gd name="T4" fmla="*/ 3895137 w 405"/>
              <a:gd name="T5" fmla="*/ 38252759 h 172"/>
              <a:gd name="T6" fmla="*/ 0 w 405"/>
              <a:gd name="T7" fmla="*/ 43886637 h 172"/>
              <a:gd name="T8" fmla="*/ 3895137 w 405"/>
              <a:gd name="T9" fmla="*/ 46258682 h 172"/>
              <a:gd name="T10" fmla="*/ 7010635 w 405"/>
              <a:gd name="T11" fmla="*/ 48038260 h 172"/>
              <a:gd name="T12" fmla="*/ 28302930 w 405"/>
              <a:gd name="T13" fmla="*/ 47741482 h 172"/>
              <a:gd name="T14" fmla="*/ 42324710 w 405"/>
              <a:gd name="T15" fmla="*/ 47741482 h 172"/>
              <a:gd name="T16" fmla="*/ 48556216 w 405"/>
              <a:gd name="T17" fmla="*/ 51003315 h 172"/>
              <a:gd name="T18" fmla="*/ 50893094 w 405"/>
              <a:gd name="T19" fmla="*/ 44479648 h 172"/>
              <a:gd name="T20" fmla="*/ 56865230 w 405"/>
              <a:gd name="T21" fmla="*/ 43886637 h 172"/>
              <a:gd name="T22" fmla="*/ 65434124 w 405"/>
              <a:gd name="T23" fmla="*/ 41514592 h 172"/>
              <a:gd name="T24" fmla="*/ 72704639 w 405"/>
              <a:gd name="T25" fmla="*/ 40031792 h 172"/>
              <a:gd name="T26" fmla="*/ 86207169 w 405"/>
              <a:gd name="T27" fmla="*/ 31432314 h 172"/>
              <a:gd name="T28" fmla="*/ 100488319 w 405"/>
              <a:gd name="T29" fmla="*/ 23425846 h 172"/>
              <a:gd name="T30" fmla="*/ 105162076 w 405"/>
              <a:gd name="T31" fmla="*/ 19274768 h 172"/>
              <a:gd name="T32" fmla="*/ 103344447 w 405"/>
              <a:gd name="T33" fmla="*/ 11564534 h 172"/>
              <a:gd name="T34" fmla="*/ 96593182 w 405"/>
              <a:gd name="T35" fmla="*/ 11564534 h 172"/>
              <a:gd name="T36" fmla="*/ 89841917 w 405"/>
              <a:gd name="T37" fmla="*/ 8006467 h 172"/>
              <a:gd name="T38" fmla="*/ 83091161 w 405"/>
              <a:gd name="T39" fmla="*/ 5040867 h 172"/>
              <a:gd name="T40" fmla="*/ 65174754 w 405"/>
              <a:gd name="T41" fmla="*/ 3261834 h 172"/>
              <a:gd name="T42" fmla="*/ 43363209 w 405"/>
              <a:gd name="T43" fmla="*/ 0 h 172"/>
              <a:gd name="T44" fmla="*/ 38948823 w 405"/>
              <a:gd name="T45" fmla="*/ 889789 h 172"/>
              <a:gd name="T46" fmla="*/ 39987322 w 405"/>
              <a:gd name="T47" fmla="*/ 5040867 h 172"/>
              <a:gd name="T48" fmla="*/ 42843960 w 405"/>
              <a:gd name="T49" fmla="*/ 8895712 h 172"/>
              <a:gd name="T50" fmla="*/ 36611944 w 405"/>
              <a:gd name="T51" fmla="*/ 10082279 h 172"/>
              <a:gd name="T52" fmla="*/ 34794315 w 405"/>
              <a:gd name="T53" fmla="*/ 7413456 h 172"/>
              <a:gd name="T54" fmla="*/ 27783680 w 405"/>
              <a:gd name="T55" fmla="*/ 6523667 h 172"/>
              <a:gd name="T56" fmla="*/ 17916407 w 405"/>
              <a:gd name="T57" fmla="*/ 7413456 h 172"/>
              <a:gd name="T58" fmla="*/ 22330794 w 405"/>
              <a:gd name="T59" fmla="*/ 10082279 h 172"/>
              <a:gd name="T60" fmla="*/ 23369294 w 405"/>
              <a:gd name="T61" fmla="*/ 13047334 h 172"/>
              <a:gd name="T62" fmla="*/ 19993916 w 405"/>
              <a:gd name="T63" fmla="*/ 16309168 h 172"/>
              <a:gd name="T64" fmla="*/ 19993916 w 405"/>
              <a:gd name="T65" fmla="*/ 21646813 h 172"/>
              <a:gd name="T66" fmla="*/ 23888543 w 405"/>
              <a:gd name="T67" fmla="*/ 25204880 h 172"/>
              <a:gd name="T68" fmla="*/ 36611944 w 405"/>
              <a:gd name="T69" fmla="*/ 25204880 h 172"/>
              <a:gd name="T70" fmla="*/ 41026331 w 405"/>
              <a:gd name="T71" fmla="*/ 24611869 h 172"/>
              <a:gd name="T72" fmla="*/ 45180838 w 405"/>
              <a:gd name="T73" fmla="*/ 29356502 h 172"/>
              <a:gd name="T74" fmla="*/ 40507081 w 405"/>
              <a:gd name="T75" fmla="*/ 35583936 h 172"/>
              <a:gd name="T76" fmla="*/ 36092694 w 405"/>
              <a:gd name="T77" fmla="*/ 35583936 h 172"/>
              <a:gd name="T78" fmla="*/ 31418938 w 405"/>
              <a:gd name="T79" fmla="*/ 34990381 h 172"/>
              <a:gd name="T80" fmla="*/ 29341429 w 405"/>
              <a:gd name="T81" fmla="*/ 35583936 h 172"/>
              <a:gd name="T82" fmla="*/ 26744671 w 405"/>
              <a:gd name="T83" fmla="*/ 36176948 h 1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05" h="172">
                <a:moveTo>
                  <a:pt x="103" y="122"/>
                </a:moveTo>
                <a:lnTo>
                  <a:pt x="74" y="122"/>
                </a:lnTo>
                <a:lnTo>
                  <a:pt x="15" y="129"/>
                </a:lnTo>
                <a:lnTo>
                  <a:pt x="0" y="148"/>
                </a:lnTo>
                <a:lnTo>
                  <a:pt x="15" y="156"/>
                </a:lnTo>
                <a:lnTo>
                  <a:pt x="27" y="162"/>
                </a:lnTo>
                <a:lnTo>
                  <a:pt x="109" y="161"/>
                </a:lnTo>
                <a:lnTo>
                  <a:pt x="163" y="161"/>
                </a:lnTo>
                <a:lnTo>
                  <a:pt x="187" y="172"/>
                </a:lnTo>
                <a:lnTo>
                  <a:pt x="196" y="150"/>
                </a:lnTo>
                <a:lnTo>
                  <a:pt x="219" y="148"/>
                </a:lnTo>
                <a:lnTo>
                  <a:pt x="252" y="140"/>
                </a:lnTo>
                <a:lnTo>
                  <a:pt x="280" y="135"/>
                </a:lnTo>
                <a:lnTo>
                  <a:pt x="332" y="106"/>
                </a:lnTo>
                <a:lnTo>
                  <a:pt x="387" y="79"/>
                </a:lnTo>
                <a:lnTo>
                  <a:pt x="405" y="65"/>
                </a:lnTo>
                <a:lnTo>
                  <a:pt x="398" y="39"/>
                </a:lnTo>
                <a:lnTo>
                  <a:pt x="372" y="39"/>
                </a:lnTo>
                <a:lnTo>
                  <a:pt x="346" y="27"/>
                </a:lnTo>
                <a:lnTo>
                  <a:pt x="320" y="17"/>
                </a:lnTo>
                <a:lnTo>
                  <a:pt x="251" y="11"/>
                </a:lnTo>
                <a:lnTo>
                  <a:pt x="167" y="0"/>
                </a:lnTo>
                <a:lnTo>
                  <a:pt x="150" y="3"/>
                </a:lnTo>
                <a:lnTo>
                  <a:pt x="154" y="17"/>
                </a:lnTo>
                <a:lnTo>
                  <a:pt x="165" y="30"/>
                </a:lnTo>
                <a:lnTo>
                  <a:pt x="141" y="34"/>
                </a:lnTo>
                <a:lnTo>
                  <a:pt x="134" y="25"/>
                </a:lnTo>
                <a:lnTo>
                  <a:pt x="107" y="22"/>
                </a:lnTo>
                <a:lnTo>
                  <a:pt x="69" y="25"/>
                </a:lnTo>
                <a:lnTo>
                  <a:pt x="86" y="34"/>
                </a:lnTo>
                <a:lnTo>
                  <a:pt x="90" y="44"/>
                </a:lnTo>
                <a:lnTo>
                  <a:pt x="77" y="55"/>
                </a:lnTo>
                <a:lnTo>
                  <a:pt x="77" y="73"/>
                </a:lnTo>
                <a:lnTo>
                  <a:pt x="92" y="85"/>
                </a:lnTo>
                <a:lnTo>
                  <a:pt x="141" y="85"/>
                </a:lnTo>
                <a:lnTo>
                  <a:pt x="158" y="83"/>
                </a:lnTo>
                <a:lnTo>
                  <a:pt x="174" y="99"/>
                </a:lnTo>
                <a:lnTo>
                  <a:pt x="156" y="120"/>
                </a:lnTo>
                <a:lnTo>
                  <a:pt x="139" y="120"/>
                </a:lnTo>
                <a:lnTo>
                  <a:pt x="121" y="118"/>
                </a:lnTo>
                <a:lnTo>
                  <a:pt x="113" y="120"/>
                </a:lnTo>
                <a:lnTo>
                  <a:pt x="103" y="122"/>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9" name="Freeform 360"/>
          <p:cNvSpPr>
            <a:spLocks noChangeAspect="1"/>
          </p:cNvSpPr>
          <p:nvPr/>
        </p:nvSpPr>
        <p:spPr bwMode="auto">
          <a:xfrm>
            <a:off x="5783052" y="4106971"/>
            <a:ext cx="151366" cy="113992"/>
          </a:xfrm>
          <a:custGeom>
            <a:avLst/>
            <a:gdLst>
              <a:gd name="T0" fmla="*/ 0 w 256"/>
              <a:gd name="T1" fmla="*/ 44691825 h 178"/>
              <a:gd name="T2" fmla="*/ 504804 w 256"/>
              <a:gd name="T3" fmla="*/ 47059460 h 178"/>
              <a:gd name="T4" fmla="*/ 5046035 w 256"/>
              <a:gd name="T5" fmla="*/ 47651368 h 178"/>
              <a:gd name="T6" fmla="*/ 16904168 w 256"/>
              <a:gd name="T7" fmla="*/ 47947323 h 178"/>
              <a:gd name="T8" fmla="*/ 30527860 w 256"/>
              <a:gd name="T9" fmla="*/ 31373336 h 178"/>
              <a:gd name="T10" fmla="*/ 33807833 w 256"/>
              <a:gd name="T11" fmla="*/ 42324190 h 178"/>
              <a:gd name="T12" fmla="*/ 37592610 w 256"/>
              <a:gd name="T13" fmla="*/ 52683136 h 178"/>
              <a:gd name="T14" fmla="*/ 45918116 w 256"/>
              <a:gd name="T15" fmla="*/ 48539775 h 178"/>
              <a:gd name="T16" fmla="*/ 55253231 w 256"/>
              <a:gd name="T17" fmla="*/ 44395871 h 178"/>
              <a:gd name="T18" fmla="*/ 64083542 w 256"/>
              <a:gd name="T19" fmla="*/ 47651368 h 178"/>
              <a:gd name="T20" fmla="*/ 64588346 w 256"/>
              <a:gd name="T21" fmla="*/ 32261199 h 178"/>
              <a:gd name="T22" fmla="*/ 58281053 w 256"/>
              <a:gd name="T23" fmla="*/ 29005157 h 178"/>
              <a:gd name="T24" fmla="*/ 54496276 w 256"/>
              <a:gd name="T25" fmla="*/ 29597066 h 178"/>
              <a:gd name="T26" fmla="*/ 57271947 w 256"/>
              <a:gd name="T27" fmla="*/ 19830029 h 178"/>
              <a:gd name="T28" fmla="*/ 49702894 w 256"/>
              <a:gd name="T29" fmla="*/ 17758348 h 178"/>
              <a:gd name="T30" fmla="*/ 43142948 w 256"/>
              <a:gd name="T31" fmla="*/ 16870485 h 178"/>
              <a:gd name="T32" fmla="*/ 34060486 w 256"/>
              <a:gd name="T33" fmla="*/ 16870485 h 178"/>
              <a:gd name="T34" fmla="*/ 26743585 w 256"/>
              <a:gd name="T35" fmla="*/ 16870485 h 178"/>
              <a:gd name="T36" fmla="*/ 18165425 w 256"/>
              <a:gd name="T37" fmla="*/ 16870485 h 178"/>
              <a:gd name="T38" fmla="*/ 10596372 w 256"/>
              <a:gd name="T39" fmla="*/ 15094759 h 178"/>
              <a:gd name="T40" fmla="*/ 9587266 w 256"/>
              <a:gd name="T41" fmla="*/ 13614988 h 178"/>
              <a:gd name="T42" fmla="*/ 11101177 w 256"/>
              <a:gd name="T43" fmla="*/ 10062991 h 178"/>
              <a:gd name="T44" fmla="*/ 14128497 w 256"/>
              <a:gd name="T45" fmla="*/ 7399402 h 178"/>
              <a:gd name="T46" fmla="*/ 26491433 w 256"/>
              <a:gd name="T47" fmla="*/ 5031768 h 178"/>
              <a:gd name="T48" fmla="*/ 25734478 w 256"/>
              <a:gd name="T49" fmla="*/ 0 h 178"/>
              <a:gd name="T50" fmla="*/ 16651514 w 256"/>
              <a:gd name="T51" fmla="*/ 1775726 h 178"/>
              <a:gd name="T52" fmla="*/ 8578159 w 256"/>
              <a:gd name="T53" fmla="*/ 887863 h 178"/>
              <a:gd name="T54" fmla="*/ 3279973 w 256"/>
              <a:gd name="T55" fmla="*/ 5919631 h 178"/>
              <a:gd name="T56" fmla="*/ 1766062 w 256"/>
              <a:gd name="T57" fmla="*/ 16870485 h 178"/>
              <a:gd name="T58" fmla="*/ 2018213 w 256"/>
              <a:gd name="T59" fmla="*/ 19534074 h 178"/>
              <a:gd name="T60" fmla="*/ 1261258 w 256"/>
              <a:gd name="T61" fmla="*/ 20125983 h 178"/>
              <a:gd name="T62" fmla="*/ 7064248 w 256"/>
              <a:gd name="T63" fmla="*/ 22494162 h 178"/>
              <a:gd name="T64" fmla="*/ 9839417 w 256"/>
              <a:gd name="T65" fmla="*/ 28117294 h 178"/>
              <a:gd name="T66" fmla="*/ 8326008 w 256"/>
              <a:gd name="T67" fmla="*/ 34924788 h 178"/>
              <a:gd name="T68" fmla="*/ 6812097 w 256"/>
              <a:gd name="T69" fmla="*/ 35812651 h 178"/>
              <a:gd name="T70" fmla="*/ 4541231 w 256"/>
              <a:gd name="T71" fmla="*/ 38772194 h 178"/>
              <a:gd name="T72" fmla="*/ 0 w 256"/>
              <a:gd name="T73" fmla="*/ 44691825 h 1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178">
                <a:moveTo>
                  <a:pt x="0" y="151"/>
                </a:moveTo>
                <a:lnTo>
                  <a:pt x="2" y="159"/>
                </a:lnTo>
                <a:lnTo>
                  <a:pt x="20" y="161"/>
                </a:lnTo>
                <a:lnTo>
                  <a:pt x="67" y="162"/>
                </a:lnTo>
                <a:lnTo>
                  <a:pt x="121" y="106"/>
                </a:lnTo>
                <a:lnTo>
                  <a:pt x="134" y="143"/>
                </a:lnTo>
                <a:lnTo>
                  <a:pt x="149" y="178"/>
                </a:lnTo>
                <a:lnTo>
                  <a:pt x="182" y="164"/>
                </a:lnTo>
                <a:lnTo>
                  <a:pt x="219" y="150"/>
                </a:lnTo>
                <a:lnTo>
                  <a:pt x="254" y="161"/>
                </a:lnTo>
                <a:lnTo>
                  <a:pt x="256" y="109"/>
                </a:lnTo>
                <a:lnTo>
                  <a:pt x="231" y="98"/>
                </a:lnTo>
                <a:lnTo>
                  <a:pt x="216" y="100"/>
                </a:lnTo>
                <a:lnTo>
                  <a:pt x="227" y="67"/>
                </a:lnTo>
                <a:lnTo>
                  <a:pt x="197" y="60"/>
                </a:lnTo>
                <a:lnTo>
                  <a:pt x="171" y="57"/>
                </a:lnTo>
                <a:lnTo>
                  <a:pt x="135" y="57"/>
                </a:lnTo>
                <a:lnTo>
                  <a:pt x="106" y="57"/>
                </a:lnTo>
                <a:lnTo>
                  <a:pt x="72" y="57"/>
                </a:lnTo>
                <a:lnTo>
                  <a:pt x="42" y="51"/>
                </a:lnTo>
                <a:lnTo>
                  <a:pt x="38" y="46"/>
                </a:lnTo>
                <a:lnTo>
                  <a:pt x="44" y="34"/>
                </a:lnTo>
                <a:lnTo>
                  <a:pt x="56" y="25"/>
                </a:lnTo>
                <a:lnTo>
                  <a:pt x="105" y="17"/>
                </a:lnTo>
                <a:lnTo>
                  <a:pt x="102" y="0"/>
                </a:lnTo>
                <a:lnTo>
                  <a:pt x="66" y="6"/>
                </a:lnTo>
                <a:lnTo>
                  <a:pt x="34" y="3"/>
                </a:lnTo>
                <a:lnTo>
                  <a:pt x="13" y="20"/>
                </a:lnTo>
                <a:lnTo>
                  <a:pt x="7" y="57"/>
                </a:lnTo>
                <a:lnTo>
                  <a:pt x="8" y="66"/>
                </a:lnTo>
                <a:lnTo>
                  <a:pt x="5" y="68"/>
                </a:lnTo>
                <a:lnTo>
                  <a:pt x="28" y="76"/>
                </a:lnTo>
                <a:lnTo>
                  <a:pt x="39" y="95"/>
                </a:lnTo>
                <a:lnTo>
                  <a:pt x="33" y="118"/>
                </a:lnTo>
                <a:lnTo>
                  <a:pt x="27" y="121"/>
                </a:lnTo>
                <a:lnTo>
                  <a:pt x="18" y="131"/>
                </a:lnTo>
                <a:lnTo>
                  <a:pt x="0" y="151"/>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0" name="Oval 362"/>
          <p:cNvSpPr>
            <a:spLocks noChangeArrowheads="1"/>
          </p:cNvSpPr>
          <p:nvPr/>
        </p:nvSpPr>
        <p:spPr bwMode="auto">
          <a:xfrm>
            <a:off x="4521666" y="3860299"/>
            <a:ext cx="44849" cy="44849"/>
          </a:xfrm>
          <a:prstGeom prst="ellipse">
            <a:avLst/>
          </a:prstGeom>
          <a:solidFill>
            <a:srgbClr val="D0D0D0"/>
          </a:solidFill>
          <a:ln w="9525" cap="rnd" algn="ctr">
            <a:solidFill>
              <a:schemeClr val="bg1"/>
            </a:solidFill>
            <a:round/>
            <a:headEnd/>
            <a:tailEnd/>
          </a:ln>
          <a:effec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90000"/>
              </a:lnSpc>
              <a:spcBef>
                <a:spcPct val="15000"/>
              </a:spcBef>
              <a:buClr>
                <a:schemeClr val="bg1"/>
              </a:buClr>
              <a:buFont typeface="Wingdings" panose="05000000000000000000" pitchFamily="2" charset="2"/>
              <a:buNone/>
            </a:pPr>
            <a:endParaRPr lang="en-US" altLang="en-US" sz="1800">
              <a:solidFill>
                <a:srgbClr val="808080"/>
              </a:solidFill>
              <a:latin typeface="Calibri" panose="020F0502020204030204" pitchFamily="34" charset="0"/>
            </a:endParaRPr>
          </a:p>
        </p:txBody>
      </p:sp>
      <p:sp>
        <p:nvSpPr>
          <p:cNvPr id="231" name="Freeform 363"/>
          <p:cNvSpPr>
            <a:spLocks/>
          </p:cNvSpPr>
          <p:nvPr/>
        </p:nvSpPr>
        <p:spPr bwMode="auto">
          <a:xfrm>
            <a:off x="4701063" y="3729489"/>
            <a:ext cx="201821" cy="173790"/>
          </a:xfrm>
          <a:custGeom>
            <a:avLst/>
            <a:gdLst>
              <a:gd name="T0" fmla="*/ 36698926 w 636"/>
              <a:gd name="T1" fmla="*/ 36109373 h 584"/>
              <a:gd name="T2" fmla="*/ 34300783 w 636"/>
              <a:gd name="T3" fmla="*/ 34383727 h 584"/>
              <a:gd name="T4" fmla="*/ 31975155 w 636"/>
              <a:gd name="T5" fmla="*/ 34958858 h 584"/>
              <a:gd name="T6" fmla="*/ 29504496 w 636"/>
              <a:gd name="T7" fmla="*/ 34958858 h 584"/>
              <a:gd name="T8" fmla="*/ 27905644 w 636"/>
              <a:gd name="T9" fmla="*/ 35917494 h 584"/>
              <a:gd name="T10" fmla="*/ 26161491 w 636"/>
              <a:gd name="T11" fmla="*/ 36109373 h 584"/>
              <a:gd name="T12" fmla="*/ 25071597 w 636"/>
              <a:gd name="T13" fmla="*/ 34958858 h 584"/>
              <a:gd name="T14" fmla="*/ 24417338 w 636"/>
              <a:gd name="T15" fmla="*/ 33425092 h 584"/>
              <a:gd name="T16" fmla="*/ 23472745 w 636"/>
              <a:gd name="T17" fmla="*/ 34958858 h 584"/>
              <a:gd name="T18" fmla="*/ 22091979 w 636"/>
              <a:gd name="T19" fmla="*/ 34064182 h 584"/>
              <a:gd name="T20" fmla="*/ 20347826 w 636"/>
              <a:gd name="T21" fmla="*/ 32210870 h 584"/>
              <a:gd name="T22" fmla="*/ 18022468 w 636"/>
              <a:gd name="T23" fmla="*/ 30804770 h 584"/>
              <a:gd name="T24" fmla="*/ 16568917 w 636"/>
              <a:gd name="T25" fmla="*/ 30165679 h 584"/>
              <a:gd name="T26" fmla="*/ 16568917 w 636"/>
              <a:gd name="T27" fmla="*/ 28951458 h 584"/>
              <a:gd name="T28" fmla="*/ 13226181 w 636"/>
              <a:gd name="T29" fmla="*/ 28120489 h 584"/>
              <a:gd name="T30" fmla="*/ 13226181 w 636"/>
              <a:gd name="T31" fmla="*/ 29271003 h 584"/>
              <a:gd name="T32" fmla="*/ 11482028 w 636"/>
              <a:gd name="T33" fmla="*/ 30165679 h 584"/>
              <a:gd name="T34" fmla="*/ 9883176 w 636"/>
              <a:gd name="T35" fmla="*/ 27800943 h 584"/>
              <a:gd name="T36" fmla="*/ 10537166 w 636"/>
              <a:gd name="T37" fmla="*/ 26906267 h 584"/>
              <a:gd name="T38" fmla="*/ 9156670 w 636"/>
              <a:gd name="T39" fmla="*/ 26586722 h 584"/>
              <a:gd name="T40" fmla="*/ 6685741 w 636"/>
              <a:gd name="T41" fmla="*/ 26011591 h 584"/>
              <a:gd name="T42" fmla="*/ 5086889 w 636"/>
              <a:gd name="T43" fmla="*/ 24733157 h 584"/>
              <a:gd name="T44" fmla="*/ 4360383 w 636"/>
              <a:gd name="T45" fmla="*/ 24733157 h 584"/>
              <a:gd name="T46" fmla="*/ 3342736 w 636"/>
              <a:gd name="T47" fmla="*/ 25692046 h 584"/>
              <a:gd name="T48" fmla="*/ 2616230 w 636"/>
              <a:gd name="T49" fmla="*/ 21473745 h 584"/>
              <a:gd name="T50" fmla="*/ 2325358 w 636"/>
              <a:gd name="T51" fmla="*/ 19428807 h 584"/>
              <a:gd name="T52" fmla="*/ 2616230 w 636"/>
              <a:gd name="T53" fmla="*/ 17575242 h 584"/>
              <a:gd name="T54" fmla="*/ 1744153 w 636"/>
              <a:gd name="T55" fmla="*/ 15849849 h 584"/>
              <a:gd name="T56" fmla="*/ 0 w 636"/>
              <a:gd name="T57" fmla="*/ 12782063 h 584"/>
              <a:gd name="T58" fmla="*/ 1380766 w 636"/>
              <a:gd name="T59" fmla="*/ 10161742 h 584"/>
              <a:gd name="T60" fmla="*/ 1744153 w 636"/>
              <a:gd name="T61" fmla="*/ 8116551 h 584"/>
              <a:gd name="T62" fmla="*/ 2325358 w 636"/>
              <a:gd name="T63" fmla="*/ 6582784 h 584"/>
              <a:gd name="T64" fmla="*/ 1744153 w 636"/>
              <a:gd name="T65" fmla="*/ 5304603 h 584"/>
              <a:gd name="T66" fmla="*/ 5813665 w 636"/>
              <a:gd name="T67" fmla="*/ 4409927 h 584"/>
              <a:gd name="T68" fmla="*/ 10755253 w 636"/>
              <a:gd name="T69" fmla="*/ 2045191 h 584"/>
              <a:gd name="T70" fmla="*/ 19766621 w 636"/>
              <a:gd name="T71" fmla="*/ 0 h 584"/>
              <a:gd name="T72" fmla="*/ 19766621 w 636"/>
              <a:gd name="T73" fmla="*/ 830717 h 584"/>
              <a:gd name="T74" fmla="*/ 21001816 w 636"/>
              <a:gd name="T75" fmla="*/ 3003827 h 584"/>
              <a:gd name="T76" fmla="*/ 26161491 w 636"/>
              <a:gd name="T77" fmla="*/ 1470060 h 584"/>
              <a:gd name="T78" fmla="*/ 23836133 w 636"/>
              <a:gd name="T79" fmla="*/ 3578957 h 584"/>
              <a:gd name="T80" fmla="*/ 26161491 w 636"/>
              <a:gd name="T81" fmla="*/ 3003827 h 584"/>
              <a:gd name="T82" fmla="*/ 33355921 w 636"/>
              <a:gd name="T83" fmla="*/ 2364736 h 584"/>
              <a:gd name="T84" fmla="*/ 42439806 w 636"/>
              <a:gd name="T85" fmla="*/ 3003827 h 584"/>
              <a:gd name="T86" fmla="*/ 43457183 w 636"/>
              <a:gd name="T87" fmla="*/ 5304603 h 584"/>
              <a:gd name="T88" fmla="*/ 45564725 w 636"/>
              <a:gd name="T89" fmla="*/ 12462518 h 584"/>
              <a:gd name="T90" fmla="*/ 43820571 w 636"/>
              <a:gd name="T91" fmla="*/ 13740699 h 584"/>
              <a:gd name="T92" fmla="*/ 42149203 w 636"/>
              <a:gd name="T93" fmla="*/ 16361021 h 584"/>
              <a:gd name="T94" fmla="*/ 43820571 w 636"/>
              <a:gd name="T95" fmla="*/ 17575242 h 584"/>
              <a:gd name="T96" fmla="*/ 43457183 w 636"/>
              <a:gd name="T97" fmla="*/ 20898614 h 584"/>
              <a:gd name="T98" fmla="*/ 43820571 w 636"/>
              <a:gd name="T99" fmla="*/ 22688219 h 584"/>
              <a:gd name="T100" fmla="*/ 45928112 w 636"/>
              <a:gd name="T101" fmla="*/ 25692046 h 584"/>
              <a:gd name="T102" fmla="*/ 46218715 w 636"/>
              <a:gd name="T103" fmla="*/ 27800943 h 584"/>
              <a:gd name="T104" fmla="*/ 44474561 w 636"/>
              <a:gd name="T105" fmla="*/ 28951458 h 584"/>
              <a:gd name="T106" fmla="*/ 39751060 w 636"/>
              <a:gd name="T107" fmla="*/ 34383727 h 584"/>
              <a:gd name="T108" fmla="*/ 39024284 w 636"/>
              <a:gd name="T109" fmla="*/ 37004049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2" name="Freeform 364"/>
          <p:cNvSpPr>
            <a:spLocks/>
          </p:cNvSpPr>
          <p:nvPr/>
        </p:nvSpPr>
        <p:spPr bwMode="auto">
          <a:xfrm>
            <a:off x="4861772" y="3802371"/>
            <a:ext cx="364400" cy="227983"/>
          </a:xfrm>
          <a:custGeom>
            <a:avLst/>
            <a:gdLst>
              <a:gd name="T0" fmla="*/ 10344229 w 1155"/>
              <a:gd name="T1" fmla="*/ 3992980 h 757"/>
              <a:gd name="T2" fmla="*/ 15731697 w 1155"/>
              <a:gd name="T3" fmla="*/ 3076541 h 757"/>
              <a:gd name="T4" fmla="*/ 21478580 w 1155"/>
              <a:gd name="T5" fmla="*/ 3992980 h 757"/>
              <a:gd name="T6" fmla="*/ 25213973 w 1155"/>
              <a:gd name="T7" fmla="*/ 4843922 h 757"/>
              <a:gd name="T8" fmla="*/ 26578731 w 1155"/>
              <a:gd name="T9" fmla="*/ 5171148 h 757"/>
              <a:gd name="T10" fmla="*/ 29883148 w 1155"/>
              <a:gd name="T11" fmla="*/ 6414813 h 757"/>
              <a:gd name="T12" fmla="*/ 32541102 w 1155"/>
              <a:gd name="T13" fmla="*/ 5760104 h 757"/>
              <a:gd name="T14" fmla="*/ 35270885 w 1155"/>
              <a:gd name="T15" fmla="*/ 6414813 h 757"/>
              <a:gd name="T16" fmla="*/ 37928838 w 1155"/>
              <a:gd name="T17" fmla="*/ 7003769 h 757"/>
              <a:gd name="T18" fmla="*/ 39293595 w 1155"/>
              <a:gd name="T19" fmla="*/ 4320206 h 757"/>
              <a:gd name="T20" fmla="*/ 42310696 w 1155"/>
              <a:gd name="T21" fmla="*/ 2094607 h 757"/>
              <a:gd name="T22" fmla="*/ 47051700 w 1155"/>
              <a:gd name="T23" fmla="*/ 850942 h 757"/>
              <a:gd name="T24" fmla="*/ 54163340 w 1155"/>
              <a:gd name="T25" fmla="*/ 850942 h 757"/>
              <a:gd name="T26" fmla="*/ 55743586 w 1155"/>
              <a:gd name="T27" fmla="*/ 4320206 h 757"/>
              <a:gd name="T28" fmla="*/ 59766565 w 1155"/>
              <a:gd name="T29" fmla="*/ 7985704 h 757"/>
              <a:gd name="T30" fmla="*/ 61131322 w 1155"/>
              <a:gd name="T31" fmla="*/ 12567640 h 757"/>
              <a:gd name="T32" fmla="*/ 65872326 w 1155"/>
              <a:gd name="T33" fmla="*/ 13746064 h 757"/>
              <a:gd name="T34" fmla="*/ 70613598 w 1155"/>
              <a:gd name="T35" fmla="*/ 13418582 h 757"/>
              <a:gd name="T36" fmla="*/ 73917748 w 1155"/>
              <a:gd name="T37" fmla="*/ 15905911 h 757"/>
              <a:gd name="T38" fmla="*/ 78299874 w 1155"/>
              <a:gd name="T39" fmla="*/ 16756853 h 757"/>
              <a:gd name="T40" fmla="*/ 81963438 w 1155"/>
              <a:gd name="T41" fmla="*/ 18655226 h 757"/>
              <a:gd name="T42" fmla="*/ 82322584 w 1155"/>
              <a:gd name="T43" fmla="*/ 20749833 h 757"/>
              <a:gd name="T44" fmla="*/ 81963438 w 1155"/>
              <a:gd name="T45" fmla="*/ 22975432 h 757"/>
              <a:gd name="T46" fmla="*/ 81029388 w 1155"/>
              <a:gd name="T47" fmla="*/ 25070039 h 757"/>
              <a:gd name="T48" fmla="*/ 81029388 w 1155"/>
              <a:gd name="T49" fmla="*/ 29324749 h 757"/>
              <a:gd name="T50" fmla="*/ 75282773 w 1155"/>
              <a:gd name="T51" fmla="*/ 30568413 h 757"/>
              <a:gd name="T52" fmla="*/ 70254184 w 1155"/>
              <a:gd name="T53" fmla="*/ 34233911 h 757"/>
              <a:gd name="T54" fmla="*/ 60125711 w 1155"/>
              <a:gd name="T55" fmla="*/ 36786737 h 757"/>
              <a:gd name="T56" fmla="*/ 55384439 w 1155"/>
              <a:gd name="T57" fmla="*/ 40125008 h 757"/>
              <a:gd name="T58" fmla="*/ 63214641 w 1155"/>
              <a:gd name="T59" fmla="*/ 44117988 h 757"/>
              <a:gd name="T60" fmla="*/ 63214641 w 1155"/>
              <a:gd name="T61" fmla="*/ 46539821 h 757"/>
              <a:gd name="T62" fmla="*/ 54522487 w 1155"/>
              <a:gd name="T63" fmla="*/ 49550866 h 757"/>
              <a:gd name="T64" fmla="*/ 49781483 w 1155"/>
              <a:gd name="T65" fmla="*/ 44445214 h 757"/>
              <a:gd name="T66" fmla="*/ 52798583 w 1155"/>
              <a:gd name="T67" fmla="*/ 39797782 h 757"/>
              <a:gd name="T68" fmla="*/ 46333406 w 1155"/>
              <a:gd name="T69" fmla="*/ 37113963 h 757"/>
              <a:gd name="T70" fmla="*/ 36707471 w 1155"/>
              <a:gd name="T71" fmla="*/ 41565162 h 757"/>
              <a:gd name="T72" fmla="*/ 31966467 w 1155"/>
              <a:gd name="T73" fmla="*/ 44445214 h 757"/>
              <a:gd name="T74" fmla="*/ 28518391 w 1155"/>
              <a:gd name="T75" fmla="*/ 43790762 h 757"/>
              <a:gd name="T76" fmla="*/ 30242295 w 1155"/>
              <a:gd name="T77" fmla="*/ 41892389 h 757"/>
              <a:gd name="T78" fmla="*/ 31966467 w 1155"/>
              <a:gd name="T79" fmla="*/ 39797782 h 757"/>
              <a:gd name="T80" fmla="*/ 32325614 w 1155"/>
              <a:gd name="T81" fmla="*/ 37637679 h 757"/>
              <a:gd name="T82" fmla="*/ 33259395 w 1155"/>
              <a:gd name="T83" fmla="*/ 37899665 h 757"/>
              <a:gd name="T84" fmla="*/ 35630031 w 1155"/>
              <a:gd name="T85" fmla="*/ 37899665 h 757"/>
              <a:gd name="T86" fmla="*/ 36707471 w 1155"/>
              <a:gd name="T87" fmla="*/ 37899665 h 757"/>
              <a:gd name="T88" fmla="*/ 35630031 w 1155"/>
              <a:gd name="T89" fmla="*/ 35804802 h 757"/>
              <a:gd name="T90" fmla="*/ 34265006 w 1155"/>
              <a:gd name="T91" fmla="*/ 34233911 h 757"/>
              <a:gd name="T92" fmla="*/ 33259395 w 1155"/>
              <a:gd name="T93" fmla="*/ 32466531 h 757"/>
              <a:gd name="T94" fmla="*/ 32541102 w 1155"/>
              <a:gd name="T95" fmla="*/ 29324749 h 757"/>
              <a:gd name="T96" fmla="*/ 29883148 w 1155"/>
              <a:gd name="T97" fmla="*/ 27557368 h 757"/>
              <a:gd name="T98" fmla="*/ 27943756 w 1155"/>
              <a:gd name="T99" fmla="*/ 27230142 h 757"/>
              <a:gd name="T100" fmla="*/ 25213973 w 1155"/>
              <a:gd name="T101" fmla="*/ 25986477 h 757"/>
              <a:gd name="T102" fmla="*/ 22196873 w 1155"/>
              <a:gd name="T103" fmla="*/ 26313704 h 757"/>
              <a:gd name="T104" fmla="*/ 19467090 w 1155"/>
              <a:gd name="T105" fmla="*/ 27230142 h 757"/>
              <a:gd name="T106" fmla="*/ 12786694 w 1155"/>
              <a:gd name="T107" fmla="*/ 29324749 h 757"/>
              <a:gd name="T108" fmla="*/ 4741004 w 1155"/>
              <a:gd name="T109" fmla="*/ 28211821 h 757"/>
              <a:gd name="T110" fmla="*/ 4022711 w 1155"/>
              <a:gd name="T111" fmla="*/ 21993498 h 757"/>
              <a:gd name="T112" fmla="*/ 9123130 w 1155"/>
              <a:gd name="T113" fmla="*/ 13091355 h 757"/>
              <a:gd name="T114" fmla="*/ 7039811 w 1155"/>
              <a:gd name="T115" fmla="*/ 7003769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3" name="Freeform 365"/>
          <p:cNvSpPr>
            <a:spLocks/>
          </p:cNvSpPr>
          <p:nvPr/>
        </p:nvSpPr>
        <p:spPr bwMode="auto">
          <a:xfrm>
            <a:off x="4861772" y="3802371"/>
            <a:ext cx="364400" cy="227983"/>
          </a:xfrm>
          <a:custGeom>
            <a:avLst/>
            <a:gdLst>
              <a:gd name="T0" fmla="*/ 8763715 w 1155"/>
              <a:gd name="T1" fmla="*/ 5760104 h 757"/>
              <a:gd name="T2" fmla="*/ 13433158 w 1155"/>
              <a:gd name="T3" fmla="*/ 3076541 h 757"/>
              <a:gd name="T4" fmla="*/ 19107944 w 1155"/>
              <a:gd name="T5" fmla="*/ 3665498 h 757"/>
              <a:gd name="T6" fmla="*/ 23202484 w 1155"/>
              <a:gd name="T7" fmla="*/ 4843922 h 757"/>
              <a:gd name="T8" fmla="*/ 26219584 w 1155"/>
              <a:gd name="T9" fmla="*/ 6087586 h 757"/>
              <a:gd name="T10" fmla="*/ 28877538 w 1155"/>
              <a:gd name="T11" fmla="*/ 6087586 h 757"/>
              <a:gd name="T12" fmla="*/ 31966467 w 1155"/>
              <a:gd name="T13" fmla="*/ 5760104 h 757"/>
              <a:gd name="T14" fmla="*/ 34265006 w 1155"/>
              <a:gd name="T15" fmla="*/ 6414813 h 757"/>
              <a:gd name="T16" fmla="*/ 36922959 w 1155"/>
              <a:gd name="T17" fmla="*/ 6087586 h 757"/>
              <a:gd name="T18" fmla="*/ 39006278 w 1155"/>
              <a:gd name="T19" fmla="*/ 6414813 h 757"/>
              <a:gd name="T20" fmla="*/ 40730182 w 1155"/>
              <a:gd name="T21" fmla="*/ 2094607 h 757"/>
              <a:gd name="T22" fmla="*/ 45040210 w 1155"/>
              <a:gd name="T23" fmla="*/ 2094607 h 757"/>
              <a:gd name="T24" fmla="*/ 51074411 w 1155"/>
              <a:gd name="T25" fmla="*/ 0 h 757"/>
              <a:gd name="T26" fmla="*/ 55743586 w 1155"/>
              <a:gd name="T27" fmla="*/ 3076541 h 757"/>
              <a:gd name="T28" fmla="*/ 56462147 w 1155"/>
              <a:gd name="T29" fmla="*/ 7985704 h 757"/>
              <a:gd name="T30" fmla="*/ 61131322 w 1155"/>
              <a:gd name="T31" fmla="*/ 10996749 h 757"/>
              <a:gd name="T32" fmla="*/ 63573787 w 1155"/>
              <a:gd name="T33" fmla="*/ 13091355 h 757"/>
              <a:gd name="T34" fmla="*/ 68171133 w 1155"/>
              <a:gd name="T35" fmla="*/ 13746064 h 757"/>
              <a:gd name="T36" fmla="*/ 72552991 w 1155"/>
              <a:gd name="T37" fmla="*/ 15644181 h 757"/>
              <a:gd name="T38" fmla="*/ 76001067 w 1155"/>
              <a:gd name="T39" fmla="*/ 16560620 h 757"/>
              <a:gd name="T40" fmla="*/ 80023778 w 1155"/>
              <a:gd name="T41" fmla="*/ 18000518 h 757"/>
              <a:gd name="T42" fmla="*/ 82322584 w 1155"/>
              <a:gd name="T43" fmla="*/ 19571665 h 757"/>
              <a:gd name="T44" fmla="*/ 80670242 w 1155"/>
              <a:gd name="T45" fmla="*/ 21993498 h 757"/>
              <a:gd name="T46" fmla="*/ 80670242 w 1155"/>
              <a:gd name="T47" fmla="*/ 24219097 h 757"/>
              <a:gd name="T48" fmla="*/ 81604291 w 1155"/>
              <a:gd name="T49" fmla="*/ 26902660 h 757"/>
              <a:gd name="T50" fmla="*/ 76647531 w 1155"/>
              <a:gd name="T51" fmla="*/ 29324749 h 757"/>
              <a:gd name="T52" fmla="*/ 73917748 w 1155"/>
              <a:gd name="T53" fmla="*/ 33317473 h 757"/>
              <a:gd name="T54" fmla="*/ 63214641 w 1155"/>
              <a:gd name="T55" fmla="*/ 36786737 h 757"/>
              <a:gd name="T56" fmla="*/ 56821294 w 1155"/>
              <a:gd name="T57" fmla="*/ 38881344 h 757"/>
              <a:gd name="T58" fmla="*/ 59766565 w 1155"/>
              <a:gd name="T59" fmla="*/ 44445214 h 757"/>
              <a:gd name="T60" fmla="*/ 65513180 w 1155"/>
              <a:gd name="T61" fmla="*/ 45885368 h 757"/>
              <a:gd name="T62" fmla="*/ 57467758 w 1155"/>
              <a:gd name="T63" fmla="*/ 47456259 h 757"/>
              <a:gd name="T64" fmla="*/ 52798583 w 1155"/>
              <a:gd name="T65" fmla="*/ 45885368 h 757"/>
              <a:gd name="T66" fmla="*/ 51074411 w 1155"/>
              <a:gd name="T67" fmla="*/ 41892389 h 757"/>
              <a:gd name="T68" fmla="*/ 46333406 w 1155"/>
              <a:gd name="T69" fmla="*/ 39797782 h 757"/>
              <a:gd name="T70" fmla="*/ 41304817 w 1155"/>
              <a:gd name="T71" fmla="*/ 36786737 h 757"/>
              <a:gd name="T72" fmla="*/ 34265006 w 1155"/>
              <a:gd name="T73" fmla="*/ 44117988 h 757"/>
              <a:gd name="T74" fmla="*/ 28877538 w 1155"/>
              <a:gd name="T75" fmla="*/ 44445214 h 757"/>
              <a:gd name="T76" fmla="*/ 29524002 w 1155"/>
              <a:gd name="T77" fmla="*/ 42874323 h 757"/>
              <a:gd name="T78" fmla="*/ 31248174 w 1155"/>
              <a:gd name="T79" fmla="*/ 41041447 h 757"/>
              <a:gd name="T80" fmla="*/ 31248174 w 1155"/>
              <a:gd name="T81" fmla="*/ 38554117 h 757"/>
              <a:gd name="T82" fmla="*/ 33259395 w 1155"/>
              <a:gd name="T83" fmla="*/ 38554117 h 757"/>
              <a:gd name="T84" fmla="*/ 34624421 w 1155"/>
              <a:gd name="T85" fmla="*/ 38554117 h 757"/>
              <a:gd name="T86" fmla="*/ 35989178 w 1155"/>
              <a:gd name="T87" fmla="*/ 38554117 h 757"/>
              <a:gd name="T88" fmla="*/ 35989178 w 1155"/>
              <a:gd name="T89" fmla="*/ 36786737 h 757"/>
              <a:gd name="T90" fmla="*/ 34265006 w 1155"/>
              <a:gd name="T91" fmla="*/ 34888620 h 757"/>
              <a:gd name="T92" fmla="*/ 34265006 w 1155"/>
              <a:gd name="T93" fmla="*/ 32794013 h 757"/>
              <a:gd name="T94" fmla="*/ 32541102 w 1155"/>
              <a:gd name="T95" fmla="*/ 30568413 h 757"/>
              <a:gd name="T96" fmla="*/ 31248174 w 1155"/>
              <a:gd name="T97" fmla="*/ 28997522 h 757"/>
              <a:gd name="T98" fmla="*/ 28518391 w 1155"/>
              <a:gd name="T99" fmla="*/ 27557368 h 757"/>
              <a:gd name="T100" fmla="*/ 26578731 w 1155"/>
              <a:gd name="T101" fmla="*/ 25986477 h 757"/>
              <a:gd name="T102" fmla="*/ 23777387 w 1155"/>
              <a:gd name="T103" fmla="*/ 26313704 h 757"/>
              <a:gd name="T104" fmla="*/ 21478580 w 1155"/>
              <a:gd name="T105" fmla="*/ 26902660 h 757"/>
              <a:gd name="T106" fmla="*/ 14510598 w 1155"/>
              <a:gd name="T107" fmla="*/ 29979201 h 757"/>
              <a:gd name="T108" fmla="*/ 9123130 w 1155"/>
              <a:gd name="T109" fmla="*/ 28997522 h 757"/>
              <a:gd name="T110" fmla="*/ 718293 w 1155"/>
              <a:gd name="T111" fmla="*/ 25986477 h 757"/>
              <a:gd name="T112" fmla="*/ 6321518 w 1155"/>
              <a:gd name="T113" fmla="*/ 14662246 h 757"/>
              <a:gd name="T114" fmla="*/ 9123130 w 1155"/>
              <a:gd name="T115" fmla="*/ 10080310 h 757"/>
              <a:gd name="T116" fmla="*/ 7039811 w 1155"/>
              <a:gd name="T117" fmla="*/ 5171148 h 7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55" h="757">
                <a:moveTo>
                  <a:pt x="98" y="88"/>
                </a:moveTo>
                <a:lnTo>
                  <a:pt x="98" y="88"/>
                </a:lnTo>
                <a:lnTo>
                  <a:pt x="98" y="79"/>
                </a:ln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lnTo>
                  <a:pt x="98" y="79"/>
                </a:lnTo>
                <a:lnTo>
                  <a:pt x="98" y="8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4" name="Freeform 366"/>
          <p:cNvSpPr>
            <a:spLocks/>
          </p:cNvSpPr>
          <p:nvPr/>
        </p:nvSpPr>
        <p:spPr bwMode="auto">
          <a:xfrm>
            <a:off x="4884197" y="3680903"/>
            <a:ext cx="192479" cy="155104"/>
          </a:xfrm>
          <a:custGeom>
            <a:avLst/>
            <a:gdLst>
              <a:gd name="T0" fmla="*/ 3810882 w 604"/>
              <a:gd name="T1" fmla="*/ 15602260 h 520"/>
              <a:gd name="T2" fmla="*/ 6156102 w 604"/>
              <a:gd name="T3" fmla="*/ 15602260 h 520"/>
              <a:gd name="T4" fmla="*/ 7548670 w 604"/>
              <a:gd name="T5" fmla="*/ 13868563 h 520"/>
              <a:gd name="T6" fmla="*/ 9527339 w 604"/>
              <a:gd name="T7" fmla="*/ 13547517 h 520"/>
              <a:gd name="T8" fmla="*/ 10919907 w 604"/>
              <a:gd name="T9" fmla="*/ 14510654 h 520"/>
              <a:gd name="T10" fmla="*/ 10919907 w 604"/>
              <a:gd name="T11" fmla="*/ 12648741 h 520"/>
              <a:gd name="T12" fmla="*/ 11652738 w 604"/>
              <a:gd name="T13" fmla="*/ 10272953 h 520"/>
              <a:gd name="T14" fmla="*/ 13411585 w 604"/>
              <a:gd name="T15" fmla="*/ 8411040 h 520"/>
              <a:gd name="T16" fmla="*/ 14657424 w 604"/>
              <a:gd name="T17" fmla="*/ 7191219 h 520"/>
              <a:gd name="T18" fmla="*/ 16416543 w 604"/>
              <a:gd name="T19" fmla="*/ 6356551 h 520"/>
              <a:gd name="T20" fmla="*/ 15390526 w 604"/>
              <a:gd name="T21" fmla="*/ 4558746 h 520"/>
              <a:gd name="T22" fmla="*/ 16416543 w 604"/>
              <a:gd name="T23" fmla="*/ 3017626 h 520"/>
              <a:gd name="T24" fmla="*/ 18761763 w 604"/>
              <a:gd name="T25" fmla="*/ 2182958 h 520"/>
              <a:gd name="T26" fmla="*/ 21253441 w 604"/>
              <a:gd name="T27" fmla="*/ 1219821 h 520"/>
              <a:gd name="T28" fmla="*/ 23012289 w 604"/>
              <a:gd name="T29" fmla="*/ 0 h 520"/>
              <a:gd name="T30" fmla="*/ 24990959 w 604"/>
              <a:gd name="T31" fmla="*/ 321046 h 520"/>
              <a:gd name="T32" fmla="*/ 27482908 w 604"/>
              <a:gd name="T33" fmla="*/ 963137 h 520"/>
              <a:gd name="T34" fmla="*/ 28435560 w 604"/>
              <a:gd name="T35" fmla="*/ 1861913 h 520"/>
              <a:gd name="T36" fmla="*/ 29828128 w 604"/>
              <a:gd name="T37" fmla="*/ 2504004 h 520"/>
              <a:gd name="T38" fmla="*/ 31953526 w 604"/>
              <a:gd name="T39" fmla="*/ 2182958 h 520"/>
              <a:gd name="T40" fmla="*/ 34591662 w 604"/>
              <a:gd name="T41" fmla="*/ 3017626 h 520"/>
              <a:gd name="T42" fmla="*/ 35691044 w 604"/>
              <a:gd name="T43" fmla="*/ 4558746 h 520"/>
              <a:gd name="T44" fmla="*/ 36057594 w 604"/>
              <a:gd name="T45" fmla="*/ 7512265 h 520"/>
              <a:gd name="T46" fmla="*/ 35324764 w 604"/>
              <a:gd name="T47" fmla="*/ 9374177 h 520"/>
              <a:gd name="T48" fmla="*/ 36936883 w 604"/>
              <a:gd name="T49" fmla="*/ 10593999 h 520"/>
              <a:gd name="T50" fmla="*/ 37669713 w 604"/>
              <a:gd name="T51" fmla="*/ 12648741 h 520"/>
              <a:gd name="T52" fmla="*/ 40161662 w 604"/>
              <a:gd name="T53" fmla="*/ 14703230 h 520"/>
              <a:gd name="T54" fmla="*/ 40821129 w 604"/>
              <a:gd name="T55" fmla="*/ 16565396 h 520"/>
              <a:gd name="T56" fmla="*/ 42800069 w 604"/>
              <a:gd name="T57" fmla="*/ 17785218 h 520"/>
              <a:gd name="T58" fmla="*/ 44265730 w 604"/>
              <a:gd name="T59" fmla="*/ 19839960 h 520"/>
              <a:gd name="T60" fmla="*/ 40161662 w 604"/>
              <a:gd name="T61" fmla="*/ 21059782 h 520"/>
              <a:gd name="T62" fmla="*/ 37669713 w 604"/>
              <a:gd name="T63" fmla="*/ 21701873 h 520"/>
              <a:gd name="T64" fmla="*/ 38402815 w 604"/>
              <a:gd name="T65" fmla="*/ 24077408 h 520"/>
              <a:gd name="T66" fmla="*/ 39062281 w 604"/>
              <a:gd name="T67" fmla="*/ 26196258 h 520"/>
              <a:gd name="T68" fmla="*/ 40161662 w 604"/>
              <a:gd name="T69" fmla="*/ 27929955 h 520"/>
              <a:gd name="T70" fmla="*/ 36643696 w 604"/>
              <a:gd name="T71" fmla="*/ 28251001 h 520"/>
              <a:gd name="T72" fmla="*/ 34591662 w 604"/>
              <a:gd name="T73" fmla="*/ 30433959 h 520"/>
              <a:gd name="T74" fmla="*/ 34298747 w 604"/>
              <a:gd name="T75" fmla="*/ 33387477 h 520"/>
              <a:gd name="T76" fmla="*/ 32173348 w 604"/>
              <a:gd name="T77" fmla="*/ 32167656 h 520"/>
              <a:gd name="T78" fmla="*/ 29828128 w 604"/>
              <a:gd name="T79" fmla="*/ 32167656 h 520"/>
              <a:gd name="T80" fmla="*/ 27702730 w 604"/>
              <a:gd name="T81" fmla="*/ 32167656 h 520"/>
              <a:gd name="T82" fmla="*/ 26383526 w 604"/>
              <a:gd name="T83" fmla="*/ 31846610 h 520"/>
              <a:gd name="T84" fmla="*/ 24624679 w 604"/>
              <a:gd name="T85" fmla="*/ 31846610 h 520"/>
              <a:gd name="T86" fmla="*/ 21619721 w 604"/>
              <a:gd name="T87" fmla="*/ 31268627 h 520"/>
              <a:gd name="T88" fmla="*/ 20520611 w 604"/>
              <a:gd name="T89" fmla="*/ 31268627 h 520"/>
              <a:gd name="T90" fmla="*/ 18175390 w 604"/>
              <a:gd name="T91" fmla="*/ 30947581 h 520"/>
              <a:gd name="T92" fmla="*/ 14657424 w 604"/>
              <a:gd name="T93" fmla="*/ 30112913 h 520"/>
              <a:gd name="T94" fmla="*/ 11652738 w 604"/>
              <a:gd name="T95" fmla="*/ 29214138 h 520"/>
              <a:gd name="T96" fmla="*/ 7548670 w 604"/>
              <a:gd name="T97" fmla="*/ 29791868 h 520"/>
              <a:gd name="T98" fmla="*/ 4104068 w 604"/>
              <a:gd name="T99" fmla="*/ 30947581 h 520"/>
              <a:gd name="T100" fmla="*/ 1685483 w 604"/>
              <a:gd name="T101" fmla="*/ 31846610 h 520"/>
              <a:gd name="T102" fmla="*/ 1319203 w 604"/>
              <a:gd name="T103" fmla="*/ 27673017 h 520"/>
              <a:gd name="T104" fmla="*/ 1685483 w 604"/>
              <a:gd name="T105" fmla="*/ 24077408 h 520"/>
              <a:gd name="T106" fmla="*/ 1685483 w 604"/>
              <a:gd name="T107" fmla="*/ 16565396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5" name="Freeform 367"/>
          <p:cNvSpPr>
            <a:spLocks/>
          </p:cNvSpPr>
          <p:nvPr/>
        </p:nvSpPr>
        <p:spPr bwMode="auto">
          <a:xfrm>
            <a:off x="4250703" y="3714540"/>
            <a:ext cx="48588" cy="39244"/>
          </a:xfrm>
          <a:custGeom>
            <a:avLst/>
            <a:gdLst>
              <a:gd name="T0" fmla="*/ 8598784 w 158"/>
              <a:gd name="T1" fmla="*/ 8419865 h 132"/>
              <a:gd name="T2" fmla="*/ 7984361 w 158"/>
              <a:gd name="T3" fmla="*/ 7590709 h 132"/>
              <a:gd name="T4" fmla="*/ 6346684 w 158"/>
              <a:gd name="T5" fmla="*/ 7781897 h 132"/>
              <a:gd name="T6" fmla="*/ 6687856 w 158"/>
              <a:gd name="T7" fmla="*/ 6952741 h 132"/>
              <a:gd name="T8" fmla="*/ 5664079 w 158"/>
              <a:gd name="T9" fmla="*/ 6633757 h 132"/>
              <a:gd name="T10" fmla="*/ 5322908 w 158"/>
              <a:gd name="T11" fmla="*/ 5740703 h 132"/>
              <a:gd name="T12" fmla="*/ 4503938 w 158"/>
              <a:gd name="T13" fmla="*/ 5421971 h 132"/>
              <a:gd name="T14" fmla="*/ 4162767 w 158"/>
              <a:gd name="T15" fmla="*/ 6633757 h 132"/>
              <a:gd name="T16" fmla="*/ 2866261 w 158"/>
              <a:gd name="T17" fmla="*/ 7590709 h 132"/>
              <a:gd name="T18" fmla="*/ 1228323 w 158"/>
              <a:gd name="T19" fmla="*/ 6633757 h 132"/>
              <a:gd name="T20" fmla="*/ 341172 w 158"/>
              <a:gd name="T21" fmla="*/ 5740703 h 132"/>
              <a:gd name="T22" fmla="*/ 0 w 158"/>
              <a:gd name="T23" fmla="*/ 4847901 h 132"/>
              <a:gd name="T24" fmla="*/ 1842485 w 158"/>
              <a:gd name="T25" fmla="*/ 4209933 h 132"/>
              <a:gd name="T26" fmla="*/ 955333 w 158"/>
              <a:gd name="T27" fmla="*/ 3380776 h 132"/>
              <a:gd name="T28" fmla="*/ 2866261 w 158"/>
              <a:gd name="T29" fmla="*/ 2806706 h 132"/>
              <a:gd name="T30" fmla="*/ 3139251 w 158"/>
              <a:gd name="T31" fmla="*/ 1530770 h 132"/>
              <a:gd name="T32" fmla="*/ 3139251 w 158"/>
              <a:gd name="T33" fmla="*/ 637968 h 132"/>
              <a:gd name="T34" fmla="*/ 4162767 w 158"/>
              <a:gd name="T35" fmla="*/ 318984 h 132"/>
              <a:gd name="T36" fmla="*/ 5118361 w 158"/>
              <a:gd name="T37" fmla="*/ 0 h 132"/>
              <a:gd name="T38" fmla="*/ 6687856 w 158"/>
              <a:gd name="T39" fmla="*/ 0 h 132"/>
              <a:gd name="T40" fmla="*/ 7643190 w 158"/>
              <a:gd name="T41" fmla="*/ 0 h 132"/>
              <a:gd name="T42" fmla="*/ 7984361 w 158"/>
              <a:gd name="T43" fmla="*/ 318984 h 132"/>
              <a:gd name="T44" fmla="*/ 8939956 w 158"/>
              <a:gd name="T45" fmla="*/ 0 h 132"/>
              <a:gd name="T46" fmla="*/ 9485935 w 158"/>
              <a:gd name="T47" fmla="*/ 318984 h 132"/>
              <a:gd name="T48" fmla="*/ 10168279 w 158"/>
              <a:gd name="T49" fmla="*/ 2806706 h 132"/>
              <a:gd name="T50" fmla="*/ 10168279 w 158"/>
              <a:gd name="T51" fmla="*/ 3699760 h 132"/>
              <a:gd name="T52" fmla="*/ 10168279 w 158"/>
              <a:gd name="T53" fmla="*/ 4528917 h 132"/>
              <a:gd name="T54" fmla="*/ 10782441 w 158"/>
              <a:gd name="T55" fmla="*/ 5740703 h 132"/>
              <a:gd name="T56" fmla="*/ 10782441 w 158"/>
              <a:gd name="T57" fmla="*/ 6952741 h 132"/>
              <a:gd name="T58" fmla="*/ 9827107 w 158"/>
              <a:gd name="T59" fmla="*/ 7781897 h 132"/>
              <a:gd name="T60" fmla="*/ 8939956 w 158"/>
              <a:gd name="T61" fmla="*/ 8419865 h 132"/>
              <a:gd name="T62" fmla="*/ 8598784 w 158"/>
              <a:gd name="T63" fmla="*/ 8419865 h 132"/>
              <a:gd name="T64" fmla="*/ 8598784 w 158"/>
              <a:gd name="T65" fmla="*/ 8419865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6" name="Freeform 368"/>
          <p:cNvSpPr>
            <a:spLocks/>
          </p:cNvSpPr>
          <p:nvPr/>
        </p:nvSpPr>
        <p:spPr bwMode="auto">
          <a:xfrm>
            <a:off x="4230146" y="4049042"/>
            <a:ext cx="250409" cy="194347"/>
          </a:xfrm>
          <a:custGeom>
            <a:avLst/>
            <a:gdLst>
              <a:gd name="T0" fmla="*/ 2320318 w 790"/>
              <a:gd name="T1" fmla="*/ 9144393 h 646"/>
              <a:gd name="T2" fmla="*/ 1595168 w 790"/>
              <a:gd name="T3" fmla="*/ 5225441 h 646"/>
              <a:gd name="T4" fmla="*/ 0 w 790"/>
              <a:gd name="T5" fmla="*/ 3918953 h 646"/>
              <a:gd name="T6" fmla="*/ 1595168 w 790"/>
              <a:gd name="T7" fmla="*/ 2808745 h 646"/>
              <a:gd name="T8" fmla="*/ 4713070 w 790"/>
              <a:gd name="T9" fmla="*/ 1828879 h 646"/>
              <a:gd name="T10" fmla="*/ 7395829 w 790"/>
              <a:gd name="T11" fmla="*/ 0 h 646"/>
              <a:gd name="T12" fmla="*/ 12833780 w 790"/>
              <a:gd name="T13" fmla="*/ 1567683 h 646"/>
              <a:gd name="T14" fmla="*/ 15879248 w 790"/>
              <a:gd name="T15" fmla="*/ 587817 h 646"/>
              <a:gd name="T16" fmla="*/ 20954759 w 790"/>
              <a:gd name="T17" fmla="*/ 1828879 h 646"/>
              <a:gd name="T18" fmla="*/ 27117860 w 790"/>
              <a:gd name="T19" fmla="*/ 2155501 h 646"/>
              <a:gd name="T20" fmla="*/ 29800618 w 790"/>
              <a:gd name="T21" fmla="*/ 1567683 h 646"/>
              <a:gd name="T22" fmla="*/ 33860973 w 790"/>
              <a:gd name="T23" fmla="*/ 2808745 h 646"/>
              <a:gd name="T24" fmla="*/ 36253725 w 790"/>
              <a:gd name="T25" fmla="*/ 3657757 h 646"/>
              <a:gd name="T26" fmla="*/ 36253725 w 790"/>
              <a:gd name="T27" fmla="*/ 4572197 h 646"/>
              <a:gd name="T28" fmla="*/ 40024074 w 790"/>
              <a:gd name="T29" fmla="*/ 6139880 h 646"/>
              <a:gd name="T30" fmla="*/ 41039230 w 790"/>
              <a:gd name="T31" fmla="*/ 5813258 h 646"/>
              <a:gd name="T32" fmla="*/ 43721989 w 790"/>
              <a:gd name="T33" fmla="*/ 6139880 h 646"/>
              <a:gd name="T34" fmla="*/ 45824735 w 790"/>
              <a:gd name="T35" fmla="*/ 6793124 h 646"/>
              <a:gd name="T36" fmla="*/ 49160209 w 790"/>
              <a:gd name="T37" fmla="*/ 6793124 h 646"/>
              <a:gd name="T38" fmla="*/ 49522649 w 790"/>
              <a:gd name="T39" fmla="*/ 7903332 h 646"/>
              <a:gd name="T40" fmla="*/ 51480258 w 790"/>
              <a:gd name="T41" fmla="*/ 8229954 h 646"/>
              <a:gd name="T42" fmla="*/ 53945444 w 790"/>
              <a:gd name="T43" fmla="*/ 8229954 h 646"/>
              <a:gd name="T44" fmla="*/ 57280919 w 790"/>
              <a:gd name="T45" fmla="*/ 7903332 h 646"/>
              <a:gd name="T46" fmla="*/ 57280919 w 790"/>
              <a:gd name="T47" fmla="*/ 11038698 h 646"/>
              <a:gd name="T48" fmla="*/ 52205408 w 790"/>
              <a:gd name="T49" fmla="*/ 13782016 h 646"/>
              <a:gd name="T50" fmla="*/ 46694753 w 790"/>
              <a:gd name="T51" fmla="*/ 15676066 h 646"/>
              <a:gd name="T52" fmla="*/ 46694753 w 790"/>
              <a:gd name="T53" fmla="*/ 16786530 h 646"/>
              <a:gd name="T54" fmla="*/ 43721989 w 790"/>
              <a:gd name="T55" fmla="*/ 19856470 h 646"/>
              <a:gd name="T56" fmla="*/ 41401670 w 790"/>
              <a:gd name="T57" fmla="*/ 22991836 h 646"/>
              <a:gd name="T58" fmla="*/ 42054386 w 790"/>
              <a:gd name="T59" fmla="*/ 26322972 h 646"/>
              <a:gd name="T60" fmla="*/ 43721989 w 790"/>
              <a:gd name="T61" fmla="*/ 27890655 h 646"/>
              <a:gd name="T62" fmla="*/ 41039230 w 790"/>
              <a:gd name="T63" fmla="*/ 29327485 h 646"/>
              <a:gd name="T64" fmla="*/ 38936484 w 790"/>
              <a:gd name="T65" fmla="*/ 32724047 h 646"/>
              <a:gd name="T66" fmla="*/ 36616166 w 790"/>
              <a:gd name="T67" fmla="*/ 34291730 h 646"/>
              <a:gd name="T68" fmla="*/ 33860973 w 790"/>
              <a:gd name="T69" fmla="*/ 37296243 h 646"/>
              <a:gd name="T70" fmla="*/ 30815774 w 790"/>
              <a:gd name="T71" fmla="*/ 37949487 h 646"/>
              <a:gd name="T72" fmla="*/ 28713028 w 790"/>
              <a:gd name="T73" fmla="*/ 38537305 h 646"/>
              <a:gd name="T74" fmla="*/ 18996881 w 790"/>
              <a:gd name="T75" fmla="*/ 40039561 h 646"/>
              <a:gd name="T76" fmla="*/ 17981725 w 790"/>
              <a:gd name="T77" fmla="*/ 41868440 h 646"/>
              <a:gd name="T78" fmla="*/ 16531694 w 790"/>
              <a:gd name="T79" fmla="*/ 42195062 h 646"/>
              <a:gd name="T80" fmla="*/ 13558930 w 790"/>
              <a:gd name="T81" fmla="*/ 39778366 h 646"/>
              <a:gd name="T82" fmla="*/ 12833780 w 790"/>
              <a:gd name="T83" fmla="*/ 38537305 h 646"/>
              <a:gd name="T84" fmla="*/ 10731034 w 790"/>
              <a:gd name="T85" fmla="*/ 36381804 h 646"/>
              <a:gd name="T86" fmla="*/ 8410985 w 790"/>
              <a:gd name="T87" fmla="*/ 35859158 h 646"/>
              <a:gd name="T88" fmla="*/ 11093743 w 790"/>
              <a:gd name="T89" fmla="*/ 31221790 h 646"/>
              <a:gd name="T90" fmla="*/ 8773425 w 790"/>
              <a:gd name="T91" fmla="*/ 29000863 h 646"/>
              <a:gd name="T92" fmla="*/ 10513462 w 790"/>
              <a:gd name="T93" fmla="*/ 26322972 h 646"/>
              <a:gd name="T94" fmla="*/ 8773425 w 790"/>
              <a:gd name="T95" fmla="*/ 23253032 h 646"/>
              <a:gd name="T96" fmla="*/ 11093743 w 790"/>
              <a:gd name="T97" fmla="*/ 22011970 h 646"/>
              <a:gd name="T98" fmla="*/ 11093743 w 790"/>
              <a:gd name="T99" fmla="*/ 16459908 h 646"/>
              <a:gd name="T100" fmla="*/ 14574086 w 790"/>
              <a:gd name="T101" fmla="*/ 13455394 h 646"/>
              <a:gd name="T102" fmla="*/ 12181334 w 790"/>
              <a:gd name="T103" fmla="*/ 11038698 h 646"/>
              <a:gd name="T104" fmla="*/ 9861015 w 790"/>
              <a:gd name="T105" fmla="*/ 11038698 h 646"/>
              <a:gd name="T106" fmla="*/ 4060355 w 790"/>
              <a:gd name="T107" fmla="*/ 10124259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7" name="Freeform 369"/>
          <p:cNvSpPr>
            <a:spLocks/>
          </p:cNvSpPr>
          <p:nvPr/>
        </p:nvSpPr>
        <p:spPr bwMode="auto">
          <a:xfrm>
            <a:off x="4536616" y="3722015"/>
            <a:ext cx="183135" cy="231721"/>
          </a:xfrm>
          <a:custGeom>
            <a:avLst/>
            <a:gdLst>
              <a:gd name="T0" fmla="*/ 7122921 w 580"/>
              <a:gd name="T1" fmla="*/ 45325851 h 778"/>
              <a:gd name="T2" fmla="*/ 8346062 w 580"/>
              <a:gd name="T3" fmla="*/ 41996606 h 778"/>
              <a:gd name="T4" fmla="*/ 7122921 w 580"/>
              <a:gd name="T5" fmla="*/ 38923925 h 778"/>
              <a:gd name="T6" fmla="*/ 4676638 w 580"/>
              <a:gd name="T7" fmla="*/ 38347544 h 778"/>
              <a:gd name="T8" fmla="*/ 2374396 w 580"/>
              <a:gd name="T9" fmla="*/ 36875217 h 778"/>
              <a:gd name="T10" fmla="*/ 1726883 w 580"/>
              <a:gd name="T11" fmla="*/ 34122353 h 778"/>
              <a:gd name="T12" fmla="*/ 1726883 w 580"/>
              <a:gd name="T13" fmla="*/ 30025191 h 778"/>
              <a:gd name="T14" fmla="*/ 287814 w 580"/>
              <a:gd name="T15" fmla="*/ 26952257 h 778"/>
              <a:gd name="T16" fmla="*/ 1366914 w 580"/>
              <a:gd name="T17" fmla="*/ 25863762 h 778"/>
              <a:gd name="T18" fmla="*/ 647514 w 580"/>
              <a:gd name="T19" fmla="*/ 23367208 h 778"/>
              <a:gd name="T20" fmla="*/ 647514 w 580"/>
              <a:gd name="T21" fmla="*/ 21318501 h 778"/>
              <a:gd name="T22" fmla="*/ 4029124 w 580"/>
              <a:gd name="T23" fmla="*/ 20422302 h 778"/>
              <a:gd name="T24" fmla="*/ 5036338 w 580"/>
              <a:gd name="T25" fmla="*/ 17413381 h 778"/>
              <a:gd name="T26" fmla="*/ 3669424 w 580"/>
              <a:gd name="T27" fmla="*/ 16196858 h 778"/>
              <a:gd name="T28" fmla="*/ 5396038 w 580"/>
              <a:gd name="T29" fmla="*/ 12291739 h 778"/>
              <a:gd name="T30" fmla="*/ 5396038 w 580"/>
              <a:gd name="T31" fmla="*/ 9346833 h 778"/>
              <a:gd name="T32" fmla="*/ 9425163 w 580"/>
              <a:gd name="T33" fmla="*/ 9986975 h 778"/>
              <a:gd name="T34" fmla="*/ 10792345 w 580"/>
              <a:gd name="T35" fmla="*/ 11075469 h 778"/>
              <a:gd name="T36" fmla="*/ 11799559 w 580"/>
              <a:gd name="T37" fmla="*/ 10499088 h 778"/>
              <a:gd name="T38" fmla="*/ 14461769 w 580"/>
              <a:gd name="T39" fmla="*/ 8130563 h 778"/>
              <a:gd name="T40" fmla="*/ 13094587 w 580"/>
              <a:gd name="T41" fmla="*/ 6273898 h 778"/>
              <a:gd name="T42" fmla="*/ 12159259 w 580"/>
              <a:gd name="T43" fmla="*/ 5121642 h 778"/>
              <a:gd name="T44" fmla="*/ 12734887 w 580"/>
              <a:gd name="T45" fmla="*/ 2688850 h 778"/>
              <a:gd name="T46" fmla="*/ 16548352 w 580"/>
              <a:gd name="T47" fmla="*/ 0 h 778"/>
              <a:gd name="T48" fmla="*/ 18490893 w 580"/>
              <a:gd name="T49" fmla="*/ 3328992 h 778"/>
              <a:gd name="T50" fmla="*/ 19857808 w 580"/>
              <a:gd name="T51" fmla="*/ 4225190 h 778"/>
              <a:gd name="T52" fmla="*/ 23599118 w 580"/>
              <a:gd name="T53" fmla="*/ 4865585 h 778"/>
              <a:gd name="T54" fmla="*/ 21512804 w 580"/>
              <a:gd name="T55" fmla="*/ 6914040 h 778"/>
              <a:gd name="T56" fmla="*/ 24966300 w 580"/>
              <a:gd name="T57" fmla="*/ 7810492 h 778"/>
              <a:gd name="T58" fmla="*/ 30578266 w 580"/>
              <a:gd name="T59" fmla="*/ 4225190 h 778"/>
              <a:gd name="T60" fmla="*/ 32664849 w 580"/>
              <a:gd name="T61" fmla="*/ 5121642 h 778"/>
              <a:gd name="T62" fmla="*/ 35974305 w 580"/>
              <a:gd name="T63" fmla="*/ 6273898 h 778"/>
              <a:gd name="T64" fmla="*/ 36693973 w 580"/>
              <a:gd name="T65" fmla="*/ 9026762 h 778"/>
              <a:gd name="T66" fmla="*/ 38780288 w 580"/>
              <a:gd name="T67" fmla="*/ 12035682 h 778"/>
              <a:gd name="T68" fmla="*/ 38420587 w 580"/>
              <a:gd name="T69" fmla="*/ 15300660 h 778"/>
              <a:gd name="T70" fmla="*/ 40003429 w 580"/>
              <a:gd name="T71" fmla="*/ 18565637 h 778"/>
              <a:gd name="T72" fmla="*/ 39715615 w 580"/>
              <a:gd name="T73" fmla="*/ 21318501 h 778"/>
              <a:gd name="T74" fmla="*/ 41082798 w 580"/>
              <a:gd name="T75" fmla="*/ 23687279 h 778"/>
              <a:gd name="T76" fmla="*/ 39715615 w 580"/>
              <a:gd name="T77" fmla="*/ 26632186 h 778"/>
              <a:gd name="T78" fmla="*/ 38420587 w 580"/>
              <a:gd name="T79" fmla="*/ 27592399 h 778"/>
              <a:gd name="T80" fmla="*/ 34967091 w 580"/>
              <a:gd name="T81" fmla="*/ 28488598 h 778"/>
              <a:gd name="T82" fmla="*/ 33024549 w 580"/>
              <a:gd name="T83" fmla="*/ 29705120 h 778"/>
              <a:gd name="T84" fmla="*/ 30578266 w 580"/>
              <a:gd name="T85" fmla="*/ 30857376 h 778"/>
              <a:gd name="T86" fmla="*/ 29355125 w 580"/>
              <a:gd name="T87" fmla="*/ 33034112 h 778"/>
              <a:gd name="T88" fmla="*/ 30218566 w 580"/>
              <a:gd name="T89" fmla="*/ 35338623 h 778"/>
              <a:gd name="T90" fmla="*/ 31945180 w 580"/>
              <a:gd name="T91" fmla="*/ 37195288 h 778"/>
              <a:gd name="T92" fmla="*/ 34967091 w 580"/>
              <a:gd name="T93" fmla="*/ 39243996 h 778"/>
              <a:gd name="T94" fmla="*/ 35326791 w 580"/>
              <a:gd name="T95" fmla="*/ 42252916 h 778"/>
              <a:gd name="T96" fmla="*/ 33672063 w 580"/>
              <a:gd name="T97" fmla="*/ 43469186 h 778"/>
              <a:gd name="T98" fmla="*/ 31657367 w 580"/>
              <a:gd name="T99" fmla="*/ 47374306 h 778"/>
              <a:gd name="T100" fmla="*/ 31297667 w 580"/>
              <a:gd name="T101" fmla="*/ 48270757 h 778"/>
              <a:gd name="T102" fmla="*/ 29355125 w 580"/>
              <a:gd name="T103" fmla="*/ 47374306 h 778"/>
              <a:gd name="T104" fmla="*/ 25613814 w 580"/>
              <a:gd name="T105" fmla="*/ 48590828 h 778"/>
              <a:gd name="T106" fmla="*/ 22520018 w 580"/>
              <a:gd name="T107" fmla="*/ 49166956 h 778"/>
              <a:gd name="T108" fmla="*/ 20217508 w 580"/>
              <a:gd name="T109" fmla="*/ 48270757 h 778"/>
              <a:gd name="T110" fmla="*/ 18850594 w 580"/>
              <a:gd name="T111" fmla="*/ 49487027 h 778"/>
              <a:gd name="T112" fmla="*/ 17483679 w 580"/>
              <a:gd name="T113" fmla="*/ 48270757 h 778"/>
              <a:gd name="T114" fmla="*/ 13094587 w 580"/>
              <a:gd name="T115" fmla="*/ 47630362 h 778"/>
              <a:gd name="T116" fmla="*/ 11152045 w 580"/>
              <a:gd name="T117" fmla="*/ 48270757 h 778"/>
              <a:gd name="T118" fmla="*/ 8346062 w 580"/>
              <a:gd name="T119" fmla="*/ 48270757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8" name="Freeform 370"/>
          <p:cNvSpPr>
            <a:spLocks/>
          </p:cNvSpPr>
          <p:nvPr/>
        </p:nvSpPr>
        <p:spPr bwMode="auto">
          <a:xfrm>
            <a:off x="4203983" y="3710803"/>
            <a:ext cx="91567" cy="121467"/>
          </a:xfrm>
          <a:custGeom>
            <a:avLst/>
            <a:gdLst>
              <a:gd name="T0" fmla="*/ 19592477 w 285"/>
              <a:gd name="T1" fmla="*/ 9256242 h 407"/>
              <a:gd name="T2" fmla="*/ 19592477 w 285"/>
              <a:gd name="T3" fmla="*/ 10220429 h 407"/>
              <a:gd name="T4" fmla="*/ 21231484 w 285"/>
              <a:gd name="T5" fmla="*/ 16455317 h 407"/>
              <a:gd name="T6" fmla="*/ 20263092 w 285"/>
              <a:gd name="T7" fmla="*/ 18319546 h 407"/>
              <a:gd name="T8" fmla="*/ 19220187 w 285"/>
              <a:gd name="T9" fmla="*/ 20697941 h 407"/>
              <a:gd name="T10" fmla="*/ 18177009 w 285"/>
              <a:gd name="T11" fmla="*/ 20697941 h 407"/>
              <a:gd name="T12" fmla="*/ 16687300 w 285"/>
              <a:gd name="T13" fmla="*/ 21597730 h 407"/>
              <a:gd name="T14" fmla="*/ 12887970 w 285"/>
              <a:gd name="T15" fmla="*/ 21919210 h 407"/>
              <a:gd name="T16" fmla="*/ 10876400 w 285"/>
              <a:gd name="T17" fmla="*/ 23461960 h 407"/>
              <a:gd name="T18" fmla="*/ 7300609 w 285"/>
              <a:gd name="T19" fmla="*/ 24940311 h 407"/>
              <a:gd name="T20" fmla="*/ 3128715 w 285"/>
              <a:gd name="T21" fmla="*/ 26161581 h 407"/>
              <a:gd name="T22" fmla="*/ 3128715 w 285"/>
              <a:gd name="T23" fmla="*/ 23783186 h 407"/>
              <a:gd name="T24" fmla="*/ 1117418 w 285"/>
              <a:gd name="T25" fmla="*/ 22561917 h 407"/>
              <a:gd name="T26" fmla="*/ 0 w 285"/>
              <a:gd name="T27" fmla="*/ 21597730 h 407"/>
              <a:gd name="T28" fmla="*/ 2532886 w 285"/>
              <a:gd name="T29" fmla="*/ 21340647 h 407"/>
              <a:gd name="T30" fmla="*/ 3128715 w 285"/>
              <a:gd name="T31" fmla="*/ 19862296 h 407"/>
              <a:gd name="T32" fmla="*/ 4544184 w 285"/>
              <a:gd name="T33" fmla="*/ 18641026 h 407"/>
              <a:gd name="T34" fmla="*/ 6332216 w 285"/>
              <a:gd name="T35" fmla="*/ 17740984 h 407"/>
              <a:gd name="T36" fmla="*/ 4916747 w 285"/>
              <a:gd name="T37" fmla="*/ 16776797 h 407"/>
              <a:gd name="T38" fmla="*/ 5661602 w 285"/>
              <a:gd name="T39" fmla="*/ 14719882 h 407"/>
              <a:gd name="T40" fmla="*/ 7300609 w 285"/>
              <a:gd name="T41" fmla="*/ 14398402 h 407"/>
              <a:gd name="T42" fmla="*/ 5959653 w 285"/>
              <a:gd name="T43" fmla="*/ 14141320 h 407"/>
              <a:gd name="T44" fmla="*/ 4916747 w 285"/>
              <a:gd name="T45" fmla="*/ 14141320 h 407"/>
              <a:gd name="T46" fmla="*/ 3128715 w 285"/>
              <a:gd name="T47" fmla="*/ 13177133 h 407"/>
              <a:gd name="T48" fmla="*/ 1489981 w 285"/>
              <a:gd name="T49" fmla="*/ 13177133 h 407"/>
              <a:gd name="T50" fmla="*/ 1489981 w 285"/>
              <a:gd name="T51" fmla="*/ 12084405 h 407"/>
              <a:gd name="T52" fmla="*/ 3128715 w 285"/>
              <a:gd name="T53" fmla="*/ 10220429 h 407"/>
              <a:gd name="T54" fmla="*/ 2532886 w 285"/>
              <a:gd name="T55" fmla="*/ 8999160 h 407"/>
              <a:gd name="T56" fmla="*/ 1489981 w 285"/>
              <a:gd name="T57" fmla="*/ 7520554 h 407"/>
              <a:gd name="T58" fmla="*/ 2532886 w 285"/>
              <a:gd name="T59" fmla="*/ 6299285 h 407"/>
              <a:gd name="T60" fmla="*/ 5661602 w 285"/>
              <a:gd name="T61" fmla="*/ 6942245 h 407"/>
              <a:gd name="T62" fmla="*/ 8716077 w 285"/>
              <a:gd name="T63" fmla="*/ 7199328 h 407"/>
              <a:gd name="T64" fmla="*/ 10504109 w 285"/>
              <a:gd name="T65" fmla="*/ 5399496 h 407"/>
              <a:gd name="T66" fmla="*/ 8045736 w 285"/>
              <a:gd name="T67" fmla="*/ 4242371 h 407"/>
              <a:gd name="T68" fmla="*/ 9460931 w 285"/>
              <a:gd name="T69" fmla="*/ 3342581 h 407"/>
              <a:gd name="T70" fmla="*/ 9833495 w 285"/>
              <a:gd name="T71" fmla="*/ 835645 h 407"/>
              <a:gd name="T72" fmla="*/ 12887970 w 285"/>
              <a:gd name="T73" fmla="*/ 0 h 407"/>
              <a:gd name="T74" fmla="*/ 14303439 w 285"/>
              <a:gd name="T75" fmla="*/ 1157125 h 407"/>
              <a:gd name="T76" fmla="*/ 14005388 w 285"/>
              <a:gd name="T77" fmla="*/ 3342581 h 407"/>
              <a:gd name="T78" fmla="*/ 12887970 w 285"/>
              <a:gd name="T79" fmla="*/ 4756536 h 407"/>
              <a:gd name="T80" fmla="*/ 11248964 w 285"/>
              <a:gd name="T81" fmla="*/ 6299285 h 407"/>
              <a:gd name="T82" fmla="*/ 14005388 w 285"/>
              <a:gd name="T83" fmla="*/ 8163515 h 407"/>
              <a:gd name="T84" fmla="*/ 15793148 w 285"/>
              <a:gd name="T85" fmla="*/ 5978059 h 407"/>
              <a:gd name="T86" fmla="*/ 17059591 w 285"/>
              <a:gd name="T87" fmla="*/ 7199328 h 407"/>
              <a:gd name="T88" fmla="*/ 17804718 w 285"/>
              <a:gd name="T89" fmla="*/ 8356200 h 407"/>
              <a:gd name="T90" fmla="*/ 20263092 w 285"/>
              <a:gd name="T91" fmla="*/ 8999160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9" name="Freeform 371"/>
          <p:cNvSpPr>
            <a:spLocks/>
          </p:cNvSpPr>
          <p:nvPr/>
        </p:nvSpPr>
        <p:spPr bwMode="auto">
          <a:xfrm>
            <a:off x="4297419" y="3695852"/>
            <a:ext cx="5608" cy="11211"/>
          </a:xfrm>
          <a:custGeom>
            <a:avLst/>
            <a:gdLst>
              <a:gd name="T0" fmla="*/ 354447 w 24"/>
              <a:gd name="T1" fmla="*/ 2668401 h 34"/>
              <a:gd name="T2" fmla="*/ 0 w 24"/>
              <a:gd name="T3" fmla="*/ 1569664 h 34"/>
              <a:gd name="T4" fmla="*/ 354447 w 24"/>
              <a:gd name="T5" fmla="*/ 0 h 34"/>
              <a:gd name="T6" fmla="*/ 945257 w 24"/>
              <a:gd name="T7" fmla="*/ 0 h 34"/>
              <a:gd name="T8" fmla="*/ 945257 w 24"/>
              <a:gd name="T9" fmla="*/ 2275915 h 34"/>
              <a:gd name="T10" fmla="*/ 551317 w 24"/>
              <a:gd name="T11" fmla="*/ 2668401 h 34"/>
              <a:gd name="T12" fmla="*/ 354447 w 24"/>
              <a:gd name="T13" fmla="*/ 2668401 h 34"/>
              <a:gd name="T14" fmla="*/ 354447 w 24"/>
              <a:gd name="T15" fmla="*/ 266840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0" name="Freeform 372"/>
          <p:cNvSpPr>
            <a:spLocks/>
          </p:cNvSpPr>
          <p:nvPr/>
        </p:nvSpPr>
        <p:spPr bwMode="auto">
          <a:xfrm>
            <a:off x="4226409" y="4093891"/>
            <a:ext cx="67274" cy="127074"/>
          </a:xfrm>
          <a:custGeom>
            <a:avLst/>
            <a:gdLst>
              <a:gd name="T0" fmla="*/ 8890529 w 216"/>
              <a:gd name="T1" fmla="*/ 26455859 h 426"/>
              <a:gd name="T2" fmla="*/ 6300523 w 216"/>
              <a:gd name="T3" fmla="*/ 27354935 h 426"/>
              <a:gd name="T4" fmla="*/ 3920331 w 216"/>
              <a:gd name="T5" fmla="*/ 26712810 h 426"/>
              <a:gd name="T6" fmla="*/ 2380192 w 216"/>
              <a:gd name="T7" fmla="*/ 27354935 h 426"/>
              <a:gd name="T8" fmla="*/ 3290094 w 216"/>
              <a:gd name="T9" fmla="*/ 24401008 h 426"/>
              <a:gd name="T10" fmla="*/ 2590271 w 216"/>
              <a:gd name="T11" fmla="*/ 22217935 h 426"/>
              <a:gd name="T12" fmla="*/ 3290094 w 216"/>
              <a:gd name="T13" fmla="*/ 20163083 h 426"/>
              <a:gd name="T14" fmla="*/ 2590271 w 216"/>
              <a:gd name="T15" fmla="*/ 19199896 h 426"/>
              <a:gd name="T16" fmla="*/ 1330060 w 216"/>
              <a:gd name="T17" fmla="*/ 19520958 h 426"/>
              <a:gd name="T18" fmla="*/ 1680104 w 216"/>
              <a:gd name="T19" fmla="*/ 18621882 h 426"/>
              <a:gd name="T20" fmla="*/ 2380192 w 216"/>
              <a:gd name="T21" fmla="*/ 17466107 h 426"/>
              <a:gd name="T22" fmla="*/ 1330060 w 216"/>
              <a:gd name="T23" fmla="*/ 18300819 h 426"/>
              <a:gd name="T24" fmla="*/ 0 w 216"/>
              <a:gd name="T25" fmla="*/ 18300819 h 426"/>
              <a:gd name="T26" fmla="*/ 350044 w 216"/>
              <a:gd name="T27" fmla="*/ 17145045 h 426"/>
              <a:gd name="T28" fmla="*/ 350044 w 216"/>
              <a:gd name="T29" fmla="*/ 15025829 h 426"/>
              <a:gd name="T30" fmla="*/ 1680104 w 216"/>
              <a:gd name="T31" fmla="*/ 13292294 h 426"/>
              <a:gd name="T32" fmla="*/ 2380192 w 216"/>
              <a:gd name="T33" fmla="*/ 10209891 h 426"/>
              <a:gd name="T34" fmla="*/ 2590271 w 216"/>
              <a:gd name="T35" fmla="*/ 3917115 h 426"/>
              <a:gd name="T36" fmla="*/ 2590271 w 216"/>
              <a:gd name="T37" fmla="*/ 1862264 h 426"/>
              <a:gd name="T38" fmla="*/ 4970198 w 216"/>
              <a:gd name="T39" fmla="*/ 642125 h 426"/>
              <a:gd name="T40" fmla="*/ 6930496 w 216"/>
              <a:gd name="T41" fmla="*/ 1541202 h 426"/>
              <a:gd name="T42" fmla="*/ 11760729 w 216"/>
              <a:gd name="T43" fmla="*/ 642125 h 426"/>
              <a:gd name="T44" fmla="*/ 12810860 w 216"/>
              <a:gd name="T45" fmla="*/ 1541202 h 426"/>
              <a:gd name="T46" fmla="*/ 15120937 w 216"/>
              <a:gd name="T47" fmla="*/ 3018039 h 426"/>
              <a:gd name="T48" fmla="*/ 14770894 w 216"/>
              <a:gd name="T49" fmla="*/ 4238178 h 426"/>
              <a:gd name="T50" fmla="*/ 11760729 w 216"/>
              <a:gd name="T51" fmla="*/ 6870789 h 426"/>
              <a:gd name="T52" fmla="*/ 11410685 w 216"/>
              <a:gd name="T53" fmla="*/ 10209891 h 426"/>
              <a:gd name="T54" fmla="*/ 11760729 w 216"/>
              <a:gd name="T55" fmla="*/ 12971231 h 426"/>
              <a:gd name="T56" fmla="*/ 9520502 w 216"/>
              <a:gd name="T57" fmla="*/ 13548992 h 426"/>
              <a:gd name="T58" fmla="*/ 10220590 w 216"/>
              <a:gd name="T59" fmla="*/ 15025829 h 426"/>
              <a:gd name="T60" fmla="*/ 11410685 w 216"/>
              <a:gd name="T61" fmla="*/ 17145045 h 426"/>
              <a:gd name="T62" fmla="*/ 9520502 w 216"/>
              <a:gd name="T63" fmla="*/ 19199896 h 426"/>
              <a:gd name="T64" fmla="*/ 11200606 w 216"/>
              <a:gd name="T65" fmla="*/ 20740844 h 426"/>
              <a:gd name="T66" fmla="*/ 10220590 w 216"/>
              <a:gd name="T67" fmla="*/ 22860060 h 426"/>
              <a:gd name="T68" fmla="*/ 9170458 w 216"/>
              <a:gd name="T69" fmla="*/ 2594221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1" name="Freeform 373"/>
          <p:cNvSpPr>
            <a:spLocks/>
          </p:cNvSpPr>
          <p:nvPr/>
        </p:nvSpPr>
        <p:spPr bwMode="auto">
          <a:xfrm>
            <a:off x="4488029" y="3772471"/>
            <a:ext cx="76619" cy="80354"/>
          </a:xfrm>
          <a:custGeom>
            <a:avLst/>
            <a:gdLst>
              <a:gd name="T0" fmla="*/ 17800201 w 238"/>
              <a:gd name="T1" fmla="*/ 2456428 h 272"/>
              <a:gd name="T2" fmla="*/ 16753050 w 238"/>
              <a:gd name="T3" fmla="*/ 5038589 h 272"/>
              <a:gd name="T4" fmla="*/ 15332053 w 238"/>
              <a:gd name="T5" fmla="*/ 5353548 h 272"/>
              <a:gd name="T6" fmla="*/ 16379204 w 238"/>
              <a:gd name="T7" fmla="*/ 6235182 h 272"/>
              <a:gd name="T8" fmla="*/ 16753050 w 238"/>
              <a:gd name="T9" fmla="*/ 6550140 h 272"/>
              <a:gd name="T10" fmla="*/ 15706172 w 238"/>
              <a:gd name="T11" fmla="*/ 8250667 h 272"/>
              <a:gd name="T12" fmla="*/ 14733681 w 238"/>
              <a:gd name="T13" fmla="*/ 10077178 h 272"/>
              <a:gd name="T14" fmla="*/ 12938838 w 238"/>
              <a:gd name="T15" fmla="*/ 10077178 h 272"/>
              <a:gd name="T16" fmla="*/ 11817027 w 238"/>
              <a:gd name="T17" fmla="*/ 10392137 h 272"/>
              <a:gd name="T18" fmla="*/ 12190873 w 238"/>
              <a:gd name="T19" fmla="*/ 11210779 h 272"/>
              <a:gd name="T20" fmla="*/ 12938838 w 238"/>
              <a:gd name="T21" fmla="*/ 12722581 h 272"/>
              <a:gd name="T22" fmla="*/ 12190873 w 238"/>
              <a:gd name="T23" fmla="*/ 14234133 h 272"/>
              <a:gd name="T24" fmla="*/ 12190873 w 238"/>
              <a:gd name="T25" fmla="*/ 14800808 h 272"/>
              <a:gd name="T26" fmla="*/ 11517841 w 238"/>
              <a:gd name="T27" fmla="*/ 15619701 h 272"/>
              <a:gd name="T28" fmla="*/ 12190873 w 238"/>
              <a:gd name="T29" fmla="*/ 16249619 h 272"/>
              <a:gd name="T30" fmla="*/ 10396030 w 238"/>
              <a:gd name="T31" fmla="*/ 17131252 h 272"/>
              <a:gd name="T32" fmla="*/ 10769876 w 238"/>
              <a:gd name="T33" fmla="*/ 15619701 h 272"/>
              <a:gd name="T34" fmla="*/ 9423539 w 238"/>
              <a:gd name="T35" fmla="*/ 13604215 h 272"/>
              <a:gd name="T36" fmla="*/ 7329510 w 238"/>
              <a:gd name="T37" fmla="*/ 12722581 h 272"/>
              <a:gd name="T38" fmla="*/ 5833580 w 238"/>
              <a:gd name="T39" fmla="*/ 12407622 h 272"/>
              <a:gd name="T40" fmla="*/ 4936296 w 238"/>
              <a:gd name="T41" fmla="*/ 12722581 h 272"/>
              <a:gd name="T42" fmla="*/ 4562177 w 238"/>
              <a:gd name="T43" fmla="*/ 13289256 h 272"/>
              <a:gd name="T44" fmla="*/ 2019369 w 238"/>
              <a:gd name="T45" fmla="*/ 13289256 h 272"/>
              <a:gd name="T46" fmla="*/ 1047151 w 238"/>
              <a:gd name="T47" fmla="*/ 12407622 h 272"/>
              <a:gd name="T48" fmla="*/ 1346337 w 238"/>
              <a:gd name="T49" fmla="*/ 10392137 h 272"/>
              <a:gd name="T50" fmla="*/ 3814211 w 238"/>
              <a:gd name="T51" fmla="*/ 7369033 h 272"/>
              <a:gd name="T52" fmla="*/ 5833580 w 238"/>
              <a:gd name="T53" fmla="*/ 3527037 h 272"/>
              <a:gd name="T54" fmla="*/ 8002542 w 238"/>
              <a:gd name="T55" fmla="*/ 4156955 h 272"/>
              <a:gd name="T56" fmla="*/ 7329510 w 238"/>
              <a:gd name="T57" fmla="*/ 5353548 h 272"/>
              <a:gd name="T58" fmla="*/ 7329510 w 238"/>
              <a:gd name="T59" fmla="*/ 7054075 h 272"/>
              <a:gd name="T60" fmla="*/ 9423539 w 238"/>
              <a:gd name="T61" fmla="*/ 7998700 h 272"/>
              <a:gd name="T62" fmla="*/ 10769876 w 238"/>
              <a:gd name="T63" fmla="*/ 7054075 h 272"/>
              <a:gd name="T64" fmla="*/ 9797658 w 238"/>
              <a:gd name="T65" fmla="*/ 5353548 h 272"/>
              <a:gd name="T66" fmla="*/ 10396030 w 238"/>
              <a:gd name="T67" fmla="*/ 4156955 h 272"/>
              <a:gd name="T68" fmla="*/ 8376662 w 238"/>
              <a:gd name="T69" fmla="*/ 3527037 h 272"/>
              <a:gd name="T70" fmla="*/ 9124353 w 238"/>
              <a:gd name="T71" fmla="*/ 2456428 h 272"/>
              <a:gd name="T72" fmla="*/ 9124353 w 238"/>
              <a:gd name="T73" fmla="*/ 1511552 h 272"/>
              <a:gd name="T74" fmla="*/ 11817027 w 238"/>
              <a:gd name="T75" fmla="*/ 314959 h 272"/>
              <a:gd name="T76" fmla="*/ 15332053 w 238"/>
              <a:gd name="T77" fmla="*/ 0 h 272"/>
              <a:gd name="T78" fmla="*/ 16753050 w 238"/>
              <a:gd name="T79" fmla="*/ 944626 h 272"/>
              <a:gd name="T80" fmla="*/ 17127169 w 238"/>
              <a:gd name="T81" fmla="*/ 1196593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2" name="Freeform 374"/>
          <p:cNvSpPr>
            <a:spLocks/>
          </p:cNvSpPr>
          <p:nvPr/>
        </p:nvSpPr>
        <p:spPr bwMode="auto">
          <a:xfrm>
            <a:off x="4467474" y="3832270"/>
            <a:ext cx="76615" cy="59799"/>
          </a:xfrm>
          <a:custGeom>
            <a:avLst/>
            <a:gdLst>
              <a:gd name="T0" fmla="*/ 0 w 244"/>
              <a:gd name="T1" fmla="*/ 2526849 h 197"/>
              <a:gd name="T2" fmla="*/ 2276978 w 244"/>
              <a:gd name="T3" fmla="*/ 1263295 h 197"/>
              <a:gd name="T4" fmla="*/ 3344245 w 244"/>
              <a:gd name="T5" fmla="*/ 930904 h 197"/>
              <a:gd name="T6" fmla="*/ 4340556 w 244"/>
              <a:gd name="T7" fmla="*/ 930904 h 197"/>
              <a:gd name="T8" fmla="*/ 5692445 w 244"/>
              <a:gd name="T9" fmla="*/ 930904 h 197"/>
              <a:gd name="T10" fmla="*/ 5692445 w 244"/>
              <a:gd name="T11" fmla="*/ 332392 h 197"/>
              <a:gd name="T12" fmla="*/ 6617534 w 244"/>
              <a:gd name="T13" fmla="*/ 930904 h 197"/>
              <a:gd name="T14" fmla="*/ 7684801 w 244"/>
              <a:gd name="T15" fmla="*/ 930904 h 197"/>
              <a:gd name="T16" fmla="*/ 9036690 w 244"/>
              <a:gd name="T17" fmla="*/ 930904 h 197"/>
              <a:gd name="T18" fmla="*/ 8325268 w 244"/>
              <a:gd name="T19" fmla="*/ 332392 h 197"/>
              <a:gd name="T20" fmla="*/ 9392534 w 244"/>
              <a:gd name="T21" fmla="*/ 332392 h 197"/>
              <a:gd name="T22" fmla="*/ 10033001 w 244"/>
              <a:gd name="T23" fmla="*/ 332392 h 197"/>
              <a:gd name="T24" fmla="*/ 10246401 w 244"/>
              <a:gd name="T25" fmla="*/ 0 h 197"/>
              <a:gd name="T26" fmla="*/ 11313668 w 244"/>
              <a:gd name="T27" fmla="*/ 332392 h 197"/>
              <a:gd name="T28" fmla="*/ 11669512 w 244"/>
              <a:gd name="T29" fmla="*/ 332392 h 197"/>
              <a:gd name="T30" fmla="*/ 12665824 w 244"/>
              <a:gd name="T31" fmla="*/ 1928337 h 197"/>
              <a:gd name="T32" fmla="*/ 13661868 w 244"/>
              <a:gd name="T33" fmla="*/ 1263295 h 197"/>
              <a:gd name="T34" fmla="*/ 14942802 w 244"/>
              <a:gd name="T35" fmla="*/ 2526849 h 197"/>
              <a:gd name="T36" fmla="*/ 14942802 w 244"/>
              <a:gd name="T37" fmla="*/ 3391222 h 197"/>
              <a:gd name="T38" fmla="*/ 14586957 w 244"/>
              <a:gd name="T39" fmla="*/ 4056264 h 197"/>
              <a:gd name="T40" fmla="*/ 14586957 w 244"/>
              <a:gd name="T41" fmla="*/ 4987168 h 197"/>
              <a:gd name="T42" fmla="*/ 15938846 w 244"/>
              <a:gd name="T43" fmla="*/ 4987168 h 197"/>
              <a:gd name="T44" fmla="*/ 16294691 w 244"/>
              <a:gd name="T45" fmla="*/ 5652209 h 197"/>
              <a:gd name="T46" fmla="*/ 17361957 w 244"/>
              <a:gd name="T47" fmla="*/ 6583113 h 197"/>
              <a:gd name="T48" fmla="*/ 17361957 w 244"/>
              <a:gd name="T49" fmla="*/ 7780136 h 197"/>
              <a:gd name="T50" fmla="*/ 16294691 w 244"/>
              <a:gd name="T51" fmla="*/ 9375823 h 197"/>
              <a:gd name="T52" fmla="*/ 15938846 w 244"/>
              <a:gd name="T53" fmla="*/ 8711040 h 197"/>
              <a:gd name="T54" fmla="*/ 15654224 w 244"/>
              <a:gd name="T55" fmla="*/ 9375823 h 197"/>
              <a:gd name="T56" fmla="*/ 14942802 w 244"/>
              <a:gd name="T57" fmla="*/ 9708473 h 197"/>
              <a:gd name="T58" fmla="*/ 14586957 w 244"/>
              <a:gd name="T59" fmla="*/ 10639377 h 197"/>
              <a:gd name="T60" fmla="*/ 14586957 w 244"/>
              <a:gd name="T61" fmla="*/ 11503750 h 197"/>
              <a:gd name="T62" fmla="*/ 15654224 w 244"/>
              <a:gd name="T63" fmla="*/ 12102262 h 197"/>
              <a:gd name="T64" fmla="*/ 14942802 w 244"/>
              <a:gd name="T65" fmla="*/ 13099695 h 197"/>
              <a:gd name="T66" fmla="*/ 14942802 w 244"/>
              <a:gd name="T67" fmla="*/ 12767304 h 197"/>
              <a:gd name="T68" fmla="*/ 13661868 w 244"/>
              <a:gd name="T69" fmla="*/ 13099695 h 197"/>
              <a:gd name="T70" fmla="*/ 13377246 w 244"/>
              <a:gd name="T71" fmla="*/ 12767304 h 197"/>
              <a:gd name="T72" fmla="*/ 12665824 w 244"/>
              <a:gd name="T73" fmla="*/ 11836400 h 197"/>
              <a:gd name="T74" fmla="*/ 11669512 w 244"/>
              <a:gd name="T75" fmla="*/ 11503750 h 197"/>
              <a:gd name="T76" fmla="*/ 10958090 w 244"/>
              <a:gd name="T77" fmla="*/ 11503750 h 197"/>
              <a:gd name="T78" fmla="*/ 10958090 w 244"/>
              <a:gd name="T79" fmla="*/ 10639377 h 197"/>
              <a:gd name="T80" fmla="*/ 10246401 w 244"/>
              <a:gd name="T81" fmla="*/ 9974335 h 197"/>
              <a:gd name="T82" fmla="*/ 10958090 w 244"/>
              <a:gd name="T83" fmla="*/ 9375823 h 197"/>
              <a:gd name="T84" fmla="*/ 10246401 w 244"/>
              <a:gd name="T85" fmla="*/ 9375823 h 197"/>
              <a:gd name="T86" fmla="*/ 10033001 w 244"/>
              <a:gd name="T87" fmla="*/ 9974335 h 197"/>
              <a:gd name="T88" fmla="*/ 9036690 w 244"/>
              <a:gd name="T89" fmla="*/ 9974335 h 197"/>
              <a:gd name="T90" fmla="*/ 7969423 w 244"/>
              <a:gd name="T91" fmla="*/ 10639377 h 197"/>
              <a:gd name="T92" fmla="*/ 7684801 w 244"/>
              <a:gd name="T93" fmla="*/ 9974335 h 197"/>
              <a:gd name="T94" fmla="*/ 7684801 w 244"/>
              <a:gd name="T95" fmla="*/ 9708473 h 197"/>
              <a:gd name="T96" fmla="*/ 7684801 w 244"/>
              <a:gd name="T97" fmla="*/ 9375823 h 197"/>
              <a:gd name="T98" fmla="*/ 7969423 w 244"/>
              <a:gd name="T99" fmla="*/ 8378390 h 197"/>
              <a:gd name="T100" fmla="*/ 6973379 w 244"/>
              <a:gd name="T101" fmla="*/ 7780136 h 197"/>
              <a:gd name="T102" fmla="*/ 5977067 w 244"/>
              <a:gd name="T103" fmla="*/ 7447486 h 197"/>
              <a:gd name="T104" fmla="*/ 5407823 w 244"/>
              <a:gd name="T105" fmla="*/ 7447486 h 197"/>
              <a:gd name="T106" fmla="*/ 5407823 w 244"/>
              <a:gd name="T107" fmla="*/ 6583113 h 197"/>
              <a:gd name="T108" fmla="*/ 4340556 w 244"/>
              <a:gd name="T109" fmla="*/ 7115094 h 197"/>
              <a:gd name="T110" fmla="*/ 3700089 w 244"/>
              <a:gd name="T111" fmla="*/ 6583113 h 197"/>
              <a:gd name="T112" fmla="*/ 3344245 w 244"/>
              <a:gd name="T113" fmla="*/ 4987168 h 197"/>
              <a:gd name="T114" fmla="*/ 2988667 w 244"/>
              <a:gd name="T115" fmla="*/ 4388656 h 197"/>
              <a:gd name="T116" fmla="*/ 1992356 w 244"/>
              <a:gd name="T117" fmla="*/ 5319559 h 197"/>
              <a:gd name="T118" fmla="*/ 1423111 w 244"/>
              <a:gd name="T119" fmla="*/ 4987168 h 197"/>
              <a:gd name="T120" fmla="*/ 711689 w 244"/>
              <a:gd name="T121" fmla="*/ 4056264 h 197"/>
              <a:gd name="T122" fmla="*/ 0 w 244"/>
              <a:gd name="T123" fmla="*/ 2526849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3" name="Freeform 375"/>
          <p:cNvSpPr>
            <a:spLocks/>
          </p:cNvSpPr>
          <p:nvPr/>
        </p:nvSpPr>
        <p:spPr bwMode="auto">
          <a:xfrm>
            <a:off x="4588940" y="4071465"/>
            <a:ext cx="20557" cy="39242"/>
          </a:xfrm>
          <a:custGeom>
            <a:avLst/>
            <a:gdLst>
              <a:gd name="T0" fmla="*/ 3640506 w 66"/>
              <a:gd name="T1" fmla="*/ 0 h 136"/>
              <a:gd name="T2" fmla="*/ 3920443 w 66"/>
              <a:gd name="T3" fmla="*/ 300523 h 136"/>
              <a:gd name="T4" fmla="*/ 3920443 w 66"/>
              <a:gd name="T5" fmla="*/ 1141547 h 136"/>
              <a:gd name="T6" fmla="*/ 3920443 w 66"/>
              <a:gd name="T7" fmla="*/ 2042872 h 136"/>
              <a:gd name="T8" fmla="*/ 3920443 w 66"/>
              <a:gd name="T9" fmla="*/ 2283339 h 136"/>
              <a:gd name="T10" fmla="*/ 4620551 w 66"/>
              <a:gd name="T11" fmla="*/ 3064308 h 136"/>
              <a:gd name="T12" fmla="*/ 3920443 w 66"/>
              <a:gd name="T13" fmla="*/ 4506378 h 136"/>
              <a:gd name="T14" fmla="*/ 3640506 w 66"/>
              <a:gd name="T15" fmla="*/ 5407703 h 136"/>
              <a:gd name="T16" fmla="*/ 3640506 w 66"/>
              <a:gd name="T17" fmla="*/ 7330463 h 136"/>
              <a:gd name="T18" fmla="*/ 3290453 w 66"/>
              <a:gd name="T19" fmla="*/ 8171732 h 136"/>
              <a:gd name="T20" fmla="*/ 2240291 w 66"/>
              <a:gd name="T21" fmla="*/ 8171732 h 136"/>
              <a:gd name="T22" fmla="*/ 2240291 w 66"/>
              <a:gd name="T23" fmla="*/ 7871209 h 136"/>
              <a:gd name="T24" fmla="*/ 1260246 w 66"/>
              <a:gd name="T25" fmla="*/ 7871209 h 136"/>
              <a:gd name="T26" fmla="*/ 910193 w 66"/>
              <a:gd name="T27" fmla="*/ 7330463 h 136"/>
              <a:gd name="T28" fmla="*/ 1260246 w 66"/>
              <a:gd name="T29" fmla="*/ 7030185 h 136"/>
              <a:gd name="T30" fmla="*/ 1260246 w 66"/>
              <a:gd name="T31" fmla="*/ 6429139 h 136"/>
              <a:gd name="T32" fmla="*/ 350054 w 66"/>
              <a:gd name="T33" fmla="*/ 6429139 h 136"/>
              <a:gd name="T34" fmla="*/ 910193 w 66"/>
              <a:gd name="T35" fmla="*/ 5948448 h 136"/>
              <a:gd name="T36" fmla="*/ 910193 w 66"/>
              <a:gd name="T37" fmla="*/ 5407703 h 136"/>
              <a:gd name="T38" fmla="*/ 350054 w 66"/>
              <a:gd name="T39" fmla="*/ 5948448 h 136"/>
              <a:gd name="T40" fmla="*/ 0 w 66"/>
              <a:gd name="T41" fmla="*/ 5407703 h 136"/>
              <a:gd name="T42" fmla="*/ 350054 w 66"/>
              <a:gd name="T43" fmla="*/ 5407703 h 136"/>
              <a:gd name="T44" fmla="*/ 910193 w 66"/>
              <a:gd name="T45" fmla="*/ 5107425 h 136"/>
              <a:gd name="T46" fmla="*/ 350054 w 66"/>
              <a:gd name="T47" fmla="*/ 4506378 h 136"/>
              <a:gd name="T48" fmla="*/ 0 w 66"/>
              <a:gd name="T49" fmla="*/ 4206100 h 136"/>
              <a:gd name="T50" fmla="*/ 0 w 66"/>
              <a:gd name="T51" fmla="*/ 3965632 h 136"/>
              <a:gd name="T52" fmla="*/ 350054 w 66"/>
              <a:gd name="T53" fmla="*/ 3965632 h 136"/>
              <a:gd name="T54" fmla="*/ 0 w 66"/>
              <a:gd name="T55" fmla="*/ 3064308 h 136"/>
              <a:gd name="T56" fmla="*/ 350054 w 66"/>
              <a:gd name="T57" fmla="*/ 2583618 h 136"/>
              <a:gd name="T58" fmla="*/ 1610300 w 66"/>
              <a:gd name="T59" fmla="*/ 2042872 h 136"/>
              <a:gd name="T60" fmla="*/ 2240291 w 66"/>
              <a:gd name="T61" fmla="*/ 2042872 h 136"/>
              <a:gd name="T62" fmla="*/ 2240291 w 66"/>
              <a:gd name="T63" fmla="*/ 1442070 h 136"/>
              <a:gd name="T64" fmla="*/ 2590345 w 66"/>
              <a:gd name="T65" fmla="*/ 1442070 h 136"/>
              <a:gd name="T66" fmla="*/ 3290453 w 66"/>
              <a:gd name="T67" fmla="*/ 1442070 h 136"/>
              <a:gd name="T68" fmla="*/ 3640506 w 66"/>
              <a:gd name="T69" fmla="*/ 1442070 h 136"/>
              <a:gd name="T70" fmla="*/ 3290453 w 66"/>
              <a:gd name="T71" fmla="*/ 600801 h 136"/>
              <a:gd name="T72" fmla="*/ 3640506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4" name="Freeform 376"/>
          <p:cNvSpPr>
            <a:spLocks/>
          </p:cNvSpPr>
          <p:nvPr/>
        </p:nvSpPr>
        <p:spPr bwMode="auto">
          <a:xfrm>
            <a:off x="4321715" y="3843483"/>
            <a:ext cx="261620" cy="244801"/>
          </a:xfrm>
          <a:custGeom>
            <a:avLst/>
            <a:gdLst>
              <a:gd name="T0" fmla="*/ 15713938 w 824"/>
              <a:gd name="T1" fmla="*/ 40137683 h 818"/>
              <a:gd name="T2" fmla="*/ 16077522 w 824"/>
              <a:gd name="T3" fmla="*/ 36841307 h 818"/>
              <a:gd name="T4" fmla="*/ 18041899 w 824"/>
              <a:gd name="T5" fmla="*/ 36841307 h 818"/>
              <a:gd name="T6" fmla="*/ 16077522 w 824"/>
              <a:gd name="T7" fmla="*/ 33868315 h 818"/>
              <a:gd name="T8" fmla="*/ 16077522 w 824"/>
              <a:gd name="T9" fmla="*/ 29925681 h 818"/>
              <a:gd name="T10" fmla="*/ 12003658 w 824"/>
              <a:gd name="T11" fmla="*/ 26629305 h 818"/>
              <a:gd name="T12" fmla="*/ 10621338 w 824"/>
              <a:gd name="T13" fmla="*/ 24431722 h 818"/>
              <a:gd name="T14" fmla="*/ 8875435 w 824"/>
              <a:gd name="T15" fmla="*/ 22686671 h 818"/>
              <a:gd name="T16" fmla="*/ 4073864 w 824"/>
              <a:gd name="T17" fmla="*/ 21135346 h 818"/>
              <a:gd name="T18" fmla="*/ 727437 w 824"/>
              <a:gd name="T19" fmla="*/ 19648850 h 818"/>
              <a:gd name="T20" fmla="*/ 1745903 w 824"/>
              <a:gd name="T21" fmla="*/ 18420654 h 818"/>
              <a:gd name="T22" fmla="*/ 1382319 w 824"/>
              <a:gd name="T23" fmla="*/ 17192712 h 818"/>
              <a:gd name="T24" fmla="*/ 363853 w 824"/>
              <a:gd name="T25" fmla="*/ 16287899 h 818"/>
              <a:gd name="T26" fmla="*/ 3710280 w 824"/>
              <a:gd name="T27" fmla="*/ 16029345 h 818"/>
              <a:gd name="T28" fmla="*/ 6183621 w 824"/>
              <a:gd name="T29" fmla="*/ 14478020 h 818"/>
              <a:gd name="T30" fmla="*/ 9530048 w 824"/>
              <a:gd name="T31" fmla="*/ 16287899 h 818"/>
              <a:gd name="T32" fmla="*/ 13313153 w 824"/>
              <a:gd name="T33" fmla="*/ 15447661 h 818"/>
              <a:gd name="T34" fmla="*/ 14695472 w 824"/>
              <a:gd name="T35" fmla="*/ 15124278 h 818"/>
              <a:gd name="T36" fmla="*/ 14331619 w 824"/>
              <a:gd name="T37" fmla="*/ 12021882 h 818"/>
              <a:gd name="T38" fmla="*/ 16077522 w 824"/>
              <a:gd name="T39" fmla="*/ 9048889 h 818"/>
              <a:gd name="T40" fmla="*/ 19423949 w 824"/>
              <a:gd name="T41" fmla="*/ 11181644 h 818"/>
              <a:gd name="T42" fmla="*/ 22479617 w 824"/>
              <a:gd name="T43" fmla="*/ 10276831 h 818"/>
              <a:gd name="T44" fmla="*/ 25826043 w 824"/>
              <a:gd name="T45" fmla="*/ 7885268 h 818"/>
              <a:gd name="T46" fmla="*/ 29027091 w 824"/>
              <a:gd name="T47" fmla="*/ 3619505 h 818"/>
              <a:gd name="T48" fmla="*/ 33391984 w 824"/>
              <a:gd name="T49" fmla="*/ 517108 h 818"/>
              <a:gd name="T50" fmla="*/ 35428916 w 824"/>
              <a:gd name="T51" fmla="*/ 2714692 h 818"/>
              <a:gd name="T52" fmla="*/ 37829701 w 824"/>
              <a:gd name="T53" fmla="*/ 4459743 h 818"/>
              <a:gd name="T54" fmla="*/ 40521515 w 824"/>
              <a:gd name="T55" fmla="*/ 5106001 h 818"/>
              <a:gd name="T56" fmla="*/ 41248953 w 824"/>
              <a:gd name="T57" fmla="*/ 7239010 h 818"/>
              <a:gd name="T58" fmla="*/ 43867942 w 824"/>
              <a:gd name="T59" fmla="*/ 6657326 h 818"/>
              <a:gd name="T60" fmla="*/ 44595380 w 824"/>
              <a:gd name="T61" fmla="*/ 8725506 h 818"/>
              <a:gd name="T62" fmla="*/ 47359749 w 824"/>
              <a:gd name="T63" fmla="*/ 10276831 h 818"/>
              <a:gd name="T64" fmla="*/ 51142854 w 824"/>
              <a:gd name="T65" fmla="*/ 10276831 h 818"/>
              <a:gd name="T66" fmla="*/ 54125427 w 824"/>
              <a:gd name="T67" fmla="*/ 12021882 h 818"/>
              <a:gd name="T68" fmla="*/ 56599037 w 824"/>
              <a:gd name="T69" fmla="*/ 12345011 h 818"/>
              <a:gd name="T70" fmla="*/ 59945464 w 824"/>
              <a:gd name="T71" fmla="*/ 13896336 h 818"/>
              <a:gd name="T72" fmla="*/ 56962621 w 824"/>
              <a:gd name="T73" fmla="*/ 18420654 h 818"/>
              <a:gd name="T74" fmla="*/ 56599037 w 824"/>
              <a:gd name="T75" fmla="*/ 22363288 h 818"/>
              <a:gd name="T76" fmla="*/ 54125427 w 824"/>
              <a:gd name="T77" fmla="*/ 22686671 h 818"/>
              <a:gd name="T78" fmla="*/ 53470815 w 824"/>
              <a:gd name="T79" fmla="*/ 23914613 h 818"/>
              <a:gd name="T80" fmla="*/ 51797466 w 824"/>
              <a:gd name="T81" fmla="*/ 26887860 h 818"/>
              <a:gd name="T82" fmla="*/ 49396681 w 824"/>
              <a:gd name="T83" fmla="*/ 30830494 h 818"/>
              <a:gd name="T84" fmla="*/ 54125427 w 824"/>
              <a:gd name="T85" fmla="*/ 31153623 h 818"/>
              <a:gd name="T86" fmla="*/ 54125427 w 824"/>
              <a:gd name="T87" fmla="*/ 34773128 h 818"/>
              <a:gd name="T88" fmla="*/ 53106961 w 824"/>
              <a:gd name="T89" fmla="*/ 36195049 h 818"/>
              <a:gd name="T90" fmla="*/ 54489281 w 824"/>
              <a:gd name="T91" fmla="*/ 39297445 h 818"/>
              <a:gd name="T92" fmla="*/ 55507747 w 824"/>
              <a:gd name="T93" fmla="*/ 42335267 h 818"/>
              <a:gd name="T94" fmla="*/ 55871600 w 824"/>
              <a:gd name="T95" fmla="*/ 44726830 h 818"/>
              <a:gd name="T96" fmla="*/ 51142854 w 824"/>
              <a:gd name="T97" fmla="*/ 48346335 h 818"/>
              <a:gd name="T98" fmla="*/ 47068720 w 824"/>
              <a:gd name="T99" fmla="*/ 48604889 h 818"/>
              <a:gd name="T100" fmla="*/ 43649738 w 824"/>
              <a:gd name="T101" fmla="*/ 47506097 h 818"/>
              <a:gd name="T102" fmla="*/ 38193285 w 824"/>
              <a:gd name="T103" fmla="*/ 47506097 h 818"/>
              <a:gd name="T104" fmla="*/ 35719944 w 824"/>
              <a:gd name="T105" fmla="*/ 51707285 h 818"/>
              <a:gd name="T106" fmla="*/ 33100955 w 824"/>
              <a:gd name="T107" fmla="*/ 52870652 h 818"/>
              <a:gd name="T108" fmla="*/ 30627345 w 824"/>
              <a:gd name="T109" fmla="*/ 52547523 h 818"/>
              <a:gd name="T110" fmla="*/ 28299384 w 824"/>
              <a:gd name="T111" fmla="*/ 51707285 h 818"/>
              <a:gd name="T112" fmla="*/ 24952957 w 824"/>
              <a:gd name="T113" fmla="*/ 51448731 h 818"/>
              <a:gd name="T114" fmla="*/ 21170122 w 824"/>
              <a:gd name="T115" fmla="*/ 51448731 h 818"/>
              <a:gd name="T116" fmla="*/ 19133190 w 824"/>
              <a:gd name="T117" fmla="*/ 50479089 h 818"/>
              <a:gd name="T118" fmla="*/ 15350085 w 824"/>
              <a:gd name="T119" fmla="*/ 49251147 h 818"/>
              <a:gd name="T120" fmla="*/ 15350085 w 824"/>
              <a:gd name="T121" fmla="*/ 47829226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5" name="Freeform 377"/>
          <p:cNvSpPr>
            <a:spLocks/>
          </p:cNvSpPr>
          <p:nvPr/>
        </p:nvSpPr>
        <p:spPr bwMode="auto">
          <a:xfrm>
            <a:off x="4583335" y="3624841"/>
            <a:ext cx="46719" cy="41112"/>
          </a:xfrm>
          <a:custGeom>
            <a:avLst/>
            <a:gdLst>
              <a:gd name="T0" fmla="*/ 0 w 151"/>
              <a:gd name="T1" fmla="*/ 6871556 h 141"/>
              <a:gd name="T2" fmla="*/ 690711 w 151"/>
              <a:gd name="T3" fmla="*/ 5214971 h 141"/>
              <a:gd name="T4" fmla="*/ 1312562 w 151"/>
              <a:gd name="T5" fmla="*/ 4601431 h 141"/>
              <a:gd name="T6" fmla="*/ 2210382 w 151"/>
              <a:gd name="T7" fmla="*/ 4908325 h 141"/>
              <a:gd name="T8" fmla="*/ 2901356 w 151"/>
              <a:gd name="T9" fmla="*/ 4601431 h 141"/>
              <a:gd name="T10" fmla="*/ 4904630 w 151"/>
              <a:gd name="T11" fmla="*/ 4601431 h 141"/>
              <a:gd name="T12" fmla="*/ 5180862 w 151"/>
              <a:gd name="T13" fmla="*/ 3742424 h 141"/>
              <a:gd name="T14" fmla="*/ 7115012 w 151"/>
              <a:gd name="T15" fmla="*/ 1165653 h 141"/>
              <a:gd name="T16" fmla="*/ 9049162 w 151"/>
              <a:gd name="T17" fmla="*/ 613541 h 141"/>
              <a:gd name="T18" fmla="*/ 9394780 w 151"/>
              <a:gd name="T19" fmla="*/ 859006 h 141"/>
              <a:gd name="T20" fmla="*/ 10085492 w 151"/>
              <a:gd name="T21" fmla="*/ 0 h 141"/>
              <a:gd name="T22" fmla="*/ 10430847 w 151"/>
              <a:gd name="T23" fmla="*/ 0 h 141"/>
              <a:gd name="T24" fmla="*/ 9394780 w 151"/>
              <a:gd name="T25" fmla="*/ 1779193 h 141"/>
              <a:gd name="T26" fmla="*/ 10085492 w 151"/>
              <a:gd name="T27" fmla="*/ 2086088 h 141"/>
              <a:gd name="T28" fmla="*/ 10085492 w 151"/>
              <a:gd name="T29" fmla="*/ 3742424 h 141"/>
              <a:gd name="T30" fmla="*/ 9394780 w 151"/>
              <a:gd name="T31" fmla="*/ 4049318 h 141"/>
              <a:gd name="T32" fmla="*/ 9049162 w 151"/>
              <a:gd name="T33" fmla="*/ 5214971 h 141"/>
              <a:gd name="T34" fmla="*/ 5871573 w 151"/>
              <a:gd name="T35" fmla="*/ 5767084 h 141"/>
              <a:gd name="T36" fmla="*/ 4904630 w 151"/>
              <a:gd name="T37" fmla="*/ 5214971 h 141"/>
              <a:gd name="T38" fmla="*/ 3868300 w 151"/>
              <a:gd name="T39" fmla="*/ 5214971 h 141"/>
              <a:gd name="T40" fmla="*/ 3522944 w 151"/>
              <a:gd name="T41" fmla="*/ 5214971 h 141"/>
              <a:gd name="T42" fmla="*/ 2556000 w 151"/>
              <a:gd name="T43" fmla="*/ 5767084 h 141"/>
              <a:gd name="T44" fmla="*/ 2556000 w 151"/>
              <a:gd name="T45" fmla="*/ 6871556 h 141"/>
              <a:gd name="T46" fmla="*/ 2210382 w 151"/>
              <a:gd name="T47" fmla="*/ 7730562 h 141"/>
              <a:gd name="T48" fmla="*/ 1312562 w 151"/>
              <a:gd name="T49" fmla="*/ 8037209 h 141"/>
              <a:gd name="T50" fmla="*/ 1312562 w 151"/>
              <a:gd name="T51" fmla="*/ 8650749 h 141"/>
              <a:gd name="T52" fmla="*/ 690711 w 151"/>
              <a:gd name="T53" fmla="*/ 7730562 h 141"/>
              <a:gd name="T54" fmla="*/ 0 w 151"/>
              <a:gd name="T55" fmla="*/ 6871556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6" name="Freeform 378"/>
          <p:cNvSpPr>
            <a:spLocks/>
          </p:cNvSpPr>
          <p:nvPr/>
        </p:nvSpPr>
        <p:spPr bwMode="auto">
          <a:xfrm>
            <a:off x="4641264" y="3686510"/>
            <a:ext cx="26162" cy="35504"/>
          </a:xfrm>
          <a:custGeom>
            <a:avLst/>
            <a:gdLst>
              <a:gd name="T0" fmla="*/ 4200260 w 84"/>
              <a:gd name="T1" fmla="*/ 7842640 h 116"/>
              <a:gd name="T2" fmla="*/ 3570287 w 84"/>
              <a:gd name="T3" fmla="*/ 7572222 h 116"/>
              <a:gd name="T4" fmla="*/ 3220244 w 84"/>
              <a:gd name="T5" fmla="*/ 6220132 h 116"/>
              <a:gd name="T6" fmla="*/ 2240227 w 84"/>
              <a:gd name="T7" fmla="*/ 6220132 h 116"/>
              <a:gd name="T8" fmla="*/ 980017 w 84"/>
              <a:gd name="T9" fmla="*/ 6220132 h 116"/>
              <a:gd name="T10" fmla="*/ 279929 w 84"/>
              <a:gd name="T11" fmla="*/ 4732574 h 116"/>
              <a:gd name="T12" fmla="*/ 0 w 84"/>
              <a:gd name="T13" fmla="*/ 2434021 h 116"/>
              <a:gd name="T14" fmla="*/ 980017 w 84"/>
              <a:gd name="T15" fmla="*/ 2434021 h 116"/>
              <a:gd name="T16" fmla="*/ 2240227 w 84"/>
              <a:gd name="T17" fmla="*/ 946463 h 116"/>
              <a:gd name="T18" fmla="*/ 2520156 w 84"/>
              <a:gd name="T19" fmla="*/ 2434021 h 116"/>
              <a:gd name="T20" fmla="*/ 4200260 w 84"/>
              <a:gd name="T21" fmla="*/ 3110066 h 116"/>
              <a:gd name="T22" fmla="*/ 4200260 w 84"/>
              <a:gd name="T23" fmla="*/ 2163603 h 116"/>
              <a:gd name="T24" fmla="*/ 4550304 w 84"/>
              <a:gd name="T25" fmla="*/ 270418 h 116"/>
              <a:gd name="T26" fmla="*/ 4900348 w 84"/>
              <a:gd name="T27" fmla="*/ 0 h 116"/>
              <a:gd name="T28" fmla="*/ 5880365 w 84"/>
              <a:gd name="T29" fmla="*/ 270418 h 116"/>
              <a:gd name="T30" fmla="*/ 5880365 w 84"/>
              <a:gd name="T31" fmla="*/ 2163603 h 116"/>
              <a:gd name="T32" fmla="*/ 5880365 w 84"/>
              <a:gd name="T33" fmla="*/ 3448089 h 116"/>
              <a:gd name="T34" fmla="*/ 5600435 w 84"/>
              <a:gd name="T35" fmla="*/ 3448089 h 116"/>
              <a:gd name="T36" fmla="*/ 4550304 w 84"/>
              <a:gd name="T37" fmla="*/ 4732574 h 116"/>
              <a:gd name="T38" fmla="*/ 5880365 w 84"/>
              <a:gd name="T39" fmla="*/ 5679037 h 116"/>
              <a:gd name="T40" fmla="*/ 5600435 w 84"/>
              <a:gd name="T41" fmla="*/ 6220132 h 116"/>
              <a:gd name="T42" fmla="*/ 4550304 w 84"/>
              <a:gd name="T43" fmla="*/ 7572222 h 116"/>
              <a:gd name="T44" fmla="*/ 4200260 w 84"/>
              <a:gd name="T45" fmla="*/ 7842640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7" name="Freeform 379"/>
          <p:cNvSpPr>
            <a:spLocks/>
          </p:cNvSpPr>
          <p:nvPr/>
        </p:nvSpPr>
        <p:spPr bwMode="auto">
          <a:xfrm>
            <a:off x="4579596" y="3652872"/>
            <a:ext cx="56062" cy="71012"/>
          </a:xfrm>
          <a:custGeom>
            <a:avLst/>
            <a:gdLst>
              <a:gd name="T0" fmla="*/ 6805263 w 177"/>
              <a:gd name="T1" fmla="*/ 14887127 h 234"/>
              <a:gd name="T2" fmla="*/ 2968356 w 177"/>
              <a:gd name="T3" fmla="*/ 15551733 h 234"/>
              <a:gd name="T4" fmla="*/ 2389053 w 177"/>
              <a:gd name="T5" fmla="*/ 15551733 h 234"/>
              <a:gd name="T6" fmla="*/ 2389053 w 177"/>
              <a:gd name="T7" fmla="*/ 13956730 h 234"/>
              <a:gd name="T8" fmla="*/ 2389053 w 177"/>
              <a:gd name="T9" fmla="*/ 11829887 h 234"/>
              <a:gd name="T10" fmla="*/ 2027157 w 177"/>
              <a:gd name="T11" fmla="*/ 11829887 h 234"/>
              <a:gd name="T12" fmla="*/ 1013578 w 177"/>
              <a:gd name="T13" fmla="*/ 10899490 h 234"/>
              <a:gd name="T14" fmla="*/ 651682 w 177"/>
              <a:gd name="T15" fmla="*/ 11497584 h 234"/>
              <a:gd name="T16" fmla="*/ 0 w 177"/>
              <a:gd name="T17" fmla="*/ 10899490 h 234"/>
              <a:gd name="T18" fmla="*/ 0 w 177"/>
              <a:gd name="T19" fmla="*/ 9570278 h 234"/>
              <a:gd name="T20" fmla="*/ 1013578 w 177"/>
              <a:gd name="T21" fmla="*/ 8772647 h 234"/>
              <a:gd name="T22" fmla="*/ 1013578 w 177"/>
              <a:gd name="T23" fmla="*/ 8440344 h 234"/>
              <a:gd name="T24" fmla="*/ 0 w 177"/>
              <a:gd name="T25" fmla="*/ 6180735 h 234"/>
              <a:gd name="T26" fmla="*/ 0 w 177"/>
              <a:gd name="T27" fmla="*/ 5250337 h 234"/>
              <a:gd name="T28" fmla="*/ 651682 w 177"/>
              <a:gd name="T29" fmla="*/ 3721846 h 234"/>
              <a:gd name="T30" fmla="*/ 1013578 w 177"/>
              <a:gd name="T31" fmla="*/ 3721846 h 234"/>
              <a:gd name="T32" fmla="*/ 2027157 w 177"/>
              <a:gd name="T33" fmla="*/ 4054149 h 234"/>
              <a:gd name="T34" fmla="*/ 2968356 w 177"/>
              <a:gd name="T35" fmla="*/ 4386452 h 234"/>
              <a:gd name="T36" fmla="*/ 3692148 w 177"/>
              <a:gd name="T37" fmla="*/ 2126843 h 234"/>
              <a:gd name="T38" fmla="*/ 4343831 w 177"/>
              <a:gd name="T39" fmla="*/ 2126843 h 234"/>
              <a:gd name="T40" fmla="*/ 4705727 w 177"/>
              <a:gd name="T41" fmla="*/ 3721846 h 234"/>
              <a:gd name="T42" fmla="*/ 5791684 w 177"/>
              <a:gd name="T43" fmla="*/ 3721846 h 234"/>
              <a:gd name="T44" fmla="*/ 5791684 w 177"/>
              <a:gd name="T45" fmla="*/ 1196188 h 234"/>
              <a:gd name="T46" fmla="*/ 5791684 w 177"/>
              <a:gd name="T47" fmla="*/ 664606 h 234"/>
              <a:gd name="T48" fmla="*/ 8108627 w 177"/>
              <a:gd name="T49" fmla="*/ 0 h 234"/>
              <a:gd name="T50" fmla="*/ 10135515 w 177"/>
              <a:gd name="T51" fmla="*/ 664606 h 234"/>
              <a:gd name="T52" fmla="*/ 10135515 w 177"/>
              <a:gd name="T53" fmla="*/ 2126843 h 234"/>
              <a:gd name="T54" fmla="*/ 10497680 w 177"/>
              <a:gd name="T55" fmla="*/ 3721846 h 234"/>
              <a:gd name="T56" fmla="*/ 12814354 w 177"/>
              <a:gd name="T57" fmla="*/ 3721846 h 234"/>
              <a:gd name="T58" fmla="*/ 12814354 w 177"/>
              <a:gd name="T59" fmla="*/ 4386452 h 234"/>
              <a:gd name="T60" fmla="*/ 12452458 w 177"/>
              <a:gd name="T61" fmla="*/ 6180735 h 234"/>
              <a:gd name="T62" fmla="*/ 11221742 w 177"/>
              <a:gd name="T63" fmla="*/ 6513038 h 234"/>
              <a:gd name="T64" fmla="*/ 11221742 w 177"/>
              <a:gd name="T65" fmla="*/ 5848431 h 234"/>
              <a:gd name="T66" fmla="*/ 10135515 w 177"/>
              <a:gd name="T67" fmla="*/ 6180735 h 234"/>
              <a:gd name="T68" fmla="*/ 9484102 w 177"/>
              <a:gd name="T69" fmla="*/ 6513038 h 234"/>
              <a:gd name="T70" fmla="*/ 10135515 w 177"/>
              <a:gd name="T71" fmla="*/ 7443693 h 234"/>
              <a:gd name="T72" fmla="*/ 9484102 w 177"/>
              <a:gd name="T73" fmla="*/ 8772647 h 234"/>
              <a:gd name="T74" fmla="*/ 9122206 w 177"/>
              <a:gd name="T75" fmla="*/ 9304487 h 234"/>
              <a:gd name="T76" fmla="*/ 8760040 w 177"/>
              <a:gd name="T77" fmla="*/ 10234884 h 234"/>
              <a:gd name="T78" fmla="*/ 7746462 w 177"/>
              <a:gd name="T79" fmla="*/ 10234884 h 234"/>
              <a:gd name="T80" fmla="*/ 7746462 w 177"/>
              <a:gd name="T81" fmla="*/ 10899490 h 234"/>
              <a:gd name="T82" fmla="*/ 7167428 w 177"/>
              <a:gd name="T83" fmla="*/ 10899490 h 234"/>
              <a:gd name="T84" fmla="*/ 6805263 w 177"/>
              <a:gd name="T85" fmla="*/ 11829887 h 234"/>
              <a:gd name="T86" fmla="*/ 6805263 w 177"/>
              <a:gd name="T87" fmla="*/ 12760284 h 234"/>
              <a:gd name="T88" fmla="*/ 6805263 w 177"/>
              <a:gd name="T89" fmla="*/ 13624427 h 234"/>
              <a:gd name="T90" fmla="*/ 6081470 w 177"/>
              <a:gd name="T91" fmla="*/ 14621336 h 234"/>
              <a:gd name="T92" fmla="*/ 6805263 w 177"/>
              <a:gd name="T93" fmla="*/ 14887127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8" name="Freeform 380"/>
          <p:cNvSpPr>
            <a:spLocks/>
          </p:cNvSpPr>
          <p:nvPr/>
        </p:nvSpPr>
        <p:spPr bwMode="auto">
          <a:xfrm>
            <a:off x="4695459" y="3750048"/>
            <a:ext cx="7476" cy="9343"/>
          </a:xfrm>
          <a:custGeom>
            <a:avLst/>
            <a:gdLst>
              <a:gd name="T0" fmla="*/ 1680104 w 24"/>
              <a:gd name="T1" fmla="*/ 2172275 h 29"/>
              <a:gd name="T2" fmla="*/ 1400175 w 24"/>
              <a:gd name="T3" fmla="*/ 1797867 h 29"/>
              <a:gd name="T4" fmla="*/ 700088 w 24"/>
              <a:gd name="T5" fmla="*/ 1797867 h 29"/>
              <a:gd name="T6" fmla="*/ 350044 w 24"/>
              <a:gd name="T7" fmla="*/ 1797867 h 29"/>
              <a:gd name="T8" fmla="*/ 0 w 24"/>
              <a:gd name="T9" fmla="*/ 1048779 h 29"/>
              <a:gd name="T10" fmla="*/ 0 w 24"/>
              <a:gd name="T11" fmla="*/ 0 h 29"/>
              <a:gd name="T12" fmla="*/ 1400175 w 24"/>
              <a:gd name="T13" fmla="*/ 1048779 h 29"/>
              <a:gd name="T14" fmla="*/ 1680104 w 24"/>
              <a:gd name="T15" fmla="*/ 2172275 h 29"/>
              <a:gd name="T16" fmla="*/ 1680104 w 24"/>
              <a:gd name="T17" fmla="*/ 2172275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9" name="Freeform 381"/>
          <p:cNvSpPr>
            <a:spLocks/>
          </p:cNvSpPr>
          <p:nvPr/>
        </p:nvSpPr>
        <p:spPr bwMode="auto">
          <a:xfrm>
            <a:off x="4536616" y="3940654"/>
            <a:ext cx="89700" cy="52323"/>
          </a:xfrm>
          <a:custGeom>
            <a:avLst/>
            <a:gdLst>
              <a:gd name="T0" fmla="*/ 17280858 w 281"/>
              <a:gd name="T1" fmla="*/ 2081114 h 177"/>
              <a:gd name="T2" fmla="*/ 16913146 w 281"/>
              <a:gd name="T3" fmla="*/ 3531640 h 177"/>
              <a:gd name="T4" fmla="*/ 18236748 w 281"/>
              <a:gd name="T5" fmla="*/ 4414613 h 177"/>
              <a:gd name="T6" fmla="*/ 19266397 w 281"/>
              <a:gd name="T7" fmla="*/ 5360620 h 177"/>
              <a:gd name="T8" fmla="*/ 20663488 w 281"/>
              <a:gd name="T9" fmla="*/ 4730032 h 177"/>
              <a:gd name="T10" fmla="*/ 20663488 w 281"/>
              <a:gd name="T11" fmla="*/ 6243593 h 177"/>
              <a:gd name="T12" fmla="*/ 20663488 w 281"/>
              <a:gd name="T13" fmla="*/ 6874180 h 177"/>
              <a:gd name="T14" fmla="*/ 19634110 w 281"/>
              <a:gd name="T15" fmla="*/ 6559012 h 177"/>
              <a:gd name="T16" fmla="*/ 18898685 w 281"/>
              <a:gd name="T17" fmla="*/ 7378700 h 177"/>
              <a:gd name="T18" fmla="*/ 18898685 w 281"/>
              <a:gd name="T19" fmla="*/ 9144646 h 177"/>
              <a:gd name="T20" fmla="*/ 17280858 w 281"/>
              <a:gd name="T21" fmla="*/ 8261673 h 177"/>
              <a:gd name="T22" fmla="*/ 16913146 w 281"/>
              <a:gd name="T23" fmla="*/ 8577092 h 177"/>
              <a:gd name="T24" fmla="*/ 16177721 w 281"/>
              <a:gd name="T25" fmla="*/ 7378700 h 177"/>
              <a:gd name="T26" fmla="*/ 15516056 w 281"/>
              <a:gd name="T27" fmla="*/ 8261673 h 177"/>
              <a:gd name="T28" fmla="*/ 14412918 w 281"/>
              <a:gd name="T29" fmla="*/ 10658206 h 177"/>
              <a:gd name="T30" fmla="*/ 13015828 w 281"/>
              <a:gd name="T31" fmla="*/ 10405820 h 177"/>
              <a:gd name="T32" fmla="*/ 12427379 w 281"/>
              <a:gd name="T33" fmla="*/ 9775233 h 177"/>
              <a:gd name="T34" fmla="*/ 11398001 w 281"/>
              <a:gd name="T35" fmla="*/ 7631086 h 177"/>
              <a:gd name="T36" fmla="*/ 10000911 w 281"/>
              <a:gd name="T37" fmla="*/ 9459814 h 177"/>
              <a:gd name="T38" fmla="*/ 8530061 w 281"/>
              <a:gd name="T39" fmla="*/ 10658206 h 177"/>
              <a:gd name="T40" fmla="*/ 6177081 w 281"/>
              <a:gd name="T41" fmla="*/ 11162726 h 177"/>
              <a:gd name="T42" fmla="*/ 4779720 w 281"/>
              <a:gd name="T43" fmla="*/ 9775233 h 177"/>
              <a:gd name="T44" fmla="*/ 2794452 w 281"/>
              <a:gd name="T45" fmla="*/ 7631086 h 177"/>
              <a:gd name="T46" fmla="*/ 0 w 281"/>
              <a:gd name="T47" fmla="*/ 9459814 h 177"/>
              <a:gd name="T48" fmla="*/ 294224 w 281"/>
              <a:gd name="T49" fmla="*/ 7631086 h 177"/>
              <a:gd name="T50" fmla="*/ 2426740 w 281"/>
              <a:gd name="T51" fmla="*/ 5613005 h 177"/>
              <a:gd name="T52" fmla="*/ 3161893 w 281"/>
              <a:gd name="T53" fmla="*/ 4414613 h 177"/>
              <a:gd name="T54" fmla="*/ 4118054 w 281"/>
              <a:gd name="T55" fmla="*/ 2711952 h 177"/>
              <a:gd name="T56" fmla="*/ 4779720 w 281"/>
              <a:gd name="T57" fmla="*/ 2396533 h 177"/>
              <a:gd name="T58" fmla="*/ 4779720 w 281"/>
              <a:gd name="T59" fmla="*/ 1513560 h 177"/>
              <a:gd name="T60" fmla="*/ 5515144 w 281"/>
              <a:gd name="T61" fmla="*/ 2081114 h 177"/>
              <a:gd name="T62" fmla="*/ 7279947 w 281"/>
              <a:gd name="T63" fmla="*/ 1198141 h 177"/>
              <a:gd name="T64" fmla="*/ 8530061 w 281"/>
              <a:gd name="T65" fmla="*/ 1198141 h 177"/>
              <a:gd name="T66" fmla="*/ 10000911 w 281"/>
              <a:gd name="T67" fmla="*/ 567554 h 177"/>
              <a:gd name="T68" fmla="*/ 11398001 w 281"/>
              <a:gd name="T69" fmla="*/ 1198141 h 177"/>
              <a:gd name="T70" fmla="*/ 13015828 w 281"/>
              <a:gd name="T71" fmla="*/ 0 h 177"/>
              <a:gd name="T72" fmla="*/ 13383540 w 281"/>
              <a:gd name="T73" fmla="*/ 567554 h 177"/>
              <a:gd name="T74" fmla="*/ 16913146 w 281"/>
              <a:gd name="T75" fmla="*/ 1198141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0" name="Freeform 382"/>
          <p:cNvSpPr>
            <a:spLocks/>
          </p:cNvSpPr>
          <p:nvPr/>
        </p:nvSpPr>
        <p:spPr bwMode="auto">
          <a:xfrm>
            <a:off x="4605759" y="3907019"/>
            <a:ext cx="162578" cy="72880"/>
          </a:xfrm>
          <a:custGeom>
            <a:avLst/>
            <a:gdLst>
              <a:gd name="T0" fmla="*/ 1117452 w 506"/>
              <a:gd name="T1" fmla="*/ 8503600 h 243"/>
              <a:gd name="T2" fmla="*/ 2756508 w 506"/>
              <a:gd name="T3" fmla="*/ 8503600 h 243"/>
              <a:gd name="T4" fmla="*/ 3129083 w 506"/>
              <a:gd name="T5" fmla="*/ 8828193 h 243"/>
              <a:gd name="T6" fmla="*/ 3501658 w 506"/>
              <a:gd name="T7" fmla="*/ 9737000 h 243"/>
              <a:gd name="T8" fmla="*/ 4544594 w 506"/>
              <a:gd name="T9" fmla="*/ 9412407 h 243"/>
              <a:gd name="T10" fmla="*/ 5289471 w 506"/>
              <a:gd name="T11" fmla="*/ 8503600 h 243"/>
              <a:gd name="T12" fmla="*/ 6928528 w 506"/>
              <a:gd name="T13" fmla="*/ 8828193 h 243"/>
              <a:gd name="T14" fmla="*/ 8344039 w 506"/>
              <a:gd name="T15" fmla="*/ 9412407 h 243"/>
              <a:gd name="T16" fmla="*/ 9461491 w 506"/>
              <a:gd name="T17" fmla="*/ 8828193 h 243"/>
              <a:gd name="T18" fmla="*/ 10430185 w 506"/>
              <a:gd name="T19" fmla="*/ 8503600 h 243"/>
              <a:gd name="T20" fmla="*/ 12888634 w 506"/>
              <a:gd name="T21" fmla="*/ 7594793 h 243"/>
              <a:gd name="T22" fmla="*/ 14304145 w 506"/>
              <a:gd name="T23" fmla="*/ 7854671 h 243"/>
              <a:gd name="T24" fmla="*/ 16017717 w 506"/>
              <a:gd name="T25" fmla="*/ 7854671 h 243"/>
              <a:gd name="T26" fmla="*/ 16688078 w 506"/>
              <a:gd name="T27" fmla="*/ 8828193 h 243"/>
              <a:gd name="T28" fmla="*/ 17433228 w 506"/>
              <a:gd name="T29" fmla="*/ 7594793 h 243"/>
              <a:gd name="T30" fmla="*/ 16688078 w 506"/>
              <a:gd name="T31" fmla="*/ 6621272 h 243"/>
              <a:gd name="T32" fmla="*/ 16390291 w 506"/>
              <a:gd name="T33" fmla="*/ 4544035 h 243"/>
              <a:gd name="T34" fmla="*/ 18848740 w 506"/>
              <a:gd name="T35" fmla="*/ 3310636 h 243"/>
              <a:gd name="T36" fmla="*/ 19221315 w 506"/>
              <a:gd name="T37" fmla="*/ 2142206 h 243"/>
              <a:gd name="T38" fmla="*/ 21605248 w 506"/>
              <a:gd name="T39" fmla="*/ 1557991 h 243"/>
              <a:gd name="T40" fmla="*/ 22648184 w 506"/>
              <a:gd name="T41" fmla="*/ 2142206 h 243"/>
              <a:gd name="T42" fmla="*/ 25032391 w 506"/>
              <a:gd name="T43" fmla="*/ 2142206 h 243"/>
              <a:gd name="T44" fmla="*/ 29576985 w 506"/>
              <a:gd name="T45" fmla="*/ 584215 h 243"/>
              <a:gd name="T46" fmla="*/ 34493881 w 506"/>
              <a:gd name="T47" fmla="*/ 584215 h 243"/>
              <a:gd name="T48" fmla="*/ 35909393 w 506"/>
              <a:gd name="T49" fmla="*/ 1557991 h 243"/>
              <a:gd name="T50" fmla="*/ 35536818 w 506"/>
              <a:gd name="T51" fmla="*/ 3635228 h 243"/>
              <a:gd name="T52" fmla="*/ 37697479 w 506"/>
              <a:gd name="T53" fmla="*/ 5777434 h 243"/>
              <a:gd name="T54" fmla="*/ 36654543 w 506"/>
              <a:gd name="T55" fmla="*/ 7594793 h 243"/>
              <a:gd name="T56" fmla="*/ 34493881 w 506"/>
              <a:gd name="T57" fmla="*/ 7594793 h 243"/>
              <a:gd name="T58" fmla="*/ 33152885 w 506"/>
              <a:gd name="T59" fmla="*/ 7854671 h 243"/>
              <a:gd name="T60" fmla="*/ 34493881 w 506"/>
              <a:gd name="T61" fmla="*/ 8828193 h 243"/>
              <a:gd name="T62" fmla="*/ 33152885 w 506"/>
              <a:gd name="T63" fmla="*/ 9412407 h 243"/>
              <a:gd name="T64" fmla="*/ 33376430 w 506"/>
              <a:gd name="T65" fmla="*/ 10905429 h 243"/>
              <a:gd name="T66" fmla="*/ 32482523 w 506"/>
              <a:gd name="T67" fmla="*/ 12788013 h 243"/>
              <a:gd name="T68" fmla="*/ 30992497 w 506"/>
              <a:gd name="T69" fmla="*/ 14021412 h 243"/>
              <a:gd name="T70" fmla="*/ 28608290 w 506"/>
              <a:gd name="T71" fmla="*/ 14346004 h 243"/>
              <a:gd name="T72" fmla="*/ 25777267 w 506"/>
              <a:gd name="T73" fmla="*/ 14346004 h 243"/>
              <a:gd name="T74" fmla="*/ 23765909 w 506"/>
              <a:gd name="T75" fmla="*/ 15124872 h 243"/>
              <a:gd name="T76" fmla="*/ 19817161 w 506"/>
              <a:gd name="T77" fmla="*/ 14865250 h 243"/>
              <a:gd name="T78" fmla="*/ 16688078 w 506"/>
              <a:gd name="T79" fmla="*/ 14346004 h 243"/>
              <a:gd name="T80" fmla="*/ 13261209 w 506"/>
              <a:gd name="T81" fmla="*/ 12788013 h 243"/>
              <a:gd name="T82" fmla="*/ 12516059 w 506"/>
              <a:gd name="T83" fmla="*/ 11489644 h 243"/>
              <a:gd name="T84" fmla="*/ 10132126 w 506"/>
              <a:gd name="T85" fmla="*/ 11814236 h 243"/>
              <a:gd name="T86" fmla="*/ 9089189 w 506"/>
              <a:gd name="T87" fmla="*/ 11814236 h 243"/>
              <a:gd name="T88" fmla="*/ 7673677 w 506"/>
              <a:gd name="T89" fmla="*/ 13047636 h 243"/>
              <a:gd name="T90" fmla="*/ 4544594 w 506"/>
              <a:gd name="T91" fmla="*/ 12788013 h 243"/>
              <a:gd name="T92" fmla="*/ 4544594 w 506"/>
              <a:gd name="T93" fmla="*/ 11814236 h 243"/>
              <a:gd name="T94" fmla="*/ 2086146 w 506"/>
              <a:gd name="T95" fmla="*/ 12138829 h 243"/>
              <a:gd name="T96" fmla="*/ 744877 w 506"/>
              <a:gd name="T97" fmla="*/ 11489644 h 243"/>
              <a:gd name="T98" fmla="*/ 0 w 506"/>
              <a:gd name="T99" fmla="*/ 10061592 h 243"/>
              <a:gd name="T100" fmla="*/ 744877 w 506"/>
              <a:gd name="T101" fmla="*/ 8503600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1" name="Freeform 383"/>
          <p:cNvSpPr>
            <a:spLocks/>
          </p:cNvSpPr>
          <p:nvPr/>
        </p:nvSpPr>
        <p:spPr bwMode="auto">
          <a:xfrm>
            <a:off x="4663690" y="3843483"/>
            <a:ext cx="134548" cy="74747"/>
          </a:xfrm>
          <a:custGeom>
            <a:avLst/>
            <a:gdLst>
              <a:gd name="T0" fmla="*/ 7343104 w 426"/>
              <a:gd name="T1" fmla="*/ 13651744 h 252"/>
              <a:gd name="T2" fmla="*/ 6335064 w 426"/>
              <a:gd name="T3" fmla="*/ 13016744 h 252"/>
              <a:gd name="T4" fmla="*/ 5399199 w 426"/>
              <a:gd name="T5" fmla="*/ 12699244 h 252"/>
              <a:gd name="T6" fmla="*/ 3311480 w 426"/>
              <a:gd name="T7" fmla="*/ 10984744 h 252"/>
              <a:gd name="T8" fmla="*/ 1943637 w 426"/>
              <a:gd name="T9" fmla="*/ 10095744 h 252"/>
              <a:gd name="T10" fmla="*/ 1583833 w 426"/>
              <a:gd name="T11" fmla="*/ 9143496 h 252"/>
              <a:gd name="T12" fmla="*/ 1583833 w 426"/>
              <a:gd name="T13" fmla="*/ 7746496 h 252"/>
              <a:gd name="T14" fmla="*/ 719875 w 426"/>
              <a:gd name="T15" fmla="*/ 6857496 h 252"/>
              <a:gd name="T16" fmla="*/ 719875 w 426"/>
              <a:gd name="T17" fmla="*/ 5016248 h 252"/>
              <a:gd name="T18" fmla="*/ 1943637 w 426"/>
              <a:gd name="T19" fmla="*/ 4698748 h 252"/>
              <a:gd name="T20" fmla="*/ 3311480 w 426"/>
              <a:gd name="T21" fmla="*/ 3873248 h 252"/>
              <a:gd name="T22" fmla="*/ 4391427 w 426"/>
              <a:gd name="T23" fmla="*/ 3555748 h 252"/>
              <a:gd name="T24" fmla="*/ 5399199 w 426"/>
              <a:gd name="T25" fmla="*/ 2666748 h 252"/>
              <a:gd name="T26" fmla="*/ 6335064 w 426"/>
              <a:gd name="T27" fmla="*/ 2349248 h 252"/>
              <a:gd name="T28" fmla="*/ 7702908 w 426"/>
              <a:gd name="T29" fmla="*/ 1778000 h 252"/>
              <a:gd name="T30" fmla="*/ 9790627 w 426"/>
              <a:gd name="T31" fmla="*/ 1460500 h 252"/>
              <a:gd name="T32" fmla="*/ 9790627 w 426"/>
              <a:gd name="T33" fmla="*/ 508000 h 252"/>
              <a:gd name="T34" fmla="*/ 11086563 w 426"/>
              <a:gd name="T35" fmla="*/ 508000 h 252"/>
              <a:gd name="T36" fmla="*/ 12094335 w 426"/>
              <a:gd name="T37" fmla="*/ 1460500 h 252"/>
              <a:gd name="T38" fmla="*/ 13102107 w 426"/>
              <a:gd name="T39" fmla="*/ 825500 h 252"/>
              <a:gd name="T40" fmla="*/ 13102107 w 426"/>
              <a:gd name="T41" fmla="*/ 0 h 252"/>
              <a:gd name="T42" fmla="*/ 13821982 w 426"/>
              <a:gd name="T43" fmla="*/ 508000 h 252"/>
              <a:gd name="T44" fmla="*/ 14830023 w 426"/>
              <a:gd name="T45" fmla="*/ 1778000 h 252"/>
              <a:gd name="T46" fmla="*/ 16845835 w 426"/>
              <a:gd name="T47" fmla="*/ 1778000 h 252"/>
              <a:gd name="T48" fmla="*/ 17853606 w 426"/>
              <a:gd name="T49" fmla="*/ 2349248 h 252"/>
              <a:gd name="T50" fmla="*/ 18573482 w 426"/>
              <a:gd name="T51" fmla="*/ 2666748 h 252"/>
              <a:gd name="T52" fmla="*/ 19437439 w 426"/>
              <a:gd name="T53" fmla="*/ 2984248 h 252"/>
              <a:gd name="T54" fmla="*/ 18573482 w 426"/>
              <a:gd name="T55" fmla="*/ 3555748 h 252"/>
              <a:gd name="T56" fmla="*/ 19437439 w 426"/>
              <a:gd name="T57" fmla="*/ 4698748 h 252"/>
              <a:gd name="T58" fmla="*/ 20877190 w 426"/>
              <a:gd name="T59" fmla="*/ 5905248 h 252"/>
              <a:gd name="T60" fmla="*/ 21884962 w 426"/>
              <a:gd name="T61" fmla="*/ 5016248 h 252"/>
              <a:gd name="T62" fmla="*/ 21525158 w 426"/>
              <a:gd name="T63" fmla="*/ 3873248 h 252"/>
              <a:gd name="T64" fmla="*/ 23612877 w 426"/>
              <a:gd name="T65" fmla="*/ 4698748 h 252"/>
              <a:gd name="T66" fmla="*/ 25196442 w 426"/>
              <a:gd name="T67" fmla="*/ 4698748 h 252"/>
              <a:gd name="T68" fmla="*/ 25196442 w 426"/>
              <a:gd name="T69" fmla="*/ 5587748 h 252"/>
              <a:gd name="T70" fmla="*/ 25196442 w 426"/>
              <a:gd name="T71" fmla="*/ 6857496 h 252"/>
              <a:gd name="T72" fmla="*/ 26636461 w 426"/>
              <a:gd name="T73" fmla="*/ 6539996 h 252"/>
              <a:gd name="T74" fmla="*/ 28940170 w 426"/>
              <a:gd name="T75" fmla="*/ 7111496 h 252"/>
              <a:gd name="T76" fmla="*/ 29587870 w 426"/>
              <a:gd name="T77" fmla="*/ 8571996 h 252"/>
              <a:gd name="T78" fmla="*/ 30667817 w 426"/>
              <a:gd name="T79" fmla="*/ 9778496 h 252"/>
              <a:gd name="T80" fmla="*/ 29947942 w 426"/>
              <a:gd name="T81" fmla="*/ 10095744 h 252"/>
              <a:gd name="T82" fmla="*/ 29587870 w 426"/>
              <a:gd name="T83" fmla="*/ 9778496 h 252"/>
              <a:gd name="T84" fmla="*/ 28940170 w 426"/>
              <a:gd name="T85" fmla="*/ 10095744 h 252"/>
              <a:gd name="T86" fmla="*/ 28364108 w 426"/>
              <a:gd name="T87" fmla="*/ 10984744 h 252"/>
              <a:gd name="T88" fmla="*/ 27644233 w 426"/>
              <a:gd name="T89" fmla="*/ 11619744 h 252"/>
              <a:gd name="T90" fmla="*/ 27284161 w 426"/>
              <a:gd name="T91" fmla="*/ 12127744 h 252"/>
              <a:gd name="T92" fmla="*/ 26636461 w 426"/>
              <a:gd name="T93" fmla="*/ 12699244 h 252"/>
              <a:gd name="T94" fmla="*/ 26276389 w 426"/>
              <a:gd name="T95" fmla="*/ 13016744 h 252"/>
              <a:gd name="T96" fmla="*/ 25916586 w 426"/>
              <a:gd name="T97" fmla="*/ 13651744 h 252"/>
              <a:gd name="T98" fmla="*/ 24908546 w 426"/>
              <a:gd name="T99" fmla="*/ 13969244 h 252"/>
              <a:gd name="T100" fmla="*/ 23972681 w 426"/>
              <a:gd name="T101" fmla="*/ 13969244 h 252"/>
              <a:gd name="T102" fmla="*/ 22893002 w 426"/>
              <a:gd name="T103" fmla="*/ 13969244 h 252"/>
              <a:gd name="T104" fmla="*/ 21884962 w 426"/>
              <a:gd name="T105" fmla="*/ 14222992 h 252"/>
              <a:gd name="T106" fmla="*/ 21884962 w 426"/>
              <a:gd name="T107" fmla="*/ 15175492 h 252"/>
              <a:gd name="T108" fmla="*/ 20517118 w 426"/>
              <a:gd name="T109" fmla="*/ 14222992 h 252"/>
              <a:gd name="T110" fmla="*/ 15765887 w 426"/>
              <a:gd name="T111" fmla="*/ 14222992 h 252"/>
              <a:gd name="T112" fmla="*/ 11374460 w 426"/>
              <a:gd name="T113" fmla="*/ 15746992 h 252"/>
              <a:gd name="T114" fmla="*/ 9070751 w 426"/>
              <a:gd name="T115" fmla="*/ 15746992 h 252"/>
              <a:gd name="T116" fmla="*/ 8062980 w 426"/>
              <a:gd name="T117" fmla="*/ 15175492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2" name="Freeform 384"/>
          <p:cNvSpPr>
            <a:spLocks/>
          </p:cNvSpPr>
          <p:nvPr/>
        </p:nvSpPr>
        <p:spPr bwMode="auto">
          <a:xfrm>
            <a:off x="4702932" y="3753783"/>
            <a:ext cx="5607" cy="5607"/>
          </a:xfrm>
          <a:custGeom>
            <a:avLst/>
            <a:gdLst>
              <a:gd name="T0" fmla="*/ 1133832 w 20"/>
              <a:gd name="T1" fmla="*/ 1007957 h 15"/>
              <a:gd name="T2" fmla="*/ 1133832 w 20"/>
              <a:gd name="T3" fmla="*/ 1511776 h 15"/>
              <a:gd name="T4" fmla="*/ 566916 w 20"/>
              <a:gd name="T5" fmla="*/ 1007957 h 15"/>
              <a:gd name="T6" fmla="*/ 566916 w 20"/>
              <a:gd name="T7" fmla="*/ 1511776 h 15"/>
              <a:gd name="T8" fmla="*/ 0 w 20"/>
              <a:gd name="T9" fmla="*/ 0 h 15"/>
              <a:gd name="T10" fmla="*/ 566916 w 20"/>
              <a:gd name="T11" fmla="*/ 0 h 15"/>
              <a:gd name="T12" fmla="*/ 850493 w 20"/>
              <a:gd name="T13" fmla="*/ 0 h 15"/>
              <a:gd name="T14" fmla="*/ 1133832 w 20"/>
              <a:gd name="T15" fmla="*/ 1007957 h 15"/>
              <a:gd name="T16" fmla="*/ 1133832 w 20"/>
              <a:gd name="T17" fmla="*/ 100795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3" name="Freeform 385"/>
          <p:cNvSpPr>
            <a:spLocks/>
          </p:cNvSpPr>
          <p:nvPr/>
        </p:nvSpPr>
        <p:spPr bwMode="auto">
          <a:xfrm>
            <a:off x="4701063" y="3753783"/>
            <a:ext cx="1869" cy="5607"/>
          </a:xfrm>
          <a:custGeom>
            <a:avLst/>
            <a:gdLst>
              <a:gd name="T0" fmla="*/ 0 w 4"/>
              <a:gd name="T1" fmla="*/ 0 h 15"/>
              <a:gd name="T2" fmla="*/ 630436 w 4"/>
              <a:gd name="T3" fmla="*/ 0 h 15"/>
              <a:gd name="T4" fmla="*/ 630436 w 4"/>
              <a:gd name="T5" fmla="*/ 1511776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4" name="Freeform 386"/>
          <p:cNvSpPr>
            <a:spLocks/>
          </p:cNvSpPr>
          <p:nvPr/>
        </p:nvSpPr>
        <p:spPr bwMode="auto">
          <a:xfrm>
            <a:off x="4839348" y="3613629"/>
            <a:ext cx="145759" cy="82223"/>
          </a:xfrm>
          <a:custGeom>
            <a:avLst/>
            <a:gdLst>
              <a:gd name="T0" fmla="*/ 30638999 w 459"/>
              <a:gd name="T1" fmla="*/ 4418511 h 280"/>
              <a:gd name="T2" fmla="*/ 31657655 w 459"/>
              <a:gd name="T3" fmla="*/ 5289641 h 280"/>
              <a:gd name="T4" fmla="*/ 32021577 w 459"/>
              <a:gd name="T5" fmla="*/ 6098903 h 280"/>
              <a:gd name="T6" fmla="*/ 31657655 w 459"/>
              <a:gd name="T7" fmla="*/ 6970032 h 280"/>
              <a:gd name="T8" fmla="*/ 31657655 w 459"/>
              <a:gd name="T9" fmla="*/ 7592446 h 280"/>
              <a:gd name="T10" fmla="*/ 30930082 w 459"/>
              <a:gd name="T11" fmla="*/ 9085988 h 280"/>
              <a:gd name="T12" fmla="*/ 32676581 w 459"/>
              <a:gd name="T13" fmla="*/ 9272588 h 280"/>
              <a:gd name="T14" fmla="*/ 32676581 w 459"/>
              <a:gd name="T15" fmla="*/ 10143966 h 280"/>
              <a:gd name="T16" fmla="*/ 33404424 w 459"/>
              <a:gd name="T17" fmla="*/ 11388544 h 280"/>
              <a:gd name="T18" fmla="*/ 33404424 w 459"/>
              <a:gd name="T19" fmla="*/ 12571004 h 280"/>
              <a:gd name="T20" fmla="*/ 33404424 w 459"/>
              <a:gd name="T21" fmla="*/ 14251146 h 280"/>
              <a:gd name="T22" fmla="*/ 32021577 w 459"/>
              <a:gd name="T23" fmla="*/ 14562478 h 280"/>
              <a:gd name="T24" fmla="*/ 30930082 w 459"/>
              <a:gd name="T25" fmla="*/ 15433607 h 280"/>
              <a:gd name="T26" fmla="*/ 29547235 w 459"/>
              <a:gd name="T27" fmla="*/ 16678184 h 280"/>
              <a:gd name="T28" fmla="*/ 27582221 w 459"/>
              <a:gd name="T29" fmla="*/ 16367102 h 280"/>
              <a:gd name="T30" fmla="*/ 26854648 w 459"/>
              <a:gd name="T31" fmla="*/ 17176115 h 280"/>
              <a:gd name="T32" fmla="*/ 25107879 w 459"/>
              <a:gd name="T33" fmla="*/ 17176115 h 280"/>
              <a:gd name="T34" fmla="*/ 24452875 w 459"/>
              <a:gd name="T35" fmla="*/ 16056020 h 280"/>
              <a:gd name="T36" fmla="*/ 22123940 w 459"/>
              <a:gd name="T37" fmla="*/ 14251146 h 280"/>
              <a:gd name="T38" fmla="*/ 19067431 w 459"/>
              <a:gd name="T39" fmla="*/ 13380017 h 280"/>
              <a:gd name="T40" fmla="*/ 17684584 w 459"/>
              <a:gd name="T41" fmla="*/ 12259673 h 280"/>
              <a:gd name="T42" fmla="*/ 15574164 w 459"/>
              <a:gd name="T43" fmla="*/ 13068935 h 280"/>
              <a:gd name="T44" fmla="*/ 13973071 w 459"/>
              <a:gd name="T45" fmla="*/ 12571004 h 280"/>
              <a:gd name="T46" fmla="*/ 11498729 w 459"/>
              <a:gd name="T47" fmla="*/ 12571004 h 280"/>
              <a:gd name="T48" fmla="*/ 9169794 w 459"/>
              <a:gd name="T49" fmla="*/ 12259673 h 280"/>
              <a:gd name="T50" fmla="*/ 6768291 w 459"/>
              <a:gd name="T51" fmla="*/ 12259673 h 280"/>
              <a:gd name="T52" fmla="*/ 2692857 w 459"/>
              <a:gd name="T53" fmla="*/ 13068935 h 280"/>
              <a:gd name="T54" fmla="*/ 1382847 w 459"/>
              <a:gd name="T55" fmla="*/ 14562478 h 280"/>
              <a:gd name="T56" fmla="*/ 0 w 459"/>
              <a:gd name="T57" fmla="*/ 11948591 h 280"/>
              <a:gd name="T58" fmla="*/ 1746769 w 459"/>
              <a:gd name="T59" fmla="*/ 9085988 h 280"/>
              <a:gd name="T60" fmla="*/ 2692857 w 459"/>
              <a:gd name="T61" fmla="*/ 5289641 h 280"/>
              <a:gd name="T62" fmla="*/ 6186124 w 459"/>
              <a:gd name="T63" fmla="*/ 3485016 h 280"/>
              <a:gd name="T64" fmla="*/ 7423295 w 459"/>
              <a:gd name="T65" fmla="*/ 3173934 h 280"/>
              <a:gd name="T66" fmla="*/ 9897637 w 459"/>
              <a:gd name="T67" fmla="*/ 6098903 h 280"/>
              <a:gd name="T68" fmla="*/ 11498729 w 459"/>
              <a:gd name="T69" fmla="*/ 8463575 h 280"/>
              <a:gd name="T70" fmla="*/ 15355919 w 459"/>
              <a:gd name="T71" fmla="*/ 7592446 h 280"/>
              <a:gd name="T72" fmla="*/ 15355919 w 459"/>
              <a:gd name="T73" fmla="*/ 2302555 h 280"/>
              <a:gd name="T74" fmla="*/ 16665928 w 459"/>
              <a:gd name="T75" fmla="*/ 622413 h 280"/>
              <a:gd name="T76" fmla="*/ 18048505 w 459"/>
              <a:gd name="T77" fmla="*/ 622413 h 280"/>
              <a:gd name="T78" fmla="*/ 19795274 w 459"/>
              <a:gd name="T79" fmla="*/ 0 h 280"/>
              <a:gd name="T80" fmla="*/ 20013519 w 459"/>
              <a:gd name="T81" fmla="*/ 311082 h 280"/>
              <a:gd name="T82" fmla="*/ 20377441 w 459"/>
              <a:gd name="T83" fmla="*/ 622413 h 280"/>
              <a:gd name="T84" fmla="*/ 22123940 w 459"/>
              <a:gd name="T85" fmla="*/ 1182461 h 280"/>
              <a:gd name="T86" fmla="*/ 23506787 w 459"/>
              <a:gd name="T87" fmla="*/ 1991473 h 280"/>
              <a:gd name="T88" fmla="*/ 24452875 w 459"/>
              <a:gd name="T89" fmla="*/ 2924969 h 280"/>
              <a:gd name="T90" fmla="*/ 25107879 w 459"/>
              <a:gd name="T91" fmla="*/ 3485016 h 280"/>
              <a:gd name="T92" fmla="*/ 26199643 w 459"/>
              <a:gd name="T93" fmla="*/ 4107429 h 280"/>
              <a:gd name="T94" fmla="*/ 27218300 w 459"/>
              <a:gd name="T95" fmla="*/ 3485016 h 280"/>
              <a:gd name="T96" fmla="*/ 28310064 w 459"/>
              <a:gd name="T97" fmla="*/ 3485016 h 280"/>
              <a:gd name="T98" fmla="*/ 29547235 w 459"/>
              <a:gd name="T99" fmla="*/ 4107429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5" name="Freeform 387"/>
          <p:cNvSpPr>
            <a:spLocks/>
          </p:cNvSpPr>
          <p:nvPr/>
        </p:nvSpPr>
        <p:spPr bwMode="auto">
          <a:xfrm>
            <a:off x="4886068" y="3561304"/>
            <a:ext cx="99042" cy="71012"/>
          </a:xfrm>
          <a:custGeom>
            <a:avLst/>
            <a:gdLst>
              <a:gd name="T0" fmla="*/ 22467293 w 310"/>
              <a:gd name="T1" fmla="*/ 318536 h 239"/>
              <a:gd name="T2" fmla="*/ 22835596 w 310"/>
              <a:gd name="T3" fmla="*/ 1146680 h 239"/>
              <a:gd name="T4" fmla="*/ 22098990 w 310"/>
              <a:gd name="T5" fmla="*/ 1783752 h 239"/>
              <a:gd name="T6" fmla="*/ 21435936 w 310"/>
              <a:gd name="T7" fmla="*/ 2038682 h 239"/>
              <a:gd name="T8" fmla="*/ 20331028 w 310"/>
              <a:gd name="T9" fmla="*/ 3886293 h 239"/>
              <a:gd name="T10" fmla="*/ 19667974 w 310"/>
              <a:gd name="T11" fmla="*/ 5032973 h 239"/>
              <a:gd name="T12" fmla="*/ 19667974 w 310"/>
              <a:gd name="T13" fmla="*/ 5924975 h 239"/>
              <a:gd name="T14" fmla="*/ 20036277 w 310"/>
              <a:gd name="T15" fmla="*/ 8091122 h 239"/>
              <a:gd name="T16" fmla="*/ 19667974 w 310"/>
              <a:gd name="T17" fmla="*/ 9173943 h 239"/>
              <a:gd name="T18" fmla="*/ 20036277 w 310"/>
              <a:gd name="T19" fmla="*/ 10448340 h 239"/>
              <a:gd name="T20" fmla="*/ 20331028 w 310"/>
              <a:gd name="T21" fmla="*/ 11340090 h 239"/>
              <a:gd name="T22" fmla="*/ 20331028 w 310"/>
              <a:gd name="T23" fmla="*/ 12232093 h 239"/>
              <a:gd name="T24" fmla="*/ 21067633 w 310"/>
              <a:gd name="T25" fmla="*/ 12487023 h 239"/>
              <a:gd name="T26" fmla="*/ 20036277 w 310"/>
              <a:gd name="T27" fmla="*/ 13060236 h 239"/>
              <a:gd name="T28" fmla="*/ 19667974 w 310"/>
              <a:gd name="T29" fmla="*/ 14015845 h 239"/>
              <a:gd name="T30" fmla="*/ 18931368 w 310"/>
              <a:gd name="T31" fmla="*/ 14270775 h 239"/>
              <a:gd name="T32" fmla="*/ 18931368 w 310"/>
              <a:gd name="T33" fmla="*/ 15226383 h 239"/>
              <a:gd name="T34" fmla="*/ 17973834 w 310"/>
              <a:gd name="T35" fmla="*/ 15226383 h 239"/>
              <a:gd name="T36" fmla="*/ 16942478 w 310"/>
              <a:gd name="T37" fmla="*/ 14589311 h 239"/>
              <a:gd name="T38" fmla="*/ 16574175 w 310"/>
              <a:gd name="T39" fmla="*/ 14589311 h 239"/>
              <a:gd name="T40" fmla="*/ 15542818 w 310"/>
              <a:gd name="T41" fmla="*/ 14589311 h 239"/>
              <a:gd name="T42" fmla="*/ 15174515 w 310"/>
              <a:gd name="T43" fmla="*/ 15226383 h 239"/>
              <a:gd name="T44" fmla="*/ 14437909 w 310"/>
              <a:gd name="T45" fmla="*/ 14589311 h 239"/>
              <a:gd name="T46" fmla="*/ 13775127 w 310"/>
              <a:gd name="T47" fmla="*/ 14270775 h 239"/>
              <a:gd name="T48" fmla="*/ 13185625 w 310"/>
              <a:gd name="T49" fmla="*/ 13378772 h 239"/>
              <a:gd name="T50" fmla="*/ 12817322 w 310"/>
              <a:gd name="T51" fmla="*/ 13060236 h 239"/>
              <a:gd name="T52" fmla="*/ 11786237 w 310"/>
              <a:gd name="T53" fmla="*/ 12487023 h 239"/>
              <a:gd name="T54" fmla="*/ 10681056 w 310"/>
              <a:gd name="T55" fmla="*/ 12232093 h 239"/>
              <a:gd name="T56" fmla="*/ 9649971 w 310"/>
              <a:gd name="T57" fmla="*/ 11658627 h 239"/>
              <a:gd name="T58" fmla="*/ 9281668 w 310"/>
              <a:gd name="T59" fmla="*/ 11021554 h 239"/>
              <a:gd name="T60" fmla="*/ 9281668 w 310"/>
              <a:gd name="T61" fmla="*/ 11658627 h 239"/>
              <a:gd name="T62" fmla="*/ 9060469 w 310"/>
              <a:gd name="T63" fmla="*/ 11021554 h 239"/>
              <a:gd name="T64" fmla="*/ 7955560 w 310"/>
              <a:gd name="T65" fmla="*/ 11340090 h 239"/>
              <a:gd name="T66" fmla="*/ 6924475 w 310"/>
              <a:gd name="T67" fmla="*/ 11658627 h 239"/>
              <a:gd name="T68" fmla="*/ 5893118 w 310"/>
              <a:gd name="T69" fmla="*/ 11658627 h 239"/>
              <a:gd name="T70" fmla="*/ 4788210 w 310"/>
              <a:gd name="T71" fmla="*/ 12487023 h 239"/>
              <a:gd name="T72" fmla="*/ 5524815 w 310"/>
              <a:gd name="T73" fmla="*/ 11021554 h 239"/>
              <a:gd name="T74" fmla="*/ 4788210 w 310"/>
              <a:gd name="T75" fmla="*/ 9173943 h 239"/>
              <a:gd name="T76" fmla="*/ 3167622 w 310"/>
              <a:gd name="T77" fmla="*/ 9492479 h 239"/>
              <a:gd name="T78" fmla="*/ 2062442 w 310"/>
              <a:gd name="T79" fmla="*/ 6243511 h 239"/>
              <a:gd name="T80" fmla="*/ 663054 w 310"/>
              <a:gd name="T81" fmla="*/ 5351509 h 239"/>
              <a:gd name="T82" fmla="*/ 0 w 310"/>
              <a:gd name="T83" fmla="*/ 4204829 h 239"/>
              <a:gd name="T84" fmla="*/ 663054 w 310"/>
              <a:gd name="T85" fmla="*/ 2994291 h 239"/>
              <a:gd name="T86" fmla="*/ 3535925 w 310"/>
              <a:gd name="T87" fmla="*/ 2357218 h 239"/>
              <a:gd name="T88" fmla="*/ 4567011 w 310"/>
              <a:gd name="T89" fmla="*/ 1783752 h 239"/>
              <a:gd name="T90" fmla="*/ 5893118 w 310"/>
              <a:gd name="T91" fmla="*/ 1146680 h 239"/>
              <a:gd name="T92" fmla="*/ 6924475 w 310"/>
              <a:gd name="T93" fmla="*/ 828144 h 239"/>
              <a:gd name="T94" fmla="*/ 9281668 w 310"/>
              <a:gd name="T95" fmla="*/ 828144 h 239"/>
              <a:gd name="T96" fmla="*/ 10312754 w 310"/>
              <a:gd name="T97" fmla="*/ 318536 h 239"/>
              <a:gd name="T98" fmla="*/ 14143430 w 310"/>
              <a:gd name="T99" fmla="*/ 318536 h 239"/>
              <a:gd name="T100" fmla="*/ 17679084 w 310"/>
              <a:gd name="T101" fmla="*/ 1146680 h 239"/>
              <a:gd name="T102" fmla="*/ 21067633 w 310"/>
              <a:gd name="T103" fmla="*/ 1146680 h 239"/>
              <a:gd name="T104" fmla="*/ 22467293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6" name="Freeform 388"/>
          <p:cNvSpPr>
            <a:spLocks/>
          </p:cNvSpPr>
          <p:nvPr/>
        </p:nvSpPr>
        <p:spPr bwMode="auto">
          <a:xfrm>
            <a:off x="4686114" y="3966818"/>
            <a:ext cx="65405" cy="37374"/>
          </a:xfrm>
          <a:custGeom>
            <a:avLst/>
            <a:gdLst>
              <a:gd name="T0" fmla="*/ 3452766 w 205"/>
              <a:gd name="T1" fmla="*/ 2114647 h 131"/>
              <a:gd name="T2" fmla="*/ 5215875 w 205"/>
              <a:gd name="T3" fmla="*/ 2702143 h 131"/>
              <a:gd name="T4" fmla="*/ 7860403 w 205"/>
              <a:gd name="T5" fmla="*/ 1116097 h 131"/>
              <a:gd name="T6" fmla="*/ 10211124 w 205"/>
              <a:gd name="T7" fmla="*/ 1116097 h 131"/>
              <a:gd name="T8" fmla="*/ 11974233 w 205"/>
              <a:gd name="T9" fmla="*/ 234853 h 131"/>
              <a:gd name="T10" fmla="*/ 14104600 w 205"/>
              <a:gd name="T11" fmla="*/ 1409845 h 131"/>
              <a:gd name="T12" fmla="*/ 14325226 w 205"/>
              <a:gd name="T13" fmla="*/ 1879794 h 131"/>
              <a:gd name="T14" fmla="*/ 13443536 w 205"/>
              <a:gd name="T15" fmla="*/ 1879794 h 131"/>
              <a:gd name="T16" fmla="*/ 13443536 w 205"/>
              <a:gd name="T17" fmla="*/ 2702143 h 131"/>
              <a:gd name="T18" fmla="*/ 12709020 w 205"/>
              <a:gd name="T19" fmla="*/ 2702143 h 131"/>
              <a:gd name="T20" fmla="*/ 11974233 w 205"/>
              <a:gd name="T21" fmla="*/ 2995891 h 131"/>
              <a:gd name="T22" fmla="*/ 11680427 w 205"/>
              <a:gd name="T23" fmla="*/ 3524492 h 131"/>
              <a:gd name="T24" fmla="*/ 10578653 w 205"/>
              <a:gd name="T25" fmla="*/ 3818240 h 131"/>
              <a:gd name="T26" fmla="*/ 10945911 w 205"/>
              <a:gd name="T27" fmla="*/ 4699242 h 131"/>
              <a:gd name="T28" fmla="*/ 10945911 w 205"/>
              <a:gd name="T29" fmla="*/ 5404286 h 131"/>
              <a:gd name="T30" fmla="*/ 10211124 w 205"/>
              <a:gd name="T31" fmla="*/ 5698034 h 131"/>
              <a:gd name="T32" fmla="*/ 9329705 w 205"/>
              <a:gd name="T33" fmla="*/ 5698034 h 131"/>
              <a:gd name="T34" fmla="*/ 9329705 w 205"/>
              <a:gd name="T35" fmla="*/ 6579036 h 131"/>
              <a:gd name="T36" fmla="*/ 9329705 w 205"/>
              <a:gd name="T37" fmla="*/ 7401385 h 131"/>
              <a:gd name="T38" fmla="*/ 8595190 w 205"/>
              <a:gd name="T39" fmla="*/ 7695134 h 131"/>
              <a:gd name="T40" fmla="*/ 7860403 w 205"/>
              <a:gd name="T41" fmla="*/ 7695134 h 131"/>
              <a:gd name="T42" fmla="*/ 7199339 w 205"/>
              <a:gd name="T43" fmla="*/ 7401385 h 131"/>
              <a:gd name="T44" fmla="*/ 6832081 w 205"/>
              <a:gd name="T45" fmla="*/ 7695134 h 131"/>
              <a:gd name="T46" fmla="*/ 6097294 w 205"/>
              <a:gd name="T47" fmla="*/ 6814132 h 131"/>
              <a:gd name="T48" fmla="*/ 5803488 w 205"/>
              <a:gd name="T49" fmla="*/ 6579036 h 131"/>
              <a:gd name="T50" fmla="*/ 5215875 w 205"/>
              <a:gd name="T51" fmla="*/ 7401385 h 131"/>
              <a:gd name="T52" fmla="*/ 4848617 w 205"/>
              <a:gd name="T53" fmla="*/ 7695134 h 131"/>
              <a:gd name="T54" fmla="*/ 4481088 w 205"/>
              <a:gd name="T55" fmla="*/ 7401385 h 131"/>
              <a:gd name="T56" fmla="*/ 3452766 w 205"/>
              <a:gd name="T57" fmla="*/ 7695134 h 131"/>
              <a:gd name="T58" fmla="*/ 2717979 w 205"/>
              <a:gd name="T59" fmla="*/ 7401385 h 131"/>
              <a:gd name="T60" fmla="*/ 2350721 w 205"/>
              <a:gd name="T61" fmla="*/ 7695134 h 131"/>
              <a:gd name="T62" fmla="*/ 1322399 w 205"/>
              <a:gd name="T63" fmla="*/ 7695134 h 131"/>
              <a:gd name="T64" fmla="*/ 1983464 w 205"/>
              <a:gd name="T65" fmla="*/ 7401385 h 131"/>
              <a:gd name="T66" fmla="*/ 1983464 w 205"/>
              <a:gd name="T67" fmla="*/ 6579036 h 131"/>
              <a:gd name="T68" fmla="*/ 955142 w 205"/>
              <a:gd name="T69" fmla="*/ 5698034 h 131"/>
              <a:gd name="T70" fmla="*/ 367258 w 205"/>
              <a:gd name="T71" fmla="*/ 4699242 h 131"/>
              <a:gd name="T72" fmla="*/ 955142 w 205"/>
              <a:gd name="T73" fmla="*/ 3524492 h 131"/>
              <a:gd name="T74" fmla="*/ 0 w 205"/>
              <a:gd name="T75" fmla="*/ 2995891 h 131"/>
              <a:gd name="T76" fmla="*/ 955142 w 205"/>
              <a:gd name="T77" fmla="*/ 1879794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7" name="Freeform 389"/>
          <p:cNvSpPr>
            <a:spLocks/>
          </p:cNvSpPr>
          <p:nvPr/>
        </p:nvSpPr>
        <p:spPr bwMode="auto">
          <a:xfrm>
            <a:off x="4583335" y="4116316"/>
            <a:ext cx="31768" cy="54192"/>
          </a:xfrm>
          <a:custGeom>
            <a:avLst/>
            <a:gdLst>
              <a:gd name="T0" fmla="*/ 2539922 w 103"/>
              <a:gd name="T1" fmla="*/ 11906772 h 178"/>
              <a:gd name="T2" fmla="*/ 2196689 w 103"/>
              <a:gd name="T3" fmla="*/ 11906772 h 178"/>
              <a:gd name="T4" fmla="*/ 1647517 w 103"/>
              <a:gd name="T5" fmla="*/ 11572357 h 178"/>
              <a:gd name="T6" fmla="*/ 686465 w 103"/>
              <a:gd name="T7" fmla="*/ 11237942 h 178"/>
              <a:gd name="T8" fmla="*/ 686465 w 103"/>
              <a:gd name="T9" fmla="*/ 10301425 h 178"/>
              <a:gd name="T10" fmla="*/ 1304284 w 103"/>
              <a:gd name="T11" fmla="*/ 8495378 h 178"/>
              <a:gd name="T12" fmla="*/ 1304284 w 103"/>
              <a:gd name="T13" fmla="*/ 6555358 h 178"/>
              <a:gd name="T14" fmla="*/ 1304284 w 103"/>
              <a:gd name="T15" fmla="*/ 5284427 h 178"/>
              <a:gd name="T16" fmla="*/ 686465 w 103"/>
              <a:gd name="T17" fmla="*/ 4080482 h 178"/>
              <a:gd name="T18" fmla="*/ 0 w 103"/>
              <a:gd name="T19" fmla="*/ 2809550 h 178"/>
              <a:gd name="T20" fmla="*/ 0 w 103"/>
              <a:gd name="T21" fmla="*/ 2140462 h 178"/>
              <a:gd name="T22" fmla="*/ 343233 w 103"/>
              <a:gd name="T23" fmla="*/ 1806047 h 178"/>
              <a:gd name="T24" fmla="*/ 686465 w 103"/>
              <a:gd name="T25" fmla="*/ 1806047 h 178"/>
              <a:gd name="T26" fmla="*/ 2539922 w 103"/>
              <a:gd name="T27" fmla="*/ 1806047 h 178"/>
              <a:gd name="T28" fmla="*/ 2883155 w 103"/>
              <a:gd name="T29" fmla="*/ 1538619 h 178"/>
              <a:gd name="T30" fmla="*/ 4874167 w 103"/>
              <a:gd name="T31" fmla="*/ 0 h 178"/>
              <a:gd name="T32" fmla="*/ 6178451 w 103"/>
              <a:gd name="T33" fmla="*/ 1538619 h 178"/>
              <a:gd name="T34" fmla="*/ 7070856 w 103"/>
              <a:gd name="T35" fmla="*/ 3746067 h 178"/>
              <a:gd name="T36" fmla="*/ 6727623 w 103"/>
              <a:gd name="T37" fmla="*/ 4080482 h 178"/>
              <a:gd name="T38" fmla="*/ 6727623 w 103"/>
              <a:gd name="T39" fmla="*/ 5016998 h 178"/>
              <a:gd name="T40" fmla="*/ 6178451 w 103"/>
              <a:gd name="T41" fmla="*/ 5886529 h 178"/>
              <a:gd name="T42" fmla="*/ 6727623 w 103"/>
              <a:gd name="T43" fmla="*/ 8495378 h 178"/>
              <a:gd name="T44" fmla="*/ 6178451 w 103"/>
              <a:gd name="T45" fmla="*/ 9632337 h 178"/>
              <a:gd name="T46" fmla="*/ 5835218 w 103"/>
              <a:gd name="T47" fmla="*/ 11237942 h 178"/>
              <a:gd name="T48" fmla="*/ 4874167 w 103"/>
              <a:gd name="T49" fmla="*/ 10635840 h 178"/>
              <a:gd name="T50" fmla="*/ 3500974 w 103"/>
              <a:gd name="T51" fmla="*/ 10635840 h 178"/>
              <a:gd name="T52" fmla="*/ 3500974 w 103"/>
              <a:gd name="T53" fmla="*/ 11237942 h 178"/>
              <a:gd name="T54" fmla="*/ 2883155 w 103"/>
              <a:gd name="T55" fmla="*/ 11906772 h 178"/>
              <a:gd name="T56" fmla="*/ 2539922 w 103"/>
              <a:gd name="T57" fmla="*/ 11906772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8" name="Freeform 390"/>
          <p:cNvSpPr>
            <a:spLocks/>
          </p:cNvSpPr>
          <p:nvPr/>
        </p:nvSpPr>
        <p:spPr bwMode="auto">
          <a:xfrm>
            <a:off x="4549697" y="3959343"/>
            <a:ext cx="241066" cy="239198"/>
          </a:xfrm>
          <a:custGeom>
            <a:avLst/>
            <a:gdLst>
              <a:gd name="T0" fmla="*/ 31779610 w 762"/>
              <a:gd name="T1" fmla="*/ 8601793 h 796"/>
              <a:gd name="T2" fmla="*/ 29323778 w 762"/>
              <a:gd name="T3" fmla="*/ 8862685 h 796"/>
              <a:gd name="T4" fmla="*/ 26001499 w 762"/>
              <a:gd name="T5" fmla="*/ 10752496 h 796"/>
              <a:gd name="T6" fmla="*/ 27012534 w 762"/>
              <a:gd name="T7" fmla="*/ 12251224 h 796"/>
              <a:gd name="T8" fmla="*/ 26723629 w 762"/>
              <a:gd name="T9" fmla="*/ 14922947 h 796"/>
              <a:gd name="T10" fmla="*/ 33368456 w 762"/>
              <a:gd name="T11" fmla="*/ 21700279 h 796"/>
              <a:gd name="T12" fmla="*/ 36185218 w 762"/>
              <a:gd name="T13" fmla="*/ 27434808 h 796"/>
              <a:gd name="T14" fmla="*/ 38496462 w 762"/>
              <a:gd name="T15" fmla="*/ 29650607 h 796"/>
              <a:gd name="T16" fmla="*/ 44274573 w 762"/>
              <a:gd name="T17" fmla="*/ 30888697 h 796"/>
              <a:gd name="T18" fmla="*/ 45502489 w 762"/>
              <a:gd name="T19" fmla="*/ 33299783 h 796"/>
              <a:gd name="T20" fmla="*/ 52725128 w 762"/>
              <a:gd name="T21" fmla="*/ 37861572 h 796"/>
              <a:gd name="T22" fmla="*/ 54458561 w 762"/>
              <a:gd name="T23" fmla="*/ 42162468 h 796"/>
              <a:gd name="T24" fmla="*/ 52002998 w 762"/>
              <a:gd name="T25" fmla="*/ 39360299 h 796"/>
              <a:gd name="T26" fmla="*/ 49691754 w 762"/>
              <a:gd name="T27" fmla="*/ 37861572 h 796"/>
              <a:gd name="T28" fmla="*/ 46947017 w 762"/>
              <a:gd name="T29" fmla="*/ 39360299 h 796"/>
              <a:gd name="T30" fmla="*/ 46224887 w 762"/>
              <a:gd name="T31" fmla="*/ 42162468 h 796"/>
              <a:gd name="T32" fmla="*/ 48680450 w 762"/>
              <a:gd name="T33" fmla="*/ 45485912 h 796"/>
              <a:gd name="T34" fmla="*/ 46224887 w 762"/>
              <a:gd name="T35" fmla="*/ 46724002 h 796"/>
              <a:gd name="T36" fmla="*/ 43913643 w 762"/>
              <a:gd name="T37" fmla="*/ 51546428 h 796"/>
              <a:gd name="T38" fmla="*/ 41819010 w 762"/>
              <a:gd name="T39" fmla="*/ 50047445 h 796"/>
              <a:gd name="T40" fmla="*/ 43191245 w 762"/>
              <a:gd name="T41" fmla="*/ 47375723 h 796"/>
              <a:gd name="T42" fmla="*/ 43913643 w 762"/>
              <a:gd name="T43" fmla="*/ 45811644 h 796"/>
              <a:gd name="T44" fmla="*/ 41819010 w 762"/>
              <a:gd name="T45" fmla="*/ 40272657 h 796"/>
              <a:gd name="T46" fmla="*/ 38496462 w 762"/>
              <a:gd name="T47" fmla="*/ 39360299 h 796"/>
              <a:gd name="T48" fmla="*/ 35824288 w 762"/>
              <a:gd name="T49" fmla="*/ 37274947 h 796"/>
              <a:gd name="T50" fmla="*/ 35101889 w 762"/>
              <a:gd name="T51" fmla="*/ 35971761 h 796"/>
              <a:gd name="T52" fmla="*/ 33368456 w 762"/>
              <a:gd name="T53" fmla="*/ 33886408 h 796"/>
              <a:gd name="T54" fmla="*/ 27951544 w 762"/>
              <a:gd name="T55" fmla="*/ 32061692 h 796"/>
              <a:gd name="T56" fmla="*/ 20945518 w 762"/>
              <a:gd name="T57" fmla="*/ 26587801 h 796"/>
              <a:gd name="T58" fmla="*/ 16539910 w 762"/>
              <a:gd name="T59" fmla="*/ 19028557 h 796"/>
              <a:gd name="T60" fmla="*/ 10761799 w 762"/>
              <a:gd name="T61" fmla="*/ 15900400 h 796"/>
              <a:gd name="T62" fmla="*/ 5344618 w 762"/>
              <a:gd name="T63" fmla="*/ 19028557 h 796"/>
              <a:gd name="T64" fmla="*/ 3322279 w 762"/>
              <a:gd name="T65" fmla="*/ 17138746 h 796"/>
              <a:gd name="T66" fmla="*/ 2311244 w 762"/>
              <a:gd name="T67" fmla="*/ 14075940 h 796"/>
              <a:gd name="T68" fmla="*/ 939010 w 762"/>
              <a:gd name="T69" fmla="*/ 10947783 h 796"/>
              <a:gd name="T70" fmla="*/ 1950045 w 762"/>
              <a:gd name="T71" fmla="*/ 9514151 h 796"/>
              <a:gd name="T72" fmla="*/ 3322279 w 762"/>
              <a:gd name="T73" fmla="*/ 7298607 h 796"/>
              <a:gd name="T74" fmla="*/ 7078051 w 762"/>
              <a:gd name="T75" fmla="*/ 5538987 h 796"/>
              <a:gd name="T76" fmla="*/ 9461589 w 762"/>
              <a:gd name="T77" fmla="*/ 5864975 h 796"/>
              <a:gd name="T78" fmla="*/ 11411635 w 762"/>
              <a:gd name="T79" fmla="*/ 6777333 h 796"/>
              <a:gd name="T80" fmla="*/ 13145068 w 762"/>
              <a:gd name="T81" fmla="*/ 3388539 h 796"/>
              <a:gd name="T82" fmla="*/ 14228665 w 762"/>
              <a:gd name="T83" fmla="*/ 4300896 h 796"/>
              <a:gd name="T84" fmla="*/ 15817511 w 762"/>
              <a:gd name="T85" fmla="*/ 3388539 h 796"/>
              <a:gd name="T86" fmla="*/ 17550945 w 762"/>
              <a:gd name="T87" fmla="*/ 2867264 h 796"/>
              <a:gd name="T88" fmla="*/ 18851154 w 762"/>
              <a:gd name="T89" fmla="*/ 1564078 h 796"/>
              <a:gd name="T90" fmla="*/ 22318021 w 762"/>
              <a:gd name="T91" fmla="*/ 325733 h 796"/>
              <a:gd name="T92" fmla="*/ 25640300 w 762"/>
              <a:gd name="T93" fmla="*/ 651721 h 796"/>
              <a:gd name="T94" fmla="*/ 31418411 w 762"/>
              <a:gd name="T95" fmla="*/ 2867264 h 796"/>
              <a:gd name="T96" fmla="*/ 31418411 w 762"/>
              <a:gd name="T97" fmla="*/ 5213254 h 796"/>
              <a:gd name="T98" fmla="*/ 32357421 w 762"/>
              <a:gd name="T99" fmla="*/ 6777333 h 796"/>
              <a:gd name="T100" fmla="*/ 33368456 w 762"/>
              <a:gd name="T101" fmla="*/ 886268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9" name="Freeform 391"/>
          <p:cNvSpPr>
            <a:spLocks/>
          </p:cNvSpPr>
          <p:nvPr/>
        </p:nvSpPr>
        <p:spPr bwMode="auto">
          <a:xfrm>
            <a:off x="4667425" y="4189195"/>
            <a:ext cx="59799" cy="37374"/>
          </a:xfrm>
          <a:custGeom>
            <a:avLst/>
            <a:gdLst>
              <a:gd name="T0" fmla="*/ 11130756 w 192"/>
              <a:gd name="T1" fmla="*/ 8262807 h 122"/>
              <a:gd name="T2" fmla="*/ 9800696 w 192"/>
              <a:gd name="T3" fmla="*/ 7653311 h 122"/>
              <a:gd name="T4" fmla="*/ 7840398 w 192"/>
              <a:gd name="T5" fmla="*/ 6298732 h 122"/>
              <a:gd name="T6" fmla="*/ 6510337 w 192"/>
              <a:gd name="T7" fmla="*/ 6027816 h 122"/>
              <a:gd name="T8" fmla="*/ 2940315 w 192"/>
              <a:gd name="T9" fmla="*/ 3860488 h 122"/>
              <a:gd name="T10" fmla="*/ 910167 w 192"/>
              <a:gd name="T11" fmla="*/ 3860488 h 122"/>
              <a:gd name="T12" fmla="*/ 560123 w 192"/>
              <a:gd name="T13" fmla="*/ 3183328 h 122"/>
              <a:gd name="T14" fmla="*/ 0 w 192"/>
              <a:gd name="T15" fmla="*/ 2234992 h 122"/>
              <a:gd name="T16" fmla="*/ 560123 w 192"/>
              <a:gd name="T17" fmla="*/ 1896412 h 122"/>
              <a:gd name="T18" fmla="*/ 910167 w 192"/>
              <a:gd name="T19" fmla="*/ 1016000 h 122"/>
              <a:gd name="T20" fmla="*/ 1609990 w 192"/>
              <a:gd name="T21" fmla="*/ 677160 h 122"/>
              <a:gd name="T22" fmla="*/ 2940315 w 192"/>
              <a:gd name="T23" fmla="*/ 1016000 h 122"/>
              <a:gd name="T24" fmla="*/ 4270375 w 192"/>
              <a:gd name="T25" fmla="*/ 0 h 122"/>
              <a:gd name="T26" fmla="*/ 5530321 w 192"/>
              <a:gd name="T27" fmla="*/ 1016000 h 122"/>
              <a:gd name="T28" fmla="*/ 6160294 w 192"/>
              <a:gd name="T29" fmla="*/ 1557832 h 122"/>
              <a:gd name="T30" fmla="*/ 7560469 w 192"/>
              <a:gd name="T31" fmla="*/ 1557832 h 122"/>
              <a:gd name="T32" fmla="*/ 10780713 w 192"/>
              <a:gd name="T33" fmla="*/ 1016000 h 122"/>
              <a:gd name="T34" fmla="*/ 13440833 w 192"/>
              <a:gd name="T35" fmla="*/ 0 h 122"/>
              <a:gd name="T36" fmla="*/ 13440833 w 192"/>
              <a:gd name="T37" fmla="*/ 677160 h 122"/>
              <a:gd name="T38" fmla="*/ 13440833 w 192"/>
              <a:gd name="T39" fmla="*/ 1016000 h 122"/>
              <a:gd name="T40" fmla="*/ 12460817 w 192"/>
              <a:gd name="T41" fmla="*/ 2844488 h 122"/>
              <a:gd name="T42" fmla="*/ 12110773 w 192"/>
              <a:gd name="T43" fmla="*/ 4131404 h 122"/>
              <a:gd name="T44" fmla="*/ 12110773 w 192"/>
              <a:gd name="T45" fmla="*/ 5147404 h 122"/>
              <a:gd name="T46" fmla="*/ 13160904 w 192"/>
              <a:gd name="T47" fmla="*/ 6298732 h 122"/>
              <a:gd name="T48" fmla="*/ 12460817 w 192"/>
              <a:gd name="T49" fmla="*/ 6975891 h 122"/>
              <a:gd name="T50" fmla="*/ 11760729 w 192"/>
              <a:gd name="T51" fmla="*/ 8262807 h 122"/>
              <a:gd name="T52" fmla="*/ 11130756 w 192"/>
              <a:gd name="T53" fmla="*/ 8262807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0" name="Freeform 392"/>
          <p:cNvSpPr>
            <a:spLocks/>
          </p:cNvSpPr>
          <p:nvPr/>
        </p:nvSpPr>
        <p:spPr bwMode="auto">
          <a:xfrm>
            <a:off x="4839348" y="3671560"/>
            <a:ext cx="115859" cy="85962"/>
          </a:xfrm>
          <a:custGeom>
            <a:avLst/>
            <a:gdLst>
              <a:gd name="T0" fmla="*/ 7968424 w 369"/>
              <a:gd name="T1" fmla="*/ 14706210 h 285"/>
              <a:gd name="T2" fmla="*/ 7968424 w 369"/>
              <a:gd name="T3" fmla="*/ 12933624 h 285"/>
              <a:gd name="T4" fmla="*/ 8324248 w 369"/>
              <a:gd name="T5" fmla="*/ 11686306 h 285"/>
              <a:gd name="T6" fmla="*/ 7257043 w 369"/>
              <a:gd name="T7" fmla="*/ 10438732 h 285"/>
              <a:gd name="T8" fmla="*/ 6616614 w 369"/>
              <a:gd name="T9" fmla="*/ 9782275 h 285"/>
              <a:gd name="T10" fmla="*/ 4624641 w 369"/>
              <a:gd name="T11" fmla="*/ 9782275 h 285"/>
              <a:gd name="T12" fmla="*/ 2632402 w 369"/>
              <a:gd name="T13" fmla="*/ 9125819 h 285"/>
              <a:gd name="T14" fmla="*/ 1707634 w 369"/>
              <a:gd name="T15" fmla="*/ 8337918 h 285"/>
              <a:gd name="T16" fmla="*/ 1351810 w 369"/>
              <a:gd name="T17" fmla="*/ 8600551 h 285"/>
              <a:gd name="T18" fmla="*/ 355824 w 369"/>
              <a:gd name="T19" fmla="*/ 5186569 h 285"/>
              <a:gd name="T20" fmla="*/ 1351810 w 369"/>
              <a:gd name="T21" fmla="*/ 2429042 h 285"/>
              <a:gd name="T22" fmla="*/ 2632402 w 369"/>
              <a:gd name="T23" fmla="*/ 853496 h 285"/>
              <a:gd name="T24" fmla="*/ 6616614 w 369"/>
              <a:gd name="T25" fmla="*/ 0 h 285"/>
              <a:gd name="T26" fmla="*/ 8964677 w 369"/>
              <a:gd name="T27" fmla="*/ 0 h 285"/>
              <a:gd name="T28" fmla="*/ 11241255 w 369"/>
              <a:gd name="T29" fmla="*/ 328228 h 285"/>
              <a:gd name="T30" fmla="*/ 13660270 w 369"/>
              <a:gd name="T31" fmla="*/ 328228 h 285"/>
              <a:gd name="T32" fmla="*/ 15225467 w 369"/>
              <a:gd name="T33" fmla="*/ 853496 h 285"/>
              <a:gd name="T34" fmla="*/ 17288658 w 369"/>
              <a:gd name="T35" fmla="*/ 0 h 285"/>
              <a:gd name="T36" fmla="*/ 18640468 w 369"/>
              <a:gd name="T37" fmla="*/ 1181724 h 285"/>
              <a:gd name="T38" fmla="*/ 21628694 w 369"/>
              <a:gd name="T39" fmla="*/ 2100814 h 285"/>
              <a:gd name="T40" fmla="*/ 23905539 w 369"/>
              <a:gd name="T41" fmla="*/ 4004845 h 285"/>
              <a:gd name="T42" fmla="*/ 24545701 w 369"/>
              <a:gd name="T43" fmla="*/ 5186569 h 285"/>
              <a:gd name="T44" fmla="*/ 25257349 w 369"/>
              <a:gd name="T45" fmla="*/ 6433887 h 285"/>
              <a:gd name="T46" fmla="*/ 24545701 w 369"/>
              <a:gd name="T47" fmla="*/ 7681461 h 285"/>
              <a:gd name="T48" fmla="*/ 26253335 w 369"/>
              <a:gd name="T49" fmla="*/ 8600551 h 285"/>
              <a:gd name="T50" fmla="*/ 25612906 w 369"/>
              <a:gd name="T51" fmla="*/ 9454047 h 285"/>
              <a:gd name="T52" fmla="*/ 24261096 w 369"/>
              <a:gd name="T53" fmla="*/ 9454047 h 285"/>
              <a:gd name="T54" fmla="*/ 23905539 w 369"/>
              <a:gd name="T55" fmla="*/ 10438732 h 285"/>
              <a:gd name="T56" fmla="*/ 21984517 w 369"/>
              <a:gd name="T57" fmla="*/ 11357822 h 285"/>
              <a:gd name="T58" fmla="*/ 21628694 w 369"/>
              <a:gd name="T59" fmla="*/ 12605396 h 285"/>
              <a:gd name="T60" fmla="*/ 20917313 w 369"/>
              <a:gd name="T61" fmla="*/ 14115348 h 285"/>
              <a:gd name="T62" fmla="*/ 20917313 w 369"/>
              <a:gd name="T63" fmla="*/ 15691151 h 285"/>
              <a:gd name="T64" fmla="*/ 21628694 w 369"/>
              <a:gd name="T65" fmla="*/ 16938469 h 285"/>
              <a:gd name="T66" fmla="*/ 20561489 w 369"/>
              <a:gd name="T67" fmla="*/ 15953528 h 285"/>
              <a:gd name="T68" fmla="*/ 19565503 w 369"/>
              <a:gd name="T69" fmla="*/ 15953528 h 285"/>
              <a:gd name="T70" fmla="*/ 18640468 w 369"/>
              <a:gd name="T71" fmla="*/ 16938469 h 285"/>
              <a:gd name="T72" fmla="*/ 17288658 w 369"/>
              <a:gd name="T73" fmla="*/ 16938469 h 285"/>
              <a:gd name="T74" fmla="*/ 16577277 w 369"/>
              <a:gd name="T75" fmla="*/ 17791965 h 285"/>
              <a:gd name="T76" fmla="*/ 15012080 w 369"/>
              <a:gd name="T77" fmla="*/ 18711055 h 285"/>
              <a:gd name="T78" fmla="*/ 14016093 w 369"/>
              <a:gd name="T79" fmla="*/ 18054599 h 285"/>
              <a:gd name="T80" fmla="*/ 11952636 w 369"/>
              <a:gd name="T81" fmla="*/ 18054599 h 285"/>
              <a:gd name="T82" fmla="*/ 11241255 w 369"/>
              <a:gd name="T83" fmla="*/ 16938469 h 285"/>
              <a:gd name="T84" fmla="*/ 7968424 w 369"/>
              <a:gd name="T85" fmla="*/ 14706210 h 285"/>
              <a:gd name="T86" fmla="*/ 7968424 w 369"/>
              <a:gd name="T87" fmla="*/ 14706210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1" name="Line 393"/>
          <p:cNvSpPr>
            <a:spLocks noChangeShapeType="1"/>
          </p:cNvSpPr>
          <p:nvPr/>
        </p:nvSpPr>
        <p:spPr bwMode="auto">
          <a:xfrm>
            <a:off x="4874854" y="3738833"/>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262" name="Freeform 394"/>
          <p:cNvSpPr>
            <a:spLocks/>
          </p:cNvSpPr>
          <p:nvPr/>
        </p:nvSpPr>
        <p:spPr bwMode="auto">
          <a:xfrm>
            <a:off x="4839348" y="3671560"/>
            <a:ext cx="115859" cy="85962"/>
          </a:xfrm>
          <a:custGeom>
            <a:avLst/>
            <a:gdLst>
              <a:gd name="T0" fmla="*/ 7968424 w 369"/>
              <a:gd name="T1" fmla="*/ 13458892 h 285"/>
              <a:gd name="T2" fmla="*/ 7968424 w 369"/>
              <a:gd name="T3" fmla="*/ 12605396 h 285"/>
              <a:gd name="T4" fmla="*/ 8324248 w 369"/>
              <a:gd name="T5" fmla="*/ 11686306 h 285"/>
              <a:gd name="T6" fmla="*/ 7968424 w 369"/>
              <a:gd name="T7" fmla="*/ 10701365 h 285"/>
              <a:gd name="T8" fmla="*/ 7257043 w 369"/>
              <a:gd name="T9" fmla="*/ 9782275 h 285"/>
              <a:gd name="T10" fmla="*/ 6616614 w 369"/>
              <a:gd name="T11" fmla="*/ 9782275 h 285"/>
              <a:gd name="T12" fmla="*/ 4980198 w 369"/>
              <a:gd name="T13" fmla="*/ 10438732 h 285"/>
              <a:gd name="T14" fmla="*/ 3628388 w 369"/>
              <a:gd name="T15" fmla="*/ 9454047 h 285"/>
              <a:gd name="T16" fmla="*/ 2632402 w 369"/>
              <a:gd name="T17" fmla="*/ 9125819 h 285"/>
              <a:gd name="T18" fmla="*/ 2276845 w 369"/>
              <a:gd name="T19" fmla="*/ 8600551 h 285"/>
              <a:gd name="T20" fmla="*/ 1707634 w 369"/>
              <a:gd name="T21" fmla="*/ 8600551 h 285"/>
              <a:gd name="T22" fmla="*/ 1351810 w 369"/>
              <a:gd name="T23" fmla="*/ 8600551 h 285"/>
              <a:gd name="T24" fmla="*/ 355824 w 369"/>
              <a:gd name="T25" fmla="*/ 5449202 h 285"/>
              <a:gd name="T26" fmla="*/ 355824 w 369"/>
              <a:gd name="T27" fmla="*/ 3085755 h 285"/>
              <a:gd name="T28" fmla="*/ 1351810 w 369"/>
              <a:gd name="T29" fmla="*/ 2429042 h 285"/>
              <a:gd name="T30" fmla="*/ 1707634 w 369"/>
              <a:gd name="T31" fmla="*/ 1181724 h 285"/>
              <a:gd name="T32" fmla="*/ 3628388 w 369"/>
              <a:gd name="T33" fmla="*/ 328228 h 285"/>
              <a:gd name="T34" fmla="*/ 6616614 w 369"/>
              <a:gd name="T35" fmla="*/ 0 h 285"/>
              <a:gd name="T36" fmla="*/ 8324248 w 369"/>
              <a:gd name="T37" fmla="*/ 0 h 285"/>
              <a:gd name="T38" fmla="*/ 9320234 w 369"/>
              <a:gd name="T39" fmla="*/ 328228 h 285"/>
              <a:gd name="T40" fmla="*/ 11241255 w 369"/>
              <a:gd name="T41" fmla="*/ 328228 h 285"/>
              <a:gd name="T42" fmla="*/ 11952636 w 369"/>
              <a:gd name="T43" fmla="*/ 328228 h 285"/>
              <a:gd name="T44" fmla="*/ 14016093 w 369"/>
              <a:gd name="T45" fmla="*/ 853496 h 285"/>
              <a:gd name="T46" fmla="*/ 15225467 w 369"/>
              <a:gd name="T47" fmla="*/ 853496 h 285"/>
              <a:gd name="T48" fmla="*/ 16292672 w 369"/>
              <a:gd name="T49" fmla="*/ 853496 h 285"/>
              <a:gd name="T50" fmla="*/ 17644482 w 369"/>
              <a:gd name="T51" fmla="*/ 0 h 285"/>
              <a:gd name="T52" fmla="*/ 18640468 w 369"/>
              <a:gd name="T53" fmla="*/ 1181724 h 285"/>
              <a:gd name="T54" fmla="*/ 20561489 w 369"/>
              <a:gd name="T55" fmla="*/ 2100814 h 285"/>
              <a:gd name="T56" fmla="*/ 21984517 w 369"/>
              <a:gd name="T57" fmla="*/ 3085755 h 285"/>
              <a:gd name="T58" fmla="*/ 23905539 w 369"/>
              <a:gd name="T59" fmla="*/ 4004845 h 285"/>
              <a:gd name="T60" fmla="*/ 24261096 w 369"/>
              <a:gd name="T61" fmla="*/ 5186569 h 285"/>
              <a:gd name="T62" fmla="*/ 25612906 w 369"/>
              <a:gd name="T63" fmla="*/ 5449202 h 285"/>
              <a:gd name="T64" fmla="*/ 25257349 w 369"/>
              <a:gd name="T65" fmla="*/ 6433887 h 285"/>
              <a:gd name="T66" fmla="*/ 25257349 w 369"/>
              <a:gd name="T67" fmla="*/ 7353233 h 285"/>
              <a:gd name="T68" fmla="*/ 25612906 w 369"/>
              <a:gd name="T69" fmla="*/ 8337918 h 285"/>
              <a:gd name="T70" fmla="*/ 26253335 w 369"/>
              <a:gd name="T71" fmla="*/ 8600551 h 285"/>
              <a:gd name="T72" fmla="*/ 25612906 w 369"/>
              <a:gd name="T73" fmla="*/ 9125819 h 285"/>
              <a:gd name="T74" fmla="*/ 25257349 w 369"/>
              <a:gd name="T75" fmla="*/ 9454047 h 285"/>
              <a:gd name="T76" fmla="*/ 24261096 w 369"/>
              <a:gd name="T77" fmla="*/ 9454047 h 285"/>
              <a:gd name="T78" fmla="*/ 23905539 w 369"/>
              <a:gd name="T79" fmla="*/ 9782275 h 285"/>
              <a:gd name="T80" fmla="*/ 23336327 w 369"/>
              <a:gd name="T81" fmla="*/ 10701365 h 285"/>
              <a:gd name="T82" fmla="*/ 21984517 w 369"/>
              <a:gd name="T83" fmla="*/ 11357822 h 285"/>
              <a:gd name="T84" fmla="*/ 21628694 w 369"/>
              <a:gd name="T85" fmla="*/ 12014534 h 285"/>
              <a:gd name="T86" fmla="*/ 21628694 w 369"/>
              <a:gd name="T87" fmla="*/ 12933624 h 285"/>
              <a:gd name="T88" fmla="*/ 20917313 w 369"/>
              <a:gd name="T89" fmla="*/ 14115348 h 285"/>
              <a:gd name="T90" fmla="*/ 20917313 w 369"/>
              <a:gd name="T91" fmla="*/ 15034438 h 285"/>
              <a:gd name="T92" fmla="*/ 21628694 w 369"/>
              <a:gd name="T93" fmla="*/ 15691151 h 285"/>
              <a:gd name="T94" fmla="*/ 21628694 w 369"/>
              <a:gd name="T95" fmla="*/ 16938469 h 285"/>
              <a:gd name="T96" fmla="*/ 20561489 w 369"/>
              <a:gd name="T97" fmla="*/ 16282013 h 285"/>
              <a:gd name="T98" fmla="*/ 20561489 w 369"/>
              <a:gd name="T99" fmla="*/ 15691151 h 285"/>
              <a:gd name="T100" fmla="*/ 19565503 w 369"/>
              <a:gd name="T101" fmla="*/ 15953528 h 285"/>
              <a:gd name="T102" fmla="*/ 19352115 w 369"/>
              <a:gd name="T103" fmla="*/ 16282013 h 285"/>
              <a:gd name="T104" fmla="*/ 18284911 w 369"/>
              <a:gd name="T105" fmla="*/ 16938469 h 285"/>
              <a:gd name="T106" fmla="*/ 17288658 w 369"/>
              <a:gd name="T107" fmla="*/ 16938469 h 285"/>
              <a:gd name="T108" fmla="*/ 17288658 w 369"/>
              <a:gd name="T109" fmla="*/ 17791965 h 285"/>
              <a:gd name="T110" fmla="*/ 16292672 w 369"/>
              <a:gd name="T111" fmla="*/ 18054599 h 285"/>
              <a:gd name="T112" fmla="*/ 15012080 w 369"/>
              <a:gd name="T113" fmla="*/ 18711055 h 285"/>
              <a:gd name="T114" fmla="*/ 14300699 w 369"/>
              <a:gd name="T115" fmla="*/ 18054599 h 285"/>
              <a:gd name="T116" fmla="*/ 13660270 w 369"/>
              <a:gd name="T117" fmla="*/ 18054599 h 285"/>
              <a:gd name="T118" fmla="*/ 11952636 w 369"/>
              <a:gd name="T119" fmla="*/ 18054599 h 285"/>
              <a:gd name="T120" fmla="*/ 11597079 w 369"/>
              <a:gd name="T121" fmla="*/ 17791965 h 285"/>
              <a:gd name="T122" fmla="*/ 10600826 w 369"/>
              <a:gd name="T123" fmla="*/ 15691151 h 285"/>
              <a:gd name="T124" fmla="*/ 7968424 w 369"/>
              <a:gd name="T125" fmla="*/ 14706210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3" name="Freeform 395"/>
          <p:cNvSpPr>
            <a:spLocks/>
          </p:cNvSpPr>
          <p:nvPr/>
        </p:nvSpPr>
        <p:spPr bwMode="auto">
          <a:xfrm>
            <a:off x="4757125" y="3886462"/>
            <a:ext cx="113992" cy="52323"/>
          </a:xfrm>
          <a:custGeom>
            <a:avLst/>
            <a:gdLst>
              <a:gd name="T0" fmla="*/ 361798 w 360"/>
              <a:gd name="T1" fmla="*/ 6271561 h 173"/>
              <a:gd name="T2" fmla="*/ 361798 w 360"/>
              <a:gd name="T3" fmla="*/ 5941398 h 173"/>
              <a:gd name="T4" fmla="*/ 1085393 w 360"/>
              <a:gd name="T5" fmla="*/ 5017197 h 173"/>
              <a:gd name="T6" fmla="*/ 2098426 w 360"/>
              <a:gd name="T7" fmla="*/ 5017197 h 173"/>
              <a:gd name="T8" fmla="*/ 2677302 w 360"/>
              <a:gd name="T9" fmla="*/ 5017197 h 173"/>
              <a:gd name="T10" fmla="*/ 3690335 w 360"/>
              <a:gd name="T11" fmla="*/ 5017197 h 173"/>
              <a:gd name="T12" fmla="*/ 4775727 w 360"/>
              <a:gd name="T13" fmla="*/ 4687034 h 173"/>
              <a:gd name="T14" fmla="*/ 4775727 w 360"/>
              <a:gd name="T15" fmla="*/ 3696801 h 173"/>
              <a:gd name="T16" fmla="*/ 5788760 w 360"/>
              <a:gd name="T17" fmla="*/ 3696801 h 173"/>
              <a:gd name="T18" fmla="*/ 5788760 w 360"/>
              <a:gd name="T19" fmla="*/ 2772601 h 173"/>
              <a:gd name="T20" fmla="*/ 6150558 w 360"/>
              <a:gd name="T21" fmla="*/ 1914433 h 173"/>
              <a:gd name="T22" fmla="*/ 7090963 w 360"/>
              <a:gd name="T23" fmla="*/ 1584270 h 173"/>
              <a:gd name="T24" fmla="*/ 7452760 w 360"/>
              <a:gd name="T25" fmla="*/ 660070 h 173"/>
              <a:gd name="T26" fmla="*/ 8465793 w 360"/>
              <a:gd name="T27" fmla="*/ 660070 h 173"/>
              <a:gd name="T28" fmla="*/ 8465793 w 360"/>
              <a:gd name="T29" fmla="*/ 660070 h 173"/>
              <a:gd name="T30" fmla="*/ 9478826 w 360"/>
              <a:gd name="T31" fmla="*/ 660070 h 173"/>
              <a:gd name="T32" fmla="*/ 10564219 w 360"/>
              <a:gd name="T33" fmla="*/ 1584270 h 173"/>
              <a:gd name="T34" fmla="*/ 11504892 w 360"/>
              <a:gd name="T35" fmla="*/ 660070 h 173"/>
              <a:gd name="T36" fmla="*/ 11794330 w 360"/>
              <a:gd name="T37" fmla="*/ 0 h 173"/>
              <a:gd name="T38" fmla="*/ 12156128 w 360"/>
              <a:gd name="T39" fmla="*/ 1584270 h 173"/>
              <a:gd name="T40" fmla="*/ 13241521 w 360"/>
              <a:gd name="T41" fmla="*/ 1914433 h 173"/>
              <a:gd name="T42" fmla="*/ 14254554 w 360"/>
              <a:gd name="T43" fmla="*/ 2574760 h 173"/>
              <a:gd name="T44" fmla="*/ 14978149 w 360"/>
              <a:gd name="T45" fmla="*/ 2574760 h 173"/>
              <a:gd name="T46" fmla="*/ 16208260 w 360"/>
              <a:gd name="T47" fmla="*/ 1584270 h 173"/>
              <a:gd name="T48" fmla="*/ 17583091 w 360"/>
              <a:gd name="T49" fmla="*/ 1584270 h 173"/>
              <a:gd name="T50" fmla="*/ 19030281 w 360"/>
              <a:gd name="T51" fmla="*/ 1584270 h 173"/>
              <a:gd name="T52" fmla="*/ 20404843 w 360"/>
              <a:gd name="T53" fmla="*/ 1584270 h 173"/>
              <a:gd name="T54" fmla="*/ 21996752 w 360"/>
              <a:gd name="T55" fmla="*/ 1584270 h 173"/>
              <a:gd name="T56" fmla="*/ 23733380 w 360"/>
              <a:gd name="T57" fmla="*/ 2772601 h 173"/>
              <a:gd name="T58" fmla="*/ 26048884 w 360"/>
              <a:gd name="T59" fmla="*/ 3696801 h 173"/>
              <a:gd name="T60" fmla="*/ 22720347 w 360"/>
              <a:gd name="T61" fmla="*/ 8384092 h 173"/>
              <a:gd name="T62" fmla="*/ 20404843 w 360"/>
              <a:gd name="T63" fmla="*/ 6865598 h 173"/>
              <a:gd name="T64" fmla="*/ 17293653 w 360"/>
              <a:gd name="T65" fmla="*/ 7129729 h 173"/>
              <a:gd name="T66" fmla="*/ 13892756 w 360"/>
              <a:gd name="T67" fmla="*/ 9308292 h 173"/>
              <a:gd name="T68" fmla="*/ 11794330 w 360"/>
              <a:gd name="T69" fmla="*/ 9308292 h 173"/>
              <a:gd name="T70" fmla="*/ 9478826 w 360"/>
              <a:gd name="T71" fmla="*/ 9638456 h 173"/>
              <a:gd name="T72" fmla="*/ 5788760 w 360"/>
              <a:gd name="T73" fmla="*/ 11420824 h 173"/>
              <a:gd name="T74" fmla="*/ 3400897 w 360"/>
              <a:gd name="T75" fmla="*/ 10562656 h 173"/>
              <a:gd name="T76" fmla="*/ 2098426 w 360"/>
              <a:gd name="T77" fmla="*/ 10562656 h 173"/>
              <a:gd name="T78" fmla="*/ 0 w 360"/>
              <a:gd name="T79" fmla="*/ 8384092 h 173"/>
              <a:gd name="T80" fmla="*/ 361798 w 360"/>
              <a:gd name="T81" fmla="*/ 6271561 h 173"/>
              <a:gd name="T82" fmla="*/ 361798 w 360"/>
              <a:gd name="T83" fmla="*/ 5941398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4" name="Line 396"/>
          <p:cNvSpPr>
            <a:spLocks noChangeShapeType="1"/>
          </p:cNvSpPr>
          <p:nvPr/>
        </p:nvSpPr>
        <p:spPr bwMode="auto">
          <a:xfrm>
            <a:off x="4758994" y="3914495"/>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265" name="Freeform 397"/>
          <p:cNvSpPr>
            <a:spLocks/>
          </p:cNvSpPr>
          <p:nvPr/>
        </p:nvSpPr>
        <p:spPr bwMode="auto">
          <a:xfrm>
            <a:off x="4757125" y="3886462"/>
            <a:ext cx="113992" cy="52323"/>
          </a:xfrm>
          <a:custGeom>
            <a:avLst/>
            <a:gdLst>
              <a:gd name="T0" fmla="*/ 361798 w 360"/>
              <a:gd name="T1" fmla="*/ 5281328 h 173"/>
              <a:gd name="T2" fmla="*/ 1374831 w 360"/>
              <a:gd name="T3" fmla="*/ 5017197 h 173"/>
              <a:gd name="T4" fmla="*/ 2460223 w 360"/>
              <a:gd name="T5" fmla="*/ 5017197 h 173"/>
              <a:gd name="T6" fmla="*/ 3400897 w 360"/>
              <a:gd name="T7" fmla="*/ 5017197 h 173"/>
              <a:gd name="T8" fmla="*/ 4413930 w 360"/>
              <a:gd name="T9" fmla="*/ 4687034 h 173"/>
              <a:gd name="T10" fmla="*/ 4775727 w 360"/>
              <a:gd name="T11" fmla="*/ 4026964 h 173"/>
              <a:gd name="T12" fmla="*/ 5137525 w 360"/>
              <a:gd name="T13" fmla="*/ 3696801 h 173"/>
              <a:gd name="T14" fmla="*/ 5788760 w 360"/>
              <a:gd name="T15" fmla="*/ 3102764 h 173"/>
              <a:gd name="T16" fmla="*/ 6150558 w 360"/>
              <a:gd name="T17" fmla="*/ 2574760 h 173"/>
              <a:gd name="T18" fmla="*/ 6873884 w 360"/>
              <a:gd name="T19" fmla="*/ 1914433 h 173"/>
              <a:gd name="T20" fmla="*/ 7452760 w 360"/>
              <a:gd name="T21" fmla="*/ 990233 h 173"/>
              <a:gd name="T22" fmla="*/ 8103996 w 360"/>
              <a:gd name="T23" fmla="*/ 660070 h 173"/>
              <a:gd name="T24" fmla="*/ 8465793 w 360"/>
              <a:gd name="T25" fmla="*/ 990233 h 173"/>
              <a:gd name="T26" fmla="*/ 9189388 w 360"/>
              <a:gd name="T27" fmla="*/ 660070 h 173"/>
              <a:gd name="T28" fmla="*/ 9478826 w 360"/>
              <a:gd name="T29" fmla="*/ 1584270 h 173"/>
              <a:gd name="T30" fmla="*/ 10926016 w 360"/>
              <a:gd name="T31" fmla="*/ 660070 h 173"/>
              <a:gd name="T32" fmla="*/ 11504892 w 360"/>
              <a:gd name="T33" fmla="*/ 0 h 173"/>
              <a:gd name="T34" fmla="*/ 12156128 w 360"/>
              <a:gd name="T35" fmla="*/ 990233 h 173"/>
              <a:gd name="T36" fmla="*/ 13241521 w 360"/>
              <a:gd name="T37" fmla="*/ 1584270 h 173"/>
              <a:gd name="T38" fmla="*/ 13241521 w 360"/>
              <a:gd name="T39" fmla="*/ 2772601 h 173"/>
              <a:gd name="T40" fmla="*/ 14978149 w 360"/>
              <a:gd name="T41" fmla="*/ 2772601 h 173"/>
              <a:gd name="T42" fmla="*/ 15267587 w 360"/>
              <a:gd name="T43" fmla="*/ 1914433 h 173"/>
              <a:gd name="T44" fmla="*/ 16570058 w 360"/>
              <a:gd name="T45" fmla="*/ 1584270 h 173"/>
              <a:gd name="T46" fmla="*/ 18668483 w 360"/>
              <a:gd name="T47" fmla="*/ 1914433 h 173"/>
              <a:gd name="T48" fmla="*/ 19681248 w 360"/>
              <a:gd name="T49" fmla="*/ 990233 h 173"/>
              <a:gd name="T50" fmla="*/ 21345516 w 360"/>
              <a:gd name="T51" fmla="*/ 990233 h 173"/>
              <a:gd name="T52" fmla="*/ 23371582 w 360"/>
              <a:gd name="T53" fmla="*/ 1914433 h 173"/>
              <a:gd name="T54" fmla="*/ 24456975 w 360"/>
              <a:gd name="T55" fmla="*/ 2772601 h 173"/>
              <a:gd name="T56" fmla="*/ 23733380 w 360"/>
              <a:gd name="T57" fmla="*/ 8053929 h 173"/>
              <a:gd name="T58" fmla="*/ 21996752 w 360"/>
              <a:gd name="T59" fmla="*/ 8053929 h 173"/>
              <a:gd name="T60" fmla="*/ 18668483 w 360"/>
              <a:gd name="T61" fmla="*/ 7129729 h 173"/>
              <a:gd name="T62" fmla="*/ 14978149 w 360"/>
              <a:gd name="T63" fmla="*/ 9308292 h 173"/>
              <a:gd name="T64" fmla="*/ 12879723 w 360"/>
              <a:gd name="T65" fmla="*/ 9308292 h 173"/>
              <a:gd name="T66" fmla="*/ 9840624 w 360"/>
              <a:gd name="T67" fmla="*/ 9638456 h 173"/>
              <a:gd name="T68" fmla="*/ 9189388 w 360"/>
              <a:gd name="T69" fmla="*/ 11420824 h 173"/>
              <a:gd name="T70" fmla="*/ 4775727 w 360"/>
              <a:gd name="T71" fmla="*/ 11090660 h 173"/>
              <a:gd name="T72" fmla="*/ 2460223 w 360"/>
              <a:gd name="T73" fmla="*/ 10298525 h 173"/>
              <a:gd name="T74" fmla="*/ 361798 w 360"/>
              <a:gd name="T75" fmla="*/ 9308292 h 173"/>
              <a:gd name="T76" fmla="*/ 361798 w 360"/>
              <a:gd name="T77" fmla="*/ 6865598 h 173"/>
              <a:gd name="T78" fmla="*/ 361798 w 360"/>
              <a:gd name="T79" fmla="*/ 6271561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6" name="Freeform 398"/>
          <p:cNvSpPr>
            <a:spLocks/>
          </p:cNvSpPr>
          <p:nvPr/>
        </p:nvSpPr>
        <p:spPr bwMode="auto">
          <a:xfrm>
            <a:off x="4744045" y="3918230"/>
            <a:ext cx="136416" cy="78486"/>
          </a:xfrm>
          <a:custGeom>
            <a:avLst/>
            <a:gdLst>
              <a:gd name="T0" fmla="*/ 12202362 w 430"/>
              <a:gd name="T1" fmla="*/ 16084216 h 266"/>
              <a:gd name="T2" fmla="*/ 10459206 w 430"/>
              <a:gd name="T3" fmla="*/ 16398541 h 266"/>
              <a:gd name="T4" fmla="*/ 9878154 w 430"/>
              <a:gd name="T5" fmla="*/ 16398541 h 266"/>
              <a:gd name="T6" fmla="*/ 8134998 w 430"/>
              <a:gd name="T7" fmla="*/ 16712615 h 266"/>
              <a:gd name="T8" fmla="*/ 7408413 w 430"/>
              <a:gd name="T9" fmla="*/ 16398541 h 266"/>
              <a:gd name="T10" fmla="*/ 5084205 w 430"/>
              <a:gd name="T11" fmla="*/ 14702088 h 266"/>
              <a:gd name="T12" fmla="*/ 1961185 w 430"/>
              <a:gd name="T13" fmla="*/ 13194130 h 266"/>
              <a:gd name="T14" fmla="*/ 1597893 w 430"/>
              <a:gd name="T15" fmla="*/ 12565982 h 266"/>
              <a:gd name="T16" fmla="*/ 653818 w 430"/>
              <a:gd name="T17" fmla="*/ 11812003 h 266"/>
              <a:gd name="T18" fmla="*/ 0 w 430"/>
              <a:gd name="T19" fmla="*/ 10304045 h 266"/>
              <a:gd name="T20" fmla="*/ 871578 w 430"/>
              <a:gd name="T21" fmla="*/ 9361571 h 266"/>
              <a:gd name="T22" fmla="*/ 871578 w 430"/>
              <a:gd name="T23" fmla="*/ 8482013 h 266"/>
              <a:gd name="T24" fmla="*/ 653818 w 430"/>
              <a:gd name="T25" fmla="*/ 8167938 h 266"/>
              <a:gd name="T26" fmla="*/ 653818 w 430"/>
              <a:gd name="T27" fmla="*/ 7036970 h 266"/>
              <a:gd name="T28" fmla="*/ 1597893 w 430"/>
              <a:gd name="T29" fmla="*/ 7036970 h 266"/>
              <a:gd name="T30" fmla="*/ 1961185 w 430"/>
              <a:gd name="T31" fmla="*/ 6471486 h 266"/>
              <a:gd name="T32" fmla="*/ 1597893 w 430"/>
              <a:gd name="T33" fmla="*/ 5529012 h 266"/>
              <a:gd name="T34" fmla="*/ 653818 w 430"/>
              <a:gd name="T35" fmla="*/ 5529012 h 266"/>
              <a:gd name="T36" fmla="*/ 871578 w 430"/>
              <a:gd name="T37" fmla="*/ 5277602 h 266"/>
              <a:gd name="T38" fmla="*/ 1961185 w 430"/>
              <a:gd name="T39" fmla="*/ 5277602 h 266"/>
              <a:gd name="T40" fmla="*/ 1961185 w 430"/>
              <a:gd name="T41" fmla="*/ 5529012 h 266"/>
              <a:gd name="T42" fmla="*/ 4067364 w 430"/>
              <a:gd name="T43" fmla="*/ 5277602 h 266"/>
              <a:gd name="T44" fmla="*/ 4067364 w 430"/>
              <a:gd name="T45" fmla="*/ 4335128 h 266"/>
              <a:gd name="T46" fmla="*/ 5084205 w 430"/>
              <a:gd name="T47" fmla="*/ 3518485 h 266"/>
              <a:gd name="T48" fmla="*/ 5447498 w 430"/>
              <a:gd name="T49" fmla="*/ 3267075 h 266"/>
              <a:gd name="T50" fmla="*/ 6391572 w 430"/>
              <a:gd name="T51" fmla="*/ 3518485 h 266"/>
              <a:gd name="T52" fmla="*/ 7771706 w 430"/>
              <a:gd name="T53" fmla="*/ 4021054 h 266"/>
              <a:gd name="T54" fmla="*/ 8788547 w 430"/>
              <a:gd name="T55" fmla="*/ 4335128 h 266"/>
              <a:gd name="T56" fmla="*/ 12202362 w 430"/>
              <a:gd name="T57" fmla="*/ 4335128 h 266"/>
              <a:gd name="T58" fmla="*/ 12492888 w 430"/>
              <a:gd name="T59" fmla="*/ 2638926 h 266"/>
              <a:gd name="T60" fmla="*/ 12855911 w 430"/>
              <a:gd name="T61" fmla="*/ 2638926 h 266"/>
              <a:gd name="T62" fmla="*/ 14817096 w 430"/>
              <a:gd name="T63" fmla="*/ 2324601 h 266"/>
              <a:gd name="T64" fmla="*/ 15906704 w 430"/>
              <a:gd name="T65" fmla="*/ 2324601 h 266"/>
              <a:gd name="T66" fmla="*/ 16923545 w 430"/>
              <a:gd name="T67" fmla="*/ 2324601 h 266"/>
              <a:gd name="T68" fmla="*/ 18012882 w 430"/>
              <a:gd name="T69" fmla="*/ 2324601 h 266"/>
              <a:gd name="T70" fmla="*/ 20337090 w 430"/>
              <a:gd name="T71" fmla="*/ 251410 h 266"/>
              <a:gd name="T72" fmla="*/ 21717224 w 430"/>
              <a:gd name="T73" fmla="*/ 251410 h 266"/>
              <a:gd name="T74" fmla="*/ 23460380 w 430"/>
              <a:gd name="T75" fmla="*/ 0 h 266"/>
              <a:gd name="T76" fmla="*/ 25058273 w 430"/>
              <a:gd name="T77" fmla="*/ 1130968 h 266"/>
              <a:gd name="T78" fmla="*/ 25784588 w 430"/>
              <a:gd name="T79" fmla="*/ 1445043 h 266"/>
              <a:gd name="T80" fmla="*/ 26801429 w 430"/>
              <a:gd name="T81" fmla="*/ 1130968 h 266"/>
              <a:gd name="T82" fmla="*/ 27527744 w 430"/>
              <a:gd name="T83" fmla="*/ 1130968 h 266"/>
              <a:gd name="T84" fmla="*/ 28762614 w 430"/>
              <a:gd name="T85" fmla="*/ 2010527 h 266"/>
              <a:gd name="T86" fmla="*/ 29851952 w 430"/>
              <a:gd name="T87" fmla="*/ 2324601 h 266"/>
              <a:gd name="T88" fmla="*/ 31232086 w 430"/>
              <a:gd name="T89" fmla="*/ 3518485 h 266"/>
              <a:gd name="T90" fmla="*/ 30215244 w 430"/>
              <a:gd name="T91" fmla="*/ 4335128 h 266"/>
              <a:gd name="T92" fmla="*/ 28472088 w 430"/>
              <a:gd name="T93" fmla="*/ 5277602 h 266"/>
              <a:gd name="T94" fmla="*/ 26801429 w 430"/>
              <a:gd name="T95" fmla="*/ 6157161 h 266"/>
              <a:gd name="T96" fmla="*/ 25058273 w 430"/>
              <a:gd name="T97" fmla="*/ 10304045 h 266"/>
              <a:gd name="T98" fmla="*/ 23460380 w 430"/>
              <a:gd name="T99" fmla="*/ 12314572 h 266"/>
              <a:gd name="T100" fmla="*/ 22080247 w 430"/>
              <a:gd name="T101" fmla="*/ 14073689 h 266"/>
              <a:gd name="T102" fmla="*/ 20990909 w 430"/>
              <a:gd name="T103" fmla="*/ 14388014 h 266"/>
              <a:gd name="T104" fmla="*/ 19610775 w 430"/>
              <a:gd name="T105" fmla="*/ 14388014 h 266"/>
              <a:gd name="T106" fmla="*/ 19247753 w 430"/>
              <a:gd name="T107" fmla="*/ 14702088 h 266"/>
              <a:gd name="T108" fmla="*/ 18666701 w 430"/>
              <a:gd name="T109" fmla="*/ 14388014 h 266"/>
              <a:gd name="T110" fmla="*/ 16923545 w 430"/>
              <a:gd name="T111" fmla="*/ 14388014 h 266"/>
              <a:gd name="T112" fmla="*/ 14817096 w 430"/>
              <a:gd name="T113" fmla="*/ 14702088 h 266"/>
              <a:gd name="T114" fmla="*/ 12202362 w 430"/>
              <a:gd name="T115" fmla="*/ 16084216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7" name="Freeform 399"/>
          <p:cNvSpPr>
            <a:spLocks/>
          </p:cNvSpPr>
          <p:nvPr/>
        </p:nvSpPr>
        <p:spPr bwMode="auto">
          <a:xfrm>
            <a:off x="4689851" y="3976161"/>
            <a:ext cx="119598" cy="95305"/>
          </a:xfrm>
          <a:custGeom>
            <a:avLst/>
            <a:gdLst>
              <a:gd name="T0" fmla="*/ 15940334 w 374"/>
              <a:gd name="T1" fmla="*/ 18283601 h 323"/>
              <a:gd name="T2" fmla="*/ 13209902 w 374"/>
              <a:gd name="T3" fmla="*/ 17089710 h 323"/>
              <a:gd name="T4" fmla="*/ 8708261 w 374"/>
              <a:gd name="T5" fmla="*/ 15079171 h 323"/>
              <a:gd name="T6" fmla="*/ 9298573 w 374"/>
              <a:gd name="T7" fmla="*/ 13257127 h 323"/>
              <a:gd name="T8" fmla="*/ 6272849 w 374"/>
              <a:gd name="T9" fmla="*/ 10304108 h 323"/>
              <a:gd name="T10" fmla="*/ 4280240 w 374"/>
              <a:gd name="T11" fmla="*/ 7099929 h 323"/>
              <a:gd name="T12" fmla="*/ 2804323 w 374"/>
              <a:gd name="T13" fmla="*/ 8544980 h 323"/>
              <a:gd name="T14" fmla="*/ 1771209 w 374"/>
              <a:gd name="T15" fmla="*/ 10052948 h 323"/>
              <a:gd name="T16" fmla="*/ 368911 w 374"/>
              <a:gd name="T17" fmla="*/ 7916577 h 323"/>
              <a:gd name="T18" fmla="*/ 1033114 w 374"/>
              <a:gd name="T19" fmla="*/ 6220114 h 323"/>
              <a:gd name="T20" fmla="*/ 1771209 w 374"/>
              <a:gd name="T21" fmla="*/ 5906038 h 323"/>
              <a:gd name="T22" fmla="*/ 2804323 w 374"/>
              <a:gd name="T23" fmla="*/ 6220114 h 323"/>
              <a:gd name="T24" fmla="*/ 3911328 w 374"/>
              <a:gd name="T25" fmla="*/ 6220114 h 323"/>
              <a:gd name="T26" fmla="*/ 4280240 w 374"/>
              <a:gd name="T27" fmla="*/ 5277635 h 323"/>
              <a:gd name="T28" fmla="*/ 5165844 w 374"/>
              <a:gd name="T29" fmla="*/ 5277635 h 323"/>
              <a:gd name="T30" fmla="*/ 6272849 w 374"/>
              <a:gd name="T31" fmla="*/ 6220114 h 323"/>
              <a:gd name="T32" fmla="*/ 6937052 w 374"/>
              <a:gd name="T33" fmla="*/ 6220114 h 323"/>
              <a:gd name="T34" fmla="*/ 8412969 w 374"/>
              <a:gd name="T35" fmla="*/ 6220114 h 323"/>
              <a:gd name="T36" fmla="*/ 8412969 w 374"/>
              <a:gd name="T37" fmla="*/ 5026474 h 323"/>
              <a:gd name="T38" fmla="*/ 8708261 w 374"/>
              <a:gd name="T39" fmla="*/ 4083994 h 323"/>
              <a:gd name="T40" fmla="*/ 10036396 w 374"/>
              <a:gd name="T41" fmla="*/ 3769918 h 323"/>
              <a:gd name="T42" fmla="*/ 9667484 w 374"/>
              <a:gd name="T43" fmla="*/ 2387531 h 323"/>
              <a:gd name="T44" fmla="*/ 10774490 w 374"/>
              <a:gd name="T45" fmla="*/ 1759128 h 323"/>
              <a:gd name="T46" fmla="*/ 11807604 w 374"/>
              <a:gd name="T47" fmla="*/ 1193891 h 323"/>
              <a:gd name="T48" fmla="*/ 12545698 w 374"/>
              <a:gd name="T49" fmla="*/ 879564 h 323"/>
              <a:gd name="T50" fmla="*/ 13209902 w 374"/>
              <a:gd name="T51" fmla="*/ 0 h 323"/>
              <a:gd name="T52" fmla="*/ 14538308 w 374"/>
              <a:gd name="T53" fmla="*/ 879564 h 323"/>
              <a:gd name="T54" fmla="*/ 20810886 w 374"/>
              <a:gd name="T55" fmla="*/ 4398071 h 323"/>
              <a:gd name="T56" fmla="*/ 24943615 w 374"/>
              <a:gd name="T57" fmla="*/ 3769918 h 323"/>
              <a:gd name="T58" fmla="*/ 25238907 w 374"/>
              <a:gd name="T59" fmla="*/ 5026474 h 323"/>
              <a:gd name="T60" fmla="*/ 25607818 w 374"/>
              <a:gd name="T61" fmla="*/ 5906038 h 323"/>
              <a:gd name="T62" fmla="*/ 25238907 w 374"/>
              <a:gd name="T63" fmla="*/ 6534441 h 323"/>
              <a:gd name="T64" fmla="*/ 26714824 w 374"/>
              <a:gd name="T65" fmla="*/ 7099929 h 323"/>
              <a:gd name="T66" fmla="*/ 27600428 w 374"/>
              <a:gd name="T67" fmla="*/ 7288174 h 323"/>
              <a:gd name="T68" fmla="*/ 26714824 w 374"/>
              <a:gd name="T69" fmla="*/ 7288174 h 323"/>
              <a:gd name="T70" fmla="*/ 25607818 w 374"/>
              <a:gd name="T71" fmla="*/ 7916577 h 323"/>
              <a:gd name="T72" fmla="*/ 26345912 w 374"/>
              <a:gd name="T73" fmla="*/ 9110468 h 323"/>
              <a:gd name="T74" fmla="*/ 25238907 w 374"/>
              <a:gd name="T75" fmla="*/ 9424544 h 323"/>
              <a:gd name="T76" fmla="*/ 24943615 w 374"/>
              <a:gd name="T77" fmla="*/ 9110468 h 323"/>
              <a:gd name="T78" fmla="*/ 23836610 w 374"/>
              <a:gd name="T79" fmla="*/ 8230653 h 323"/>
              <a:gd name="T80" fmla="*/ 22582094 w 374"/>
              <a:gd name="T81" fmla="*/ 8230653 h 323"/>
              <a:gd name="T82" fmla="*/ 21475089 w 374"/>
              <a:gd name="T83" fmla="*/ 8230653 h 323"/>
              <a:gd name="T84" fmla="*/ 20073063 w 374"/>
              <a:gd name="T85" fmla="*/ 8230653 h 323"/>
              <a:gd name="T86" fmla="*/ 18301855 w 374"/>
              <a:gd name="T87" fmla="*/ 8230653 h 323"/>
              <a:gd name="T88" fmla="*/ 16973448 w 374"/>
              <a:gd name="T89" fmla="*/ 7916577 h 323"/>
              <a:gd name="T90" fmla="*/ 15571422 w 374"/>
              <a:gd name="T91" fmla="*/ 7288174 h 323"/>
              <a:gd name="T92" fmla="*/ 14538308 w 374"/>
              <a:gd name="T93" fmla="*/ 7288174 h 323"/>
              <a:gd name="T94" fmla="*/ 13431303 w 374"/>
              <a:gd name="T95" fmla="*/ 7916577 h 323"/>
              <a:gd name="T96" fmla="*/ 12545698 w 374"/>
              <a:gd name="T97" fmla="*/ 8544980 h 323"/>
              <a:gd name="T98" fmla="*/ 11807604 w 374"/>
              <a:gd name="T99" fmla="*/ 7288174 h 323"/>
              <a:gd name="T100" fmla="*/ 10036396 w 374"/>
              <a:gd name="T101" fmla="*/ 8230653 h 323"/>
              <a:gd name="T102" fmla="*/ 10774490 w 374"/>
              <a:gd name="T103" fmla="*/ 9424544 h 323"/>
              <a:gd name="T104" fmla="*/ 10774490 w 374"/>
              <a:gd name="T105" fmla="*/ 10304108 h 323"/>
              <a:gd name="T106" fmla="*/ 12176787 w 374"/>
              <a:gd name="T107" fmla="*/ 11435084 h 323"/>
              <a:gd name="T108" fmla="*/ 12545698 w 374"/>
              <a:gd name="T109" fmla="*/ 12314648 h 323"/>
              <a:gd name="T110" fmla="*/ 12545698 w 374"/>
              <a:gd name="T111" fmla="*/ 13257127 h 323"/>
              <a:gd name="T112" fmla="*/ 13209902 w 374"/>
              <a:gd name="T113" fmla="*/ 14136691 h 323"/>
              <a:gd name="T114" fmla="*/ 14538308 w 374"/>
              <a:gd name="T115" fmla="*/ 15267667 h 323"/>
              <a:gd name="T116" fmla="*/ 15571422 w 374"/>
              <a:gd name="T117" fmla="*/ 15581994 h 323"/>
              <a:gd name="T118" fmla="*/ 16973448 w 374"/>
              <a:gd name="T119" fmla="*/ 17341122 h 323"/>
              <a:gd name="T120" fmla="*/ 17711542 w 374"/>
              <a:gd name="T121" fmla="*/ 18283601 h 323"/>
              <a:gd name="T122" fmla="*/ 18301855 w 374"/>
              <a:gd name="T123" fmla="*/ 19351661 h 323"/>
              <a:gd name="T124" fmla="*/ 18301855 w 374"/>
              <a:gd name="T125" fmla="*/ 20294140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8" name="Freeform 400"/>
          <p:cNvSpPr>
            <a:spLocks/>
          </p:cNvSpPr>
          <p:nvPr/>
        </p:nvSpPr>
        <p:spPr bwMode="auto">
          <a:xfrm>
            <a:off x="4732831" y="4009797"/>
            <a:ext cx="82223" cy="72880"/>
          </a:xfrm>
          <a:custGeom>
            <a:avLst/>
            <a:gdLst>
              <a:gd name="T0" fmla="*/ 8537161 w 253"/>
              <a:gd name="T1" fmla="*/ 13775643 h 240"/>
              <a:gd name="T2" fmla="*/ 8537161 w 253"/>
              <a:gd name="T3" fmla="*/ 12777295 h 240"/>
              <a:gd name="T4" fmla="*/ 7927285 w 253"/>
              <a:gd name="T5" fmla="*/ 11646093 h 240"/>
              <a:gd name="T6" fmla="*/ 7165009 w 253"/>
              <a:gd name="T7" fmla="*/ 10647746 h 240"/>
              <a:gd name="T8" fmla="*/ 5716933 w 253"/>
              <a:gd name="T9" fmla="*/ 8784423 h 240"/>
              <a:gd name="T10" fmla="*/ 4649580 w 253"/>
              <a:gd name="T11" fmla="*/ 8451640 h 240"/>
              <a:gd name="T12" fmla="*/ 3277704 w 253"/>
              <a:gd name="T13" fmla="*/ 7253882 h 240"/>
              <a:gd name="T14" fmla="*/ 2591628 w 253"/>
              <a:gd name="T15" fmla="*/ 6322091 h 240"/>
              <a:gd name="T16" fmla="*/ 2591628 w 253"/>
              <a:gd name="T17" fmla="*/ 5324002 h 240"/>
              <a:gd name="T18" fmla="*/ 2210628 w 253"/>
              <a:gd name="T19" fmla="*/ 4392211 h 240"/>
              <a:gd name="T20" fmla="*/ 762276 w 253"/>
              <a:gd name="T21" fmla="*/ 3194453 h 240"/>
              <a:gd name="T22" fmla="*/ 762276 w 253"/>
              <a:gd name="T23" fmla="*/ 2262662 h 240"/>
              <a:gd name="T24" fmla="*/ 0 w 253"/>
              <a:gd name="T25" fmla="*/ 998347 h 240"/>
              <a:gd name="T26" fmla="*/ 1829352 w 253"/>
              <a:gd name="T27" fmla="*/ 0 h 240"/>
              <a:gd name="T28" fmla="*/ 2591628 w 253"/>
              <a:gd name="T29" fmla="*/ 1330872 h 240"/>
              <a:gd name="T30" fmla="*/ 3506304 w 253"/>
              <a:gd name="T31" fmla="*/ 665565 h 240"/>
              <a:gd name="T32" fmla="*/ 4649580 w 253"/>
              <a:gd name="T33" fmla="*/ 0 h 240"/>
              <a:gd name="T34" fmla="*/ 5716933 w 253"/>
              <a:gd name="T35" fmla="*/ 0 h 240"/>
              <a:gd name="T36" fmla="*/ 7165009 w 253"/>
              <a:gd name="T37" fmla="*/ 665565 h 240"/>
              <a:gd name="T38" fmla="*/ 8537161 w 253"/>
              <a:gd name="T39" fmla="*/ 998347 h 240"/>
              <a:gd name="T40" fmla="*/ 10366513 w 253"/>
              <a:gd name="T41" fmla="*/ 998347 h 240"/>
              <a:gd name="T42" fmla="*/ 11814589 w 253"/>
              <a:gd name="T43" fmla="*/ 998347 h 240"/>
              <a:gd name="T44" fmla="*/ 12958141 w 253"/>
              <a:gd name="T45" fmla="*/ 998347 h 240"/>
              <a:gd name="T46" fmla="*/ 14253817 w 253"/>
              <a:gd name="T47" fmla="*/ 998347 h 240"/>
              <a:gd name="T48" fmla="*/ 15397370 w 253"/>
              <a:gd name="T49" fmla="*/ 1929880 h 240"/>
              <a:gd name="T50" fmla="*/ 15702170 w 253"/>
              <a:gd name="T51" fmla="*/ 2262662 h 240"/>
              <a:gd name="T52" fmla="*/ 17226722 w 253"/>
              <a:gd name="T53" fmla="*/ 1929880 h 240"/>
              <a:gd name="T54" fmla="*/ 17836322 w 253"/>
              <a:gd name="T55" fmla="*/ 3194453 h 240"/>
              <a:gd name="T56" fmla="*/ 16845446 w 253"/>
              <a:gd name="T57" fmla="*/ 4392211 h 240"/>
              <a:gd name="T58" fmla="*/ 16845446 w 253"/>
              <a:gd name="T59" fmla="*/ 5989309 h 240"/>
              <a:gd name="T60" fmla="*/ 17836322 w 253"/>
              <a:gd name="T61" fmla="*/ 6322091 h 240"/>
              <a:gd name="T62" fmla="*/ 19284674 w 253"/>
              <a:gd name="T63" fmla="*/ 7253882 h 240"/>
              <a:gd name="T64" fmla="*/ 17836322 w 253"/>
              <a:gd name="T65" fmla="*/ 7586664 h 240"/>
              <a:gd name="T66" fmla="*/ 17836322 w 253"/>
              <a:gd name="T67" fmla="*/ 8251971 h 240"/>
              <a:gd name="T68" fmla="*/ 17836322 w 253"/>
              <a:gd name="T69" fmla="*/ 9716213 h 240"/>
              <a:gd name="T70" fmla="*/ 16083170 w 253"/>
              <a:gd name="T71" fmla="*/ 10381520 h 240"/>
              <a:gd name="T72" fmla="*/ 16083170 w 253"/>
              <a:gd name="T73" fmla="*/ 10980529 h 240"/>
              <a:gd name="T74" fmla="*/ 15702170 w 253"/>
              <a:gd name="T75" fmla="*/ 11646093 h 240"/>
              <a:gd name="T76" fmla="*/ 14635093 w 253"/>
              <a:gd name="T77" fmla="*/ 11978876 h 240"/>
              <a:gd name="T78" fmla="*/ 14253817 w 253"/>
              <a:gd name="T79" fmla="*/ 13442860 h 240"/>
              <a:gd name="T80" fmla="*/ 13186741 w 253"/>
              <a:gd name="T81" fmla="*/ 13775643 h 240"/>
              <a:gd name="T82" fmla="*/ 13567741 w 253"/>
              <a:gd name="T83" fmla="*/ 15039958 h 240"/>
              <a:gd name="T84" fmla="*/ 13186741 w 253"/>
              <a:gd name="T85" fmla="*/ 15705522 h 240"/>
              <a:gd name="T86" fmla="*/ 11814589 w 253"/>
              <a:gd name="T87" fmla="*/ 14707433 h 240"/>
              <a:gd name="T88" fmla="*/ 10747513 w 253"/>
              <a:gd name="T89" fmla="*/ 14108425 h 240"/>
              <a:gd name="T90" fmla="*/ 9604237 w 253"/>
              <a:gd name="T91" fmla="*/ 13775643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9" name="Freeform 401"/>
          <p:cNvSpPr>
            <a:spLocks/>
          </p:cNvSpPr>
          <p:nvPr/>
        </p:nvSpPr>
        <p:spPr bwMode="auto">
          <a:xfrm>
            <a:off x="4788893" y="4056517"/>
            <a:ext cx="39242" cy="42980"/>
          </a:xfrm>
          <a:custGeom>
            <a:avLst/>
            <a:gdLst>
              <a:gd name="T0" fmla="*/ 4270046 w 126"/>
              <a:gd name="T1" fmla="*/ 9193973 h 145"/>
              <a:gd name="T2" fmla="*/ 3360158 w 126"/>
              <a:gd name="T3" fmla="*/ 8623379 h 145"/>
              <a:gd name="T4" fmla="*/ 2310042 w 126"/>
              <a:gd name="T5" fmla="*/ 7101458 h 145"/>
              <a:gd name="T6" fmla="*/ 350039 w 126"/>
              <a:gd name="T7" fmla="*/ 5643244 h 145"/>
              <a:gd name="T8" fmla="*/ 0 w 126"/>
              <a:gd name="T9" fmla="*/ 5326219 h 145"/>
              <a:gd name="T10" fmla="*/ 350039 w 126"/>
              <a:gd name="T11" fmla="*/ 4438348 h 145"/>
              <a:gd name="T12" fmla="*/ 0 w 126"/>
              <a:gd name="T13" fmla="*/ 3550729 h 145"/>
              <a:gd name="T14" fmla="*/ 0 w 126"/>
              <a:gd name="T15" fmla="*/ 2916679 h 145"/>
              <a:gd name="T16" fmla="*/ 980002 w 126"/>
              <a:gd name="T17" fmla="*/ 2916679 h 145"/>
              <a:gd name="T18" fmla="*/ 980002 w 126"/>
              <a:gd name="T19" fmla="*/ 2029060 h 145"/>
              <a:gd name="T20" fmla="*/ 1330040 w 126"/>
              <a:gd name="T21" fmla="*/ 1204644 h 145"/>
              <a:gd name="T22" fmla="*/ 2310042 w 126"/>
              <a:gd name="T23" fmla="*/ 1204644 h 145"/>
              <a:gd name="T24" fmla="*/ 2660081 w 126"/>
              <a:gd name="T25" fmla="*/ 1204644 h 145"/>
              <a:gd name="T26" fmla="*/ 2310042 w 126"/>
              <a:gd name="T27" fmla="*/ 253570 h 145"/>
              <a:gd name="T28" fmla="*/ 2660081 w 126"/>
              <a:gd name="T29" fmla="*/ 0 h 145"/>
              <a:gd name="T30" fmla="*/ 3710196 w 126"/>
              <a:gd name="T31" fmla="*/ 0 h 145"/>
              <a:gd name="T32" fmla="*/ 4270046 w 126"/>
              <a:gd name="T33" fmla="*/ 253570 h 145"/>
              <a:gd name="T34" fmla="*/ 4550236 w 126"/>
              <a:gd name="T35" fmla="*/ 570594 h 145"/>
              <a:gd name="T36" fmla="*/ 4900274 w 126"/>
              <a:gd name="T37" fmla="*/ 1521669 h 145"/>
              <a:gd name="T38" fmla="*/ 5950125 w 126"/>
              <a:gd name="T39" fmla="*/ 2029060 h 145"/>
              <a:gd name="T40" fmla="*/ 6930127 w 126"/>
              <a:gd name="T41" fmla="*/ 2029060 h 145"/>
              <a:gd name="T42" fmla="*/ 7630204 w 126"/>
              <a:gd name="T43" fmla="*/ 2916679 h 145"/>
              <a:gd name="T44" fmla="*/ 7910129 w 126"/>
              <a:gd name="T45" fmla="*/ 3233704 h 145"/>
              <a:gd name="T46" fmla="*/ 8820282 w 126"/>
              <a:gd name="T47" fmla="*/ 3550729 h 145"/>
              <a:gd name="T48" fmla="*/ 8260168 w 126"/>
              <a:gd name="T49" fmla="*/ 4121323 h 145"/>
              <a:gd name="T50" fmla="*/ 7630204 w 126"/>
              <a:gd name="T51" fmla="*/ 4121323 h 145"/>
              <a:gd name="T52" fmla="*/ 6930127 w 126"/>
              <a:gd name="T53" fmla="*/ 4438348 h 145"/>
              <a:gd name="T54" fmla="*/ 7630204 w 126"/>
              <a:gd name="T55" fmla="*/ 5072650 h 145"/>
              <a:gd name="T56" fmla="*/ 6580089 w 126"/>
              <a:gd name="T57" fmla="*/ 5643244 h 145"/>
              <a:gd name="T58" fmla="*/ 4550236 w 126"/>
              <a:gd name="T59" fmla="*/ 6150383 h 145"/>
              <a:gd name="T60" fmla="*/ 4270046 w 126"/>
              <a:gd name="T61" fmla="*/ 8306354 h 145"/>
              <a:gd name="T62" fmla="*/ 4270046 w 126"/>
              <a:gd name="T63" fmla="*/ 9193973 h 145"/>
              <a:gd name="T64" fmla="*/ 4270046 w 126"/>
              <a:gd name="T65" fmla="*/ 919397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0" name="Freeform 402"/>
          <p:cNvSpPr>
            <a:spLocks/>
          </p:cNvSpPr>
          <p:nvPr/>
        </p:nvSpPr>
        <p:spPr bwMode="auto">
          <a:xfrm>
            <a:off x="4788893" y="4056517"/>
            <a:ext cx="39242" cy="42980"/>
          </a:xfrm>
          <a:custGeom>
            <a:avLst/>
            <a:gdLst>
              <a:gd name="T0" fmla="*/ 3360158 w 126"/>
              <a:gd name="T1" fmla="*/ 8623379 h 145"/>
              <a:gd name="T2" fmla="*/ 3360158 w 126"/>
              <a:gd name="T3" fmla="*/ 8306354 h 145"/>
              <a:gd name="T4" fmla="*/ 2310042 w 126"/>
              <a:gd name="T5" fmla="*/ 7101458 h 145"/>
              <a:gd name="T6" fmla="*/ 350039 w 126"/>
              <a:gd name="T7" fmla="*/ 6150383 h 145"/>
              <a:gd name="T8" fmla="*/ 350039 w 126"/>
              <a:gd name="T9" fmla="*/ 5643244 h 145"/>
              <a:gd name="T10" fmla="*/ 0 w 126"/>
              <a:gd name="T11" fmla="*/ 5643244 h 145"/>
              <a:gd name="T12" fmla="*/ 0 w 126"/>
              <a:gd name="T13" fmla="*/ 5326219 h 145"/>
              <a:gd name="T14" fmla="*/ 350039 w 126"/>
              <a:gd name="T15" fmla="*/ 5072650 h 145"/>
              <a:gd name="T16" fmla="*/ 350039 w 126"/>
              <a:gd name="T17" fmla="*/ 4438348 h 145"/>
              <a:gd name="T18" fmla="*/ 350039 w 126"/>
              <a:gd name="T19" fmla="*/ 4121323 h 145"/>
              <a:gd name="T20" fmla="*/ 0 w 126"/>
              <a:gd name="T21" fmla="*/ 3550729 h 145"/>
              <a:gd name="T22" fmla="*/ 0 w 126"/>
              <a:gd name="T23" fmla="*/ 3233704 h 145"/>
              <a:gd name="T24" fmla="*/ 0 w 126"/>
              <a:gd name="T25" fmla="*/ 2916679 h 145"/>
              <a:gd name="T26" fmla="*/ 350039 w 126"/>
              <a:gd name="T27" fmla="*/ 2916679 h 145"/>
              <a:gd name="T28" fmla="*/ 980002 w 126"/>
              <a:gd name="T29" fmla="*/ 2916679 h 145"/>
              <a:gd name="T30" fmla="*/ 980002 w 126"/>
              <a:gd name="T31" fmla="*/ 2282630 h 145"/>
              <a:gd name="T32" fmla="*/ 980002 w 126"/>
              <a:gd name="T33" fmla="*/ 2029060 h 145"/>
              <a:gd name="T34" fmla="*/ 1330040 w 126"/>
              <a:gd name="T35" fmla="*/ 1521669 h 145"/>
              <a:gd name="T36" fmla="*/ 1330040 w 126"/>
              <a:gd name="T37" fmla="*/ 1204644 h 145"/>
              <a:gd name="T38" fmla="*/ 2030117 w 126"/>
              <a:gd name="T39" fmla="*/ 1204644 h 145"/>
              <a:gd name="T40" fmla="*/ 2310042 w 126"/>
              <a:gd name="T41" fmla="*/ 1204644 h 145"/>
              <a:gd name="T42" fmla="*/ 2660081 w 126"/>
              <a:gd name="T43" fmla="*/ 1521669 h 145"/>
              <a:gd name="T44" fmla="*/ 2660081 w 126"/>
              <a:gd name="T45" fmla="*/ 1204644 h 145"/>
              <a:gd name="T46" fmla="*/ 2660081 w 126"/>
              <a:gd name="T47" fmla="*/ 570594 h 145"/>
              <a:gd name="T48" fmla="*/ 2310042 w 126"/>
              <a:gd name="T49" fmla="*/ 253570 h 145"/>
              <a:gd name="T50" fmla="*/ 2310042 w 126"/>
              <a:gd name="T51" fmla="*/ 0 h 145"/>
              <a:gd name="T52" fmla="*/ 2660081 w 126"/>
              <a:gd name="T53" fmla="*/ 0 h 145"/>
              <a:gd name="T54" fmla="*/ 3360158 w 126"/>
              <a:gd name="T55" fmla="*/ 0 h 145"/>
              <a:gd name="T56" fmla="*/ 3710196 w 126"/>
              <a:gd name="T57" fmla="*/ 0 h 145"/>
              <a:gd name="T58" fmla="*/ 3710196 w 126"/>
              <a:gd name="T59" fmla="*/ 253570 h 145"/>
              <a:gd name="T60" fmla="*/ 4270046 w 126"/>
              <a:gd name="T61" fmla="*/ 253570 h 145"/>
              <a:gd name="T62" fmla="*/ 4270046 w 126"/>
              <a:gd name="T63" fmla="*/ 570594 h 145"/>
              <a:gd name="T64" fmla="*/ 4550236 w 126"/>
              <a:gd name="T65" fmla="*/ 570594 h 145"/>
              <a:gd name="T66" fmla="*/ 4550236 w 126"/>
              <a:gd name="T67" fmla="*/ 1204644 h 145"/>
              <a:gd name="T68" fmla="*/ 4900274 w 126"/>
              <a:gd name="T69" fmla="*/ 1521669 h 145"/>
              <a:gd name="T70" fmla="*/ 5600087 w 126"/>
              <a:gd name="T71" fmla="*/ 2029060 h 145"/>
              <a:gd name="T72" fmla="*/ 5950125 w 126"/>
              <a:gd name="T73" fmla="*/ 2029060 h 145"/>
              <a:gd name="T74" fmla="*/ 6580089 w 126"/>
              <a:gd name="T75" fmla="*/ 2282630 h 145"/>
              <a:gd name="T76" fmla="*/ 6930127 w 126"/>
              <a:gd name="T77" fmla="*/ 2029060 h 145"/>
              <a:gd name="T78" fmla="*/ 6930127 w 126"/>
              <a:gd name="T79" fmla="*/ 2282630 h 145"/>
              <a:gd name="T80" fmla="*/ 7630204 w 126"/>
              <a:gd name="T81" fmla="*/ 2916679 h 145"/>
              <a:gd name="T82" fmla="*/ 7910129 w 126"/>
              <a:gd name="T83" fmla="*/ 2916679 h 145"/>
              <a:gd name="T84" fmla="*/ 7910129 w 126"/>
              <a:gd name="T85" fmla="*/ 3233704 h 145"/>
              <a:gd name="T86" fmla="*/ 8260168 w 126"/>
              <a:gd name="T87" fmla="*/ 3233704 h 145"/>
              <a:gd name="T88" fmla="*/ 8820282 w 126"/>
              <a:gd name="T89" fmla="*/ 3550729 h 145"/>
              <a:gd name="T90" fmla="*/ 8260168 w 126"/>
              <a:gd name="T91" fmla="*/ 3550729 h 145"/>
              <a:gd name="T92" fmla="*/ 8260168 w 126"/>
              <a:gd name="T93" fmla="*/ 4121323 h 145"/>
              <a:gd name="T94" fmla="*/ 7910129 w 126"/>
              <a:gd name="T95" fmla="*/ 4121323 h 145"/>
              <a:gd name="T96" fmla="*/ 7630204 w 126"/>
              <a:gd name="T97" fmla="*/ 4121323 h 145"/>
              <a:gd name="T98" fmla="*/ 6930127 w 126"/>
              <a:gd name="T99" fmla="*/ 4121323 h 145"/>
              <a:gd name="T100" fmla="*/ 6930127 w 126"/>
              <a:gd name="T101" fmla="*/ 4438348 h 145"/>
              <a:gd name="T102" fmla="*/ 7630204 w 126"/>
              <a:gd name="T103" fmla="*/ 4438348 h 145"/>
              <a:gd name="T104" fmla="*/ 7630204 w 126"/>
              <a:gd name="T105" fmla="*/ 5072650 h 145"/>
              <a:gd name="T106" fmla="*/ 7630204 w 126"/>
              <a:gd name="T107" fmla="*/ 5643244 h 145"/>
              <a:gd name="T108" fmla="*/ 6580089 w 126"/>
              <a:gd name="T109" fmla="*/ 5643244 h 145"/>
              <a:gd name="T110" fmla="*/ 4900274 w 126"/>
              <a:gd name="T111" fmla="*/ 5326219 h 145"/>
              <a:gd name="T112" fmla="*/ 4550236 w 126"/>
              <a:gd name="T113" fmla="*/ 6150383 h 145"/>
              <a:gd name="T114" fmla="*/ 3710196 w 126"/>
              <a:gd name="T115" fmla="*/ 7355279 h 145"/>
              <a:gd name="T116" fmla="*/ 4270046 w 126"/>
              <a:gd name="T117" fmla="*/ 8306354 h 145"/>
              <a:gd name="T118" fmla="*/ 4270046 w 126"/>
              <a:gd name="T119" fmla="*/ 9193973 h 145"/>
              <a:gd name="T120" fmla="*/ 4270046 w 126"/>
              <a:gd name="T121" fmla="*/ 919397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3" name="Freeform 403"/>
          <p:cNvSpPr>
            <a:spLocks/>
          </p:cNvSpPr>
          <p:nvPr/>
        </p:nvSpPr>
        <p:spPr bwMode="auto">
          <a:xfrm>
            <a:off x="4826269" y="3925706"/>
            <a:ext cx="190610" cy="123335"/>
          </a:xfrm>
          <a:custGeom>
            <a:avLst/>
            <a:gdLst>
              <a:gd name="T0" fmla="*/ 576807 w 603"/>
              <a:gd name="T1" fmla="*/ 13063815 h 412"/>
              <a:gd name="T2" fmla="*/ 2307498 w 603"/>
              <a:gd name="T3" fmla="*/ 12740589 h 412"/>
              <a:gd name="T4" fmla="*/ 4759199 w 603"/>
              <a:gd name="T5" fmla="*/ 10606434 h 412"/>
              <a:gd name="T6" fmla="*/ 8076379 w 603"/>
              <a:gd name="T7" fmla="*/ 4268310 h 412"/>
              <a:gd name="T8" fmla="*/ 11465525 w 603"/>
              <a:gd name="T9" fmla="*/ 2392786 h 412"/>
              <a:gd name="T10" fmla="*/ 12835577 w 603"/>
              <a:gd name="T11" fmla="*/ 1293412 h 412"/>
              <a:gd name="T12" fmla="*/ 14782437 w 603"/>
              <a:gd name="T13" fmla="*/ 1293412 h 412"/>
              <a:gd name="T14" fmla="*/ 19181265 w 603"/>
              <a:gd name="T15" fmla="*/ 2069561 h 412"/>
              <a:gd name="T16" fmla="*/ 19830039 w 603"/>
              <a:gd name="T17" fmla="*/ 2392786 h 412"/>
              <a:gd name="T18" fmla="*/ 20911687 w 603"/>
              <a:gd name="T19" fmla="*/ 3362972 h 412"/>
              <a:gd name="T20" fmla="*/ 22642378 w 603"/>
              <a:gd name="T21" fmla="*/ 3039492 h 412"/>
              <a:gd name="T22" fmla="*/ 26680568 w 603"/>
              <a:gd name="T23" fmla="*/ 1552043 h 412"/>
              <a:gd name="T24" fmla="*/ 27618014 w 603"/>
              <a:gd name="T25" fmla="*/ 323480 h 412"/>
              <a:gd name="T26" fmla="*/ 29637109 w 603"/>
              <a:gd name="T27" fmla="*/ 0 h 412"/>
              <a:gd name="T28" fmla="*/ 32304977 w 603"/>
              <a:gd name="T29" fmla="*/ 3621604 h 412"/>
              <a:gd name="T30" fmla="*/ 35766359 w 603"/>
              <a:gd name="T31" fmla="*/ 7566688 h 412"/>
              <a:gd name="T32" fmla="*/ 36703806 w 603"/>
              <a:gd name="T33" fmla="*/ 10865066 h 412"/>
              <a:gd name="T34" fmla="*/ 36126998 w 603"/>
              <a:gd name="T35" fmla="*/ 15133375 h 412"/>
              <a:gd name="T36" fmla="*/ 35766359 w 603"/>
              <a:gd name="T37" fmla="*/ 16038713 h 412"/>
              <a:gd name="T38" fmla="*/ 36126998 w 603"/>
              <a:gd name="T39" fmla="*/ 17008899 h 412"/>
              <a:gd name="T40" fmla="*/ 37064445 w 603"/>
              <a:gd name="T41" fmla="*/ 17332379 h 412"/>
              <a:gd name="T42" fmla="*/ 39155506 w 603"/>
              <a:gd name="T43" fmla="*/ 17914236 h 412"/>
              <a:gd name="T44" fmla="*/ 40165187 w 603"/>
              <a:gd name="T45" fmla="*/ 17332379 h 412"/>
              <a:gd name="T46" fmla="*/ 42833056 w 603"/>
              <a:gd name="T47" fmla="*/ 17008899 h 412"/>
              <a:gd name="T48" fmla="*/ 43482099 w 603"/>
              <a:gd name="T49" fmla="*/ 18108273 h 412"/>
              <a:gd name="T50" fmla="*/ 41751408 w 603"/>
              <a:gd name="T51" fmla="*/ 19983797 h 412"/>
              <a:gd name="T52" fmla="*/ 40525558 w 603"/>
              <a:gd name="T53" fmla="*/ 20307277 h 412"/>
              <a:gd name="T54" fmla="*/ 38434497 w 603"/>
              <a:gd name="T55" fmla="*/ 22376837 h 412"/>
              <a:gd name="T56" fmla="*/ 38073858 w 603"/>
              <a:gd name="T57" fmla="*/ 26321667 h 412"/>
              <a:gd name="T58" fmla="*/ 36126998 w 603"/>
              <a:gd name="T59" fmla="*/ 26321667 h 412"/>
              <a:gd name="T60" fmla="*/ 32304977 w 603"/>
              <a:gd name="T61" fmla="*/ 25157698 h 412"/>
              <a:gd name="T62" fmla="*/ 30358118 w 603"/>
              <a:gd name="T63" fmla="*/ 23928881 h 412"/>
              <a:gd name="T64" fmla="*/ 27906418 w 603"/>
              <a:gd name="T65" fmla="*/ 24575587 h 412"/>
              <a:gd name="T66" fmla="*/ 23219186 w 603"/>
              <a:gd name="T67" fmla="*/ 26645147 h 412"/>
              <a:gd name="T68" fmla="*/ 19830039 w 603"/>
              <a:gd name="T69" fmla="*/ 25480924 h 412"/>
              <a:gd name="T70" fmla="*/ 17522541 w 603"/>
              <a:gd name="T71" fmla="*/ 26321667 h 412"/>
              <a:gd name="T72" fmla="*/ 14421798 w 603"/>
              <a:gd name="T73" fmla="*/ 25480924 h 412"/>
              <a:gd name="T74" fmla="*/ 12474938 w 603"/>
              <a:gd name="T75" fmla="*/ 26127884 h 412"/>
              <a:gd name="T76" fmla="*/ 12474938 w 603"/>
              <a:gd name="T77" fmla="*/ 24575587 h 412"/>
              <a:gd name="T78" fmla="*/ 11104886 w 603"/>
              <a:gd name="T79" fmla="*/ 23928881 h 412"/>
              <a:gd name="T80" fmla="*/ 10023238 w 603"/>
              <a:gd name="T81" fmla="*/ 22376837 h 412"/>
              <a:gd name="T82" fmla="*/ 11465525 w 603"/>
              <a:gd name="T83" fmla="*/ 22053357 h 412"/>
              <a:gd name="T84" fmla="*/ 9734834 w 603"/>
              <a:gd name="T85" fmla="*/ 21212614 h 412"/>
              <a:gd name="T86" fmla="*/ 8797388 w 603"/>
              <a:gd name="T87" fmla="*/ 22053357 h 412"/>
              <a:gd name="T88" fmla="*/ 7715740 w 603"/>
              <a:gd name="T89" fmla="*/ 21859320 h 412"/>
              <a:gd name="T90" fmla="*/ 6345688 w 603"/>
              <a:gd name="T91" fmla="*/ 21212614 h 412"/>
              <a:gd name="T92" fmla="*/ 5336006 w 603"/>
              <a:gd name="T93" fmla="*/ 20953983 h 412"/>
              <a:gd name="T94" fmla="*/ 4759199 w 603"/>
              <a:gd name="T95" fmla="*/ 20307277 h 412"/>
              <a:gd name="T96" fmla="*/ 5696645 w 603"/>
              <a:gd name="T97" fmla="*/ 19983797 h 412"/>
              <a:gd name="T98" fmla="*/ 4759199 w 603"/>
              <a:gd name="T99" fmla="*/ 19401685 h 412"/>
              <a:gd name="T100" fmla="*/ 5696645 w 603"/>
              <a:gd name="T101" fmla="*/ 18754979 h 412"/>
              <a:gd name="T102" fmla="*/ 4759199 w 603"/>
              <a:gd name="T103" fmla="*/ 18108273 h 412"/>
              <a:gd name="T104" fmla="*/ 1946859 w 603"/>
              <a:gd name="T105" fmla="*/ 16685673 h 412"/>
              <a:gd name="T106" fmla="*/ 1946859 w 603"/>
              <a:gd name="T107" fmla="*/ 15780081 h 412"/>
              <a:gd name="T108" fmla="*/ 1946859 w 603"/>
              <a:gd name="T109" fmla="*/ 14810150 h 412"/>
              <a:gd name="T110" fmla="*/ 0 w 603"/>
              <a:gd name="T111" fmla="*/ 13710521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4" name="Line 404"/>
          <p:cNvSpPr>
            <a:spLocks noChangeShapeType="1"/>
          </p:cNvSpPr>
          <p:nvPr/>
        </p:nvSpPr>
        <p:spPr bwMode="auto">
          <a:xfrm>
            <a:off x="4891673" y="3830400"/>
            <a:ext cx="1869"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275" name="Freeform 405"/>
          <p:cNvSpPr>
            <a:spLocks/>
          </p:cNvSpPr>
          <p:nvPr/>
        </p:nvSpPr>
        <p:spPr bwMode="auto">
          <a:xfrm>
            <a:off x="4818794" y="3708936"/>
            <a:ext cx="57930" cy="31768"/>
          </a:xfrm>
          <a:custGeom>
            <a:avLst/>
            <a:gdLst>
              <a:gd name="T0" fmla="*/ 361695 w 183"/>
              <a:gd name="T1" fmla="*/ 6790141 h 102"/>
              <a:gd name="T2" fmla="*/ 1373902 w 183"/>
              <a:gd name="T3" fmla="*/ 5810142 h 102"/>
              <a:gd name="T4" fmla="*/ 1735597 w 183"/>
              <a:gd name="T5" fmla="*/ 5460105 h 102"/>
              <a:gd name="T6" fmla="*/ 1373902 w 183"/>
              <a:gd name="T7" fmla="*/ 5460105 h 102"/>
              <a:gd name="T8" fmla="*/ 361695 w 183"/>
              <a:gd name="T9" fmla="*/ 5810142 h 102"/>
              <a:gd name="T10" fmla="*/ 361695 w 183"/>
              <a:gd name="T11" fmla="*/ 5460105 h 102"/>
              <a:gd name="T12" fmla="*/ 0 w 183"/>
              <a:gd name="T13" fmla="*/ 5810142 h 102"/>
              <a:gd name="T14" fmla="*/ 0 w 183"/>
              <a:gd name="T15" fmla="*/ 3919994 h 102"/>
              <a:gd name="T16" fmla="*/ 361695 w 183"/>
              <a:gd name="T17" fmla="*/ 3570221 h 102"/>
              <a:gd name="T18" fmla="*/ 1084815 w 183"/>
              <a:gd name="T19" fmla="*/ 3570221 h 102"/>
              <a:gd name="T20" fmla="*/ 4049637 w 183"/>
              <a:gd name="T21" fmla="*/ 3570221 h 102"/>
              <a:gd name="T22" fmla="*/ 5134452 w 183"/>
              <a:gd name="T23" fmla="*/ 3570221 h 102"/>
              <a:gd name="T24" fmla="*/ 5785234 w 183"/>
              <a:gd name="T25" fmla="*/ 3570221 h 102"/>
              <a:gd name="T26" fmla="*/ 6146928 w 183"/>
              <a:gd name="T27" fmla="*/ 2520110 h 102"/>
              <a:gd name="T28" fmla="*/ 5785234 w 183"/>
              <a:gd name="T29" fmla="*/ 1540111 h 102"/>
              <a:gd name="T30" fmla="*/ 6146928 w 183"/>
              <a:gd name="T31" fmla="*/ 1190074 h 102"/>
              <a:gd name="T32" fmla="*/ 6146928 w 183"/>
              <a:gd name="T33" fmla="*/ 840037 h 102"/>
              <a:gd name="T34" fmla="*/ 5785234 w 183"/>
              <a:gd name="T35" fmla="*/ 279924 h 102"/>
              <a:gd name="T36" fmla="*/ 6508623 w 183"/>
              <a:gd name="T37" fmla="*/ 279924 h 102"/>
              <a:gd name="T38" fmla="*/ 6508623 w 183"/>
              <a:gd name="T39" fmla="*/ 0 h 102"/>
              <a:gd name="T40" fmla="*/ 7087066 w 183"/>
              <a:gd name="T41" fmla="*/ 279924 h 102"/>
              <a:gd name="T42" fmla="*/ 7087066 w 183"/>
              <a:gd name="T43" fmla="*/ 840037 h 102"/>
              <a:gd name="T44" fmla="*/ 7448761 w 183"/>
              <a:gd name="T45" fmla="*/ 840037 h 102"/>
              <a:gd name="T46" fmla="*/ 8099542 w 183"/>
              <a:gd name="T47" fmla="*/ 1190074 h 102"/>
              <a:gd name="T48" fmla="*/ 8460968 w 183"/>
              <a:gd name="T49" fmla="*/ 1190074 h 102"/>
              <a:gd name="T50" fmla="*/ 9473444 w 183"/>
              <a:gd name="T51" fmla="*/ 1540111 h 102"/>
              <a:gd name="T52" fmla="*/ 9835139 w 183"/>
              <a:gd name="T53" fmla="*/ 2240186 h 102"/>
              <a:gd name="T54" fmla="*/ 10558260 w 183"/>
              <a:gd name="T55" fmla="*/ 1540111 h 102"/>
              <a:gd name="T56" fmla="*/ 11498397 w 183"/>
              <a:gd name="T57" fmla="*/ 1540111 h 102"/>
              <a:gd name="T58" fmla="*/ 11787753 w 183"/>
              <a:gd name="T59" fmla="*/ 1540111 h 102"/>
              <a:gd name="T60" fmla="*/ 12149179 w 183"/>
              <a:gd name="T61" fmla="*/ 1540111 h 102"/>
              <a:gd name="T62" fmla="*/ 12149179 w 183"/>
              <a:gd name="T63" fmla="*/ 2240186 h 102"/>
              <a:gd name="T64" fmla="*/ 12872299 w 183"/>
              <a:gd name="T65" fmla="*/ 2520110 h 102"/>
              <a:gd name="T66" fmla="*/ 13233994 w 183"/>
              <a:gd name="T67" fmla="*/ 3220184 h 102"/>
              <a:gd name="T68" fmla="*/ 13233994 w 183"/>
              <a:gd name="T69" fmla="*/ 3570221 h 102"/>
              <a:gd name="T70" fmla="*/ 13233994 w 183"/>
              <a:gd name="T71" fmla="*/ 3919994 h 102"/>
              <a:gd name="T72" fmla="*/ 12872299 w 183"/>
              <a:gd name="T73" fmla="*/ 4550220 h 102"/>
              <a:gd name="T74" fmla="*/ 12872299 w 183"/>
              <a:gd name="T75" fmla="*/ 4899993 h 102"/>
              <a:gd name="T76" fmla="*/ 12872299 w 183"/>
              <a:gd name="T77" fmla="*/ 5460105 h 102"/>
              <a:gd name="T78" fmla="*/ 12872299 w 183"/>
              <a:gd name="T79" fmla="*/ 6160180 h 102"/>
              <a:gd name="T80" fmla="*/ 12872299 w 183"/>
              <a:gd name="T81" fmla="*/ 6790141 h 102"/>
              <a:gd name="T82" fmla="*/ 6508623 w 183"/>
              <a:gd name="T83" fmla="*/ 7140178 h 102"/>
              <a:gd name="T84" fmla="*/ 2314040 w 183"/>
              <a:gd name="T85" fmla="*/ 6790141 h 102"/>
              <a:gd name="T86" fmla="*/ 361695 w 183"/>
              <a:gd name="T87" fmla="*/ 6790141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6" name="Freeform 406"/>
          <p:cNvSpPr>
            <a:spLocks/>
          </p:cNvSpPr>
          <p:nvPr/>
        </p:nvSpPr>
        <p:spPr bwMode="auto">
          <a:xfrm>
            <a:off x="4805711" y="4082678"/>
            <a:ext cx="33636" cy="72880"/>
          </a:xfrm>
          <a:custGeom>
            <a:avLst/>
            <a:gdLst>
              <a:gd name="T0" fmla="*/ 3645354 w 112"/>
              <a:gd name="T1" fmla="*/ 15456031 h 248"/>
              <a:gd name="T2" fmla="*/ 3645354 w 112"/>
              <a:gd name="T3" fmla="*/ 15456031 h 248"/>
              <a:gd name="T4" fmla="*/ 3645354 w 112"/>
              <a:gd name="T5" fmla="*/ 15456031 h 248"/>
              <a:gd name="T6" fmla="*/ 2994252 w 112"/>
              <a:gd name="T7" fmla="*/ 14271964 h 248"/>
              <a:gd name="T8" fmla="*/ 2082913 w 112"/>
              <a:gd name="T9" fmla="*/ 13087648 h 248"/>
              <a:gd name="T10" fmla="*/ 520728 w 112"/>
              <a:gd name="T11" fmla="*/ 11965992 h 248"/>
              <a:gd name="T12" fmla="*/ 781220 w 112"/>
              <a:gd name="T13" fmla="*/ 11965992 h 248"/>
              <a:gd name="T14" fmla="*/ 781220 w 112"/>
              <a:gd name="T15" fmla="*/ 11405039 h 248"/>
              <a:gd name="T16" fmla="*/ 520728 w 112"/>
              <a:gd name="T17" fmla="*/ 10220972 h 248"/>
              <a:gd name="T18" fmla="*/ 1106516 w 112"/>
              <a:gd name="T19" fmla="*/ 8974494 h 248"/>
              <a:gd name="T20" fmla="*/ 781220 w 112"/>
              <a:gd name="T21" fmla="*/ 8226557 h 248"/>
              <a:gd name="T22" fmla="*/ 1106516 w 112"/>
              <a:gd name="T23" fmla="*/ 6980079 h 248"/>
              <a:gd name="T24" fmla="*/ 781220 w 112"/>
              <a:gd name="T25" fmla="*/ 6419126 h 248"/>
              <a:gd name="T26" fmla="*/ 781220 w 112"/>
              <a:gd name="T27" fmla="*/ 5235059 h 248"/>
              <a:gd name="T28" fmla="*/ 1106516 w 112"/>
              <a:gd name="T29" fmla="*/ 5235059 h 248"/>
              <a:gd name="T30" fmla="*/ 1106516 w 112"/>
              <a:gd name="T31" fmla="*/ 4113403 h 248"/>
              <a:gd name="T32" fmla="*/ 781220 w 112"/>
              <a:gd name="T33" fmla="*/ 4113403 h 248"/>
              <a:gd name="T34" fmla="*/ 520728 w 112"/>
              <a:gd name="T35" fmla="*/ 3801597 h 248"/>
              <a:gd name="T36" fmla="*/ 520728 w 112"/>
              <a:gd name="T37" fmla="*/ 2929087 h 248"/>
              <a:gd name="T38" fmla="*/ 0 w 112"/>
              <a:gd name="T39" fmla="*/ 1994415 h 248"/>
              <a:gd name="T40" fmla="*/ 781220 w 112"/>
              <a:gd name="T41" fmla="*/ 810099 h 248"/>
              <a:gd name="T42" fmla="*/ 1106516 w 112"/>
              <a:gd name="T43" fmla="*/ 0 h 248"/>
              <a:gd name="T44" fmla="*/ 2668701 w 112"/>
              <a:gd name="T45" fmla="*/ 311557 h 248"/>
              <a:gd name="T46" fmla="*/ 3645354 w 112"/>
              <a:gd name="T47" fmla="*/ 311557 h 248"/>
              <a:gd name="T48" fmla="*/ 4231141 w 112"/>
              <a:gd name="T49" fmla="*/ 1121905 h 248"/>
              <a:gd name="T50" fmla="*/ 5728267 w 112"/>
              <a:gd name="T51" fmla="*/ 3240893 h 248"/>
              <a:gd name="T52" fmla="*/ 5728267 w 112"/>
              <a:gd name="T53" fmla="*/ 3801597 h 248"/>
              <a:gd name="T54" fmla="*/ 5728267 w 112"/>
              <a:gd name="T55" fmla="*/ 4113403 h 248"/>
              <a:gd name="T56" fmla="*/ 5077165 w 112"/>
              <a:gd name="T57" fmla="*/ 4923502 h 248"/>
              <a:gd name="T58" fmla="*/ 5728267 w 112"/>
              <a:gd name="T59" fmla="*/ 6419126 h 248"/>
              <a:gd name="T60" fmla="*/ 5988504 w 112"/>
              <a:gd name="T61" fmla="*/ 8226557 h 248"/>
              <a:gd name="T62" fmla="*/ 7290452 w 112"/>
              <a:gd name="T63" fmla="*/ 9286051 h 248"/>
              <a:gd name="T64" fmla="*/ 7290452 w 112"/>
              <a:gd name="T65" fmla="*/ 9909415 h 248"/>
              <a:gd name="T66" fmla="*/ 6314054 w 112"/>
              <a:gd name="T67" fmla="*/ 11405039 h 248"/>
              <a:gd name="T68" fmla="*/ 5728267 w 112"/>
              <a:gd name="T69" fmla="*/ 12776090 h 248"/>
              <a:gd name="T70" fmla="*/ 4751869 w 112"/>
              <a:gd name="T71" fmla="*/ 13399454 h 248"/>
              <a:gd name="T72" fmla="*/ 3645354 w 112"/>
              <a:gd name="T73" fmla="*/ 15456031 h 248"/>
              <a:gd name="T74" fmla="*/ 3645354 w 112"/>
              <a:gd name="T75" fmla="*/ 15456031 h 248"/>
              <a:gd name="T76" fmla="*/ 2994252 w 112"/>
              <a:gd name="T77" fmla="*/ 14271964 h 248"/>
              <a:gd name="T78" fmla="*/ 3645354 w 112"/>
              <a:gd name="T79" fmla="*/ 1545603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8" name="Line 407"/>
          <p:cNvSpPr>
            <a:spLocks noChangeShapeType="1"/>
          </p:cNvSpPr>
          <p:nvPr/>
        </p:nvSpPr>
        <p:spPr bwMode="auto">
          <a:xfrm>
            <a:off x="4822530" y="4155558"/>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280" name="Freeform 408"/>
          <p:cNvSpPr>
            <a:spLocks/>
          </p:cNvSpPr>
          <p:nvPr/>
        </p:nvSpPr>
        <p:spPr bwMode="auto">
          <a:xfrm>
            <a:off x="4805711" y="4082678"/>
            <a:ext cx="33636" cy="72880"/>
          </a:xfrm>
          <a:custGeom>
            <a:avLst/>
            <a:gdLst>
              <a:gd name="T0" fmla="*/ 2994252 w 112"/>
              <a:gd name="T1" fmla="*/ 14271964 h 248"/>
              <a:gd name="T2" fmla="*/ 2082913 w 112"/>
              <a:gd name="T3" fmla="*/ 13087648 h 248"/>
              <a:gd name="T4" fmla="*/ 520728 w 112"/>
              <a:gd name="T5" fmla="*/ 11965992 h 248"/>
              <a:gd name="T6" fmla="*/ 781220 w 112"/>
              <a:gd name="T7" fmla="*/ 11965992 h 248"/>
              <a:gd name="T8" fmla="*/ 781220 w 112"/>
              <a:gd name="T9" fmla="*/ 11405039 h 248"/>
              <a:gd name="T10" fmla="*/ 520728 w 112"/>
              <a:gd name="T11" fmla="*/ 10220972 h 248"/>
              <a:gd name="T12" fmla="*/ 1106516 w 112"/>
              <a:gd name="T13" fmla="*/ 8974494 h 248"/>
              <a:gd name="T14" fmla="*/ 781220 w 112"/>
              <a:gd name="T15" fmla="*/ 8226557 h 248"/>
              <a:gd name="T16" fmla="*/ 1106516 w 112"/>
              <a:gd name="T17" fmla="*/ 6980079 h 248"/>
              <a:gd name="T18" fmla="*/ 781220 w 112"/>
              <a:gd name="T19" fmla="*/ 6419126 h 248"/>
              <a:gd name="T20" fmla="*/ 781220 w 112"/>
              <a:gd name="T21" fmla="*/ 5235059 h 248"/>
              <a:gd name="T22" fmla="*/ 1106516 w 112"/>
              <a:gd name="T23" fmla="*/ 5235059 h 248"/>
              <a:gd name="T24" fmla="*/ 1106516 w 112"/>
              <a:gd name="T25" fmla="*/ 4113403 h 248"/>
              <a:gd name="T26" fmla="*/ 781220 w 112"/>
              <a:gd name="T27" fmla="*/ 4113403 h 248"/>
              <a:gd name="T28" fmla="*/ 520728 w 112"/>
              <a:gd name="T29" fmla="*/ 3801597 h 248"/>
              <a:gd name="T30" fmla="*/ 520728 w 112"/>
              <a:gd name="T31" fmla="*/ 2929087 h 248"/>
              <a:gd name="T32" fmla="*/ 0 w 112"/>
              <a:gd name="T33" fmla="*/ 1994415 h 248"/>
              <a:gd name="T34" fmla="*/ 781220 w 112"/>
              <a:gd name="T35" fmla="*/ 810099 h 248"/>
              <a:gd name="T36" fmla="*/ 1106516 w 112"/>
              <a:gd name="T37" fmla="*/ 0 h 248"/>
              <a:gd name="T38" fmla="*/ 2668701 w 112"/>
              <a:gd name="T39" fmla="*/ 311557 h 248"/>
              <a:gd name="T40" fmla="*/ 3645354 w 112"/>
              <a:gd name="T41" fmla="*/ 311557 h 248"/>
              <a:gd name="T42" fmla="*/ 4231141 w 112"/>
              <a:gd name="T43" fmla="*/ 1121905 h 248"/>
              <a:gd name="T44" fmla="*/ 5728267 w 112"/>
              <a:gd name="T45" fmla="*/ 3240893 h 248"/>
              <a:gd name="T46" fmla="*/ 5728267 w 112"/>
              <a:gd name="T47" fmla="*/ 3801597 h 248"/>
              <a:gd name="T48" fmla="*/ 5728267 w 112"/>
              <a:gd name="T49" fmla="*/ 4113403 h 248"/>
              <a:gd name="T50" fmla="*/ 5077165 w 112"/>
              <a:gd name="T51" fmla="*/ 4923502 h 248"/>
              <a:gd name="T52" fmla="*/ 5728267 w 112"/>
              <a:gd name="T53" fmla="*/ 6419126 h 248"/>
              <a:gd name="T54" fmla="*/ 5988504 w 112"/>
              <a:gd name="T55" fmla="*/ 8226557 h 248"/>
              <a:gd name="T56" fmla="*/ 7290452 w 112"/>
              <a:gd name="T57" fmla="*/ 9286051 h 248"/>
              <a:gd name="T58" fmla="*/ 7290452 w 112"/>
              <a:gd name="T59" fmla="*/ 9909415 h 248"/>
              <a:gd name="T60" fmla="*/ 6314054 w 112"/>
              <a:gd name="T61" fmla="*/ 11405039 h 248"/>
              <a:gd name="T62" fmla="*/ 5728267 w 112"/>
              <a:gd name="T63" fmla="*/ 12776090 h 248"/>
              <a:gd name="T64" fmla="*/ 4751869 w 112"/>
              <a:gd name="T65" fmla="*/ 13399454 h 248"/>
              <a:gd name="T66" fmla="*/ 3645354 w 112"/>
              <a:gd name="T67" fmla="*/ 15456031 h 248"/>
              <a:gd name="T68" fmla="*/ 3645354 w 112"/>
              <a:gd name="T69" fmla="*/ 1545603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2" name="Freeform 409"/>
          <p:cNvSpPr>
            <a:spLocks/>
          </p:cNvSpPr>
          <p:nvPr/>
        </p:nvSpPr>
        <p:spPr bwMode="auto">
          <a:xfrm>
            <a:off x="4830005" y="4088284"/>
            <a:ext cx="50455" cy="39244"/>
          </a:xfrm>
          <a:custGeom>
            <a:avLst/>
            <a:gdLst>
              <a:gd name="T0" fmla="*/ 11123493 w 160"/>
              <a:gd name="T1" fmla="*/ 6087875 h 131"/>
              <a:gd name="T2" fmla="*/ 10118647 w 160"/>
              <a:gd name="T3" fmla="*/ 6411585 h 131"/>
              <a:gd name="T4" fmla="*/ 9042275 w 160"/>
              <a:gd name="T5" fmla="*/ 7059258 h 131"/>
              <a:gd name="T6" fmla="*/ 7822315 w 160"/>
              <a:gd name="T7" fmla="*/ 7059258 h 131"/>
              <a:gd name="T8" fmla="*/ 7104644 w 160"/>
              <a:gd name="T9" fmla="*/ 7059258 h 131"/>
              <a:gd name="T10" fmla="*/ 6099798 w 160"/>
              <a:gd name="T11" fmla="*/ 7383222 h 131"/>
              <a:gd name="T12" fmla="*/ 5382396 w 160"/>
              <a:gd name="T13" fmla="*/ 8160430 h 131"/>
              <a:gd name="T14" fmla="*/ 4377550 w 160"/>
              <a:gd name="T15" fmla="*/ 8484139 h 131"/>
              <a:gd name="T16" fmla="*/ 2439919 w 160"/>
              <a:gd name="T17" fmla="*/ 8484139 h 131"/>
              <a:gd name="T18" fmla="*/ 1004578 w 160"/>
              <a:gd name="T19" fmla="*/ 7383222 h 131"/>
              <a:gd name="T20" fmla="*/ 717671 w 160"/>
              <a:gd name="T21" fmla="*/ 5505096 h 131"/>
              <a:gd name="T22" fmla="*/ 0 w 160"/>
              <a:gd name="T23" fmla="*/ 3950680 h 131"/>
              <a:gd name="T24" fmla="*/ 717671 w 160"/>
              <a:gd name="T25" fmla="*/ 3108578 h 131"/>
              <a:gd name="T26" fmla="*/ 717671 w 160"/>
              <a:gd name="T27" fmla="*/ 2784868 h 131"/>
              <a:gd name="T28" fmla="*/ 1004578 w 160"/>
              <a:gd name="T29" fmla="*/ 2784868 h 131"/>
              <a:gd name="T30" fmla="*/ 1363547 w 160"/>
              <a:gd name="T31" fmla="*/ 2202089 h 131"/>
              <a:gd name="T32" fmla="*/ 1363547 w 160"/>
              <a:gd name="T33" fmla="*/ 1878125 h 131"/>
              <a:gd name="T34" fmla="*/ 1363547 w 160"/>
              <a:gd name="T35" fmla="*/ 1230452 h 131"/>
              <a:gd name="T36" fmla="*/ 2081218 w 160"/>
              <a:gd name="T37" fmla="*/ 1230452 h 131"/>
              <a:gd name="T38" fmla="*/ 2439919 w 160"/>
              <a:gd name="T39" fmla="*/ 906743 h 131"/>
              <a:gd name="T40" fmla="*/ 3085796 w 160"/>
              <a:gd name="T41" fmla="*/ 906743 h 131"/>
              <a:gd name="T42" fmla="*/ 3444765 w 160"/>
              <a:gd name="T43" fmla="*/ 906743 h 131"/>
              <a:gd name="T44" fmla="*/ 3444765 w 160"/>
              <a:gd name="T45" fmla="*/ 1230452 h 131"/>
              <a:gd name="T46" fmla="*/ 3803467 w 160"/>
              <a:gd name="T47" fmla="*/ 1230452 h 131"/>
              <a:gd name="T48" fmla="*/ 3803467 w 160"/>
              <a:gd name="T49" fmla="*/ 906743 h 131"/>
              <a:gd name="T50" fmla="*/ 4377550 w 160"/>
              <a:gd name="T51" fmla="*/ 647673 h 131"/>
              <a:gd name="T52" fmla="*/ 4736519 w 160"/>
              <a:gd name="T53" fmla="*/ 647673 h 131"/>
              <a:gd name="T54" fmla="*/ 5382396 w 160"/>
              <a:gd name="T55" fmla="*/ 647673 h 131"/>
              <a:gd name="T56" fmla="*/ 5741097 w 160"/>
              <a:gd name="T57" fmla="*/ 647673 h 131"/>
              <a:gd name="T58" fmla="*/ 6099798 w 160"/>
              <a:gd name="T59" fmla="*/ 0 h 131"/>
              <a:gd name="T60" fmla="*/ 6745675 w 160"/>
              <a:gd name="T61" fmla="*/ 0 h 131"/>
              <a:gd name="T62" fmla="*/ 7104644 w 160"/>
              <a:gd name="T63" fmla="*/ 0 h 131"/>
              <a:gd name="T64" fmla="*/ 7822315 w 160"/>
              <a:gd name="T65" fmla="*/ 0 h 131"/>
              <a:gd name="T66" fmla="*/ 8181016 w 160"/>
              <a:gd name="T67" fmla="*/ 0 h 131"/>
              <a:gd name="T68" fmla="*/ 8755099 w 160"/>
              <a:gd name="T69" fmla="*/ 0 h 131"/>
              <a:gd name="T70" fmla="*/ 8755099 w 160"/>
              <a:gd name="T71" fmla="*/ 906743 h 131"/>
              <a:gd name="T72" fmla="*/ 10118647 w 160"/>
              <a:gd name="T73" fmla="*/ 1230452 h 131"/>
              <a:gd name="T74" fmla="*/ 11123493 w 160"/>
              <a:gd name="T75" fmla="*/ 2202089 h 131"/>
              <a:gd name="T76" fmla="*/ 11482194 w 160"/>
              <a:gd name="T77" fmla="*/ 3303007 h 131"/>
              <a:gd name="T78" fmla="*/ 11482194 w 160"/>
              <a:gd name="T79" fmla="*/ 4857423 h 131"/>
              <a:gd name="T80" fmla="*/ 11123493 w 160"/>
              <a:gd name="T81" fmla="*/ 5505096 h 131"/>
              <a:gd name="T82" fmla="*/ 11123493 w 160"/>
              <a:gd name="T83" fmla="*/ 6087875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3" name="Freeform 410"/>
          <p:cNvSpPr>
            <a:spLocks/>
          </p:cNvSpPr>
          <p:nvPr/>
        </p:nvSpPr>
        <p:spPr bwMode="auto">
          <a:xfrm>
            <a:off x="4865510" y="4037829"/>
            <a:ext cx="125204" cy="78486"/>
          </a:xfrm>
          <a:custGeom>
            <a:avLst/>
            <a:gdLst>
              <a:gd name="T0" fmla="*/ 577207 w 396"/>
              <a:gd name="T1" fmla="*/ 9665628 h 267"/>
              <a:gd name="T2" fmla="*/ 865677 w 396"/>
              <a:gd name="T3" fmla="*/ 8169061 h 267"/>
              <a:gd name="T4" fmla="*/ 2957751 w 396"/>
              <a:gd name="T5" fmla="*/ 6360595 h 267"/>
              <a:gd name="T6" fmla="*/ 577207 w 396"/>
              <a:gd name="T7" fmla="*/ 3180422 h 267"/>
              <a:gd name="T8" fmla="*/ 577207 w 396"/>
              <a:gd name="T9" fmla="*/ 1496567 h 267"/>
              <a:gd name="T10" fmla="*/ 1947840 w 396"/>
              <a:gd name="T11" fmla="*/ 0 h 267"/>
              <a:gd name="T12" fmla="*/ 3318472 w 396"/>
              <a:gd name="T13" fmla="*/ 623549 h 267"/>
              <a:gd name="T14" fmla="*/ 3318472 w 396"/>
              <a:gd name="T15" fmla="*/ 2120115 h 267"/>
              <a:gd name="T16" fmla="*/ 5266311 w 396"/>
              <a:gd name="T17" fmla="*/ 1496567 h 267"/>
              <a:gd name="T18" fmla="*/ 8368566 w 396"/>
              <a:gd name="T19" fmla="*/ 2307404 h 267"/>
              <a:gd name="T20" fmla="*/ 10677126 w 396"/>
              <a:gd name="T21" fmla="*/ 1496567 h 267"/>
              <a:gd name="T22" fmla="*/ 14067850 w 396"/>
              <a:gd name="T23" fmla="*/ 2619054 h 267"/>
              <a:gd name="T24" fmla="*/ 18756954 w 396"/>
              <a:gd name="T25" fmla="*/ 623549 h 267"/>
              <a:gd name="T26" fmla="*/ 21209749 w 396"/>
              <a:gd name="T27" fmla="*/ 0 h 267"/>
              <a:gd name="T28" fmla="*/ 23157589 w 396"/>
              <a:gd name="T29" fmla="*/ 1184917 h 267"/>
              <a:gd name="T30" fmla="*/ 26981285 w 396"/>
              <a:gd name="T31" fmla="*/ 2307404 h 267"/>
              <a:gd name="T32" fmla="*/ 28568403 w 396"/>
              <a:gd name="T33" fmla="*/ 3492072 h 267"/>
              <a:gd name="T34" fmla="*/ 27919213 w 396"/>
              <a:gd name="T35" fmla="*/ 4365090 h 267"/>
              <a:gd name="T36" fmla="*/ 26620564 w 396"/>
              <a:gd name="T37" fmla="*/ 4676989 h 267"/>
              <a:gd name="T38" fmla="*/ 25610653 w 396"/>
              <a:gd name="T39" fmla="*/ 8169061 h 267"/>
              <a:gd name="T40" fmla="*/ 24239752 w 396"/>
              <a:gd name="T41" fmla="*/ 9353978 h 267"/>
              <a:gd name="T42" fmla="*/ 24528490 w 396"/>
              <a:gd name="T43" fmla="*/ 10164566 h 267"/>
              <a:gd name="T44" fmla="*/ 25249932 w 396"/>
              <a:gd name="T45" fmla="*/ 11100014 h 267"/>
              <a:gd name="T46" fmla="*/ 26259843 w 396"/>
              <a:gd name="T47" fmla="*/ 12284931 h 267"/>
              <a:gd name="T48" fmla="*/ 22219929 w 396"/>
              <a:gd name="T49" fmla="*/ 12284931 h 267"/>
              <a:gd name="T50" fmla="*/ 19839117 w 396"/>
              <a:gd name="T51" fmla="*/ 13157949 h 267"/>
              <a:gd name="T52" fmla="*/ 18107764 w 396"/>
              <a:gd name="T53" fmla="*/ 14280437 h 267"/>
              <a:gd name="T54" fmla="*/ 17530556 w 396"/>
              <a:gd name="T55" fmla="*/ 15465104 h 267"/>
              <a:gd name="T56" fmla="*/ 15077761 w 396"/>
              <a:gd name="T57" fmla="*/ 16650021 h 267"/>
              <a:gd name="T58" fmla="*/ 12769200 w 396"/>
              <a:gd name="T59" fmla="*/ 16338122 h 267"/>
              <a:gd name="T60" fmla="*/ 8368566 w 396"/>
              <a:gd name="T61" fmla="*/ 15153454 h 267"/>
              <a:gd name="T62" fmla="*/ 3318472 w 396"/>
              <a:gd name="T63" fmla="*/ 16338122 h 267"/>
              <a:gd name="T64" fmla="*/ 2957751 w 396"/>
              <a:gd name="T65" fmla="*/ 15777003 h 267"/>
              <a:gd name="T66" fmla="*/ 3318472 w 396"/>
              <a:gd name="T67" fmla="*/ 13656638 h 267"/>
              <a:gd name="T68" fmla="*/ 1947840 w 396"/>
              <a:gd name="T69" fmla="*/ 11661133 h 267"/>
              <a:gd name="T70" fmla="*/ 577207 w 396"/>
              <a:gd name="T71" fmla="*/ 10476465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4" name="Freeform 411"/>
          <p:cNvSpPr>
            <a:spLocks/>
          </p:cNvSpPr>
          <p:nvPr/>
        </p:nvSpPr>
        <p:spPr bwMode="auto">
          <a:xfrm>
            <a:off x="4953341" y="3920099"/>
            <a:ext cx="69143" cy="84093"/>
          </a:xfrm>
          <a:custGeom>
            <a:avLst/>
            <a:gdLst>
              <a:gd name="T0" fmla="*/ 0 w 224"/>
              <a:gd name="T1" fmla="*/ 1487006 h 287"/>
              <a:gd name="T2" fmla="*/ 618836 w 224"/>
              <a:gd name="T3" fmla="*/ 929441 h 287"/>
              <a:gd name="T4" fmla="*/ 962605 w 224"/>
              <a:gd name="T5" fmla="*/ 1487006 h 287"/>
              <a:gd name="T6" fmla="*/ 962605 w 224"/>
              <a:gd name="T7" fmla="*/ 619544 h 287"/>
              <a:gd name="T8" fmla="*/ 1993911 w 224"/>
              <a:gd name="T9" fmla="*/ 929441 h 287"/>
              <a:gd name="T10" fmla="*/ 2819114 w 224"/>
              <a:gd name="T11" fmla="*/ 929441 h 287"/>
              <a:gd name="T12" fmla="*/ 3850420 w 224"/>
              <a:gd name="T13" fmla="*/ 619544 h 287"/>
              <a:gd name="T14" fmla="*/ 4194189 w 224"/>
              <a:gd name="T15" fmla="*/ 619544 h 287"/>
              <a:gd name="T16" fmla="*/ 5156794 w 224"/>
              <a:gd name="T17" fmla="*/ 619544 h 287"/>
              <a:gd name="T18" fmla="*/ 5500825 w 224"/>
              <a:gd name="T19" fmla="*/ 929441 h 287"/>
              <a:gd name="T20" fmla="*/ 6463430 w 224"/>
              <a:gd name="T21" fmla="*/ 1487006 h 287"/>
              <a:gd name="T22" fmla="*/ 7357071 w 224"/>
              <a:gd name="T23" fmla="*/ 1796653 h 287"/>
              <a:gd name="T24" fmla="*/ 7357071 w 224"/>
              <a:gd name="T25" fmla="*/ 2106550 h 287"/>
              <a:gd name="T26" fmla="*/ 7701102 w 224"/>
              <a:gd name="T27" fmla="*/ 2726094 h 287"/>
              <a:gd name="T28" fmla="*/ 8663708 w 224"/>
              <a:gd name="T29" fmla="*/ 2106550 h 287"/>
              <a:gd name="T30" fmla="*/ 9695014 w 224"/>
              <a:gd name="T31" fmla="*/ 2726094 h 287"/>
              <a:gd name="T32" fmla="*/ 10657619 w 224"/>
              <a:gd name="T33" fmla="*/ 3469597 h 287"/>
              <a:gd name="T34" fmla="*/ 11001388 w 224"/>
              <a:gd name="T35" fmla="*/ 3469597 h 287"/>
              <a:gd name="T36" fmla="*/ 11207754 w 224"/>
              <a:gd name="T37" fmla="*/ 4399038 h 287"/>
              <a:gd name="T38" fmla="*/ 11207754 w 224"/>
              <a:gd name="T39" fmla="*/ 4956602 h 287"/>
              <a:gd name="T40" fmla="*/ 11001388 w 224"/>
              <a:gd name="T41" fmla="*/ 5886043 h 287"/>
              <a:gd name="T42" fmla="*/ 11895291 w 224"/>
              <a:gd name="T43" fmla="*/ 6753505 h 287"/>
              <a:gd name="T44" fmla="*/ 12170359 w 224"/>
              <a:gd name="T45" fmla="*/ 7063152 h 287"/>
              <a:gd name="T46" fmla="*/ 13201665 w 224"/>
              <a:gd name="T47" fmla="*/ 7558738 h 287"/>
              <a:gd name="T48" fmla="*/ 12857896 w 224"/>
              <a:gd name="T49" fmla="*/ 7868634 h 287"/>
              <a:gd name="T50" fmla="*/ 13201665 w 224"/>
              <a:gd name="T51" fmla="*/ 8426199 h 287"/>
              <a:gd name="T52" fmla="*/ 12857896 w 224"/>
              <a:gd name="T53" fmla="*/ 9045743 h 287"/>
              <a:gd name="T54" fmla="*/ 13820501 w 224"/>
              <a:gd name="T55" fmla="*/ 9665288 h 287"/>
              <a:gd name="T56" fmla="*/ 14164270 w 224"/>
              <a:gd name="T57" fmla="*/ 9913205 h 287"/>
              <a:gd name="T58" fmla="*/ 14508039 w 224"/>
              <a:gd name="T59" fmla="*/ 10532749 h 287"/>
              <a:gd name="T60" fmla="*/ 14508039 w 224"/>
              <a:gd name="T61" fmla="*/ 11152293 h 287"/>
              <a:gd name="T62" fmla="*/ 14508039 w 224"/>
              <a:gd name="T63" fmla="*/ 11895796 h 287"/>
              <a:gd name="T64" fmla="*/ 15401943 w 224"/>
              <a:gd name="T65" fmla="*/ 12515340 h 287"/>
              <a:gd name="T66" fmla="*/ 14508039 w 224"/>
              <a:gd name="T67" fmla="*/ 12515340 h 287"/>
              <a:gd name="T68" fmla="*/ 14164270 w 224"/>
              <a:gd name="T69" fmla="*/ 12825237 h 287"/>
              <a:gd name="T70" fmla="*/ 14164270 w 224"/>
              <a:gd name="T71" fmla="*/ 11895796 h 287"/>
              <a:gd name="T72" fmla="*/ 13201665 w 224"/>
              <a:gd name="T73" fmla="*/ 11895796 h 287"/>
              <a:gd name="T74" fmla="*/ 13201665 w 224"/>
              <a:gd name="T75" fmla="*/ 12825237 h 287"/>
              <a:gd name="T76" fmla="*/ 12170359 w 224"/>
              <a:gd name="T77" fmla="*/ 11895796 h 287"/>
              <a:gd name="T78" fmla="*/ 11895291 w 224"/>
              <a:gd name="T79" fmla="*/ 12515340 h 287"/>
              <a:gd name="T80" fmla="*/ 11895291 w 224"/>
              <a:gd name="T81" fmla="*/ 12515340 h 287"/>
              <a:gd name="T82" fmla="*/ 11207754 w 224"/>
              <a:gd name="T83" fmla="*/ 11895796 h 287"/>
              <a:gd name="T84" fmla="*/ 11001388 w 224"/>
              <a:gd name="T85" fmla="*/ 11648128 h 287"/>
              <a:gd name="T86" fmla="*/ 9970081 w 224"/>
              <a:gd name="T87" fmla="*/ 11895796 h 287"/>
              <a:gd name="T88" fmla="*/ 10657619 w 224"/>
              <a:gd name="T89" fmla="*/ 12825237 h 287"/>
              <a:gd name="T90" fmla="*/ 10657619 w 224"/>
              <a:gd name="T91" fmla="*/ 13382802 h 287"/>
              <a:gd name="T92" fmla="*/ 9970081 w 224"/>
              <a:gd name="T93" fmla="*/ 14002346 h 287"/>
              <a:gd name="T94" fmla="*/ 9970081 w 224"/>
              <a:gd name="T95" fmla="*/ 14869807 h 287"/>
              <a:gd name="T96" fmla="*/ 9007476 w 224"/>
              <a:gd name="T97" fmla="*/ 14869807 h 287"/>
              <a:gd name="T98" fmla="*/ 9007476 w 224"/>
              <a:gd name="T99" fmla="*/ 15675289 h 287"/>
              <a:gd name="T100" fmla="*/ 8663708 w 224"/>
              <a:gd name="T101" fmla="*/ 15985186 h 287"/>
              <a:gd name="T102" fmla="*/ 8319677 w 224"/>
              <a:gd name="T103" fmla="*/ 16852398 h 287"/>
              <a:gd name="T104" fmla="*/ 7701102 w 224"/>
              <a:gd name="T105" fmla="*/ 17471943 h 287"/>
              <a:gd name="T106" fmla="*/ 6807199 w 224"/>
              <a:gd name="T107" fmla="*/ 17781839 h 287"/>
              <a:gd name="T108" fmla="*/ 6463430 w 224"/>
              <a:gd name="T109" fmla="*/ 16852398 h 287"/>
              <a:gd name="T110" fmla="*/ 6807199 w 224"/>
              <a:gd name="T111" fmla="*/ 15985186 h 287"/>
              <a:gd name="T112" fmla="*/ 7357071 w 224"/>
              <a:gd name="T113" fmla="*/ 11895796 h 287"/>
              <a:gd name="T114" fmla="*/ 6463430 w 224"/>
              <a:gd name="T115" fmla="*/ 8736096 h 287"/>
              <a:gd name="T116" fmla="*/ 3162883 w 224"/>
              <a:gd name="T117" fmla="*/ 4956602 h 287"/>
              <a:gd name="T118" fmla="*/ 618836 w 224"/>
              <a:gd name="T119" fmla="*/ 1487006 h 287"/>
              <a:gd name="T120" fmla="*/ 0 w 224"/>
              <a:gd name="T121" fmla="*/ 1487006 h 287"/>
              <a:gd name="T122" fmla="*/ 0 w 224"/>
              <a:gd name="T123" fmla="*/ 1487006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6" name="Freeform 412"/>
          <p:cNvSpPr>
            <a:spLocks/>
          </p:cNvSpPr>
          <p:nvPr/>
        </p:nvSpPr>
        <p:spPr bwMode="auto">
          <a:xfrm>
            <a:off x="4953341" y="3920099"/>
            <a:ext cx="69143" cy="84093"/>
          </a:xfrm>
          <a:custGeom>
            <a:avLst/>
            <a:gdLst>
              <a:gd name="T0" fmla="*/ 618836 w 224"/>
              <a:gd name="T1" fmla="*/ 1487006 h 287"/>
              <a:gd name="T2" fmla="*/ 962605 w 224"/>
              <a:gd name="T3" fmla="*/ 929441 h 287"/>
              <a:gd name="T4" fmla="*/ 1306374 w 224"/>
              <a:gd name="T5" fmla="*/ 929441 h 287"/>
              <a:gd name="T6" fmla="*/ 2268979 w 224"/>
              <a:gd name="T7" fmla="*/ 929441 h 287"/>
              <a:gd name="T8" fmla="*/ 3162883 w 224"/>
              <a:gd name="T9" fmla="*/ 619544 h 287"/>
              <a:gd name="T10" fmla="*/ 4194189 w 224"/>
              <a:gd name="T11" fmla="*/ 0 h 287"/>
              <a:gd name="T12" fmla="*/ 4469256 w 224"/>
              <a:gd name="T13" fmla="*/ 619544 h 287"/>
              <a:gd name="T14" fmla="*/ 5500825 w 224"/>
              <a:gd name="T15" fmla="*/ 619544 h 287"/>
              <a:gd name="T16" fmla="*/ 6119399 w 224"/>
              <a:gd name="T17" fmla="*/ 929441 h 287"/>
              <a:gd name="T18" fmla="*/ 6807199 w 224"/>
              <a:gd name="T19" fmla="*/ 1796653 h 287"/>
              <a:gd name="T20" fmla="*/ 7701102 w 224"/>
              <a:gd name="T21" fmla="*/ 1796653 h 287"/>
              <a:gd name="T22" fmla="*/ 7701102 w 224"/>
              <a:gd name="T23" fmla="*/ 2106550 h 287"/>
              <a:gd name="T24" fmla="*/ 8319677 w 224"/>
              <a:gd name="T25" fmla="*/ 2106550 h 287"/>
              <a:gd name="T26" fmla="*/ 9695014 w 224"/>
              <a:gd name="T27" fmla="*/ 2106550 h 287"/>
              <a:gd name="T28" fmla="*/ 9970081 w 224"/>
              <a:gd name="T29" fmla="*/ 3469597 h 287"/>
              <a:gd name="T30" fmla="*/ 11001388 w 224"/>
              <a:gd name="T31" fmla="*/ 2974011 h 287"/>
              <a:gd name="T32" fmla="*/ 11207754 w 224"/>
              <a:gd name="T33" fmla="*/ 3779493 h 287"/>
              <a:gd name="T34" fmla="*/ 11207754 w 224"/>
              <a:gd name="T35" fmla="*/ 4708685 h 287"/>
              <a:gd name="T36" fmla="*/ 11001388 w 224"/>
              <a:gd name="T37" fmla="*/ 5576147 h 287"/>
              <a:gd name="T38" fmla="*/ 11207754 w 224"/>
              <a:gd name="T39" fmla="*/ 6443608 h 287"/>
              <a:gd name="T40" fmla="*/ 11895291 w 224"/>
              <a:gd name="T41" fmla="*/ 7063152 h 287"/>
              <a:gd name="T42" fmla="*/ 12857896 w 224"/>
              <a:gd name="T43" fmla="*/ 7063152 h 287"/>
              <a:gd name="T44" fmla="*/ 12857896 w 224"/>
              <a:gd name="T45" fmla="*/ 7558738 h 287"/>
              <a:gd name="T46" fmla="*/ 12857896 w 224"/>
              <a:gd name="T47" fmla="*/ 8426199 h 287"/>
              <a:gd name="T48" fmla="*/ 13201665 w 224"/>
              <a:gd name="T49" fmla="*/ 8736096 h 287"/>
              <a:gd name="T50" fmla="*/ 13201665 w 224"/>
              <a:gd name="T51" fmla="*/ 9045743 h 287"/>
              <a:gd name="T52" fmla="*/ 14164270 w 224"/>
              <a:gd name="T53" fmla="*/ 9665288 h 287"/>
              <a:gd name="T54" fmla="*/ 14508039 w 224"/>
              <a:gd name="T55" fmla="*/ 9913205 h 287"/>
              <a:gd name="T56" fmla="*/ 14508039 w 224"/>
              <a:gd name="T57" fmla="*/ 10842646 h 287"/>
              <a:gd name="T58" fmla="*/ 14508039 w 224"/>
              <a:gd name="T59" fmla="*/ 11648128 h 287"/>
              <a:gd name="T60" fmla="*/ 15195577 w 224"/>
              <a:gd name="T61" fmla="*/ 11895796 h 287"/>
              <a:gd name="T62" fmla="*/ 15195577 w 224"/>
              <a:gd name="T63" fmla="*/ 12515340 h 287"/>
              <a:gd name="T64" fmla="*/ 14164270 w 224"/>
              <a:gd name="T65" fmla="*/ 12515340 h 287"/>
              <a:gd name="T66" fmla="*/ 13820501 w 224"/>
              <a:gd name="T67" fmla="*/ 12515340 h 287"/>
              <a:gd name="T68" fmla="*/ 13820501 w 224"/>
              <a:gd name="T69" fmla="*/ 11895796 h 287"/>
              <a:gd name="T70" fmla="*/ 13201665 w 224"/>
              <a:gd name="T71" fmla="*/ 12515340 h 287"/>
              <a:gd name="T72" fmla="*/ 12857896 w 224"/>
              <a:gd name="T73" fmla="*/ 12515340 h 287"/>
              <a:gd name="T74" fmla="*/ 11895291 w 224"/>
              <a:gd name="T75" fmla="*/ 11895796 h 287"/>
              <a:gd name="T76" fmla="*/ 11895291 w 224"/>
              <a:gd name="T77" fmla="*/ 11895796 h 287"/>
              <a:gd name="T78" fmla="*/ 11207754 w 224"/>
              <a:gd name="T79" fmla="*/ 12515340 h 287"/>
              <a:gd name="T80" fmla="*/ 11207754 w 224"/>
              <a:gd name="T81" fmla="*/ 11648128 h 287"/>
              <a:gd name="T82" fmla="*/ 10657619 w 224"/>
              <a:gd name="T83" fmla="*/ 11895796 h 287"/>
              <a:gd name="T84" fmla="*/ 9970081 w 224"/>
              <a:gd name="T85" fmla="*/ 12515340 h 287"/>
              <a:gd name="T86" fmla="*/ 9970081 w 224"/>
              <a:gd name="T87" fmla="*/ 13382802 h 287"/>
              <a:gd name="T88" fmla="*/ 10657619 w 224"/>
              <a:gd name="T89" fmla="*/ 13692698 h 287"/>
              <a:gd name="T90" fmla="*/ 10657619 w 224"/>
              <a:gd name="T91" fmla="*/ 14621890 h 287"/>
              <a:gd name="T92" fmla="*/ 9695014 w 224"/>
              <a:gd name="T93" fmla="*/ 14869807 h 287"/>
              <a:gd name="T94" fmla="*/ 9007476 w 224"/>
              <a:gd name="T95" fmla="*/ 15365393 h 287"/>
              <a:gd name="T96" fmla="*/ 9007476 w 224"/>
              <a:gd name="T97" fmla="*/ 15985186 h 287"/>
              <a:gd name="T98" fmla="*/ 8319677 w 224"/>
              <a:gd name="T99" fmla="*/ 16604730 h 287"/>
              <a:gd name="T100" fmla="*/ 8319677 w 224"/>
              <a:gd name="T101" fmla="*/ 17471943 h 287"/>
              <a:gd name="T102" fmla="*/ 7357071 w 224"/>
              <a:gd name="T103" fmla="*/ 17471943 h 287"/>
              <a:gd name="T104" fmla="*/ 6807199 w 224"/>
              <a:gd name="T105" fmla="*/ 16852398 h 287"/>
              <a:gd name="T106" fmla="*/ 6807199 w 224"/>
              <a:gd name="T107" fmla="*/ 16604730 h 287"/>
              <a:gd name="T108" fmla="*/ 6463430 w 224"/>
              <a:gd name="T109" fmla="*/ 14621890 h 287"/>
              <a:gd name="T110" fmla="*/ 7357071 w 224"/>
              <a:gd name="T111" fmla="*/ 10842646 h 287"/>
              <a:gd name="T112" fmla="*/ 5500825 w 224"/>
              <a:gd name="T113" fmla="*/ 7868634 h 287"/>
              <a:gd name="T114" fmla="*/ 1993911 w 224"/>
              <a:gd name="T115" fmla="*/ 1796653 h 287"/>
              <a:gd name="T116" fmla="*/ 0 w 224"/>
              <a:gd name="T117" fmla="*/ 1487006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7" name="Freeform 413"/>
          <p:cNvSpPr>
            <a:spLocks/>
          </p:cNvSpPr>
          <p:nvPr/>
        </p:nvSpPr>
        <p:spPr bwMode="auto">
          <a:xfrm>
            <a:off x="4889806" y="4250862"/>
            <a:ext cx="57930" cy="16818"/>
          </a:xfrm>
          <a:custGeom>
            <a:avLst/>
            <a:gdLst>
              <a:gd name="T0" fmla="*/ 5350561 w 178"/>
              <a:gd name="T1" fmla="*/ 3644971 h 56"/>
              <a:gd name="T2" fmla="*/ 6115006 w 178"/>
              <a:gd name="T3" fmla="*/ 3319431 h 56"/>
              <a:gd name="T4" fmla="*/ 5350561 w 178"/>
              <a:gd name="T5" fmla="*/ 3319431 h 56"/>
              <a:gd name="T6" fmla="*/ 3898254 w 178"/>
              <a:gd name="T7" fmla="*/ 2408380 h 56"/>
              <a:gd name="T8" fmla="*/ 2598836 w 178"/>
              <a:gd name="T9" fmla="*/ 2408380 h 56"/>
              <a:gd name="T10" fmla="*/ 1452307 w 178"/>
              <a:gd name="T11" fmla="*/ 2408380 h 56"/>
              <a:gd name="T12" fmla="*/ 382084 w 178"/>
              <a:gd name="T13" fmla="*/ 2408380 h 56"/>
              <a:gd name="T14" fmla="*/ 0 w 178"/>
              <a:gd name="T15" fmla="*/ 2082841 h 56"/>
              <a:gd name="T16" fmla="*/ 0 w 178"/>
              <a:gd name="T17" fmla="*/ 846250 h 56"/>
              <a:gd name="T18" fmla="*/ 1070223 w 178"/>
              <a:gd name="T19" fmla="*/ 846250 h 56"/>
              <a:gd name="T20" fmla="*/ 1070223 w 178"/>
              <a:gd name="T21" fmla="*/ 325540 h 56"/>
              <a:gd name="T22" fmla="*/ 1070223 w 178"/>
              <a:gd name="T23" fmla="*/ 0 h 56"/>
              <a:gd name="T24" fmla="*/ 1070223 w 178"/>
              <a:gd name="T25" fmla="*/ 325540 h 56"/>
              <a:gd name="T26" fmla="*/ 1070223 w 178"/>
              <a:gd name="T27" fmla="*/ 846250 h 56"/>
              <a:gd name="T28" fmla="*/ 2216752 w 178"/>
              <a:gd name="T29" fmla="*/ 846250 h 56"/>
              <a:gd name="T30" fmla="*/ 2598836 w 178"/>
              <a:gd name="T31" fmla="*/ 846250 h 56"/>
              <a:gd name="T32" fmla="*/ 2904614 w 178"/>
              <a:gd name="T33" fmla="*/ 325540 h 56"/>
              <a:gd name="T34" fmla="*/ 2904614 w 178"/>
              <a:gd name="T35" fmla="*/ 846250 h 56"/>
              <a:gd name="T36" fmla="*/ 2598836 w 178"/>
              <a:gd name="T37" fmla="*/ 1171534 h 56"/>
              <a:gd name="T38" fmla="*/ 2904614 w 178"/>
              <a:gd name="T39" fmla="*/ 1171534 h 56"/>
              <a:gd name="T40" fmla="*/ 3669059 w 178"/>
              <a:gd name="T41" fmla="*/ 1171534 h 56"/>
              <a:gd name="T42" fmla="*/ 3669059 w 178"/>
              <a:gd name="T43" fmla="*/ 1497074 h 56"/>
              <a:gd name="T44" fmla="*/ 4662699 w 178"/>
              <a:gd name="T45" fmla="*/ 1497074 h 56"/>
              <a:gd name="T46" fmla="*/ 6115006 w 178"/>
              <a:gd name="T47" fmla="*/ 1497074 h 56"/>
              <a:gd name="T48" fmla="*/ 7184952 w 178"/>
              <a:gd name="T49" fmla="*/ 1497074 h 56"/>
              <a:gd name="T50" fmla="*/ 7567313 w 178"/>
              <a:gd name="T51" fmla="*/ 1497074 h 56"/>
              <a:gd name="T52" fmla="*/ 7567313 w 178"/>
              <a:gd name="T53" fmla="*/ 2082841 h 56"/>
              <a:gd name="T54" fmla="*/ 8943037 w 178"/>
              <a:gd name="T55" fmla="*/ 2082841 h 56"/>
              <a:gd name="T56" fmla="*/ 9630899 w 178"/>
              <a:gd name="T57" fmla="*/ 2082841 h 56"/>
              <a:gd name="T58" fmla="*/ 10777704 w 178"/>
              <a:gd name="T59" fmla="*/ 1497074 h 56"/>
              <a:gd name="T60" fmla="*/ 10777704 w 178"/>
              <a:gd name="T61" fmla="*/ 2082841 h 56"/>
              <a:gd name="T62" fmla="*/ 10777704 w 178"/>
              <a:gd name="T63" fmla="*/ 2408380 h 56"/>
              <a:gd name="T64" fmla="*/ 11159789 w 178"/>
              <a:gd name="T65" fmla="*/ 3059204 h 56"/>
              <a:gd name="T66" fmla="*/ 11465567 w 178"/>
              <a:gd name="T67" fmla="*/ 2408380 h 56"/>
              <a:gd name="T68" fmla="*/ 12612096 w 178"/>
              <a:gd name="T69" fmla="*/ 2408380 h 56"/>
              <a:gd name="T70" fmla="*/ 13223651 w 178"/>
              <a:gd name="T71" fmla="*/ 2408380 h 56"/>
              <a:gd name="T72" fmla="*/ 13605736 w 178"/>
              <a:gd name="T73" fmla="*/ 2082841 h 56"/>
              <a:gd name="T74" fmla="*/ 13223651 w 178"/>
              <a:gd name="T75" fmla="*/ 2408380 h 56"/>
              <a:gd name="T76" fmla="*/ 13223651 w 178"/>
              <a:gd name="T77" fmla="*/ 3059204 h 56"/>
              <a:gd name="T78" fmla="*/ 13223651 w 178"/>
              <a:gd name="T79" fmla="*/ 3319431 h 56"/>
              <a:gd name="T80" fmla="*/ 11465567 w 178"/>
              <a:gd name="T81" fmla="*/ 3319431 h 56"/>
              <a:gd name="T82" fmla="*/ 11159789 w 178"/>
              <a:gd name="T83" fmla="*/ 3644971 h 56"/>
              <a:gd name="T84" fmla="*/ 10013260 w 178"/>
              <a:gd name="T85" fmla="*/ 3319431 h 56"/>
              <a:gd name="T86" fmla="*/ 5350561 w 178"/>
              <a:gd name="T87" fmla="*/ 3644971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8" h="56">
                <a:moveTo>
                  <a:pt x="70" y="56"/>
                </a:moveTo>
                <a:lnTo>
                  <a:pt x="80" y="51"/>
                </a:lnTo>
                <a:lnTo>
                  <a:pt x="70" y="51"/>
                </a:lnTo>
                <a:lnTo>
                  <a:pt x="51" y="37"/>
                </a:lnTo>
                <a:lnTo>
                  <a:pt x="34" y="37"/>
                </a:lnTo>
                <a:lnTo>
                  <a:pt x="19" y="37"/>
                </a:lnTo>
                <a:lnTo>
                  <a:pt x="5" y="37"/>
                </a:lnTo>
                <a:lnTo>
                  <a:pt x="0" y="32"/>
                </a:lnTo>
                <a:lnTo>
                  <a:pt x="0" y="13"/>
                </a:lnTo>
                <a:lnTo>
                  <a:pt x="14" y="13"/>
                </a:lnTo>
                <a:lnTo>
                  <a:pt x="14" y="5"/>
                </a:lnTo>
                <a:lnTo>
                  <a:pt x="14" y="0"/>
                </a:lnTo>
                <a:lnTo>
                  <a:pt x="14" y="5"/>
                </a:lnTo>
                <a:lnTo>
                  <a:pt x="14" y="13"/>
                </a:lnTo>
                <a:lnTo>
                  <a:pt x="29" y="13"/>
                </a:lnTo>
                <a:lnTo>
                  <a:pt x="34" y="13"/>
                </a:lnTo>
                <a:lnTo>
                  <a:pt x="38" y="5"/>
                </a:lnTo>
                <a:lnTo>
                  <a:pt x="38" y="13"/>
                </a:lnTo>
                <a:lnTo>
                  <a:pt x="34" y="18"/>
                </a:lnTo>
                <a:lnTo>
                  <a:pt x="38" y="18"/>
                </a:lnTo>
                <a:lnTo>
                  <a:pt x="48" y="18"/>
                </a:lnTo>
                <a:lnTo>
                  <a:pt x="48" y="23"/>
                </a:lnTo>
                <a:lnTo>
                  <a:pt x="61" y="23"/>
                </a:lnTo>
                <a:lnTo>
                  <a:pt x="80" y="23"/>
                </a:lnTo>
                <a:lnTo>
                  <a:pt x="94" y="23"/>
                </a:lnTo>
                <a:lnTo>
                  <a:pt x="99" y="23"/>
                </a:lnTo>
                <a:lnTo>
                  <a:pt x="99" y="32"/>
                </a:lnTo>
                <a:lnTo>
                  <a:pt x="117" y="32"/>
                </a:lnTo>
                <a:lnTo>
                  <a:pt x="126" y="32"/>
                </a:lnTo>
                <a:lnTo>
                  <a:pt x="141" y="23"/>
                </a:lnTo>
                <a:lnTo>
                  <a:pt x="141" y="32"/>
                </a:lnTo>
                <a:lnTo>
                  <a:pt x="141" y="37"/>
                </a:lnTo>
                <a:lnTo>
                  <a:pt x="146" y="47"/>
                </a:lnTo>
                <a:lnTo>
                  <a:pt x="150" y="37"/>
                </a:lnTo>
                <a:lnTo>
                  <a:pt x="165" y="37"/>
                </a:lnTo>
                <a:lnTo>
                  <a:pt x="173" y="37"/>
                </a:lnTo>
                <a:lnTo>
                  <a:pt x="178" y="32"/>
                </a:lnTo>
                <a:lnTo>
                  <a:pt x="173" y="37"/>
                </a:lnTo>
                <a:lnTo>
                  <a:pt x="173" y="47"/>
                </a:lnTo>
                <a:lnTo>
                  <a:pt x="173" y="51"/>
                </a:lnTo>
                <a:lnTo>
                  <a:pt x="150" y="51"/>
                </a:lnTo>
                <a:lnTo>
                  <a:pt x="146" y="56"/>
                </a:lnTo>
                <a:lnTo>
                  <a:pt x="131" y="51"/>
                </a:lnTo>
                <a:lnTo>
                  <a:pt x="7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8" name="Freeform 414"/>
          <p:cNvSpPr>
            <a:spLocks/>
          </p:cNvSpPr>
          <p:nvPr/>
        </p:nvSpPr>
        <p:spPr bwMode="auto">
          <a:xfrm>
            <a:off x="4822530" y="4105105"/>
            <a:ext cx="130810" cy="125203"/>
          </a:xfrm>
          <a:custGeom>
            <a:avLst/>
            <a:gdLst>
              <a:gd name="T0" fmla="*/ 2339303 w 411"/>
              <a:gd name="T1" fmla="*/ 8158067 h 418"/>
              <a:gd name="T2" fmla="*/ 4093780 w 411"/>
              <a:gd name="T3" fmla="*/ 4532344 h 418"/>
              <a:gd name="T4" fmla="*/ 7822010 w 411"/>
              <a:gd name="T5" fmla="*/ 3431574 h 418"/>
              <a:gd name="T6" fmla="*/ 10819411 w 411"/>
              <a:gd name="T7" fmla="*/ 3107908 h 418"/>
              <a:gd name="T8" fmla="*/ 13304988 w 411"/>
              <a:gd name="T9" fmla="*/ 2136655 h 418"/>
              <a:gd name="T10" fmla="*/ 20103621 w 411"/>
              <a:gd name="T11" fmla="*/ 906367 h 418"/>
              <a:gd name="T12" fmla="*/ 25220779 w 411"/>
              <a:gd name="T13" fmla="*/ 2460321 h 418"/>
              <a:gd name="T14" fmla="*/ 27340806 w 411"/>
              <a:gd name="T15" fmla="*/ 323666 h 418"/>
              <a:gd name="T16" fmla="*/ 28949009 w 411"/>
              <a:gd name="T17" fmla="*/ 0 h 418"/>
              <a:gd name="T18" fmla="*/ 28656731 w 411"/>
              <a:gd name="T19" fmla="*/ 2460321 h 418"/>
              <a:gd name="T20" fmla="*/ 27340806 w 411"/>
              <a:gd name="T21" fmla="*/ 4208678 h 418"/>
              <a:gd name="T22" fmla="*/ 22881476 w 411"/>
              <a:gd name="T23" fmla="*/ 3949643 h 418"/>
              <a:gd name="T24" fmla="*/ 21492548 w 411"/>
              <a:gd name="T25" fmla="*/ 4208678 h 418"/>
              <a:gd name="T26" fmla="*/ 19372521 w 411"/>
              <a:gd name="T27" fmla="*/ 3431574 h 418"/>
              <a:gd name="T28" fmla="*/ 17764318 w 411"/>
              <a:gd name="T29" fmla="*/ 4532344 h 418"/>
              <a:gd name="T30" fmla="*/ 16009841 w 411"/>
              <a:gd name="T31" fmla="*/ 5179677 h 418"/>
              <a:gd name="T32" fmla="*/ 17764318 w 411"/>
              <a:gd name="T33" fmla="*/ 6409964 h 418"/>
              <a:gd name="T34" fmla="*/ 18129868 w 411"/>
              <a:gd name="T35" fmla="*/ 7316332 h 418"/>
              <a:gd name="T36" fmla="*/ 16667668 w 411"/>
              <a:gd name="T37" fmla="*/ 6733631 h 418"/>
              <a:gd name="T38" fmla="*/ 16009841 w 411"/>
              <a:gd name="T39" fmla="*/ 7575366 h 418"/>
              <a:gd name="T40" fmla="*/ 17764318 w 411"/>
              <a:gd name="T41" fmla="*/ 8481988 h 418"/>
              <a:gd name="T42" fmla="*/ 16009841 w 411"/>
              <a:gd name="T43" fmla="*/ 7575366 h 418"/>
              <a:gd name="T44" fmla="*/ 14620643 w 411"/>
              <a:gd name="T45" fmla="*/ 7575366 h 418"/>
              <a:gd name="T46" fmla="*/ 15278741 w 411"/>
              <a:gd name="T47" fmla="*/ 8481988 h 418"/>
              <a:gd name="T48" fmla="*/ 16009841 w 411"/>
              <a:gd name="T49" fmla="*/ 9388355 h 418"/>
              <a:gd name="T50" fmla="*/ 14620643 w 411"/>
              <a:gd name="T51" fmla="*/ 8481988 h 418"/>
              <a:gd name="T52" fmla="*/ 13304988 w 411"/>
              <a:gd name="T53" fmla="*/ 7316332 h 418"/>
              <a:gd name="T54" fmla="*/ 12939438 w 411"/>
              <a:gd name="T55" fmla="*/ 5503597 h 418"/>
              <a:gd name="T56" fmla="*/ 11915790 w 411"/>
              <a:gd name="T57" fmla="*/ 5503597 h 418"/>
              <a:gd name="T58" fmla="*/ 10819411 w 411"/>
              <a:gd name="T59" fmla="*/ 7575366 h 418"/>
              <a:gd name="T60" fmla="*/ 11184961 w 411"/>
              <a:gd name="T61" fmla="*/ 8805654 h 418"/>
              <a:gd name="T62" fmla="*/ 12281340 w 411"/>
              <a:gd name="T63" fmla="*/ 10942309 h 418"/>
              <a:gd name="T64" fmla="*/ 13670538 w 411"/>
              <a:gd name="T65" fmla="*/ 13661665 h 418"/>
              <a:gd name="T66" fmla="*/ 13304988 w 411"/>
              <a:gd name="T67" fmla="*/ 12431377 h 418"/>
              <a:gd name="T68" fmla="*/ 12281340 w 411"/>
              <a:gd name="T69" fmla="*/ 13337998 h 418"/>
              <a:gd name="T70" fmla="*/ 12281340 w 411"/>
              <a:gd name="T71" fmla="*/ 14568032 h 418"/>
              <a:gd name="T72" fmla="*/ 11915790 w 411"/>
              <a:gd name="T73" fmla="*/ 15539285 h 418"/>
              <a:gd name="T74" fmla="*/ 13670538 w 411"/>
              <a:gd name="T75" fmla="*/ 15733433 h 418"/>
              <a:gd name="T76" fmla="*/ 15278741 w 411"/>
              <a:gd name="T77" fmla="*/ 16963721 h 418"/>
              <a:gd name="T78" fmla="*/ 16667668 w 411"/>
              <a:gd name="T79" fmla="*/ 17611308 h 418"/>
              <a:gd name="T80" fmla="*/ 17764318 w 411"/>
              <a:gd name="T81" fmla="*/ 18841341 h 418"/>
              <a:gd name="T82" fmla="*/ 17033218 w 411"/>
              <a:gd name="T83" fmla="*/ 20913365 h 418"/>
              <a:gd name="T84" fmla="*/ 15644291 w 411"/>
              <a:gd name="T85" fmla="*/ 19683077 h 418"/>
              <a:gd name="T86" fmla="*/ 14328366 w 411"/>
              <a:gd name="T87" fmla="*/ 19165262 h 418"/>
              <a:gd name="T88" fmla="*/ 13304988 w 411"/>
              <a:gd name="T89" fmla="*/ 20006743 h 418"/>
              <a:gd name="T90" fmla="*/ 14328366 w 411"/>
              <a:gd name="T91" fmla="*/ 21884618 h 418"/>
              <a:gd name="T92" fmla="*/ 14620643 w 411"/>
              <a:gd name="T93" fmla="*/ 21884618 h 418"/>
              <a:gd name="T94" fmla="*/ 13670538 w 411"/>
              <a:gd name="T95" fmla="*/ 23114651 h 418"/>
              <a:gd name="T96" fmla="*/ 13304988 w 411"/>
              <a:gd name="T97" fmla="*/ 21884618 h 418"/>
              <a:gd name="T98" fmla="*/ 11915790 w 411"/>
              <a:gd name="T99" fmla="*/ 23114651 h 418"/>
              <a:gd name="T100" fmla="*/ 12939438 w 411"/>
              <a:gd name="T101" fmla="*/ 24215421 h 418"/>
              <a:gd name="T102" fmla="*/ 11184961 w 411"/>
              <a:gd name="T103" fmla="*/ 26093041 h 418"/>
              <a:gd name="T104" fmla="*/ 8480108 w 411"/>
              <a:gd name="T105" fmla="*/ 24215421 h 418"/>
              <a:gd name="T106" fmla="*/ 6433083 w 411"/>
              <a:gd name="T107" fmla="*/ 23956387 h 418"/>
              <a:gd name="T108" fmla="*/ 6433083 w 411"/>
              <a:gd name="T109" fmla="*/ 21884618 h 418"/>
              <a:gd name="T110" fmla="*/ 5117158 w 411"/>
              <a:gd name="T111" fmla="*/ 20006743 h 418"/>
              <a:gd name="T112" fmla="*/ 8480108 w 411"/>
              <a:gd name="T113" fmla="*/ 17934974 h 418"/>
              <a:gd name="T114" fmla="*/ 13670538 w 411"/>
              <a:gd name="T115" fmla="*/ 18841341 h 418"/>
              <a:gd name="T116" fmla="*/ 10526863 w 411"/>
              <a:gd name="T117" fmla="*/ 16963721 h 418"/>
              <a:gd name="T118" fmla="*/ 5482707 w 411"/>
              <a:gd name="T119" fmla="*/ 16963721 h 418"/>
              <a:gd name="T120" fmla="*/ 3728230 w 411"/>
              <a:gd name="T121" fmla="*/ 14891952 h 418"/>
              <a:gd name="T122" fmla="*/ 4751878 w 411"/>
              <a:gd name="T123" fmla="*/ 13985331 h 418"/>
              <a:gd name="T124" fmla="*/ 2631851 w 411"/>
              <a:gd name="T125" fmla="*/ 13661665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9" name="Freeform 415"/>
          <p:cNvSpPr>
            <a:spLocks/>
          </p:cNvSpPr>
          <p:nvPr/>
        </p:nvSpPr>
        <p:spPr bwMode="auto">
          <a:xfrm>
            <a:off x="5063595" y="4252732"/>
            <a:ext cx="46720" cy="24293"/>
          </a:xfrm>
          <a:custGeom>
            <a:avLst/>
            <a:gdLst>
              <a:gd name="T0" fmla="*/ 7184579 w 151"/>
              <a:gd name="T1" fmla="*/ 1978513 h 83"/>
              <a:gd name="T2" fmla="*/ 7184579 w 151"/>
              <a:gd name="T3" fmla="*/ 2596658 h 83"/>
              <a:gd name="T4" fmla="*/ 8220673 w 151"/>
              <a:gd name="T5" fmla="*/ 3153138 h 83"/>
              <a:gd name="T6" fmla="*/ 7184579 w 151"/>
              <a:gd name="T7" fmla="*/ 3153138 h 83"/>
              <a:gd name="T8" fmla="*/ 7184579 w 151"/>
              <a:gd name="T9" fmla="*/ 3771532 h 83"/>
              <a:gd name="T10" fmla="*/ 6839215 w 151"/>
              <a:gd name="T11" fmla="*/ 3153138 h 83"/>
              <a:gd name="T12" fmla="*/ 6562713 w 151"/>
              <a:gd name="T13" fmla="*/ 3153138 h 83"/>
              <a:gd name="T14" fmla="*/ 5871984 w 151"/>
              <a:gd name="T15" fmla="*/ 3957026 h 83"/>
              <a:gd name="T16" fmla="*/ 4559389 w 151"/>
              <a:gd name="T17" fmla="*/ 4575171 h 83"/>
              <a:gd name="T18" fmla="*/ 3661284 w 151"/>
              <a:gd name="T19" fmla="*/ 4822578 h 83"/>
              <a:gd name="T20" fmla="*/ 3661284 w 151"/>
              <a:gd name="T21" fmla="*/ 5131651 h 83"/>
              <a:gd name="T22" fmla="*/ 3315919 w 151"/>
              <a:gd name="T23" fmla="*/ 5131651 h 83"/>
              <a:gd name="T24" fmla="*/ 3315919 w 151"/>
              <a:gd name="T25" fmla="*/ 4822578 h 83"/>
              <a:gd name="T26" fmla="*/ 2348689 w 151"/>
              <a:gd name="T27" fmla="*/ 4822578 h 83"/>
              <a:gd name="T28" fmla="*/ 1036356 w 151"/>
              <a:gd name="T29" fmla="*/ 4575171 h 83"/>
              <a:gd name="T30" fmla="*/ 1036356 w 151"/>
              <a:gd name="T31" fmla="*/ 3957026 h 83"/>
              <a:gd name="T32" fmla="*/ 345364 w 151"/>
              <a:gd name="T33" fmla="*/ 3771532 h 83"/>
              <a:gd name="T34" fmla="*/ 0 w 151"/>
              <a:gd name="T35" fmla="*/ 2844066 h 83"/>
              <a:gd name="T36" fmla="*/ 345364 w 151"/>
              <a:gd name="T37" fmla="*/ 2844066 h 83"/>
              <a:gd name="T38" fmla="*/ 1036356 w 151"/>
              <a:gd name="T39" fmla="*/ 2844066 h 83"/>
              <a:gd name="T40" fmla="*/ 2003324 w 151"/>
              <a:gd name="T41" fmla="*/ 2596658 h 83"/>
              <a:gd name="T42" fmla="*/ 2348689 w 151"/>
              <a:gd name="T43" fmla="*/ 2596658 h 83"/>
              <a:gd name="T44" fmla="*/ 2694316 w 151"/>
              <a:gd name="T45" fmla="*/ 2596658 h 83"/>
              <a:gd name="T46" fmla="*/ 3315919 w 151"/>
              <a:gd name="T47" fmla="*/ 2596658 h 83"/>
              <a:gd name="T48" fmla="*/ 3315919 w 151"/>
              <a:gd name="T49" fmla="*/ 1669440 h 83"/>
              <a:gd name="T50" fmla="*/ 3315919 w 151"/>
              <a:gd name="T51" fmla="*/ 1112960 h 83"/>
              <a:gd name="T52" fmla="*/ 4214025 w 151"/>
              <a:gd name="T53" fmla="*/ 1669440 h 83"/>
              <a:gd name="T54" fmla="*/ 5526620 w 151"/>
              <a:gd name="T55" fmla="*/ 1669440 h 83"/>
              <a:gd name="T56" fmla="*/ 6562713 w 151"/>
              <a:gd name="T57" fmla="*/ 1669440 h 83"/>
              <a:gd name="T58" fmla="*/ 7875308 w 151"/>
              <a:gd name="T59" fmla="*/ 803639 h 83"/>
              <a:gd name="T60" fmla="*/ 9049653 w 151"/>
              <a:gd name="T61" fmla="*/ 494566 h 83"/>
              <a:gd name="T62" fmla="*/ 10431373 w 151"/>
              <a:gd name="T63" fmla="*/ 0 h 83"/>
              <a:gd name="T64" fmla="*/ 9395017 w 151"/>
              <a:gd name="T65" fmla="*/ 803639 h 83"/>
              <a:gd name="T66" fmla="*/ 8773414 w 151"/>
              <a:gd name="T67" fmla="*/ 1112960 h 83"/>
              <a:gd name="T68" fmla="*/ 7184579 w 151"/>
              <a:gd name="T69" fmla="*/ 1978513 h 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1" h="83">
                <a:moveTo>
                  <a:pt x="104" y="32"/>
                </a:moveTo>
                <a:lnTo>
                  <a:pt x="104" y="42"/>
                </a:lnTo>
                <a:lnTo>
                  <a:pt x="119" y="51"/>
                </a:lnTo>
                <a:lnTo>
                  <a:pt x="104" y="51"/>
                </a:lnTo>
                <a:lnTo>
                  <a:pt x="104" y="61"/>
                </a:lnTo>
                <a:lnTo>
                  <a:pt x="99" y="51"/>
                </a:lnTo>
                <a:lnTo>
                  <a:pt x="95" y="51"/>
                </a:lnTo>
                <a:lnTo>
                  <a:pt x="85" y="64"/>
                </a:lnTo>
                <a:lnTo>
                  <a:pt x="66" y="74"/>
                </a:lnTo>
                <a:lnTo>
                  <a:pt x="53" y="78"/>
                </a:lnTo>
                <a:lnTo>
                  <a:pt x="53" y="83"/>
                </a:lnTo>
                <a:lnTo>
                  <a:pt x="48" y="83"/>
                </a:lnTo>
                <a:lnTo>
                  <a:pt x="48" y="78"/>
                </a:lnTo>
                <a:lnTo>
                  <a:pt x="34" y="78"/>
                </a:lnTo>
                <a:lnTo>
                  <a:pt x="15" y="74"/>
                </a:lnTo>
                <a:lnTo>
                  <a:pt x="15" y="64"/>
                </a:lnTo>
                <a:lnTo>
                  <a:pt x="5" y="61"/>
                </a:lnTo>
                <a:lnTo>
                  <a:pt x="0" y="46"/>
                </a:lnTo>
                <a:lnTo>
                  <a:pt x="5" y="46"/>
                </a:lnTo>
                <a:lnTo>
                  <a:pt x="15" y="46"/>
                </a:lnTo>
                <a:lnTo>
                  <a:pt x="29" y="42"/>
                </a:lnTo>
                <a:lnTo>
                  <a:pt x="34" y="42"/>
                </a:lnTo>
                <a:lnTo>
                  <a:pt x="39" y="42"/>
                </a:lnTo>
                <a:lnTo>
                  <a:pt x="48" y="42"/>
                </a:lnTo>
                <a:lnTo>
                  <a:pt x="48" y="27"/>
                </a:lnTo>
                <a:lnTo>
                  <a:pt x="48" y="18"/>
                </a:lnTo>
                <a:lnTo>
                  <a:pt x="61" y="27"/>
                </a:lnTo>
                <a:lnTo>
                  <a:pt x="80" y="27"/>
                </a:lnTo>
                <a:lnTo>
                  <a:pt x="95" y="27"/>
                </a:lnTo>
                <a:lnTo>
                  <a:pt x="114" y="13"/>
                </a:lnTo>
                <a:lnTo>
                  <a:pt x="131" y="8"/>
                </a:lnTo>
                <a:lnTo>
                  <a:pt x="151" y="0"/>
                </a:lnTo>
                <a:lnTo>
                  <a:pt x="136" y="13"/>
                </a:lnTo>
                <a:lnTo>
                  <a:pt x="127" y="18"/>
                </a:lnTo>
                <a:lnTo>
                  <a:pt x="104"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0" name="Freeform 416"/>
          <p:cNvSpPr>
            <a:spLocks/>
          </p:cNvSpPr>
          <p:nvPr/>
        </p:nvSpPr>
        <p:spPr bwMode="auto">
          <a:xfrm>
            <a:off x="4943996" y="4095759"/>
            <a:ext cx="375613" cy="151367"/>
          </a:xfrm>
          <a:custGeom>
            <a:avLst/>
            <a:gdLst>
              <a:gd name="T0" fmla="*/ 83124030 w 1192"/>
              <a:gd name="T1" fmla="*/ 27188230 h 506"/>
              <a:gd name="T2" fmla="*/ 81762552 w 1192"/>
              <a:gd name="T3" fmla="*/ 25444668 h 506"/>
              <a:gd name="T4" fmla="*/ 78394461 w 1192"/>
              <a:gd name="T5" fmla="*/ 25121673 h 506"/>
              <a:gd name="T6" fmla="*/ 75743246 w 1192"/>
              <a:gd name="T7" fmla="*/ 25444668 h 506"/>
              <a:gd name="T8" fmla="*/ 72661852 w 1192"/>
              <a:gd name="T9" fmla="*/ 26219500 h 506"/>
              <a:gd name="T10" fmla="*/ 65997678 w 1192"/>
              <a:gd name="T11" fmla="*/ 26865489 h 506"/>
              <a:gd name="T12" fmla="*/ 58545153 w 1192"/>
              <a:gd name="T13" fmla="*/ 28415407 h 506"/>
              <a:gd name="T14" fmla="*/ 51594281 w 1192"/>
              <a:gd name="T15" fmla="*/ 28415407 h 506"/>
              <a:gd name="T16" fmla="*/ 47581321 w 1192"/>
              <a:gd name="T17" fmla="*/ 28092412 h 506"/>
              <a:gd name="T18" fmla="*/ 47223150 w 1192"/>
              <a:gd name="T19" fmla="*/ 31127699 h 506"/>
              <a:gd name="T20" fmla="*/ 44929839 w 1192"/>
              <a:gd name="T21" fmla="*/ 32354621 h 506"/>
              <a:gd name="T22" fmla="*/ 43926800 w 1192"/>
              <a:gd name="T23" fmla="*/ 30481963 h 506"/>
              <a:gd name="T24" fmla="*/ 45145063 w 1192"/>
              <a:gd name="T25" fmla="*/ 28415407 h 506"/>
              <a:gd name="T26" fmla="*/ 43568361 w 1192"/>
              <a:gd name="T27" fmla="*/ 29061142 h 506"/>
              <a:gd name="T28" fmla="*/ 42493581 w 1192"/>
              <a:gd name="T29" fmla="*/ 29319335 h 506"/>
              <a:gd name="T30" fmla="*/ 40200537 w 1192"/>
              <a:gd name="T31" fmla="*/ 29061142 h 506"/>
              <a:gd name="T32" fmla="*/ 35900880 w 1192"/>
              <a:gd name="T33" fmla="*/ 30481963 h 506"/>
              <a:gd name="T34" fmla="*/ 34826100 w 1192"/>
              <a:gd name="T35" fmla="*/ 31127699 h 506"/>
              <a:gd name="T36" fmla="*/ 29810100 w 1192"/>
              <a:gd name="T37" fmla="*/ 31708886 h 506"/>
              <a:gd name="T38" fmla="*/ 21784181 w 1192"/>
              <a:gd name="T39" fmla="*/ 27511225 h 506"/>
              <a:gd name="T40" fmla="*/ 19706093 w 1192"/>
              <a:gd name="T41" fmla="*/ 30481963 h 506"/>
              <a:gd name="T42" fmla="*/ 16051572 w 1192"/>
              <a:gd name="T43" fmla="*/ 31385891 h 506"/>
              <a:gd name="T44" fmla="*/ 12397051 w 1192"/>
              <a:gd name="T45" fmla="*/ 29061142 h 506"/>
              <a:gd name="T46" fmla="*/ 8670788 w 1192"/>
              <a:gd name="T47" fmla="*/ 28092412 h 506"/>
              <a:gd name="T48" fmla="*/ 5589394 w 1192"/>
              <a:gd name="T49" fmla="*/ 27188230 h 506"/>
              <a:gd name="T50" fmla="*/ 5589394 w 1192"/>
              <a:gd name="T51" fmla="*/ 25121673 h 506"/>
              <a:gd name="T52" fmla="*/ 4657828 w 1192"/>
              <a:gd name="T53" fmla="*/ 22344833 h 506"/>
              <a:gd name="T54" fmla="*/ 1934873 w 1192"/>
              <a:gd name="T55" fmla="*/ 21182205 h 506"/>
              <a:gd name="T56" fmla="*/ 2937912 w 1192"/>
              <a:gd name="T57" fmla="*/ 19955282 h 506"/>
              <a:gd name="T58" fmla="*/ 2937912 w 1192"/>
              <a:gd name="T59" fmla="*/ 18082370 h 506"/>
              <a:gd name="T60" fmla="*/ 3654521 w 1192"/>
              <a:gd name="T61" fmla="*/ 16597255 h 506"/>
              <a:gd name="T62" fmla="*/ 2937912 w 1192"/>
              <a:gd name="T63" fmla="*/ 15370078 h 506"/>
              <a:gd name="T64" fmla="*/ 3296350 w 1192"/>
              <a:gd name="T65" fmla="*/ 13497166 h 506"/>
              <a:gd name="T66" fmla="*/ 1934873 w 1192"/>
              <a:gd name="T67" fmla="*/ 13497166 h 506"/>
              <a:gd name="T68" fmla="*/ 0 w 1192"/>
              <a:gd name="T69" fmla="*/ 12399339 h 506"/>
              <a:gd name="T70" fmla="*/ 1218263 w 1192"/>
              <a:gd name="T71" fmla="*/ 9622499 h 506"/>
              <a:gd name="T72" fmla="*/ 4371131 w 1192"/>
              <a:gd name="T73" fmla="*/ 8460125 h 506"/>
              <a:gd name="T74" fmla="*/ 6664174 w 1192"/>
              <a:gd name="T75" fmla="*/ 9364053 h 506"/>
              <a:gd name="T76" fmla="*/ 6950872 w 1192"/>
              <a:gd name="T77" fmla="*/ 8460125 h 506"/>
              <a:gd name="T78" fmla="*/ 10963832 w 1192"/>
              <a:gd name="T79" fmla="*/ 8782865 h 506"/>
              <a:gd name="T80" fmla="*/ 13758528 w 1192"/>
              <a:gd name="T81" fmla="*/ 8460125 h 506"/>
              <a:gd name="T82" fmla="*/ 15693133 w 1192"/>
              <a:gd name="T83" fmla="*/ 7232948 h 506"/>
              <a:gd name="T84" fmla="*/ 14976524 w 1192"/>
              <a:gd name="T85" fmla="*/ 6587213 h 506"/>
              <a:gd name="T86" fmla="*/ 13973485 w 1192"/>
              <a:gd name="T87" fmla="*/ 4197661 h 506"/>
              <a:gd name="T88" fmla="*/ 21426010 w 1192"/>
              <a:gd name="T89" fmla="*/ 5166391 h 506"/>
              <a:gd name="T90" fmla="*/ 25438702 w 1192"/>
              <a:gd name="T91" fmla="*/ 3293479 h 506"/>
              <a:gd name="T92" fmla="*/ 32103144 w 1192"/>
              <a:gd name="T93" fmla="*/ 322995 h 506"/>
              <a:gd name="T94" fmla="*/ 39197230 w 1192"/>
              <a:gd name="T95" fmla="*/ 904182 h 506"/>
              <a:gd name="T96" fmla="*/ 42493581 w 1192"/>
              <a:gd name="T97" fmla="*/ 2066557 h 506"/>
              <a:gd name="T98" fmla="*/ 46864712 w 1192"/>
              <a:gd name="T99" fmla="*/ 4197661 h 506"/>
              <a:gd name="T100" fmla="*/ 53313930 w 1192"/>
              <a:gd name="T101" fmla="*/ 5489386 h 506"/>
              <a:gd name="T102" fmla="*/ 60264801 w 1192"/>
              <a:gd name="T103" fmla="*/ 5166391 h 506"/>
              <a:gd name="T104" fmla="*/ 65997678 w 1192"/>
              <a:gd name="T105" fmla="*/ 5489386 h 506"/>
              <a:gd name="T106" fmla="*/ 73736633 w 1192"/>
              <a:gd name="T107" fmla="*/ 3293479 h 506"/>
              <a:gd name="T108" fmla="*/ 79469509 w 1192"/>
              <a:gd name="T109" fmla="*/ 5166391 h 506"/>
              <a:gd name="T110" fmla="*/ 80472548 w 1192"/>
              <a:gd name="T111" fmla="*/ 10203687 h 506"/>
              <a:gd name="T112" fmla="*/ 84485508 w 1192"/>
              <a:gd name="T113" fmla="*/ 12722334 h 506"/>
              <a:gd name="T114" fmla="*/ 82049250 w 1192"/>
              <a:gd name="T115" fmla="*/ 14788891 h 506"/>
              <a:gd name="T116" fmla="*/ 82765592 w 1192"/>
              <a:gd name="T117" fmla="*/ 18986552 h 506"/>
              <a:gd name="T118" fmla="*/ 83124030 w 1192"/>
              <a:gd name="T119" fmla="*/ 20859464 h 506"/>
              <a:gd name="T120" fmla="*/ 84127337 w 1192"/>
              <a:gd name="T121" fmla="*/ 22926021 h 506"/>
              <a:gd name="T122" fmla="*/ 85417074 w 1192"/>
              <a:gd name="T123" fmla="*/ 25121673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1" name="Freeform 417"/>
          <p:cNvSpPr>
            <a:spLocks/>
          </p:cNvSpPr>
          <p:nvPr/>
        </p:nvSpPr>
        <p:spPr bwMode="auto">
          <a:xfrm>
            <a:off x="4293682" y="3594942"/>
            <a:ext cx="155104" cy="282178"/>
          </a:xfrm>
          <a:custGeom>
            <a:avLst/>
            <a:gdLst>
              <a:gd name="T0" fmla="*/ 28723794 w 488"/>
              <a:gd name="T1" fmla="*/ 38871463 h 941"/>
              <a:gd name="T2" fmla="*/ 27630269 w 488"/>
              <a:gd name="T3" fmla="*/ 42181081 h 941"/>
              <a:gd name="T4" fmla="*/ 31129819 w 488"/>
              <a:gd name="T5" fmla="*/ 41856539 h 941"/>
              <a:gd name="T6" fmla="*/ 34920705 w 488"/>
              <a:gd name="T7" fmla="*/ 43738579 h 941"/>
              <a:gd name="T8" fmla="*/ 34920705 w 488"/>
              <a:gd name="T9" fmla="*/ 47372486 h 941"/>
              <a:gd name="T10" fmla="*/ 28723794 w 488"/>
              <a:gd name="T11" fmla="*/ 51331189 h 941"/>
              <a:gd name="T12" fmla="*/ 33171065 w 488"/>
              <a:gd name="T13" fmla="*/ 51655477 h 941"/>
              <a:gd name="T14" fmla="*/ 32077540 w 488"/>
              <a:gd name="T15" fmla="*/ 54640553 h 941"/>
              <a:gd name="T16" fmla="*/ 28723794 w 488"/>
              <a:gd name="T17" fmla="*/ 56198051 h 941"/>
              <a:gd name="T18" fmla="*/ 23912284 w 488"/>
              <a:gd name="T19" fmla="*/ 56522593 h 941"/>
              <a:gd name="T20" fmla="*/ 18080152 w 488"/>
              <a:gd name="T21" fmla="*/ 56522593 h 941"/>
              <a:gd name="T22" fmla="*/ 15747029 w 488"/>
              <a:gd name="T23" fmla="*/ 57431006 h 941"/>
              <a:gd name="T24" fmla="*/ 11300027 w 488"/>
              <a:gd name="T25" fmla="*/ 56847136 h 941"/>
              <a:gd name="T26" fmla="*/ 9550387 w 488"/>
              <a:gd name="T27" fmla="*/ 59832212 h 941"/>
              <a:gd name="T28" fmla="*/ 7582043 w 488"/>
              <a:gd name="T29" fmla="*/ 58923544 h 941"/>
              <a:gd name="T30" fmla="*/ 3134771 w 488"/>
              <a:gd name="T31" fmla="*/ 61065167 h 941"/>
              <a:gd name="T32" fmla="*/ 3134771 w 488"/>
              <a:gd name="T33" fmla="*/ 58599257 h 941"/>
              <a:gd name="T34" fmla="*/ 6196911 w 488"/>
              <a:gd name="T35" fmla="*/ 56198051 h 941"/>
              <a:gd name="T36" fmla="*/ 8311059 w 488"/>
              <a:gd name="T37" fmla="*/ 53797100 h 941"/>
              <a:gd name="T38" fmla="*/ 11300027 w 488"/>
              <a:gd name="T39" fmla="*/ 53537517 h 941"/>
              <a:gd name="T40" fmla="*/ 14361897 w 488"/>
              <a:gd name="T41" fmla="*/ 51655477 h 941"/>
              <a:gd name="T42" fmla="*/ 11300027 w 488"/>
              <a:gd name="T43" fmla="*/ 51331189 h 941"/>
              <a:gd name="T44" fmla="*/ 3863788 w 488"/>
              <a:gd name="T45" fmla="*/ 49254526 h 941"/>
              <a:gd name="T46" fmla="*/ 6196911 w 488"/>
              <a:gd name="T47" fmla="*/ 47048198 h 941"/>
              <a:gd name="T48" fmla="*/ 8675568 w 488"/>
              <a:gd name="T49" fmla="*/ 42829911 h 941"/>
              <a:gd name="T50" fmla="*/ 6196911 w 488"/>
              <a:gd name="T51" fmla="*/ 42181081 h 941"/>
              <a:gd name="T52" fmla="*/ 9550387 w 488"/>
              <a:gd name="T53" fmla="*/ 39779876 h 941"/>
              <a:gd name="T54" fmla="*/ 13414175 w 488"/>
              <a:gd name="T55" fmla="*/ 37703467 h 941"/>
              <a:gd name="T56" fmla="*/ 14361897 w 488"/>
              <a:gd name="T57" fmla="*/ 32836350 h 941"/>
              <a:gd name="T58" fmla="*/ 11008421 w 488"/>
              <a:gd name="T59" fmla="*/ 31278853 h 941"/>
              <a:gd name="T60" fmla="*/ 12393552 w 488"/>
              <a:gd name="T61" fmla="*/ 27969234 h 941"/>
              <a:gd name="T62" fmla="*/ 8675568 w 488"/>
              <a:gd name="T63" fmla="*/ 28618319 h 941"/>
              <a:gd name="T64" fmla="*/ 6561419 w 488"/>
              <a:gd name="T65" fmla="*/ 29202189 h 941"/>
              <a:gd name="T66" fmla="*/ 4228296 w 488"/>
              <a:gd name="T67" fmla="*/ 27320404 h 941"/>
              <a:gd name="T68" fmla="*/ 5832133 w 488"/>
              <a:gd name="T69" fmla="*/ 23426660 h 941"/>
              <a:gd name="T70" fmla="*/ 5832133 w 488"/>
              <a:gd name="T71" fmla="*/ 21025709 h 941"/>
              <a:gd name="T72" fmla="*/ 5176018 w 488"/>
              <a:gd name="T73" fmla="*/ 18819126 h 941"/>
              <a:gd name="T74" fmla="*/ 1749640 w 488"/>
              <a:gd name="T75" fmla="*/ 21349996 h 941"/>
              <a:gd name="T76" fmla="*/ 3134771 w 488"/>
              <a:gd name="T77" fmla="*/ 16742718 h 941"/>
              <a:gd name="T78" fmla="*/ 1749640 w 488"/>
              <a:gd name="T79" fmla="*/ 14860678 h 941"/>
              <a:gd name="T80" fmla="*/ 0 w 488"/>
              <a:gd name="T81" fmla="*/ 16418175 h 941"/>
              <a:gd name="T82" fmla="*/ 1749640 w 488"/>
              <a:gd name="T83" fmla="*/ 11875601 h 941"/>
              <a:gd name="T84" fmla="*/ 2478656 w 488"/>
              <a:gd name="T85" fmla="*/ 9474395 h 941"/>
              <a:gd name="T86" fmla="*/ 3134771 w 488"/>
              <a:gd name="T87" fmla="*/ 7008485 h 941"/>
              <a:gd name="T88" fmla="*/ 5176018 w 488"/>
              <a:gd name="T89" fmla="*/ 3050036 h 941"/>
              <a:gd name="T90" fmla="*/ 6561419 w 488"/>
              <a:gd name="T91" fmla="*/ 1297915 h 941"/>
              <a:gd name="T92" fmla="*/ 12029044 w 488"/>
              <a:gd name="T93" fmla="*/ 324542 h 941"/>
              <a:gd name="T94" fmla="*/ 13049667 w 488"/>
              <a:gd name="T95" fmla="*/ 2076664 h 941"/>
              <a:gd name="T96" fmla="*/ 8311059 w 488"/>
              <a:gd name="T97" fmla="*/ 7268068 h 941"/>
              <a:gd name="T98" fmla="*/ 12029044 w 488"/>
              <a:gd name="T99" fmla="*/ 7592610 h 941"/>
              <a:gd name="T100" fmla="*/ 17861447 w 488"/>
              <a:gd name="T101" fmla="*/ 7592610 h 941"/>
              <a:gd name="T102" fmla="*/ 17861447 w 488"/>
              <a:gd name="T103" fmla="*/ 11551059 h 941"/>
              <a:gd name="T104" fmla="*/ 16476045 w 488"/>
              <a:gd name="T105" fmla="*/ 14536135 h 941"/>
              <a:gd name="T106" fmla="*/ 13414175 w 488"/>
              <a:gd name="T107" fmla="*/ 17067005 h 941"/>
              <a:gd name="T108" fmla="*/ 14726405 w 488"/>
              <a:gd name="T109" fmla="*/ 18494839 h 941"/>
              <a:gd name="T110" fmla="*/ 12393552 w 488"/>
              <a:gd name="T111" fmla="*/ 19792753 h 941"/>
              <a:gd name="T112" fmla="*/ 11008421 w 488"/>
              <a:gd name="T113" fmla="*/ 20701166 h 941"/>
              <a:gd name="T114" fmla="*/ 14361897 w 488"/>
              <a:gd name="T115" fmla="*/ 20052336 h 941"/>
              <a:gd name="T116" fmla="*/ 17132160 w 488"/>
              <a:gd name="T117" fmla="*/ 21025709 h 941"/>
              <a:gd name="T118" fmla="*/ 20194300 w 488"/>
              <a:gd name="T119" fmla="*/ 24335327 h 941"/>
              <a:gd name="T120" fmla="*/ 21579431 w 488"/>
              <a:gd name="T121" fmla="*/ 29202189 h 941"/>
              <a:gd name="T122" fmla="*/ 25005809 w 488"/>
              <a:gd name="T123" fmla="*/ 32252225 h 941"/>
              <a:gd name="T124" fmla="*/ 26390941 w 488"/>
              <a:gd name="T125" fmla="*/ 37443884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2" name="Freeform 418"/>
          <p:cNvSpPr>
            <a:spLocks/>
          </p:cNvSpPr>
          <p:nvPr/>
        </p:nvSpPr>
        <p:spPr bwMode="auto">
          <a:xfrm>
            <a:off x="4798237" y="3985505"/>
            <a:ext cx="80355" cy="102779"/>
          </a:xfrm>
          <a:custGeom>
            <a:avLst/>
            <a:gdLst>
              <a:gd name="T0" fmla="*/ 15962254 w 254"/>
              <a:gd name="T1" fmla="*/ 13381559 h 329"/>
              <a:gd name="T2" fmla="*/ 18345816 w 254"/>
              <a:gd name="T3" fmla="*/ 18452555 h 329"/>
              <a:gd name="T4" fmla="*/ 16251163 w 254"/>
              <a:gd name="T5" fmla="*/ 20706213 h 329"/>
              <a:gd name="T6" fmla="*/ 15962254 w 254"/>
              <a:gd name="T7" fmla="*/ 23171384 h 329"/>
              <a:gd name="T8" fmla="*/ 14373393 w 254"/>
              <a:gd name="T9" fmla="*/ 23171384 h 329"/>
              <a:gd name="T10" fmla="*/ 13073171 w 254"/>
              <a:gd name="T11" fmla="*/ 22678297 h 329"/>
              <a:gd name="T12" fmla="*/ 11773217 w 254"/>
              <a:gd name="T13" fmla="*/ 20776806 h 329"/>
              <a:gd name="T14" fmla="*/ 10617584 w 254"/>
              <a:gd name="T15" fmla="*/ 19649977 h 329"/>
              <a:gd name="T16" fmla="*/ 6933801 w 254"/>
              <a:gd name="T17" fmla="*/ 20072471 h 329"/>
              <a:gd name="T18" fmla="*/ 5994781 w 254"/>
              <a:gd name="T19" fmla="*/ 19368137 h 329"/>
              <a:gd name="T20" fmla="*/ 4983737 w 254"/>
              <a:gd name="T21" fmla="*/ 18452555 h 329"/>
              <a:gd name="T22" fmla="*/ 3611489 w 254"/>
              <a:gd name="T23" fmla="*/ 18452555 h 329"/>
              <a:gd name="T24" fmla="*/ 2600175 w 254"/>
              <a:gd name="T25" fmla="*/ 16903232 h 329"/>
              <a:gd name="T26" fmla="*/ 1733450 w 254"/>
              <a:gd name="T27" fmla="*/ 16551064 h 329"/>
              <a:gd name="T28" fmla="*/ 2600175 w 254"/>
              <a:gd name="T29" fmla="*/ 15564890 h 329"/>
              <a:gd name="T30" fmla="*/ 1733450 w 254"/>
              <a:gd name="T31" fmla="*/ 14085894 h 329"/>
              <a:gd name="T32" fmla="*/ 2600175 w 254"/>
              <a:gd name="T33" fmla="*/ 13381559 h 329"/>
              <a:gd name="T34" fmla="*/ 2961378 w 254"/>
              <a:gd name="T35" fmla="*/ 13099985 h 329"/>
              <a:gd name="T36" fmla="*/ 2311267 w 254"/>
              <a:gd name="T37" fmla="*/ 11761643 h 329"/>
              <a:gd name="T38" fmla="*/ 1372248 w 254"/>
              <a:gd name="T39" fmla="*/ 11057574 h 329"/>
              <a:gd name="T40" fmla="*/ 1372248 w 254"/>
              <a:gd name="T41" fmla="*/ 9789825 h 329"/>
              <a:gd name="T42" fmla="*/ 2311267 w 254"/>
              <a:gd name="T43" fmla="*/ 8662730 h 329"/>
              <a:gd name="T44" fmla="*/ 1372248 w 254"/>
              <a:gd name="T45" fmla="*/ 7606494 h 329"/>
              <a:gd name="T46" fmla="*/ 1372248 w 254"/>
              <a:gd name="T47" fmla="*/ 7606494 h 329"/>
              <a:gd name="T48" fmla="*/ 650111 w 254"/>
              <a:gd name="T49" fmla="*/ 6338745 h 329"/>
              <a:gd name="T50" fmla="*/ 1733450 w 254"/>
              <a:gd name="T51" fmla="*/ 5634411 h 329"/>
              <a:gd name="T52" fmla="*/ 2600175 w 254"/>
              <a:gd name="T53" fmla="*/ 5634411 h 329"/>
              <a:gd name="T54" fmla="*/ 1733450 w 254"/>
              <a:gd name="T55" fmla="*/ 5423163 h 329"/>
              <a:gd name="T56" fmla="*/ 288908 w 254"/>
              <a:gd name="T57" fmla="*/ 4859749 h 329"/>
              <a:gd name="T58" fmla="*/ 650111 w 254"/>
              <a:gd name="T59" fmla="*/ 4155414 h 329"/>
              <a:gd name="T60" fmla="*/ 288908 w 254"/>
              <a:gd name="T61" fmla="*/ 3169240 h 329"/>
              <a:gd name="T62" fmla="*/ 0 w 254"/>
              <a:gd name="T63" fmla="*/ 1831164 h 329"/>
              <a:gd name="T64" fmla="*/ 6355984 w 254"/>
              <a:gd name="T65" fmla="*/ 0 h 329"/>
              <a:gd name="T66" fmla="*/ 8306048 w 254"/>
              <a:gd name="T67" fmla="*/ 2183331 h 329"/>
              <a:gd name="T68" fmla="*/ 8667251 w 254"/>
              <a:gd name="T69" fmla="*/ 3451080 h 329"/>
              <a:gd name="T70" fmla="*/ 11050812 w 254"/>
              <a:gd name="T71" fmla="*/ 5634411 h 329"/>
              <a:gd name="T72" fmla="*/ 11628629 w 254"/>
              <a:gd name="T73" fmla="*/ 6690912 h 329"/>
              <a:gd name="T74" fmla="*/ 11989832 w 254"/>
              <a:gd name="T75" fmla="*/ 7606494 h 329"/>
              <a:gd name="T76" fmla="*/ 11050812 w 254"/>
              <a:gd name="T77" fmla="*/ 8662730 h 329"/>
              <a:gd name="T78" fmla="*/ 12639943 w 254"/>
              <a:gd name="T79" fmla="*/ 8944570 h 329"/>
              <a:gd name="T80" fmla="*/ 15095529 w 254"/>
              <a:gd name="T81" fmla="*/ 10141992 h 329"/>
              <a:gd name="T82" fmla="*/ 15962254 w 254"/>
              <a:gd name="T83" fmla="*/ 8944570 h 329"/>
              <a:gd name="T84" fmla="*/ 16612365 w 254"/>
              <a:gd name="T85" fmla="*/ 9789825 h 329"/>
              <a:gd name="T86" fmla="*/ 17334502 w 254"/>
              <a:gd name="T87" fmla="*/ 11761643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3" name="Freeform 419"/>
          <p:cNvSpPr>
            <a:spLocks/>
          </p:cNvSpPr>
          <p:nvPr/>
        </p:nvSpPr>
        <p:spPr bwMode="auto">
          <a:xfrm>
            <a:off x="4820661" y="4062122"/>
            <a:ext cx="31769" cy="37374"/>
          </a:xfrm>
          <a:custGeom>
            <a:avLst/>
            <a:gdLst>
              <a:gd name="T0" fmla="*/ 2213283 w 101"/>
              <a:gd name="T1" fmla="*/ 2065587 h 121"/>
              <a:gd name="T2" fmla="*/ 3141564 w 101"/>
              <a:gd name="T3" fmla="*/ 1239300 h 121"/>
              <a:gd name="T4" fmla="*/ 2927530 w 101"/>
              <a:gd name="T5" fmla="*/ 275517 h 121"/>
              <a:gd name="T6" fmla="*/ 4926512 w 101"/>
              <a:gd name="T7" fmla="*/ 1170552 h 121"/>
              <a:gd name="T8" fmla="*/ 5783448 w 101"/>
              <a:gd name="T9" fmla="*/ 1790070 h 121"/>
              <a:gd name="T10" fmla="*/ 4212533 w 101"/>
              <a:gd name="T11" fmla="*/ 688529 h 121"/>
              <a:gd name="T12" fmla="*/ 3784199 w 101"/>
              <a:gd name="T13" fmla="*/ 0 h 121"/>
              <a:gd name="T14" fmla="*/ 6354739 w 101"/>
              <a:gd name="T15" fmla="*/ 2272093 h 121"/>
              <a:gd name="T16" fmla="*/ 6997107 w 101"/>
              <a:gd name="T17" fmla="*/ 3098380 h 121"/>
              <a:gd name="T18" fmla="*/ 7211407 w 101"/>
              <a:gd name="T19" fmla="*/ 4957461 h 121"/>
              <a:gd name="T20" fmla="*/ 6925762 w 101"/>
              <a:gd name="T21" fmla="*/ 6127750 h 121"/>
              <a:gd name="T22" fmla="*/ 6568772 w 101"/>
              <a:gd name="T23" fmla="*/ 6127750 h 121"/>
              <a:gd name="T24" fmla="*/ 5997482 w 101"/>
              <a:gd name="T25" fmla="*/ 6403267 h 121"/>
              <a:gd name="T26" fmla="*/ 5997482 w 101"/>
              <a:gd name="T27" fmla="*/ 6747531 h 121"/>
              <a:gd name="T28" fmla="*/ 5640492 w 101"/>
              <a:gd name="T29" fmla="*/ 6747531 h 121"/>
              <a:gd name="T30" fmla="*/ 5640492 w 101"/>
              <a:gd name="T31" fmla="*/ 6403267 h 121"/>
              <a:gd name="T32" fmla="*/ 5283502 w 101"/>
              <a:gd name="T33" fmla="*/ 6403267 h 121"/>
              <a:gd name="T34" fmla="*/ 4641134 w 101"/>
              <a:gd name="T35" fmla="*/ 6403267 h 121"/>
              <a:gd name="T36" fmla="*/ 4283877 w 101"/>
              <a:gd name="T37" fmla="*/ 6747531 h 121"/>
              <a:gd name="T38" fmla="*/ 3641510 w 101"/>
              <a:gd name="T39" fmla="*/ 6747531 h 121"/>
              <a:gd name="T40" fmla="*/ 3641510 w 101"/>
              <a:gd name="T41" fmla="*/ 7367050 h 121"/>
              <a:gd name="T42" fmla="*/ 3641510 w 101"/>
              <a:gd name="T43" fmla="*/ 7711314 h 121"/>
              <a:gd name="T44" fmla="*/ 3284520 w 101"/>
              <a:gd name="T45" fmla="*/ 8331095 h 121"/>
              <a:gd name="T46" fmla="*/ 2998874 w 101"/>
              <a:gd name="T47" fmla="*/ 8331095 h 121"/>
              <a:gd name="T48" fmla="*/ 2998874 w 101"/>
              <a:gd name="T49" fmla="*/ 7711314 h 121"/>
              <a:gd name="T50" fmla="*/ 1356615 w 101"/>
              <a:gd name="T51" fmla="*/ 5439221 h 121"/>
              <a:gd name="T52" fmla="*/ 713980 w 101"/>
              <a:gd name="T53" fmla="*/ 4613196 h 121"/>
              <a:gd name="T54" fmla="*/ 713980 w 101"/>
              <a:gd name="T55" fmla="*/ 3993415 h 121"/>
              <a:gd name="T56" fmla="*/ 713980 w 101"/>
              <a:gd name="T57" fmla="*/ 3373634 h 121"/>
              <a:gd name="T58" fmla="*/ 0 w 101"/>
              <a:gd name="T59" fmla="*/ 3373634 h 121"/>
              <a:gd name="T60" fmla="*/ 0 w 101"/>
              <a:gd name="T61" fmla="*/ 3029370 h 121"/>
              <a:gd name="T62" fmla="*/ 713980 w 101"/>
              <a:gd name="T63" fmla="*/ 3029370 h 121"/>
              <a:gd name="T64" fmla="*/ 999625 w 101"/>
              <a:gd name="T65" fmla="*/ 3029370 h 121"/>
              <a:gd name="T66" fmla="*/ 1356615 w 101"/>
              <a:gd name="T67" fmla="*/ 3029370 h 121"/>
              <a:gd name="T68" fmla="*/ 1356615 w 101"/>
              <a:gd name="T69" fmla="*/ 2409851 h 121"/>
              <a:gd name="T70" fmla="*/ 1927905 w 101"/>
              <a:gd name="T71" fmla="*/ 2409851 h 121"/>
              <a:gd name="T72" fmla="*/ 2213283 w 101"/>
              <a:gd name="T73" fmla="*/ 2065587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4" name="Freeform 420"/>
          <p:cNvSpPr>
            <a:spLocks/>
          </p:cNvSpPr>
          <p:nvPr/>
        </p:nvSpPr>
        <p:spPr bwMode="auto">
          <a:xfrm>
            <a:off x="4940260" y="4095759"/>
            <a:ext cx="63536" cy="48588"/>
          </a:xfrm>
          <a:custGeom>
            <a:avLst/>
            <a:gdLst>
              <a:gd name="T0" fmla="*/ 9458502 w 197"/>
              <a:gd name="T1" fmla="*/ 0 h 163"/>
              <a:gd name="T2" fmla="*/ 9833861 w 197"/>
              <a:gd name="T3" fmla="*/ 897668 h 163"/>
              <a:gd name="T4" fmla="*/ 9833861 w 197"/>
              <a:gd name="T5" fmla="*/ 1218246 h 163"/>
              <a:gd name="T6" fmla="*/ 9833861 w 197"/>
              <a:gd name="T7" fmla="*/ 2051849 h 163"/>
              <a:gd name="T8" fmla="*/ 11185154 w 197"/>
              <a:gd name="T9" fmla="*/ 2949517 h 163"/>
              <a:gd name="T10" fmla="*/ 13361963 w 197"/>
              <a:gd name="T11" fmla="*/ 3590672 h 163"/>
              <a:gd name="T12" fmla="*/ 14412969 w 197"/>
              <a:gd name="T13" fmla="*/ 4167762 h 163"/>
              <a:gd name="T14" fmla="*/ 14788328 w 197"/>
              <a:gd name="T15" fmla="*/ 4167762 h 163"/>
              <a:gd name="T16" fmla="*/ 14412969 w 197"/>
              <a:gd name="T17" fmla="*/ 5450326 h 163"/>
              <a:gd name="T18" fmla="*/ 13361963 w 197"/>
              <a:gd name="T19" fmla="*/ 5963351 h 163"/>
              <a:gd name="T20" fmla="*/ 12236160 w 197"/>
              <a:gd name="T21" fmla="*/ 5963351 h 163"/>
              <a:gd name="T22" fmla="*/ 10209221 w 197"/>
              <a:gd name="T23" fmla="*/ 5129748 h 163"/>
              <a:gd name="T24" fmla="*/ 9833861 w 197"/>
              <a:gd name="T25" fmla="*/ 5450326 h 163"/>
              <a:gd name="T26" fmla="*/ 9458502 w 197"/>
              <a:gd name="T27" fmla="*/ 5963351 h 163"/>
              <a:gd name="T28" fmla="*/ 6981406 w 197"/>
              <a:gd name="T29" fmla="*/ 5450326 h 163"/>
              <a:gd name="T30" fmla="*/ 6230688 w 197"/>
              <a:gd name="T31" fmla="*/ 6540442 h 163"/>
              <a:gd name="T32" fmla="*/ 5855329 w 197"/>
              <a:gd name="T33" fmla="*/ 7181597 h 163"/>
              <a:gd name="T34" fmla="*/ 4203748 w 197"/>
              <a:gd name="T35" fmla="*/ 8079265 h 163"/>
              <a:gd name="T36" fmla="*/ 2777384 w 197"/>
              <a:gd name="T37" fmla="*/ 8720420 h 163"/>
              <a:gd name="T38" fmla="*/ 2402298 w 197"/>
              <a:gd name="T39" fmla="*/ 9297510 h 163"/>
              <a:gd name="T40" fmla="*/ 1651580 w 197"/>
              <a:gd name="T41" fmla="*/ 9554023 h 163"/>
              <a:gd name="T42" fmla="*/ 1351293 w 197"/>
              <a:gd name="T43" fmla="*/ 10451691 h 163"/>
              <a:gd name="T44" fmla="*/ 375359 w 197"/>
              <a:gd name="T45" fmla="*/ 10451691 h 163"/>
              <a:gd name="T46" fmla="*/ 975934 w 197"/>
              <a:gd name="T47" fmla="*/ 10131113 h 163"/>
              <a:gd name="T48" fmla="*/ 975934 w 197"/>
              <a:gd name="T49" fmla="*/ 9554023 h 163"/>
              <a:gd name="T50" fmla="*/ 975934 w 197"/>
              <a:gd name="T51" fmla="*/ 9297510 h 163"/>
              <a:gd name="T52" fmla="*/ 2402298 w 197"/>
              <a:gd name="T53" fmla="*/ 8399842 h 163"/>
              <a:gd name="T54" fmla="*/ 2402298 w 197"/>
              <a:gd name="T55" fmla="*/ 8079265 h 163"/>
              <a:gd name="T56" fmla="*/ 1651580 w 197"/>
              <a:gd name="T57" fmla="*/ 7502174 h 163"/>
              <a:gd name="T58" fmla="*/ 375359 w 197"/>
              <a:gd name="T59" fmla="*/ 7502174 h 163"/>
              <a:gd name="T60" fmla="*/ 0 w 197"/>
              <a:gd name="T61" fmla="*/ 7181597 h 163"/>
              <a:gd name="T62" fmla="*/ 975934 w 197"/>
              <a:gd name="T63" fmla="*/ 5963351 h 163"/>
              <a:gd name="T64" fmla="*/ 1351293 w 197"/>
              <a:gd name="T65" fmla="*/ 4488340 h 163"/>
              <a:gd name="T66" fmla="*/ 2777384 w 197"/>
              <a:gd name="T67" fmla="*/ 2949517 h 163"/>
              <a:gd name="T68" fmla="*/ 2777384 w 197"/>
              <a:gd name="T69" fmla="*/ 2372426 h 163"/>
              <a:gd name="T70" fmla="*/ 1651580 w 197"/>
              <a:gd name="T71" fmla="*/ 2051849 h 163"/>
              <a:gd name="T72" fmla="*/ 1351293 w 197"/>
              <a:gd name="T73" fmla="*/ 2051849 h 163"/>
              <a:gd name="T74" fmla="*/ 2777384 w 197"/>
              <a:gd name="T75" fmla="*/ 897668 h 163"/>
              <a:gd name="T76" fmla="*/ 3828389 w 197"/>
              <a:gd name="T77" fmla="*/ 0 h 163"/>
              <a:gd name="T78" fmla="*/ 5254754 w 197"/>
              <a:gd name="T79" fmla="*/ 0 h 163"/>
              <a:gd name="T80" fmla="*/ 6230688 w 197"/>
              <a:gd name="T81" fmla="*/ 0 h 163"/>
              <a:gd name="T82" fmla="*/ 9458502 w 197"/>
              <a:gd name="T83" fmla="*/ 0 h 163"/>
              <a:gd name="T84" fmla="*/ 9458502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5" name="Freeform 156"/>
          <p:cNvSpPr>
            <a:spLocks noChangeAspect="1"/>
          </p:cNvSpPr>
          <p:nvPr/>
        </p:nvSpPr>
        <p:spPr bwMode="auto">
          <a:xfrm>
            <a:off x="8262843" y="3426758"/>
            <a:ext cx="65405" cy="20557"/>
          </a:xfrm>
          <a:custGeom>
            <a:avLst/>
            <a:gdLst>
              <a:gd name="T0" fmla="*/ 0 w 107"/>
              <a:gd name="T1" fmla="*/ 2800430 h 33"/>
              <a:gd name="T2" fmla="*/ 17527270 w 107"/>
              <a:gd name="T3" fmla="*/ 0 h 33"/>
              <a:gd name="T4" fmla="*/ 28852775 w 107"/>
              <a:gd name="T5" fmla="*/ 4480582 h 33"/>
              <a:gd name="T6" fmla="*/ 22920516 w 107"/>
              <a:gd name="T7" fmla="*/ 9241102 h 33"/>
              <a:gd name="T8" fmla="*/ 0 w 107"/>
              <a:gd name="T9" fmla="*/ 280043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3">
                <a:moveTo>
                  <a:pt x="0" y="10"/>
                </a:moveTo>
                <a:lnTo>
                  <a:pt x="65" y="0"/>
                </a:lnTo>
                <a:lnTo>
                  <a:pt x="107" y="16"/>
                </a:lnTo>
                <a:lnTo>
                  <a:pt x="85" y="33"/>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6" name="Rectangle 23"/>
          <p:cNvSpPr>
            <a:spLocks noChangeArrowheads="1"/>
          </p:cNvSpPr>
          <p:nvPr/>
        </p:nvSpPr>
        <p:spPr bwMode="auto">
          <a:xfrm>
            <a:off x="191344" y="1988841"/>
            <a:ext cx="11809312" cy="234334"/>
          </a:xfrm>
          <a:prstGeom prst="rect">
            <a:avLst/>
          </a:prstGeom>
          <a:noFill/>
          <a:ln w="9525" cap="flat">
            <a:noFill/>
            <a:prstDash val="solid"/>
            <a:round/>
            <a:headEnd/>
            <a:tailEnd/>
          </a:ln>
        </p:spPr>
        <p:txBody>
          <a:bodyPr vert="horz" wrap="square" lIns="0" tIns="45720" rIns="0" bIns="45720" numCol="1" anchor="t" anchorCtr="0" compatLnSpc="1">
            <a:prstTxWarp prst="textNoShape">
              <a:avLst/>
            </a:prstTxWarp>
          </a:bodyPr>
          <a:lstStyle/>
          <a:p>
            <a:r>
              <a:rPr lang="en-GB" sz="1200" dirty="0" smtClean="0">
                <a:solidFill>
                  <a:schemeClr val="tx1">
                    <a:lumMod val="75000"/>
                    <a:lumOff val="25000"/>
                  </a:schemeClr>
                </a:solidFill>
                <a:latin typeface="Montserrat" panose="00000500000000000000" pitchFamily="50" charset="0"/>
              </a:rPr>
              <a:t>UCG has adapted its platforms to be able to scale successful businesses rapidly internationally.  The current focus is to expand in Europe and Asia.</a:t>
            </a:r>
            <a:endParaRPr lang="en-GB" sz="1200" dirty="0">
              <a:solidFill>
                <a:schemeClr val="tx1">
                  <a:lumMod val="75000"/>
                  <a:lumOff val="25000"/>
                </a:schemeClr>
              </a:solidFill>
              <a:latin typeface="Montserrat" panose="00000500000000000000" pitchFamily="50" charset="0"/>
            </a:endParaRPr>
          </a:p>
        </p:txBody>
      </p:sp>
      <p:sp>
        <p:nvSpPr>
          <p:cNvPr id="297" name="Rectangle 23"/>
          <p:cNvSpPr>
            <a:spLocks noChangeArrowheads="1"/>
          </p:cNvSpPr>
          <p:nvPr/>
        </p:nvSpPr>
        <p:spPr bwMode="auto">
          <a:xfrm>
            <a:off x="335360" y="3599929"/>
            <a:ext cx="3047381" cy="1363041"/>
          </a:xfrm>
          <a:prstGeom prst="rect">
            <a:avLst/>
          </a:prstGeom>
          <a:noFill/>
          <a:ln w="9525" cap="flat">
            <a:noFill/>
            <a:prstDash val="solid"/>
            <a:round/>
            <a:headEnd/>
            <a:tailEnd/>
          </a:ln>
        </p:spPr>
        <p:txBody>
          <a:bodyPr vert="horz" wrap="square" lIns="0" tIns="45720" rIns="0" bIns="45720" numCol="1" anchor="t" anchorCtr="0" compatLnSpc="1">
            <a:prstTxWarp prst="textNoShape">
              <a:avLst/>
            </a:prstTxWarp>
          </a:bodyPr>
          <a:lstStyle/>
          <a:p>
            <a:pPr algn="just"/>
            <a:r>
              <a:rPr lang="en-GB" sz="1200" dirty="0" smtClean="0">
                <a:solidFill>
                  <a:schemeClr val="tx1">
                    <a:lumMod val="75000"/>
                    <a:lumOff val="25000"/>
                  </a:schemeClr>
                </a:solidFill>
                <a:latin typeface="Montserrat" panose="00000500000000000000" pitchFamily="50" charset="0"/>
              </a:rPr>
              <a:t>For example, Trud.com plans to expand from its current markets of Russia and Ukraine into 8 new markets in Europe and Asia:</a:t>
            </a:r>
          </a:p>
          <a:p>
            <a:pPr algn="just"/>
            <a:endParaRPr lang="en-GB" sz="1200" dirty="0" smtClean="0">
              <a:solidFill>
                <a:schemeClr val="tx1">
                  <a:lumMod val="75000"/>
                  <a:lumOff val="25000"/>
                </a:schemeClr>
              </a:solidFill>
              <a:latin typeface="Montserrat" panose="00000500000000000000" pitchFamily="50" charset="0"/>
            </a:endParaRPr>
          </a:p>
          <a:p>
            <a:r>
              <a:rPr lang="en-GB" sz="1200" dirty="0">
                <a:solidFill>
                  <a:schemeClr val="bg1">
                    <a:lumMod val="50000"/>
                  </a:schemeClr>
                </a:solidFill>
                <a:latin typeface="Montserrat" panose="00000500000000000000" pitchFamily="50" charset="0"/>
              </a:rPr>
              <a:t>Azerbaijan, Belarus, Kazakhstan, </a:t>
            </a:r>
            <a:r>
              <a:rPr lang="en-GB" sz="1200" dirty="0" smtClean="0">
                <a:solidFill>
                  <a:schemeClr val="bg1">
                    <a:lumMod val="50000"/>
                  </a:schemeClr>
                </a:solidFill>
                <a:latin typeface="Montserrat" panose="00000500000000000000" pitchFamily="50" charset="0"/>
              </a:rPr>
              <a:t>Kyrgyzstan</a:t>
            </a:r>
            <a:r>
              <a:rPr lang="en-GB" sz="1200" dirty="0">
                <a:solidFill>
                  <a:schemeClr val="bg1">
                    <a:lumMod val="50000"/>
                  </a:schemeClr>
                </a:solidFill>
                <a:latin typeface="Montserrat" panose="00000500000000000000" pitchFamily="50" charset="0"/>
              </a:rPr>
              <a:t>, Moldova, </a:t>
            </a:r>
            <a:r>
              <a:rPr lang="en-GB" sz="1200" dirty="0" smtClean="0">
                <a:solidFill>
                  <a:schemeClr val="bg1">
                    <a:lumMod val="50000"/>
                  </a:schemeClr>
                </a:solidFill>
                <a:latin typeface="Montserrat" panose="00000500000000000000" pitchFamily="50" charset="0"/>
              </a:rPr>
              <a:t>Poland, Tajikistan</a:t>
            </a:r>
            <a:r>
              <a:rPr lang="en-GB" sz="1200" dirty="0">
                <a:solidFill>
                  <a:schemeClr val="bg1">
                    <a:lumMod val="50000"/>
                  </a:schemeClr>
                </a:solidFill>
                <a:latin typeface="Montserrat" panose="00000500000000000000" pitchFamily="50" charset="0"/>
              </a:rPr>
              <a:t>, Uzbekistan</a:t>
            </a:r>
          </a:p>
        </p:txBody>
      </p:sp>
      <p:pic>
        <p:nvPicPr>
          <p:cNvPr id="298" name="Picture 297"/>
          <p:cNvPicPr>
            <a:picLocks noChangeAspect="1"/>
          </p:cNvPicPr>
          <p:nvPr/>
        </p:nvPicPr>
        <p:blipFill>
          <a:blip r:embed="rId3">
            <a:clrChange>
              <a:clrFrom>
                <a:srgbClr val="FFFFFF"/>
              </a:clrFrom>
              <a:clrTo>
                <a:srgbClr val="FFFFFF">
                  <a:alpha val="0"/>
                </a:srgbClr>
              </a:clrTo>
            </a:clrChange>
          </a:blip>
          <a:stretch>
            <a:fillRect/>
          </a:stretch>
        </p:blipFill>
        <p:spPr>
          <a:xfrm>
            <a:off x="322482" y="3102844"/>
            <a:ext cx="1323228" cy="299373"/>
          </a:xfrm>
          <a:prstGeom prst="rect">
            <a:avLst/>
          </a:prstGeom>
        </p:spPr>
      </p:pic>
      <p:cxnSp>
        <p:nvCxnSpPr>
          <p:cNvPr id="5" name="Straight Arrow Connector 4"/>
          <p:cNvCxnSpPr/>
          <p:nvPr/>
        </p:nvCxnSpPr>
        <p:spPr>
          <a:xfrm>
            <a:off x="3549058" y="3933056"/>
            <a:ext cx="1753732" cy="0"/>
          </a:xfrm>
          <a:prstGeom prst="straightConnector1">
            <a:avLst/>
          </a:prstGeom>
          <a:ln w="19050">
            <a:solidFill>
              <a:srgbClr val="CCA876"/>
            </a:solidFill>
            <a:headEnd w="lg" len="med"/>
            <a:tailEnd type="arrow"/>
          </a:ln>
        </p:spPr>
        <p:style>
          <a:lnRef idx="1">
            <a:schemeClr val="accent1"/>
          </a:lnRef>
          <a:fillRef idx="0">
            <a:schemeClr val="accent1"/>
          </a:fillRef>
          <a:effectRef idx="0">
            <a:schemeClr val="accent1"/>
          </a:effectRef>
          <a:fontRef idx="minor">
            <a:schemeClr val="tx1"/>
          </a:fontRef>
        </p:style>
      </p:cxnSp>
      <p:sp>
        <p:nvSpPr>
          <p:cNvPr id="299" name="Rectangle 23"/>
          <p:cNvSpPr>
            <a:spLocks noChangeArrowheads="1"/>
          </p:cNvSpPr>
          <p:nvPr/>
        </p:nvSpPr>
        <p:spPr bwMode="auto">
          <a:xfrm>
            <a:off x="8725504" y="3599929"/>
            <a:ext cx="3121881" cy="1363041"/>
          </a:xfrm>
          <a:prstGeom prst="rect">
            <a:avLst/>
          </a:prstGeom>
          <a:noFill/>
          <a:ln w="9525" cap="flat">
            <a:noFill/>
            <a:prstDash val="solid"/>
            <a:round/>
            <a:headEnd/>
            <a:tailEnd/>
          </a:ln>
        </p:spPr>
        <p:txBody>
          <a:bodyPr vert="horz" wrap="square" lIns="0" tIns="45720" rIns="0" bIns="45720" numCol="1" anchor="t" anchorCtr="0" compatLnSpc="1">
            <a:prstTxWarp prst="textNoShape">
              <a:avLst/>
            </a:prstTxWarp>
          </a:bodyPr>
          <a:lstStyle/>
          <a:p>
            <a:pPr algn="just"/>
            <a:r>
              <a:rPr lang="en-GB" sz="1200" dirty="0">
                <a:solidFill>
                  <a:schemeClr val="tx1">
                    <a:lumMod val="75000"/>
                    <a:lumOff val="25000"/>
                  </a:schemeClr>
                </a:solidFill>
                <a:latin typeface="Montserrat" panose="00000500000000000000" pitchFamily="50" charset="0"/>
              </a:rPr>
              <a:t>Our development focuses on the needs of the market.  One of our new </a:t>
            </a:r>
            <a:r>
              <a:rPr lang="en-GB" sz="1200" dirty="0" smtClean="0">
                <a:solidFill>
                  <a:schemeClr val="tx1">
                    <a:lumMod val="75000"/>
                    <a:lumOff val="25000"/>
                  </a:schemeClr>
                </a:solidFill>
                <a:latin typeface="Montserrat" panose="00000500000000000000" pitchFamily="50" charset="0"/>
              </a:rPr>
              <a:t>ventures, </a:t>
            </a:r>
            <a:r>
              <a:rPr lang="en-GB" sz="1200" dirty="0">
                <a:solidFill>
                  <a:schemeClr val="tx1">
                    <a:lumMod val="75000"/>
                    <a:lumOff val="25000"/>
                  </a:schemeClr>
                </a:solidFill>
                <a:latin typeface="Montserrat" panose="00000500000000000000" pitchFamily="50" charset="0"/>
              </a:rPr>
              <a:t>"Local Estate", is aimed at Asian markets where the share of mobile traffic is </a:t>
            </a:r>
            <a:r>
              <a:rPr lang="en-GB" sz="1200" dirty="0" smtClean="0">
                <a:solidFill>
                  <a:schemeClr val="tx1">
                    <a:lumMod val="75000"/>
                    <a:lumOff val="25000"/>
                  </a:schemeClr>
                </a:solidFill>
                <a:latin typeface="Montserrat" panose="00000500000000000000" pitchFamily="50" charset="0"/>
              </a:rPr>
              <a:t>&gt;70%.  So </a:t>
            </a:r>
            <a:r>
              <a:rPr lang="en-GB" sz="1200" dirty="0">
                <a:solidFill>
                  <a:schemeClr val="tx1">
                    <a:lumMod val="75000"/>
                    <a:lumOff val="25000"/>
                  </a:schemeClr>
                </a:solidFill>
                <a:latin typeface="Montserrat" panose="00000500000000000000" pitchFamily="50" charset="0"/>
              </a:rPr>
              <a:t>it has been created on the mobile platform using APM and PWA technologies.</a:t>
            </a:r>
            <a:endParaRPr lang="en-GB" sz="1200" dirty="0">
              <a:solidFill>
                <a:schemeClr val="bg1">
                  <a:lumMod val="50000"/>
                </a:schemeClr>
              </a:solidFill>
              <a:latin typeface="Montserrat" panose="00000500000000000000" pitchFamily="50" charset="0"/>
            </a:endParaRPr>
          </a:p>
        </p:txBody>
      </p:sp>
      <p:cxnSp>
        <p:nvCxnSpPr>
          <p:cNvPr id="301" name="Straight Arrow Connector 300"/>
          <p:cNvCxnSpPr/>
          <p:nvPr/>
        </p:nvCxnSpPr>
        <p:spPr>
          <a:xfrm flipH="1">
            <a:off x="7451818" y="3933056"/>
            <a:ext cx="1119116" cy="0"/>
          </a:xfrm>
          <a:prstGeom prst="straightConnector1">
            <a:avLst/>
          </a:prstGeom>
          <a:ln w="19050">
            <a:solidFill>
              <a:srgbClr val="CCA876"/>
            </a:solidFill>
            <a:headEnd w="lg" len="med"/>
            <a:tailEnd type="arrow"/>
          </a:ln>
        </p:spPr>
        <p:style>
          <a:lnRef idx="1">
            <a:schemeClr val="accent1"/>
          </a:lnRef>
          <a:fillRef idx="0">
            <a:schemeClr val="accent1"/>
          </a:fillRef>
          <a:effectRef idx="0">
            <a:schemeClr val="accent1"/>
          </a:effectRef>
          <a:fontRef idx="minor">
            <a:schemeClr val="tx1"/>
          </a:fontRef>
        </p:style>
      </p:cxnSp>
      <p:sp>
        <p:nvSpPr>
          <p:cNvPr id="302" name="Rectangle 23"/>
          <p:cNvSpPr>
            <a:spLocks noChangeArrowheads="1"/>
          </p:cNvSpPr>
          <p:nvPr/>
        </p:nvSpPr>
        <p:spPr bwMode="auto">
          <a:xfrm>
            <a:off x="191344" y="2501994"/>
            <a:ext cx="3357714" cy="278934"/>
          </a:xfrm>
          <a:prstGeom prst="rect">
            <a:avLst/>
          </a:prstGeom>
          <a:noFill/>
          <a:ln w="9525" cap="flat">
            <a:noFill/>
            <a:prstDash val="solid"/>
            <a:round/>
            <a:headEnd/>
            <a:tailEnd/>
          </a:ln>
        </p:spPr>
        <p:txBody>
          <a:bodyPr vert="horz" wrap="square" lIns="0" tIns="45720" rIns="0" bIns="45720" numCol="1" anchor="t" anchorCtr="0" compatLnSpc="1">
            <a:prstTxWarp prst="textNoShape">
              <a:avLst/>
            </a:prstTxWarp>
          </a:bodyPr>
          <a:lstStyle/>
          <a:p>
            <a:r>
              <a:rPr lang="en-GB" sz="1200" dirty="0" smtClean="0">
                <a:solidFill>
                  <a:srgbClr val="CCA876"/>
                </a:solidFill>
                <a:latin typeface="Montserrat" panose="00000500000000000000" pitchFamily="50" charset="0"/>
              </a:rPr>
              <a:t>Selected examples of our new initiatives…</a:t>
            </a:r>
            <a:endParaRPr lang="en-GB" sz="1200" dirty="0">
              <a:solidFill>
                <a:srgbClr val="CCA876"/>
              </a:solidFill>
              <a:latin typeface="Montserrat" panose="00000500000000000000" pitchFamily="50" charset="0"/>
            </a:endParaRPr>
          </a:p>
        </p:txBody>
      </p:sp>
      <p:sp>
        <p:nvSpPr>
          <p:cNvPr id="2" name="Oval 1"/>
          <p:cNvSpPr/>
          <p:nvPr/>
        </p:nvSpPr>
        <p:spPr>
          <a:xfrm>
            <a:off x="6160456" y="3578494"/>
            <a:ext cx="1378746" cy="1378746"/>
          </a:xfrm>
          <a:prstGeom prst="ellipse">
            <a:avLst/>
          </a:prstGeom>
          <a:noFill/>
          <a:ln>
            <a:solidFill>
              <a:srgbClr val="CCA876"/>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042170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Growth forecasts</a:t>
            </a:r>
          </a:p>
          <a:p>
            <a:r>
              <a:rPr lang="en-GB" sz="2000" dirty="0" smtClean="0">
                <a:solidFill>
                  <a:srgbClr val="4B4B4B"/>
                </a:solidFill>
                <a:latin typeface="Montserrat SemiBold" panose="00000700000000000000" pitchFamily="50" charset="0"/>
              </a:rPr>
              <a:t>This will support profit growth of 40% per </a:t>
            </a:r>
            <a:r>
              <a:rPr lang="en-GB" sz="2000" dirty="0" smtClean="0">
                <a:solidFill>
                  <a:srgbClr val="4B4B4B"/>
                </a:solidFill>
                <a:latin typeface="Montserrat SemiBold" panose="00000700000000000000" pitchFamily="50" charset="0"/>
              </a:rPr>
              <a:t>year </a:t>
            </a:r>
            <a:r>
              <a:rPr lang="en-GB" sz="2000" dirty="0">
                <a:solidFill>
                  <a:srgbClr val="4B4B4B"/>
                </a:solidFill>
                <a:latin typeface="Montserrat SemiBold" panose="00000700000000000000" pitchFamily="50" charset="0"/>
              </a:rPr>
              <a:t>over the next </a:t>
            </a:r>
            <a:r>
              <a:rPr lang="en-GB" sz="2000" dirty="0" smtClean="0">
                <a:solidFill>
                  <a:srgbClr val="4B4B4B"/>
                </a:solidFill>
                <a:latin typeface="Montserrat SemiBold" panose="00000700000000000000" pitchFamily="50" charset="0"/>
              </a:rPr>
              <a:t>3 years</a:t>
            </a:r>
            <a:endParaRPr lang="en-GB" sz="2000" dirty="0">
              <a:solidFill>
                <a:srgbClr val="4B4B4B"/>
              </a:solidFill>
              <a:latin typeface="Montserrat SemiBold" panose="00000700000000000000" pitchFamily="50" charset="0"/>
            </a:endParaRPr>
          </a:p>
        </p:txBody>
      </p:sp>
      <p:sp>
        <p:nvSpPr>
          <p:cNvPr id="20" name="Rectangle 7"/>
          <p:cNvSpPr>
            <a:spLocks noChangeArrowheads="1"/>
          </p:cNvSpPr>
          <p:nvPr/>
        </p:nvSpPr>
        <p:spPr bwMode="auto">
          <a:xfrm>
            <a:off x="341313" y="6028275"/>
            <a:ext cx="11537950" cy="9525"/>
          </a:xfrm>
          <a:prstGeom prst="rect">
            <a:avLst/>
          </a:pr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endParaRPr lang="en-GB"/>
          </a:p>
        </p:txBody>
      </p:sp>
      <p:sp>
        <p:nvSpPr>
          <p:cNvPr id="21" name="Rectangle 41"/>
          <p:cNvSpPr>
            <a:spLocks noChangeArrowheads="1"/>
          </p:cNvSpPr>
          <p:nvPr/>
        </p:nvSpPr>
        <p:spPr bwMode="auto">
          <a:xfrm>
            <a:off x="777525" y="6100405"/>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600" b="1" dirty="0">
                <a:solidFill>
                  <a:schemeClr val="bg1">
                    <a:lumMod val="50000"/>
                  </a:schemeClr>
                </a:solidFill>
                <a:latin typeface="Calibri" panose="020F0502020204030204" pitchFamily="34" charset="0"/>
              </a:rPr>
              <a:t>2012</a:t>
            </a:r>
          </a:p>
        </p:txBody>
      </p:sp>
      <p:sp>
        <p:nvSpPr>
          <p:cNvPr id="22" name="Rectangle 42"/>
          <p:cNvSpPr>
            <a:spLocks noChangeArrowheads="1"/>
          </p:cNvSpPr>
          <p:nvPr/>
        </p:nvSpPr>
        <p:spPr bwMode="auto">
          <a:xfrm>
            <a:off x="2059431" y="6100405"/>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600" b="1" dirty="0">
                <a:solidFill>
                  <a:schemeClr val="bg1">
                    <a:lumMod val="50000"/>
                  </a:schemeClr>
                </a:solidFill>
                <a:latin typeface="Calibri" panose="020F0502020204030204" pitchFamily="34" charset="0"/>
              </a:rPr>
              <a:t>2013</a:t>
            </a:r>
          </a:p>
        </p:txBody>
      </p:sp>
      <p:sp>
        <p:nvSpPr>
          <p:cNvPr id="23" name="Rectangle 43"/>
          <p:cNvSpPr>
            <a:spLocks noChangeArrowheads="1"/>
          </p:cNvSpPr>
          <p:nvPr/>
        </p:nvSpPr>
        <p:spPr bwMode="auto">
          <a:xfrm>
            <a:off x="3341337" y="6100405"/>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600" b="1" dirty="0">
                <a:solidFill>
                  <a:schemeClr val="bg1">
                    <a:lumMod val="50000"/>
                  </a:schemeClr>
                </a:solidFill>
                <a:latin typeface="Calibri" panose="020F0502020204030204" pitchFamily="34" charset="0"/>
              </a:rPr>
              <a:t>2014</a:t>
            </a:r>
          </a:p>
        </p:txBody>
      </p:sp>
      <p:sp>
        <p:nvSpPr>
          <p:cNvPr id="24" name="Rectangle 44"/>
          <p:cNvSpPr>
            <a:spLocks noChangeArrowheads="1"/>
          </p:cNvSpPr>
          <p:nvPr/>
        </p:nvSpPr>
        <p:spPr bwMode="auto">
          <a:xfrm>
            <a:off x="4623243" y="6100405"/>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600" b="1" dirty="0">
                <a:solidFill>
                  <a:schemeClr val="bg1">
                    <a:lumMod val="50000"/>
                  </a:schemeClr>
                </a:solidFill>
                <a:latin typeface="Calibri" panose="020F0502020204030204" pitchFamily="34" charset="0"/>
              </a:rPr>
              <a:t>2015</a:t>
            </a:r>
          </a:p>
        </p:txBody>
      </p:sp>
      <p:sp>
        <p:nvSpPr>
          <p:cNvPr id="25" name="Rectangle 45"/>
          <p:cNvSpPr>
            <a:spLocks noChangeArrowheads="1"/>
          </p:cNvSpPr>
          <p:nvPr/>
        </p:nvSpPr>
        <p:spPr bwMode="auto">
          <a:xfrm>
            <a:off x="5905150" y="6100405"/>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600" b="1" dirty="0">
                <a:solidFill>
                  <a:schemeClr val="bg1">
                    <a:lumMod val="50000"/>
                  </a:schemeClr>
                </a:solidFill>
                <a:latin typeface="Calibri" panose="020F0502020204030204" pitchFamily="34" charset="0"/>
              </a:rPr>
              <a:t>2016</a:t>
            </a:r>
          </a:p>
        </p:txBody>
      </p:sp>
      <p:sp>
        <p:nvSpPr>
          <p:cNvPr id="26" name="Rectangle 46"/>
          <p:cNvSpPr>
            <a:spLocks noChangeArrowheads="1"/>
          </p:cNvSpPr>
          <p:nvPr/>
        </p:nvSpPr>
        <p:spPr bwMode="auto">
          <a:xfrm>
            <a:off x="7187056" y="6100405"/>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600" b="1" dirty="0">
                <a:solidFill>
                  <a:schemeClr val="bg1">
                    <a:lumMod val="50000"/>
                  </a:schemeClr>
                </a:solidFill>
                <a:latin typeface="Calibri" panose="020F0502020204030204" pitchFamily="34" charset="0"/>
              </a:rPr>
              <a:t>2017</a:t>
            </a:r>
          </a:p>
        </p:txBody>
      </p:sp>
      <p:sp>
        <p:nvSpPr>
          <p:cNvPr id="27" name="Rectangle 47"/>
          <p:cNvSpPr>
            <a:spLocks noChangeArrowheads="1"/>
          </p:cNvSpPr>
          <p:nvPr/>
        </p:nvSpPr>
        <p:spPr bwMode="auto">
          <a:xfrm>
            <a:off x="8469756" y="6100405"/>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600" b="1" dirty="0">
                <a:solidFill>
                  <a:schemeClr val="bg1">
                    <a:lumMod val="50000"/>
                  </a:schemeClr>
                </a:solidFill>
                <a:latin typeface="Calibri" panose="020F0502020204030204" pitchFamily="34" charset="0"/>
              </a:rPr>
              <a:t>2018</a:t>
            </a:r>
          </a:p>
        </p:txBody>
      </p:sp>
      <p:sp>
        <p:nvSpPr>
          <p:cNvPr id="28" name="Rectangle 48"/>
          <p:cNvSpPr>
            <a:spLocks noChangeArrowheads="1"/>
          </p:cNvSpPr>
          <p:nvPr/>
        </p:nvSpPr>
        <p:spPr bwMode="auto">
          <a:xfrm>
            <a:off x="9751662" y="6100405"/>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600" b="1" dirty="0">
                <a:solidFill>
                  <a:schemeClr val="bg1">
                    <a:lumMod val="50000"/>
                  </a:schemeClr>
                </a:solidFill>
                <a:latin typeface="Calibri" panose="020F0502020204030204" pitchFamily="34" charset="0"/>
              </a:rPr>
              <a:t>2019</a:t>
            </a:r>
          </a:p>
        </p:txBody>
      </p:sp>
      <p:sp>
        <p:nvSpPr>
          <p:cNvPr id="29" name="Rectangle 49"/>
          <p:cNvSpPr>
            <a:spLocks noChangeArrowheads="1"/>
          </p:cNvSpPr>
          <p:nvPr/>
        </p:nvSpPr>
        <p:spPr bwMode="auto">
          <a:xfrm>
            <a:off x="11033568" y="6100405"/>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600" b="1" dirty="0">
                <a:solidFill>
                  <a:schemeClr val="bg1">
                    <a:lumMod val="50000"/>
                  </a:schemeClr>
                </a:solidFill>
                <a:latin typeface="Calibri" panose="020F0502020204030204" pitchFamily="34" charset="0"/>
              </a:rPr>
              <a:t>2020</a:t>
            </a:r>
          </a:p>
        </p:txBody>
      </p:sp>
      <p:sp>
        <p:nvSpPr>
          <p:cNvPr id="90" name="Rectangle 89"/>
          <p:cNvSpPr/>
          <p:nvPr/>
        </p:nvSpPr>
        <p:spPr>
          <a:xfrm>
            <a:off x="106457" y="2204864"/>
            <a:ext cx="1344839" cy="461665"/>
          </a:xfrm>
          <a:prstGeom prst="rect">
            <a:avLst/>
          </a:prstGeom>
        </p:spPr>
        <p:txBody>
          <a:bodyPr wrap="none">
            <a:spAutoFit/>
          </a:bodyPr>
          <a:lstStyle/>
          <a:p>
            <a:r>
              <a:rPr lang="en-GB" sz="1200" dirty="0" smtClean="0">
                <a:solidFill>
                  <a:srgbClr val="31353C"/>
                </a:solidFill>
                <a:latin typeface="Montserrat" panose="00000500000000000000" pitchFamily="50" charset="0"/>
              </a:rPr>
              <a:t>PROFIT &amp; LOSS</a:t>
            </a:r>
          </a:p>
          <a:p>
            <a:r>
              <a:rPr lang="en-GB" sz="1200" dirty="0" smtClean="0">
                <a:solidFill>
                  <a:schemeClr val="bg1">
                    <a:lumMod val="50000"/>
                  </a:schemeClr>
                </a:solidFill>
                <a:latin typeface="Montserrat Light" panose="00000400000000000000" pitchFamily="50" charset="0"/>
              </a:rPr>
              <a:t>2012-2020</a:t>
            </a:r>
            <a:r>
              <a:rPr lang="en-GB" sz="1200" dirty="0" smtClean="0">
                <a:solidFill>
                  <a:schemeClr val="bg1">
                    <a:lumMod val="50000"/>
                  </a:schemeClr>
                </a:solidFill>
                <a:latin typeface="Montserrat Light" panose="00000400000000000000" pitchFamily="50" charset="0"/>
              </a:rPr>
              <a:t>,</a:t>
            </a:r>
            <a:endParaRPr lang="en-GB" sz="1200" dirty="0">
              <a:solidFill>
                <a:schemeClr val="bg1">
                  <a:lumMod val="50000"/>
                </a:schemeClr>
              </a:solidFill>
            </a:endParaRPr>
          </a:p>
        </p:txBody>
      </p:sp>
      <p:sp>
        <p:nvSpPr>
          <p:cNvPr id="33" name="Freeform 32"/>
          <p:cNvSpPr>
            <a:spLocks/>
          </p:cNvSpPr>
          <p:nvPr/>
        </p:nvSpPr>
        <p:spPr bwMode="auto">
          <a:xfrm>
            <a:off x="990600" y="5057587"/>
            <a:ext cx="6418263" cy="588095"/>
          </a:xfrm>
          <a:custGeom>
            <a:avLst/>
            <a:gdLst>
              <a:gd name="T0" fmla="*/ 10 w 16838"/>
              <a:gd name="T1" fmla="*/ 953 h 1076"/>
              <a:gd name="T2" fmla="*/ 3370 w 16838"/>
              <a:gd name="T3" fmla="*/ 1 h 1076"/>
              <a:gd name="T4" fmla="*/ 3376 w 16838"/>
              <a:gd name="T5" fmla="*/ 1 h 1076"/>
              <a:gd name="T6" fmla="*/ 6740 w 16838"/>
              <a:gd name="T7" fmla="*/ 741 h 1076"/>
              <a:gd name="T8" fmla="*/ 6737 w 16838"/>
              <a:gd name="T9" fmla="*/ 740 h 1076"/>
              <a:gd name="T10" fmla="*/ 10101 w 16838"/>
              <a:gd name="T11" fmla="*/ 732 h 1076"/>
              <a:gd name="T12" fmla="*/ 13467 w 16838"/>
              <a:gd name="T13" fmla="*/ 1053 h 1076"/>
              <a:gd name="T14" fmla="*/ 16825 w 16838"/>
              <a:gd name="T15" fmla="*/ 1024 h 1076"/>
              <a:gd name="T16" fmla="*/ 16837 w 16838"/>
              <a:gd name="T17" fmla="*/ 1036 h 1076"/>
              <a:gd name="T18" fmla="*/ 16826 w 16838"/>
              <a:gd name="T19" fmla="*/ 1048 h 1076"/>
              <a:gd name="T20" fmla="*/ 13464 w 16838"/>
              <a:gd name="T21" fmla="*/ 1076 h 1076"/>
              <a:gd name="T22" fmla="*/ 10101 w 16838"/>
              <a:gd name="T23" fmla="*/ 756 h 1076"/>
              <a:gd name="T24" fmla="*/ 6737 w 16838"/>
              <a:gd name="T25" fmla="*/ 764 h 1076"/>
              <a:gd name="T26" fmla="*/ 6735 w 16838"/>
              <a:gd name="T27" fmla="*/ 764 h 1076"/>
              <a:gd name="T28" fmla="*/ 3371 w 16838"/>
              <a:gd name="T29" fmla="*/ 24 h 1076"/>
              <a:gd name="T30" fmla="*/ 3377 w 16838"/>
              <a:gd name="T31" fmla="*/ 24 h 1076"/>
              <a:gd name="T32" fmla="*/ 17 w 16838"/>
              <a:gd name="T33" fmla="*/ 976 h 1076"/>
              <a:gd name="T34" fmla="*/ 2 w 16838"/>
              <a:gd name="T35" fmla="*/ 968 h 1076"/>
              <a:gd name="T36" fmla="*/ 10 w 16838"/>
              <a:gd name="T37" fmla="*/ 95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38" h="1076">
                <a:moveTo>
                  <a:pt x="10" y="953"/>
                </a:moveTo>
                <a:lnTo>
                  <a:pt x="3370" y="1"/>
                </a:lnTo>
                <a:cubicBezTo>
                  <a:pt x="3372" y="0"/>
                  <a:pt x="3374" y="0"/>
                  <a:pt x="3376" y="1"/>
                </a:cubicBezTo>
                <a:lnTo>
                  <a:pt x="6740" y="741"/>
                </a:lnTo>
                <a:lnTo>
                  <a:pt x="6737" y="740"/>
                </a:lnTo>
                <a:lnTo>
                  <a:pt x="10101" y="732"/>
                </a:lnTo>
                <a:lnTo>
                  <a:pt x="13467" y="1053"/>
                </a:lnTo>
                <a:lnTo>
                  <a:pt x="16825" y="1024"/>
                </a:lnTo>
                <a:cubicBezTo>
                  <a:pt x="16832" y="1024"/>
                  <a:pt x="16837" y="1030"/>
                  <a:pt x="16837" y="1036"/>
                </a:cubicBezTo>
                <a:cubicBezTo>
                  <a:pt x="16838" y="1043"/>
                  <a:pt x="16832" y="1048"/>
                  <a:pt x="16826" y="1048"/>
                </a:cubicBezTo>
                <a:lnTo>
                  <a:pt x="13464" y="1076"/>
                </a:lnTo>
                <a:lnTo>
                  <a:pt x="10101" y="756"/>
                </a:lnTo>
                <a:lnTo>
                  <a:pt x="6737" y="764"/>
                </a:lnTo>
                <a:cubicBezTo>
                  <a:pt x="6737" y="764"/>
                  <a:pt x="6736" y="764"/>
                  <a:pt x="6735" y="764"/>
                </a:cubicBezTo>
                <a:lnTo>
                  <a:pt x="3371" y="24"/>
                </a:lnTo>
                <a:lnTo>
                  <a:pt x="3377" y="24"/>
                </a:lnTo>
                <a:lnTo>
                  <a:pt x="17" y="976"/>
                </a:lnTo>
                <a:cubicBezTo>
                  <a:pt x="10" y="978"/>
                  <a:pt x="4" y="974"/>
                  <a:pt x="2" y="968"/>
                </a:cubicBezTo>
                <a:cubicBezTo>
                  <a:pt x="0" y="961"/>
                  <a:pt x="4" y="955"/>
                  <a:pt x="10" y="953"/>
                </a:cubicBezTo>
                <a:close/>
              </a:path>
            </a:pathLst>
          </a:custGeom>
          <a:solidFill>
            <a:srgbClr val="5B9BD5"/>
          </a:solidFill>
          <a:ln w="28575" cap="flat">
            <a:solidFill>
              <a:srgbClr val="C6C6C6"/>
            </a:solidFill>
            <a:prstDash val="solid"/>
            <a:bevel/>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5"/>
          <p:cNvSpPr>
            <a:spLocks/>
          </p:cNvSpPr>
          <p:nvPr/>
        </p:nvSpPr>
        <p:spPr bwMode="auto">
          <a:xfrm>
            <a:off x="4837113" y="3806176"/>
            <a:ext cx="2571750" cy="223385"/>
          </a:xfrm>
          <a:custGeom>
            <a:avLst/>
            <a:gdLst>
              <a:gd name="T0" fmla="*/ 12 w 6749"/>
              <a:gd name="T1" fmla="*/ 384 h 409"/>
              <a:gd name="T2" fmla="*/ 3376 w 6749"/>
              <a:gd name="T3" fmla="*/ 268 h 409"/>
              <a:gd name="T4" fmla="*/ 6736 w 6749"/>
              <a:gd name="T5" fmla="*/ 1 h 409"/>
              <a:gd name="T6" fmla="*/ 6748 w 6749"/>
              <a:gd name="T7" fmla="*/ 12 h 409"/>
              <a:gd name="T8" fmla="*/ 6737 w 6749"/>
              <a:gd name="T9" fmla="*/ 24 h 409"/>
              <a:gd name="T10" fmla="*/ 3377 w 6749"/>
              <a:gd name="T11" fmla="*/ 292 h 409"/>
              <a:gd name="T12" fmla="*/ 13 w 6749"/>
              <a:gd name="T13" fmla="*/ 408 h 409"/>
              <a:gd name="T14" fmla="*/ 0 w 6749"/>
              <a:gd name="T15" fmla="*/ 397 h 409"/>
              <a:gd name="T16" fmla="*/ 12 w 6749"/>
              <a:gd name="T17" fmla="*/ 38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49" h="409">
                <a:moveTo>
                  <a:pt x="12" y="384"/>
                </a:moveTo>
                <a:lnTo>
                  <a:pt x="3376" y="268"/>
                </a:lnTo>
                <a:lnTo>
                  <a:pt x="6736" y="1"/>
                </a:lnTo>
                <a:cubicBezTo>
                  <a:pt x="6742" y="0"/>
                  <a:pt x="6748" y="5"/>
                  <a:pt x="6748" y="12"/>
                </a:cubicBezTo>
                <a:cubicBezTo>
                  <a:pt x="6749" y="18"/>
                  <a:pt x="6744" y="24"/>
                  <a:pt x="6737" y="24"/>
                </a:cubicBezTo>
                <a:lnTo>
                  <a:pt x="3377" y="292"/>
                </a:lnTo>
                <a:lnTo>
                  <a:pt x="13" y="408"/>
                </a:lnTo>
                <a:cubicBezTo>
                  <a:pt x="6" y="409"/>
                  <a:pt x="1" y="404"/>
                  <a:pt x="0" y="397"/>
                </a:cubicBezTo>
                <a:cubicBezTo>
                  <a:pt x="0" y="390"/>
                  <a:pt x="5" y="385"/>
                  <a:pt x="12" y="384"/>
                </a:cubicBezTo>
                <a:close/>
              </a:path>
            </a:pathLst>
          </a:custGeom>
          <a:solidFill>
            <a:srgbClr val="ED7D31"/>
          </a:solidFill>
          <a:ln w="28575" cap="flat">
            <a:solidFill>
              <a:schemeClr val="accent5">
                <a:lumMod val="75000"/>
              </a:schemeClr>
            </a:solidFill>
            <a:prstDash val="solid"/>
            <a:bevel/>
            <a:headEnd/>
            <a:tailEnd/>
          </a:ln>
        </p:spPr>
        <p:txBody>
          <a:bodyPr vert="horz" wrap="square" lIns="91440" tIns="45720" rIns="91440" bIns="45720" numCol="1" anchor="t" anchorCtr="0" compatLnSpc="1">
            <a:prstTxWarp prst="textNoShape">
              <a:avLst/>
            </a:prstTxWarp>
          </a:bodyPr>
          <a:lstStyle/>
          <a:p>
            <a:endParaRPr lang="en-GB"/>
          </a:p>
        </p:txBody>
      </p:sp>
      <p:sp>
        <p:nvSpPr>
          <p:cNvPr id="69" name="Freeform 19"/>
          <p:cNvSpPr>
            <a:spLocks/>
          </p:cNvSpPr>
          <p:nvPr/>
        </p:nvSpPr>
        <p:spPr bwMode="auto">
          <a:xfrm>
            <a:off x="4837113" y="5255899"/>
            <a:ext cx="2571750" cy="271254"/>
          </a:xfrm>
          <a:custGeom>
            <a:avLst/>
            <a:gdLst>
              <a:gd name="T0" fmla="*/ 12 w 6749"/>
              <a:gd name="T1" fmla="*/ 472 h 497"/>
              <a:gd name="T2" fmla="*/ 3372 w 6749"/>
              <a:gd name="T3" fmla="*/ 412 h 497"/>
              <a:gd name="T4" fmla="*/ 6735 w 6749"/>
              <a:gd name="T5" fmla="*/ 1 h 497"/>
              <a:gd name="T6" fmla="*/ 6748 w 6749"/>
              <a:gd name="T7" fmla="*/ 11 h 497"/>
              <a:gd name="T8" fmla="*/ 6738 w 6749"/>
              <a:gd name="T9" fmla="*/ 24 h 497"/>
              <a:gd name="T10" fmla="*/ 3373 w 6749"/>
              <a:gd name="T11" fmla="*/ 436 h 497"/>
              <a:gd name="T12" fmla="*/ 13 w 6749"/>
              <a:gd name="T13" fmla="*/ 496 h 497"/>
              <a:gd name="T14" fmla="*/ 0 w 6749"/>
              <a:gd name="T15" fmla="*/ 485 h 497"/>
              <a:gd name="T16" fmla="*/ 12 w 6749"/>
              <a:gd name="T17" fmla="*/ 47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49" h="497">
                <a:moveTo>
                  <a:pt x="12" y="472"/>
                </a:moveTo>
                <a:lnTo>
                  <a:pt x="3372" y="412"/>
                </a:lnTo>
                <a:lnTo>
                  <a:pt x="6735" y="1"/>
                </a:lnTo>
                <a:cubicBezTo>
                  <a:pt x="6742" y="0"/>
                  <a:pt x="6748" y="4"/>
                  <a:pt x="6748" y="11"/>
                </a:cubicBezTo>
                <a:cubicBezTo>
                  <a:pt x="6749" y="18"/>
                  <a:pt x="6745" y="24"/>
                  <a:pt x="6738" y="24"/>
                </a:cubicBezTo>
                <a:lnTo>
                  <a:pt x="3373" y="436"/>
                </a:lnTo>
                <a:lnTo>
                  <a:pt x="13" y="496"/>
                </a:lnTo>
                <a:cubicBezTo>
                  <a:pt x="6" y="497"/>
                  <a:pt x="1" y="491"/>
                  <a:pt x="0" y="485"/>
                </a:cubicBezTo>
                <a:cubicBezTo>
                  <a:pt x="0" y="478"/>
                  <a:pt x="6" y="473"/>
                  <a:pt x="12" y="472"/>
                </a:cubicBezTo>
                <a:close/>
              </a:path>
            </a:pathLst>
          </a:custGeom>
          <a:solidFill>
            <a:srgbClr val="A5A5A5"/>
          </a:solidFill>
          <a:ln w="28575" cap="flat">
            <a:solidFill>
              <a:schemeClr val="accent1">
                <a:lumMod val="60000"/>
                <a:lumOff val="40000"/>
              </a:schemeClr>
            </a:solidFill>
            <a:prstDash val="solid"/>
            <a:bevel/>
            <a:headEnd/>
            <a:tailEnd/>
          </a:ln>
        </p:spPr>
        <p:txBody>
          <a:bodyPr vert="horz" wrap="square" lIns="91440" tIns="45720" rIns="91440" bIns="45720" numCol="1" anchor="t" anchorCtr="0" compatLnSpc="1">
            <a:prstTxWarp prst="textNoShape">
              <a:avLst/>
            </a:prstTxWarp>
          </a:bodyPr>
          <a:lstStyle/>
          <a:p>
            <a:endParaRPr lang="en-GB"/>
          </a:p>
        </p:txBody>
      </p:sp>
      <p:grpSp>
        <p:nvGrpSpPr>
          <p:cNvPr id="9" name="Group 8"/>
          <p:cNvGrpSpPr/>
          <p:nvPr/>
        </p:nvGrpSpPr>
        <p:grpSpPr>
          <a:xfrm>
            <a:off x="7399338" y="2492896"/>
            <a:ext cx="3882231" cy="1326956"/>
            <a:chOff x="7399338" y="2492896"/>
            <a:chExt cx="3882231" cy="1326956"/>
          </a:xfrm>
        </p:grpSpPr>
        <p:sp>
          <p:nvSpPr>
            <p:cNvPr id="34" name="Freeform 33"/>
            <p:cNvSpPr>
              <a:spLocks/>
            </p:cNvSpPr>
            <p:nvPr/>
          </p:nvSpPr>
          <p:spPr bwMode="auto">
            <a:xfrm>
              <a:off x="7399338" y="3566835"/>
              <a:ext cx="1292225" cy="253017"/>
            </a:xfrm>
            <a:custGeom>
              <a:avLst/>
              <a:gdLst>
                <a:gd name="T0" fmla="*/ 11 w 3389"/>
                <a:gd name="T1" fmla="*/ 437 h 461"/>
                <a:gd name="T2" fmla="*/ 3375 w 3389"/>
                <a:gd name="T3" fmla="*/ 1 h 461"/>
                <a:gd name="T4" fmla="*/ 3388 w 3389"/>
                <a:gd name="T5" fmla="*/ 11 h 461"/>
                <a:gd name="T6" fmla="*/ 3378 w 3389"/>
                <a:gd name="T7" fmla="*/ 24 h 461"/>
                <a:gd name="T8" fmla="*/ 14 w 3389"/>
                <a:gd name="T9" fmla="*/ 460 h 461"/>
                <a:gd name="T10" fmla="*/ 1 w 3389"/>
                <a:gd name="T11" fmla="*/ 450 h 461"/>
                <a:gd name="T12" fmla="*/ 11 w 3389"/>
                <a:gd name="T13" fmla="*/ 437 h 461"/>
              </a:gdLst>
              <a:ahLst/>
              <a:cxnLst>
                <a:cxn ang="0">
                  <a:pos x="T0" y="T1"/>
                </a:cxn>
                <a:cxn ang="0">
                  <a:pos x="T2" y="T3"/>
                </a:cxn>
                <a:cxn ang="0">
                  <a:pos x="T4" y="T5"/>
                </a:cxn>
                <a:cxn ang="0">
                  <a:pos x="T6" y="T7"/>
                </a:cxn>
                <a:cxn ang="0">
                  <a:pos x="T8" y="T9"/>
                </a:cxn>
                <a:cxn ang="0">
                  <a:pos x="T10" y="T11"/>
                </a:cxn>
                <a:cxn ang="0">
                  <a:pos x="T12" y="T13"/>
                </a:cxn>
              </a:cxnLst>
              <a:rect l="0" t="0" r="r" b="b"/>
              <a:pathLst>
                <a:path w="3389" h="461">
                  <a:moveTo>
                    <a:pt x="11" y="437"/>
                  </a:moveTo>
                  <a:lnTo>
                    <a:pt x="3375" y="1"/>
                  </a:lnTo>
                  <a:cubicBezTo>
                    <a:pt x="3381" y="0"/>
                    <a:pt x="3388" y="4"/>
                    <a:pt x="3388" y="11"/>
                  </a:cubicBezTo>
                  <a:cubicBezTo>
                    <a:pt x="3389" y="17"/>
                    <a:pt x="3385" y="24"/>
                    <a:pt x="3378" y="24"/>
                  </a:cubicBezTo>
                  <a:lnTo>
                    <a:pt x="14" y="460"/>
                  </a:lnTo>
                  <a:cubicBezTo>
                    <a:pt x="7" y="461"/>
                    <a:pt x="1" y="457"/>
                    <a:pt x="1" y="450"/>
                  </a:cubicBezTo>
                  <a:cubicBezTo>
                    <a:pt x="0" y="443"/>
                    <a:pt x="4" y="437"/>
                    <a:pt x="11" y="437"/>
                  </a:cubicBezTo>
                  <a:close/>
                </a:path>
              </a:pathLst>
            </a:custGeom>
            <a:noFill/>
            <a:ln w="28575" cap="flat">
              <a:solidFill>
                <a:schemeClr val="accent5">
                  <a:lumMod val="75000"/>
                </a:schemeClr>
              </a:solidFill>
              <a:prstDash val="dash"/>
              <a:bevel/>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3"/>
            <p:cNvSpPr>
              <a:spLocks/>
            </p:cNvSpPr>
            <p:nvPr/>
          </p:nvSpPr>
          <p:spPr bwMode="auto">
            <a:xfrm>
              <a:off x="8682038" y="3252273"/>
              <a:ext cx="1292225" cy="328239"/>
            </a:xfrm>
            <a:custGeom>
              <a:avLst/>
              <a:gdLst>
                <a:gd name="T0" fmla="*/ 10 w 3389"/>
                <a:gd name="T1" fmla="*/ 577 h 601"/>
                <a:gd name="T2" fmla="*/ 3374 w 3389"/>
                <a:gd name="T3" fmla="*/ 1 h 601"/>
                <a:gd name="T4" fmla="*/ 3388 w 3389"/>
                <a:gd name="T5" fmla="*/ 10 h 601"/>
                <a:gd name="T6" fmla="*/ 3378 w 3389"/>
                <a:gd name="T7" fmla="*/ 24 h 601"/>
                <a:gd name="T8" fmla="*/ 14 w 3389"/>
                <a:gd name="T9" fmla="*/ 600 h 601"/>
                <a:gd name="T10" fmla="*/ 1 w 3389"/>
                <a:gd name="T11" fmla="*/ 590 h 601"/>
                <a:gd name="T12" fmla="*/ 10 w 3389"/>
                <a:gd name="T13" fmla="*/ 577 h 601"/>
              </a:gdLst>
              <a:ahLst/>
              <a:cxnLst>
                <a:cxn ang="0">
                  <a:pos x="T0" y="T1"/>
                </a:cxn>
                <a:cxn ang="0">
                  <a:pos x="T2" y="T3"/>
                </a:cxn>
                <a:cxn ang="0">
                  <a:pos x="T4" y="T5"/>
                </a:cxn>
                <a:cxn ang="0">
                  <a:pos x="T6" y="T7"/>
                </a:cxn>
                <a:cxn ang="0">
                  <a:pos x="T8" y="T9"/>
                </a:cxn>
                <a:cxn ang="0">
                  <a:pos x="T10" y="T11"/>
                </a:cxn>
                <a:cxn ang="0">
                  <a:pos x="T12" y="T13"/>
                </a:cxn>
              </a:cxnLst>
              <a:rect l="0" t="0" r="r" b="b"/>
              <a:pathLst>
                <a:path w="3389" h="601">
                  <a:moveTo>
                    <a:pt x="10" y="577"/>
                  </a:moveTo>
                  <a:lnTo>
                    <a:pt x="3374" y="1"/>
                  </a:lnTo>
                  <a:cubicBezTo>
                    <a:pt x="3381" y="0"/>
                    <a:pt x="3387" y="4"/>
                    <a:pt x="3388" y="10"/>
                  </a:cubicBezTo>
                  <a:cubicBezTo>
                    <a:pt x="3389" y="17"/>
                    <a:pt x="3385" y="23"/>
                    <a:pt x="3378" y="24"/>
                  </a:cubicBezTo>
                  <a:lnTo>
                    <a:pt x="14" y="600"/>
                  </a:lnTo>
                  <a:cubicBezTo>
                    <a:pt x="8" y="601"/>
                    <a:pt x="2" y="597"/>
                    <a:pt x="1" y="590"/>
                  </a:cubicBezTo>
                  <a:cubicBezTo>
                    <a:pt x="0" y="584"/>
                    <a:pt x="4" y="578"/>
                    <a:pt x="10" y="577"/>
                  </a:cubicBezTo>
                  <a:close/>
                </a:path>
              </a:pathLst>
            </a:custGeom>
            <a:noFill/>
            <a:ln w="28575" cap="flat">
              <a:solidFill>
                <a:schemeClr val="accent5">
                  <a:lumMod val="75000"/>
                </a:schemeClr>
              </a:solidFill>
              <a:prstDash val="dash"/>
              <a:bevel/>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4"/>
            <p:cNvSpPr>
              <a:spLocks/>
            </p:cNvSpPr>
            <p:nvPr/>
          </p:nvSpPr>
          <p:spPr bwMode="auto">
            <a:xfrm>
              <a:off x="9964738" y="2844253"/>
              <a:ext cx="1290638" cy="421695"/>
            </a:xfrm>
            <a:custGeom>
              <a:avLst/>
              <a:gdLst>
                <a:gd name="T0" fmla="*/ 11 w 3387"/>
                <a:gd name="T1" fmla="*/ 746 h 771"/>
                <a:gd name="T2" fmla="*/ 3371 w 3387"/>
                <a:gd name="T3" fmla="*/ 2 h 771"/>
                <a:gd name="T4" fmla="*/ 3385 w 3387"/>
                <a:gd name="T5" fmla="*/ 11 h 771"/>
                <a:gd name="T6" fmla="*/ 3376 w 3387"/>
                <a:gd name="T7" fmla="*/ 25 h 771"/>
                <a:gd name="T8" fmla="*/ 16 w 3387"/>
                <a:gd name="T9" fmla="*/ 769 h 771"/>
                <a:gd name="T10" fmla="*/ 2 w 3387"/>
                <a:gd name="T11" fmla="*/ 760 h 771"/>
                <a:gd name="T12" fmla="*/ 11 w 3387"/>
                <a:gd name="T13" fmla="*/ 746 h 771"/>
              </a:gdLst>
              <a:ahLst/>
              <a:cxnLst>
                <a:cxn ang="0">
                  <a:pos x="T0" y="T1"/>
                </a:cxn>
                <a:cxn ang="0">
                  <a:pos x="T2" y="T3"/>
                </a:cxn>
                <a:cxn ang="0">
                  <a:pos x="T4" y="T5"/>
                </a:cxn>
                <a:cxn ang="0">
                  <a:pos x="T6" y="T7"/>
                </a:cxn>
                <a:cxn ang="0">
                  <a:pos x="T8" y="T9"/>
                </a:cxn>
                <a:cxn ang="0">
                  <a:pos x="T10" y="T11"/>
                </a:cxn>
                <a:cxn ang="0">
                  <a:pos x="T12" y="T13"/>
                </a:cxn>
              </a:cxnLst>
              <a:rect l="0" t="0" r="r" b="b"/>
              <a:pathLst>
                <a:path w="3387" h="771">
                  <a:moveTo>
                    <a:pt x="11" y="746"/>
                  </a:moveTo>
                  <a:lnTo>
                    <a:pt x="3371" y="2"/>
                  </a:lnTo>
                  <a:cubicBezTo>
                    <a:pt x="3377" y="0"/>
                    <a:pt x="3384" y="4"/>
                    <a:pt x="3385" y="11"/>
                  </a:cubicBezTo>
                  <a:cubicBezTo>
                    <a:pt x="3387" y="17"/>
                    <a:pt x="3383" y="24"/>
                    <a:pt x="3376" y="25"/>
                  </a:cubicBezTo>
                  <a:lnTo>
                    <a:pt x="16" y="769"/>
                  </a:lnTo>
                  <a:cubicBezTo>
                    <a:pt x="10" y="771"/>
                    <a:pt x="3" y="767"/>
                    <a:pt x="2" y="760"/>
                  </a:cubicBezTo>
                  <a:cubicBezTo>
                    <a:pt x="0" y="754"/>
                    <a:pt x="4" y="747"/>
                    <a:pt x="11" y="746"/>
                  </a:cubicBezTo>
                  <a:close/>
                </a:path>
              </a:pathLst>
            </a:custGeom>
            <a:noFill/>
            <a:ln w="28575" cap="flat">
              <a:solidFill>
                <a:schemeClr val="accent5">
                  <a:lumMod val="75000"/>
                </a:schemeClr>
              </a:solidFill>
              <a:prstDash val="dash"/>
              <a:bevel/>
              <a:headEnd/>
              <a:tailEnd/>
            </a:ln>
          </p:spPr>
          <p:txBody>
            <a:bodyPr vert="horz" wrap="square" lIns="91440" tIns="45720" rIns="91440" bIns="45720" numCol="1" anchor="t" anchorCtr="0" compatLnSpc="1">
              <a:prstTxWarp prst="textNoShape">
                <a:avLst/>
              </a:prstTxWarp>
            </a:bodyPr>
            <a:lstStyle/>
            <a:p>
              <a:endParaRPr lang="en-GB"/>
            </a:p>
          </p:txBody>
        </p:sp>
        <p:sp>
          <p:nvSpPr>
            <p:cNvPr id="41" name="Rectangle 32"/>
            <p:cNvSpPr>
              <a:spLocks noChangeArrowheads="1"/>
            </p:cNvSpPr>
            <p:nvPr/>
          </p:nvSpPr>
          <p:spPr bwMode="auto">
            <a:xfrm>
              <a:off x="8716962" y="3210919"/>
              <a:ext cx="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endParaRPr lang="en-US" altLang="en-US" sz="1400" b="1" dirty="0">
                <a:solidFill>
                  <a:srgbClr val="666699"/>
                </a:solidFill>
                <a:latin typeface="Montserrat" panose="00000500000000000000" pitchFamily="50" charset="0"/>
              </a:endParaRPr>
            </a:p>
          </p:txBody>
        </p:sp>
        <p:sp>
          <p:nvSpPr>
            <p:cNvPr id="42" name="Rectangle 33"/>
            <p:cNvSpPr>
              <a:spLocks noChangeArrowheads="1"/>
            </p:cNvSpPr>
            <p:nvPr/>
          </p:nvSpPr>
          <p:spPr bwMode="auto">
            <a:xfrm>
              <a:off x="9999662" y="2900916"/>
              <a:ext cx="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endParaRPr lang="en-US" altLang="en-US" sz="1400" b="1" dirty="0">
                <a:solidFill>
                  <a:srgbClr val="666699"/>
                </a:solidFill>
                <a:latin typeface="Montserrat" panose="00000500000000000000" pitchFamily="50" charset="0"/>
              </a:endParaRPr>
            </a:p>
          </p:txBody>
        </p:sp>
        <p:sp>
          <p:nvSpPr>
            <p:cNvPr id="43" name="Rectangle 34"/>
            <p:cNvSpPr>
              <a:spLocks noChangeArrowheads="1"/>
            </p:cNvSpPr>
            <p:nvPr/>
          </p:nvSpPr>
          <p:spPr bwMode="auto">
            <a:xfrm>
              <a:off x="11281569" y="2492896"/>
              <a:ext cx="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endParaRPr lang="en-US" altLang="en-US" sz="1400" b="1" dirty="0">
                <a:solidFill>
                  <a:srgbClr val="666699"/>
                </a:solidFill>
                <a:latin typeface="Montserrat" panose="00000500000000000000" pitchFamily="50" charset="0"/>
              </a:endParaRPr>
            </a:p>
          </p:txBody>
        </p:sp>
        <p:sp>
          <p:nvSpPr>
            <p:cNvPr id="75" name="Rectangle 29"/>
            <p:cNvSpPr>
              <a:spLocks noChangeArrowheads="1"/>
            </p:cNvSpPr>
            <p:nvPr/>
          </p:nvSpPr>
          <p:spPr bwMode="auto">
            <a:xfrm>
              <a:off x="7862829" y="3383650"/>
              <a:ext cx="392736" cy="243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100" b="1" dirty="0" smtClean="0">
                  <a:solidFill>
                    <a:schemeClr val="bg1">
                      <a:lumMod val="65000"/>
                    </a:schemeClr>
                  </a:solidFill>
                  <a:latin typeface="Montserrat Light" panose="00000400000000000000" pitchFamily="50" charset="0"/>
                </a:rPr>
                <a:t>+11%</a:t>
              </a:r>
              <a:endParaRPr lang="en-US" altLang="en-US" sz="1100" b="1" dirty="0">
                <a:solidFill>
                  <a:schemeClr val="bg1">
                    <a:lumMod val="65000"/>
                  </a:schemeClr>
                </a:solidFill>
                <a:latin typeface="Montserrat Light" panose="00000400000000000000" pitchFamily="50" charset="0"/>
              </a:endParaRPr>
            </a:p>
          </p:txBody>
        </p:sp>
        <p:sp>
          <p:nvSpPr>
            <p:cNvPr id="76" name="Rectangle 29"/>
            <p:cNvSpPr>
              <a:spLocks noChangeArrowheads="1"/>
            </p:cNvSpPr>
            <p:nvPr/>
          </p:nvSpPr>
          <p:spPr bwMode="auto">
            <a:xfrm>
              <a:off x="9146769" y="3109740"/>
              <a:ext cx="392736" cy="243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100" b="1" dirty="0" smtClean="0">
                  <a:solidFill>
                    <a:schemeClr val="bg1">
                      <a:lumMod val="65000"/>
                    </a:schemeClr>
                  </a:solidFill>
                  <a:latin typeface="Montserrat Light" panose="00000400000000000000" pitchFamily="50" charset="0"/>
                </a:rPr>
                <a:t>+13%</a:t>
              </a:r>
              <a:endParaRPr lang="en-US" altLang="en-US" sz="1100" b="1" dirty="0">
                <a:solidFill>
                  <a:schemeClr val="bg1">
                    <a:lumMod val="65000"/>
                  </a:schemeClr>
                </a:solidFill>
                <a:latin typeface="Montserrat Light" panose="00000400000000000000" pitchFamily="50" charset="0"/>
              </a:endParaRPr>
            </a:p>
          </p:txBody>
        </p:sp>
        <p:sp>
          <p:nvSpPr>
            <p:cNvPr id="77" name="Rectangle 29"/>
            <p:cNvSpPr>
              <a:spLocks noChangeArrowheads="1"/>
            </p:cNvSpPr>
            <p:nvPr/>
          </p:nvSpPr>
          <p:spPr bwMode="auto">
            <a:xfrm>
              <a:off x="10422421" y="2725588"/>
              <a:ext cx="392736" cy="243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100" b="1" dirty="0" smtClean="0">
                  <a:solidFill>
                    <a:schemeClr val="bg1">
                      <a:lumMod val="65000"/>
                    </a:schemeClr>
                  </a:solidFill>
                  <a:latin typeface="Montserrat Light" panose="00000400000000000000" pitchFamily="50" charset="0"/>
                </a:rPr>
                <a:t>+15%</a:t>
              </a:r>
              <a:endParaRPr lang="en-US" altLang="en-US" sz="1100" b="1" dirty="0">
                <a:solidFill>
                  <a:schemeClr val="bg1">
                    <a:lumMod val="65000"/>
                  </a:schemeClr>
                </a:solidFill>
                <a:latin typeface="Montserrat Light" panose="00000400000000000000" pitchFamily="50" charset="0"/>
              </a:endParaRPr>
            </a:p>
          </p:txBody>
        </p:sp>
      </p:grpSp>
      <p:grpSp>
        <p:nvGrpSpPr>
          <p:cNvPr id="10" name="Group 9"/>
          <p:cNvGrpSpPr/>
          <p:nvPr/>
        </p:nvGrpSpPr>
        <p:grpSpPr>
          <a:xfrm>
            <a:off x="7399338" y="4482112"/>
            <a:ext cx="3856037" cy="785184"/>
            <a:chOff x="7399338" y="4482112"/>
            <a:chExt cx="3856037" cy="785184"/>
          </a:xfrm>
        </p:grpSpPr>
        <p:sp>
          <p:nvSpPr>
            <p:cNvPr id="63" name="Rectangle 38"/>
            <p:cNvSpPr>
              <a:spLocks noChangeArrowheads="1"/>
            </p:cNvSpPr>
            <p:nvPr/>
          </p:nvSpPr>
          <p:spPr bwMode="auto">
            <a:xfrm>
              <a:off x="8691383" y="4779730"/>
              <a:ext cx="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endParaRPr lang="en-US" altLang="en-US" sz="1400" b="1" dirty="0">
                <a:solidFill>
                  <a:schemeClr val="accent1">
                    <a:lumMod val="60000"/>
                    <a:lumOff val="40000"/>
                  </a:schemeClr>
                </a:solidFill>
                <a:latin typeface="Montserrat" panose="00000500000000000000" pitchFamily="50" charset="0"/>
              </a:endParaRPr>
            </a:p>
          </p:txBody>
        </p:sp>
        <p:sp>
          <p:nvSpPr>
            <p:cNvPr id="64" name="Rectangle 39"/>
            <p:cNvSpPr>
              <a:spLocks noChangeArrowheads="1"/>
            </p:cNvSpPr>
            <p:nvPr/>
          </p:nvSpPr>
          <p:spPr bwMode="auto">
            <a:xfrm>
              <a:off x="10024805" y="4676336"/>
              <a:ext cx="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endParaRPr lang="en-US" altLang="en-US" sz="1400" b="1" dirty="0">
                <a:solidFill>
                  <a:schemeClr val="accent1">
                    <a:lumMod val="60000"/>
                    <a:lumOff val="40000"/>
                  </a:schemeClr>
                </a:solidFill>
                <a:latin typeface="Montserrat" panose="00000500000000000000" pitchFamily="50" charset="0"/>
              </a:endParaRPr>
            </a:p>
          </p:txBody>
        </p:sp>
        <p:sp>
          <p:nvSpPr>
            <p:cNvPr id="72" name="Rectangle 29"/>
            <p:cNvSpPr>
              <a:spLocks noChangeArrowheads="1"/>
            </p:cNvSpPr>
            <p:nvPr/>
          </p:nvSpPr>
          <p:spPr bwMode="auto">
            <a:xfrm>
              <a:off x="7895635" y="4816715"/>
              <a:ext cx="301365" cy="243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100" b="1" dirty="0" smtClean="0">
                  <a:solidFill>
                    <a:schemeClr val="bg1">
                      <a:lumMod val="65000"/>
                    </a:schemeClr>
                  </a:solidFill>
                  <a:latin typeface="Montserrat Light" panose="00000400000000000000" pitchFamily="50" charset="0"/>
                </a:rPr>
                <a:t>+8%</a:t>
              </a:r>
              <a:endParaRPr lang="en-US" altLang="en-US" sz="1100" b="1" dirty="0">
                <a:solidFill>
                  <a:schemeClr val="bg1">
                    <a:lumMod val="65000"/>
                  </a:schemeClr>
                </a:solidFill>
                <a:latin typeface="Montserrat Light" panose="00000400000000000000" pitchFamily="50" charset="0"/>
              </a:endParaRPr>
            </a:p>
          </p:txBody>
        </p:sp>
        <p:sp>
          <p:nvSpPr>
            <p:cNvPr id="73" name="Rectangle 29"/>
            <p:cNvSpPr>
              <a:spLocks noChangeArrowheads="1"/>
            </p:cNvSpPr>
            <p:nvPr/>
          </p:nvSpPr>
          <p:spPr bwMode="auto">
            <a:xfrm>
              <a:off x="9219264" y="4755467"/>
              <a:ext cx="301365" cy="243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100" b="1" dirty="0" smtClean="0">
                  <a:solidFill>
                    <a:schemeClr val="bg1">
                      <a:lumMod val="65000"/>
                    </a:schemeClr>
                  </a:solidFill>
                  <a:latin typeface="Montserrat Light" panose="00000400000000000000" pitchFamily="50" charset="0"/>
                </a:rPr>
                <a:t>+8%</a:t>
              </a:r>
              <a:endParaRPr lang="en-US" altLang="en-US" sz="1100" b="1" dirty="0">
                <a:solidFill>
                  <a:schemeClr val="bg1">
                    <a:lumMod val="65000"/>
                  </a:schemeClr>
                </a:solidFill>
                <a:latin typeface="Montserrat Light" panose="00000400000000000000" pitchFamily="50" charset="0"/>
              </a:endParaRPr>
            </a:p>
          </p:txBody>
        </p:sp>
        <p:sp>
          <p:nvSpPr>
            <p:cNvPr id="74" name="Rectangle 29"/>
            <p:cNvSpPr>
              <a:spLocks noChangeArrowheads="1"/>
            </p:cNvSpPr>
            <p:nvPr/>
          </p:nvSpPr>
          <p:spPr bwMode="auto">
            <a:xfrm>
              <a:off x="10500913" y="4667560"/>
              <a:ext cx="301365" cy="243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r>
                <a:rPr lang="en-US" altLang="en-US" sz="1100" b="1" dirty="0" smtClean="0">
                  <a:solidFill>
                    <a:schemeClr val="bg1">
                      <a:lumMod val="65000"/>
                    </a:schemeClr>
                  </a:solidFill>
                  <a:latin typeface="Montserrat Light" panose="00000400000000000000" pitchFamily="50" charset="0"/>
                </a:rPr>
                <a:t>+8%</a:t>
              </a:r>
              <a:endParaRPr lang="en-US" altLang="en-US" sz="1100" b="1" dirty="0">
                <a:solidFill>
                  <a:schemeClr val="bg1">
                    <a:lumMod val="65000"/>
                  </a:schemeClr>
                </a:solidFill>
                <a:latin typeface="Montserrat Light" panose="00000400000000000000" pitchFamily="50" charset="0"/>
              </a:endParaRPr>
            </a:p>
          </p:txBody>
        </p:sp>
        <p:sp>
          <p:nvSpPr>
            <p:cNvPr id="65" name="Rectangle 40"/>
            <p:cNvSpPr>
              <a:spLocks noChangeArrowheads="1"/>
            </p:cNvSpPr>
            <p:nvPr/>
          </p:nvSpPr>
          <p:spPr bwMode="auto">
            <a:xfrm>
              <a:off x="11255196" y="4482112"/>
              <a:ext cx="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eaLnBrk="0" fontAlgn="base" hangingPunct="0">
                <a:spcBef>
                  <a:spcPct val="0"/>
                </a:spcBef>
                <a:spcAft>
                  <a:spcPct val="0"/>
                </a:spcAft>
              </a:pPr>
              <a:endParaRPr lang="en-US" altLang="en-US" sz="1400" b="1" dirty="0">
                <a:solidFill>
                  <a:schemeClr val="accent1">
                    <a:lumMod val="60000"/>
                    <a:lumOff val="40000"/>
                  </a:schemeClr>
                </a:solidFill>
                <a:latin typeface="Montserrat" panose="00000500000000000000" pitchFamily="50" charset="0"/>
              </a:endParaRPr>
            </a:p>
          </p:txBody>
        </p:sp>
        <p:sp>
          <p:nvSpPr>
            <p:cNvPr id="86" name="Freeform 16"/>
            <p:cNvSpPr>
              <a:spLocks/>
            </p:cNvSpPr>
            <p:nvPr/>
          </p:nvSpPr>
          <p:spPr bwMode="auto">
            <a:xfrm>
              <a:off x="7399338" y="5201192"/>
              <a:ext cx="1292225" cy="66104"/>
            </a:xfrm>
            <a:custGeom>
              <a:avLst/>
              <a:gdLst>
                <a:gd name="T0" fmla="*/ 12 w 3389"/>
                <a:gd name="T1" fmla="*/ 100 h 125"/>
                <a:gd name="T2" fmla="*/ 3376 w 3389"/>
                <a:gd name="T3" fmla="*/ 0 h 125"/>
                <a:gd name="T4" fmla="*/ 3388 w 3389"/>
                <a:gd name="T5" fmla="*/ 12 h 125"/>
                <a:gd name="T6" fmla="*/ 3377 w 3389"/>
                <a:gd name="T7" fmla="*/ 24 h 125"/>
                <a:gd name="T8" fmla="*/ 13 w 3389"/>
                <a:gd name="T9" fmla="*/ 124 h 125"/>
                <a:gd name="T10" fmla="*/ 0 w 3389"/>
                <a:gd name="T11" fmla="*/ 113 h 125"/>
                <a:gd name="T12" fmla="*/ 12 w 3389"/>
                <a:gd name="T13" fmla="*/ 100 h 125"/>
              </a:gdLst>
              <a:ahLst/>
              <a:cxnLst>
                <a:cxn ang="0">
                  <a:pos x="T0" y="T1"/>
                </a:cxn>
                <a:cxn ang="0">
                  <a:pos x="T2" y="T3"/>
                </a:cxn>
                <a:cxn ang="0">
                  <a:pos x="T4" y="T5"/>
                </a:cxn>
                <a:cxn ang="0">
                  <a:pos x="T6" y="T7"/>
                </a:cxn>
                <a:cxn ang="0">
                  <a:pos x="T8" y="T9"/>
                </a:cxn>
                <a:cxn ang="0">
                  <a:pos x="T10" y="T11"/>
                </a:cxn>
                <a:cxn ang="0">
                  <a:pos x="T12" y="T13"/>
                </a:cxn>
              </a:cxnLst>
              <a:rect l="0" t="0" r="r" b="b"/>
              <a:pathLst>
                <a:path w="3389" h="125">
                  <a:moveTo>
                    <a:pt x="12" y="100"/>
                  </a:moveTo>
                  <a:lnTo>
                    <a:pt x="3376" y="0"/>
                  </a:lnTo>
                  <a:cubicBezTo>
                    <a:pt x="3383" y="0"/>
                    <a:pt x="3388" y="5"/>
                    <a:pt x="3388" y="12"/>
                  </a:cubicBezTo>
                  <a:cubicBezTo>
                    <a:pt x="3389" y="19"/>
                    <a:pt x="3383" y="24"/>
                    <a:pt x="3377" y="24"/>
                  </a:cubicBezTo>
                  <a:lnTo>
                    <a:pt x="13" y="124"/>
                  </a:lnTo>
                  <a:cubicBezTo>
                    <a:pt x="6" y="125"/>
                    <a:pt x="1" y="119"/>
                    <a:pt x="0" y="113"/>
                  </a:cubicBezTo>
                  <a:cubicBezTo>
                    <a:pt x="0" y="106"/>
                    <a:pt x="5" y="101"/>
                    <a:pt x="12" y="100"/>
                  </a:cubicBezTo>
                  <a:close/>
                </a:path>
              </a:pathLst>
            </a:custGeom>
            <a:noFill/>
            <a:ln w="28575" cap="flat">
              <a:solidFill>
                <a:schemeClr val="accent1">
                  <a:lumMod val="60000"/>
                  <a:lumOff val="40000"/>
                </a:schemeClr>
              </a:solidFill>
              <a:prstDash val="dash"/>
              <a:bevel/>
              <a:headEnd/>
              <a:tailEnd/>
            </a:ln>
          </p:spPr>
          <p:txBody>
            <a:bodyPr vert="horz" wrap="square" lIns="91440" tIns="45720" rIns="91440" bIns="45720" numCol="1" anchor="t" anchorCtr="0" compatLnSpc="1">
              <a:prstTxWarp prst="textNoShape">
                <a:avLst/>
              </a:prstTxWarp>
            </a:bodyPr>
            <a:lstStyle/>
            <a:p>
              <a:endParaRPr lang="en-GB"/>
            </a:p>
          </p:txBody>
        </p:sp>
        <p:sp>
          <p:nvSpPr>
            <p:cNvPr id="87" name="Freeform 17"/>
            <p:cNvSpPr>
              <a:spLocks/>
            </p:cNvSpPr>
            <p:nvPr/>
          </p:nvSpPr>
          <p:spPr bwMode="auto">
            <a:xfrm>
              <a:off x="8682038" y="5139647"/>
              <a:ext cx="1290638" cy="75222"/>
            </a:xfrm>
            <a:custGeom>
              <a:avLst/>
              <a:gdLst>
                <a:gd name="T0" fmla="*/ 12 w 3385"/>
                <a:gd name="T1" fmla="*/ 112 h 137"/>
                <a:gd name="T2" fmla="*/ 3372 w 3385"/>
                <a:gd name="T3" fmla="*/ 0 h 137"/>
                <a:gd name="T4" fmla="*/ 3384 w 3385"/>
                <a:gd name="T5" fmla="*/ 12 h 137"/>
                <a:gd name="T6" fmla="*/ 3373 w 3385"/>
                <a:gd name="T7" fmla="*/ 24 h 137"/>
                <a:gd name="T8" fmla="*/ 13 w 3385"/>
                <a:gd name="T9" fmla="*/ 136 h 137"/>
                <a:gd name="T10" fmla="*/ 0 w 3385"/>
                <a:gd name="T11" fmla="*/ 125 h 137"/>
                <a:gd name="T12" fmla="*/ 12 w 3385"/>
                <a:gd name="T13" fmla="*/ 112 h 137"/>
              </a:gdLst>
              <a:ahLst/>
              <a:cxnLst>
                <a:cxn ang="0">
                  <a:pos x="T0" y="T1"/>
                </a:cxn>
                <a:cxn ang="0">
                  <a:pos x="T2" y="T3"/>
                </a:cxn>
                <a:cxn ang="0">
                  <a:pos x="T4" y="T5"/>
                </a:cxn>
                <a:cxn ang="0">
                  <a:pos x="T6" y="T7"/>
                </a:cxn>
                <a:cxn ang="0">
                  <a:pos x="T8" y="T9"/>
                </a:cxn>
                <a:cxn ang="0">
                  <a:pos x="T10" y="T11"/>
                </a:cxn>
                <a:cxn ang="0">
                  <a:pos x="T12" y="T13"/>
                </a:cxn>
              </a:cxnLst>
              <a:rect l="0" t="0" r="r" b="b"/>
              <a:pathLst>
                <a:path w="3385" h="137">
                  <a:moveTo>
                    <a:pt x="12" y="112"/>
                  </a:moveTo>
                  <a:lnTo>
                    <a:pt x="3372" y="0"/>
                  </a:lnTo>
                  <a:cubicBezTo>
                    <a:pt x="3379" y="0"/>
                    <a:pt x="3384" y="5"/>
                    <a:pt x="3384" y="12"/>
                  </a:cubicBezTo>
                  <a:cubicBezTo>
                    <a:pt x="3385" y="19"/>
                    <a:pt x="3379" y="24"/>
                    <a:pt x="3373" y="24"/>
                  </a:cubicBezTo>
                  <a:lnTo>
                    <a:pt x="13" y="136"/>
                  </a:lnTo>
                  <a:cubicBezTo>
                    <a:pt x="6" y="137"/>
                    <a:pt x="1" y="131"/>
                    <a:pt x="0" y="125"/>
                  </a:cubicBezTo>
                  <a:cubicBezTo>
                    <a:pt x="0" y="118"/>
                    <a:pt x="5" y="113"/>
                    <a:pt x="12" y="112"/>
                  </a:cubicBezTo>
                  <a:close/>
                </a:path>
              </a:pathLst>
            </a:custGeom>
            <a:noFill/>
            <a:ln w="28575" cap="flat">
              <a:solidFill>
                <a:schemeClr val="accent1">
                  <a:lumMod val="60000"/>
                  <a:lumOff val="40000"/>
                </a:schemeClr>
              </a:solidFill>
              <a:prstDash val="dash"/>
              <a:bevel/>
              <a:headEnd/>
              <a:tailEnd/>
            </a:ln>
          </p:spPr>
          <p:txBody>
            <a:bodyPr vert="horz" wrap="square" lIns="91440" tIns="45720" rIns="91440" bIns="45720" numCol="1" anchor="t" anchorCtr="0" compatLnSpc="1">
              <a:prstTxWarp prst="textNoShape">
                <a:avLst/>
              </a:prstTxWarp>
            </a:bodyPr>
            <a:lstStyle/>
            <a:p>
              <a:endParaRPr lang="en-GB"/>
            </a:p>
          </p:txBody>
        </p:sp>
        <p:sp>
          <p:nvSpPr>
            <p:cNvPr id="88" name="Freeform 18"/>
            <p:cNvSpPr>
              <a:spLocks/>
            </p:cNvSpPr>
            <p:nvPr/>
          </p:nvSpPr>
          <p:spPr bwMode="auto">
            <a:xfrm>
              <a:off x="9963150" y="5075822"/>
              <a:ext cx="1292225" cy="77501"/>
            </a:xfrm>
            <a:custGeom>
              <a:avLst/>
              <a:gdLst>
                <a:gd name="T0" fmla="*/ 12 w 3389"/>
                <a:gd name="T1" fmla="*/ 116 h 141"/>
                <a:gd name="T2" fmla="*/ 3376 w 3389"/>
                <a:gd name="T3" fmla="*/ 0 h 141"/>
                <a:gd name="T4" fmla="*/ 3388 w 3389"/>
                <a:gd name="T5" fmla="*/ 12 h 141"/>
                <a:gd name="T6" fmla="*/ 3377 w 3389"/>
                <a:gd name="T7" fmla="*/ 24 h 141"/>
                <a:gd name="T8" fmla="*/ 13 w 3389"/>
                <a:gd name="T9" fmla="*/ 140 h 141"/>
                <a:gd name="T10" fmla="*/ 0 w 3389"/>
                <a:gd name="T11" fmla="*/ 129 h 141"/>
                <a:gd name="T12" fmla="*/ 12 w 3389"/>
                <a:gd name="T13" fmla="*/ 116 h 141"/>
              </a:gdLst>
              <a:ahLst/>
              <a:cxnLst>
                <a:cxn ang="0">
                  <a:pos x="T0" y="T1"/>
                </a:cxn>
                <a:cxn ang="0">
                  <a:pos x="T2" y="T3"/>
                </a:cxn>
                <a:cxn ang="0">
                  <a:pos x="T4" y="T5"/>
                </a:cxn>
                <a:cxn ang="0">
                  <a:pos x="T6" y="T7"/>
                </a:cxn>
                <a:cxn ang="0">
                  <a:pos x="T8" y="T9"/>
                </a:cxn>
                <a:cxn ang="0">
                  <a:pos x="T10" y="T11"/>
                </a:cxn>
                <a:cxn ang="0">
                  <a:pos x="T12" y="T13"/>
                </a:cxn>
              </a:cxnLst>
              <a:rect l="0" t="0" r="r" b="b"/>
              <a:pathLst>
                <a:path w="3389" h="141">
                  <a:moveTo>
                    <a:pt x="12" y="116"/>
                  </a:moveTo>
                  <a:lnTo>
                    <a:pt x="3376" y="0"/>
                  </a:lnTo>
                  <a:cubicBezTo>
                    <a:pt x="3383" y="0"/>
                    <a:pt x="3388" y="5"/>
                    <a:pt x="3388" y="12"/>
                  </a:cubicBezTo>
                  <a:cubicBezTo>
                    <a:pt x="3389" y="19"/>
                    <a:pt x="3384" y="24"/>
                    <a:pt x="3377" y="24"/>
                  </a:cubicBezTo>
                  <a:lnTo>
                    <a:pt x="13" y="140"/>
                  </a:lnTo>
                  <a:cubicBezTo>
                    <a:pt x="6" y="141"/>
                    <a:pt x="1" y="136"/>
                    <a:pt x="0" y="129"/>
                  </a:cubicBezTo>
                  <a:cubicBezTo>
                    <a:pt x="0" y="122"/>
                    <a:pt x="5" y="117"/>
                    <a:pt x="12" y="116"/>
                  </a:cubicBezTo>
                  <a:close/>
                </a:path>
              </a:pathLst>
            </a:custGeom>
            <a:noFill/>
            <a:ln w="28575" cap="flat">
              <a:solidFill>
                <a:schemeClr val="accent1">
                  <a:lumMod val="60000"/>
                  <a:lumOff val="40000"/>
                </a:schemeClr>
              </a:solidFill>
              <a:prstDash val="dash"/>
              <a:bevel/>
              <a:headEnd/>
              <a:tailEnd/>
            </a:ln>
          </p:spPr>
          <p:txBody>
            <a:bodyPr vert="horz" wrap="square" lIns="91440" tIns="45720" rIns="91440" bIns="45720" numCol="1" anchor="t" anchorCtr="0" compatLnSpc="1">
              <a:prstTxWarp prst="textNoShape">
                <a:avLst/>
              </a:prstTxWarp>
            </a:bodyPr>
            <a:lstStyle/>
            <a:p>
              <a:endParaRPr lang="en-GB"/>
            </a:p>
          </p:txBody>
        </p:sp>
      </p:grpSp>
      <p:sp>
        <p:nvSpPr>
          <p:cNvPr id="89" name="Rectangle 21"/>
          <p:cNvSpPr>
            <a:spLocks noChangeArrowheads="1"/>
          </p:cNvSpPr>
          <p:nvPr/>
        </p:nvSpPr>
        <p:spPr bwMode="auto">
          <a:xfrm>
            <a:off x="772403" y="4803652"/>
            <a:ext cx="476797" cy="353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eaLnBrk="0" fontAlgn="base" hangingPunct="0">
              <a:spcBef>
                <a:spcPct val="0"/>
              </a:spcBef>
              <a:spcAft>
                <a:spcPct val="0"/>
              </a:spcAft>
            </a:pPr>
            <a:r>
              <a:rPr lang="en-US" altLang="en-US" sz="1600" b="1" dirty="0" smtClean="0">
                <a:solidFill>
                  <a:srgbClr val="CCA876"/>
                </a:solidFill>
                <a:latin typeface="Calibri" panose="020F0502020204030204" pitchFamily="34" charset="0"/>
              </a:rPr>
              <a:t>Profit</a:t>
            </a:r>
            <a:endParaRPr lang="en-US" altLang="en-US" sz="1600" b="1" dirty="0">
              <a:solidFill>
                <a:srgbClr val="CCA876"/>
              </a:solidFill>
              <a:latin typeface="Calibri" panose="020F0502020204030204" pitchFamily="34" charset="0"/>
            </a:endParaRPr>
          </a:p>
        </p:txBody>
      </p:sp>
      <p:sp>
        <p:nvSpPr>
          <p:cNvPr id="91" name="Rectangle 29"/>
          <p:cNvSpPr>
            <a:spLocks noChangeArrowheads="1"/>
          </p:cNvSpPr>
          <p:nvPr/>
        </p:nvSpPr>
        <p:spPr bwMode="auto">
          <a:xfrm>
            <a:off x="4449811" y="3335675"/>
            <a:ext cx="798295" cy="309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eaLnBrk="0" fontAlgn="base" hangingPunct="0">
              <a:spcBef>
                <a:spcPct val="0"/>
              </a:spcBef>
              <a:spcAft>
                <a:spcPct val="0"/>
              </a:spcAft>
            </a:pPr>
            <a:r>
              <a:rPr lang="en-US" altLang="en-US" sz="1400" b="1" dirty="0" smtClean="0">
                <a:solidFill>
                  <a:srgbClr val="666699"/>
                </a:solidFill>
                <a:latin typeface="Montserrat" panose="00000500000000000000" pitchFamily="50" charset="0"/>
              </a:rPr>
              <a:t>Revenue</a:t>
            </a:r>
            <a:endParaRPr lang="en-US" altLang="en-US" sz="1400" b="1" dirty="0">
              <a:solidFill>
                <a:srgbClr val="666699"/>
              </a:solidFill>
              <a:latin typeface="Montserrat" panose="00000500000000000000" pitchFamily="50" charset="0"/>
            </a:endParaRPr>
          </a:p>
        </p:txBody>
      </p:sp>
      <p:sp>
        <p:nvSpPr>
          <p:cNvPr id="92" name="Rectangle 36"/>
          <p:cNvSpPr>
            <a:spLocks noChangeArrowheads="1"/>
          </p:cNvSpPr>
          <p:nvPr/>
        </p:nvSpPr>
        <p:spPr bwMode="auto">
          <a:xfrm>
            <a:off x="5769047" y="4616485"/>
            <a:ext cx="639599" cy="309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eaLnBrk="0" fontAlgn="base" hangingPunct="0">
              <a:spcBef>
                <a:spcPct val="0"/>
              </a:spcBef>
              <a:spcAft>
                <a:spcPct val="0"/>
              </a:spcAft>
            </a:pPr>
            <a:r>
              <a:rPr lang="en-US" altLang="en-US" sz="1400" b="1" dirty="0" smtClean="0">
                <a:solidFill>
                  <a:schemeClr val="accent1">
                    <a:lumMod val="60000"/>
                    <a:lumOff val="40000"/>
                  </a:schemeClr>
                </a:solidFill>
                <a:latin typeface="Montserrat" panose="00000500000000000000" pitchFamily="50" charset="0"/>
              </a:rPr>
              <a:t>Payroll</a:t>
            </a:r>
            <a:endParaRPr lang="en-US" altLang="en-US" sz="1400" b="1" dirty="0">
              <a:solidFill>
                <a:schemeClr val="accent1">
                  <a:lumMod val="60000"/>
                  <a:lumOff val="40000"/>
                </a:schemeClr>
              </a:solidFill>
              <a:latin typeface="Montserrat" panose="00000500000000000000" pitchFamily="50" charset="0"/>
            </a:endParaRPr>
          </a:p>
        </p:txBody>
      </p:sp>
      <p:sp>
        <p:nvSpPr>
          <p:cNvPr id="7" name="Rectangle 6"/>
          <p:cNvSpPr/>
          <p:nvPr/>
        </p:nvSpPr>
        <p:spPr>
          <a:xfrm>
            <a:off x="5879976" y="2140727"/>
            <a:ext cx="3026134" cy="784217"/>
          </a:xfrm>
          <a:prstGeom prst="rect">
            <a:avLst/>
          </a:prstGeom>
          <a:solidFill>
            <a:srgbClr val="7373A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GB" sz="1300" dirty="0" smtClean="0">
                <a:latin typeface="Montserrat" panose="00000500000000000000" pitchFamily="50" charset="0"/>
              </a:rPr>
              <a:t>Geographic and sector expansion, and scaling businesses will drive double-digit growth</a:t>
            </a:r>
            <a:endParaRPr lang="en-GB" sz="1300" dirty="0">
              <a:latin typeface="Montserrat" panose="00000500000000000000" pitchFamily="50" charset="0"/>
            </a:endParaRPr>
          </a:p>
        </p:txBody>
      </p:sp>
      <p:sp>
        <p:nvSpPr>
          <p:cNvPr id="45" name="Oval 44"/>
          <p:cNvSpPr/>
          <p:nvPr/>
        </p:nvSpPr>
        <p:spPr>
          <a:xfrm>
            <a:off x="885666" y="5491474"/>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Oval 45"/>
          <p:cNvSpPr/>
          <p:nvPr/>
        </p:nvSpPr>
        <p:spPr>
          <a:xfrm>
            <a:off x="2171659" y="4979805"/>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Oval 43"/>
          <p:cNvSpPr/>
          <p:nvPr/>
        </p:nvSpPr>
        <p:spPr>
          <a:xfrm>
            <a:off x="5995696" y="5517232"/>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Oval 46"/>
          <p:cNvSpPr/>
          <p:nvPr/>
        </p:nvSpPr>
        <p:spPr>
          <a:xfrm>
            <a:off x="3447311" y="5360337"/>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Oval 69"/>
          <p:cNvSpPr/>
          <p:nvPr/>
        </p:nvSpPr>
        <p:spPr>
          <a:xfrm>
            <a:off x="4738189" y="5373216"/>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p:cNvGrpSpPr/>
          <p:nvPr/>
        </p:nvGrpSpPr>
        <p:grpSpPr>
          <a:xfrm>
            <a:off x="7399338" y="4923023"/>
            <a:ext cx="3940367" cy="955299"/>
            <a:chOff x="7399338" y="4923023"/>
            <a:chExt cx="3940367" cy="955299"/>
          </a:xfrm>
        </p:grpSpPr>
        <p:sp>
          <p:nvSpPr>
            <p:cNvPr id="30" name="Freeform 29"/>
            <p:cNvSpPr>
              <a:spLocks/>
            </p:cNvSpPr>
            <p:nvPr/>
          </p:nvSpPr>
          <p:spPr bwMode="auto">
            <a:xfrm>
              <a:off x="7399338" y="5483841"/>
              <a:ext cx="1292225" cy="148163"/>
            </a:xfrm>
            <a:custGeom>
              <a:avLst/>
              <a:gdLst>
                <a:gd name="T0" fmla="*/ 12 w 3389"/>
                <a:gd name="T1" fmla="*/ 245 h 269"/>
                <a:gd name="T2" fmla="*/ 3376 w 3389"/>
                <a:gd name="T3" fmla="*/ 1 h 269"/>
                <a:gd name="T4" fmla="*/ 3388 w 3389"/>
                <a:gd name="T5" fmla="*/ 12 h 269"/>
                <a:gd name="T6" fmla="*/ 3377 w 3389"/>
                <a:gd name="T7" fmla="*/ 24 h 269"/>
                <a:gd name="T8" fmla="*/ 13 w 3389"/>
                <a:gd name="T9" fmla="*/ 268 h 269"/>
                <a:gd name="T10" fmla="*/ 1 w 3389"/>
                <a:gd name="T11" fmla="*/ 257 h 269"/>
                <a:gd name="T12" fmla="*/ 12 w 3389"/>
                <a:gd name="T13" fmla="*/ 245 h 269"/>
              </a:gdLst>
              <a:ahLst/>
              <a:cxnLst>
                <a:cxn ang="0">
                  <a:pos x="T0" y="T1"/>
                </a:cxn>
                <a:cxn ang="0">
                  <a:pos x="T2" y="T3"/>
                </a:cxn>
                <a:cxn ang="0">
                  <a:pos x="T4" y="T5"/>
                </a:cxn>
                <a:cxn ang="0">
                  <a:pos x="T6" y="T7"/>
                </a:cxn>
                <a:cxn ang="0">
                  <a:pos x="T8" y="T9"/>
                </a:cxn>
                <a:cxn ang="0">
                  <a:pos x="T10" y="T11"/>
                </a:cxn>
                <a:cxn ang="0">
                  <a:pos x="T12" y="T13"/>
                </a:cxn>
              </a:cxnLst>
              <a:rect l="0" t="0" r="r" b="b"/>
              <a:pathLst>
                <a:path w="3389" h="269">
                  <a:moveTo>
                    <a:pt x="12" y="245"/>
                  </a:moveTo>
                  <a:lnTo>
                    <a:pt x="3376" y="1"/>
                  </a:lnTo>
                  <a:cubicBezTo>
                    <a:pt x="3382" y="0"/>
                    <a:pt x="3388" y="5"/>
                    <a:pt x="3388" y="12"/>
                  </a:cubicBezTo>
                  <a:cubicBezTo>
                    <a:pt x="3389" y="18"/>
                    <a:pt x="3384" y="24"/>
                    <a:pt x="3377" y="24"/>
                  </a:cubicBezTo>
                  <a:lnTo>
                    <a:pt x="13" y="268"/>
                  </a:lnTo>
                  <a:cubicBezTo>
                    <a:pt x="7" y="269"/>
                    <a:pt x="1" y="264"/>
                    <a:pt x="1" y="257"/>
                  </a:cubicBezTo>
                  <a:cubicBezTo>
                    <a:pt x="0" y="251"/>
                    <a:pt x="5" y="245"/>
                    <a:pt x="12" y="245"/>
                  </a:cubicBezTo>
                  <a:close/>
                </a:path>
              </a:pathLst>
            </a:custGeom>
            <a:noFill/>
            <a:ln w="28575" cap="flat">
              <a:solidFill>
                <a:srgbClr val="C6C6C6"/>
              </a:solidFill>
              <a:prstDash val="dash"/>
              <a:bevel/>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30"/>
            <p:cNvSpPr>
              <a:spLocks/>
            </p:cNvSpPr>
            <p:nvPr/>
          </p:nvSpPr>
          <p:spPr bwMode="auto">
            <a:xfrm>
              <a:off x="8682038" y="5285531"/>
              <a:ext cx="1292225" cy="211987"/>
            </a:xfrm>
            <a:custGeom>
              <a:avLst/>
              <a:gdLst>
                <a:gd name="T0" fmla="*/ 11 w 3389"/>
                <a:gd name="T1" fmla="*/ 365 h 389"/>
                <a:gd name="T2" fmla="*/ 3375 w 3389"/>
                <a:gd name="T3" fmla="*/ 1 h 389"/>
                <a:gd name="T4" fmla="*/ 3388 w 3389"/>
                <a:gd name="T5" fmla="*/ 11 h 389"/>
                <a:gd name="T6" fmla="*/ 3378 w 3389"/>
                <a:gd name="T7" fmla="*/ 24 h 389"/>
                <a:gd name="T8" fmla="*/ 14 w 3389"/>
                <a:gd name="T9" fmla="*/ 388 h 389"/>
                <a:gd name="T10" fmla="*/ 1 w 3389"/>
                <a:gd name="T11" fmla="*/ 378 h 389"/>
                <a:gd name="T12" fmla="*/ 11 w 3389"/>
                <a:gd name="T13" fmla="*/ 365 h 389"/>
              </a:gdLst>
              <a:ahLst/>
              <a:cxnLst>
                <a:cxn ang="0">
                  <a:pos x="T0" y="T1"/>
                </a:cxn>
                <a:cxn ang="0">
                  <a:pos x="T2" y="T3"/>
                </a:cxn>
                <a:cxn ang="0">
                  <a:pos x="T4" y="T5"/>
                </a:cxn>
                <a:cxn ang="0">
                  <a:pos x="T6" y="T7"/>
                </a:cxn>
                <a:cxn ang="0">
                  <a:pos x="T8" y="T9"/>
                </a:cxn>
                <a:cxn ang="0">
                  <a:pos x="T10" y="T11"/>
                </a:cxn>
                <a:cxn ang="0">
                  <a:pos x="T12" y="T13"/>
                </a:cxn>
              </a:cxnLst>
              <a:rect l="0" t="0" r="r" b="b"/>
              <a:pathLst>
                <a:path w="3389" h="389">
                  <a:moveTo>
                    <a:pt x="11" y="365"/>
                  </a:moveTo>
                  <a:lnTo>
                    <a:pt x="3375" y="1"/>
                  </a:lnTo>
                  <a:cubicBezTo>
                    <a:pt x="3382" y="0"/>
                    <a:pt x="3388" y="5"/>
                    <a:pt x="3388" y="11"/>
                  </a:cubicBezTo>
                  <a:cubicBezTo>
                    <a:pt x="3389" y="18"/>
                    <a:pt x="3384" y="24"/>
                    <a:pt x="3378" y="24"/>
                  </a:cubicBezTo>
                  <a:lnTo>
                    <a:pt x="14" y="388"/>
                  </a:lnTo>
                  <a:cubicBezTo>
                    <a:pt x="7" y="389"/>
                    <a:pt x="1" y="384"/>
                    <a:pt x="1" y="378"/>
                  </a:cubicBezTo>
                  <a:cubicBezTo>
                    <a:pt x="0" y="371"/>
                    <a:pt x="5" y="365"/>
                    <a:pt x="11" y="365"/>
                  </a:cubicBezTo>
                  <a:close/>
                </a:path>
              </a:pathLst>
            </a:custGeom>
            <a:noFill/>
            <a:ln w="28575" cap="flat">
              <a:solidFill>
                <a:srgbClr val="C6C6C6"/>
              </a:solidFill>
              <a:prstDash val="dash"/>
              <a:bevel/>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31"/>
            <p:cNvSpPr>
              <a:spLocks/>
            </p:cNvSpPr>
            <p:nvPr/>
          </p:nvSpPr>
          <p:spPr bwMode="auto">
            <a:xfrm>
              <a:off x="9964738" y="5000600"/>
              <a:ext cx="1290638" cy="298605"/>
            </a:xfrm>
            <a:custGeom>
              <a:avLst/>
              <a:gdLst>
                <a:gd name="T0" fmla="*/ 11 w 3385"/>
                <a:gd name="T1" fmla="*/ 521 h 545"/>
                <a:gd name="T2" fmla="*/ 3371 w 3385"/>
                <a:gd name="T3" fmla="*/ 1 h 545"/>
                <a:gd name="T4" fmla="*/ 3384 w 3385"/>
                <a:gd name="T5" fmla="*/ 11 h 545"/>
                <a:gd name="T6" fmla="*/ 3374 w 3385"/>
                <a:gd name="T7" fmla="*/ 24 h 545"/>
                <a:gd name="T8" fmla="*/ 14 w 3385"/>
                <a:gd name="T9" fmla="*/ 544 h 545"/>
                <a:gd name="T10" fmla="*/ 1 w 3385"/>
                <a:gd name="T11" fmla="*/ 534 h 545"/>
                <a:gd name="T12" fmla="*/ 11 w 3385"/>
                <a:gd name="T13" fmla="*/ 521 h 545"/>
              </a:gdLst>
              <a:ahLst/>
              <a:cxnLst>
                <a:cxn ang="0">
                  <a:pos x="T0" y="T1"/>
                </a:cxn>
                <a:cxn ang="0">
                  <a:pos x="T2" y="T3"/>
                </a:cxn>
                <a:cxn ang="0">
                  <a:pos x="T4" y="T5"/>
                </a:cxn>
                <a:cxn ang="0">
                  <a:pos x="T6" y="T7"/>
                </a:cxn>
                <a:cxn ang="0">
                  <a:pos x="T8" y="T9"/>
                </a:cxn>
                <a:cxn ang="0">
                  <a:pos x="T10" y="T11"/>
                </a:cxn>
                <a:cxn ang="0">
                  <a:pos x="T12" y="T13"/>
                </a:cxn>
              </a:cxnLst>
              <a:rect l="0" t="0" r="r" b="b"/>
              <a:pathLst>
                <a:path w="3385" h="545">
                  <a:moveTo>
                    <a:pt x="11" y="521"/>
                  </a:moveTo>
                  <a:lnTo>
                    <a:pt x="3371" y="1"/>
                  </a:lnTo>
                  <a:cubicBezTo>
                    <a:pt x="3377" y="0"/>
                    <a:pt x="3383" y="4"/>
                    <a:pt x="3384" y="11"/>
                  </a:cubicBezTo>
                  <a:cubicBezTo>
                    <a:pt x="3385" y="17"/>
                    <a:pt x="3381" y="23"/>
                    <a:pt x="3374" y="24"/>
                  </a:cubicBezTo>
                  <a:lnTo>
                    <a:pt x="14" y="544"/>
                  </a:lnTo>
                  <a:cubicBezTo>
                    <a:pt x="8" y="545"/>
                    <a:pt x="2" y="541"/>
                    <a:pt x="1" y="534"/>
                  </a:cubicBezTo>
                  <a:cubicBezTo>
                    <a:pt x="0" y="528"/>
                    <a:pt x="4" y="522"/>
                    <a:pt x="11" y="521"/>
                  </a:cubicBezTo>
                  <a:close/>
                </a:path>
              </a:pathLst>
            </a:custGeom>
            <a:noFill/>
            <a:ln w="28575" cap="flat">
              <a:solidFill>
                <a:srgbClr val="C6C6C6"/>
              </a:solidFill>
              <a:prstDash val="dash"/>
              <a:bevel/>
              <a:headEnd/>
              <a:tailEnd/>
            </a:ln>
          </p:spPr>
          <p:txBody>
            <a:bodyPr vert="horz" wrap="square" lIns="91440" tIns="45720" rIns="91440" bIns="45720" numCol="1" anchor="t" anchorCtr="0" compatLnSpc="1">
              <a:prstTxWarp prst="textNoShape">
                <a:avLst/>
              </a:prstTxWarp>
            </a:bodyPr>
            <a:lstStyle/>
            <a:p>
              <a:endParaRPr lang="en-GB"/>
            </a:p>
          </p:txBody>
        </p:sp>
        <p:sp>
          <p:nvSpPr>
            <p:cNvPr id="55" name="Rectangle 26"/>
            <p:cNvSpPr>
              <a:spLocks noChangeArrowheads="1"/>
            </p:cNvSpPr>
            <p:nvPr/>
          </p:nvSpPr>
          <p:spPr bwMode="auto">
            <a:xfrm>
              <a:off x="8562438" y="5632101"/>
              <a:ext cx="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eaLnBrk="0" fontAlgn="base" hangingPunct="0">
                <a:spcBef>
                  <a:spcPct val="0"/>
                </a:spcBef>
                <a:spcAft>
                  <a:spcPct val="0"/>
                </a:spcAft>
              </a:pPr>
              <a:endParaRPr lang="en-US" altLang="en-US" sz="1600" b="1" dirty="0">
                <a:solidFill>
                  <a:srgbClr val="CCA876"/>
                </a:solidFill>
                <a:latin typeface="Calibri" panose="020F0502020204030204" pitchFamily="34" charset="0"/>
              </a:endParaRPr>
            </a:p>
          </p:txBody>
        </p:sp>
        <p:sp>
          <p:nvSpPr>
            <p:cNvPr id="56" name="Rectangle 27"/>
            <p:cNvSpPr>
              <a:spLocks noChangeArrowheads="1"/>
            </p:cNvSpPr>
            <p:nvPr/>
          </p:nvSpPr>
          <p:spPr bwMode="auto">
            <a:xfrm>
              <a:off x="9883775" y="5399784"/>
              <a:ext cx="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eaLnBrk="0" fontAlgn="base" hangingPunct="0">
                <a:spcBef>
                  <a:spcPct val="0"/>
                </a:spcBef>
                <a:spcAft>
                  <a:spcPct val="0"/>
                </a:spcAft>
              </a:pPr>
              <a:endParaRPr lang="en-US" altLang="en-US" sz="1600" b="1" dirty="0">
                <a:solidFill>
                  <a:srgbClr val="CCA876"/>
                </a:solidFill>
                <a:latin typeface="Calibri" panose="020F0502020204030204" pitchFamily="34" charset="0"/>
              </a:endParaRPr>
            </a:p>
          </p:txBody>
        </p:sp>
        <p:sp>
          <p:nvSpPr>
            <p:cNvPr id="57" name="Rectangle 28"/>
            <p:cNvSpPr>
              <a:spLocks noChangeArrowheads="1"/>
            </p:cNvSpPr>
            <p:nvPr/>
          </p:nvSpPr>
          <p:spPr bwMode="auto">
            <a:xfrm>
              <a:off x="11126251" y="5155487"/>
              <a:ext cx="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eaLnBrk="0" fontAlgn="base" hangingPunct="0">
                <a:spcBef>
                  <a:spcPct val="0"/>
                </a:spcBef>
                <a:spcAft>
                  <a:spcPct val="0"/>
                </a:spcAft>
              </a:pPr>
              <a:endParaRPr lang="en-US" altLang="en-US" sz="1600" b="1" dirty="0">
                <a:solidFill>
                  <a:srgbClr val="CCA876"/>
                </a:solidFill>
                <a:latin typeface="Calibri" panose="020F0502020204030204" pitchFamily="34" charset="0"/>
              </a:endParaRPr>
            </a:p>
          </p:txBody>
        </p:sp>
        <p:sp>
          <p:nvSpPr>
            <p:cNvPr id="58" name="Oval 57"/>
            <p:cNvSpPr/>
            <p:nvPr/>
          </p:nvSpPr>
          <p:spPr>
            <a:xfrm>
              <a:off x="8593250" y="5388633"/>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Oval 58"/>
            <p:cNvSpPr/>
            <p:nvPr/>
          </p:nvSpPr>
          <p:spPr>
            <a:xfrm>
              <a:off x="9922765" y="5193101"/>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Oval 70"/>
            <p:cNvSpPr/>
            <p:nvPr/>
          </p:nvSpPr>
          <p:spPr>
            <a:xfrm>
              <a:off x="11134022" y="4923023"/>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 name="Oval 47"/>
          <p:cNvSpPr/>
          <p:nvPr/>
        </p:nvSpPr>
        <p:spPr>
          <a:xfrm>
            <a:off x="7297106" y="5506891"/>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Rectangle 94"/>
          <p:cNvSpPr/>
          <p:nvPr/>
        </p:nvSpPr>
        <p:spPr>
          <a:xfrm>
            <a:off x="10360008" y="5429001"/>
            <a:ext cx="1522390" cy="553650"/>
          </a:xfrm>
          <a:prstGeom prst="rect">
            <a:avLst/>
          </a:prstGeom>
          <a:solidFill>
            <a:srgbClr val="CCA876"/>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GB" sz="1300" dirty="0" smtClean="0">
                <a:latin typeface="Montserrat" panose="00000500000000000000" pitchFamily="50" charset="0"/>
              </a:rPr>
              <a:t>Increases profits</a:t>
            </a:r>
            <a:br>
              <a:rPr lang="en-GB" sz="1300" dirty="0" smtClean="0">
                <a:latin typeface="Montserrat" panose="00000500000000000000" pitchFamily="50" charset="0"/>
              </a:rPr>
            </a:br>
            <a:endParaRPr lang="en-GB" sz="1300" dirty="0">
              <a:latin typeface="Montserrat" panose="00000500000000000000" pitchFamily="50" charset="0"/>
            </a:endParaRPr>
          </a:p>
        </p:txBody>
      </p:sp>
      <p:sp>
        <p:nvSpPr>
          <p:cNvPr id="96" name="Rectangle 95"/>
          <p:cNvSpPr/>
          <p:nvPr/>
        </p:nvSpPr>
        <p:spPr>
          <a:xfrm>
            <a:off x="10082222" y="3730834"/>
            <a:ext cx="1800722" cy="553650"/>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en-GB" sz="1300" dirty="0" smtClean="0">
                <a:latin typeface="Montserrat" panose="00000500000000000000" pitchFamily="50" charset="0"/>
              </a:rPr>
              <a:t>Holding payroll and other costs steady</a:t>
            </a:r>
            <a:endParaRPr lang="en-GB" sz="1300" dirty="0">
              <a:latin typeface="Montserrat" panose="00000500000000000000" pitchFamily="50" charset="0"/>
            </a:endParaRPr>
          </a:p>
        </p:txBody>
      </p:sp>
      <p:sp>
        <p:nvSpPr>
          <p:cNvPr id="99" name="Rectangle 98"/>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FACTORY</a:t>
            </a:r>
            <a:endParaRPr lang="de-DE" sz="1100" dirty="0">
              <a:solidFill>
                <a:schemeClr val="tx1">
                  <a:lumMod val="50000"/>
                  <a:lumOff val="50000"/>
                </a:schemeClr>
              </a:solidFill>
              <a:latin typeface="Montserrat Light" panose="00000400000000000000" pitchFamily="50" charset="0"/>
            </a:endParaRPr>
          </a:p>
        </p:txBody>
      </p:sp>
      <p:sp>
        <p:nvSpPr>
          <p:cNvPr id="100" name="Rectangle 99"/>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101" name="Rectangle 100"/>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102" name="Rectangle 101"/>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FUTURE</a:t>
            </a:r>
          </a:p>
        </p:txBody>
      </p:sp>
      <p:sp>
        <p:nvSpPr>
          <p:cNvPr id="103" name="Rectangle 102"/>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4156332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30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96"/>
                                        </p:tgtEl>
                                        <p:attrNameLst>
                                          <p:attrName>style.visibility</p:attrName>
                                        </p:attrNameLst>
                                      </p:cBhvr>
                                      <p:to>
                                        <p:strVal val="visible"/>
                                      </p:to>
                                    </p:set>
                                    <p:animEffect transition="in" filter="fade">
                                      <p:cBhvr>
                                        <p:cTn id="16" dur="500"/>
                                        <p:tgtEl>
                                          <p:spTgt spid="96"/>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left)">
                                      <p:cBhvr>
                                        <p:cTn id="20" dur="30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95"/>
                                        </p:tgtEl>
                                        <p:attrNameLst>
                                          <p:attrName>style.visibility</p:attrName>
                                        </p:attrNameLst>
                                      </p:cBhvr>
                                      <p:to>
                                        <p:strVal val="visible"/>
                                      </p:to>
                                    </p:set>
                                    <p:animEffect transition="in" filter="fade">
                                      <p:cBhvr>
                                        <p:cTn id="25" dur="500"/>
                                        <p:tgtEl>
                                          <p:spTgt spid="95"/>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3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5" grpId="0" animBg="1"/>
      <p:bldP spid="9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109"/>
          <p:cNvSpPr/>
          <p:nvPr/>
        </p:nvSpPr>
        <p:spPr>
          <a:xfrm>
            <a:off x="0" y="0"/>
            <a:ext cx="12192000" cy="6858000"/>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Montserrat" panose="00000500000000000000" pitchFamily="50" charset="0"/>
            </a:endParaRPr>
          </a:p>
        </p:txBody>
      </p:sp>
      <p:pic>
        <p:nvPicPr>
          <p:cNvPr id="2" name="Picture 1"/>
          <p:cNvPicPr>
            <a:picLocks noChangeAspect="1"/>
          </p:cNvPicPr>
          <p:nvPr/>
        </p:nvPicPr>
        <p:blipFill>
          <a:blip r:embed="rId2"/>
          <a:stretch>
            <a:fillRect/>
          </a:stretch>
        </p:blipFill>
        <p:spPr>
          <a:xfrm>
            <a:off x="6786452" y="1519237"/>
            <a:ext cx="4324350" cy="3819525"/>
          </a:xfrm>
          <a:prstGeom prst="rect">
            <a:avLst/>
          </a:prstGeom>
        </p:spPr>
      </p:pic>
      <p:sp>
        <p:nvSpPr>
          <p:cNvPr id="4" name="TextBox 3"/>
          <p:cNvSpPr txBox="1"/>
          <p:nvPr/>
        </p:nvSpPr>
        <p:spPr>
          <a:xfrm>
            <a:off x="767408" y="1527497"/>
            <a:ext cx="5279009" cy="954107"/>
          </a:xfrm>
          <a:prstGeom prst="rect">
            <a:avLst/>
          </a:prstGeom>
          <a:noFill/>
        </p:spPr>
        <p:txBody>
          <a:bodyPr wrap="none" rtlCol="0">
            <a:spAutoFit/>
          </a:bodyPr>
          <a:lstStyle/>
          <a:p>
            <a:r>
              <a:rPr lang="en-GB" sz="2800" b="1" dirty="0" smtClean="0">
                <a:solidFill>
                  <a:srgbClr val="CCA876"/>
                </a:solidFill>
                <a:latin typeface="Montserrat" panose="00000500000000000000" pitchFamily="50" charset="0"/>
              </a:rPr>
              <a:t>Start-up factory</a:t>
            </a:r>
          </a:p>
          <a:p>
            <a:r>
              <a:rPr lang="en-GB" sz="2800" b="1" dirty="0" smtClean="0">
                <a:solidFill>
                  <a:srgbClr val="4B4B4B"/>
                </a:solidFill>
                <a:latin typeface="Montserrat" panose="00000500000000000000" pitchFamily="50" charset="0"/>
              </a:rPr>
              <a:t>Structure for future growth</a:t>
            </a:r>
            <a:endParaRPr lang="en-GB" sz="2800" b="1" dirty="0">
              <a:solidFill>
                <a:srgbClr val="4B4B4B"/>
              </a:solidFill>
              <a:latin typeface="Montserrat" panose="00000500000000000000" pitchFamily="50" charset="0"/>
            </a:endParaRPr>
          </a:p>
        </p:txBody>
      </p:sp>
      <p:cxnSp>
        <p:nvCxnSpPr>
          <p:cNvPr id="112" name="Straight Connector 111"/>
          <p:cNvCxnSpPr/>
          <p:nvPr/>
        </p:nvCxnSpPr>
        <p:spPr>
          <a:xfrm>
            <a:off x="871205" y="2780928"/>
            <a:ext cx="1753950" cy="0"/>
          </a:xfrm>
          <a:prstGeom prst="line">
            <a:avLst/>
          </a:prstGeom>
          <a:ln w="38100">
            <a:solidFill>
              <a:srgbClr val="CCA876"/>
            </a:solidFil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762084" y="3416121"/>
            <a:ext cx="2005677" cy="1862048"/>
          </a:xfrm>
          <a:prstGeom prst="rect">
            <a:avLst/>
          </a:prstGeom>
          <a:noFill/>
        </p:spPr>
        <p:txBody>
          <a:bodyPr wrap="none" rtlCol="0">
            <a:spAutoFit/>
          </a:bodyPr>
          <a:lstStyle/>
          <a:p>
            <a:r>
              <a:rPr lang="en-GB" sz="11500" b="1" dirty="0" smtClean="0">
                <a:solidFill>
                  <a:schemeClr val="bg1"/>
                </a:solidFill>
                <a:latin typeface="Montserrat" panose="00000500000000000000" pitchFamily="50" charset="0"/>
              </a:rPr>
              <a:t>04</a:t>
            </a:r>
            <a:endParaRPr lang="en-GB" sz="11500" b="1" dirty="0">
              <a:solidFill>
                <a:schemeClr val="bg1"/>
              </a:solidFill>
              <a:latin typeface="Montserrat" panose="00000500000000000000" pitchFamily="50" charset="0"/>
            </a:endParaRPr>
          </a:p>
        </p:txBody>
      </p:sp>
    </p:spTree>
    <p:extLst>
      <p:ext uri="{BB962C8B-B14F-4D97-AF65-F5344CB8AC3E}">
        <p14:creationId xmlns:p14="http://schemas.microsoft.com/office/powerpoint/2010/main" val="1909885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Core competences</a:t>
            </a:r>
          </a:p>
          <a:p>
            <a:r>
              <a:rPr lang="en-GB" sz="2000" dirty="0">
                <a:solidFill>
                  <a:srgbClr val="4B4B4B"/>
                </a:solidFill>
                <a:latin typeface="Montserrat SemiBold" panose="00000700000000000000" pitchFamily="50" charset="0"/>
              </a:rPr>
              <a:t>There is an established structure in place to generate new businesses</a:t>
            </a:r>
          </a:p>
        </p:txBody>
      </p:sp>
      <p:sp>
        <p:nvSpPr>
          <p:cNvPr id="25" name="Rectangle 24"/>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FACTORY</a:t>
            </a:r>
          </a:p>
        </p:txBody>
      </p:sp>
      <p:sp>
        <p:nvSpPr>
          <p:cNvPr id="26" name="Rectangle 25"/>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27" name="Rectangle 26"/>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28" name="Rectangle 27"/>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29" name="Rectangle 28"/>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
        <p:nvSpPr>
          <p:cNvPr id="32" name="TextBox 104"/>
          <p:cNvSpPr txBox="1"/>
          <p:nvPr/>
        </p:nvSpPr>
        <p:spPr>
          <a:xfrm>
            <a:off x="4075638" y="2154472"/>
            <a:ext cx="7501231" cy="753486"/>
          </a:xfrm>
          <a:prstGeom prst="rect">
            <a:avLst/>
          </a:prstGeom>
          <a:noFill/>
          <a:ln w="6350">
            <a:noFill/>
            <a:prstDash val="dash"/>
          </a:ln>
        </p:spPr>
        <p:txBody>
          <a:bodyPr wrap="square" lIns="0" tIns="0" rIns="0" bIns="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200" dirty="0">
                <a:latin typeface="Montserrat Light" panose="00000400000000000000" pitchFamily="50" charset="0"/>
              </a:rPr>
              <a:t>The major advantage of the UCG team is development and market knowledge: the ability to retain good employees, expertise in site architecture and full current understanding of technical needs in the marketplace allows us to quickly adapt projects in line with the company strategy.</a:t>
            </a:r>
            <a:endParaRPr lang="en-US" sz="1200" dirty="0">
              <a:latin typeface="Montserrat Light" panose="00000400000000000000" pitchFamily="50" charset="0"/>
            </a:endParaRPr>
          </a:p>
        </p:txBody>
      </p:sp>
      <p:sp>
        <p:nvSpPr>
          <p:cNvPr id="33" name="TextBox 182"/>
          <p:cNvSpPr txBox="1"/>
          <p:nvPr/>
        </p:nvSpPr>
        <p:spPr>
          <a:xfrm>
            <a:off x="4075638" y="3261867"/>
            <a:ext cx="7501231" cy="753486"/>
          </a:xfrm>
          <a:prstGeom prst="rect">
            <a:avLst/>
          </a:prstGeom>
          <a:noFill/>
          <a:ln w="6350">
            <a:noFill/>
            <a:prstDash val="dash"/>
          </a:ln>
        </p:spPr>
        <p:txBody>
          <a:bodyPr wrap="square" lIns="0" tIns="0" rIns="0" bIns="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200" dirty="0">
                <a:latin typeface="Montserrat Light" panose="00000400000000000000" pitchFamily="50" charset="0"/>
              </a:rPr>
              <a:t>We use our many years of experience in the main functional areas: </a:t>
            </a:r>
            <a:r>
              <a:rPr lang="en-GB" sz="1200" dirty="0" smtClean="0">
                <a:latin typeface="Montserrat Light" panose="00000400000000000000" pitchFamily="50" charset="0"/>
              </a:rPr>
              <a:t>product, </a:t>
            </a:r>
            <a:r>
              <a:rPr lang="en-GB" sz="1200" dirty="0">
                <a:latin typeface="Montserrat Light" panose="00000400000000000000" pitchFamily="50" charset="0"/>
              </a:rPr>
              <a:t>marketing, sales, in-depth analytics, and decision-making on the basis of big data.  This is complemented by extensive experience in </a:t>
            </a:r>
            <a:r>
              <a:rPr lang="en-GB" sz="1200" dirty="0" smtClean="0">
                <a:latin typeface="Montserrat Light" panose="00000400000000000000" pitchFamily="50" charset="0"/>
              </a:rPr>
              <a:t>e-commerce </a:t>
            </a:r>
            <a:r>
              <a:rPr lang="en-GB" sz="1200" dirty="0">
                <a:latin typeface="Montserrat Light" panose="00000400000000000000" pitchFamily="50" charset="0"/>
              </a:rPr>
              <a:t>and </a:t>
            </a:r>
            <a:r>
              <a:rPr lang="en-GB" sz="1200" dirty="0" smtClean="0">
                <a:latin typeface="Montserrat Light" panose="00000400000000000000" pitchFamily="50" charset="0"/>
              </a:rPr>
              <a:t>finance, </a:t>
            </a:r>
            <a:r>
              <a:rPr lang="en-GB" sz="1200" dirty="0">
                <a:latin typeface="Montserrat Light" panose="00000400000000000000" pitchFamily="50" charset="0"/>
              </a:rPr>
              <a:t>as well as </a:t>
            </a:r>
            <a:r>
              <a:rPr lang="en-GB" sz="1200" dirty="0" smtClean="0">
                <a:latin typeface="Montserrat Light" panose="00000400000000000000" pitchFamily="50" charset="0"/>
              </a:rPr>
              <a:t>the success </a:t>
            </a:r>
            <a:r>
              <a:rPr lang="en-GB" sz="1200" dirty="0">
                <a:latin typeface="Montserrat Light" panose="00000400000000000000" pitchFamily="50" charset="0"/>
              </a:rPr>
              <a:t>stories of previous launches.</a:t>
            </a:r>
            <a:endParaRPr lang="en-US" sz="1200" dirty="0">
              <a:latin typeface="Montserrat Light" panose="00000400000000000000" pitchFamily="50" charset="0"/>
            </a:endParaRPr>
          </a:p>
        </p:txBody>
      </p:sp>
      <p:sp>
        <p:nvSpPr>
          <p:cNvPr id="34" name="TextBox 185"/>
          <p:cNvSpPr txBox="1"/>
          <p:nvPr/>
        </p:nvSpPr>
        <p:spPr>
          <a:xfrm>
            <a:off x="4075638" y="4369262"/>
            <a:ext cx="7501231" cy="753486"/>
          </a:xfrm>
          <a:prstGeom prst="rect">
            <a:avLst/>
          </a:prstGeom>
          <a:noFill/>
          <a:ln w="6350">
            <a:noFill/>
            <a:prstDash val="dash"/>
          </a:ln>
        </p:spPr>
        <p:txBody>
          <a:bodyPr wrap="square" lIns="0" tIns="0" rIns="0" bIns="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200" dirty="0">
                <a:latin typeface="Montserrat Light" panose="00000400000000000000" pitchFamily="50" charset="0"/>
              </a:rPr>
              <a:t>We have developed a structured approach to creating and scaling new businesses in a rapidly-evolving environment </a:t>
            </a:r>
            <a:r>
              <a:rPr lang="en-GB" sz="1200" dirty="0" smtClean="0">
                <a:latin typeface="Montserrat Light" panose="00000400000000000000" pitchFamily="50" charset="0"/>
              </a:rPr>
              <a:t>by </a:t>
            </a:r>
            <a:r>
              <a:rPr lang="en-GB" sz="1200" dirty="0">
                <a:latin typeface="Montserrat Light" panose="00000400000000000000" pitchFamily="50" charset="0"/>
              </a:rPr>
              <a:t>implementing standardised processes.  Each launch of a new </a:t>
            </a:r>
            <a:r>
              <a:rPr lang="en-GB" sz="1200" dirty="0" smtClean="0">
                <a:latin typeface="Montserrat Light" panose="00000400000000000000" pitchFamily="50" charset="0"/>
              </a:rPr>
              <a:t>venture is done using a lean, agile approach by specialised teams </a:t>
            </a:r>
            <a:r>
              <a:rPr lang="en-GB" sz="1200" dirty="0">
                <a:latin typeface="Montserrat Light" panose="00000400000000000000" pitchFamily="50" charset="0"/>
              </a:rPr>
              <a:t>with a strong set of tools to solve problems.</a:t>
            </a:r>
            <a:endParaRPr lang="en-US" sz="1200" dirty="0">
              <a:latin typeface="Montserrat Light" panose="00000400000000000000" pitchFamily="50" charset="0"/>
            </a:endParaRPr>
          </a:p>
        </p:txBody>
      </p:sp>
      <p:sp>
        <p:nvSpPr>
          <p:cNvPr id="35" name="TextBox 188"/>
          <p:cNvSpPr txBox="1"/>
          <p:nvPr/>
        </p:nvSpPr>
        <p:spPr>
          <a:xfrm>
            <a:off x="4075638" y="5476656"/>
            <a:ext cx="7501231" cy="753486"/>
          </a:xfrm>
          <a:prstGeom prst="rect">
            <a:avLst/>
          </a:prstGeom>
          <a:noFill/>
          <a:ln w="6350">
            <a:noFill/>
            <a:prstDash val="dash"/>
          </a:ln>
        </p:spPr>
        <p:txBody>
          <a:bodyPr wrap="square" lIns="0" tIns="0" rIns="0" bIns="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200" dirty="0">
                <a:latin typeface="Montserrat Light" panose="00000400000000000000" pitchFamily="50" charset="0"/>
              </a:rPr>
              <a:t>The experience of launching more than 18 ventures gives us the ability to quickly and effectively take a new idea and turn it into reality.  We are constantly working on new projects – on average UCG launches </a:t>
            </a:r>
            <a:r>
              <a:rPr lang="en-GB" sz="1200" dirty="0" smtClean="0">
                <a:latin typeface="Montserrat Light" panose="00000400000000000000" pitchFamily="50" charset="0"/>
              </a:rPr>
              <a:t>2 – 3 new projects </a:t>
            </a:r>
            <a:r>
              <a:rPr lang="en-GB" sz="1200" dirty="0">
                <a:latin typeface="Montserrat Light" panose="00000400000000000000" pitchFamily="50" charset="0"/>
              </a:rPr>
              <a:t>per year.</a:t>
            </a:r>
            <a:endParaRPr lang="en-US" sz="1200" dirty="0">
              <a:latin typeface="Montserrat Light" panose="00000400000000000000" pitchFamily="50" charset="0"/>
            </a:endParaRPr>
          </a:p>
        </p:txBody>
      </p:sp>
      <p:cxnSp>
        <p:nvCxnSpPr>
          <p:cNvPr id="37" name="Straight Connector 36"/>
          <p:cNvCxnSpPr/>
          <p:nvPr/>
        </p:nvCxnSpPr>
        <p:spPr>
          <a:xfrm flipV="1">
            <a:off x="1757993" y="2534610"/>
            <a:ext cx="2065146" cy="1"/>
          </a:xfrm>
          <a:prstGeom prst="line">
            <a:avLst/>
          </a:prstGeom>
          <a:ln>
            <a:solidFill>
              <a:srgbClr val="7F7F7F"/>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2042674" y="5829241"/>
            <a:ext cx="1780465" cy="1"/>
          </a:xfrm>
          <a:prstGeom prst="line">
            <a:avLst/>
          </a:prstGeom>
          <a:ln>
            <a:solidFill>
              <a:srgbClr val="CCA87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2963176" y="4738022"/>
            <a:ext cx="859963" cy="1"/>
          </a:xfrm>
          <a:prstGeom prst="line">
            <a:avLst/>
          </a:prstGeom>
          <a:ln>
            <a:solidFill>
              <a:srgbClr val="BFBFBF"/>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008878" y="3624531"/>
            <a:ext cx="814261" cy="1"/>
          </a:xfrm>
          <a:prstGeom prst="line">
            <a:avLst/>
          </a:prstGeom>
          <a:ln>
            <a:solidFill>
              <a:srgbClr val="A6A6A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2" name="Freeform 41"/>
          <p:cNvSpPr>
            <a:spLocks/>
          </p:cNvSpPr>
          <p:nvPr/>
        </p:nvSpPr>
        <p:spPr bwMode="auto">
          <a:xfrm>
            <a:off x="1327693" y="4836224"/>
            <a:ext cx="1186255" cy="1292775"/>
          </a:xfrm>
          <a:custGeom>
            <a:avLst/>
            <a:gdLst>
              <a:gd name="T0" fmla="*/ 0 w 310"/>
              <a:gd name="T1" fmla="*/ 28 h 338"/>
              <a:gd name="T2" fmla="*/ 1 w 310"/>
              <a:gd name="T3" fmla="*/ 328 h 338"/>
              <a:gd name="T4" fmla="*/ 310 w 310"/>
              <a:gd name="T5" fmla="*/ 215 h 338"/>
              <a:gd name="T6" fmla="*/ 273 w 310"/>
              <a:gd name="T7" fmla="*/ 96 h 338"/>
              <a:gd name="T8" fmla="*/ 175 w 310"/>
              <a:gd name="T9" fmla="*/ 20 h 338"/>
              <a:gd name="T10" fmla="*/ 105 w 310"/>
              <a:gd name="T11" fmla="*/ 0 h 338"/>
              <a:gd name="T12" fmla="*/ 0 w 310"/>
              <a:gd name="T13" fmla="*/ 28 h 338"/>
            </a:gdLst>
            <a:ahLst/>
            <a:cxnLst>
              <a:cxn ang="0">
                <a:pos x="T0" y="T1"/>
              </a:cxn>
              <a:cxn ang="0">
                <a:pos x="T2" y="T3"/>
              </a:cxn>
              <a:cxn ang="0">
                <a:pos x="T4" y="T5"/>
              </a:cxn>
              <a:cxn ang="0">
                <a:pos x="T6" y="T7"/>
              </a:cxn>
              <a:cxn ang="0">
                <a:pos x="T8" y="T9"/>
              </a:cxn>
              <a:cxn ang="0">
                <a:pos x="T10" y="T11"/>
              </a:cxn>
              <a:cxn ang="0">
                <a:pos x="T12" y="T13"/>
              </a:cxn>
            </a:cxnLst>
            <a:rect l="0" t="0" r="r" b="b"/>
            <a:pathLst>
              <a:path w="310" h="338">
                <a:moveTo>
                  <a:pt x="0" y="28"/>
                </a:moveTo>
                <a:cubicBezTo>
                  <a:pt x="1" y="328"/>
                  <a:pt x="1" y="328"/>
                  <a:pt x="1" y="328"/>
                </a:cubicBezTo>
                <a:cubicBezTo>
                  <a:pt x="1" y="328"/>
                  <a:pt x="174" y="338"/>
                  <a:pt x="310" y="215"/>
                </a:cubicBezTo>
                <a:cubicBezTo>
                  <a:pt x="273" y="96"/>
                  <a:pt x="273" y="96"/>
                  <a:pt x="273" y="96"/>
                </a:cubicBezTo>
                <a:cubicBezTo>
                  <a:pt x="175" y="20"/>
                  <a:pt x="175" y="20"/>
                  <a:pt x="175" y="20"/>
                </a:cubicBezTo>
                <a:cubicBezTo>
                  <a:pt x="105" y="0"/>
                  <a:pt x="105" y="0"/>
                  <a:pt x="105" y="0"/>
                </a:cubicBezTo>
                <a:lnTo>
                  <a:pt x="0" y="28"/>
                </a:lnTo>
                <a:close/>
              </a:path>
            </a:pathLst>
          </a:custGeom>
          <a:solidFill>
            <a:srgbClr val="CCA876"/>
          </a:solidFill>
          <a:ln w="3175" cap="flat">
            <a:noFill/>
            <a:prstDash val="solid"/>
            <a:miter lim="800000"/>
            <a:headEnd/>
            <a:tailEnd/>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Montserrat" panose="00000500000000000000" pitchFamily="50" charset="0"/>
            </a:endParaRPr>
          </a:p>
        </p:txBody>
      </p:sp>
      <p:sp>
        <p:nvSpPr>
          <p:cNvPr id="43" name="Freeform 42"/>
          <p:cNvSpPr>
            <a:spLocks/>
          </p:cNvSpPr>
          <p:nvPr/>
        </p:nvSpPr>
        <p:spPr bwMode="auto">
          <a:xfrm>
            <a:off x="1729567" y="4269728"/>
            <a:ext cx="1521957" cy="1491291"/>
          </a:xfrm>
          <a:custGeom>
            <a:avLst/>
            <a:gdLst>
              <a:gd name="T0" fmla="*/ 231 w 398"/>
              <a:gd name="T1" fmla="*/ 390 h 390"/>
              <a:gd name="T2" fmla="*/ 0 w 398"/>
              <a:gd name="T3" fmla="*/ 148 h 390"/>
              <a:gd name="T4" fmla="*/ 80 w 398"/>
              <a:gd name="T5" fmla="*/ 28 h 390"/>
              <a:gd name="T6" fmla="*/ 398 w 398"/>
              <a:gd name="T7" fmla="*/ 0 h 390"/>
              <a:gd name="T8" fmla="*/ 396 w 398"/>
              <a:gd name="T9" fmla="*/ 27 h 390"/>
              <a:gd name="T10" fmla="*/ 231 w 398"/>
              <a:gd name="T11" fmla="*/ 390 h 390"/>
            </a:gdLst>
            <a:ahLst/>
            <a:cxnLst>
              <a:cxn ang="0">
                <a:pos x="T0" y="T1"/>
              </a:cxn>
              <a:cxn ang="0">
                <a:pos x="T2" y="T3"/>
              </a:cxn>
              <a:cxn ang="0">
                <a:pos x="T4" y="T5"/>
              </a:cxn>
              <a:cxn ang="0">
                <a:pos x="T6" y="T7"/>
              </a:cxn>
              <a:cxn ang="0">
                <a:pos x="T8" y="T9"/>
              </a:cxn>
              <a:cxn ang="0">
                <a:pos x="T10" y="T11"/>
              </a:cxn>
            </a:cxnLst>
            <a:rect l="0" t="0" r="r" b="b"/>
            <a:pathLst>
              <a:path w="398" h="390">
                <a:moveTo>
                  <a:pt x="231" y="390"/>
                </a:moveTo>
                <a:cubicBezTo>
                  <a:pt x="0" y="148"/>
                  <a:pt x="0" y="148"/>
                  <a:pt x="0" y="148"/>
                </a:cubicBezTo>
                <a:cubicBezTo>
                  <a:pt x="80" y="28"/>
                  <a:pt x="80" y="28"/>
                  <a:pt x="80" y="28"/>
                </a:cubicBezTo>
                <a:cubicBezTo>
                  <a:pt x="398" y="0"/>
                  <a:pt x="398" y="0"/>
                  <a:pt x="398" y="0"/>
                </a:cubicBezTo>
                <a:cubicBezTo>
                  <a:pt x="396" y="27"/>
                  <a:pt x="396" y="27"/>
                  <a:pt x="396" y="27"/>
                </a:cubicBezTo>
                <a:cubicBezTo>
                  <a:pt x="396" y="27"/>
                  <a:pt x="388" y="250"/>
                  <a:pt x="231" y="390"/>
                </a:cubicBezTo>
                <a:close/>
              </a:path>
            </a:pathLst>
          </a:custGeom>
          <a:solidFill>
            <a:schemeClr val="bg1">
              <a:lumMod val="75000"/>
            </a:schemeClr>
          </a:solidFill>
          <a:ln w="3175" cap="flat">
            <a:noFill/>
            <a:prstDash val="solid"/>
            <a:miter lim="800000"/>
            <a:headEnd/>
            <a:tailEnd/>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Montserrat" panose="00000500000000000000" pitchFamily="50" charset="0"/>
            </a:endParaRPr>
          </a:p>
        </p:txBody>
      </p:sp>
      <p:sp>
        <p:nvSpPr>
          <p:cNvPr id="44" name="Freeform 43"/>
          <p:cNvSpPr>
            <a:spLocks/>
          </p:cNvSpPr>
          <p:nvPr/>
        </p:nvSpPr>
        <p:spPr bwMode="auto">
          <a:xfrm>
            <a:off x="1824791" y="2809101"/>
            <a:ext cx="1546165" cy="1568761"/>
          </a:xfrm>
          <a:custGeom>
            <a:avLst/>
            <a:gdLst>
              <a:gd name="T0" fmla="*/ 403 w 404"/>
              <a:gd name="T1" fmla="*/ 409 h 410"/>
              <a:gd name="T2" fmla="*/ 55 w 404"/>
              <a:gd name="T3" fmla="*/ 410 h 410"/>
              <a:gd name="T4" fmla="*/ 0 w 404"/>
              <a:gd name="T5" fmla="*/ 256 h 410"/>
              <a:gd name="T6" fmla="*/ 222 w 404"/>
              <a:gd name="T7" fmla="*/ 0 h 410"/>
              <a:gd name="T8" fmla="*/ 244 w 404"/>
              <a:gd name="T9" fmla="*/ 17 h 410"/>
              <a:gd name="T10" fmla="*/ 403 w 404"/>
              <a:gd name="T11" fmla="*/ 409 h 410"/>
            </a:gdLst>
            <a:ahLst/>
            <a:cxnLst>
              <a:cxn ang="0">
                <a:pos x="T0" y="T1"/>
              </a:cxn>
              <a:cxn ang="0">
                <a:pos x="T2" y="T3"/>
              </a:cxn>
              <a:cxn ang="0">
                <a:pos x="T4" y="T5"/>
              </a:cxn>
              <a:cxn ang="0">
                <a:pos x="T6" y="T7"/>
              </a:cxn>
              <a:cxn ang="0">
                <a:pos x="T8" y="T9"/>
              </a:cxn>
              <a:cxn ang="0">
                <a:pos x="T10" y="T11"/>
              </a:cxn>
            </a:cxnLst>
            <a:rect l="0" t="0" r="r" b="b"/>
            <a:pathLst>
              <a:path w="404" h="410">
                <a:moveTo>
                  <a:pt x="403" y="409"/>
                </a:moveTo>
                <a:cubicBezTo>
                  <a:pt x="55" y="410"/>
                  <a:pt x="55" y="410"/>
                  <a:pt x="55" y="410"/>
                </a:cubicBezTo>
                <a:cubicBezTo>
                  <a:pt x="0" y="256"/>
                  <a:pt x="0" y="256"/>
                  <a:pt x="0" y="256"/>
                </a:cubicBezTo>
                <a:cubicBezTo>
                  <a:pt x="222" y="0"/>
                  <a:pt x="222" y="0"/>
                  <a:pt x="222" y="0"/>
                </a:cubicBezTo>
                <a:cubicBezTo>
                  <a:pt x="244" y="17"/>
                  <a:pt x="244" y="17"/>
                  <a:pt x="244" y="17"/>
                </a:cubicBezTo>
                <a:cubicBezTo>
                  <a:pt x="244" y="17"/>
                  <a:pt x="404" y="167"/>
                  <a:pt x="403" y="409"/>
                </a:cubicBezTo>
                <a:close/>
              </a:path>
            </a:pathLst>
          </a:custGeom>
          <a:solidFill>
            <a:schemeClr val="bg1">
              <a:lumMod val="65000"/>
            </a:schemeClr>
          </a:solidFill>
          <a:ln w="3175" cap="flat">
            <a:noFill/>
            <a:prstDash val="solid"/>
            <a:miter lim="800000"/>
            <a:headEnd/>
            <a:tailEnd/>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Montserrat" panose="00000500000000000000" pitchFamily="50" charset="0"/>
            </a:endParaRPr>
          </a:p>
        </p:txBody>
      </p:sp>
      <p:sp>
        <p:nvSpPr>
          <p:cNvPr id="45" name="Freeform 44"/>
          <p:cNvSpPr>
            <a:spLocks/>
          </p:cNvSpPr>
          <p:nvPr/>
        </p:nvSpPr>
        <p:spPr bwMode="auto">
          <a:xfrm>
            <a:off x="1182437" y="2132856"/>
            <a:ext cx="1644616" cy="1667211"/>
          </a:xfrm>
          <a:custGeom>
            <a:avLst/>
            <a:gdLst>
              <a:gd name="T0" fmla="*/ 0 w 430"/>
              <a:gd name="T1" fmla="*/ 6 h 436"/>
              <a:gd name="T2" fmla="*/ 7 w 430"/>
              <a:gd name="T3" fmla="*/ 383 h 436"/>
              <a:gd name="T4" fmla="*/ 177 w 430"/>
              <a:gd name="T5" fmla="*/ 436 h 436"/>
              <a:gd name="T6" fmla="*/ 430 w 430"/>
              <a:gd name="T7" fmla="*/ 175 h 436"/>
              <a:gd name="T8" fmla="*/ 0 w 430"/>
              <a:gd name="T9" fmla="*/ 6 h 436"/>
            </a:gdLst>
            <a:ahLst/>
            <a:cxnLst>
              <a:cxn ang="0">
                <a:pos x="T0" y="T1"/>
              </a:cxn>
              <a:cxn ang="0">
                <a:pos x="T2" y="T3"/>
              </a:cxn>
              <a:cxn ang="0">
                <a:pos x="T4" y="T5"/>
              </a:cxn>
              <a:cxn ang="0">
                <a:pos x="T6" y="T7"/>
              </a:cxn>
              <a:cxn ang="0">
                <a:pos x="T8" y="T9"/>
              </a:cxn>
            </a:cxnLst>
            <a:rect l="0" t="0" r="r" b="b"/>
            <a:pathLst>
              <a:path w="430" h="436">
                <a:moveTo>
                  <a:pt x="0" y="6"/>
                </a:moveTo>
                <a:cubicBezTo>
                  <a:pt x="7" y="383"/>
                  <a:pt x="7" y="383"/>
                  <a:pt x="7" y="383"/>
                </a:cubicBezTo>
                <a:cubicBezTo>
                  <a:pt x="177" y="436"/>
                  <a:pt x="177" y="436"/>
                  <a:pt x="177" y="436"/>
                </a:cubicBezTo>
                <a:cubicBezTo>
                  <a:pt x="430" y="175"/>
                  <a:pt x="430" y="175"/>
                  <a:pt x="430" y="175"/>
                </a:cubicBezTo>
                <a:cubicBezTo>
                  <a:pt x="430" y="175"/>
                  <a:pt x="262" y="0"/>
                  <a:pt x="0" y="6"/>
                </a:cubicBezTo>
                <a:close/>
              </a:path>
            </a:pathLst>
          </a:custGeom>
          <a:solidFill>
            <a:schemeClr val="bg1">
              <a:lumMod val="50000"/>
            </a:schemeClr>
          </a:solidFill>
          <a:ln w="3175" cap="flat">
            <a:noFill/>
            <a:prstDash val="solid"/>
            <a:miter lim="800000"/>
            <a:headEnd/>
            <a:tailEnd/>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Montserrat" panose="00000500000000000000" pitchFamily="50" charset="0"/>
            </a:endParaRPr>
          </a:p>
        </p:txBody>
      </p:sp>
      <p:sp>
        <p:nvSpPr>
          <p:cNvPr id="58" name="Oval 57"/>
          <p:cNvSpPr>
            <a:spLocks noChangeArrowheads="1"/>
          </p:cNvSpPr>
          <p:nvPr/>
        </p:nvSpPr>
        <p:spPr bwMode="auto">
          <a:xfrm>
            <a:off x="551384" y="3395629"/>
            <a:ext cx="1622021" cy="1622021"/>
          </a:xfrm>
          <a:prstGeom prst="ellipse">
            <a:avLst/>
          </a:prstGeom>
          <a:solidFill>
            <a:schemeClr val="bg1"/>
          </a:solidFill>
          <a:ln w="3175" cap="flat">
            <a:noFill/>
            <a:prstDash val="solid"/>
            <a:miter lim="800000"/>
            <a:headEnd/>
            <a:tailEnd/>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Montserrat" panose="00000500000000000000" pitchFamily="50" charset="0"/>
            </a:endParaRPr>
          </a:p>
        </p:txBody>
      </p:sp>
      <p:sp>
        <p:nvSpPr>
          <p:cNvPr id="59" name="Oval 58"/>
          <p:cNvSpPr>
            <a:spLocks noChangeArrowheads="1"/>
          </p:cNvSpPr>
          <p:nvPr/>
        </p:nvSpPr>
        <p:spPr bwMode="auto">
          <a:xfrm>
            <a:off x="682114" y="3526360"/>
            <a:ext cx="1360561" cy="1360561"/>
          </a:xfrm>
          <a:prstGeom prst="ellipse">
            <a:avLst/>
          </a:prstGeom>
          <a:solidFill>
            <a:srgbClr val="CCA876"/>
          </a:solidFill>
          <a:ln w="3175" cap="flat">
            <a:noFill/>
            <a:prstDash val="solid"/>
            <a:miter lim="800000"/>
            <a:headEnd/>
            <a:tailEnd/>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Montserrat" panose="00000500000000000000" pitchFamily="50" charset="0"/>
            </a:endParaRPr>
          </a:p>
        </p:txBody>
      </p:sp>
      <p:sp>
        <p:nvSpPr>
          <p:cNvPr id="60" name="Oval 59"/>
          <p:cNvSpPr>
            <a:spLocks noChangeArrowheads="1"/>
          </p:cNvSpPr>
          <p:nvPr/>
        </p:nvSpPr>
        <p:spPr bwMode="auto">
          <a:xfrm>
            <a:off x="791411" y="3635656"/>
            <a:ext cx="1141966" cy="1141967"/>
          </a:xfrm>
          <a:prstGeom prst="ellipse">
            <a:avLst/>
          </a:prstGeom>
          <a:solidFill>
            <a:schemeClr val="bg1"/>
          </a:solidFill>
          <a:ln w="3175" cap="flat">
            <a:noFill/>
            <a:prstDash val="solid"/>
            <a:miter lim="800000"/>
            <a:headEnd/>
            <a:tailEnd/>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Montserrat" panose="00000500000000000000" pitchFamily="50" charset="0"/>
            </a:endParaRPr>
          </a:p>
        </p:txBody>
      </p:sp>
      <p:sp>
        <p:nvSpPr>
          <p:cNvPr id="47" name="TextBox 105"/>
          <p:cNvSpPr txBox="1"/>
          <p:nvPr/>
        </p:nvSpPr>
        <p:spPr>
          <a:xfrm>
            <a:off x="1245587" y="2881672"/>
            <a:ext cx="1042014" cy="369332"/>
          </a:xfrm>
          <a:prstGeom prst="rect">
            <a:avLst/>
          </a:prstGeom>
          <a:noFill/>
          <a:ln w="6350">
            <a:noFill/>
            <a:prstDash val="dash"/>
          </a:ln>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b="1" dirty="0" smtClean="0">
                <a:solidFill>
                  <a:schemeClr val="bg1"/>
                </a:solidFill>
                <a:latin typeface="Montserrat" panose="00000500000000000000" pitchFamily="50" charset="0"/>
              </a:rPr>
              <a:t>Market knowledge</a:t>
            </a:r>
            <a:endParaRPr lang="en-US" sz="1200" b="1" dirty="0">
              <a:solidFill>
                <a:schemeClr val="bg1"/>
              </a:solidFill>
              <a:latin typeface="Montserrat" panose="00000500000000000000" pitchFamily="50" charset="0"/>
            </a:endParaRPr>
          </a:p>
        </p:txBody>
      </p:sp>
      <p:sp>
        <p:nvSpPr>
          <p:cNvPr id="48" name="TextBox 128"/>
          <p:cNvSpPr txBox="1"/>
          <p:nvPr/>
        </p:nvSpPr>
        <p:spPr>
          <a:xfrm>
            <a:off x="2215023" y="3779825"/>
            <a:ext cx="1152412" cy="369332"/>
          </a:xfrm>
          <a:prstGeom prst="rect">
            <a:avLst/>
          </a:prstGeom>
          <a:noFill/>
          <a:ln w="6350">
            <a:noFill/>
            <a:prstDash val="dash"/>
          </a:ln>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b="1" dirty="0" smtClean="0">
                <a:solidFill>
                  <a:schemeClr val="bg1"/>
                </a:solidFill>
                <a:latin typeface="Montserrat" panose="00000500000000000000" pitchFamily="50" charset="0"/>
              </a:rPr>
              <a:t>     Core competences</a:t>
            </a:r>
            <a:endParaRPr lang="en-US" sz="1200" b="1" dirty="0">
              <a:solidFill>
                <a:schemeClr val="bg1"/>
              </a:solidFill>
              <a:latin typeface="Montserrat" panose="00000500000000000000" pitchFamily="50" charset="0"/>
            </a:endParaRPr>
          </a:p>
        </p:txBody>
      </p:sp>
      <p:sp>
        <p:nvSpPr>
          <p:cNvPr id="49" name="TextBox 133"/>
          <p:cNvSpPr txBox="1"/>
          <p:nvPr/>
        </p:nvSpPr>
        <p:spPr>
          <a:xfrm>
            <a:off x="2114845" y="4906118"/>
            <a:ext cx="906656" cy="369332"/>
          </a:xfrm>
          <a:prstGeom prst="rect">
            <a:avLst/>
          </a:prstGeom>
          <a:noFill/>
          <a:ln w="6350">
            <a:noFill/>
            <a:prstDash val="dash"/>
          </a:ln>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b="1" dirty="0" smtClean="0">
                <a:solidFill>
                  <a:schemeClr val="bg1"/>
                </a:solidFill>
                <a:latin typeface="Montserrat" panose="00000500000000000000" pitchFamily="50" charset="0"/>
              </a:rPr>
              <a:t>Structured approach</a:t>
            </a:r>
            <a:endParaRPr lang="en-US" sz="1200" b="1" dirty="0">
              <a:solidFill>
                <a:schemeClr val="bg1"/>
              </a:solidFill>
              <a:latin typeface="Montserrat" panose="00000500000000000000" pitchFamily="50" charset="0"/>
            </a:endParaRPr>
          </a:p>
        </p:txBody>
      </p:sp>
      <p:sp>
        <p:nvSpPr>
          <p:cNvPr id="50" name="TextBox 138"/>
          <p:cNvSpPr txBox="1"/>
          <p:nvPr/>
        </p:nvSpPr>
        <p:spPr>
          <a:xfrm>
            <a:off x="1385335" y="5566796"/>
            <a:ext cx="973168" cy="184666"/>
          </a:xfrm>
          <a:prstGeom prst="rect">
            <a:avLst/>
          </a:prstGeom>
          <a:noFill/>
          <a:ln w="6350">
            <a:noFill/>
            <a:prstDash val="dash"/>
          </a:ln>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b="1" dirty="0" smtClean="0">
                <a:solidFill>
                  <a:schemeClr val="bg1"/>
                </a:solidFill>
                <a:latin typeface="Montserrat" panose="00000500000000000000" pitchFamily="50" charset="0"/>
              </a:rPr>
              <a:t>Experience</a:t>
            </a:r>
            <a:endParaRPr lang="en-US" sz="1200" b="1" dirty="0">
              <a:solidFill>
                <a:schemeClr val="bg1"/>
              </a:solidFill>
              <a:latin typeface="Montserrat" panose="00000500000000000000" pitchFamily="50" charset="0"/>
            </a:endParaRPr>
          </a:p>
        </p:txBody>
      </p:sp>
      <p:sp>
        <p:nvSpPr>
          <p:cNvPr id="51" name="TextBox 105"/>
          <p:cNvSpPr txBox="1"/>
          <p:nvPr/>
        </p:nvSpPr>
        <p:spPr>
          <a:xfrm>
            <a:off x="1546292" y="2483604"/>
            <a:ext cx="485196" cy="369332"/>
          </a:xfrm>
          <a:prstGeom prst="rect">
            <a:avLst/>
          </a:prstGeom>
          <a:noFill/>
          <a:ln w="6350">
            <a:noFill/>
            <a:prstDash val="dash"/>
          </a:ln>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dirty="0" smtClean="0">
                <a:solidFill>
                  <a:schemeClr val="bg1"/>
                </a:solidFill>
                <a:latin typeface="Montserrat ExtraBold" panose="00000900000000000000" pitchFamily="50" charset="0"/>
              </a:rPr>
              <a:t>01</a:t>
            </a:r>
            <a:endParaRPr lang="en-US" sz="2400" dirty="0">
              <a:solidFill>
                <a:schemeClr val="bg1"/>
              </a:solidFill>
              <a:latin typeface="Montserrat ExtraBold" panose="00000900000000000000" pitchFamily="50" charset="0"/>
            </a:endParaRPr>
          </a:p>
        </p:txBody>
      </p:sp>
      <p:sp>
        <p:nvSpPr>
          <p:cNvPr id="52" name="TextBox 105"/>
          <p:cNvSpPr txBox="1"/>
          <p:nvPr/>
        </p:nvSpPr>
        <p:spPr>
          <a:xfrm>
            <a:off x="2395611" y="3373458"/>
            <a:ext cx="485196" cy="369332"/>
          </a:xfrm>
          <a:prstGeom prst="rect">
            <a:avLst/>
          </a:prstGeom>
          <a:noFill/>
          <a:ln w="6350">
            <a:noFill/>
            <a:prstDash val="dash"/>
          </a:ln>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dirty="0" smtClean="0">
                <a:solidFill>
                  <a:schemeClr val="bg1"/>
                </a:solidFill>
                <a:latin typeface="Montserrat ExtraBold" panose="00000900000000000000" pitchFamily="50" charset="0"/>
              </a:rPr>
              <a:t>02</a:t>
            </a:r>
            <a:endParaRPr lang="en-US" sz="2400" dirty="0">
              <a:solidFill>
                <a:schemeClr val="bg1"/>
              </a:solidFill>
              <a:latin typeface="Montserrat ExtraBold" panose="00000900000000000000" pitchFamily="50" charset="0"/>
            </a:endParaRPr>
          </a:p>
        </p:txBody>
      </p:sp>
      <p:sp>
        <p:nvSpPr>
          <p:cNvPr id="53" name="TextBox 105"/>
          <p:cNvSpPr txBox="1"/>
          <p:nvPr/>
        </p:nvSpPr>
        <p:spPr>
          <a:xfrm>
            <a:off x="2382732" y="4528767"/>
            <a:ext cx="485196" cy="369332"/>
          </a:xfrm>
          <a:prstGeom prst="rect">
            <a:avLst/>
          </a:prstGeom>
          <a:noFill/>
          <a:ln w="6350">
            <a:noFill/>
            <a:prstDash val="dash"/>
          </a:ln>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dirty="0" smtClean="0">
                <a:solidFill>
                  <a:schemeClr val="bg1"/>
                </a:solidFill>
                <a:latin typeface="Montserrat ExtraBold" panose="00000900000000000000" pitchFamily="50" charset="0"/>
              </a:rPr>
              <a:t>03</a:t>
            </a:r>
            <a:endParaRPr lang="en-US" sz="2400" dirty="0">
              <a:solidFill>
                <a:schemeClr val="bg1"/>
              </a:solidFill>
              <a:latin typeface="Montserrat ExtraBold" panose="00000900000000000000" pitchFamily="50" charset="0"/>
            </a:endParaRPr>
          </a:p>
        </p:txBody>
      </p:sp>
      <p:sp>
        <p:nvSpPr>
          <p:cNvPr id="54" name="TextBox 105"/>
          <p:cNvSpPr txBox="1"/>
          <p:nvPr/>
        </p:nvSpPr>
        <p:spPr>
          <a:xfrm>
            <a:off x="1514609" y="5191803"/>
            <a:ext cx="485196" cy="369332"/>
          </a:xfrm>
          <a:prstGeom prst="rect">
            <a:avLst/>
          </a:prstGeom>
          <a:noFill/>
          <a:ln w="6350">
            <a:noFill/>
            <a:prstDash val="dash"/>
          </a:ln>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dirty="0" smtClean="0">
                <a:solidFill>
                  <a:schemeClr val="bg1"/>
                </a:solidFill>
                <a:latin typeface="Montserrat ExtraBold" panose="00000900000000000000" pitchFamily="50" charset="0"/>
              </a:rPr>
              <a:t>04</a:t>
            </a:r>
            <a:endParaRPr lang="en-US" sz="2400" dirty="0">
              <a:solidFill>
                <a:schemeClr val="bg1"/>
              </a:solidFill>
              <a:latin typeface="Montserrat ExtraBold" panose="00000900000000000000" pitchFamily="50" charset="0"/>
            </a:endParaRPr>
          </a:p>
        </p:txBody>
      </p:sp>
      <p:pic>
        <p:nvPicPr>
          <p:cNvPr id="4" name="Picture 3"/>
          <p:cNvPicPr>
            <a:picLocks noChangeAspect="1"/>
          </p:cNvPicPr>
          <p:nvPr/>
        </p:nvPicPr>
        <p:blipFill>
          <a:blip r:embed="rId3"/>
          <a:stretch>
            <a:fillRect/>
          </a:stretch>
        </p:blipFill>
        <p:spPr>
          <a:xfrm>
            <a:off x="957107" y="3842487"/>
            <a:ext cx="800100" cy="733425"/>
          </a:xfrm>
          <a:prstGeom prst="rect">
            <a:avLst/>
          </a:prstGeom>
        </p:spPr>
      </p:pic>
    </p:spTree>
    <p:extLst>
      <p:ext uri="{BB962C8B-B14F-4D97-AF65-F5344CB8AC3E}">
        <p14:creationId xmlns:p14="http://schemas.microsoft.com/office/powerpoint/2010/main" val="1345559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fade">
                                      <p:cBhvr>
                                        <p:cTn id="10" dur="500"/>
                                        <p:tgtEl>
                                          <p:spTgt spid="4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wipe(left)">
                                      <p:cBhvr>
                                        <p:cTn id="17" dur="500"/>
                                        <p:tgtEl>
                                          <p:spTgt spid="3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1000"/>
                                        <p:tgtEl>
                                          <p:spTgt spid="3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500"/>
                                        <p:tgtEl>
                                          <p:spTgt spid="5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500"/>
                                        <p:tgtEl>
                                          <p:spTgt spid="4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4"/>
                                        </p:tgtEl>
                                        <p:attrNameLst>
                                          <p:attrName>style.visibility</p:attrName>
                                        </p:attrNameLst>
                                      </p:cBhvr>
                                      <p:to>
                                        <p:strVal val="visible"/>
                                      </p:to>
                                    </p:set>
                                    <p:animEffect transition="in" filter="fade">
                                      <p:cBhvr>
                                        <p:cTn id="31" dur="500"/>
                                        <p:tgtEl>
                                          <p:spTgt spid="44"/>
                                        </p:tgtEl>
                                      </p:cBhvr>
                                    </p:animEffect>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left)">
                                      <p:cBhvr>
                                        <p:cTn id="35" dur="500"/>
                                        <p:tgtEl>
                                          <p:spTgt spid="40"/>
                                        </p:tgtEl>
                                      </p:cBhvr>
                                    </p:animEffect>
                                  </p:childTnLst>
                                </p:cTn>
                              </p:par>
                            </p:childTnLst>
                          </p:cTn>
                        </p:par>
                        <p:par>
                          <p:cTn id="36" fill="hold">
                            <p:stCondLst>
                              <p:cond delay="3000"/>
                            </p:stCondLst>
                            <p:childTnLst>
                              <p:par>
                                <p:cTn id="37" presetID="22" presetClass="entr" presetSubtype="8" fill="hold" grpId="0" nodeType="after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wipe(left)">
                                      <p:cBhvr>
                                        <p:cTn id="39" dur="1000"/>
                                        <p:tgtEl>
                                          <p:spTgt spid="33"/>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53"/>
                                        </p:tgtEl>
                                        <p:attrNameLst>
                                          <p:attrName>style.visibility</p:attrName>
                                        </p:attrNameLst>
                                      </p:cBhvr>
                                      <p:to>
                                        <p:strVal val="visible"/>
                                      </p:to>
                                    </p:set>
                                    <p:animEffect transition="in" filter="fade">
                                      <p:cBhvr>
                                        <p:cTn id="43" dur="500"/>
                                        <p:tgtEl>
                                          <p:spTgt spid="5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9"/>
                                        </p:tgtEl>
                                        <p:attrNameLst>
                                          <p:attrName>style.visibility</p:attrName>
                                        </p:attrNameLst>
                                      </p:cBhvr>
                                      <p:to>
                                        <p:strVal val="visible"/>
                                      </p:to>
                                    </p:set>
                                    <p:animEffect transition="in" filter="fade">
                                      <p:cBhvr>
                                        <p:cTn id="46" dur="500"/>
                                        <p:tgtEl>
                                          <p:spTgt spid="4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childTnLst>
                          </p:cTn>
                        </p:par>
                        <p:par>
                          <p:cTn id="50" fill="hold">
                            <p:stCondLst>
                              <p:cond delay="4500"/>
                            </p:stCondLst>
                            <p:childTnLst>
                              <p:par>
                                <p:cTn id="51" presetID="22" presetClass="entr" presetSubtype="8" fill="hold" nodeType="after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wipe(left)">
                                      <p:cBhvr>
                                        <p:cTn id="53" dur="500"/>
                                        <p:tgtEl>
                                          <p:spTgt spid="39"/>
                                        </p:tgtEl>
                                      </p:cBhvr>
                                    </p:animEffect>
                                  </p:childTnLst>
                                </p:cTn>
                              </p:par>
                            </p:childTnLst>
                          </p:cTn>
                        </p:par>
                        <p:par>
                          <p:cTn id="54" fill="hold">
                            <p:stCondLst>
                              <p:cond delay="5000"/>
                            </p:stCondLst>
                            <p:childTnLst>
                              <p:par>
                                <p:cTn id="55" presetID="22" presetClass="entr" presetSubtype="8" fill="hold" grpId="0" nodeType="afterEffect">
                                  <p:stCondLst>
                                    <p:cond delay="0"/>
                                  </p:stCondLst>
                                  <p:childTnLst>
                                    <p:set>
                                      <p:cBhvr>
                                        <p:cTn id="56" dur="1" fill="hold">
                                          <p:stCondLst>
                                            <p:cond delay="0"/>
                                          </p:stCondLst>
                                        </p:cTn>
                                        <p:tgtEl>
                                          <p:spTgt spid="34"/>
                                        </p:tgtEl>
                                        <p:attrNameLst>
                                          <p:attrName>style.visibility</p:attrName>
                                        </p:attrNameLst>
                                      </p:cBhvr>
                                      <p:to>
                                        <p:strVal val="visible"/>
                                      </p:to>
                                    </p:set>
                                    <p:animEffect transition="in" filter="wipe(left)">
                                      <p:cBhvr>
                                        <p:cTn id="57" dur="1000"/>
                                        <p:tgtEl>
                                          <p:spTgt spid="34"/>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fade">
                                      <p:cBhvr>
                                        <p:cTn id="61" dur="500"/>
                                        <p:tgtEl>
                                          <p:spTgt spid="5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0"/>
                                        </p:tgtEl>
                                        <p:attrNameLst>
                                          <p:attrName>style.visibility</p:attrName>
                                        </p:attrNameLst>
                                      </p:cBhvr>
                                      <p:to>
                                        <p:strVal val="visible"/>
                                      </p:to>
                                    </p:set>
                                    <p:animEffect transition="in" filter="fade">
                                      <p:cBhvr>
                                        <p:cTn id="64" dur="500"/>
                                        <p:tgtEl>
                                          <p:spTgt spid="5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500"/>
                                        <p:tgtEl>
                                          <p:spTgt spid="42"/>
                                        </p:tgtEl>
                                      </p:cBhvr>
                                    </p:animEffect>
                                  </p:childTnLst>
                                </p:cTn>
                              </p:par>
                            </p:childTnLst>
                          </p:cTn>
                        </p:par>
                        <p:par>
                          <p:cTn id="68" fill="hold">
                            <p:stCondLst>
                              <p:cond delay="6500"/>
                            </p:stCondLst>
                            <p:childTnLst>
                              <p:par>
                                <p:cTn id="69" presetID="22" presetClass="entr" presetSubtype="8" fill="hold" nodeType="after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wipe(left)">
                                      <p:cBhvr>
                                        <p:cTn id="71" dur="500"/>
                                        <p:tgtEl>
                                          <p:spTgt spid="38"/>
                                        </p:tgtEl>
                                      </p:cBhvr>
                                    </p:animEffect>
                                  </p:childTnLst>
                                </p:cTn>
                              </p:par>
                            </p:childTnLst>
                          </p:cTn>
                        </p:par>
                        <p:par>
                          <p:cTn id="72" fill="hold">
                            <p:stCondLst>
                              <p:cond delay="7000"/>
                            </p:stCondLst>
                            <p:childTnLst>
                              <p:par>
                                <p:cTn id="73" presetID="22" presetClass="entr" presetSubtype="8" fill="hold" grpId="0" nodeType="afterEffect">
                                  <p:stCondLst>
                                    <p:cond delay="0"/>
                                  </p:stCondLst>
                                  <p:childTnLst>
                                    <p:set>
                                      <p:cBhvr>
                                        <p:cTn id="74" dur="1" fill="hold">
                                          <p:stCondLst>
                                            <p:cond delay="0"/>
                                          </p:stCondLst>
                                        </p:cTn>
                                        <p:tgtEl>
                                          <p:spTgt spid="35"/>
                                        </p:tgtEl>
                                        <p:attrNameLst>
                                          <p:attrName>style.visibility</p:attrName>
                                        </p:attrNameLst>
                                      </p:cBhvr>
                                      <p:to>
                                        <p:strVal val="visible"/>
                                      </p:to>
                                    </p:set>
                                    <p:animEffect transition="in" filter="wipe(left)">
                                      <p:cBhvr>
                                        <p:cTn id="75"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42" grpId="0" animBg="1"/>
      <p:bldP spid="43" grpId="0" animBg="1"/>
      <p:bldP spid="44" grpId="0" animBg="1"/>
      <p:bldP spid="45" grpId="0" animBg="1"/>
      <p:bldP spid="47" grpId="0"/>
      <p:bldP spid="48" grpId="0"/>
      <p:bldP spid="49" grpId="0"/>
      <p:bldP spid="50" grpId="0"/>
      <p:bldP spid="51" grpId="0"/>
      <p:bldP spid="52" grpId="0"/>
      <p:bldP spid="53" grpId="0"/>
      <p:bldP spid="5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Lean start-ups</a:t>
            </a:r>
          </a:p>
          <a:p>
            <a:r>
              <a:rPr lang="en-GB" sz="2000" dirty="0">
                <a:solidFill>
                  <a:srgbClr val="4B4B4B"/>
                </a:solidFill>
                <a:latin typeface="Montserrat SemiBold" panose="00000700000000000000" pitchFamily="50" charset="0"/>
              </a:rPr>
              <a:t>Following a tried-and-tested process</a:t>
            </a:r>
          </a:p>
        </p:txBody>
      </p:sp>
      <p:sp>
        <p:nvSpPr>
          <p:cNvPr id="25" name="Rectangle 24"/>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FACTORY</a:t>
            </a:r>
          </a:p>
        </p:txBody>
      </p:sp>
      <p:sp>
        <p:nvSpPr>
          <p:cNvPr id="26" name="Rectangle 25"/>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27" name="Rectangle 26"/>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28" name="Rectangle 27"/>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29" name="Rectangle 28"/>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grpSp>
        <p:nvGrpSpPr>
          <p:cNvPr id="3" name="Group 2"/>
          <p:cNvGrpSpPr/>
          <p:nvPr/>
        </p:nvGrpSpPr>
        <p:grpSpPr>
          <a:xfrm>
            <a:off x="2592623" y="1999424"/>
            <a:ext cx="2242832" cy="4381904"/>
            <a:chOff x="2592623" y="1999424"/>
            <a:chExt cx="2242832" cy="4381904"/>
          </a:xfrm>
        </p:grpSpPr>
        <p:sp>
          <p:nvSpPr>
            <p:cNvPr id="74" name="Rectangle 73"/>
            <p:cNvSpPr/>
            <p:nvPr/>
          </p:nvSpPr>
          <p:spPr>
            <a:xfrm>
              <a:off x="2592623" y="1999424"/>
              <a:ext cx="2242832" cy="258170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t" anchorCtr="0"/>
            <a:lstStyle/>
            <a:p>
              <a:pPr algn="ctr"/>
              <a:r>
                <a:rPr lang="en-US" sz="1200" dirty="0">
                  <a:solidFill>
                    <a:schemeClr val="tx1">
                      <a:lumMod val="65000"/>
                      <a:lumOff val="35000"/>
                    </a:schemeClr>
                  </a:solidFill>
                  <a:latin typeface="Montserrat" panose="00000500000000000000" pitchFamily="50" charset="0"/>
                </a:rPr>
                <a:t>RESEARCH</a:t>
              </a:r>
            </a:p>
          </p:txBody>
        </p:sp>
        <p:sp>
          <p:nvSpPr>
            <p:cNvPr id="75" name="Rectangle 74"/>
            <p:cNvSpPr/>
            <p:nvPr/>
          </p:nvSpPr>
          <p:spPr>
            <a:xfrm>
              <a:off x="2592623" y="4725144"/>
              <a:ext cx="2242832" cy="165618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dirty="0">
                  <a:solidFill>
                    <a:schemeClr val="tx1">
                      <a:lumMod val="75000"/>
                      <a:lumOff val="25000"/>
                    </a:schemeClr>
                  </a:solidFill>
                  <a:latin typeface="Montserrat Light" panose="00000400000000000000" pitchFamily="50" charset="0"/>
                </a:rPr>
                <a:t>We conduct pre-project research in </a:t>
              </a:r>
              <a:r>
                <a:rPr lang="en-GB" sz="1200" dirty="0" smtClean="0">
                  <a:solidFill>
                    <a:schemeClr val="tx1">
                      <a:lumMod val="75000"/>
                      <a:lumOff val="25000"/>
                    </a:schemeClr>
                  </a:solidFill>
                  <a:latin typeface="Montserrat Light" panose="00000400000000000000" pitchFamily="50" charset="0"/>
                </a:rPr>
                <a:t>our</a:t>
              </a:r>
              <a:br>
                <a:rPr lang="en-GB" sz="1200" dirty="0" smtClean="0">
                  <a:solidFill>
                    <a:schemeClr val="tx1">
                      <a:lumMod val="75000"/>
                      <a:lumOff val="25000"/>
                    </a:schemeClr>
                  </a:solidFill>
                  <a:latin typeface="Montserrat Light" panose="00000400000000000000" pitchFamily="50" charset="0"/>
                </a:rPr>
              </a:br>
              <a:r>
                <a:rPr lang="en-GB" sz="1200" dirty="0" smtClean="0">
                  <a:solidFill>
                    <a:schemeClr val="tx1">
                      <a:lumMod val="75000"/>
                      <a:lumOff val="25000"/>
                    </a:schemeClr>
                  </a:solidFill>
                  <a:latin typeface="Montserrat Light" panose="00000400000000000000" pitchFamily="50" charset="0"/>
                </a:rPr>
                <a:t>laboratory, </a:t>
              </a:r>
              <a:r>
                <a:rPr lang="en-GB" sz="1200" dirty="0" err="1" smtClean="0">
                  <a:solidFill>
                    <a:schemeClr val="tx1">
                      <a:lumMod val="75000"/>
                      <a:lumOff val="25000"/>
                    </a:schemeClr>
                  </a:solidFill>
                  <a:latin typeface="Montserrat Light" panose="00000400000000000000" pitchFamily="50" charset="0"/>
                </a:rPr>
                <a:t>UCGLabs</a:t>
              </a:r>
              <a:endParaRPr lang="en-GB" sz="1200" dirty="0" smtClean="0">
                <a:solidFill>
                  <a:schemeClr val="tx1">
                    <a:lumMod val="75000"/>
                    <a:lumOff val="25000"/>
                  </a:schemeClr>
                </a:solidFill>
                <a:latin typeface="Montserrat Light" panose="00000400000000000000" pitchFamily="50" charset="0"/>
              </a:endParaRPr>
            </a:p>
            <a:p>
              <a:pPr algn="ctr"/>
              <a:endParaRPr lang="en-GB" sz="1200" dirty="0">
                <a:solidFill>
                  <a:schemeClr val="tx1">
                    <a:lumMod val="75000"/>
                    <a:lumOff val="25000"/>
                  </a:schemeClr>
                </a:solidFill>
                <a:latin typeface="Montserrat Light" panose="00000400000000000000" pitchFamily="50" charset="0"/>
              </a:endParaRPr>
            </a:p>
            <a:p>
              <a:pPr algn="ctr"/>
              <a:r>
                <a:rPr lang="en-GB" sz="1200" dirty="0" smtClean="0">
                  <a:solidFill>
                    <a:schemeClr val="tx1">
                      <a:lumMod val="75000"/>
                      <a:lumOff val="25000"/>
                    </a:schemeClr>
                  </a:solidFill>
                  <a:latin typeface="Montserrat Light" panose="00000400000000000000" pitchFamily="50" charset="0"/>
                </a:rPr>
                <a:t>In </a:t>
              </a:r>
              <a:r>
                <a:rPr lang="en-GB" sz="1200" dirty="0">
                  <a:solidFill>
                    <a:schemeClr val="tx1">
                      <a:lumMod val="75000"/>
                      <a:lumOff val="25000"/>
                    </a:schemeClr>
                  </a:solidFill>
                  <a:latin typeface="Montserrat Light" panose="00000400000000000000" pitchFamily="50" charset="0"/>
                </a:rPr>
                <a:t>a year we </a:t>
              </a:r>
              <a:r>
                <a:rPr lang="en-GB" sz="1200" dirty="0" smtClean="0">
                  <a:solidFill>
                    <a:schemeClr val="tx1">
                      <a:lumMod val="75000"/>
                      <a:lumOff val="25000"/>
                    </a:schemeClr>
                  </a:solidFill>
                  <a:latin typeface="Montserrat Light" panose="00000400000000000000" pitchFamily="50" charset="0"/>
                </a:rPr>
                <a:t>typically start 15 – 20 </a:t>
              </a:r>
              <a:r>
                <a:rPr lang="en-GB" sz="1200" dirty="0">
                  <a:solidFill>
                    <a:schemeClr val="tx1">
                      <a:lumMod val="75000"/>
                      <a:lumOff val="25000"/>
                    </a:schemeClr>
                  </a:solidFill>
                  <a:latin typeface="Montserrat Light" panose="00000400000000000000" pitchFamily="50" charset="0"/>
                </a:rPr>
                <a:t>experiments</a:t>
              </a:r>
              <a:endParaRPr lang="en-US" sz="1200" dirty="0">
                <a:solidFill>
                  <a:schemeClr val="tx1">
                    <a:lumMod val="75000"/>
                    <a:lumOff val="25000"/>
                  </a:schemeClr>
                </a:solidFill>
                <a:latin typeface="Montserrat Light" panose="00000400000000000000" pitchFamily="50" charset="0"/>
              </a:endParaRPr>
            </a:p>
          </p:txBody>
        </p:sp>
        <p:sp>
          <p:nvSpPr>
            <p:cNvPr id="84" name="Freeform 7"/>
            <p:cNvSpPr>
              <a:spLocks/>
            </p:cNvSpPr>
            <p:nvPr/>
          </p:nvSpPr>
          <p:spPr bwMode="auto">
            <a:xfrm>
              <a:off x="2603854" y="2940978"/>
              <a:ext cx="2228775" cy="1640150"/>
            </a:xfrm>
            <a:custGeom>
              <a:avLst/>
              <a:gdLst>
                <a:gd name="T0" fmla="*/ 680 w 680"/>
                <a:gd name="T1" fmla="*/ 1377 h 1377"/>
                <a:gd name="T2" fmla="*/ 680 w 680"/>
                <a:gd name="T3" fmla="*/ 239 h 1377"/>
                <a:gd name="T4" fmla="*/ 0 w 680"/>
                <a:gd name="T5" fmla="*/ 0 h 1377"/>
                <a:gd name="T6" fmla="*/ 0 w 680"/>
                <a:gd name="T7" fmla="*/ 1377 h 1377"/>
                <a:gd name="T8" fmla="*/ 680 w 680"/>
                <a:gd name="T9" fmla="*/ 1377 h 1377"/>
              </a:gdLst>
              <a:ahLst/>
              <a:cxnLst>
                <a:cxn ang="0">
                  <a:pos x="T0" y="T1"/>
                </a:cxn>
                <a:cxn ang="0">
                  <a:pos x="T2" y="T3"/>
                </a:cxn>
                <a:cxn ang="0">
                  <a:pos x="T4" y="T5"/>
                </a:cxn>
                <a:cxn ang="0">
                  <a:pos x="T6" y="T7"/>
                </a:cxn>
                <a:cxn ang="0">
                  <a:pos x="T8" y="T9"/>
                </a:cxn>
              </a:cxnLst>
              <a:rect l="0" t="0" r="r" b="b"/>
              <a:pathLst>
                <a:path w="680" h="1377">
                  <a:moveTo>
                    <a:pt x="680" y="1377"/>
                  </a:moveTo>
                  <a:lnTo>
                    <a:pt x="680" y="239"/>
                  </a:lnTo>
                  <a:lnTo>
                    <a:pt x="0" y="0"/>
                  </a:lnTo>
                  <a:lnTo>
                    <a:pt x="0" y="1377"/>
                  </a:lnTo>
                  <a:lnTo>
                    <a:pt x="680" y="1377"/>
                  </a:lnTo>
                  <a:close/>
                </a:path>
              </a:pathLst>
            </a:custGeom>
            <a:solidFill>
              <a:srgbClr val="969696"/>
            </a:solidFill>
            <a:ln>
              <a:noFill/>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 name="Freeform 3886"/>
            <p:cNvSpPr>
              <a:spLocks noEditPoints="1"/>
            </p:cNvSpPr>
            <p:nvPr/>
          </p:nvSpPr>
          <p:spPr bwMode="auto">
            <a:xfrm>
              <a:off x="3489310" y="3612455"/>
              <a:ext cx="420692" cy="418367"/>
            </a:xfrm>
            <a:custGeom>
              <a:avLst/>
              <a:gdLst>
                <a:gd name="T0" fmla="*/ 268 w 902"/>
                <a:gd name="T1" fmla="*/ 575 h 901"/>
                <a:gd name="T2" fmla="*/ 207 w 902"/>
                <a:gd name="T3" fmla="*/ 555 h 901"/>
                <a:gd name="T4" fmla="*/ 155 w 902"/>
                <a:gd name="T5" fmla="*/ 520 h 901"/>
                <a:gd name="T6" fmla="*/ 112 w 902"/>
                <a:gd name="T7" fmla="*/ 475 h 901"/>
                <a:gd name="T8" fmla="*/ 81 w 902"/>
                <a:gd name="T9" fmla="*/ 422 h 901"/>
                <a:gd name="T10" fmla="*/ 64 w 902"/>
                <a:gd name="T11" fmla="*/ 360 h 901"/>
                <a:gd name="T12" fmla="*/ 61 w 902"/>
                <a:gd name="T13" fmla="*/ 294 h 901"/>
                <a:gd name="T14" fmla="*/ 76 w 902"/>
                <a:gd name="T15" fmla="*/ 231 h 901"/>
                <a:gd name="T16" fmla="*/ 104 w 902"/>
                <a:gd name="T17" fmla="*/ 175 h 901"/>
                <a:gd name="T18" fmla="*/ 145 w 902"/>
                <a:gd name="T19" fmla="*/ 128 h 901"/>
                <a:gd name="T20" fmla="*/ 197 w 902"/>
                <a:gd name="T21" fmla="*/ 92 h 901"/>
                <a:gd name="T22" fmla="*/ 256 w 902"/>
                <a:gd name="T23" fmla="*/ 69 h 901"/>
                <a:gd name="T24" fmla="*/ 320 w 902"/>
                <a:gd name="T25" fmla="*/ 60 h 901"/>
                <a:gd name="T26" fmla="*/ 385 w 902"/>
                <a:gd name="T27" fmla="*/ 69 h 901"/>
                <a:gd name="T28" fmla="*/ 444 w 902"/>
                <a:gd name="T29" fmla="*/ 92 h 901"/>
                <a:gd name="T30" fmla="*/ 495 w 902"/>
                <a:gd name="T31" fmla="*/ 128 h 901"/>
                <a:gd name="T32" fmla="*/ 537 w 902"/>
                <a:gd name="T33" fmla="*/ 175 h 901"/>
                <a:gd name="T34" fmla="*/ 564 w 902"/>
                <a:gd name="T35" fmla="*/ 231 h 901"/>
                <a:gd name="T36" fmla="*/ 579 w 902"/>
                <a:gd name="T37" fmla="*/ 294 h 901"/>
                <a:gd name="T38" fmla="*/ 577 w 902"/>
                <a:gd name="T39" fmla="*/ 360 h 901"/>
                <a:gd name="T40" fmla="*/ 560 w 902"/>
                <a:gd name="T41" fmla="*/ 422 h 901"/>
                <a:gd name="T42" fmla="*/ 529 w 902"/>
                <a:gd name="T43" fmla="*/ 475 h 901"/>
                <a:gd name="T44" fmla="*/ 486 w 902"/>
                <a:gd name="T45" fmla="*/ 520 h 901"/>
                <a:gd name="T46" fmla="*/ 432 w 902"/>
                <a:gd name="T47" fmla="*/ 555 h 901"/>
                <a:gd name="T48" fmla="*/ 372 w 902"/>
                <a:gd name="T49" fmla="*/ 575 h 901"/>
                <a:gd name="T50" fmla="*/ 320 w 902"/>
                <a:gd name="T51" fmla="*/ 580 h 901"/>
                <a:gd name="T52" fmla="*/ 591 w 902"/>
                <a:gd name="T53" fmla="*/ 491 h 901"/>
                <a:gd name="T54" fmla="*/ 621 w 902"/>
                <a:gd name="T55" fmla="*/ 430 h 901"/>
                <a:gd name="T56" fmla="*/ 637 w 902"/>
                <a:gd name="T57" fmla="*/ 363 h 901"/>
                <a:gd name="T58" fmla="*/ 638 w 902"/>
                <a:gd name="T59" fmla="*/ 288 h 901"/>
                <a:gd name="T60" fmla="*/ 621 w 902"/>
                <a:gd name="T61" fmla="*/ 211 h 901"/>
                <a:gd name="T62" fmla="*/ 586 w 902"/>
                <a:gd name="T63" fmla="*/ 142 h 901"/>
                <a:gd name="T64" fmla="*/ 535 w 902"/>
                <a:gd name="T65" fmla="*/ 83 h 901"/>
                <a:gd name="T66" fmla="*/ 473 w 902"/>
                <a:gd name="T67" fmla="*/ 39 h 901"/>
                <a:gd name="T68" fmla="*/ 400 w 902"/>
                <a:gd name="T69" fmla="*/ 10 h 901"/>
                <a:gd name="T70" fmla="*/ 320 w 902"/>
                <a:gd name="T71" fmla="*/ 0 h 901"/>
                <a:gd name="T72" fmla="*/ 241 w 902"/>
                <a:gd name="T73" fmla="*/ 10 h 901"/>
                <a:gd name="T74" fmla="*/ 168 w 902"/>
                <a:gd name="T75" fmla="*/ 39 h 901"/>
                <a:gd name="T76" fmla="*/ 105 w 902"/>
                <a:gd name="T77" fmla="*/ 83 h 901"/>
                <a:gd name="T78" fmla="*/ 55 w 902"/>
                <a:gd name="T79" fmla="*/ 142 h 901"/>
                <a:gd name="T80" fmla="*/ 20 w 902"/>
                <a:gd name="T81" fmla="*/ 211 h 901"/>
                <a:gd name="T82" fmla="*/ 1 w 902"/>
                <a:gd name="T83" fmla="*/ 288 h 901"/>
                <a:gd name="T84" fmla="*/ 3 w 902"/>
                <a:gd name="T85" fmla="*/ 369 h 901"/>
                <a:gd name="T86" fmla="*/ 25 w 902"/>
                <a:gd name="T87" fmla="*/ 445 h 901"/>
                <a:gd name="T88" fmla="*/ 64 w 902"/>
                <a:gd name="T89" fmla="*/ 512 h 901"/>
                <a:gd name="T90" fmla="*/ 117 w 902"/>
                <a:gd name="T91" fmla="*/ 568 h 901"/>
                <a:gd name="T92" fmla="*/ 182 w 902"/>
                <a:gd name="T93" fmla="*/ 608 h 901"/>
                <a:gd name="T94" fmla="*/ 256 w 902"/>
                <a:gd name="T95" fmla="*/ 634 h 901"/>
                <a:gd name="T96" fmla="*/ 335 w 902"/>
                <a:gd name="T97" fmla="*/ 641 h 901"/>
                <a:gd name="T98" fmla="*/ 405 w 902"/>
                <a:gd name="T99" fmla="*/ 630 h 901"/>
                <a:gd name="T100" fmla="*/ 468 w 902"/>
                <a:gd name="T101" fmla="*/ 604 h 901"/>
                <a:gd name="T102" fmla="*/ 525 w 902"/>
                <a:gd name="T103" fmla="*/ 567 h 901"/>
                <a:gd name="T104" fmla="*/ 871 w 902"/>
                <a:gd name="T105" fmla="*/ 901 h 901"/>
                <a:gd name="T106" fmla="*/ 897 w 902"/>
                <a:gd name="T107" fmla="*/ 888 h 901"/>
                <a:gd name="T108" fmla="*/ 899 w 902"/>
                <a:gd name="T109" fmla="*/ 860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2" h="901">
                  <a:moveTo>
                    <a:pt x="320" y="580"/>
                  </a:moveTo>
                  <a:lnTo>
                    <a:pt x="307" y="580"/>
                  </a:lnTo>
                  <a:lnTo>
                    <a:pt x="294" y="579"/>
                  </a:lnTo>
                  <a:lnTo>
                    <a:pt x="281" y="577"/>
                  </a:lnTo>
                  <a:lnTo>
                    <a:pt x="268" y="575"/>
                  </a:lnTo>
                  <a:lnTo>
                    <a:pt x="256" y="572"/>
                  </a:lnTo>
                  <a:lnTo>
                    <a:pt x="243" y="569"/>
                  </a:lnTo>
                  <a:lnTo>
                    <a:pt x="231" y="564"/>
                  </a:lnTo>
                  <a:lnTo>
                    <a:pt x="219" y="560"/>
                  </a:lnTo>
                  <a:lnTo>
                    <a:pt x="207" y="555"/>
                  </a:lnTo>
                  <a:lnTo>
                    <a:pt x="197" y="549"/>
                  </a:lnTo>
                  <a:lnTo>
                    <a:pt x="186" y="543"/>
                  </a:lnTo>
                  <a:lnTo>
                    <a:pt x="175" y="535"/>
                  </a:lnTo>
                  <a:lnTo>
                    <a:pt x="164" y="529"/>
                  </a:lnTo>
                  <a:lnTo>
                    <a:pt x="155" y="520"/>
                  </a:lnTo>
                  <a:lnTo>
                    <a:pt x="145" y="513"/>
                  </a:lnTo>
                  <a:lnTo>
                    <a:pt x="136" y="504"/>
                  </a:lnTo>
                  <a:lnTo>
                    <a:pt x="128" y="495"/>
                  </a:lnTo>
                  <a:lnTo>
                    <a:pt x="119" y="486"/>
                  </a:lnTo>
                  <a:lnTo>
                    <a:pt x="112" y="475"/>
                  </a:lnTo>
                  <a:lnTo>
                    <a:pt x="104" y="466"/>
                  </a:lnTo>
                  <a:lnTo>
                    <a:pt x="98" y="455"/>
                  </a:lnTo>
                  <a:lnTo>
                    <a:pt x="91" y="444"/>
                  </a:lnTo>
                  <a:lnTo>
                    <a:pt x="86" y="432"/>
                  </a:lnTo>
                  <a:lnTo>
                    <a:pt x="81" y="422"/>
                  </a:lnTo>
                  <a:lnTo>
                    <a:pt x="76" y="410"/>
                  </a:lnTo>
                  <a:lnTo>
                    <a:pt x="72" y="397"/>
                  </a:lnTo>
                  <a:lnTo>
                    <a:pt x="69" y="385"/>
                  </a:lnTo>
                  <a:lnTo>
                    <a:pt x="66" y="372"/>
                  </a:lnTo>
                  <a:lnTo>
                    <a:pt x="64" y="360"/>
                  </a:lnTo>
                  <a:lnTo>
                    <a:pt x="61" y="347"/>
                  </a:lnTo>
                  <a:lnTo>
                    <a:pt x="60" y="334"/>
                  </a:lnTo>
                  <a:lnTo>
                    <a:pt x="60" y="320"/>
                  </a:lnTo>
                  <a:lnTo>
                    <a:pt x="60" y="307"/>
                  </a:lnTo>
                  <a:lnTo>
                    <a:pt x="61" y="294"/>
                  </a:lnTo>
                  <a:lnTo>
                    <a:pt x="64" y="281"/>
                  </a:lnTo>
                  <a:lnTo>
                    <a:pt x="66" y="268"/>
                  </a:lnTo>
                  <a:lnTo>
                    <a:pt x="69" y="256"/>
                  </a:lnTo>
                  <a:lnTo>
                    <a:pt x="72" y="243"/>
                  </a:lnTo>
                  <a:lnTo>
                    <a:pt x="76" y="231"/>
                  </a:lnTo>
                  <a:lnTo>
                    <a:pt x="81" y="219"/>
                  </a:lnTo>
                  <a:lnTo>
                    <a:pt x="86" y="207"/>
                  </a:lnTo>
                  <a:lnTo>
                    <a:pt x="91" y="197"/>
                  </a:lnTo>
                  <a:lnTo>
                    <a:pt x="98" y="186"/>
                  </a:lnTo>
                  <a:lnTo>
                    <a:pt x="104" y="175"/>
                  </a:lnTo>
                  <a:lnTo>
                    <a:pt x="112" y="164"/>
                  </a:lnTo>
                  <a:lnTo>
                    <a:pt x="119" y="155"/>
                  </a:lnTo>
                  <a:lnTo>
                    <a:pt x="128" y="145"/>
                  </a:lnTo>
                  <a:lnTo>
                    <a:pt x="136" y="137"/>
                  </a:lnTo>
                  <a:lnTo>
                    <a:pt x="145" y="128"/>
                  </a:lnTo>
                  <a:lnTo>
                    <a:pt x="155" y="119"/>
                  </a:lnTo>
                  <a:lnTo>
                    <a:pt x="164" y="112"/>
                  </a:lnTo>
                  <a:lnTo>
                    <a:pt x="175" y="104"/>
                  </a:lnTo>
                  <a:lnTo>
                    <a:pt x="186" y="98"/>
                  </a:lnTo>
                  <a:lnTo>
                    <a:pt x="197" y="92"/>
                  </a:lnTo>
                  <a:lnTo>
                    <a:pt x="207" y="86"/>
                  </a:lnTo>
                  <a:lnTo>
                    <a:pt x="219" y="81"/>
                  </a:lnTo>
                  <a:lnTo>
                    <a:pt x="231" y="77"/>
                  </a:lnTo>
                  <a:lnTo>
                    <a:pt x="243" y="72"/>
                  </a:lnTo>
                  <a:lnTo>
                    <a:pt x="256" y="69"/>
                  </a:lnTo>
                  <a:lnTo>
                    <a:pt x="268" y="66"/>
                  </a:lnTo>
                  <a:lnTo>
                    <a:pt x="281" y="64"/>
                  </a:lnTo>
                  <a:lnTo>
                    <a:pt x="294" y="61"/>
                  </a:lnTo>
                  <a:lnTo>
                    <a:pt x="307" y="60"/>
                  </a:lnTo>
                  <a:lnTo>
                    <a:pt x="320" y="60"/>
                  </a:lnTo>
                  <a:lnTo>
                    <a:pt x="334" y="60"/>
                  </a:lnTo>
                  <a:lnTo>
                    <a:pt x="347" y="61"/>
                  </a:lnTo>
                  <a:lnTo>
                    <a:pt x="360" y="64"/>
                  </a:lnTo>
                  <a:lnTo>
                    <a:pt x="372" y="66"/>
                  </a:lnTo>
                  <a:lnTo>
                    <a:pt x="385" y="69"/>
                  </a:lnTo>
                  <a:lnTo>
                    <a:pt x="397" y="72"/>
                  </a:lnTo>
                  <a:lnTo>
                    <a:pt x="410" y="77"/>
                  </a:lnTo>
                  <a:lnTo>
                    <a:pt x="422" y="81"/>
                  </a:lnTo>
                  <a:lnTo>
                    <a:pt x="432" y="86"/>
                  </a:lnTo>
                  <a:lnTo>
                    <a:pt x="444" y="92"/>
                  </a:lnTo>
                  <a:lnTo>
                    <a:pt x="455" y="98"/>
                  </a:lnTo>
                  <a:lnTo>
                    <a:pt x="466" y="104"/>
                  </a:lnTo>
                  <a:lnTo>
                    <a:pt x="475" y="112"/>
                  </a:lnTo>
                  <a:lnTo>
                    <a:pt x="486" y="119"/>
                  </a:lnTo>
                  <a:lnTo>
                    <a:pt x="495" y="128"/>
                  </a:lnTo>
                  <a:lnTo>
                    <a:pt x="504" y="137"/>
                  </a:lnTo>
                  <a:lnTo>
                    <a:pt x="513" y="145"/>
                  </a:lnTo>
                  <a:lnTo>
                    <a:pt x="522" y="155"/>
                  </a:lnTo>
                  <a:lnTo>
                    <a:pt x="529" y="164"/>
                  </a:lnTo>
                  <a:lnTo>
                    <a:pt x="537" y="175"/>
                  </a:lnTo>
                  <a:lnTo>
                    <a:pt x="543" y="186"/>
                  </a:lnTo>
                  <a:lnTo>
                    <a:pt x="549" y="197"/>
                  </a:lnTo>
                  <a:lnTo>
                    <a:pt x="555" y="207"/>
                  </a:lnTo>
                  <a:lnTo>
                    <a:pt x="560" y="219"/>
                  </a:lnTo>
                  <a:lnTo>
                    <a:pt x="564" y="231"/>
                  </a:lnTo>
                  <a:lnTo>
                    <a:pt x="569" y="243"/>
                  </a:lnTo>
                  <a:lnTo>
                    <a:pt x="572" y="256"/>
                  </a:lnTo>
                  <a:lnTo>
                    <a:pt x="575" y="268"/>
                  </a:lnTo>
                  <a:lnTo>
                    <a:pt x="577" y="281"/>
                  </a:lnTo>
                  <a:lnTo>
                    <a:pt x="579" y="294"/>
                  </a:lnTo>
                  <a:lnTo>
                    <a:pt x="580" y="307"/>
                  </a:lnTo>
                  <a:lnTo>
                    <a:pt x="580" y="320"/>
                  </a:lnTo>
                  <a:lnTo>
                    <a:pt x="580" y="334"/>
                  </a:lnTo>
                  <a:lnTo>
                    <a:pt x="579" y="347"/>
                  </a:lnTo>
                  <a:lnTo>
                    <a:pt x="577" y="360"/>
                  </a:lnTo>
                  <a:lnTo>
                    <a:pt x="575" y="372"/>
                  </a:lnTo>
                  <a:lnTo>
                    <a:pt x="572" y="385"/>
                  </a:lnTo>
                  <a:lnTo>
                    <a:pt x="569" y="397"/>
                  </a:lnTo>
                  <a:lnTo>
                    <a:pt x="564" y="410"/>
                  </a:lnTo>
                  <a:lnTo>
                    <a:pt x="560" y="422"/>
                  </a:lnTo>
                  <a:lnTo>
                    <a:pt x="555" y="432"/>
                  </a:lnTo>
                  <a:lnTo>
                    <a:pt x="549" y="444"/>
                  </a:lnTo>
                  <a:lnTo>
                    <a:pt x="543" y="455"/>
                  </a:lnTo>
                  <a:lnTo>
                    <a:pt x="537" y="466"/>
                  </a:lnTo>
                  <a:lnTo>
                    <a:pt x="529" y="475"/>
                  </a:lnTo>
                  <a:lnTo>
                    <a:pt x="522" y="486"/>
                  </a:lnTo>
                  <a:lnTo>
                    <a:pt x="513" y="495"/>
                  </a:lnTo>
                  <a:lnTo>
                    <a:pt x="504" y="504"/>
                  </a:lnTo>
                  <a:lnTo>
                    <a:pt x="495" y="513"/>
                  </a:lnTo>
                  <a:lnTo>
                    <a:pt x="486" y="520"/>
                  </a:lnTo>
                  <a:lnTo>
                    <a:pt x="475" y="529"/>
                  </a:lnTo>
                  <a:lnTo>
                    <a:pt x="466" y="535"/>
                  </a:lnTo>
                  <a:lnTo>
                    <a:pt x="455" y="543"/>
                  </a:lnTo>
                  <a:lnTo>
                    <a:pt x="444" y="549"/>
                  </a:lnTo>
                  <a:lnTo>
                    <a:pt x="432" y="555"/>
                  </a:lnTo>
                  <a:lnTo>
                    <a:pt x="422" y="560"/>
                  </a:lnTo>
                  <a:lnTo>
                    <a:pt x="410" y="564"/>
                  </a:lnTo>
                  <a:lnTo>
                    <a:pt x="397" y="569"/>
                  </a:lnTo>
                  <a:lnTo>
                    <a:pt x="385" y="572"/>
                  </a:lnTo>
                  <a:lnTo>
                    <a:pt x="372" y="575"/>
                  </a:lnTo>
                  <a:lnTo>
                    <a:pt x="360" y="577"/>
                  </a:lnTo>
                  <a:lnTo>
                    <a:pt x="347" y="579"/>
                  </a:lnTo>
                  <a:lnTo>
                    <a:pt x="334" y="580"/>
                  </a:lnTo>
                  <a:lnTo>
                    <a:pt x="320" y="580"/>
                  </a:lnTo>
                  <a:lnTo>
                    <a:pt x="320" y="580"/>
                  </a:lnTo>
                  <a:close/>
                  <a:moveTo>
                    <a:pt x="893" y="851"/>
                  </a:moveTo>
                  <a:lnTo>
                    <a:pt x="567" y="525"/>
                  </a:lnTo>
                  <a:lnTo>
                    <a:pt x="575" y="514"/>
                  </a:lnTo>
                  <a:lnTo>
                    <a:pt x="584" y="503"/>
                  </a:lnTo>
                  <a:lnTo>
                    <a:pt x="591" y="491"/>
                  </a:lnTo>
                  <a:lnTo>
                    <a:pt x="598" y="480"/>
                  </a:lnTo>
                  <a:lnTo>
                    <a:pt x="604" y="468"/>
                  </a:lnTo>
                  <a:lnTo>
                    <a:pt x="611" y="456"/>
                  </a:lnTo>
                  <a:lnTo>
                    <a:pt x="616" y="443"/>
                  </a:lnTo>
                  <a:lnTo>
                    <a:pt x="621" y="430"/>
                  </a:lnTo>
                  <a:lnTo>
                    <a:pt x="626" y="417"/>
                  </a:lnTo>
                  <a:lnTo>
                    <a:pt x="630" y="405"/>
                  </a:lnTo>
                  <a:lnTo>
                    <a:pt x="633" y="391"/>
                  </a:lnTo>
                  <a:lnTo>
                    <a:pt x="635" y="377"/>
                  </a:lnTo>
                  <a:lnTo>
                    <a:pt x="637" y="363"/>
                  </a:lnTo>
                  <a:lnTo>
                    <a:pt x="639" y="349"/>
                  </a:lnTo>
                  <a:lnTo>
                    <a:pt x="641" y="335"/>
                  </a:lnTo>
                  <a:lnTo>
                    <a:pt x="641" y="320"/>
                  </a:lnTo>
                  <a:lnTo>
                    <a:pt x="641" y="304"/>
                  </a:lnTo>
                  <a:lnTo>
                    <a:pt x="638" y="288"/>
                  </a:lnTo>
                  <a:lnTo>
                    <a:pt x="637" y="272"/>
                  </a:lnTo>
                  <a:lnTo>
                    <a:pt x="634" y="256"/>
                  </a:lnTo>
                  <a:lnTo>
                    <a:pt x="631" y="241"/>
                  </a:lnTo>
                  <a:lnTo>
                    <a:pt x="627" y="226"/>
                  </a:lnTo>
                  <a:lnTo>
                    <a:pt x="621" y="211"/>
                  </a:lnTo>
                  <a:lnTo>
                    <a:pt x="616" y="196"/>
                  </a:lnTo>
                  <a:lnTo>
                    <a:pt x="609" y="182"/>
                  </a:lnTo>
                  <a:lnTo>
                    <a:pt x="602" y="168"/>
                  </a:lnTo>
                  <a:lnTo>
                    <a:pt x="594" y="155"/>
                  </a:lnTo>
                  <a:lnTo>
                    <a:pt x="586" y="142"/>
                  </a:lnTo>
                  <a:lnTo>
                    <a:pt x="577" y="129"/>
                  </a:lnTo>
                  <a:lnTo>
                    <a:pt x="568" y="117"/>
                  </a:lnTo>
                  <a:lnTo>
                    <a:pt x="557" y="105"/>
                  </a:lnTo>
                  <a:lnTo>
                    <a:pt x="546" y="94"/>
                  </a:lnTo>
                  <a:lnTo>
                    <a:pt x="535" y="83"/>
                  </a:lnTo>
                  <a:lnTo>
                    <a:pt x="524" y="73"/>
                  </a:lnTo>
                  <a:lnTo>
                    <a:pt x="512" y="64"/>
                  </a:lnTo>
                  <a:lnTo>
                    <a:pt x="499" y="55"/>
                  </a:lnTo>
                  <a:lnTo>
                    <a:pt x="486" y="46"/>
                  </a:lnTo>
                  <a:lnTo>
                    <a:pt x="473" y="39"/>
                  </a:lnTo>
                  <a:lnTo>
                    <a:pt x="459" y="31"/>
                  </a:lnTo>
                  <a:lnTo>
                    <a:pt x="445" y="25"/>
                  </a:lnTo>
                  <a:lnTo>
                    <a:pt x="430" y="20"/>
                  </a:lnTo>
                  <a:lnTo>
                    <a:pt x="415" y="14"/>
                  </a:lnTo>
                  <a:lnTo>
                    <a:pt x="400" y="10"/>
                  </a:lnTo>
                  <a:lnTo>
                    <a:pt x="385" y="7"/>
                  </a:lnTo>
                  <a:lnTo>
                    <a:pt x="369" y="4"/>
                  </a:lnTo>
                  <a:lnTo>
                    <a:pt x="353" y="1"/>
                  </a:lnTo>
                  <a:lnTo>
                    <a:pt x="337" y="0"/>
                  </a:lnTo>
                  <a:lnTo>
                    <a:pt x="320" y="0"/>
                  </a:lnTo>
                  <a:lnTo>
                    <a:pt x="304" y="0"/>
                  </a:lnTo>
                  <a:lnTo>
                    <a:pt x="288" y="1"/>
                  </a:lnTo>
                  <a:lnTo>
                    <a:pt x="272" y="4"/>
                  </a:lnTo>
                  <a:lnTo>
                    <a:pt x="256" y="7"/>
                  </a:lnTo>
                  <a:lnTo>
                    <a:pt x="241" y="10"/>
                  </a:lnTo>
                  <a:lnTo>
                    <a:pt x="225" y="14"/>
                  </a:lnTo>
                  <a:lnTo>
                    <a:pt x="210" y="20"/>
                  </a:lnTo>
                  <a:lnTo>
                    <a:pt x="195" y="25"/>
                  </a:lnTo>
                  <a:lnTo>
                    <a:pt x="182" y="31"/>
                  </a:lnTo>
                  <a:lnTo>
                    <a:pt x="168" y="39"/>
                  </a:lnTo>
                  <a:lnTo>
                    <a:pt x="155" y="46"/>
                  </a:lnTo>
                  <a:lnTo>
                    <a:pt x="142" y="55"/>
                  </a:lnTo>
                  <a:lnTo>
                    <a:pt x="129" y="64"/>
                  </a:lnTo>
                  <a:lnTo>
                    <a:pt x="117" y="73"/>
                  </a:lnTo>
                  <a:lnTo>
                    <a:pt x="105" y="83"/>
                  </a:lnTo>
                  <a:lnTo>
                    <a:pt x="94" y="94"/>
                  </a:lnTo>
                  <a:lnTo>
                    <a:pt x="84" y="105"/>
                  </a:lnTo>
                  <a:lnTo>
                    <a:pt x="73" y="117"/>
                  </a:lnTo>
                  <a:lnTo>
                    <a:pt x="64" y="129"/>
                  </a:lnTo>
                  <a:lnTo>
                    <a:pt x="55" y="142"/>
                  </a:lnTo>
                  <a:lnTo>
                    <a:pt x="46" y="155"/>
                  </a:lnTo>
                  <a:lnTo>
                    <a:pt x="39" y="168"/>
                  </a:lnTo>
                  <a:lnTo>
                    <a:pt x="31" y="182"/>
                  </a:lnTo>
                  <a:lnTo>
                    <a:pt x="25" y="196"/>
                  </a:lnTo>
                  <a:lnTo>
                    <a:pt x="20" y="211"/>
                  </a:lnTo>
                  <a:lnTo>
                    <a:pt x="14" y="226"/>
                  </a:lnTo>
                  <a:lnTo>
                    <a:pt x="10" y="241"/>
                  </a:lnTo>
                  <a:lnTo>
                    <a:pt x="7" y="256"/>
                  </a:lnTo>
                  <a:lnTo>
                    <a:pt x="3" y="272"/>
                  </a:lnTo>
                  <a:lnTo>
                    <a:pt x="1" y="288"/>
                  </a:lnTo>
                  <a:lnTo>
                    <a:pt x="0" y="304"/>
                  </a:lnTo>
                  <a:lnTo>
                    <a:pt x="0" y="320"/>
                  </a:lnTo>
                  <a:lnTo>
                    <a:pt x="0" y="337"/>
                  </a:lnTo>
                  <a:lnTo>
                    <a:pt x="1" y="353"/>
                  </a:lnTo>
                  <a:lnTo>
                    <a:pt x="3" y="369"/>
                  </a:lnTo>
                  <a:lnTo>
                    <a:pt x="7" y="385"/>
                  </a:lnTo>
                  <a:lnTo>
                    <a:pt x="10" y="400"/>
                  </a:lnTo>
                  <a:lnTo>
                    <a:pt x="14" y="415"/>
                  </a:lnTo>
                  <a:lnTo>
                    <a:pt x="20" y="430"/>
                  </a:lnTo>
                  <a:lnTo>
                    <a:pt x="25" y="445"/>
                  </a:lnTo>
                  <a:lnTo>
                    <a:pt x="31" y="459"/>
                  </a:lnTo>
                  <a:lnTo>
                    <a:pt x="39" y="473"/>
                  </a:lnTo>
                  <a:lnTo>
                    <a:pt x="46" y="486"/>
                  </a:lnTo>
                  <a:lnTo>
                    <a:pt x="55" y="499"/>
                  </a:lnTo>
                  <a:lnTo>
                    <a:pt x="64" y="512"/>
                  </a:lnTo>
                  <a:lnTo>
                    <a:pt x="73" y="524"/>
                  </a:lnTo>
                  <a:lnTo>
                    <a:pt x="84" y="535"/>
                  </a:lnTo>
                  <a:lnTo>
                    <a:pt x="94" y="546"/>
                  </a:lnTo>
                  <a:lnTo>
                    <a:pt x="105" y="557"/>
                  </a:lnTo>
                  <a:lnTo>
                    <a:pt x="117" y="568"/>
                  </a:lnTo>
                  <a:lnTo>
                    <a:pt x="129" y="577"/>
                  </a:lnTo>
                  <a:lnTo>
                    <a:pt x="142" y="586"/>
                  </a:lnTo>
                  <a:lnTo>
                    <a:pt x="155" y="594"/>
                  </a:lnTo>
                  <a:lnTo>
                    <a:pt x="168" y="602"/>
                  </a:lnTo>
                  <a:lnTo>
                    <a:pt x="182" y="608"/>
                  </a:lnTo>
                  <a:lnTo>
                    <a:pt x="195" y="615"/>
                  </a:lnTo>
                  <a:lnTo>
                    <a:pt x="210" y="621"/>
                  </a:lnTo>
                  <a:lnTo>
                    <a:pt x="225" y="627"/>
                  </a:lnTo>
                  <a:lnTo>
                    <a:pt x="241" y="631"/>
                  </a:lnTo>
                  <a:lnTo>
                    <a:pt x="256" y="634"/>
                  </a:lnTo>
                  <a:lnTo>
                    <a:pt x="272" y="637"/>
                  </a:lnTo>
                  <a:lnTo>
                    <a:pt x="288" y="638"/>
                  </a:lnTo>
                  <a:lnTo>
                    <a:pt x="304" y="641"/>
                  </a:lnTo>
                  <a:lnTo>
                    <a:pt x="320" y="641"/>
                  </a:lnTo>
                  <a:lnTo>
                    <a:pt x="335" y="641"/>
                  </a:lnTo>
                  <a:lnTo>
                    <a:pt x="349" y="639"/>
                  </a:lnTo>
                  <a:lnTo>
                    <a:pt x="363" y="637"/>
                  </a:lnTo>
                  <a:lnTo>
                    <a:pt x="377" y="635"/>
                  </a:lnTo>
                  <a:lnTo>
                    <a:pt x="391" y="633"/>
                  </a:lnTo>
                  <a:lnTo>
                    <a:pt x="405" y="630"/>
                  </a:lnTo>
                  <a:lnTo>
                    <a:pt x="417" y="625"/>
                  </a:lnTo>
                  <a:lnTo>
                    <a:pt x="430" y="621"/>
                  </a:lnTo>
                  <a:lnTo>
                    <a:pt x="443" y="616"/>
                  </a:lnTo>
                  <a:lnTo>
                    <a:pt x="456" y="610"/>
                  </a:lnTo>
                  <a:lnTo>
                    <a:pt x="468" y="604"/>
                  </a:lnTo>
                  <a:lnTo>
                    <a:pt x="480" y="598"/>
                  </a:lnTo>
                  <a:lnTo>
                    <a:pt x="491" y="591"/>
                  </a:lnTo>
                  <a:lnTo>
                    <a:pt x="503" y="584"/>
                  </a:lnTo>
                  <a:lnTo>
                    <a:pt x="514" y="575"/>
                  </a:lnTo>
                  <a:lnTo>
                    <a:pt x="525" y="567"/>
                  </a:lnTo>
                  <a:lnTo>
                    <a:pt x="851" y="892"/>
                  </a:lnTo>
                  <a:lnTo>
                    <a:pt x="855" y="897"/>
                  </a:lnTo>
                  <a:lnTo>
                    <a:pt x="860" y="899"/>
                  </a:lnTo>
                  <a:lnTo>
                    <a:pt x="866" y="901"/>
                  </a:lnTo>
                  <a:lnTo>
                    <a:pt x="871" y="901"/>
                  </a:lnTo>
                  <a:lnTo>
                    <a:pt x="878" y="901"/>
                  </a:lnTo>
                  <a:lnTo>
                    <a:pt x="883" y="899"/>
                  </a:lnTo>
                  <a:lnTo>
                    <a:pt x="888" y="897"/>
                  </a:lnTo>
                  <a:lnTo>
                    <a:pt x="893" y="892"/>
                  </a:lnTo>
                  <a:lnTo>
                    <a:pt x="897" y="888"/>
                  </a:lnTo>
                  <a:lnTo>
                    <a:pt x="899" y="883"/>
                  </a:lnTo>
                  <a:lnTo>
                    <a:pt x="901" y="877"/>
                  </a:lnTo>
                  <a:lnTo>
                    <a:pt x="902" y="871"/>
                  </a:lnTo>
                  <a:lnTo>
                    <a:pt x="901" y="866"/>
                  </a:lnTo>
                  <a:lnTo>
                    <a:pt x="899" y="860"/>
                  </a:lnTo>
                  <a:lnTo>
                    <a:pt x="897" y="855"/>
                  </a:lnTo>
                  <a:lnTo>
                    <a:pt x="893" y="851"/>
                  </a:lnTo>
                  <a:close/>
                </a:path>
              </a:pathLst>
            </a:custGeom>
            <a:solidFill>
              <a:schemeClr val="bg1"/>
            </a:solidFill>
            <a:ln>
              <a:noFill/>
            </a:ln>
            <a:effectLst>
              <a:outerShdw blurRad="38100" dist="25400" dir="5400000" algn="ctr" rotWithShape="0">
                <a:srgbClr val="000000">
                  <a:alpha val="20000"/>
                </a:srgbClr>
              </a:outerShdw>
            </a:effectLs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4" name="Group 3"/>
          <p:cNvGrpSpPr/>
          <p:nvPr/>
        </p:nvGrpSpPr>
        <p:grpSpPr>
          <a:xfrm>
            <a:off x="4978198" y="1999424"/>
            <a:ext cx="2245657" cy="4381904"/>
            <a:chOff x="4978198" y="1999424"/>
            <a:chExt cx="2245657" cy="4381904"/>
          </a:xfrm>
        </p:grpSpPr>
        <p:sp>
          <p:nvSpPr>
            <p:cNvPr id="76" name="Rectangle 75"/>
            <p:cNvSpPr/>
            <p:nvPr/>
          </p:nvSpPr>
          <p:spPr>
            <a:xfrm>
              <a:off x="4981023" y="1999424"/>
              <a:ext cx="2242832" cy="258170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t" anchorCtr="0"/>
            <a:lstStyle/>
            <a:p>
              <a:pPr algn="ctr"/>
              <a:r>
                <a:rPr lang="en-US" sz="1200" dirty="0" smtClean="0">
                  <a:solidFill>
                    <a:schemeClr val="tx1">
                      <a:lumMod val="65000"/>
                      <a:lumOff val="35000"/>
                    </a:schemeClr>
                  </a:solidFill>
                  <a:latin typeface="Montserrat" panose="00000500000000000000" pitchFamily="50" charset="0"/>
                </a:rPr>
                <a:t>TRIAL OPERATION</a:t>
              </a:r>
              <a:endParaRPr lang="en-US" sz="1200" dirty="0">
                <a:solidFill>
                  <a:schemeClr val="tx1">
                    <a:lumMod val="65000"/>
                    <a:lumOff val="35000"/>
                  </a:schemeClr>
                </a:solidFill>
                <a:latin typeface="Montserrat" panose="00000500000000000000" pitchFamily="50" charset="0"/>
              </a:endParaRPr>
            </a:p>
          </p:txBody>
        </p:sp>
        <p:sp>
          <p:nvSpPr>
            <p:cNvPr id="77" name="Rectangle 76"/>
            <p:cNvSpPr/>
            <p:nvPr/>
          </p:nvSpPr>
          <p:spPr>
            <a:xfrm>
              <a:off x="4981023" y="4725144"/>
              <a:ext cx="2242832" cy="165618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dirty="0" smtClean="0">
                  <a:solidFill>
                    <a:schemeClr val="tx1">
                      <a:lumMod val="75000"/>
                      <a:lumOff val="25000"/>
                    </a:schemeClr>
                  </a:solidFill>
                  <a:latin typeface="Montserrat Light" panose="00000400000000000000" pitchFamily="50" charset="0"/>
                </a:rPr>
                <a:t>4 – 5 are then transferred </a:t>
              </a:r>
              <a:r>
                <a:rPr lang="en-GB" sz="1200" dirty="0">
                  <a:solidFill>
                    <a:schemeClr val="tx1">
                      <a:lumMod val="75000"/>
                      <a:lumOff val="25000"/>
                    </a:schemeClr>
                  </a:solidFill>
                  <a:latin typeface="Montserrat Light" panose="00000400000000000000" pitchFamily="50" charset="0"/>
                </a:rPr>
                <a:t>to trial </a:t>
              </a:r>
              <a:r>
                <a:rPr lang="en-GB" sz="1200" dirty="0" smtClean="0">
                  <a:solidFill>
                    <a:schemeClr val="tx1">
                      <a:lumMod val="75000"/>
                      <a:lumOff val="25000"/>
                    </a:schemeClr>
                  </a:solidFill>
                  <a:latin typeface="Montserrat Light" panose="00000400000000000000" pitchFamily="50" charset="0"/>
                </a:rPr>
                <a:t>operations</a:t>
              </a:r>
            </a:p>
            <a:p>
              <a:pPr algn="ctr"/>
              <a:endParaRPr lang="en-GB" sz="1200" dirty="0">
                <a:solidFill>
                  <a:schemeClr val="tx1">
                    <a:lumMod val="75000"/>
                    <a:lumOff val="25000"/>
                  </a:schemeClr>
                </a:solidFill>
                <a:latin typeface="Montserrat Light" panose="00000400000000000000" pitchFamily="50" charset="0"/>
              </a:endParaRPr>
            </a:p>
            <a:p>
              <a:pPr algn="ctr"/>
              <a:r>
                <a:rPr lang="en-GB" sz="1200" dirty="0" smtClean="0">
                  <a:solidFill>
                    <a:schemeClr val="tx1">
                      <a:lumMod val="75000"/>
                      <a:lumOff val="25000"/>
                    </a:schemeClr>
                  </a:solidFill>
                  <a:latin typeface="Montserrat Light" panose="00000400000000000000" pitchFamily="50" charset="0"/>
                </a:rPr>
                <a:t>Our strong </a:t>
              </a:r>
              <a:r>
                <a:rPr lang="en-GB" sz="1200" dirty="0">
                  <a:solidFill>
                    <a:schemeClr val="tx1">
                      <a:lumMod val="75000"/>
                      <a:lumOff val="25000"/>
                    </a:schemeClr>
                  </a:solidFill>
                  <a:latin typeface="Montserrat Light" panose="00000400000000000000" pitchFamily="50" charset="0"/>
                </a:rPr>
                <a:t>technical team </a:t>
              </a:r>
              <a:r>
                <a:rPr lang="en-GB" sz="1200" dirty="0" smtClean="0">
                  <a:solidFill>
                    <a:schemeClr val="tx1">
                      <a:lumMod val="75000"/>
                      <a:lumOff val="25000"/>
                    </a:schemeClr>
                  </a:solidFill>
                  <a:latin typeface="Montserrat Light" panose="00000400000000000000" pitchFamily="50" charset="0"/>
                </a:rPr>
                <a:t>can start </a:t>
              </a:r>
              <a:r>
                <a:rPr lang="en-GB" sz="1200" dirty="0">
                  <a:solidFill>
                    <a:schemeClr val="tx1">
                      <a:lumMod val="75000"/>
                      <a:lumOff val="25000"/>
                    </a:schemeClr>
                  </a:solidFill>
                  <a:latin typeface="Montserrat Light" panose="00000400000000000000" pitchFamily="50" charset="0"/>
                </a:rPr>
                <a:t>or </a:t>
              </a:r>
              <a:r>
                <a:rPr lang="en-GB" sz="1200" dirty="0" smtClean="0">
                  <a:solidFill>
                    <a:schemeClr val="tx1">
                      <a:lumMod val="75000"/>
                      <a:lumOff val="25000"/>
                    </a:schemeClr>
                  </a:solidFill>
                  <a:latin typeface="Montserrat Light" panose="00000400000000000000" pitchFamily="50" charset="0"/>
                </a:rPr>
                <a:t>adapt </a:t>
              </a:r>
              <a:r>
                <a:rPr lang="en-GB" sz="1200" dirty="0">
                  <a:solidFill>
                    <a:schemeClr val="tx1">
                      <a:lumMod val="75000"/>
                      <a:lumOff val="25000"/>
                    </a:schemeClr>
                  </a:solidFill>
                  <a:latin typeface="Montserrat Light" panose="00000400000000000000" pitchFamily="50" charset="0"/>
                </a:rPr>
                <a:t>a new project in 1-3 </a:t>
              </a:r>
              <a:r>
                <a:rPr lang="en-GB" sz="1200" dirty="0" smtClean="0">
                  <a:solidFill>
                    <a:schemeClr val="tx1">
                      <a:lumMod val="75000"/>
                      <a:lumOff val="25000"/>
                    </a:schemeClr>
                  </a:solidFill>
                  <a:latin typeface="Montserrat Light" panose="00000400000000000000" pitchFamily="50" charset="0"/>
                </a:rPr>
                <a:t>months</a:t>
              </a:r>
              <a:endParaRPr lang="en-US" sz="1200" dirty="0">
                <a:solidFill>
                  <a:schemeClr val="tx1">
                    <a:lumMod val="75000"/>
                    <a:lumOff val="25000"/>
                  </a:schemeClr>
                </a:solidFill>
                <a:latin typeface="Montserrat Light" panose="00000400000000000000" pitchFamily="50" charset="0"/>
              </a:endParaRPr>
            </a:p>
          </p:txBody>
        </p:sp>
        <p:sp>
          <p:nvSpPr>
            <p:cNvPr id="85" name="Freeform 9"/>
            <p:cNvSpPr>
              <a:spLocks/>
            </p:cNvSpPr>
            <p:nvPr/>
          </p:nvSpPr>
          <p:spPr bwMode="auto">
            <a:xfrm>
              <a:off x="4978198" y="3222828"/>
              <a:ext cx="2242832" cy="1358300"/>
            </a:xfrm>
            <a:custGeom>
              <a:avLst/>
              <a:gdLst>
                <a:gd name="T0" fmla="*/ 679 w 679"/>
                <a:gd name="T1" fmla="*/ 999 h 999"/>
                <a:gd name="T2" fmla="*/ 679 w 679"/>
                <a:gd name="T3" fmla="*/ 239 h 999"/>
                <a:gd name="T4" fmla="*/ 0 w 679"/>
                <a:gd name="T5" fmla="*/ 0 h 999"/>
                <a:gd name="T6" fmla="*/ 0 w 679"/>
                <a:gd name="T7" fmla="*/ 999 h 999"/>
                <a:gd name="T8" fmla="*/ 679 w 679"/>
                <a:gd name="T9" fmla="*/ 999 h 999"/>
              </a:gdLst>
              <a:ahLst/>
              <a:cxnLst>
                <a:cxn ang="0">
                  <a:pos x="T0" y="T1"/>
                </a:cxn>
                <a:cxn ang="0">
                  <a:pos x="T2" y="T3"/>
                </a:cxn>
                <a:cxn ang="0">
                  <a:pos x="T4" y="T5"/>
                </a:cxn>
                <a:cxn ang="0">
                  <a:pos x="T6" y="T7"/>
                </a:cxn>
                <a:cxn ang="0">
                  <a:pos x="T8" y="T9"/>
                </a:cxn>
              </a:cxnLst>
              <a:rect l="0" t="0" r="r" b="b"/>
              <a:pathLst>
                <a:path w="679" h="999">
                  <a:moveTo>
                    <a:pt x="679" y="999"/>
                  </a:moveTo>
                  <a:lnTo>
                    <a:pt x="679" y="239"/>
                  </a:lnTo>
                  <a:lnTo>
                    <a:pt x="0" y="0"/>
                  </a:lnTo>
                  <a:lnTo>
                    <a:pt x="0" y="999"/>
                  </a:lnTo>
                  <a:lnTo>
                    <a:pt x="679" y="999"/>
                  </a:lnTo>
                  <a:close/>
                </a:path>
              </a:pathLst>
            </a:custGeom>
            <a:solidFill>
              <a:srgbClr val="B2B2B2"/>
            </a:solidFill>
            <a:ln>
              <a:noFill/>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98" name="Group 97"/>
            <p:cNvGrpSpPr/>
            <p:nvPr/>
          </p:nvGrpSpPr>
          <p:grpSpPr>
            <a:xfrm>
              <a:off x="5790595" y="3764054"/>
              <a:ext cx="495671" cy="495671"/>
              <a:chOff x="7613650" y="1387475"/>
              <a:chExt cx="284163" cy="284163"/>
            </a:xfrm>
            <a:solidFill>
              <a:schemeClr val="bg1"/>
            </a:solidFill>
            <a:effectLst>
              <a:outerShdw blurRad="38100" dist="25400" dir="5400000" algn="ctr" rotWithShape="0">
                <a:srgbClr val="000000">
                  <a:alpha val="20000"/>
                </a:srgbClr>
              </a:outerShdw>
            </a:effectLst>
          </p:grpSpPr>
          <p:sp>
            <p:nvSpPr>
              <p:cNvPr id="99" name="Freeform 4359"/>
              <p:cNvSpPr>
                <a:spLocks noEditPoints="1"/>
              </p:cNvSpPr>
              <p:nvPr/>
            </p:nvSpPr>
            <p:spPr bwMode="auto">
              <a:xfrm>
                <a:off x="7613650" y="1471613"/>
                <a:ext cx="200025" cy="200025"/>
              </a:xfrm>
              <a:custGeom>
                <a:avLst/>
                <a:gdLst>
                  <a:gd name="T0" fmla="*/ 276 w 629"/>
                  <a:gd name="T1" fmla="*/ 436 h 629"/>
                  <a:gd name="T2" fmla="*/ 233 w 629"/>
                  <a:gd name="T3" fmla="*/ 411 h 629"/>
                  <a:gd name="T4" fmla="*/ 202 w 629"/>
                  <a:gd name="T5" fmla="*/ 374 h 629"/>
                  <a:gd name="T6" fmla="*/ 187 w 629"/>
                  <a:gd name="T7" fmla="*/ 325 h 629"/>
                  <a:gd name="T8" fmla="*/ 192 w 629"/>
                  <a:gd name="T9" fmla="*/ 274 h 629"/>
                  <a:gd name="T10" fmla="*/ 216 w 629"/>
                  <a:gd name="T11" fmla="*/ 231 h 629"/>
                  <a:gd name="T12" fmla="*/ 253 w 629"/>
                  <a:gd name="T13" fmla="*/ 199 h 629"/>
                  <a:gd name="T14" fmla="*/ 301 w 629"/>
                  <a:gd name="T15" fmla="*/ 184 h 629"/>
                  <a:gd name="T16" fmla="*/ 352 w 629"/>
                  <a:gd name="T17" fmla="*/ 190 h 629"/>
                  <a:gd name="T18" fmla="*/ 395 w 629"/>
                  <a:gd name="T19" fmla="*/ 213 h 629"/>
                  <a:gd name="T20" fmla="*/ 426 w 629"/>
                  <a:gd name="T21" fmla="*/ 252 h 629"/>
                  <a:gd name="T22" fmla="*/ 441 w 629"/>
                  <a:gd name="T23" fmla="*/ 300 h 629"/>
                  <a:gd name="T24" fmla="*/ 436 w 629"/>
                  <a:gd name="T25" fmla="*/ 350 h 629"/>
                  <a:gd name="T26" fmla="*/ 413 w 629"/>
                  <a:gd name="T27" fmla="*/ 394 h 629"/>
                  <a:gd name="T28" fmla="*/ 375 w 629"/>
                  <a:gd name="T29" fmla="*/ 425 h 629"/>
                  <a:gd name="T30" fmla="*/ 327 w 629"/>
                  <a:gd name="T31" fmla="*/ 440 h 629"/>
                  <a:gd name="T32" fmla="*/ 572 w 629"/>
                  <a:gd name="T33" fmla="*/ 346 h 629"/>
                  <a:gd name="T34" fmla="*/ 574 w 629"/>
                  <a:gd name="T35" fmla="*/ 302 h 629"/>
                  <a:gd name="T36" fmla="*/ 620 w 629"/>
                  <a:gd name="T37" fmla="*/ 241 h 629"/>
                  <a:gd name="T38" fmla="*/ 628 w 629"/>
                  <a:gd name="T39" fmla="*/ 231 h 629"/>
                  <a:gd name="T40" fmla="*/ 625 w 629"/>
                  <a:gd name="T41" fmla="*/ 219 h 629"/>
                  <a:gd name="T42" fmla="*/ 544 w 629"/>
                  <a:gd name="T43" fmla="*/ 84 h 629"/>
                  <a:gd name="T44" fmla="*/ 532 w 629"/>
                  <a:gd name="T45" fmla="*/ 83 h 629"/>
                  <a:gd name="T46" fmla="*/ 447 w 629"/>
                  <a:gd name="T47" fmla="*/ 88 h 629"/>
                  <a:gd name="T48" fmla="*/ 407 w 629"/>
                  <a:gd name="T49" fmla="*/ 69 h 629"/>
                  <a:gd name="T50" fmla="*/ 404 w 629"/>
                  <a:gd name="T51" fmla="*/ 7 h 629"/>
                  <a:gd name="T52" fmla="*/ 395 w 629"/>
                  <a:gd name="T53" fmla="*/ 0 h 629"/>
                  <a:gd name="T54" fmla="*/ 235 w 629"/>
                  <a:gd name="T55" fmla="*/ 1 h 629"/>
                  <a:gd name="T56" fmla="*/ 227 w 629"/>
                  <a:gd name="T57" fmla="*/ 10 h 629"/>
                  <a:gd name="T58" fmla="*/ 216 w 629"/>
                  <a:gd name="T59" fmla="*/ 72 h 629"/>
                  <a:gd name="T60" fmla="*/ 177 w 629"/>
                  <a:gd name="T61" fmla="*/ 91 h 629"/>
                  <a:gd name="T62" fmla="*/ 98 w 629"/>
                  <a:gd name="T63" fmla="*/ 84 h 629"/>
                  <a:gd name="T64" fmla="*/ 87 w 629"/>
                  <a:gd name="T65" fmla="*/ 83 h 629"/>
                  <a:gd name="T66" fmla="*/ 78 w 629"/>
                  <a:gd name="T67" fmla="*/ 90 h 629"/>
                  <a:gd name="T68" fmla="*/ 1 w 629"/>
                  <a:gd name="T69" fmla="*/ 228 h 629"/>
                  <a:gd name="T70" fmla="*/ 57 w 629"/>
                  <a:gd name="T71" fmla="*/ 269 h 629"/>
                  <a:gd name="T72" fmla="*/ 54 w 629"/>
                  <a:gd name="T73" fmla="*/ 313 h 629"/>
                  <a:gd name="T74" fmla="*/ 57 w 629"/>
                  <a:gd name="T75" fmla="*/ 355 h 629"/>
                  <a:gd name="T76" fmla="*/ 2 w 629"/>
                  <a:gd name="T77" fmla="*/ 391 h 629"/>
                  <a:gd name="T78" fmla="*/ 1 w 629"/>
                  <a:gd name="T79" fmla="*/ 402 h 629"/>
                  <a:gd name="T80" fmla="*/ 86 w 629"/>
                  <a:gd name="T81" fmla="*/ 543 h 629"/>
                  <a:gd name="T82" fmla="*/ 98 w 629"/>
                  <a:gd name="T83" fmla="*/ 542 h 629"/>
                  <a:gd name="T84" fmla="*/ 177 w 629"/>
                  <a:gd name="T85" fmla="*/ 533 h 629"/>
                  <a:gd name="T86" fmla="*/ 216 w 629"/>
                  <a:gd name="T87" fmla="*/ 552 h 629"/>
                  <a:gd name="T88" fmla="*/ 227 w 629"/>
                  <a:gd name="T89" fmla="*/ 620 h 629"/>
                  <a:gd name="T90" fmla="*/ 235 w 629"/>
                  <a:gd name="T91" fmla="*/ 628 h 629"/>
                  <a:gd name="T92" fmla="*/ 395 w 629"/>
                  <a:gd name="T93" fmla="*/ 629 h 629"/>
                  <a:gd name="T94" fmla="*/ 404 w 629"/>
                  <a:gd name="T95" fmla="*/ 623 h 629"/>
                  <a:gd name="T96" fmla="*/ 407 w 629"/>
                  <a:gd name="T97" fmla="*/ 556 h 629"/>
                  <a:gd name="T98" fmla="*/ 447 w 629"/>
                  <a:gd name="T99" fmla="*/ 538 h 629"/>
                  <a:gd name="T100" fmla="*/ 533 w 629"/>
                  <a:gd name="T101" fmla="*/ 543 h 629"/>
                  <a:gd name="T102" fmla="*/ 545 w 629"/>
                  <a:gd name="T103" fmla="*/ 543 h 629"/>
                  <a:gd name="T104" fmla="*/ 627 w 629"/>
                  <a:gd name="T105" fmla="*/ 405 h 629"/>
                  <a:gd name="T106" fmla="*/ 628 w 629"/>
                  <a:gd name="T107" fmla="*/ 394 h 629"/>
                  <a:gd name="T108" fmla="*/ 621 w 629"/>
                  <a:gd name="T109" fmla="*/ 38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9" h="629">
                    <a:moveTo>
                      <a:pt x="314" y="441"/>
                    </a:moveTo>
                    <a:lnTo>
                      <a:pt x="301" y="440"/>
                    </a:lnTo>
                    <a:lnTo>
                      <a:pt x="288" y="439"/>
                    </a:lnTo>
                    <a:lnTo>
                      <a:pt x="276" y="436"/>
                    </a:lnTo>
                    <a:lnTo>
                      <a:pt x="264" y="430"/>
                    </a:lnTo>
                    <a:lnTo>
                      <a:pt x="253" y="425"/>
                    </a:lnTo>
                    <a:lnTo>
                      <a:pt x="242" y="418"/>
                    </a:lnTo>
                    <a:lnTo>
                      <a:pt x="233" y="411"/>
                    </a:lnTo>
                    <a:lnTo>
                      <a:pt x="223" y="404"/>
                    </a:lnTo>
                    <a:lnTo>
                      <a:pt x="216" y="394"/>
                    </a:lnTo>
                    <a:lnTo>
                      <a:pt x="208" y="384"/>
                    </a:lnTo>
                    <a:lnTo>
                      <a:pt x="202" y="374"/>
                    </a:lnTo>
                    <a:lnTo>
                      <a:pt x="196" y="362"/>
                    </a:lnTo>
                    <a:lnTo>
                      <a:pt x="192" y="350"/>
                    </a:lnTo>
                    <a:lnTo>
                      <a:pt x="189" y="338"/>
                    </a:lnTo>
                    <a:lnTo>
                      <a:pt x="187" y="325"/>
                    </a:lnTo>
                    <a:lnTo>
                      <a:pt x="186" y="313"/>
                    </a:lnTo>
                    <a:lnTo>
                      <a:pt x="187" y="300"/>
                    </a:lnTo>
                    <a:lnTo>
                      <a:pt x="189" y="287"/>
                    </a:lnTo>
                    <a:lnTo>
                      <a:pt x="192" y="274"/>
                    </a:lnTo>
                    <a:lnTo>
                      <a:pt x="196" y="262"/>
                    </a:lnTo>
                    <a:lnTo>
                      <a:pt x="202" y="252"/>
                    </a:lnTo>
                    <a:lnTo>
                      <a:pt x="208" y="241"/>
                    </a:lnTo>
                    <a:lnTo>
                      <a:pt x="216" y="231"/>
                    </a:lnTo>
                    <a:lnTo>
                      <a:pt x="223" y="222"/>
                    </a:lnTo>
                    <a:lnTo>
                      <a:pt x="233" y="213"/>
                    </a:lnTo>
                    <a:lnTo>
                      <a:pt x="242" y="206"/>
                    </a:lnTo>
                    <a:lnTo>
                      <a:pt x="253" y="199"/>
                    </a:lnTo>
                    <a:lnTo>
                      <a:pt x="264" y="194"/>
                    </a:lnTo>
                    <a:lnTo>
                      <a:pt x="276" y="190"/>
                    </a:lnTo>
                    <a:lnTo>
                      <a:pt x="288" y="186"/>
                    </a:lnTo>
                    <a:lnTo>
                      <a:pt x="301" y="184"/>
                    </a:lnTo>
                    <a:lnTo>
                      <a:pt x="314" y="184"/>
                    </a:lnTo>
                    <a:lnTo>
                      <a:pt x="327" y="184"/>
                    </a:lnTo>
                    <a:lnTo>
                      <a:pt x="340" y="186"/>
                    </a:lnTo>
                    <a:lnTo>
                      <a:pt x="352" y="190"/>
                    </a:lnTo>
                    <a:lnTo>
                      <a:pt x="363" y="194"/>
                    </a:lnTo>
                    <a:lnTo>
                      <a:pt x="375" y="199"/>
                    </a:lnTo>
                    <a:lnTo>
                      <a:pt x="386" y="206"/>
                    </a:lnTo>
                    <a:lnTo>
                      <a:pt x="395" y="213"/>
                    </a:lnTo>
                    <a:lnTo>
                      <a:pt x="404" y="222"/>
                    </a:lnTo>
                    <a:lnTo>
                      <a:pt x="413" y="231"/>
                    </a:lnTo>
                    <a:lnTo>
                      <a:pt x="420" y="241"/>
                    </a:lnTo>
                    <a:lnTo>
                      <a:pt x="426" y="252"/>
                    </a:lnTo>
                    <a:lnTo>
                      <a:pt x="432" y="262"/>
                    </a:lnTo>
                    <a:lnTo>
                      <a:pt x="436" y="274"/>
                    </a:lnTo>
                    <a:lnTo>
                      <a:pt x="439" y="287"/>
                    </a:lnTo>
                    <a:lnTo>
                      <a:pt x="441" y="300"/>
                    </a:lnTo>
                    <a:lnTo>
                      <a:pt x="443" y="313"/>
                    </a:lnTo>
                    <a:lnTo>
                      <a:pt x="441" y="325"/>
                    </a:lnTo>
                    <a:lnTo>
                      <a:pt x="439" y="338"/>
                    </a:lnTo>
                    <a:lnTo>
                      <a:pt x="436" y="350"/>
                    </a:lnTo>
                    <a:lnTo>
                      <a:pt x="432" y="362"/>
                    </a:lnTo>
                    <a:lnTo>
                      <a:pt x="426" y="374"/>
                    </a:lnTo>
                    <a:lnTo>
                      <a:pt x="420" y="384"/>
                    </a:lnTo>
                    <a:lnTo>
                      <a:pt x="413" y="394"/>
                    </a:lnTo>
                    <a:lnTo>
                      <a:pt x="404" y="404"/>
                    </a:lnTo>
                    <a:lnTo>
                      <a:pt x="395" y="411"/>
                    </a:lnTo>
                    <a:lnTo>
                      <a:pt x="386" y="418"/>
                    </a:lnTo>
                    <a:lnTo>
                      <a:pt x="375" y="425"/>
                    </a:lnTo>
                    <a:lnTo>
                      <a:pt x="363" y="430"/>
                    </a:lnTo>
                    <a:lnTo>
                      <a:pt x="352" y="436"/>
                    </a:lnTo>
                    <a:lnTo>
                      <a:pt x="340" y="439"/>
                    </a:lnTo>
                    <a:lnTo>
                      <a:pt x="327" y="440"/>
                    </a:lnTo>
                    <a:lnTo>
                      <a:pt x="314" y="441"/>
                    </a:lnTo>
                    <a:close/>
                    <a:moveTo>
                      <a:pt x="621" y="385"/>
                    </a:moveTo>
                    <a:lnTo>
                      <a:pt x="571" y="355"/>
                    </a:lnTo>
                    <a:lnTo>
                      <a:pt x="572" y="346"/>
                    </a:lnTo>
                    <a:lnTo>
                      <a:pt x="573" y="335"/>
                    </a:lnTo>
                    <a:lnTo>
                      <a:pt x="574" y="323"/>
                    </a:lnTo>
                    <a:lnTo>
                      <a:pt x="574" y="313"/>
                    </a:lnTo>
                    <a:lnTo>
                      <a:pt x="574" y="302"/>
                    </a:lnTo>
                    <a:lnTo>
                      <a:pt x="573" y="291"/>
                    </a:lnTo>
                    <a:lnTo>
                      <a:pt x="572" y="280"/>
                    </a:lnTo>
                    <a:lnTo>
                      <a:pt x="570" y="269"/>
                    </a:lnTo>
                    <a:lnTo>
                      <a:pt x="620" y="241"/>
                    </a:lnTo>
                    <a:lnTo>
                      <a:pt x="623" y="239"/>
                    </a:lnTo>
                    <a:lnTo>
                      <a:pt x="624" y="237"/>
                    </a:lnTo>
                    <a:lnTo>
                      <a:pt x="627" y="234"/>
                    </a:lnTo>
                    <a:lnTo>
                      <a:pt x="628" y="231"/>
                    </a:lnTo>
                    <a:lnTo>
                      <a:pt x="628" y="228"/>
                    </a:lnTo>
                    <a:lnTo>
                      <a:pt x="628" y="226"/>
                    </a:lnTo>
                    <a:lnTo>
                      <a:pt x="628" y="223"/>
                    </a:lnTo>
                    <a:lnTo>
                      <a:pt x="625" y="219"/>
                    </a:lnTo>
                    <a:lnTo>
                      <a:pt x="551" y="90"/>
                    </a:lnTo>
                    <a:lnTo>
                      <a:pt x="548" y="87"/>
                    </a:lnTo>
                    <a:lnTo>
                      <a:pt x="546" y="85"/>
                    </a:lnTo>
                    <a:lnTo>
                      <a:pt x="544" y="84"/>
                    </a:lnTo>
                    <a:lnTo>
                      <a:pt x="541" y="83"/>
                    </a:lnTo>
                    <a:lnTo>
                      <a:pt x="539" y="81"/>
                    </a:lnTo>
                    <a:lnTo>
                      <a:pt x="536" y="81"/>
                    </a:lnTo>
                    <a:lnTo>
                      <a:pt x="532" y="83"/>
                    </a:lnTo>
                    <a:lnTo>
                      <a:pt x="530" y="84"/>
                    </a:lnTo>
                    <a:lnTo>
                      <a:pt x="481" y="113"/>
                    </a:lnTo>
                    <a:lnTo>
                      <a:pt x="465" y="99"/>
                    </a:lnTo>
                    <a:lnTo>
                      <a:pt x="447" y="88"/>
                    </a:lnTo>
                    <a:lnTo>
                      <a:pt x="438" y="83"/>
                    </a:lnTo>
                    <a:lnTo>
                      <a:pt x="429" y="77"/>
                    </a:lnTo>
                    <a:lnTo>
                      <a:pt x="418" y="73"/>
                    </a:lnTo>
                    <a:lnTo>
                      <a:pt x="407" y="69"/>
                    </a:lnTo>
                    <a:lnTo>
                      <a:pt x="407" y="15"/>
                    </a:lnTo>
                    <a:lnTo>
                      <a:pt x="407" y="12"/>
                    </a:lnTo>
                    <a:lnTo>
                      <a:pt x="406" y="10"/>
                    </a:lnTo>
                    <a:lnTo>
                      <a:pt x="404" y="7"/>
                    </a:lnTo>
                    <a:lnTo>
                      <a:pt x="403" y="4"/>
                    </a:lnTo>
                    <a:lnTo>
                      <a:pt x="401" y="2"/>
                    </a:lnTo>
                    <a:lnTo>
                      <a:pt x="398" y="1"/>
                    </a:lnTo>
                    <a:lnTo>
                      <a:pt x="395" y="0"/>
                    </a:lnTo>
                    <a:lnTo>
                      <a:pt x="392" y="0"/>
                    </a:lnTo>
                    <a:lnTo>
                      <a:pt x="241" y="0"/>
                    </a:lnTo>
                    <a:lnTo>
                      <a:pt x="238" y="0"/>
                    </a:lnTo>
                    <a:lnTo>
                      <a:pt x="235" y="1"/>
                    </a:lnTo>
                    <a:lnTo>
                      <a:pt x="233" y="2"/>
                    </a:lnTo>
                    <a:lnTo>
                      <a:pt x="231" y="4"/>
                    </a:lnTo>
                    <a:lnTo>
                      <a:pt x="229" y="7"/>
                    </a:lnTo>
                    <a:lnTo>
                      <a:pt x="227" y="10"/>
                    </a:lnTo>
                    <a:lnTo>
                      <a:pt x="226" y="12"/>
                    </a:lnTo>
                    <a:lnTo>
                      <a:pt x="226" y="15"/>
                    </a:lnTo>
                    <a:lnTo>
                      <a:pt x="226" y="69"/>
                    </a:lnTo>
                    <a:lnTo>
                      <a:pt x="216" y="72"/>
                    </a:lnTo>
                    <a:lnTo>
                      <a:pt x="206" y="76"/>
                    </a:lnTo>
                    <a:lnTo>
                      <a:pt x="196" y="80"/>
                    </a:lnTo>
                    <a:lnTo>
                      <a:pt x="187" y="86"/>
                    </a:lnTo>
                    <a:lnTo>
                      <a:pt x="177" y="91"/>
                    </a:lnTo>
                    <a:lnTo>
                      <a:pt x="168" y="98"/>
                    </a:lnTo>
                    <a:lnTo>
                      <a:pt x="159" y="105"/>
                    </a:lnTo>
                    <a:lnTo>
                      <a:pt x="149" y="113"/>
                    </a:lnTo>
                    <a:lnTo>
                      <a:pt x="98" y="84"/>
                    </a:lnTo>
                    <a:lnTo>
                      <a:pt x="96" y="83"/>
                    </a:lnTo>
                    <a:lnTo>
                      <a:pt x="93" y="81"/>
                    </a:lnTo>
                    <a:lnTo>
                      <a:pt x="90" y="81"/>
                    </a:lnTo>
                    <a:lnTo>
                      <a:pt x="87" y="83"/>
                    </a:lnTo>
                    <a:lnTo>
                      <a:pt x="84" y="84"/>
                    </a:lnTo>
                    <a:lnTo>
                      <a:pt x="82" y="85"/>
                    </a:lnTo>
                    <a:lnTo>
                      <a:pt x="80" y="87"/>
                    </a:lnTo>
                    <a:lnTo>
                      <a:pt x="78" y="90"/>
                    </a:lnTo>
                    <a:lnTo>
                      <a:pt x="3" y="219"/>
                    </a:lnTo>
                    <a:lnTo>
                      <a:pt x="1" y="222"/>
                    </a:lnTo>
                    <a:lnTo>
                      <a:pt x="1" y="225"/>
                    </a:lnTo>
                    <a:lnTo>
                      <a:pt x="1" y="228"/>
                    </a:lnTo>
                    <a:lnTo>
                      <a:pt x="1" y="230"/>
                    </a:lnTo>
                    <a:lnTo>
                      <a:pt x="4" y="236"/>
                    </a:lnTo>
                    <a:lnTo>
                      <a:pt x="8" y="241"/>
                    </a:lnTo>
                    <a:lnTo>
                      <a:pt x="57" y="269"/>
                    </a:lnTo>
                    <a:lnTo>
                      <a:pt x="56" y="280"/>
                    </a:lnTo>
                    <a:lnTo>
                      <a:pt x="55" y="291"/>
                    </a:lnTo>
                    <a:lnTo>
                      <a:pt x="54" y="302"/>
                    </a:lnTo>
                    <a:lnTo>
                      <a:pt x="54" y="313"/>
                    </a:lnTo>
                    <a:lnTo>
                      <a:pt x="54" y="323"/>
                    </a:lnTo>
                    <a:lnTo>
                      <a:pt x="55" y="335"/>
                    </a:lnTo>
                    <a:lnTo>
                      <a:pt x="56" y="346"/>
                    </a:lnTo>
                    <a:lnTo>
                      <a:pt x="57" y="355"/>
                    </a:lnTo>
                    <a:lnTo>
                      <a:pt x="7" y="385"/>
                    </a:lnTo>
                    <a:lnTo>
                      <a:pt x="5" y="387"/>
                    </a:lnTo>
                    <a:lnTo>
                      <a:pt x="3" y="389"/>
                    </a:lnTo>
                    <a:lnTo>
                      <a:pt x="2" y="391"/>
                    </a:lnTo>
                    <a:lnTo>
                      <a:pt x="1" y="394"/>
                    </a:lnTo>
                    <a:lnTo>
                      <a:pt x="0" y="396"/>
                    </a:lnTo>
                    <a:lnTo>
                      <a:pt x="1" y="399"/>
                    </a:lnTo>
                    <a:lnTo>
                      <a:pt x="1" y="402"/>
                    </a:lnTo>
                    <a:lnTo>
                      <a:pt x="2" y="405"/>
                    </a:lnTo>
                    <a:lnTo>
                      <a:pt x="78" y="536"/>
                    </a:lnTo>
                    <a:lnTo>
                      <a:pt x="81" y="540"/>
                    </a:lnTo>
                    <a:lnTo>
                      <a:pt x="86" y="543"/>
                    </a:lnTo>
                    <a:lnTo>
                      <a:pt x="89" y="544"/>
                    </a:lnTo>
                    <a:lnTo>
                      <a:pt x="93" y="544"/>
                    </a:lnTo>
                    <a:lnTo>
                      <a:pt x="95" y="543"/>
                    </a:lnTo>
                    <a:lnTo>
                      <a:pt x="98" y="542"/>
                    </a:lnTo>
                    <a:lnTo>
                      <a:pt x="149" y="513"/>
                    </a:lnTo>
                    <a:lnTo>
                      <a:pt x="159" y="520"/>
                    </a:lnTo>
                    <a:lnTo>
                      <a:pt x="168" y="527"/>
                    </a:lnTo>
                    <a:lnTo>
                      <a:pt x="177" y="533"/>
                    </a:lnTo>
                    <a:lnTo>
                      <a:pt x="187" y="539"/>
                    </a:lnTo>
                    <a:lnTo>
                      <a:pt x="196" y="544"/>
                    </a:lnTo>
                    <a:lnTo>
                      <a:pt x="206" y="549"/>
                    </a:lnTo>
                    <a:lnTo>
                      <a:pt x="216" y="552"/>
                    </a:lnTo>
                    <a:lnTo>
                      <a:pt x="226" y="556"/>
                    </a:lnTo>
                    <a:lnTo>
                      <a:pt x="226" y="614"/>
                    </a:lnTo>
                    <a:lnTo>
                      <a:pt x="226" y="617"/>
                    </a:lnTo>
                    <a:lnTo>
                      <a:pt x="227" y="620"/>
                    </a:lnTo>
                    <a:lnTo>
                      <a:pt x="229" y="623"/>
                    </a:lnTo>
                    <a:lnTo>
                      <a:pt x="231" y="625"/>
                    </a:lnTo>
                    <a:lnTo>
                      <a:pt x="233" y="627"/>
                    </a:lnTo>
                    <a:lnTo>
                      <a:pt x="235" y="628"/>
                    </a:lnTo>
                    <a:lnTo>
                      <a:pt x="238" y="629"/>
                    </a:lnTo>
                    <a:lnTo>
                      <a:pt x="241" y="629"/>
                    </a:lnTo>
                    <a:lnTo>
                      <a:pt x="392" y="629"/>
                    </a:lnTo>
                    <a:lnTo>
                      <a:pt x="395" y="629"/>
                    </a:lnTo>
                    <a:lnTo>
                      <a:pt x="398" y="628"/>
                    </a:lnTo>
                    <a:lnTo>
                      <a:pt x="401" y="627"/>
                    </a:lnTo>
                    <a:lnTo>
                      <a:pt x="403" y="625"/>
                    </a:lnTo>
                    <a:lnTo>
                      <a:pt x="404" y="623"/>
                    </a:lnTo>
                    <a:lnTo>
                      <a:pt x="406" y="620"/>
                    </a:lnTo>
                    <a:lnTo>
                      <a:pt x="407" y="617"/>
                    </a:lnTo>
                    <a:lnTo>
                      <a:pt x="407" y="614"/>
                    </a:lnTo>
                    <a:lnTo>
                      <a:pt x="407" y="556"/>
                    </a:lnTo>
                    <a:lnTo>
                      <a:pt x="418" y="552"/>
                    </a:lnTo>
                    <a:lnTo>
                      <a:pt x="429" y="548"/>
                    </a:lnTo>
                    <a:lnTo>
                      <a:pt x="438" y="544"/>
                    </a:lnTo>
                    <a:lnTo>
                      <a:pt x="447" y="538"/>
                    </a:lnTo>
                    <a:lnTo>
                      <a:pt x="465" y="527"/>
                    </a:lnTo>
                    <a:lnTo>
                      <a:pt x="481" y="513"/>
                    </a:lnTo>
                    <a:lnTo>
                      <a:pt x="530" y="542"/>
                    </a:lnTo>
                    <a:lnTo>
                      <a:pt x="533" y="543"/>
                    </a:lnTo>
                    <a:lnTo>
                      <a:pt x="537" y="544"/>
                    </a:lnTo>
                    <a:lnTo>
                      <a:pt x="539" y="544"/>
                    </a:lnTo>
                    <a:lnTo>
                      <a:pt x="542" y="543"/>
                    </a:lnTo>
                    <a:lnTo>
                      <a:pt x="545" y="543"/>
                    </a:lnTo>
                    <a:lnTo>
                      <a:pt x="547" y="540"/>
                    </a:lnTo>
                    <a:lnTo>
                      <a:pt x="550" y="539"/>
                    </a:lnTo>
                    <a:lnTo>
                      <a:pt x="552" y="536"/>
                    </a:lnTo>
                    <a:lnTo>
                      <a:pt x="627" y="405"/>
                    </a:lnTo>
                    <a:lnTo>
                      <a:pt x="628" y="402"/>
                    </a:lnTo>
                    <a:lnTo>
                      <a:pt x="628" y="399"/>
                    </a:lnTo>
                    <a:lnTo>
                      <a:pt x="629" y="396"/>
                    </a:lnTo>
                    <a:lnTo>
                      <a:pt x="628" y="394"/>
                    </a:lnTo>
                    <a:lnTo>
                      <a:pt x="627" y="391"/>
                    </a:lnTo>
                    <a:lnTo>
                      <a:pt x="625" y="389"/>
                    </a:lnTo>
                    <a:lnTo>
                      <a:pt x="623" y="387"/>
                    </a:lnTo>
                    <a:lnTo>
                      <a:pt x="621" y="3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4360"/>
              <p:cNvSpPr>
                <a:spLocks noEditPoints="1"/>
              </p:cNvSpPr>
              <p:nvPr/>
            </p:nvSpPr>
            <p:spPr bwMode="auto">
              <a:xfrm>
                <a:off x="7781925" y="1387475"/>
                <a:ext cx="115888" cy="117475"/>
              </a:xfrm>
              <a:custGeom>
                <a:avLst/>
                <a:gdLst>
                  <a:gd name="T0" fmla="*/ 160 w 362"/>
                  <a:gd name="T1" fmla="*/ 252 h 369"/>
                  <a:gd name="T2" fmla="*/ 135 w 362"/>
                  <a:gd name="T3" fmla="*/ 238 h 369"/>
                  <a:gd name="T4" fmla="*/ 118 w 362"/>
                  <a:gd name="T5" fmla="*/ 218 h 369"/>
                  <a:gd name="T6" fmla="*/ 109 w 362"/>
                  <a:gd name="T7" fmla="*/ 190 h 369"/>
                  <a:gd name="T8" fmla="*/ 113 w 362"/>
                  <a:gd name="T9" fmla="*/ 162 h 369"/>
                  <a:gd name="T10" fmla="*/ 125 w 362"/>
                  <a:gd name="T11" fmla="*/ 138 h 369"/>
                  <a:gd name="T12" fmla="*/ 147 w 362"/>
                  <a:gd name="T13" fmla="*/ 121 h 369"/>
                  <a:gd name="T14" fmla="*/ 174 w 362"/>
                  <a:gd name="T15" fmla="*/ 112 h 369"/>
                  <a:gd name="T16" fmla="*/ 202 w 362"/>
                  <a:gd name="T17" fmla="*/ 114 h 369"/>
                  <a:gd name="T18" fmla="*/ 226 w 362"/>
                  <a:gd name="T19" fmla="*/ 128 h 369"/>
                  <a:gd name="T20" fmla="*/ 244 w 362"/>
                  <a:gd name="T21" fmla="*/ 149 h 369"/>
                  <a:gd name="T22" fmla="*/ 252 w 362"/>
                  <a:gd name="T23" fmla="*/ 176 h 369"/>
                  <a:gd name="T24" fmla="*/ 250 w 362"/>
                  <a:gd name="T25" fmla="*/ 205 h 369"/>
                  <a:gd name="T26" fmla="*/ 236 w 362"/>
                  <a:gd name="T27" fmla="*/ 229 h 369"/>
                  <a:gd name="T28" fmla="*/ 215 w 362"/>
                  <a:gd name="T29" fmla="*/ 247 h 369"/>
                  <a:gd name="T30" fmla="*/ 189 w 362"/>
                  <a:gd name="T31" fmla="*/ 254 h 369"/>
                  <a:gd name="T32" fmla="*/ 328 w 362"/>
                  <a:gd name="T33" fmla="*/ 195 h 369"/>
                  <a:gd name="T34" fmla="*/ 354 w 362"/>
                  <a:gd name="T35" fmla="*/ 144 h 369"/>
                  <a:gd name="T36" fmla="*/ 361 w 362"/>
                  <a:gd name="T37" fmla="*/ 136 h 369"/>
                  <a:gd name="T38" fmla="*/ 360 w 362"/>
                  <a:gd name="T39" fmla="*/ 124 h 369"/>
                  <a:gd name="T40" fmla="*/ 316 w 362"/>
                  <a:gd name="T41" fmla="*/ 53 h 369"/>
                  <a:gd name="T42" fmla="*/ 304 w 362"/>
                  <a:gd name="T43" fmla="*/ 52 h 369"/>
                  <a:gd name="T44" fmla="*/ 256 w 362"/>
                  <a:gd name="T45" fmla="*/ 56 h 369"/>
                  <a:gd name="T46" fmla="*/ 236 w 362"/>
                  <a:gd name="T47" fmla="*/ 10 h 369"/>
                  <a:gd name="T48" fmla="*/ 229 w 362"/>
                  <a:gd name="T49" fmla="*/ 2 h 369"/>
                  <a:gd name="T50" fmla="*/ 146 w 362"/>
                  <a:gd name="T51" fmla="*/ 0 h 369"/>
                  <a:gd name="T52" fmla="*/ 135 w 362"/>
                  <a:gd name="T53" fmla="*/ 3 h 369"/>
                  <a:gd name="T54" fmla="*/ 131 w 362"/>
                  <a:gd name="T55" fmla="*/ 14 h 369"/>
                  <a:gd name="T56" fmla="*/ 99 w 362"/>
                  <a:gd name="T57" fmla="*/ 63 h 369"/>
                  <a:gd name="T58" fmla="*/ 55 w 362"/>
                  <a:gd name="T59" fmla="*/ 51 h 369"/>
                  <a:gd name="T60" fmla="*/ 44 w 362"/>
                  <a:gd name="T61" fmla="*/ 54 h 369"/>
                  <a:gd name="T62" fmla="*/ 1 w 362"/>
                  <a:gd name="T63" fmla="*/ 126 h 369"/>
                  <a:gd name="T64" fmla="*/ 2 w 362"/>
                  <a:gd name="T65" fmla="*/ 139 h 369"/>
                  <a:gd name="T66" fmla="*/ 36 w 362"/>
                  <a:gd name="T67" fmla="*/ 160 h 369"/>
                  <a:gd name="T68" fmla="*/ 36 w 362"/>
                  <a:gd name="T69" fmla="*/ 207 h 369"/>
                  <a:gd name="T70" fmla="*/ 1 w 362"/>
                  <a:gd name="T71" fmla="*/ 230 h 369"/>
                  <a:gd name="T72" fmla="*/ 1 w 362"/>
                  <a:gd name="T73" fmla="*/ 240 h 369"/>
                  <a:gd name="T74" fmla="*/ 44 w 362"/>
                  <a:gd name="T75" fmla="*/ 313 h 369"/>
                  <a:gd name="T76" fmla="*/ 60 w 362"/>
                  <a:gd name="T77" fmla="*/ 314 h 369"/>
                  <a:gd name="T78" fmla="*/ 120 w 362"/>
                  <a:gd name="T79" fmla="*/ 316 h 369"/>
                  <a:gd name="T80" fmla="*/ 132 w 362"/>
                  <a:gd name="T81" fmla="*/ 359 h 369"/>
                  <a:gd name="T82" fmla="*/ 140 w 362"/>
                  <a:gd name="T83" fmla="*/ 368 h 369"/>
                  <a:gd name="T84" fmla="*/ 225 w 362"/>
                  <a:gd name="T85" fmla="*/ 368 h 369"/>
                  <a:gd name="T86" fmla="*/ 233 w 362"/>
                  <a:gd name="T87" fmla="*/ 361 h 369"/>
                  <a:gd name="T88" fmla="*/ 237 w 362"/>
                  <a:gd name="T89" fmla="*/ 321 h 369"/>
                  <a:gd name="T90" fmla="*/ 274 w 362"/>
                  <a:gd name="T91" fmla="*/ 298 h 369"/>
                  <a:gd name="T92" fmla="*/ 310 w 362"/>
                  <a:gd name="T93" fmla="*/ 316 h 369"/>
                  <a:gd name="T94" fmla="*/ 360 w 362"/>
                  <a:gd name="T95" fmla="*/ 243 h 369"/>
                  <a:gd name="T96" fmla="*/ 362 w 362"/>
                  <a:gd name="T97" fmla="*/ 232 h 369"/>
                  <a:gd name="T98" fmla="*/ 354 w 362"/>
                  <a:gd name="T99" fmla="*/ 22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2" h="369">
                    <a:moveTo>
                      <a:pt x="181" y="255"/>
                    </a:moveTo>
                    <a:lnTo>
                      <a:pt x="174" y="254"/>
                    </a:lnTo>
                    <a:lnTo>
                      <a:pt x="166" y="253"/>
                    </a:lnTo>
                    <a:lnTo>
                      <a:pt x="160" y="252"/>
                    </a:lnTo>
                    <a:lnTo>
                      <a:pt x="153" y="249"/>
                    </a:lnTo>
                    <a:lnTo>
                      <a:pt x="147" y="247"/>
                    </a:lnTo>
                    <a:lnTo>
                      <a:pt x="141" y="243"/>
                    </a:lnTo>
                    <a:lnTo>
                      <a:pt x="135" y="238"/>
                    </a:lnTo>
                    <a:lnTo>
                      <a:pt x="131" y="234"/>
                    </a:lnTo>
                    <a:lnTo>
                      <a:pt x="125" y="229"/>
                    </a:lnTo>
                    <a:lnTo>
                      <a:pt x="122" y="223"/>
                    </a:lnTo>
                    <a:lnTo>
                      <a:pt x="118" y="218"/>
                    </a:lnTo>
                    <a:lnTo>
                      <a:pt x="115" y="212"/>
                    </a:lnTo>
                    <a:lnTo>
                      <a:pt x="113" y="205"/>
                    </a:lnTo>
                    <a:lnTo>
                      <a:pt x="110" y="198"/>
                    </a:lnTo>
                    <a:lnTo>
                      <a:pt x="109" y="190"/>
                    </a:lnTo>
                    <a:lnTo>
                      <a:pt x="109" y="183"/>
                    </a:lnTo>
                    <a:lnTo>
                      <a:pt x="109" y="176"/>
                    </a:lnTo>
                    <a:lnTo>
                      <a:pt x="110" y="169"/>
                    </a:lnTo>
                    <a:lnTo>
                      <a:pt x="113" y="162"/>
                    </a:lnTo>
                    <a:lnTo>
                      <a:pt x="115" y="156"/>
                    </a:lnTo>
                    <a:lnTo>
                      <a:pt x="118" y="149"/>
                    </a:lnTo>
                    <a:lnTo>
                      <a:pt x="122" y="143"/>
                    </a:lnTo>
                    <a:lnTo>
                      <a:pt x="125" y="138"/>
                    </a:lnTo>
                    <a:lnTo>
                      <a:pt x="131" y="132"/>
                    </a:lnTo>
                    <a:lnTo>
                      <a:pt x="135" y="128"/>
                    </a:lnTo>
                    <a:lnTo>
                      <a:pt x="141" y="124"/>
                    </a:lnTo>
                    <a:lnTo>
                      <a:pt x="147" y="121"/>
                    </a:lnTo>
                    <a:lnTo>
                      <a:pt x="153" y="117"/>
                    </a:lnTo>
                    <a:lnTo>
                      <a:pt x="160" y="114"/>
                    </a:lnTo>
                    <a:lnTo>
                      <a:pt x="166" y="113"/>
                    </a:lnTo>
                    <a:lnTo>
                      <a:pt x="174" y="112"/>
                    </a:lnTo>
                    <a:lnTo>
                      <a:pt x="181" y="111"/>
                    </a:lnTo>
                    <a:lnTo>
                      <a:pt x="189" y="112"/>
                    </a:lnTo>
                    <a:lnTo>
                      <a:pt x="195" y="113"/>
                    </a:lnTo>
                    <a:lnTo>
                      <a:pt x="202" y="114"/>
                    </a:lnTo>
                    <a:lnTo>
                      <a:pt x="209" y="117"/>
                    </a:lnTo>
                    <a:lnTo>
                      <a:pt x="215" y="121"/>
                    </a:lnTo>
                    <a:lnTo>
                      <a:pt x="221" y="124"/>
                    </a:lnTo>
                    <a:lnTo>
                      <a:pt x="226" y="128"/>
                    </a:lnTo>
                    <a:lnTo>
                      <a:pt x="231" y="132"/>
                    </a:lnTo>
                    <a:lnTo>
                      <a:pt x="236" y="138"/>
                    </a:lnTo>
                    <a:lnTo>
                      <a:pt x="240" y="143"/>
                    </a:lnTo>
                    <a:lnTo>
                      <a:pt x="244" y="149"/>
                    </a:lnTo>
                    <a:lnTo>
                      <a:pt x="247" y="156"/>
                    </a:lnTo>
                    <a:lnTo>
                      <a:pt x="250" y="162"/>
                    </a:lnTo>
                    <a:lnTo>
                      <a:pt x="251" y="169"/>
                    </a:lnTo>
                    <a:lnTo>
                      <a:pt x="252" y="176"/>
                    </a:lnTo>
                    <a:lnTo>
                      <a:pt x="253" y="183"/>
                    </a:lnTo>
                    <a:lnTo>
                      <a:pt x="252" y="190"/>
                    </a:lnTo>
                    <a:lnTo>
                      <a:pt x="251" y="198"/>
                    </a:lnTo>
                    <a:lnTo>
                      <a:pt x="250" y="205"/>
                    </a:lnTo>
                    <a:lnTo>
                      <a:pt x="247" y="212"/>
                    </a:lnTo>
                    <a:lnTo>
                      <a:pt x="244" y="218"/>
                    </a:lnTo>
                    <a:lnTo>
                      <a:pt x="240" y="223"/>
                    </a:lnTo>
                    <a:lnTo>
                      <a:pt x="236" y="229"/>
                    </a:lnTo>
                    <a:lnTo>
                      <a:pt x="231" y="234"/>
                    </a:lnTo>
                    <a:lnTo>
                      <a:pt x="226" y="238"/>
                    </a:lnTo>
                    <a:lnTo>
                      <a:pt x="221" y="243"/>
                    </a:lnTo>
                    <a:lnTo>
                      <a:pt x="215" y="247"/>
                    </a:lnTo>
                    <a:lnTo>
                      <a:pt x="209" y="249"/>
                    </a:lnTo>
                    <a:lnTo>
                      <a:pt x="202" y="252"/>
                    </a:lnTo>
                    <a:lnTo>
                      <a:pt x="195" y="253"/>
                    </a:lnTo>
                    <a:lnTo>
                      <a:pt x="189" y="254"/>
                    </a:lnTo>
                    <a:lnTo>
                      <a:pt x="181" y="255"/>
                    </a:lnTo>
                    <a:close/>
                    <a:moveTo>
                      <a:pt x="354" y="223"/>
                    </a:moveTo>
                    <a:lnTo>
                      <a:pt x="327" y="207"/>
                    </a:lnTo>
                    <a:lnTo>
                      <a:pt x="328" y="195"/>
                    </a:lnTo>
                    <a:lnTo>
                      <a:pt x="328" y="183"/>
                    </a:lnTo>
                    <a:lnTo>
                      <a:pt x="328" y="172"/>
                    </a:lnTo>
                    <a:lnTo>
                      <a:pt x="327" y="160"/>
                    </a:lnTo>
                    <a:lnTo>
                      <a:pt x="354" y="144"/>
                    </a:lnTo>
                    <a:lnTo>
                      <a:pt x="357" y="143"/>
                    </a:lnTo>
                    <a:lnTo>
                      <a:pt x="359" y="141"/>
                    </a:lnTo>
                    <a:lnTo>
                      <a:pt x="360" y="139"/>
                    </a:lnTo>
                    <a:lnTo>
                      <a:pt x="361" y="136"/>
                    </a:lnTo>
                    <a:lnTo>
                      <a:pt x="362" y="132"/>
                    </a:lnTo>
                    <a:lnTo>
                      <a:pt x="362" y="129"/>
                    </a:lnTo>
                    <a:lnTo>
                      <a:pt x="361" y="126"/>
                    </a:lnTo>
                    <a:lnTo>
                      <a:pt x="360" y="124"/>
                    </a:lnTo>
                    <a:lnTo>
                      <a:pt x="322" y="59"/>
                    </a:lnTo>
                    <a:lnTo>
                      <a:pt x="320" y="56"/>
                    </a:lnTo>
                    <a:lnTo>
                      <a:pt x="318" y="54"/>
                    </a:lnTo>
                    <a:lnTo>
                      <a:pt x="316" y="53"/>
                    </a:lnTo>
                    <a:lnTo>
                      <a:pt x="313" y="51"/>
                    </a:lnTo>
                    <a:lnTo>
                      <a:pt x="309" y="51"/>
                    </a:lnTo>
                    <a:lnTo>
                      <a:pt x="307" y="51"/>
                    </a:lnTo>
                    <a:lnTo>
                      <a:pt x="304" y="52"/>
                    </a:lnTo>
                    <a:lnTo>
                      <a:pt x="301" y="53"/>
                    </a:lnTo>
                    <a:lnTo>
                      <a:pt x="274" y="69"/>
                    </a:lnTo>
                    <a:lnTo>
                      <a:pt x="266" y="63"/>
                    </a:lnTo>
                    <a:lnTo>
                      <a:pt x="256" y="56"/>
                    </a:lnTo>
                    <a:lnTo>
                      <a:pt x="246" y="51"/>
                    </a:lnTo>
                    <a:lnTo>
                      <a:pt x="237" y="47"/>
                    </a:lnTo>
                    <a:lnTo>
                      <a:pt x="237" y="14"/>
                    </a:lnTo>
                    <a:lnTo>
                      <a:pt x="236" y="10"/>
                    </a:lnTo>
                    <a:lnTo>
                      <a:pt x="236" y="8"/>
                    </a:lnTo>
                    <a:lnTo>
                      <a:pt x="233" y="5"/>
                    </a:lnTo>
                    <a:lnTo>
                      <a:pt x="232" y="3"/>
                    </a:lnTo>
                    <a:lnTo>
                      <a:pt x="229" y="2"/>
                    </a:lnTo>
                    <a:lnTo>
                      <a:pt x="227" y="1"/>
                    </a:lnTo>
                    <a:lnTo>
                      <a:pt x="224" y="0"/>
                    </a:lnTo>
                    <a:lnTo>
                      <a:pt x="222" y="0"/>
                    </a:lnTo>
                    <a:lnTo>
                      <a:pt x="146" y="0"/>
                    </a:lnTo>
                    <a:lnTo>
                      <a:pt x="143" y="0"/>
                    </a:lnTo>
                    <a:lnTo>
                      <a:pt x="140" y="1"/>
                    </a:lnTo>
                    <a:lnTo>
                      <a:pt x="137" y="2"/>
                    </a:lnTo>
                    <a:lnTo>
                      <a:pt x="135" y="3"/>
                    </a:lnTo>
                    <a:lnTo>
                      <a:pt x="134" y="5"/>
                    </a:lnTo>
                    <a:lnTo>
                      <a:pt x="132" y="8"/>
                    </a:lnTo>
                    <a:lnTo>
                      <a:pt x="132" y="10"/>
                    </a:lnTo>
                    <a:lnTo>
                      <a:pt x="131" y="14"/>
                    </a:lnTo>
                    <a:lnTo>
                      <a:pt x="131" y="47"/>
                    </a:lnTo>
                    <a:lnTo>
                      <a:pt x="120" y="52"/>
                    </a:lnTo>
                    <a:lnTo>
                      <a:pt x="109" y="57"/>
                    </a:lnTo>
                    <a:lnTo>
                      <a:pt x="99" y="63"/>
                    </a:lnTo>
                    <a:lnTo>
                      <a:pt x="90" y="69"/>
                    </a:lnTo>
                    <a:lnTo>
                      <a:pt x="61" y="53"/>
                    </a:lnTo>
                    <a:lnTo>
                      <a:pt x="58" y="52"/>
                    </a:lnTo>
                    <a:lnTo>
                      <a:pt x="55" y="51"/>
                    </a:lnTo>
                    <a:lnTo>
                      <a:pt x="53" y="51"/>
                    </a:lnTo>
                    <a:lnTo>
                      <a:pt x="49" y="51"/>
                    </a:lnTo>
                    <a:lnTo>
                      <a:pt x="47" y="52"/>
                    </a:lnTo>
                    <a:lnTo>
                      <a:pt x="44" y="54"/>
                    </a:lnTo>
                    <a:lnTo>
                      <a:pt x="42" y="56"/>
                    </a:lnTo>
                    <a:lnTo>
                      <a:pt x="41" y="59"/>
                    </a:lnTo>
                    <a:lnTo>
                      <a:pt x="2" y="124"/>
                    </a:lnTo>
                    <a:lnTo>
                      <a:pt x="1" y="126"/>
                    </a:lnTo>
                    <a:lnTo>
                      <a:pt x="0" y="129"/>
                    </a:lnTo>
                    <a:lnTo>
                      <a:pt x="0" y="132"/>
                    </a:lnTo>
                    <a:lnTo>
                      <a:pt x="1" y="136"/>
                    </a:lnTo>
                    <a:lnTo>
                      <a:pt x="2" y="139"/>
                    </a:lnTo>
                    <a:lnTo>
                      <a:pt x="3" y="141"/>
                    </a:lnTo>
                    <a:lnTo>
                      <a:pt x="6" y="143"/>
                    </a:lnTo>
                    <a:lnTo>
                      <a:pt x="8" y="144"/>
                    </a:lnTo>
                    <a:lnTo>
                      <a:pt x="36" y="160"/>
                    </a:lnTo>
                    <a:lnTo>
                      <a:pt x="34" y="172"/>
                    </a:lnTo>
                    <a:lnTo>
                      <a:pt x="34" y="183"/>
                    </a:lnTo>
                    <a:lnTo>
                      <a:pt x="34" y="195"/>
                    </a:lnTo>
                    <a:lnTo>
                      <a:pt x="36" y="207"/>
                    </a:lnTo>
                    <a:lnTo>
                      <a:pt x="8" y="223"/>
                    </a:lnTo>
                    <a:lnTo>
                      <a:pt x="6" y="224"/>
                    </a:lnTo>
                    <a:lnTo>
                      <a:pt x="3" y="227"/>
                    </a:lnTo>
                    <a:lnTo>
                      <a:pt x="1" y="230"/>
                    </a:lnTo>
                    <a:lnTo>
                      <a:pt x="0" y="233"/>
                    </a:lnTo>
                    <a:lnTo>
                      <a:pt x="0" y="235"/>
                    </a:lnTo>
                    <a:lnTo>
                      <a:pt x="0" y="237"/>
                    </a:lnTo>
                    <a:lnTo>
                      <a:pt x="1" y="240"/>
                    </a:lnTo>
                    <a:lnTo>
                      <a:pt x="2" y="243"/>
                    </a:lnTo>
                    <a:lnTo>
                      <a:pt x="40" y="309"/>
                    </a:lnTo>
                    <a:lnTo>
                      <a:pt x="42" y="311"/>
                    </a:lnTo>
                    <a:lnTo>
                      <a:pt x="44" y="313"/>
                    </a:lnTo>
                    <a:lnTo>
                      <a:pt x="46" y="314"/>
                    </a:lnTo>
                    <a:lnTo>
                      <a:pt x="48" y="315"/>
                    </a:lnTo>
                    <a:lnTo>
                      <a:pt x="55" y="316"/>
                    </a:lnTo>
                    <a:lnTo>
                      <a:pt x="60" y="314"/>
                    </a:lnTo>
                    <a:lnTo>
                      <a:pt x="90" y="297"/>
                    </a:lnTo>
                    <a:lnTo>
                      <a:pt x="99" y="304"/>
                    </a:lnTo>
                    <a:lnTo>
                      <a:pt x="109" y="310"/>
                    </a:lnTo>
                    <a:lnTo>
                      <a:pt x="120" y="316"/>
                    </a:lnTo>
                    <a:lnTo>
                      <a:pt x="131" y="321"/>
                    </a:lnTo>
                    <a:lnTo>
                      <a:pt x="131" y="354"/>
                    </a:lnTo>
                    <a:lnTo>
                      <a:pt x="132" y="356"/>
                    </a:lnTo>
                    <a:lnTo>
                      <a:pt x="132" y="359"/>
                    </a:lnTo>
                    <a:lnTo>
                      <a:pt x="134" y="361"/>
                    </a:lnTo>
                    <a:lnTo>
                      <a:pt x="135" y="363"/>
                    </a:lnTo>
                    <a:lnTo>
                      <a:pt x="137" y="366"/>
                    </a:lnTo>
                    <a:lnTo>
                      <a:pt x="140" y="368"/>
                    </a:lnTo>
                    <a:lnTo>
                      <a:pt x="143" y="368"/>
                    </a:lnTo>
                    <a:lnTo>
                      <a:pt x="146" y="369"/>
                    </a:lnTo>
                    <a:lnTo>
                      <a:pt x="222" y="369"/>
                    </a:lnTo>
                    <a:lnTo>
                      <a:pt x="225" y="368"/>
                    </a:lnTo>
                    <a:lnTo>
                      <a:pt x="227" y="368"/>
                    </a:lnTo>
                    <a:lnTo>
                      <a:pt x="229" y="366"/>
                    </a:lnTo>
                    <a:lnTo>
                      <a:pt x="232" y="363"/>
                    </a:lnTo>
                    <a:lnTo>
                      <a:pt x="233" y="361"/>
                    </a:lnTo>
                    <a:lnTo>
                      <a:pt x="236" y="359"/>
                    </a:lnTo>
                    <a:lnTo>
                      <a:pt x="236" y="356"/>
                    </a:lnTo>
                    <a:lnTo>
                      <a:pt x="237" y="354"/>
                    </a:lnTo>
                    <a:lnTo>
                      <a:pt x="237" y="321"/>
                    </a:lnTo>
                    <a:lnTo>
                      <a:pt x="246" y="316"/>
                    </a:lnTo>
                    <a:lnTo>
                      <a:pt x="256" y="311"/>
                    </a:lnTo>
                    <a:lnTo>
                      <a:pt x="266" y="305"/>
                    </a:lnTo>
                    <a:lnTo>
                      <a:pt x="274" y="298"/>
                    </a:lnTo>
                    <a:lnTo>
                      <a:pt x="302" y="313"/>
                    </a:lnTo>
                    <a:lnTo>
                      <a:pt x="305" y="315"/>
                    </a:lnTo>
                    <a:lnTo>
                      <a:pt x="307" y="315"/>
                    </a:lnTo>
                    <a:lnTo>
                      <a:pt x="310" y="316"/>
                    </a:lnTo>
                    <a:lnTo>
                      <a:pt x="314" y="316"/>
                    </a:lnTo>
                    <a:lnTo>
                      <a:pt x="319" y="313"/>
                    </a:lnTo>
                    <a:lnTo>
                      <a:pt x="322" y="309"/>
                    </a:lnTo>
                    <a:lnTo>
                      <a:pt x="360" y="243"/>
                    </a:lnTo>
                    <a:lnTo>
                      <a:pt x="362" y="240"/>
                    </a:lnTo>
                    <a:lnTo>
                      <a:pt x="362" y="237"/>
                    </a:lnTo>
                    <a:lnTo>
                      <a:pt x="362" y="234"/>
                    </a:lnTo>
                    <a:lnTo>
                      <a:pt x="362" y="232"/>
                    </a:lnTo>
                    <a:lnTo>
                      <a:pt x="361" y="229"/>
                    </a:lnTo>
                    <a:lnTo>
                      <a:pt x="359" y="227"/>
                    </a:lnTo>
                    <a:lnTo>
                      <a:pt x="357" y="224"/>
                    </a:lnTo>
                    <a:lnTo>
                      <a:pt x="354"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 name="Group 5"/>
          <p:cNvGrpSpPr/>
          <p:nvPr/>
        </p:nvGrpSpPr>
        <p:grpSpPr>
          <a:xfrm>
            <a:off x="9757823" y="1999424"/>
            <a:ext cx="2242832" cy="4381904"/>
            <a:chOff x="9757823" y="1999424"/>
            <a:chExt cx="2242832" cy="4381904"/>
          </a:xfrm>
        </p:grpSpPr>
        <p:sp>
          <p:nvSpPr>
            <p:cNvPr id="80" name="Rectangle 79"/>
            <p:cNvSpPr/>
            <p:nvPr/>
          </p:nvSpPr>
          <p:spPr>
            <a:xfrm>
              <a:off x="9757823" y="1999424"/>
              <a:ext cx="2242832" cy="258170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t" anchorCtr="0"/>
            <a:lstStyle/>
            <a:p>
              <a:pPr algn="ctr"/>
              <a:r>
                <a:rPr lang="en-US" sz="1200" dirty="0" smtClean="0">
                  <a:solidFill>
                    <a:schemeClr val="tx1">
                      <a:lumMod val="65000"/>
                      <a:lumOff val="35000"/>
                    </a:schemeClr>
                  </a:solidFill>
                  <a:latin typeface="Montserrat" panose="00000500000000000000" pitchFamily="50" charset="0"/>
                </a:rPr>
                <a:t>EXPANSION</a:t>
              </a:r>
              <a:endParaRPr lang="en-US" sz="1200" dirty="0">
                <a:solidFill>
                  <a:schemeClr val="tx1">
                    <a:lumMod val="65000"/>
                    <a:lumOff val="35000"/>
                  </a:schemeClr>
                </a:solidFill>
                <a:latin typeface="Montserrat" panose="00000500000000000000" pitchFamily="50" charset="0"/>
              </a:endParaRPr>
            </a:p>
          </p:txBody>
        </p:sp>
        <p:sp>
          <p:nvSpPr>
            <p:cNvPr id="81" name="Rectangle 80"/>
            <p:cNvSpPr/>
            <p:nvPr/>
          </p:nvSpPr>
          <p:spPr>
            <a:xfrm>
              <a:off x="9757823" y="4725144"/>
              <a:ext cx="2242832" cy="165618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dirty="0">
                  <a:solidFill>
                    <a:schemeClr val="tx1">
                      <a:lumMod val="75000"/>
                      <a:lumOff val="25000"/>
                    </a:schemeClr>
                  </a:solidFill>
                  <a:latin typeface="Montserrat Light" panose="00000400000000000000" pitchFamily="50" charset="0"/>
                </a:rPr>
                <a:t>Daily monitoring process for KPIs and fix all inefficient </a:t>
              </a:r>
              <a:r>
                <a:rPr lang="en-GB" sz="1200" dirty="0" smtClean="0">
                  <a:solidFill>
                    <a:schemeClr val="tx1">
                      <a:lumMod val="75000"/>
                      <a:lumOff val="25000"/>
                    </a:schemeClr>
                  </a:solidFill>
                  <a:latin typeface="Montserrat Light" panose="00000400000000000000" pitchFamily="50" charset="0"/>
                </a:rPr>
                <a:t>processes</a:t>
              </a:r>
            </a:p>
            <a:p>
              <a:pPr algn="ctr"/>
              <a:endParaRPr lang="en-GB" sz="1200" dirty="0">
                <a:solidFill>
                  <a:schemeClr val="tx1">
                    <a:lumMod val="75000"/>
                    <a:lumOff val="25000"/>
                  </a:schemeClr>
                </a:solidFill>
                <a:latin typeface="Montserrat Light" panose="00000400000000000000" pitchFamily="50" charset="0"/>
              </a:endParaRPr>
            </a:p>
            <a:p>
              <a:pPr algn="ctr"/>
              <a:r>
                <a:rPr lang="en-GB" sz="1200" dirty="0" smtClean="0">
                  <a:solidFill>
                    <a:schemeClr val="tx1">
                      <a:lumMod val="75000"/>
                      <a:lumOff val="25000"/>
                    </a:schemeClr>
                  </a:solidFill>
                  <a:latin typeface="Montserrat Light" panose="00000400000000000000" pitchFamily="50" charset="0"/>
                </a:rPr>
                <a:t>Successful ventures are scaled and expanded internationally</a:t>
              </a:r>
              <a:endParaRPr lang="en-US" sz="1200" dirty="0">
                <a:solidFill>
                  <a:schemeClr val="tx1">
                    <a:lumMod val="75000"/>
                    <a:lumOff val="25000"/>
                  </a:schemeClr>
                </a:solidFill>
                <a:latin typeface="Montserrat Light" panose="00000400000000000000" pitchFamily="50" charset="0"/>
              </a:endParaRPr>
            </a:p>
          </p:txBody>
        </p:sp>
        <p:sp>
          <p:nvSpPr>
            <p:cNvPr id="82" name="Freeform 12"/>
            <p:cNvSpPr>
              <a:spLocks/>
            </p:cNvSpPr>
            <p:nvPr/>
          </p:nvSpPr>
          <p:spPr bwMode="auto">
            <a:xfrm>
              <a:off x="9760396" y="4005064"/>
              <a:ext cx="2237434" cy="576064"/>
            </a:xfrm>
            <a:custGeom>
              <a:avLst/>
              <a:gdLst>
                <a:gd name="T0" fmla="*/ 314 w 314"/>
                <a:gd name="T1" fmla="*/ 263 h 263"/>
                <a:gd name="T2" fmla="*/ 314 w 314"/>
                <a:gd name="T3" fmla="*/ 112 h 263"/>
                <a:gd name="T4" fmla="*/ 0 w 314"/>
                <a:gd name="T5" fmla="*/ 0 h 263"/>
                <a:gd name="T6" fmla="*/ 0 w 314"/>
                <a:gd name="T7" fmla="*/ 263 h 263"/>
                <a:gd name="T8" fmla="*/ 314 w 314"/>
                <a:gd name="T9" fmla="*/ 263 h 263"/>
              </a:gdLst>
              <a:ahLst/>
              <a:cxnLst>
                <a:cxn ang="0">
                  <a:pos x="T0" y="T1"/>
                </a:cxn>
                <a:cxn ang="0">
                  <a:pos x="T2" y="T3"/>
                </a:cxn>
                <a:cxn ang="0">
                  <a:pos x="T4" y="T5"/>
                </a:cxn>
                <a:cxn ang="0">
                  <a:pos x="T6" y="T7"/>
                </a:cxn>
                <a:cxn ang="0">
                  <a:pos x="T8" y="T9"/>
                </a:cxn>
              </a:cxnLst>
              <a:rect l="0" t="0" r="r" b="b"/>
              <a:pathLst>
                <a:path w="314" h="263">
                  <a:moveTo>
                    <a:pt x="314" y="263"/>
                  </a:moveTo>
                  <a:lnTo>
                    <a:pt x="314" y="112"/>
                  </a:lnTo>
                  <a:lnTo>
                    <a:pt x="0" y="0"/>
                  </a:lnTo>
                  <a:lnTo>
                    <a:pt x="0" y="263"/>
                  </a:lnTo>
                  <a:lnTo>
                    <a:pt x="314" y="263"/>
                  </a:lnTo>
                  <a:close/>
                </a:path>
              </a:pathLst>
            </a:custGeom>
            <a:solidFill>
              <a:srgbClr val="CCA876"/>
            </a:solidFill>
            <a:ln>
              <a:noFill/>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cxnSp>
          <p:nvCxnSpPr>
            <p:cNvPr id="106" name="Straight Connector 105"/>
            <p:cNvCxnSpPr/>
            <p:nvPr/>
          </p:nvCxnSpPr>
          <p:spPr>
            <a:xfrm>
              <a:off x="10852459" y="3443227"/>
              <a:ext cx="0" cy="711522"/>
            </a:xfrm>
            <a:prstGeom prst="line">
              <a:avLst/>
            </a:prstGeom>
            <a:ln w="6350">
              <a:solidFill>
                <a:schemeClr val="bg1">
                  <a:lumMod val="50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10352085" y="2709173"/>
              <a:ext cx="1008112" cy="1008112"/>
              <a:chOff x="10416480" y="2780928"/>
              <a:chExt cx="871962" cy="871962"/>
            </a:xfrm>
          </p:grpSpPr>
          <p:sp>
            <p:nvSpPr>
              <p:cNvPr id="104" name="Oval 103"/>
              <p:cNvSpPr/>
              <p:nvPr/>
            </p:nvSpPr>
            <p:spPr>
              <a:xfrm>
                <a:off x="10416480" y="2780928"/>
                <a:ext cx="871962" cy="871962"/>
              </a:xfrm>
              <a:prstGeom prst="ellipse">
                <a:avLst/>
              </a:prstGeom>
              <a:solidFill>
                <a:schemeClr val="bg1"/>
              </a:solidFill>
              <a:ln>
                <a:noFill/>
              </a:ln>
              <a:effectLst>
                <a:outerShdw blurRad="38100" dist="254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5" name="Oval 104"/>
              <p:cNvSpPr/>
              <p:nvPr/>
            </p:nvSpPr>
            <p:spPr>
              <a:xfrm>
                <a:off x="10470553" y="2835001"/>
                <a:ext cx="763815" cy="763815"/>
              </a:xfrm>
              <a:prstGeom prst="ellipse">
                <a:avLst/>
              </a:prstGeom>
              <a:solidFill>
                <a:srgbClr val="CCA876"/>
              </a:solidFill>
              <a:ln>
                <a:noFill/>
              </a:ln>
              <a:effectLst>
                <a:outerShdw blurRad="38100" dist="25400" dir="5400000" algn="ctr" rotWithShape="0">
                  <a:srgbClr val="000000">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378" name="Group 377"/>
            <p:cNvGrpSpPr/>
            <p:nvPr/>
          </p:nvGrpSpPr>
          <p:grpSpPr>
            <a:xfrm>
              <a:off x="10487500" y="3070420"/>
              <a:ext cx="733947" cy="383133"/>
              <a:chOff x="1504597" y="2399471"/>
              <a:chExt cx="6134807" cy="3202478"/>
            </a:xfrm>
            <a:solidFill>
              <a:schemeClr val="bg1"/>
            </a:solidFill>
            <a:effectLst>
              <a:outerShdw blurRad="38100" dist="25400" dir="5400000" algn="ctr" rotWithShape="0">
                <a:srgbClr val="000000">
                  <a:alpha val="20000"/>
                </a:srgbClr>
              </a:outerShdw>
            </a:effectLst>
          </p:grpSpPr>
          <p:sp>
            <p:nvSpPr>
              <p:cNvPr id="379" name="Freeform 5962"/>
              <p:cNvSpPr>
                <a:spLocks noEditPoints="1"/>
              </p:cNvSpPr>
              <p:nvPr/>
            </p:nvSpPr>
            <p:spPr bwMode="auto">
              <a:xfrm>
                <a:off x="3063972" y="4165973"/>
                <a:ext cx="836057" cy="1435976"/>
              </a:xfrm>
              <a:custGeom>
                <a:avLst/>
                <a:gdLst>
                  <a:gd name="T0" fmla="*/ 168775 w 1874"/>
                  <a:gd name="T1" fmla="*/ 2086902 h 3562"/>
                  <a:gd name="T2" fmla="*/ 147202 w 1874"/>
                  <a:gd name="T3" fmla="*/ 1968776 h 3562"/>
                  <a:gd name="T4" fmla="*/ 184003 w 1874"/>
                  <a:gd name="T5" fmla="*/ 1976397 h 3562"/>
                  <a:gd name="T6" fmla="*/ 161161 w 1874"/>
                  <a:gd name="T7" fmla="*/ 1982748 h 3562"/>
                  <a:gd name="T8" fmla="*/ 154816 w 1874"/>
                  <a:gd name="T9" fmla="*/ 2042446 h 3562"/>
                  <a:gd name="T10" fmla="*/ 156085 w 1874"/>
                  <a:gd name="T11" fmla="*/ 1997990 h 3562"/>
                  <a:gd name="T12" fmla="*/ 147202 w 1874"/>
                  <a:gd name="T13" fmla="*/ 2006881 h 3562"/>
                  <a:gd name="T14" fmla="*/ 184003 w 1874"/>
                  <a:gd name="T15" fmla="*/ 2086902 h 3562"/>
                  <a:gd name="T16" fmla="*/ 153547 w 1874"/>
                  <a:gd name="T17" fmla="*/ 1999260 h 3562"/>
                  <a:gd name="T18" fmla="*/ 185272 w 1874"/>
                  <a:gd name="T19" fmla="*/ 1850649 h 3562"/>
                  <a:gd name="T20" fmla="*/ 192886 w 1874"/>
                  <a:gd name="T21" fmla="*/ 1841758 h 3562"/>
                  <a:gd name="T22" fmla="*/ 166237 w 1874"/>
                  <a:gd name="T23" fmla="*/ 1884944 h 3562"/>
                  <a:gd name="T24" fmla="*/ 348971 w 1874"/>
                  <a:gd name="T25" fmla="*/ 2235513 h 3562"/>
                  <a:gd name="T26" fmla="*/ 304556 w 1874"/>
                  <a:gd name="T27" fmla="*/ 2245675 h 3562"/>
                  <a:gd name="T28" fmla="*/ 284252 w 1874"/>
                  <a:gd name="T29" fmla="*/ 2227892 h 3562"/>
                  <a:gd name="T30" fmla="*/ 323591 w 1874"/>
                  <a:gd name="T31" fmla="*/ 2224082 h 3562"/>
                  <a:gd name="T32" fmla="*/ 277907 w 1874"/>
                  <a:gd name="T33" fmla="*/ 2230433 h 3562"/>
                  <a:gd name="T34" fmla="*/ 170044 w 1874"/>
                  <a:gd name="T35" fmla="*/ 2140250 h 3562"/>
                  <a:gd name="T36" fmla="*/ 180196 w 1874"/>
                  <a:gd name="T37" fmla="*/ 2163113 h 3562"/>
                  <a:gd name="T38" fmla="*/ 157354 w 1874"/>
                  <a:gd name="T39" fmla="*/ 2090713 h 3562"/>
                  <a:gd name="T40" fmla="*/ 247452 w 1874"/>
                  <a:gd name="T41" fmla="*/ 2198678 h 3562"/>
                  <a:gd name="T42" fmla="*/ 214458 w 1874"/>
                  <a:gd name="T43" fmla="*/ 2170734 h 3562"/>
                  <a:gd name="T44" fmla="*/ 224610 w 1874"/>
                  <a:gd name="T45" fmla="*/ 2189787 h 3562"/>
                  <a:gd name="T46" fmla="*/ 300749 w 1874"/>
                  <a:gd name="T47" fmla="*/ 2198678 h 3562"/>
                  <a:gd name="T48" fmla="*/ 237300 w 1874"/>
                  <a:gd name="T49" fmla="*/ 2207569 h 3562"/>
                  <a:gd name="T50" fmla="*/ 319784 w 1874"/>
                  <a:gd name="T51" fmla="*/ 2224082 h 3562"/>
                  <a:gd name="T52" fmla="*/ 184003 w 1874"/>
                  <a:gd name="T53" fmla="*/ 1738874 h 3562"/>
                  <a:gd name="T54" fmla="*/ 166237 w 1874"/>
                  <a:gd name="T55" fmla="*/ 1802383 h 3562"/>
                  <a:gd name="T56" fmla="*/ 187810 w 1874"/>
                  <a:gd name="T57" fmla="*/ 1807463 h 3562"/>
                  <a:gd name="T58" fmla="*/ 176389 w 1874"/>
                  <a:gd name="T59" fmla="*/ 1878593 h 3562"/>
                  <a:gd name="T60" fmla="*/ 939048 w 1874"/>
                  <a:gd name="T61" fmla="*/ 443292 h 3562"/>
                  <a:gd name="T62" fmla="*/ 767735 w 1874"/>
                  <a:gd name="T63" fmla="*/ 403917 h 3562"/>
                  <a:gd name="T64" fmla="*/ 761390 w 1874"/>
                  <a:gd name="T65" fmla="*/ 248955 h 3562"/>
                  <a:gd name="T66" fmla="*/ 611650 w 1874"/>
                  <a:gd name="T67" fmla="*/ 190527 h 3562"/>
                  <a:gd name="T68" fmla="*/ 474600 w 1874"/>
                  <a:gd name="T69" fmla="*/ 59698 h 3562"/>
                  <a:gd name="T70" fmla="*/ 281714 w 1874"/>
                  <a:gd name="T71" fmla="*/ 21593 h 3562"/>
                  <a:gd name="T72" fmla="*/ 157354 w 1874"/>
                  <a:gd name="T73" fmla="*/ 45726 h 3562"/>
                  <a:gd name="T74" fmla="*/ 91367 w 1874"/>
                  <a:gd name="T75" fmla="*/ 299762 h 3562"/>
                  <a:gd name="T76" fmla="*/ 35532 w 1874"/>
                  <a:gd name="T77" fmla="*/ 461075 h 3562"/>
                  <a:gd name="T78" fmla="*/ 109133 w 1874"/>
                  <a:gd name="T79" fmla="*/ 768458 h 3562"/>
                  <a:gd name="T80" fmla="*/ 275370 w 1874"/>
                  <a:gd name="T81" fmla="*/ 1108865 h 3562"/>
                  <a:gd name="T82" fmla="*/ 252528 w 1874"/>
                  <a:gd name="T83" fmla="*/ 1420059 h 3562"/>
                  <a:gd name="T84" fmla="*/ 196693 w 1874"/>
                  <a:gd name="T85" fmla="*/ 1667744 h 3562"/>
                  <a:gd name="T86" fmla="*/ 209382 w 1874"/>
                  <a:gd name="T87" fmla="*/ 1797302 h 3562"/>
                  <a:gd name="T88" fmla="*/ 171313 w 1874"/>
                  <a:gd name="T89" fmla="*/ 1882404 h 3562"/>
                  <a:gd name="T90" fmla="*/ 170044 w 1874"/>
                  <a:gd name="T91" fmla="*/ 1947183 h 3562"/>
                  <a:gd name="T92" fmla="*/ 176389 w 1874"/>
                  <a:gd name="T93" fmla="*/ 2011962 h 3562"/>
                  <a:gd name="T94" fmla="*/ 185272 w 1874"/>
                  <a:gd name="T95" fmla="*/ 2053878 h 3562"/>
                  <a:gd name="T96" fmla="*/ 196693 w 1874"/>
                  <a:gd name="T97" fmla="*/ 2100874 h 3562"/>
                  <a:gd name="T98" fmla="*/ 194155 w 1874"/>
                  <a:gd name="T99" fmla="*/ 2113576 h 3562"/>
                  <a:gd name="T100" fmla="*/ 233493 w 1874"/>
                  <a:gd name="T101" fmla="*/ 2131359 h 3562"/>
                  <a:gd name="T102" fmla="*/ 255066 w 1874"/>
                  <a:gd name="T103" fmla="*/ 2141520 h 3562"/>
                  <a:gd name="T104" fmla="*/ 314708 w 1874"/>
                  <a:gd name="T105" fmla="*/ 2122467 h 3562"/>
                  <a:gd name="T106" fmla="*/ 348971 w 1874"/>
                  <a:gd name="T107" fmla="*/ 1890025 h 3562"/>
                  <a:gd name="T108" fmla="*/ 453027 w 1874"/>
                  <a:gd name="T109" fmla="*/ 1764277 h 3562"/>
                  <a:gd name="T110" fmla="*/ 491097 w 1874"/>
                  <a:gd name="T111" fmla="*/ 1635989 h 3562"/>
                  <a:gd name="T112" fmla="*/ 629416 w 1874"/>
                  <a:gd name="T113" fmla="*/ 1491189 h 3562"/>
                  <a:gd name="T114" fmla="*/ 865447 w 1874"/>
                  <a:gd name="T115" fmla="*/ 1158402 h 3562"/>
                  <a:gd name="T116" fmla="*/ 1079905 w 1874"/>
                  <a:gd name="T117" fmla="*/ 900556 h 3562"/>
                  <a:gd name="T118" fmla="*/ 426379 w 1874"/>
                  <a:gd name="T119" fmla="*/ 2222811 h 3562"/>
                  <a:gd name="T120" fmla="*/ 184003 w 1874"/>
                  <a:gd name="T121" fmla="*/ 1928130 h 3562"/>
                  <a:gd name="T122" fmla="*/ 159892 w 1874"/>
                  <a:gd name="T123" fmla="*/ 1994179 h 3562"/>
                  <a:gd name="T124" fmla="*/ 175120 w 1874"/>
                  <a:gd name="T125" fmla="*/ 2027204 h 356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74"/>
                  <a:gd name="T190" fmla="*/ 0 h 3562"/>
                  <a:gd name="T191" fmla="*/ 1874 w 1874"/>
                  <a:gd name="T192" fmla="*/ 3562 h 356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74" h="3562">
                    <a:moveTo>
                      <a:pt x="282" y="3320"/>
                    </a:moveTo>
                    <a:lnTo>
                      <a:pt x="282" y="3320"/>
                    </a:lnTo>
                    <a:lnTo>
                      <a:pt x="286" y="3322"/>
                    </a:lnTo>
                    <a:lnTo>
                      <a:pt x="286" y="3320"/>
                    </a:lnTo>
                    <a:lnTo>
                      <a:pt x="284" y="3316"/>
                    </a:lnTo>
                    <a:lnTo>
                      <a:pt x="282" y="3312"/>
                    </a:lnTo>
                    <a:lnTo>
                      <a:pt x="278" y="3308"/>
                    </a:lnTo>
                    <a:lnTo>
                      <a:pt x="274" y="3308"/>
                    </a:lnTo>
                    <a:lnTo>
                      <a:pt x="274" y="3310"/>
                    </a:lnTo>
                    <a:lnTo>
                      <a:pt x="276" y="3314"/>
                    </a:lnTo>
                    <a:lnTo>
                      <a:pt x="276" y="3316"/>
                    </a:lnTo>
                    <a:lnTo>
                      <a:pt x="282" y="3320"/>
                    </a:lnTo>
                    <a:close/>
                    <a:moveTo>
                      <a:pt x="286" y="3348"/>
                    </a:moveTo>
                    <a:lnTo>
                      <a:pt x="286" y="3348"/>
                    </a:lnTo>
                    <a:lnTo>
                      <a:pt x="288" y="3348"/>
                    </a:lnTo>
                    <a:lnTo>
                      <a:pt x="290" y="3348"/>
                    </a:lnTo>
                    <a:lnTo>
                      <a:pt x="296" y="3344"/>
                    </a:lnTo>
                    <a:lnTo>
                      <a:pt x="294" y="3340"/>
                    </a:lnTo>
                    <a:lnTo>
                      <a:pt x="286" y="3334"/>
                    </a:lnTo>
                    <a:lnTo>
                      <a:pt x="282" y="3330"/>
                    </a:lnTo>
                    <a:lnTo>
                      <a:pt x="278" y="3330"/>
                    </a:lnTo>
                    <a:lnTo>
                      <a:pt x="276" y="3332"/>
                    </a:lnTo>
                    <a:lnTo>
                      <a:pt x="278" y="3334"/>
                    </a:lnTo>
                    <a:lnTo>
                      <a:pt x="278" y="3336"/>
                    </a:lnTo>
                    <a:lnTo>
                      <a:pt x="280" y="3336"/>
                    </a:lnTo>
                    <a:lnTo>
                      <a:pt x="282" y="3336"/>
                    </a:lnTo>
                    <a:lnTo>
                      <a:pt x="284" y="3336"/>
                    </a:lnTo>
                    <a:lnTo>
                      <a:pt x="284" y="3338"/>
                    </a:lnTo>
                    <a:lnTo>
                      <a:pt x="284" y="3340"/>
                    </a:lnTo>
                    <a:lnTo>
                      <a:pt x="284" y="3342"/>
                    </a:lnTo>
                    <a:lnTo>
                      <a:pt x="286" y="3348"/>
                    </a:lnTo>
                    <a:close/>
                    <a:moveTo>
                      <a:pt x="270" y="3286"/>
                    </a:moveTo>
                    <a:lnTo>
                      <a:pt x="270" y="3286"/>
                    </a:lnTo>
                    <a:lnTo>
                      <a:pt x="270" y="3280"/>
                    </a:lnTo>
                    <a:lnTo>
                      <a:pt x="268" y="3278"/>
                    </a:lnTo>
                    <a:lnTo>
                      <a:pt x="266" y="3278"/>
                    </a:lnTo>
                    <a:lnTo>
                      <a:pt x="262" y="3278"/>
                    </a:lnTo>
                    <a:lnTo>
                      <a:pt x="260" y="3280"/>
                    </a:lnTo>
                    <a:lnTo>
                      <a:pt x="256" y="3286"/>
                    </a:lnTo>
                    <a:lnTo>
                      <a:pt x="252" y="3292"/>
                    </a:lnTo>
                    <a:lnTo>
                      <a:pt x="254" y="3292"/>
                    </a:lnTo>
                    <a:lnTo>
                      <a:pt x="258" y="3292"/>
                    </a:lnTo>
                    <a:lnTo>
                      <a:pt x="262" y="3290"/>
                    </a:lnTo>
                    <a:lnTo>
                      <a:pt x="262" y="3288"/>
                    </a:lnTo>
                    <a:lnTo>
                      <a:pt x="264" y="3286"/>
                    </a:lnTo>
                    <a:lnTo>
                      <a:pt x="266" y="3286"/>
                    </a:lnTo>
                    <a:lnTo>
                      <a:pt x="266" y="3288"/>
                    </a:lnTo>
                    <a:lnTo>
                      <a:pt x="268" y="3290"/>
                    </a:lnTo>
                    <a:lnTo>
                      <a:pt x="270" y="3288"/>
                    </a:lnTo>
                    <a:lnTo>
                      <a:pt x="270" y="3286"/>
                    </a:lnTo>
                    <a:close/>
                    <a:moveTo>
                      <a:pt x="262" y="3260"/>
                    </a:moveTo>
                    <a:lnTo>
                      <a:pt x="262" y="3260"/>
                    </a:lnTo>
                    <a:lnTo>
                      <a:pt x="256" y="3260"/>
                    </a:lnTo>
                    <a:lnTo>
                      <a:pt x="254" y="3260"/>
                    </a:lnTo>
                    <a:lnTo>
                      <a:pt x="254" y="3262"/>
                    </a:lnTo>
                    <a:lnTo>
                      <a:pt x="256" y="3264"/>
                    </a:lnTo>
                    <a:lnTo>
                      <a:pt x="258" y="3266"/>
                    </a:lnTo>
                    <a:lnTo>
                      <a:pt x="260" y="3270"/>
                    </a:lnTo>
                    <a:lnTo>
                      <a:pt x="264" y="3272"/>
                    </a:lnTo>
                    <a:lnTo>
                      <a:pt x="266" y="3270"/>
                    </a:lnTo>
                    <a:lnTo>
                      <a:pt x="268" y="3268"/>
                    </a:lnTo>
                    <a:lnTo>
                      <a:pt x="270" y="3266"/>
                    </a:lnTo>
                    <a:lnTo>
                      <a:pt x="274" y="3266"/>
                    </a:lnTo>
                    <a:lnTo>
                      <a:pt x="276" y="3266"/>
                    </a:lnTo>
                    <a:lnTo>
                      <a:pt x="276" y="3258"/>
                    </a:lnTo>
                    <a:lnTo>
                      <a:pt x="274" y="3254"/>
                    </a:lnTo>
                    <a:lnTo>
                      <a:pt x="270" y="3250"/>
                    </a:lnTo>
                    <a:lnTo>
                      <a:pt x="268" y="3250"/>
                    </a:lnTo>
                    <a:lnTo>
                      <a:pt x="266" y="3252"/>
                    </a:lnTo>
                    <a:lnTo>
                      <a:pt x="268" y="3258"/>
                    </a:lnTo>
                    <a:lnTo>
                      <a:pt x="266" y="3260"/>
                    </a:lnTo>
                    <a:lnTo>
                      <a:pt x="262" y="3260"/>
                    </a:lnTo>
                    <a:close/>
                    <a:moveTo>
                      <a:pt x="236" y="3110"/>
                    </a:moveTo>
                    <a:lnTo>
                      <a:pt x="236" y="3110"/>
                    </a:lnTo>
                    <a:lnTo>
                      <a:pt x="238" y="3110"/>
                    </a:lnTo>
                    <a:lnTo>
                      <a:pt x="240" y="3112"/>
                    </a:lnTo>
                    <a:lnTo>
                      <a:pt x="240" y="3118"/>
                    </a:lnTo>
                    <a:lnTo>
                      <a:pt x="240" y="3126"/>
                    </a:lnTo>
                    <a:lnTo>
                      <a:pt x="242" y="3128"/>
                    </a:lnTo>
                    <a:lnTo>
                      <a:pt x="244" y="3128"/>
                    </a:lnTo>
                    <a:lnTo>
                      <a:pt x="248" y="3124"/>
                    </a:lnTo>
                    <a:lnTo>
                      <a:pt x="250" y="3120"/>
                    </a:lnTo>
                    <a:lnTo>
                      <a:pt x="244" y="3108"/>
                    </a:lnTo>
                    <a:lnTo>
                      <a:pt x="240" y="3102"/>
                    </a:lnTo>
                    <a:lnTo>
                      <a:pt x="240" y="3096"/>
                    </a:lnTo>
                    <a:lnTo>
                      <a:pt x="238" y="3090"/>
                    </a:lnTo>
                    <a:lnTo>
                      <a:pt x="236" y="3088"/>
                    </a:lnTo>
                    <a:lnTo>
                      <a:pt x="232" y="3090"/>
                    </a:lnTo>
                    <a:lnTo>
                      <a:pt x="230" y="3094"/>
                    </a:lnTo>
                    <a:lnTo>
                      <a:pt x="230" y="3098"/>
                    </a:lnTo>
                    <a:lnTo>
                      <a:pt x="232" y="3100"/>
                    </a:lnTo>
                    <a:lnTo>
                      <a:pt x="232" y="3104"/>
                    </a:lnTo>
                    <a:lnTo>
                      <a:pt x="230" y="3108"/>
                    </a:lnTo>
                    <a:lnTo>
                      <a:pt x="230" y="3110"/>
                    </a:lnTo>
                    <a:lnTo>
                      <a:pt x="232" y="3110"/>
                    </a:lnTo>
                    <a:lnTo>
                      <a:pt x="236" y="3110"/>
                    </a:lnTo>
                    <a:close/>
                    <a:moveTo>
                      <a:pt x="284" y="3278"/>
                    </a:moveTo>
                    <a:lnTo>
                      <a:pt x="284" y="3278"/>
                    </a:lnTo>
                    <a:lnTo>
                      <a:pt x="284" y="3276"/>
                    </a:lnTo>
                    <a:lnTo>
                      <a:pt x="284" y="3270"/>
                    </a:lnTo>
                    <a:lnTo>
                      <a:pt x="282" y="3264"/>
                    </a:lnTo>
                    <a:lnTo>
                      <a:pt x="280" y="3260"/>
                    </a:lnTo>
                    <a:lnTo>
                      <a:pt x="278" y="3264"/>
                    </a:lnTo>
                    <a:lnTo>
                      <a:pt x="278" y="3270"/>
                    </a:lnTo>
                    <a:lnTo>
                      <a:pt x="280" y="3276"/>
                    </a:lnTo>
                    <a:lnTo>
                      <a:pt x="282" y="3278"/>
                    </a:lnTo>
                    <a:lnTo>
                      <a:pt x="284" y="3278"/>
                    </a:lnTo>
                    <a:close/>
                    <a:moveTo>
                      <a:pt x="304" y="3362"/>
                    </a:moveTo>
                    <a:lnTo>
                      <a:pt x="304" y="3362"/>
                    </a:lnTo>
                    <a:lnTo>
                      <a:pt x="304" y="3358"/>
                    </a:lnTo>
                    <a:lnTo>
                      <a:pt x="304" y="3356"/>
                    </a:lnTo>
                    <a:lnTo>
                      <a:pt x="306" y="3354"/>
                    </a:lnTo>
                    <a:lnTo>
                      <a:pt x="304" y="3352"/>
                    </a:lnTo>
                    <a:lnTo>
                      <a:pt x="302" y="3350"/>
                    </a:lnTo>
                    <a:lnTo>
                      <a:pt x="300" y="3350"/>
                    </a:lnTo>
                    <a:lnTo>
                      <a:pt x="294" y="3356"/>
                    </a:lnTo>
                    <a:lnTo>
                      <a:pt x="292" y="3360"/>
                    </a:lnTo>
                    <a:lnTo>
                      <a:pt x="292" y="3362"/>
                    </a:lnTo>
                    <a:lnTo>
                      <a:pt x="296" y="3368"/>
                    </a:lnTo>
                    <a:lnTo>
                      <a:pt x="298" y="3368"/>
                    </a:lnTo>
                    <a:lnTo>
                      <a:pt x="300" y="3368"/>
                    </a:lnTo>
                    <a:lnTo>
                      <a:pt x="302" y="3366"/>
                    </a:lnTo>
                    <a:lnTo>
                      <a:pt x="304" y="3362"/>
                    </a:lnTo>
                    <a:close/>
                    <a:moveTo>
                      <a:pt x="262" y="3320"/>
                    </a:moveTo>
                    <a:lnTo>
                      <a:pt x="262" y="3320"/>
                    </a:lnTo>
                    <a:lnTo>
                      <a:pt x="260" y="3330"/>
                    </a:lnTo>
                    <a:lnTo>
                      <a:pt x="258" y="3332"/>
                    </a:lnTo>
                    <a:lnTo>
                      <a:pt x="260" y="3330"/>
                    </a:lnTo>
                    <a:lnTo>
                      <a:pt x="264" y="3328"/>
                    </a:lnTo>
                    <a:lnTo>
                      <a:pt x="268" y="3320"/>
                    </a:lnTo>
                    <a:lnTo>
                      <a:pt x="268" y="3316"/>
                    </a:lnTo>
                    <a:lnTo>
                      <a:pt x="266" y="3314"/>
                    </a:lnTo>
                    <a:lnTo>
                      <a:pt x="264" y="3314"/>
                    </a:lnTo>
                    <a:lnTo>
                      <a:pt x="262" y="3320"/>
                    </a:lnTo>
                    <a:close/>
                    <a:moveTo>
                      <a:pt x="276" y="3112"/>
                    </a:moveTo>
                    <a:lnTo>
                      <a:pt x="276" y="3112"/>
                    </a:lnTo>
                    <a:lnTo>
                      <a:pt x="286" y="3114"/>
                    </a:lnTo>
                    <a:lnTo>
                      <a:pt x="288" y="3114"/>
                    </a:lnTo>
                    <a:lnTo>
                      <a:pt x="290" y="3112"/>
                    </a:lnTo>
                    <a:lnTo>
                      <a:pt x="284" y="3110"/>
                    </a:lnTo>
                    <a:lnTo>
                      <a:pt x="276" y="3102"/>
                    </a:lnTo>
                    <a:lnTo>
                      <a:pt x="270" y="3096"/>
                    </a:lnTo>
                    <a:lnTo>
                      <a:pt x="270" y="3098"/>
                    </a:lnTo>
                    <a:lnTo>
                      <a:pt x="270" y="3102"/>
                    </a:lnTo>
                    <a:lnTo>
                      <a:pt x="272" y="3108"/>
                    </a:lnTo>
                    <a:lnTo>
                      <a:pt x="276" y="3112"/>
                    </a:lnTo>
                    <a:close/>
                    <a:moveTo>
                      <a:pt x="274" y="3270"/>
                    </a:moveTo>
                    <a:lnTo>
                      <a:pt x="274" y="3270"/>
                    </a:lnTo>
                    <a:lnTo>
                      <a:pt x="272" y="3270"/>
                    </a:lnTo>
                    <a:lnTo>
                      <a:pt x="270" y="3272"/>
                    </a:lnTo>
                    <a:lnTo>
                      <a:pt x="270" y="3274"/>
                    </a:lnTo>
                    <a:lnTo>
                      <a:pt x="272" y="3276"/>
                    </a:lnTo>
                    <a:lnTo>
                      <a:pt x="274" y="3278"/>
                    </a:lnTo>
                    <a:lnTo>
                      <a:pt x="276" y="3276"/>
                    </a:lnTo>
                    <a:lnTo>
                      <a:pt x="276" y="3272"/>
                    </a:lnTo>
                    <a:lnTo>
                      <a:pt x="274" y="3270"/>
                    </a:lnTo>
                    <a:close/>
                    <a:moveTo>
                      <a:pt x="246" y="3090"/>
                    </a:moveTo>
                    <a:lnTo>
                      <a:pt x="246" y="3090"/>
                    </a:lnTo>
                    <a:lnTo>
                      <a:pt x="250" y="3090"/>
                    </a:lnTo>
                    <a:lnTo>
                      <a:pt x="252" y="3090"/>
                    </a:lnTo>
                    <a:lnTo>
                      <a:pt x="254" y="3092"/>
                    </a:lnTo>
                    <a:lnTo>
                      <a:pt x="258" y="3092"/>
                    </a:lnTo>
                    <a:lnTo>
                      <a:pt x="260" y="3090"/>
                    </a:lnTo>
                    <a:lnTo>
                      <a:pt x="260" y="3084"/>
                    </a:lnTo>
                    <a:lnTo>
                      <a:pt x="260" y="3080"/>
                    </a:lnTo>
                    <a:lnTo>
                      <a:pt x="260" y="3076"/>
                    </a:lnTo>
                    <a:lnTo>
                      <a:pt x="258" y="3078"/>
                    </a:lnTo>
                    <a:lnTo>
                      <a:pt x="256" y="3080"/>
                    </a:lnTo>
                    <a:lnTo>
                      <a:pt x="252" y="3084"/>
                    </a:lnTo>
                    <a:lnTo>
                      <a:pt x="248" y="3086"/>
                    </a:lnTo>
                    <a:lnTo>
                      <a:pt x="244" y="3086"/>
                    </a:lnTo>
                    <a:lnTo>
                      <a:pt x="242" y="3088"/>
                    </a:lnTo>
                    <a:lnTo>
                      <a:pt x="242" y="3090"/>
                    </a:lnTo>
                    <a:lnTo>
                      <a:pt x="246" y="3090"/>
                    </a:lnTo>
                    <a:close/>
                    <a:moveTo>
                      <a:pt x="248" y="3074"/>
                    </a:moveTo>
                    <a:lnTo>
                      <a:pt x="248" y="3074"/>
                    </a:lnTo>
                    <a:lnTo>
                      <a:pt x="246" y="3072"/>
                    </a:lnTo>
                    <a:lnTo>
                      <a:pt x="244" y="3072"/>
                    </a:lnTo>
                    <a:lnTo>
                      <a:pt x="242" y="3074"/>
                    </a:lnTo>
                    <a:lnTo>
                      <a:pt x="244" y="3078"/>
                    </a:lnTo>
                    <a:lnTo>
                      <a:pt x="246" y="3080"/>
                    </a:lnTo>
                    <a:lnTo>
                      <a:pt x="248" y="3078"/>
                    </a:lnTo>
                    <a:lnTo>
                      <a:pt x="250" y="3076"/>
                    </a:lnTo>
                    <a:lnTo>
                      <a:pt x="248" y="3074"/>
                    </a:lnTo>
                    <a:close/>
                    <a:moveTo>
                      <a:pt x="252" y="3118"/>
                    </a:moveTo>
                    <a:lnTo>
                      <a:pt x="252" y="3118"/>
                    </a:lnTo>
                    <a:lnTo>
                      <a:pt x="252" y="3120"/>
                    </a:lnTo>
                    <a:lnTo>
                      <a:pt x="254" y="3122"/>
                    </a:lnTo>
                    <a:lnTo>
                      <a:pt x="266" y="3128"/>
                    </a:lnTo>
                    <a:lnTo>
                      <a:pt x="272" y="3128"/>
                    </a:lnTo>
                    <a:lnTo>
                      <a:pt x="274" y="3124"/>
                    </a:lnTo>
                    <a:lnTo>
                      <a:pt x="272" y="3124"/>
                    </a:lnTo>
                    <a:lnTo>
                      <a:pt x="270" y="3122"/>
                    </a:lnTo>
                    <a:lnTo>
                      <a:pt x="268" y="3118"/>
                    </a:lnTo>
                    <a:lnTo>
                      <a:pt x="270" y="3116"/>
                    </a:lnTo>
                    <a:lnTo>
                      <a:pt x="270" y="3114"/>
                    </a:lnTo>
                    <a:lnTo>
                      <a:pt x="270" y="3108"/>
                    </a:lnTo>
                    <a:lnTo>
                      <a:pt x="266" y="3100"/>
                    </a:lnTo>
                    <a:lnTo>
                      <a:pt x="264" y="3098"/>
                    </a:lnTo>
                    <a:lnTo>
                      <a:pt x="262" y="3102"/>
                    </a:lnTo>
                    <a:lnTo>
                      <a:pt x="262" y="3106"/>
                    </a:lnTo>
                    <a:lnTo>
                      <a:pt x="262" y="3108"/>
                    </a:lnTo>
                    <a:lnTo>
                      <a:pt x="262" y="3114"/>
                    </a:lnTo>
                    <a:lnTo>
                      <a:pt x="262" y="3116"/>
                    </a:lnTo>
                    <a:lnTo>
                      <a:pt x="260" y="3114"/>
                    </a:lnTo>
                    <a:lnTo>
                      <a:pt x="258" y="3114"/>
                    </a:lnTo>
                    <a:lnTo>
                      <a:pt x="252" y="3118"/>
                    </a:lnTo>
                    <a:close/>
                    <a:moveTo>
                      <a:pt x="246" y="3228"/>
                    </a:moveTo>
                    <a:lnTo>
                      <a:pt x="246" y="3228"/>
                    </a:lnTo>
                    <a:lnTo>
                      <a:pt x="248" y="3228"/>
                    </a:lnTo>
                    <a:lnTo>
                      <a:pt x="250" y="3228"/>
                    </a:lnTo>
                    <a:lnTo>
                      <a:pt x="252" y="3228"/>
                    </a:lnTo>
                    <a:lnTo>
                      <a:pt x="254" y="3228"/>
                    </a:lnTo>
                    <a:lnTo>
                      <a:pt x="256" y="3224"/>
                    </a:lnTo>
                    <a:lnTo>
                      <a:pt x="256" y="3222"/>
                    </a:lnTo>
                    <a:lnTo>
                      <a:pt x="258" y="3218"/>
                    </a:lnTo>
                    <a:lnTo>
                      <a:pt x="262" y="3216"/>
                    </a:lnTo>
                    <a:lnTo>
                      <a:pt x="262" y="3214"/>
                    </a:lnTo>
                    <a:lnTo>
                      <a:pt x="260" y="3214"/>
                    </a:lnTo>
                    <a:lnTo>
                      <a:pt x="256" y="3216"/>
                    </a:lnTo>
                    <a:lnTo>
                      <a:pt x="254" y="3216"/>
                    </a:lnTo>
                    <a:lnTo>
                      <a:pt x="254" y="3214"/>
                    </a:lnTo>
                    <a:lnTo>
                      <a:pt x="254" y="3212"/>
                    </a:lnTo>
                    <a:lnTo>
                      <a:pt x="252" y="3212"/>
                    </a:lnTo>
                    <a:lnTo>
                      <a:pt x="248" y="3210"/>
                    </a:lnTo>
                    <a:lnTo>
                      <a:pt x="246" y="3210"/>
                    </a:lnTo>
                    <a:lnTo>
                      <a:pt x="242" y="3208"/>
                    </a:lnTo>
                    <a:lnTo>
                      <a:pt x="238" y="3208"/>
                    </a:lnTo>
                    <a:lnTo>
                      <a:pt x="236" y="3208"/>
                    </a:lnTo>
                    <a:lnTo>
                      <a:pt x="236" y="3210"/>
                    </a:lnTo>
                    <a:lnTo>
                      <a:pt x="240" y="3212"/>
                    </a:lnTo>
                    <a:lnTo>
                      <a:pt x="244" y="3216"/>
                    </a:lnTo>
                    <a:lnTo>
                      <a:pt x="244" y="3218"/>
                    </a:lnTo>
                    <a:lnTo>
                      <a:pt x="242" y="3218"/>
                    </a:lnTo>
                    <a:lnTo>
                      <a:pt x="240" y="3218"/>
                    </a:lnTo>
                    <a:lnTo>
                      <a:pt x="236" y="3218"/>
                    </a:lnTo>
                    <a:lnTo>
                      <a:pt x="232" y="3222"/>
                    </a:lnTo>
                    <a:lnTo>
                      <a:pt x="232" y="3224"/>
                    </a:lnTo>
                    <a:lnTo>
                      <a:pt x="234" y="3226"/>
                    </a:lnTo>
                    <a:lnTo>
                      <a:pt x="238" y="3226"/>
                    </a:lnTo>
                    <a:lnTo>
                      <a:pt x="242" y="3226"/>
                    </a:lnTo>
                    <a:lnTo>
                      <a:pt x="240" y="3230"/>
                    </a:lnTo>
                    <a:lnTo>
                      <a:pt x="240" y="3232"/>
                    </a:lnTo>
                    <a:lnTo>
                      <a:pt x="242" y="3232"/>
                    </a:lnTo>
                    <a:lnTo>
                      <a:pt x="246" y="3228"/>
                    </a:lnTo>
                    <a:close/>
                    <a:moveTo>
                      <a:pt x="256" y="3248"/>
                    </a:moveTo>
                    <a:lnTo>
                      <a:pt x="256" y="3248"/>
                    </a:lnTo>
                    <a:lnTo>
                      <a:pt x="254" y="3250"/>
                    </a:lnTo>
                    <a:lnTo>
                      <a:pt x="254" y="3252"/>
                    </a:lnTo>
                    <a:lnTo>
                      <a:pt x="258" y="3256"/>
                    </a:lnTo>
                    <a:lnTo>
                      <a:pt x="262" y="3258"/>
                    </a:lnTo>
                    <a:lnTo>
                      <a:pt x="264" y="3258"/>
                    </a:lnTo>
                    <a:lnTo>
                      <a:pt x="264" y="3256"/>
                    </a:lnTo>
                    <a:lnTo>
                      <a:pt x="262" y="3252"/>
                    </a:lnTo>
                    <a:lnTo>
                      <a:pt x="260" y="3248"/>
                    </a:lnTo>
                    <a:lnTo>
                      <a:pt x="258" y="3248"/>
                    </a:lnTo>
                    <a:lnTo>
                      <a:pt x="256" y="3248"/>
                    </a:lnTo>
                    <a:close/>
                    <a:moveTo>
                      <a:pt x="254" y="3160"/>
                    </a:moveTo>
                    <a:lnTo>
                      <a:pt x="254" y="3160"/>
                    </a:lnTo>
                    <a:lnTo>
                      <a:pt x="256" y="3160"/>
                    </a:lnTo>
                    <a:lnTo>
                      <a:pt x="256" y="3154"/>
                    </a:lnTo>
                    <a:lnTo>
                      <a:pt x="254" y="3150"/>
                    </a:lnTo>
                    <a:lnTo>
                      <a:pt x="250" y="3150"/>
                    </a:lnTo>
                    <a:lnTo>
                      <a:pt x="246" y="3152"/>
                    </a:lnTo>
                    <a:lnTo>
                      <a:pt x="242" y="3154"/>
                    </a:lnTo>
                    <a:lnTo>
                      <a:pt x="242" y="3156"/>
                    </a:lnTo>
                    <a:lnTo>
                      <a:pt x="246" y="3156"/>
                    </a:lnTo>
                    <a:lnTo>
                      <a:pt x="248" y="3158"/>
                    </a:lnTo>
                    <a:lnTo>
                      <a:pt x="254" y="3160"/>
                    </a:lnTo>
                    <a:close/>
                    <a:moveTo>
                      <a:pt x="248" y="3146"/>
                    </a:moveTo>
                    <a:lnTo>
                      <a:pt x="248" y="3146"/>
                    </a:lnTo>
                    <a:lnTo>
                      <a:pt x="250" y="3144"/>
                    </a:lnTo>
                    <a:lnTo>
                      <a:pt x="250" y="3142"/>
                    </a:lnTo>
                    <a:lnTo>
                      <a:pt x="244" y="3136"/>
                    </a:lnTo>
                    <a:lnTo>
                      <a:pt x="242" y="3136"/>
                    </a:lnTo>
                    <a:lnTo>
                      <a:pt x="244" y="3142"/>
                    </a:lnTo>
                    <a:lnTo>
                      <a:pt x="246" y="3146"/>
                    </a:lnTo>
                    <a:lnTo>
                      <a:pt x="248" y="3146"/>
                    </a:lnTo>
                    <a:close/>
                    <a:moveTo>
                      <a:pt x="282" y="3246"/>
                    </a:moveTo>
                    <a:lnTo>
                      <a:pt x="282" y="3246"/>
                    </a:lnTo>
                    <a:lnTo>
                      <a:pt x="280" y="3242"/>
                    </a:lnTo>
                    <a:lnTo>
                      <a:pt x="278" y="3238"/>
                    </a:lnTo>
                    <a:lnTo>
                      <a:pt x="278" y="3236"/>
                    </a:lnTo>
                    <a:lnTo>
                      <a:pt x="276" y="3234"/>
                    </a:lnTo>
                    <a:lnTo>
                      <a:pt x="272" y="3232"/>
                    </a:lnTo>
                    <a:lnTo>
                      <a:pt x="270" y="3232"/>
                    </a:lnTo>
                    <a:lnTo>
                      <a:pt x="270" y="3234"/>
                    </a:lnTo>
                    <a:lnTo>
                      <a:pt x="272" y="3238"/>
                    </a:lnTo>
                    <a:lnTo>
                      <a:pt x="274" y="3240"/>
                    </a:lnTo>
                    <a:lnTo>
                      <a:pt x="272" y="3242"/>
                    </a:lnTo>
                    <a:lnTo>
                      <a:pt x="272" y="3244"/>
                    </a:lnTo>
                    <a:lnTo>
                      <a:pt x="276" y="3252"/>
                    </a:lnTo>
                    <a:lnTo>
                      <a:pt x="280" y="3256"/>
                    </a:lnTo>
                    <a:lnTo>
                      <a:pt x="284" y="3256"/>
                    </a:lnTo>
                    <a:lnTo>
                      <a:pt x="286" y="3254"/>
                    </a:lnTo>
                    <a:lnTo>
                      <a:pt x="286" y="3252"/>
                    </a:lnTo>
                    <a:lnTo>
                      <a:pt x="282" y="3246"/>
                    </a:lnTo>
                    <a:close/>
                    <a:moveTo>
                      <a:pt x="234" y="3130"/>
                    </a:moveTo>
                    <a:lnTo>
                      <a:pt x="234" y="3130"/>
                    </a:lnTo>
                    <a:lnTo>
                      <a:pt x="228" y="3130"/>
                    </a:lnTo>
                    <a:lnTo>
                      <a:pt x="226" y="3132"/>
                    </a:lnTo>
                    <a:lnTo>
                      <a:pt x="226" y="3134"/>
                    </a:lnTo>
                    <a:lnTo>
                      <a:pt x="228" y="3134"/>
                    </a:lnTo>
                    <a:lnTo>
                      <a:pt x="236" y="3132"/>
                    </a:lnTo>
                    <a:lnTo>
                      <a:pt x="240" y="3132"/>
                    </a:lnTo>
                    <a:lnTo>
                      <a:pt x="240" y="3130"/>
                    </a:lnTo>
                    <a:lnTo>
                      <a:pt x="238" y="3128"/>
                    </a:lnTo>
                    <a:lnTo>
                      <a:pt x="234" y="3130"/>
                    </a:lnTo>
                    <a:close/>
                    <a:moveTo>
                      <a:pt x="224" y="3120"/>
                    </a:moveTo>
                    <a:lnTo>
                      <a:pt x="224" y="3120"/>
                    </a:lnTo>
                    <a:lnTo>
                      <a:pt x="226" y="3124"/>
                    </a:lnTo>
                    <a:lnTo>
                      <a:pt x="228" y="3126"/>
                    </a:lnTo>
                    <a:lnTo>
                      <a:pt x="230" y="3128"/>
                    </a:lnTo>
                    <a:lnTo>
                      <a:pt x="236" y="3126"/>
                    </a:lnTo>
                    <a:lnTo>
                      <a:pt x="238" y="3124"/>
                    </a:lnTo>
                    <a:lnTo>
                      <a:pt x="236" y="3120"/>
                    </a:lnTo>
                    <a:lnTo>
                      <a:pt x="236" y="3116"/>
                    </a:lnTo>
                    <a:lnTo>
                      <a:pt x="234" y="3114"/>
                    </a:lnTo>
                    <a:lnTo>
                      <a:pt x="230" y="3116"/>
                    </a:lnTo>
                    <a:lnTo>
                      <a:pt x="228" y="3116"/>
                    </a:lnTo>
                    <a:lnTo>
                      <a:pt x="226" y="3116"/>
                    </a:lnTo>
                    <a:lnTo>
                      <a:pt x="224" y="3120"/>
                    </a:lnTo>
                    <a:close/>
                    <a:moveTo>
                      <a:pt x="232" y="3160"/>
                    </a:moveTo>
                    <a:lnTo>
                      <a:pt x="232" y="3160"/>
                    </a:lnTo>
                    <a:lnTo>
                      <a:pt x="234" y="3158"/>
                    </a:lnTo>
                    <a:lnTo>
                      <a:pt x="236" y="3156"/>
                    </a:lnTo>
                    <a:lnTo>
                      <a:pt x="238" y="3154"/>
                    </a:lnTo>
                    <a:lnTo>
                      <a:pt x="238" y="3152"/>
                    </a:lnTo>
                    <a:lnTo>
                      <a:pt x="236" y="3148"/>
                    </a:lnTo>
                    <a:lnTo>
                      <a:pt x="236" y="3150"/>
                    </a:lnTo>
                    <a:lnTo>
                      <a:pt x="234" y="3152"/>
                    </a:lnTo>
                    <a:lnTo>
                      <a:pt x="230" y="3154"/>
                    </a:lnTo>
                    <a:lnTo>
                      <a:pt x="228" y="3156"/>
                    </a:lnTo>
                    <a:lnTo>
                      <a:pt x="226" y="3158"/>
                    </a:lnTo>
                    <a:lnTo>
                      <a:pt x="226" y="3160"/>
                    </a:lnTo>
                    <a:lnTo>
                      <a:pt x="228" y="3162"/>
                    </a:lnTo>
                    <a:lnTo>
                      <a:pt x="232" y="3164"/>
                    </a:lnTo>
                    <a:lnTo>
                      <a:pt x="232" y="3160"/>
                    </a:lnTo>
                    <a:close/>
                    <a:moveTo>
                      <a:pt x="290" y="3322"/>
                    </a:moveTo>
                    <a:lnTo>
                      <a:pt x="290" y="3322"/>
                    </a:lnTo>
                    <a:lnTo>
                      <a:pt x="290" y="3324"/>
                    </a:lnTo>
                    <a:lnTo>
                      <a:pt x="292" y="3326"/>
                    </a:lnTo>
                    <a:lnTo>
                      <a:pt x="300" y="3334"/>
                    </a:lnTo>
                    <a:lnTo>
                      <a:pt x="304" y="3338"/>
                    </a:lnTo>
                    <a:lnTo>
                      <a:pt x="302" y="3332"/>
                    </a:lnTo>
                    <a:lnTo>
                      <a:pt x="296" y="3324"/>
                    </a:lnTo>
                    <a:lnTo>
                      <a:pt x="292" y="3322"/>
                    </a:lnTo>
                    <a:lnTo>
                      <a:pt x="290" y="3322"/>
                    </a:lnTo>
                    <a:close/>
                    <a:moveTo>
                      <a:pt x="246" y="3094"/>
                    </a:moveTo>
                    <a:lnTo>
                      <a:pt x="246" y="3094"/>
                    </a:lnTo>
                    <a:lnTo>
                      <a:pt x="244" y="3094"/>
                    </a:lnTo>
                    <a:lnTo>
                      <a:pt x="242" y="3094"/>
                    </a:lnTo>
                    <a:lnTo>
                      <a:pt x="242" y="3098"/>
                    </a:lnTo>
                    <a:lnTo>
                      <a:pt x="250" y="3112"/>
                    </a:lnTo>
                    <a:lnTo>
                      <a:pt x="252" y="3114"/>
                    </a:lnTo>
                    <a:lnTo>
                      <a:pt x="254" y="3112"/>
                    </a:lnTo>
                    <a:lnTo>
                      <a:pt x="256" y="3110"/>
                    </a:lnTo>
                    <a:lnTo>
                      <a:pt x="258" y="3110"/>
                    </a:lnTo>
                    <a:lnTo>
                      <a:pt x="258" y="3108"/>
                    </a:lnTo>
                    <a:lnTo>
                      <a:pt x="258" y="3102"/>
                    </a:lnTo>
                    <a:lnTo>
                      <a:pt x="258" y="3098"/>
                    </a:lnTo>
                    <a:lnTo>
                      <a:pt x="256" y="3096"/>
                    </a:lnTo>
                    <a:lnTo>
                      <a:pt x="246" y="3094"/>
                    </a:lnTo>
                    <a:close/>
                    <a:moveTo>
                      <a:pt x="294" y="3282"/>
                    </a:moveTo>
                    <a:lnTo>
                      <a:pt x="294" y="3282"/>
                    </a:lnTo>
                    <a:lnTo>
                      <a:pt x="294" y="3280"/>
                    </a:lnTo>
                    <a:lnTo>
                      <a:pt x="290" y="3278"/>
                    </a:lnTo>
                    <a:lnTo>
                      <a:pt x="288" y="3280"/>
                    </a:lnTo>
                    <a:lnTo>
                      <a:pt x="288" y="3284"/>
                    </a:lnTo>
                    <a:lnTo>
                      <a:pt x="290" y="3286"/>
                    </a:lnTo>
                    <a:lnTo>
                      <a:pt x="292" y="3286"/>
                    </a:lnTo>
                    <a:lnTo>
                      <a:pt x="294" y="3284"/>
                    </a:lnTo>
                    <a:lnTo>
                      <a:pt x="294" y="3282"/>
                    </a:lnTo>
                    <a:close/>
                    <a:moveTo>
                      <a:pt x="284" y="3284"/>
                    </a:moveTo>
                    <a:lnTo>
                      <a:pt x="284" y="3284"/>
                    </a:lnTo>
                    <a:lnTo>
                      <a:pt x="282" y="3284"/>
                    </a:lnTo>
                    <a:lnTo>
                      <a:pt x="282" y="3286"/>
                    </a:lnTo>
                    <a:lnTo>
                      <a:pt x="282" y="3288"/>
                    </a:lnTo>
                    <a:lnTo>
                      <a:pt x="286" y="3292"/>
                    </a:lnTo>
                    <a:lnTo>
                      <a:pt x="286" y="3288"/>
                    </a:lnTo>
                    <a:lnTo>
                      <a:pt x="286" y="3286"/>
                    </a:lnTo>
                    <a:lnTo>
                      <a:pt x="284" y="3284"/>
                    </a:lnTo>
                    <a:close/>
                    <a:moveTo>
                      <a:pt x="294" y="3312"/>
                    </a:moveTo>
                    <a:lnTo>
                      <a:pt x="294" y="3312"/>
                    </a:lnTo>
                    <a:lnTo>
                      <a:pt x="294" y="3310"/>
                    </a:lnTo>
                    <a:lnTo>
                      <a:pt x="294" y="3306"/>
                    </a:lnTo>
                    <a:lnTo>
                      <a:pt x="290" y="3298"/>
                    </a:lnTo>
                    <a:lnTo>
                      <a:pt x="288" y="3296"/>
                    </a:lnTo>
                    <a:lnTo>
                      <a:pt x="288" y="3298"/>
                    </a:lnTo>
                    <a:lnTo>
                      <a:pt x="288" y="3302"/>
                    </a:lnTo>
                    <a:lnTo>
                      <a:pt x="286" y="3306"/>
                    </a:lnTo>
                    <a:lnTo>
                      <a:pt x="284" y="3308"/>
                    </a:lnTo>
                    <a:lnTo>
                      <a:pt x="286" y="3312"/>
                    </a:lnTo>
                    <a:lnTo>
                      <a:pt x="290" y="3314"/>
                    </a:lnTo>
                    <a:lnTo>
                      <a:pt x="294" y="3312"/>
                    </a:lnTo>
                    <a:close/>
                    <a:moveTo>
                      <a:pt x="240" y="3200"/>
                    </a:moveTo>
                    <a:lnTo>
                      <a:pt x="240" y="3200"/>
                    </a:lnTo>
                    <a:lnTo>
                      <a:pt x="242" y="3200"/>
                    </a:lnTo>
                    <a:lnTo>
                      <a:pt x="242" y="3192"/>
                    </a:lnTo>
                    <a:lnTo>
                      <a:pt x="238" y="3184"/>
                    </a:lnTo>
                    <a:lnTo>
                      <a:pt x="236" y="3184"/>
                    </a:lnTo>
                    <a:lnTo>
                      <a:pt x="234" y="3184"/>
                    </a:lnTo>
                    <a:lnTo>
                      <a:pt x="230" y="3184"/>
                    </a:lnTo>
                    <a:lnTo>
                      <a:pt x="230" y="3186"/>
                    </a:lnTo>
                    <a:lnTo>
                      <a:pt x="230" y="3196"/>
                    </a:lnTo>
                    <a:lnTo>
                      <a:pt x="236" y="3194"/>
                    </a:lnTo>
                    <a:lnTo>
                      <a:pt x="238" y="3192"/>
                    </a:lnTo>
                    <a:lnTo>
                      <a:pt x="238" y="3194"/>
                    </a:lnTo>
                    <a:lnTo>
                      <a:pt x="238" y="3198"/>
                    </a:lnTo>
                    <a:lnTo>
                      <a:pt x="240" y="3200"/>
                    </a:lnTo>
                    <a:close/>
                    <a:moveTo>
                      <a:pt x="236" y="3146"/>
                    </a:moveTo>
                    <a:lnTo>
                      <a:pt x="236" y="3146"/>
                    </a:lnTo>
                    <a:lnTo>
                      <a:pt x="238" y="3146"/>
                    </a:lnTo>
                    <a:lnTo>
                      <a:pt x="240" y="3148"/>
                    </a:lnTo>
                    <a:lnTo>
                      <a:pt x="242" y="3148"/>
                    </a:lnTo>
                    <a:lnTo>
                      <a:pt x="242" y="3146"/>
                    </a:lnTo>
                    <a:lnTo>
                      <a:pt x="240" y="3142"/>
                    </a:lnTo>
                    <a:lnTo>
                      <a:pt x="236" y="3138"/>
                    </a:lnTo>
                    <a:lnTo>
                      <a:pt x="232" y="3138"/>
                    </a:lnTo>
                    <a:lnTo>
                      <a:pt x="228" y="3138"/>
                    </a:lnTo>
                    <a:lnTo>
                      <a:pt x="224" y="3140"/>
                    </a:lnTo>
                    <a:lnTo>
                      <a:pt x="224" y="3144"/>
                    </a:lnTo>
                    <a:lnTo>
                      <a:pt x="226" y="3146"/>
                    </a:lnTo>
                    <a:lnTo>
                      <a:pt x="230" y="3146"/>
                    </a:lnTo>
                    <a:lnTo>
                      <a:pt x="236" y="3146"/>
                    </a:lnTo>
                    <a:close/>
                    <a:moveTo>
                      <a:pt x="292" y="2928"/>
                    </a:moveTo>
                    <a:lnTo>
                      <a:pt x="292" y="2928"/>
                    </a:lnTo>
                    <a:lnTo>
                      <a:pt x="294" y="2930"/>
                    </a:lnTo>
                    <a:lnTo>
                      <a:pt x="296" y="2930"/>
                    </a:lnTo>
                    <a:lnTo>
                      <a:pt x="298" y="2930"/>
                    </a:lnTo>
                    <a:lnTo>
                      <a:pt x="302" y="2930"/>
                    </a:lnTo>
                    <a:lnTo>
                      <a:pt x="304" y="2930"/>
                    </a:lnTo>
                    <a:lnTo>
                      <a:pt x="306" y="2928"/>
                    </a:lnTo>
                    <a:lnTo>
                      <a:pt x="302" y="2918"/>
                    </a:lnTo>
                    <a:lnTo>
                      <a:pt x="300" y="2916"/>
                    </a:lnTo>
                    <a:lnTo>
                      <a:pt x="298" y="2916"/>
                    </a:lnTo>
                    <a:lnTo>
                      <a:pt x="294" y="2918"/>
                    </a:lnTo>
                    <a:lnTo>
                      <a:pt x="290" y="2918"/>
                    </a:lnTo>
                    <a:lnTo>
                      <a:pt x="286" y="2918"/>
                    </a:lnTo>
                    <a:lnTo>
                      <a:pt x="284" y="2920"/>
                    </a:lnTo>
                    <a:lnTo>
                      <a:pt x="284" y="2922"/>
                    </a:lnTo>
                    <a:lnTo>
                      <a:pt x="288" y="2924"/>
                    </a:lnTo>
                    <a:lnTo>
                      <a:pt x="290" y="2924"/>
                    </a:lnTo>
                    <a:lnTo>
                      <a:pt x="292" y="2928"/>
                    </a:lnTo>
                    <a:close/>
                    <a:moveTo>
                      <a:pt x="294" y="2944"/>
                    </a:moveTo>
                    <a:lnTo>
                      <a:pt x="294" y="2944"/>
                    </a:lnTo>
                    <a:lnTo>
                      <a:pt x="296" y="2944"/>
                    </a:lnTo>
                    <a:lnTo>
                      <a:pt x="298" y="2942"/>
                    </a:lnTo>
                    <a:lnTo>
                      <a:pt x="300" y="2940"/>
                    </a:lnTo>
                    <a:lnTo>
                      <a:pt x="298" y="2940"/>
                    </a:lnTo>
                    <a:lnTo>
                      <a:pt x="292" y="2940"/>
                    </a:lnTo>
                    <a:lnTo>
                      <a:pt x="290" y="2940"/>
                    </a:lnTo>
                    <a:lnTo>
                      <a:pt x="290" y="2942"/>
                    </a:lnTo>
                    <a:lnTo>
                      <a:pt x="288" y="2944"/>
                    </a:lnTo>
                    <a:lnTo>
                      <a:pt x="290" y="2944"/>
                    </a:lnTo>
                    <a:lnTo>
                      <a:pt x="294" y="2944"/>
                    </a:lnTo>
                    <a:close/>
                    <a:moveTo>
                      <a:pt x="278" y="2914"/>
                    </a:moveTo>
                    <a:lnTo>
                      <a:pt x="278" y="2914"/>
                    </a:lnTo>
                    <a:lnTo>
                      <a:pt x="278" y="2916"/>
                    </a:lnTo>
                    <a:lnTo>
                      <a:pt x="282" y="2916"/>
                    </a:lnTo>
                    <a:lnTo>
                      <a:pt x="286" y="2914"/>
                    </a:lnTo>
                    <a:lnTo>
                      <a:pt x="292" y="2914"/>
                    </a:lnTo>
                    <a:lnTo>
                      <a:pt x="294" y="2914"/>
                    </a:lnTo>
                    <a:lnTo>
                      <a:pt x="294" y="2912"/>
                    </a:lnTo>
                    <a:lnTo>
                      <a:pt x="288" y="2908"/>
                    </a:lnTo>
                    <a:lnTo>
                      <a:pt x="286" y="2908"/>
                    </a:lnTo>
                    <a:lnTo>
                      <a:pt x="282" y="2908"/>
                    </a:lnTo>
                    <a:lnTo>
                      <a:pt x="278" y="2914"/>
                    </a:lnTo>
                    <a:close/>
                    <a:moveTo>
                      <a:pt x="276" y="2888"/>
                    </a:moveTo>
                    <a:lnTo>
                      <a:pt x="276" y="2888"/>
                    </a:lnTo>
                    <a:lnTo>
                      <a:pt x="280" y="2886"/>
                    </a:lnTo>
                    <a:lnTo>
                      <a:pt x="282" y="2884"/>
                    </a:lnTo>
                    <a:lnTo>
                      <a:pt x="282" y="2882"/>
                    </a:lnTo>
                    <a:lnTo>
                      <a:pt x="282" y="2880"/>
                    </a:lnTo>
                    <a:lnTo>
                      <a:pt x="278" y="2880"/>
                    </a:lnTo>
                    <a:lnTo>
                      <a:pt x="272" y="2884"/>
                    </a:lnTo>
                    <a:lnTo>
                      <a:pt x="270" y="2884"/>
                    </a:lnTo>
                    <a:lnTo>
                      <a:pt x="270" y="2886"/>
                    </a:lnTo>
                    <a:lnTo>
                      <a:pt x="272" y="2888"/>
                    </a:lnTo>
                    <a:lnTo>
                      <a:pt x="276" y="2888"/>
                    </a:lnTo>
                    <a:close/>
                    <a:moveTo>
                      <a:pt x="282" y="2902"/>
                    </a:moveTo>
                    <a:lnTo>
                      <a:pt x="282" y="2902"/>
                    </a:lnTo>
                    <a:lnTo>
                      <a:pt x="284" y="2902"/>
                    </a:lnTo>
                    <a:lnTo>
                      <a:pt x="290" y="2900"/>
                    </a:lnTo>
                    <a:lnTo>
                      <a:pt x="296" y="2898"/>
                    </a:lnTo>
                    <a:lnTo>
                      <a:pt x="296" y="2896"/>
                    </a:lnTo>
                    <a:lnTo>
                      <a:pt x="294" y="2894"/>
                    </a:lnTo>
                    <a:lnTo>
                      <a:pt x="292" y="2894"/>
                    </a:lnTo>
                    <a:lnTo>
                      <a:pt x="282" y="2894"/>
                    </a:lnTo>
                    <a:lnTo>
                      <a:pt x="276" y="2894"/>
                    </a:lnTo>
                    <a:lnTo>
                      <a:pt x="276" y="2896"/>
                    </a:lnTo>
                    <a:lnTo>
                      <a:pt x="278" y="2900"/>
                    </a:lnTo>
                    <a:lnTo>
                      <a:pt x="282" y="2902"/>
                    </a:lnTo>
                    <a:close/>
                    <a:moveTo>
                      <a:pt x="296" y="2950"/>
                    </a:moveTo>
                    <a:lnTo>
                      <a:pt x="296" y="2950"/>
                    </a:lnTo>
                    <a:lnTo>
                      <a:pt x="294" y="2948"/>
                    </a:lnTo>
                    <a:lnTo>
                      <a:pt x="290" y="2950"/>
                    </a:lnTo>
                    <a:lnTo>
                      <a:pt x="290" y="2952"/>
                    </a:lnTo>
                    <a:lnTo>
                      <a:pt x="290" y="2954"/>
                    </a:lnTo>
                    <a:lnTo>
                      <a:pt x="292" y="2956"/>
                    </a:lnTo>
                    <a:lnTo>
                      <a:pt x="294" y="2954"/>
                    </a:lnTo>
                    <a:lnTo>
                      <a:pt x="296" y="2952"/>
                    </a:lnTo>
                    <a:lnTo>
                      <a:pt x="296" y="2950"/>
                    </a:lnTo>
                    <a:close/>
                    <a:moveTo>
                      <a:pt x="302" y="2888"/>
                    </a:moveTo>
                    <a:lnTo>
                      <a:pt x="302" y="2888"/>
                    </a:lnTo>
                    <a:lnTo>
                      <a:pt x="300" y="2890"/>
                    </a:lnTo>
                    <a:lnTo>
                      <a:pt x="300" y="2892"/>
                    </a:lnTo>
                    <a:lnTo>
                      <a:pt x="302" y="2898"/>
                    </a:lnTo>
                    <a:lnTo>
                      <a:pt x="304" y="2900"/>
                    </a:lnTo>
                    <a:lnTo>
                      <a:pt x="308" y="2898"/>
                    </a:lnTo>
                    <a:lnTo>
                      <a:pt x="310" y="2896"/>
                    </a:lnTo>
                    <a:lnTo>
                      <a:pt x="308" y="2894"/>
                    </a:lnTo>
                    <a:lnTo>
                      <a:pt x="306" y="2890"/>
                    </a:lnTo>
                    <a:lnTo>
                      <a:pt x="302" y="2888"/>
                    </a:lnTo>
                    <a:close/>
                    <a:moveTo>
                      <a:pt x="304" y="2856"/>
                    </a:moveTo>
                    <a:lnTo>
                      <a:pt x="304" y="2856"/>
                    </a:lnTo>
                    <a:lnTo>
                      <a:pt x="304" y="2858"/>
                    </a:lnTo>
                    <a:lnTo>
                      <a:pt x="304" y="2862"/>
                    </a:lnTo>
                    <a:lnTo>
                      <a:pt x="306" y="2864"/>
                    </a:lnTo>
                    <a:lnTo>
                      <a:pt x="308" y="2864"/>
                    </a:lnTo>
                    <a:lnTo>
                      <a:pt x="310" y="2862"/>
                    </a:lnTo>
                    <a:lnTo>
                      <a:pt x="308" y="2860"/>
                    </a:lnTo>
                    <a:lnTo>
                      <a:pt x="306" y="2856"/>
                    </a:lnTo>
                    <a:lnTo>
                      <a:pt x="304" y="2856"/>
                    </a:lnTo>
                    <a:close/>
                    <a:moveTo>
                      <a:pt x="300" y="2968"/>
                    </a:moveTo>
                    <a:lnTo>
                      <a:pt x="300" y="2968"/>
                    </a:lnTo>
                    <a:lnTo>
                      <a:pt x="304" y="2964"/>
                    </a:lnTo>
                    <a:lnTo>
                      <a:pt x="304" y="2962"/>
                    </a:lnTo>
                    <a:lnTo>
                      <a:pt x="304" y="2960"/>
                    </a:lnTo>
                    <a:lnTo>
                      <a:pt x="300" y="2962"/>
                    </a:lnTo>
                    <a:lnTo>
                      <a:pt x="298" y="2964"/>
                    </a:lnTo>
                    <a:lnTo>
                      <a:pt x="296" y="2968"/>
                    </a:lnTo>
                    <a:lnTo>
                      <a:pt x="296" y="2970"/>
                    </a:lnTo>
                    <a:lnTo>
                      <a:pt x="300" y="2968"/>
                    </a:lnTo>
                    <a:close/>
                    <a:moveTo>
                      <a:pt x="290" y="2888"/>
                    </a:moveTo>
                    <a:lnTo>
                      <a:pt x="290" y="2888"/>
                    </a:lnTo>
                    <a:lnTo>
                      <a:pt x="294" y="2888"/>
                    </a:lnTo>
                    <a:lnTo>
                      <a:pt x="294" y="2886"/>
                    </a:lnTo>
                    <a:lnTo>
                      <a:pt x="292" y="2884"/>
                    </a:lnTo>
                    <a:lnTo>
                      <a:pt x="290" y="2884"/>
                    </a:lnTo>
                    <a:lnTo>
                      <a:pt x="282" y="2888"/>
                    </a:lnTo>
                    <a:lnTo>
                      <a:pt x="280" y="2888"/>
                    </a:lnTo>
                    <a:lnTo>
                      <a:pt x="282" y="2890"/>
                    </a:lnTo>
                    <a:lnTo>
                      <a:pt x="290" y="2888"/>
                    </a:lnTo>
                    <a:close/>
                    <a:moveTo>
                      <a:pt x="250" y="2970"/>
                    </a:moveTo>
                    <a:lnTo>
                      <a:pt x="250" y="2970"/>
                    </a:lnTo>
                    <a:lnTo>
                      <a:pt x="250" y="2972"/>
                    </a:lnTo>
                    <a:lnTo>
                      <a:pt x="248" y="2974"/>
                    </a:lnTo>
                    <a:lnTo>
                      <a:pt x="248" y="2978"/>
                    </a:lnTo>
                    <a:lnTo>
                      <a:pt x="252" y="2980"/>
                    </a:lnTo>
                    <a:lnTo>
                      <a:pt x="254" y="2980"/>
                    </a:lnTo>
                    <a:lnTo>
                      <a:pt x="260" y="2974"/>
                    </a:lnTo>
                    <a:lnTo>
                      <a:pt x="262" y="2972"/>
                    </a:lnTo>
                    <a:lnTo>
                      <a:pt x="262" y="2968"/>
                    </a:lnTo>
                    <a:lnTo>
                      <a:pt x="262" y="2964"/>
                    </a:lnTo>
                    <a:lnTo>
                      <a:pt x="260" y="2962"/>
                    </a:lnTo>
                    <a:lnTo>
                      <a:pt x="256" y="2962"/>
                    </a:lnTo>
                    <a:lnTo>
                      <a:pt x="250" y="2966"/>
                    </a:lnTo>
                    <a:lnTo>
                      <a:pt x="248" y="2966"/>
                    </a:lnTo>
                    <a:lnTo>
                      <a:pt x="250" y="2970"/>
                    </a:lnTo>
                    <a:close/>
                    <a:moveTo>
                      <a:pt x="540" y="3562"/>
                    </a:moveTo>
                    <a:lnTo>
                      <a:pt x="540" y="3562"/>
                    </a:lnTo>
                    <a:lnTo>
                      <a:pt x="544" y="3562"/>
                    </a:lnTo>
                    <a:lnTo>
                      <a:pt x="548" y="3562"/>
                    </a:lnTo>
                    <a:lnTo>
                      <a:pt x="554" y="3560"/>
                    </a:lnTo>
                    <a:lnTo>
                      <a:pt x="554" y="3558"/>
                    </a:lnTo>
                    <a:lnTo>
                      <a:pt x="552" y="3558"/>
                    </a:lnTo>
                    <a:lnTo>
                      <a:pt x="546" y="3558"/>
                    </a:lnTo>
                    <a:lnTo>
                      <a:pt x="542" y="3560"/>
                    </a:lnTo>
                    <a:lnTo>
                      <a:pt x="540" y="3562"/>
                    </a:lnTo>
                    <a:close/>
                    <a:moveTo>
                      <a:pt x="560" y="3548"/>
                    </a:moveTo>
                    <a:lnTo>
                      <a:pt x="560" y="3548"/>
                    </a:lnTo>
                    <a:lnTo>
                      <a:pt x="558" y="3550"/>
                    </a:lnTo>
                    <a:lnTo>
                      <a:pt x="556" y="3548"/>
                    </a:lnTo>
                    <a:lnTo>
                      <a:pt x="554" y="3550"/>
                    </a:lnTo>
                    <a:lnTo>
                      <a:pt x="552" y="3552"/>
                    </a:lnTo>
                    <a:lnTo>
                      <a:pt x="554" y="3554"/>
                    </a:lnTo>
                    <a:lnTo>
                      <a:pt x="560" y="3556"/>
                    </a:lnTo>
                    <a:lnTo>
                      <a:pt x="562" y="3556"/>
                    </a:lnTo>
                    <a:lnTo>
                      <a:pt x="564" y="3556"/>
                    </a:lnTo>
                    <a:lnTo>
                      <a:pt x="562" y="3548"/>
                    </a:lnTo>
                    <a:lnTo>
                      <a:pt x="560" y="3544"/>
                    </a:lnTo>
                    <a:lnTo>
                      <a:pt x="560" y="3546"/>
                    </a:lnTo>
                    <a:lnTo>
                      <a:pt x="560" y="3548"/>
                    </a:lnTo>
                    <a:close/>
                    <a:moveTo>
                      <a:pt x="556" y="3506"/>
                    </a:moveTo>
                    <a:lnTo>
                      <a:pt x="556" y="3506"/>
                    </a:lnTo>
                    <a:lnTo>
                      <a:pt x="530" y="3504"/>
                    </a:lnTo>
                    <a:lnTo>
                      <a:pt x="522" y="3504"/>
                    </a:lnTo>
                    <a:lnTo>
                      <a:pt x="522" y="3506"/>
                    </a:lnTo>
                    <a:lnTo>
                      <a:pt x="526" y="3508"/>
                    </a:lnTo>
                    <a:lnTo>
                      <a:pt x="528" y="3510"/>
                    </a:lnTo>
                    <a:lnTo>
                      <a:pt x="528" y="3512"/>
                    </a:lnTo>
                    <a:lnTo>
                      <a:pt x="528" y="3516"/>
                    </a:lnTo>
                    <a:lnTo>
                      <a:pt x="530" y="3522"/>
                    </a:lnTo>
                    <a:lnTo>
                      <a:pt x="532" y="3524"/>
                    </a:lnTo>
                    <a:lnTo>
                      <a:pt x="536" y="3524"/>
                    </a:lnTo>
                    <a:lnTo>
                      <a:pt x="546" y="3524"/>
                    </a:lnTo>
                    <a:lnTo>
                      <a:pt x="550" y="3524"/>
                    </a:lnTo>
                    <a:lnTo>
                      <a:pt x="550" y="3522"/>
                    </a:lnTo>
                    <a:lnTo>
                      <a:pt x="550" y="3520"/>
                    </a:lnTo>
                    <a:lnTo>
                      <a:pt x="554" y="3518"/>
                    </a:lnTo>
                    <a:lnTo>
                      <a:pt x="556" y="3520"/>
                    </a:lnTo>
                    <a:lnTo>
                      <a:pt x="558" y="3524"/>
                    </a:lnTo>
                    <a:lnTo>
                      <a:pt x="558" y="3526"/>
                    </a:lnTo>
                    <a:lnTo>
                      <a:pt x="562" y="3528"/>
                    </a:lnTo>
                    <a:lnTo>
                      <a:pt x="566" y="3526"/>
                    </a:lnTo>
                    <a:lnTo>
                      <a:pt x="568" y="3524"/>
                    </a:lnTo>
                    <a:lnTo>
                      <a:pt x="572" y="3514"/>
                    </a:lnTo>
                    <a:lnTo>
                      <a:pt x="572" y="3512"/>
                    </a:lnTo>
                    <a:lnTo>
                      <a:pt x="572" y="3508"/>
                    </a:lnTo>
                    <a:lnTo>
                      <a:pt x="568" y="3506"/>
                    </a:lnTo>
                    <a:lnTo>
                      <a:pt x="562" y="3506"/>
                    </a:lnTo>
                    <a:lnTo>
                      <a:pt x="556" y="3506"/>
                    </a:lnTo>
                    <a:close/>
                    <a:moveTo>
                      <a:pt x="522" y="3532"/>
                    </a:moveTo>
                    <a:lnTo>
                      <a:pt x="522" y="3532"/>
                    </a:lnTo>
                    <a:lnTo>
                      <a:pt x="516" y="3528"/>
                    </a:lnTo>
                    <a:lnTo>
                      <a:pt x="520" y="3528"/>
                    </a:lnTo>
                    <a:lnTo>
                      <a:pt x="524" y="3526"/>
                    </a:lnTo>
                    <a:lnTo>
                      <a:pt x="524" y="3524"/>
                    </a:lnTo>
                    <a:lnTo>
                      <a:pt x="518" y="3520"/>
                    </a:lnTo>
                    <a:lnTo>
                      <a:pt x="510" y="3520"/>
                    </a:lnTo>
                    <a:lnTo>
                      <a:pt x="506" y="3520"/>
                    </a:lnTo>
                    <a:lnTo>
                      <a:pt x="506" y="3518"/>
                    </a:lnTo>
                    <a:lnTo>
                      <a:pt x="514" y="3516"/>
                    </a:lnTo>
                    <a:lnTo>
                      <a:pt x="520" y="3514"/>
                    </a:lnTo>
                    <a:lnTo>
                      <a:pt x="520" y="3512"/>
                    </a:lnTo>
                    <a:lnTo>
                      <a:pt x="520" y="3510"/>
                    </a:lnTo>
                    <a:lnTo>
                      <a:pt x="518" y="3508"/>
                    </a:lnTo>
                    <a:lnTo>
                      <a:pt x="512" y="3506"/>
                    </a:lnTo>
                    <a:lnTo>
                      <a:pt x="504" y="3506"/>
                    </a:lnTo>
                    <a:lnTo>
                      <a:pt x="498" y="3508"/>
                    </a:lnTo>
                    <a:lnTo>
                      <a:pt x="490" y="3508"/>
                    </a:lnTo>
                    <a:lnTo>
                      <a:pt x="486" y="3508"/>
                    </a:lnTo>
                    <a:lnTo>
                      <a:pt x="478" y="3510"/>
                    </a:lnTo>
                    <a:lnTo>
                      <a:pt x="462" y="3514"/>
                    </a:lnTo>
                    <a:lnTo>
                      <a:pt x="454" y="3516"/>
                    </a:lnTo>
                    <a:lnTo>
                      <a:pt x="454" y="3518"/>
                    </a:lnTo>
                    <a:lnTo>
                      <a:pt x="464" y="3524"/>
                    </a:lnTo>
                    <a:lnTo>
                      <a:pt x="466" y="3526"/>
                    </a:lnTo>
                    <a:lnTo>
                      <a:pt x="462" y="3528"/>
                    </a:lnTo>
                    <a:lnTo>
                      <a:pt x="470" y="3532"/>
                    </a:lnTo>
                    <a:lnTo>
                      <a:pt x="476" y="3534"/>
                    </a:lnTo>
                    <a:lnTo>
                      <a:pt x="480" y="3536"/>
                    </a:lnTo>
                    <a:lnTo>
                      <a:pt x="486" y="3540"/>
                    </a:lnTo>
                    <a:lnTo>
                      <a:pt x="490" y="3540"/>
                    </a:lnTo>
                    <a:lnTo>
                      <a:pt x="490" y="3538"/>
                    </a:lnTo>
                    <a:lnTo>
                      <a:pt x="482" y="3530"/>
                    </a:lnTo>
                    <a:lnTo>
                      <a:pt x="480" y="3526"/>
                    </a:lnTo>
                    <a:lnTo>
                      <a:pt x="482" y="3524"/>
                    </a:lnTo>
                    <a:lnTo>
                      <a:pt x="486" y="3524"/>
                    </a:lnTo>
                    <a:lnTo>
                      <a:pt x="490" y="3524"/>
                    </a:lnTo>
                    <a:lnTo>
                      <a:pt x="494" y="3524"/>
                    </a:lnTo>
                    <a:lnTo>
                      <a:pt x="498" y="3524"/>
                    </a:lnTo>
                    <a:lnTo>
                      <a:pt x="500" y="3524"/>
                    </a:lnTo>
                    <a:lnTo>
                      <a:pt x="496" y="3532"/>
                    </a:lnTo>
                    <a:lnTo>
                      <a:pt x="496" y="3536"/>
                    </a:lnTo>
                    <a:lnTo>
                      <a:pt x="500" y="3540"/>
                    </a:lnTo>
                    <a:lnTo>
                      <a:pt x="502" y="3540"/>
                    </a:lnTo>
                    <a:lnTo>
                      <a:pt x="506" y="3538"/>
                    </a:lnTo>
                    <a:lnTo>
                      <a:pt x="510" y="3536"/>
                    </a:lnTo>
                    <a:lnTo>
                      <a:pt x="512" y="3538"/>
                    </a:lnTo>
                    <a:lnTo>
                      <a:pt x="514" y="3540"/>
                    </a:lnTo>
                    <a:lnTo>
                      <a:pt x="518" y="3540"/>
                    </a:lnTo>
                    <a:lnTo>
                      <a:pt x="522" y="3542"/>
                    </a:lnTo>
                    <a:lnTo>
                      <a:pt x="522" y="3544"/>
                    </a:lnTo>
                    <a:lnTo>
                      <a:pt x="524" y="3548"/>
                    </a:lnTo>
                    <a:lnTo>
                      <a:pt x="526" y="3548"/>
                    </a:lnTo>
                    <a:lnTo>
                      <a:pt x="528" y="3550"/>
                    </a:lnTo>
                    <a:lnTo>
                      <a:pt x="532" y="3554"/>
                    </a:lnTo>
                    <a:lnTo>
                      <a:pt x="534" y="3552"/>
                    </a:lnTo>
                    <a:lnTo>
                      <a:pt x="534" y="3548"/>
                    </a:lnTo>
                    <a:lnTo>
                      <a:pt x="534" y="3544"/>
                    </a:lnTo>
                    <a:lnTo>
                      <a:pt x="532" y="3542"/>
                    </a:lnTo>
                    <a:lnTo>
                      <a:pt x="532" y="3538"/>
                    </a:lnTo>
                    <a:lnTo>
                      <a:pt x="530" y="3536"/>
                    </a:lnTo>
                    <a:lnTo>
                      <a:pt x="522" y="3532"/>
                    </a:lnTo>
                    <a:close/>
                    <a:moveTo>
                      <a:pt x="476" y="3508"/>
                    </a:moveTo>
                    <a:lnTo>
                      <a:pt x="476" y="3508"/>
                    </a:lnTo>
                    <a:lnTo>
                      <a:pt x="484" y="3506"/>
                    </a:lnTo>
                    <a:lnTo>
                      <a:pt x="484" y="3504"/>
                    </a:lnTo>
                    <a:lnTo>
                      <a:pt x="472" y="3502"/>
                    </a:lnTo>
                    <a:lnTo>
                      <a:pt x="464" y="3502"/>
                    </a:lnTo>
                    <a:lnTo>
                      <a:pt x="458" y="3502"/>
                    </a:lnTo>
                    <a:lnTo>
                      <a:pt x="450" y="3506"/>
                    </a:lnTo>
                    <a:lnTo>
                      <a:pt x="448" y="3508"/>
                    </a:lnTo>
                    <a:lnTo>
                      <a:pt x="456" y="3510"/>
                    </a:lnTo>
                    <a:lnTo>
                      <a:pt x="462" y="3510"/>
                    </a:lnTo>
                    <a:lnTo>
                      <a:pt x="476" y="3508"/>
                    </a:lnTo>
                    <a:close/>
                    <a:moveTo>
                      <a:pt x="572" y="3528"/>
                    </a:moveTo>
                    <a:lnTo>
                      <a:pt x="572" y="3528"/>
                    </a:lnTo>
                    <a:lnTo>
                      <a:pt x="574" y="3530"/>
                    </a:lnTo>
                    <a:lnTo>
                      <a:pt x="578" y="3530"/>
                    </a:lnTo>
                    <a:lnTo>
                      <a:pt x="580" y="3528"/>
                    </a:lnTo>
                    <a:lnTo>
                      <a:pt x="582" y="3524"/>
                    </a:lnTo>
                    <a:lnTo>
                      <a:pt x="580" y="3522"/>
                    </a:lnTo>
                    <a:lnTo>
                      <a:pt x="578" y="3522"/>
                    </a:lnTo>
                    <a:lnTo>
                      <a:pt x="574" y="3524"/>
                    </a:lnTo>
                    <a:lnTo>
                      <a:pt x="572" y="3528"/>
                    </a:lnTo>
                    <a:close/>
                    <a:moveTo>
                      <a:pt x="636" y="3486"/>
                    </a:moveTo>
                    <a:lnTo>
                      <a:pt x="636" y="3486"/>
                    </a:lnTo>
                    <a:lnTo>
                      <a:pt x="628" y="3488"/>
                    </a:lnTo>
                    <a:lnTo>
                      <a:pt x="622" y="3486"/>
                    </a:lnTo>
                    <a:lnTo>
                      <a:pt x="616" y="3484"/>
                    </a:lnTo>
                    <a:lnTo>
                      <a:pt x="610" y="3482"/>
                    </a:lnTo>
                    <a:lnTo>
                      <a:pt x="602" y="3478"/>
                    </a:lnTo>
                    <a:lnTo>
                      <a:pt x="594" y="3470"/>
                    </a:lnTo>
                    <a:lnTo>
                      <a:pt x="584" y="3462"/>
                    </a:lnTo>
                    <a:lnTo>
                      <a:pt x="574" y="3456"/>
                    </a:lnTo>
                    <a:lnTo>
                      <a:pt x="562" y="3448"/>
                    </a:lnTo>
                    <a:lnTo>
                      <a:pt x="548" y="3436"/>
                    </a:lnTo>
                    <a:lnTo>
                      <a:pt x="538" y="3424"/>
                    </a:lnTo>
                    <a:lnTo>
                      <a:pt x="532" y="3414"/>
                    </a:lnTo>
                    <a:lnTo>
                      <a:pt x="530" y="3404"/>
                    </a:lnTo>
                    <a:lnTo>
                      <a:pt x="528" y="3404"/>
                    </a:lnTo>
                    <a:lnTo>
                      <a:pt x="522" y="3402"/>
                    </a:lnTo>
                    <a:lnTo>
                      <a:pt x="516" y="3402"/>
                    </a:lnTo>
                    <a:lnTo>
                      <a:pt x="514" y="3400"/>
                    </a:lnTo>
                    <a:lnTo>
                      <a:pt x="512" y="3396"/>
                    </a:lnTo>
                    <a:lnTo>
                      <a:pt x="516" y="3390"/>
                    </a:lnTo>
                    <a:lnTo>
                      <a:pt x="520" y="3386"/>
                    </a:lnTo>
                    <a:lnTo>
                      <a:pt x="522" y="3386"/>
                    </a:lnTo>
                    <a:lnTo>
                      <a:pt x="524" y="3390"/>
                    </a:lnTo>
                    <a:lnTo>
                      <a:pt x="524" y="3392"/>
                    </a:lnTo>
                    <a:lnTo>
                      <a:pt x="526" y="3394"/>
                    </a:lnTo>
                    <a:lnTo>
                      <a:pt x="528" y="3392"/>
                    </a:lnTo>
                    <a:lnTo>
                      <a:pt x="528" y="3388"/>
                    </a:lnTo>
                    <a:lnTo>
                      <a:pt x="524" y="3380"/>
                    </a:lnTo>
                    <a:lnTo>
                      <a:pt x="510" y="3364"/>
                    </a:lnTo>
                    <a:lnTo>
                      <a:pt x="510" y="3502"/>
                    </a:lnTo>
                    <a:lnTo>
                      <a:pt x="518" y="3498"/>
                    </a:lnTo>
                    <a:lnTo>
                      <a:pt x="520" y="3496"/>
                    </a:lnTo>
                    <a:lnTo>
                      <a:pt x="522" y="3496"/>
                    </a:lnTo>
                    <a:lnTo>
                      <a:pt x="530" y="3498"/>
                    </a:lnTo>
                    <a:lnTo>
                      <a:pt x="544" y="3500"/>
                    </a:lnTo>
                    <a:lnTo>
                      <a:pt x="560" y="3502"/>
                    </a:lnTo>
                    <a:lnTo>
                      <a:pt x="576" y="3504"/>
                    </a:lnTo>
                    <a:lnTo>
                      <a:pt x="584" y="3506"/>
                    </a:lnTo>
                    <a:lnTo>
                      <a:pt x="588" y="3508"/>
                    </a:lnTo>
                    <a:lnTo>
                      <a:pt x="596" y="3512"/>
                    </a:lnTo>
                    <a:lnTo>
                      <a:pt x="598" y="3510"/>
                    </a:lnTo>
                    <a:lnTo>
                      <a:pt x="602" y="3508"/>
                    </a:lnTo>
                    <a:lnTo>
                      <a:pt x="606" y="3506"/>
                    </a:lnTo>
                    <a:lnTo>
                      <a:pt x="614" y="3506"/>
                    </a:lnTo>
                    <a:lnTo>
                      <a:pt x="620" y="3502"/>
                    </a:lnTo>
                    <a:lnTo>
                      <a:pt x="624" y="3500"/>
                    </a:lnTo>
                    <a:lnTo>
                      <a:pt x="626" y="3502"/>
                    </a:lnTo>
                    <a:lnTo>
                      <a:pt x="630" y="3506"/>
                    </a:lnTo>
                    <a:lnTo>
                      <a:pt x="632" y="3504"/>
                    </a:lnTo>
                    <a:lnTo>
                      <a:pt x="634" y="3502"/>
                    </a:lnTo>
                    <a:lnTo>
                      <a:pt x="638" y="3502"/>
                    </a:lnTo>
                    <a:lnTo>
                      <a:pt x="640" y="3502"/>
                    </a:lnTo>
                    <a:lnTo>
                      <a:pt x="642" y="3502"/>
                    </a:lnTo>
                    <a:lnTo>
                      <a:pt x="646" y="3494"/>
                    </a:lnTo>
                    <a:lnTo>
                      <a:pt x="648" y="3488"/>
                    </a:lnTo>
                    <a:lnTo>
                      <a:pt x="648" y="3486"/>
                    </a:lnTo>
                    <a:lnTo>
                      <a:pt x="642" y="3486"/>
                    </a:lnTo>
                    <a:lnTo>
                      <a:pt x="636" y="3486"/>
                    </a:lnTo>
                    <a:close/>
                    <a:moveTo>
                      <a:pt x="436" y="3502"/>
                    </a:moveTo>
                    <a:lnTo>
                      <a:pt x="436" y="3502"/>
                    </a:lnTo>
                    <a:lnTo>
                      <a:pt x="428" y="3504"/>
                    </a:lnTo>
                    <a:lnTo>
                      <a:pt x="426" y="3506"/>
                    </a:lnTo>
                    <a:lnTo>
                      <a:pt x="420" y="3506"/>
                    </a:lnTo>
                    <a:lnTo>
                      <a:pt x="414" y="3506"/>
                    </a:lnTo>
                    <a:lnTo>
                      <a:pt x="414" y="3508"/>
                    </a:lnTo>
                    <a:lnTo>
                      <a:pt x="414" y="3510"/>
                    </a:lnTo>
                    <a:lnTo>
                      <a:pt x="416" y="3514"/>
                    </a:lnTo>
                    <a:lnTo>
                      <a:pt x="418" y="3514"/>
                    </a:lnTo>
                    <a:lnTo>
                      <a:pt x="428" y="3516"/>
                    </a:lnTo>
                    <a:lnTo>
                      <a:pt x="430" y="3516"/>
                    </a:lnTo>
                    <a:lnTo>
                      <a:pt x="432" y="3518"/>
                    </a:lnTo>
                    <a:lnTo>
                      <a:pt x="432" y="3520"/>
                    </a:lnTo>
                    <a:lnTo>
                      <a:pt x="432" y="3522"/>
                    </a:lnTo>
                    <a:lnTo>
                      <a:pt x="436" y="3522"/>
                    </a:lnTo>
                    <a:lnTo>
                      <a:pt x="442" y="3518"/>
                    </a:lnTo>
                    <a:lnTo>
                      <a:pt x="442" y="3516"/>
                    </a:lnTo>
                    <a:lnTo>
                      <a:pt x="442" y="3512"/>
                    </a:lnTo>
                    <a:lnTo>
                      <a:pt x="438" y="3512"/>
                    </a:lnTo>
                    <a:lnTo>
                      <a:pt x="432" y="3510"/>
                    </a:lnTo>
                    <a:lnTo>
                      <a:pt x="434" y="3508"/>
                    </a:lnTo>
                    <a:lnTo>
                      <a:pt x="438" y="3508"/>
                    </a:lnTo>
                    <a:lnTo>
                      <a:pt x="442" y="3506"/>
                    </a:lnTo>
                    <a:lnTo>
                      <a:pt x="444" y="3504"/>
                    </a:lnTo>
                    <a:lnTo>
                      <a:pt x="440" y="3504"/>
                    </a:lnTo>
                    <a:lnTo>
                      <a:pt x="436" y="3502"/>
                    </a:lnTo>
                    <a:close/>
                    <a:moveTo>
                      <a:pt x="290" y="2874"/>
                    </a:moveTo>
                    <a:lnTo>
                      <a:pt x="290" y="2874"/>
                    </a:lnTo>
                    <a:lnTo>
                      <a:pt x="292" y="2876"/>
                    </a:lnTo>
                    <a:lnTo>
                      <a:pt x="294" y="2874"/>
                    </a:lnTo>
                    <a:lnTo>
                      <a:pt x="294" y="2872"/>
                    </a:lnTo>
                    <a:lnTo>
                      <a:pt x="294" y="2870"/>
                    </a:lnTo>
                    <a:lnTo>
                      <a:pt x="290" y="2868"/>
                    </a:lnTo>
                    <a:lnTo>
                      <a:pt x="290" y="2874"/>
                    </a:lnTo>
                    <a:close/>
                    <a:moveTo>
                      <a:pt x="592" y="3524"/>
                    </a:moveTo>
                    <a:lnTo>
                      <a:pt x="592" y="3524"/>
                    </a:lnTo>
                    <a:lnTo>
                      <a:pt x="596" y="3524"/>
                    </a:lnTo>
                    <a:lnTo>
                      <a:pt x="598" y="3524"/>
                    </a:lnTo>
                    <a:lnTo>
                      <a:pt x="598" y="3522"/>
                    </a:lnTo>
                    <a:lnTo>
                      <a:pt x="596" y="3518"/>
                    </a:lnTo>
                    <a:lnTo>
                      <a:pt x="594" y="3518"/>
                    </a:lnTo>
                    <a:lnTo>
                      <a:pt x="590" y="3520"/>
                    </a:lnTo>
                    <a:lnTo>
                      <a:pt x="590" y="3522"/>
                    </a:lnTo>
                    <a:lnTo>
                      <a:pt x="592" y="3524"/>
                    </a:lnTo>
                    <a:close/>
                    <a:moveTo>
                      <a:pt x="310" y="3406"/>
                    </a:moveTo>
                    <a:lnTo>
                      <a:pt x="310" y="3406"/>
                    </a:lnTo>
                    <a:lnTo>
                      <a:pt x="314" y="3406"/>
                    </a:lnTo>
                    <a:lnTo>
                      <a:pt x="318" y="3406"/>
                    </a:lnTo>
                    <a:lnTo>
                      <a:pt x="322" y="3406"/>
                    </a:lnTo>
                    <a:lnTo>
                      <a:pt x="326" y="3408"/>
                    </a:lnTo>
                    <a:lnTo>
                      <a:pt x="328" y="3408"/>
                    </a:lnTo>
                    <a:lnTo>
                      <a:pt x="324" y="3402"/>
                    </a:lnTo>
                    <a:lnTo>
                      <a:pt x="318" y="3396"/>
                    </a:lnTo>
                    <a:lnTo>
                      <a:pt x="316" y="3394"/>
                    </a:lnTo>
                    <a:lnTo>
                      <a:pt x="314" y="3394"/>
                    </a:lnTo>
                    <a:lnTo>
                      <a:pt x="312" y="3394"/>
                    </a:lnTo>
                    <a:lnTo>
                      <a:pt x="310" y="3392"/>
                    </a:lnTo>
                    <a:lnTo>
                      <a:pt x="308" y="3390"/>
                    </a:lnTo>
                    <a:lnTo>
                      <a:pt x="306" y="3392"/>
                    </a:lnTo>
                    <a:lnTo>
                      <a:pt x="304" y="3390"/>
                    </a:lnTo>
                    <a:lnTo>
                      <a:pt x="294" y="3384"/>
                    </a:lnTo>
                    <a:lnTo>
                      <a:pt x="284" y="3382"/>
                    </a:lnTo>
                    <a:lnTo>
                      <a:pt x="280" y="3378"/>
                    </a:lnTo>
                    <a:lnTo>
                      <a:pt x="274" y="3374"/>
                    </a:lnTo>
                    <a:lnTo>
                      <a:pt x="268" y="3370"/>
                    </a:lnTo>
                    <a:lnTo>
                      <a:pt x="264" y="3368"/>
                    </a:lnTo>
                    <a:lnTo>
                      <a:pt x="262" y="3370"/>
                    </a:lnTo>
                    <a:lnTo>
                      <a:pt x="266" y="3374"/>
                    </a:lnTo>
                    <a:lnTo>
                      <a:pt x="270" y="3376"/>
                    </a:lnTo>
                    <a:lnTo>
                      <a:pt x="270" y="3380"/>
                    </a:lnTo>
                    <a:lnTo>
                      <a:pt x="268" y="3380"/>
                    </a:lnTo>
                    <a:lnTo>
                      <a:pt x="272" y="3382"/>
                    </a:lnTo>
                    <a:lnTo>
                      <a:pt x="276" y="3384"/>
                    </a:lnTo>
                    <a:lnTo>
                      <a:pt x="278" y="3388"/>
                    </a:lnTo>
                    <a:lnTo>
                      <a:pt x="282" y="3390"/>
                    </a:lnTo>
                    <a:lnTo>
                      <a:pt x="288" y="3392"/>
                    </a:lnTo>
                    <a:lnTo>
                      <a:pt x="294" y="3392"/>
                    </a:lnTo>
                    <a:lnTo>
                      <a:pt x="296" y="3394"/>
                    </a:lnTo>
                    <a:lnTo>
                      <a:pt x="300" y="3396"/>
                    </a:lnTo>
                    <a:lnTo>
                      <a:pt x="302" y="3398"/>
                    </a:lnTo>
                    <a:lnTo>
                      <a:pt x="304" y="3398"/>
                    </a:lnTo>
                    <a:lnTo>
                      <a:pt x="308" y="3398"/>
                    </a:lnTo>
                    <a:lnTo>
                      <a:pt x="310" y="3400"/>
                    </a:lnTo>
                    <a:lnTo>
                      <a:pt x="310" y="3402"/>
                    </a:lnTo>
                    <a:lnTo>
                      <a:pt x="310" y="3404"/>
                    </a:lnTo>
                    <a:lnTo>
                      <a:pt x="310" y="3406"/>
                    </a:lnTo>
                    <a:close/>
                    <a:moveTo>
                      <a:pt x="262" y="3306"/>
                    </a:moveTo>
                    <a:lnTo>
                      <a:pt x="262" y="3306"/>
                    </a:lnTo>
                    <a:lnTo>
                      <a:pt x="260" y="3302"/>
                    </a:lnTo>
                    <a:lnTo>
                      <a:pt x="258" y="3302"/>
                    </a:lnTo>
                    <a:lnTo>
                      <a:pt x="258" y="3304"/>
                    </a:lnTo>
                    <a:lnTo>
                      <a:pt x="258" y="3310"/>
                    </a:lnTo>
                    <a:lnTo>
                      <a:pt x="258" y="3314"/>
                    </a:lnTo>
                    <a:lnTo>
                      <a:pt x="254" y="3308"/>
                    </a:lnTo>
                    <a:lnTo>
                      <a:pt x="252" y="3308"/>
                    </a:lnTo>
                    <a:lnTo>
                      <a:pt x="250" y="3310"/>
                    </a:lnTo>
                    <a:lnTo>
                      <a:pt x="248" y="3314"/>
                    </a:lnTo>
                    <a:lnTo>
                      <a:pt x="250" y="3318"/>
                    </a:lnTo>
                    <a:lnTo>
                      <a:pt x="252" y="3320"/>
                    </a:lnTo>
                    <a:lnTo>
                      <a:pt x="252" y="3322"/>
                    </a:lnTo>
                    <a:lnTo>
                      <a:pt x="250" y="3324"/>
                    </a:lnTo>
                    <a:lnTo>
                      <a:pt x="252" y="3328"/>
                    </a:lnTo>
                    <a:lnTo>
                      <a:pt x="252" y="3332"/>
                    </a:lnTo>
                    <a:lnTo>
                      <a:pt x="254" y="3332"/>
                    </a:lnTo>
                    <a:lnTo>
                      <a:pt x="258" y="3324"/>
                    </a:lnTo>
                    <a:lnTo>
                      <a:pt x="260" y="3314"/>
                    </a:lnTo>
                    <a:lnTo>
                      <a:pt x="262" y="3310"/>
                    </a:lnTo>
                    <a:lnTo>
                      <a:pt x="262" y="3306"/>
                    </a:lnTo>
                    <a:close/>
                    <a:moveTo>
                      <a:pt x="284" y="3406"/>
                    </a:moveTo>
                    <a:lnTo>
                      <a:pt x="284" y="3406"/>
                    </a:lnTo>
                    <a:lnTo>
                      <a:pt x="286" y="3406"/>
                    </a:lnTo>
                    <a:lnTo>
                      <a:pt x="288" y="3404"/>
                    </a:lnTo>
                    <a:lnTo>
                      <a:pt x="290" y="3402"/>
                    </a:lnTo>
                    <a:lnTo>
                      <a:pt x="290" y="3400"/>
                    </a:lnTo>
                    <a:lnTo>
                      <a:pt x="286" y="3398"/>
                    </a:lnTo>
                    <a:lnTo>
                      <a:pt x="284" y="3400"/>
                    </a:lnTo>
                    <a:lnTo>
                      <a:pt x="284" y="3404"/>
                    </a:lnTo>
                    <a:lnTo>
                      <a:pt x="284" y="3406"/>
                    </a:lnTo>
                    <a:close/>
                    <a:moveTo>
                      <a:pt x="268" y="3336"/>
                    </a:moveTo>
                    <a:lnTo>
                      <a:pt x="268" y="3336"/>
                    </a:lnTo>
                    <a:lnTo>
                      <a:pt x="260" y="3336"/>
                    </a:lnTo>
                    <a:lnTo>
                      <a:pt x="258" y="3336"/>
                    </a:lnTo>
                    <a:lnTo>
                      <a:pt x="256" y="3338"/>
                    </a:lnTo>
                    <a:lnTo>
                      <a:pt x="258" y="3340"/>
                    </a:lnTo>
                    <a:lnTo>
                      <a:pt x="262" y="3342"/>
                    </a:lnTo>
                    <a:lnTo>
                      <a:pt x="264" y="3342"/>
                    </a:lnTo>
                    <a:lnTo>
                      <a:pt x="268" y="3340"/>
                    </a:lnTo>
                    <a:lnTo>
                      <a:pt x="268" y="3338"/>
                    </a:lnTo>
                    <a:lnTo>
                      <a:pt x="268" y="3336"/>
                    </a:lnTo>
                    <a:close/>
                    <a:moveTo>
                      <a:pt x="412" y="3500"/>
                    </a:moveTo>
                    <a:lnTo>
                      <a:pt x="412" y="3500"/>
                    </a:lnTo>
                    <a:lnTo>
                      <a:pt x="406" y="3498"/>
                    </a:lnTo>
                    <a:lnTo>
                      <a:pt x="402" y="3496"/>
                    </a:lnTo>
                    <a:lnTo>
                      <a:pt x="398" y="3498"/>
                    </a:lnTo>
                    <a:lnTo>
                      <a:pt x="396" y="3500"/>
                    </a:lnTo>
                    <a:lnTo>
                      <a:pt x="396" y="3502"/>
                    </a:lnTo>
                    <a:lnTo>
                      <a:pt x="398" y="3504"/>
                    </a:lnTo>
                    <a:lnTo>
                      <a:pt x="402" y="3502"/>
                    </a:lnTo>
                    <a:lnTo>
                      <a:pt x="406" y="3500"/>
                    </a:lnTo>
                    <a:lnTo>
                      <a:pt x="408" y="3502"/>
                    </a:lnTo>
                    <a:lnTo>
                      <a:pt x="410" y="3502"/>
                    </a:lnTo>
                    <a:lnTo>
                      <a:pt x="414" y="3504"/>
                    </a:lnTo>
                    <a:lnTo>
                      <a:pt x="414" y="3502"/>
                    </a:lnTo>
                    <a:lnTo>
                      <a:pt x="416" y="3500"/>
                    </a:lnTo>
                    <a:lnTo>
                      <a:pt x="414" y="3500"/>
                    </a:lnTo>
                    <a:lnTo>
                      <a:pt x="412" y="3500"/>
                    </a:lnTo>
                    <a:close/>
                    <a:moveTo>
                      <a:pt x="248" y="3284"/>
                    </a:moveTo>
                    <a:lnTo>
                      <a:pt x="248" y="3284"/>
                    </a:lnTo>
                    <a:lnTo>
                      <a:pt x="244" y="3282"/>
                    </a:lnTo>
                    <a:lnTo>
                      <a:pt x="244" y="3284"/>
                    </a:lnTo>
                    <a:lnTo>
                      <a:pt x="244" y="3292"/>
                    </a:lnTo>
                    <a:lnTo>
                      <a:pt x="240" y="3300"/>
                    </a:lnTo>
                    <a:lnTo>
                      <a:pt x="240" y="3302"/>
                    </a:lnTo>
                    <a:lnTo>
                      <a:pt x="244" y="3302"/>
                    </a:lnTo>
                    <a:lnTo>
                      <a:pt x="246" y="3300"/>
                    </a:lnTo>
                    <a:lnTo>
                      <a:pt x="246" y="3298"/>
                    </a:lnTo>
                    <a:lnTo>
                      <a:pt x="248" y="3294"/>
                    </a:lnTo>
                    <a:lnTo>
                      <a:pt x="248" y="3292"/>
                    </a:lnTo>
                    <a:lnTo>
                      <a:pt x="252" y="3288"/>
                    </a:lnTo>
                    <a:lnTo>
                      <a:pt x="248" y="3284"/>
                    </a:lnTo>
                    <a:close/>
                    <a:moveTo>
                      <a:pt x="376" y="3462"/>
                    </a:moveTo>
                    <a:lnTo>
                      <a:pt x="376" y="3462"/>
                    </a:lnTo>
                    <a:lnTo>
                      <a:pt x="376" y="3466"/>
                    </a:lnTo>
                    <a:lnTo>
                      <a:pt x="378" y="3468"/>
                    </a:lnTo>
                    <a:lnTo>
                      <a:pt x="380" y="3468"/>
                    </a:lnTo>
                    <a:lnTo>
                      <a:pt x="380" y="3464"/>
                    </a:lnTo>
                    <a:lnTo>
                      <a:pt x="380" y="3462"/>
                    </a:lnTo>
                    <a:lnTo>
                      <a:pt x="382" y="3462"/>
                    </a:lnTo>
                    <a:lnTo>
                      <a:pt x="384" y="3460"/>
                    </a:lnTo>
                    <a:lnTo>
                      <a:pt x="384" y="3456"/>
                    </a:lnTo>
                    <a:lnTo>
                      <a:pt x="386" y="3454"/>
                    </a:lnTo>
                    <a:lnTo>
                      <a:pt x="386" y="3452"/>
                    </a:lnTo>
                    <a:lnTo>
                      <a:pt x="386" y="3448"/>
                    </a:lnTo>
                    <a:lnTo>
                      <a:pt x="386" y="3444"/>
                    </a:lnTo>
                    <a:lnTo>
                      <a:pt x="386" y="3442"/>
                    </a:lnTo>
                    <a:lnTo>
                      <a:pt x="384" y="3440"/>
                    </a:lnTo>
                    <a:lnTo>
                      <a:pt x="378" y="3438"/>
                    </a:lnTo>
                    <a:lnTo>
                      <a:pt x="376" y="3438"/>
                    </a:lnTo>
                    <a:lnTo>
                      <a:pt x="374" y="3442"/>
                    </a:lnTo>
                    <a:lnTo>
                      <a:pt x="372" y="3444"/>
                    </a:lnTo>
                    <a:lnTo>
                      <a:pt x="370" y="3442"/>
                    </a:lnTo>
                    <a:lnTo>
                      <a:pt x="368" y="3442"/>
                    </a:lnTo>
                    <a:lnTo>
                      <a:pt x="364" y="3442"/>
                    </a:lnTo>
                    <a:lnTo>
                      <a:pt x="362" y="3444"/>
                    </a:lnTo>
                    <a:lnTo>
                      <a:pt x="362" y="3446"/>
                    </a:lnTo>
                    <a:lnTo>
                      <a:pt x="368" y="3452"/>
                    </a:lnTo>
                    <a:lnTo>
                      <a:pt x="374" y="3458"/>
                    </a:lnTo>
                    <a:lnTo>
                      <a:pt x="376" y="3460"/>
                    </a:lnTo>
                    <a:lnTo>
                      <a:pt x="376" y="3462"/>
                    </a:lnTo>
                    <a:close/>
                    <a:moveTo>
                      <a:pt x="360" y="3454"/>
                    </a:moveTo>
                    <a:lnTo>
                      <a:pt x="360" y="3454"/>
                    </a:lnTo>
                    <a:lnTo>
                      <a:pt x="358" y="3458"/>
                    </a:lnTo>
                    <a:lnTo>
                      <a:pt x="354" y="3458"/>
                    </a:lnTo>
                    <a:lnTo>
                      <a:pt x="352" y="3460"/>
                    </a:lnTo>
                    <a:lnTo>
                      <a:pt x="354" y="3462"/>
                    </a:lnTo>
                    <a:lnTo>
                      <a:pt x="356" y="3464"/>
                    </a:lnTo>
                    <a:lnTo>
                      <a:pt x="358" y="3464"/>
                    </a:lnTo>
                    <a:lnTo>
                      <a:pt x="364" y="3458"/>
                    </a:lnTo>
                    <a:lnTo>
                      <a:pt x="364" y="3456"/>
                    </a:lnTo>
                    <a:lnTo>
                      <a:pt x="364" y="3454"/>
                    </a:lnTo>
                    <a:lnTo>
                      <a:pt x="362" y="3452"/>
                    </a:lnTo>
                    <a:lnTo>
                      <a:pt x="360" y="3454"/>
                    </a:lnTo>
                    <a:close/>
                    <a:moveTo>
                      <a:pt x="390" y="3462"/>
                    </a:moveTo>
                    <a:lnTo>
                      <a:pt x="390" y="3462"/>
                    </a:lnTo>
                    <a:lnTo>
                      <a:pt x="394" y="3462"/>
                    </a:lnTo>
                    <a:lnTo>
                      <a:pt x="394" y="3460"/>
                    </a:lnTo>
                    <a:lnTo>
                      <a:pt x="396" y="3458"/>
                    </a:lnTo>
                    <a:lnTo>
                      <a:pt x="398" y="3460"/>
                    </a:lnTo>
                    <a:lnTo>
                      <a:pt x="402" y="3462"/>
                    </a:lnTo>
                    <a:lnTo>
                      <a:pt x="402" y="3464"/>
                    </a:lnTo>
                    <a:lnTo>
                      <a:pt x="402" y="3466"/>
                    </a:lnTo>
                    <a:lnTo>
                      <a:pt x="406" y="3468"/>
                    </a:lnTo>
                    <a:lnTo>
                      <a:pt x="410" y="3468"/>
                    </a:lnTo>
                    <a:lnTo>
                      <a:pt x="412" y="3466"/>
                    </a:lnTo>
                    <a:lnTo>
                      <a:pt x="412" y="3454"/>
                    </a:lnTo>
                    <a:lnTo>
                      <a:pt x="410" y="3450"/>
                    </a:lnTo>
                    <a:lnTo>
                      <a:pt x="408" y="3450"/>
                    </a:lnTo>
                    <a:lnTo>
                      <a:pt x="406" y="3450"/>
                    </a:lnTo>
                    <a:lnTo>
                      <a:pt x="402" y="3448"/>
                    </a:lnTo>
                    <a:lnTo>
                      <a:pt x="400" y="3444"/>
                    </a:lnTo>
                    <a:lnTo>
                      <a:pt x="394" y="3442"/>
                    </a:lnTo>
                    <a:lnTo>
                      <a:pt x="390" y="3444"/>
                    </a:lnTo>
                    <a:lnTo>
                      <a:pt x="388" y="3446"/>
                    </a:lnTo>
                    <a:lnTo>
                      <a:pt x="388" y="3448"/>
                    </a:lnTo>
                    <a:lnTo>
                      <a:pt x="390" y="3454"/>
                    </a:lnTo>
                    <a:lnTo>
                      <a:pt x="388" y="3456"/>
                    </a:lnTo>
                    <a:lnTo>
                      <a:pt x="388" y="3460"/>
                    </a:lnTo>
                    <a:lnTo>
                      <a:pt x="390" y="3462"/>
                    </a:lnTo>
                    <a:close/>
                    <a:moveTo>
                      <a:pt x="356" y="3450"/>
                    </a:moveTo>
                    <a:lnTo>
                      <a:pt x="356" y="3450"/>
                    </a:lnTo>
                    <a:lnTo>
                      <a:pt x="358" y="3450"/>
                    </a:lnTo>
                    <a:lnTo>
                      <a:pt x="360" y="3450"/>
                    </a:lnTo>
                    <a:lnTo>
                      <a:pt x="358" y="3444"/>
                    </a:lnTo>
                    <a:lnTo>
                      <a:pt x="358" y="3442"/>
                    </a:lnTo>
                    <a:lnTo>
                      <a:pt x="358" y="3440"/>
                    </a:lnTo>
                    <a:lnTo>
                      <a:pt x="362" y="3438"/>
                    </a:lnTo>
                    <a:lnTo>
                      <a:pt x="366" y="3436"/>
                    </a:lnTo>
                    <a:lnTo>
                      <a:pt x="366" y="3434"/>
                    </a:lnTo>
                    <a:lnTo>
                      <a:pt x="366" y="3432"/>
                    </a:lnTo>
                    <a:lnTo>
                      <a:pt x="362" y="3430"/>
                    </a:lnTo>
                    <a:lnTo>
                      <a:pt x="360" y="3430"/>
                    </a:lnTo>
                    <a:lnTo>
                      <a:pt x="358" y="3428"/>
                    </a:lnTo>
                    <a:lnTo>
                      <a:pt x="356" y="3426"/>
                    </a:lnTo>
                    <a:lnTo>
                      <a:pt x="354" y="3422"/>
                    </a:lnTo>
                    <a:lnTo>
                      <a:pt x="352" y="3420"/>
                    </a:lnTo>
                    <a:lnTo>
                      <a:pt x="348" y="3418"/>
                    </a:lnTo>
                    <a:lnTo>
                      <a:pt x="346" y="3420"/>
                    </a:lnTo>
                    <a:lnTo>
                      <a:pt x="344" y="3420"/>
                    </a:lnTo>
                    <a:lnTo>
                      <a:pt x="344" y="3418"/>
                    </a:lnTo>
                    <a:lnTo>
                      <a:pt x="342" y="3418"/>
                    </a:lnTo>
                    <a:lnTo>
                      <a:pt x="340" y="3420"/>
                    </a:lnTo>
                    <a:lnTo>
                      <a:pt x="338" y="3422"/>
                    </a:lnTo>
                    <a:lnTo>
                      <a:pt x="338" y="3418"/>
                    </a:lnTo>
                    <a:lnTo>
                      <a:pt x="336" y="3414"/>
                    </a:lnTo>
                    <a:lnTo>
                      <a:pt x="332" y="3410"/>
                    </a:lnTo>
                    <a:lnTo>
                      <a:pt x="328" y="3410"/>
                    </a:lnTo>
                    <a:lnTo>
                      <a:pt x="328" y="3412"/>
                    </a:lnTo>
                    <a:lnTo>
                      <a:pt x="328" y="3414"/>
                    </a:lnTo>
                    <a:lnTo>
                      <a:pt x="322" y="3414"/>
                    </a:lnTo>
                    <a:lnTo>
                      <a:pt x="320" y="3414"/>
                    </a:lnTo>
                    <a:lnTo>
                      <a:pt x="318" y="3414"/>
                    </a:lnTo>
                    <a:lnTo>
                      <a:pt x="320" y="3418"/>
                    </a:lnTo>
                    <a:lnTo>
                      <a:pt x="322" y="3422"/>
                    </a:lnTo>
                    <a:lnTo>
                      <a:pt x="320" y="3422"/>
                    </a:lnTo>
                    <a:lnTo>
                      <a:pt x="314" y="3420"/>
                    </a:lnTo>
                    <a:lnTo>
                      <a:pt x="310" y="3422"/>
                    </a:lnTo>
                    <a:lnTo>
                      <a:pt x="308" y="3424"/>
                    </a:lnTo>
                    <a:lnTo>
                      <a:pt x="308" y="3426"/>
                    </a:lnTo>
                    <a:lnTo>
                      <a:pt x="310" y="3428"/>
                    </a:lnTo>
                    <a:lnTo>
                      <a:pt x="312" y="3430"/>
                    </a:lnTo>
                    <a:lnTo>
                      <a:pt x="312" y="3432"/>
                    </a:lnTo>
                    <a:lnTo>
                      <a:pt x="316" y="3432"/>
                    </a:lnTo>
                    <a:lnTo>
                      <a:pt x="320" y="3430"/>
                    </a:lnTo>
                    <a:lnTo>
                      <a:pt x="322" y="3432"/>
                    </a:lnTo>
                    <a:lnTo>
                      <a:pt x="322" y="3434"/>
                    </a:lnTo>
                    <a:lnTo>
                      <a:pt x="322" y="3442"/>
                    </a:lnTo>
                    <a:lnTo>
                      <a:pt x="324" y="3444"/>
                    </a:lnTo>
                    <a:lnTo>
                      <a:pt x="328" y="3448"/>
                    </a:lnTo>
                    <a:lnTo>
                      <a:pt x="330" y="3448"/>
                    </a:lnTo>
                    <a:lnTo>
                      <a:pt x="332" y="3448"/>
                    </a:lnTo>
                    <a:lnTo>
                      <a:pt x="332" y="3442"/>
                    </a:lnTo>
                    <a:lnTo>
                      <a:pt x="332" y="3438"/>
                    </a:lnTo>
                    <a:lnTo>
                      <a:pt x="334" y="3438"/>
                    </a:lnTo>
                    <a:lnTo>
                      <a:pt x="336" y="3440"/>
                    </a:lnTo>
                    <a:lnTo>
                      <a:pt x="340" y="3438"/>
                    </a:lnTo>
                    <a:lnTo>
                      <a:pt x="342" y="3438"/>
                    </a:lnTo>
                    <a:lnTo>
                      <a:pt x="342" y="3442"/>
                    </a:lnTo>
                    <a:lnTo>
                      <a:pt x="340" y="3448"/>
                    </a:lnTo>
                    <a:lnTo>
                      <a:pt x="336" y="3450"/>
                    </a:lnTo>
                    <a:lnTo>
                      <a:pt x="334" y="3452"/>
                    </a:lnTo>
                    <a:lnTo>
                      <a:pt x="338" y="3454"/>
                    </a:lnTo>
                    <a:lnTo>
                      <a:pt x="342" y="3454"/>
                    </a:lnTo>
                    <a:lnTo>
                      <a:pt x="346" y="3454"/>
                    </a:lnTo>
                    <a:lnTo>
                      <a:pt x="348" y="3452"/>
                    </a:lnTo>
                    <a:lnTo>
                      <a:pt x="350" y="3452"/>
                    </a:lnTo>
                    <a:lnTo>
                      <a:pt x="352" y="3452"/>
                    </a:lnTo>
                    <a:lnTo>
                      <a:pt x="352" y="3450"/>
                    </a:lnTo>
                    <a:lnTo>
                      <a:pt x="354" y="3448"/>
                    </a:lnTo>
                    <a:lnTo>
                      <a:pt x="356" y="3450"/>
                    </a:lnTo>
                    <a:close/>
                    <a:moveTo>
                      <a:pt x="490" y="3366"/>
                    </a:moveTo>
                    <a:lnTo>
                      <a:pt x="490" y="3366"/>
                    </a:lnTo>
                    <a:lnTo>
                      <a:pt x="488" y="3366"/>
                    </a:lnTo>
                    <a:lnTo>
                      <a:pt x="486" y="3364"/>
                    </a:lnTo>
                    <a:lnTo>
                      <a:pt x="482" y="3360"/>
                    </a:lnTo>
                    <a:lnTo>
                      <a:pt x="480" y="3354"/>
                    </a:lnTo>
                    <a:lnTo>
                      <a:pt x="478" y="3352"/>
                    </a:lnTo>
                    <a:lnTo>
                      <a:pt x="476" y="3352"/>
                    </a:lnTo>
                    <a:lnTo>
                      <a:pt x="472" y="3356"/>
                    </a:lnTo>
                    <a:lnTo>
                      <a:pt x="468" y="3364"/>
                    </a:lnTo>
                    <a:lnTo>
                      <a:pt x="464" y="3370"/>
                    </a:lnTo>
                    <a:lnTo>
                      <a:pt x="460" y="3374"/>
                    </a:lnTo>
                    <a:lnTo>
                      <a:pt x="454" y="3374"/>
                    </a:lnTo>
                    <a:lnTo>
                      <a:pt x="450" y="3372"/>
                    </a:lnTo>
                    <a:lnTo>
                      <a:pt x="446" y="3368"/>
                    </a:lnTo>
                    <a:lnTo>
                      <a:pt x="440" y="3370"/>
                    </a:lnTo>
                    <a:lnTo>
                      <a:pt x="438" y="3370"/>
                    </a:lnTo>
                    <a:lnTo>
                      <a:pt x="440" y="3372"/>
                    </a:lnTo>
                    <a:lnTo>
                      <a:pt x="442" y="3374"/>
                    </a:lnTo>
                    <a:lnTo>
                      <a:pt x="444" y="3376"/>
                    </a:lnTo>
                    <a:lnTo>
                      <a:pt x="444" y="3378"/>
                    </a:lnTo>
                    <a:lnTo>
                      <a:pt x="448" y="3380"/>
                    </a:lnTo>
                    <a:lnTo>
                      <a:pt x="450" y="3382"/>
                    </a:lnTo>
                    <a:lnTo>
                      <a:pt x="448" y="3384"/>
                    </a:lnTo>
                    <a:lnTo>
                      <a:pt x="446" y="3388"/>
                    </a:lnTo>
                    <a:lnTo>
                      <a:pt x="444" y="3388"/>
                    </a:lnTo>
                    <a:lnTo>
                      <a:pt x="440" y="3384"/>
                    </a:lnTo>
                    <a:lnTo>
                      <a:pt x="438" y="3382"/>
                    </a:lnTo>
                    <a:lnTo>
                      <a:pt x="438" y="3384"/>
                    </a:lnTo>
                    <a:lnTo>
                      <a:pt x="436" y="3388"/>
                    </a:lnTo>
                    <a:lnTo>
                      <a:pt x="436" y="3398"/>
                    </a:lnTo>
                    <a:lnTo>
                      <a:pt x="440" y="3410"/>
                    </a:lnTo>
                    <a:lnTo>
                      <a:pt x="442" y="3412"/>
                    </a:lnTo>
                    <a:lnTo>
                      <a:pt x="448" y="3414"/>
                    </a:lnTo>
                    <a:lnTo>
                      <a:pt x="460" y="3410"/>
                    </a:lnTo>
                    <a:lnTo>
                      <a:pt x="474" y="3406"/>
                    </a:lnTo>
                    <a:lnTo>
                      <a:pt x="478" y="3406"/>
                    </a:lnTo>
                    <a:lnTo>
                      <a:pt x="480" y="3408"/>
                    </a:lnTo>
                    <a:lnTo>
                      <a:pt x="482" y="3414"/>
                    </a:lnTo>
                    <a:lnTo>
                      <a:pt x="478" y="3418"/>
                    </a:lnTo>
                    <a:lnTo>
                      <a:pt x="472" y="3422"/>
                    </a:lnTo>
                    <a:lnTo>
                      <a:pt x="466" y="3424"/>
                    </a:lnTo>
                    <a:lnTo>
                      <a:pt x="452" y="3430"/>
                    </a:lnTo>
                    <a:lnTo>
                      <a:pt x="448" y="3434"/>
                    </a:lnTo>
                    <a:lnTo>
                      <a:pt x="448" y="3438"/>
                    </a:lnTo>
                    <a:lnTo>
                      <a:pt x="452" y="3446"/>
                    </a:lnTo>
                    <a:lnTo>
                      <a:pt x="458" y="3452"/>
                    </a:lnTo>
                    <a:lnTo>
                      <a:pt x="464" y="3458"/>
                    </a:lnTo>
                    <a:lnTo>
                      <a:pt x="474" y="3462"/>
                    </a:lnTo>
                    <a:lnTo>
                      <a:pt x="488" y="3470"/>
                    </a:lnTo>
                    <a:lnTo>
                      <a:pt x="494" y="3472"/>
                    </a:lnTo>
                    <a:lnTo>
                      <a:pt x="496" y="3474"/>
                    </a:lnTo>
                    <a:lnTo>
                      <a:pt x="482" y="3472"/>
                    </a:lnTo>
                    <a:lnTo>
                      <a:pt x="476" y="3468"/>
                    </a:lnTo>
                    <a:lnTo>
                      <a:pt x="474" y="3468"/>
                    </a:lnTo>
                    <a:lnTo>
                      <a:pt x="472" y="3468"/>
                    </a:lnTo>
                    <a:lnTo>
                      <a:pt x="470" y="3470"/>
                    </a:lnTo>
                    <a:lnTo>
                      <a:pt x="468" y="3470"/>
                    </a:lnTo>
                    <a:lnTo>
                      <a:pt x="462" y="3466"/>
                    </a:lnTo>
                    <a:lnTo>
                      <a:pt x="456" y="3464"/>
                    </a:lnTo>
                    <a:lnTo>
                      <a:pt x="452" y="3464"/>
                    </a:lnTo>
                    <a:lnTo>
                      <a:pt x="450" y="3464"/>
                    </a:lnTo>
                    <a:lnTo>
                      <a:pt x="448" y="3466"/>
                    </a:lnTo>
                    <a:lnTo>
                      <a:pt x="448" y="3468"/>
                    </a:lnTo>
                    <a:lnTo>
                      <a:pt x="448" y="3472"/>
                    </a:lnTo>
                    <a:lnTo>
                      <a:pt x="450" y="3472"/>
                    </a:lnTo>
                    <a:lnTo>
                      <a:pt x="448" y="3472"/>
                    </a:lnTo>
                    <a:lnTo>
                      <a:pt x="442" y="3468"/>
                    </a:lnTo>
                    <a:lnTo>
                      <a:pt x="422" y="3454"/>
                    </a:lnTo>
                    <a:lnTo>
                      <a:pt x="416" y="3452"/>
                    </a:lnTo>
                    <a:lnTo>
                      <a:pt x="416" y="3454"/>
                    </a:lnTo>
                    <a:lnTo>
                      <a:pt x="418" y="3456"/>
                    </a:lnTo>
                    <a:lnTo>
                      <a:pt x="422" y="3462"/>
                    </a:lnTo>
                    <a:lnTo>
                      <a:pt x="428" y="3464"/>
                    </a:lnTo>
                    <a:lnTo>
                      <a:pt x="430" y="3466"/>
                    </a:lnTo>
                    <a:lnTo>
                      <a:pt x="426" y="3466"/>
                    </a:lnTo>
                    <a:lnTo>
                      <a:pt x="420" y="3466"/>
                    </a:lnTo>
                    <a:lnTo>
                      <a:pt x="418" y="3468"/>
                    </a:lnTo>
                    <a:lnTo>
                      <a:pt x="416" y="3472"/>
                    </a:lnTo>
                    <a:lnTo>
                      <a:pt x="414" y="3476"/>
                    </a:lnTo>
                    <a:lnTo>
                      <a:pt x="408" y="3474"/>
                    </a:lnTo>
                    <a:lnTo>
                      <a:pt x="398" y="3470"/>
                    </a:lnTo>
                    <a:lnTo>
                      <a:pt x="398" y="3472"/>
                    </a:lnTo>
                    <a:lnTo>
                      <a:pt x="396" y="3474"/>
                    </a:lnTo>
                    <a:lnTo>
                      <a:pt x="392" y="3472"/>
                    </a:lnTo>
                    <a:lnTo>
                      <a:pt x="380" y="3470"/>
                    </a:lnTo>
                    <a:lnTo>
                      <a:pt x="380" y="3472"/>
                    </a:lnTo>
                    <a:lnTo>
                      <a:pt x="382" y="3476"/>
                    </a:lnTo>
                    <a:lnTo>
                      <a:pt x="386" y="3478"/>
                    </a:lnTo>
                    <a:lnTo>
                      <a:pt x="386" y="3480"/>
                    </a:lnTo>
                    <a:lnTo>
                      <a:pt x="382" y="3480"/>
                    </a:lnTo>
                    <a:lnTo>
                      <a:pt x="376" y="3476"/>
                    </a:lnTo>
                    <a:lnTo>
                      <a:pt x="374" y="3474"/>
                    </a:lnTo>
                    <a:lnTo>
                      <a:pt x="372" y="3474"/>
                    </a:lnTo>
                    <a:lnTo>
                      <a:pt x="374" y="3476"/>
                    </a:lnTo>
                    <a:lnTo>
                      <a:pt x="374" y="3482"/>
                    </a:lnTo>
                    <a:lnTo>
                      <a:pt x="374" y="3484"/>
                    </a:lnTo>
                    <a:lnTo>
                      <a:pt x="374" y="3486"/>
                    </a:lnTo>
                    <a:lnTo>
                      <a:pt x="376" y="3486"/>
                    </a:lnTo>
                    <a:lnTo>
                      <a:pt x="380" y="3488"/>
                    </a:lnTo>
                    <a:lnTo>
                      <a:pt x="384" y="3486"/>
                    </a:lnTo>
                    <a:lnTo>
                      <a:pt x="390" y="3486"/>
                    </a:lnTo>
                    <a:lnTo>
                      <a:pt x="394" y="3488"/>
                    </a:lnTo>
                    <a:lnTo>
                      <a:pt x="396" y="3488"/>
                    </a:lnTo>
                    <a:lnTo>
                      <a:pt x="398" y="3484"/>
                    </a:lnTo>
                    <a:lnTo>
                      <a:pt x="400" y="3480"/>
                    </a:lnTo>
                    <a:lnTo>
                      <a:pt x="402" y="3480"/>
                    </a:lnTo>
                    <a:lnTo>
                      <a:pt x="404" y="3480"/>
                    </a:lnTo>
                    <a:lnTo>
                      <a:pt x="402" y="3484"/>
                    </a:lnTo>
                    <a:lnTo>
                      <a:pt x="402" y="3486"/>
                    </a:lnTo>
                    <a:lnTo>
                      <a:pt x="404" y="3488"/>
                    </a:lnTo>
                    <a:lnTo>
                      <a:pt x="408" y="3488"/>
                    </a:lnTo>
                    <a:lnTo>
                      <a:pt x="412" y="3486"/>
                    </a:lnTo>
                    <a:lnTo>
                      <a:pt x="416" y="3486"/>
                    </a:lnTo>
                    <a:lnTo>
                      <a:pt x="414" y="3488"/>
                    </a:lnTo>
                    <a:lnTo>
                      <a:pt x="412" y="3492"/>
                    </a:lnTo>
                    <a:lnTo>
                      <a:pt x="414" y="3494"/>
                    </a:lnTo>
                    <a:lnTo>
                      <a:pt x="416" y="3492"/>
                    </a:lnTo>
                    <a:lnTo>
                      <a:pt x="418" y="3494"/>
                    </a:lnTo>
                    <a:lnTo>
                      <a:pt x="422" y="3498"/>
                    </a:lnTo>
                    <a:lnTo>
                      <a:pt x="424" y="3498"/>
                    </a:lnTo>
                    <a:lnTo>
                      <a:pt x="428" y="3496"/>
                    </a:lnTo>
                    <a:lnTo>
                      <a:pt x="432" y="3496"/>
                    </a:lnTo>
                    <a:lnTo>
                      <a:pt x="438" y="3498"/>
                    </a:lnTo>
                    <a:lnTo>
                      <a:pt x="442" y="3498"/>
                    </a:lnTo>
                    <a:lnTo>
                      <a:pt x="446" y="3496"/>
                    </a:lnTo>
                    <a:lnTo>
                      <a:pt x="450" y="3496"/>
                    </a:lnTo>
                    <a:lnTo>
                      <a:pt x="452" y="3498"/>
                    </a:lnTo>
                    <a:lnTo>
                      <a:pt x="452" y="3500"/>
                    </a:lnTo>
                    <a:lnTo>
                      <a:pt x="456" y="3498"/>
                    </a:lnTo>
                    <a:lnTo>
                      <a:pt x="458" y="3496"/>
                    </a:lnTo>
                    <a:lnTo>
                      <a:pt x="462" y="3496"/>
                    </a:lnTo>
                    <a:lnTo>
                      <a:pt x="464" y="3496"/>
                    </a:lnTo>
                    <a:lnTo>
                      <a:pt x="466" y="3492"/>
                    </a:lnTo>
                    <a:lnTo>
                      <a:pt x="468" y="3494"/>
                    </a:lnTo>
                    <a:lnTo>
                      <a:pt x="470" y="3498"/>
                    </a:lnTo>
                    <a:lnTo>
                      <a:pt x="478" y="3500"/>
                    </a:lnTo>
                    <a:lnTo>
                      <a:pt x="496" y="3504"/>
                    </a:lnTo>
                    <a:lnTo>
                      <a:pt x="502" y="3504"/>
                    </a:lnTo>
                    <a:lnTo>
                      <a:pt x="504" y="3504"/>
                    </a:lnTo>
                    <a:lnTo>
                      <a:pt x="504" y="3502"/>
                    </a:lnTo>
                    <a:lnTo>
                      <a:pt x="504" y="3500"/>
                    </a:lnTo>
                    <a:lnTo>
                      <a:pt x="506" y="3500"/>
                    </a:lnTo>
                    <a:lnTo>
                      <a:pt x="510" y="3502"/>
                    </a:lnTo>
                    <a:lnTo>
                      <a:pt x="510" y="3364"/>
                    </a:lnTo>
                    <a:lnTo>
                      <a:pt x="508" y="3362"/>
                    </a:lnTo>
                    <a:lnTo>
                      <a:pt x="504" y="3360"/>
                    </a:lnTo>
                    <a:lnTo>
                      <a:pt x="500" y="3360"/>
                    </a:lnTo>
                    <a:lnTo>
                      <a:pt x="496" y="3364"/>
                    </a:lnTo>
                    <a:lnTo>
                      <a:pt x="490" y="3366"/>
                    </a:lnTo>
                    <a:close/>
                    <a:moveTo>
                      <a:pt x="298" y="2826"/>
                    </a:moveTo>
                    <a:lnTo>
                      <a:pt x="298" y="2826"/>
                    </a:lnTo>
                    <a:lnTo>
                      <a:pt x="304" y="2826"/>
                    </a:lnTo>
                    <a:lnTo>
                      <a:pt x="306" y="2824"/>
                    </a:lnTo>
                    <a:lnTo>
                      <a:pt x="306" y="2822"/>
                    </a:lnTo>
                    <a:lnTo>
                      <a:pt x="304" y="2820"/>
                    </a:lnTo>
                    <a:lnTo>
                      <a:pt x="302" y="2814"/>
                    </a:lnTo>
                    <a:lnTo>
                      <a:pt x="304" y="2812"/>
                    </a:lnTo>
                    <a:lnTo>
                      <a:pt x="308" y="2812"/>
                    </a:lnTo>
                    <a:lnTo>
                      <a:pt x="310" y="2812"/>
                    </a:lnTo>
                    <a:lnTo>
                      <a:pt x="312" y="2810"/>
                    </a:lnTo>
                    <a:lnTo>
                      <a:pt x="310" y="2806"/>
                    </a:lnTo>
                    <a:lnTo>
                      <a:pt x="308" y="2800"/>
                    </a:lnTo>
                    <a:lnTo>
                      <a:pt x="308" y="2798"/>
                    </a:lnTo>
                    <a:lnTo>
                      <a:pt x="310" y="2798"/>
                    </a:lnTo>
                    <a:lnTo>
                      <a:pt x="314" y="2798"/>
                    </a:lnTo>
                    <a:lnTo>
                      <a:pt x="314" y="2794"/>
                    </a:lnTo>
                    <a:lnTo>
                      <a:pt x="304" y="2784"/>
                    </a:lnTo>
                    <a:lnTo>
                      <a:pt x="302" y="2780"/>
                    </a:lnTo>
                    <a:lnTo>
                      <a:pt x="302" y="2778"/>
                    </a:lnTo>
                    <a:lnTo>
                      <a:pt x="306" y="2776"/>
                    </a:lnTo>
                    <a:lnTo>
                      <a:pt x="306" y="2774"/>
                    </a:lnTo>
                    <a:lnTo>
                      <a:pt x="306" y="2770"/>
                    </a:lnTo>
                    <a:lnTo>
                      <a:pt x="306" y="2768"/>
                    </a:lnTo>
                    <a:lnTo>
                      <a:pt x="316" y="2764"/>
                    </a:lnTo>
                    <a:lnTo>
                      <a:pt x="318" y="2764"/>
                    </a:lnTo>
                    <a:lnTo>
                      <a:pt x="320" y="2762"/>
                    </a:lnTo>
                    <a:lnTo>
                      <a:pt x="318" y="2758"/>
                    </a:lnTo>
                    <a:lnTo>
                      <a:pt x="312" y="2748"/>
                    </a:lnTo>
                    <a:lnTo>
                      <a:pt x="310" y="2740"/>
                    </a:lnTo>
                    <a:lnTo>
                      <a:pt x="308" y="2738"/>
                    </a:lnTo>
                    <a:lnTo>
                      <a:pt x="302" y="2738"/>
                    </a:lnTo>
                    <a:lnTo>
                      <a:pt x="298" y="2740"/>
                    </a:lnTo>
                    <a:lnTo>
                      <a:pt x="298" y="2738"/>
                    </a:lnTo>
                    <a:lnTo>
                      <a:pt x="298" y="2736"/>
                    </a:lnTo>
                    <a:lnTo>
                      <a:pt x="296" y="2736"/>
                    </a:lnTo>
                    <a:lnTo>
                      <a:pt x="292" y="2736"/>
                    </a:lnTo>
                    <a:lnTo>
                      <a:pt x="290" y="2736"/>
                    </a:lnTo>
                    <a:lnTo>
                      <a:pt x="290" y="2738"/>
                    </a:lnTo>
                    <a:lnTo>
                      <a:pt x="290" y="2744"/>
                    </a:lnTo>
                    <a:lnTo>
                      <a:pt x="290" y="2752"/>
                    </a:lnTo>
                    <a:lnTo>
                      <a:pt x="288" y="2756"/>
                    </a:lnTo>
                    <a:lnTo>
                      <a:pt x="286" y="2762"/>
                    </a:lnTo>
                    <a:lnTo>
                      <a:pt x="284" y="2770"/>
                    </a:lnTo>
                    <a:lnTo>
                      <a:pt x="284" y="2778"/>
                    </a:lnTo>
                    <a:lnTo>
                      <a:pt x="286" y="2782"/>
                    </a:lnTo>
                    <a:lnTo>
                      <a:pt x="286" y="2790"/>
                    </a:lnTo>
                    <a:lnTo>
                      <a:pt x="282" y="2802"/>
                    </a:lnTo>
                    <a:lnTo>
                      <a:pt x="278" y="2814"/>
                    </a:lnTo>
                    <a:lnTo>
                      <a:pt x="278" y="2818"/>
                    </a:lnTo>
                    <a:lnTo>
                      <a:pt x="280" y="2822"/>
                    </a:lnTo>
                    <a:lnTo>
                      <a:pt x="286" y="2824"/>
                    </a:lnTo>
                    <a:lnTo>
                      <a:pt x="298" y="2826"/>
                    </a:lnTo>
                    <a:close/>
                    <a:moveTo>
                      <a:pt x="316" y="2894"/>
                    </a:moveTo>
                    <a:lnTo>
                      <a:pt x="316" y="2894"/>
                    </a:lnTo>
                    <a:lnTo>
                      <a:pt x="316" y="2898"/>
                    </a:lnTo>
                    <a:lnTo>
                      <a:pt x="318" y="2902"/>
                    </a:lnTo>
                    <a:lnTo>
                      <a:pt x="318" y="2904"/>
                    </a:lnTo>
                    <a:lnTo>
                      <a:pt x="318" y="2906"/>
                    </a:lnTo>
                    <a:lnTo>
                      <a:pt x="320" y="2908"/>
                    </a:lnTo>
                    <a:lnTo>
                      <a:pt x="324" y="2910"/>
                    </a:lnTo>
                    <a:lnTo>
                      <a:pt x="330" y="2910"/>
                    </a:lnTo>
                    <a:lnTo>
                      <a:pt x="336" y="2902"/>
                    </a:lnTo>
                    <a:lnTo>
                      <a:pt x="338" y="2900"/>
                    </a:lnTo>
                    <a:lnTo>
                      <a:pt x="338" y="2898"/>
                    </a:lnTo>
                    <a:lnTo>
                      <a:pt x="338" y="2896"/>
                    </a:lnTo>
                    <a:lnTo>
                      <a:pt x="342" y="2894"/>
                    </a:lnTo>
                    <a:lnTo>
                      <a:pt x="344" y="2890"/>
                    </a:lnTo>
                    <a:lnTo>
                      <a:pt x="342" y="2886"/>
                    </a:lnTo>
                    <a:lnTo>
                      <a:pt x="338" y="2882"/>
                    </a:lnTo>
                    <a:lnTo>
                      <a:pt x="332" y="2880"/>
                    </a:lnTo>
                    <a:lnTo>
                      <a:pt x="330" y="2880"/>
                    </a:lnTo>
                    <a:lnTo>
                      <a:pt x="330" y="2882"/>
                    </a:lnTo>
                    <a:lnTo>
                      <a:pt x="328" y="2882"/>
                    </a:lnTo>
                    <a:lnTo>
                      <a:pt x="326" y="2882"/>
                    </a:lnTo>
                    <a:lnTo>
                      <a:pt x="324" y="2882"/>
                    </a:lnTo>
                    <a:lnTo>
                      <a:pt x="324" y="2884"/>
                    </a:lnTo>
                    <a:lnTo>
                      <a:pt x="322" y="2888"/>
                    </a:lnTo>
                    <a:lnTo>
                      <a:pt x="322" y="2892"/>
                    </a:lnTo>
                    <a:lnTo>
                      <a:pt x="320" y="2894"/>
                    </a:lnTo>
                    <a:lnTo>
                      <a:pt x="318" y="2894"/>
                    </a:lnTo>
                    <a:lnTo>
                      <a:pt x="316" y="2894"/>
                    </a:lnTo>
                    <a:close/>
                    <a:moveTo>
                      <a:pt x="258" y="2836"/>
                    </a:moveTo>
                    <a:lnTo>
                      <a:pt x="258" y="2836"/>
                    </a:lnTo>
                    <a:lnTo>
                      <a:pt x="262" y="2838"/>
                    </a:lnTo>
                    <a:lnTo>
                      <a:pt x="264" y="2838"/>
                    </a:lnTo>
                    <a:lnTo>
                      <a:pt x="266" y="2836"/>
                    </a:lnTo>
                    <a:lnTo>
                      <a:pt x="266" y="2834"/>
                    </a:lnTo>
                    <a:lnTo>
                      <a:pt x="262" y="2832"/>
                    </a:lnTo>
                    <a:lnTo>
                      <a:pt x="260" y="2832"/>
                    </a:lnTo>
                    <a:lnTo>
                      <a:pt x="258" y="2834"/>
                    </a:lnTo>
                    <a:lnTo>
                      <a:pt x="258" y="2836"/>
                    </a:lnTo>
                    <a:close/>
                    <a:moveTo>
                      <a:pt x="324" y="2852"/>
                    </a:moveTo>
                    <a:lnTo>
                      <a:pt x="324" y="2852"/>
                    </a:lnTo>
                    <a:lnTo>
                      <a:pt x="320" y="2856"/>
                    </a:lnTo>
                    <a:lnTo>
                      <a:pt x="322" y="2858"/>
                    </a:lnTo>
                    <a:lnTo>
                      <a:pt x="324" y="2860"/>
                    </a:lnTo>
                    <a:lnTo>
                      <a:pt x="326" y="2858"/>
                    </a:lnTo>
                    <a:lnTo>
                      <a:pt x="326" y="2854"/>
                    </a:lnTo>
                    <a:lnTo>
                      <a:pt x="326" y="2852"/>
                    </a:lnTo>
                    <a:lnTo>
                      <a:pt x="324" y="2850"/>
                    </a:lnTo>
                    <a:lnTo>
                      <a:pt x="324" y="2852"/>
                    </a:lnTo>
                    <a:close/>
                    <a:moveTo>
                      <a:pt x="266" y="2958"/>
                    </a:moveTo>
                    <a:lnTo>
                      <a:pt x="266" y="2958"/>
                    </a:lnTo>
                    <a:lnTo>
                      <a:pt x="270" y="2958"/>
                    </a:lnTo>
                    <a:lnTo>
                      <a:pt x="270" y="2954"/>
                    </a:lnTo>
                    <a:lnTo>
                      <a:pt x="270" y="2950"/>
                    </a:lnTo>
                    <a:lnTo>
                      <a:pt x="268" y="2950"/>
                    </a:lnTo>
                    <a:lnTo>
                      <a:pt x="266" y="2952"/>
                    </a:lnTo>
                    <a:lnTo>
                      <a:pt x="264" y="2954"/>
                    </a:lnTo>
                    <a:lnTo>
                      <a:pt x="264" y="2956"/>
                    </a:lnTo>
                    <a:lnTo>
                      <a:pt x="266" y="2958"/>
                    </a:lnTo>
                    <a:close/>
                    <a:moveTo>
                      <a:pt x="244" y="3242"/>
                    </a:moveTo>
                    <a:lnTo>
                      <a:pt x="244" y="3242"/>
                    </a:lnTo>
                    <a:lnTo>
                      <a:pt x="248" y="3238"/>
                    </a:lnTo>
                    <a:lnTo>
                      <a:pt x="248" y="3236"/>
                    </a:lnTo>
                    <a:lnTo>
                      <a:pt x="246" y="3236"/>
                    </a:lnTo>
                    <a:lnTo>
                      <a:pt x="240" y="3234"/>
                    </a:lnTo>
                    <a:lnTo>
                      <a:pt x="234" y="3234"/>
                    </a:lnTo>
                    <a:lnTo>
                      <a:pt x="234" y="3236"/>
                    </a:lnTo>
                    <a:lnTo>
                      <a:pt x="236" y="3240"/>
                    </a:lnTo>
                    <a:lnTo>
                      <a:pt x="236" y="3242"/>
                    </a:lnTo>
                    <a:lnTo>
                      <a:pt x="232" y="3248"/>
                    </a:lnTo>
                    <a:lnTo>
                      <a:pt x="234" y="3250"/>
                    </a:lnTo>
                    <a:lnTo>
                      <a:pt x="238" y="3252"/>
                    </a:lnTo>
                    <a:lnTo>
                      <a:pt x="242" y="3254"/>
                    </a:lnTo>
                    <a:lnTo>
                      <a:pt x="242" y="3250"/>
                    </a:lnTo>
                    <a:lnTo>
                      <a:pt x="242" y="3246"/>
                    </a:lnTo>
                    <a:lnTo>
                      <a:pt x="244" y="3242"/>
                    </a:lnTo>
                    <a:close/>
                    <a:moveTo>
                      <a:pt x="302" y="2848"/>
                    </a:moveTo>
                    <a:lnTo>
                      <a:pt x="302" y="2848"/>
                    </a:lnTo>
                    <a:lnTo>
                      <a:pt x="300" y="2846"/>
                    </a:lnTo>
                    <a:lnTo>
                      <a:pt x="298" y="2846"/>
                    </a:lnTo>
                    <a:lnTo>
                      <a:pt x="296" y="2846"/>
                    </a:lnTo>
                    <a:lnTo>
                      <a:pt x="292" y="2846"/>
                    </a:lnTo>
                    <a:lnTo>
                      <a:pt x="288" y="2846"/>
                    </a:lnTo>
                    <a:lnTo>
                      <a:pt x="286" y="2848"/>
                    </a:lnTo>
                    <a:lnTo>
                      <a:pt x="288" y="2850"/>
                    </a:lnTo>
                    <a:lnTo>
                      <a:pt x="292" y="2854"/>
                    </a:lnTo>
                    <a:lnTo>
                      <a:pt x="294" y="2854"/>
                    </a:lnTo>
                    <a:lnTo>
                      <a:pt x="296" y="2854"/>
                    </a:lnTo>
                    <a:lnTo>
                      <a:pt x="300" y="2852"/>
                    </a:lnTo>
                    <a:lnTo>
                      <a:pt x="302" y="2850"/>
                    </a:lnTo>
                    <a:lnTo>
                      <a:pt x="302" y="2848"/>
                    </a:lnTo>
                    <a:close/>
                    <a:moveTo>
                      <a:pt x="302" y="2912"/>
                    </a:moveTo>
                    <a:lnTo>
                      <a:pt x="302" y="2912"/>
                    </a:lnTo>
                    <a:lnTo>
                      <a:pt x="304" y="2910"/>
                    </a:lnTo>
                    <a:lnTo>
                      <a:pt x="302" y="2906"/>
                    </a:lnTo>
                    <a:lnTo>
                      <a:pt x="300" y="2904"/>
                    </a:lnTo>
                    <a:lnTo>
                      <a:pt x="298" y="2904"/>
                    </a:lnTo>
                    <a:lnTo>
                      <a:pt x="296" y="2906"/>
                    </a:lnTo>
                    <a:lnTo>
                      <a:pt x="298" y="2910"/>
                    </a:lnTo>
                    <a:lnTo>
                      <a:pt x="300" y="2912"/>
                    </a:lnTo>
                    <a:lnTo>
                      <a:pt x="302" y="2912"/>
                    </a:lnTo>
                    <a:close/>
                    <a:moveTo>
                      <a:pt x="306" y="2942"/>
                    </a:moveTo>
                    <a:lnTo>
                      <a:pt x="306" y="2942"/>
                    </a:lnTo>
                    <a:lnTo>
                      <a:pt x="304" y="2942"/>
                    </a:lnTo>
                    <a:lnTo>
                      <a:pt x="302" y="2948"/>
                    </a:lnTo>
                    <a:lnTo>
                      <a:pt x="302" y="2952"/>
                    </a:lnTo>
                    <a:lnTo>
                      <a:pt x="304" y="2958"/>
                    </a:lnTo>
                    <a:lnTo>
                      <a:pt x="306" y="2958"/>
                    </a:lnTo>
                    <a:lnTo>
                      <a:pt x="308" y="2958"/>
                    </a:lnTo>
                    <a:lnTo>
                      <a:pt x="308" y="2952"/>
                    </a:lnTo>
                    <a:lnTo>
                      <a:pt x="310" y="2944"/>
                    </a:lnTo>
                    <a:lnTo>
                      <a:pt x="308" y="2942"/>
                    </a:lnTo>
                    <a:lnTo>
                      <a:pt x="306" y="2942"/>
                    </a:lnTo>
                    <a:close/>
                    <a:moveTo>
                      <a:pt x="278" y="2958"/>
                    </a:moveTo>
                    <a:lnTo>
                      <a:pt x="278" y="2958"/>
                    </a:lnTo>
                    <a:lnTo>
                      <a:pt x="280" y="2956"/>
                    </a:lnTo>
                    <a:lnTo>
                      <a:pt x="284" y="2952"/>
                    </a:lnTo>
                    <a:lnTo>
                      <a:pt x="286" y="2950"/>
                    </a:lnTo>
                    <a:lnTo>
                      <a:pt x="284" y="2946"/>
                    </a:lnTo>
                    <a:lnTo>
                      <a:pt x="280" y="2942"/>
                    </a:lnTo>
                    <a:lnTo>
                      <a:pt x="276" y="2942"/>
                    </a:lnTo>
                    <a:lnTo>
                      <a:pt x="274" y="2944"/>
                    </a:lnTo>
                    <a:lnTo>
                      <a:pt x="272" y="2946"/>
                    </a:lnTo>
                    <a:lnTo>
                      <a:pt x="274" y="2950"/>
                    </a:lnTo>
                    <a:lnTo>
                      <a:pt x="274" y="2952"/>
                    </a:lnTo>
                    <a:lnTo>
                      <a:pt x="274" y="2956"/>
                    </a:lnTo>
                    <a:lnTo>
                      <a:pt x="274" y="2958"/>
                    </a:lnTo>
                    <a:lnTo>
                      <a:pt x="278" y="2958"/>
                    </a:lnTo>
                    <a:close/>
                    <a:moveTo>
                      <a:pt x="1872" y="956"/>
                    </a:moveTo>
                    <a:lnTo>
                      <a:pt x="1872" y="956"/>
                    </a:lnTo>
                    <a:lnTo>
                      <a:pt x="1868" y="926"/>
                    </a:lnTo>
                    <a:lnTo>
                      <a:pt x="1864" y="900"/>
                    </a:lnTo>
                    <a:lnTo>
                      <a:pt x="1862" y="888"/>
                    </a:lnTo>
                    <a:lnTo>
                      <a:pt x="1858" y="876"/>
                    </a:lnTo>
                    <a:lnTo>
                      <a:pt x="1852" y="868"/>
                    </a:lnTo>
                    <a:lnTo>
                      <a:pt x="1844" y="858"/>
                    </a:lnTo>
                    <a:lnTo>
                      <a:pt x="1836" y="852"/>
                    </a:lnTo>
                    <a:lnTo>
                      <a:pt x="1830" y="850"/>
                    </a:lnTo>
                    <a:lnTo>
                      <a:pt x="1824" y="850"/>
                    </a:lnTo>
                    <a:lnTo>
                      <a:pt x="1816" y="850"/>
                    </a:lnTo>
                    <a:lnTo>
                      <a:pt x="1810" y="852"/>
                    </a:lnTo>
                    <a:lnTo>
                      <a:pt x="1800" y="850"/>
                    </a:lnTo>
                    <a:lnTo>
                      <a:pt x="1788" y="846"/>
                    </a:lnTo>
                    <a:lnTo>
                      <a:pt x="1774" y="838"/>
                    </a:lnTo>
                    <a:lnTo>
                      <a:pt x="1760" y="828"/>
                    </a:lnTo>
                    <a:lnTo>
                      <a:pt x="1750" y="820"/>
                    </a:lnTo>
                    <a:lnTo>
                      <a:pt x="1744" y="814"/>
                    </a:lnTo>
                    <a:lnTo>
                      <a:pt x="1740" y="808"/>
                    </a:lnTo>
                    <a:lnTo>
                      <a:pt x="1734" y="796"/>
                    </a:lnTo>
                    <a:lnTo>
                      <a:pt x="1728" y="788"/>
                    </a:lnTo>
                    <a:lnTo>
                      <a:pt x="1718" y="780"/>
                    </a:lnTo>
                    <a:lnTo>
                      <a:pt x="1698" y="762"/>
                    </a:lnTo>
                    <a:lnTo>
                      <a:pt x="1688" y="754"/>
                    </a:lnTo>
                    <a:lnTo>
                      <a:pt x="1680" y="748"/>
                    </a:lnTo>
                    <a:lnTo>
                      <a:pt x="1670" y="742"/>
                    </a:lnTo>
                    <a:lnTo>
                      <a:pt x="1660" y="740"/>
                    </a:lnTo>
                    <a:lnTo>
                      <a:pt x="1646" y="740"/>
                    </a:lnTo>
                    <a:lnTo>
                      <a:pt x="1632" y="740"/>
                    </a:lnTo>
                    <a:lnTo>
                      <a:pt x="1618" y="742"/>
                    </a:lnTo>
                    <a:lnTo>
                      <a:pt x="1602" y="742"/>
                    </a:lnTo>
                    <a:lnTo>
                      <a:pt x="1590" y="742"/>
                    </a:lnTo>
                    <a:lnTo>
                      <a:pt x="1578" y="738"/>
                    </a:lnTo>
                    <a:lnTo>
                      <a:pt x="1556" y="732"/>
                    </a:lnTo>
                    <a:lnTo>
                      <a:pt x="1536" y="722"/>
                    </a:lnTo>
                    <a:lnTo>
                      <a:pt x="1530" y="722"/>
                    </a:lnTo>
                    <a:lnTo>
                      <a:pt x="1526" y="722"/>
                    </a:lnTo>
                    <a:lnTo>
                      <a:pt x="1516" y="724"/>
                    </a:lnTo>
                    <a:lnTo>
                      <a:pt x="1508" y="730"/>
                    </a:lnTo>
                    <a:lnTo>
                      <a:pt x="1500" y="738"/>
                    </a:lnTo>
                    <a:lnTo>
                      <a:pt x="1488" y="750"/>
                    </a:lnTo>
                    <a:lnTo>
                      <a:pt x="1482" y="754"/>
                    </a:lnTo>
                    <a:lnTo>
                      <a:pt x="1480" y="752"/>
                    </a:lnTo>
                    <a:lnTo>
                      <a:pt x="1478" y="748"/>
                    </a:lnTo>
                    <a:lnTo>
                      <a:pt x="1478" y="742"/>
                    </a:lnTo>
                    <a:lnTo>
                      <a:pt x="1482" y="728"/>
                    </a:lnTo>
                    <a:lnTo>
                      <a:pt x="1486" y="716"/>
                    </a:lnTo>
                    <a:lnTo>
                      <a:pt x="1488" y="712"/>
                    </a:lnTo>
                    <a:lnTo>
                      <a:pt x="1486" y="708"/>
                    </a:lnTo>
                    <a:lnTo>
                      <a:pt x="1482" y="702"/>
                    </a:lnTo>
                    <a:lnTo>
                      <a:pt x="1480" y="698"/>
                    </a:lnTo>
                    <a:lnTo>
                      <a:pt x="1478" y="688"/>
                    </a:lnTo>
                    <a:lnTo>
                      <a:pt x="1476" y="684"/>
                    </a:lnTo>
                    <a:lnTo>
                      <a:pt x="1470" y="680"/>
                    </a:lnTo>
                    <a:lnTo>
                      <a:pt x="1464" y="678"/>
                    </a:lnTo>
                    <a:lnTo>
                      <a:pt x="1454" y="674"/>
                    </a:lnTo>
                    <a:lnTo>
                      <a:pt x="1444" y="670"/>
                    </a:lnTo>
                    <a:lnTo>
                      <a:pt x="1438" y="668"/>
                    </a:lnTo>
                    <a:lnTo>
                      <a:pt x="1428" y="658"/>
                    </a:lnTo>
                    <a:lnTo>
                      <a:pt x="1420" y="652"/>
                    </a:lnTo>
                    <a:lnTo>
                      <a:pt x="1416" y="650"/>
                    </a:lnTo>
                    <a:lnTo>
                      <a:pt x="1410" y="650"/>
                    </a:lnTo>
                    <a:lnTo>
                      <a:pt x="1400" y="648"/>
                    </a:lnTo>
                    <a:lnTo>
                      <a:pt x="1392" y="644"/>
                    </a:lnTo>
                    <a:lnTo>
                      <a:pt x="1382" y="640"/>
                    </a:lnTo>
                    <a:lnTo>
                      <a:pt x="1362" y="638"/>
                    </a:lnTo>
                    <a:lnTo>
                      <a:pt x="1354" y="638"/>
                    </a:lnTo>
                    <a:lnTo>
                      <a:pt x="1348" y="640"/>
                    </a:lnTo>
                    <a:lnTo>
                      <a:pt x="1340" y="644"/>
                    </a:lnTo>
                    <a:lnTo>
                      <a:pt x="1332" y="654"/>
                    </a:lnTo>
                    <a:lnTo>
                      <a:pt x="1326" y="662"/>
                    </a:lnTo>
                    <a:lnTo>
                      <a:pt x="1318" y="676"/>
                    </a:lnTo>
                    <a:lnTo>
                      <a:pt x="1314" y="678"/>
                    </a:lnTo>
                    <a:lnTo>
                      <a:pt x="1312" y="674"/>
                    </a:lnTo>
                    <a:lnTo>
                      <a:pt x="1310" y="666"/>
                    </a:lnTo>
                    <a:lnTo>
                      <a:pt x="1314" y="658"/>
                    </a:lnTo>
                    <a:lnTo>
                      <a:pt x="1322" y="642"/>
                    </a:lnTo>
                    <a:lnTo>
                      <a:pt x="1326" y="634"/>
                    </a:lnTo>
                    <a:lnTo>
                      <a:pt x="1326" y="628"/>
                    </a:lnTo>
                    <a:lnTo>
                      <a:pt x="1326" y="626"/>
                    </a:lnTo>
                    <a:lnTo>
                      <a:pt x="1322" y="622"/>
                    </a:lnTo>
                    <a:lnTo>
                      <a:pt x="1314" y="618"/>
                    </a:lnTo>
                    <a:lnTo>
                      <a:pt x="1296" y="614"/>
                    </a:lnTo>
                    <a:lnTo>
                      <a:pt x="1288" y="614"/>
                    </a:lnTo>
                    <a:lnTo>
                      <a:pt x="1278" y="616"/>
                    </a:lnTo>
                    <a:lnTo>
                      <a:pt x="1256" y="612"/>
                    </a:lnTo>
                    <a:lnTo>
                      <a:pt x="1246" y="612"/>
                    </a:lnTo>
                    <a:lnTo>
                      <a:pt x="1240" y="614"/>
                    </a:lnTo>
                    <a:lnTo>
                      <a:pt x="1234" y="620"/>
                    </a:lnTo>
                    <a:lnTo>
                      <a:pt x="1230" y="626"/>
                    </a:lnTo>
                    <a:lnTo>
                      <a:pt x="1230" y="634"/>
                    </a:lnTo>
                    <a:lnTo>
                      <a:pt x="1228" y="642"/>
                    </a:lnTo>
                    <a:lnTo>
                      <a:pt x="1228" y="656"/>
                    </a:lnTo>
                    <a:lnTo>
                      <a:pt x="1226" y="652"/>
                    </a:lnTo>
                    <a:lnTo>
                      <a:pt x="1222" y="652"/>
                    </a:lnTo>
                    <a:lnTo>
                      <a:pt x="1216" y="658"/>
                    </a:lnTo>
                    <a:lnTo>
                      <a:pt x="1214" y="660"/>
                    </a:lnTo>
                    <a:lnTo>
                      <a:pt x="1212" y="660"/>
                    </a:lnTo>
                    <a:lnTo>
                      <a:pt x="1212" y="658"/>
                    </a:lnTo>
                    <a:lnTo>
                      <a:pt x="1214" y="650"/>
                    </a:lnTo>
                    <a:lnTo>
                      <a:pt x="1216" y="642"/>
                    </a:lnTo>
                    <a:lnTo>
                      <a:pt x="1214" y="638"/>
                    </a:lnTo>
                    <a:lnTo>
                      <a:pt x="1210" y="636"/>
                    </a:lnTo>
                    <a:lnTo>
                      <a:pt x="1206" y="638"/>
                    </a:lnTo>
                    <a:lnTo>
                      <a:pt x="1198" y="640"/>
                    </a:lnTo>
                    <a:lnTo>
                      <a:pt x="1198" y="636"/>
                    </a:lnTo>
                    <a:lnTo>
                      <a:pt x="1202" y="632"/>
                    </a:lnTo>
                    <a:lnTo>
                      <a:pt x="1202" y="628"/>
                    </a:lnTo>
                    <a:lnTo>
                      <a:pt x="1204" y="620"/>
                    </a:lnTo>
                    <a:lnTo>
                      <a:pt x="1204" y="616"/>
                    </a:lnTo>
                    <a:lnTo>
                      <a:pt x="1206" y="614"/>
                    </a:lnTo>
                    <a:lnTo>
                      <a:pt x="1210" y="610"/>
                    </a:lnTo>
                    <a:lnTo>
                      <a:pt x="1216" y="608"/>
                    </a:lnTo>
                    <a:lnTo>
                      <a:pt x="1224" y="604"/>
                    </a:lnTo>
                    <a:lnTo>
                      <a:pt x="1230" y="596"/>
                    </a:lnTo>
                    <a:lnTo>
                      <a:pt x="1240" y="582"/>
                    </a:lnTo>
                    <a:lnTo>
                      <a:pt x="1248" y="566"/>
                    </a:lnTo>
                    <a:lnTo>
                      <a:pt x="1254" y="560"/>
                    </a:lnTo>
                    <a:lnTo>
                      <a:pt x="1260" y="556"/>
                    </a:lnTo>
                    <a:lnTo>
                      <a:pt x="1264" y="554"/>
                    </a:lnTo>
                    <a:lnTo>
                      <a:pt x="1266" y="548"/>
                    </a:lnTo>
                    <a:lnTo>
                      <a:pt x="1266" y="542"/>
                    </a:lnTo>
                    <a:lnTo>
                      <a:pt x="1266" y="536"/>
                    </a:lnTo>
                    <a:lnTo>
                      <a:pt x="1264" y="528"/>
                    </a:lnTo>
                    <a:lnTo>
                      <a:pt x="1260" y="524"/>
                    </a:lnTo>
                    <a:lnTo>
                      <a:pt x="1256" y="520"/>
                    </a:lnTo>
                    <a:lnTo>
                      <a:pt x="1252" y="518"/>
                    </a:lnTo>
                    <a:lnTo>
                      <a:pt x="1244" y="518"/>
                    </a:lnTo>
                    <a:lnTo>
                      <a:pt x="1240" y="516"/>
                    </a:lnTo>
                    <a:lnTo>
                      <a:pt x="1238" y="514"/>
                    </a:lnTo>
                    <a:lnTo>
                      <a:pt x="1238" y="508"/>
                    </a:lnTo>
                    <a:lnTo>
                      <a:pt x="1236" y="504"/>
                    </a:lnTo>
                    <a:lnTo>
                      <a:pt x="1234" y="502"/>
                    </a:lnTo>
                    <a:lnTo>
                      <a:pt x="1234" y="500"/>
                    </a:lnTo>
                    <a:lnTo>
                      <a:pt x="1232" y="494"/>
                    </a:lnTo>
                    <a:lnTo>
                      <a:pt x="1232" y="490"/>
                    </a:lnTo>
                    <a:lnTo>
                      <a:pt x="1230" y="488"/>
                    </a:lnTo>
                    <a:lnTo>
                      <a:pt x="1228" y="484"/>
                    </a:lnTo>
                    <a:lnTo>
                      <a:pt x="1226" y="480"/>
                    </a:lnTo>
                    <a:lnTo>
                      <a:pt x="1226" y="476"/>
                    </a:lnTo>
                    <a:lnTo>
                      <a:pt x="1226" y="472"/>
                    </a:lnTo>
                    <a:lnTo>
                      <a:pt x="1222" y="466"/>
                    </a:lnTo>
                    <a:lnTo>
                      <a:pt x="1220" y="444"/>
                    </a:lnTo>
                    <a:lnTo>
                      <a:pt x="1218" y="422"/>
                    </a:lnTo>
                    <a:lnTo>
                      <a:pt x="1218" y="418"/>
                    </a:lnTo>
                    <a:lnTo>
                      <a:pt x="1216" y="416"/>
                    </a:lnTo>
                    <a:lnTo>
                      <a:pt x="1214" y="414"/>
                    </a:lnTo>
                    <a:lnTo>
                      <a:pt x="1212" y="410"/>
                    </a:lnTo>
                    <a:lnTo>
                      <a:pt x="1206" y="398"/>
                    </a:lnTo>
                    <a:lnTo>
                      <a:pt x="1202" y="392"/>
                    </a:lnTo>
                    <a:lnTo>
                      <a:pt x="1200" y="392"/>
                    </a:lnTo>
                    <a:lnTo>
                      <a:pt x="1198" y="394"/>
                    </a:lnTo>
                    <a:lnTo>
                      <a:pt x="1198" y="396"/>
                    </a:lnTo>
                    <a:lnTo>
                      <a:pt x="1196" y="402"/>
                    </a:lnTo>
                    <a:lnTo>
                      <a:pt x="1192" y="410"/>
                    </a:lnTo>
                    <a:lnTo>
                      <a:pt x="1192" y="406"/>
                    </a:lnTo>
                    <a:lnTo>
                      <a:pt x="1192" y="404"/>
                    </a:lnTo>
                    <a:lnTo>
                      <a:pt x="1192" y="400"/>
                    </a:lnTo>
                    <a:lnTo>
                      <a:pt x="1192" y="394"/>
                    </a:lnTo>
                    <a:lnTo>
                      <a:pt x="1188" y="380"/>
                    </a:lnTo>
                    <a:lnTo>
                      <a:pt x="1186" y="380"/>
                    </a:lnTo>
                    <a:lnTo>
                      <a:pt x="1184" y="382"/>
                    </a:lnTo>
                    <a:lnTo>
                      <a:pt x="1182" y="382"/>
                    </a:lnTo>
                    <a:lnTo>
                      <a:pt x="1180" y="380"/>
                    </a:lnTo>
                    <a:lnTo>
                      <a:pt x="1178" y="374"/>
                    </a:lnTo>
                    <a:lnTo>
                      <a:pt x="1174" y="372"/>
                    </a:lnTo>
                    <a:lnTo>
                      <a:pt x="1172" y="368"/>
                    </a:lnTo>
                    <a:lnTo>
                      <a:pt x="1166" y="364"/>
                    </a:lnTo>
                    <a:lnTo>
                      <a:pt x="1158" y="360"/>
                    </a:lnTo>
                    <a:lnTo>
                      <a:pt x="1154" y="356"/>
                    </a:lnTo>
                    <a:lnTo>
                      <a:pt x="1150" y="350"/>
                    </a:lnTo>
                    <a:lnTo>
                      <a:pt x="1148" y="346"/>
                    </a:lnTo>
                    <a:lnTo>
                      <a:pt x="1144" y="342"/>
                    </a:lnTo>
                    <a:lnTo>
                      <a:pt x="1136" y="338"/>
                    </a:lnTo>
                    <a:lnTo>
                      <a:pt x="1126" y="334"/>
                    </a:lnTo>
                    <a:lnTo>
                      <a:pt x="1114" y="330"/>
                    </a:lnTo>
                    <a:lnTo>
                      <a:pt x="1102" y="324"/>
                    </a:lnTo>
                    <a:lnTo>
                      <a:pt x="1072" y="316"/>
                    </a:lnTo>
                    <a:lnTo>
                      <a:pt x="1060" y="314"/>
                    </a:lnTo>
                    <a:lnTo>
                      <a:pt x="1056" y="314"/>
                    </a:lnTo>
                    <a:lnTo>
                      <a:pt x="1054" y="316"/>
                    </a:lnTo>
                    <a:lnTo>
                      <a:pt x="1048" y="316"/>
                    </a:lnTo>
                    <a:lnTo>
                      <a:pt x="1038" y="314"/>
                    </a:lnTo>
                    <a:lnTo>
                      <a:pt x="1026" y="314"/>
                    </a:lnTo>
                    <a:lnTo>
                      <a:pt x="1024" y="316"/>
                    </a:lnTo>
                    <a:lnTo>
                      <a:pt x="1022" y="318"/>
                    </a:lnTo>
                    <a:lnTo>
                      <a:pt x="1022" y="322"/>
                    </a:lnTo>
                    <a:lnTo>
                      <a:pt x="1018" y="322"/>
                    </a:lnTo>
                    <a:lnTo>
                      <a:pt x="1006" y="318"/>
                    </a:lnTo>
                    <a:lnTo>
                      <a:pt x="998" y="316"/>
                    </a:lnTo>
                    <a:lnTo>
                      <a:pt x="990" y="314"/>
                    </a:lnTo>
                    <a:lnTo>
                      <a:pt x="982" y="316"/>
                    </a:lnTo>
                    <a:lnTo>
                      <a:pt x="974" y="318"/>
                    </a:lnTo>
                    <a:lnTo>
                      <a:pt x="972" y="316"/>
                    </a:lnTo>
                    <a:lnTo>
                      <a:pt x="972" y="314"/>
                    </a:lnTo>
                    <a:lnTo>
                      <a:pt x="968" y="308"/>
                    </a:lnTo>
                    <a:lnTo>
                      <a:pt x="966" y="302"/>
                    </a:lnTo>
                    <a:lnTo>
                      <a:pt x="964" y="300"/>
                    </a:lnTo>
                    <a:lnTo>
                      <a:pt x="962" y="298"/>
                    </a:lnTo>
                    <a:lnTo>
                      <a:pt x="958" y="296"/>
                    </a:lnTo>
                    <a:lnTo>
                      <a:pt x="956" y="294"/>
                    </a:lnTo>
                    <a:lnTo>
                      <a:pt x="954" y="288"/>
                    </a:lnTo>
                    <a:lnTo>
                      <a:pt x="952" y="284"/>
                    </a:lnTo>
                    <a:lnTo>
                      <a:pt x="948" y="280"/>
                    </a:lnTo>
                    <a:lnTo>
                      <a:pt x="942" y="276"/>
                    </a:lnTo>
                    <a:lnTo>
                      <a:pt x="934" y="274"/>
                    </a:lnTo>
                    <a:lnTo>
                      <a:pt x="920" y="270"/>
                    </a:lnTo>
                    <a:lnTo>
                      <a:pt x="916" y="268"/>
                    </a:lnTo>
                    <a:lnTo>
                      <a:pt x="916" y="264"/>
                    </a:lnTo>
                    <a:lnTo>
                      <a:pt x="918" y="254"/>
                    </a:lnTo>
                    <a:lnTo>
                      <a:pt x="918" y="248"/>
                    </a:lnTo>
                    <a:lnTo>
                      <a:pt x="918" y="242"/>
                    </a:lnTo>
                    <a:lnTo>
                      <a:pt x="914" y="234"/>
                    </a:lnTo>
                    <a:lnTo>
                      <a:pt x="908" y="228"/>
                    </a:lnTo>
                    <a:lnTo>
                      <a:pt x="892" y="214"/>
                    </a:lnTo>
                    <a:lnTo>
                      <a:pt x="868" y="198"/>
                    </a:lnTo>
                    <a:lnTo>
                      <a:pt x="862" y="192"/>
                    </a:lnTo>
                    <a:lnTo>
                      <a:pt x="852" y="188"/>
                    </a:lnTo>
                    <a:lnTo>
                      <a:pt x="840" y="188"/>
                    </a:lnTo>
                    <a:lnTo>
                      <a:pt x="830" y="188"/>
                    </a:lnTo>
                    <a:lnTo>
                      <a:pt x="818" y="190"/>
                    </a:lnTo>
                    <a:lnTo>
                      <a:pt x="804" y="194"/>
                    </a:lnTo>
                    <a:lnTo>
                      <a:pt x="802" y="192"/>
                    </a:lnTo>
                    <a:lnTo>
                      <a:pt x="804" y="190"/>
                    </a:lnTo>
                    <a:lnTo>
                      <a:pt x="808" y="184"/>
                    </a:lnTo>
                    <a:lnTo>
                      <a:pt x="810" y="180"/>
                    </a:lnTo>
                    <a:lnTo>
                      <a:pt x="812" y="172"/>
                    </a:lnTo>
                    <a:lnTo>
                      <a:pt x="814" y="164"/>
                    </a:lnTo>
                    <a:lnTo>
                      <a:pt x="816" y="160"/>
                    </a:lnTo>
                    <a:lnTo>
                      <a:pt x="822" y="156"/>
                    </a:lnTo>
                    <a:lnTo>
                      <a:pt x="826" y="152"/>
                    </a:lnTo>
                    <a:lnTo>
                      <a:pt x="826" y="150"/>
                    </a:lnTo>
                    <a:lnTo>
                      <a:pt x="826" y="148"/>
                    </a:lnTo>
                    <a:lnTo>
                      <a:pt x="822" y="146"/>
                    </a:lnTo>
                    <a:lnTo>
                      <a:pt x="814" y="142"/>
                    </a:lnTo>
                    <a:lnTo>
                      <a:pt x="810" y="138"/>
                    </a:lnTo>
                    <a:lnTo>
                      <a:pt x="808" y="134"/>
                    </a:lnTo>
                    <a:lnTo>
                      <a:pt x="804" y="130"/>
                    </a:lnTo>
                    <a:lnTo>
                      <a:pt x="800" y="128"/>
                    </a:lnTo>
                    <a:lnTo>
                      <a:pt x="792" y="128"/>
                    </a:lnTo>
                    <a:lnTo>
                      <a:pt x="784" y="126"/>
                    </a:lnTo>
                    <a:lnTo>
                      <a:pt x="780" y="124"/>
                    </a:lnTo>
                    <a:lnTo>
                      <a:pt x="778" y="122"/>
                    </a:lnTo>
                    <a:lnTo>
                      <a:pt x="772" y="116"/>
                    </a:lnTo>
                    <a:lnTo>
                      <a:pt x="766" y="112"/>
                    </a:lnTo>
                    <a:lnTo>
                      <a:pt x="752" y="104"/>
                    </a:lnTo>
                    <a:lnTo>
                      <a:pt x="746" y="100"/>
                    </a:lnTo>
                    <a:lnTo>
                      <a:pt x="744" y="98"/>
                    </a:lnTo>
                    <a:lnTo>
                      <a:pt x="748" y="94"/>
                    </a:lnTo>
                    <a:lnTo>
                      <a:pt x="756" y="92"/>
                    </a:lnTo>
                    <a:lnTo>
                      <a:pt x="772" y="88"/>
                    </a:lnTo>
                    <a:lnTo>
                      <a:pt x="782" y="84"/>
                    </a:lnTo>
                    <a:lnTo>
                      <a:pt x="782" y="82"/>
                    </a:lnTo>
                    <a:lnTo>
                      <a:pt x="778" y="80"/>
                    </a:lnTo>
                    <a:lnTo>
                      <a:pt x="762" y="78"/>
                    </a:lnTo>
                    <a:lnTo>
                      <a:pt x="744" y="78"/>
                    </a:lnTo>
                    <a:lnTo>
                      <a:pt x="736" y="80"/>
                    </a:lnTo>
                    <a:lnTo>
                      <a:pt x="726" y="82"/>
                    </a:lnTo>
                    <a:lnTo>
                      <a:pt x="706" y="84"/>
                    </a:lnTo>
                    <a:lnTo>
                      <a:pt x="696" y="84"/>
                    </a:lnTo>
                    <a:lnTo>
                      <a:pt x="688" y="86"/>
                    </a:lnTo>
                    <a:lnTo>
                      <a:pt x="684" y="88"/>
                    </a:lnTo>
                    <a:lnTo>
                      <a:pt x="682" y="92"/>
                    </a:lnTo>
                    <a:lnTo>
                      <a:pt x="680" y="98"/>
                    </a:lnTo>
                    <a:lnTo>
                      <a:pt x="678" y="100"/>
                    </a:lnTo>
                    <a:lnTo>
                      <a:pt x="674" y="104"/>
                    </a:lnTo>
                    <a:lnTo>
                      <a:pt x="662" y="110"/>
                    </a:lnTo>
                    <a:lnTo>
                      <a:pt x="654" y="112"/>
                    </a:lnTo>
                    <a:lnTo>
                      <a:pt x="646" y="112"/>
                    </a:lnTo>
                    <a:lnTo>
                      <a:pt x="638" y="112"/>
                    </a:lnTo>
                    <a:lnTo>
                      <a:pt x="630" y="108"/>
                    </a:lnTo>
                    <a:lnTo>
                      <a:pt x="622" y="102"/>
                    </a:lnTo>
                    <a:lnTo>
                      <a:pt x="616" y="94"/>
                    </a:lnTo>
                    <a:lnTo>
                      <a:pt x="612" y="88"/>
                    </a:lnTo>
                    <a:lnTo>
                      <a:pt x="608" y="86"/>
                    </a:lnTo>
                    <a:lnTo>
                      <a:pt x="602" y="84"/>
                    </a:lnTo>
                    <a:lnTo>
                      <a:pt x="594" y="84"/>
                    </a:lnTo>
                    <a:lnTo>
                      <a:pt x="580" y="86"/>
                    </a:lnTo>
                    <a:lnTo>
                      <a:pt x="564" y="90"/>
                    </a:lnTo>
                    <a:lnTo>
                      <a:pt x="548" y="94"/>
                    </a:lnTo>
                    <a:lnTo>
                      <a:pt x="536" y="94"/>
                    </a:lnTo>
                    <a:lnTo>
                      <a:pt x="530" y="92"/>
                    </a:lnTo>
                    <a:lnTo>
                      <a:pt x="526" y="90"/>
                    </a:lnTo>
                    <a:lnTo>
                      <a:pt x="524" y="84"/>
                    </a:lnTo>
                    <a:lnTo>
                      <a:pt x="522" y="78"/>
                    </a:lnTo>
                    <a:lnTo>
                      <a:pt x="520" y="64"/>
                    </a:lnTo>
                    <a:lnTo>
                      <a:pt x="516" y="56"/>
                    </a:lnTo>
                    <a:lnTo>
                      <a:pt x="508" y="50"/>
                    </a:lnTo>
                    <a:lnTo>
                      <a:pt x="500" y="46"/>
                    </a:lnTo>
                    <a:lnTo>
                      <a:pt x="490" y="44"/>
                    </a:lnTo>
                    <a:lnTo>
                      <a:pt x="482" y="40"/>
                    </a:lnTo>
                    <a:lnTo>
                      <a:pt x="474" y="32"/>
                    </a:lnTo>
                    <a:lnTo>
                      <a:pt x="468" y="22"/>
                    </a:lnTo>
                    <a:lnTo>
                      <a:pt x="464" y="12"/>
                    </a:lnTo>
                    <a:lnTo>
                      <a:pt x="458" y="8"/>
                    </a:lnTo>
                    <a:lnTo>
                      <a:pt x="454" y="8"/>
                    </a:lnTo>
                    <a:lnTo>
                      <a:pt x="450" y="10"/>
                    </a:lnTo>
                    <a:lnTo>
                      <a:pt x="446" y="16"/>
                    </a:lnTo>
                    <a:lnTo>
                      <a:pt x="444" y="22"/>
                    </a:lnTo>
                    <a:lnTo>
                      <a:pt x="444" y="28"/>
                    </a:lnTo>
                    <a:lnTo>
                      <a:pt x="444" y="34"/>
                    </a:lnTo>
                    <a:lnTo>
                      <a:pt x="448" y="40"/>
                    </a:lnTo>
                    <a:lnTo>
                      <a:pt x="452" y="48"/>
                    </a:lnTo>
                    <a:lnTo>
                      <a:pt x="452" y="50"/>
                    </a:lnTo>
                    <a:lnTo>
                      <a:pt x="448" y="52"/>
                    </a:lnTo>
                    <a:lnTo>
                      <a:pt x="430" y="56"/>
                    </a:lnTo>
                    <a:lnTo>
                      <a:pt x="420" y="60"/>
                    </a:lnTo>
                    <a:lnTo>
                      <a:pt x="410" y="64"/>
                    </a:lnTo>
                    <a:lnTo>
                      <a:pt x="402" y="70"/>
                    </a:lnTo>
                    <a:lnTo>
                      <a:pt x="398" y="74"/>
                    </a:lnTo>
                    <a:lnTo>
                      <a:pt x="392" y="80"/>
                    </a:lnTo>
                    <a:lnTo>
                      <a:pt x="390" y="78"/>
                    </a:lnTo>
                    <a:lnTo>
                      <a:pt x="388" y="72"/>
                    </a:lnTo>
                    <a:lnTo>
                      <a:pt x="386" y="64"/>
                    </a:lnTo>
                    <a:lnTo>
                      <a:pt x="380" y="56"/>
                    </a:lnTo>
                    <a:lnTo>
                      <a:pt x="376" y="52"/>
                    </a:lnTo>
                    <a:lnTo>
                      <a:pt x="376" y="48"/>
                    </a:lnTo>
                    <a:lnTo>
                      <a:pt x="378" y="44"/>
                    </a:lnTo>
                    <a:lnTo>
                      <a:pt x="382" y="40"/>
                    </a:lnTo>
                    <a:lnTo>
                      <a:pt x="392" y="32"/>
                    </a:lnTo>
                    <a:lnTo>
                      <a:pt x="402" y="26"/>
                    </a:lnTo>
                    <a:lnTo>
                      <a:pt x="406" y="24"/>
                    </a:lnTo>
                    <a:lnTo>
                      <a:pt x="410" y="20"/>
                    </a:lnTo>
                    <a:lnTo>
                      <a:pt x="410" y="14"/>
                    </a:lnTo>
                    <a:lnTo>
                      <a:pt x="410" y="10"/>
                    </a:lnTo>
                    <a:lnTo>
                      <a:pt x="408" y="6"/>
                    </a:lnTo>
                    <a:lnTo>
                      <a:pt x="404" y="2"/>
                    </a:lnTo>
                    <a:lnTo>
                      <a:pt x="398" y="0"/>
                    </a:lnTo>
                    <a:lnTo>
                      <a:pt x="390" y="0"/>
                    </a:lnTo>
                    <a:lnTo>
                      <a:pt x="378" y="4"/>
                    </a:lnTo>
                    <a:lnTo>
                      <a:pt x="374" y="6"/>
                    </a:lnTo>
                    <a:lnTo>
                      <a:pt x="370" y="10"/>
                    </a:lnTo>
                    <a:lnTo>
                      <a:pt x="362" y="20"/>
                    </a:lnTo>
                    <a:lnTo>
                      <a:pt x="354" y="26"/>
                    </a:lnTo>
                    <a:lnTo>
                      <a:pt x="344" y="36"/>
                    </a:lnTo>
                    <a:lnTo>
                      <a:pt x="328" y="46"/>
                    </a:lnTo>
                    <a:lnTo>
                      <a:pt x="316" y="50"/>
                    </a:lnTo>
                    <a:lnTo>
                      <a:pt x="306" y="52"/>
                    </a:lnTo>
                    <a:lnTo>
                      <a:pt x="298" y="52"/>
                    </a:lnTo>
                    <a:lnTo>
                      <a:pt x="294" y="50"/>
                    </a:lnTo>
                    <a:lnTo>
                      <a:pt x="290" y="50"/>
                    </a:lnTo>
                    <a:lnTo>
                      <a:pt x="286" y="52"/>
                    </a:lnTo>
                    <a:lnTo>
                      <a:pt x="284" y="58"/>
                    </a:lnTo>
                    <a:lnTo>
                      <a:pt x="280" y="66"/>
                    </a:lnTo>
                    <a:lnTo>
                      <a:pt x="276" y="68"/>
                    </a:lnTo>
                    <a:lnTo>
                      <a:pt x="270" y="68"/>
                    </a:lnTo>
                    <a:lnTo>
                      <a:pt x="266" y="66"/>
                    </a:lnTo>
                    <a:lnTo>
                      <a:pt x="256" y="62"/>
                    </a:lnTo>
                    <a:lnTo>
                      <a:pt x="252" y="64"/>
                    </a:lnTo>
                    <a:lnTo>
                      <a:pt x="250" y="68"/>
                    </a:lnTo>
                    <a:lnTo>
                      <a:pt x="248" y="72"/>
                    </a:lnTo>
                    <a:lnTo>
                      <a:pt x="244" y="78"/>
                    </a:lnTo>
                    <a:lnTo>
                      <a:pt x="238" y="86"/>
                    </a:lnTo>
                    <a:lnTo>
                      <a:pt x="234" y="92"/>
                    </a:lnTo>
                    <a:lnTo>
                      <a:pt x="232" y="100"/>
                    </a:lnTo>
                    <a:lnTo>
                      <a:pt x="230" y="110"/>
                    </a:lnTo>
                    <a:lnTo>
                      <a:pt x="230" y="122"/>
                    </a:lnTo>
                    <a:lnTo>
                      <a:pt x="230" y="134"/>
                    </a:lnTo>
                    <a:lnTo>
                      <a:pt x="226" y="142"/>
                    </a:lnTo>
                    <a:lnTo>
                      <a:pt x="224" y="144"/>
                    </a:lnTo>
                    <a:lnTo>
                      <a:pt x="220" y="146"/>
                    </a:lnTo>
                    <a:lnTo>
                      <a:pt x="214" y="146"/>
                    </a:lnTo>
                    <a:lnTo>
                      <a:pt x="210" y="148"/>
                    </a:lnTo>
                    <a:lnTo>
                      <a:pt x="208" y="150"/>
                    </a:lnTo>
                    <a:lnTo>
                      <a:pt x="206" y="158"/>
                    </a:lnTo>
                    <a:lnTo>
                      <a:pt x="202" y="166"/>
                    </a:lnTo>
                    <a:lnTo>
                      <a:pt x="198" y="170"/>
                    </a:lnTo>
                    <a:lnTo>
                      <a:pt x="180" y="202"/>
                    </a:lnTo>
                    <a:lnTo>
                      <a:pt x="182" y="212"/>
                    </a:lnTo>
                    <a:lnTo>
                      <a:pt x="182" y="214"/>
                    </a:lnTo>
                    <a:lnTo>
                      <a:pt x="180" y="214"/>
                    </a:lnTo>
                    <a:lnTo>
                      <a:pt x="176" y="210"/>
                    </a:lnTo>
                    <a:lnTo>
                      <a:pt x="144" y="264"/>
                    </a:lnTo>
                    <a:lnTo>
                      <a:pt x="146" y="274"/>
                    </a:lnTo>
                    <a:lnTo>
                      <a:pt x="148" y="278"/>
                    </a:lnTo>
                    <a:lnTo>
                      <a:pt x="152" y="280"/>
                    </a:lnTo>
                    <a:lnTo>
                      <a:pt x="156" y="284"/>
                    </a:lnTo>
                    <a:lnTo>
                      <a:pt x="158" y="286"/>
                    </a:lnTo>
                    <a:lnTo>
                      <a:pt x="158" y="290"/>
                    </a:lnTo>
                    <a:lnTo>
                      <a:pt x="156" y="296"/>
                    </a:lnTo>
                    <a:lnTo>
                      <a:pt x="154" y="304"/>
                    </a:lnTo>
                    <a:lnTo>
                      <a:pt x="154" y="310"/>
                    </a:lnTo>
                    <a:lnTo>
                      <a:pt x="156" y="314"/>
                    </a:lnTo>
                    <a:lnTo>
                      <a:pt x="162" y="320"/>
                    </a:lnTo>
                    <a:lnTo>
                      <a:pt x="162" y="324"/>
                    </a:lnTo>
                    <a:lnTo>
                      <a:pt x="160" y="328"/>
                    </a:lnTo>
                    <a:lnTo>
                      <a:pt x="158" y="330"/>
                    </a:lnTo>
                    <a:lnTo>
                      <a:pt x="154" y="334"/>
                    </a:lnTo>
                    <a:lnTo>
                      <a:pt x="152" y="338"/>
                    </a:lnTo>
                    <a:lnTo>
                      <a:pt x="150" y="348"/>
                    </a:lnTo>
                    <a:lnTo>
                      <a:pt x="152" y="360"/>
                    </a:lnTo>
                    <a:lnTo>
                      <a:pt x="154" y="374"/>
                    </a:lnTo>
                    <a:lnTo>
                      <a:pt x="154" y="386"/>
                    </a:lnTo>
                    <a:lnTo>
                      <a:pt x="152" y="406"/>
                    </a:lnTo>
                    <a:lnTo>
                      <a:pt x="152" y="418"/>
                    </a:lnTo>
                    <a:lnTo>
                      <a:pt x="152" y="422"/>
                    </a:lnTo>
                    <a:lnTo>
                      <a:pt x="156" y="424"/>
                    </a:lnTo>
                    <a:lnTo>
                      <a:pt x="158" y="428"/>
                    </a:lnTo>
                    <a:lnTo>
                      <a:pt x="158" y="434"/>
                    </a:lnTo>
                    <a:lnTo>
                      <a:pt x="158" y="444"/>
                    </a:lnTo>
                    <a:lnTo>
                      <a:pt x="154" y="454"/>
                    </a:lnTo>
                    <a:lnTo>
                      <a:pt x="150" y="464"/>
                    </a:lnTo>
                    <a:lnTo>
                      <a:pt x="144" y="472"/>
                    </a:lnTo>
                    <a:lnTo>
                      <a:pt x="138" y="478"/>
                    </a:lnTo>
                    <a:lnTo>
                      <a:pt x="132" y="480"/>
                    </a:lnTo>
                    <a:lnTo>
                      <a:pt x="118" y="482"/>
                    </a:lnTo>
                    <a:lnTo>
                      <a:pt x="110" y="486"/>
                    </a:lnTo>
                    <a:lnTo>
                      <a:pt x="106" y="490"/>
                    </a:lnTo>
                    <a:lnTo>
                      <a:pt x="104" y="494"/>
                    </a:lnTo>
                    <a:lnTo>
                      <a:pt x="104" y="498"/>
                    </a:lnTo>
                    <a:lnTo>
                      <a:pt x="104" y="504"/>
                    </a:lnTo>
                    <a:lnTo>
                      <a:pt x="104" y="510"/>
                    </a:lnTo>
                    <a:lnTo>
                      <a:pt x="102" y="512"/>
                    </a:lnTo>
                    <a:lnTo>
                      <a:pt x="96" y="516"/>
                    </a:lnTo>
                    <a:lnTo>
                      <a:pt x="92" y="518"/>
                    </a:lnTo>
                    <a:lnTo>
                      <a:pt x="92" y="520"/>
                    </a:lnTo>
                    <a:lnTo>
                      <a:pt x="94" y="526"/>
                    </a:lnTo>
                    <a:lnTo>
                      <a:pt x="98" y="536"/>
                    </a:lnTo>
                    <a:lnTo>
                      <a:pt x="98" y="540"/>
                    </a:lnTo>
                    <a:lnTo>
                      <a:pt x="98" y="542"/>
                    </a:lnTo>
                    <a:lnTo>
                      <a:pt x="92" y="548"/>
                    </a:lnTo>
                    <a:lnTo>
                      <a:pt x="84" y="552"/>
                    </a:lnTo>
                    <a:lnTo>
                      <a:pt x="74" y="554"/>
                    </a:lnTo>
                    <a:lnTo>
                      <a:pt x="64" y="558"/>
                    </a:lnTo>
                    <a:lnTo>
                      <a:pt x="56" y="562"/>
                    </a:lnTo>
                    <a:lnTo>
                      <a:pt x="50" y="570"/>
                    </a:lnTo>
                    <a:lnTo>
                      <a:pt x="50" y="574"/>
                    </a:lnTo>
                    <a:lnTo>
                      <a:pt x="50" y="578"/>
                    </a:lnTo>
                    <a:lnTo>
                      <a:pt x="50" y="592"/>
                    </a:lnTo>
                    <a:lnTo>
                      <a:pt x="48" y="600"/>
                    </a:lnTo>
                    <a:lnTo>
                      <a:pt x="46" y="606"/>
                    </a:lnTo>
                    <a:lnTo>
                      <a:pt x="42" y="610"/>
                    </a:lnTo>
                    <a:lnTo>
                      <a:pt x="36" y="618"/>
                    </a:lnTo>
                    <a:lnTo>
                      <a:pt x="34" y="624"/>
                    </a:lnTo>
                    <a:lnTo>
                      <a:pt x="34" y="632"/>
                    </a:lnTo>
                    <a:lnTo>
                      <a:pt x="34" y="642"/>
                    </a:lnTo>
                    <a:lnTo>
                      <a:pt x="30" y="646"/>
                    </a:lnTo>
                    <a:lnTo>
                      <a:pt x="28" y="648"/>
                    </a:lnTo>
                    <a:lnTo>
                      <a:pt x="22" y="650"/>
                    </a:lnTo>
                    <a:lnTo>
                      <a:pt x="18" y="652"/>
                    </a:lnTo>
                    <a:lnTo>
                      <a:pt x="16" y="654"/>
                    </a:lnTo>
                    <a:lnTo>
                      <a:pt x="14" y="660"/>
                    </a:lnTo>
                    <a:lnTo>
                      <a:pt x="16" y="670"/>
                    </a:lnTo>
                    <a:lnTo>
                      <a:pt x="18" y="688"/>
                    </a:lnTo>
                    <a:lnTo>
                      <a:pt x="20" y="698"/>
                    </a:lnTo>
                    <a:lnTo>
                      <a:pt x="18" y="706"/>
                    </a:lnTo>
                    <a:lnTo>
                      <a:pt x="18" y="710"/>
                    </a:lnTo>
                    <a:lnTo>
                      <a:pt x="16" y="714"/>
                    </a:lnTo>
                    <a:lnTo>
                      <a:pt x="18" y="716"/>
                    </a:lnTo>
                    <a:lnTo>
                      <a:pt x="28" y="728"/>
                    </a:lnTo>
                    <a:lnTo>
                      <a:pt x="34" y="734"/>
                    </a:lnTo>
                    <a:lnTo>
                      <a:pt x="42" y="736"/>
                    </a:lnTo>
                    <a:lnTo>
                      <a:pt x="46" y="736"/>
                    </a:lnTo>
                    <a:lnTo>
                      <a:pt x="50" y="732"/>
                    </a:lnTo>
                    <a:lnTo>
                      <a:pt x="54" y="726"/>
                    </a:lnTo>
                    <a:lnTo>
                      <a:pt x="56" y="726"/>
                    </a:lnTo>
                    <a:lnTo>
                      <a:pt x="56" y="730"/>
                    </a:lnTo>
                    <a:lnTo>
                      <a:pt x="56" y="744"/>
                    </a:lnTo>
                    <a:lnTo>
                      <a:pt x="54" y="756"/>
                    </a:lnTo>
                    <a:lnTo>
                      <a:pt x="52" y="760"/>
                    </a:lnTo>
                    <a:lnTo>
                      <a:pt x="48" y="766"/>
                    </a:lnTo>
                    <a:lnTo>
                      <a:pt x="44" y="768"/>
                    </a:lnTo>
                    <a:lnTo>
                      <a:pt x="38" y="770"/>
                    </a:lnTo>
                    <a:lnTo>
                      <a:pt x="22" y="786"/>
                    </a:lnTo>
                    <a:lnTo>
                      <a:pt x="12" y="800"/>
                    </a:lnTo>
                    <a:lnTo>
                      <a:pt x="6" y="812"/>
                    </a:lnTo>
                    <a:lnTo>
                      <a:pt x="2" y="824"/>
                    </a:lnTo>
                    <a:lnTo>
                      <a:pt x="0" y="836"/>
                    </a:lnTo>
                    <a:lnTo>
                      <a:pt x="0" y="844"/>
                    </a:lnTo>
                    <a:lnTo>
                      <a:pt x="2" y="860"/>
                    </a:lnTo>
                    <a:lnTo>
                      <a:pt x="4" y="866"/>
                    </a:lnTo>
                    <a:lnTo>
                      <a:pt x="8" y="870"/>
                    </a:lnTo>
                    <a:lnTo>
                      <a:pt x="16" y="876"/>
                    </a:lnTo>
                    <a:lnTo>
                      <a:pt x="18" y="878"/>
                    </a:lnTo>
                    <a:lnTo>
                      <a:pt x="18" y="882"/>
                    </a:lnTo>
                    <a:lnTo>
                      <a:pt x="18" y="884"/>
                    </a:lnTo>
                    <a:lnTo>
                      <a:pt x="12" y="888"/>
                    </a:lnTo>
                    <a:lnTo>
                      <a:pt x="8" y="892"/>
                    </a:lnTo>
                    <a:lnTo>
                      <a:pt x="6" y="896"/>
                    </a:lnTo>
                    <a:lnTo>
                      <a:pt x="6" y="900"/>
                    </a:lnTo>
                    <a:lnTo>
                      <a:pt x="6" y="902"/>
                    </a:lnTo>
                    <a:lnTo>
                      <a:pt x="12" y="908"/>
                    </a:lnTo>
                    <a:lnTo>
                      <a:pt x="22" y="914"/>
                    </a:lnTo>
                    <a:lnTo>
                      <a:pt x="44" y="926"/>
                    </a:lnTo>
                    <a:lnTo>
                      <a:pt x="54" y="934"/>
                    </a:lnTo>
                    <a:lnTo>
                      <a:pt x="56" y="938"/>
                    </a:lnTo>
                    <a:lnTo>
                      <a:pt x="58" y="944"/>
                    </a:lnTo>
                    <a:lnTo>
                      <a:pt x="62" y="960"/>
                    </a:lnTo>
                    <a:lnTo>
                      <a:pt x="68" y="972"/>
                    </a:lnTo>
                    <a:lnTo>
                      <a:pt x="74" y="980"/>
                    </a:lnTo>
                    <a:lnTo>
                      <a:pt x="80" y="988"/>
                    </a:lnTo>
                    <a:lnTo>
                      <a:pt x="92" y="1004"/>
                    </a:lnTo>
                    <a:lnTo>
                      <a:pt x="96" y="1014"/>
                    </a:lnTo>
                    <a:lnTo>
                      <a:pt x="100" y="1026"/>
                    </a:lnTo>
                    <a:lnTo>
                      <a:pt x="104" y="1040"/>
                    </a:lnTo>
                    <a:lnTo>
                      <a:pt x="108" y="1056"/>
                    </a:lnTo>
                    <a:lnTo>
                      <a:pt x="122" y="1086"/>
                    </a:lnTo>
                    <a:lnTo>
                      <a:pt x="136" y="1114"/>
                    </a:lnTo>
                    <a:lnTo>
                      <a:pt x="142" y="1128"/>
                    </a:lnTo>
                    <a:lnTo>
                      <a:pt x="146" y="1142"/>
                    </a:lnTo>
                    <a:lnTo>
                      <a:pt x="148" y="1152"/>
                    </a:lnTo>
                    <a:lnTo>
                      <a:pt x="152" y="1160"/>
                    </a:lnTo>
                    <a:lnTo>
                      <a:pt x="158" y="1172"/>
                    </a:lnTo>
                    <a:lnTo>
                      <a:pt x="162" y="1180"/>
                    </a:lnTo>
                    <a:lnTo>
                      <a:pt x="164" y="1186"/>
                    </a:lnTo>
                    <a:lnTo>
                      <a:pt x="164" y="1194"/>
                    </a:lnTo>
                    <a:lnTo>
                      <a:pt x="166" y="1202"/>
                    </a:lnTo>
                    <a:lnTo>
                      <a:pt x="172" y="1210"/>
                    </a:lnTo>
                    <a:lnTo>
                      <a:pt x="184" y="1228"/>
                    </a:lnTo>
                    <a:lnTo>
                      <a:pt x="192" y="1238"/>
                    </a:lnTo>
                    <a:lnTo>
                      <a:pt x="198" y="1248"/>
                    </a:lnTo>
                    <a:lnTo>
                      <a:pt x="200" y="1260"/>
                    </a:lnTo>
                    <a:lnTo>
                      <a:pt x="200" y="1274"/>
                    </a:lnTo>
                    <a:lnTo>
                      <a:pt x="200" y="1286"/>
                    </a:lnTo>
                    <a:lnTo>
                      <a:pt x="204" y="1298"/>
                    </a:lnTo>
                    <a:lnTo>
                      <a:pt x="208" y="1308"/>
                    </a:lnTo>
                    <a:lnTo>
                      <a:pt x="214" y="1316"/>
                    </a:lnTo>
                    <a:lnTo>
                      <a:pt x="228" y="1330"/>
                    </a:lnTo>
                    <a:lnTo>
                      <a:pt x="234" y="1338"/>
                    </a:lnTo>
                    <a:lnTo>
                      <a:pt x="238" y="1344"/>
                    </a:lnTo>
                    <a:lnTo>
                      <a:pt x="246" y="1356"/>
                    </a:lnTo>
                    <a:lnTo>
                      <a:pt x="256" y="1368"/>
                    </a:lnTo>
                    <a:lnTo>
                      <a:pt x="278" y="1384"/>
                    </a:lnTo>
                    <a:lnTo>
                      <a:pt x="318" y="1406"/>
                    </a:lnTo>
                    <a:lnTo>
                      <a:pt x="358" y="1428"/>
                    </a:lnTo>
                    <a:lnTo>
                      <a:pt x="380" y="1442"/>
                    </a:lnTo>
                    <a:lnTo>
                      <a:pt x="388" y="1448"/>
                    </a:lnTo>
                    <a:lnTo>
                      <a:pt x="392" y="1454"/>
                    </a:lnTo>
                    <a:lnTo>
                      <a:pt x="396" y="1460"/>
                    </a:lnTo>
                    <a:lnTo>
                      <a:pt x="398" y="1468"/>
                    </a:lnTo>
                    <a:lnTo>
                      <a:pt x="400" y="1474"/>
                    </a:lnTo>
                    <a:lnTo>
                      <a:pt x="404" y="1480"/>
                    </a:lnTo>
                    <a:lnTo>
                      <a:pt x="408" y="1486"/>
                    </a:lnTo>
                    <a:lnTo>
                      <a:pt x="414" y="1490"/>
                    </a:lnTo>
                    <a:lnTo>
                      <a:pt x="426" y="1496"/>
                    </a:lnTo>
                    <a:lnTo>
                      <a:pt x="434" y="1500"/>
                    </a:lnTo>
                    <a:lnTo>
                      <a:pt x="440" y="1506"/>
                    </a:lnTo>
                    <a:lnTo>
                      <a:pt x="438" y="1532"/>
                    </a:lnTo>
                    <a:lnTo>
                      <a:pt x="440" y="1542"/>
                    </a:lnTo>
                    <a:lnTo>
                      <a:pt x="442" y="1546"/>
                    </a:lnTo>
                    <a:lnTo>
                      <a:pt x="442" y="1552"/>
                    </a:lnTo>
                    <a:lnTo>
                      <a:pt x="444" y="1564"/>
                    </a:lnTo>
                    <a:lnTo>
                      <a:pt x="446" y="1574"/>
                    </a:lnTo>
                    <a:lnTo>
                      <a:pt x="448" y="1586"/>
                    </a:lnTo>
                    <a:lnTo>
                      <a:pt x="448" y="1594"/>
                    </a:lnTo>
                    <a:lnTo>
                      <a:pt x="448" y="1604"/>
                    </a:lnTo>
                    <a:lnTo>
                      <a:pt x="446" y="1614"/>
                    </a:lnTo>
                    <a:lnTo>
                      <a:pt x="446" y="1624"/>
                    </a:lnTo>
                    <a:lnTo>
                      <a:pt x="450" y="1640"/>
                    </a:lnTo>
                    <a:lnTo>
                      <a:pt x="452" y="1658"/>
                    </a:lnTo>
                    <a:lnTo>
                      <a:pt x="452" y="1670"/>
                    </a:lnTo>
                    <a:lnTo>
                      <a:pt x="448" y="1686"/>
                    </a:lnTo>
                    <a:lnTo>
                      <a:pt x="444" y="1716"/>
                    </a:lnTo>
                    <a:lnTo>
                      <a:pt x="442" y="1732"/>
                    </a:lnTo>
                    <a:lnTo>
                      <a:pt x="440" y="1742"/>
                    </a:lnTo>
                    <a:lnTo>
                      <a:pt x="440" y="1744"/>
                    </a:lnTo>
                    <a:lnTo>
                      <a:pt x="438" y="1744"/>
                    </a:lnTo>
                    <a:lnTo>
                      <a:pt x="436" y="1744"/>
                    </a:lnTo>
                    <a:lnTo>
                      <a:pt x="434" y="1746"/>
                    </a:lnTo>
                    <a:lnTo>
                      <a:pt x="430" y="1752"/>
                    </a:lnTo>
                    <a:lnTo>
                      <a:pt x="430" y="1760"/>
                    </a:lnTo>
                    <a:lnTo>
                      <a:pt x="430" y="1762"/>
                    </a:lnTo>
                    <a:lnTo>
                      <a:pt x="434" y="1764"/>
                    </a:lnTo>
                    <a:lnTo>
                      <a:pt x="436" y="1768"/>
                    </a:lnTo>
                    <a:lnTo>
                      <a:pt x="436" y="1772"/>
                    </a:lnTo>
                    <a:lnTo>
                      <a:pt x="434" y="1788"/>
                    </a:lnTo>
                    <a:lnTo>
                      <a:pt x="430" y="1808"/>
                    </a:lnTo>
                    <a:lnTo>
                      <a:pt x="432" y="1820"/>
                    </a:lnTo>
                    <a:lnTo>
                      <a:pt x="434" y="1834"/>
                    </a:lnTo>
                    <a:lnTo>
                      <a:pt x="436" y="1846"/>
                    </a:lnTo>
                    <a:lnTo>
                      <a:pt x="436" y="1856"/>
                    </a:lnTo>
                    <a:lnTo>
                      <a:pt x="434" y="1864"/>
                    </a:lnTo>
                    <a:lnTo>
                      <a:pt x="432" y="1870"/>
                    </a:lnTo>
                    <a:lnTo>
                      <a:pt x="428" y="1882"/>
                    </a:lnTo>
                    <a:lnTo>
                      <a:pt x="428" y="1888"/>
                    </a:lnTo>
                    <a:lnTo>
                      <a:pt x="430" y="1894"/>
                    </a:lnTo>
                    <a:lnTo>
                      <a:pt x="432" y="1900"/>
                    </a:lnTo>
                    <a:lnTo>
                      <a:pt x="430" y="1908"/>
                    </a:lnTo>
                    <a:lnTo>
                      <a:pt x="424" y="1928"/>
                    </a:lnTo>
                    <a:lnTo>
                      <a:pt x="418" y="1946"/>
                    </a:lnTo>
                    <a:lnTo>
                      <a:pt x="416" y="1956"/>
                    </a:lnTo>
                    <a:lnTo>
                      <a:pt x="416" y="1964"/>
                    </a:lnTo>
                    <a:lnTo>
                      <a:pt x="416" y="1974"/>
                    </a:lnTo>
                    <a:lnTo>
                      <a:pt x="414" y="1978"/>
                    </a:lnTo>
                    <a:lnTo>
                      <a:pt x="410" y="1986"/>
                    </a:lnTo>
                    <a:lnTo>
                      <a:pt x="408" y="2004"/>
                    </a:lnTo>
                    <a:lnTo>
                      <a:pt x="408" y="2016"/>
                    </a:lnTo>
                    <a:lnTo>
                      <a:pt x="404" y="2024"/>
                    </a:lnTo>
                    <a:lnTo>
                      <a:pt x="400" y="2030"/>
                    </a:lnTo>
                    <a:lnTo>
                      <a:pt x="398" y="2036"/>
                    </a:lnTo>
                    <a:lnTo>
                      <a:pt x="394" y="2040"/>
                    </a:lnTo>
                    <a:lnTo>
                      <a:pt x="392" y="2044"/>
                    </a:lnTo>
                    <a:lnTo>
                      <a:pt x="392" y="2048"/>
                    </a:lnTo>
                    <a:lnTo>
                      <a:pt x="394" y="2056"/>
                    </a:lnTo>
                    <a:lnTo>
                      <a:pt x="400" y="2072"/>
                    </a:lnTo>
                    <a:lnTo>
                      <a:pt x="402" y="2086"/>
                    </a:lnTo>
                    <a:lnTo>
                      <a:pt x="402" y="2098"/>
                    </a:lnTo>
                    <a:lnTo>
                      <a:pt x="400" y="2104"/>
                    </a:lnTo>
                    <a:lnTo>
                      <a:pt x="398" y="2108"/>
                    </a:lnTo>
                    <a:lnTo>
                      <a:pt x="390" y="2116"/>
                    </a:lnTo>
                    <a:lnTo>
                      <a:pt x="386" y="2124"/>
                    </a:lnTo>
                    <a:lnTo>
                      <a:pt x="384" y="2130"/>
                    </a:lnTo>
                    <a:lnTo>
                      <a:pt x="384" y="2138"/>
                    </a:lnTo>
                    <a:lnTo>
                      <a:pt x="388" y="2162"/>
                    </a:lnTo>
                    <a:lnTo>
                      <a:pt x="392" y="2186"/>
                    </a:lnTo>
                    <a:lnTo>
                      <a:pt x="392" y="2200"/>
                    </a:lnTo>
                    <a:lnTo>
                      <a:pt x="392" y="2212"/>
                    </a:lnTo>
                    <a:lnTo>
                      <a:pt x="396" y="2224"/>
                    </a:lnTo>
                    <a:lnTo>
                      <a:pt x="398" y="2230"/>
                    </a:lnTo>
                    <a:lnTo>
                      <a:pt x="398" y="2236"/>
                    </a:lnTo>
                    <a:lnTo>
                      <a:pt x="392" y="2248"/>
                    </a:lnTo>
                    <a:lnTo>
                      <a:pt x="386" y="2262"/>
                    </a:lnTo>
                    <a:lnTo>
                      <a:pt x="386" y="2270"/>
                    </a:lnTo>
                    <a:lnTo>
                      <a:pt x="386" y="2280"/>
                    </a:lnTo>
                    <a:lnTo>
                      <a:pt x="388" y="2288"/>
                    </a:lnTo>
                    <a:lnTo>
                      <a:pt x="388" y="2292"/>
                    </a:lnTo>
                    <a:lnTo>
                      <a:pt x="386" y="2294"/>
                    </a:lnTo>
                    <a:lnTo>
                      <a:pt x="384" y="2298"/>
                    </a:lnTo>
                    <a:lnTo>
                      <a:pt x="380" y="2300"/>
                    </a:lnTo>
                    <a:lnTo>
                      <a:pt x="378" y="2306"/>
                    </a:lnTo>
                    <a:lnTo>
                      <a:pt x="376" y="2314"/>
                    </a:lnTo>
                    <a:lnTo>
                      <a:pt x="374" y="2328"/>
                    </a:lnTo>
                    <a:lnTo>
                      <a:pt x="372" y="2342"/>
                    </a:lnTo>
                    <a:lnTo>
                      <a:pt x="370" y="2354"/>
                    </a:lnTo>
                    <a:lnTo>
                      <a:pt x="362" y="2376"/>
                    </a:lnTo>
                    <a:lnTo>
                      <a:pt x="354" y="2390"/>
                    </a:lnTo>
                    <a:lnTo>
                      <a:pt x="350" y="2402"/>
                    </a:lnTo>
                    <a:lnTo>
                      <a:pt x="348" y="2412"/>
                    </a:lnTo>
                    <a:lnTo>
                      <a:pt x="344" y="2414"/>
                    </a:lnTo>
                    <a:lnTo>
                      <a:pt x="342" y="2420"/>
                    </a:lnTo>
                    <a:lnTo>
                      <a:pt x="338" y="2434"/>
                    </a:lnTo>
                    <a:lnTo>
                      <a:pt x="336" y="2446"/>
                    </a:lnTo>
                    <a:lnTo>
                      <a:pt x="334" y="2452"/>
                    </a:lnTo>
                    <a:lnTo>
                      <a:pt x="334" y="2454"/>
                    </a:lnTo>
                    <a:lnTo>
                      <a:pt x="332" y="2454"/>
                    </a:lnTo>
                    <a:lnTo>
                      <a:pt x="330" y="2452"/>
                    </a:lnTo>
                    <a:lnTo>
                      <a:pt x="328" y="2462"/>
                    </a:lnTo>
                    <a:lnTo>
                      <a:pt x="326" y="2474"/>
                    </a:lnTo>
                    <a:lnTo>
                      <a:pt x="324" y="2480"/>
                    </a:lnTo>
                    <a:lnTo>
                      <a:pt x="320" y="2482"/>
                    </a:lnTo>
                    <a:lnTo>
                      <a:pt x="318" y="2482"/>
                    </a:lnTo>
                    <a:lnTo>
                      <a:pt x="310" y="2480"/>
                    </a:lnTo>
                    <a:lnTo>
                      <a:pt x="308" y="2482"/>
                    </a:lnTo>
                    <a:lnTo>
                      <a:pt x="306" y="2486"/>
                    </a:lnTo>
                    <a:lnTo>
                      <a:pt x="306" y="2498"/>
                    </a:lnTo>
                    <a:lnTo>
                      <a:pt x="306" y="2506"/>
                    </a:lnTo>
                    <a:lnTo>
                      <a:pt x="310" y="2514"/>
                    </a:lnTo>
                    <a:lnTo>
                      <a:pt x="314" y="2522"/>
                    </a:lnTo>
                    <a:lnTo>
                      <a:pt x="314" y="2530"/>
                    </a:lnTo>
                    <a:lnTo>
                      <a:pt x="314" y="2540"/>
                    </a:lnTo>
                    <a:lnTo>
                      <a:pt x="312" y="2552"/>
                    </a:lnTo>
                    <a:lnTo>
                      <a:pt x="314" y="2560"/>
                    </a:lnTo>
                    <a:lnTo>
                      <a:pt x="318" y="2572"/>
                    </a:lnTo>
                    <a:lnTo>
                      <a:pt x="320" y="2576"/>
                    </a:lnTo>
                    <a:lnTo>
                      <a:pt x="322" y="2584"/>
                    </a:lnTo>
                    <a:lnTo>
                      <a:pt x="324" y="2594"/>
                    </a:lnTo>
                    <a:lnTo>
                      <a:pt x="322" y="2606"/>
                    </a:lnTo>
                    <a:lnTo>
                      <a:pt x="320" y="2618"/>
                    </a:lnTo>
                    <a:lnTo>
                      <a:pt x="316" y="2624"/>
                    </a:lnTo>
                    <a:lnTo>
                      <a:pt x="314" y="2626"/>
                    </a:lnTo>
                    <a:lnTo>
                      <a:pt x="310" y="2626"/>
                    </a:lnTo>
                    <a:lnTo>
                      <a:pt x="308" y="2626"/>
                    </a:lnTo>
                    <a:lnTo>
                      <a:pt x="306" y="2628"/>
                    </a:lnTo>
                    <a:lnTo>
                      <a:pt x="304" y="2632"/>
                    </a:lnTo>
                    <a:lnTo>
                      <a:pt x="304" y="2642"/>
                    </a:lnTo>
                    <a:lnTo>
                      <a:pt x="302" y="2658"/>
                    </a:lnTo>
                    <a:lnTo>
                      <a:pt x="298" y="2670"/>
                    </a:lnTo>
                    <a:lnTo>
                      <a:pt x="294" y="2686"/>
                    </a:lnTo>
                    <a:lnTo>
                      <a:pt x="292" y="2692"/>
                    </a:lnTo>
                    <a:lnTo>
                      <a:pt x="292" y="2696"/>
                    </a:lnTo>
                    <a:lnTo>
                      <a:pt x="294" y="2704"/>
                    </a:lnTo>
                    <a:lnTo>
                      <a:pt x="298" y="2712"/>
                    </a:lnTo>
                    <a:lnTo>
                      <a:pt x="302" y="2722"/>
                    </a:lnTo>
                    <a:lnTo>
                      <a:pt x="308" y="2728"/>
                    </a:lnTo>
                    <a:lnTo>
                      <a:pt x="312" y="2732"/>
                    </a:lnTo>
                    <a:lnTo>
                      <a:pt x="316" y="2734"/>
                    </a:lnTo>
                    <a:lnTo>
                      <a:pt x="320" y="2734"/>
                    </a:lnTo>
                    <a:lnTo>
                      <a:pt x="324" y="2732"/>
                    </a:lnTo>
                    <a:lnTo>
                      <a:pt x="328" y="2728"/>
                    </a:lnTo>
                    <a:lnTo>
                      <a:pt x="330" y="2724"/>
                    </a:lnTo>
                    <a:lnTo>
                      <a:pt x="334" y="2716"/>
                    </a:lnTo>
                    <a:lnTo>
                      <a:pt x="336" y="2716"/>
                    </a:lnTo>
                    <a:lnTo>
                      <a:pt x="338" y="2718"/>
                    </a:lnTo>
                    <a:lnTo>
                      <a:pt x="342" y="2722"/>
                    </a:lnTo>
                    <a:lnTo>
                      <a:pt x="346" y="2726"/>
                    </a:lnTo>
                    <a:lnTo>
                      <a:pt x="348" y="2728"/>
                    </a:lnTo>
                    <a:lnTo>
                      <a:pt x="350" y="2730"/>
                    </a:lnTo>
                    <a:lnTo>
                      <a:pt x="350" y="2732"/>
                    </a:lnTo>
                    <a:lnTo>
                      <a:pt x="344" y="2738"/>
                    </a:lnTo>
                    <a:lnTo>
                      <a:pt x="340" y="2744"/>
                    </a:lnTo>
                    <a:lnTo>
                      <a:pt x="340" y="2746"/>
                    </a:lnTo>
                    <a:lnTo>
                      <a:pt x="344" y="2746"/>
                    </a:lnTo>
                    <a:lnTo>
                      <a:pt x="350" y="2748"/>
                    </a:lnTo>
                    <a:lnTo>
                      <a:pt x="354" y="2752"/>
                    </a:lnTo>
                    <a:lnTo>
                      <a:pt x="356" y="2754"/>
                    </a:lnTo>
                    <a:lnTo>
                      <a:pt x="356" y="2760"/>
                    </a:lnTo>
                    <a:lnTo>
                      <a:pt x="356" y="2766"/>
                    </a:lnTo>
                    <a:lnTo>
                      <a:pt x="354" y="2766"/>
                    </a:lnTo>
                    <a:lnTo>
                      <a:pt x="352" y="2764"/>
                    </a:lnTo>
                    <a:lnTo>
                      <a:pt x="348" y="2758"/>
                    </a:lnTo>
                    <a:lnTo>
                      <a:pt x="344" y="2758"/>
                    </a:lnTo>
                    <a:lnTo>
                      <a:pt x="342" y="2760"/>
                    </a:lnTo>
                    <a:lnTo>
                      <a:pt x="342" y="2766"/>
                    </a:lnTo>
                    <a:lnTo>
                      <a:pt x="342" y="2774"/>
                    </a:lnTo>
                    <a:lnTo>
                      <a:pt x="342" y="2778"/>
                    </a:lnTo>
                    <a:lnTo>
                      <a:pt x="340" y="2782"/>
                    </a:lnTo>
                    <a:lnTo>
                      <a:pt x="342" y="2792"/>
                    </a:lnTo>
                    <a:lnTo>
                      <a:pt x="342" y="2798"/>
                    </a:lnTo>
                    <a:lnTo>
                      <a:pt x="342" y="2804"/>
                    </a:lnTo>
                    <a:lnTo>
                      <a:pt x="336" y="2812"/>
                    </a:lnTo>
                    <a:lnTo>
                      <a:pt x="330" y="2820"/>
                    </a:lnTo>
                    <a:lnTo>
                      <a:pt x="330" y="2824"/>
                    </a:lnTo>
                    <a:lnTo>
                      <a:pt x="330" y="2830"/>
                    </a:lnTo>
                    <a:lnTo>
                      <a:pt x="334" y="2840"/>
                    </a:lnTo>
                    <a:lnTo>
                      <a:pt x="332" y="2852"/>
                    </a:lnTo>
                    <a:lnTo>
                      <a:pt x="330" y="2860"/>
                    </a:lnTo>
                    <a:lnTo>
                      <a:pt x="326" y="2864"/>
                    </a:lnTo>
                    <a:lnTo>
                      <a:pt x="324" y="2866"/>
                    </a:lnTo>
                    <a:lnTo>
                      <a:pt x="324" y="2870"/>
                    </a:lnTo>
                    <a:lnTo>
                      <a:pt x="330" y="2872"/>
                    </a:lnTo>
                    <a:lnTo>
                      <a:pt x="336" y="2874"/>
                    </a:lnTo>
                    <a:lnTo>
                      <a:pt x="344" y="2878"/>
                    </a:lnTo>
                    <a:lnTo>
                      <a:pt x="346" y="2882"/>
                    </a:lnTo>
                    <a:lnTo>
                      <a:pt x="348" y="2890"/>
                    </a:lnTo>
                    <a:lnTo>
                      <a:pt x="346" y="2896"/>
                    </a:lnTo>
                    <a:lnTo>
                      <a:pt x="342" y="2904"/>
                    </a:lnTo>
                    <a:lnTo>
                      <a:pt x="338" y="2908"/>
                    </a:lnTo>
                    <a:lnTo>
                      <a:pt x="332" y="2912"/>
                    </a:lnTo>
                    <a:lnTo>
                      <a:pt x="326" y="2916"/>
                    </a:lnTo>
                    <a:lnTo>
                      <a:pt x="320" y="2918"/>
                    </a:lnTo>
                    <a:lnTo>
                      <a:pt x="318" y="2922"/>
                    </a:lnTo>
                    <a:lnTo>
                      <a:pt x="320" y="2926"/>
                    </a:lnTo>
                    <a:lnTo>
                      <a:pt x="322" y="2930"/>
                    </a:lnTo>
                    <a:lnTo>
                      <a:pt x="322" y="2932"/>
                    </a:lnTo>
                    <a:lnTo>
                      <a:pt x="320" y="2936"/>
                    </a:lnTo>
                    <a:lnTo>
                      <a:pt x="316" y="2940"/>
                    </a:lnTo>
                    <a:lnTo>
                      <a:pt x="312" y="2946"/>
                    </a:lnTo>
                    <a:lnTo>
                      <a:pt x="312" y="2954"/>
                    </a:lnTo>
                    <a:lnTo>
                      <a:pt x="312" y="2956"/>
                    </a:lnTo>
                    <a:lnTo>
                      <a:pt x="312" y="2962"/>
                    </a:lnTo>
                    <a:lnTo>
                      <a:pt x="310" y="2974"/>
                    </a:lnTo>
                    <a:lnTo>
                      <a:pt x="308" y="2986"/>
                    </a:lnTo>
                    <a:lnTo>
                      <a:pt x="308" y="2994"/>
                    </a:lnTo>
                    <a:lnTo>
                      <a:pt x="306" y="3000"/>
                    </a:lnTo>
                    <a:lnTo>
                      <a:pt x="300" y="3006"/>
                    </a:lnTo>
                    <a:lnTo>
                      <a:pt x="298" y="3006"/>
                    </a:lnTo>
                    <a:lnTo>
                      <a:pt x="296" y="3006"/>
                    </a:lnTo>
                    <a:lnTo>
                      <a:pt x="298" y="2998"/>
                    </a:lnTo>
                    <a:lnTo>
                      <a:pt x="300" y="2988"/>
                    </a:lnTo>
                    <a:lnTo>
                      <a:pt x="300" y="2984"/>
                    </a:lnTo>
                    <a:lnTo>
                      <a:pt x="296" y="2980"/>
                    </a:lnTo>
                    <a:lnTo>
                      <a:pt x="292" y="2978"/>
                    </a:lnTo>
                    <a:lnTo>
                      <a:pt x="290" y="2974"/>
                    </a:lnTo>
                    <a:lnTo>
                      <a:pt x="290" y="2968"/>
                    </a:lnTo>
                    <a:lnTo>
                      <a:pt x="290" y="2964"/>
                    </a:lnTo>
                    <a:lnTo>
                      <a:pt x="288" y="2962"/>
                    </a:lnTo>
                    <a:lnTo>
                      <a:pt x="282" y="2962"/>
                    </a:lnTo>
                    <a:lnTo>
                      <a:pt x="276" y="2962"/>
                    </a:lnTo>
                    <a:lnTo>
                      <a:pt x="274" y="2964"/>
                    </a:lnTo>
                    <a:lnTo>
                      <a:pt x="274" y="2966"/>
                    </a:lnTo>
                    <a:lnTo>
                      <a:pt x="270" y="2964"/>
                    </a:lnTo>
                    <a:lnTo>
                      <a:pt x="268" y="2964"/>
                    </a:lnTo>
                    <a:lnTo>
                      <a:pt x="266" y="2964"/>
                    </a:lnTo>
                    <a:lnTo>
                      <a:pt x="266" y="2968"/>
                    </a:lnTo>
                    <a:lnTo>
                      <a:pt x="266" y="2972"/>
                    </a:lnTo>
                    <a:lnTo>
                      <a:pt x="264" y="2976"/>
                    </a:lnTo>
                    <a:lnTo>
                      <a:pt x="260" y="2980"/>
                    </a:lnTo>
                    <a:lnTo>
                      <a:pt x="254" y="2986"/>
                    </a:lnTo>
                    <a:lnTo>
                      <a:pt x="238" y="2994"/>
                    </a:lnTo>
                    <a:lnTo>
                      <a:pt x="228" y="3004"/>
                    </a:lnTo>
                    <a:lnTo>
                      <a:pt x="226" y="3008"/>
                    </a:lnTo>
                    <a:lnTo>
                      <a:pt x="224" y="3012"/>
                    </a:lnTo>
                    <a:lnTo>
                      <a:pt x="224" y="3016"/>
                    </a:lnTo>
                    <a:lnTo>
                      <a:pt x="226" y="3020"/>
                    </a:lnTo>
                    <a:lnTo>
                      <a:pt x="232" y="3026"/>
                    </a:lnTo>
                    <a:lnTo>
                      <a:pt x="236" y="3026"/>
                    </a:lnTo>
                    <a:lnTo>
                      <a:pt x="236" y="3024"/>
                    </a:lnTo>
                    <a:lnTo>
                      <a:pt x="238" y="3016"/>
                    </a:lnTo>
                    <a:lnTo>
                      <a:pt x="238" y="3010"/>
                    </a:lnTo>
                    <a:lnTo>
                      <a:pt x="242" y="3006"/>
                    </a:lnTo>
                    <a:lnTo>
                      <a:pt x="244" y="3006"/>
                    </a:lnTo>
                    <a:lnTo>
                      <a:pt x="248" y="3006"/>
                    </a:lnTo>
                    <a:lnTo>
                      <a:pt x="252" y="3012"/>
                    </a:lnTo>
                    <a:lnTo>
                      <a:pt x="256" y="3018"/>
                    </a:lnTo>
                    <a:lnTo>
                      <a:pt x="264" y="3022"/>
                    </a:lnTo>
                    <a:lnTo>
                      <a:pt x="272" y="3024"/>
                    </a:lnTo>
                    <a:lnTo>
                      <a:pt x="274" y="3022"/>
                    </a:lnTo>
                    <a:lnTo>
                      <a:pt x="274" y="3020"/>
                    </a:lnTo>
                    <a:lnTo>
                      <a:pt x="276" y="3016"/>
                    </a:lnTo>
                    <a:lnTo>
                      <a:pt x="278" y="3016"/>
                    </a:lnTo>
                    <a:lnTo>
                      <a:pt x="282" y="3018"/>
                    </a:lnTo>
                    <a:lnTo>
                      <a:pt x="286" y="3024"/>
                    </a:lnTo>
                    <a:lnTo>
                      <a:pt x="290" y="3026"/>
                    </a:lnTo>
                    <a:lnTo>
                      <a:pt x="292" y="3028"/>
                    </a:lnTo>
                    <a:lnTo>
                      <a:pt x="296" y="3030"/>
                    </a:lnTo>
                    <a:lnTo>
                      <a:pt x="296" y="3036"/>
                    </a:lnTo>
                    <a:lnTo>
                      <a:pt x="294" y="3040"/>
                    </a:lnTo>
                    <a:lnTo>
                      <a:pt x="292" y="3040"/>
                    </a:lnTo>
                    <a:lnTo>
                      <a:pt x="286" y="3042"/>
                    </a:lnTo>
                    <a:lnTo>
                      <a:pt x="280" y="3042"/>
                    </a:lnTo>
                    <a:lnTo>
                      <a:pt x="278" y="3044"/>
                    </a:lnTo>
                    <a:lnTo>
                      <a:pt x="276" y="3048"/>
                    </a:lnTo>
                    <a:lnTo>
                      <a:pt x="274" y="3054"/>
                    </a:lnTo>
                    <a:lnTo>
                      <a:pt x="274" y="3056"/>
                    </a:lnTo>
                    <a:lnTo>
                      <a:pt x="280" y="3062"/>
                    </a:lnTo>
                    <a:lnTo>
                      <a:pt x="284" y="3064"/>
                    </a:lnTo>
                    <a:lnTo>
                      <a:pt x="282" y="3064"/>
                    </a:lnTo>
                    <a:lnTo>
                      <a:pt x="272" y="3062"/>
                    </a:lnTo>
                    <a:lnTo>
                      <a:pt x="270" y="3062"/>
                    </a:lnTo>
                    <a:lnTo>
                      <a:pt x="268" y="3066"/>
                    </a:lnTo>
                    <a:lnTo>
                      <a:pt x="266" y="3072"/>
                    </a:lnTo>
                    <a:lnTo>
                      <a:pt x="268" y="3074"/>
                    </a:lnTo>
                    <a:lnTo>
                      <a:pt x="272" y="3074"/>
                    </a:lnTo>
                    <a:lnTo>
                      <a:pt x="282" y="3074"/>
                    </a:lnTo>
                    <a:lnTo>
                      <a:pt x="290" y="3074"/>
                    </a:lnTo>
                    <a:lnTo>
                      <a:pt x="296" y="3076"/>
                    </a:lnTo>
                    <a:lnTo>
                      <a:pt x="300" y="3078"/>
                    </a:lnTo>
                    <a:lnTo>
                      <a:pt x="302" y="3078"/>
                    </a:lnTo>
                    <a:lnTo>
                      <a:pt x="302" y="3074"/>
                    </a:lnTo>
                    <a:lnTo>
                      <a:pt x="304" y="3072"/>
                    </a:lnTo>
                    <a:lnTo>
                      <a:pt x="306" y="3072"/>
                    </a:lnTo>
                    <a:lnTo>
                      <a:pt x="310" y="3076"/>
                    </a:lnTo>
                    <a:lnTo>
                      <a:pt x="312" y="3080"/>
                    </a:lnTo>
                    <a:lnTo>
                      <a:pt x="312" y="3082"/>
                    </a:lnTo>
                    <a:lnTo>
                      <a:pt x="310" y="3084"/>
                    </a:lnTo>
                    <a:lnTo>
                      <a:pt x="308" y="3086"/>
                    </a:lnTo>
                    <a:lnTo>
                      <a:pt x="310" y="3088"/>
                    </a:lnTo>
                    <a:lnTo>
                      <a:pt x="314" y="3096"/>
                    </a:lnTo>
                    <a:lnTo>
                      <a:pt x="318" y="3100"/>
                    </a:lnTo>
                    <a:lnTo>
                      <a:pt x="318" y="3102"/>
                    </a:lnTo>
                    <a:lnTo>
                      <a:pt x="314" y="3100"/>
                    </a:lnTo>
                    <a:lnTo>
                      <a:pt x="300" y="3090"/>
                    </a:lnTo>
                    <a:lnTo>
                      <a:pt x="294" y="3088"/>
                    </a:lnTo>
                    <a:lnTo>
                      <a:pt x="286" y="3088"/>
                    </a:lnTo>
                    <a:lnTo>
                      <a:pt x="272" y="3086"/>
                    </a:lnTo>
                    <a:lnTo>
                      <a:pt x="268" y="3088"/>
                    </a:lnTo>
                    <a:lnTo>
                      <a:pt x="266" y="3088"/>
                    </a:lnTo>
                    <a:lnTo>
                      <a:pt x="268" y="3090"/>
                    </a:lnTo>
                    <a:lnTo>
                      <a:pt x="270" y="3092"/>
                    </a:lnTo>
                    <a:lnTo>
                      <a:pt x="272" y="3092"/>
                    </a:lnTo>
                    <a:lnTo>
                      <a:pt x="274" y="3092"/>
                    </a:lnTo>
                    <a:lnTo>
                      <a:pt x="276" y="3096"/>
                    </a:lnTo>
                    <a:lnTo>
                      <a:pt x="278" y="3100"/>
                    </a:lnTo>
                    <a:lnTo>
                      <a:pt x="282" y="3104"/>
                    </a:lnTo>
                    <a:lnTo>
                      <a:pt x="292" y="3110"/>
                    </a:lnTo>
                    <a:lnTo>
                      <a:pt x="294" y="3112"/>
                    </a:lnTo>
                    <a:lnTo>
                      <a:pt x="294" y="3114"/>
                    </a:lnTo>
                    <a:lnTo>
                      <a:pt x="294" y="3116"/>
                    </a:lnTo>
                    <a:lnTo>
                      <a:pt x="294" y="3120"/>
                    </a:lnTo>
                    <a:lnTo>
                      <a:pt x="292" y="3120"/>
                    </a:lnTo>
                    <a:lnTo>
                      <a:pt x="288" y="3118"/>
                    </a:lnTo>
                    <a:lnTo>
                      <a:pt x="284" y="3116"/>
                    </a:lnTo>
                    <a:lnTo>
                      <a:pt x="280" y="3116"/>
                    </a:lnTo>
                    <a:lnTo>
                      <a:pt x="280" y="3120"/>
                    </a:lnTo>
                    <a:lnTo>
                      <a:pt x="276" y="3132"/>
                    </a:lnTo>
                    <a:lnTo>
                      <a:pt x="276" y="3138"/>
                    </a:lnTo>
                    <a:lnTo>
                      <a:pt x="276" y="3148"/>
                    </a:lnTo>
                    <a:lnTo>
                      <a:pt x="278" y="3168"/>
                    </a:lnTo>
                    <a:lnTo>
                      <a:pt x="280" y="3174"/>
                    </a:lnTo>
                    <a:lnTo>
                      <a:pt x="282" y="3178"/>
                    </a:lnTo>
                    <a:lnTo>
                      <a:pt x="284" y="3178"/>
                    </a:lnTo>
                    <a:lnTo>
                      <a:pt x="284" y="3176"/>
                    </a:lnTo>
                    <a:lnTo>
                      <a:pt x="286" y="3168"/>
                    </a:lnTo>
                    <a:lnTo>
                      <a:pt x="288" y="3160"/>
                    </a:lnTo>
                    <a:lnTo>
                      <a:pt x="290" y="3156"/>
                    </a:lnTo>
                    <a:lnTo>
                      <a:pt x="292" y="3154"/>
                    </a:lnTo>
                    <a:lnTo>
                      <a:pt x="292" y="3158"/>
                    </a:lnTo>
                    <a:lnTo>
                      <a:pt x="292" y="3164"/>
                    </a:lnTo>
                    <a:lnTo>
                      <a:pt x="292" y="3170"/>
                    </a:lnTo>
                    <a:lnTo>
                      <a:pt x="294" y="3176"/>
                    </a:lnTo>
                    <a:lnTo>
                      <a:pt x="298" y="3182"/>
                    </a:lnTo>
                    <a:lnTo>
                      <a:pt x="300" y="3184"/>
                    </a:lnTo>
                    <a:lnTo>
                      <a:pt x="296" y="3182"/>
                    </a:lnTo>
                    <a:lnTo>
                      <a:pt x="290" y="3180"/>
                    </a:lnTo>
                    <a:lnTo>
                      <a:pt x="284" y="3182"/>
                    </a:lnTo>
                    <a:lnTo>
                      <a:pt x="280" y="3184"/>
                    </a:lnTo>
                    <a:lnTo>
                      <a:pt x="280" y="3186"/>
                    </a:lnTo>
                    <a:lnTo>
                      <a:pt x="282" y="3188"/>
                    </a:lnTo>
                    <a:lnTo>
                      <a:pt x="282" y="3190"/>
                    </a:lnTo>
                    <a:lnTo>
                      <a:pt x="280" y="3192"/>
                    </a:lnTo>
                    <a:lnTo>
                      <a:pt x="280" y="3194"/>
                    </a:lnTo>
                    <a:lnTo>
                      <a:pt x="284" y="3198"/>
                    </a:lnTo>
                    <a:lnTo>
                      <a:pt x="296" y="3206"/>
                    </a:lnTo>
                    <a:lnTo>
                      <a:pt x="294" y="3206"/>
                    </a:lnTo>
                    <a:lnTo>
                      <a:pt x="288" y="3206"/>
                    </a:lnTo>
                    <a:lnTo>
                      <a:pt x="280" y="3204"/>
                    </a:lnTo>
                    <a:lnTo>
                      <a:pt x="278" y="3204"/>
                    </a:lnTo>
                    <a:lnTo>
                      <a:pt x="280" y="3206"/>
                    </a:lnTo>
                    <a:lnTo>
                      <a:pt x="288" y="3216"/>
                    </a:lnTo>
                    <a:lnTo>
                      <a:pt x="290" y="3220"/>
                    </a:lnTo>
                    <a:lnTo>
                      <a:pt x="280" y="3214"/>
                    </a:lnTo>
                    <a:lnTo>
                      <a:pt x="274" y="3212"/>
                    </a:lnTo>
                    <a:lnTo>
                      <a:pt x="268" y="3212"/>
                    </a:lnTo>
                    <a:lnTo>
                      <a:pt x="264" y="3214"/>
                    </a:lnTo>
                    <a:lnTo>
                      <a:pt x="264" y="3216"/>
                    </a:lnTo>
                    <a:lnTo>
                      <a:pt x="268" y="3218"/>
                    </a:lnTo>
                    <a:lnTo>
                      <a:pt x="272" y="3220"/>
                    </a:lnTo>
                    <a:lnTo>
                      <a:pt x="274" y="3224"/>
                    </a:lnTo>
                    <a:lnTo>
                      <a:pt x="274" y="3226"/>
                    </a:lnTo>
                    <a:lnTo>
                      <a:pt x="278" y="3228"/>
                    </a:lnTo>
                    <a:lnTo>
                      <a:pt x="282" y="3230"/>
                    </a:lnTo>
                    <a:lnTo>
                      <a:pt x="284" y="3230"/>
                    </a:lnTo>
                    <a:lnTo>
                      <a:pt x="288" y="3230"/>
                    </a:lnTo>
                    <a:lnTo>
                      <a:pt x="292" y="3234"/>
                    </a:lnTo>
                    <a:lnTo>
                      <a:pt x="296" y="3236"/>
                    </a:lnTo>
                    <a:lnTo>
                      <a:pt x="296" y="3238"/>
                    </a:lnTo>
                    <a:lnTo>
                      <a:pt x="288" y="3236"/>
                    </a:lnTo>
                    <a:lnTo>
                      <a:pt x="284" y="3236"/>
                    </a:lnTo>
                    <a:lnTo>
                      <a:pt x="284" y="3238"/>
                    </a:lnTo>
                    <a:lnTo>
                      <a:pt x="288" y="3248"/>
                    </a:lnTo>
                    <a:lnTo>
                      <a:pt x="290" y="3252"/>
                    </a:lnTo>
                    <a:lnTo>
                      <a:pt x="294" y="3252"/>
                    </a:lnTo>
                    <a:lnTo>
                      <a:pt x="298" y="3250"/>
                    </a:lnTo>
                    <a:lnTo>
                      <a:pt x="302" y="3240"/>
                    </a:lnTo>
                    <a:lnTo>
                      <a:pt x="306" y="3234"/>
                    </a:lnTo>
                    <a:lnTo>
                      <a:pt x="308" y="3232"/>
                    </a:lnTo>
                    <a:lnTo>
                      <a:pt x="308" y="3234"/>
                    </a:lnTo>
                    <a:lnTo>
                      <a:pt x="306" y="3242"/>
                    </a:lnTo>
                    <a:lnTo>
                      <a:pt x="300" y="3256"/>
                    </a:lnTo>
                    <a:lnTo>
                      <a:pt x="296" y="3258"/>
                    </a:lnTo>
                    <a:lnTo>
                      <a:pt x="292" y="3258"/>
                    </a:lnTo>
                    <a:lnTo>
                      <a:pt x="288" y="3258"/>
                    </a:lnTo>
                    <a:lnTo>
                      <a:pt x="286" y="3258"/>
                    </a:lnTo>
                    <a:lnTo>
                      <a:pt x="284" y="3260"/>
                    </a:lnTo>
                    <a:lnTo>
                      <a:pt x="284" y="3264"/>
                    </a:lnTo>
                    <a:lnTo>
                      <a:pt x="286" y="3266"/>
                    </a:lnTo>
                    <a:lnTo>
                      <a:pt x="288" y="3268"/>
                    </a:lnTo>
                    <a:lnTo>
                      <a:pt x="288" y="3272"/>
                    </a:lnTo>
                    <a:lnTo>
                      <a:pt x="288" y="3276"/>
                    </a:lnTo>
                    <a:lnTo>
                      <a:pt x="290" y="3276"/>
                    </a:lnTo>
                    <a:lnTo>
                      <a:pt x="292" y="3276"/>
                    </a:lnTo>
                    <a:lnTo>
                      <a:pt x="296" y="3276"/>
                    </a:lnTo>
                    <a:lnTo>
                      <a:pt x="302" y="3278"/>
                    </a:lnTo>
                    <a:lnTo>
                      <a:pt x="306" y="3286"/>
                    </a:lnTo>
                    <a:lnTo>
                      <a:pt x="308" y="3294"/>
                    </a:lnTo>
                    <a:lnTo>
                      <a:pt x="308" y="3298"/>
                    </a:lnTo>
                    <a:lnTo>
                      <a:pt x="306" y="3298"/>
                    </a:lnTo>
                    <a:lnTo>
                      <a:pt x="302" y="3294"/>
                    </a:lnTo>
                    <a:lnTo>
                      <a:pt x="298" y="3288"/>
                    </a:lnTo>
                    <a:lnTo>
                      <a:pt x="296" y="3288"/>
                    </a:lnTo>
                    <a:lnTo>
                      <a:pt x="296" y="3290"/>
                    </a:lnTo>
                    <a:lnTo>
                      <a:pt x="296" y="3294"/>
                    </a:lnTo>
                    <a:lnTo>
                      <a:pt x="298" y="3298"/>
                    </a:lnTo>
                    <a:lnTo>
                      <a:pt x="298" y="3302"/>
                    </a:lnTo>
                    <a:lnTo>
                      <a:pt x="298" y="3304"/>
                    </a:lnTo>
                    <a:lnTo>
                      <a:pt x="300" y="3308"/>
                    </a:lnTo>
                    <a:lnTo>
                      <a:pt x="302" y="3310"/>
                    </a:lnTo>
                    <a:lnTo>
                      <a:pt x="306" y="3308"/>
                    </a:lnTo>
                    <a:lnTo>
                      <a:pt x="308" y="3306"/>
                    </a:lnTo>
                    <a:lnTo>
                      <a:pt x="310" y="3308"/>
                    </a:lnTo>
                    <a:lnTo>
                      <a:pt x="312" y="3310"/>
                    </a:lnTo>
                    <a:lnTo>
                      <a:pt x="314" y="3318"/>
                    </a:lnTo>
                    <a:lnTo>
                      <a:pt x="310" y="3316"/>
                    </a:lnTo>
                    <a:lnTo>
                      <a:pt x="308" y="3316"/>
                    </a:lnTo>
                    <a:lnTo>
                      <a:pt x="308" y="3318"/>
                    </a:lnTo>
                    <a:lnTo>
                      <a:pt x="312" y="3326"/>
                    </a:lnTo>
                    <a:lnTo>
                      <a:pt x="318" y="3332"/>
                    </a:lnTo>
                    <a:lnTo>
                      <a:pt x="322" y="3332"/>
                    </a:lnTo>
                    <a:lnTo>
                      <a:pt x="324" y="3332"/>
                    </a:lnTo>
                    <a:lnTo>
                      <a:pt x="326" y="3322"/>
                    </a:lnTo>
                    <a:lnTo>
                      <a:pt x="330" y="3318"/>
                    </a:lnTo>
                    <a:lnTo>
                      <a:pt x="332" y="3316"/>
                    </a:lnTo>
                    <a:lnTo>
                      <a:pt x="334" y="3314"/>
                    </a:lnTo>
                    <a:lnTo>
                      <a:pt x="334" y="3312"/>
                    </a:lnTo>
                    <a:lnTo>
                      <a:pt x="334" y="3310"/>
                    </a:lnTo>
                    <a:lnTo>
                      <a:pt x="342" y="3312"/>
                    </a:lnTo>
                    <a:lnTo>
                      <a:pt x="348" y="3312"/>
                    </a:lnTo>
                    <a:lnTo>
                      <a:pt x="350" y="3312"/>
                    </a:lnTo>
                    <a:lnTo>
                      <a:pt x="350" y="3310"/>
                    </a:lnTo>
                    <a:lnTo>
                      <a:pt x="344" y="3304"/>
                    </a:lnTo>
                    <a:lnTo>
                      <a:pt x="334" y="3300"/>
                    </a:lnTo>
                    <a:lnTo>
                      <a:pt x="326" y="3294"/>
                    </a:lnTo>
                    <a:lnTo>
                      <a:pt x="324" y="3292"/>
                    </a:lnTo>
                    <a:lnTo>
                      <a:pt x="328" y="3290"/>
                    </a:lnTo>
                    <a:lnTo>
                      <a:pt x="336" y="3294"/>
                    </a:lnTo>
                    <a:lnTo>
                      <a:pt x="350" y="3302"/>
                    </a:lnTo>
                    <a:lnTo>
                      <a:pt x="354" y="3308"/>
                    </a:lnTo>
                    <a:lnTo>
                      <a:pt x="354" y="3314"/>
                    </a:lnTo>
                    <a:lnTo>
                      <a:pt x="352" y="3320"/>
                    </a:lnTo>
                    <a:lnTo>
                      <a:pt x="350" y="3322"/>
                    </a:lnTo>
                    <a:lnTo>
                      <a:pt x="348" y="3324"/>
                    </a:lnTo>
                    <a:lnTo>
                      <a:pt x="350" y="3330"/>
                    </a:lnTo>
                    <a:lnTo>
                      <a:pt x="352" y="3332"/>
                    </a:lnTo>
                    <a:lnTo>
                      <a:pt x="348" y="3328"/>
                    </a:lnTo>
                    <a:lnTo>
                      <a:pt x="342" y="3322"/>
                    </a:lnTo>
                    <a:lnTo>
                      <a:pt x="340" y="3322"/>
                    </a:lnTo>
                    <a:lnTo>
                      <a:pt x="338" y="3326"/>
                    </a:lnTo>
                    <a:lnTo>
                      <a:pt x="334" y="3336"/>
                    </a:lnTo>
                    <a:lnTo>
                      <a:pt x="332" y="3334"/>
                    </a:lnTo>
                    <a:lnTo>
                      <a:pt x="332" y="3330"/>
                    </a:lnTo>
                    <a:lnTo>
                      <a:pt x="330" y="3332"/>
                    </a:lnTo>
                    <a:lnTo>
                      <a:pt x="324" y="3338"/>
                    </a:lnTo>
                    <a:lnTo>
                      <a:pt x="322" y="3340"/>
                    </a:lnTo>
                    <a:lnTo>
                      <a:pt x="320" y="3340"/>
                    </a:lnTo>
                    <a:lnTo>
                      <a:pt x="316" y="3336"/>
                    </a:lnTo>
                    <a:lnTo>
                      <a:pt x="310" y="3330"/>
                    </a:lnTo>
                    <a:lnTo>
                      <a:pt x="306" y="3328"/>
                    </a:lnTo>
                    <a:lnTo>
                      <a:pt x="304" y="3328"/>
                    </a:lnTo>
                    <a:lnTo>
                      <a:pt x="306" y="3332"/>
                    </a:lnTo>
                    <a:lnTo>
                      <a:pt x="310" y="3336"/>
                    </a:lnTo>
                    <a:lnTo>
                      <a:pt x="310" y="3340"/>
                    </a:lnTo>
                    <a:lnTo>
                      <a:pt x="308" y="3344"/>
                    </a:lnTo>
                    <a:lnTo>
                      <a:pt x="306" y="3350"/>
                    </a:lnTo>
                    <a:lnTo>
                      <a:pt x="308" y="3350"/>
                    </a:lnTo>
                    <a:lnTo>
                      <a:pt x="312" y="3352"/>
                    </a:lnTo>
                    <a:lnTo>
                      <a:pt x="310" y="3356"/>
                    </a:lnTo>
                    <a:lnTo>
                      <a:pt x="306" y="3364"/>
                    </a:lnTo>
                    <a:lnTo>
                      <a:pt x="306" y="3368"/>
                    </a:lnTo>
                    <a:lnTo>
                      <a:pt x="306" y="3370"/>
                    </a:lnTo>
                    <a:lnTo>
                      <a:pt x="308" y="3370"/>
                    </a:lnTo>
                    <a:lnTo>
                      <a:pt x="314" y="3366"/>
                    </a:lnTo>
                    <a:lnTo>
                      <a:pt x="316" y="3364"/>
                    </a:lnTo>
                    <a:lnTo>
                      <a:pt x="320" y="3364"/>
                    </a:lnTo>
                    <a:lnTo>
                      <a:pt x="322" y="3366"/>
                    </a:lnTo>
                    <a:lnTo>
                      <a:pt x="324" y="3372"/>
                    </a:lnTo>
                    <a:lnTo>
                      <a:pt x="322" y="3374"/>
                    </a:lnTo>
                    <a:lnTo>
                      <a:pt x="320" y="3374"/>
                    </a:lnTo>
                    <a:lnTo>
                      <a:pt x="316" y="3374"/>
                    </a:lnTo>
                    <a:lnTo>
                      <a:pt x="322" y="3380"/>
                    </a:lnTo>
                    <a:lnTo>
                      <a:pt x="322" y="3382"/>
                    </a:lnTo>
                    <a:lnTo>
                      <a:pt x="318" y="3384"/>
                    </a:lnTo>
                    <a:lnTo>
                      <a:pt x="316" y="3386"/>
                    </a:lnTo>
                    <a:lnTo>
                      <a:pt x="320" y="3388"/>
                    </a:lnTo>
                    <a:lnTo>
                      <a:pt x="328" y="3390"/>
                    </a:lnTo>
                    <a:lnTo>
                      <a:pt x="332" y="3388"/>
                    </a:lnTo>
                    <a:lnTo>
                      <a:pt x="334" y="3384"/>
                    </a:lnTo>
                    <a:lnTo>
                      <a:pt x="334" y="3378"/>
                    </a:lnTo>
                    <a:lnTo>
                      <a:pt x="334" y="3376"/>
                    </a:lnTo>
                    <a:lnTo>
                      <a:pt x="336" y="3374"/>
                    </a:lnTo>
                    <a:lnTo>
                      <a:pt x="340" y="3370"/>
                    </a:lnTo>
                    <a:lnTo>
                      <a:pt x="344" y="3368"/>
                    </a:lnTo>
                    <a:lnTo>
                      <a:pt x="346" y="3366"/>
                    </a:lnTo>
                    <a:lnTo>
                      <a:pt x="346" y="3364"/>
                    </a:lnTo>
                    <a:lnTo>
                      <a:pt x="344" y="3362"/>
                    </a:lnTo>
                    <a:lnTo>
                      <a:pt x="340" y="3360"/>
                    </a:lnTo>
                    <a:lnTo>
                      <a:pt x="340" y="3358"/>
                    </a:lnTo>
                    <a:lnTo>
                      <a:pt x="344" y="3358"/>
                    </a:lnTo>
                    <a:lnTo>
                      <a:pt x="352" y="3358"/>
                    </a:lnTo>
                    <a:lnTo>
                      <a:pt x="354" y="3362"/>
                    </a:lnTo>
                    <a:lnTo>
                      <a:pt x="356" y="3362"/>
                    </a:lnTo>
                    <a:lnTo>
                      <a:pt x="360" y="3360"/>
                    </a:lnTo>
                    <a:lnTo>
                      <a:pt x="364" y="3358"/>
                    </a:lnTo>
                    <a:lnTo>
                      <a:pt x="368" y="3356"/>
                    </a:lnTo>
                    <a:lnTo>
                      <a:pt x="382" y="3356"/>
                    </a:lnTo>
                    <a:lnTo>
                      <a:pt x="392" y="3358"/>
                    </a:lnTo>
                    <a:lnTo>
                      <a:pt x="394" y="3360"/>
                    </a:lnTo>
                    <a:lnTo>
                      <a:pt x="396" y="3362"/>
                    </a:lnTo>
                    <a:lnTo>
                      <a:pt x="392" y="3366"/>
                    </a:lnTo>
                    <a:lnTo>
                      <a:pt x="386" y="3368"/>
                    </a:lnTo>
                    <a:lnTo>
                      <a:pt x="380" y="3366"/>
                    </a:lnTo>
                    <a:lnTo>
                      <a:pt x="372" y="3364"/>
                    </a:lnTo>
                    <a:lnTo>
                      <a:pt x="368" y="3364"/>
                    </a:lnTo>
                    <a:lnTo>
                      <a:pt x="366" y="3366"/>
                    </a:lnTo>
                    <a:lnTo>
                      <a:pt x="362" y="3370"/>
                    </a:lnTo>
                    <a:lnTo>
                      <a:pt x="358" y="3376"/>
                    </a:lnTo>
                    <a:lnTo>
                      <a:pt x="356" y="3376"/>
                    </a:lnTo>
                    <a:lnTo>
                      <a:pt x="354" y="3376"/>
                    </a:lnTo>
                    <a:lnTo>
                      <a:pt x="348" y="3372"/>
                    </a:lnTo>
                    <a:lnTo>
                      <a:pt x="342" y="3374"/>
                    </a:lnTo>
                    <a:lnTo>
                      <a:pt x="338" y="3378"/>
                    </a:lnTo>
                    <a:lnTo>
                      <a:pt x="338" y="3384"/>
                    </a:lnTo>
                    <a:lnTo>
                      <a:pt x="340" y="3388"/>
                    </a:lnTo>
                    <a:lnTo>
                      <a:pt x="338" y="3390"/>
                    </a:lnTo>
                    <a:lnTo>
                      <a:pt x="338" y="3392"/>
                    </a:lnTo>
                    <a:lnTo>
                      <a:pt x="340" y="3396"/>
                    </a:lnTo>
                    <a:lnTo>
                      <a:pt x="342" y="3398"/>
                    </a:lnTo>
                    <a:lnTo>
                      <a:pt x="340" y="3398"/>
                    </a:lnTo>
                    <a:lnTo>
                      <a:pt x="334" y="3396"/>
                    </a:lnTo>
                    <a:lnTo>
                      <a:pt x="326" y="3396"/>
                    </a:lnTo>
                    <a:lnTo>
                      <a:pt x="324" y="3396"/>
                    </a:lnTo>
                    <a:lnTo>
                      <a:pt x="324" y="3398"/>
                    </a:lnTo>
                    <a:lnTo>
                      <a:pt x="326" y="3402"/>
                    </a:lnTo>
                    <a:lnTo>
                      <a:pt x="342" y="3412"/>
                    </a:lnTo>
                    <a:lnTo>
                      <a:pt x="354" y="3418"/>
                    </a:lnTo>
                    <a:lnTo>
                      <a:pt x="356" y="3418"/>
                    </a:lnTo>
                    <a:lnTo>
                      <a:pt x="354" y="3412"/>
                    </a:lnTo>
                    <a:lnTo>
                      <a:pt x="352" y="3406"/>
                    </a:lnTo>
                    <a:lnTo>
                      <a:pt x="352" y="3402"/>
                    </a:lnTo>
                    <a:lnTo>
                      <a:pt x="358" y="3400"/>
                    </a:lnTo>
                    <a:lnTo>
                      <a:pt x="362" y="3398"/>
                    </a:lnTo>
                    <a:lnTo>
                      <a:pt x="364" y="3396"/>
                    </a:lnTo>
                    <a:lnTo>
                      <a:pt x="364" y="3394"/>
                    </a:lnTo>
                    <a:lnTo>
                      <a:pt x="360" y="3390"/>
                    </a:lnTo>
                    <a:lnTo>
                      <a:pt x="356" y="3388"/>
                    </a:lnTo>
                    <a:lnTo>
                      <a:pt x="362" y="3390"/>
                    </a:lnTo>
                    <a:lnTo>
                      <a:pt x="370" y="3392"/>
                    </a:lnTo>
                    <a:lnTo>
                      <a:pt x="374" y="3390"/>
                    </a:lnTo>
                    <a:lnTo>
                      <a:pt x="378" y="3386"/>
                    </a:lnTo>
                    <a:lnTo>
                      <a:pt x="384" y="3382"/>
                    </a:lnTo>
                    <a:lnTo>
                      <a:pt x="392" y="3378"/>
                    </a:lnTo>
                    <a:lnTo>
                      <a:pt x="396" y="3374"/>
                    </a:lnTo>
                    <a:lnTo>
                      <a:pt x="402" y="3372"/>
                    </a:lnTo>
                    <a:lnTo>
                      <a:pt x="406" y="3374"/>
                    </a:lnTo>
                    <a:lnTo>
                      <a:pt x="408" y="3376"/>
                    </a:lnTo>
                    <a:lnTo>
                      <a:pt x="408" y="3378"/>
                    </a:lnTo>
                    <a:lnTo>
                      <a:pt x="406" y="3384"/>
                    </a:lnTo>
                    <a:lnTo>
                      <a:pt x="398" y="3392"/>
                    </a:lnTo>
                    <a:lnTo>
                      <a:pt x="390" y="3396"/>
                    </a:lnTo>
                    <a:lnTo>
                      <a:pt x="384" y="3400"/>
                    </a:lnTo>
                    <a:lnTo>
                      <a:pt x="384" y="3402"/>
                    </a:lnTo>
                    <a:lnTo>
                      <a:pt x="382" y="3404"/>
                    </a:lnTo>
                    <a:lnTo>
                      <a:pt x="380" y="3402"/>
                    </a:lnTo>
                    <a:lnTo>
                      <a:pt x="376" y="3400"/>
                    </a:lnTo>
                    <a:lnTo>
                      <a:pt x="374" y="3402"/>
                    </a:lnTo>
                    <a:lnTo>
                      <a:pt x="374" y="3404"/>
                    </a:lnTo>
                    <a:lnTo>
                      <a:pt x="370" y="3402"/>
                    </a:lnTo>
                    <a:lnTo>
                      <a:pt x="362" y="3404"/>
                    </a:lnTo>
                    <a:lnTo>
                      <a:pt x="358" y="3406"/>
                    </a:lnTo>
                    <a:lnTo>
                      <a:pt x="356" y="3408"/>
                    </a:lnTo>
                    <a:lnTo>
                      <a:pt x="360" y="3414"/>
                    </a:lnTo>
                    <a:lnTo>
                      <a:pt x="366" y="3420"/>
                    </a:lnTo>
                    <a:lnTo>
                      <a:pt x="372" y="3426"/>
                    </a:lnTo>
                    <a:lnTo>
                      <a:pt x="378" y="3430"/>
                    </a:lnTo>
                    <a:lnTo>
                      <a:pt x="382" y="3432"/>
                    </a:lnTo>
                    <a:lnTo>
                      <a:pt x="386" y="3434"/>
                    </a:lnTo>
                    <a:lnTo>
                      <a:pt x="392" y="3438"/>
                    </a:lnTo>
                    <a:lnTo>
                      <a:pt x="402" y="3438"/>
                    </a:lnTo>
                    <a:lnTo>
                      <a:pt x="410" y="3436"/>
                    </a:lnTo>
                    <a:lnTo>
                      <a:pt x="414" y="3434"/>
                    </a:lnTo>
                    <a:lnTo>
                      <a:pt x="416" y="3426"/>
                    </a:lnTo>
                    <a:lnTo>
                      <a:pt x="416" y="3412"/>
                    </a:lnTo>
                    <a:lnTo>
                      <a:pt x="418" y="3400"/>
                    </a:lnTo>
                    <a:lnTo>
                      <a:pt x="420" y="3394"/>
                    </a:lnTo>
                    <a:lnTo>
                      <a:pt x="422" y="3388"/>
                    </a:lnTo>
                    <a:lnTo>
                      <a:pt x="424" y="3378"/>
                    </a:lnTo>
                    <a:lnTo>
                      <a:pt x="424" y="3372"/>
                    </a:lnTo>
                    <a:lnTo>
                      <a:pt x="426" y="3368"/>
                    </a:lnTo>
                    <a:lnTo>
                      <a:pt x="428" y="3366"/>
                    </a:lnTo>
                    <a:lnTo>
                      <a:pt x="432" y="3366"/>
                    </a:lnTo>
                    <a:lnTo>
                      <a:pt x="440" y="3364"/>
                    </a:lnTo>
                    <a:lnTo>
                      <a:pt x="444" y="3362"/>
                    </a:lnTo>
                    <a:lnTo>
                      <a:pt x="450" y="3358"/>
                    </a:lnTo>
                    <a:lnTo>
                      <a:pt x="454" y="3354"/>
                    </a:lnTo>
                    <a:lnTo>
                      <a:pt x="458" y="3354"/>
                    </a:lnTo>
                    <a:lnTo>
                      <a:pt x="462" y="3354"/>
                    </a:lnTo>
                    <a:lnTo>
                      <a:pt x="466" y="3356"/>
                    </a:lnTo>
                    <a:lnTo>
                      <a:pt x="470" y="3350"/>
                    </a:lnTo>
                    <a:lnTo>
                      <a:pt x="476" y="3342"/>
                    </a:lnTo>
                    <a:lnTo>
                      <a:pt x="480" y="3340"/>
                    </a:lnTo>
                    <a:lnTo>
                      <a:pt x="486" y="3340"/>
                    </a:lnTo>
                    <a:lnTo>
                      <a:pt x="496" y="3342"/>
                    </a:lnTo>
                    <a:lnTo>
                      <a:pt x="510" y="3344"/>
                    </a:lnTo>
                    <a:lnTo>
                      <a:pt x="518" y="3348"/>
                    </a:lnTo>
                    <a:lnTo>
                      <a:pt x="520" y="3346"/>
                    </a:lnTo>
                    <a:lnTo>
                      <a:pt x="518" y="3342"/>
                    </a:lnTo>
                    <a:lnTo>
                      <a:pt x="510" y="3328"/>
                    </a:lnTo>
                    <a:lnTo>
                      <a:pt x="500" y="3308"/>
                    </a:lnTo>
                    <a:lnTo>
                      <a:pt x="496" y="3296"/>
                    </a:lnTo>
                    <a:lnTo>
                      <a:pt x="492" y="3282"/>
                    </a:lnTo>
                    <a:lnTo>
                      <a:pt x="490" y="3266"/>
                    </a:lnTo>
                    <a:lnTo>
                      <a:pt x="490" y="3256"/>
                    </a:lnTo>
                    <a:lnTo>
                      <a:pt x="490" y="3246"/>
                    </a:lnTo>
                    <a:lnTo>
                      <a:pt x="494" y="3238"/>
                    </a:lnTo>
                    <a:lnTo>
                      <a:pt x="498" y="3228"/>
                    </a:lnTo>
                    <a:lnTo>
                      <a:pt x="506" y="3222"/>
                    </a:lnTo>
                    <a:lnTo>
                      <a:pt x="518" y="3216"/>
                    </a:lnTo>
                    <a:lnTo>
                      <a:pt x="528" y="3212"/>
                    </a:lnTo>
                    <a:lnTo>
                      <a:pt x="536" y="3208"/>
                    </a:lnTo>
                    <a:lnTo>
                      <a:pt x="542" y="3202"/>
                    </a:lnTo>
                    <a:lnTo>
                      <a:pt x="546" y="3196"/>
                    </a:lnTo>
                    <a:lnTo>
                      <a:pt x="550" y="3180"/>
                    </a:lnTo>
                    <a:lnTo>
                      <a:pt x="552" y="3156"/>
                    </a:lnTo>
                    <a:lnTo>
                      <a:pt x="556" y="3144"/>
                    </a:lnTo>
                    <a:lnTo>
                      <a:pt x="564" y="3134"/>
                    </a:lnTo>
                    <a:lnTo>
                      <a:pt x="572" y="3126"/>
                    </a:lnTo>
                    <a:lnTo>
                      <a:pt x="580" y="3122"/>
                    </a:lnTo>
                    <a:lnTo>
                      <a:pt x="596" y="3112"/>
                    </a:lnTo>
                    <a:lnTo>
                      <a:pt x="602" y="3108"/>
                    </a:lnTo>
                    <a:lnTo>
                      <a:pt x="604" y="3104"/>
                    </a:lnTo>
                    <a:lnTo>
                      <a:pt x="606" y="3100"/>
                    </a:lnTo>
                    <a:lnTo>
                      <a:pt x="610" y="3096"/>
                    </a:lnTo>
                    <a:lnTo>
                      <a:pt x="616" y="3092"/>
                    </a:lnTo>
                    <a:lnTo>
                      <a:pt x="622" y="3086"/>
                    </a:lnTo>
                    <a:lnTo>
                      <a:pt x="624" y="3082"/>
                    </a:lnTo>
                    <a:lnTo>
                      <a:pt x="622" y="3078"/>
                    </a:lnTo>
                    <a:lnTo>
                      <a:pt x="620" y="3074"/>
                    </a:lnTo>
                    <a:lnTo>
                      <a:pt x="620" y="3072"/>
                    </a:lnTo>
                    <a:lnTo>
                      <a:pt x="624" y="3066"/>
                    </a:lnTo>
                    <a:lnTo>
                      <a:pt x="626" y="3060"/>
                    </a:lnTo>
                    <a:lnTo>
                      <a:pt x="626" y="3054"/>
                    </a:lnTo>
                    <a:lnTo>
                      <a:pt x="626" y="3044"/>
                    </a:lnTo>
                    <a:lnTo>
                      <a:pt x="624" y="3038"/>
                    </a:lnTo>
                    <a:lnTo>
                      <a:pt x="620" y="3036"/>
                    </a:lnTo>
                    <a:lnTo>
                      <a:pt x="608" y="3036"/>
                    </a:lnTo>
                    <a:lnTo>
                      <a:pt x="600" y="3034"/>
                    </a:lnTo>
                    <a:lnTo>
                      <a:pt x="590" y="3032"/>
                    </a:lnTo>
                    <a:lnTo>
                      <a:pt x="580" y="3026"/>
                    </a:lnTo>
                    <a:lnTo>
                      <a:pt x="570" y="3016"/>
                    </a:lnTo>
                    <a:lnTo>
                      <a:pt x="554" y="2996"/>
                    </a:lnTo>
                    <a:lnTo>
                      <a:pt x="550" y="2988"/>
                    </a:lnTo>
                    <a:lnTo>
                      <a:pt x="550" y="2982"/>
                    </a:lnTo>
                    <a:lnTo>
                      <a:pt x="550" y="2976"/>
                    </a:lnTo>
                    <a:lnTo>
                      <a:pt x="554" y="2968"/>
                    </a:lnTo>
                    <a:lnTo>
                      <a:pt x="564" y="2948"/>
                    </a:lnTo>
                    <a:lnTo>
                      <a:pt x="570" y="2938"/>
                    </a:lnTo>
                    <a:lnTo>
                      <a:pt x="576" y="2930"/>
                    </a:lnTo>
                    <a:lnTo>
                      <a:pt x="580" y="2928"/>
                    </a:lnTo>
                    <a:lnTo>
                      <a:pt x="584" y="2926"/>
                    </a:lnTo>
                    <a:lnTo>
                      <a:pt x="592" y="2926"/>
                    </a:lnTo>
                    <a:lnTo>
                      <a:pt x="594" y="2924"/>
                    </a:lnTo>
                    <a:lnTo>
                      <a:pt x="598" y="2922"/>
                    </a:lnTo>
                    <a:lnTo>
                      <a:pt x="602" y="2918"/>
                    </a:lnTo>
                    <a:lnTo>
                      <a:pt x="608" y="2916"/>
                    </a:lnTo>
                    <a:lnTo>
                      <a:pt x="622" y="2916"/>
                    </a:lnTo>
                    <a:lnTo>
                      <a:pt x="628" y="2916"/>
                    </a:lnTo>
                    <a:lnTo>
                      <a:pt x="632" y="2914"/>
                    </a:lnTo>
                    <a:lnTo>
                      <a:pt x="634" y="2912"/>
                    </a:lnTo>
                    <a:lnTo>
                      <a:pt x="630" y="2908"/>
                    </a:lnTo>
                    <a:lnTo>
                      <a:pt x="628" y="2902"/>
                    </a:lnTo>
                    <a:lnTo>
                      <a:pt x="630" y="2898"/>
                    </a:lnTo>
                    <a:lnTo>
                      <a:pt x="638" y="2890"/>
                    </a:lnTo>
                    <a:lnTo>
                      <a:pt x="642" y="2886"/>
                    </a:lnTo>
                    <a:lnTo>
                      <a:pt x="646" y="2878"/>
                    </a:lnTo>
                    <a:lnTo>
                      <a:pt x="648" y="2868"/>
                    </a:lnTo>
                    <a:lnTo>
                      <a:pt x="644" y="2856"/>
                    </a:lnTo>
                    <a:lnTo>
                      <a:pt x="644" y="2850"/>
                    </a:lnTo>
                    <a:lnTo>
                      <a:pt x="644" y="2844"/>
                    </a:lnTo>
                    <a:lnTo>
                      <a:pt x="646" y="2836"/>
                    </a:lnTo>
                    <a:lnTo>
                      <a:pt x="648" y="2830"/>
                    </a:lnTo>
                    <a:lnTo>
                      <a:pt x="652" y="2822"/>
                    </a:lnTo>
                    <a:lnTo>
                      <a:pt x="660" y="2816"/>
                    </a:lnTo>
                    <a:lnTo>
                      <a:pt x="668" y="2810"/>
                    </a:lnTo>
                    <a:lnTo>
                      <a:pt x="678" y="2806"/>
                    </a:lnTo>
                    <a:lnTo>
                      <a:pt x="684" y="2802"/>
                    </a:lnTo>
                    <a:lnTo>
                      <a:pt x="682" y="2800"/>
                    </a:lnTo>
                    <a:lnTo>
                      <a:pt x="674" y="2798"/>
                    </a:lnTo>
                    <a:lnTo>
                      <a:pt x="662" y="2794"/>
                    </a:lnTo>
                    <a:lnTo>
                      <a:pt x="658" y="2790"/>
                    </a:lnTo>
                    <a:lnTo>
                      <a:pt x="658" y="2786"/>
                    </a:lnTo>
                    <a:lnTo>
                      <a:pt x="660" y="2782"/>
                    </a:lnTo>
                    <a:lnTo>
                      <a:pt x="664" y="2780"/>
                    </a:lnTo>
                    <a:lnTo>
                      <a:pt x="670" y="2780"/>
                    </a:lnTo>
                    <a:lnTo>
                      <a:pt x="676" y="2780"/>
                    </a:lnTo>
                    <a:lnTo>
                      <a:pt x="682" y="2782"/>
                    </a:lnTo>
                    <a:lnTo>
                      <a:pt x="686" y="2788"/>
                    </a:lnTo>
                    <a:lnTo>
                      <a:pt x="690" y="2792"/>
                    </a:lnTo>
                    <a:lnTo>
                      <a:pt x="692" y="2796"/>
                    </a:lnTo>
                    <a:lnTo>
                      <a:pt x="696" y="2798"/>
                    </a:lnTo>
                    <a:lnTo>
                      <a:pt x="700" y="2798"/>
                    </a:lnTo>
                    <a:lnTo>
                      <a:pt x="704" y="2796"/>
                    </a:lnTo>
                    <a:lnTo>
                      <a:pt x="708" y="2792"/>
                    </a:lnTo>
                    <a:lnTo>
                      <a:pt x="712" y="2786"/>
                    </a:lnTo>
                    <a:lnTo>
                      <a:pt x="714" y="2778"/>
                    </a:lnTo>
                    <a:lnTo>
                      <a:pt x="716" y="2770"/>
                    </a:lnTo>
                    <a:lnTo>
                      <a:pt x="714" y="2762"/>
                    </a:lnTo>
                    <a:lnTo>
                      <a:pt x="708" y="2754"/>
                    </a:lnTo>
                    <a:lnTo>
                      <a:pt x="706" y="2752"/>
                    </a:lnTo>
                    <a:lnTo>
                      <a:pt x="702" y="2752"/>
                    </a:lnTo>
                    <a:lnTo>
                      <a:pt x="678" y="2758"/>
                    </a:lnTo>
                    <a:lnTo>
                      <a:pt x="670" y="2760"/>
                    </a:lnTo>
                    <a:lnTo>
                      <a:pt x="662" y="2758"/>
                    </a:lnTo>
                    <a:lnTo>
                      <a:pt x="658" y="2756"/>
                    </a:lnTo>
                    <a:lnTo>
                      <a:pt x="656" y="2750"/>
                    </a:lnTo>
                    <a:lnTo>
                      <a:pt x="654" y="2744"/>
                    </a:lnTo>
                    <a:lnTo>
                      <a:pt x="656" y="2734"/>
                    </a:lnTo>
                    <a:lnTo>
                      <a:pt x="656" y="2726"/>
                    </a:lnTo>
                    <a:lnTo>
                      <a:pt x="654" y="2716"/>
                    </a:lnTo>
                    <a:lnTo>
                      <a:pt x="650" y="2700"/>
                    </a:lnTo>
                    <a:lnTo>
                      <a:pt x="648" y="2694"/>
                    </a:lnTo>
                    <a:lnTo>
                      <a:pt x="646" y="2690"/>
                    </a:lnTo>
                    <a:lnTo>
                      <a:pt x="648" y="2684"/>
                    </a:lnTo>
                    <a:lnTo>
                      <a:pt x="654" y="2682"/>
                    </a:lnTo>
                    <a:lnTo>
                      <a:pt x="662" y="2680"/>
                    </a:lnTo>
                    <a:lnTo>
                      <a:pt x="668" y="2682"/>
                    </a:lnTo>
                    <a:lnTo>
                      <a:pt x="684" y="2688"/>
                    </a:lnTo>
                    <a:lnTo>
                      <a:pt x="700" y="2696"/>
                    </a:lnTo>
                    <a:lnTo>
                      <a:pt x="708" y="2698"/>
                    </a:lnTo>
                    <a:lnTo>
                      <a:pt x="714" y="2700"/>
                    </a:lnTo>
                    <a:lnTo>
                      <a:pt x="724" y="2700"/>
                    </a:lnTo>
                    <a:lnTo>
                      <a:pt x="728" y="2700"/>
                    </a:lnTo>
                    <a:lnTo>
                      <a:pt x="734" y="2700"/>
                    </a:lnTo>
                    <a:lnTo>
                      <a:pt x="748" y="2694"/>
                    </a:lnTo>
                    <a:lnTo>
                      <a:pt x="762" y="2684"/>
                    </a:lnTo>
                    <a:lnTo>
                      <a:pt x="768" y="2680"/>
                    </a:lnTo>
                    <a:lnTo>
                      <a:pt x="770" y="2676"/>
                    </a:lnTo>
                    <a:lnTo>
                      <a:pt x="770" y="2672"/>
                    </a:lnTo>
                    <a:lnTo>
                      <a:pt x="770" y="2670"/>
                    </a:lnTo>
                    <a:lnTo>
                      <a:pt x="764" y="2664"/>
                    </a:lnTo>
                    <a:lnTo>
                      <a:pt x="762" y="2660"/>
                    </a:lnTo>
                    <a:lnTo>
                      <a:pt x="760" y="2658"/>
                    </a:lnTo>
                    <a:lnTo>
                      <a:pt x="758" y="2650"/>
                    </a:lnTo>
                    <a:lnTo>
                      <a:pt x="762" y="2642"/>
                    </a:lnTo>
                    <a:lnTo>
                      <a:pt x="770" y="2632"/>
                    </a:lnTo>
                    <a:lnTo>
                      <a:pt x="776" y="2622"/>
                    </a:lnTo>
                    <a:lnTo>
                      <a:pt x="778" y="2612"/>
                    </a:lnTo>
                    <a:lnTo>
                      <a:pt x="776" y="2602"/>
                    </a:lnTo>
                    <a:lnTo>
                      <a:pt x="772" y="2598"/>
                    </a:lnTo>
                    <a:lnTo>
                      <a:pt x="770" y="2596"/>
                    </a:lnTo>
                    <a:lnTo>
                      <a:pt x="766" y="2592"/>
                    </a:lnTo>
                    <a:lnTo>
                      <a:pt x="762" y="2588"/>
                    </a:lnTo>
                    <a:lnTo>
                      <a:pt x="760" y="2578"/>
                    </a:lnTo>
                    <a:lnTo>
                      <a:pt x="760" y="2574"/>
                    </a:lnTo>
                    <a:lnTo>
                      <a:pt x="762" y="2572"/>
                    </a:lnTo>
                    <a:lnTo>
                      <a:pt x="768" y="2572"/>
                    </a:lnTo>
                    <a:lnTo>
                      <a:pt x="774" y="2576"/>
                    </a:lnTo>
                    <a:lnTo>
                      <a:pt x="784" y="2582"/>
                    </a:lnTo>
                    <a:lnTo>
                      <a:pt x="792" y="2582"/>
                    </a:lnTo>
                    <a:lnTo>
                      <a:pt x="824" y="2578"/>
                    </a:lnTo>
                    <a:lnTo>
                      <a:pt x="856" y="2574"/>
                    </a:lnTo>
                    <a:lnTo>
                      <a:pt x="890" y="2566"/>
                    </a:lnTo>
                    <a:lnTo>
                      <a:pt x="920" y="2556"/>
                    </a:lnTo>
                    <a:lnTo>
                      <a:pt x="934" y="2550"/>
                    </a:lnTo>
                    <a:lnTo>
                      <a:pt x="944" y="2544"/>
                    </a:lnTo>
                    <a:lnTo>
                      <a:pt x="952" y="2538"/>
                    </a:lnTo>
                    <a:lnTo>
                      <a:pt x="956" y="2534"/>
                    </a:lnTo>
                    <a:lnTo>
                      <a:pt x="958" y="2528"/>
                    </a:lnTo>
                    <a:lnTo>
                      <a:pt x="960" y="2524"/>
                    </a:lnTo>
                    <a:lnTo>
                      <a:pt x="962" y="2516"/>
                    </a:lnTo>
                    <a:lnTo>
                      <a:pt x="966" y="2510"/>
                    </a:lnTo>
                    <a:lnTo>
                      <a:pt x="970" y="2504"/>
                    </a:lnTo>
                    <a:lnTo>
                      <a:pt x="980" y="2492"/>
                    </a:lnTo>
                    <a:lnTo>
                      <a:pt x="986" y="2478"/>
                    </a:lnTo>
                    <a:lnTo>
                      <a:pt x="990" y="2464"/>
                    </a:lnTo>
                    <a:lnTo>
                      <a:pt x="990" y="2444"/>
                    </a:lnTo>
                    <a:lnTo>
                      <a:pt x="990" y="2436"/>
                    </a:lnTo>
                    <a:lnTo>
                      <a:pt x="990" y="2432"/>
                    </a:lnTo>
                    <a:lnTo>
                      <a:pt x="986" y="2432"/>
                    </a:lnTo>
                    <a:lnTo>
                      <a:pt x="984" y="2432"/>
                    </a:lnTo>
                    <a:lnTo>
                      <a:pt x="980" y="2432"/>
                    </a:lnTo>
                    <a:lnTo>
                      <a:pt x="976" y="2432"/>
                    </a:lnTo>
                    <a:lnTo>
                      <a:pt x="970" y="2428"/>
                    </a:lnTo>
                    <a:lnTo>
                      <a:pt x="964" y="2420"/>
                    </a:lnTo>
                    <a:lnTo>
                      <a:pt x="962" y="2410"/>
                    </a:lnTo>
                    <a:lnTo>
                      <a:pt x="962" y="2404"/>
                    </a:lnTo>
                    <a:lnTo>
                      <a:pt x="964" y="2400"/>
                    </a:lnTo>
                    <a:lnTo>
                      <a:pt x="968" y="2396"/>
                    </a:lnTo>
                    <a:lnTo>
                      <a:pt x="970" y="2392"/>
                    </a:lnTo>
                    <a:lnTo>
                      <a:pt x="970" y="2388"/>
                    </a:lnTo>
                    <a:lnTo>
                      <a:pt x="968" y="2380"/>
                    </a:lnTo>
                    <a:lnTo>
                      <a:pt x="962" y="2368"/>
                    </a:lnTo>
                    <a:lnTo>
                      <a:pt x="954" y="2360"/>
                    </a:lnTo>
                    <a:lnTo>
                      <a:pt x="946" y="2354"/>
                    </a:lnTo>
                    <a:lnTo>
                      <a:pt x="928" y="2344"/>
                    </a:lnTo>
                    <a:lnTo>
                      <a:pt x="922" y="2338"/>
                    </a:lnTo>
                    <a:lnTo>
                      <a:pt x="918" y="2332"/>
                    </a:lnTo>
                    <a:lnTo>
                      <a:pt x="918" y="2330"/>
                    </a:lnTo>
                    <a:lnTo>
                      <a:pt x="920" y="2326"/>
                    </a:lnTo>
                    <a:lnTo>
                      <a:pt x="926" y="2316"/>
                    </a:lnTo>
                    <a:lnTo>
                      <a:pt x="928" y="2320"/>
                    </a:lnTo>
                    <a:lnTo>
                      <a:pt x="934" y="2326"/>
                    </a:lnTo>
                    <a:lnTo>
                      <a:pt x="946" y="2332"/>
                    </a:lnTo>
                    <a:lnTo>
                      <a:pt x="952" y="2334"/>
                    </a:lnTo>
                    <a:lnTo>
                      <a:pt x="958" y="2334"/>
                    </a:lnTo>
                    <a:lnTo>
                      <a:pt x="966" y="2336"/>
                    </a:lnTo>
                    <a:lnTo>
                      <a:pt x="976" y="2338"/>
                    </a:lnTo>
                    <a:lnTo>
                      <a:pt x="992" y="2348"/>
                    </a:lnTo>
                    <a:lnTo>
                      <a:pt x="1002" y="2352"/>
                    </a:lnTo>
                    <a:lnTo>
                      <a:pt x="1010" y="2356"/>
                    </a:lnTo>
                    <a:lnTo>
                      <a:pt x="1018" y="2358"/>
                    </a:lnTo>
                    <a:lnTo>
                      <a:pt x="1026" y="2356"/>
                    </a:lnTo>
                    <a:lnTo>
                      <a:pt x="1032" y="2354"/>
                    </a:lnTo>
                    <a:lnTo>
                      <a:pt x="1038" y="2352"/>
                    </a:lnTo>
                    <a:lnTo>
                      <a:pt x="1050" y="2356"/>
                    </a:lnTo>
                    <a:lnTo>
                      <a:pt x="1056" y="2358"/>
                    </a:lnTo>
                    <a:lnTo>
                      <a:pt x="1062" y="2358"/>
                    </a:lnTo>
                    <a:lnTo>
                      <a:pt x="1068" y="2358"/>
                    </a:lnTo>
                    <a:lnTo>
                      <a:pt x="1076" y="2354"/>
                    </a:lnTo>
                    <a:lnTo>
                      <a:pt x="1090" y="2344"/>
                    </a:lnTo>
                    <a:lnTo>
                      <a:pt x="1100" y="2334"/>
                    </a:lnTo>
                    <a:lnTo>
                      <a:pt x="1110" y="2320"/>
                    </a:lnTo>
                    <a:lnTo>
                      <a:pt x="1122" y="2300"/>
                    </a:lnTo>
                    <a:lnTo>
                      <a:pt x="1120" y="2294"/>
                    </a:lnTo>
                    <a:lnTo>
                      <a:pt x="1124" y="2288"/>
                    </a:lnTo>
                    <a:lnTo>
                      <a:pt x="1130" y="2282"/>
                    </a:lnTo>
                    <a:lnTo>
                      <a:pt x="1140" y="2276"/>
                    </a:lnTo>
                    <a:lnTo>
                      <a:pt x="1150" y="2270"/>
                    </a:lnTo>
                    <a:lnTo>
                      <a:pt x="1154" y="2264"/>
                    </a:lnTo>
                    <a:lnTo>
                      <a:pt x="1158" y="2256"/>
                    </a:lnTo>
                    <a:lnTo>
                      <a:pt x="1166" y="2232"/>
                    </a:lnTo>
                    <a:lnTo>
                      <a:pt x="1170" y="2224"/>
                    </a:lnTo>
                    <a:lnTo>
                      <a:pt x="1174" y="2218"/>
                    </a:lnTo>
                    <a:lnTo>
                      <a:pt x="1188" y="2204"/>
                    </a:lnTo>
                    <a:lnTo>
                      <a:pt x="1210" y="2184"/>
                    </a:lnTo>
                    <a:lnTo>
                      <a:pt x="1220" y="2174"/>
                    </a:lnTo>
                    <a:lnTo>
                      <a:pt x="1228" y="2164"/>
                    </a:lnTo>
                    <a:lnTo>
                      <a:pt x="1240" y="2140"/>
                    </a:lnTo>
                    <a:lnTo>
                      <a:pt x="1254" y="2110"/>
                    </a:lnTo>
                    <a:lnTo>
                      <a:pt x="1270" y="2074"/>
                    </a:lnTo>
                    <a:lnTo>
                      <a:pt x="1278" y="2058"/>
                    </a:lnTo>
                    <a:lnTo>
                      <a:pt x="1284" y="2048"/>
                    </a:lnTo>
                    <a:lnTo>
                      <a:pt x="1290" y="2042"/>
                    </a:lnTo>
                    <a:lnTo>
                      <a:pt x="1294" y="2038"/>
                    </a:lnTo>
                    <a:lnTo>
                      <a:pt x="1304" y="2030"/>
                    </a:lnTo>
                    <a:lnTo>
                      <a:pt x="1308" y="2022"/>
                    </a:lnTo>
                    <a:lnTo>
                      <a:pt x="1314" y="2012"/>
                    </a:lnTo>
                    <a:lnTo>
                      <a:pt x="1320" y="1998"/>
                    </a:lnTo>
                    <a:lnTo>
                      <a:pt x="1322" y="1984"/>
                    </a:lnTo>
                    <a:lnTo>
                      <a:pt x="1322" y="1970"/>
                    </a:lnTo>
                    <a:lnTo>
                      <a:pt x="1322" y="1956"/>
                    </a:lnTo>
                    <a:lnTo>
                      <a:pt x="1322" y="1926"/>
                    </a:lnTo>
                    <a:lnTo>
                      <a:pt x="1320" y="1910"/>
                    </a:lnTo>
                    <a:lnTo>
                      <a:pt x="1322" y="1894"/>
                    </a:lnTo>
                    <a:lnTo>
                      <a:pt x="1324" y="1878"/>
                    </a:lnTo>
                    <a:lnTo>
                      <a:pt x="1332" y="1862"/>
                    </a:lnTo>
                    <a:lnTo>
                      <a:pt x="1340" y="1848"/>
                    </a:lnTo>
                    <a:lnTo>
                      <a:pt x="1352" y="1836"/>
                    </a:lnTo>
                    <a:lnTo>
                      <a:pt x="1364" y="1824"/>
                    </a:lnTo>
                    <a:lnTo>
                      <a:pt x="1376" y="1816"/>
                    </a:lnTo>
                    <a:lnTo>
                      <a:pt x="1388" y="1808"/>
                    </a:lnTo>
                    <a:lnTo>
                      <a:pt x="1398" y="1802"/>
                    </a:lnTo>
                    <a:lnTo>
                      <a:pt x="1422" y="1792"/>
                    </a:lnTo>
                    <a:lnTo>
                      <a:pt x="1438" y="1782"/>
                    </a:lnTo>
                    <a:lnTo>
                      <a:pt x="1452" y="1772"/>
                    </a:lnTo>
                    <a:lnTo>
                      <a:pt x="1462" y="1764"/>
                    </a:lnTo>
                    <a:lnTo>
                      <a:pt x="1476" y="1750"/>
                    </a:lnTo>
                    <a:lnTo>
                      <a:pt x="1482" y="1744"/>
                    </a:lnTo>
                    <a:lnTo>
                      <a:pt x="1490" y="1740"/>
                    </a:lnTo>
                    <a:lnTo>
                      <a:pt x="1498" y="1738"/>
                    </a:lnTo>
                    <a:lnTo>
                      <a:pt x="1502" y="1738"/>
                    </a:lnTo>
                    <a:lnTo>
                      <a:pt x="1506" y="1740"/>
                    </a:lnTo>
                    <a:lnTo>
                      <a:pt x="1508" y="1742"/>
                    </a:lnTo>
                    <a:lnTo>
                      <a:pt x="1514" y="1742"/>
                    </a:lnTo>
                    <a:lnTo>
                      <a:pt x="1520" y="1742"/>
                    </a:lnTo>
                    <a:lnTo>
                      <a:pt x="1530" y="1740"/>
                    </a:lnTo>
                    <a:lnTo>
                      <a:pt x="1544" y="1738"/>
                    </a:lnTo>
                    <a:lnTo>
                      <a:pt x="1556" y="1738"/>
                    </a:lnTo>
                    <a:lnTo>
                      <a:pt x="1576" y="1738"/>
                    </a:lnTo>
                    <a:lnTo>
                      <a:pt x="1584" y="1738"/>
                    </a:lnTo>
                    <a:lnTo>
                      <a:pt x="1588" y="1736"/>
                    </a:lnTo>
                    <a:lnTo>
                      <a:pt x="1592" y="1734"/>
                    </a:lnTo>
                    <a:lnTo>
                      <a:pt x="1590" y="1728"/>
                    </a:lnTo>
                    <a:lnTo>
                      <a:pt x="1590" y="1724"/>
                    </a:lnTo>
                    <a:lnTo>
                      <a:pt x="1590" y="1722"/>
                    </a:lnTo>
                    <a:lnTo>
                      <a:pt x="1594" y="1716"/>
                    </a:lnTo>
                    <a:lnTo>
                      <a:pt x="1608" y="1702"/>
                    </a:lnTo>
                    <a:lnTo>
                      <a:pt x="1616" y="1696"/>
                    </a:lnTo>
                    <a:lnTo>
                      <a:pt x="1622" y="1690"/>
                    </a:lnTo>
                    <a:lnTo>
                      <a:pt x="1626" y="1682"/>
                    </a:lnTo>
                    <a:lnTo>
                      <a:pt x="1626" y="1676"/>
                    </a:lnTo>
                    <a:lnTo>
                      <a:pt x="1624" y="1672"/>
                    </a:lnTo>
                    <a:lnTo>
                      <a:pt x="1622" y="1662"/>
                    </a:lnTo>
                    <a:lnTo>
                      <a:pt x="1624" y="1654"/>
                    </a:lnTo>
                    <a:lnTo>
                      <a:pt x="1628" y="1644"/>
                    </a:lnTo>
                    <a:lnTo>
                      <a:pt x="1634" y="1634"/>
                    </a:lnTo>
                    <a:lnTo>
                      <a:pt x="1650" y="1610"/>
                    </a:lnTo>
                    <a:lnTo>
                      <a:pt x="1668" y="1580"/>
                    </a:lnTo>
                    <a:lnTo>
                      <a:pt x="1674" y="1564"/>
                    </a:lnTo>
                    <a:lnTo>
                      <a:pt x="1678" y="1550"/>
                    </a:lnTo>
                    <a:lnTo>
                      <a:pt x="1678" y="1536"/>
                    </a:lnTo>
                    <a:lnTo>
                      <a:pt x="1678" y="1524"/>
                    </a:lnTo>
                    <a:lnTo>
                      <a:pt x="1678" y="1514"/>
                    </a:lnTo>
                    <a:lnTo>
                      <a:pt x="1680" y="1506"/>
                    </a:lnTo>
                    <a:lnTo>
                      <a:pt x="1682" y="1498"/>
                    </a:lnTo>
                    <a:lnTo>
                      <a:pt x="1688" y="1494"/>
                    </a:lnTo>
                    <a:lnTo>
                      <a:pt x="1694" y="1488"/>
                    </a:lnTo>
                    <a:lnTo>
                      <a:pt x="1698" y="1480"/>
                    </a:lnTo>
                    <a:lnTo>
                      <a:pt x="1698" y="1470"/>
                    </a:lnTo>
                    <a:lnTo>
                      <a:pt x="1700" y="1460"/>
                    </a:lnTo>
                    <a:lnTo>
                      <a:pt x="1700" y="1434"/>
                    </a:lnTo>
                    <a:lnTo>
                      <a:pt x="1702" y="1418"/>
                    </a:lnTo>
                    <a:lnTo>
                      <a:pt x="1704" y="1404"/>
                    </a:lnTo>
                    <a:lnTo>
                      <a:pt x="1708" y="1390"/>
                    </a:lnTo>
                    <a:lnTo>
                      <a:pt x="1708" y="1378"/>
                    </a:lnTo>
                    <a:lnTo>
                      <a:pt x="1708" y="1368"/>
                    </a:lnTo>
                    <a:lnTo>
                      <a:pt x="1706" y="1360"/>
                    </a:lnTo>
                    <a:lnTo>
                      <a:pt x="1702" y="1342"/>
                    </a:lnTo>
                    <a:lnTo>
                      <a:pt x="1702" y="1334"/>
                    </a:lnTo>
                    <a:lnTo>
                      <a:pt x="1702" y="1324"/>
                    </a:lnTo>
                    <a:lnTo>
                      <a:pt x="1706" y="1252"/>
                    </a:lnTo>
                    <a:lnTo>
                      <a:pt x="1708" y="1234"/>
                    </a:lnTo>
                    <a:lnTo>
                      <a:pt x="1710" y="1224"/>
                    </a:lnTo>
                    <a:lnTo>
                      <a:pt x="1712" y="1220"/>
                    </a:lnTo>
                    <a:lnTo>
                      <a:pt x="1714" y="1220"/>
                    </a:lnTo>
                    <a:lnTo>
                      <a:pt x="1718" y="1222"/>
                    </a:lnTo>
                    <a:lnTo>
                      <a:pt x="1720" y="1226"/>
                    </a:lnTo>
                    <a:lnTo>
                      <a:pt x="1726" y="1234"/>
                    </a:lnTo>
                    <a:lnTo>
                      <a:pt x="1730" y="1238"/>
                    </a:lnTo>
                    <a:lnTo>
                      <a:pt x="1736" y="1238"/>
                    </a:lnTo>
                    <a:lnTo>
                      <a:pt x="1740" y="1234"/>
                    </a:lnTo>
                    <a:lnTo>
                      <a:pt x="1746" y="1224"/>
                    </a:lnTo>
                    <a:lnTo>
                      <a:pt x="1752" y="1212"/>
                    </a:lnTo>
                    <a:lnTo>
                      <a:pt x="1766" y="1176"/>
                    </a:lnTo>
                    <a:lnTo>
                      <a:pt x="1774" y="1158"/>
                    </a:lnTo>
                    <a:lnTo>
                      <a:pt x="1780" y="1146"/>
                    </a:lnTo>
                    <a:lnTo>
                      <a:pt x="1788" y="1136"/>
                    </a:lnTo>
                    <a:lnTo>
                      <a:pt x="1794" y="1128"/>
                    </a:lnTo>
                    <a:lnTo>
                      <a:pt x="1810" y="1112"/>
                    </a:lnTo>
                    <a:lnTo>
                      <a:pt x="1820" y="1100"/>
                    </a:lnTo>
                    <a:lnTo>
                      <a:pt x="1830" y="1082"/>
                    </a:lnTo>
                    <a:lnTo>
                      <a:pt x="1852" y="1044"/>
                    </a:lnTo>
                    <a:lnTo>
                      <a:pt x="1860" y="1030"/>
                    </a:lnTo>
                    <a:lnTo>
                      <a:pt x="1866" y="1016"/>
                    </a:lnTo>
                    <a:lnTo>
                      <a:pt x="1872" y="1002"/>
                    </a:lnTo>
                    <a:lnTo>
                      <a:pt x="1874" y="988"/>
                    </a:lnTo>
                    <a:lnTo>
                      <a:pt x="1874" y="972"/>
                    </a:lnTo>
                    <a:lnTo>
                      <a:pt x="1872" y="956"/>
                    </a:lnTo>
                    <a:close/>
                    <a:moveTo>
                      <a:pt x="1128" y="2234"/>
                    </a:moveTo>
                    <a:lnTo>
                      <a:pt x="1128" y="2234"/>
                    </a:lnTo>
                    <a:lnTo>
                      <a:pt x="1132" y="2242"/>
                    </a:lnTo>
                    <a:lnTo>
                      <a:pt x="1128" y="2234"/>
                    </a:lnTo>
                    <a:close/>
                    <a:moveTo>
                      <a:pt x="698" y="3490"/>
                    </a:moveTo>
                    <a:lnTo>
                      <a:pt x="698" y="3490"/>
                    </a:lnTo>
                    <a:lnTo>
                      <a:pt x="692" y="3492"/>
                    </a:lnTo>
                    <a:lnTo>
                      <a:pt x="688" y="3490"/>
                    </a:lnTo>
                    <a:lnTo>
                      <a:pt x="684" y="3490"/>
                    </a:lnTo>
                    <a:lnTo>
                      <a:pt x="678" y="3492"/>
                    </a:lnTo>
                    <a:lnTo>
                      <a:pt x="670" y="3496"/>
                    </a:lnTo>
                    <a:lnTo>
                      <a:pt x="666" y="3498"/>
                    </a:lnTo>
                    <a:lnTo>
                      <a:pt x="670" y="3500"/>
                    </a:lnTo>
                    <a:lnTo>
                      <a:pt x="672" y="3500"/>
                    </a:lnTo>
                    <a:lnTo>
                      <a:pt x="678" y="3498"/>
                    </a:lnTo>
                    <a:lnTo>
                      <a:pt x="682" y="3494"/>
                    </a:lnTo>
                    <a:lnTo>
                      <a:pt x="684" y="3496"/>
                    </a:lnTo>
                    <a:lnTo>
                      <a:pt x="686" y="3498"/>
                    </a:lnTo>
                    <a:lnTo>
                      <a:pt x="690" y="3496"/>
                    </a:lnTo>
                    <a:lnTo>
                      <a:pt x="694" y="3496"/>
                    </a:lnTo>
                    <a:lnTo>
                      <a:pt x="696" y="3496"/>
                    </a:lnTo>
                    <a:lnTo>
                      <a:pt x="700" y="3496"/>
                    </a:lnTo>
                    <a:lnTo>
                      <a:pt x="702" y="3494"/>
                    </a:lnTo>
                    <a:lnTo>
                      <a:pt x="704" y="3492"/>
                    </a:lnTo>
                    <a:lnTo>
                      <a:pt x="702" y="3490"/>
                    </a:lnTo>
                    <a:lnTo>
                      <a:pt x="698" y="3490"/>
                    </a:lnTo>
                    <a:close/>
                    <a:moveTo>
                      <a:pt x="294" y="3084"/>
                    </a:moveTo>
                    <a:lnTo>
                      <a:pt x="294" y="3084"/>
                    </a:lnTo>
                    <a:lnTo>
                      <a:pt x="298" y="3086"/>
                    </a:lnTo>
                    <a:lnTo>
                      <a:pt x="300" y="3084"/>
                    </a:lnTo>
                    <a:lnTo>
                      <a:pt x="300" y="3082"/>
                    </a:lnTo>
                    <a:lnTo>
                      <a:pt x="298" y="3080"/>
                    </a:lnTo>
                    <a:lnTo>
                      <a:pt x="292" y="3078"/>
                    </a:lnTo>
                    <a:lnTo>
                      <a:pt x="286" y="3078"/>
                    </a:lnTo>
                    <a:lnTo>
                      <a:pt x="282" y="3078"/>
                    </a:lnTo>
                    <a:lnTo>
                      <a:pt x="276" y="3080"/>
                    </a:lnTo>
                    <a:lnTo>
                      <a:pt x="274" y="3082"/>
                    </a:lnTo>
                    <a:lnTo>
                      <a:pt x="274" y="3084"/>
                    </a:lnTo>
                    <a:lnTo>
                      <a:pt x="280" y="3084"/>
                    </a:lnTo>
                    <a:lnTo>
                      <a:pt x="288" y="3084"/>
                    </a:lnTo>
                    <a:lnTo>
                      <a:pt x="294" y="3084"/>
                    </a:lnTo>
                    <a:close/>
                    <a:moveTo>
                      <a:pt x="338" y="3318"/>
                    </a:moveTo>
                    <a:lnTo>
                      <a:pt x="338" y="3318"/>
                    </a:lnTo>
                    <a:lnTo>
                      <a:pt x="330" y="3322"/>
                    </a:lnTo>
                    <a:lnTo>
                      <a:pt x="328" y="3324"/>
                    </a:lnTo>
                    <a:lnTo>
                      <a:pt x="330" y="3326"/>
                    </a:lnTo>
                    <a:lnTo>
                      <a:pt x="334" y="3326"/>
                    </a:lnTo>
                    <a:lnTo>
                      <a:pt x="338" y="3322"/>
                    </a:lnTo>
                    <a:lnTo>
                      <a:pt x="338" y="3318"/>
                    </a:lnTo>
                    <a:close/>
                    <a:moveTo>
                      <a:pt x="292" y="3034"/>
                    </a:moveTo>
                    <a:lnTo>
                      <a:pt x="292" y="3034"/>
                    </a:lnTo>
                    <a:lnTo>
                      <a:pt x="290" y="3032"/>
                    </a:lnTo>
                    <a:lnTo>
                      <a:pt x="288" y="3030"/>
                    </a:lnTo>
                    <a:lnTo>
                      <a:pt x="284" y="3030"/>
                    </a:lnTo>
                    <a:lnTo>
                      <a:pt x="282" y="3034"/>
                    </a:lnTo>
                    <a:lnTo>
                      <a:pt x="284" y="3036"/>
                    </a:lnTo>
                    <a:lnTo>
                      <a:pt x="286" y="3038"/>
                    </a:lnTo>
                    <a:lnTo>
                      <a:pt x="290" y="3036"/>
                    </a:lnTo>
                    <a:lnTo>
                      <a:pt x="292" y="3034"/>
                    </a:lnTo>
                    <a:close/>
                    <a:moveTo>
                      <a:pt x="420" y="3442"/>
                    </a:moveTo>
                    <a:lnTo>
                      <a:pt x="420" y="3442"/>
                    </a:lnTo>
                    <a:lnTo>
                      <a:pt x="420" y="3446"/>
                    </a:lnTo>
                    <a:lnTo>
                      <a:pt x="424" y="3452"/>
                    </a:lnTo>
                    <a:lnTo>
                      <a:pt x="440" y="3462"/>
                    </a:lnTo>
                    <a:lnTo>
                      <a:pt x="444" y="3464"/>
                    </a:lnTo>
                    <a:lnTo>
                      <a:pt x="444" y="3462"/>
                    </a:lnTo>
                    <a:lnTo>
                      <a:pt x="442" y="3458"/>
                    </a:lnTo>
                    <a:lnTo>
                      <a:pt x="438" y="3454"/>
                    </a:lnTo>
                    <a:lnTo>
                      <a:pt x="430" y="3446"/>
                    </a:lnTo>
                    <a:lnTo>
                      <a:pt x="434" y="3448"/>
                    </a:lnTo>
                    <a:lnTo>
                      <a:pt x="438" y="3450"/>
                    </a:lnTo>
                    <a:lnTo>
                      <a:pt x="442" y="3450"/>
                    </a:lnTo>
                    <a:lnTo>
                      <a:pt x="442" y="3448"/>
                    </a:lnTo>
                    <a:lnTo>
                      <a:pt x="440" y="3444"/>
                    </a:lnTo>
                    <a:lnTo>
                      <a:pt x="436" y="3438"/>
                    </a:lnTo>
                    <a:lnTo>
                      <a:pt x="434" y="3432"/>
                    </a:lnTo>
                    <a:lnTo>
                      <a:pt x="434" y="3420"/>
                    </a:lnTo>
                    <a:lnTo>
                      <a:pt x="434" y="3418"/>
                    </a:lnTo>
                    <a:lnTo>
                      <a:pt x="434" y="3420"/>
                    </a:lnTo>
                    <a:lnTo>
                      <a:pt x="430" y="3422"/>
                    </a:lnTo>
                    <a:lnTo>
                      <a:pt x="426" y="3428"/>
                    </a:lnTo>
                    <a:lnTo>
                      <a:pt x="426" y="3432"/>
                    </a:lnTo>
                    <a:lnTo>
                      <a:pt x="426" y="3436"/>
                    </a:lnTo>
                    <a:lnTo>
                      <a:pt x="424" y="3436"/>
                    </a:lnTo>
                    <a:lnTo>
                      <a:pt x="422" y="3436"/>
                    </a:lnTo>
                    <a:lnTo>
                      <a:pt x="420" y="3442"/>
                    </a:lnTo>
                    <a:close/>
                    <a:moveTo>
                      <a:pt x="272" y="3186"/>
                    </a:moveTo>
                    <a:lnTo>
                      <a:pt x="272" y="3186"/>
                    </a:lnTo>
                    <a:lnTo>
                      <a:pt x="270" y="3186"/>
                    </a:lnTo>
                    <a:lnTo>
                      <a:pt x="272" y="3180"/>
                    </a:lnTo>
                    <a:lnTo>
                      <a:pt x="274" y="3174"/>
                    </a:lnTo>
                    <a:lnTo>
                      <a:pt x="274" y="3168"/>
                    </a:lnTo>
                    <a:lnTo>
                      <a:pt x="274" y="3150"/>
                    </a:lnTo>
                    <a:lnTo>
                      <a:pt x="272" y="3136"/>
                    </a:lnTo>
                    <a:lnTo>
                      <a:pt x="272" y="3132"/>
                    </a:lnTo>
                    <a:lnTo>
                      <a:pt x="270" y="3132"/>
                    </a:lnTo>
                    <a:lnTo>
                      <a:pt x="266" y="3132"/>
                    </a:lnTo>
                    <a:lnTo>
                      <a:pt x="264" y="3130"/>
                    </a:lnTo>
                    <a:lnTo>
                      <a:pt x="262" y="3130"/>
                    </a:lnTo>
                    <a:lnTo>
                      <a:pt x="258" y="3132"/>
                    </a:lnTo>
                    <a:lnTo>
                      <a:pt x="252" y="3136"/>
                    </a:lnTo>
                    <a:lnTo>
                      <a:pt x="250" y="3138"/>
                    </a:lnTo>
                    <a:lnTo>
                      <a:pt x="252" y="3140"/>
                    </a:lnTo>
                    <a:lnTo>
                      <a:pt x="254" y="3142"/>
                    </a:lnTo>
                    <a:lnTo>
                      <a:pt x="254" y="3144"/>
                    </a:lnTo>
                    <a:lnTo>
                      <a:pt x="254" y="3146"/>
                    </a:lnTo>
                    <a:lnTo>
                      <a:pt x="256" y="3148"/>
                    </a:lnTo>
                    <a:lnTo>
                      <a:pt x="258" y="3150"/>
                    </a:lnTo>
                    <a:lnTo>
                      <a:pt x="260" y="3154"/>
                    </a:lnTo>
                    <a:lnTo>
                      <a:pt x="258" y="3164"/>
                    </a:lnTo>
                    <a:lnTo>
                      <a:pt x="256" y="3166"/>
                    </a:lnTo>
                    <a:lnTo>
                      <a:pt x="252" y="3164"/>
                    </a:lnTo>
                    <a:lnTo>
                      <a:pt x="250" y="3162"/>
                    </a:lnTo>
                    <a:lnTo>
                      <a:pt x="246" y="3162"/>
                    </a:lnTo>
                    <a:lnTo>
                      <a:pt x="244" y="3164"/>
                    </a:lnTo>
                    <a:lnTo>
                      <a:pt x="242" y="3162"/>
                    </a:lnTo>
                    <a:lnTo>
                      <a:pt x="238" y="3162"/>
                    </a:lnTo>
                    <a:lnTo>
                      <a:pt x="236" y="3164"/>
                    </a:lnTo>
                    <a:lnTo>
                      <a:pt x="234" y="3168"/>
                    </a:lnTo>
                    <a:lnTo>
                      <a:pt x="236" y="3172"/>
                    </a:lnTo>
                    <a:lnTo>
                      <a:pt x="238" y="3178"/>
                    </a:lnTo>
                    <a:lnTo>
                      <a:pt x="242" y="3184"/>
                    </a:lnTo>
                    <a:lnTo>
                      <a:pt x="244" y="3190"/>
                    </a:lnTo>
                    <a:lnTo>
                      <a:pt x="246" y="3194"/>
                    </a:lnTo>
                    <a:lnTo>
                      <a:pt x="248" y="3200"/>
                    </a:lnTo>
                    <a:lnTo>
                      <a:pt x="250" y="3200"/>
                    </a:lnTo>
                    <a:lnTo>
                      <a:pt x="252" y="3200"/>
                    </a:lnTo>
                    <a:lnTo>
                      <a:pt x="254" y="3196"/>
                    </a:lnTo>
                    <a:lnTo>
                      <a:pt x="254" y="3190"/>
                    </a:lnTo>
                    <a:lnTo>
                      <a:pt x="252" y="3184"/>
                    </a:lnTo>
                    <a:lnTo>
                      <a:pt x="250" y="3180"/>
                    </a:lnTo>
                    <a:lnTo>
                      <a:pt x="252" y="3178"/>
                    </a:lnTo>
                    <a:lnTo>
                      <a:pt x="254" y="3178"/>
                    </a:lnTo>
                    <a:lnTo>
                      <a:pt x="258" y="3182"/>
                    </a:lnTo>
                    <a:lnTo>
                      <a:pt x="262" y="3184"/>
                    </a:lnTo>
                    <a:lnTo>
                      <a:pt x="262" y="3186"/>
                    </a:lnTo>
                    <a:lnTo>
                      <a:pt x="260" y="3186"/>
                    </a:lnTo>
                    <a:lnTo>
                      <a:pt x="258" y="3190"/>
                    </a:lnTo>
                    <a:lnTo>
                      <a:pt x="258" y="3192"/>
                    </a:lnTo>
                    <a:lnTo>
                      <a:pt x="258" y="3194"/>
                    </a:lnTo>
                    <a:lnTo>
                      <a:pt x="258" y="3198"/>
                    </a:lnTo>
                    <a:lnTo>
                      <a:pt x="258" y="3202"/>
                    </a:lnTo>
                    <a:lnTo>
                      <a:pt x="258" y="3206"/>
                    </a:lnTo>
                    <a:lnTo>
                      <a:pt x="260" y="3208"/>
                    </a:lnTo>
                    <a:lnTo>
                      <a:pt x="266" y="3208"/>
                    </a:lnTo>
                    <a:lnTo>
                      <a:pt x="270" y="3208"/>
                    </a:lnTo>
                    <a:lnTo>
                      <a:pt x="272" y="3206"/>
                    </a:lnTo>
                    <a:lnTo>
                      <a:pt x="274" y="3200"/>
                    </a:lnTo>
                    <a:lnTo>
                      <a:pt x="274" y="3194"/>
                    </a:lnTo>
                    <a:lnTo>
                      <a:pt x="276" y="3192"/>
                    </a:lnTo>
                    <a:lnTo>
                      <a:pt x="276" y="3190"/>
                    </a:lnTo>
                    <a:lnTo>
                      <a:pt x="276" y="3188"/>
                    </a:lnTo>
                    <a:lnTo>
                      <a:pt x="276" y="3186"/>
                    </a:lnTo>
                    <a:lnTo>
                      <a:pt x="272" y="3186"/>
                    </a:lnTo>
                    <a:close/>
                  </a:path>
                </a:pathLst>
              </a:custGeom>
              <a:grpFill/>
              <a:ln w="6350">
                <a:noFill/>
                <a:round/>
                <a:headEnd/>
                <a:tailEnd/>
              </a:ln>
            </p:spPr>
            <p:txBody>
              <a:bodyPr/>
              <a:lstStyle/>
              <a:p>
                <a:endParaRPr lang="en-US" b="1" dirty="0"/>
              </a:p>
            </p:txBody>
          </p:sp>
          <p:sp>
            <p:nvSpPr>
              <p:cNvPr id="380" name="Freeform 6151"/>
              <p:cNvSpPr>
                <a:spLocks noEditPoints="1"/>
              </p:cNvSpPr>
              <p:nvPr/>
            </p:nvSpPr>
            <p:spPr bwMode="auto">
              <a:xfrm>
                <a:off x="6266439" y="4430998"/>
                <a:ext cx="1201064" cy="968402"/>
              </a:xfrm>
              <a:custGeom>
                <a:avLst/>
                <a:gdLst>
                  <a:gd name="T0" fmla="*/ 441960 w 2690"/>
                  <a:gd name="T1" fmla="*/ 349032 h 2404"/>
                  <a:gd name="T2" fmla="*/ 1037590 w 2690"/>
                  <a:gd name="T3" fmla="*/ 357917 h 2404"/>
                  <a:gd name="T4" fmla="*/ 979170 w 2690"/>
                  <a:gd name="T5" fmla="*/ 750102 h 2404"/>
                  <a:gd name="T6" fmla="*/ 911860 w 2690"/>
                  <a:gd name="T7" fmla="*/ 630796 h 2404"/>
                  <a:gd name="T8" fmla="*/ 789940 w 2690"/>
                  <a:gd name="T9" fmla="*/ 445492 h 2404"/>
                  <a:gd name="T10" fmla="*/ 726440 w 2690"/>
                  <a:gd name="T11" fmla="*/ 403608 h 2404"/>
                  <a:gd name="T12" fmla="*/ 579120 w 2690"/>
                  <a:gd name="T13" fmla="*/ 472145 h 2404"/>
                  <a:gd name="T14" fmla="*/ 584200 w 2690"/>
                  <a:gd name="T15" fmla="*/ 383301 h 2404"/>
                  <a:gd name="T16" fmla="*/ 478790 w 2690"/>
                  <a:gd name="T17" fmla="*/ 352840 h 2404"/>
                  <a:gd name="T18" fmla="*/ 388620 w 2690"/>
                  <a:gd name="T19" fmla="*/ 458184 h 2404"/>
                  <a:gd name="T20" fmla="*/ 262890 w 2690"/>
                  <a:gd name="T21" fmla="*/ 533067 h 2404"/>
                  <a:gd name="T22" fmla="*/ 69850 w 2690"/>
                  <a:gd name="T23" fmla="*/ 656181 h 2404"/>
                  <a:gd name="T24" fmla="*/ 5080 w 2690"/>
                  <a:gd name="T25" fmla="*/ 802139 h 2404"/>
                  <a:gd name="T26" fmla="*/ 60960 w 2690"/>
                  <a:gd name="T27" fmla="*/ 1055981 h 2404"/>
                  <a:gd name="T28" fmla="*/ 218440 w 2690"/>
                  <a:gd name="T29" fmla="*/ 1077558 h 2404"/>
                  <a:gd name="T30" fmla="*/ 490220 w 2690"/>
                  <a:gd name="T31" fmla="*/ 1012828 h 2404"/>
                  <a:gd name="T32" fmla="*/ 628650 w 2690"/>
                  <a:gd name="T33" fmla="*/ 1040751 h 2404"/>
                  <a:gd name="T34" fmla="*/ 647700 w 2690"/>
                  <a:gd name="T35" fmla="*/ 1137210 h 2404"/>
                  <a:gd name="T36" fmla="*/ 810260 w 2690"/>
                  <a:gd name="T37" fmla="*/ 1215901 h 2404"/>
                  <a:gd name="T38" fmla="*/ 938530 w 2690"/>
                  <a:gd name="T39" fmla="*/ 1189248 h 2404"/>
                  <a:gd name="T40" fmla="*/ 1033780 w 2690"/>
                  <a:gd name="T41" fmla="*/ 896061 h 2404"/>
                  <a:gd name="T42" fmla="*/ 1059180 w 2690"/>
                  <a:gd name="T43" fmla="*/ 154843 h 2404"/>
                  <a:gd name="T44" fmla="*/ 788670 w 2690"/>
                  <a:gd name="T45" fmla="*/ 1289515 h 2404"/>
                  <a:gd name="T46" fmla="*/ 810260 w 2690"/>
                  <a:gd name="T47" fmla="*/ 1344091 h 2404"/>
                  <a:gd name="T48" fmla="*/ 881380 w 2690"/>
                  <a:gd name="T49" fmla="*/ 1394860 h 2404"/>
                  <a:gd name="T50" fmla="*/ 623570 w 2690"/>
                  <a:gd name="T51" fmla="*/ 1148633 h 2404"/>
                  <a:gd name="T52" fmla="*/ 1405890 w 2690"/>
                  <a:gd name="T53" fmla="*/ 516568 h 2404"/>
                  <a:gd name="T54" fmla="*/ 1370330 w 2690"/>
                  <a:gd name="T55" fmla="*/ 696795 h 2404"/>
                  <a:gd name="T56" fmla="*/ 1367790 w 2690"/>
                  <a:gd name="T57" fmla="*/ 455646 h 2404"/>
                  <a:gd name="T58" fmla="*/ 1125220 w 2690"/>
                  <a:gd name="T59" fmla="*/ 244957 h 2404"/>
                  <a:gd name="T60" fmla="*/ 1106170 w 2690"/>
                  <a:gd name="T61" fmla="*/ 201804 h 2404"/>
                  <a:gd name="T62" fmla="*/ 1162050 w 2690"/>
                  <a:gd name="T63" fmla="*/ 242419 h 2404"/>
                  <a:gd name="T64" fmla="*/ 1210310 w 2690"/>
                  <a:gd name="T65" fmla="*/ 365532 h 2404"/>
                  <a:gd name="T66" fmla="*/ 1394460 w 2690"/>
                  <a:gd name="T67" fmla="*/ 512760 h 2404"/>
                  <a:gd name="T68" fmla="*/ 1545590 w 2690"/>
                  <a:gd name="T69" fmla="*/ 1325053 h 2404"/>
                  <a:gd name="T70" fmla="*/ 1426210 w 2690"/>
                  <a:gd name="T71" fmla="*/ 1426590 h 2404"/>
                  <a:gd name="T72" fmla="*/ 1432560 w 2690"/>
                  <a:gd name="T73" fmla="*/ 1525588 h 2404"/>
                  <a:gd name="T74" fmla="*/ 1534160 w 2690"/>
                  <a:gd name="T75" fmla="*/ 1393590 h 2404"/>
                  <a:gd name="T76" fmla="*/ 1692910 w 2690"/>
                  <a:gd name="T77" fmla="*/ 521644 h 2404"/>
                  <a:gd name="T78" fmla="*/ 1576070 w 2690"/>
                  <a:gd name="T79" fmla="*/ 1165133 h 2404"/>
                  <a:gd name="T80" fmla="*/ 1564640 w 2690"/>
                  <a:gd name="T81" fmla="*/ 1161325 h 2404"/>
                  <a:gd name="T82" fmla="*/ 1588770 w 2690"/>
                  <a:gd name="T83" fmla="*/ 1345360 h 2404"/>
                  <a:gd name="T84" fmla="*/ 1651000 w 2690"/>
                  <a:gd name="T85" fmla="*/ 1208286 h 2404"/>
                  <a:gd name="T86" fmla="*/ 1428750 w 2690"/>
                  <a:gd name="T87" fmla="*/ 587643 h 2404"/>
                  <a:gd name="T88" fmla="*/ 966470 w 2690"/>
                  <a:gd name="T89" fmla="*/ 312225 h 2404"/>
                  <a:gd name="T90" fmla="*/ 867410 w 2690"/>
                  <a:gd name="T91" fmla="*/ 159920 h 2404"/>
                  <a:gd name="T92" fmla="*/ 584200 w 2690"/>
                  <a:gd name="T93" fmla="*/ 49499 h 2404"/>
                  <a:gd name="T94" fmla="*/ 539750 w 2690"/>
                  <a:gd name="T95" fmla="*/ 182766 h 2404"/>
                  <a:gd name="T96" fmla="*/ 631190 w 2690"/>
                  <a:gd name="T97" fmla="*/ 243688 h 2404"/>
                  <a:gd name="T98" fmla="*/ 673100 w 2690"/>
                  <a:gd name="T99" fmla="*/ 510222 h 2404"/>
                  <a:gd name="T100" fmla="*/ 769620 w 2690"/>
                  <a:gd name="T101" fmla="*/ 279226 h 2404"/>
                  <a:gd name="T102" fmla="*/ 889000 w 2690"/>
                  <a:gd name="T103" fmla="*/ 312225 h 2404"/>
                  <a:gd name="T104" fmla="*/ 885190 w 2690"/>
                  <a:gd name="T105" fmla="*/ 244957 h 2404"/>
                  <a:gd name="T106" fmla="*/ 774700 w 2690"/>
                  <a:gd name="T107" fmla="*/ 107883 h 2404"/>
                  <a:gd name="T108" fmla="*/ 922020 w 2690"/>
                  <a:gd name="T109" fmla="*/ 187843 h 2404"/>
                  <a:gd name="T110" fmla="*/ 971550 w 2690"/>
                  <a:gd name="T111" fmla="*/ 153574 h 2404"/>
                  <a:gd name="T112" fmla="*/ 1008380 w 2690"/>
                  <a:gd name="T113" fmla="*/ 128190 h 2404"/>
                  <a:gd name="T114" fmla="*/ 952500 w 2690"/>
                  <a:gd name="T115" fmla="*/ 81229 h 2404"/>
                  <a:gd name="T116" fmla="*/ 487680 w 2690"/>
                  <a:gd name="T117" fmla="*/ 92652 h 2404"/>
                  <a:gd name="T118" fmla="*/ 637540 w 2690"/>
                  <a:gd name="T119" fmla="*/ 180228 h 2404"/>
                  <a:gd name="T120" fmla="*/ 613410 w 2690"/>
                  <a:gd name="T121" fmla="*/ 60922 h 2404"/>
                  <a:gd name="T122" fmla="*/ 499110 w 2690"/>
                  <a:gd name="T123" fmla="*/ 11423 h 2404"/>
                  <a:gd name="T124" fmla="*/ 1026160 w 2690"/>
                  <a:gd name="T125" fmla="*/ 776755 h 24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90"/>
                  <a:gd name="T190" fmla="*/ 0 h 2404"/>
                  <a:gd name="T191" fmla="*/ 2690 w 2690"/>
                  <a:gd name="T192" fmla="*/ 2404 h 240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90" h="2404">
                    <a:moveTo>
                      <a:pt x="692" y="12"/>
                    </a:moveTo>
                    <a:lnTo>
                      <a:pt x="692" y="12"/>
                    </a:lnTo>
                    <a:lnTo>
                      <a:pt x="698" y="14"/>
                    </a:lnTo>
                    <a:lnTo>
                      <a:pt x="702" y="18"/>
                    </a:lnTo>
                    <a:lnTo>
                      <a:pt x="708" y="20"/>
                    </a:lnTo>
                    <a:lnTo>
                      <a:pt x="714" y="20"/>
                    </a:lnTo>
                    <a:lnTo>
                      <a:pt x="716" y="20"/>
                    </a:lnTo>
                    <a:lnTo>
                      <a:pt x="714" y="18"/>
                    </a:lnTo>
                    <a:lnTo>
                      <a:pt x="712" y="16"/>
                    </a:lnTo>
                    <a:lnTo>
                      <a:pt x="710" y="12"/>
                    </a:lnTo>
                    <a:lnTo>
                      <a:pt x="708" y="12"/>
                    </a:lnTo>
                    <a:lnTo>
                      <a:pt x="710" y="12"/>
                    </a:lnTo>
                    <a:lnTo>
                      <a:pt x="714" y="12"/>
                    </a:lnTo>
                    <a:lnTo>
                      <a:pt x="718" y="16"/>
                    </a:lnTo>
                    <a:lnTo>
                      <a:pt x="722" y="18"/>
                    </a:lnTo>
                    <a:lnTo>
                      <a:pt x="728" y="18"/>
                    </a:lnTo>
                    <a:lnTo>
                      <a:pt x="730" y="16"/>
                    </a:lnTo>
                    <a:lnTo>
                      <a:pt x="730" y="12"/>
                    </a:lnTo>
                    <a:lnTo>
                      <a:pt x="724" y="6"/>
                    </a:lnTo>
                    <a:lnTo>
                      <a:pt x="714" y="2"/>
                    </a:lnTo>
                    <a:lnTo>
                      <a:pt x="708" y="0"/>
                    </a:lnTo>
                    <a:lnTo>
                      <a:pt x="702" y="2"/>
                    </a:lnTo>
                    <a:lnTo>
                      <a:pt x="694" y="4"/>
                    </a:lnTo>
                    <a:lnTo>
                      <a:pt x="688" y="8"/>
                    </a:lnTo>
                    <a:lnTo>
                      <a:pt x="688" y="10"/>
                    </a:lnTo>
                    <a:lnTo>
                      <a:pt x="692" y="12"/>
                    </a:lnTo>
                    <a:close/>
                    <a:moveTo>
                      <a:pt x="742" y="352"/>
                    </a:moveTo>
                    <a:lnTo>
                      <a:pt x="742" y="352"/>
                    </a:lnTo>
                    <a:lnTo>
                      <a:pt x="740" y="350"/>
                    </a:lnTo>
                    <a:lnTo>
                      <a:pt x="736" y="352"/>
                    </a:lnTo>
                    <a:lnTo>
                      <a:pt x="732" y="358"/>
                    </a:lnTo>
                    <a:lnTo>
                      <a:pt x="728" y="366"/>
                    </a:lnTo>
                    <a:lnTo>
                      <a:pt x="724" y="382"/>
                    </a:lnTo>
                    <a:lnTo>
                      <a:pt x="724" y="386"/>
                    </a:lnTo>
                    <a:lnTo>
                      <a:pt x="724" y="388"/>
                    </a:lnTo>
                    <a:lnTo>
                      <a:pt x="726" y="388"/>
                    </a:lnTo>
                    <a:lnTo>
                      <a:pt x="736" y="382"/>
                    </a:lnTo>
                    <a:lnTo>
                      <a:pt x="742" y="374"/>
                    </a:lnTo>
                    <a:lnTo>
                      <a:pt x="744" y="364"/>
                    </a:lnTo>
                    <a:lnTo>
                      <a:pt x="742" y="352"/>
                    </a:lnTo>
                    <a:close/>
                    <a:moveTo>
                      <a:pt x="696" y="550"/>
                    </a:moveTo>
                    <a:lnTo>
                      <a:pt x="696" y="550"/>
                    </a:lnTo>
                    <a:lnTo>
                      <a:pt x="692" y="548"/>
                    </a:lnTo>
                    <a:lnTo>
                      <a:pt x="690" y="548"/>
                    </a:lnTo>
                    <a:lnTo>
                      <a:pt x="690" y="552"/>
                    </a:lnTo>
                    <a:lnTo>
                      <a:pt x="692" y="556"/>
                    </a:lnTo>
                    <a:lnTo>
                      <a:pt x="700" y="566"/>
                    </a:lnTo>
                    <a:lnTo>
                      <a:pt x="710" y="578"/>
                    </a:lnTo>
                    <a:lnTo>
                      <a:pt x="714" y="580"/>
                    </a:lnTo>
                    <a:lnTo>
                      <a:pt x="718" y="578"/>
                    </a:lnTo>
                    <a:lnTo>
                      <a:pt x="724" y="576"/>
                    </a:lnTo>
                    <a:lnTo>
                      <a:pt x="728" y="574"/>
                    </a:lnTo>
                    <a:lnTo>
                      <a:pt x="734" y="568"/>
                    </a:lnTo>
                    <a:lnTo>
                      <a:pt x="736" y="564"/>
                    </a:lnTo>
                    <a:lnTo>
                      <a:pt x="738" y="558"/>
                    </a:lnTo>
                    <a:lnTo>
                      <a:pt x="736" y="552"/>
                    </a:lnTo>
                    <a:lnTo>
                      <a:pt x="730" y="546"/>
                    </a:lnTo>
                    <a:lnTo>
                      <a:pt x="728" y="544"/>
                    </a:lnTo>
                    <a:lnTo>
                      <a:pt x="724" y="546"/>
                    </a:lnTo>
                    <a:lnTo>
                      <a:pt x="722" y="548"/>
                    </a:lnTo>
                    <a:lnTo>
                      <a:pt x="718" y="552"/>
                    </a:lnTo>
                    <a:lnTo>
                      <a:pt x="712" y="554"/>
                    </a:lnTo>
                    <a:lnTo>
                      <a:pt x="706" y="554"/>
                    </a:lnTo>
                    <a:lnTo>
                      <a:pt x="696" y="550"/>
                    </a:lnTo>
                    <a:close/>
                    <a:moveTo>
                      <a:pt x="936" y="688"/>
                    </a:moveTo>
                    <a:lnTo>
                      <a:pt x="936" y="688"/>
                    </a:lnTo>
                    <a:lnTo>
                      <a:pt x="938" y="696"/>
                    </a:lnTo>
                    <a:lnTo>
                      <a:pt x="940" y="696"/>
                    </a:lnTo>
                    <a:lnTo>
                      <a:pt x="942" y="696"/>
                    </a:lnTo>
                    <a:lnTo>
                      <a:pt x="946" y="692"/>
                    </a:lnTo>
                    <a:lnTo>
                      <a:pt x="950" y="684"/>
                    </a:lnTo>
                    <a:lnTo>
                      <a:pt x="950" y="680"/>
                    </a:lnTo>
                    <a:lnTo>
                      <a:pt x="950" y="678"/>
                    </a:lnTo>
                    <a:lnTo>
                      <a:pt x="946" y="676"/>
                    </a:lnTo>
                    <a:lnTo>
                      <a:pt x="942" y="676"/>
                    </a:lnTo>
                    <a:lnTo>
                      <a:pt x="940" y="676"/>
                    </a:lnTo>
                    <a:lnTo>
                      <a:pt x="936" y="680"/>
                    </a:lnTo>
                    <a:lnTo>
                      <a:pt x="934" y="684"/>
                    </a:lnTo>
                    <a:lnTo>
                      <a:pt x="936" y="688"/>
                    </a:lnTo>
                    <a:close/>
                    <a:moveTo>
                      <a:pt x="1610" y="556"/>
                    </a:moveTo>
                    <a:lnTo>
                      <a:pt x="1610" y="556"/>
                    </a:lnTo>
                    <a:lnTo>
                      <a:pt x="1616" y="560"/>
                    </a:lnTo>
                    <a:lnTo>
                      <a:pt x="1624" y="562"/>
                    </a:lnTo>
                    <a:lnTo>
                      <a:pt x="1632" y="564"/>
                    </a:lnTo>
                    <a:lnTo>
                      <a:pt x="1634" y="564"/>
                    </a:lnTo>
                    <a:lnTo>
                      <a:pt x="1634" y="562"/>
                    </a:lnTo>
                    <a:lnTo>
                      <a:pt x="1628" y="558"/>
                    </a:lnTo>
                    <a:lnTo>
                      <a:pt x="1618" y="552"/>
                    </a:lnTo>
                    <a:lnTo>
                      <a:pt x="1610" y="550"/>
                    </a:lnTo>
                    <a:lnTo>
                      <a:pt x="1610" y="552"/>
                    </a:lnTo>
                    <a:lnTo>
                      <a:pt x="1610" y="556"/>
                    </a:lnTo>
                    <a:close/>
                    <a:moveTo>
                      <a:pt x="1402" y="2052"/>
                    </a:moveTo>
                    <a:lnTo>
                      <a:pt x="1402" y="2052"/>
                    </a:lnTo>
                    <a:lnTo>
                      <a:pt x="1404" y="2054"/>
                    </a:lnTo>
                    <a:lnTo>
                      <a:pt x="1410" y="2056"/>
                    </a:lnTo>
                    <a:lnTo>
                      <a:pt x="1416" y="2056"/>
                    </a:lnTo>
                    <a:lnTo>
                      <a:pt x="1420" y="2054"/>
                    </a:lnTo>
                    <a:lnTo>
                      <a:pt x="1420" y="2052"/>
                    </a:lnTo>
                    <a:lnTo>
                      <a:pt x="1418" y="2048"/>
                    </a:lnTo>
                    <a:lnTo>
                      <a:pt x="1412" y="2048"/>
                    </a:lnTo>
                    <a:lnTo>
                      <a:pt x="1404" y="2048"/>
                    </a:lnTo>
                    <a:lnTo>
                      <a:pt x="1402" y="2050"/>
                    </a:lnTo>
                    <a:lnTo>
                      <a:pt x="1402" y="2052"/>
                    </a:lnTo>
                    <a:close/>
                    <a:moveTo>
                      <a:pt x="1610" y="1344"/>
                    </a:moveTo>
                    <a:lnTo>
                      <a:pt x="1610" y="1344"/>
                    </a:lnTo>
                    <a:lnTo>
                      <a:pt x="1612" y="1338"/>
                    </a:lnTo>
                    <a:lnTo>
                      <a:pt x="1614" y="1334"/>
                    </a:lnTo>
                    <a:lnTo>
                      <a:pt x="1612" y="1324"/>
                    </a:lnTo>
                    <a:lnTo>
                      <a:pt x="1610" y="1312"/>
                    </a:lnTo>
                    <a:lnTo>
                      <a:pt x="1608" y="1304"/>
                    </a:lnTo>
                    <a:lnTo>
                      <a:pt x="1610" y="1294"/>
                    </a:lnTo>
                    <a:lnTo>
                      <a:pt x="1610" y="1280"/>
                    </a:lnTo>
                    <a:lnTo>
                      <a:pt x="1608" y="1276"/>
                    </a:lnTo>
                    <a:lnTo>
                      <a:pt x="1606" y="1276"/>
                    </a:lnTo>
                    <a:lnTo>
                      <a:pt x="1604" y="1274"/>
                    </a:lnTo>
                    <a:lnTo>
                      <a:pt x="1600" y="1270"/>
                    </a:lnTo>
                    <a:lnTo>
                      <a:pt x="1598" y="1266"/>
                    </a:lnTo>
                    <a:lnTo>
                      <a:pt x="1596" y="1256"/>
                    </a:lnTo>
                    <a:lnTo>
                      <a:pt x="1594" y="1246"/>
                    </a:lnTo>
                    <a:lnTo>
                      <a:pt x="1590" y="1238"/>
                    </a:lnTo>
                    <a:lnTo>
                      <a:pt x="1582" y="1226"/>
                    </a:lnTo>
                    <a:lnTo>
                      <a:pt x="1570" y="1214"/>
                    </a:lnTo>
                    <a:lnTo>
                      <a:pt x="1560" y="1198"/>
                    </a:lnTo>
                    <a:lnTo>
                      <a:pt x="1550" y="1184"/>
                    </a:lnTo>
                    <a:lnTo>
                      <a:pt x="1548" y="1182"/>
                    </a:lnTo>
                    <a:lnTo>
                      <a:pt x="1546" y="1182"/>
                    </a:lnTo>
                    <a:lnTo>
                      <a:pt x="1542" y="1182"/>
                    </a:lnTo>
                    <a:lnTo>
                      <a:pt x="1538" y="1180"/>
                    </a:lnTo>
                    <a:lnTo>
                      <a:pt x="1534" y="1176"/>
                    </a:lnTo>
                    <a:lnTo>
                      <a:pt x="1526" y="1166"/>
                    </a:lnTo>
                    <a:lnTo>
                      <a:pt x="1518" y="1156"/>
                    </a:lnTo>
                    <a:lnTo>
                      <a:pt x="1514" y="1146"/>
                    </a:lnTo>
                    <a:lnTo>
                      <a:pt x="1514" y="1136"/>
                    </a:lnTo>
                    <a:lnTo>
                      <a:pt x="1514" y="1126"/>
                    </a:lnTo>
                    <a:lnTo>
                      <a:pt x="1514" y="1110"/>
                    </a:lnTo>
                    <a:lnTo>
                      <a:pt x="1514" y="1104"/>
                    </a:lnTo>
                    <a:lnTo>
                      <a:pt x="1510" y="1098"/>
                    </a:lnTo>
                    <a:lnTo>
                      <a:pt x="1508" y="1096"/>
                    </a:lnTo>
                    <a:lnTo>
                      <a:pt x="1506" y="1096"/>
                    </a:lnTo>
                    <a:lnTo>
                      <a:pt x="1502" y="1102"/>
                    </a:lnTo>
                    <a:lnTo>
                      <a:pt x="1502" y="1104"/>
                    </a:lnTo>
                    <a:lnTo>
                      <a:pt x="1498" y="1104"/>
                    </a:lnTo>
                    <a:lnTo>
                      <a:pt x="1494" y="1102"/>
                    </a:lnTo>
                    <a:lnTo>
                      <a:pt x="1490" y="1096"/>
                    </a:lnTo>
                    <a:lnTo>
                      <a:pt x="1484" y="1090"/>
                    </a:lnTo>
                    <a:lnTo>
                      <a:pt x="1480" y="1090"/>
                    </a:lnTo>
                    <a:lnTo>
                      <a:pt x="1480" y="1092"/>
                    </a:lnTo>
                    <a:lnTo>
                      <a:pt x="1480" y="1098"/>
                    </a:lnTo>
                    <a:lnTo>
                      <a:pt x="1478" y="1102"/>
                    </a:lnTo>
                    <a:lnTo>
                      <a:pt x="1478" y="1106"/>
                    </a:lnTo>
                    <a:lnTo>
                      <a:pt x="1474" y="1104"/>
                    </a:lnTo>
                    <a:lnTo>
                      <a:pt x="1470" y="1100"/>
                    </a:lnTo>
                    <a:lnTo>
                      <a:pt x="1464" y="1092"/>
                    </a:lnTo>
                    <a:lnTo>
                      <a:pt x="1462" y="1086"/>
                    </a:lnTo>
                    <a:lnTo>
                      <a:pt x="1462" y="1080"/>
                    </a:lnTo>
                    <a:lnTo>
                      <a:pt x="1462" y="1076"/>
                    </a:lnTo>
                    <a:lnTo>
                      <a:pt x="1464" y="1066"/>
                    </a:lnTo>
                    <a:lnTo>
                      <a:pt x="1462" y="1060"/>
                    </a:lnTo>
                    <a:lnTo>
                      <a:pt x="1462" y="1054"/>
                    </a:lnTo>
                    <a:lnTo>
                      <a:pt x="1458" y="1046"/>
                    </a:lnTo>
                    <a:lnTo>
                      <a:pt x="1452" y="1038"/>
                    </a:lnTo>
                    <a:lnTo>
                      <a:pt x="1440" y="1022"/>
                    </a:lnTo>
                    <a:lnTo>
                      <a:pt x="1430" y="1012"/>
                    </a:lnTo>
                    <a:lnTo>
                      <a:pt x="1428" y="1008"/>
                    </a:lnTo>
                    <a:lnTo>
                      <a:pt x="1432" y="1008"/>
                    </a:lnTo>
                    <a:lnTo>
                      <a:pt x="1436" y="1008"/>
                    </a:lnTo>
                    <a:lnTo>
                      <a:pt x="1438" y="1006"/>
                    </a:lnTo>
                    <a:lnTo>
                      <a:pt x="1440" y="1002"/>
                    </a:lnTo>
                    <a:lnTo>
                      <a:pt x="1438" y="998"/>
                    </a:lnTo>
                    <a:lnTo>
                      <a:pt x="1436" y="994"/>
                    </a:lnTo>
                    <a:lnTo>
                      <a:pt x="1430" y="988"/>
                    </a:lnTo>
                    <a:lnTo>
                      <a:pt x="1422" y="984"/>
                    </a:lnTo>
                    <a:lnTo>
                      <a:pt x="1410" y="978"/>
                    </a:lnTo>
                    <a:lnTo>
                      <a:pt x="1398" y="974"/>
                    </a:lnTo>
                    <a:lnTo>
                      <a:pt x="1392" y="968"/>
                    </a:lnTo>
                    <a:lnTo>
                      <a:pt x="1388" y="964"/>
                    </a:lnTo>
                    <a:lnTo>
                      <a:pt x="1386" y="960"/>
                    </a:lnTo>
                    <a:lnTo>
                      <a:pt x="1384" y="956"/>
                    </a:lnTo>
                    <a:lnTo>
                      <a:pt x="1380" y="952"/>
                    </a:lnTo>
                    <a:lnTo>
                      <a:pt x="1374" y="950"/>
                    </a:lnTo>
                    <a:lnTo>
                      <a:pt x="1364" y="946"/>
                    </a:lnTo>
                    <a:lnTo>
                      <a:pt x="1354" y="942"/>
                    </a:lnTo>
                    <a:lnTo>
                      <a:pt x="1346" y="938"/>
                    </a:lnTo>
                    <a:lnTo>
                      <a:pt x="1340" y="934"/>
                    </a:lnTo>
                    <a:lnTo>
                      <a:pt x="1338" y="928"/>
                    </a:lnTo>
                    <a:lnTo>
                      <a:pt x="1334" y="916"/>
                    </a:lnTo>
                    <a:lnTo>
                      <a:pt x="1332" y="908"/>
                    </a:lnTo>
                    <a:lnTo>
                      <a:pt x="1328" y="902"/>
                    </a:lnTo>
                    <a:lnTo>
                      <a:pt x="1324" y="896"/>
                    </a:lnTo>
                    <a:lnTo>
                      <a:pt x="1324" y="886"/>
                    </a:lnTo>
                    <a:lnTo>
                      <a:pt x="1322" y="864"/>
                    </a:lnTo>
                    <a:lnTo>
                      <a:pt x="1322" y="852"/>
                    </a:lnTo>
                    <a:lnTo>
                      <a:pt x="1320" y="840"/>
                    </a:lnTo>
                    <a:lnTo>
                      <a:pt x="1316" y="828"/>
                    </a:lnTo>
                    <a:lnTo>
                      <a:pt x="1308" y="818"/>
                    </a:lnTo>
                    <a:lnTo>
                      <a:pt x="1304" y="812"/>
                    </a:lnTo>
                    <a:lnTo>
                      <a:pt x="1302" y="806"/>
                    </a:lnTo>
                    <a:lnTo>
                      <a:pt x="1298" y="794"/>
                    </a:lnTo>
                    <a:lnTo>
                      <a:pt x="1296" y="780"/>
                    </a:lnTo>
                    <a:lnTo>
                      <a:pt x="1296" y="764"/>
                    </a:lnTo>
                    <a:lnTo>
                      <a:pt x="1296" y="750"/>
                    </a:lnTo>
                    <a:lnTo>
                      <a:pt x="1294" y="736"/>
                    </a:lnTo>
                    <a:lnTo>
                      <a:pt x="1290" y="726"/>
                    </a:lnTo>
                    <a:lnTo>
                      <a:pt x="1286" y="722"/>
                    </a:lnTo>
                    <a:lnTo>
                      <a:pt x="1282" y="718"/>
                    </a:lnTo>
                    <a:lnTo>
                      <a:pt x="1274" y="712"/>
                    </a:lnTo>
                    <a:lnTo>
                      <a:pt x="1268" y="704"/>
                    </a:lnTo>
                    <a:lnTo>
                      <a:pt x="1262" y="692"/>
                    </a:lnTo>
                    <a:lnTo>
                      <a:pt x="1258" y="690"/>
                    </a:lnTo>
                    <a:lnTo>
                      <a:pt x="1256" y="688"/>
                    </a:lnTo>
                    <a:lnTo>
                      <a:pt x="1254" y="690"/>
                    </a:lnTo>
                    <a:lnTo>
                      <a:pt x="1250" y="698"/>
                    </a:lnTo>
                    <a:lnTo>
                      <a:pt x="1244" y="702"/>
                    </a:lnTo>
                    <a:lnTo>
                      <a:pt x="1240" y="704"/>
                    </a:lnTo>
                    <a:lnTo>
                      <a:pt x="1236" y="702"/>
                    </a:lnTo>
                    <a:lnTo>
                      <a:pt x="1232" y="696"/>
                    </a:lnTo>
                    <a:lnTo>
                      <a:pt x="1228" y="690"/>
                    </a:lnTo>
                    <a:lnTo>
                      <a:pt x="1226" y="682"/>
                    </a:lnTo>
                    <a:lnTo>
                      <a:pt x="1224" y="664"/>
                    </a:lnTo>
                    <a:lnTo>
                      <a:pt x="1224" y="650"/>
                    </a:lnTo>
                    <a:lnTo>
                      <a:pt x="1224" y="634"/>
                    </a:lnTo>
                    <a:lnTo>
                      <a:pt x="1220" y="620"/>
                    </a:lnTo>
                    <a:lnTo>
                      <a:pt x="1216" y="614"/>
                    </a:lnTo>
                    <a:lnTo>
                      <a:pt x="1212" y="606"/>
                    </a:lnTo>
                    <a:lnTo>
                      <a:pt x="1208" y="600"/>
                    </a:lnTo>
                    <a:lnTo>
                      <a:pt x="1206" y="596"/>
                    </a:lnTo>
                    <a:lnTo>
                      <a:pt x="1206" y="588"/>
                    </a:lnTo>
                    <a:lnTo>
                      <a:pt x="1208" y="584"/>
                    </a:lnTo>
                    <a:lnTo>
                      <a:pt x="1206" y="582"/>
                    </a:lnTo>
                    <a:lnTo>
                      <a:pt x="1204" y="578"/>
                    </a:lnTo>
                    <a:lnTo>
                      <a:pt x="1200" y="576"/>
                    </a:lnTo>
                    <a:lnTo>
                      <a:pt x="1196" y="572"/>
                    </a:lnTo>
                    <a:lnTo>
                      <a:pt x="1194" y="562"/>
                    </a:lnTo>
                    <a:lnTo>
                      <a:pt x="1192" y="548"/>
                    </a:lnTo>
                    <a:lnTo>
                      <a:pt x="1190" y="534"/>
                    </a:lnTo>
                    <a:lnTo>
                      <a:pt x="1188" y="526"/>
                    </a:lnTo>
                    <a:lnTo>
                      <a:pt x="1184" y="522"/>
                    </a:lnTo>
                    <a:lnTo>
                      <a:pt x="1180" y="520"/>
                    </a:lnTo>
                    <a:lnTo>
                      <a:pt x="1176" y="520"/>
                    </a:lnTo>
                    <a:lnTo>
                      <a:pt x="1172" y="522"/>
                    </a:lnTo>
                    <a:lnTo>
                      <a:pt x="1170" y="526"/>
                    </a:lnTo>
                    <a:lnTo>
                      <a:pt x="1166" y="532"/>
                    </a:lnTo>
                    <a:lnTo>
                      <a:pt x="1166" y="538"/>
                    </a:lnTo>
                    <a:lnTo>
                      <a:pt x="1164" y="552"/>
                    </a:lnTo>
                    <a:lnTo>
                      <a:pt x="1162" y="564"/>
                    </a:lnTo>
                    <a:lnTo>
                      <a:pt x="1150" y="594"/>
                    </a:lnTo>
                    <a:lnTo>
                      <a:pt x="1146" y="602"/>
                    </a:lnTo>
                    <a:lnTo>
                      <a:pt x="1146" y="608"/>
                    </a:lnTo>
                    <a:lnTo>
                      <a:pt x="1146" y="612"/>
                    </a:lnTo>
                    <a:lnTo>
                      <a:pt x="1150" y="614"/>
                    </a:lnTo>
                    <a:lnTo>
                      <a:pt x="1152" y="616"/>
                    </a:lnTo>
                    <a:lnTo>
                      <a:pt x="1152" y="618"/>
                    </a:lnTo>
                    <a:lnTo>
                      <a:pt x="1150" y="622"/>
                    </a:lnTo>
                    <a:lnTo>
                      <a:pt x="1144" y="630"/>
                    </a:lnTo>
                    <a:lnTo>
                      <a:pt x="1144" y="636"/>
                    </a:lnTo>
                    <a:lnTo>
                      <a:pt x="1144" y="646"/>
                    </a:lnTo>
                    <a:lnTo>
                      <a:pt x="1138" y="658"/>
                    </a:lnTo>
                    <a:lnTo>
                      <a:pt x="1136" y="668"/>
                    </a:lnTo>
                    <a:lnTo>
                      <a:pt x="1136" y="676"/>
                    </a:lnTo>
                    <a:lnTo>
                      <a:pt x="1140" y="700"/>
                    </a:lnTo>
                    <a:lnTo>
                      <a:pt x="1144" y="724"/>
                    </a:lnTo>
                    <a:lnTo>
                      <a:pt x="1144" y="736"/>
                    </a:lnTo>
                    <a:lnTo>
                      <a:pt x="1142" y="748"/>
                    </a:lnTo>
                    <a:lnTo>
                      <a:pt x="1136" y="768"/>
                    </a:lnTo>
                    <a:lnTo>
                      <a:pt x="1136" y="780"/>
                    </a:lnTo>
                    <a:lnTo>
                      <a:pt x="1136" y="792"/>
                    </a:lnTo>
                    <a:lnTo>
                      <a:pt x="1130" y="806"/>
                    </a:lnTo>
                    <a:lnTo>
                      <a:pt x="1124" y="816"/>
                    </a:lnTo>
                    <a:lnTo>
                      <a:pt x="1120" y="826"/>
                    </a:lnTo>
                    <a:lnTo>
                      <a:pt x="1116" y="840"/>
                    </a:lnTo>
                    <a:lnTo>
                      <a:pt x="1114" y="850"/>
                    </a:lnTo>
                    <a:lnTo>
                      <a:pt x="1110" y="856"/>
                    </a:lnTo>
                    <a:lnTo>
                      <a:pt x="1102" y="862"/>
                    </a:lnTo>
                    <a:lnTo>
                      <a:pt x="1096" y="866"/>
                    </a:lnTo>
                    <a:lnTo>
                      <a:pt x="1088" y="866"/>
                    </a:lnTo>
                    <a:lnTo>
                      <a:pt x="1078" y="864"/>
                    </a:lnTo>
                    <a:lnTo>
                      <a:pt x="1068" y="860"/>
                    </a:lnTo>
                    <a:lnTo>
                      <a:pt x="1060" y="854"/>
                    </a:lnTo>
                    <a:lnTo>
                      <a:pt x="1052" y="848"/>
                    </a:lnTo>
                    <a:lnTo>
                      <a:pt x="1046" y="842"/>
                    </a:lnTo>
                    <a:lnTo>
                      <a:pt x="1044" y="836"/>
                    </a:lnTo>
                    <a:lnTo>
                      <a:pt x="1040" y="830"/>
                    </a:lnTo>
                    <a:lnTo>
                      <a:pt x="1036" y="826"/>
                    </a:lnTo>
                    <a:lnTo>
                      <a:pt x="1028" y="824"/>
                    </a:lnTo>
                    <a:lnTo>
                      <a:pt x="1022" y="822"/>
                    </a:lnTo>
                    <a:lnTo>
                      <a:pt x="1014" y="818"/>
                    </a:lnTo>
                    <a:lnTo>
                      <a:pt x="1004" y="812"/>
                    </a:lnTo>
                    <a:lnTo>
                      <a:pt x="990" y="800"/>
                    </a:lnTo>
                    <a:lnTo>
                      <a:pt x="978" y="788"/>
                    </a:lnTo>
                    <a:lnTo>
                      <a:pt x="968" y="782"/>
                    </a:lnTo>
                    <a:lnTo>
                      <a:pt x="962" y="780"/>
                    </a:lnTo>
                    <a:lnTo>
                      <a:pt x="956" y="778"/>
                    </a:lnTo>
                    <a:lnTo>
                      <a:pt x="948" y="776"/>
                    </a:lnTo>
                    <a:lnTo>
                      <a:pt x="942" y="772"/>
                    </a:lnTo>
                    <a:lnTo>
                      <a:pt x="934" y="764"/>
                    </a:lnTo>
                    <a:lnTo>
                      <a:pt x="922" y="752"/>
                    </a:lnTo>
                    <a:lnTo>
                      <a:pt x="912" y="744"/>
                    </a:lnTo>
                    <a:lnTo>
                      <a:pt x="898" y="732"/>
                    </a:lnTo>
                    <a:lnTo>
                      <a:pt x="896" y="728"/>
                    </a:lnTo>
                    <a:lnTo>
                      <a:pt x="896" y="722"/>
                    </a:lnTo>
                    <a:lnTo>
                      <a:pt x="900" y="712"/>
                    </a:lnTo>
                    <a:lnTo>
                      <a:pt x="908" y="700"/>
                    </a:lnTo>
                    <a:lnTo>
                      <a:pt x="916" y="684"/>
                    </a:lnTo>
                    <a:lnTo>
                      <a:pt x="920" y="674"/>
                    </a:lnTo>
                    <a:lnTo>
                      <a:pt x="920" y="670"/>
                    </a:lnTo>
                    <a:lnTo>
                      <a:pt x="918" y="670"/>
                    </a:lnTo>
                    <a:lnTo>
                      <a:pt x="916" y="668"/>
                    </a:lnTo>
                    <a:lnTo>
                      <a:pt x="914" y="666"/>
                    </a:lnTo>
                    <a:lnTo>
                      <a:pt x="914" y="662"/>
                    </a:lnTo>
                    <a:lnTo>
                      <a:pt x="918" y="652"/>
                    </a:lnTo>
                    <a:lnTo>
                      <a:pt x="924" y="644"/>
                    </a:lnTo>
                    <a:lnTo>
                      <a:pt x="928" y="640"/>
                    </a:lnTo>
                    <a:lnTo>
                      <a:pt x="930" y="642"/>
                    </a:lnTo>
                    <a:lnTo>
                      <a:pt x="934" y="646"/>
                    </a:lnTo>
                    <a:lnTo>
                      <a:pt x="936" y="648"/>
                    </a:lnTo>
                    <a:lnTo>
                      <a:pt x="936" y="650"/>
                    </a:lnTo>
                    <a:lnTo>
                      <a:pt x="938" y="646"/>
                    </a:lnTo>
                    <a:lnTo>
                      <a:pt x="940" y="638"/>
                    </a:lnTo>
                    <a:lnTo>
                      <a:pt x="942" y="626"/>
                    </a:lnTo>
                    <a:lnTo>
                      <a:pt x="946" y="618"/>
                    </a:lnTo>
                    <a:lnTo>
                      <a:pt x="950" y="612"/>
                    </a:lnTo>
                    <a:lnTo>
                      <a:pt x="956" y="606"/>
                    </a:lnTo>
                    <a:lnTo>
                      <a:pt x="958" y="604"/>
                    </a:lnTo>
                    <a:lnTo>
                      <a:pt x="960" y="602"/>
                    </a:lnTo>
                    <a:lnTo>
                      <a:pt x="960" y="598"/>
                    </a:lnTo>
                    <a:lnTo>
                      <a:pt x="956" y="596"/>
                    </a:lnTo>
                    <a:lnTo>
                      <a:pt x="950" y="590"/>
                    </a:lnTo>
                    <a:lnTo>
                      <a:pt x="946" y="586"/>
                    </a:lnTo>
                    <a:lnTo>
                      <a:pt x="942" y="580"/>
                    </a:lnTo>
                    <a:lnTo>
                      <a:pt x="942" y="578"/>
                    </a:lnTo>
                    <a:lnTo>
                      <a:pt x="940" y="578"/>
                    </a:lnTo>
                    <a:lnTo>
                      <a:pt x="934" y="582"/>
                    </a:lnTo>
                    <a:lnTo>
                      <a:pt x="930" y="584"/>
                    </a:lnTo>
                    <a:lnTo>
                      <a:pt x="928" y="588"/>
                    </a:lnTo>
                    <a:lnTo>
                      <a:pt x="928" y="594"/>
                    </a:lnTo>
                    <a:lnTo>
                      <a:pt x="930" y="598"/>
                    </a:lnTo>
                    <a:lnTo>
                      <a:pt x="928" y="600"/>
                    </a:lnTo>
                    <a:lnTo>
                      <a:pt x="926" y="602"/>
                    </a:lnTo>
                    <a:lnTo>
                      <a:pt x="922" y="604"/>
                    </a:lnTo>
                    <a:lnTo>
                      <a:pt x="920" y="604"/>
                    </a:lnTo>
                    <a:lnTo>
                      <a:pt x="918" y="598"/>
                    </a:lnTo>
                    <a:lnTo>
                      <a:pt x="918" y="592"/>
                    </a:lnTo>
                    <a:lnTo>
                      <a:pt x="918" y="590"/>
                    </a:lnTo>
                    <a:lnTo>
                      <a:pt x="916" y="590"/>
                    </a:lnTo>
                    <a:lnTo>
                      <a:pt x="914" y="588"/>
                    </a:lnTo>
                    <a:lnTo>
                      <a:pt x="914" y="586"/>
                    </a:lnTo>
                    <a:lnTo>
                      <a:pt x="914" y="578"/>
                    </a:lnTo>
                    <a:lnTo>
                      <a:pt x="914" y="574"/>
                    </a:lnTo>
                    <a:lnTo>
                      <a:pt x="912" y="574"/>
                    </a:lnTo>
                    <a:lnTo>
                      <a:pt x="906" y="576"/>
                    </a:lnTo>
                    <a:lnTo>
                      <a:pt x="898" y="584"/>
                    </a:lnTo>
                    <a:lnTo>
                      <a:pt x="888" y="590"/>
                    </a:lnTo>
                    <a:lnTo>
                      <a:pt x="882" y="594"/>
                    </a:lnTo>
                    <a:lnTo>
                      <a:pt x="878" y="594"/>
                    </a:lnTo>
                    <a:lnTo>
                      <a:pt x="874" y="592"/>
                    </a:lnTo>
                    <a:lnTo>
                      <a:pt x="870" y="586"/>
                    </a:lnTo>
                    <a:lnTo>
                      <a:pt x="866" y="584"/>
                    </a:lnTo>
                    <a:lnTo>
                      <a:pt x="860" y="584"/>
                    </a:lnTo>
                    <a:lnTo>
                      <a:pt x="854" y="586"/>
                    </a:lnTo>
                    <a:lnTo>
                      <a:pt x="848" y="586"/>
                    </a:lnTo>
                    <a:lnTo>
                      <a:pt x="844" y="584"/>
                    </a:lnTo>
                    <a:lnTo>
                      <a:pt x="842" y="580"/>
                    </a:lnTo>
                    <a:lnTo>
                      <a:pt x="834" y="572"/>
                    </a:lnTo>
                    <a:lnTo>
                      <a:pt x="830" y="570"/>
                    </a:lnTo>
                    <a:lnTo>
                      <a:pt x="822" y="570"/>
                    </a:lnTo>
                    <a:lnTo>
                      <a:pt x="814" y="570"/>
                    </a:lnTo>
                    <a:lnTo>
                      <a:pt x="808" y="568"/>
                    </a:lnTo>
                    <a:lnTo>
                      <a:pt x="804" y="564"/>
                    </a:lnTo>
                    <a:lnTo>
                      <a:pt x="802" y="560"/>
                    </a:lnTo>
                    <a:lnTo>
                      <a:pt x="798" y="554"/>
                    </a:lnTo>
                    <a:lnTo>
                      <a:pt x="796" y="554"/>
                    </a:lnTo>
                    <a:lnTo>
                      <a:pt x="792" y="554"/>
                    </a:lnTo>
                    <a:lnTo>
                      <a:pt x="788" y="554"/>
                    </a:lnTo>
                    <a:lnTo>
                      <a:pt x="784" y="554"/>
                    </a:lnTo>
                    <a:lnTo>
                      <a:pt x="782" y="550"/>
                    </a:lnTo>
                    <a:lnTo>
                      <a:pt x="776" y="546"/>
                    </a:lnTo>
                    <a:lnTo>
                      <a:pt x="774" y="544"/>
                    </a:lnTo>
                    <a:lnTo>
                      <a:pt x="768" y="542"/>
                    </a:lnTo>
                    <a:lnTo>
                      <a:pt x="758" y="542"/>
                    </a:lnTo>
                    <a:lnTo>
                      <a:pt x="752" y="544"/>
                    </a:lnTo>
                    <a:lnTo>
                      <a:pt x="750" y="546"/>
                    </a:lnTo>
                    <a:lnTo>
                      <a:pt x="750" y="548"/>
                    </a:lnTo>
                    <a:lnTo>
                      <a:pt x="754" y="556"/>
                    </a:lnTo>
                    <a:lnTo>
                      <a:pt x="756" y="558"/>
                    </a:lnTo>
                    <a:lnTo>
                      <a:pt x="762" y="560"/>
                    </a:lnTo>
                    <a:lnTo>
                      <a:pt x="774" y="560"/>
                    </a:lnTo>
                    <a:lnTo>
                      <a:pt x="778" y="560"/>
                    </a:lnTo>
                    <a:lnTo>
                      <a:pt x="782" y="564"/>
                    </a:lnTo>
                    <a:lnTo>
                      <a:pt x="784" y="570"/>
                    </a:lnTo>
                    <a:lnTo>
                      <a:pt x="782" y="580"/>
                    </a:lnTo>
                    <a:lnTo>
                      <a:pt x="778" y="594"/>
                    </a:lnTo>
                    <a:lnTo>
                      <a:pt x="778" y="596"/>
                    </a:lnTo>
                    <a:lnTo>
                      <a:pt x="776" y="596"/>
                    </a:lnTo>
                    <a:lnTo>
                      <a:pt x="768" y="594"/>
                    </a:lnTo>
                    <a:lnTo>
                      <a:pt x="760" y="594"/>
                    </a:lnTo>
                    <a:lnTo>
                      <a:pt x="750" y="596"/>
                    </a:lnTo>
                    <a:lnTo>
                      <a:pt x="742" y="596"/>
                    </a:lnTo>
                    <a:lnTo>
                      <a:pt x="736" y="596"/>
                    </a:lnTo>
                    <a:lnTo>
                      <a:pt x="728" y="592"/>
                    </a:lnTo>
                    <a:lnTo>
                      <a:pt x="726" y="592"/>
                    </a:lnTo>
                    <a:lnTo>
                      <a:pt x="720" y="594"/>
                    </a:lnTo>
                    <a:lnTo>
                      <a:pt x="700" y="608"/>
                    </a:lnTo>
                    <a:lnTo>
                      <a:pt x="688" y="620"/>
                    </a:lnTo>
                    <a:lnTo>
                      <a:pt x="680" y="628"/>
                    </a:lnTo>
                    <a:lnTo>
                      <a:pt x="678" y="634"/>
                    </a:lnTo>
                    <a:lnTo>
                      <a:pt x="676" y="638"/>
                    </a:lnTo>
                    <a:lnTo>
                      <a:pt x="676" y="644"/>
                    </a:lnTo>
                    <a:lnTo>
                      <a:pt x="674" y="652"/>
                    </a:lnTo>
                    <a:lnTo>
                      <a:pt x="670" y="662"/>
                    </a:lnTo>
                    <a:lnTo>
                      <a:pt x="662" y="674"/>
                    </a:lnTo>
                    <a:lnTo>
                      <a:pt x="654" y="688"/>
                    </a:lnTo>
                    <a:lnTo>
                      <a:pt x="650" y="698"/>
                    </a:lnTo>
                    <a:lnTo>
                      <a:pt x="652" y="706"/>
                    </a:lnTo>
                    <a:lnTo>
                      <a:pt x="654" y="710"/>
                    </a:lnTo>
                    <a:lnTo>
                      <a:pt x="662" y="716"/>
                    </a:lnTo>
                    <a:lnTo>
                      <a:pt x="662" y="720"/>
                    </a:lnTo>
                    <a:lnTo>
                      <a:pt x="658" y="724"/>
                    </a:lnTo>
                    <a:lnTo>
                      <a:pt x="652" y="728"/>
                    </a:lnTo>
                    <a:lnTo>
                      <a:pt x="648" y="730"/>
                    </a:lnTo>
                    <a:lnTo>
                      <a:pt x="644" y="730"/>
                    </a:lnTo>
                    <a:lnTo>
                      <a:pt x="640" y="728"/>
                    </a:lnTo>
                    <a:lnTo>
                      <a:pt x="630" y="722"/>
                    </a:lnTo>
                    <a:lnTo>
                      <a:pt x="626" y="722"/>
                    </a:lnTo>
                    <a:lnTo>
                      <a:pt x="618" y="722"/>
                    </a:lnTo>
                    <a:lnTo>
                      <a:pt x="612" y="722"/>
                    </a:lnTo>
                    <a:lnTo>
                      <a:pt x="608" y="718"/>
                    </a:lnTo>
                    <a:lnTo>
                      <a:pt x="596" y="712"/>
                    </a:lnTo>
                    <a:lnTo>
                      <a:pt x="574" y="688"/>
                    </a:lnTo>
                    <a:lnTo>
                      <a:pt x="562" y="676"/>
                    </a:lnTo>
                    <a:lnTo>
                      <a:pt x="554" y="670"/>
                    </a:lnTo>
                    <a:lnTo>
                      <a:pt x="550" y="668"/>
                    </a:lnTo>
                    <a:lnTo>
                      <a:pt x="548" y="668"/>
                    </a:lnTo>
                    <a:lnTo>
                      <a:pt x="546" y="670"/>
                    </a:lnTo>
                    <a:lnTo>
                      <a:pt x="544" y="674"/>
                    </a:lnTo>
                    <a:lnTo>
                      <a:pt x="542" y="682"/>
                    </a:lnTo>
                    <a:lnTo>
                      <a:pt x="540" y="684"/>
                    </a:lnTo>
                    <a:lnTo>
                      <a:pt x="536" y="684"/>
                    </a:lnTo>
                    <a:lnTo>
                      <a:pt x="532" y="682"/>
                    </a:lnTo>
                    <a:lnTo>
                      <a:pt x="526" y="678"/>
                    </a:lnTo>
                    <a:lnTo>
                      <a:pt x="522" y="678"/>
                    </a:lnTo>
                    <a:lnTo>
                      <a:pt x="518" y="682"/>
                    </a:lnTo>
                    <a:lnTo>
                      <a:pt x="516" y="690"/>
                    </a:lnTo>
                    <a:lnTo>
                      <a:pt x="516" y="698"/>
                    </a:lnTo>
                    <a:lnTo>
                      <a:pt x="514" y="700"/>
                    </a:lnTo>
                    <a:lnTo>
                      <a:pt x="510" y="700"/>
                    </a:lnTo>
                    <a:lnTo>
                      <a:pt x="508" y="698"/>
                    </a:lnTo>
                    <a:lnTo>
                      <a:pt x="502" y="696"/>
                    </a:lnTo>
                    <a:lnTo>
                      <a:pt x="498" y="698"/>
                    </a:lnTo>
                    <a:lnTo>
                      <a:pt x="490" y="704"/>
                    </a:lnTo>
                    <a:lnTo>
                      <a:pt x="482" y="718"/>
                    </a:lnTo>
                    <a:lnTo>
                      <a:pt x="474" y="732"/>
                    </a:lnTo>
                    <a:lnTo>
                      <a:pt x="468" y="742"/>
                    </a:lnTo>
                    <a:lnTo>
                      <a:pt x="458" y="752"/>
                    </a:lnTo>
                    <a:lnTo>
                      <a:pt x="454" y="756"/>
                    </a:lnTo>
                    <a:lnTo>
                      <a:pt x="452" y="762"/>
                    </a:lnTo>
                    <a:lnTo>
                      <a:pt x="450" y="768"/>
                    </a:lnTo>
                    <a:lnTo>
                      <a:pt x="448" y="780"/>
                    </a:lnTo>
                    <a:lnTo>
                      <a:pt x="448" y="794"/>
                    </a:lnTo>
                    <a:lnTo>
                      <a:pt x="446" y="798"/>
                    </a:lnTo>
                    <a:lnTo>
                      <a:pt x="444" y="800"/>
                    </a:lnTo>
                    <a:lnTo>
                      <a:pt x="440" y="798"/>
                    </a:lnTo>
                    <a:lnTo>
                      <a:pt x="434" y="794"/>
                    </a:lnTo>
                    <a:lnTo>
                      <a:pt x="428" y="792"/>
                    </a:lnTo>
                    <a:lnTo>
                      <a:pt x="426" y="792"/>
                    </a:lnTo>
                    <a:lnTo>
                      <a:pt x="422" y="794"/>
                    </a:lnTo>
                    <a:lnTo>
                      <a:pt x="420" y="798"/>
                    </a:lnTo>
                    <a:lnTo>
                      <a:pt x="418" y="804"/>
                    </a:lnTo>
                    <a:lnTo>
                      <a:pt x="416" y="824"/>
                    </a:lnTo>
                    <a:lnTo>
                      <a:pt x="414" y="840"/>
                    </a:lnTo>
                    <a:lnTo>
                      <a:pt x="414" y="842"/>
                    </a:lnTo>
                    <a:lnTo>
                      <a:pt x="412" y="842"/>
                    </a:lnTo>
                    <a:lnTo>
                      <a:pt x="408" y="828"/>
                    </a:lnTo>
                    <a:lnTo>
                      <a:pt x="402" y="818"/>
                    </a:lnTo>
                    <a:lnTo>
                      <a:pt x="400" y="812"/>
                    </a:lnTo>
                    <a:lnTo>
                      <a:pt x="396" y="810"/>
                    </a:lnTo>
                    <a:lnTo>
                      <a:pt x="392" y="810"/>
                    </a:lnTo>
                    <a:lnTo>
                      <a:pt x="386" y="812"/>
                    </a:lnTo>
                    <a:lnTo>
                      <a:pt x="382" y="816"/>
                    </a:lnTo>
                    <a:lnTo>
                      <a:pt x="376" y="822"/>
                    </a:lnTo>
                    <a:lnTo>
                      <a:pt x="366" y="840"/>
                    </a:lnTo>
                    <a:lnTo>
                      <a:pt x="360" y="852"/>
                    </a:lnTo>
                    <a:lnTo>
                      <a:pt x="360" y="864"/>
                    </a:lnTo>
                    <a:lnTo>
                      <a:pt x="362" y="872"/>
                    </a:lnTo>
                    <a:lnTo>
                      <a:pt x="362" y="880"/>
                    </a:lnTo>
                    <a:lnTo>
                      <a:pt x="362" y="886"/>
                    </a:lnTo>
                    <a:lnTo>
                      <a:pt x="358" y="894"/>
                    </a:lnTo>
                    <a:lnTo>
                      <a:pt x="350" y="902"/>
                    </a:lnTo>
                    <a:lnTo>
                      <a:pt x="344" y="908"/>
                    </a:lnTo>
                    <a:lnTo>
                      <a:pt x="338" y="916"/>
                    </a:lnTo>
                    <a:lnTo>
                      <a:pt x="334" y="930"/>
                    </a:lnTo>
                    <a:lnTo>
                      <a:pt x="330" y="940"/>
                    </a:lnTo>
                    <a:lnTo>
                      <a:pt x="324" y="948"/>
                    </a:lnTo>
                    <a:lnTo>
                      <a:pt x="316" y="958"/>
                    </a:lnTo>
                    <a:lnTo>
                      <a:pt x="304" y="968"/>
                    </a:lnTo>
                    <a:lnTo>
                      <a:pt x="290" y="976"/>
                    </a:lnTo>
                    <a:lnTo>
                      <a:pt x="276" y="980"/>
                    </a:lnTo>
                    <a:lnTo>
                      <a:pt x="266" y="982"/>
                    </a:lnTo>
                    <a:lnTo>
                      <a:pt x="256" y="980"/>
                    </a:lnTo>
                    <a:lnTo>
                      <a:pt x="240" y="980"/>
                    </a:lnTo>
                    <a:lnTo>
                      <a:pt x="234" y="982"/>
                    </a:lnTo>
                    <a:lnTo>
                      <a:pt x="232" y="986"/>
                    </a:lnTo>
                    <a:lnTo>
                      <a:pt x="228" y="990"/>
                    </a:lnTo>
                    <a:lnTo>
                      <a:pt x="224" y="994"/>
                    </a:lnTo>
                    <a:lnTo>
                      <a:pt x="212" y="998"/>
                    </a:lnTo>
                    <a:lnTo>
                      <a:pt x="198" y="1002"/>
                    </a:lnTo>
                    <a:lnTo>
                      <a:pt x="180" y="1012"/>
                    </a:lnTo>
                    <a:lnTo>
                      <a:pt x="170" y="1016"/>
                    </a:lnTo>
                    <a:lnTo>
                      <a:pt x="162" y="1016"/>
                    </a:lnTo>
                    <a:lnTo>
                      <a:pt x="150" y="1012"/>
                    </a:lnTo>
                    <a:lnTo>
                      <a:pt x="142" y="1012"/>
                    </a:lnTo>
                    <a:lnTo>
                      <a:pt x="134" y="1014"/>
                    </a:lnTo>
                    <a:lnTo>
                      <a:pt x="124" y="1020"/>
                    </a:lnTo>
                    <a:lnTo>
                      <a:pt x="110" y="1034"/>
                    </a:lnTo>
                    <a:lnTo>
                      <a:pt x="98" y="1048"/>
                    </a:lnTo>
                    <a:lnTo>
                      <a:pt x="86" y="1058"/>
                    </a:lnTo>
                    <a:lnTo>
                      <a:pt x="78" y="1062"/>
                    </a:lnTo>
                    <a:lnTo>
                      <a:pt x="72" y="1066"/>
                    </a:lnTo>
                    <a:lnTo>
                      <a:pt x="66" y="1068"/>
                    </a:lnTo>
                    <a:lnTo>
                      <a:pt x="60" y="1074"/>
                    </a:lnTo>
                    <a:lnTo>
                      <a:pt x="54" y="1082"/>
                    </a:lnTo>
                    <a:lnTo>
                      <a:pt x="50" y="1094"/>
                    </a:lnTo>
                    <a:lnTo>
                      <a:pt x="44" y="1104"/>
                    </a:lnTo>
                    <a:lnTo>
                      <a:pt x="42" y="1106"/>
                    </a:lnTo>
                    <a:lnTo>
                      <a:pt x="42" y="1104"/>
                    </a:lnTo>
                    <a:lnTo>
                      <a:pt x="40" y="1100"/>
                    </a:lnTo>
                    <a:lnTo>
                      <a:pt x="38" y="1092"/>
                    </a:lnTo>
                    <a:lnTo>
                      <a:pt x="38" y="1084"/>
                    </a:lnTo>
                    <a:lnTo>
                      <a:pt x="36" y="1078"/>
                    </a:lnTo>
                    <a:lnTo>
                      <a:pt x="34" y="1078"/>
                    </a:lnTo>
                    <a:lnTo>
                      <a:pt x="30" y="1078"/>
                    </a:lnTo>
                    <a:lnTo>
                      <a:pt x="24" y="1088"/>
                    </a:lnTo>
                    <a:lnTo>
                      <a:pt x="18" y="1100"/>
                    </a:lnTo>
                    <a:lnTo>
                      <a:pt x="16" y="1110"/>
                    </a:lnTo>
                    <a:lnTo>
                      <a:pt x="18" y="1118"/>
                    </a:lnTo>
                    <a:lnTo>
                      <a:pt x="20" y="1126"/>
                    </a:lnTo>
                    <a:lnTo>
                      <a:pt x="22" y="1134"/>
                    </a:lnTo>
                    <a:lnTo>
                      <a:pt x="22" y="1144"/>
                    </a:lnTo>
                    <a:lnTo>
                      <a:pt x="20" y="1154"/>
                    </a:lnTo>
                    <a:lnTo>
                      <a:pt x="12" y="1170"/>
                    </a:lnTo>
                    <a:lnTo>
                      <a:pt x="8" y="1180"/>
                    </a:lnTo>
                    <a:lnTo>
                      <a:pt x="4" y="1188"/>
                    </a:lnTo>
                    <a:lnTo>
                      <a:pt x="4" y="1196"/>
                    </a:lnTo>
                    <a:lnTo>
                      <a:pt x="4" y="1204"/>
                    </a:lnTo>
                    <a:lnTo>
                      <a:pt x="8" y="1220"/>
                    </a:lnTo>
                    <a:lnTo>
                      <a:pt x="16" y="1236"/>
                    </a:lnTo>
                    <a:lnTo>
                      <a:pt x="34" y="1266"/>
                    </a:lnTo>
                    <a:lnTo>
                      <a:pt x="40" y="1280"/>
                    </a:lnTo>
                    <a:lnTo>
                      <a:pt x="40" y="1288"/>
                    </a:lnTo>
                    <a:lnTo>
                      <a:pt x="42" y="1294"/>
                    </a:lnTo>
                    <a:lnTo>
                      <a:pt x="40" y="1304"/>
                    </a:lnTo>
                    <a:lnTo>
                      <a:pt x="38" y="1304"/>
                    </a:lnTo>
                    <a:lnTo>
                      <a:pt x="36" y="1304"/>
                    </a:lnTo>
                    <a:lnTo>
                      <a:pt x="32" y="1298"/>
                    </a:lnTo>
                    <a:lnTo>
                      <a:pt x="26" y="1288"/>
                    </a:lnTo>
                    <a:lnTo>
                      <a:pt x="14" y="1268"/>
                    </a:lnTo>
                    <a:lnTo>
                      <a:pt x="10" y="1264"/>
                    </a:lnTo>
                    <a:lnTo>
                      <a:pt x="8" y="1264"/>
                    </a:lnTo>
                    <a:lnTo>
                      <a:pt x="6" y="1270"/>
                    </a:lnTo>
                    <a:lnTo>
                      <a:pt x="8" y="1276"/>
                    </a:lnTo>
                    <a:lnTo>
                      <a:pt x="14" y="1290"/>
                    </a:lnTo>
                    <a:lnTo>
                      <a:pt x="20" y="1304"/>
                    </a:lnTo>
                    <a:lnTo>
                      <a:pt x="22" y="1310"/>
                    </a:lnTo>
                    <a:lnTo>
                      <a:pt x="22" y="1316"/>
                    </a:lnTo>
                    <a:lnTo>
                      <a:pt x="20" y="1316"/>
                    </a:lnTo>
                    <a:lnTo>
                      <a:pt x="16" y="1312"/>
                    </a:lnTo>
                    <a:lnTo>
                      <a:pt x="10" y="1298"/>
                    </a:lnTo>
                    <a:lnTo>
                      <a:pt x="6" y="1292"/>
                    </a:lnTo>
                    <a:lnTo>
                      <a:pt x="2" y="1288"/>
                    </a:lnTo>
                    <a:lnTo>
                      <a:pt x="0" y="1290"/>
                    </a:lnTo>
                    <a:lnTo>
                      <a:pt x="0" y="1298"/>
                    </a:lnTo>
                    <a:lnTo>
                      <a:pt x="0" y="1306"/>
                    </a:lnTo>
                    <a:lnTo>
                      <a:pt x="4" y="1316"/>
                    </a:lnTo>
                    <a:lnTo>
                      <a:pt x="18" y="1334"/>
                    </a:lnTo>
                    <a:lnTo>
                      <a:pt x="30" y="1354"/>
                    </a:lnTo>
                    <a:lnTo>
                      <a:pt x="34" y="1364"/>
                    </a:lnTo>
                    <a:lnTo>
                      <a:pt x="36" y="1374"/>
                    </a:lnTo>
                    <a:lnTo>
                      <a:pt x="36" y="1390"/>
                    </a:lnTo>
                    <a:lnTo>
                      <a:pt x="40" y="1402"/>
                    </a:lnTo>
                    <a:lnTo>
                      <a:pt x="48" y="1414"/>
                    </a:lnTo>
                    <a:lnTo>
                      <a:pt x="60" y="1438"/>
                    </a:lnTo>
                    <a:lnTo>
                      <a:pt x="66" y="1452"/>
                    </a:lnTo>
                    <a:lnTo>
                      <a:pt x="68" y="1462"/>
                    </a:lnTo>
                    <a:lnTo>
                      <a:pt x="68" y="1482"/>
                    </a:lnTo>
                    <a:lnTo>
                      <a:pt x="70" y="1494"/>
                    </a:lnTo>
                    <a:lnTo>
                      <a:pt x="72" y="1510"/>
                    </a:lnTo>
                    <a:lnTo>
                      <a:pt x="76" y="1530"/>
                    </a:lnTo>
                    <a:lnTo>
                      <a:pt x="86" y="1556"/>
                    </a:lnTo>
                    <a:lnTo>
                      <a:pt x="96" y="1580"/>
                    </a:lnTo>
                    <a:lnTo>
                      <a:pt x="100" y="1598"/>
                    </a:lnTo>
                    <a:lnTo>
                      <a:pt x="102" y="1610"/>
                    </a:lnTo>
                    <a:lnTo>
                      <a:pt x="100" y="1620"/>
                    </a:lnTo>
                    <a:lnTo>
                      <a:pt x="96" y="1632"/>
                    </a:lnTo>
                    <a:lnTo>
                      <a:pt x="94" y="1638"/>
                    </a:lnTo>
                    <a:lnTo>
                      <a:pt x="94" y="1646"/>
                    </a:lnTo>
                    <a:lnTo>
                      <a:pt x="96" y="1656"/>
                    </a:lnTo>
                    <a:lnTo>
                      <a:pt x="96" y="1664"/>
                    </a:lnTo>
                    <a:lnTo>
                      <a:pt x="94" y="1672"/>
                    </a:lnTo>
                    <a:lnTo>
                      <a:pt x="92" y="1678"/>
                    </a:lnTo>
                    <a:lnTo>
                      <a:pt x="88" y="1682"/>
                    </a:lnTo>
                    <a:lnTo>
                      <a:pt x="84" y="1684"/>
                    </a:lnTo>
                    <a:lnTo>
                      <a:pt x="80" y="1684"/>
                    </a:lnTo>
                    <a:lnTo>
                      <a:pt x="74" y="1684"/>
                    </a:lnTo>
                    <a:lnTo>
                      <a:pt x="70" y="1684"/>
                    </a:lnTo>
                    <a:lnTo>
                      <a:pt x="68" y="1688"/>
                    </a:lnTo>
                    <a:lnTo>
                      <a:pt x="66" y="1694"/>
                    </a:lnTo>
                    <a:lnTo>
                      <a:pt x="66" y="1702"/>
                    </a:lnTo>
                    <a:lnTo>
                      <a:pt x="68" y="1710"/>
                    </a:lnTo>
                    <a:lnTo>
                      <a:pt x="70" y="1716"/>
                    </a:lnTo>
                    <a:lnTo>
                      <a:pt x="76" y="1722"/>
                    </a:lnTo>
                    <a:lnTo>
                      <a:pt x="82" y="1722"/>
                    </a:lnTo>
                    <a:lnTo>
                      <a:pt x="88" y="1722"/>
                    </a:lnTo>
                    <a:lnTo>
                      <a:pt x="92" y="1726"/>
                    </a:lnTo>
                    <a:lnTo>
                      <a:pt x="104" y="1738"/>
                    </a:lnTo>
                    <a:lnTo>
                      <a:pt x="114" y="1746"/>
                    </a:lnTo>
                    <a:lnTo>
                      <a:pt x="124" y="1754"/>
                    </a:lnTo>
                    <a:lnTo>
                      <a:pt x="138" y="1760"/>
                    </a:lnTo>
                    <a:lnTo>
                      <a:pt x="156" y="1762"/>
                    </a:lnTo>
                    <a:lnTo>
                      <a:pt x="174" y="1764"/>
                    </a:lnTo>
                    <a:lnTo>
                      <a:pt x="188" y="1760"/>
                    </a:lnTo>
                    <a:lnTo>
                      <a:pt x="200" y="1756"/>
                    </a:lnTo>
                    <a:lnTo>
                      <a:pt x="208" y="1750"/>
                    </a:lnTo>
                    <a:lnTo>
                      <a:pt x="222" y="1736"/>
                    </a:lnTo>
                    <a:lnTo>
                      <a:pt x="230" y="1732"/>
                    </a:lnTo>
                    <a:lnTo>
                      <a:pt x="238" y="1730"/>
                    </a:lnTo>
                    <a:lnTo>
                      <a:pt x="246" y="1728"/>
                    </a:lnTo>
                    <a:lnTo>
                      <a:pt x="252" y="1724"/>
                    </a:lnTo>
                    <a:lnTo>
                      <a:pt x="254" y="1720"/>
                    </a:lnTo>
                    <a:lnTo>
                      <a:pt x="258" y="1714"/>
                    </a:lnTo>
                    <a:lnTo>
                      <a:pt x="260" y="1708"/>
                    </a:lnTo>
                    <a:lnTo>
                      <a:pt x="264" y="1704"/>
                    </a:lnTo>
                    <a:lnTo>
                      <a:pt x="270" y="1702"/>
                    </a:lnTo>
                    <a:lnTo>
                      <a:pt x="278" y="1700"/>
                    </a:lnTo>
                    <a:lnTo>
                      <a:pt x="290" y="1700"/>
                    </a:lnTo>
                    <a:lnTo>
                      <a:pt x="300" y="1700"/>
                    </a:lnTo>
                    <a:lnTo>
                      <a:pt x="316" y="1696"/>
                    </a:lnTo>
                    <a:lnTo>
                      <a:pt x="322" y="1694"/>
                    </a:lnTo>
                    <a:lnTo>
                      <a:pt x="328" y="1694"/>
                    </a:lnTo>
                    <a:lnTo>
                      <a:pt x="336" y="1694"/>
                    </a:lnTo>
                    <a:lnTo>
                      <a:pt x="344" y="1698"/>
                    </a:lnTo>
                    <a:lnTo>
                      <a:pt x="354" y="1702"/>
                    </a:lnTo>
                    <a:lnTo>
                      <a:pt x="360" y="1704"/>
                    </a:lnTo>
                    <a:lnTo>
                      <a:pt x="364" y="1704"/>
                    </a:lnTo>
                    <a:lnTo>
                      <a:pt x="368" y="1702"/>
                    </a:lnTo>
                    <a:lnTo>
                      <a:pt x="372" y="1698"/>
                    </a:lnTo>
                    <a:lnTo>
                      <a:pt x="378" y="1698"/>
                    </a:lnTo>
                    <a:lnTo>
                      <a:pt x="386" y="1698"/>
                    </a:lnTo>
                    <a:lnTo>
                      <a:pt x="398" y="1702"/>
                    </a:lnTo>
                    <a:lnTo>
                      <a:pt x="406" y="1702"/>
                    </a:lnTo>
                    <a:lnTo>
                      <a:pt x="410" y="1702"/>
                    </a:lnTo>
                    <a:lnTo>
                      <a:pt x="416" y="1702"/>
                    </a:lnTo>
                    <a:lnTo>
                      <a:pt x="420" y="1698"/>
                    </a:lnTo>
                    <a:lnTo>
                      <a:pt x="426" y="1690"/>
                    </a:lnTo>
                    <a:lnTo>
                      <a:pt x="430" y="1678"/>
                    </a:lnTo>
                    <a:lnTo>
                      <a:pt x="434" y="1668"/>
                    </a:lnTo>
                    <a:lnTo>
                      <a:pt x="438" y="1656"/>
                    </a:lnTo>
                    <a:lnTo>
                      <a:pt x="446" y="1650"/>
                    </a:lnTo>
                    <a:lnTo>
                      <a:pt x="450" y="1646"/>
                    </a:lnTo>
                    <a:lnTo>
                      <a:pt x="454" y="1646"/>
                    </a:lnTo>
                    <a:lnTo>
                      <a:pt x="464" y="1644"/>
                    </a:lnTo>
                    <a:lnTo>
                      <a:pt x="472" y="1640"/>
                    </a:lnTo>
                    <a:lnTo>
                      <a:pt x="484" y="1628"/>
                    </a:lnTo>
                    <a:lnTo>
                      <a:pt x="492" y="1622"/>
                    </a:lnTo>
                    <a:lnTo>
                      <a:pt x="502" y="1616"/>
                    </a:lnTo>
                    <a:lnTo>
                      <a:pt x="514" y="1614"/>
                    </a:lnTo>
                    <a:lnTo>
                      <a:pt x="530" y="1614"/>
                    </a:lnTo>
                    <a:lnTo>
                      <a:pt x="544" y="1614"/>
                    </a:lnTo>
                    <a:lnTo>
                      <a:pt x="556" y="1614"/>
                    </a:lnTo>
                    <a:lnTo>
                      <a:pt x="578" y="1610"/>
                    </a:lnTo>
                    <a:lnTo>
                      <a:pt x="596" y="1602"/>
                    </a:lnTo>
                    <a:lnTo>
                      <a:pt x="614" y="1594"/>
                    </a:lnTo>
                    <a:lnTo>
                      <a:pt x="630" y="1586"/>
                    </a:lnTo>
                    <a:lnTo>
                      <a:pt x="644" y="1580"/>
                    </a:lnTo>
                    <a:lnTo>
                      <a:pt x="660" y="1574"/>
                    </a:lnTo>
                    <a:lnTo>
                      <a:pt x="668" y="1574"/>
                    </a:lnTo>
                    <a:lnTo>
                      <a:pt x="676" y="1574"/>
                    </a:lnTo>
                    <a:lnTo>
                      <a:pt x="696" y="1578"/>
                    </a:lnTo>
                    <a:lnTo>
                      <a:pt x="706" y="1576"/>
                    </a:lnTo>
                    <a:lnTo>
                      <a:pt x="712" y="1574"/>
                    </a:lnTo>
                    <a:lnTo>
                      <a:pt x="716" y="1572"/>
                    </a:lnTo>
                    <a:lnTo>
                      <a:pt x="718" y="1570"/>
                    </a:lnTo>
                    <a:lnTo>
                      <a:pt x="724" y="1572"/>
                    </a:lnTo>
                    <a:lnTo>
                      <a:pt x="752" y="1586"/>
                    </a:lnTo>
                    <a:lnTo>
                      <a:pt x="772" y="1596"/>
                    </a:lnTo>
                    <a:lnTo>
                      <a:pt x="786" y="1602"/>
                    </a:lnTo>
                    <a:lnTo>
                      <a:pt x="798" y="1606"/>
                    </a:lnTo>
                    <a:lnTo>
                      <a:pt x="806" y="1606"/>
                    </a:lnTo>
                    <a:lnTo>
                      <a:pt x="822" y="1608"/>
                    </a:lnTo>
                    <a:lnTo>
                      <a:pt x="828" y="1612"/>
                    </a:lnTo>
                    <a:lnTo>
                      <a:pt x="838" y="1618"/>
                    </a:lnTo>
                    <a:lnTo>
                      <a:pt x="846" y="1626"/>
                    </a:lnTo>
                    <a:lnTo>
                      <a:pt x="848" y="1632"/>
                    </a:lnTo>
                    <a:lnTo>
                      <a:pt x="848" y="1636"/>
                    </a:lnTo>
                    <a:lnTo>
                      <a:pt x="846" y="1642"/>
                    </a:lnTo>
                    <a:lnTo>
                      <a:pt x="844" y="1646"/>
                    </a:lnTo>
                    <a:lnTo>
                      <a:pt x="844" y="1650"/>
                    </a:lnTo>
                    <a:lnTo>
                      <a:pt x="848" y="1656"/>
                    </a:lnTo>
                    <a:lnTo>
                      <a:pt x="860" y="1662"/>
                    </a:lnTo>
                    <a:lnTo>
                      <a:pt x="866" y="1666"/>
                    </a:lnTo>
                    <a:lnTo>
                      <a:pt x="870" y="1672"/>
                    </a:lnTo>
                    <a:lnTo>
                      <a:pt x="876" y="1682"/>
                    </a:lnTo>
                    <a:lnTo>
                      <a:pt x="880" y="1694"/>
                    </a:lnTo>
                    <a:lnTo>
                      <a:pt x="882" y="1708"/>
                    </a:lnTo>
                    <a:lnTo>
                      <a:pt x="884" y="1722"/>
                    </a:lnTo>
                    <a:lnTo>
                      <a:pt x="886" y="1732"/>
                    </a:lnTo>
                    <a:lnTo>
                      <a:pt x="892" y="1742"/>
                    </a:lnTo>
                    <a:lnTo>
                      <a:pt x="894" y="1746"/>
                    </a:lnTo>
                    <a:lnTo>
                      <a:pt x="900" y="1748"/>
                    </a:lnTo>
                    <a:lnTo>
                      <a:pt x="914" y="1756"/>
                    </a:lnTo>
                    <a:lnTo>
                      <a:pt x="914" y="1758"/>
                    </a:lnTo>
                    <a:lnTo>
                      <a:pt x="914" y="1756"/>
                    </a:lnTo>
                    <a:lnTo>
                      <a:pt x="914" y="1750"/>
                    </a:lnTo>
                    <a:lnTo>
                      <a:pt x="916" y="1742"/>
                    </a:lnTo>
                    <a:lnTo>
                      <a:pt x="920" y="1730"/>
                    </a:lnTo>
                    <a:lnTo>
                      <a:pt x="932" y="1716"/>
                    </a:lnTo>
                    <a:lnTo>
                      <a:pt x="944" y="1702"/>
                    </a:lnTo>
                    <a:lnTo>
                      <a:pt x="952" y="1694"/>
                    </a:lnTo>
                    <a:lnTo>
                      <a:pt x="958" y="1690"/>
                    </a:lnTo>
                    <a:lnTo>
                      <a:pt x="962" y="1690"/>
                    </a:lnTo>
                    <a:lnTo>
                      <a:pt x="964" y="1690"/>
                    </a:lnTo>
                    <a:lnTo>
                      <a:pt x="966" y="1680"/>
                    </a:lnTo>
                    <a:lnTo>
                      <a:pt x="968" y="1672"/>
                    </a:lnTo>
                    <a:lnTo>
                      <a:pt x="972" y="1666"/>
                    </a:lnTo>
                    <a:lnTo>
                      <a:pt x="980" y="1658"/>
                    </a:lnTo>
                    <a:lnTo>
                      <a:pt x="986" y="1650"/>
                    </a:lnTo>
                    <a:lnTo>
                      <a:pt x="988" y="1646"/>
                    </a:lnTo>
                    <a:lnTo>
                      <a:pt x="990" y="1640"/>
                    </a:lnTo>
                    <a:lnTo>
                      <a:pt x="990" y="1632"/>
                    </a:lnTo>
                    <a:lnTo>
                      <a:pt x="990" y="1630"/>
                    </a:lnTo>
                    <a:lnTo>
                      <a:pt x="990" y="1632"/>
                    </a:lnTo>
                    <a:lnTo>
                      <a:pt x="998" y="1646"/>
                    </a:lnTo>
                    <a:lnTo>
                      <a:pt x="998" y="1654"/>
                    </a:lnTo>
                    <a:lnTo>
                      <a:pt x="996" y="1664"/>
                    </a:lnTo>
                    <a:lnTo>
                      <a:pt x="988" y="1686"/>
                    </a:lnTo>
                    <a:lnTo>
                      <a:pt x="980" y="1710"/>
                    </a:lnTo>
                    <a:lnTo>
                      <a:pt x="978" y="1718"/>
                    </a:lnTo>
                    <a:lnTo>
                      <a:pt x="978" y="1726"/>
                    </a:lnTo>
                    <a:lnTo>
                      <a:pt x="980" y="1736"/>
                    </a:lnTo>
                    <a:lnTo>
                      <a:pt x="980" y="1746"/>
                    </a:lnTo>
                    <a:lnTo>
                      <a:pt x="976" y="1750"/>
                    </a:lnTo>
                    <a:lnTo>
                      <a:pt x="972" y="1752"/>
                    </a:lnTo>
                    <a:lnTo>
                      <a:pt x="968" y="1752"/>
                    </a:lnTo>
                    <a:lnTo>
                      <a:pt x="964" y="1754"/>
                    </a:lnTo>
                    <a:lnTo>
                      <a:pt x="960" y="1756"/>
                    </a:lnTo>
                    <a:lnTo>
                      <a:pt x="956" y="1758"/>
                    </a:lnTo>
                    <a:lnTo>
                      <a:pt x="954" y="1762"/>
                    </a:lnTo>
                    <a:lnTo>
                      <a:pt x="954" y="1766"/>
                    </a:lnTo>
                    <a:lnTo>
                      <a:pt x="958" y="1770"/>
                    </a:lnTo>
                    <a:lnTo>
                      <a:pt x="962" y="1770"/>
                    </a:lnTo>
                    <a:lnTo>
                      <a:pt x="972" y="1770"/>
                    </a:lnTo>
                    <a:lnTo>
                      <a:pt x="978" y="1770"/>
                    </a:lnTo>
                    <a:lnTo>
                      <a:pt x="982" y="1766"/>
                    </a:lnTo>
                    <a:lnTo>
                      <a:pt x="990" y="1758"/>
                    </a:lnTo>
                    <a:lnTo>
                      <a:pt x="994" y="1750"/>
                    </a:lnTo>
                    <a:lnTo>
                      <a:pt x="996" y="1740"/>
                    </a:lnTo>
                    <a:lnTo>
                      <a:pt x="1000" y="1730"/>
                    </a:lnTo>
                    <a:lnTo>
                      <a:pt x="1002" y="1726"/>
                    </a:lnTo>
                    <a:lnTo>
                      <a:pt x="1004" y="1726"/>
                    </a:lnTo>
                    <a:lnTo>
                      <a:pt x="1006" y="1726"/>
                    </a:lnTo>
                    <a:lnTo>
                      <a:pt x="1012" y="1734"/>
                    </a:lnTo>
                    <a:lnTo>
                      <a:pt x="1016" y="1744"/>
                    </a:lnTo>
                    <a:lnTo>
                      <a:pt x="1018" y="1754"/>
                    </a:lnTo>
                    <a:lnTo>
                      <a:pt x="1016" y="1762"/>
                    </a:lnTo>
                    <a:lnTo>
                      <a:pt x="1014" y="1770"/>
                    </a:lnTo>
                    <a:lnTo>
                      <a:pt x="1006" y="1784"/>
                    </a:lnTo>
                    <a:lnTo>
                      <a:pt x="1004" y="1788"/>
                    </a:lnTo>
                    <a:lnTo>
                      <a:pt x="1006" y="1792"/>
                    </a:lnTo>
                    <a:lnTo>
                      <a:pt x="1008" y="1794"/>
                    </a:lnTo>
                    <a:lnTo>
                      <a:pt x="1012" y="1794"/>
                    </a:lnTo>
                    <a:lnTo>
                      <a:pt x="1020" y="1792"/>
                    </a:lnTo>
                    <a:lnTo>
                      <a:pt x="1030" y="1792"/>
                    </a:lnTo>
                    <a:lnTo>
                      <a:pt x="1036" y="1792"/>
                    </a:lnTo>
                    <a:lnTo>
                      <a:pt x="1042" y="1794"/>
                    </a:lnTo>
                    <a:lnTo>
                      <a:pt x="1048" y="1800"/>
                    </a:lnTo>
                    <a:lnTo>
                      <a:pt x="1054" y="1806"/>
                    </a:lnTo>
                    <a:lnTo>
                      <a:pt x="1060" y="1814"/>
                    </a:lnTo>
                    <a:lnTo>
                      <a:pt x="1066" y="1824"/>
                    </a:lnTo>
                    <a:lnTo>
                      <a:pt x="1070" y="1832"/>
                    </a:lnTo>
                    <a:lnTo>
                      <a:pt x="1072" y="1842"/>
                    </a:lnTo>
                    <a:lnTo>
                      <a:pt x="1072" y="1850"/>
                    </a:lnTo>
                    <a:lnTo>
                      <a:pt x="1070" y="1858"/>
                    </a:lnTo>
                    <a:lnTo>
                      <a:pt x="1068" y="1866"/>
                    </a:lnTo>
                    <a:lnTo>
                      <a:pt x="1068" y="1874"/>
                    </a:lnTo>
                    <a:lnTo>
                      <a:pt x="1074" y="1886"/>
                    </a:lnTo>
                    <a:lnTo>
                      <a:pt x="1080" y="1896"/>
                    </a:lnTo>
                    <a:lnTo>
                      <a:pt x="1088" y="1904"/>
                    </a:lnTo>
                    <a:lnTo>
                      <a:pt x="1098" y="1914"/>
                    </a:lnTo>
                    <a:lnTo>
                      <a:pt x="1106" y="1920"/>
                    </a:lnTo>
                    <a:lnTo>
                      <a:pt x="1114" y="1924"/>
                    </a:lnTo>
                    <a:lnTo>
                      <a:pt x="1120" y="1926"/>
                    </a:lnTo>
                    <a:lnTo>
                      <a:pt x="1126" y="1930"/>
                    </a:lnTo>
                    <a:lnTo>
                      <a:pt x="1134" y="1938"/>
                    </a:lnTo>
                    <a:lnTo>
                      <a:pt x="1138" y="1944"/>
                    </a:lnTo>
                    <a:lnTo>
                      <a:pt x="1142" y="1944"/>
                    </a:lnTo>
                    <a:lnTo>
                      <a:pt x="1146" y="1942"/>
                    </a:lnTo>
                    <a:lnTo>
                      <a:pt x="1152" y="1936"/>
                    </a:lnTo>
                    <a:lnTo>
                      <a:pt x="1156" y="1936"/>
                    </a:lnTo>
                    <a:lnTo>
                      <a:pt x="1160" y="1936"/>
                    </a:lnTo>
                    <a:lnTo>
                      <a:pt x="1176" y="1942"/>
                    </a:lnTo>
                    <a:lnTo>
                      <a:pt x="1198" y="1956"/>
                    </a:lnTo>
                    <a:lnTo>
                      <a:pt x="1210" y="1962"/>
                    </a:lnTo>
                    <a:lnTo>
                      <a:pt x="1218" y="1964"/>
                    </a:lnTo>
                    <a:lnTo>
                      <a:pt x="1224" y="1964"/>
                    </a:lnTo>
                    <a:lnTo>
                      <a:pt x="1230" y="1960"/>
                    </a:lnTo>
                    <a:lnTo>
                      <a:pt x="1238" y="1952"/>
                    </a:lnTo>
                    <a:lnTo>
                      <a:pt x="1244" y="1946"/>
                    </a:lnTo>
                    <a:lnTo>
                      <a:pt x="1252" y="1940"/>
                    </a:lnTo>
                    <a:lnTo>
                      <a:pt x="1260" y="1936"/>
                    </a:lnTo>
                    <a:lnTo>
                      <a:pt x="1264" y="1930"/>
                    </a:lnTo>
                    <a:lnTo>
                      <a:pt x="1270" y="1920"/>
                    </a:lnTo>
                    <a:lnTo>
                      <a:pt x="1270" y="1918"/>
                    </a:lnTo>
                    <a:lnTo>
                      <a:pt x="1272" y="1916"/>
                    </a:lnTo>
                    <a:lnTo>
                      <a:pt x="1276" y="1916"/>
                    </a:lnTo>
                    <a:lnTo>
                      <a:pt x="1282" y="1918"/>
                    </a:lnTo>
                    <a:lnTo>
                      <a:pt x="1286" y="1924"/>
                    </a:lnTo>
                    <a:lnTo>
                      <a:pt x="1288" y="1928"/>
                    </a:lnTo>
                    <a:lnTo>
                      <a:pt x="1284" y="1930"/>
                    </a:lnTo>
                    <a:lnTo>
                      <a:pt x="1280" y="1934"/>
                    </a:lnTo>
                    <a:lnTo>
                      <a:pt x="1274" y="1940"/>
                    </a:lnTo>
                    <a:lnTo>
                      <a:pt x="1274" y="1944"/>
                    </a:lnTo>
                    <a:lnTo>
                      <a:pt x="1278" y="1946"/>
                    </a:lnTo>
                    <a:lnTo>
                      <a:pt x="1282" y="1948"/>
                    </a:lnTo>
                    <a:lnTo>
                      <a:pt x="1288" y="1948"/>
                    </a:lnTo>
                    <a:lnTo>
                      <a:pt x="1290" y="1944"/>
                    </a:lnTo>
                    <a:lnTo>
                      <a:pt x="1292" y="1942"/>
                    </a:lnTo>
                    <a:lnTo>
                      <a:pt x="1296" y="1936"/>
                    </a:lnTo>
                    <a:lnTo>
                      <a:pt x="1296" y="1942"/>
                    </a:lnTo>
                    <a:lnTo>
                      <a:pt x="1298" y="1948"/>
                    </a:lnTo>
                    <a:lnTo>
                      <a:pt x="1300" y="1952"/>
                    </a:lnTo>
                    <a:lnTo>
                      <a:pt x="1306" y="1956"/>
                    </a:lnTo>
                    <a:lnTo>
                      <a:pt x="1316" y="1964"/>
                    </a:lnTo>
                    <a:lnTo>
                      <a:pt x="1324" y="1970"/>
                    </a:lnTo>
                    <a:lnTo>
                      <a:pt x="1334" y="1982"/>
                    </a:lnTo>
                    <a:lnTo>
                      <a:pt x="1338" y="1988"/>
                    </a:lnTo>
                    <a:lnTo>
                      <a:pt x="1340" y="1988"/>
                    </a:lnTo>
                    <a:lnTo>
                      <a:pt x="1340" y="1980"/>
                    </a:lnTo>
                    <a:lnTo>
                      <a:pt x="1340" y="1974"/>
                    </a:lnTo>
                    <a:lnTo>
                      <a:pt x="1340" y="1968"/>
                    </a:lnTo>
                    <a:lnTo>
                      <a:pt x="1342" y="1962"/>
                    </a:lnTo>
                    <a:lnTo>
                      <a:pt x="1346" y="1960"/>
                    </a:lnTo>
                    <a:lnTo>
                      <a:pt x="1354" y="1956"/>
                    </a:lnTo>
                    <a:lnTo>
                      <a:pt x="1362" y="1950"/>
                    </a:lnTo>
                    <a:lnTo>
                      <a:pt x="1386" y="1930"/>
                    </a:lnTo>
                    <a:lnTo>
                      <a:pt x="1398" y="1920"/>
                    </a:lnTo>
                    <a:lnTo>
                      <a:pt x="1412" y="1912"/>
                    </a:lnTo>
                    <a:lnTo>
                      <a:pt x="1428" y="1908"/>
                    </a:lnTo>
                    <a:lnTo>
                      <a:pt x="1434" y="1908"/>
                    </a:lnTo>
                    <a:lnTo>
                      <a:pt x="1442" y="1908"/>
                    </a:lnTo>
                    <a:lnTo>
                      <a:pt x="1456" y="1910"/>
                    </a:lnTo>
                    <a:lnTo>
                      <a:pt x="1466" y="1906"/>
                    </a:lnTo>
                    <a:lnTo>
                      <a:pt x="1474" y="1902"/>
                    </a:lnTo>
                    <a:lnTo>
                      <a:pt x="1478" y="1896"/>
                    </a:lnTo>
                    <a:lnTo>
                      <a:pt x="1482" y="1890"/>
                    </a:lnTo>
                    <a:lnTo>
                      <a:pt x="1482" y="1884"/>
                    </a:lnTo>
                    <a:lnTo>
                      <a:pt x="1482" y="1878"/>
                    </a:lnTo>
                    <a:lnTo>
                      <a:pt x="1478" y="1874"/>
                    </a:lnTo>
                    <a:lnTo>
                      <a:pt x="1476" y="1870"/>
                    </a:lnTo>
                    <a:lnTo>
                      <a:pt x="1476" y="1866"/>
                    </a:lnTo>
                    <a:lnTo>
                      <a:pt x="1480" y="1856"/>
                    </a:lnTo>
                    <a:lnTo>
                      <a:pt x="1486" y="1842"/>
                    </a:lnTo>
                    <a:lnTo>
                      <a:pt x="1488" y="1836"/>
                    </a:lnTo>
                    <a:lnTo>
                      <a:pt x="1488" y="1828"/>
                    </a:lnTo>
                    <a:lnTo>
                      <a:pt x="1490" y="1812"/>
                    </a:lnTo>
                    <a:lnTo>
                      <a:pt x="1494" y="1794"/>
                    </a:lnTo>
                    <a:lnTo>
                      <a:pt x="1502" y="1776"/>
                    </a:lnTo>
                    <a:lnTo>
                      <a:pt x="1506" y="1770"/>
                    </a:lnTo>
                    <a:lnTo>
                      <a:pt x="1510" y="1766"/>
                    </a:lnTo>
                    <a:lnTo>
                      <a:pt x="1514" y="1760"/>
                    </a:lnTo>
                    <a:lnTo>
                      <a:pt x="1518" y="1750"/>
                    </a:lnTo>
                    <a:lnTo>
                      <a:pt x="1526" y="1718"/>
                    </a:lnTo>
                    <a:lnTo>
                      <a:pt x="1530" y="1700"/>
                    </a:lnTo>
                    <a:lnTo>
                      <a:pt x="1538" y="1680"/>
                    </a:lnTo>
                    <a:lnTo>
                      <a:pt x="1548" y="1662"/>
                    </a:lnTo>
                    <a:lnTo>
                      <a:pt x="1554" y="1654"/>
                    </a:lnTo>
                    <a:lnTo>
                      <a:pt x="1562" y="1646"/>
                    </a:lnTo>
                    <a:lnTo>
                      <a:pt x="1574" y="1634"/>
                    </a:lnTo>
                    <a:lnTo>
                      <a:pt x="1582" y="1626"/>
                    </a:lnTo>
                    <a:lnTo>
                      <a:pt x="1586" y="1618"/>
                    </a:lnTo>
                    <a:lnTo>
                      <a:pt x="1588" y="1612"/>
                    </a:lnTo>
                    <a:lnTo>
                      <a:pt x="1588" y="1604"/>
                    </a:lnTo>
                    <a:lnTo>
                      <a:pt x="1590" y="1598"/>
                    </a:lnTo>
                    <a:lnTo>
                      <a:pt x="1594" y="1590"/>
                    </a:lnTo>
                    <a:lnTo>
                      <a:pt x="1598" y="1576"/>
                    </a:lnTo>
                    <a:lnTo>
                      <a:pt x="1602" y="1566"/>
                    </a:lnTo>
                    <a:lnTo>
                      <a:pt x="1602" y="1556"/>
                    </a:lnTo>
                    <a:lnTo>
                      <a:pt x="1602" y="1546"/>
                    </a:lnTo>
                    <a:lnTo>
                      <a:pt x="1602" y="1532"/>
                    </a:lnTo>
                    <a:lnTo>
                      <a:pt x="1604" y="1524"/>
                    </a:lnTo>
                    <a:lnTo>
                      <a:pt x="1606" y="1516"/>
                    </a:lnTo>
                    <a:lnTo>
                      <a:pt x="1612" y="1504"/>
                    </a:lnTo>
                    <a:lnTo>
                      <a:pt x="1614" y="1494"/>
                    </a:lnTo>
                    <a:lnTo>
                      <a:pt x="1616" y="1476"/>
                    </a:lnTo>
                    <a:lnTo>
                      <a:pt x="1618" y="1458"/>
                    </a:lnTo>
                    <a:lnTo>
                      <a:pt x="1620" y="1448"/>
                    </a:lnTo>
                    <a:lnTo>
                      <a:pt x="1626" y="1438"/>
                    </a:lnTo>
                    <a:lnTo>
                      <a:pt x="1628" y="1432"/>
                    </a:lnTo>
                    <a:lnTo>
                      <a:pt x="1630" y="1426"/>
                    </a:lnTo>
                    <a:lnTo>
                      <a:pt x="1628" y="1412"/>
                    </a:lnTo>
                    <a:lnTo>
                      <a:pt x="1626" y="1398"/>
                    </a:lnTo>
                    <a:lnTo>
                      <a:pt x="1622" y="1384"/>
                    </a:lnTo>
                    <a:lnTo>
                      <a:pt x="1612" y="1358"/>
                    </a:lnTo>
                    <a:lnTo>
                      <a:pt x="1610" y="1350"/>
                    </a:lnTo>
                    <a:lnTo>
                      <a:pt x="1610" y="1344"/>
                    </a:lnTo>
                    <a:close/>
                    <a:moveTo>
                      <a:pt x="1412" y="2026"/>
                    </a:moveTo>
                    <a:lnTo>
                      <a:pt x="1412" y="2026"/>
                    </a:lnTo>
                    <a:lnTo>
                      <a:pt x="1408" y="2024"/>
                    </a:lnTo>
                    <a:lnTo>
                      <a:pt x="1406" y="2020"/>
                    </a:lnTo>
                    <a:lnTo>
                      <a:pt x="1404" y="2016"/>
                    </a:lnTo>
                    <a:lnTo>
                      <a:pt x="1402" y="2014"/>
                    </a:lnTo>
                    <a:lnTo>
                      <a:pt x="1400" y="2014"/>
                    </a:lnTo>
                    <a:lnTo>
                      <a:pt x="1396" y="2018"/>
                    </a:lnTo>
                    <a:lnTo>
                      <a:pt x="1392" y="2022"/>
                    </a:lnTo>
                    <a:lnTo>
                      <a:pt x="1392" y="2024"/>
                    </a:lnTo>
                    <a:lnTo>
                      <a:pt x="1394" y="2024"/>
                    </a:lnTo>
                    <a:lnTo>
                      <a:pt x="1396" y="2026"/>
                    </a:lnTo>
                    <a:lnTo>
                      <a:pt x="1398" y="2028"/>
                    </a:lnTo>
                    <a:lnTo>
                      <a:pt x="1400" y="2038"/>
                    </a:lnTo>
                    <a:lnTo>
                      <a:pt x="1402" y="2040"/>
                    </a:lnTo>
                    <a:lnTo>
                      <a:pt x="1404" y="2042"/>
                    </a:lnTo>
                    <a:lnTo>
                      <a:pt x="1410" y="2044"/>
                    </a:lnTo>
                    <a:lnTo>
                      <a:pt x="1414" y="2042"/>
                    </a:lnTo>
                    <a:lnTo>
                      <a:pt x="1414" y="2040"/>
                    </a:lnTo>
                    <a:lnTo>
                      <a:pt x="1414" y="2036"/>
                    </a:lnTo>
                    <a:lnTo>
                      <a:pt x="1412" y="2034"/>
                    </a:lnTo>
                    <a:lnTo>
                      <a:pt x="1412" y="2032"/>
                    </a:lnTo>
                    <a:lnTo>
                      <a:pt x="1414" y="2030"/>
                    </a:lnTo>
                    <a:lnTo>
                      <a:pt x="1416" y="2028"/>
                    </a:lnTo>
                    <a:lnTo>
                      <a:pt x="1412" y="2026"/>
                    </a:lnTo>
                    <a:close/>
                    <a:moveTo>
                      <a:pt x="1708" y="300"/>
                    </a:moveTo>
                    <a:lnTo>
                      <a:pt x="1708" y="300"/>
                    </a:lnTo>
                    <a:lnTo>
                      <a:pt x="1704" y="298"/>
                    </a:lnTo>
                    <a:lnTo>
                      <a:pt x="1700" y="294"/>
                    </a:lnTo>
                    <a:lnTo>
                      <a:pt x="1694" y="284"/>
                    </a:lnTo>
                    <a:lnTo>
                      <a:pt x="1688" y="274"/>
                    </a:lnTo>
                    <a:lnTo>
                      <a:pt x="1686" y="272"/>
                    </a:lnTo>
                    <a:lnTo>
                      <a:pt x="1682" y="268"/>
                    </a:lnTo>
                    <a:lnTo>
                      <a:pt x="1678" y="266"/>
                    </a:lnTo>
                    <a:lnTo>
                      <a:pt x="1676" y="262"/>
                    </a:lnTo>
                    <a:lnTo>
                      <a:pt x="1672" y="252"/>
                    </a:lnTo>
                    <a:lnTo>
                      <a:pt x="1668" y="244"/>
                    </a:lnTo>
                    <a:lnTo>
                      <a:pt x="1668" y="242"/>
                    </a:lnTo>
                    <a:lnTo>
                      <a:pt x="1664" y="244"/>
                    </a:lnTo>
                    <a:lnTo>
                      <a:pt x="1662" y="248"/>
                    </a:lnTo>
                    <a:lnTo>
                      <a:pt x="1662" y="250"/>
                    </a:lnTo>
                    <a:lnTo>
                      <a:pt x="1666" y="256"/>
                    </a:lnTo>
                    <a:lnTo>
                      <a:pt x="1670" y="264"/>
                    </a:lnTo>
                    <a:lnTo>
                      <a:pt x="1672" y="268"/>
                    </a:lnTo>
                    <a:lnTo>
                      <a:pt x="1672" y="276"/>
                    </a:lnTo>
                    <a:lnTo>
                      <a:pt x="1672" y="282"/>
                    </a:lnTo>
                    <a:lnTo>
                      <a:pt x="1672" y="288"/>
                    </a:lnTo>
                    <a:lnTo>
                      <a:pt x="1680" y="298"/>
                    </a:lnTo>
                    <a:lnTo>
                      <a:pt x="1688" y="306"/>
                    </a:lnTo>
                    <a:lnTo>
                      <a:pt x="1690" y="310"/>
                    </a:lnTo>
                    <a:lnTo>
                      <a:pt x="1692" y="316"/>
                    </a:lnTo>
                    <a:lnTo>
                      <a:pt x="1694" y="324"/>
                    </a:lnTo>
                    <a:lnTo>
                      <a:pt x="1700" y="330"/>
                    </a:lnTo>
                    <a:lnTo>
                      <a:pt x="1708" y="332"/>
                    </a:lnTo>
                    <a:lnTo>
                      <a:pt x="1716" y="330"/>
                    </a:lnTo>
                    <a:lnTo>
                      <a:pt x="1720" y="328"/>
                    </a:lnTo>
                    <a:lnTo>
                      <a:pt x="1722" y="326"/>
                    </a:lnTo>
                    <a:lnTo>
                      <a:pt x="1722" y="322"/>
                    </a:lnTo>
                    <a:lnTo>
                      <a:pt x="1720" y="316"/>
                    </a:lnTo>
                    <a:lnTo>
                      <a:pt x="1716" y="306"/>
                    </a:lnTo>
                    <a:lnTo>
                      <a:pt x="1712" y="304"/>
                    </a:lnTo>
                    <a:lnTo>
                      <a:pt x="1708" y="300"/>
                    </a:lnTo>
                    <a:close/>
                    <a:moveTo>
                      <a:pt x="1712" y="342"/>
                    </a:moveTo>
                    <a:lnTo>
                      <a:pt x="1712" y="342"/>
                    </a:lnTo>
                    <a:lnTo>
                      <a:pt x="1712" y="346"/>
                    </a:lnTo>
                    <a:lnTo>
                      <a:pt x="1716" y="346"/>
                    </a:lnTo>
                    <a:lnTo>
                      <a:pt x="1718" y="346"/>
                    </a:lnTo>
                    <a:lnTo>
                      <a:pt x="1720" y="344"/>
                    </a:lnTo>
                    <a:lnTo>
                      <a:pt x="1718" y="340"/>
                    </a:lnTo>
                    <a:lnTo>
                      <a:pt x="1716" y="338"/>
                    </a:lnTo>
                    <a:lnTo>
                      <a:pt x="1712" y="340"/>
                    </a:lnTo>
                    <a:lnTo>
                      <a:pt x="1712" y="342"/>
                    </a:lnTo>
                    <a:close/>
                    <a:moveTo>
                      <a:pt x="1238" y="2006"/>
                    </a:moveTo>
                    <a:lnTo>
                      <a:pt x="1238" y="2006"/>
                    </a:lnTo>
                    <a:lnTo>
                      <a:pt x="1236" y="2012"/>
                    </a:lnTo>
                    <a:lnTo>
                      <a:pt x="1234" y="2024"/>
                    </a:lnTo>
                    <a:lnTo>
                      <a:pt x="1236" y="2032"/>
                    </a:lnTo>
                    <a:lnTo>
                      <a:pt x="1240" y="2034"/>
                    </a:lnTo>
                    <a:lnTo>
                      <a:pt x="1242" y="2032"/>
                    </a:lnTo>
                    <a:lnTo>
                      <a:pt x="1244" y="2028"/>
                    </a:lnTo>
                    <a:lnTo>
                      <a:pt x="1246" y="2024"/>
                    </a:lnTo>
                    <a:lnTo>
                      <a:pt x="1246" y="2014"/>
                    </a:lnTo>
                    <a:lnTo>
                      <a:pt x="1242" y="2006"/>
                    </a:lnTo>
                    <a:lnTo>
                      <a:pt x="1240" y="2004"/>
                    </a:lnTo>
                    <a:lnTo>
                      <a:pt x="1238" y="2006"/>
                    </a:lnTo>
                    <a:close/>
                    <a:moveTo>
                      <a:pt x="1414" y="2116"/>
                    </a:moveTo>
                    <a:lnTo>
                      <a:pt x="1414" y="2116"/>
                    </a:lnTo>
                    <a:lnTo>
                      <a:pt x="1414" y="2106"/>
                    </a:lnTo>
                    <a:lnTo>
                      <a:pt x="1414" y="2096"/>
                    </a:lnTo>
                    <a:lnTo>
                      <a:pt x="1414" y="2088"/>
                    </a:lnTo>
                    <a:lnTo>
                      <a:pt x="1412" y="2082"/>
                    </a:lnTo>
                    <a:lnTo>
                      <a:pt x="1408" y="2076"/>
                    </a:lnTo>
                    <a:lnTo>
                      <a:pt x="1406" y="2072"/>
                    </a:lnTo>
                    <a:lnTo>
                      <a:pt x="1402" y="2072"/>
                    </a:lnTo>
                    <a:lnTo>
                      <a:pt x="1400" y="2074"/>
                    </a:lnTo>
                    <a:lnTo>
                      <a:pt x="1398" y="2078"/>
                    </a:lnTo>
                    <a:lnTo>
                      <a:pt x="1396" y="2078"/>
                    </a:lnTo>
                    <a:lnTo>
                      <a:pt x="1392" y="2076"/>
                    </a:lnTo>
                    <a:lnTo>
                      <a:pt x="1388" y="2076"/>
                    </a:lnTo>
                    <a:lnTo>
                      <a:pt x="1386" y="2078"/>
                    </a:lnTo>
                    <a:lnTo>
                      <a:pt x="1382" y="2080"/>
                    </a:lnTo>
                    <a:lnTo>
                      <a:pt x="1380" y="2082"/>
                    </a:lnTo>
                    <a:lnTo>
                      <a:pt x="1378" y="2082"/>
                    </a:lnTo>
                    <a:lnTo>
                      <a:pt x="1370" y="2082"/>
                    </a:lnTo>
                    <a:lnTo>
                      <a:pt x="1352" y="2088"/>
                    </a:lnTo>
                    <a:lnTo>
                      <a:pt x="1340" y="2092"/>
                    </a:lnTo>
                    <a:lnTo>
                      <a:pt x="1332" y="2094"/>
                    </a:lnTo>
                    <a:lnTo>
                      <a:pt x="1324" y="2092"/>
                    </a:lnTo>
                    <a:lnTo>
                      <a:pt x="1320" y="2088"/>
                    </a:lnTo>
                    <a:lnTo>
                      <a:pt x="1310" y="2080"/>
                    </a:lnTo>
                    <a:lnTo>
                      <a:pt x="1304" y="2076"/>
                    </a:lnTo>
                    <a:lnTo>
                      <a:pt x="1296" y="2076"/>
                    </a:lnTo>
                    <a:lnTo>
                      <a:pt x="1288" y="2074"/>
                    </a:lnTo>
                    <a:lnTo>
                      <a:pt x="1282" y="2072"/>
                    </a:lnTo>
                    <a:lnTo>
                      <a:pt x="1274" y="2066"/>
                    </a:lnTo>
                    <a:lnTo>
                      <a:pt x="1272" y="2064"/>
                    </a:lnTo>
                    <a:lnTo>
                      <a:pt x="1270" y="2064"/>
                    </a:lnTo>
                    <a:lnTo>
                      <a:pt x="1266" y="2078"/>
                    </a:lnTo>
                    <a:lnTo>
                      <a:pt x="1264" y="2086"/>
                    </a:lnTo>
                    <a:lnTo>
                      <a:pt x="1266" y="2094"/>
                    </a:lnTo>
                    <a:lnTo>
                      <a:pt x="1276" y="2118"/>
                    </a:lnTo>
                    <a:lnTo>
                      <a:pt x="1280" y="2130"/>
                    </a:lnTo>
                    <a:lnTo>
                      <a:pt x="1284" y="2134"/>
                    </a:lnTo>
                    <a:lnTo>
                      <a:pt x="1288" y="2136"/>
                    </a:lnTo>
                    <a:lnTo>
                      <a:pt x="1288" y="2144"/>
                    </a:lnTo>
                    <a:lnTo>
                      <a:pt x="1288" y="2158"/>
                    </a:lnTo>
                    <a:lnTo>
                      <a:pt x="1292" y="2174"/>
                    </a:lnTo>
                    <a:lnTo>
                      <a:pt x="1296" y="2186"/>
                    </a:lnTo>
                    <a:lnTo>
                      <a:pt x="1300" y="2192"/>
                    </a:lnTo>
                    <a:lnTo>
                      <a:pt x="1304" y="2198"/>
                    </a:lnTo>
                    <a:lnTo>
                      <a:pt x="1310" y="2202"/>
                    </a:lnTo>
                    <a:lnTo>
                      <a:pt x="1312" y="2206"/>
                    </a:lnTo>
                    <a:lnTo>
                      <a:pt x="1318" y="2216"/>
                    </a:lnTo>
                    <a:lnTo>
                      <a:pt x="1322" y="2224"/>
                    </a:lnTo>
                    <a:lnTo>
                      <a:pt x="1324" y="2226"/>
                    </a:lnTo>
                    <a:lnTo>
                      <a:pt x="1328" y="2226"/>
                    </a:lnTo>
                    <a:lnTo>
                      <a:pt x="1332" y="2226"/>
                    </a:lnTo>
                    <a:lnTo>
                      <a:pt x="1338" y="2226"/>
                    </a:lnTo>
                    <a:lnTo>
                      <a:pt x="1352" y="2230"/>
                    </a:lnTo>
                    <a:lnTo>
                      <a:pt x="1356" y="2232"/>
                    </a:lnTo>
                    <a:lnTo>
                      <a:pt x="1358" y="2230"/>
                    </a:lnTo>
                    <a:lnTo>
                      <a:pt x="1360" y="2226"/>
                    </a:lnTo>
                    <a:lnTo>
                      <a:pt x="1362" y="2220"/>
                    </a:lnTo>
                    <a:lnTo>
                      <a:pt x="1366" y="2214"/>
                    </a:lnTo>
                    <a:lnTo>
                      <a:pt x="1370" y="2212"/>
                    </a:lnTo>
                    <a:lnTo>
                      <a:pt x="1372" y="2208"/>
                    </a:lnTo>
                    <a:lnTo>
                      <a:pt x="1374" y="2200"/>
                    </a:lnTo>
                    <a:lnTo>
                      <a:pt x="1376" y="2194"/>
                    </a:lnTo>
                    <a:lnTo>
                      <a:pt x="1378" y="2194"/>
                    </a:lnTo>
                    <a:lnTo>
                      <a:pt x="1378" y="2196"/>
                    </a:lnTo>
                    <a:lnTo>
                      <a:pt x="1380" y="2198"/>
                    </a:lnTo>
                    <a:lnTo>
                      <a:pt x="1382" y="2198"/>
                    </a:lnTo>
                    <a:lnTo>
                      <a:pt x="1382" y="2194"/>
                    </a:lnTo>
                    <a:lnTo>
                      <a:pt x="1384" y="2190"/>
                    </a:lnTo>
                    <a:lnTo>
                      <a:pt x="1386" y="2188"/>
                    </a:lnTo>
                    <a:lnTo>
                      <a:pt x="1388" y="2188"/>
                    </a:lnTo>
                    <a:lnTo>
                      <a:pt x="1392" y="2192"/>
                    </a:lnTo>
                    <a:lnTo>
                      <a:pt x="1394" y="2194"/>
                    </a:lnTo>
                    <a:lnTo>
                      <a:pt x="1394" y="2196"/>
                    </a:lnTo>
                    <a:lnTo>
                      <a:pt x="1392" y="2196"/>
                    </a:lnTo>
                    <a:lnTo>
                      <a:pt x="1388" y="2198"/>
                    </a:lnTo>
                    <a:lnTo>
                      <a:pt x="1388" y="2202"/>
                    </a:lnTo>
                    <a:lnTo>
                      <a:pt x="1390" y="2206"/>
                    </a:lnTo>
                    <a:lnTo>
                      <a:pt x="1398" y="2210"/>
                    </a:lnTo>
                    <a:lnTo>
                      <a:pt x="1402" y="2208"/>
                    </a:lnTo>
                    <a:lnTo>
                      <a:pt x="1404" y="2206"/>
                    </a:lnTo>
                    <a:lnTo>
                      <a:pt x="1402" y="2194"/>
                    </a:lnTo>
                    <a:lnTo>
                      <a:pt x="1400" y="2180"/>
                    </a:lnTo>
                    <a:lnTo>
                      <a:pt x="1400" y="2174"/>
                    </a:lnTo>
                    <a:lnTo>
                      <a:pt x="1402" y="2170"/>
                    </a:lnTo>
                    <a:lnTo>
                      <a:pt x="1404" y="2168"/>
                    </a:lnTo>
                    <a:lnTo>
                      <a:pt x="1404" y="2166"/>
                    </a:lnTo>
                    <a:lnTo>
                      <a:pt x="1402" y="2160"/>
                    </a:lnTo>
                    <a:lnTo>
                      <a:pt x="1402" y="2152"/>
                    </a:lnTo>
                    <a:lnTo>
                      <a:pt x="1402" y="2150"/>
                    </a:lnTo>
                    <a:lnTo>
                      <a:pt x="1404" y="2146"/>
                    </a:lnTo>
                    <a:lnTo>
                      <a:pt x="1408" y="2144"/>
                    </a:lnTo>
                    <a:lnTo>
                      <a:pt x="1410" y="2144"/>
                    </a:lnTo>
                    <a:lnTo>
                      <a:pt x="1410" y="2150"/>
                    </a:lnTo>
                    <a:lnTo>
                      <a:pt x="1412" y="2154"/>
                    </a:lnTo>
                    <a:lnTo>
                      <a:pt x="1414" y="2152"/>
                    </a:lnTo>
                    <a:lnTo>
                      <a:pt x="1416" y="2148"/>
                    </a:lnTo>
                    <a:lnTo>
                      <a:pt x="1416" y="2146"/>
                    </a:lnTo>
                    <a:lnTo>
                      <a:pt x="1414" y="2140"/>
                    </a:lnTo>
                    <a:lnTo>
                      <a:pt x="1412" y="2132"/>
                    </a:lnTo>
                    <a:lnTo>
                      <a:pt x="1412" y="2124"/>
                    </a:lnTo>
                    <a:lnTo>
                      <a:pt x="1414" y="2116"/>
                    </a:lnTo>
                    <a:close/>
                    <a:moveTo>
                      <a:pt x="984" y="1792"/>
                    </a:moveTo>
                    <a:lnTo>
                      <a:pt x="984" y="1792"/>
                    </a:lnTo>
                    <a:lnTo>
                      <a:pt x="980" y="1788"/>
                    </a:lnTo>
                    <a:lnTo>
                      <a:pt x="974" y="1788"/>
                    </a:lnTo>
                    <a:lnTo>
                      <a:pt x="966" y="1788"/>
                    </a:lnTo>
                    <a:lnTo>
                      <a:pt x="958" y="1792"/>
                    </a:lnTo>
                    <a:lnTo>
                      <a:pt x="950" y="1794"/>
                    </a:lnTo>
                    <a:lnTo>
                      <a:pt x="944" y="1798"/>
                    </a:lnTo>
                    <a:lnTo>
                      <a:pt x="942" y="1804"/>
                    </a:lnTo>
                    <a:lnTo>
                      <a:pt x="940" y="1808"/>
                    </a:lnTo>
                    <a:lnTo>
                      <a:pt x="942" y="1810"/>
                    </a:lnTo>
                    <a:lnTo>
                      <a:pt x="948" y="1812"/>
                    </a:lnTo>
                    <a:lnTo>
                      <a:pt x="960" y="1814"/>
                    </a:lnTo>
                    <a:lnTo>
                      <a:pt x="974" y="1812"/>
                    </a:lnTo>
                    <a:lnTo>
                      <a:pt x="982" y="1810"/>
                    </a:lnTo>
                    <a:lnTo>
                      <a:pt x="990" y="1808"/>
                    </a:lnTo>
                    <a:lnTo>
                      <a:pt x="998" y="1808"/>
                    </a:lnTo>
                    <a:lnTo>
                      <a:pt x="1004" y="1806"/>
                    </a:lnTo>
                    <a:lnTo>
                      <a:pt x="1004" y="1804"/>
                    </a:lnTo>
                    <a:lnTo>
                      <a:pt x="1002" y="1800"/>
                    </a:lnTo>
                    <a:lnTo>
                      <a:pt x="1000" y="1798"/>
                    </a:lnTo>
                    <a:lnTo>
                      <a:pt x="994" y="1798"/>
                    </a:lnTo>
                    <a:lnTo>
                      <a:pt x="990" y="1796"/>
                    </a:lnTo>
                    <a:lnTo>
                      <a:pt x="984" y="1792"/>
                    </a:lnTo>
                    <a:close/>
                    <a:moveTo>
                      <a:pt x="2204" y="1064"/>
                    </a:moveTo>
                    <a:lnTo>
                      <a:pt x="2204" y="1064"/>
                    </a:lnTo>
                    <a:lnTo>
                      <a:pt x="2206" y="1066"/>
                    </a:lnTo>
                    <a:lnTo>
                      <a:pt x="2208" y="1066"/>
                    </a:lnTo>
                    <a:lnTo>
                      <a:pt x="2212" y="1066"/>
                    </a:lnTo>
                    <a:lnTo>
                      <a:pt x="2214" y="1060"/>
                    </a:lnTo>
                    <a:lnTo>
                      <a:pt x="2214" y="1058"/>
                    </a:lnTo>
                    <a:lnTo>
                      <a:pt x="2212" y="1054"/>
                    </a:lnTo>
                    <a:lnTo>
                      <a:pt x="2210" y="1050"/>
                    </a:lnTo>
                    <a:lnTo>
                      <a:pt x="2208" y="1048"/>
                    </a:lnTo>
                    <a:lnTo>
                      <a:pt x="2206" y="1048"/>
                    </a:lnTo>
                    <a:lnTo>
                      <a:pt x="2204" y="1050"/>
                    </a:lnTo>
                    <a:lnTo>
                      <a:pt x="2202" y="1054"/>
                    </a:lnTo>
                    <a:lnTo>
                      <a:pt x="2204" y="1064"/>
                    </a:lnTo>
                    <a:close/>
                    <a:moveTo>
                      <a:pt x="2218" y="862"/>
                    </a:moveTo>
                    <a:lnTo>
                      <a:pt x="2218" y="862"/>
                    </a:lnTo>
                    <a:lnTo>
                      <a:pt x="2216" y="866"/>
                    </a:lnTo>
                    <a:lnTo>
                      <a:pt x="2218" y="870"/>
                    </a:lnTo>
                    <a:lnTo>
                      <a:pt x="2222" y="872"/>
                    </a:lnTo>
                    <a:lnTo>
                      <a:pt x="2228" y="874"/>
                    </a:lnTo>
                    <a:lnTo>
                      <a:pt x="2230" y="872"/>
                    </a:lnTo>
                    <a:lnTo>
                      <a:pt x="2230" y="870"/>
                    </a:lnTo>
                    <a:lnTo>
                      <a:pt x="2228" y="864"/>
                    </a:lnTo>
                    <a:lnTo>
                      <a:pt x="2222" y="860"/>
                    </a:lnTo>
                    <a:lnTo>
                      <a:pt x="2220" y="860"/>
                    </a:lnTo>
                    <a:lnTo>
                      <a:pt x="2218" y="862"/>
                    </a:lnTo>
                    <a:close/>
                    <a:moveTo>
                      <a:pt x="2220" y="824"/>
                    </a:moveTo>
                    <a:lnTo>
                      <a:pt x="2220" y="824"/>
                    </a:lnTo>
                    <a:lnTo>
                      <a:pt x="2222" y="824"/>
                    </a:lnTo>
                    <a:lnTo>
                      <a:pt x="2222" y="822"/>
                    </a:lnTo>
                    <a:lnTo>
                      <a:pt x="2216" y="814"/>
                    </a:lnTo>
                    <a:lnTo>
                      <a:pt x="2216" y="812"/>
                    </a:lnTo>
                    <a:lnTo>
                      <a:pt x="2214" y="814"/>
                    </a:lnTo>
                    <a:lnTo>
                      <a:pt x="2212" y="816"/>
                    </a:lnTo>
                    <a:lnTo>
                      <a:pt x="2214" y="822"/>
                    </a:lnTo>
                    <a:lnTo>
                      <a:pt x="2216" y="822"/>
                    </a:lnTo>
                    <a:lnTo>
                      <a:pt x="2220" y="824"/>
                    </a:lnTo>
                    <a:close/>
                    <a:moveTo>
                      <a:pt x="2124" y="1064"/>
                    </a:moveTo>
                    <a:lnTo>
                      <a:pt x="2124" y="1064"/>
                    </a:lnTo>
                    <a:lnTo>
                      <a:pt x="2118" y="1060"/>
                    </a:lnTo>
                    <a:lnTo>
                      <a:pt x="2116" y="1060"/>
                    </a:lnTo>
                    <a:lnTo>
                      <a:pt x="2114" y="1062"/>
                    </a:lnTo>
                    <a:lnTo>
                      <a:pt x="2096" y="1042"/>
                    </a:lnTo>
                    <a:lnTo>
                      <a:pt x="2094" y="1038"/>
                    </a:lnTo>
                    <a:lnTo>
                      <a:pt x="2090" y="1032"/>
                    </a:lnTo>
                    <a:lnTo>
                      <a:pt x="2076" y="1018"/>
                    </a:lnTo>
                    <a:lnTo>
                      <a:pt x="2060" y="1008"/>
                    </a:lnTo>
                    <a:lnTo>
                      <a:pt x="2050" y="1000"/>
                    </a:lnTo>
                    <a:lnTo>
                      <a:pt x="2050" y="1004"/>
                    </a:lnTo>
                    <a:lnTo>
                      <a:pt x="2044" y="998"/>
                    </a:lnTo>
                    <a:lnTo>
                      <a:pt x="2040" y="994"/>
                    </a:lnTo>
                    <a:lnTo>
                      <a:pt x="2036" y="992"/>
                    </a:lnTo>
                    <a:lnTo>
                      <a:pt x="2040" y="1000"/>
                    </a:lnTo>
                    <a:lnTo>
                      <a:pt x="2050" y="1020"/>
                    </a:lnTo>
                    <a:lnTo>
                      <a:pt x="2052" y="1024"/>
                    </a:lnTo>
                    <a:lnTo>
                      <a:pt x="2052" y="1026"/>
                    </a:lnTo>
                    <a:lnTo>
                      <a:pt x="2064" y="1036"/>
                    </a:lnTo>
                    <a:lnTo>
                      <a:pt x="2070" y="1042"/>
                    </a:lnTo>
                    <a:lnTo>
                      <a:pt x="2076" y="1056"/>
                    </a:lnTo>
                    <a:lnTo>
                      <a:pt x="2076" y="1054"/>
                    </a:lnTo>
                    <a:lnTo>
                      <a:pt x="2078" y="1058"/>
                    </a:lnTo>
                    <a:lnTo>
                      <a:pt x="2082" y="1058"/>
                    </a:lnTo>
                    <a:lnTo>
                      <a:pt x="2088" y="1064"/>
                    </a:lnTo>
                    <a:lnTo>
                      <a:pt x="2094" y="1070"/>
                    </a:lnTo>
                    <a:lnTo>
                      <a:pt x="2102" y="1074"/>
                    </a:lnTo>
                    <a:lnTo>
                      <a:pt x="2110" y="1080"/>
                    </a:lnTo>
                    <a:lnTo>
                      <a:pt x="2116" y="1086"/>
                    </a:lnTo>
                    <a:lnTo>
                      <a:pt x="2136" y="1098"/>
                    </a:lnTo>
                    <a:lnTo>
                      <a:pt x="2136" y="1102"/>
                    </a:lnTo>
                    <a:lnTo>
                      <a:pt x="2136" y="1104"/>
                    </a:lnTo>
                    <a:lnTo>
                      <a:pt x="2154" y="1100"/>
                    </a:lnTo>
                    <a:lnTo>
                      <a:pt x="2158" y="1098"/>
                    </a:lnTo>
                    <a:lnTo>
                      <a:pt x="2158" y="1096"/>
                    </a:lnTo>
                    <a:lnTo>
                      <a:pt x="2148" y="1086"/>
                    </a:lnTo>
                    <a:lnTo>
                      <a:pt x="2124" y="1064"/>
                    </a:lnTo>
                    <a:close/>
                    <a:moveTo>
                      <a:pt x="2172" y="1036"/>
                    </a:moveTo>
                    <a:lnTo>
                      <a:pt x="2172" y="1036"/>
                    </a:lnTo>
                    <a:lnTo>
                      <a:pt x="2178" y="1038"/>
                    </a:lnTo>
                    <a:lnTo>
                      <a:pt x="2182" y="1040"/>
                    </a:lnTo>
                    <a:lnTo>
                      <a:pt x="2184" y="1038"/>
                    </a:lnTo>
                    <a:lnTo>
                      <a:pt x="2186" y="1036"/>
                    </a:lnTo>
                    <a:lnTo>
                      <a:pt x="2186" y="1030"/>
                    </a:lnTo>
                    <a:lnTo>
                      <a:pt x="2182" y="1024"/>
                    </a:lnTo>
                    <a:lnTo>
                      <a:pt x="2176" y="1018"/>
                    </a:lnTo>
                    <a:lnTo>
                      <a:pt x="2172" y="1016"/>
                    </a:lnTo>
                    <a:lnTo>
                      <a:pt x="2168" y="1018"/>
                    </a:lnTo>
                    <a:lnTo>
                      <a:pt x="2168" y="1020"/>
                    </a:lnTo>
                    <a:lnTo>
                      <a:pt x="2170" y="1020"/>
                    </a:lnTo>
                    <a:lnTo>
                      <a:pt x="2172" y="1022"/>
                    </a:lnTo>
                    <a:lnTo>
                      <a:pt x="2172" y="1024"/>
                    </a:lnTo>
                    <a:lnTo>
                      <a:pt x="2170" y="1028"/>
                    </a:lnTo>
                    <a:lnTo>
                      <a:pt x="2168" y="1032"/>
                    </a:lnTo>
                    <a:lnTo>
                      <a:pt x="2170" y="1034"/>
                    </a:lnTo>
                    <a:lnTo>
                      <a:pt x="2172" y="1036"/>
                    </a:lnTo>
                    <a:close/>
                    <a:moveTo>
                      <a:pt x="2152" y="752"/>
                    </a:moveTo>
                    <a:lnTo>
                      <a:pt x="2152" y="752"/>
                    </a:lnTo>
                    <a:lnTo>
                      <a:pt x="2154" y="760"/>
                    </a:lnTo>
                    <a:lnTo>
                      <a:pt x="2156" y="764"/>
                    </a:lnTo>
                    <a:lnTo>
                      <a:pt x="2160" y="766"/>
                    </a:lnTo>
                    <a:lnTo>
                      <a:pt x="2168" y="764"/>
                    </a:lnTo>
                    <a:lnTo>
                      <a:pt x="2172" y="762"/>
                    </a:lnTo>
                    <a:lnTo>
                      <a:pt x="2174" y="760"/>
                    </a:lnTo>
                    <a:lnTo>
                      <a:pt x="2176" y="758"/>
                    </a:lnTo>
                    <a:lnTo>
                      <a:pt x="2176" y="754"/>
                    </a:lnTo>
                    <a:lnTo>
                      <a:pt x="2174" y="746"/>
                    </a:lnTo>
                    <a:lnTo>
                      <a:pt x="2170" y="736"/>
                    </a:lnTo>
                    <a:lnTo>
                      <a:pt x="2168" y="732"/>
                    </a:lnTo>
                    <a:lnTo>
                      <a:pt x="2166" y="732"/>
                    </a:lnTo>
                    <a:lnTo>
                      <a:pt x="2164" y="734"/>
                    </a:lnTo>
                    <a:lnTo>
                      <a:pt x="2162" y="736"/>
                    </a:lnTo>
                    <a:lnTo>
                      <a:pt x="2158" y="730"/>
                    </a:lnTo>
                    <a:lnTo>
                      <a:pt x="2156" y="724"/>
                    </a:lnTo>
                    <a:lnTo>
                      <a:pt x="2154" y="718"/>
                    </a:lnTo>
                    <a:lnTo>
                      <a:pt x="2152" y="716"/>
                    </a:lnTo>
                    <a:lnTo>
                      <a:pt x="2148" y="716"/>
                    </a:lnTo>
                    <a:lnTo>
                      <a:pt x="2146" y="718"/>
                    </a:lnTo>
                    <a:lnTo>
                      <a:pt x="2146" y="722"/>
                    </a:lnTo>
                    <a:lnTo>
                      <a:pt x="2148" y="726"/>
                    </a:lnTo>
                    <a:lnTo>
                      <a:pt x="2152" y="736"/>
                    </a:lnTo>
                    <a:lnTo>
                      <a:pt x="2152" y="742"/>
                    </a:lnTo>
                    <a:lnTo>
                      <a:pt x="2152" y="746"/>
                    </a:lnTo>
                    <a:lnTo>
                      <a:pt x="2152" y="752"/>
                    </a:lnTo>
                    <a:close/>
                    <a:moveTo>
                      <a:pt x="2196" y="758"/>
                    </a:moveTo>
                    <a:lnTo>
                      <a:pt x="2196" y="758"/>
                    </a:lnTo>
                    <a:lnTo>
                      <a:pt x="2202" y="754"/>
                    </a:lnTo>
                    <a:lnTo>
                      <a:pt x="2206" y="750"/>
                    </a:lnTo>
                    <a:lnTo>
                      <a:pt x="2208" y="748"/>
                    </a:lnTo>
                    <a:lnTo>
                      <a:pt x="2206" y="746"/>
                    </a:lnTo>
                    <a:lnTo>
                      <a:pt x="2202" y="746"/>
                    </a:lnTo>
                    <a:lnTo>
                      <a:pt x="2198" y="748"/>
                    </a:lnTo>
                    <a:lnTo>
                      <a:pt x="2194" y="752"/>
                    </a:lnTo>
                    <a:lnTo>
                      <a:pt x="2194" y="754"/>
                    </a:lnTo>
                    <a:lnTo>
                      <a:pt x="2196" y="758"/>
                    </a:lnTo>
                    <a:close/>
                    <a:moveTo>
                      <a:pt x="2206" y="798"/>
                    </a:moveTo>
                    <a:lnTo>
                      <a:pt x="2206" y="798"/>
                    </a:lnTo>
                    <a:lnTo>
                      <a:pt x="2210" y="800"/>
                    </a:lnTo>
                    <a:lnTo>
                      <a:pt x="2214" y="800"/>
                    </a:lnTo>
                    <a:lnTo>
                      <a:pt x="2216" y="798"/>
                    </a:lnTo>
                    <a:lnTo>
                      <a:pt x="2216" y="792"/>
                    </a:lnTo>
                    <a:lnTo>
                      <a:pt x="2216" y="790"/>
                    </a:lnTo>
                    <a:lnTo>
                      <a:pt x="2214" y="788"/>
                    </a:lnTo>
                    <a:lnTo>
                      <a:pt x="2208" y="790"/>
                    </a:lnTo>
                    <a:lnTo>
                      <a:pt x="2204" y="794"/>
                    </a:lnTo>
                    <a:lnTo>
                      <a:pt x="2204" y="796"/>
                    </a:lnTo>
                    <a:lnTo>
                      <a:pt x="2206" y="798"/>
                    </a:lnTo>
                    <a:close/>
                    <a:moveTo>
                      <a:pt x="1762" y="382"/>
                    </a:moveTo>
                    <a:lnTo>
                      <a:pt x="1762" y="382"/>
                    </a:lnTo>
                    <a:lnTo>
                      <a:pt x="1762" y="386"/>
                    </a:lnTo>
                    <a:lnTo>
                      <a:pt x="1764" y="392"/>
                    </a:lnTo>
                    <a:lnTo>
                      <a:pt x="1768" y="394"/>
                    </a:lnTo>
                    <a:lnTo>
                      <a:pt x="1770" y="394"/>
                    </a:lnTo>
                    <a:lnTo>
                      <a:pt x="1772" y="392"/>
                    </a:lnTo>
                    <a:lnTo>
                      <a:pt x="1774" y="390"/>
                    </a:lnTo>
                    <a:lnTo>
                      <a:pt x="1772" y="386"/>
                    </a:lnTo>
                    <a:lnTo>
                      <a:pt x="1770" y="382"/>
                    </a:lnTo>
                    <a:lnTo>
                      <a:pt x="1766" y="378"/>
                    </a:lnTo>
                    <a:lnTo>
                      <a:pt x="1764" y="380"/>
                    </a:lnTo>
                    <a:lnTo>
                      <a:pt x="1762" y="382"/>
                    </a:lnTo>
                    <a:close/>
                    <a:moveTo>
                      <a:pt x="1786" y="386"/>
                    </a:moveTo>
                    <a:lnTo>
                      <a:pt x="1786" y="386"/>
                    </a:lnTo>
                    <a:lnTo>
                      <a:pt x="1784" y="386"/>
                    </a:lnTo>
                    <a:lnTo>
                      <a:pt x="1780" y="388"/>
                    </a:lnTo>
                    <a:lnTo>
                      <a:pt x="1776" y="396"/>
                    </a:lnTo>
                    <a:lnTo>
                      <a:pt x="1776" y="402"/>
                    </a:lnTo>
                    <a:lnTo>
                      <a:pt x="1778" y="404"/>
                    </a:lnTo>
                    <a:lnTo>
                      <a:pt x="1780" y="404"/>
                    </a:lnTo>
                    <a:lnTo>
                      <a:pt x="1784" y="402"/>
                    </a:lnTo>
                    <a:lnTo>
                      <a:pt x="1788" y="404"/>
                    </a:lnTo>
                    <a:lnTo>
                      <a:pt x="1790" y="410"/>
                    </a:lnTo>
                    <a:lnTo>
                      <a:pt x="1794" y="414"/>
                    </a:lnTo>
                    <a:lnTo>
                      <a:pt x="1796" y="416"/>
                    </a:lnTo>
                    <a:lnTo>
                      <a:pt x="1800" y="412"/>
                    </a:lnTo>
                    <a:lnTo>
                      <a:pt x="1798" y="408"/>
                    </a:lnTo>
                    <a:lnTo>
                      <a:pt x="1794" y="402"/>
                    </a:lnTo>
                    <a:lnTo>
                      <a:pt x="1790" y="396"/>
                    </a:lnTo>
                    <a:lnTo>
                      <a:pt x="1790" y="392"/>
                    </a:lnTo>
                    <a:lnTo>
                      <a:pt x="1790" y="390"/>
                    </a:lnTo>
                    <a:lnTo>
                      <a:pt x="1786" y="386"/>
                    </a:lnTo>
                    <a:close/>
                    <a:moveTo>
                      <a:pt x="1754" y="340"/>
                    </a:moveTo>
                    <a:lnTo>
                      <a:pt x="1754" y="340"/>
                    </a:lnTo>
                    <a:lnTo>
                      <a:pt x="1758" y="346"/>
                    </a:lnTo>
                    <a:lnTo>
                      <a:pt x="1766" y="354"/>
                    </a:lnTo>
                    <a:lnTo>
                      <a:pt x="1776" y="360"/>
                    </a:lnTo>
                    <a:lnTo>
                      <a:pt x="1780" y="360"/>
                    </a:lnTo>
                    <a:lnTo>
                      <a:pt x="1784" y="360"/>
                    </a:lnTo>
                    <a:lnTo>
                      <a:pt x="1788" y="358"/>
                    </a:lnTo>
                    <a:lnTo>
                      <a:pt x="1784" y="356"/>
                    </a:lnTo>
                    <a:lnTo>
                      <a:pt x="1776" y="352"/>
                    </a:lnTo>
                    <a:lnTo>
                      <a:pt x="1774" y="348"/>
                    </a:lnTo>
                    <a:lnTo>
                      <a:pt x="1772" y="344"/>
                    </a:lnTo>
                    <a:lnTo>
                      <a:pt x="1768" y="336"/>
                    </a:lnTo>
                    <a:lnTo>
                      <a:pt x="1764" y="332"/>
                    </a:lnTo>
                    <a:lnTo>
                      <a:pt x="1746" y="320"/>
                    </a:lnTo>
                    <a:lnTo>
                      <a:pt x="1742" y="318"/>
                    </a:lnTo>
                    <a:lnTo>
                      <a:pt x="1740" y="320"/>
                    </a:lnTo>
                    <a:lnTo>
                      <a:pt x="1742" y="328"/>
                    </a:lnTo>
                    <a:lnTo>
                      <a:pt x="1744" y="332"/>
                    </a:lnTo>
                    <a:lnTo>
                      <a:pt x="1748" y="334"/>
                    </a:lnTo>
                    <a:lnTo>
                      <a:pt x="1752" y="336"/>
                    </a:lnTo>
                    <a:lnTo>
                      <a:pt x="1754" y="340"/>
                    </a:lnTo>
                    <a:close/>
                    <a:moveTo>
                      <a:pt x="1744" y="368"/>
                    </a:moveTo>
                    <a:lnTo>
                      <a:pt x="1744" y="368"/>
                    </a:lnTo>
                    <a:lnTo>
                      <a:pt x="1744" y="374"/>
                    </a:lnTo>
                    <a:lnTo>
                      <a:pt x="1748" y="378"/>
                    </a:lnTo>
                    <a:lnTo>
                      <a:pt x="1752" y="382"/>
                    </a:lnTo>
                    <a:lnTo>
                      <a:pt x="1754" y="380"/>
                    </a:lnTo>
                    <a:lnTo>
                      <a:pt x="1756" y="380"/>
                    </a:lnTo>
                    <a:lnTo>
                      <a:pt x="1758" y="376"/>
                    </a:lnTo>
                    <a:lnTo>
                      <a:pt x="1758" y="374"/>
                    </a:lnTo>
                    <a:lnTo>
                      <a:pt x="1752" y="368"/>
                    </a:lnTo>
                    <a:lnTo>
                      <a:pt x="1746" y="366"/>
                    </a:lnTo>
                    <a:lnTo>
                      <a:pt x="1744" y="366"/>
                    </a:lnTo>
                    <a:lnTo>
                      <a:pt x="1744" y="368"/>
                    </a:lnTo>
                    <a:close/>
                    <a:moveTo>
                      <a:pt x="1802" y="416"/>
                    </a:moveTo>
                    <a:lnTo>
                      <a:pt x="1802" y="416"/>
                    </a:lnTo>
                    <a:lnTo>
                      <a:pt x="1800" y="420"/>
                    </a:lnTo>
                    <a:lnTo>
                      <a:pt x="1800" y="424"/>
                    </a:lnTo>
                    <a:lnTo>
                      <a:pt x="1804" y="426"/>
                    </a:lnTo>
                    <a:lnTo>
                      <a:pt x="1810" y="424"/>
                    </a:lnTo>
                    <a:lnTo>
                      <a:pt x="1810" y="422"/>
                    </a:lnTo>
                    <a:lnTo>
                      <a:pt x="1812" y="420"/>
                    </a:lnTo>
                    <a:lnTo>
                      <a:pt x="1810" y="416"/>
                    </a:lnTo>
                    <a:lnTo>
                      <a:pt x="1806" y="414"/>
                    </a:lnTo>
                    <a:lnTo>
                      <a:pt x="1804" y="414"/>
                    </a:lnTo>
                    <a:lnTo>
                      <a:pt x="1802" y="416"/>
                    </a:lnTo>
                    <a:close/>
                    <a:moveTo>
                      <a:pt x="1858" y="386"/>
                    </a:moveTo>
                    <a:lnTo>
                      <a:pt x="1858" y="386"/>
                    </a:lnTo>
                    <a:lnTo>
                      <a:pt x="1848" y="382"/>
                    </a:lnTo>
                    <a:lnTo>
                      <a:pt x="1844" y="378"/>
                    </a:lnTo>
                    <a:lnTo>
                      <a:pt x="1840" y="374"/>
                    </a:lnTo>
                    <a:lnTo>
                      <a:pt x="1832" y="368"/>
                    </a:lnTo>
                    <a:lnTo>
                      <a:pt x="1828" y="366"/>
                    </a:lnTo>
                    <a:lnTo>
                      <a:pt x="1826" y="368"/>
                    </a:lnTo>
                    <a:lnTo>
                      <a:pt x="1828" y="378"/>
                    </a:lnTo>
                    <a:lnTo>
                      <a:pt x="1830" y="382"/>
                    </a:lnTo>
                    <a:lnTo>
                      <a:pt x="1834" y="386"/>
                    </a:lnTo>
                    <a:lnTo>
                      <a:pt x="1848" y="394"/>
                    </a:lnTo>
                    <a:lnTo>
                      <a:pt x="1864" y="404"/>
                    </a:lnTo>
                    <a:lnTo>
                      <a:pt x="1878" y="414"/>
                    </a:lnTo>
                    <a:lnTo>
                      <a:pt x="1880" y="416"/>
                    </a:lnTo>
                    <a:lnTo>
                      <a:pt x="1882" y="416"/>
                    </a:lnTo>
                    <a:lnTo>
                      <a:pt x="1878" y="408"/>
                    </a:lnTo>
                    <a:lnTo>
                      <a:pt x="1870" y="396"/>
                    </a:lnTo>
                    <a:lnTo>
                      <a:pt x="1864" y="390"/>
                    </a:lnTo>
                    <a:lnTo>
                      <a:pt x="1858" y="386"/>
                    </a:lnTo>
                    <a:close/>
                    <a:moveTo>
                      <a:pt x="1882" y="456"/>
                    </a:moveTo>
                    <a:lnTo>
                      <a:pt x="1882" y="456"/>
                    </a:lnTo>
                    <a:lnTo>
                      <a:pt x="1876" y="450"/>
                    </a:lnTo>
                    <a:lnTo>
                      <a:pt x="1872" y="450"/>
                    </a:lnTo>
                    <a:lnTo>
                      <a:pt x="1870" y="454"/>
                    </a:lnTo>
                    <a:lnTo>
                      <a:pt x="1870" y="462"/>
                    </a:lnTo>
                    <a:lnTo>
                      <a:pt x="1870" y="468"/>
                    </a:lnTo>
                    <a:lnTo>
                      <a:pt x="1876" y="474"/>
                    </a:lnTo>
                    <a:lnTo>
                      <a:pt x="1882" y="478"/>
                    </a:lnTo>
                    <a:lnTo>
                      <a:pt x="1892" y="478"/>
                    </a:lnTo>
                    <a:lnTo>
                      <a:pt x="1900" y="476"/>
                    </a:lnTo>
                    <a:lnTo>
                      <a:pt x="1900" y="478"/>
                    </a:lnTo>
                    <a:lnTo>
                      <a:pt x="1902" y="480"/>
                    </a:lnTo>
                    <a:lnTo>
                      <a:pt x="1912" y="482"/>
                    </a:lnTo>
                    <a:lnTo>
                      <a:pt x="1916" y="482"/>
                    </a:lnTo>
                    <a:lnTo>
                      <a:pt x="1920" y="482"/>
                    </a:lnTo>
                    <a:lnTo>
                      <a:pt x="1920" y="480"/>
                    </a:lnTo>
                    <a:lnTo>
                      <a:pt x="1918" y="476"/>
                    </a:lnTo>
                    <a:lnTo>
                      <a:pt x="1914" y="468"/>
                    </a:lnTo>
                    <a:lnTo>
                      <a:pt x="1906" y="460"/>
                    </a:lnTo>
                    <a:lnTo>
                      <a:pt x="1902" y="458"/>
                    </a:lnTo>
                    <a:lnTo>
                      <a:pt x="1900" y="456"/>
                    </a:lnTo>
                    <a:lnTo>
                      <a:pt x="1892" y="456"/>
                    </a:lnTo>
                    <a:lnTo>
                      <a:pt x="1886" y="458"/>
                    </a:lnTo>
                    <a:lnTo>
                      <a:pt x="1884" y="456"/>
                    </a:lnTo>
                    <a:lnTo>
                      <a:pt x="1882" y="456"/>
                    </a:lnTo>
                    <a:close/>
                    <a:moveTo>
                      <a:pt x="1884" y="560"/>
                    </a:moveTo>
                    <a:lnTo>
                      <a:pt x="1884" y="560"/>
                    </a:lnTo>
                    <a:lnTo>
                      <a:pt x="1886" y="564"/>
                    </a:lnTo>
                    <a:lnTo>
                      <a:pt x="1894" y="570"/>
                    </a:lnTo>
                    <a:lnTo>
                      <a:pt x="1902" y="576"/>
                    </a:lnTo>
                    <a:lnTo>
                      <a:pt x="1906" y="576"/>
                    </a:lnTo>
                    <a:lnTo>
                      <a:pt x="1910" y="576"/>
                    </a:lnTo>
                    <a:lnTo>
                      <a:pt x="1910" y="574"/>
                    </a:lnTo>
                    <a:lnTo>
                      <a:pt x="1908" y="570"/>
                    </a:lnTo>
                    <a:lnTo>
                      <a:pt x="1900" y="562"/>
                    </a:lnTo>
                    <a:lnTo>
                      <a:pt x="1890" y="558"/>
                    </a:lnTo>
                    <a:lnTo>
                      <a:pt x="1886" y="558"/>
                    </a:lnTo>
                    <a:lnTo>
                      <a:pt x="1884" y="560"/>
                    </a:lnTo>
                    <a:close/>
                    <a:moveTo>
                      <a:pt x="1966" y="508"/>
                    </a:moveTo>
                    <a:lnTo>
                      <a:pt x="1966" y="508"/>
                    </a:lnTo>
                    <a:lnTo>
                      <a:pt x="1958" y="506"/>
                    </a:lnTo>
                    <a:lnTo>
                      <a:pt x="1950" y="502"/>
                    </a:lnTo>
                    <a:lnTo>
                      <a:pt x="1942" y="498"/>
                    </a:lnTo>
                    <a:lnTo>
                      <a:pt x="1938" y="498"/>
                    </a:lnTo>
                    <a:lnTo>
                      <a:pt x="1936" y="500"/>
                    </a:lnTo>
                    <a:lnTo>
                      <a:pt x="1934" y="500"/>
                    </a:lnTo>
                    <a:lnTo>
                      <a:pt x="1934" y="502"/>
                    </a:lnTo>
                    <a:lnTo>
                      <a:pt x="1938" y="504"/>
                    </a:lnTo>
                    <a:lnTo>
                      <a:pt x="1942" y="506"/>
                    </a:lnTo>
                    <a:lnTo>
                      <a:pt x="1944" y="510"/>
                    </a:lnTo>
                    <a:lnTo>
                      <a:pt x="1944" y="512"/>
                    </a:lnTo>
                    <a:lnTo>
                      <a:pt x="1946" y="516"/>
                    </a:lnTo>
                    <a:lnTo>
                      <a:pt x="1948" y="518"/>
                    </a:lnTo>
                    <a:lnTo>
                      <a:pt x="1956" y="524"/>
                    </a:lnTo>
                    <a:lnTo>
                      <a:pt x="1966" y="528"/>
                    </a:lnTo>
                    <a:lnTo>
                      <a:pt x="1974" y="528"/>
                    </a:lnTo>
                    <a:lnTo>
                      <a:pt x="1976" y="528"/>
                    </a:lnTo>
                    <a:lnTo>
                      <a:pt x="1978" y="526"/>
                    </a:lnTo>
                    <a:lnTo>
                      <a:pt x="1976" y="518"/>
                    </a:lnTo>
                    <a:lnTo>
                      <a:pt x="1972" y="512"/>
                    </a:lnTo>
                    <a:lnTo>
                      <a:pt x="1968" y="510"/>
                    </a:lnTo>
                    <a:lnTo>
                      <a:pt x="1966" y="508"/>
                    </a:lnTo>
                    <a:close/>
                    <a:moveTo>
                      <a:pt x="2174" y="784"/>
                    </a:moveTo>
                    <a:lnTo>
                      <a:pt x="2174" y="784"/>
                    </a:lnTo>
                    <a:lnTo>
                      <a:pt x="2174" y="788"/>
                    </a:lnTo>
                    <a:lnTo>
                      <a:pt x="2180" y="792"/>
                    </a:lnTo>
                    <a:lnTo>
                      <a:pt x="2182" y="794"/>
                    </a:lnTo>
                    <a:lnTo>
                      <a:pt x="2184" y="798"/>
                    </a:lnTo>
                    <a:lnTo>
                      <a:pt x="2186" y="804"/>
                    </a:lnTo>
                    <a:lnTo>
                      <a:pt x="2188" y="808"/>
                    </a:lnTo>
                    <a:lnTo>
                      <a:pt x="2192" y="808"/>
                    </a:lnTo>
                    <a:lnTo>
                      <a:pt x="2196" y="808"/>
                    </a:lnTo>
                    <a:lnTo>
                      <a:pt x="2198" y="806"/>
                    </a:lnTo>
                    <a:lnTo>
                      <a:pt x="2198" y="800"/>
                    </a:lnTo>
                    <a:lnTo>
                      <a:pt x="2196" y="794"/>
                    </a:lnTo>
                    <a:lnTo>
                      <a:pt x="2190" y="788"/>
                    </a:lnTo>
                    <a:lnTo>
                      <a:pt x="2186" y="784"/>
                    </a:lnTo>
                    <a:lnTo>
                      <a:pt x="2180" y="780"/>
                    </a:lnTo>
                    <a:lnTo>
                      <a:pt x="2176" y="780"/>
                    </a:lnTo>
                    <a:lnTo>
                      <a:pt x="2174" y="784"/>
                    </a:lnTo>
                    <a:close/>
                    <a:moveTo>
                      <a:pt x="1938" y="458"/>
                    </a:moveTo>
                    <a:lnTo>
                      <a:pt x="1938" y="458"/>
                    </a:lnTo>
                    <a:lnTo>
                      <a:pt x="1938" y="454"/>
                    </a:lnTo>
                    <a:lnTo>
                      <a:pt x="1938" y="448"/>
                    </a:lnTo>
                    <a:lnTo>
                      <a:pt x="1936" y="444"/>
                    </a:lnTo>
                    <a:lnTo>
                      <a:pt x="1930" y="438"/>
                    </a:lnTo>
                    <a:lnTo>
                      <a:pt x="1928" y="434"/>
                    </a:lnTo>
                    <a:lnTo>
                      <a:pt x="1926" y="428"/>
                    </a:lnTo>
                    <a:lnTo>
                      <a:pt x="1922" y="420"/>
                    </a:lnTo>
                    <a:lnTo>
                      <a:pt x="1920" y="410"/>
                    </a:lnTo>
                    <a:lnTo>
                      <a:pt x="1916" y="408"/>
                    </a:lnTo>
                    <a:lnTo>
                      <a:pt x="1910" y="406"/>
                    </a:lnTo>
                    <a:lnTo>
                      <a:pt x="1908" y="404"/>
                    </a:lnTo>
                    <a:lnTo>
                      <a:pt x="1906" y="406"/>
                    </a:lnTo>
                    <a:lnTo>
                      <a:pt x="1906" y="412"/>
                    </a:lnTo>
                    <a:lnTo>
                      <a:pt x="1912" y="422"/>
                    </a:lnTo>
                    <a:lnTo>
                      <a:pt x="1916" y="440"/>
                    </a:lnTo>
                    <a:lnTo>
                      <a:pt x="1918" y="446"/>
                    </a:lnTo>
                    <a:lnTo>
                      <a:pt x="1920" y="448"/>
                    </a:lnTo>
                    <a:lnTo>
                      <a:pt x="1926" y="452"/>
                    </a:lnTo>
                    <a:lnTo>
                      <a:pt x="1930" y="460"/>
                    </a:lnTo>
                    <a:lnTo>
                      <a:pt x="1936" y="466"/>
                    </a:lnTo>
                    <a:lnTo>
                      <a:pt x="1940" y="470"/>
                    </a:lnTo>
                    <a:lnTo>
                      <a:pt x="1942" y="468"/>
                    </a:lnTo>
                    <a:lnTo>
                      <a:pt x="1938" y="458"/>
                    </a:lnTo>
                    <a:close/>
                    <a:moveTo>
                      <a:pt x="2456" y="2102"/>
                    </a:moveTo>
                    <a:lnTo>
                      <a:pt x="2456" y="2102"/>
                    </a:lnTo>
                    <a:lnTo>
                      <a:pt x="2460" y="2096"/>
                    </a:lnTo>
                    <a:lnTo>
                      <a:pt x="2460" y="2090"/>
                    </a:lnTo>
                    <a:lnTo>
                      <a:pt x="2458" y="2084"/>
                    </a:lnTo>
                    <a:lnTo>
                      <a:pt x="2456" y="2082"/>
                    </a:lnTo>
                    <a:lnTo>
                      <a:pt x="2450" y="2082"/>
                    </a:lnTo>
                    <a:lnTo>
                      <a:pt x="2442" y="2084"/>
                    </a:lnTo>
                    <a:lnTo>
                      <a:pt x="2434" y="2088"/>
                    </a:lnTo>
                    <a:lnTo>
                      <a:pt x="2426" y="2094"/>
                    </a:lnTo>
                    <a:lnTo>
                      <a:pt x="2418" y="2100"/>
                    </a:lnTo>
                    <a:lnTo>
                      <a:pt x="2412" y="2100"/>
                    </a:lnTo>
                    <a:lnTo>
                      <a:pt x="2410" y="2098"/>
                    </a:lnTo>
                    <a:lnTo>
                      <a:pt x="2410" y="2094"/>
                    </a:lnTo>
                    <a:lnTo>
                      <a:pt x="2410" y="2080"/>
                    </a:lnTo>
                    <a:lnTo>
                      <a:pt x="2410" y="2076"/>
                    </a:lnTo>
                    <a:lnTo>
                      <a:pt x="2408" y="2074"/>
                    </a:lnTo>
                    <a:lnTo>
                      <a:pt x="2400" y="2072"/>
                    </a:lnTo>
                    <a:lnTo>
                      <a:pt x="2398" y="2070"/>
                    </a:lnTo>
                    <a:lnTo>
                      <a:pt x="2398" y="2068"/>
                    </a:lnTo>
                    <a:lnTo>
                      <a:pt x="2404" y="2064"/>
                    </a:lnTo>
                    <a:lnTo>
                      <a:pt x="2408" y="2062"/>
                    </a:lnTo>
                    <a:lnTo>
                      <a:pt x="2408" y="2058"/>
                    </a:lnTo>
                    <a:lnTo>
                      <a:pt x="2408" y="2056"/>
                    </a:lnTo>
                    <a:lnTo>
                      <a:pt x="2404" y="2054"/>
                    </a:lnTo>
                    <a:lnTo>
                      <a:pt x="2400" y="2054"/>
                    </a:lnTo>
                    <a:lnTo>
                      <a:pt x="2396" y="2056"/>
                    </a:lnTo>
                    <a:lnTo>
                      <a:pt x="2388" y="2060"/>
                    </a:lnTo>
                    <a:lnTo>
                      <a:pt x="2380" y="2068"/>
                    </a:lnTo>
                    <a:lnTo>
                      <a:pt x="2376" y="2074"/>
                    </a:lnTo>
                    <a:lnTo>
                      <a:pt x="2374" y="2080"/>
                    </a:lnTo>
                    <a:lnTo>
                      <a:pt x="2374" y="2096"/>
                    </a:lnTo>
                    <a:lnTo>
                      <a:pt x="2372" y="2104"/>
                    </a:lnTo>
                    <a:lnTo>
                      <a:pt x="2370" y="2110"/>
                    </a:lnTo>
                    <a:lnTo>
                      <a:pt x="2366" y="2116"/>
                    </a:lnTo>
                    <a:lnTo>
                      <a:pt x="2358" y="2120"/>
                    </a:lnTo>
                    <a:lnTo>
                      <a:pt x="2352" y="2126"/>
                    </a:lnTo>
                    <a:lnTo>
                      <a:pt x="2346" y="2134"/>
                    </a:lnTo>
                    <a:lnTo>
                      <a:pt x="2336" y="2156"/>
                    </a:lnTo>
                    <a:lnTo>
                      <a:pt x="2324" y="2180"/>
                    </a:lnTo>
                    <a:lnTo>
                      <a:pt x="2318" y="2190"/>
                    </a:lnTo>
                    <a:lnTo>
                      <a:pt x="2310" y="2196"/>
                    </a:lnTo>
                    <a:lnTo>
                      <a:pt x="2298" y="2206"/>
                    </a:lnTo>
                    <a:lnTo>
                      <a:pt x="2286" y="2218"/>
                    </a:lnTo>
                    <a:lnTo>
                      <a:pt x="2274" y="2228"/>
                    </a:lnTo>
                    <a:lnTo>
                      <a:pt x="2270" y="2230"/>
                    </a:lnTo>
                    <a:lnTo>
                      <a:pt x="2264" y="2232"/>
                    </a:lnTo>
                    <a:lnTo>
                      <a:pt x="2260" y="2234"/>
                    </a:lnTo>
                    <a:lnTo>
                      <a:pt x="2256" y="2236"/>
                    </a:lnTo>
                    <a:lnTo>
                      <a:pt x="2250" y="2242"/>
                    </a:lnTo>
                    <a:lnTo>
                      <a:pt x="2246" y="2248"/>
                    </a:lnTo>
                    <a:lnTo>
                      <a:pt x="2242" y="2250"/>
                    </a:lnTo>
                    <a:lnTo>
                      <a:pt x="2236" y="2250"/>
                    </a:lnTo>
                    <a:lnTo>
                      <a:pt x="2228" y="2250"/>
                    </a:lnTo>
                    <a:lnTo>
                      <a:pt x="2222" y="2254"/>
                    </a:lnTo>
                    <a:lnTo>
                      <a:pt x="2216" y="2260"/>
                    </a:lnTo>
                    <a:lnTo>
                      <a:pt x="2210" y="2266"/>
                    </a:lnTo>
                    <a:lnTo>
                      <a:pt x="2200" y="2282"/>
                    </a:lnTo>
                    <a:lnTo>
                      <a:pt x="2186" y="2298"/>
                    </a:lnTo>
                    <a:lnTo>
                      <a:pt x="2174" y="2310"/>
                    </a:lnTo>
                    <a:lnTo>
                      <a:pt x="2162" y="2322"/>
                    </a:lnTo>
                    <a:lnTo>
                      <a:pt x="2160" y="2328"/>
                    </a:lnTo>
                    <a:lnTo>
                      <a:pt x="2156" y="2334"/>
                    </a:lnTo>
                    <a:lnTo>
                      <a:pt x="2156" y="2338"/>
                    </a:lnTo>
                    <a:lnTo>
                      <a:pt x="2158" y="2344"/>
                    </a:lnTo>
                    <a:lnTo>
                      <a:pt x="2160" y="2348"/>
                    </a:lnTo>
                    <a:lnTo>
                      <a:pt x="2158" y="2352"/>
                    </a:lnTo>
                    <a:lnTo>
                      <a:pt x="2152" y="2356"/>
                    </a:lnTo>
                    <a:lnTo>
                      <a:pt x="2146" y="2360"/>
                    </a:lnTo>
                    <a:lnTo>
                      <a:pt x="2146" y="2362"/>
                    </a:lnTo>
                    <a:lnTo>
                      <a:pt x="2146" y="2368"/>
                    </a:lnTo>
                    <a:lnTo>
                      <a:pt x="2152" y="2376"/>
                    </a:lnTo>
                    <a:lnTo>
                      <a:pt x="2162" y="2382"/>
                    </a:lnTo>
                    <a:lnTo>
                      <a:pt x="2168" y="2384"/>
                    </a:lnTo>
                    <a:lnTo>
                      <a:pt x="2172" y="2384"/>
                    </a:lnTo>
                    <a:lnTo>
                      <a:pt x="2178" y="2382"/>
                    </a:lnTo>
                    <a:lnTo>
                      <a:pt x="2184" y="2378"/>
                    </a:lnTo>
                    <a:lnTo>
                      <a:pt x="2190" y="2376"/>
                    </a:lnTo>
                    <a:lnTo>
                      <a:pt x="2192" y="2374"/>
                    </a:lnTo>
                    <a:lnTo>
                      <a:pt x="2194" y="2376"/>
                    </a:lnTo>
                    <a:lnTo>
                      <a:pt x="2196" y="2378"/>
                    </a:lnTo>
                    <a:lnTo>
                      <a:pt x="2200" y="2384"/>
                    </a:lnTo>
                    <a:lnTo>
                      <a:pt x="2202" y="2386"/>
                    </a:lnTo>
                    <a:lnTo>
                      <a:pt x="2208" y="2386"/>
                    </a:lnTo>
                    <a:lnTo>
                      <a:pt x="2212" y="2386"/>
                    </a:lnTo>
                    <a:lnTo>
                      <a:pt x="2216" y="2388"/>
                    </a:lnTo>
                    <a:lnTo>
                      <a:pt x="2218" y="2392"/>
                    </a:lnTo>
                    <a:lnTo>
                      <a:pt x="2218" y="2396"/>
                    </a:lnTo>
                    <a:lnTo>
                      <a:pt x="2220" y="2398"/>
                    </a:lnTo>
                    <a:lnTo>
                      <a:pt x="2224" y="2402"/>
                    </a:lnTo>
                    <a:lnTo>
                      <a:pt x="2232" y="2402"/>
                    </a:lnTo>
                    <a:lnTo>
                      <a:pt x="2248" y="2404"/>
                    </a:lnTo>
                    <a:lnTo>
                      <a:pt x="2256" y="2404"/>
                    </a:lnTo>
                    <a:lnTo>
                      <a:pt x="2262" y="2404"/>
                    </a:lnTo>
                    <a:lnTo>
                      <a:pt x="2268" y="2402"/>
                    </a:lnTo>
                    <a:lnTo>
                      <a:pt x="2276" y="2398"/>
                    </a:lnTo>
                    <a:lnTo>
                      <a:pt x="2282" y="2390"/>
                    </a:lnTo>
                    <a:lnTo>
                      <a:pt x="2288" y="2380"/>
                    </a:lnTo>
                    <a:lnTo>
                      <a:pt x="2296" y="2372"/>
                    </a:lnTo>
                    <a:lnTo>
                      <a:pt x="2302" y="2366"/>
                    </a:lnTo>
                    <a:lnTo>
                      <a:pt x="2308" y="2362"/>
                    </a:lnTo>
                    <a:lnTo>
                      <a:pt x="2314" y="2360"/>
                    </a:lnTo>
                    <a:lnTo>
                      <a:pt x="2320" y="2358"/>
                    </a:lnTo>
                    <a:lnTo>
                      <a:pt x="2320" y="2356"/>
                    </a:lnTo>
                    <a:lnTo>
                      <a:pt x="2318" y="2352"/>
                    </a:lnTo>
                    <a:lnTo>
                      <a:pt x="2318" y="2346"/>
                    </a:lnTo>
                    <a:lnTo>
                      <a:pt x="2318" y="2340"/>
                    </a:lnTo>
                    <a:lnTo>
                      <a:pt x="2324" y="2328"/>
                    </a:lnTo>
                    <a:lnTo>
                      <a:pt x="2332" y="2312"/>
                    </a:lnTo>
                    <a:lnTo>
                      <a:pt x="2336" y="2300"/>
                    </a:lnTo>
                    <a:lnTo>
                      <a:pt x="2336" y="2288"/>
                    </a:lnTo>
                    <a:lnTo>
                      <a:pt x="2340" y="2276"/>
                    </a:lnTo>
                    <a:lnTo>
                      <a:pt x="2346" y="2266"/>
                    </a:lnTo>
                    <a:lnTo>
                      <a:pt x="2354" y="2258"/>
                    </a:lnTo>
                    <a:lnTo>
                      <a:pt x="2364" y="2252"/>
                    </a:lnTo>
                    <a:lnTo>
                      <a:pt x="2376" y="2248"/>
                    </a:lnTo>
                    <a:lnTo>
                      <a:pt x="2386" y="2246"/>
                    </a:lnTo>
                    <a:lnTo>
                      <a:pt x="2394" y="2244"/>
                    </a:lnTo>
                    <a:lnTo>
                      <a:pt x="2400" y="2246"/>
                    </a:lnTo>
                    <a:lnTo>
                      <a:pt x="2406" y="2246"/>
                    </a:lnTo>
                    <a:lnTo>
                      <a:pt x="2410" y="2246"/>
                    </a:lnTo>
                    <a:lnTo>
                      <a:pt x="2414" y="2244"/>
                    </a:lnTo>
                    <a:lnTo>
                      <a:pt x="2416" y="2242"/>
                    </a:lnTo>
                    <a:lnTo>
                      <a:pt x="2418" y="2238"/>
                    </a:lnTo>
                    <a:lnTo>
                      <a:pt x="2418" y="2236"/>
                    </a:lnTo>
                    <a:lnTo>
                      <a:pt x="2416" y="2232"/>
                    </a:lnTo>
                    <a:lnTo>
                      <a:pt x="2410" y="2230"/>
                    </a:lnTo>
                    <a:lnTo>
                      <a:pt x="2404" y="2228"/>
                    </a:lnTo>
                    <a:lnTo>
                      <a:pt x="2402" y="2224"/>
                    </a:lnTo>
                    <a:lnTo>
                      <a:pt x="2400" y="2218"/>
                    </a:lnTo>
                    <a:lnTo>
                      <a:pt x="2400" y="2214"/>
                    </a:lnTo>
                    <a:lnTo>
                      <a:pt x="2400" y="2208"/>
                    </a:lnTo>
                    <a:lnTo>
                      <a:pt x="2402" y="2204"/>
                    </a:lnTo>
                    <a:lnTo>
                      <a:pt x="2406" y="2200"/>
                    </a:lnTo>
                    <a:lnTo>
                      <a:pt x="2410" y="2198"/>
                    </a:lnTo>
                    <a:lnTo>
                      <a:pt x="2416" y="2196"/>
                    </a:lnTo>
                    <a:lnTo>
                      <a:pt x="2420" y="2192"/>
                    </a:lnTo>
                    <a:lnTo>
                      <a:pt x="2430" y="2178"/>
                    </a:lnTo>
                    <a:lnTo>
                      <a:pt x="2440" y="2160"/>
                    </a:lnTo>
                    <a:lnTo>
                      <a:pt x="2454" y="2138"/>
                    </a:lnTo>
                    <a:lnTo>
                      <a:pt x="2460" y="2130"/>
                    </a:lnTo>
                    <a:lnTo>
                      <a:pt x="2462" y="2124"/>
                    </a:lnTo>
                    <a:lnTo>
                      <a:pt x="2462" y="2120"/>
                    </a:lnTo>
                    <a:lnTo>
                      <a:pt x="2460" y="2118"/>
                    </a:lnTo>
                    <a:lnTo>
                      <a:pt x="2456" y="2116"/>
                    </a:lnTo>
                    <a:lnTo>
                      <a:pt x="2454" y="2114"/>
                    </a:lnTo>
                    <a:lnTo>
                      <a:pt x="2454" y="2110"/>
                    </a:lnTo>
                    <a:lnTo>
                      <a:pt x="2456" y="2102"/>
                    </a:lnTo>
                    <a:close/>
                    <a:moveTo>
                      <a:pt x="2684" y="808"/>
                    </a:moveTo>
                    <a:lnTo>
                      <a:pt x="2684" y="808"/>
                    </a:lnTo>
                    <a:lnTo>
                      <a:pt x="2680" y="812"/>
                    </a:lnTo>
                    <a:lnTo>
                      <a:pt x="2678" y="810"/>
                    </a:lnTo>
                    <a:lnTo>
                      <a:pt x="2682" y="802"/>
                    </a:lnTo>
                    <a:lnTo>
                      <a:pt x="2688" y="794"/>
                    </a:lnTo>
                    <a:lnTo>
                      <a:pt x="2690" y="792"/>
                    </a:lnTo>
                    <a:lnTo>
                      <a:pt x="2690" y="790"/>
                    </a:lnTo>
                    <a:lnTo>
                      <a:pt x="2688" y="788"/>
                    </a:lnTo>
                    <a:lnTo>
                      <a:pt x="2684" y="790"/>
                    </a:lnTo>
                    <a:lnTo>
                      <a:pt x="2676" y="794"/>
                    </a:lnTo>
                    <a:lnTo>
                      <a:pt x="2664" y="800"/>
                    </a:lnTo>
                    <a:lnTo>
                      <a:pt x="2658" y="804"/>
                    </a:lnTo>
                    <a:lnTo>
                      <a:pt x="2652" y="806"/>
                    </a:lnTo>
                    <a:lnTo>
                      <a:pt x="2648" y="806"/>
                    </a:lnTo>
                    <a:lnTo>
                      <a:pt x="2646" y="812"/>
                    </a:lnTo>
                    <a:lnTo>
                      <a:pt x="2644" y="814"/>
                    </a:lnTo>
                    <a:lnTo>
                      <a:pt x="2642" y="816"/>
                    </a:lnTo>
                    <a:lnTo>
                      <a:pt x="2636" y="814"/>
                    </a:lnTo>
                    <a:lnTo>
                      <a:pt x="2634" y="814"/>
                    </a:lnTo>
                    <a:lnTo>
                      <a:pt x="2634" y="816"/>
                    </a:lnTo>
                    <a:lnTo>
                      <a:pt x="2636" y="826"/>
                    </a:lnTo>
                    <a:lnTo>
                      <a:pt x="2640" y="832"/>
                    </a:lnTo>
                    <a:lnTo>
                      <a:pt x="2642" y="832"/>
                    </a:lnTo>
                    <a:lnTo>
                      <a:pt x="2656" y="822"/>
                    </a:lnTo>
                    <a:lnTo>
                      <a:pt x="2660" y="820"/>
                    </a:lnTo>
                    <a:lnTo>
                      <a:pt x="2662" y="820"/>
                    </a:lnTo>
                    <a:lnTo>
                      <a:pt x="2664" y="820"/>
                    </a:lnTo>
                    <a:lnTo>
                      <a:pt x="2666" y="822"/>
                    </a:lnTo>
                    <a:lnTo>
                      <a:pt x="2666" y="824"/>
                    </a:lnTo>
                    <a:lnTo>
                      <a:pt x="2668" y="824"/>
                    </a:lnTo>
                    <a:lnTo>
                      <a:pt x="2670" y="824"/>
                    </a:lnTo>
                    <a:lnTo>
                      <a:pt x="2678" y="820"/>
                    </a:lnTo>
                    <a:lnTo>
                      <a:pt x="2684" y="820"/>
                    </a:lnTo>
                    <a:lnTo>
                      <a:pt x="2690" y="820"/>
                    </a:lnTo>
                    <a:lnTo>
                      <a:pt x="2688" y="816"/>
                    </a:lnTo>
                    <a:lnTo>
                      <a:pt x="2688" y="810"/>
                    </a:lnTo>
                    <a:lnTo>
                      <a:pt x="2688" y="806"/>
                    </a:lnTo>
                    <a:lnTo>
                      <a:pt x="2684" y="808"/>
                    </a:lnTo>
                    <a:close/>
                    <a:moveTo>
                      <a:pt x="2600" y="1904"/>
                    </a:moveTo>
                    <a:lnTo>
                      <a:pt x="2600" y="1904"/>
                    </a:lnTo>
                    <a:lnTo>
                      <a:pt x="2596" y="1910"/>
                    </a:lnTo>
                    <a:lnTo>
                      <a:pt x="2592" y="1916"/>
                    </a:lnTo>
                    <a:lnTo>
                      <a:pt x="2586" y="1918"/>
                    </a:lnTo>
                    <a:lnTo>
                      <a:pt x="2580" y="1918"/>
                    </a:lnTo>
                    <a:lnTo>
                      <a:pt x="2574" y="1918"/>
                    </a:lnTo>
                    <a:lnTo>
                      <a:pt x="2566" y="1914"/>
                    </a:lnTo>
                    <a:lnTo>
                      <a:pt x="2548" y="1906"/>
                    </a:lnTo>
                    <a:lnTo>
                      <a:pt x="2540" y="1900"/>
                    </a:lnTo>
                    <a:lnTo>
                      <a:pt x="2534" y="1892"/>
                    </a:lnTo>
                    <a:lnTo>
                      <a:pt x="2530" y="1884"/>
                    </a:lnTo>
                    <a:lnTo>
                      <a:pt x="2528" y="1876"/>
                    </a:lnTo>
                    <a:lnTo>
                      <a:pt x="2522" y="1856"/>
                    </a:lnTo>
                    <a:lnTo>
                      <a:pt x="2518" y="1848"/>
                    </a:lnTo>
                    <a:lnTo>
                      <a:pt x="2514" y="1840"/>
                    </a:lnTo>
                    <a:lnTo>
                      <a:pt x="2508" y="1834"/>
                    </a:lnTo>
                    <a:lnTo>
                      <a:pt x="2504" y="1832"/>
                    </a:lnTo>
                    <a:lnTo>
                      <a:pt x="2504" y="1834"/>
                    </a:lnTo>
                    <a:lnTo>
                      <a:pt x="2504" y="1838"/>
                    </a:lnTo>
                    <a:lnTo>
                      <a:pt x="2506" y="1850"/>
                    </a:lnTo>
                    <a:lnTo>
                      <a:pt x="2512" y="1868"/>
                    </a:lnTo>
                    <a:lnTo>
                      <a:pt x="2514" y="1874"/>
                    </a:lnTo>
                    <a:lnTo>
                      <a:pt x="2512" y="1876"/>
                    </a:lnTo>
                    <a:lnTo>
                      <a:pt x="2506" y="1874"/>
                    </a:lnTo>
                    <a:lnTo>
                      <a:pt x="2498" y="1868"/>
                    </a:lnTo>
                    <a:lnTo>
                      <a:pt x="2490" y="1862"/>
                    </a:lnTo>
                    <a:lnTo>
                      <a:pt x="2484" y="1854"/>
                    </a:lnTo>
                    <a:lnTo>
                      <a:pt x="2482" y="1844"/>
                    </a:lnTo>
                    <a:lnTo>
                      <a:pt x="2482" y="1836"/>
                    </a:lnTo>
                    <a:lnTo>
                      <a:pt x="2482" y="1830"/>
                    </a:lnTo>
                    <a:lnTo>
                      <a:pt x="2482" y="1826"/>
                    </a:lnTo>
                    <a:lnTo>
                      <a:pt x="2478" y="1818"/>
                    </a:lnTo>
                    <a:lnTo>
                      <a:pt x="2474" y="1810"/>
                    </a:lnTo>
                    <a:lnTo>
                      <a:pt x="2472" y="1806"/>
                    </a:lnTo>
                    <a:lnTo>
                      <a:pt x="2472" y="1802"/>
                    </a:lnTo>
                    <a:lnTo>
                      <a:pt x="2472" y="1792"/>
                    </a:lnTo>
                    <a:lnTo>
                      <a:pt x="2470" y="1786"/>
                    </a:lnTo>
                    <a:lnTo>
                      <a:pt x="2466" y="1780"/>
                    </a:lnTo>
                    <a:lnTo>
                      <a:pt x="2462" y="1770"/>
                    </a:lnTo>
                    <a:lnTo>
                      <a:pt x="2454" y="1762"/>
                    </a:lnTo>
                    <a:lnTo>
                      <a:pt x="2448" y="1758"/>
                    </a:lnTo>
                    <a:lnTo>
                      <a:pt x="2440" y="1754"/>
                    </a:lnTo>
                    <a:lnTo>
                      <a:pt x="2428" y="1752"/>
                    </a:lnTo>
                    <a:lnTo>
                      <a:pt x="2424" y="1750"/>
                    </a:lnTo>
                    <a:lnTo>
                      <a:pt x="2422" y="1748"/>
                    </a:lnTo>
                    <a:lnTo>
                      <a:pt x="2418" y="1738"/>
                    </a:lnTo>
                    <a:lnTo>
                      <a:pt x="2412" y="1730"/>
                    </a:lnTo>
                    <a:lnTo>
                      <a:pt x="2408" y="1726"/>
                    </a:lnTo>
                    <a:lnTo>
                      <a:pt x="2402" y="1726"/>
                    </a:lnTo>
                    <a:lnTo>
                      <a:pt x="2394" y="1726"/>
                    </a:lnTo>
                    <a:lnTo>
                      <a:pt x="2394" y="1728"/>
                    </a:lnTo>
                    <a:lnTo>
                      <a:pt x="2394" y="1730"/>
                    </a:lnTo>
                    <a:lnTo>
                      <a:pt x="2400" y="1736"/>
                    </a:lnTo>
                    <a:lnTo>
                      <a:pt x="2410" y="1748"/>
                    </a:lnTo>
                    <a:lnTo>
                      <a:pt x="2414" y="1754"/>
                    </a:lnTo>
                    <a:lnTo>
                      <a:pt x="2416" y="1758"/>
                    </a:lnTo>
                    <a:lnTo>
                      <a:pt x="2416" y="1762"/>
                    </a:lnTo>
                    <a:lnTo>
                      <a:pt x="2416" y="1764"/>
                    </a:lnTo>
                    <a:lnTo>
                      <a:pt x="2414" y="1768"/>
                    </a:lnTo>
                    <a:lnTo>
                      <a:pt x="2420" y="1776"/>
                    </a:lnTo>
                    <a:lnTo>
                      <a:pt x="2426" y="1784"/>
                    </a:lnTo>
                    <a:lnTo>
                      <a:pt x="2430" y="1794"/>
                    </a:lnTo>
                    <a:lnTo>
                      <a:pt x="2440" y="1814"/>
                    </a:lnTo>
                    <a:lnTo>
                      <a:pt x="2444" y="1822"/>
                    </a:lnTo>
                    <a:lnTo>
                      <a:pt x="2448" y="1828"/>
                    </a:lnTo>
                    <a:lnTo>
                      <a:pt x="2452" y="1830"/>
                    </a:lnTo>
                    <a:lnTo>
                      <a:pt x="2454" y="1826"/>
                    </a:lnTo>
                    <a:lnTo>
                      <a:pt x="2456" y="1822"/>
                    </a:lnTo>
                    <a:lnTo>
                      <a:pt x="2460" y="1822"/>
                    </a:lnTo>
                    <a:lnTo>
                      <a:pt x="2464" y="1830"/>
                    </a:lnTo>
                    <a:lnTo>
                      <a:pt x="2466" y="1840"/>
                    </a:lnTo>
                    <a:lnTo>
                      <a:pt x="2466" y="1842"/>
                    </a:lnTo>
                    <a:lnTo>
                      <a:pt x="2464" y="1842"/>
                    </a:lnTo>
                    <a:lnTo>
                      <a:pt x="2458" y="1838"/>
                    </a:lnTo>
                    <a:lnTo>
                      <a:pt x="2458" y="1842"/>
                    </a:lnTo>
                    <a:lnTo>
                      <a:pt x="2474" y="1878"/>
                    </a:lnTo>
                    <a:lnTo>
                      <a:pt x="2480" y="1892"/>
                    </a:lnTo>
                    <a:lnTo>
                      <a:pt x="2482" y="1902"/>
                    </a:lnTo>
                    <a:lnTo>
                      <a:pt x="2482" y="1910"/>
                    </a:lnTo>
                    <a:lnTo>
                      <a:pt x="2482" y="1916"/>
                    </a:lnTo>
                    <a:lnTo>
                      <a:pt x="2478" y="1928"/>
                    </a:lnTo>
                    <a:lnTo>
                      <a:pt x="2476" y="1936"/>
                    </a:lnTo>
                    <a:lnTo>
                      <a:pt x="2476" y="1946"/>
                    </a:lnTo>
                    <a:lnTo>
                      <a:pt x="2476" y="1954"/>
                    </a:lnTo>
                    <a:lnTo>
                      <a:pt x="2472" y="1962"/>
                    </a:lnTo>
                    <a:lnTo>
                      <a:pt x="2466" y="1968"/>
                    </a:lnTo>
                    <a:lnTo>
                      <a:pt x="2460" y="1972"/>
                    </a:lnTo>
                    <a:lnTo>
                      <a:pt x="2446" y="1980"/>
                    </a:lnTo>
                    <a:lnTo>
                      <a:pt x="2442" y="1984"/>
                    </a:lnTo>
                    <a:lnTo>
                      <a:pt x="2440" y="1988"/>
                    </a:lnTo>
                    <a:lnTo>
                      <a:pt x="2440" y="1994"/>
                    </a:lnTo>
                    <a:lnTo>
                      <a:pt x="2444" y="2000"/>
                    </a:lnTo>
                    <a:lnTo>
                      <a:pt x="2456" y="2010"/>
                    </a:lnTo>
                    <a:lnTo>
                      <a:pt x="2474" y="2020"/>
                    </a:lnTo>
                    <a:lnTo>
                      <a:pt x="2488" y="2028"/>
                    </a:lnTo>
                    <a:lnTo>
                      <a:pt x="2494" y="2032"/>
                    </a:lnTo>
                    <a:lnTo>
                      <a:pt x="2496" y="2040"/>
                    </a:lnTo>
                    <a:lnTo>
                      <a:pt x="2498" y="2048"/>
                    </a:lnTo>
                    <a:lnTo>
                      <a:pt x="2496" y="2058"/>
                    </a:lnTo>
                    <a:lnTo>
                      <a:pt x="2492" y="2076"/>
                    </a:lnTo>
                    <a:lnTo>
                      <a:pt x="2488" y="2082"/>
                    </a:lnTo>
                    <a:lnTo>
                      <a:pt x="2484" y="2088"/>
                    </a:lnTo>
                    <a:lnTo>
                      <a:pt x="2478" y="2092"/>
                    </a:lnTo>
                    <a:lnTo>
                      <a:pt x="2474" y="2098"/>
                    </a:lnTo>
                    <a:lnTo>
                      <a:pt x="2474" y="2100"/>
                    </a:lnTo>
                    <a:lnTo>
                      <a:pt x="2476" y="2100"/>
                    </a:lnTo>
                    <a:lnTo>
                      <a:pt x="2488" y="2106"/>
                    </a:lnTo>
                    <a:lnTo>
                      <a:pt x="2492" y="2108"/>
                    </a:lnTo>
                    <a:lnTo>
                      <a:pt x="2494" y="2110"/>
                    </a:lnTo>
                    <a:lnTo>
                      <a:pt x="2498" y="2116"/>
                    </a:lnTo>
                    <a:lnTo>
                      <a:pt x="2498" y="2120"/>
                    </a:lnTo>
                    <a:lnTo>
                      <a:pt x="2502" y="2120"/>
                    </a:lnTo>
                    <a:lnTo>
                      <a:pt x="2506" y="2118"/>
                    </a:lnTo>
                    <a:lnTo>
                      <a:pt x="2512" y="2114"/>
                    </a:lnTo>
                    <a:lnTo>
                      <a:pt x="2520" y="2108"/>
                    </a:lnTo>
                    <a:lnTo>
                      <a:pt x="2530" y="2094"/>
                    </a:lnTo>
                    <a:lnTo>
                      <a:pt x="2552" y="2062"/>
                    </a:lnTo>
                    <a:lnTo>
                      <a:pt x="2560" y="2044"/>
                    </a:lnTo>
                    <a:lnTo>
                      <a:pt x="2568" y="2028"/>
                    </a:lnTo>
                    <a:lnTo>
                      <a:pt x="2570" y="2016"/>
                    </a:lnTo>
                    <a:lnTo>
                      <a:pt x="2570" y="2010"/>
                    </a:lnTo>
                    <a:lnTo>
                      <a:pt x="2568" y="2006"/>
                    </a:lnTo>
                    <a:lnTo>
                      <a:pt x="2566" y="2002"/>
                    </a:lnTo>
                    <a:lnTo>
                      <a:pt x="2568" y="1998"/>
                    </a:lnTo>
                    <a:lnTo>
                      <a:pt x="2570" y="1992"/>
                    </a:lnTo>
                    <a:lnTo>
                      <a:pt x="2574" y="1986"/>
                    </a:lnTo>
                    <a:lnTo>
                      <a:pt x="2580" y="1982"/>
                    </a:lnTo>
                    <a:lnTo>
                      <a:pt x="2586" y="1980"/>
                    </a:lnTo>
                    <a:lnTo>
                      <a:pt x="2594" y="1982"/>
                    </a:lnTo>
                    <a:lnTo>
                      <a:pt x="2602" y="1986"/>
                    </a:lnTo>
                    <a:lnTo>
                      <a:pt x="2608" y="1990"/>
                    </a:lnTo>
                    <a:lnTo>
                      <a:pt x="2610" y="1990"/>
                    </a:lnTo>
                    <a:lnTo>
                      <a:pt x="2612" y="1988"/>
                    </a:lnTo>
                    <a:lnTo>
                      <a:pt x="2612" y="1984"/>
                    </a:lnTo>
                    <a:lnTo>
                      <a:pt x="2610" y="1978"/>
                    </a:lnTo>
                    <a:lnTo>
                      <a:pt x="2608" y="1970"/>
                    </a:lnTo>
                    <a:lnTo>
                      <a:pt x="2608" y="1964"/>
                    </a:lnTo>
                    <a:lnTo>
                      <a:pt x="2610" y="1958"/>
                    </a:lnTo>
                    <a:lnTo>
                      <a:pt x="2612" y="1956"/>
                    </a:lnTo>
                    <a:lnTo>
                      <a:pt x="2614" y="1954"/>
                    </a:lnTo>
                    <a:lnTo>
                      <a:pt x="2620" y="1952"/>
                    </a:lnTo>
                    <a:lnTo>
                      <a:pt x="2624" y="1948"/>
                    </a:lnTo>
                    <a:lnTo>
                      <a:pt x="2626" y="1942"/>
                    </a:lnTo>
                    <a:lnTo>
                      <a:pt x="2626" y="1934"/>
                    </a:lnTo>
                    <a:lnTo>
                      <a:pt x="2628" y="1920"/>
                    </a:lnTo>
                    <a:lnTo>
                      <a:pt x="2628" y="1912"/>
                    </a:lnTo>
                    <a:lnTo>
                      <a:pt x="2630" y="1908"/>
                    </a:lnTo>
                    <a:lnTo>
                      <a:pt x="2632" y="1904"/>
                    </a:lnTo>
                    <a:lnTo>
                      <a:pt x="2630" y="1900"/>
                    </a:lnTo>
                    <a:lnTo>
                      <a:pt x="2626" y="1896"/>
                    </a:lnTo>
                    <a:lnTo>
                      <a:pt x="2620" y="1894"/>
                    </a:lnTo>
                    <a:lnTo>
                      <a:pt x="2614" y="1894"/>
                    </a:lnTo>
                    <a:lnTo>
                      <a:pt x="2608" y="1896"/>
                    </a:lnTo>
                    <a:lnTo>
                      <a:pt x="2604" y="1900"/>
                    </a:lnTo>
                    <a:lnTo>
                      <a:pt x="2600" y="1904"/>
                    </a:lnTo>
                    <a:close/>
                    <a:moveTo>
                      <a:pt x="2636" y="868"/>
                    </a:moveTo>
                    <a:lnTo>
                      <a:pt x="2636" y="868"/>
                    </a:lnTo>
                    <a:lnTo>
                      <a:pt x="2636" y="864"/>
                    </a:lnTo>
                    <a:lnTo>
                      <a:pt x="2634" y="860"/>
                    </a:lnTo>
                    <a:lnTo>
                      <a:pt x="2630" y="856"/>
                    </a:lnTo>
                    <a:lnTo>
                      <a:pt x="2626" y="854"/>
                    </a:lnTo>
                    <a:lnTo>
                      <a:pt x="2616" y="850"/>
                    </a:lnTo>
                    <a:lnTo>
                      <a:pt x="2606" y="852"/>
                    </a:lnTo>
                    <a:lnTo>
                      <a:pt x="2596" y="858"/>
                    </a:lnTo>
                    <a:lnTo>
                      <a:pt x="2588" y="864"/>
                    </a:lnTo>
                    <a:lnTo>
                      <a:pt x="2582" y="870"/>
                    </a:lnTo>
                    <a:lnTo>
                      <a:pt x="2580" y="876"/>
                    </a:lnTo>
                    <a:lnTo>
                      <a:pt x="2580" y="880"/>
                    </a:lnTo>
                    <a:lnTo>
                      <a:pt x="2580" y="882"/>
                    </a:lnTo>
                    <a:lnTo>
                      <a:pt x="2582" y="886"/>
                    </a:lnTo>
                    <a:lnTo>
                      <a:pt x="2586" y="888"/>
                    </a:lnTo>
                    <a:lnTo>
                      <a:pt x="2600" y="892"/>
                    </a:lnTo>
                    <a:lnTo>
                      <a:pt x="2610" y="896"/>
                    </a:lnTo>
                    <a:lnTo>
                      <a:pt x="2616" y="894"/>
                    </a:lnTo>
                    <a:lnTo>
                      <a:pt x="2620" y="890"/>
                    </a:lnTo>
                    <a:lnTo>
                      <a:pt x="2624" y="888"/>
                    </a:lnTo>
                    <a:lnTo>
                      <a:pt x="2626" y="886"/>
                    </a:lnTo>
                    <a:lnTo>
                      <a:pt x="2630" y="888"/>
                    </a:lnTo>
                    <a:lnTo>
                      <a:pt x="2636" y="890"/>
                    </a:lnTo>
                    <a:lnTo>
                      <a:pt x="2638" y="890"/>
                    </a:lnTo>
                    <a:lnTo>
                      <a:pt x="2640" y="888"/>
                    </a:lnTo>
                    <a:lnTo>
                      <a:pt x="2642" y="886"/>
                    </a:lnTo>
                    <a:lnTo>
                      <a:pt x="2640" y="882"/>
                    </a:lnTo>
                    <a:lnTo>
                      <a:pt x="2636" y="876"/>
                    </a:lnTo>
                    <a:lnTo>
                      <a:pt x="2636" y="872"/>
                    </a:lnTo>
                    <a:lnTo>
                      <a:pt x="2636" y="868"/>
                    </a:lnTo>
                    <a:close/>
                    <a:moveTo>
                      <a:pt x="2260" y="930"/>
                    </a:moveTo>
                    <a:lnTo>
                      <a:pt x="2260" y="930"/>
                    </a:lnTo>
                    <a:lnTo>
                      <a:pt x="2260" y="928"/>
                    </a:lnTo>
                    <a:lnTo>
                      <a:pt x="2262" y="924"/>
                    </a:lnTo>
                    <a:lnTo>
                      <a:pt x="2258" y="918"/>
                    </a:lnTo>
                    <a:lnTo>
                      <a:pt x="2254" y="912"/>
                    </a:lnTo>
                    <a:lnTo>
                      <a:pt x="2252" y="912"/>
                    </a:lnTo>
                    <a:lnTo>
                      <a:pt x="2248" y="914"/>
                    </a:lnTo>
                    <a:lnTo>
                      <a:pt x="2248" y="918"/>
                    </a:lnTo>
                    <a:lnTo>
                      <a:pt x="2248" y="920"/>
                    </a:lnTo>
                    <a:lnTo>
                      <a:pt x="2250" y="926"/>
                    </a:lnTo>
                    <a:lnTo>
                      <a:pt x="2256" y="930"/>
                    </a:lnTo>
                    <a:lnTo>
                      <a:pt x="2258" y="930"/>
                    </a:lnTo>
                    <a:lnTo>
                      <a:pt x="2260" y="930"/>
                    </a:lnTo>
                    <a:close/>
                    <a:moveTo>
                      <a:pt x="2258" y="948"/>
                    </a:moveTo>
                    <a:lnTo>
                      <a:pt x="2258" y="948"/>
                    </a:lnTo>
                    <a:lnTo>
                      <a:pt x="2256" y="950"/>
                    </a:lnTo>
                    <a:lnTo>
                      <a:pt x="2256" y="954"/>
                    </a:lnTo>
                    <a:lnTo>
                      <a:pt x="2258" y="960"/>
                    </a:lnTo>
                    <a:lnTo>
                      <a:pt x="2262" y="964"/>
                    </a:lnTo>
                    <a:lnTo>
                      <a:pt x="2266" y="966"/>
                    </a:lnTo>
                    <a:lnTo>
                      <a:pt x="2268" y="964"/>
                    </a:lnTo>
                    <a:lnTo>
                      <a:pt x="2268" y="962"/>
                    </a:lnTo>
                    <a:lnTo>
                      <a:pt x="2266" y="954"/>
                    </a:lnTo>
                    <a:lnTo>
                      <a:pt x="2262" y="948"/>
                    </a:lnTo>
                    <a:lnTo>
                      <a:pt x="2260" y="948"/>
                    </a:lnTo>
                    <a:lnTo>
                      <a:pt x="2258" y="948"/>
                    </a:lnTo>
                    <a:close/>
                    <a:moveTo>
                      <a:pt x="1490" y="460"/>
                    </a:moveTo>
                    <a:lnTo>
                      <a:pt x="1490" y="460"/>
                    </a:lnTo>
                    <a:lnTo>
                      <a:pt x="1492" y="462"/>
                    </a:lnTo>
                    <a:lnTo>
                      <a:pt x="1494" y="464"/>
                    </a:lnTo>
                    <a:lnTo>
                      <a:pt x="1496" y="462"/>
                    </a:lnTo>
                    <a:lnTo>
                      <a:pt x="1496" y="460"/>
                    </a:lnTo>
                    <a:lnTo>
                      <a:pt x="1496" y="454"/>
                    </a:lnTo>
                    <a:lnTo>
                      <a:pt x="1494" y="448"/>
                    </a:lnTo>
                    <a:lnTo>
                      <a:pt x="1490" y="446"/>
                    </a:lnTo>
                    <a:lnTo>
                      <a:pt x="1486" y="448"/>
                    </a:lnTo>
                    <a:lnTo>
                      <a:pt x="1486" y="452"/>
                    </a:lnTo>
                    <a:lnTo>
                      <a:pt x="1490" y="460"/>
                    </a:lnTo>
                    <a:close/>
                    <a:moveTo>
                      <a:pt x="1532" y="492"/>
                    </a:moveTo>
                    <a:lnTo>
                      <a:pt x="1532" y="492"/>
                    </a:lnTo>
                    <a:lnTo>
                      <a:pt x="1534" y="486"/>
                    </a:lnTo>
                    <a:lnTo>
                      <a:pt x="1534" y="482"/>
                    </a:lnTo>
                    <a:lnTo>
                      <a:pt x="1532" y="482"/>
                    </a:lnTo>
                    <a:lnTo>
                      <a:pt x="1530" y="482"/>
                    </a:lnTo>
                    <a:lnTo>
                      <a:pt x="1528" y="484"/>
                    </a:lnTo>
                    <a:lnTo>
                      <a:pt x="1526" y="484"/>
                    </a:lnTo>
                    <a:lnTo>
                      <a:pt x="1522" y="480"/>
                    </a:lnTo>
                    <a:lnTo>
                      <a:pt x="1518" y="478"/>
                    </a:lnTo>
                    <a:lnTo>
                      <a:pt x="1516" y="478"/>
                    </a:lnTo>
                    <a:lnTo>
                      <a:pt x="1518" y="486"/>
                    </a:lnTo>
                    <a:lnTo>
                      <a:pt x="1522" y="492"/>
                    </a:lnTo>
                    <a:lnTo>
                      <a:pt x="1528" y="496"/>
                    </a:lnTo>
                    <a:lnTo>
                      <a:pt x="1532" y="496"/>
                    </a:lnTo>
                    <a:lnTo>
                      <a:pt x="1532" y="492"/>
                    </a:lnTo>
                    <a:close/>
                    <a:moveTo>
                      <a:pt x="1520" y="466"/>
                    </a:moveTo>
                    <a:lnTo>
                      <a:pt x="1520" y="466"/>
                    </a:lnTo>
                    <a:lnTo>
                      <a:pt x="1516" y="458"/>
                    </a:lnTo>
                    <a:lnTo>
                      <a:pt x="1512" y="454"/>
                    </a:lnTo>
                    <a:lnTo>
                      <a:pt x="1508" y="454"/>
                    </a:lnTo>
                    <a:lnTo>
                      <a:pt x="1506" y="454"/>
                    </a:lnTo>
                    <a:lnTo>
                      <a:pt x="1504" y="456"/>
                    </a:lnTo>
                    <a:lnTo>
                      <a:pt x="1502" y="460"/>
                    </a:lnTo>
                    <a:lnTo>
                      <a:pt x="1500" y="468"/>
                    </a:lnTo>
                    <a:lnTo>
                      <a:pt x="1500" y="470"/>
                    </a:lnTo>
                    <a:lnTo>
                      <a:pt x="1504" y="470"/>
                    </a:lnTo>
                    <a:lnTo>
                      <a:pt x="1514" y="472"/>
                    </a:lnTo>
                    <a:lnTo>
                      <a:pt x="1518" y="470"/>
                    </a:lnTo>
                    <a:lnTo>
                      <a:pt x="1520" y="466"/>
                    </a:lnTo>
                    <a:close/>
                    <a:moveTo>
                      <a:pt x="1400" y="268"/>
                    </a:moveTo>
                    <a:lnTo>
                      <a:pt x="1400" y="268"/>
                    </a:lnTo>
                    <a:lnTo>
                      <a:pt x="1394" y="264"/>
                    </a:lnTo>
                    <a:lnTo>
                      <a:pt x="1392" y="264"/>
                    </a:lnTo>
                    <a:lnTo>
                      <a:pt x="1390" y="266"/>
                    </a:lnTo>
                    <a:lnTo>
                      <a:pt x="1392" y="272"/>
                    </a:lnTo>
                    <a:lnTo>
                      <a:pt x="1396" y="280"/>
                    </a:lnTo>
                    <a:lnTo>
                      <a:pt x="1398" y="282"/>
                    </a:lnTo>
                    <a:lnTo>
                      <a:pt x="1400" y="284"/>
                    </a:lnTo>
                    <a:lnTo>
                      <a:pt x="1402" y="282"/>
                    </a:lnTo>
                    <a:lnTo>
                      <a:pt x="1404" y="280"/>
                    </a:lnTo>
                    <a:lnTo>
                      <a:pt x="1404" y="274"/>
                    </a:lnTo>
                    <a:lnTo>
                      <a:pt x="1402" y="272"/>
                    </a:lnTo>
                    <a:lnTo>
                      <a:pt x="1400" y="268"/>
                    </a:lnTo>
                    <a:close/>
                    <a:moveTo>
                      <a:pt x="1360" y="254"/>
                    </a:moveTo>
                    <a:lnTo>
                      <a:pt x="1360" y="254"/>
                    </a:lnTo>
                    <a:lnTo>
                      <a:pt x="1360" y="256"/>
                    </a:lnTo>
                    <a:lnTo>
                      <a:pt x="1360" y="260"/>
                    </a:lnTo>
                    <a:lnTo>
                      <a:pt x="1362" y="264"/>
                    </a:lnTo>
                    <a:lnTo>
                      <a:pt x="1368" y="266"/>
                    </a:lnTo>
                    <a:lnTo>
                      <a:pt x="1372" y="264"/>
                    </a:lnTo>
                    <a:lnTo>
                      <a:pt x="1372" y="262"/>
                    </a:lnTo>
                    <a:lnTo>
                      <a:pt x="1372" y="260"/>
                    </a:lnTo>
                    <a:lnTo>
                      <a:pt x="1370" y="254"/>
                    </a:lnTo>
                    <a:lnTo>
                      <a:pt x="1366" y="252"/>
                    </a:lnTo>
                    <a:lnTo>
                      <a:pt x="1364" y="252"/>
                    </a:lnTo>
                    <a:lnTo>
                      <a:pt x="1360" y="254"/>
                    </a:lnTo>
                    <a:close/>
                    <a:moveTo>
                      <a:pt x="1320" y="218"/>
                    </a:moveTo>
                    <a:lnTo>
                      <a:pt x="1320" y="218"/>
                    </a:lnTo>
                    <a:lnTo>
                      <a:pt x="1318" y="216"/>
                    </a:lnTo>
                    <a:lnTo>
                      <a:pt x="1316" y="218"/>
                    </a:lnTo>
                    <a:lnTo>
                      <a:pt x="1314" y="220"/>
                    </a:lnTo>
                    <a:lnTo>
                      <a:pt x="1314" y="226"/>
                    </a:lnTo>
                    <a:lnTo>
                      <a:pt x="1316" y="232"/>
                    </a:lnTo>
                    <a:lnTo>
                      <a:pt x="1318" y="232"/>
                    </a:lnTo>
                    <a:lnTo>
                      <a:pt x="1320" y="232"/>
                    </a:lnTo>
                    <a:lnTo>
                      <a:pt x="1324" y="228"/>
                    </a:lnTo>
                    <a:lnTo>
                      <a:pt x="1324" y="224"/>
                    </a:lnTo>
                    <a:lnTo>
                      <a:pt x="1324" y="220"/>
                    </a:lnTo>
                    <a:lnTo>
                      <a:pt x="1320" y="218"/>
                    </a:lnTo>
                    <a:close/>
                    <a:moveTo>
                      <a:pt x="1360" y="106"/>
                    </a:moveTo>
                    <a:lnTo>
                      <a:pt x="1360" y="106"/>
                    </a:lnTo>
                    <a:lnTo>
                      <a:pt x="1370" y="106"/>
                    </a:lnTo>
                    <a:lnTo>
                      <a:pt x="1376" y="102"/>
                    </a:lnTo>
                    <a:lnTo>
                      <a:pt x="1376" y="100"/>
                    </a:lnTo>
                    <a:lnTo>
                      <a:pt x="1376" y="98"/>
                    </a:lnTo>
                    <a:lnTo>
                      <a:pt x="1374" y="98"/>
                    </a:lnTo>
                    <a:lnTo>
                      <a:pt x="1370" y="96"/>
                    </a:lnTo>
                    <a:lnTo>
                      <a:pt x="1362" y="94"/>
                    </a:lnTo>
                    <a:lnTo>
                      <a:pt x="1352" y="94"/>
                    </a:lnTo>
                    <a:lnTo>
                      <a:pt x="1344" y="96"/>
                    </a:lnTo>
                    <a:lnTo>
                      <a:pt x="1342" y="100"/>
                    </a:lnTo>
                    <a:lnTo>
                      <a:pt x="1340" y="102"/>
                    </a:lnTo>
                    <a:lnTo>
                      <a:pt x="1340" y="108"/>
                    </a:lnTo>
                    <a:lnTo>
                      <a:pt x="1344" y="108"/>
                    </a:lnTo>
                    <a:lnTo>
                      <a:pt x="1352" y="108"/>
                    </a:lnTo>
                    <a:lnTo>
                      <a:pt x="1360" y="106"/>
                    </a:lnTo>
                    <a:close/>
                    <a:moveTo>
                      <a:pt x="918" y="88"/>
                    </a:moveTo>
                    <a:lnTo>
                      <a:pt x="918" y="88"/>
                    </a:lnTo>
                    <a:lnTo>
                      <a:pt x="922" y="90"/>
                    </a:lnTo>
                    <a:lnTo>
                      <a:pt x="926" y="92"/>
                    </a:lnTo>
                    <a:lnTo>
                      <a:pt x="948" y="88"/>
                    </a:lnTo>
                    <a:lnTo>
                      <a:pt x="958" y="84"/>
                    </a:lnTo>
                    <a:lnTo>
                      <a:pt x="954" y="82"/>
                    </a:lnTo>
                    <a:lnTo>
                      <a:pt x="920" y="78"/>
                    </a:lnTo>
                    <a:lnTo>
                      <a:pt x="906" y="76"/>
                    </a:lnTo>
                    <a:lnTo>
                      <a:pt x="902" y="78"/>
                    </a:lnTo>
                    <a:lnTo>
                      <a:pt x="908" y="80"/>
                    </a:lnTo>
                    <a:lnTo>
                      <a:pt x="918" y="88"/>
                    </a:lnTo>
                    <a:close/>
                    <a:moveTo>
                      <a:pt x="910" y="44"/>
                    </a:moveTo>
                    <a:lnTo>
                      <a:pt x="910" y="44"/>
                    </a:lnTo>
                    <a:lnTo>
                      <a:pt x="912" y="46"/>
                    </a:lnTo>
                    <a:lnTo>
                      <a:pt x="914" y="48"/>
                    </a:lnTo>
                    <a:lnTo>
                      <a:pt x="914" y="54"/>
                    </a:lnTo>
                    <a:lnTo>
                      <a:pt x="916" y="56"/>
                    </a:lnTo>
                    <a:lnTo>
                      <a:pt x="918" y="56"/>
                    </a:lnTo>
                    <a:lnTo>
                      <a:pt x="922" y="58"/>
                    </a:lnTo>
                    <a:lnTo>
                      <a:pt x="930" y="56"/>
                    </a:lnTo>
                    <a:lnTo>
                      <a:pt x="936" y="54"/>
                    </a:lnTo>
                    <a:lnTo>
                      <a:pt x="938" y="52"/>
                    </a:lnTo>
                    <a:lnTo>
                      <a:pt x="936" y="50"/>
                    </a:lnTo>
                    <a:lnTo>
                      <a:pt x="928" y="46"/>
                    </a:lnTo>
                    <a:lnTo>
                      <a:pt x="924" y="44"/>
                    </a:lnTo>
                    <a:lnTo>
                      <a:pt x="920" y="38"/>
                    </a:lnTo>
                    <a:lnTo>
                      <a:pt x="916" y="34"/>
                    </a:lnTo>
                    <a:lnTo>
                      <a:pt x="906" y="30"/>
                    </a:lnTo>
                    <a:lnTo>
                      <a:pt x="896" y="30"/>
                    </a:lnTo>
                    <a:lnTo>
                      <a:pt x="894" y="30"/>
                    </a:lnTo>
                    <a:lnTo>
                      <a:pt x="896" y="32"/>
                    </a:lnTo>
                    <a:lnTo>
                      <a:pt x="902" y="38"/>
                    </a:lnTo>
                    <a:lnTo>
                      <a:pt x="910" y="44"/>
                    </a:lnTo>
                    <a:close/>
                    <a:moveTo>
                      <a:pt x="868" y="284"/>
                    </a:moveTo>
                    <a:lnTo>
                      <a:pt x="868" y="284"/>
                    </a:lnTo>
                    <a:lnTo>
                      <a:pt x="866" y="272"/>
                    </a:lnTo>
                    <a:lnTo>
                      <a:pt x="862" y="266"/>
                    </a:lnTo>
                    <a:lnTo>
                      <a:pt x="860" y="264"/>
                    </a:lnTo>
                    <a:lnTo>
                      <a:pt x="858" y="264"/>
                    </a:lnTo>
                    <a:lnTo>
                      <a:pt x="856" y="270"/>
                    </a:lnTo>
                    <a:lnTo>
                      <a:pt x="852" y="276"/>
                    </a:lnTo>
                    <a:lnTo>
                      <a:pt x="850" y="276"/>
                    </a:lnTo>
                    <a:lnTo>
                      <a:pt x="848" y="276"/>
                    </a:lnTo>
                    <a:lnTo>
                      <a:pt x="846" y="278"/>
                    </a:lnTo>
                    <a:lnTo>
                      <a:pt x="848" y="280"/>
                    </a:lnTo>
                    <a:lnTo>
                      <a:pt x="848" y="282"/>
                    </a:lnTo>
                    <a:lnTo>
                      <a:pt x="850" y="284"/>
                    </a:lnTo>
                    <a:lnTo>
                      <a:pt x="850" y="288"/>
                    </a:lnTo>
                    <a:lnTo>
                      <a:pt x="850" y="296"/>
                    </a:lnTo>
                    <a:lnTo>
                      <a:pt x="852" y="300"/>
                    </a:lnTo>
                    <a:lnTo>
                      <a:pt x="860" y="308"/>
                    </a:lnTo>
                    <a:lnTo>
                      <a:pt x="864" y="310"/>
                    </a:lnTo>
                    <a:lnTo>
                      <a:pt x="866" y="306"/>
                    </a:lnTo>
                    <a:lnTo>
                      <a:pt x="868" y="298"/>
                    </a:lnTo>
                    <a:lnTo>
                      <a:pt x="868" y="284"/>
                    </a:lnTo>
                    <a:close/>
                    <a:moveTo>
                      <a:pt x="852" y="306"/>
                    </a:moveTo>
                    <a:lnTo>
                      <a:pt x="852" y="306"/>
                    </a:lnTo>
                    <a:lnTo>
                      <a:pt x="848" y="302"/>
                    </a:lnTo>
                    <a:lnTo>
                      <a:pt x="846" y="298"/>
                    </a:lnTo>
                    <a:lnTo>
                      <a:pt x="844" y="296"/>
                    </a:lnTo>
                    <a:lnTo>
                      <a:pt x="844" y="302"/>
                    </a:lnTo>
                    <a:lnTo>
                      <a:pt x="846" y="304"/>
                    </a:lnTo>
                    <a:lnTo>
                      <a:pt x="852" y="310"/>
                    </a:lnTo>
                    <a:lnTo>
                      <a:pt x="858" y="318"/>
                    </a:lnTo>
                    <a:lnTo>
                      <a:pt x="858" y="314"/>
                    </a:lnTo>
                    <a:lnTo>
                      <a:pt x="856" y="310"/>
                    </a:lnTo>
                    <a:lnTo>
                      <a:pt x="852" y="306"/>
                    </a:lnTo>
                    <a:close/>
                    <a:moveTo>
                      <a:pt x="1028" y="396"/>
                    </a:moveTo>
                    <a:lnTo>
                      <a:pt x="1028" y="396"/>
                    </a:lnTo>
                    <a:lnTo>
                      <a:pt x="1032" y="394"/>
                    </a:lnTo>
                    <a:lnTo>
                      <a:pt x="1032" y="392"/>
                    </a:lnTo>
                    <a:lnTo>
                      <a:pt x="1036" y="380"/>
                    </a:lnTo>
                    <a:lnTo>
                      <a:pt x="1040" y="372"/>
                    </a:lnTo>
                    <a:lnTo>
                      <a:pt x="1040" y="370"/>
                    </a:lnTo>
                    <a:lnTo>
                      <a:pt x="1036" y="368"/>
                    </a:lnTo>
                    <a:lnTo>
                      <a:pt x="1034" y="366"/>
                    </a:lnTo>
                    <a:lnTo>
                      <a:pt x="1032" y="364"/>
                    </a:lnTo>
                    <a:lnTo>
                      <a:pt x="1032" y="362"/>
                    </a:lnTo>
                    <a:lnTo>
                      <a:pt x="1028" y="360"/>
                    </a:lnTo>
                    <a:lnTo>
                      <a:pt x="1024" y="358"/>
                    </a:lnTo>
                    <a:lnTo>
                      <a:pt x="1018" y="360"/>
                    </a:lnTo>
                    <a:lnTo>
                      <a:pt x="1008" y="366"/>
                    </a:lnTo>
                    <a:lnTo>
                      <a:pt x="998" y="374"/>
                    </a:lnTo>
                    <a:lnTo>
                      <a:pt x="994" y="378"/>
                    </a:lnTo>
                    <a:lnTo>
                      <a:pt x="994" y="384"/>
                    </a:lnTo>
                    <a:lnTo>
                      <a:pt x="992" y="388"/>
                    </a:lnTo>
                    <a:lnTo>
                      <a:pt x="988" y="396"/>
                    </a:lnTo>
                    <a:lnTo>
                      <a:pt x="984" y="402"/>
                    </a:lnTo>
                    <a:lnTo>
                      <a:pt x="984" y="408"/>
                    </a:lnTo>
                    <a:lnTo>
                      <a:pt x="984" y="410"/>
                    </a:lnTo>
                    <a:lnTo>
                      <a:pt x="984" y="412"/>
                    </a:lnTo>
                    <a:lnTo>
                      <a:pt x="988" y="410"/>
                    </a:lnTo>
                    <a:lnTo>
                      <a:pt x="996" y="408"/>
                    </a:lnTo>
                    <a:lnTo>
                      <a:pt x="1000" y="408"/>
                    </a:lnTo>
                    <a:lnTo>
                      <a:pt x="1006" y="410"/>
                    </a:lnTo>
                    <a:lnTo>
                      <a:pt x="1012" y="410"/>
                    </a:lnTo>
                    <a:lnTo>
                      <a:pt x="1016" y="410"/>
                    </a:lnTo>
                    <a:lnTo>
                      <a:pt x="1020" y="406"/>
                    </a:lnTo>
                    <a:lnTo>
                      <a:pt x="1024" y="400"/>
                    </a:lnTo>
                    <a:lnTo>
                      <a:pt x="1028" y="396"/>
                    </a:lnTo>
                    <a:close/>
                    <a:moveTo>
                      <a:pt x="1032" y="410"/>
                    </a:moveTo>
                    <a:lnTo>
                      <a:pt x="1032" y="410"/>
                    </a:lnTo>
                    <a:lnTo>
                      <a:pt x="1036" y="410"/>
                    </a:lnTo>
                    <a:lnTo>
                      <a:pt x="1036" y="406"/>
                    </a:lnTo>
                    <a:lnTo>
                      <a:pt x="1034" y="402"/>
                    </a:lnTo>
                    <a:lnTo>
                      <a:pt x="1032" y="400"/>
                    </a:lnTo>
                    <a:lnTo>
                      <a:pt x="1032" y="398"/>
                    </a:lnTo>
                    <a:lnTo>
                      <a:pt x="1030" y="398"/>
                    </a:lnTo>
                    <a:lnTo>
                      <a:pt x="1026" y="400"/>
                    </a:lnTo>
                    <a:lnTo>
                      <a:pt x="1024" y="404"/>
                    </a:lnTo>
                    <a:lnTo>
                      <a:pt x="1024" y="408"/>
                    </a:lnTo>
                    <a:lnTo>
                      <a:pt x="1024" y="410"/>
                    </a:lnTo>
                    <a:lnTo>
                      <a:pt x="1032" y="410"/>
                    </a:lnTo>
                    <a:close/>
                    <a:moveTo>
                      <a:pt x="1044" y="820"/>
                    </a:moveTo>
                    <a:lnTo>
                      <a:pt x="1044" y="820"/>
                    </a:lnTo>
                    <a:lnTo>
                      <a:pt x="1046" y="820"/>
                    </a:lnTo>
                    <a:lnTo>
                      <a:pt x="1050" y="820"/>
                    </a:lnTo>
                    <a:lnTo>
                      <a:pt x="1054" y="816"/>
                    </a:lnTo>
                    <a:lnTo>
                      <a:pt x="1056" y="812"/>
                    </a:lnTo>
                    <a:lnTo>
                      <a:pt x="1060" y="812"/>
                    </a:lnTo>
                    <a:lnTo>
                      <a:pt x="1064" y="810"/>
                    </a:lnTo>
                    <a:lnTo>
                      <a:pt x="1068" y="808"/>
                    </a:lnTo>
                    <a:lnTo>
                      <a:pt x="1068" y="806"/>
                    </a:lnTo>
                    <a:lnTo>
                      <a:pt x="1066" y="804"/>
                    </a:lnTo>
                    <a:lnTo>
                      <a:pt x="1064" y="802"/>
                    </a:lnTo>
                    <a:lnTo>
                      <a:pt x="1060" y="804"/>
                    </a:lnTo>
                    <a:lnTo>
                      <a:pt x="1052" y="808"/>
                    </a:lnTo>
                    <a:lnTo>
                      <a:pt x="1046" y="814"/>
                    </a:lnTo>
                    <a:lnTo>
                      <a:pt x="1044" y="818"/>
                    </a:lnTo>
                    <a:lnTo>
                      <a:pt x="1044" y="820"/>
                    </a:lnTo>
                    <a:close/>
                    <a:moveTo>
                      <a:pt x="844" y="336"/>
                    </a:moveTo>
                    <a:lnTo>
                      <a:pt x="844" y="336"/>
                    </a:lnTo>
                    <a:lnTo>
                      <a:pt x="852" y="332"/>
                    </a:lnTo>
                    <a:lnTo>
                      <a:pt x="856" y="326"/>
                    </a:lnTo>
                    <a:lnTo>
                      <a:pt x="854" y="320"/>
                    </a:lnTo>
                    <a:lnTo>
                      <a:pt x="850" y="312"/>
                    </a:lnTo>
                    <a:lnTo>
                      <a:pt x="846" y="306"/>
                    </a:lnTo>
                    <a:lnTo>
                      <a:pt x="842" y="306"/>
                    </a:lnTo>
                    <a:lnTo>
                      <a:pt x="840" y="310"/>
                    </a:lnTo>
                    <a:lnTo>
                      <a:pt x="840" y="316"/>
                    </a:lnTo>
                    <a:lnTo>
                      <a:pt x="840" y="330"/>
                    </a:lnTo>
                    <a:lnTo>
                      <a:pt x="842" y="336"/>
                    </a:lnTo>
                    <a:lnTo>
                      <a:pt x="844" y="336"/>
                    </a:lnTo>
                    <a:close/>
                    <a:moveTo>
                      <a:pt x="794" y="292"/>
                    </a:moveTo>
                    <a:lnTo>
                      <a:pt x="794" y="292"/>
                    </a:lnTo>
                    <a:lnTo>
                      <a:pt x="800" y="276"/>
                    </a:lnTo>
                    <a:lnTo>
                      <a:pt x="804" y="264"/>
                    </a:lnTo>
                    <a:lnTo>
                      <a:pt x="806" y="256"/>
                    </a:lnTo>
                    <a:lnTo>
                      <a:pt x="804" y="256"/>
                    </a:lnTo>
                    <a:lnTo>
                      <a:pt x="798" y="264"/>
                    </a:lnTo>
                    <a:lnTo>
                      <a:pt x="794" y="278"/>
                    </a:lnTo>
                    <a:lnTo>
                      <a:pt x="794" y="292"/>
                    </a:lnTo>
                    <a:close/>
                    <a:moveTo>
                      <a:pt x="1118" y="446"/>
                    </a:moveTo>
                    <a:lnTo>
                      <a:pt x="1118" y="446"/>
                    </a:lnTo>
                    <a:lnTo>
                      <a:pt x="1122" y="448"/>
                    </a:lnTo>
                    <a:lnTo>
                      <a:pt x="1128" y="450"/>
                    </a:lnTo>
                    <a:lnTo>
                      <a:pt x="1142" y="448"/>
                    </a:lnTo>
                    <a:lnTo>
                      <a:pt x="1158" y="448"/>
                    </a:lnTo>
                    <a:lnTo>
                      <a:pt x="1166" y="450"/>
                    </a:lnTo>
                    <a:lnTo>
                      <a:pt x="1172" y="452"/>
                    </a:lnTo>
                    <a:lnTo>
                      <a:pt x="1180" y="454"/>
                    </a:lnTo>
                    <a:lnTo>
                      <a:pt x="1186" y="454"/>
                    </a:lnTo>
                    <a:lnTo>
                      <a:pt x="1190" y="452"/>
                    </a:lnTo>
                    <a:lnTo>
                      <a:pt x="1194" y="450"/>
                    </a:lnTo>
                    <a:lnTo>
                      <a:pt x="1204" y="442"/>
                    </a:lnTo>
                    <a:lnTo>
                      <a:pt x="1208" y="440"/>
                    </a:lnTo>
                    <a:lnTo>
                      <a:pt x="1212" y="440"/>
                    </a:lnTo>
                    <a:lnTo>
                      <a:pt x="1216" y="440"/>
                    </a:lnTo>
                    <a:lnTo>
                      <a:pt x="1218" y="438"/>
                    </a:lnTo>
                    <a:lnTo>
                      <a:pt x="1218" y="434"/>
                    </a:lnTo>
                    <a:lnTo>
                      <a:pt x="1218" y="430"/>
                    </a:lnTo>
                    <a:lnTo>
                      <a:pt x="1214" y="420"/>
                    </a:lnTo>
                    <a:lnTo>
                      <a:pt x="1206" y="414"/>
                    </a:lnTo>
                    <a:lnTo>
                      <a:pt x="1200" y="410"/>
                    </a:lnTo>
                    <a:lnTo>
                      <a:pt x="1198" y="406"/>
                    </a:lnTo>
                    <a:lnTo>
                      <a:pt x="1200" y="406"/>
                    </a:lnTo>
                    <a:lnTo>
                      <a:pt x="1206" y="404"/>
                    </a:lnTo>
                    <a:lnTo>
                      <a:pt x="1218" y="402"/>
                    </a:lnTo>
                    <a:lnTo>
                      <a:pt x="1222" y="398"/>
                    </a:lnTo>
                    <a:lnTo>
                      <a:pt x="1222" y="394"/>
                    </a:lnTo>
                    <a:lnTo>
                      <a:pt x="1222" y="392"/>
                    </a:lnTo>
                    <a:lnTo>
                      <a:pt x="1224" y="390"/>
                    </a:lnTo>
                    <a:lnTo>
                      <a:pt x="1230" y="388"/>
                    </a:lnTo>
                    <a:lnTo>
                      <a:pt x="1232" y="388"/>
                    </a:lnTo>
                    <a:lnTo>
                      <a:pt x="1232" y="384"/>
                    </a:lnTo>
                    <a:lnTo>
                      <a:pt x="1232" y="376"/>
                    </a:lnTo>
                    <a:lnTo>
                      <a:pt x="1228" y="364"/>
                    </a:lnTo>
                    <a:lnTo>
                      <a:pt x="1234" y="372"/>
                    </a:lnTo>
                    <a:lnTo>
                      <a:pt x="1240" y="376"/>
                    </a:lnTo>
                    <a:lnTo>
                      <a:pt x="1246" y="378"/>
                    </a:lnTo>
                    <a:lnTo>
                      <a:pt x="1256" y="376"/>
                    </a:lnTo>
                    <a:lnTo>
                      <a:pt x="1268" y="372"/>
                    </a:lnTo>
                    <a:lnTo>
                      <a:pt x="1272" y="374"/>
                    </a:lnTo>
                    <a:lnTo>
                      <a:pt x="1272" y="376"/>
                    </a:lnTo>
                    <a:lnTo>
                      <a:pt x="1274" y="378"/>
                    </a:lnTo>
                    <a:lnTo>
                      <a:pt x="1278" y="382"/>
                    </a:lnTo>
                    <a:lnTo>
                      <a:pt x="1284" y="384"/>
                    </a:lnTo>
                    <a:lnTo>
                      <a:pt x="1296" y="386"/>
                    </a:lnTo>
                    <a:lnTo>
                      <a:pt x="1308" y="388"/>
                    </a:lnTo>
                    <a:lnTo>
                      <a:pt x="1316" y="392"/>
                    </a:lnTo>
                    <a:lnTo>
                      <a:pt x="1324" y="398"/>
                    </a:lnTo>
                    <a:lnTo>
                      <a:pt x="1330" y="406"/>
                    </a:lnTo>
                    <a:lnTo>
                      <a:pt x="1340" y="426"/>
                    </a:lnTo>
                    <a:lnTo>
                      <a:pt x="1348" y="438"/>
                    </a:lnTo>
                    <a:lnTo>
                      <a:pt x="1358" y="450"/>
                    </a:lnTo>
                    <a:lnTo>
                      <a:pt x="1374" y="472"/>
                    </a:lnTo>
                    <a:lnTo>
                      <a:pt x="1380" y="480"/>
                    </a:lnTo>
                    <a:lnTo>
                      <a:pt x="1384" y="486"/>
                    </a:lnTo>
                    <a:lnTo>
                      <a:pt x="1392" y="488"/>
                    </a:lnTo>
                    <a:lnTo>
                      <a:pt x="1400" y="492"/>
                    </a:lnTo>
                    <a:lnTo>
                      <a:pt x="1432" y="498"/>
                    </a:lnTo>
                    <a:lnTo>
                      <a:pt x="1450" y="502"/>
                    </a:lnTo>
                    <a:lnTo>
                      <a:pt x="1462" y="506"/>
                    </a:lnTo>
                    <a:lnTo>
                      <a:pt x="1470" y="510"/>
                    </a:lnTo>
                    <a:lnTo>
                      <a:pt x="1476" y="512"/>
                    </a:lnTo>
                    <a:lnTo>
                      <a:pt x="1482" y="518"/>
                    </a:lnTo>
                    <a:lnTo>
                      <a:pt x="1488" y="520"/>
                    </a:lnTo>
                    <a:lnTo>
                      <a:pt x="1492" y="520"/>
                    </a:lnTo>
                    <a:lnTo>
                      <a:pt x="1500" y="520"/>
                    </a:lnTo>
                    <a:lnTo>
                      <a:pt x="1506" y="518"/>
                    </a:lnTo>
                    <a:lnTo>
                      <a:pt x="1512" y="514"/>
                    </a:lnTo>
                    <a:lnTo>
                      <a:pt x="1514" y="510"/>
                    </a:lnTo>
                    <a:lnTo>
                      <a:pt x="1514" y="506"/>
                    </a:lnTo>
                    <a:lnTo>
                      <a:pt x="1512" y="502"/>
                    </a:lnTo>
                    <a:lnTo>
                      <a:pt x="1508" y="498"/>
                    </a:lnTo>
                    <a:lnTo>
                      <a:pt x="1498" y="494"/>
                    </a:lnTo>
                    <a:lnTo>
                      <a:pt x="1482" y="490"/>
                    </a:lnTo>
                    <a:lnTo>
                      <a:pt x="1474" y="484"/>
                    </a:lnTo>
                    <a:lnTo>
                      <a:pt x="1472" y="482"/>
                    </a:lnTo>
                    <a:lnTo>
                      <a:pt x="1472" y="480"/>
                    </a:lnTo>
                    <a:lnTo>
                      <a:pt x="1474" y="476"/>
                    </a:lnTo>
                    <a:lnTo>
                      <a:pt x="1478" y="472"/>
                    </a:lnTo>
                    <a:lnTo>
                      <a:pt x="1478" y="470"/>
                    </a:lnTo>
                    <a:lnTo>
                      <a:pt x="1476" y="468"/>
                    </a:lnTo>
                    <a:lnTo>
                      <a:pt x="1464" y="466"/>
                    </a:lnTo>
                    <a:lnTo>
                      <a:pt x="1454" y="464"/>
                    </a:lnTo>
                    <a:lnTo>
                      <a:pt x="1450" y="462"/>
                    </a:lnTo>
                    <a:lnTo>
                      <a:pt x="1448" y="458"/>
                    </a:lnTo>
                    <a:lnTo>
                      <a:pt x="1448" y="454"/>
                    </a:lnTo>
                    <a:lnTo>
                      <a:pt x="1450" y="448"/>
                    </a:lnTo>
                    <a:lnTo>
                      <a:pt x="1454" y="442"/>
                    </a:lnTo>
                    <a:lnTo>
                      <a:pt x="1454" y="438"/>
                    </a:lnTo>
                    <a:lnTo>
                      <a:pt x="1448" y="438"/>
                    </a:lnTo>
                    <a:lnTo>
                      <a:pt x="1436" y="440"/>
                    </a:lnTo>
                    <a:lnTo>
                      <a:pt x="1432" y="440"/>
                    </a:lnTo>
                    <a:lnTo>
                      <a:pt x="1428" y="440"/>
                    </a:lnTo>
                    <a:lnTo>
                      <a:pt x="1422" y="436"/>
                    </a:lnTo>
                    <a:lnTo>
                      <a:pt x="1416" y="428"/>
                    </a:lnTo>
                    <a:lnTo>
                      <a:pt x="1412" y="420"/>
                    </a:lnTo>
                    <a:lnTo>
                      <a:pt x="1408" y="400"/>
                    </a:lnTo>
                    <a:lnTo>
                      <a:pt x="1404" y="394"/>
                    </a:lnTo>
                    <a:lnTo>
                      <a:pt x="1400" y="390"/>
                    </a:lnTo>
                    <a:lnTo>
                      <a:pt x="1394" y="386"/>
                    </a:lnTo>
                    <a:lnTo>
                      <a:pt x="1386" y="378"/>
                    </a:lnTo>
                    <a:lnTo>
                      <a:pt x="1370" y="360"/>
                    </a:lnTo>
                    <a:lnTo>
                      <a:pt x="1364" y="350"/>
                    </a:lnTo>
                    <a:lnTo>
                      <a:pt x="1358" y="340"/>
                    </a:lnTo>
                    <a:lnTo>
                      <a:pt x="1356" y="334"/>
                    </a:lnTo>
                    <a:lnTo>
                      <a:pt x="1356" y="332"/>
                    </a:lnTo>
                    <a:lnTo>
                      <a:pt x="1358" y="330"/>
                    </a:lnTo>
                    <a:lnTo>
                      <a:pt x="1362" y="328"/>
                    </a:lnTo>
                    <a:lnTo>
                      <a:pt x="1366" y="326"/>
                    </a:lnTo>
                    <a:lnTo>
                      <a:pt x="1376" y="328"/>
                    </a:lnTo>
                    <a:lnTo>
                      <a:pt x="1388" y="328"/>
                    </a:lnTo>
                    <a:lnTo>
                      <a:pt x="1392" y="326"/>
                    </a:lnTo>
                    <a:lnTo>
                      <a:pt x="1394" y="324"/>
                    </a:lnTo>
                    <a:lnTo>
                      <a:pt x="1396" y="320"/>
                    </a:lnTo>
                    <a:lnTo>
                      <a:pt x="1396" y="314"/>
                    </a:lnTo>
                    <a:lnTo>
                      <a:pt x="1390" y="302"/>
                    </a:lnTo>
                    <a:lnTo>
                      <a:pt x="1386" y="296"/>
                    </a:lnTo>
                    <a:lnTo>
                      <a:pt x="1380" y="292"/>
                    </a:lnTo>
                    <a:lnTo>
                      <a:pt x="1374" y="290"/>
                    </a:lnTo>
                    <a:lnTo>
                      <a:pt x="1370" y="290"/>
                    </a:lnTo>
                    <a:lnTo>
                      <a:pt x="1364" y="290"/>
                    </a:lnTo>
                    <a:lnTo>
                      <a:pt x="1360" y="290"/>
                    </a:lnTo>
                    <a:lnTo>
                      <a:pt x="1354" y="284"/>
                    </a:lnTo>
                    <a:lnTo>
                      <a:pt x="1344" y="276"/>
                    </a:lnTo>
                    <a:lnTo>
                      <a:pt x="1338" y="272"/>
                    </a:lnTo>
                    <a:lnTo>
                      <a:pt x="1328" y="270"/>
                    </a:lnTo>
                    <a:lnTo>
                      <a:pt x="1312" y="264"/>
                    </a:lnTo>
                    <a:lnTo>
                      <a:pt x="1310" y="262"/>
                    </a:lnTo>
                    <a:lnTo>
                      <a:pt x="1308" y="260"/>
                    </a:lnTo>
                    <a:lnTo>
                      <a:pt x="1310" y="256"/>
                    </a:lnTo>
                    <a:lnTo>
                      <a:pt x="1312" y="246"/>
                    </a:lnTo>
                    <a:lnTo>
                      <a:pt x="1312" y="238"/>
                    </a:lnTo>
                    <a:lnTo>
                      <a:pt x="1306" y="230"/>
                    </a:lnTo>
                    <a:lnTo>
                      <a:pt x="1298" y="220"/>
                    </a:lnTo>
                    <a:lnTo>
                      <a:pt x="1288" y="210"/>
                    </a:lnTo>
                    <a:lnTo>
                      <a:pt x="1278" y="200"/>
                    </a:lnTo>
                    <a:lnTo>
                      <a:pt x="1266" y="192"/>
                    </a:lnTo>
                    <a:lnTo>
                      <a:pt x="1256" y="188"/>
                    </a:lnTo>
                    <a:lnTo>
                      <a:pt x="1248" y="186"/>
                    </a:lnTo>
                    <a:lnTo>
                      <a:pt x="1242" y="186"/>
                    </a:lnTo>
                    <a:lnTo>
                      <a:pt x="1238" y="184"/>
                    </a:lnTo>
                    <a:lnTo>
                      <a:pt x="1230" y="178"/>
                    </a:lnTo>
                    <a:lnTo>
                      <a:pt x="1220" y="170"/>
                    </a:lnTo>
                    <a:lnTo>
                      <a:pt x="1214" y="166"/>
                    </a:lnTo>
                    <a:lnTo>
                      <a:pt x="1202" y="162"/>
                    </a:lnTo>
                    <a:lnTo>
                      <a:pt x="1190" y="158"/>
                    </a:lnTo>
                    <a:lnTo>
                      <a:pt x="1174" y="152"/>
                    </a:lnTo>
                    <a:lnTo>
                      <a:pt x="1140" y="134"/>
                    </a:lnTo>
                    <a:lnTo>
                      <a:pt x="1106" y="120"/>
                    </a:lnTo>
                    <a:lnTo>
                      <a:pt x="1092" y="116"/>
                    </a:lnTo>
                    <a:lnTo>
                      <a:pt x="1078" y="116"/>
                    </a:lnTo>
                    <a:lnTo>
                      <a:pt x="1080" y="404"/>
                    </a:lnTo>
                    <a:lnTo>
                      <a:pt x="1094" y="414"/>
                    </a:lnTo>
                    <a:lnTo>
                      <a:pt x="1104" y="426"/>
                    </a:lnTo>
                    <a:lnTo>
                      <a:pt x="1118" y="446"/>
                    </a:lnTo>
                    <a:close/>
                    <a:moveTo>
                      <a:pt x="784" y="288"/>
                    </a:moveTo>
                    <a:lnTo>
                      <a:pt x="784" y="288"/>
                    </a:lnTo>
                    <a:lnTo>
                      <a:pt x="786" y="290"/>
                    </a:lnTo>
                    <a:lnTo>
                      <a:pt x="788" y="288"/>
                    </a:lnTo>
                    <a:lnTo>
                      <a:pt x="790" y="286"/>
                    </a:lnTo>
                    <a:lnTo>
                      <a:pt x="790" y="282"/>
                    </a:lnTo>
                    <a:lnTo>
                      <a:pt x="788" y="278"/>
                    </a:lnTo>
                    <a:lnTo>
                      <a:pt x="784" y="274"/>
                    </a:lnTo>
                    <a:lnTo>
                      <a:pt x="782" y="276"/>
                    </a:lnTo>
                    <a:lnTo>
                      <a:pt x="784" y="288"/>
                    </a:lnTo>
                    <a:close/>
                    <a:moveTo>
                      <a:pt x="1474" y="80"/>
                    </a:moveTo>
                    <a:lnTo>
                      <a:pt x="1474" y="80"/>
                    </a:lnTo>
                    <a:lnTo>
                      <a:pt x="1476" y="80"/>
                    </a:lnTo>
                    <a:lnTo>
                      <a:pt x="1476" y="78"/>
                    </a:lnTo>
                    <a:lnTo>
                      <a:pt x="1474" y="72"/>
                    </a:lnTo>
                    <a:lnTo>
                      <a:pt x="1468" y="68"/>
                    </a:lnTo>
                    <a:lnTo>
                      <a:pt x="1466" y="68"/>
                    </a:lnTo>
                    <a:lnTo>
                      <a:pt x="1464" y="68"/>
                    </a:lnTo>
                    <a:lnTo>
                      <a:pt x="1464" y="72"/>
                    </a:lnTo>
                    <a:lnTo>
                      <a:pt x="1464" y="76"/>
                    </a:lnTo>
                    <a:lnTo>
                      <a:pt x="1468" y="78"/>
                    </a:lnTo>
                    <a:lnTo>
                      <a:pt x="1474" y="80"/>
                    </a:lnTo>
                    <a:close/>
                    <a:moveTo>
                      <a:pt x="1436" y="292"/>
                    </a:moveTo>
                    <a:lnTo>
                      <a:pt x="1436" y="292"/>
                    </a:lnTo>
                    <a:lnTo>
                      <a:pt x="1442" y="296"/>
                    </a:lnTo>
                    <a:lnTo>
                      <a:pt x="1446" y="298"/>
                    </a:lnTo>
                    <a:lnTo>
                      <a:pt x="1448" y="298"/>
                    </a:lnTo>
                    <a:lnTo>
                      <a:pt x="1450" y="298"/>
                    </a:lnTo>
                    <a:lnTo>
                      <a:pt x="1452" y="296"/>
                    </a:lnTo>
                    <a:lnTo>
                      <a:pt x="1454" y="296"/>
                    </a:lnTo>
                    <a:lnTo>
                      <a:pt x="1458" y="298"/>
                    </a:lnTo>
                    <a:lnTo>
                      <a:pt x="1462" y="302"/>
                    </a:lnTo>
                    <a:lnTo>
                      <a:pt x="1468" y="306"/>
                    </a:lnTo>
                    <a:lnTo>
                      <a:pt x="1478" y="308"/>
                    </a:lnTo>
                    <a:lnTo>
                      <a:pt x="1490" y="306"/>
                    </a:lnTo>
                    <a:lnTo>
                      <a:pt x="1502" y="302"/>
                    </a:lnTo>
                    <a:lnTo>
                      <a:pt x="1514" y="298"/>
                    </a:lnTo>
                    <a:lnTo>
                      <a:pt x="1524" y="292"/>
                    </a:lnTo>
                    <a:lnTo>
                      <a:pt x="1534" y="284"/>
                    </a:lnTo>
                    <a:lnTo>
                      <a:pt x="1538" y="278"/>
                    </a:lnTo>
                    <a:lnTo>
                      <a:pt x="1542" y="272"/>
                    </a:lnTo>
                    <a:lnTo>
                      <a:pt x="1544" y="270"/>
                    </a:lnTo>
                    <a:lnTo>
                      <a:pt x="1548" y="270"/>
                    </a:lnTo>
                    <a:lnTo>
                      <a:pt x="1550" y="270"/>
                    </a:lnTo>
                    <a:lnTo>
                      <a:pt x="1556" y="272"/>
                    </a:lnTo>
                    <a:lnTo>
                      <a:pt x="1560" y="270"/>
                    </a:lnTo>
                    <a:lnTo>
                      <a:pt x="1566" y="268"/>
                    </a:lnTo>
                    <a:lnTo>
                      <a:pt x="1568" y="264"/>
                    </a:lnTo>
                    <a:lnTo>
                      <a:pt x="1570" y="260"/>
                    </a:lnTo>
                    <a:lnTo>
                      <a:pt x="1566" y="252"/>
                    </a:lnTo>
                    <a:lnTo>
                      <a:pt x="1564" y="246"/>
                    </a:lnTo>
                    <a:lnTo>
                      <a:pt x="1564" y="244"/>
                    </a:lnTo>
                    <a:lnTo>
                      <a:pt x="1566" y="242"/>
                    </a:lnTo>
                    <a:lnTo>
                      <a:pt x="1572" y="240"/>
                    </a:lnTo>
                    <a:lnTo>
                      <a:pt x="1574" y="238"/>
                    </a:lnTo>
                    <a:lnTo>
                      <a:pt x="1580" y="228"/>
                    </a:lnTo>
                    <a:lnTo>
                      <a:pt x="1580" y="216"/>
                    </a:lnTo>
                    <a:lnTo>
                      <a:pt x="1578" y="212"/>
                    </a:lnTo>
                    <a:lnTo>
                      <a:pt x="1576" y="208"/>
                    </a:lnTo>
                    <a:lnTo>
                      <a:pt x="1572" y="202"/>
                    </a:lnTo>
                    <a:lnTo>
                      <a:pt x="1566" y="202"/>
                    </a:lnTo>
                    <a:lnTo>
                      <a:pt x="1548" y="202"/>
                    </a:lnTo>
                    <a:lnTo>
                      <a:pt x="1546" y="204"/>
                    </a:lnTo>
                    <a:lnTo>
                      <a:pt x="1544" y="206"/>
                    </a:lnTo>
                    <a:lnTo>
                      <a:pt x="1542" y="210"/>
                    </a:lnTo>
                    <a:lnTo>
                      <a:pt x="1546" y="224"/>
                    </a:lnTo>
                    <a:lnTo>
                      <a:pt x="1550" y="236"/>
                    </a:lnTo>
                    <a:lnTo>
                      <a:pt x="1548" y="240"/>
                    </a:lnTo>
                    <a:lnTo>
                      <a:pt x="1542" y="240"/>
                    </a:lnTo>
                    <a:lnTo>
                      <a:pt x="1536" y="238"/>
                    </a:lnTo>
                    <a:lnTo>
                      <a:pt x="1530" y="242"/>
                    </a:lnTo>
                    <a:lnTo>
                      <a:pt x="1526" y="248"/>
                    </a:lnTo>
                    <a:lnTo>
                      <a:pt x="1522" y="254"/>
                    </a:lnTo>
                    <a:lnTo>
                      <a:pt x="1518" y="262"/>
                    </a:lnTo>
                    <a:lnTo>
                      <a:pt x="1514" y="266"/>
                    </a:lnTo>
                    <a:lnTo>
                      <a:pt x="1510" y="268"/>
                    </a:lnTo>
                    <a:lnTo>
                      <a:pt x="1504" y="266"/>
                    </a:lnTo>
                    <a:lnTo>
                      <a:pt x="1500" y="264"/>
                    </a:lnTo>
                    <a:lnTo>
                      <a:pt x="1498" y="264"/>
                    </a:lnTo>
                    <a:lnTo>
                      <a:pt x="1494" y="268"/>
                    </a:lnTo>
                    <a:lnTo>
                      <a:pt x="1490" y="270"/>
                    </a:lnTo>
                    <a:lnTo>
                      <a:pt x="1488" y="264"/>
                    </a:lnTo>
                    <a:lnTo>
                      <a:pt x="1486" y="256"/>
                    </a:lnTo>
                    <a:lnTo>
                      <a:pt x="1488" y="250"/>
                    </a:lnTo>
                    <a:lnTo>
                      <a:pt x="1490" y="248"/>
                    </a:lnTo>
                    <a:lnTo>
                      <a:pt x="1490" y="244"/>
                    </a:lnTo>
                    <a:lnTo>
                      <a:pt x="1488" y="242"/>
                    </a:lnTo>
                    <a:lnTo>
                      <a:pt x="1484" y="244"/>
                    </a:lnTo>
                    <a:lnTo>
                      <a:pt x="1480" y="250"/>
                    </a:lnTo>
                    <a:lnTo>
                      <a:pt x="1480" y="262"/>
                    </a:lnTo>
                    <a:lnTo>
                      <a:pt x="1478" y="266"/>
                    </a:lnTo>
                    <a:lnTo>
                      <a:pt x="1476" y="268"/>
                    </a:lnTo>
                    <a:lnTo>
                      <a:pt x="1470" y="270"/>
                    </a:lnTo>
                    <a:lnTo>
                      <a:pt x="1460" y="268"/>
                    </a:lnTo>
                    <a:lnTo>
                      <a:pt x="1448" y="266"/>
                    </a:lnTo>
                    <a:lnTo>
                      <a:pt x="1434" y="266"/>
                    </a:lnTo>
                    <a:lnTo>
                      <a:pt x="1424" y="264"/>
                    </a:lnTo>
                    <a:lnTo>
                      <a:pt x="1416" y="266"/>
                    </a:lnTo>
                    <a:lnTo>
                      <a:pt x="1414" y="268"/>
                    </a:lnTo>
                    <a:lnTo>
                      <a:pt x="1414" y="270"/>
                    </a:lnTo>
                    <a:lnTo>
                      <a:pt x="1416" y="278"/>
                    </a:lnTo>
                    <a:lnTo>
                      <a:pt x="1420" y="280"/>
                    </a:lnTo>
                    <a:lnTo>
                      <a:pt x="1428" y="284"/>
                    </a:lnTo>
                    <a:lnTo>
                      <a:pt x="1436" y="292"/>
                    </a:lnTo>
                    <a:close/>
                    <a:moveTo>
                      <a:pt x="1546" y="156"/>
                    </a:moveTo>
                    <a:lnTo>
                      <a:pt x="1546" y="156"/>
                    </a:lnTo>
                    <a:lnTo>
                      <a:pt x="1552" y="162"/>
                    </a:lnTo>
                    <a:lnTo>
                      <a:pt x="1562" y="170"/>
                    </a:lnTo>
                    <a:lnTo>
                      <a:pt x="1572" y="178"/>
                    </a:lnTo>
                    <a:lnTo>
                      <a:pt x="1582" y="190"/>
                    </a:lnTo>
                    <a:lnTo>
                      <a:pt x="1586" y="196"/>
                    </a:lnTo>
                    <a:lnTo>
                      <a:pt x="1588" y="202"/>
                    </a:lnTo>
                    <a:lnTo>
                      <a:pt x="1590" y="210"/>
                    </a:lnTo>
                    <a:lnTo>
                      <a:pt x="1590" y="220"/>
                    </a:lnTo>
                    <a:lnTo>
                      <a:pt x="1592" y="224"/>
                    </a:lnTo>
                    <a:lnTo>
                      <a:pt x="1594" y="232"/>
                    </a:lnTo>
                    <a:lnTo>
                      <a:pt x="1598" y="236"/>
                    </a:lnTo>
                    <a:lnTo>
                      <a:pt x="1602" y="234"/>
                    </a:lnTo>
                    <a:lnTo>
                      <a:pt x="1604" y="230"/>
                    </a:lnTo>
                    <a:lnTo>
                      <a:pt x="1608" y="222"/>
                    </a:lnTo>
                    <a:lnTo>
                      <a:pt x="1608" y="214"/>
                    </a:lnTo>
                    <a:lnTo>
                      <a:pt x="1608" y="206"/>
                    </a:lnTo>
                    <a:lnTo>
                      <a:pt x="1604" y="196"/>
                    </a:lnTo>
                    <a:lnTo>
                      <a:pt x="1596" y="190"/>
                    </a:lnTo>
                    <a:lnTo>
                      <a:pt x="1582" y="178"/>
                    </a:lnTo>
                    <a:lnTo>
                      <a:pt x="1574" y="168"/>
                    </a:lnTo>
                    <a:lnTo>
                      <a:pt x="1566" y="160"/>
                    </a:lnTo>
                    <a:lnTo>
                      <a:pt x="1556" y="154"/>
                    </a:lnTo>
                    <a:lnTo>
                      <a:pt x="1538" y="142"/>
                    </a:lnTo>
                    <a:lnTo>
                      <a:pt x="1526" y="132"/>
                    </a:lnTo>
                    <a:lnTo>
                      <a:pt x="1518" y="126"/>
                    </a:lnTo>
                    <a:lnTo>
                      <a:pt x="1516" y="126"/>
                    </a:lnTo>
                    <a:lnTo>
                      <a:pt x="1514" y="128"/>
                    </a:lnTo>
                    <a:lnTo>
                      <a:pt x="1510" y="132"/>
                    </a:lnTo>
                    <a:lnTo>
                      <a:pt x="1508" y="134"/>
                    </a:lnTo>
                    <a:lnTo>
                      <a:pt x="1510" y="136"/>
                    </a:lnTo>
                    <a:lnTo>
                      <a:pt x="1516" y="138"/>
                    </a:lnTo>
                    <a:lnTo>
                      <a:pt x="1530" y="144"/>
                    </a:lnTo>
                    <a:lnTo>
                      <a:pt x="1538" y="150"/>
                    </a:lnTo>
                    <a:lnTo>
                      <a:pt x="1546" y="156"/>
                    </a:lnTo>
                    <a:close/>
                    <a:moveTo>
                      <a:pt x="1500" y="128"/>
                    </a:moveTo>
                    <a:lnTo>
                      <a:pt x="1500" y="128"/>
                    </a:lnTo>
                    <a:lnTo>
                      <a:pt x="1502" y="126"/>
                    </a:lnTo>
                    <a:lnTo>
                      <a:pt x="1502" y="122"/>
                    </a:lnTo>
                    <a:lnTo>
                      <a:pt x="1496" y="116"/>
                    </a:lnTo>
                    <a:lnTo>
                      <a:pt x="1492" y="114"/>
                    </a:lnTo>
                    <a:lnTo>
                      <a:pt x="1490" y="114"/>
                    </a:lnTo>
                    <a:lnTo>
                      <a:pt x="1486" y="114"/>
                    </a:lnTo>
                    <a:lnTo>
                      <a:pt x="1484" y="118"/>
                    </a:lnTo>
                    <a:lnTo>
                      <a:pt x="1484" y="120"/>
                    </a:lnTo>
                    <a:lnTo>
                      <a:pt x="1484" y="124"/>
                    </a:lnTo>
                    <a:lnTo>
                      <a:pt x="1488" y="128"/>
                    </a:lnTo>
                    <a:lnTo>
                      <a:pt x="1494" y="130"/>
                    </a:lnTo>
                    <a:lnTo>
                      <a:pt x="1498" y="130"/>
                    </a:lnTo>
                    <a:lnTo>
                      <a:pt x="1500" y="128"/>
                    </a:lnTo>
                    <a:close/>
                    <a:moveTo>
                      <a:pt x="726" y="46"/>
                    </a:moveTo>
                    <a:lnTo>
                      <a:pt x="726" y="46"/>
                    </a:lnTo>
                    <a:lnTo>
                      <a:pt x="726" y="50"/>
                    </a:lnTo>
                    <a:lnTo>
                      <a:pt x="724" y="54"/>
                    </a:lnTo>
                    <a:lnTo>
                      <a:pt x="716" y="62"/>
                    </a:lnTo>
                    <a:lnTo>
                      <a:pt x="714" y="66"/>
                    </a:lnTo>
                    <a:lnTo>
                      <a:pt x="716" y="70"/>
                    </a:lnTo>
                    <a:lnTo>
                      <a:pt x="718" y="72"/>
                    </a:lnTo>
                    <a:lnTo>
                      <a:pt x="726" y="72"/>
                    </a:lnTo>
                    <a:lnTo>
                      <a:pt x="738" y="72"/>
                    </a:lnTo>
                    <a:lnTo>
                      <a:pt x="742" y="74"/>
                    </a:lnTo>
                    <a:lnTo>
                      <a:pt x="746" y="78"/>
                    </a:lnTo>
                    <a:lnTo>
                      <a:pt x="752" y="88"/>
                    </a:lnTo>
                    <a:lnTo>
                      <a:pt x="758" y="104"/>
                    </a:lnTo>
                    <a:lnTo>
                      <a:pt x="762" y="106"/>
                    </a:lnTo>
                    <a:lnTo>
                      <a:pt x="764" y="108"/>
                    </a:lnTo>
                    <a:lnTo>
                      <a:pt x="774" y="110"/>
                    </a:lnTo>
                    <a:lnTo>
                      <a:pt x="786" y="110"/>
                    </a:lnTo>
                    <a:lnTo>
                      <a:pt x="798" y="110"/>
                    </a:lnTo>
                    <a:lnTo>
                      <a:pt x="810" y="108"/>
                    </a:lnTo>
                    <a:lnTo>
                      <a:pt x="820" y="108"/>
                    </a:lnTo>
                    <a:lnTo>
                      <a:pt x="828" y="110"/>
                    </a:lnTo>
                    <a:lnTo>
                      <a:pt x="830" y="112"/>
                    </a:lnTo>
                    <a:lnTo>
                      <a:pt x="830" y="114"/>
                    </a:lnTo>
                    <a:lnTo>
                      <a:pt x="830" y="120"/>
                    </a:lnTo>
                    <a:lnTo>
                      <a:pt x="826" y="122"/>
                    </a:lnTo>
                    <a:lnTo>
                      <a:pt x="822" y="122"/>
                    </a:lnTo>
                    <a:lnTo>
                      <a:pt x="816" y="120"/>
                    </a:lnTo>
                    <a:lnTo>
                      <a:pt x="808" y="120"/>
                    </a:lnTo>
                    <a:lnTo>
                      <a:pt x="802" y="118"/>
                    </a:lnTo>
                    <a:lnTo>
                      <a:pt x="798" y="120"/>
                    </a:lnTo>
                    <a:lnTo>
                      <a:pt x="794" y="124"/>
                    </a:lnTo>
                    <a:lnTo>
                      <a:pt x="790" y="130"/>
                    </a:lnTo>
                    <a:lnTo>
                      <a:pt x="784" y="134"/>
                    </a:lnTo>
                    <a:lnTo>
                      <a:pt x="778" y="134"/>
                    </a:lnTo>
                    <a:lnTo>
                      <a:pt x="772" y="132"/>
                    </a:lnTo>
                    <a:lnTo>
                      <a:pt x="766" y="130"/>
                    </a:lnTo>
                    <a:lnTo>
                      <a:pt x="760" y="130"/>
                    </a:lnTo>
                    <a:lnTo>
                      <a:pt x="756" y="132"/>
                    </a:lnTo>
                    <a:lnTo>
                      <a:pt x="756" y="138"/>
                    </a:lnTo>
                    <a:lnTo>
                      <a:pt x="756" y="142"/>
                    </a:lnTo>
                    <a:lnTo>
                      <a:pt x="760" y="144"/>
                    </a:lnTo>
                    <a:lnTo>
                      <a:pt x="768" y="146"/>
                    </a:lnTo>
                    <a:lnTo>
                      <a:pt x="780" y="156"/>
                    </a:lnTo>
                    <a:lnTo>
                      <a:pt x="786" y="164"/>
                    </a:lnTo>
                    <a:lnTo>
                      <a:pt x="790" y="170"/>
                    </a:lnTo>
                    <a:lnTo>
                      <a:pt x="790" y="174"/>
                    </a:lnTo>
                    <a:lnTo>
                      <a:pt x="788" y="176"/>
                    </a:lnTo>
                    <a:lnTo>
                      <a:pt x="784" y="180"/>
                    </a:lnTo>
                    <a:lnTo>
                      <a:pt x="784" y="184"/>
                    </a:lnTo>
                    <a:lnTo>
                      <a:pt x="784" y="188"/>
                    </a:lnTo>
                    <a:lnTo>
                      <a:pt x="788" y="194"/>
                    </a:lnTo>
                    <a:lnTo>
                      <a:pt x="792" y="196"/>
                    </a:lnTo>
                    <a:lnTo>
                      <a:pt x="796" y="198"/>
                    </a:lnTo>
                    <a:lnTo>
                      <a:pt x="802" y="198"/>
                    </a:lnTo>
                    <a:lnTo>
                      <a:pt x="806" y="196"/>
                    </a:lnTo>
                    <a:lnTo>
                      <a:pt x="810" y="192"/>
                    </a:lnTo>
                    <a:lnTo>
                      <a:pt x="814" y="186"/>
                    </a:lnTo>
                    <a:lnTo>
                      <a:pt x="816" y="178"/>
                    </a:lnTo>
                    <a:lnTo>
                      <a:pt x="822" y="158"/>
                    </a:lnTo>
                    <a:lnTo>
                      <a:pt x="826" y="150"/>
                    </a:lnTo>
                    <a:lnTo>
                      <a:pt x="828" y="150"/>
                    </a:lnTo>
                    <a:lnTo>
                      <a:pt x="828" y="154"/>
                    </a:lnTo>
                    <a:lnTo>
                      <a:pt x="824" y="168"/>
                    </a:lnTo>
                    <a:lnTo>
                      <a:pt x="824" y="174"/>
                    </a:lnTo>
                    <a:lnTo>
                      <a:pt x="824" y="178"/>
                    </a:lnTo>
                    <a:lnTo>
                      <a:pt x="828" y="180"/>
                    </a:lnTo>
                    <a:lnTo>
                      <a:pt x="832" y="184"/>
                    </a:lnTo>
                    <a:lnTo>
                      <a:pt x="844" y="188"/>
                    </a:lnTo>
                    <a:lnTo>
                      <a:pt x="852" y="192"/>
                    </a:lnTo>
                    <a:lnTo>
                      <a:pt x="860" y="198"/>
                    </a:lnTo>
                    <a:lnTo>
                      <a:pt x="870" y="206"/>
                    </a:lnTo>
                    <a:lnTo>
                      <a:pt x="878" y="212"/>
                    </a:lnTo>
                    <a:lnTo>
                      <a:pt x="886" y="214"/>
                    </a:lnTo>
                    <a:lnTo>
                      <a:pt x="892" y="216"/>
                    </a:lnTo>
                    <a:lnTo>
                      <a:pt x="906" y="218"/>
                    </a:lnTo>
                    <a:lnTo>
                      <a:pt x="916" y="220"/>
                    </a:lnTo>
                    <a:lnTo>
                      <a:pt x="926" y="226"/>
                    </a:lnTo>
                    <a:lnTo>
                      <a:pt x="940" y="232"/>
                    </a:lnTo>
                    <a:lnTo>
                      <a:pt x="954" y="238"/>
                    </a:lnTo>
                    <a:lnTo>
                      <a:pt x="966" y="242"/>
                    </a:lnTo>
                    <a:lnTo>
                      <a:pt x="980" y="252"/>
                    </a:lnTo>
                    <a:lnTo>
                      <a:pt x="988" y="258"/>
                    </a:lnTo>
                    <a:lnTo>
                      <a:pt x="994" y="266"/>
                    </a:lnTo>
                    <a:lnTo>
                      <a:pt x="1004" y="284"/>
                    </a:lnTo>
                    <a:lnTo>
                      <a:pt x="1014" y="302"/>
                    </a:lnTo>
                    <a:lnTo>
                      <a:pt x="1024" y="318"/>
                    </a:lnTo>
                    <a:lnTo>
                      <a:pt x="1028" y="324"/>
                    </a:lnTo>
                    <a:lnTo>
                      <a:pt x="1030" y="328"/>
                    </a:lnTo>
                    <a:lnTo>
                      <a:pt x="1028" y="330"/>
                    </a:lnTo>
                    <a:lnTo>
                      <a:pt x="1026" y="332"/>
                    </a:lnTo>
                    <a:lnTo>
                      <a:pt x="1022" y="336"/>
                    </a:lnTo>
                    <a:lnTo>
                      <a:pt x="1020" y="338"/>
                    </a:lnTo>
                    <a:lnTo>
                      <a:pt x="1020" y="344"/>
                    </a:lnTo>
                    <a:lnTo>
                      <a:pt x="1024" y="350"/>
                    </a:lnTo>
                    <a:lnTo>
                      <a:pt x="1028" y="354"/>
                    </a:lnTo>
                    <a:lnTo>
                      <a:pt x="1036" y="360"/>
                    </a:lnTo>
                    <a:lnTo>
                      <a:pt x="1040" y="364"/>
                    </a:lnTo>
                    <a:lnTo>
                      <a:pt x="1044" y="368"/>
                    </a:lnTo>
                    <a:lnTo>
                      <a:pt x="1044" y="372"/>
                    </a:lnTo>
                    <a:lnTo>
                      <a:pt x="1040" y="380"/>
                    </a:lnTo>
                    <a:lnTo>
                      <a:pt x="1036" y="394"/>
                    </a:lnTo>
                    <a:lnTo>
                      <a:pt x="1036" y="396"/>
                    </a:lnTo>
                    <a:lnTo>
                      <a:pt x="1038" y="398"/>
                    </a:lnTo>
                    <a:lnTo>
                      <a:pt x="1044" y="396"/>
                    </a:lnTo>
                    <a:lnTo>
                      <a:pt x="1046" y="396"/>
                    </a:lnTo>
                    <a:lnTo>
                      <a:pt x="1050" y="396"/>
                    </a:lnTo>
                    <a:lnTo>
                      <a:pt x="1052" y="398"/>
                    </a:lnTo>
                    <a:lnTo>
                      <a:pt x="1054" y="398"/>
                    </a:lnTo>
                    <a:lnTo>
                      <a:pt x="1060" y="398"/>
                    </a:lnTo>
                    <a:lnTo>
                      <a:pt x="1068" y="398"/>
                    </a:lnTo>
                    <a:lnTo>
                      <a:pt x="1074" y="400"/>
                    </a:lnTo>
                    <a:lnTo>
                      <a:pt x="1080" y="404"/>
                    </a:lnTo>
                    <a:lnTo>
                      <a:pt x="1078" y="116"/>
                    </a:lnTo>
                    <a:lnTo>
                      <a:pt x="1070" y="114"/>
                    </a:lnTo>
                    <a:lnTo>
                      <a:pt x="1060" y="110"/>
                    </a:lnTo>
                    <a:lnTo>
                      <a:pt x="1038" y="100"/>
                    </a:lnTo>
                    <a:lnTo>
                      <a:pt x="1002" y="76"/>
                    </a:lnTo>
                    <a:lnTo>
                      <a:pt x="996" y="72"/>
                    </a:lnTo>
                    <a:lnTo>
                      <a:pt x="988" y="72"/>
                    </a:lnTo>
                    <a:lnTo>
                      <a:pt x="982" y="74"/>
                    </a:lnTo>
                    <a:lnTo>
                      <a:pt x="976" y="76"/>
                    </a:lnTo>
                    <a:lnTo>
                      <a:pt x="970" y="80"/>
                    </a:lnTo>
                    <a:lnTo>
                      <a:pt x="966" y="84"/>
                    </a:lnTo>
                    <a:lnTo>
                      <a:pt x="964" y="88"/>
                    </a:lnTo>
                    <a:lnTo>
                      <a:pt x="964" y="92"/>
                    </a:lnTo>
                    <a:lnTo>
                      <a:pt x="966" y="96"/>
                    </a:lnTo>
                    <a:lnTo>
                      <a:pt x="964" y="100"/>
                    </a:lnTo>
                    <a:lnTo>
                      <a:pt x="956" y="106"/>
                    </a:lnTo>
                    <a:lnTo>
                      <a:pt x="946" y="110"/>
                    </a:lnTo>
                    <a:lnTo>
                      <a:pt x="942" y="110"/>
                    </a:lnTo>
                    <a:lnTo>
                      <a:pt x="938" y="108"/>
                    </a:lnTo>
                    <a:lnTo>
                      <a:pt x="936" y="108"/>
                    </a:lnTo>
                    <a:lnTo>
                      <a:pt x="934" y="110"/>
                    </a:lnTo>
                    <a:lnTo>
                      <a:pt x="928" y="116"/>
                    </a:lnTo>
                    <a:lnTo>
                      <a:pt x="914" y="138"/>
                    </a:lnTo>
                    <a:lnTo>
                      <a:pt x="906" y="148"/>
                    </a:lnTo>
                    <a:lnTo>
                      <a:pt x="898" y="158"/>
                    </a:lnTo>
                    <a:lnTo>
                      <a:pt x="890" y="164"/>
                    </a:lnTo>
                    <a:lnTo>
                      <a:pt x="886" y="164"/>
                    </a:lnTo>
                    <a:lnTo>
                      <a:pt x="882" y="164"/>
                    </a:lnTo>
                    <a:lnTo>
                      <a:pt x="876" y="160"/>
                    </a:lnTo>
                    <a:lnTo>
                      <a:pt x="872" y="156"/>
                    </a:lnTo>
                    <a:lnTo>
                      <a:pt x="870" y="150"/>
                    </a:lnTo>
                    <a:lnTo>
                      <a:pt x="868" y="144"/>
                    </a:lnTo>
                    <a:lnTo>
                      <a:pt x="864" y="132"/>
                    </a:lnTo>
                    <a:lnTo>
                      <a:pt x="862" y="126"/>
                    </a:lnTo>
                    <a:lnTo>
                      <a:pt x="860" y="120"/>
                    </a:lnTo>
                    <a:lnTo>
                      <a:pt x="856" y="118"/>
                    </a:lnTo>
                    <a:lnTo>
                      <a:pt x="854" y="118"/>
                    </a:lnTo>
                    <a:lnTo>
                      <a:pt x="852" y="124"/>
                    </a:lnTo>
                    <a:lnTo>
                      <a:pt x="852" y="126"/>
                    </a:lnTo>
                    <a:lnTo>
                      <a:pt x="846" y="114"/>
                    </a:lnTo>
                    <a:lnTo>
                      <a:pt x="842" y="102"/>
                    </a:lnTo>
                    <a:lnTo>
                      <a:pt x="842" y="94"/>
                    </a:lnTo>
                    <a:lnTo>
                      <a:pt x="842" y="86"/>
                    </a:lnTo>
                    <a:lnTo>
                      <a:pt x="844" y="80"/>
                    </a:lnTo>
                    <a:lnTo>
                      <a:pt x="846" y="66"/>
                    </a:lnTo>
                    <a:lnTo>
                      <a:pt x="846" y="58"/>
                    </a:lnTo>
                    <a:lnTo>
                      <a:pt x="844" y="48"/>
                    </a:lnTo>
                    <a:lnTo>
                      <a:pt x="840" y="40"/>
                    </a:lnTo>
                    <a:lnTo>
                      <a:pt x="838" y="36"/>
                    </a:lnTo>
                    <a:lnTo>
                      <a:pt x="834" y="36"/>
                    </a:lnTo>
                    <a:lnTo>
                      <a:pt x="830" y="36"/>
                    </a:lnTo>
                    <a:lnTo>
                      <a:pt x="826" y="36"/>
                    </a:lnTo>
                    <a:lnTo>
                      <a:pt x="818" y="36"/>
                    </a:lnTo>
                    <a:lnTo>
                      <a:pt x="810" y="32"/>
                    </a:lnTo>
                    <a:lnTo>
                      <a:pt x="798" y="26"/>
                    </a:lnTo>
                    <a:lnTo>
                      <a:pt x="786" y="18"/>
                    </a:lnTo>
                    <a:lnTo>
                      <a:pt x="776" y="16"/>
                    </a:lnTo>
                    <a:lnTo>
                      <a:pt x="770" y="16"/>
                    </a:lnTo>
                    <a:lnTo>
                      <a:pt x="764" y="20"/>
                    </a:lnTo>
                    <a:lnTo>
                      <a:pt x="756" y="28"/>
                    </a:lnTo>
                    <a:lnTo>
                      <a:pt x="752" y="32"/>
                    </a:lnTo>
                    <a:lnTo>
                      <a:pt x="748" y="34"/>
                    </a:lnTo>
                    <a:lnTo>
                      <a:pt x="740" y="36"/>
                    </a:lnTo>
                    <a:lnTo>
                      <a:pt x="732" y="38"/>
                    </a:lnTo>
                    <a:lnTo>
                      <a:pt x="728" y="40"/>
                    </a:lnTo>
                    <a:lnTo>
                      <a:pt x="726" y="42"/>
                    </a:lnTo>
                    <a:lnTo>
                      <a:pt x="726" y="46"/>
                    </a:lnTo>
                    <a:close/>
                    <a:moveTo>
                      <a:pt x="1600" y="438"/>
                    </a:moveTo>
                    <a:lnTo>
                      <a:pt x="1600" y="438"/>
                    </a:lnTo>
                    <a:lnTo>
                      <a:pt x="1594" y="436"/>
                    </a:lnTo>
                    <a:lnTo>
                      <a:pt x="1588" y="434"/>
                    </a:lnTo>
                    <a:lnTo>
                      <a:pt x="1586" y="436"/>
                    </a:lnTo>
                    <a:lnTo>
                      <a:pt x="1588" y="438"/>
                    </a:lnTo>
                    <a:lnTo>
                      <a:pt x="1590" y="442"/>
                    </a:lnTo>
                    <a:lnTo>
                      <a:pt x="1590" y="444"/>
                    </a:lnTo>
                    <a:lnTo>
                      <a:pt x="1592" y="446"/>
                    </a:lnTo>
                    <a:lnTo>
                      <a:pt x="1596" y="448"/>
                    </a:lnTo>
                    <a:lnTo>
                      <a:pt x="1600" y="448"/>
                    </a:lnTo>
                    <a:lnTo>
                      <a:pt x="1604" y="446"/>
                    </a:lnTo>
                    <a:lnTo>
                      <a:pt x="1604" y="444"/>
                    </a:lnTo>
                    <a:lnTo>
                      <a:pt x="1600" y="438"/>
                    </a:lnTo>
                    <a:close/>
                    <a:moveTo>
                      <a:pt x="1606" y="1248"/>
                    </a:moveTo>
                    <a:lnTo>
                      <a:pt x="1606" y="1248"/>
                    </a:lnTo>
                    <a:lnTo>
                      <a:pt x="1606" y="1252"/>
                    </a:lnTo>
                    <a:lnTo>
                      <a:pt x="1604" y="1260"/>
                    </a:lnTo>
                    <a:lnTo>
                      <a:pt x="1604" y="1268"/>
                    </a:lnTo>
                    <a:lnTo>
                      <a:pt x="1604" y="1272"/>
                    </a:lnTo>
                    <a:lnTo>
                      <a:pt x="1606" y="1274"/>
                    </a:lnTo>
                    <a:lnTo>
                      <a:pt x="1608" y="1274"/>
                    </a:lnTo>
                    <a:lnTo>
                      <a:pt x="1610" y="1270"/>
                    </a:lnTo>
                    <a:lnTo>
                      <a:pt x="1610" y="1260"/>
                    </a:lnTo>
                    <a:lnTo>
                      <a:pt x="1614" y="1250"/>
                    </a:lnTo>
                    <a:lnTo>
                      <a:pt x="1620" y="1240"/>
                    </a:lnTo>
                    <a:lnTo>
                      <a:pt x="1620" y="1236"/>
                    </a:lnTo>
                    <a:lnTo>
                      <a:pt x="1618" y="1232"/>
                    </a:lnTo>
                    <a:lnTo>
                      <a:pt x="1618" y="1228"/>
                    </a:lnTo>
                    <a:lnTo>
                      <a:pt x="1616" y="1224"/>
                    </a:lnTo>
                    <a:lnTo>
                      <a:pt x="1616" y="1220"/>
                    </a:lnTo>
                    <a:lnTo>
                      <a:pt x="1614" y="1220"/>
                    </a:lnTo>
                    <a:lnTo>
                      <a:pt x="1612" y="1224"/>
                    </a:lnTo>
                    <a:lnTo>
                      <a:pt x="1612" y="1230"/>
                    </a:lnTo>
                    <a:lnTo>
                      <a:pt x="1612" y="1234"/>
                    </a:lnTo>
                    <a:lnTo>
                      <a:pt x="1612" y="1236"/>
                    </a:lnTo>
                    <a:lnTo>
                      <a:pt x="1608" y="1240"/>
                    </a:lnTo>
                    <a:lnTo>
                      <a:pt x="1606" y="1244"/>
                    </a:lnTo>
                    <a:lnTo>
                      <a:pt x="1604" y="1246"/>
                    </a:lnTo>
                    <a:lnTo>
                      <a:pt x="1606" y="1248"/>
                    </a:lnTo>
                    <a:close/>
                  </a:path>
                </a:pathLst>
              </a:custGeom>
              <a:grpFill/>
              <a:ln w="6350">
                <a:noFill/>
                <a:round/>
                <a:headEnd/>
                <a:tailEnd/>
              </a:ln>
            </p:spPr>
            <p:txBody>
              <a:bodyPr/>
              <a:lstStyle/>
              <a:p>
                <a:endParaRPr lang="en-US" b="1" dirty="0"/>
              </a:p>
            </p:txBody>
          </p:sp>
          <p:sp>
            <p:nvSpPr>
              <p:cNvPr id="381" name="Freeform 6153"/>
              <p:cNvSpPr>
                <a:spLocks noEditPoints="1"/>
              </p:cNvSpPr>
              <p:nvPr/>
            </p:nvSpPr>
            <p:spPr bwMode="auto">
              <a:xfrm>
                <a:off x="3915668" y="3671184"/>
                <a:ext cx="1239013" cy="1462182"/>
              </a:xfrm>
              <a:custGeom>
                <a:avLst/>
                <a:gdLst>
                  <a:gd name="T0" fmla="*/ 1666909 w 2776"/>
                  <a:gd name="T1" fmla="*/ 1643154 h 3628"/>
                  <a:gd name="T2" fmla="*/ 1572963 w 2776"/>
                  <a:gd name="T3" fmla="*/ 1734581 h 3628"/>
                  <a:gd name="T4" fmla="*/ 1567885 w 2776"/>
                  <a:gd name="T5" fmla="*/ 1859024 h 3628"/>
                  <a:gd name="T6" fmla="*/ 1595815 w 2776"/>
                  <a:gd name="T7" fmla="*/ 1991086 h 3628"/>
                  <a:gd name="T8" fmla="*/ 1712613 w 2776"/>
                  <a:gd name="T9" fmla="*/ 1728232 h 3628"/>
                  <a:gd name="T10" fmla="*/ 1736734 w 2776"/>
                  <a:gd name="T11" fmla="*/ 1666011 h 3628"/>
                  <a:gd name="T12" fmla="*/ 1698648 w 2776"/>
                  <a:gd name="T13" fmla="*/ 844434 h 3628"/>
                  <a:gd name="T14" fmla="*/ 1576772 w 2776"/>
                  <a:gd name="T15" fmla="*/ 868560 h 3628"/>
                  <a:gd name="T16" fmla="*/ 1533607 w 2776"/>
                  <a:gd name="T17" fmla="*/ 784752 h 3628"/>
                  <a:gd name="T18" fmla="*/ 1484095 w 2776"/>
                  <a:gd name="T19" fmla="*/ 730150 h 3628"/>
                  <a:gd name="T20" fmla="*/ 1434583 w 2776"/>
                  <a:gd name="T21" fmla="*/ 633643 h 3628"/>
                  <a:gd name="T22" fmla="*/ 1401575 w 2776"/>
                  <a:gd name="T23" fmla="*/ 539676 h 3628"/>
                  <a:gd name="T24" fmla="*/ 1353332 w 2776"/>
                  <a:gd name="T25" fmla="*/ 454597 h 3628"/>
                  <a:gd name="T26" fmla="*/ 1301281 w 2776"/>
                  <a:gd name="T27" fmla="*/ 313647 h 3628"/>
                  <a:gd name="T28" fmla="*/ 1263195 w 2776"/>
                  <a:gd name="T29" fmla="*/ 199363 h 3628"/>
                  <a:gd name="T30" fmla="*/ 1197179 w 2776"/>
                  <a:gd name="T31" fmla="*/ 219680 h 3628"/>
                  <a:gd name="T32" fmla="*/ 1090537 w 2776"/>
                  <a:gd name="T33" fmla="*/ 195553 h 3628"/>
                  <a:gd name="T34" fmla="*/ 983895 w 2776"/>
                  <a:gd name="T35" fmla="*/ 156189 h 3628"/>
                  <a:gd name="T36" fmla="*/ 873445 w 2776"/>
                  <a:gd name="T37" fmla="*/ 208251 h 3628"/>
                  <a:gd name="T38" fmla="*/ 743952 w 2776"/>
                  <a:gd name="T39" fmla="*/ 142220 h 3628"/>
                  <a:gd name="T40" fmla="*/ 731256 w 2776"/>
                  <a:gd name="T41" fmla="*/ 69840 h 3628"/>
                  <a:gd name="T42" fmla="*/ 712213 w 2776"/>
                  <a:gd name="T43" fmla="*/ 20317 h 3628"/>
                  <a:gd name="T44" fmla="*/ 633502 w 2776"/>
                  <a:gd name="T45" fmla="*/ 8889 h 3628"/>
                  <a:gd name="T46" fmla="*/ 534477 w 2776"/>
                  <a:gd name="T47" fmla="*/ 17778 h 3628"/>
                  <a:gd name="T48" fmla="*/ 424027 w 2776"/>
                  <a:gd name="T49" fmla="*/ 54602 h 3628"/>
                  <a:gd name="T50" fmla="*/ 344046 w 2776"/>
                  <a:gd name="T51" fmla="*/ 72380 h 3628"/>
                  <a:gd name="T52" fmla="*/ 210744 w 2776"/>
                  <a:gd name="T53" fmla="*/ 162538 h 3628"/>
                  <a:gd name="T54" fmla="*/ 124415 w 2776"/>
                  <a:gd name="T55" fmla="*/ 312377 h 3628"/>
                  <a:gd name="T56" fmla="*/ 38086 w 2776"/>
                  <a:gd name="T57" fmla="*/ 453328 h 3628"/>
                  <a:gd name="T58" fmla="*/ 15235 w 2776"/>
                  <a:gd name="T59" fmla="*/ 537136 h 3628"/>
                  <a:gd name="T60" fmla="*/ 38086 w 2776"/>
                  <a:gd name="T61" fmla="*/ 626024 h 3628"/>
                  <a:gd name="T62" fmla="*/ 25391 w 2776"/>
                  <a:gd name="T63" fmla="*/ 775863 h 3628"/>
                  <a:gd name="T64" fmla="*/ 34278 w 2776"/>
                  <a:gd name="T65" fmla="*/ 802530 h 3628"/>
                  <a:gd name="T66" fmla="*/ 34278 w 2776"/>
                  <a:gd name="T67" fmla="*/ 825386 h 3628"/>
                  <a:gd name="T68" fmla="*/ 54590 w 2776"/>
                  <a:gd name="T69" fmla="*/ 848243 h 3628"/>
                  <a:gd name="T70" fmla="*/ 71094 w 2776"/>
                  <a:gd name="T71" fmla="*/ 863481 h 3628"/>
                  <a:gd name="T72" fmla="*/ 106642 w 2776"/>
                  <a:gd name="T73" fmla="*/ 909195 h 3628"/>
                  <a:gd name="T74" fmla="*/ 115528 w 2776"/>
                  <a:gd name="T75" fmla="*/ 940941 h 3628"/>
                  <a:gd name="T76" fmla="*/ 171388 w 2776"/>
                  <a:gd name="T77" fmla="*/ 996813 h 3628"/>
                  <a:gd name="T78" fmla="*/ 319925 w 2776"/>
                  <a:gd name="T79" fmla="*/ 1036177 h 3628"/>
                  <a:gd name="T80" fmla="*/ 411332 w 2776"/>
                  <a:gd name="T81" fmla="*/ 1038717 h 3628"/>
                  <a:gd name="T82" fmla="*/ 535747 w 2776"/>
                  <a:gd name="T83" fmla="*/ 993003 h 3628"/>
                  <a:gd name="T84" fmla="*/ 632232 w 2776"/>
                  <a:gd name="T85" fmla="*/ 1052685 h 3628"/>
                  <a:gd name="T86" fmla="*/ 690631 w 2776"/>
                  <a:gd name="T87" fmla="*/ 1069193 h 3628"/>
                  <a:gd name="T88" fmla="*/ 686822 w 2776"/>
                  <a:gd name="T89" fmla="*/ 1158081 h 3628"/>
                  <a:gd name="T90" fmla="*/ 700787 w 2776"/>
                  <a:gd name="T91" fmla="*/ 1193636 h 3628"/>
                  <a:gd name="T92" fmla="*/ 690631 w 2776"/>
                  <a:gd name="T93" fmla="*/ 1262206 h 3628"/>
                  <a:gd name="T94" fmla="*/ 766804 w 2776"/>
                  <a:gd name="T95" fmla="*/ 1376491 h 3628"/>
                  <a:gd name="T96" fmla="*/ 797273 w 2776"/>
                  <a:gd name="T97" fmla="*/ 1521251 h 3628"/>
                  <a:gd name="T98" fmla="*/ 746491 w 2776"/>
                  <a:gd name="T99" fmla="*/ 1737121 h 3628"/>
                  <a:gd name="T100" fmla="*/ 846785 w 2776"/>
                  <a:gd name="T101" fmla="*/ 2073625 h 3628"/>
                  <a:gd name="T102" fmla="*/ 903914 w 2776"/>
                  <a:gd name="T103" fmla="*/ 2242511 h 3628"/>
                  <a:gd name="T104" fmla="*/ 934383 w 2776"/>
                  <a:gd name="T105" fmla="*/ 2289495 h 3628"/>
                  <a:gd name="T106" fmla="*/ 1009286 w 2776"/>
                  <a:gd name="T107" fmla="*/ 2284416 h 3628"/>
                  <a:gd name="T108" fmla="*/ 1104502 w 2776"/>
                  <a:gd name="T109" fmla="*/ 2269178 h 3628"/>
                  <a:gd name="T110" fmla="*/ 1280968 w 2776"/>
                  <a:gd name="T111" fmla="*/ 2079974 h 3628"/>
                  <a:gd name="T112" fmla="*/ 1354602 w 2776"/>
                  <a:gd name="T113" fmla="*/ 1940293 h 3628"/>
                  <a:gd name="T114" fmla="*/ 1338098 w 2776"/>
                  <a:gd name="T115" fmla="*/ 1812041 h 3628"/>
                  <a:gd name="T116" fmla="*/ 1482826 w 2776"/>
                  <a:gd name="T117" fmla="*/ 1673630 h 3628"/>
                  <a:gd name="T118" fmla="*/ 1475208 w 2776"/>
                  <a:gd name="T119" fmla="*/ 1513632 h 3628"/>
                  <a:gd name="T120" fmla="*/ 1448548 w 2776"/>
                  <a:gd name="T121" fmla="*/ 1400617 h 3628"/>
                  <a:gd name="T122" fmla="*/ 1491712 w 2776"/>
                  <a:gd name="T123" fmla="*/ 1268555 h 3628"/>
                  <a:gd name="T124" fmla="*/ 1679605 w 2776"/>
                  <a:gd name="T125" fmla="*/ 1045066 h 36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76"/>
                  <a:gd name="T190" fmla="*/ 0 h 3628"/>
                  <a:gd name="T191" fmla="*/ 2776 w 2776"/>
                  <a:gd name="T192" fmla="*/ 3628 h 36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76" h="3628">
                    <a:moveTo>
                      <a:pt x="2710" y="2504"/>
                    </a:moveTo>
                    <a:lnTo>
                      <a:pt x="2710" y="2504"/>
                    </a:lnTo>
                    <a:lnTo>
                      <a:pt x="2706" y="2498"/>
                    </a:lnTo>
                    <a:lnTo>
                      <a:pt x="2702" y="2492"/>
                    </a:lnTo>
                    <a:lnTo>
                      <a:pt x="2698" y="2476"/>
                    </a:lnTo>
                    <a:lnTo>
                      <a:pt x="2696" y="2470"/>
                    </a:lnTo>
                    <a:lnTo>
                      <a:pt x="2692" y="2466"/>
                    </a:lnTo>
                    <a:lnTo>
                      <a:pt x="2690" y="2468"/>
                    </a:lnTo>
                    <a:lnTo>
                      <a:pt x="2684" y="2472"/>
                    </a:lnTo>
                    <a:lnTo>
                      <a:pt x="2680" y="2480"/>
                    </a:lnTo>
                    <a:lnTo>
                      <a:pt x="2678" y="2486"/>
                    </a:lnTo>
                    <a:lnTo>
                      <a:pt x="2676" y="2508"/>
                    </a:lnTo>
                    <a:lnTo>
                      <a:pt x="2674" y="2518"/>
                    </a:lnTo>
                    <a:lnTo>
                      <a:pt x="2672" y="2526"/>
                    </a:lnTo>
                    <a:lnTo>
                      <a:pt x="2668" y="2532"/>
                    </a:lnTo>
                    <a:lnTo>
                      <a:pt x="2664" y="2536"/>
                    </a:lnTo>
                    <a:lnTo>
                      <a:pt x="2656" y="2542"/>
                    </a:lnTo>
                    <a:lnTo>
                      <a:pt x="2648" y="2544"/>
                    </a:lnTo>
                    <a:lnTo>
                      <a:pt x="2634" y="2546"/>
                    </a:lnTo>
                    <a:lnTo>
                      <a:pt x="2632" y="2548"/>
                    </a:lnTo>
                    <a:lnTo>
                      <a:pt x="2632" y="2554"/>
                    </a:lnTo>
                    <a:lnTo>
                      <a:pt x="2638" y="2566"/>
                    </a:lnTo>
                    <a:lnTo>
                      <a:pt x="2636" y="2572"/>
                    </a:lnTo>
                    <a:lnTo>
                      <a:pt x="2636" y="2576"/>
                    </a:lnTo>
                    <a:lnTo>
                      <a:pt x="2626" y="2588"/>
                    </a:lnTo>
                    <a:lnTo>
                      <a:pt x="2606" y="2608"/>
                    </a:lnTo>
                    <a:lnTo>
                      <a:pt x="2596" y="2618"/>
                    </a:lnTo>
                    <a:lnTo>
                      <a:pt x="2588" y="2628"/>
                    </a:lnTo>
                    <a:lnTo>
                      <a:pt x="2578" y="2640"/>
                    </a:lnTo>
                    <a:lnTo>
                      <a:pt x="2572" y="2646"/>
                    </a:lnTo>
                    <a:lnTo>
                      <a:pt x="2564" y="2650"/>
                    </a:lnTo>
                    <a:lnTo>
                      <a:pt x="2554" y="2652"/>
                    </a:lnTo>
                    <a:lnTo>
                      <a:pt x="2538" y="2656"/>
                    </a:lnTo>
                    <a:lnTo>
                      <a:pt x="2530" y="2658"/>
                    </a:lnTo>
                    <a:lnTo>
                      <a:pt x="2526" y="2660"/>
                    </a:lnTo>
                    <a:lnTo>
                      <a:pt x="2522" y="2664"/>
                    </a:lnTo>
                    <a:lnTo>
                      <a:pt x="2520" y="2668"/>
                    </a:lnTo>
                    <a:lnTo>
                      <a:pt x="2516" y="2670"/>
                    </a:lnTo>
                    <a:lnTo>
                      <a:pt x="2512" y="2670"/>
                    </a:lnTo>
                    <a:lnTo>
                      <a:pt x="2506" y="2670"/>
                    </a:lnTo>
                    <a:lnTo>
                      <a:pt x="2500" y="2670"/>
                    </a:lnTo>
                    <a:lnTo>
                      <a:pt x="2496" y="2670"/>
                    </a:lnTo>
                    <a:lnTo>
                      <a:pt x="2496" y="2672"/>
                    </a:lnTo>
                    <a:lnTo>
                      <a:pt x="2496" y="2676"/>
                    </a:lnTo>
                    <a:lnTo>
                      <a:pt x="2494" y="2690"/>
                    </a:lnTo>
                    <a:lnTo>
                      <a:pt x="2492" y="2700"/>
                    </a:lnTo>
                    <a:lnTo>
                      <a:pt x="2486" y="2712"/>
                    </a:lnTo>
                    <a:lnTo>
                      <a:pt x="2480" y="2724"/>
                    </a:lnTo>
                    <a:lnTo>
                      <a:pt x="2478" y="2732"/>
                    </a:lnTo>
                    <a:lnTo>
                      <a:pt x="2478" y="2738"/>
                    </a:lnTo>
                    <a:lnTo>
                      <a:pt x="2478" y="2742"/>
                    </a:lnTo>
                    <a:lnTo>
                      <a:pt x="2482" y="2750"/>
                    </a:lnTo>
                    <a:lnTo>
                      <a:pt x="2482" y="2754"/>
                    </a:lnTo>
                    <a:lnTo>
                      <a:pt x="2482" y="2762"/>
                    </a:lnTo>
                    <a:lnTo>
                      <a:pt x="2480" y="2772"/>
                    </a:lnTo>
                    <a:lnTo>
                      <a:pt x="2480" y="2778"/>
                    </a:lnTo>
                    <a:lnTo>
                      <a:pt x="2484" y="2790"/>
                    </a:lnTo>
                    <a:lnTo>
                      <a:pt x="2488" y="2798"/>
                    </a:lnTo>
                    <a:lnTo>
                      <a:pt x="2488" y="2802"/>
                    </a:lnTo>
                    <a:lnTo>
                      <a:pt x="2488" y="2806"/>
                    </a:lnTo>
                    <a:lnTo>
                      <a:pt x="2488" y="2814"/>
                    </a:lnTo>
                    <a:lnTo>
                      <a:pt x="2490" y="2820"/>
                    </a:lnTo>
                    <a:lnTo>
                      <a:pt x="2494" y="2832"/>
                    </a:lnTo>
                    <a:lnTo>
                      <a:pt x="2498" y="2848"/>
                    </a:lnTo>
                    <a:lnTo>
                      <a:pt x="2498" y="2860"/>
                    </a:lnTo>
                    <a:lnTo>
                      <a:pt x="2496" y="2868"/>
                    </a:lnTo>
                    <a:lnTo>
                      <a:pt x="2492" y="2876"/>
                    </a:lnTo>
                    <a:lnTo>
                      <a:pt x="2488" y="2884"/>
                    </a:lnTo>
                    <a:lnTo>
                      <a:pt x="2480" y="2900"/>
                    </a:lnTo>
                    <a:lnTo>
                      <a:pt x="2476" y="2908"/>
                    </a:lnTo>
                    <a:lnTo>
                      <a:pt x="2474" y="2916"/>
                    </a:lnTo>
                    <a:lnTo>
                      <a:pt x="2472" y="2924"/>
                    </a:lnTo>
                    <a:lnTo>
                      <a:pt x="2470" y="2928"/>
                    </a:lnTo>
                    <a:lnTo>
                      <a:pt x="2466" y="2928"/>
                    </a:lnTo>
                    <a:lnTo>
                      <a:pt x="2464" y="2928"/>
                    </a:lnTo>
                    <a:lnTo>
                      <a:pt x="2462" y="2930"/>
                    </a:lnTo>
                    <a:lnTo>
                      <a:pt x="2458" y="2934"/>
                    </a:lnTo>
                    <a:lnTo>
                      <a:pt x="2454" y="2942"/>
                    </a:lnTo>
                    <a:lnTo>
                      <a:pt x="2450" y="2954"/>
                    </a:lnTo>
                    <a:lnTo>
                      <a:pt x="2448" y="2968"/>
                    </a:lnTo>
                    <a:lnTo>
                      <a:pt x="2446" y="2980"/>
                    </a:lnTo>
                    <a:lnTo>
                      <a:pt x="2448" y="2990"/>
                    </a:lnTo>
                    <a:lnTo>
                      <a:pt x="2448" y="2998"/>
                    </a:lnTo>
                    <a:lnTo>
                      <a:pt x="2456" y="3012"/>
                    </a:lnTo>
                    <a:lnTo>
                      <a:pt x="2464" y="3026"/>
                    </a:lnTo>
                    <a:lnTo>
                      <a:pt x="2466" y="3034"/>
                    </a:lnTo>
                    <a:lnTo>
                      <a:pt x="2466" y="3040"/>
                    </a:lnTo>
                    <a:lnTo>
                      <a:pt x="2466" y="3054"/>
                    </a:lnTo>
                    <a:lnTo>
                      <a:pt x="2464" y="3062"/>
                    </a:lnTo>
                    <a:lnTo>
                      <a:pt x="2466" y="3072"/>
                    </a:lnTo>
                    <a:lnTo>
                      <a:pt x="2468" y="3084"/>
                    </a:lnTo>
                    <a:lnTo>
                      <a:pt x="2474" y="3100"/>
                    </a:lnTo>
                    <a:lnTo>
                      <a:pt x="2480" y="3114"/>
                    </a:lnTo>
                    <a:lnTo>
                      <a:pt x="2486" y="3122"/>
                    </a:lnTo>
                    <a:lnTo>
                      <a:pt x="2492" y="3126"/>
                    </a:lnTo>
                    <a:lnTo>
                      <a:pt x="2498" y="3130"/>
                    </a:lnTo>
                    <a:lnTo>
                      <a:pt x="2510" y="3134"/>
                    </a:lnTo>
                    <a:lnTo>
                      <a:pt x="2514" y="3136"/>
                    </a:lnTo>
                    <a:lnTo>
                      <a:pt x="2520" y="3142"/>
                    </a:lnTo>
                    <a:lnTo>
                      <a:pt x="2522" y="3144"/>
                    </a:lnTo>
                    <a:lnTo>
                      <a:pt x="2526" y="3146"/>
                    </a:lnTo>
                    <a:lnTo>
                      <a:pt x="2534" y="3146"/>
                    </a:lnTo>
                    <a:lnTo>
                      <a:pt x="2544" y="3144"/>
                    </a:lnTo>
                    <a:lnTo>
                      <a:pt x="2554" y="3140"/>
                    </a:lnTo>
                    <a:lnTo>
                      <a:pt x="2574" y="3128"/>
                    </a:lnTo>
                    <a:lnTo>
                      <a:pt x="2584" y="3124"/>
                    </a:lnTo>
                    <a:lnTo>
                      <a:pt x="2594" y="3122"/>
                    </a:lnTo>
                    <a:lnTo>
                      <a:pt x="2598" y="3120"/>
                    </a:lnTo>
                    <a:lnTo>
                      <a:pt x="2602" y="3116"/>
                    </a:lnTo>
                    <a:lnTo>
                      <a:pt x="2610" y="3096"/>
                    </a:lnTo>
                    <a:lnTo>
                      <a:pt x="2620" y="3068"/>
                    </a:lnTo>
                    <a:lnTo>
                      <a:pt x="2628" y="3034"/>
                    </a:lnTo>
                    <a:lnTo>
                      <a:pt x="2648" y="2952"/>
                    </a:lnTo>
                    <a:lnTo>
                      <a:pt x="2668" y="2870"/>
                    </a:lnTo>
                    <a:lnTo>
                      <a:pt x="2682" y="2822"/>
                    </a:lnTo>
                    <a:lnTo>
                      <a:pt x="2694" y="2792"/>
                    </a:lnTo>
                    <a:lnTo>
                      <a:pt x="2696" y="2780"/>
                    </a:lnTo>
                    <a:lnTo>
                      <a:pt x="2700" y="2768"/>
                    </a:lnTo>
                    <a:lnTo>
                      <a:pt x="2700" y="2756"/>
                    </a:lnTo>
                    <a:lnTo>
                      <a:pt x="2698" y="2742"/>
                    </a:lnTo>
                    <a:lnTo>
                      <a:pt x="2698" y="2730"/>
                    </a:lnTo>
                    <a:lnTo>
                      <a:pt x="2698" y="2722"/>
                    </a:lnTo>
                    <a:lnTo>
                      <a:pt x="2700" y="2718"/>
                    </a:lnTo>
                    <a:lnTo>
                      <a:pt x="2704" y="2714"/>
                    </a:lnTo>
                    <a:lnTo>
                      <a:pt x="2710" y="2710"/>
                    </a:lnTo>
                    <a:lnTo>
                      <a:pt x="2712" y="2706"/>
                    </a:lnTo>
                    <a:lnTo>
                      <a:pt x="2710" y="2700"/>
                    </a:lnTo>
                    <a:lnTo>
                      <a:pt x="2710" y="2690"/>
                    </a:lnTo>
                    <a:lnTo>
                      <a:pt x="2712" y="2684"/>
                    </a:lnTo>
                    <a:lnTo>
                      <a:pt x="2712" y="2674"/>
                    </a:lnTo>
                    <a:lnTo>
                      <a:pt x="2712" y="2670"/>
                    </a:lnTo>
                    <a:lnTo>
                      <a:pt x="2710" y="2662"/>
                    </a:lnTo>
                    <a:lnTo>
                      <a:pt x="2706" y="2654"/>
                    </a:lnTo>
                    <a:lnTo>
                      <a:pt x="2706" y="2648"/>
                    </a:lnTo>
                    <a:lnTo>
                      <a:pt x="2706" y="2642"/>
                    </a:lnTo>
                    <a:lnTo>
                      <a:pt x="2708" y="2638"/>
                    </a:lnTo>
                    <a:lnTo>
                      <a:pt x="2710" y="2636"/>
                    </a:lnTo>
                    <a:lnTo>
                      <a:pt x="2714" y="2640"/>
                    </a:lnTo>
                    <a:lnTo>
                      <a:pt x="2718" y="2646"/>
                    </a:lnTo>
                    <a:lnTo>
                      <a:pt x="2722" y="2658"/>
                    </a:lnTo>
                    <a:lnTo>
                      <a:pt x="2724" y="2662"/>
                    </a:lnTo>
                    <a:lnTo>
                      <a:pt x="2728" y="2662"/>
                    </a:lnTo>
                    <a:lnTo>
                      <a:pt x="2732" y="2658"/>
                    </a:lnTo>
                    <a:lnTo>
                      <a:pt x="2734" y="2652"/>
                    </a:lnTo>
                    <a:lnTo>
                      <a:pt x="2736" y="2644"/>
                    </a:lnTo>
                    <a:lnTo>
                      <a:pt x="2738" y="2634"/>
                    </a:lnTo>
                    <a:lnTo>
                      <a:pt x="2736" y="2624"/>
                    </a:lnTo>
                    <a:lnTo>
                      <a:pt x="2734" y="2614"/>
                    </a:lnTo>
                    <a:lnTo>
                      <a:pt x="2732" y="2604"/>
                    </a:lnTo>
                    <a:lnTo>
                      <a:pt x="2730" y="2590"/>
                    </a:lnTo>
                    <a:lnTo>
                      <a:pt x="2724" y="2556"/>
                    </a:lnTo>
                    <a:lnTo>
                      <a:pt x="2720" y="2522"/>
                    </a:lnTo>
                    <a:lnTo>
                      <a:pt x="2716" y="2510"/>
                    </a:lnTo>
                    <a:lnTo>
                      <a:pt x="2710" y="2504"/>
                    </a:lnTo>
                    <a:close/>
                    <a:moveTo>
                      <a:pt x="2770" y="1364"/>
                    </a:moveTo>
                    <a:lnTo>
                      <a:pt x="2770" y="1364"/>
                    </a:lnTo>
                    <a:lnTo>
                      <a:pt x="2764" y="1352"/>
                    </a:lnTo>
                    <a:lnTo>
                      <a:pt x="2762" y="1342"/>
                    </a:lnTo>
                    <a:lnTo>
                      <a:pt x="2764" y="1332"/>
                    </a:lnTo>
                    <a:lnTo>
                      <a:pt x="2766" y="1322"/>
                    </a:lnTo>
                    <a:lnTo>
                      <a:pt x="2770" y="1316"/>
                    </a:lnTo>
                    <a:lnTo>
                      <a:pt x="2770" y="1308"/>
                    </a:lnTo>
                    <a:lnTo>
                      <a:pt x="2768" y="1304"/>
                    </a:lnTo>
                    <a:lnTo>
                      <a:pt x="2762" y="1300"/>
                    </a:lnTo>
                    <a:lnTo>
                      <a:pt x="2752" y="1300"/>
                    </a:lnTo>
                    <a:lnTo>
                      <a:pt x="2746" y="1302"/>
                    </a:lnTo>
                    <a:lnTo>
                      <a:pt x="2730" y="1314"/>
                    </a:lnTo>
                    <a:lnTo>
                      <a:pt x="2720" y="1320"/>
                    </a:lnTo>
                    <a:lnTo>
                      <a:pt x="2708" y="1326"/>
                    </a:lnTo>
                    <a:lnTo>
                      <a:pt x="2694" y="1330"/>
                    </a:lnTo>
                    <a:lnTo>
                      <a:pt x="2676" y="1330"/>
                    </a:lnTo>
                    <a:lnTo>
                      <a:pt x="2660" y="1332"/>
                    </a:lnTo>
                    <a:lnTo>
                      <a:pt x="2650" y="1332"/>
                    </a:lnTo>
                    <a:lnTo>
                      <a:pt x="2646" y="1334"/>
                    </a:lnTo>
                    <a:lnTo>
                      <a:pt x="2646" y="1336"/>
                    </a:lnTo>
                    <a:lnTo>
                      <a:pt x="2646" y="1338"/>
                    </a:lnTo>
                    <a:lnTo>
                      <a:pt x="2644" y="1340"/>
                    </a:lnTo>
                    <a:lnTo>
                      <a:pt x="2640" y="1340"/>
                    </a:lnTo>
                    <a:lnTo>
                      <a:pt x="2630" y="1340"/>
                    </a:lnTo>
                    <a:lnTo>
                      <a:pt x="2618" y="1340"/>
                    </a:lnTo>
                    <a:lnTo>
                      <a:pt x="2608" y="1342"/>
                    </a:lnTo>
                    <a:lnTo>
                      <a:pt x="2602" y="1346"/>
                    </a:lnTo>
                    <a:lnTo>
                      <a:pt x="2596" y="1352"/>
                    </a:lnTo>
                    <a:lnTo>
                      <a:pt x="2590" y="1356"/>
                    </a:lnTo>
                    <a:lnTo>
                      <a:pt x="2584" y="1360"/>
                    </a:lnTo>
                    <a:lnTo>
                      <a:pt x="2574" y="1360"/>
                    </a:lnTo>
                    <a:lnTo>
                      <a:pt x="2564" y="1358"/>
                    </a:lnTo>
                    <a:lnTo>
                      <a:pt x="2552" y="1356"/>
                    </a:lnTo>
                    <a:lnTo>
                      <a:pt x="2542" y="1356"/>
                    </a:lnTo>
                    <a:lnTo>
                      <a:pt x="2534" y="1360"/>
                    </a:lnTo>
                    <a:lnTo>
                      <a:pt x="2528" y="1366"/>
                    </a:lnTo>
                    <a:lnTo>
                      <a:pt x="2520" y="1370"/>
                    </a:lnTo>
                    <a:lnTo>
                      <a:pt x="2512" y="1374"/>
                    </a:lnTo>
                    <a:lnTo>
                      <a:pt x="2504" y="1376"/>
                    </a:lnTo>
                    <a:lnTo>
                      <a:pt x="2494" y="1374"/>
                    </a:lnTo>
                    <a:lnTo>
                      <a:pt x="2484" y="1368"/>
                    </a:lnTo>
                    <a:lnTo>
                      <a:pt x="2476" y="1362"/>
                    </a:lnTo>
                    <a:lnTo>
                      <a:pt x="2470" y="1356"/>
                    </a:lnTo>
                    <a:lnTo>
                      <a:pt x="2466" y="1350"/>
                    </a:lnTo>
                    <a:lnTo>
                      <a:pt x="2458" y="1334"/>
                    </a:lnTo>
                    <a:lnTo>
                      <a:pt x="2454" y="1328"/>
                    </a:lnTo>
                    <a:lnTo>
                      <a:pt x="2448" y="1320"/>
                    </a:lnTo>
                    <a:lnTo>
                      <a:pt x="2444" y="1318"/>
                    </a:lnTo>
                    <a:lnTo>
                      <a:pt x="2438" y="1316"/>
                    </a:lnTo>
                    <a:lnTo>
                      <a:pt x="2428" y="1316"/>
                    </a:lnTo>
                    <a:lnTo>
                      <a:pt x="2426" y="1316"/>
                    </a:lnTo>
                    <a:lnTo>
                      <a:pt x="2428" y="1314"/>
                    </a:lnTo>
                    <a:lnTo>
                      <a:pt x="2444" y="1302"/>
                    </a:lnTo>
                    <a:lnTo>
                      <a:pt x="2450" y="1298"/>
                    </a:lnTo>
                    <a:lnTo>
                      <a:pt x="2452" y="1294"/>
                    </a:lnTo>
                    <a:lnTo>
                      <a:pt x="2452" y="1288"/>
                    </a:lnTo>
                    <a:lnTo>
                      <a:pt x="2452" y="1284"/>
                    </a:lnTo>
                    <a:lnTo>
                      <a:pt x="2448" y="1272"/>
                    </a:lnTo>
                    <a:lnTo>
                      <a:pt x="2440" y="1260"/>
                    </a:lnTo>
                    <a:lnTo>
                      <a:pt x="2436" y="1256"/>
                    </a:lnTo>
                    <a:lnTo>
                      <a:pt x="2432" y="1254"/>
                    </a:lnTo>
                    <a:lnTo>
                      <a:pt x="2426" y="1252"/>
                    </a:lnTo>
                    <a:lnTo>
                      <a:pt x="2422" y="1244"/>
                    </a:lnTo>
                    <a:lnTo>
                      <a:pt x="2418" y="1238"/>
                    </a:lnTo>
                    <a:lnTo>
                      <a:pt x="2416" y="1236"/>
                    </a:lnTo>
                    <a:lnTo>
                      <a:pt x="2414" y="1232"/>
                    </a:lnTo>
                    <a:lnTo>
                      <a:pt x="2410" y="1224"/>
                    </a:lnTo>
                    <a:lnTo>
                      <a:pt x="2404" y="1214"/>
                    </a:lnTo>
                    <a:lnTo>
                      <a:pt x="2402" y="1214"/>
                    </a:lnTo>
                    <a:lnTo>
                      <a:pt x="2402" y="1216"/>
                    </a:lnTo>
                    <a:lnTo>
                      <a:pt x="2396" y="1208"/>
                    </a:lnTo>
                    <a:lnTo>
                      <a:pt x="2394" y="1204"/>
                    </a:lnTo>
                    <a:lnTo>
                      <a:pt x="2392" y="1202"/>
                    </a:lnTo>
                    <a:lnTo>
                      <a:pt x="2388" y="1202"/>
                    </a:lnTo>
                    <a:lnTo>
                      <a:pt x="2384" y="1202"/>
                    </a:lnTo>
                    <a:lnTo>
                      <a:pt x="2382" y="1198"/>
                    </a:lnTo>
                    <a:lnTo>
                      <a:pt x="2378" y="1192"/>
                    </a:lnTo>
                    <a:lnTo>
                      <a:pt x="2372" y="1182"/>
                    </a:lnTo>
                    <a:lnTo>
                      <a:pt x="2366" y="1172"/>
                    </a:lnTo>
                    <a:lnTo>
                      <a:pt x="2362" y="1166"/>
                    </a:lnTo>
                    <a:lnTo>
                      <a:pt x="2358" y="1164"/>
                    </a:lnTo>
                    <a:lnTo>
                      <a:pt x="2356" y="1164"/>
                    </a:lnTo>
                    <a:lnTo>
                      <a:pt x="2354" y="1166"/>
                    </a:lnTo>
                    <a:lnTo>
                      <a:pt x="2352" y="1166"/>
                    </a:lnTo>
                    <a:lnTo>
                      <a:pt x="2348" y="1162"/>
                    </a:lnTo>
                    <a:lnTo>
                      <a:pt x="2344" y="1156"/>
                    </a:lnTo>
                    <a:lnTo>
                      <a:pt x="2340" y="1150"/>
                    </a:lnTo>
                    <a:lnTo>
                      <a:pt x="2338" y="1150"/>
                    </a:lnTo>
                    <a:lnTo>
                      <a:pt x="2334" y="1150"/>
                    </a:lnTo>
                    <a:lnTo>
                      <a:pt x="2332" y="1152"/>
                    </a:lnTo>
                    <a:lnTo>
                      <a:pt x="2330" y="1152"/>
                    </a:lnTo>
                    <a:lnTo>
                      <a:pt x="2326" y="1150"/>
                    </a:lnTo>
                    <a:lnTo>
                      <a:pt x="2322" y="1144"/>
                    </a:lnTo>
                    <a:lnTo>
                      <a:pt x="2316" y="1132"/>
                    </a:lnTo>
                    <a:lnTo>
                      <a:pt x="2312" y="1124"/>
                    </a:lnTo>
                    <a:lnTo>
                      <a:pt x="2310" y="1122"/>
                    </a:lnTo>
                    <a:lnTo>
                      <a:pt x="2308" y="1124"/>
                    </a:lnTo>
                    <a:lnTo>
                      <a:pt x="2308" y="1128"/>
                    </a:lnTo>
                    <a:lnTo>
                      <a:pt x="2308" y="1140"/>
                    </a:lnTo>
                    <a:lnTo>
                      <a:pt x="2308" y="1144"/>
                    </a:lnTo>
                    <a:lnTo>
                      <a:pt x="2306" y="1146"/>
                    </a:lnTo>
                    <a:lnTo>
                      <a:pt x="2304" y="1142"/>
                    </a:lnTo>
                    <a:lnTo>
                      <a:pt x="2300" y="1136"/>
                    </a:lnTo>
                    <a:lnTo>
                      <a:pt x="2298" y="1126"/>
                    </a:lnTo>
                    <a:lnTo>
                      <a:pt x="2290" y="1110"/>
                    </a:lnTo>
                    <a:lnTo>
                      <a:pt x="2286" y="1100"/>
                    </a:lnTo>
                    <a:lnTo>
                      <a:pt x="2284" y="1086"/>
                    </a:lnTo>
                    <a:lnTo>
                      <a:pt x="2280" y="1058"/>
                    </a:lnTo>
                    <a:lnTo>
                      <a:pt x="2276" y="1042"/>
                    </a:lnTo>
                    <a:lnTo>
                      <a:pt x="2272" y="1026"/>
                    </a:lnTo>
                    <a:lnTo>
                      <a:pt x="2268" y="1012"/>
                    </a:lnTo>
                    <a:lnTo>
                      <a:pt x="2260" y="998"/>
                    </a:lnTo>
                    <a:lnTo>
                      <a:pt x="2252" y="988"/>
                    </a:lnTo>
                    <a:lnTo>
                      <a:pt x="2248" y="984"/>
                    </a:lnTo>
                    <a:lnTo>
                      <a:pt x="2244" y="986"/>
                    </a:lnTo>
                    <a:lnTo>
                      <a:pt x="2242" y="986"/>
                    </a:lnTo>
                    <a:lnTo>
                      <a:pt x="2240" y="984"/>
                    </a:lnTo>
                    <a:lnTo>
                      <a:pt x="2236" y="976"/>
                    </a:lnTo>
                    <a:lnTo>
                      <a:pt x="2230" y="968"/>
                    </a:lnTo>
                    <a:lnTo>
                      <a:pt x="2226" y="966"/>
                    </a:lnTo>
                    <a:lnTo>
                      <a:pt x="2222" y="966"/>
                    </a:lnTo>
                    <a:lnTo>
                      <a:pt x="2220" y="966"/>
                    </a:lnTo>
                    <a:lnTo>
                      <a:pt x="2218" y="964"/>
                    </a:lnTo>
                    <a:lnTo>
                      <a:pt x="2212" y="956"/>
                    </a:lnTo>
                    <a:lnTo>
                      <a:pt x="2208" y="944"/>
                    </a:lnTo>
                    <a:lnTo>
                      <a:pt x="2206" y="928"/>
                    </a:lnTo>
                    <a:lnTo>
                      <a:pt x="2202" y="900"/>
                    </a:lnTo>
                    <a:lnTo>
                      <a:pt x="2200" y="890"/>
                    </a:lnTo>
                    <a:lnTo>
                      <a:pt x="2202" y="884"/>
                    </a:lnTo>
                    <a:lnTo>
                      <a:pt x="2204" y="876"/>
                    </a:lnTo>
                    <a:lnTo>
                      <a:pt x="2204" y="870"/>
                    </a:lnTo>
                    <a:lnTo>
                      <a:pt x="2200" y="858"/>
                    </a:lnTo>
                    <a:lnTo>
                      <a:pt x="2198" y="850"/>
                    </a:lnTo>
                    <a:lnTo>
                      <a:pt x="2200" y="848"/>
                    </a:lnTo>
                    <a:lnTo>
                      <a:pt x="2204" y="850"/>
                    </a:lnTo>
                    <a:lnTo>
                      <a:pt x="2208" y="850"/>
                    </a:lnTo>
                    <a:lnTo>
                      <a:pt x="2210" y="848"/>
                    </a:lnTo>
                    <a:lnTo>
                      <a:pt x="2204" y="842"/>
                    </a:lnTo>
                    <a:lnTo>
                      <a:pt x="2198" y="826"/>
                    </a:lnTo>
                    <a:lnTo>
                      <a:pt x="2194" y="816"/>
                    </a:lnTo>
                    <a:lnTo>
                      <a:pt x="2192" y="802"/>
                    </a:lnTo>
                    <a:lnTo>
                      <a:pt x="2190" y="794"/>
                    </a:lnTo>
                    <a:lnTo>
                      <a:pt x="2188" y="790"/>
                    </a:lnTo>
                    <a:lnTo>
                      <a:pt x="2184" y="786"/>
                    </a:lnTo>
                    <a:lnTo>
                      <a:pt x="2176" y="784"/>
                    </a:lnTo>
                    <a:lnTo>
                      <a:pt x="2174" y="782"/>
                    </a:lnTo>
                    <a:lnTo>
                      <a:pt x="2170" y="780"/>
                    </a:lnTo>
                    <a:lnTo>
                      <a:pt x="2166" y="772"/>
                    </a:lnTo>
                    <a:lnTo>
                      <a:pt x="2162" y="766"/>
                    </a:lnTo>
                    <a:lnTo>
                      <a:pt x="2160" y="764"/>
                    </a:lnTo>
                    <a:lnTo>
                      <a:pt x="2154" y="764"/>
                    </a:lnTo>
                    <a:lnTo>
                      <a:pt x="2150" y="762"/>
                    </a:lnTo>
                    <a:lnTo>
                      <a:pt x="2146" y="758"/>
                    </a:lnTo>
                    <a:lnTo>
                      <a:pt x="2138" y="746"/>
                    </a:lnTo>
                    <a:lnTo>
                      <a:pt x="2134" y="752"/>
                    </a:lnTo>
                    <a:lnTo>
                      <a:pt x="2138" y="746"/>
                    </a:lnTo>
                    <a:lnTo>
                      <a:pt x="2134" y="732"/>
                    </a:lnTo>
                    <a:lnTo>
                      <a:pt x="2132" y="716"/>
                    </a:lnTo>
                    <a:lnTo>
                      <a:pt x="2132" y="710"/>
                    </a:lnTo>
                    <a:lnTo>
                      <a:pt x="2134" y="706"/>
                    </a:lnTo>
                    <a:lnTo>
                      <a:pt x="2136" y="702"/>
                    </a:lnTo>
                    <a:lnTo>
                      <a:pt x="2142" y="702"/>
                    </a:lnTo>
                    <a:lnTo>
                      <a:pt x="2144" y="702"/>
                    </a:lnTo>
                    <a:lnTo>
                      <a:pt x="2138" y="698"/>
                    </a:lnTo>
                    <a:lnTo>
                      <a:pt x="2134" y="692"/>
                    </a:lnTo>
                    <a:lnTo>
                      <a:pt x="2128" y="684"/>
                    </a:lnTo>
                    <a:lnTo>
                      <a:pt x="2120" y="674"/>
                    </a:lnTo>
                    <a:lnTo>
                      <a:pt x="2116" y="662"/>
                    </a:lnTo>
                    <a:lnTo>
                      <a:pt x="2108" y="642"/>
                    </a:lnTo>
                    <a:lnTo>
                      <a:pt x="2098" y="624"/>
                    </a:lnTo>
                    <a:lnTo>
                      <a:pt x="2082" y="594"/>
                    </a:lnTo>
                    <a:lnTo>
                      <a:pt x="2072" y="572"/>
                    </a:lnTo>
                    <a:lnTo>
                      <a:pt x="2070" y="564"/>
                    </a:lnTo>
                    <a:lnTo>
                      <a:pt x="2070" y="556"/>
                    </a:lnTo>
                    <a:lnTo>
                      <a:pt x="2070" y="550"/>
                    </a:lnTo>
                    <a:lnTo>
                      <a:pt x="2070" y="544"/>
                    </a:lnTo>
                    <a:lnTo>
                      <a:pt x="2064" y="534"/>
                    </a:lnTo>
                    <a:lnTo>
                      <a:pt x="2058" y="526"/>
                    </a:lnTo>
                    <a:lnTo>
                      <a:pt x="2056" y="520"/>
                    </a:lnTo>
                    <a:lnTo>
                      <a:pt x="2056" y="512"/>
                    </a:lnTo>
                    <a:lnTo>
                      <a:pt x="2054" y="504"/>
                    </a:lnTo>
                    <a:lnTo>
                      <a:pt x="2050" y="494"/>
                    </a:lnTo>
                    <a:lnTo>
                      <a:pt x="2036" y="474"/>
                    </a:lnTo>
                    <a:lnTo>
                      <a:pt x="2022" y="452"/>
                    </a:lnTo>
                    <a:lnTo>
                      <a:pt x="2018" y="442"/>
                    </a:lnTo>
                    <a:lnTo>
                      <a:pt x="2016" y="434"/>
                    </a:lnTo>
                    <a:lnTo>
                      <a:pt x="2016" y="426"/>
                    </a:lnTo>
                    <a:lnTo>
                      <a:pt x="2014" y="422"/>
                    </a:lnTo>
                    <a:lnTo>
                      <a:pt x="2010" y="416"/>
                    </a:lnTo>
                    <a:lnTo>
                      <a:pt x="2008" y="412"/>
                    </a:lnTo>
                    <a:lnTo>
                      <a:pt x="2008" y="408"/>
                    </a:lnTo>
                    <a:lnTo>
                      <a:pt x="2010" y="402"/>
                    </a:lnTo>
                    <a:lnTo>
                      <a:pt x="2014" y="394"/>
                    </a:lnTo>
                    <a:lnTo>
                      <a:pt x="2000" y="332"/>
                    </a:lnTo>
                    <a:lnTo>
                      <a:pt x="1998" y="332"/>
                    </a:lnTo>
                    <a:lnTo>
                      <a:pt x="1996" y="328"/>
                    </a:lnTo>
                    <a:lnTo>
                      <a:pt x="1992" y="326"/>
                    </a:lnTo>
                    <a:lnTo>
                      <a:pt x="1990" y="326"/>
                    </a:lnTo>
                    <a:lnTo>
                      <a:pt x="1986" y="326"/>
                    </a:lnTo>
                    <a:lnTo>
                      <a:pt x="1984" y="324"/>
                    </a:lnTo>
                    <a:lnTo>
                      <a:pt x="1984" y="322"/>
                    </a:lnTo>
                    <a:lnTo>
                      <a:pt x="1984" y="320"/>
                    </a:lnTo>
                    <a:lnTo>
                      <a:pt x="1986" y="318"/>
                    </a:lnTo>
                    <a:lnTo>
                      <a:pt x="1988" y="316"/>
                    </a:lnTo>
                    <a:lnTo>
                      <a:pt x="1990" y="314"/>
                    </a:lnTo>
                    <a:lnTo>
                      <a:pt x="1992" y="316"/>
                    </a:lnTo>
                    <a:lnTo>
                      <a:pt x="1998" y="320"/>
                    </a:lnTo>
                    <a:lnTo>
                      <a:pt x="1996" y="316"/>
                    </a:lnTo>
                    <a:lnTo>
                      <a:pt x="1990" y="310"/>
                    </a:lnTo>
                    <a:lnTo>
                      <a:pt x="1988" y="308"/>
                    </a:lnTo>
                    <a:lnTo>
                      <a:pt x="1986" y="308"/>
                    </a:lnTo>
                    <a:lnTo>
                      <a:pt x="1980" y="312"/>
                    </a:lnTo>
                    <a:lnTo>
                      <a:pt x="1976" y="314"/>
                    </a:lnTo>
                    <a:lnTo>
                      <a:pt x="1974" y="314"/>
                    </a:lnTo>
                    <a:lnTo>
                      <a:pt x="1966" y="310"/>
                    </a:lnTo>
                    <a:lnTo>
                      <a:pt x="1958" y="306"/>
                    </a:lnTo>
                    <a:lnTo>
                      <a:pt x="1954" y="306"/>
                    </a:lnTo>
                    <a:lnTo>
                      <a:pt x="1948" y="308"/>
                    </a:lnTo>
                    <a:lnTo>
                      <a:pt x="1938" y="312"/>
                    </a:lnTo>
                    <a:lnTo>
                      <a:pt x="1932" y="312"/>
                    </a:lnTo>
                    <a:lnTo>
                      <a:pt x="1928" y="312"/>
                    </a:lnTo>
                    <a:lnTo>
                      <a:pt x="1922" y="318"/>
                    </a:lnTo>
                    <a:lnTo>
                      <a:pt x="1920" y="320"/>
                    </a:lnTo>
                    <a:lnTo>
                      <a:pt x="1916" y="322"/>
                    </a:lnTo>
                    <a:lnTo>
                      <a:pt x="1908" y="326"/>
                    </a:lnTo>
                    <a:lnTo>
                      <a:pt x="1892" y="340"/>
                    </a:lnTo>
                    <a:lnTo>
                      <a:pt x="1886" y="346"/>
                    </a:lnTo>
                    <a:lnTo>
                      <a:pt x="1880" y="346"/>
                    </a:lnTo>
                    <a:lnTo>
                      <a:pt x="1874" y="346"/>
                    </a:lnTo>
                    <a:lnTo>
                      <a:pt x="1866" y="344"/>
                    </a:lnTo>
                    <a:lnTo>
                      <a:pt x="1854" y="336"/>
                    </a:lnTo>
                    <a:lnTo>
                      <a:pt x="1848" y="334"/>
                    </a:lnTo>
                    <a:lnTo>
                      <a:pt x="1844" y="334"/>
                    </a:lnTo>
                    <a:lnTo>
                      <a:pt x="1836" y="332"/>
                    </a:lnTo>
                    <a:lnTo>
                      <a:pt x="1830" y="330"/>
                    </a:lnTo>
                    <a:lnTo>
                      <a:pt x="1826" y="326"/>
                    </a:lnTo>
                    <a:lnTo>
                      <a:pt x="1822" y="326"/>
                    </a:lnTo>
                    <a:lnTo>
                      <a:pt x="1818" y="326"/>
                    </a:lnTo>
                    <a:lnTo>
                      <a:pt x="1812" y="326"/>
                    </a:lnTo>
                    <a:lnTo>
                      <a:pt x="1812" y="324"/>
                    </a:lnTo>
                    <a:lnTo>
                      <a:pt x="1808" y="322"/>
                    </a:lnTo>
                    <a:lnTo>
                      <a:pt x="1804" y="318"/>
                    </a:lnTo>
                    <a:lnTo>
                      <a:pt x="1794" y="314"/>
                    </a:lnTo>
                    <a:lnTo>
                      <a:pt x="1778" y="310"/>
                    </a:lnTo>
                    <a:lnTo>
                      <a:pt x="1762" y="308"/>
                    </a:lnTo>
                    <a:lnTo>
                      <a:pt x="1750" y="306"/>
                    </a:lnTo>
                    <a:lnTo>
                      <a:pt x="1734" y="308"/>
                    </a:lnTo>
                    <a:lnTo>
                      <a:pt x="1724" y="310"/>
                    </a:lnTo>
                    <a:lnTo>
                      <a:pt x="1718" y="310"/>
                    </a:lnTo>
                    <a:lnTo>
                      <a:pt x="1718" y="308"/>
                    </a:lnTo>
                    <a:lnTo>
                      <a:pt x="1716" y="302"/>
                    </a:lnTo>
                    <a:lnTo>
                      <a:pt x="1714" y="292"/>
                    </a:lnTo>
                    <a:lnTo>
                      <a:pt x="1710" y="288"/>
                    </a:lnTo>
                    <a:lnTo>
                      <a:pt x="1706" y="286"/>
                    </a:lnTo>
                    <a:lnTo>
                      <a:pt x="1700" y="284"/>
                    </a:lnTo>
                    <a:lnTo>
                      <a:pt x="1692" y="284"/>
                    </a:lnTo>
                    <a:lnTo>
                      <a:pt x="1678" y="284"/>
                    </a:lnTo>
                    <a:lnTo>
                      <a:pt x="1672" y="282"/>
                    </a:lnTo>
                    <a:lnTo>
                      <a:pt x="1666" y="280"/>
                    </a:lnTo>
                    <a:lnTo>
                      <a:pt x="1654" y="278"/>
                    </a:lnTo>
                    <a:lnTo>
                      <a:pt x="1648" y="276"/>
                    </a:lnTo>
                    <a:lnTo>
                      <a:pt x="1644" y="274"/>
                    </a:lnTo>
                    <a:lnTo>
                      <a:pt x="1640" y="266"/>
                    </a:lnTo>
                    <a:lnTo>
                      <a:pt x="1638" y="262"/>
                    </a:lnTo>
                    <a:lnTo>
                      <a:pt x="1632" y="256"/>
                    </a:lnTo>
                    <a:lnTo>
                      <a:pt x="1624" y="250"/>
                    </a:lnTo>
                    <a:lnTo>
                      <a:pt x="1612" y="242"/>
                    </a:lnTo>
                    <a:lnTo>
                      <a:pt x="1596" y="236"/>
                    </a:lnTo>
                    <a:lnTo>
                      <a:pt x="1584" y="236"/>
                    </a:lnTo>
                    <a:lnTo>
                      <a:pt x="1574" y="238"/>
                    </a:lnTo>
                    <a:lnTo>
                      <a:pt x="1568" y="242"/>
                    </a:lnTo>
                    <a:lnTo>
                      <a:pt x="1564" y="244"/>
                    </a:lnTo>
                    <a:lnTo>
                      <a:pt x="1560" y="246"/>
                    </a:lnTo>
                    <a:lnTo>
                      <a:pt x="1550" y="246"/>
                    </a:lnTo>
                    <a:lnTo>
                      <a:pt x="1544" y="248"/>
                    </a:lnTo>
                    <a:lnTo>
                      <a:pt x="1536" y="252"/>
                    </a:lnTo>
                    <a:lnTo>
                      <a:pt x="1528" y="260"/>
                    </a:lnTo>
                    <a:lnTo>
                      <a:pt x="1516" y="274"/>
                    </a:lnTo>
                    <a:lnTo>
                      <a:pt x="1510" y="284"/>
                    </a:lnTo>
                    <a:lnTo>
                      <a:pt x="1508" y="292"/>
                    </a:lnTo>
                    <a:lnTo>
                      <a:pt x="1508" y="302"/>
                    </a:lnTo>
                    <a:lnTo>
                      <a:pt x="1510" y="314"/>
                    </a:lnTo>
                    <a:lnTo>
                      <a:pt x="1512" y="324"/>
                    </a:lnTo>
                    <a:lnTo>
                      <a:pt x="1514" y="334"/>
                    </a:lnTo>
                    <a:lnTo>
                      <a:pt x="1512" y="344"/>
                    </a:lnTo>
                    <a:lnTo>
                      <a:pt x="1506" y="354"/>
                    </a:lnTo>
                    <a:lnTo>
                      <a:pt x="1498" y="362"/>
                    </a:lnTo>
                    <a:lnTo>
                      <a:pt x="1492" y="368"/>
                    </a:lnTo>
                    <a:lnTo>
                      <a:pt x="1484" y="374"/>
                    </a:lnTo>
                    <a:lnTo>
                      <a:pt x="1478" y="376"/>
                    </a:lnTo>
                    <a:lnTo>
                      <a:pt x="1470" y="376"/>
                    </a:lnTo>
                    <a:lnTo>
                      <a:pt x="1464" y="374"/>
                    </a:lnTo>
                    <a:lnTo>
                      <a:pt x="1458" y="368"/>
                    </a:lnTo>
                    <a:lnTo>
                      <a:pt x="1452" y="362"/>
                    </a:lnTo>
                    <a:lnTo>
                      <a:pt x="1446" y="356"/>
                    </a:lnTo>
                    <a:lnTo>
                      <a:pt x="1438" y="350"/>
                    </a:lnTo>
                    <a:lnTo>
                      <a:pt x="1418" y="338"/>
                    </a:lnTo>
                    <a:lnTo>
                      <a:pt x="1398" y="330"/>
                    </a:lnTo>
                    <a:lnTo>
                      <a:pt x="1376" y="328"/>
                    </a:lnTo>
                    <a:lnTo>
                      <a:pt x="1358" y="326"/>
                    </a:lnTo>
                    <a:lnTo>
                      <a:pt x="1350" y="324"/>
                    </a:lnTo>
                    <a:lnTo>
                      <a:pt x="1344" y="320"/>
                    </a:lnTo>
                    <a:lnTo>
                      <a:pt x="1338" y="316"/>
                    </a:lnTo>
                    <a:lnTo>
                      <a:pt x="1334" y="310"/>
                    </a:lnTo>
                    <a:lnTo>
                      <a:pt x="1330" y="300"/>
                    </a:lnTo>
                    <a:lnTo>
                      <a:pt x="1326" y="288"/>
                    </a:lnTo>
                    <a:lnTo>
                      <a:pt x="1324" y="276"/>
                    </a:lnTo>
                    <a:lnTo>
                      <a:pt x="1320" y="268"/>
                    </a:lnTo>
                    <a:lnTo>
                      <a:pt x="1314" y="262"/>
                    </a:lnTo>
                    <a:lnTo>
                      <a:pt x="1306" y="260"/>
                    </a:lnTo>
                    <a:lnTo>
                      <a:pt x="1294" y="258"/>
                    </a:lnTo>
                    <a:lnTo>
                      <a:pt x="1288" y="256"/>
                    </a:lnTo>
                    <a:lnTo>
                      <a:pt x="1284" y="254"/>
                    </a:lnTo>
                    <a:lnTo>
                      <a:pt x="1272" y="248"/>
                    </a:lnTo>
                    <a:lnTo>
                      <a:pt x="1256" y="242"/>
                    </a:lnTo>
                    <a:lnTo>
                      <a:pt x="1238" y="240"/>
                    </a:lnTo>
                    <a:lnTo>
                      <a:pt x="1230" y="240"/>
                    </a:lnTo>
                    <a:lnTo>
                      <a:pt x="1224" y="240"/>
                    </a:lnTo>
                    <a:lnTo>
                      <a:pt x="1216" y="242"/>
                    </a:lnTo>
                    <a:lnTo>
                      <a:pt x="1210" y="242"/>
                    </a:lnTo>
                    <a:lnTo>
                      <a:pt x="1196" y="236"/>
                    </a:lnTo>
                    <a:lnTo>
                      <a:pt x="1182" y="230"/>
                    </a:lnTo>
                    <a:lnTo>
                      <a:pt x="1172" y="224"/>
                    </a:lnTo>
                    <a:lnTo>
                      <a:pt x="1160" y="218"/>
                    </a:lnTo>
                    <a:lnTo>
                      <a:pt x="1156" y="214"/>
                    </a:lnTo>
                    <a:lnTo>
                      <a:pt x="1154" y="206"/>
                    </a:lnTo>
                    <a:lnTo>
                      <a:pt x="1152" y="198"/>
                    </a:lnTo>
                    <a:lnTo>
                      <a:pt x="1150" y="198"/>
                    </a:lnTo>
                    <a:lnTo>
                      <a:pt x="1148" y="198"/>
                    </a:lnTo>
                    <a:lnTo>
                      <a:pt x="1144" y="200"/>
                    </a:lnTo>
                    <a:lnTo>
                      <a:pt x="1142" y="200"/>
                    </a:lnTo>
                    <a:lnTo>
                      <a:pt x="1140" y="198"/>
                    </a:lnTo>
                    <a:lnTo>
                      <a:pt x="1132" y="196"/>
                    </a:lnTo>
                    <a:lnTo>
                      <a:pt x="1124" y="194"/>
                    </a:lnTo>
                    <a:lnTo>
                      <a:pt x="1118" y="194"/>
                    </a:lnTo>
                    <a:lnTo>
                      <a:pt x="1114" y="190"/>
                    </a:lnTo>
                    <a:lnTo>
                      <a:pt x="1110" y="184"/>
                    </a:lnTo>
                    <a:lnTo>
                      <a:pt x="1108" y="176"/>
                    </a:lnTo>
                    <a:lnTo>
                      <a:pt x="1110" y="170"/>
                    </a:lnTo>
                    <a:lnTo>
                      <a:pt x="1116" y="162"/>
                    </a:lnTo>
                    <a:lnTo>
                      <a:pt x="1134" y="144"/>
                    </a:lnTo>
                    <a:lnTo>
                      <a:pt x="1142" y="134"/>
                    </a:lnTo>
                    <a:lnTo>
                      <a:pt x="1150" y="124"/>
                    </a:lnTo>
                    <a:lnTo>
                      <a:pt x="1154" y="116"/>
                    </a:lnTo>
                    <a:lnTo>
                      <a:pt x="1154" y="114"/>
                    </a:lnTo>
                    <a:lnTo>
                      <a:pt x="1152" y="110"/>
                    </a:lnTo>
                    <a:lnTo>
                      <a:pt x="1150" y="106"/>
                    </a:lnTo>
                    <a:lnTo>
                      <a:pt x="1148" y="102"/>
                    </a:lnTo>
                    <a:lnTo>
                      <a:pt x="1148" y="96"/>
                    </a:lnTo>
                    <a:lnTo>
                      <a:pt x="1148" y="92"/>
                    </a:lnTo>
                    <a:lnTo>
                      <a:pt x="1146" y="90"/>
                    </a:lnTo>
                    <a:lnTo>
                      <a:pt x="1142" y="86"/>
                    </a:lnTo>
                    <a:lnTo>
                      <a:pt x="1136" y="82"/>
                    </a:lnTo>
                    <a:lnTo>
                      <a:pt x="1132" y="78"/>
                    </a:lnTo>
                    <a:lnTo>
                      <a:pt x="1128" y="74"/>
                    </a:lnTo>
                    <a:lnTo>
                      <a:pt x="1124" y="64"/>
                    </a:lnTo>
                    <a:lnTo>
                      <a:pt x="1124" y="60"/>
                    </a:lnTo>
                    <a:lnTo>
                      <a:pt x="1124" y="56"/>
                    </a:lnTo>
                    <a:lnTo>
                      <a:pt x="1126" y="52"/>
                    </a:lnTo>
                    <a:lnTo>
                      <a:pt x="1130" y="50"/>
                    </a:lnTo>
                    <a:lnTo>
                      <a:pt x="1140" y="42"/>
                    </a:lnTo>
                    <a:lnTo>
                      <a:pt x="1148" y="34"/>
                    </a:lnTo>
                    <a:lnTo>
                      <a:pt x="1152" y="26"/>
                    </a:lnTo>
                    <a:lnTo>
                      <a:pt x="1152" y="20"/>
                    </a:lnTo>
                    <a:lnTo>
                      <a:pt x="1152" y="16"/>
                    </a:lnTo>
                    <a:lnTo>
                      <a:pt x="1148" y="14"/>
                    </a:lnTo>
                    <a:lnTo>
                      <a:pt x="1146" y="16"/>
                    </a:lnTo>
                    <a:lnTo>
                      <a:pt x="1136" y="22"/>
                    </a:lnTo>
                    <a:lnTo>
                      <a:pt x="1128" y="30"/>
                    </a:lnTo>
                    <a:lnTo>
                      <a:pt x="1124" y="32"/>
                    </a:lnTo>
                    <a:lnTo>
                      <a:pt x="1122" y="32"/>
                    </a:lnTo>
                    <a:lnTo>
                      <a:pt x="1120" y="30"/>
                    </a:lnTo>
                    <a:lnTo>
                      <a:pt x="1118" y="26"/>
                    </a:lnTo>
                    <a:lnTo>
                      <a:pt x="1118" y="18"/>
                    </a:lnTo>
                    <a:lnTo>
                      <a:pt x="1116" y="10"/>
                    </a:lnTo>
                    <a:lnTo>
                      <a:pt x="1112" y="6"/>
                    </a:lnTo>
                    <a:lnTo>
                      <a:pt x="1108" y="4"/>
                    </a:lnTo>
                    <a:lnTo>
                      <a:pt x="1096" y="0"/>
                    </a:lnTo>
                    <a:lnTo>
                      <a:pt x="1088" y="2"/>
                    </a:lnTo>
                    <a:lnTo>
                      <a:pt x="1080" y="4"/>
                    </a:lnTo>
                    <a:lnTo>
                      <a:pt x="1074" y="6"/>
                    </a:lnTo>
                    <a:lnTo>
                      <a:pt x="1064" y="16"/>
                    </a:lnTo>
                    <a:lnTo>
                      <a:pt x="1058" y="22"/>
                    </a:lnTo>
                    <a:lnTo>
                      <a:pt x="1052" y="22"/>
                    </a:lnTo>
                    <a:lnTo>
                      <a:pt x="1040" y="22"/>
                    </a:lnTo>
                    <a:lnTo>
                      <a:pt x="1034" y="22"/>
                    </a:lnTo>
                    <a:lnTo>
                      <a:pt x="1026" y="24"/>
                    </a:lnTo>
                    <a:lnTo>
                      <a:pt x="1022" y="28"/>
                    </a:lnTo>
                    <a:lnTo>
                      <a:pt x="1018" y="24"/>
                    </a:lnTo>
                    <a:lnTo>
                      <a:pt x="1014" y="20"/>
                    </a:lnTo>
                    <a:lnTo>
                      <a:pt x="1006" y="14"/>
                    </a:lnTo>
                    <a:lnTo>
                      <a:pt x="1002" y="12"/>
                    </a:lnTo>
                    <a:lnTo>
                      <a:pt x="998" y="14"/>
                    </a:lnTo>
                    <a:lnTo>
                      <a:pt x="994" y="18"/>
                    </a:lnTo>
                    <a:lnTo>
                      <a:pt x="992" y="20"/>
                    </a:lnTo>
                    <a:lnTo>
                      <a:pt x="988" y="22"/>
                    </a:lnTo>
                    <a:lnTo>
                      <a:pt x="984" y="22"/>
                    </a:lnTo>
                    <a:lnTo>
                      <a:pt x="978" y="20"/>
                    </a:lnTo>
                    <a:lnTo>
                      <a:pt x="966" y="16"/>
                    </a:lnTo>
                    <a:lnTo>
                      <a:pt x="962" y="16"/>
                    </a:lnTo>
                    <a:lnTo>
                      <a:pt x="960" y="18"/>
                    </a:lnTo>
                    <a:lnTo>
                      <a:pt x="954" y="22"/>
                    </a:lnTo>
                    <a:lnTo>
                      <a:pt x="942" y="26"/>
                    </a:lnTo>
                    <a:lnTo>
                      <a:pt x="936" y="28"/>
                    </a:lnTo>
                    <a:lnTo>
                      <a:pt x="930" y="30"/>
                    </a:lnTo>
                    <a:lnTo>
                      <a:pt x="924" y="36"/>
                    </a:lnTo>
                    <a:lnTo>
                      <a:pt x="920" y="38"/>
                    </a:lnTo>
                    <a:lnTo>
                      <a:pt x="918" y="38"/>
                    </a:lnTo>
                    <a:lnTo>
                      <a:pt x="914" y="36"/>
                    </a:lnTo>
                    <a:lnTo>
                      <a:pt x="910" y="32"/>
                    </a:lnTo>
                    <a:lnTo>
                      <a:pt x="906" y="28"/>
                    </a:lnTo>
                    <a:lnTo>
                      <a:pt x="900" y="26"/>
                    </a:lnTo>
                    <a:lnTo>
                      <a:pt x="886" y="22"/>
                    </a:lnTo>
                    <a:lnTo>
                      <a:pt x="870" y="24"/>
                    </a:lnTo>
                    <a:lnTo>
                      <a:pt x="854" y="26"/>
                    </a:lnTo>
                    <a:lnTo>
                      <a:pt x="848" y="28"/>
                    </a:lnTo>
                    <a:lnTo>
                      <a:pt x="842" y="28"/>
                    </a:lnTo>
                    <a:lnTo>
                      <a:pt x="832" y="28"/>
                    </a:lnTo>
                    <a:lnTo>
                      <a:pt x="822" y="28"/>
                    </a:lnTo>
                    <a:lnTo>
                      <a:pt x="820" y="30"/>
                    </a:lnTo>
                    <a:lnTo>
                      <a:pt x="816" y="32"/>
                    </a:lnTo>
                    <a:lnTo>
                      <a:pt x="812" y="38"/>
                    </a:lnTo>
                    <a:lnTo>
                      <a:pt x="804" y="40"/>
                    </a:lnTo>
                    <a:lnTo>
                      <a:pt x="776" y="42"/>
                    </a:lnTo>
                    <a:lnTo>
                      <a:pt x="754" y="46"/>
                    </a:lnTo>
                    <a:lnTo>
                      <a:pt x="732" y="52"/>
                    </a:lnTo>
                    <a:lnTo>
                      <a:pt x="724" y="58"/>
                    </a:lnTo>
                    <a:lnTo>
                      <a:pt x="716" y="64"/>
                    </a:lnTo>
                    <a:lnTo>
                      <a:pt x="710" y="70"/>
                    </a:lnTo>
                    <a:lnTo>
                      <a:pt x="706" y="76"/>
                    </a:lnTo>
                    <a:lnTo>
                      <a:pt x="704" y="82"/>
                    </a:lnTo>
                    <a:lnTo>
                      <a:pt x="700" y="86"/>
                    </a:lnTo>
                    <a:lnTo>
                      <a:pt x="698" y="86"/>
                    </a:lnTo>
                    <a:lnTo>
                      <a:pt x="696" y="84"/>
                    </a:lnTo>
                    <a:lnTo>
                      <a:pt x="690" y="80"/>
                    </a:lnTo>
                    <a:lnTo>
                      <a:pt x="686" y="82"/>
                    </a:lnTo>
                    <a:lnTo>
                      <a:pt x="682" y="84"/>
                    </a:lnTo>
                    <a:lnTo>
                      <a:pt x="680" y="86"/>
                    </a:lnTo>
                    <a:lnTo>
                      <a:pt x="676" y="88"/>
                    </a:lnTo>
                    <a:lnTo>
                      <a:pt x="670" y="86"/>
                    </a:lnTo>
                    <a:lnTo>
                      <a:pt x="668" y="86"/>
                    </a:lnTo>
                    <a:lnTo>
                      <a:pt x="664" y="88"/>
                    </a:lnTo>
                    <a:lnTo>
                      <a:pt x="662" y="90"/>
                    </a:lnTo>
                    <a:lnTo>
                      <a:pt x="656" y="96"/>
                    </a:lnTo>
                    <a:lnTo>
                      <a:pt x="650" y="104"/>
                    </a:lnTo>
                    <a:lnTo>
                      <a:pt x="640" y="114"/>
                    </a:lnTo>
                    <a:lnTo>
                      <a:pt x="634" y="118"/>
                    </a:lnTo>
                    <a:lnTo>
                      <a:pt x="628" y="120"/>
                    </a:lnTo>
                    <a:lnTo>
                      <a:pt x="622" y="120"/>
                    </a:lnTo>
                    <a:lnTo>
                      <a:pt x="616" y="120"/>
                    </a:lnTo>
                    <a:lnTo>
                      <a:pt x="600" y="120"/>
                    </a:lnTo>
                    <a:lnTo>
                      <a:pt x="596" y="118"/>
                    </a:lnTo>
                    <a:lnTo>
                      <a:pt x="592" y="116"/>
                    </a:lnTo>
                    <a:lnTo>
                      <a:pt x="588" y="112"/>
                    </a:lnTo>
                    <a:lnTo>
                      <a:pt x="586" y="108"/>
                    </a:lnTo>
                    <a:lnTo>
                      <a:pt x="586" y="104"/>
                    </a:lnTo>
                    <a:lnTo>
                      <a:pt x="584" y="104"/>
                    </a:lnTo>
                    <a:lnTo>
                      <a:pt x="580" y="108"/>
                    </a:lnTo>
                    <a:lnTo>
                      <a:pt x="578" y="110"/>
                    </a:lnTo>
                    <a:lnTo>
                      <a:pt x="574" y="112"/>
                    </a:lnTo>
                    <a:lnTo>
                      <a:pt x="570" y="114"/>
                    </a:lnTo>
                    <a:lnTo>
                      <a:pt x="562" y="112"/>
                    </a:lnTo>
                    <a:lnTo>
                      <a:pt x="558" y="110"/>
                    </a:lnTo>
                    <a:lnTo>
                      <a:pt x="552" y="110"/>
                    </a:lnTo>
                    <a:lnTo>
                      <a:pt x="542" y="114"/>
                    </a:lnTo>
                    <a:lnTo>
                      <a:pt x="536" y="116"/>
                    </a:lnTo>
                    <a:lnTo>
                      <a:pt x="530" y="118"/>
                    </a:lnTo>
                    <a:lnTo>
                      <a:pt x="520" y="116"/>
                    </a:lnTo>
                    <a:lnTo>
                      <a:pt x="510" y="112"/>
                    </a:lnTo>
                    <a:lnTo>
                      <a:pt x="502" y="108"/>
                    </a:lnTo>
                    <a:lnTo>
                      <a:pt x="498" y="102"/>
                    </a:lnTo>
                    <a:lnTo>
                      <a:pt x="494" y="98"/>
                    </a:lnTo>
                    <a:lnTo>
                      <a:pt x="492" y="94"/>
                    </a:lnTo>
                    <a:lnTo>
                      <a:pt x="464" y="96"/>
                    </a:lnTo>
                    <a:lnTo>
                      <a:pt x="454" y="122"/>
                    </a:lnTo>
                    <a:lnTo>
                      <a:pt x="444" y="152"/>
                    </a:lnTo>
                    <a:lnTo>
                      <a:pt x="436" y="166"/>
                    </a:lnTo>
                    <a:lnTo>
                      <a:pt x="426" y="180"/>
                    </a:lnTo>
                    <a:lnTo>
                      <a:pt x="414" y="190"/>
                    </a:lnTo>
                    <a:lnTo>
                      <a:pt x="400" y="200"/>
                    </a:lnTo>
                    <a:lnTo>
                      <a:pt x="380" y="206"/>
                    </a:lnTo>
                    <a:lnTo>
                      <a:pt x="368" y="212"/>
                    </a:lnTo>
                    <a:lnTo>
                      <a:pt x="360" y="218"/>
                    </a:lnTo>
                    <a:lnTo>
                      <a:pt x="356" y="222"/>
                    </a:lnTo>
                    <a:lnTo>
                      <a:pt x="352" y="232"/>
                    </a:lnTo>
                    <a:lnTo>
                      <a:pt x="348" y="238"/>
                    </a:lnTo>
                    <a:lnTo>
                      <a:pt x="342" y="244"/>
                    </a:lnTo>
                    <a:lnTo>
                      <a:pt x="334" y="252"/>
                    </a:lnTo>
                    <a:lnTo>
                      <a:pt x="332" y="256"/>
                    </a:lnTo>
                    <a:lnTo>
                      <a:pt x="330" y="260"/>
                    </a:lnTo>
                    <a:lnTo>
                      <a:pt x="330" y="264"/>
                    </a:lnTo>
                    <a:lnTo>
                      <a:pt x="330" y="270"/>
                    </a:lnTo>
                    <a:lnTo>
                      <a:pt x="330" y="274"/>
                    </a:lnTo>
                    <a:lnTo>
                      <a:pt x="326" y="282"/>
                    </a:lnTo>
                    <a:lnTo>
                      <a:pt x="320" y="292"/>
                    </a:lnTo>
                    <a:lnTo>
                      <a:pt x="312" y="306"/>
                    </a:lnTo>
                    <a:lnTo>
                      <a:pt x="308" y="320"/>
                    </a:lnTo>
                    <a:lnTo>
                      <a:pt x="308" y="336"/>
                    </a:lnTo>
                    <a:lnTo>
                      <a:pt x="310" y="350"/>
                    </a:lnTo>
                    <a:lnTo>
                      <a:pt x="314" y="376"/>
                    </a:lnTo>
                    <a:lnTo>
                      <a:pt x="314" y="388"/>
                    </a:lnTo>
                    <a:lnTo>
                      <a:pt x="310" y="398"/>
                    </a:lnTo>
                    <a:lnTo>
                      <a:pt x="298" y="420"/>
                    </a:lnTo>
                    <a:lnTo>
                      <a:pt x="288" y="434"/>
                    </a:lnTo>
                    <a:lnTo>
                      <a:pt x="282" y="442"/>
                    </a:lnTo>
                    <a:lnTo>
                      <a:pt x="276" y="446"/>
                    </a:lnTo>
                    <a:lnTo>
                      <a:pt x="264" y="452"/>
                    </a:lnTo>
                    <a:lnTo>
                      <a:pt x="258" y="456"/>
                    </a:lnTo>
                    <a:lnTo>
                      <a:pt x="250" y="466"/>
                    </a:lnTo>
                    <a:lnTo>
                      <a:pt x="240" y="478"/>
                    </a:lnTo>
                    <a:lnTo>
                      <a:pt x="228" y="484"/>
                    </a:lnTo>
                    <a:lnTo>
                      <a:pt x="218" y="488"/>
                    </a:lnTo>
                    <a:lnTo>
                      <a:pt x="206" y="490"/>
                    </a:lnTo>
                    <a:lnTo>
                      <a:pt x="196" y="492"/>
                    </a:lnTo>
                    <a:lnTo>
                      <a:pt x="188" y="496"/>
                    </a:lnTo>
                    <a:lnTo>
                      <a:pt x="180" y="500"/>
                    </a:lnTo>
                    <a:lnTo>
                      <a:pt x="174" y="510"/>
                    </a:lnTo>
                    <a:lnTo>
                      <a:pt x="164" y="538"/>
                    </a:lnTo>
                    <a:lnTo>
                      <a:pt x="156" y="556"/>
                    </a:lnTo>
                    <a:lnTo>
                      <a:pt x="148" y="566"/>
                    </a:lnTo>
                    <a:lnTo>
                      <a:pt x="140" y="572"/>
                    </a:lnTo>
                    <a:lnTo>
                      <a:pt x="134" y="574"/>
                    </a:lnTo>
                    <a:lnTo>
                      <a:pt x="128" y="578"/>
                    </a:lnTo>
                    <a:lnTo>
                      <a:pt x="124" y="584"/>
                    </a:lnTo>
                    <a:lnTo>
                      <a:pt x="120" y="596"/>
                    </a:lnTo>
                    <a:lnTo>
                      <a:pt x="116" y="610"/>
                    </a:lnTo>
                    <a:lnTo>
                      <a:pt x="114" y="614"/>
                    </a:lnTo>
                    <a:lnTo>
                      <a:pt x="110" y="620"/>
                    </a:lnTo>
                    <a:lnTo>
                      <a:pt x="108" y="640"/>
                    </a:lnTo>
                    <a:lnTo>
                      <a:pt x="104" y="660"/>
                    </a:lnTo>
                    <a:lnTo>
                      <a:pt x="102" y="666"/>
                    </a:lnTo>
                    <a:lnTo>
                      <a:pt x="98" y="670"/>
                    </a:lnTo>
                    <a:lnTo>
                      <a:pt x="90" y="678"/>
                    </a:lnTo>
                    <a:lnTo>
                      <a:pt x="78" y="692"/>
                    </a:lnTo>
                    <a:lnTo>
                      <a:pt x="64" y="706"/>
                    </a:lnTo>
                    <a:lnTo>
                      <a:pt x="58" y="712"/>
                    </a:lnTo>
                    <a:lnTo>
                      <a:pt x="58" y="714"/>
                    </a:lnTo>
                    <a:lnTo>
                      <a:pt x="60" y="714"/>
                    </a:lnTo>
                    <a:lnTo>
                      <a:pt x="64" y="714"/>
                    </a:lnTo>
                    <a:lnTo>
                      <a:pt x="66" y="714"/>
                    </a:lnTo>
                    <a:lnTo>
                      <a:pt x="66" y="716"/>
                    </a:lnTo>
                    <a:lnTo>
                      <a:pt x="60" y="726"/>
                    </a:lnTo>
                    <a:lnTo>
                      <a:pt x="54" y="740"/>
                    </a:lnTo>
                    <a:lnTo>
                      <a:pt x="52" y="750"/>
                    </a:lnTo>
                    <a:lnTo>
                      <a:pt x="50" y="762"/>
                    </a:lnTo>
                    <a:lnTo>
                      <a:pt x="48" y="772"/>
                    </a:lnTo>
                    <a:lnTo>
                      <a:pt x="46" y="778"/>
                    </a:lnTo>
                    <a:lnTo>
                      <a:pt x="42" y="782"/>
                    </a:lnTo>
                    <a:lnTo>
                      <a:pt x="36" y="786"/>
                    </a:lnTo>
                    <a:lnTo>
                      <a:pt x="32" y="788"/>
                    </a:lnTo>
                    <a:lnTo>
                      <a:pt x="28" y="794"/>
                    </a:lnTo>
                    <a:lnTo>
                      <a:pt x="24" y="800"/>
                    </a:lnTo>
                    <a:lnTo>
                      <a:pt x="20" y="812"/>
                    </a:lnTo>
                    <a:lnTo>
                      <a:pt x="16" y="834"/>
                    </a:lnTo>
                    <a:lnTo>
                      <a:pt x="14" y="850"/>
                    </a:lnTo>
                    <a:lnTo>
                      <a:pt x="16" y="858"/>
                    </a:lnTo>
                    <a:lnTo>
                      <a:pt x="16" y="860"/>
                    </a:lnTo>
                    <a:lnTo>
                      <a:pt x="18" y="860"/>
                    </a:lnTo>
                    <a:lnTo>
                      <a:pt x="20" y="860"/>
                    </a:lnTo>
                    <a:lnTo>
                      <a:pt x="22" y="858"/>
                    </a:lnTo>
                    <a:lnTo>
                      <a:pt x="22" y="852"/>
                    </a:lnTo>
                    <a:lnTo>
                      <a:pt x="24" y="846"/>
                    </a:lnTo>
                    <a:lnTo>
                      <a:pt x="24" y="844"/>
                    </a:lnTo>
                    <a:lnTo>
                      <a:pt x="26" y="844"/>
                    </a:lnTo>
                    <a:lnTo>
                      <a:pt x="30" y="846"/>
                    </a:lnTo>
                    <a:lnTo>
                      <a:pt x="30" y="850"/>
                    </a:lnTo>
                    <a:lnTo>
                      <a:pt x="32" y="860"/>
                    </a:lnTo>
                    <a:lnTo>
                      <a:pt x="34" y="868"/>
                    </a:lnTo>
                    <a:lnTo>
                      <a:pt x="36" y="868"/>
                    </a:lnTo>
                    <a:lnTo>
                      <a:pt x="38" y="868"/>
                    </a:lnTo>
                    <a:lnTo>
                      <a:pt x="42" y="868"/>
                    </a:lnTo>
                    <a:lnTo>
                      <a:pt x="44" y="868"/>
                    </a:lnTo>
                    <a:lnTo>
                      <a:pt x="48" y="878"/>
                    </a:lnTo>
                    <a:lnTo>
                      <a:pt x="50" y="890"/>
                    </a:lnTo>
                    <a:lnTo>
                      <a:pt x="50" y="902"/>
                    </a:lnTo>
                    <a:lnTo>
                      <a:pt x="50" y="910"/>
                    </a:lnTo>
                    <a:lnTo>
                      <a:pt x="46" y="918"/>
                    </a:lnTo>
                    <a:lnTo>
                      <a:pt x="42" y="926"/>
                    </a:lnTo>
                    <a:lnTo>
                      <a:pt x="38" y="930"/>
                    </a:lnTo>
                    <a:lnTo>
                      <a:pt x="40" y="932"/>
                    </a:lnTo>
                    <a:lnTo>
                      <a:pt x="42" y="936"/>
                    </a:lnTo>
                    <a:lnTo>
                      <a:pt x="46" y="940"/>
                    </a:lnTo>
                    <a:lnTo>
                      <a:pt x="50" y="948"/>
                    </a:lnTo>
                    <a:lnTo>
                      <a:pt x="54" y="958"/>
                    </a:lnTo>
                    <a:lnTo>
                      <a:pt x="58" y="972"/>
                    </a:lnTo>
                    <a:lnTo>
                      <a:pt x="60" y="986"/>
                    </a:lnTo>
                    <a:lnTo>
                      <a:pt x="60" y="1002"/>
                    </a:lnTo>
                    <a:lnTo>
                      <a:pt x="58" y="1016"/>
                    </a:lnTo>
                    <a:lnTo>
                      <a:pt x="54" y="1030"/>
                    </a:lnTo>
                    <a:lnTo>
                      <a:pt x="42" y="1066"/>
                    </a:lnTo>
                    <a:lnTo>
                      <a:pt x="40" y="1076"/>
                    </a:lnTo>
                    <a:lnTo>
                      <a:pt x="40" y="1086"/>
                    </a:lnTo>
                    <a:lnTo>
                      <a:pt x="40" y="1102"/>
                    </a:lnTo>
                    <a:lnTo>
                      <a:pt x="34" y="1122"/>
                    </a:lnTo>
                    <a:lnTo>
                      <a:pt x="28" y="1132"/>
                    </a:lnTo>
                    <a:lnTo>
                      <a:pt x="22" y="1142"/>
                    </a:lnTo>
                    <a:lnTo>
                      <a:pt x="16" y="1150"/>
                    </a:lnTo>
                    <a:lnTo>
                      <a:pt x="6" y="1156"/>
                    </a:lnTo>
                    <a:lnTo>
                      <a:pt x="2" y="1160"/>
                    </a:lnTo>
                    <a:lnTo>
                      <a:pt x="0" y="1162"/>
                    </a:lnTo>
                    <a:lnTo>
                      <a:pt x="2" y="1164"/>
                    </a:lnTo>
                    <a:lnTo>
                      <a:pt x="10" y="1164"/>
                    </a:lnTo>
                    <a:lnTo>
                      <a:pt x="14" y="1164"/>
                    </a:lnTo>
                    <a:lnTo>
                      <a:pt x="16" y="1168"/>
                    </a:lnTo>
                    <a:lnTo>
                      <a:pt x="22" y="1184"/>
                    </a:lnTo>
                    <a:lnTo>
                      <a:pt x="30" y="1202"/>
                    </a:lnTo>
                    <a:lnTo>
                      <a:pt x="34" y="1210"/>
                    </a:lnTo>
                    <a:lnTo>
                      <a:pt x="38" y="1218"/>
                    </a:lnTo>
                    <a:lnTo>
                      <a:pt x="40" y="1222"/>
                    </a:lnTo>
                    <a:lnTo>
                      <a:pt x="44" y="1224"/>
                    </a:lnTo>
                    <a:lnTo>
                      <a:pt x="46" y="1226"/>
                    </a:lnTo>
                    <a:lnTo>
                      <a:pt x="52" y="1226"/>
                    </a:lnTo>
                    <a:lnTo>
                      <a:pt x="64" y="1224"/>
                    </a:lnTo>
                    <a:lnTo>
                      <a:pt x="80" y="1224"/>
                    </a:lnTo>
                    <a:lnTo>
                      <a:pt x="62" y="1228"/>
                    </a:lnTo>
                    <a:lnTo>
                      <a:pt x="50" y="1232"/>
                    </a:lnTo>
                    <a:lnTo>
                      <a:pt x="40" y="1232"/>
                    </a:lnTo>
                    <a:lnTo>
                      <a:pt x="38" y="1232"/>
                    </a:lnTo>
                    <a:lnTo>
                      <a:pt x="36" y="1228"/>
                    </a:lnTo>
                    <a:lnTo>
                      <a:pt x="34" y="1226"/>
                    </a:lnTo>
                    <a:lnTo>
                      <a:pt x="32" y="1224"/>
                    </a:lnTo>
                    <a:lnTo>
                      <a:pt x="28" y="1228"/>
                    </a:lnTo>
                    <a:lnTo>
                      <a:pt x="26" y="1234"/>
                    </a:lnTo>
                    <a:lnTo>
                      <a:pt x="28" y="1242"/>
                    </a:lnTo>
                    <a:lnTo>
                      <a:pt x="30" y="1252"/>
                    </a:lnTo>
                    <a:lnTo>
                      <a:pt x="30" y="1260"/>
                    </a:lnTo>
                    <a:lnTo>
                      <a:pt x="30" y="1264"/>
                    </a:lnTo>
                    <a:lnTo>
                      <a:pt x="32" y="1264"/>
                    </a:lnTo>
                    <a:lnTo>
                      <a:pt x="34" y="1264"/>
                    </a:lnTo>
                    <a:lnTo>
                      <a:pt x="40" y="1262"/>
                    </a:lnTo>
                    <a:lnTo>
                      <a:pt x="44" y="1264"/>
                    </a:lnTo>
                    <a:lnTo>
                      <a:pt x="48" y="1266"/>
                    </a:lnTo>
                    <a:lnTo>
                      <a:pt x="54" y="1264"/>
                    </a:lnTo>
                    <a:lnTo>
                      <a:pt x="60" y="1264"/>
                    </a:lnTo>
                    <a:lnTo>
                      <a:pt x="64" y="1264"/>
                    </a:lnTo>
                    <a:lnTo>
                      <a:pt x="70" y="1268"/>
                    </a:lnTo>
                    <a:lnTo>
                      <a:pt x="76" y="1268"/>
                    </a:lnTo>
                    <a:lnTo>
                      <a:pt x="64" y="1270"/>
                    </a:lnTo>
                    <a:lnTo>
                      <a:pt x="54" y="1270"/>
                    </a:lnTo>
                    <a:lnTo>
                      <a:pt x="44" y="1268"/>
                    </a:lnTo>
                    <a:lnTo>
                      <a:pt x="38" y="1266"/>
                    </a:lnTo>
                    <a:lnTo>
                      <a:pt x="36" y="1268"/>
                    </a:lnTo>
                    <a:lnTo>
                      <a:pt x="32" y="1270"/>
                    </a:lnTo>
                    <a:lnTo>
                      <a:pt x="30" y="1274"/>
                    </a:lnTo>
                    <a:lnTo>
                      <a:pt x="30" y="1276"/>
                    </a:lnTo>
                    <a:lnTo>
                      <a:pt x="34" y="1278"/>
                    </a:lnTo>
                    <a:lnTo>
                      <a:pt x="38" y="1282"/>
                    </a:lnTo>
                    <a:lnTo>
                      <a:pt x="40" y="1286"/>
                    </a:lnTo>
                    <a:lnTo>
                      <a:pt x="42" y="1286"/>
                    </a:lnTo>
                    <a:lnTo>
                      <a:pt x="48" y="1284"/>
                    </a:lnTo>
                    <a:lnTo>
                      <a:pt x="52" y="1284"/>
                    </a:lnTo>
                    <a:lnTo>
                      <a:pt x="50" y="1290"/>
                    </a:lnTo>
                    <a:lnTo>
                      <a:pt x="46" y="1296"/>
                    </a:lnTo>
                    <a:lnTo>
                      <a:pt x="48" y="1298"/>
                    </a:lnTo>
                    <a:lnTo>
                      <a:pt x="48" y="1300"/>
                    </a:lnTo>
                    <a:lnTo>
                      <a:pt x="54" y="1300"/>
                    </a:lnTo>
                    <a:lnTo>
                      <a:pt x="60" y="1300"/>
                    </a:lnTo>
                    <a:lnTo>
                      <a:pt x="64" y="1298"/>
                    </a:lnTo>
                    <a:lnTo>
                      <a:pt x="64" y="1300"/>
                    </a:lnTo>
                    <a:lnTo>
                      <a:pt x="64" y="1306"/>
                    </a:lnTo>
                    <a:lnTo>
                      <a:pt x="64" y="1312"/>
                    </a:lnTo>
                    <a:lnTo>
                      <a:pt x="66" y="1312"/>
                    </a:lnTo>
                    <a:lnTo>
                      <a:pt x="70" y="1310"/>
                    </a:lnTo>
                    <a:lnTo>
                      <a:pt x="78" y="1304"/>
                    </a:lnTo>
                    <a:lnTo>
                      <a:pt x="86" y="1300"/>
                    </a:lnTo>
                    <a:lnTo>
                      <a:pt x="88" y="1300"/>
                    </a:lnTo>
                    <a:lnTo>
                      <a:pt x="88" y="1302"/>
                    </a:lnTo>
                    <a:lnTo>
                      <a:pt x="82" y="1304"/>
                    </a:lnTo>
                    <a:lnTo>
                      <a:pt x="80" y="1306"/>
                    </a:lnTo>
                    <a:lnTo>
                      <a:pt x="78" y="1308"/>
                    </a:lnTo>
                    <a:lnTo>
                      <a:pt x="80" y="1312"/>
                    </a:lnTo>
                    <a:lnTo>
                      <a:pt x="82" y="1318"/>
                    </a:lnTo>
                    <a:lnTo>
                      <a:pt x="84" y="1320"/>
                    </a:lnTo>
                    <a:lnTo>
                      <a:pt x="82" y="1324"/>
                    </a:lnTo>
                    <a:lnTo>
                      <a:pt x="80" y="1328"/>
                    </a:lnTo>
                    <a:lnTo>
                      <a:pt x="82" y="1328"/>
                    </a:lnTo>
                    <a:lnTo>
                      <a:pt x="84" y="1328"/>
                    </a:lnTo>
                    <a:lnTo>
                      <a:pt x="86" y="1332"/>
                    </a:lnTo>
                    <a:lnTo>
                      <a:pt x="86" y="1336"/>
                    </a:lnTo>
                    <a:lnTo>
                      <a:pt x="88" y="1336"/>
                    </a:lnTo>
                    <a:lnTo>
                      <a:pt x="90" y="1338"/>
                    </a:lnTo>
                    <a:lnTo>
                      <a:pt x="90" y="1342"/>
                    </a:lnTo>
                    <a:lnTo>
                      <a:pt x="92" y="1346"/>
                    </a:lnTo>
                    <a:lnTo>
                      <a:pt x="94" y="1344"/>
                    </a:lnTo>
                    <a:lnTo>
                      <a:pt x="100" y="1336"/>
                    </a:lnTo>
                    <a:lnTo>
                      <a:pt x="98" y="1344"/>
                    </a:lnTo>
                    <a:lnTo>
                      <a:pt x="100" y="1348"/>
                    </a:lnTo>
                    <a:lnTo>
                      <a:pt x="98" y="1352"/>
                    </a:lnTo>
                    <a:lnTo>
                      <a:pt x="100" y="1356"/>
                    </a:lnTo>
                    <a:lnTo>
                      <a:pt x="102" y="1356"/>
                    </a:lnTo>
                    <a:lnTo>
                      <a:pt x="104" y="1352"/>
                    </a:lnTo>
                    <a:lnTo>
                      <a:pt x="108" y="1346"/>
                    </a:lnTo>
                    <a:lnTo>
                      <a:pt x="110" y="1344"/>
                    </a:lnTo>
                    <a:lnTo>
                      <a:pt x="114" y="1344"/>
                    </a:lnTo>
                    <a:lnTo>
                      <a:pt x="116" y="1344"/>
                    </a:lnTo>
                    <a:lnTo>
                      <a:pt x="112" y="1346"/>
                    </a:lnTo>
                    <a:lnTo>
                      <a:pt x="110" y="1350"/>
                    </a:lnTo>
                    <a:lnTo>
                      <a:pt x="110" y="1354"/>
                    </a:lnTo>
                    <a:lnTo>
                      <a:pt x="110" y="1358"/>
                    </a:lnTo>
                    <a:lnTo>
                      <a:pt x="112" y="1360"/>
                    </a:lnTo>
                    <a:lnTo>
                      <a:pt x="114" y="1360"/>
                    </a:lnTo>
                    <a:lnTo>
                      <a:pt x="118" y="1356"/>
                    </a:lnTo>
                    <a:lnTo>
                      <a:pt x="118" y="1354"/>
                    </a:lnTo>
                    <a:lnTo>
                      <a:pt x="118" y="1362"/>
                    </a:lnTo>
                    <a:lnTo>
                      <a:pt x="118" y="1372"/>
                    </a:lnTo>
                    <a:lnTo>
                      <a:pt x="120" y="1378"/>
                    </a:lnTo>
                    <a:lnTo>
                      <a:pt x="124" y="1384"/>
                    </a:lnTo>
                    <a:lnTo>
                      <a:pt x="128" y="1386"/>
                    </a:lnTo>
                    <a:lnTo>
                      <a:pt x="134" y="1388"/>
                    </a:lnTo>
                    <a:lnTo>
                      <a:pt x="140" y="1392"/>
                    </a:lnTo>
                    <a:lnTo>
                      <a:pt x="146" y="1398"/>
                    </a:lnTo>
                    <a:lnTo>
                      <a:pt x="154" y="1402"/>
                    </a:lnTo>
                    <a:lnTo>
                      <a:pt x="158" y="1404"/>
                    </a:lnTo>
                    <a:lnTo>
                      <a:pt x="158" y="1406"/>
                    </a:lnTo>
                    <a:lnTo>
                      <a:pt x="158" y="1408"/>
                    </a:lnTo>
                    <a:lnTo>
                      <a:pt x="156" y="1414"/>
                    </a:lnTo>
                    <a:lnTo>
                      <a:pt x="154" y="1418"/>
                    </a:lnTo>
                    <a:lnTo>
                      <a:pt x="156" y="1420"/>
                    </a:lnTo>
                    <a:lnTo>
                      <a:pt x="162" y="1424"/>
                    </a:lnTo>
                    <a:lnTo>
                      <a:pt x="166" y="1426"/>
                    </a:lnTo>
                    <a:lnTo>
                      <a:pt x="166" y="1430"/>
                    </a:lnTo>
                    <a:lnTo>
                      <a:pt x="168" y="1432"/>
                    </a:lnTo>
                    <a:lnTo>
                      <a:pt x="170" y="1434"/>
                    </a:lnTo>
                    <a:lnTo>
                      <a:pt x="172" y="1436"/>
                    </a:lnTo>
                    <a:lnTo>
                      <a:pt x="170" y="1438"/>
                    </a:lnTo>
                    <a:lnTo>
                      <a:pt x="170" y="1440"/>
                    </a:lnTo>
                    <a:lnTo>
                      <a:pt x="170" y="1442"/>
                    </a:lnTo>
                    <a:lnTo>
                      <a:pt x="176" y="1448"/>
                    </a:lnTo>
                    <a:lnTo>
                      <a:pt x="176" y="1450"/>
                    </a:lnTo>
                    <a:lnTo>
                      <a:pt x="174" y="1450"/>
                    </a:lnTo>
                    <a:lnTo>
                      <a:pt x="172" y="1452"/>
                    </a:lnTo>
                    <a:lnTo>
                      <a:pt x="170" y="1454"/>
                    </a:lnTo>
                    <a:lnTo>
                      <a:pt x="172" y="1458"/>
                    </a:lnTo>
                    <a:lnTo>
                      <a:pt x="174" y="1462"/>
                    </a:lnTo>
                    <a:lnTo>
                      <a:pt x="176" y="1462"/>
                    </a:lnTo>
                    <a:lnTo>
                      <a:pt x="180" y="1462"/>
                    </a:lnTo>
                    <a:lnTo>
                      <a:pt x="186" y="1464"/>
                    </a:lnTo>
                    <a:lnTo>
                      <a:pt x="182" y="1468"/>
                    </a:lnTo>
                    <a:lnTo>
                      <a:pt x="178" y="1470"/>
                    </a:lnTo>
                    <a:lnTo>
                      <a:pt x="172" y="1470"/>
                    </a:lnTo>
                    <a:lnTo>
                      <a:pt x="170" y="1468"/>
                    </a:lnTo>
                    <a:lnTo>
                      <a:pt x="170" y="1472"/>
                    </a:lnTo>
                    <a:lnTo>
                      <a:pt x="174" y="1480"/>
                    </a:lnTo>
                    <a:lnTo>
                      <a:pt x="178" y="1482"/>
                    </a:lnTo>
                    <a:lnTo>
                      <a:pt x="182" y="1482"/>
                    </a:lnTo>
                    <a:lnTo>
                      <a:pt x="184" y="1486"/>
                    </a:lnTo>
                    <a:lnTo>
                      <a:pt x="186" y="1492"/>
                    </a:lnTo>
                    <a:lnTo>
                      <a:pt x="184" y="1494"/>
                    </a:lnTo>
                    <a:lnTo>
                      <a:pt x="182" y="1496"/>
                    </a:lnTo>
                    <a:lnTo>
                      <a:pt x="182" y="1498"/>
                    </a:lnTo>
                    <a:lnTo>
                      <a:pt x="186" y="1502"/>
                    </a:lnTo>
                    <a:lnTo>
                      <a:pt x="192" y="1504"/>
                    </a:lnTo>
                    <a:lnTo>
                      <a:pt x="196" y="1506"/>
                    </a:lnTo>
                    <a:lnTo>
                      <a:pt x="202" y="1510"/>
                    </a:lnTo>
                    <a:lnTo>
                      <a:pt x="204" y="1512"/>
                    </a:lnTo>
                    <a:lnTo>
                      <a:pt x="204" y="1514"/>
                    </a:lnTo>
                    <a:lnTo>
                      <a:pt x="202" y="1518"/>
                    </a:lnTo>
                    <a:lnTo>
                      <a:pt x="200" y="1520"/>
                    </a:lnTo>
                    <a:lnTo>
                      <a:pt x="202" y="1520"/>
                    </a:lnTo>
                    <a:lnTo>
                      <a:pt x="208" y="1524"/>
                    </a:lnTo>
                    <a:lnTo>
                      <a:pt x="228" y="1534"/>
                    </a:lnTo>
                    <a:lnTo>
                      <a:pt x="236" y="1538"/>
                    </a:lnTo>
                    <a:lnTo>
                      <a:pt x="242" y="1546"/>
                    </a:lnTo>
                    <a:lnTo>
                      <a:pt x="246" y="1552"/>
                    </a:lnTo>
                    <a:lnTo>
                      <a:pt x="250" y="1556"/>
                    </a:lnTo>
                    <a:lnTo>
                      <a:pt x="260" y="1562"/>
                    </a:lnTo>
                    <a:lnTo>
                      <a:pt x="268" y="1566"/>
                    </a:lnTo>
                    <a:lnTo>
                      <a:pt x="270" y="1570"/>
                    </a:lnTo>
                    <a:lnTo>
                      <a:pt x="272" y="1574"/>
                    </a:lnTo>
                    <a:lnTo>
                      <a:pt x="272" y="1576"/>
                    </a:lnTo>
                    <a:lnTo>
                      <a:pt x="274" y="1578"/>
                    </a:lnTo>
                    <a:lnTo>
                      <a:pt x="282" y="1582"/>
                    </a:lnTo>
                    <a:lnTo>
                      <a:pt x="294" y="1590"/>
                    </a:lnTo>
                    <a:lnTo>
                      <a:pt x="302" y="1596"/>
                    </a:lnTo>
                    <a:lnTo>
                      <a:pt x="310" y="1606"/>
                    </a:lnTo>
                    <a:lnTo>
                      <a:pt x="328" y="1626"/>
                    </a:lnTo>
                    <a:lnTo>
                      <a:pt x="346" y="1644"/>
                    </a:lnTo>
                    <a:lnTo>
                      <a:pt x="364" y="1654"/>
                    </a:lnTo>
                    <a:lnTo>
                      <a:pt x="380" y="1660"/>
                    </a:lnTo>
                    <a:lnTo>
                      <a:pt x="388" y="1664"/>
                    </a:lnTo>
                    <a:lnTo>
                      <a:pt x="392" y="1668"/>
                    </a:lnTo>
                    <a:lnTo>
                      <a:pt x="396" y="1670"/>
                    </a:lnTo>
                    <a:lnTo>
                      <a:pt x="402" y="1672"/>
                    </a:lnTo>
                    <a:lnTo>
                      <a:pt x="408" y="1670"/>
                    </a:lnTo>
                    <a:lnTo>
                      <a:pt x="412" y="1666"/>
                    </a:lnTo>
                    <a:lnTo>
                      <a:pt x="422" y="1658"/>
                    </a:lnTo>
                    <a:lnTo>
                      <a:pt x="436" y="1648"/>
                    </a:lnTo>
                    <a:lnTo>
                      <a:pt x="448" y="1642"/>
                    </a:lnTo>
                    <a:lnTo>
                      <a:pt x="462" y="1638"/>
                    </a:lnTo>
                    <a:lnTo>
                      <a:pt x="488" y="1634"/>
                    </a:lnTo>
                    <a:lnTo>
                      <a:pt x="504" y="1632"/>
                    </a:lnTo>
                    <a:lnTo>
                      <a:pt x="516" y="1632"/>
                    </a:lnTo>
                    <a:lnTo>
                      <a:pt x="530" y="1630"/>
                    </a:lnTo>
                    <a:lnTo>
                      <a:pt x="540" y="1628"/>
                    </a:lnTo>
                    <a:lnTo>
                      <a:pt x="554" y="1630"/>
                    </a:lnTo>
                    <a:lnTo>
                      <a:pt x="566" y="1630"/>
                    </a:lnTo>
                    <a:lnTo>
                      <a:pt x="572" y="1630"/>
                    </a:lnTo>
                    <a:lnTo>
                      <a:pt x="576" y="1630"/>
                    </a:lnTo>
                    <a:lnTo>
                      <a:pt x="580" y="1630"/>
                    </a:lnTo>
                    <a:lnTo>
                      <a:pt x="590" y="1632"/>
                    </a:lnTo>
                    <a:lnTo>
                      <a:pt x="592" y="1632"/>
                    </a:lnTo>
                    <a:lnTo>
                      <a:pt x="590" y="1632"/>
                    </a:lnTo>
                    <a:lnTo>
                      <a:pt x="582" y="1634"/>
                    </a:lnTo>
                    <a:lnTo>
                      <a:pt x="578" y="1634"/>
                    </a:lnTo>
                    <a:lnTo>
                      <a:pt x="576" y="1636"/>
                    </a:lnTo>
                    <a:lnTo>
                      <a:pt x="578" y="1636"/>
                    </a:lnTo>
                    <a:lnTo>
                      <a:pt x="594" y="1640"/>
                    </a:lnTo>
                    <a:lnTo>
                      <a:pt x="606" y="1644"/>
                    </a:lnTo>
                    <a:lnTo>
                      <a:pt x="618" y="1650"/>
                    </a:lnTo>
                    <a:lnTo>
                      <a:pt x="622" y="1652"/>
                    </a:lnTo>
                    <a:lnTo>
                      <a:pt x="626" y="1652"/>
                    </a:lnTo>
                    <a:lnTo>
                      <a:pt x="636" y="1644"/>
                    </a:lnTo>
                    <a:lnTo>
                      <a:pt x="648" y="1636"/>
                    </a:lnTo>
                    <a:lnTo>
                      <a:pt x="656" y="1632"/>
                    </a:lnTo>
                    <a:lnTo>
                      <a:pt x="664" y="1630"/>
                    </a:lnTo>
                    <a:lnTo>
                      <a:pt x="674" y="1628"/>
                    </a:lnTo>
                    <a:lnTo>
                      <a:pt x="680" y="1624"/>
                    </a:lnTo>
                    <a:lnTo>
                      <a:pt x="690" y="1614"/>
                    </a:lnTo>
                    <a:lnTo>
                      <a:pt x="698" y="1610"/>
                    </a:lnTo>
                    <a:lnTo>
                      <a:pt x="706" y="1606"/>
                    </a:lnTo>
                    <a:lnTo>
                      <a:pt x="716" y="1602"/>
                    </a:lnTo>
                    <a:lnTo>
                      <a:pt x="730" y="1600"/>
                    </a:lnTo>
                    <a:lnTo>
                      <a:pt x="742" y="1598"/>
                    </a:lnTo>
                    <a:lnTo>
                      <a:pt x="746" y="1596"/>
                    </a:lnTo>
                    <a:lnTo>
                      <a:pt x="746" y="1594"/>
                    </a:lnTo>
                    <a:lnTo>
                      <a:pt x="748" y="1590"/>
                    </a:lnTo>
                    <a:lnTo>
                      <a:pt x="754" y="1586"/>
                    </a:lnTo>
                    <a:lnTo>
                      <a:pt x="760" y="1582"/>
                    </a:lnTo>
                    <a:lnTo>
                      <a:pt x="774" y="1578"/>
                    </a:lnTo>
                    <a:lnTo>
                      <a:pt x="796" y="1574"/>
                    </a:lnTo>
                    <a:lnTo>
                      <a:pt x="814" y="1572"/>
                    </a:lnTo>
                    <a:lnTo>
                      <a:pt x="832" y="1572"/>
                    </a:lnTo>
                    <a:lnTo>
                      <a:pt x="838" y="1570"/>
                    </a:lnTo>
                    <a:lnTo>
                      <a:pt x="840" y="1568"/>
                    </a:lnTo>
                    <a:lnTo>
                      <a:pt x="844" y="1564"/>
                    </a:lnTo>
                    <a:lnTo>
                      <a:pt x="846" y="1566"/>
                    </a:lnTo>
                    <a:lnTo>
                      <a:pt x="850" y="1570"/>
                    </a:lnTo>
                    <a:lnTo>
                      <a:pt x="860" y="1570"/>
                    </a:lnTo>
                    <a:lnTo>
                      <a:pt x="874" y="1570"/>
                    </a:lnTo>
                    <a:lnTo>
                      <a:pt x="884" y="1574"/>
                    </a:lnTo>
                    <a:lnTo>
                      <a:pt x="890" y="1578"/>
                    </a:lnTo>
                    <a:lnTo>
                      <a:pt x="896" y="1584"/>
                    </a:lnTo>
                    <a:lnTo>
                      <a:pt x="908" y="1600"/>
                    </a:lnTo>
                    <a:lnTo>
                      <a:pt x="916" y="1616"/>
                    </a:lnTo>
                    <a:lnTo>
                      <a:pt x="924" y="1642"/>
                    </a:lnTo>
                    <a:lnTo>
                      <a:pt x="930" y="1654"/>
                    </a:lnTo>
                    <a:lnTo>
                      <a:pt x="936" y="1664"/>
                    </a:lnTo>
                    <a:lnTo>
                      <a:pt x="944" y="1670"/>
                    </a:lnTo>
                    <a:lnTo>
                      <a:pt x="948" y="1672"/>
                    </a:lnTo>
                    <a:lnTo>
                      <a:pt x="954" y="1672"/>
                    </a:lnTo>
                    <a:lnTo>
                      <a:pt x="970" y="1672"/>
                    </a:lnTo>
                    <a:lnTo>
                      <a:pt x="976" y="1672"/>
                    </a:lnTo>
                    <a:lnTo>
                      <a:pt x="984" y="1670"/>
                    </a:lnTo>
                    <a:lnTo>
                      <a:pt x="990" y="1668"/>
                    </a:lnTo>
                    <a:lnTo>
                      <a:pt x="992" y="1664"/>
                    </a:lnTo>
                    <a:lnTo>
                      <a:pt x="992" y="1662"/>
                    </a:lnTo>
                    <a:lnTo>
                      <a:pt x="992" y="1658"/>
                    </a:lnTo>
                    <a:lnTo>
                      <a:pt x="992" y="1656"/>
                    </a:lnTo>
                    <a:lnTo>
                      <a:pt x="996" y="1658"/>
                    </a:lnTo>
                    <a:lnTo>
                      <a:pt x="1002" y="1660"/>
                    </a:lnTo>
                    <a:lnTo>
                      <a:pt x="1008" y="1662"/>
                    </a:lnTo>
                    <a:lnTo>
                      <a:pt x="1018" y="1662"/>
                    </a:lnTo>
                    <a:lnTo>
                      <a:pt x="1028" y="1662"/>
                    </a:lnTo>
                    <a:lnTo>
                      <a:pt x="1036" y="1660"/>
                    </a:lnTo>
                    <a:lnTo>
                      <a:pt x="1040" y="1656"/>
                    </a:lnTo>
                    <a:lnTo>
                      <a:pt x="1042" y="1654"/>
                    </a:lnTo>
                    <a:lnTo>
                      <a:pt x="1042" y="1650"/>
                    </a:lnTo>
                    <a:lnTo>
                      <a:pt x="1036" y="1640"/>
                    </a:lnTo>
                    <a:lnTo>
                      <a:pt x="1048" y="1650"/>
                    </a:lnTo>
                    <a:lnTo>
                      <a:pt x="1048" y="1658"/>
                    </a:lnTo>
                    <a:lnTo>
                      <a:pt x="1050" y="1662"/>
                    </a:lnTo>
                    <a:lnTo>
                      <a:pt x="1052" y="1662"/>
                    </a:lnTo>
                    <a:lnTo>
                      <a:pt x="1056" y="1662"/>
                    </a:lnTo>
                    <a:lnTo>
                      <a:pt x="1060" y="1660"/>
                    </a:lnTo>
                    <a:lnTo>
                      <a:pt x="1062" y="1662"/>
                    </a:lnTo>
                    <a:lnTo>
                      <a:pt x="1064" y="1666"/>
                    </a:lnTo>
                    <a:lnTo>
                      <a:pt x="1066" y="1682"/>
                    </a:lnTo>
                    <a:lnTo>
                      <a:pt x="1070" y="1684"/>
                    </a:lnTo>
                    <a:lnTo>
                      <a:pt x="1076" y="1688"/>
                    </a:lnTo>
                    <a:lnTo>
                      <a:pt x="1082" y="1690"/>
                    </a:lnTo>
                    <a:lnTo>
                      <a:pt x="1084" y="1690"/>
                    </a:lnTo>
                    <a:lnTo>
                      <a:pt x="1086" y="1686"/>
                    </a:lnTo>
                    <a:lnTo>
                      <a:pt x="1088" y="1684"/>
                    </a:lnTo>
                    <a:lnTo>
                      <a:pt x="1090" y="1684"/>
                    </a:lnTo>
                    <a:lnTo>
                      <a:pt x="1094" y="1684"/>
                    </a:lnTo>
                    <a:lnTo>
                      <a:pt x="1096" y="1688"/>
                    </a:lnTo>
                    <a:lnTo>
                      <a:pt x="1096" y="1690"/>
                    </a:lnTo>
                    <a:lnTo>
                      <a:pt x="1094" y="1694"/>
                    </a:lnTo>
                    <a:lnTo>
                      <a:pt x="1090" y="1698"/>
                    </a:lnTo>
                    <a:lnTo>
                      <a:pt x="1090" y="1700"/>
                    </a:lnTo>
                    <a:lnTo>
                      <a:pt x="1092" y="1704"/>
                    </a:lnTo>
                    <a:lnTo>
                      <a:pt x="1096" y="1708"/>
                    </a:lnTo>
                    <a:lnTo>
                      <a:pt x="1094" y="1708"/>
                    </a:lnTo>
                    <a:lnTo>
                      <a:pt x="1094" y="1712"/>
                    </a:lnTo>
                    <a:lnTo>
                      <a:pt x="1100" y="1718"/>
                    </a:lnTo>
                    <a:lnTo>
                      <a:pt x="1102" y="1724"/>
                    </a:lnTo>
                    <a:lnTo>
                      <a:pt x="1104" y="1730"/>
                    </a:lnTo>
                    <a:lnTo>
                      <a:pt x="1104" y="1742"/>
                    </a:lnTo>
                    <a:lnTo>
                      <a:pt x="1100" y="1756"/>
                    </a:lnTo>
                    <a:lnTo>
                      <a:pt x="1100" y="1770"/>
                    </a:lnTo>
                    <a:lnTo>
                      <a:pt x="1100" y="1782"/>
                    </a:lnTo>
                    <a:lnTo>
                      <a:pt x="1098" y="1790"/>
                    </a:lnTo>
                    <a:lnTo>
                      <a:pt x="1094" y="1798"/>
                    </a:lnTo>
                    <a:lnTo>
                      <a:pt x="1090" y="1804"/>
                    </a:lnTo>
                    <a:lnTo>
                      <a:pt x="1084" y="1814"/>
                    </a:lnTo>
                    <a:lnTo>
                      <a:pt x="1082" y="1820"/>
                    </a:lnTo>
                    <a:lnTo>
                      <a:pt x="1082" y="1824"/>
                    </a:lnTo>
                    <a:lnTo>
                      <a:pt x="1082" y="1828"/>
                    </a:lnTo>
                    <a:lnTo>
                      <a:pt x="1084" y="1828"/>
                    </a:lnTo>
                    <a:lnTo>
                      <a:pt x="1088" y="1828"/>
                    </a:lnTo>
                    <a:lnTo>
                      <a:pt x="1092" y="1828"/>
                    </a:lnTo>
                    <a:lnTo>
                      <a:pt x="1090" y="1834"/>
                    </a:lnTo>
                    <a:lnTo>
                      <a:pt x="1090" y="1838"/>
                    </a:lnTo>
                    <a:lnTo>
                      <a:pt x="1092" y="1844"/>
                    </a:lnTo>
                    <a:lnTo>
                      <a:pt x="1094" y="1848"/>
                    </a:lnTo>
                    <a:lnTo>
                      <a:pt x="1092" y="1852"/>
                    </a:lnTo>
                    <a:lnTo>
                      <a:pt x="1090" y="1852"/>
                    </a:lnTo>
                    <a:lnTo>
                      <a:pt x="1088" y="1850"/>
                    </a:lnTo>
                    <a:lnTo>
                      <a:pt x="1086" y="1848"/>
                    </a:lnTo>
                    <a:lnTo>
                      <a:pt x="1082" y="1852"/>
                    </a:lnTo>
                    <a:lnTo>
                      <a:pt x="1082" y="1854"/>
                    </a:lnTo>
                    <a:lnTo>
                      <a:pt x="1082" y="1858"/>
                    </a:lnTo>
                    <a:lnTo>
                      <a:pt x="1086" y="1864"/>
                    </a:lnTo>
                    <a:lnTo>
                      <a:pt x="1094" y="1868"/>
                    </a:lnTo>
                    <a:lnTo>
                      <a:pt x="1106" y="1872"/>
                    </a:lnTo>
                    <a:lnTo>
                      <a:pt x="1110" y="1872"/>
                    </a:lnTo>
                    <a:lnTo>
                      <a:pt x="1110" y="1874"/>
                    </a:lnTo>
                    <a:lnTo>
                      <a:pt x="1110" y="1876"/>
                    </a:lnTo>
                    <a:lnTo>
                      <a:pt x="1106" y="1878"/>
                    </a:lnTo>
                    <a:lnTo>
                      <a:pt x="1104" y="1880"/>
                    </a:lnTo>
                    <a:lnTo>
                      <a:pt x="1098" y="1880"/>
                    </a:lnTo>
                    <a:lnTo>
                      <a:pt x="1094" y="1878"/>
                    </a:lnTo>
                    <a:lnTo>
                      <a:pt x="1090" y="1874"/>
                    </a:lnTo>
                    <a:lnTo>
                      <a:pt x="1084" y="1868"/>
                    </a:lnTo>
                    <a:lnTo>
                      <a:pt x="1082" y="1866"/>
                    </a:lnTo>
                    <a:lnTo>
                      <a:pt x="1080" y="1866"/>
                    </a:lnTo>
                    <a:lnTo>
                      <a:pt x="1080" y="1872"/>
                    </a:lnTo>
                    <a:lnTo>
                      <a:pt x="1080" y="1882"/>
                    </a:lnTo>
                    <a:lnTo>
                      <a:pt x="1078" y="1898"/>
                    </a:lnTo>
                    <a:lnTo>
                      <a:pt x="1074" y="1910"/>
                    </a:lnTo>
                    <a:lnTo>
                      <a:pt x="1072" y="1914"/>
                    </a:lnTo>
                    <a:lnTo>
                      <a:pt x="1068" y="1918"/>
                    </a:lnTo>
                    <a:lnTo>
                      <a:pt x="1066" y="1918"/>
                    </a:lnTo>
                    <a:lnTo>
                      <a:pt x="1062" y="1914"/>
                    </a:lnTo>
                    <a:lnTo>
                      <a:pt x="1056" y="1910"/>
                    </a:lnTo>
                    <a:lnTo>
                      <a:pt x="1056" y="1912"/>
                    </a:lnTo>
                    <a:lnTo>
                      <a:pt x="1058" y="1922"/>
                    </a:lnTo>
                    <a:lnTo>
                      <a:pt x="1064" y="1936"/>
                    </a:lnTo>
                    <a:lnTo>
                      <a:pt x="1076" y="1964"/>
                    </a:lnTo>
                    <a:lnTo>
                      <a:pt x="1080" y="1974"/>
                    </a:lnTo>
                    <a:lnTo>
                      <a:pt x="1084" y="1982"/>
                    </a:lnTo>
                    <a:lnTo>
                      <a:pt x="1088" y="1988"/>
                    </a:lnTo>
                    <a:lnTo>
                      <a:pt x="1094" y="1996"/>
                    </a:lnTo>
                    <a:lnTo>
                      <a:pt x="1100" y="2006"/>
                    </a:lnTo>
                    <a:lnTo>
                      <a:pt x="1110" y="2018"/>
                    </a:lnTo>
                    <a:lnTo>
                      <a:pt x="1132" y="2042"/>
                    </a:lnTo>
                    <a:lnTo>
                      <a:pt x="1140" y="2052"/>
                    </a:lnTo>
                    <a:lnTo>
                      <a:pt x="1142" y="2058"/>
                    </a:lnTo>
                    <a:lnTo>
                      <a:pt x="1150" y="2070"/>
                    </a:lnTo>
                    <a:lnTo>
                      <a:pt x="1172" y="2092"/>
                    </a:lnTo>
                    <a:lnTo>
                      <a:pt x="1178" y="2100"/>
                    </a:lnTo>
                    <a:lnTo>
                      <a:pt x="1180" y="2110"/>
                    </a:lnTo>
                    <a:lnTo>
                      <a:pt x="1184" y="2118"/>
                    </a:lnTo>
                    <a:lnTo>
                      <a:pt x="1190" y="2128"/>
                    </a:lnTo>
                    <a:lnTo>
                      <a:pt x="1194" y="2136"/>
                    </a:lnTo>
                    <a:lnTo>
                      <a:pt x="1196" y="2142"/>
                    </a:lnTo>
                    <a:lnTo>
                      <a:pt x="1194" y="2148"/>
                    </a:lnTo>
                    <a:lnTo>
                      <a:pt x="1194" y="2156"/>
                    </a:lnTo>
                    <a:lnTo>
                      <a:pt x="1194" y="2158"/>
                    </a:lnTo>
                    <a:lnTo>
                      <a:pt x="1196" y="2160"/>
                    </a:lnTo>
                    <a:lnTo>
                      <a:pt x="1198" y="2164"/>
                    </a:lnTo>
                    <a:lnTo>
                      <a:pt x="1200" y="2168"/>
                    </a:lnTo>
                    <a:lnTo>
                      <a:pt x="1204" y="2170"/>
                    </a:lnTo>
                    <a:lnTo>
                      <a:pt x="1208" y="2168"/>
                    </a:lnTo>
                    <a:lnTo>
                      <a:pt x="1216" y="2164"/>
                    </a:lnTo>
                    <a:lnTo>
                      <a:pt x="1222" y="2162"/>
                    </a:lnTo>
                    <a:lnTo>
                      <a:pt x="1226" y="2162"/>
                    </a:lnTo>
                    <a:lnTo>
                      <a:pt x="1234" y="2162"/>
                    </a:lnTo>
                    <a:lnTo>
                      <a:pt x="1226" y="2168"/>
                    </a:lnTo>
                    <a:lnTo>
                      <a:pt x="1220" y="2172"/>
                    </a:lnTo>
                    <a:lnTo>
                      <a:pt x="1208" y="2174"/>
                    </a:lnTo>
                    <a:lnTo>
                      <a:pt x="1202" y="2176"/>
                    </a:lnTo>
                    <a:lnTo>
                      <a:pt x="1200" y="2178"/>
                    </a:lnTo>
                    <a:lnTo>
                      <a:pt x="1202" y="2182"/>
                    </a:lnTo>
                    <a:lnTo>
                      <a:pt x="1212" y="2202"/>
                    </a:lnTo>
                    <a:lnTo>
                      <a:pt x="1226" y="2240"/>
                    </a:lnTo>
                    <a:lnTo>
                      <a:pt x="1232" y="2260"/>
                    </a:lnTo>
                    <a:lnTo>
                      <a:pt x="1238" y="2278"/>
                    </a:lnTo>
                    <a:lnTo>
                      <a:pt x="1238" y="2294"/>
                    </a:lnTo>
                    <a:lnTo>
                      <a:pt x="1236" y="2300"/>
                    </a:lnTo>
                    <a:lnTo>
                      <a:pt x="1234" y="2306"/>
                    </a:lnTo>
                    <a:lnTo>
                      <a:pt x="1230" y="2314"/>
                    </a:lnTo>
                    <a:lnTo>
                      <a:pt x="1230" y="2324"/>
                    </a:lnTo>
                    <a:lnTo>
                      <a:pt x="1230" y="2336"/>
                    </a:lnTo>
                    <a:lnTo>
                      <a:pt x="1234" y="2346"/>
                    </a:lnTo>
                    <a:lnTo>
                      <a:pt x="1246" y="2372"/>
                    </a:lnTo>
                    <a:lnTo>
                      <a:pt x="1256" y="2396"/>
                    </a:lnTo>
                    <a:lnTo>
                      <a:pt x="1260" y="2408"/>
                    </a:lnTo>
                    <a:lnTo>
                      <a:pt x="1262" y="2422"/>
                    </a:lnTo>
                    <a:lnTo>
                      <a:pt x="1262" y="2436"/>
                    </a:lnTo>
                    <a:lnTo>
                      <a:pt x="1262" y="2450"/>
                    </a:lnTo>
                    <a:lnTo>
                      <a:pt x="1258" y="2464"/>
                    </a:lnTo>
                    <a:lnTo>
                      <a:pt x="1254" y="2476"/>
                    </a:lnTo>
                    <a:lnTo>
                      <a:pt x="1246" y="2486"/>
                    </a:lnTo>
                    <a:lnTo>
                      <a:pt x="1238" y="2494"/>
                    </a:lnTo>
                    <a:lnTo>
                      <a:pt x="1230" y="2502"/>
                    </a:lnTo>
                    <a:lnTo>
                      <a:pt x="1222" y="2510"/>
                    </a:lnTo>
                    <a:lnTo>
                      <a:pt x="1218" y="2518"/>
                    </a:lnTo>
                    <a:lnTo>
                      <a:pt x="1212" y="2528"/>
                    </a:lnTo>
                    <a:lnTo>
                      <a:pt x="1206" y="2548"/>
                    </a:lnTo>
                    <a:lnTo>
                      <a:pt x="1202" y="2570"/>
                    </a:lnTo>
                    <a:lnTo>
                      <a:pt x="1196" y="2610"/>
                    </a:lnTo>
                    <a:lnTo>
                      <a:pt x="1192" y="2626"/>
                    </a:lnTo>
                    <a:lnTo>
                      <a:pt x="1188" y="2640"/>
                    </a:lnTo>
                    <a:lnTo>
                      <a:pt x="1182" y="2652"/>
                    </a:lnTo>
                    <a:lnTo>
                      <a:pt x="1178" y="2662"/>
                    </a:lnTo>
                    <a:lnTo>
                      <a:pt x="1176" y="2670"/>
                    </a:lnTo>
                    <a:lnTo>
                      <a:pt x="1176" y="2680"/>
                    </a:lnTo>
                    <a:lnTo>
                      <a:pt x="1178" y="2700"/>
                    </a:lnTo>
                    <a:lnTo>
                      <a:pt x="1178" y="2712"/>
                    </a:lnTo>
                    <a:lnTo>
                      <a:pt x="1178" y="2726"/>
                    </a:lnTo>
                    <a:lnTo>
                      <a:pt x="1176" y="2736"/>
                    </a:lnTo>
                    <a:lnTo>
                      <a:pt x="1176" y="2746"/>
                    </a:lnTo>
                    <a:lnTo>
                      <a:pt x="1180" y="2764"/>
                    </a:lnTo>
                    <a:lnTo>
                      <a:pt x="1188" y="2784"/>
                    </a:lnTo>
                    <a:lnTo>
                      <a:pt x="1200" y="2804"/>
                    </a:lnTo>
                    <a:lnTo>
                      <a:pt x="1222" y="2850"/>
                    </a:lnTo>
                    <a:lnTo>
                      <a:pt x="1234" y="2876"/>
                    </a:lnTo>
                    <a:lnTo>
                      <a:pt x="1242" y="2904"/>
                    </a:lnTo>
                    <a:lnTo>
                      <a:pt x="1250" y="2930"/>
                    </a:lnTo>
                    <a:lnTo>
                      <a:pt x="1260" y="2946"/>
                    </a:lnTo>
                    <a:lnTo>
                      <a:pt x="1268" y="2958"/>
                    </a:lnTo>
                    <a:lnTo>
                      <a:pt x="1276" y="2966"/>
                    </a:lnTo>
                    <a:lnTo>
                      <a:pt x="1284" y="2976"/>
                    </a:lnTo>
                    <a:lnTo>
                      <a:pt x="1288" y="2990"/>
                    </a:lnTo>
                    <a:lnTo>
                      <a:pt x="1288" y="3008"/>
                    </a:lnTo>
                    <a:lnTo>
                      <a:pt x="1286" y="3038"/>
                    </a:lnTo>
                    <a:lnTo>
                      <a:pt x="1284" y="3052"/>
                    </a:lnTo>
                    <a:lnTo>
                      <a:pt x="1286" y="3070"/>
                    </a:lnTo>
                    <a:lnTo>
                      <a:pt x="1294" y="3112"/>
                    </a:lnTo>
                    <a:lnTo>
                      <a:pt x="1304" y="3156"/>
                    </a:lnTo>
                    <a:lnTo>
                      <a:pt x="1308" y="3178"/>
                    </a:lnTo>
                    <a:lnTo>
                      <a:pt x="1310" y="3200"/>
                    </a:lnTo>
                    <a:lnTo>
                      <a:pt x="1312" y="3220"/>
                    </a:lnTo>
                    <a:lnTo>
                      <a:pt x="1318" y="3238"/>
                    </a:lnTo>
                    <a:lnTo>
                      <a:pt x="1326" y="3254"/>
                    </a:lnTo>
                    <a:lnTo>
                      <a:pt x="1334" y="3266"/>
                    </a:lnTo>
                    <a:lnTo>
                      <a:pt x="1342" y="3278"/>
                    </a:lnTo>
                    <a:lnTo>
                      <a:pt x="1352" y="3286"/>
                    </a:lnTo>
                    <a:lnTo>
                      <a:pt x="1366" y="3302"/>
                    </a:lnTo>
                    <a:lnTo>
                      <a:pt x="1376" y="3316"/>
                    </a:lnTo>
                    <a:lnTo>
                      <a:pt x="1384" y="3330"/>
                    </a:lnTo>
                    <a:lnTo>
                      <a:pt x="1388" y="3344"/>
                    </a:lnTo>
                    <a:lnTo>
                      <a:pt x="1392" y="3358"/>
                    </a:lnTo>
                    <a:lnTo>
                      <a:pt x="1396" y="3374"/>
                    </a:lnTo>
                    <a:lnTo>
                      <a:pt x="1402" y="3392"/>
                    </a:lnTo>
                    <a:lnTo>
                      <a:pt x="1410" y="3414"/>
                    </a:lnTo>
                    <a:lnTo>
                      <a:pt x="1424" y="3436"/>
                    </a:lnTo>
                    <a:lnTo>
                      <a:pt x="1436" y="3458"/>
                    </a:lnTo>
                    <a:lnTo>
                      <a:pt x="1444" y="3474"/>
                    </a:lnTo>
                    <a:lnTo>
                      <a:pt x="1446" y="3490"/>
                    </a:lnTo>
                    <a:lnTo>
                      <a:pt x="1446" y="3502"/>
                    </a:lnTo>
                    <a:lnTo>
                      <a:pt x="1442" y="3510"/>
                    </a:lnTo>
                    <a:lnTo>
                      <a:pt x="1438" y="3516"/>
                    </a:lnTo>
                    <a:lnTo>
                      <a:pt x="1434" y="3518"/>
                    </a:lnTo>
                    <a:lnTo>
                      <a:pt x="1432" y="3518"/>
                    </a:lnTo>
                    <a:lnTo>
                      <a:pt x="1430" y="3516"/>
                    </a:lnTo>
                    <a:lnTo>
                      <a:pt x="1426" y="3518"/>
                    </a:lnTo>
                    <a:lnTo>
                      <a:pt x="1424" y="3518"/>
                    </a:lnTo>
                    <a:lnTo>
                      <a:pt x="1424" y="3522"/>
                    </a:lnTo>
                    <a:lnTo>
                      <a:pt x="1424" y="3526"/>
                    </a:lnTo>
                    <a:lnTo>
                      <a:pt x="1424" y="3532"/>
                    </a:lnTo>
                    <a:lnTo>
                      <a:pt x="1428" y="3538"/>
                    </a:lnTo>
                    <a:lnTo>
                      <a:pt x="1432" y="3546"/>
                    </a:lnTo>
                    <a:lnTo>
                      <a:pt x="1442" y="3558"/>
                    </a:lnTo>
                    <a:lnTo>
                      <a:pt x="1446" y="3568"/>
                    </a:lnTo>
                    <a:lnTo>
                      <a:pt x="1448" y="3574"/>
                    </a:lnTo>
                    <a:lnTo>
                      <a:pt x="1444" y="3580"/>
                    </a:lnTo>
                    <a:lnTo>
                      <a:pt x="1442" y="3582"/>
                    </a:lnTo>
                    <a:lnTo>
                      <a:pt x="1442" y="3588"/>
                    </a:lnTo>
                    <a:lnTo>
                      <a:pt x="1442" y="3596"/>
                    </a:lnTo>
                    <a:lnTo>
                      <a:pt x="1446" y="3602"/>
                    </a:lnTo>
                    <a:lnTo>
                      <a:pt x="1448" y="3602"/>
                    </a:lnTo>
                    <a:lnTo>
                      <a:pt x="1448" y="3598"/>
                    </a:lnTo>
                    <a:lnTo>
                      <a:pt x="1450" y="3594"/>
                    </a:lnTo>
                    <a:lnTo>
                      <a:pt x="1452" y="3590"/>
                    </a:lnTo>
                    <a:lnTo>
                      <a:pt x="1454" y="3588"/>
                    </a:lnTo>
                    <a:lnTo>
                      <a:pt x="1458" y="3588"/>
                    </a:lnTo>
                    <a:lnTo>
                      <a:pt x="1460" y="3588"/>
                    </a:lnTo>
                    <a:lnTo>
                      <a:pt x="1462" y="3590"/>
                    </a:lnTo>
                    <a:lnTo>
                      <a:pt x="1464" y="3592"/>
                    </a:lnTo>
                    <a:lnTo>
                      <a:pt x="1464" y="3596"/>
                    </a:lnTo>
                    <a:lnTo>
                      <a:pt x="1464" y="3602"/>
                    </a:lnTo>
                    <a:lnTo>
                      <a:pt x="1466" y="3604"/>
                    </a:lnTo>
                    <a:lnTo>
                      <a:pt x="1470" y="3606"/>
                    </a:lnTo>
                    <a:lnTo>
                      <a:pt x="1472" y="3606"/>
                    </a:lnTo>
                    <a:lnTo>
                      <a:pt x="1478" y="3606"/>
                    </a:lnTo>
                    <a:lnTo>
                      <a:pt x="1480" y="3608"/>
                    </a:lnTo>
                    <a:lnTo>
                      <a:pt x="1482" y="3612"/>
                    </a:lnTo>
                    <a:lnTo>
                      <a:pt x="1484" y="3618"/>
                    </a:lnTo>
                    <a:lnTo>
                      <a:pt x="1486" y="3620"/>
                    </a:lnTo>
                    <a:lnTo>
                      <a:pt x="1490" y="3620"/>
                    </a:lnTo>
                    <a:lnTo>
                      <a:pt x="1494" y="3624"/>
                    </a:lnTo>
                    <a:lnTo>
                      <a:pt x="1496" y="3628"/>
                    </a:lnTo>
                    <a:lnTo>
                      <a:pt x="1500" y="3626"/>
                    </a:lnTo>
                    <a:lnTo>
                      <a:pt x="1506" y="3626"/>
                    </a:lnTo>
                    <a:lnTo>
                      <a:pt x="1510" y="3626"/>
                    </a:lnTo>
                    <a:lnTo>
                      <a:pt x="1514" y="3628"/>
                    </a:lnTo>
                    <a:lnTo>
                      <a:pt x="1516" y="3626"/>
                    </a:lnTo>
                    <a:lnTo>
                      <a:pt x="1520" y="3620"/>
                    </a:lnTo>
                    <a:lnTo>
                      <a:pt x="1526" y="3612"/>
                    </a:lnTo>
                    <a:lnTo>
                      <a:pt x="1532" y="3610"/>
                    </a:lnTo>
                    <a:lnTo>
                      <a:pt x="1540" y="3608"/>
                    </a:lnTo>
                    <a:lnTo>
                      <a:pt x="1552" y="3606"/>
                    </a:lnTo>
                    <a:lnTo>
                      <a:pt x="1558" y="3608"/>
                    </a:lnTo>
                    <a:lnTo>
                      <a:pt x="1564" y="3608"/>
                    </a:lnTo>
                    <a:lnTo>
                      <a:pt x="1576" y="3604"/>
                    </a:lnTo>
                    <a:lnTo>
                      <a:pt x="1584" y="3602"/>
                    </a:lnTo>
                    <a:lnTo>
                      <a:pt x="1590" y="3598"/>
                    </a:lnTo>
                    <a:lnTo>
                      <a:pt x="1594" y="3592"/>
                    </a:lnTo>
                    <a:lnTo>
                      <a:pt x="1600" y="3586"/>
                    </a:lnTo>
                    <a:lnTo>
                      <a:pt x="1602" y="3586"/>
                    </a:lnTo>
                    <a:lnTo>
                      <a:pt x="1608" y="3584"/>
                    </a:lnTo>
                    <a:lnTo>
                      <a:pt x="1620" y="3584"/>
                    </a:lnTo>
                    <a:lnTo>
                      <a:pt x="1632" y="3588"/>
                    </a:lnTo>
                    <a:lnTo>
                      <a:pt x="1642" y="3590"/>
                    </a:lnTo>
                    <a:lnTo>
                      <a:pt x="1648" y="3590"/>
                    </a:lnTo>
                    <a:lnTo>
                      <a:pt x="1652" y="3586"/>
                    </a:lnTo>
                    <a:lnTo>
                      <a:pt x="1656" y="3586"/>
                    </a:lnTo>
                    <a:lnTo>
                      <a:pt x="1664" y="3586"/>
                    </a:lnTo>
                    <a:lnTo>
                      <a:pt x="1678" y="3592"/>
                    </a:lnTo>
                    <a:lnTo>
                      <a:pt x="1686" y="3594"/>
                    </a:lnTo>
                    <a:lnTo>
                      <a:pt x="1694" y="3594"/>
                    </a:lnTo>
                    <a:lnTo>
                      <a:pt x="1702" y="3594"/>
                    </a:lnTo>
                    <a:lnTo>
                      <a:pt x="1706" y="3590"/>
                    </a:lnTo>
                    <a:lnTo>
                      <a:pt x="1712" y="3584"/>
                    </a:lnTo>
                    <a:lnTo>
                      <a:pt x="1718" y="3582"/>
                    </a:lnTo>
                    <a:lnTo>
                      <a:pt x="1724" y="3584"/>
                    </a:lnTo>
                    <a:lnTo>
                      <a:pt x="1730" y="3584"/>
                    </a:lnTo>
                    <a:lnTo>
                      <a:pt x="1738" y="3586"/>
                    </a:lnTo>
                    <a:lnTo>
                      <a:pt x="1740" y="3584"/>
                    </a:lnTo>
                    <a:lnTo>
                      <a:pt x="1740" y="3580"/>
                    </a:lnTo>
                    <a:lnTo>
                      <a:pt x="1740" y="3574"/>
                    </a:lnTo>
                    <a:lnTo>
                      <a:pt x="1742" y="3572"/>
                    </a:lnTo>
                    <a:lnTo>
                      <a:pt x="1748" y="3572"/>
                    </a:lnTo>
                    <a:lnTo>
                      <a:pt x="1756" y="3572"/>
                    </a:lnTo>
                    <a:lnTo>
                      <a:pt x="1764" y="3572"/>
                    </a:lnTo>
                    <a:lnTo>
                      <a:pt x="1774" y="3570"/>
                    </a:lnTo>
                    <a:lnTo>
                      <a:pt x="1782" y="3568"/>
                    </a:lnTo>
                    <a:lnTo>
                      <a:pt x="1792" y="3562"/>
                    </a:lnTo>
                    <a:lnTo>
                      <a:pt x="1810" y="3550"/>
                    </a:lnTo>
                    <a:lnTo>
                      <a:pt x="1832" y="3532"/>
                    </a:lnTo>
                    <a:lnTo>
                      <a:pt x="1858" y="3506"/>
                    </a:lnTo>
                    <a:lnTo>
                      <a:pt x="1870" y="3490"/>
                    </a:lnTo>
                    <a:lnTo>
                      <a:pt x="1884" y="3472"/>
                    </a:lnTo>
                    <a:lnTo>
                      <a:pt x="1892" y="3462"/>
                    </a:lnTo>
                    <a:lnTo>
                      <a:pt x="1898" y="3456"/>
                    </a:lnTo>
                    <a:lnTo>
                      <a:pt x="1912" y="3442"/>
                    </a:lnTo>
                    <a:lnTo>
                      <a:pt x="1920" y="3432"/>
                    </a:lnTo>
                    <a:lnTo>
                      <a:pt x="1930" y="3418"/>
                    </a:lnTo>
                    <a:lnTo>
                      <a:pt x="1940" y="3398"/>
                    </a:lnTo>
                    <a:lnTo>
                      <a:pt x="1952" y="3372"/>
                    </a:lnTo>
                    <a:lnTo>
                      <a:pt x="1968" y="3344"/>
                    </a:lnTo>
                    <a:lnTo>
                      <a:pt x="1980" y="3324"/>
                    </a:lnTo>
                    <a:lnTo>
                      <a:pt x="1992" y="3314"/>
                    </a:lnTo>
                    <a:lnTo>
                      <a:pt x="2002" y="3304"/>
                    </a:lnTo>
                    <a:lnTo>
                      <a:pt x="2010" y="3294"/>
                    </a:lnTo>
                    <a:lnTo>
                      <a:pt x="2018" y="3276"/>
                    </a:lnTo>
                    <a:lnTo>
                      <a:pt x="2026" y="3250"/>
                    </a:lnTo>
                    <a:lnTo>
                      <a:pt x="2030" y="3210"/>
                    </a:lnTo>
                    <a:lnTo>
                      <a:pt x="2034" y="3182"/>
                    </a:lnTo>
                    <a:lnTo>
                      <a:pt x="2032" y="3176"/>
                    </a:lnTo>
                    <a:lnTo>
                      <a:pt x="2030" y="3176"/>
                    </a:lnTo>
                    <a:lnTo>
                      <a:pt x="2026" y="3176"/>
                    </a:lnTo>
                    <a:lnTo>
                      <a:pt x="2024" y="3176"/>
                    </a:lnTo>
                    <a:lnTo>
                      <a:pt x="2022" y="3170"/>
                    </a:lnTo>
                    <a:lnTo>
                      <a:pt x="2020" y="3164"/>
                    </a:lnTo>
                    <a:lnTo>
                      <a:pt x="2024" y="3156"/>
                    </a:lnTo>
                    <a:lnTo>
                      <a:pt x="2028" y="3148"/>
                    </a:lnTo>
                    <a:lnTo>
                      <a:pt x="2036" y="3140"/>
                    </a:lnTo>
                    <a:lnTo>
                      <a:pt x="2046" y="3132"/>
                    </a:lnTo>
                    <a:lnTo>
                      <a:pt x="2056" y="3126"/>
                    </a:lnTo>
                    <a:lnTo>
                      <a:pt x="2070" y="3118"/>
                    </a:lnTo>
                    <a:lnTo>
                      <a:pt x="2084" y="3114"/>
                    </a:lnTo>
                    <a:lnTo>
                      <a:pt x="2096" y="3108"/>
                    </a:lnTo>
                    <a:lnTo>
                      <a:pt x="2108" y="3100"/>
                    </a:lnTo>
                    <a:lnTo>
                      <a:pt x="2118" y="3094"/>
                    </a:lnTo>
                    <a:lnTo>
                      <a:pt x="2126" y="3086"/>
                    </a:lnTo>
                    <a:lnTo>
                      <a:pt x="2132" y="3078"/>
                    </a:lnTo>
                    <a:lnTo>
                      <a:pt x="2136" y="3070"/>
                    </a:lnTo>
                    <a:lnTo>
                      <a:pt x="2136" y="3062"/>
                    </a:lnTo>
                    <a:lnTo>
                      <a:pt x="2134" y="3056"/>
                    </a:lnTo>
                    <a:lnTo>
                      <a:pt x="2130" y="3050"/>
                    </a:lnTo>
                    <a:lnTo>
                      <a:pt x="2130" y="3044"/>
                    </a:lnTo>
                    <a:lnTo>
                      <a:pt x="2132" y="3034"/>
                    </a:lnTo>
                    <a:lnTo>
                      <a:pt x="2136" y="3016"/>
                    </a:lnTo>
                    <a:lnTo>
                      <a:pt x="2138" y="3006"/>
                    </a:lnTo>
                    <a:lnTo>
                      <a:pt x="2138" y="2990"/>
                    </a:lnTo>
                    <a:lnTo>
                      <a:pt x="2136" y="2972"/>
                    </a:lnTo>
                    <a:lnTo>
                      <a:pt x="2136" y="2970"/>
                    </a:lnTo>
                    <a:lnTo>
                      <a:pt x="2134" y="2972"/>
                    </a:lnTo>
                    <a:lnTo>
                      <a:pt x="2132" y="2974"/>
                    </a:lnTo>
                    <a:lnTo>
                      <a:pt x="2130" y="2974"/>
                    </a:lnTo>
                    <a:lnTo>
                      <a:pt x="2128" y="2972"/>
                    </a:lnTo>
                    <a:lnTo>
                      <a:pt x="2126" y="2962"/>
                    </a:lnTo>
                    <a:lnTo>
                      <a:pt x="2120" y="2934"/>
                    </a:lnTo>
                    <a:lnTo>
                      <a:pt x="2120" y="2920"/>
                    </a:lnTo>
                    <a:lnTo>
                      <a:pt x="2118" y="2910"/>
                    </a:lnTo>
                    <a:lnTo>
                      <a:pt x="2108" y="2896"/>
                    </a:lnTo>
                    <a:lnTo>
                      <a:pt x="2104" y="2890"/>
                    </a:lnTo>
                    <a:lnTo>
                      <a:pt x="2102" y="2886"/>
                    </a:lnTo>
                    <a:lnTo>
                      <a:pt x="2102" y="2878"/>
                    </a:lnTo>
                    <a:lnTo>
                      <a:pt x="2104" y="2870"/>
                    </a:lnTo>
                    <a:lnTo>
                      <a:pt x="2104" y="2860"/>
                    </a:lnTo>
                    <a:lnTo>
                      <a:pt x="2104" y="2854"/>
                    </a:lnTo>
                    <a:lnTo>
                      <a:pt x="2108" y="2854"/>
                    </a:lnTo>
                    <a:lnTo>
                      <a:pt x="2114" y="2852"/>
                    </a:lnTo>
                    <a:lnTo>
                      <a:pt x="2120" y="2848"/>
                    </a:lnTo>
                    <a:lnTo>
                      <a:pt x="2126" y="2842"/>
                    </a:lnTo>
                    <a:lnTo>
                      <a:pt x="2136" y="2832"/>
                    </a:lnTo>
                    <a:lnTo>
                      <a:pt x="2144" y="2822"/>
                    </a:lnTo>
                    <a:lnTo>
                      <a:pt x="2150" y="2816"/>
                    </a:lnTo>
                    <a:lnTo>
                      <a:pt x="2160" y="2812"/>
                    </a:lnTo>
                    <a:lnTo>
                      <a:pt x="2166" y="2808"/>
                    </a:lnTo>
                    <a:lnTo>
                      <a:pt x="2170" y="2804"/>
                    </a:lnTo>
                    <a:lnTo>
                      <a:pt x="2178" y="2794"/>
                    </a:lnTo>
                    <a:lnTo>
                      <a:pt x="2186" y="2780"/>
                    </a:lnTo>
                    <a:lnTo>
                      <a:pt x="2196" y="2764"/>
                    </a:lnTo>
                    <a:lnTo>
                      <a:pt x="2206" y="2750"/>
                    </a:lnTo>
                    <a:lnTo>
                      <a:pt x="2216" y="2740"/>
                    </a:lnTo>
                    <a:lnTo>
                      <a:pt x="2226" y="2734"/>
                    </a:lnTo>
                    <a:lnTo>
                      <a:pt x="2236" y="2728"/>
                    </a:lnTo>
                    <a:lnTo>
                      <a:pt x="2246" y="2724"/>
                    </a:lnTo>
                    <a:lnTo>
                      <a:pt x="2266" y="2718"/>
                    </a:lnTo>
                    <a:lnTo>
                      <a:pt x="2276" y="2714"/>
                    </a:lnTo>
                    <a:lnTo>
                      <a:pt x="2284" y="2708"/>
                    </a:lnTo>
                    <a:lnTo>
                      <a:pt x="2294" y="2700"/>
                    </a:lnTo>
                    <a:lnTo>
                      <a:pt x="2302" y="2690"/>
                    </a:lnTo>
                    <a:lnTo>
                      <a:pt x="2320" y="2666"/>
                    </a:lnTo>
                    <a:lnTo>
                      <a:pt x="2336" y="2636"/>
                    </a:lnTo>
                    <a:lnTo>
                      <a:pt x="2344" y="2622"/>
                    </a:lnTo>
                    <a:lnTo>
                      <a:pt x="2344" y="2620"/>
                    </a:lnTo>
                    <a:lnTo>
                      <a:pt x="2344" y="2616"/>
                    </a:lnTo>
                    <a:lnTo>
                      <a:pt x="2348" y="2606"/>
                    </a:lnTo>
                    <a:lnTo>
                      <a:pt x="2350" y="2598"/>
                    </a:lnTo>
                    <a:lnTo>
                      <a:pt x="2352" y="2594"/>
                    </a:lnTo>
                    <a:lnTo>
                      <a:pt x="2350" y="2590"/>
                    </a:lnTo>
                    <a:lnTo>
                      <a:pt x="2348" y="2586"/>
                    </a:lnTo>
                    <a:lnTo>
                      <a:pt x="2344" y="2582"/>
                    </a:lnTo>
                    <a:lnTo>
                      <a:pt x="2340" y="2576"/>
                    </a:lnTo>
                    <a:lnTo>
                      <a:pt x="2338" y="2566"/>
                    </a:lnTo>
                    <a:lnTo>
                      <a:pt x="2338" y="2552"/>
                    </a:lnTo>
                    <a:lnTo>
                      <a:pt x="2338" y="2500"/>
                    </a:lnTo>
                    <a:lnTo>
                      <a:pt x="2338" y="2478"/>
                    </a:lnTo>
                    <a:lnTo>
                      <a:pt x="2334" y="2454"/>
                    </a:lnTo>
                    <a:lnTo>
                      <a:pt x="2334" y="2440"/>
                    </a:lnTo>
                    <a:lnTo>
                      <a:pt x="2334" y="2432"/>
                    </a:lnTo>
                    <a:lnTo>
                      <a:pt x="2338" y="2426"/>
                    </a:lnTo>
                    <a:lnTo>
                      <a:pt x="2342" y="2424"/>
                    </a:lnTo>
                    <a:lnTo>
                      <a:pt x="2344" y="2420"/>
                    </a:lnTo>
                    <a:lnTo>
                      <a:pt x="2344" y="2414"/>
                    </a:lnTo>
                    <a:lnTo>
                      <a:pt x="2340" y="2406"/>
                    </a:lnTo>
                    <a:lnTo>
                      <a:pt x="2334" y="2394"/>
                    </a:lnTo>
                    <a:lnTo>
                      <a:pt x="2324" y="2384"/>
                    </a:lnTo>
                    <a:lnTo>
                      <a:pt x="2318" y="2380"/>
                    </a:lnTo>
                    <a:lnTo>
                      <a:pt x="2312" y="2376"/>
                    </a:lnTo>
                    <a:lnTo>
                      <a:pt x="2308" y="2368"/>
                    </a:lnTo>
                    <a:lnTo>
                      <a:pt x="2304" y="2358"/>
                    </a:lnTo>
                    <a:lnTo>
                      <a:pt x="2302" y="2348"/>
                    </a:lnTo>
                    <a:lnTo>
                      <a:pt x="2300" y="2334"/>
                    </a:lnTo>
                    <a:lnTo>
                      <a:pt x="2292" y="2310"/>
                    </a:lnTo>
                    <a:lnTo>
                      <a:pt x="2288" y="2298"/>
                    </a:lnTo>
                    <a:lnTo>
                      <a:pt x="2288" y="2290"/>
                    </a:lnTo>
                    <a:lnTo>
                      <a:pt x="2288" y="2286"/>
                    </a:lnTo>
                    <a:lnTo>
                      <a:pt x="2290" y="2280"/>
                    </a:lnTo>
                    <a:lnTo>
                      <a:pt x="2292" y="2278"/>
                    </a:lnTo>
                    <a:lnTo>
                      <a:pt x="2294" y="2274"/>
                    </a:lnTo>
                    <a:lnTo>
                      <a:pt x="2294" y="2268"/>
                    </a:lnTo>
                    <a:lnTo>
                      <a:pt x="2292" y="2258"/>
                    </a:lnTo>
                    <a:lnTo>
                      <a:pt x="2288" y="2248"/>
                    </a:lnTo>
                    <a:lnTo>
                      <a:pt x="2288" y="2240"/>
                    </a:lnTo>
                    <a:lnTo>
                      <a:pt x="2290" y="2236"/>
                    </a:lnTo>
                    <a:lnTo>
                      <a:pt x="2292" y="2232"/>
                    </a:lnTo>
                    <a:lnTo>
                      <a:pt x="2294" y="2230"/>
                    </a:lnTo>
                    <a:lnTo>
                      <a:pt x="2296" y="2228"/>
                    </a:lnTo>
                    <a:lnTo>
                      <a:pt x="2296" y="2226"/>
                    </a:lnTo>
                    <a:lnTo>
                      <a:pt x="2294" y="2220"/>
                    </a:lnTo>
                    <a:lnTo>
                      <a:pt x="2282" y="2206"/>
                    </a:lnTo>
                    <a:lnTo>
                      <a:pt x="2272" y="2192"/>
                    </a:lnTo>
                    <a:lnTo>
                      <a:pt x="2268" y="2184"/>
                    </a:lnTo>
                    <a:lnTo>
                      <a:pt x="2266" y="2174"/>
                    </a:lnTo>
                    <a:lnTo>
                      <a:pt x="2268" y="2164"/>
                    </a:lnTo>
                    <a:lnTo>
                      <a:pt x="2272" y="2150"/>
                    </a:lnTo>
                    <a:lnTo>
                      <a:pt x="2276" y="2138"/>
                    </a:lnTo>
                    <a:lnTo>
                      <a:pt x="2278" y="2130"/>
                    </a:lnTo>
                    <a:lnTo>
                      <a:pt x="2282" y="2122"/>
                    </a:lnTo>
                    <a:lnTo>
                      <a:pt x="2288" y="2108"/>
                    </a:lnTo>
                    <a:lnTo>
                      <a:pt x="2304" y="2084"/>
                    </a:lnTo>
                    <a:lnTo>
                      <a:pt x="2308" y="2074"/>
                    </a:lnTo>
                    <a:lnTo>
                      <a:pt x="2310" y="2058"/>
                    </a:lnTo>
                    <a:lnTo>
                      <a:pt x="2312" y="2052"/>
                    </a:lnTo>
                    <a:lnTo>
                      <a:pt x="2314" y="2048"/>
                    </a:lnTo>
                    <a:lnTo>
                      <a:pt x="2320" y="2046"/>
                    </a:lnTo>
                    <a:lnTo>
                      <a:pt x="2322" y="2044"/>
                    </a:lnTo>
                    <a:lnTo>
                      <a:pt x="2324" y="2042"/>
                    </a:lnTo>
                    <a:lnTo>
                      <a:pt x="2324" y="2036"/>
                    </a:lnTo>
                    <a:lnTo>
                      <a:pt x="2322" y="2026"/>
                    </a:lnTo>
                    <a:lnTo>
                      <a:pt x="2324" y="2016"/>
                    </a:lnTo>
                    <a:lnTo>
                      <a:pt x="2326" y="2008"/>
                    </a:lnTo>
                    <a:lnTo>
                      <a:pt x="2332" y="2004"/>
                    </a:lnTo>
                    <a:lnTo>
                      <a:pt x="2338" y="2002"/>
                    </a:lnTo>
                    <a:lnTo>
                      <a:pt x="2350" y="1998"/>
                    </a:lnTo>
                    <a:lnTo>
                      <a:pt x="2354" y="1994"/>
                    </a:lnTo>
                    <a:lnTo>
                      <a:pt x="2354" y="1988"/>
                    </a:lnTo>
                    <a:lnTo>
                      <a:pt x="2352" y="1980"/>
                    </a:lnTo>
                    <a:lnTo>
                      <a:pt x="2356" y="1980"/>
                    </a:lnTo>
                    <a:lnTo>
                      <a:pt x="2360" y="1980"/>
                    </a:lnTo>
                    <a:lnTo>
                      <a:pt x="2366" y="1978"/>
                    </a:lnTo>
                    <a:lnTo>
                      <a:pt x="2372" y="1972"/>
                    </a:lnTo>
                    <a:lnTo>
                      <a:pt x="2380" y="1962"/>
                    </a:lnTo>
                    <a:lnTo>
                      <a:pt x="2388" y="1950"/>
                    </a:lnTo>
                    <a:lnTo>
                      <a:pt x="2390" y="1944"/>
                    </a:lnTo>
                    <a:lnTo>
                      <a:pt x="2394" y="1932"/>
                    </a:lnTo>
                    <a:lnTo>
                      <a:pt x="2396" y="1926"/>
                    </a:lnTo>
                    <a:lnTo>
                      <a:pt x="2400" y="1918"/>
                    </a:lnTo>
                    <a:lnTo>
                      <a:pt x="2408" y="1908"/>
                    </a:lnTo>
                    <a:lnTo>
                      <a:pt x="2422" y="1892"/>
                    </a:lnTo>
                    <a:lnTo>
                      <a:pt x="2450" y="1860"/>
                    </a:lnTo>
                    <a:lnTo>
                      <a:pt x="2470" y="1836"/>
                    </a:lnTo>
                    <a:lnTo>
                      <a:pt x="2494" y="1812"/>
                    </a:lnTo>
                    <a:lnTo>
                      <a:pt x="2532" y="1780"/>
                    </a:lnTo>
                    <a:lnTo>
                      <a:pt x="2556" y="1760"/>
                    </a:lnTo>
                    <a:lnTo>
                      <a:pt x="2580" y="1736"/>
                    </a:lnTo>
                    <a:lnTo>
                      <a:pt x="2604" y="1710"/>
                    </a:lnTo>
                    <a:lnTo>
                      <a:pt x="2626" y="1680"/>
                    </a:lnTo>
                    <a:lnTo>
                      <a:pt x="2646" y="1646"/>
                    </a:lnTo>
                    <a:lnTo>
                      <a:pt x="2666" y="1610"/>
                    </a:lnTo>
                    <a:lnTo>
                      <a:pt x="2686" y="1570"/>
                    </a:lnTo>
                    <a:lnTo>
                      <a:pt x="2702" y="1526"/>
                    </a:lnTo>
                    <a:lnTo>
                      <a:pt x="2712" y="1502"/>
                    </a:lnTo>
                    <a:lnTo>
                      <a:pt x="2722" y="1482"/>
                    </a:lnTo>
                    <a:lnTo>
                      <a:pt x="2738" y="1452"/>
                    </a:lnTo>
                    <a:lnTo>
                      <a:pt x="2750" y="1426"/>
                    </a:lnTo>
                    <a:lnTo>
                      <a:pt x="2752" y="1416"/>
                    </a:lnTo>
                    <a:lnTo>
                      <a:pt x="2754" y="1404"/>
                    </a:lnTo>
                    <a:lnTo>
                      <a:pt x="2758" y="1388"/>
                    </a:lnTo>
                    <a:lnTo>
                      <a:pt x="2762" y="1378"/>
                    </a:lnTo>
                    <a:lnTo>
                      <a:pt x="2768" y="1376"/>
                    </a:lnTo>
                    <a:lnTo>
                      <a:pt x="2772" y="1376"/>
                    </a:lnTo>
                    <a:lnTo>
                      <a:pt x="2776" y="1376"/>
                    </a:lnTo>
                    <a:lnTo>
                      <a:pt x="2770" y="1364"/>
                    </a:lnTo>
                    <a:close/>
                  </a:path>
                </a:pathLst>
              </a:custGeom>
              <a:grpFill/>
              <a:ln w="6350">
                <a:noFill/>
                <a:round/>
                <a:headEnd/>
                <a:tailEnd/>
              </a:ln>
            </p:spPr>
            <p:txBody>
              <a:bodyPr/>
              <a:lstStyle/>
              <a:p>
                <a:endParaRPr lang="en-US" b="1" dirty="0"/>
              </a:p>
            </p:txBody>
          </p:sp>
          <p:sp>
            <p:nvSpPr>
              <p:cNvPr id="382" name="Freeform 6155"/>
              <p:cNvSpPr>
                <a:spLocks noEditPoints="1"/>
              </p:cNvSpPr>
              <p:nvPr/>
            </p:nvSpPr>
            <p:spPr bwMode="auto">
              <a:xfrm>
                <a:off x="4040675" y="2527450"/>
                <a:ext cx="1264689" cy="1655655"/>
              </a:xfrm>
              <a:custGeom>
                <a:avLst/>
                <a:gdLst>
                  <a:gd name="T0" fmla="*/ 794599 w 2834"/>
                  <a:gd name="T1" fmla="*/ 115556 h 4108"/>
                  <a:gd name="T2" fmla="*/ 750173 w 2834"/>
                  <a:gd name="T3" fmla="*/ 64762 h 4108"/>
                  <a:gd name="T4" fmla="*/ 742557 w 2834"/>
                  <a:gd name="T5" fmla="*/ 528256 h 4108"/>
                  <a:gd name="T6" fmla="*/ 842833 w 2834"/>
                  <a:gd name="T7" fmla="*/ 165080 h 4108"/>
                  <a:gd name="T8" fmla="*/ 708285 w 2834"/>
                  <a:gd name="T9" fmla="*/ 563811 h 4108"/>
                  <a:gd name="T10" fmla="*/ 635933 w 2834"/>
                  <a:gd name="T11" fmla="*/ 595557 h 4108"/>
                  <a:gd name="T12" fmla="*/ 684167 w 2834"/>
                  <a:gd name="T13" fmla="*/ 565081 h 4108"/>
                  <a:gd name="T14" fmla="*/ 836487 w 2834"/>
                  <a:gd name="T15" fmla="*/ 25397 h 4108"/>
                  <a:gd name="T16" fmla="*/ 91392 w 2834"/>
                  <a:gd name="T17" fmla="*/ 1043813 h 4108"/>
                  <a:gd name="T18" fmla="*/ 44426 w 2834"/>
                  <a:gd name="T19" fmla="*/ 1184766 h 4108"/>
                  <a:gd name="T20" fmla="*/ 107893 w 2834"/>
                  <a:gd name="T21" fmla="*/ 1048892 h 4108"/>
                  <a:gd name="T22" fmla="*/ 119317 w 2834"/>
                  <a:gd name="T23" fmla="*/ 1116194 h 4108"/>
                  <a:gd name="T24" fmla="*/ 171359 w 2834"/>
                  <a:gd name="T25" fmla="*/ 1036194 h 4108"/>
                  <a:gd name="T26" fmla="*/ 129471 w 2834"/>
                  <a:gd name="T27" fmla="*/ 1116194 h 4108"/>
                  <a:gd name="T28" fmla="*/ 148511 w 2834"/>
                  <a:gd name="T29" fmla="*/ 1240639 h 4108"/>
                  <a:gd name="T30" fmla="*/ 200554 w 2834"/>
                  <a:gd name="T31" fmla="*/ 1323179 h 4108"/>
                  <a:gd name="T32" fmla="*/ 397299 w 2834"/>
                  <a:gd name="T33" fmla="*/ 877463 h 4108"/>
                  <a:gd name="T34" fmla="*/ 224671 w 2834"/>
                  <a:gd name="T35" fmla="*/ 943495 h 4108"/>
                  <a:gd name="T36" fmla="*/ 331294 w 2834"/>
                  <a:gd name="T37" fmla="*/ 721272 h 4108"/>
                  <a:gd name="T38" fmla="*/ 114239 w 2834"/>
                  <a:gd name="T39" fmla="*/ 665399 h 4108"/>
                  <a:gd name="T40" fmla="*/ 151050 w 2834"/>
                  <a:gd name="T41" fmla="*/ 1219051 h 4108"/>
                  <a:gd name="T42" fmla="*/ 576275 w 2834"/>
                  <a:gd name="T43" fmla="*/ 1158099 h 4108"/>
                  <a:gd name="T44" fmla="*/ 580083 w 2834"/>
                  <a:gd name="T45" fmla="*/ 1159369 h 4108"/>
                  <a:gd name="T46" fmla="*/ 694322 w 2834"/>
                  <a:gd name="T47" fmla="*/ 1079368 h 4108"/>
                  <a:gd name="T48" fmla="*/ 401107 w 2834"/>
                  <a:gd name="T49" fmla="*/ 961273 h 4108"/>
                  <a:gd name="T50" fmla="*/ 840295 w 2834"/>
                  <a:gd name="T51" fmla="*/ 1010797 h 4108"/>
                  <a:gd name="T52" fmla="*/ 605469 w 2834"/>
                  <a:gd name="T53" fmla="*/ 1771434 h 4108"/>
                  <a:gd name="T54" fmla="*/ 799676 w 2834"/>
                  <a:gd name="T55" fmla="*/ 1789212 h 4108"/>
                  <a:gd name="T56" fmla="*/ 858065 w 2834"/>
                  <a:gd name="T57" fmla="*/ 1842545 h 4108"/>
                  <a:gd name="T58" fmla="*/ 1586659 w 2834"/>
                  <a:gd name="T59" fmla="*/ 2201912 h 4108"/>
                  <a:gd name="T60" fmla="*/ 1488921 w 2834"/>
                  <a:gd name="T61" fmla="*/ 2069848 h 4108"/>
                  <a:gd name="T62" fmla="*/ 1391183 w 2834"/>
                  <a:gd name="T63" fmla="*/ 620954 h 4108"/>
                  <a:gd name="T64" fmla="*/ 1212208 w 2834"/>
                  <a:gd name="T65" fmla="*/ 568891 h 4108"/>
                  <a:gd name="T66" fmla="*/ 974843 w 2834"/>
                  <a:gd name="T67" fmla="*/ 468573 h 4108"/>
                  <a:gd name="T68" fmla="*/ 856796 w 2834"/>
                  <a:gd name="T69" fmla="*/ 514287 h 4108"/>
                  <a:gd name="T70" fmla="*/ 732402 w 2834"/>
                  <a:gd name="T71" fmla="*/ 544764 h 4108"/>
                  <a:gd name="T72" fmla="*/ 657512 w 2834"/>
                  <a:gd name="T73" fmla="*/ 642542 h 4108"/>
                  <a:gd name="T74" fmla="*/ 562312 w 2834"/>
                  <a:gd name="T75" fmla="*/ 758098 h 4108"/>
                  <a:gd name="T76" fmla="*/ 446803 w 2834"/>
                  <a:gd name="T77" fmla="*/ 830479 h 4108"/>
                  <a:gd name="T78" fmla="*/ 396030 w 2834"/>
                  <a:gd name="T79" fmla="*/ 911749 h 4108"/>
                  <a:gd name="T80" fmla="*/ 482344 w 2834"/>
                  <a:gd name="T81" fmla="*/ 1027305 h 4108"/>
                  <a:gd name="T82" fmla="*/ 679090 w 2834"/>
                  <a:gd name="T83" fmla="*/ 1102226 h 4108"/>
                  <a:gd name="T84" fmla="*/ 728594 w 2834"/>
                  <a:gd name="T85" fmla="*/ 845717 h 4108"/>
                  <a:gd name="T86" fmla="*/ 818716 w 2834"/>
                  <a:gd name="T87" fmla="*/ 825399 h 4108"/>
                  <a:gd name="T88" fmla="*/ 984998 w 2834"/>
                  <a:gd name="T89" fmla="*/ 975241 h 4108"/>
                  <a:gd name="T90" fmla="*/ 748903 w 2834"/>
                  <a:gd name="T91" fmla="*/ 1168258 h 4108"/>
                  <a:gd name="T92" fmla="*/ 514078 w 2834"/>
                  <a:gd name="T93" fmla="*/ 1158099 h 4108"/>
                  <a:gd name="T94" fmla="*/ 486152 w 2834"/>
                  <a:gd name="T95" fmla="*/ 1146670 h 4108"/>
                  <a:gd name="T96" fmla="*/ 392222 w 2834"/>
                  <a:gd name="T97" fmla="*/ 1235559 h 4108"/>
                  <a:gd name="T98" fmla="*/ 185322 w 2834"/>
                  <a:gd name="T99" fmla="*/ 1389211 h 4108"/>
                  <a:gd name="T100" fmla="*/ 171359 w 2834"/>
                  <a:gd name="T101" fmla="*/ 1584767 h 4108"/>
                  <a:gd name="T102" fmla="*/ 180244 w 2834"/>
                  <a:gd name="T103" fmla="*/ 1823498 h 4108"/>
                  <a:gd name="T104" fmla="*/ 542003 w 2834"/>
                  <a:gd name="T105" fmla="*/ 1610164 h 4108"/>
                  <a:gd name="T106" fmla="*/ 628317 w 2834"/>
                  <a:gd name="T107" fmla="*/ 1615243 h 4108"/>
                  <a:gd name="T108" fmla="*/ 786983 w 2834"/>
                  <a:gd name="T109" fmla="*/ 1730799 h 4108"/>
                  <a:gd name="T110" fmla="*/ 884721 w 2834"/>
                  <a:gd name="T111" fmla="*/ 1789212 h 4108"/>
                  <a:gd name="T112" fmla="*/ 972305 w 2834"/>
                  <a:gd name="T113" fmla="*/ 1674926 h 4108"/>
                  <a:gd name="T114" fmla="*/ 1124624 w 2834"/>
                  <a:gd name="T115" fmla="*/ 1530163 h 4108"/>
                  <a:gd name="T116" fmla="*/ 1213477 w 2834"/>
                  <a:gd name="T117" fmla="*/ 1530163 h 4108"/>
                  <a:gd name="T118" fmla="*/ 976113 w 2834"/>
                  <a:gd name="T119" fmla="*/ 1692704 h 4108"/>
                  <a:gd name="T120" fmla="*/ 1042118 w 2834"/>
                  <a:gd name="T121" fmla="*/ 1838736 h 4108"/>
                  <a:gd name="T122" fmla="*/ 1153819 w 2834"/>
                  <a:gd name="T123" fmla="*/ 2114292 h 4108"/>
                  <a:gd name="T124" fmla="*/ 1426724 w 2834"/>
                  <a:gd name="T125" fmla="*/ 2595564 h 41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34"/>
                  <a:gd name="T190" fmla="*/ 0 h 4108"/>
                  <a:gd name="T191" fmla="*/ 2834 w 2834"/>
                  <a:gd name="T192" fmla="*/ 4108 h 41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34" h="4108">
                    <a:moveTo>
                      <a:pt x="1216" y="808"/>
                    </a:moveTo>
                    <a:lnTo>
                      <a:pt x="1216" y="808"/>
                    </a:lnTo>
                    <a:lnTo>
                      <a:pt x="1216" y="806"/>
                    </a:lnTo>
                    <a:lnTo>
                      <a:pt x="1212" y="804"/>
                    </a:lnTo>
                    <a:lnTo>
                      <a:pt x="1208" y="804"/>
                    </a:lnTo>
                    <a:lnTo>
                      <a:pt x="1206" y="804"/>
                    </a:lnTo>
                    <a:lnTo>
                      <a:pt x="1206" y="806"/>
                    </a:lnTo>
                    <a:lnTo>
                      <a:pt x="1210" y="808"/>
                    </a:lnTo>
                    <a:lnTo>
                      <a:pt x="1214" y="808"/>
                    </a:lnTo>
                    <a:lnTo>
                      <a:pt x="1216" y="808"/>
                    </a:lnTo>
                    <a:close/>
                    <a:moveTo>
                      <a:pt x="1202" y="798"/>
                    </a:moveTo>
                    <a:lnTo>
                      <a:pt x="1202" y="798"/>
                    </a:lnTo>
                    <a:lnTo>
                      <a:pt x="1198" y="798"/>
                    </a:lnTo>
                    <a:lnTo>
                      <a:pt x="1194" y="802"/>
                    </a:lnTo>
                    <a:lnTo>
                      <a:pt x="1194" y="806"/>
                    </a:lnTo>
                    <a:lnTo>
                      <a:pt x="1196" y="806"/>
                    </a:lnTo>
                    <a:lnTo>
                      <a:pt x="1200" y="806"/>
                    </a:lnTo>
                    <a:lnTo>
                      <a:pt x="1202" y="802"/>
                    </a:lnTo>
                    <a:lnTo>
                      <a:pt x="1202" y="800"/>
                    </a:lnTo>
                    <a:lnTo>
                      <a:pt x="1202" y="798"/>
                    </a:lnTo>
                    <a:close/>
                    <a:moveTo>
                      <a:pt x="1082" y="898"/>
                    </a:moveTo>
                    <a:lnTo>
                      <a:pt x="1082" y="898"/>
                    </a:lnTo>
                    <a:lnTo>
                      <a:pt x="1078" y="896"/>
                    </a:lnTo>
                    <a:lnTo>
                      <a:pt x="1074" y="900"/>
                    </a:lnTo>
                    <a:lnTo>
                      <a:pt x="1072" y="902"/>
                    </a:lnTo>
                    <a:lnTo>
                      <a:pt x="1072" y="906"/>
                    </a:lnTo>
                    <a:lnTo>
                      <a:pt x="1072" y="910"/>
                    </a:lnTo>
                    <a:lnTo>
                      <a:pt x="1066" y="914"/>
                    </a:lnTo>
                    <a:lnTo>
                      <a:pt x="1062" y="916"/>
                    </a:lnTo>
                    <a:lnTo>
                      <a:pt x="1064" y="914"/>
                    </a:lnTo>
                    <a:lnTo>
                      <a:pt x="1066" y="910"/>
                    </a:lnTo>
                    <a:lnTo>
                      <a:pt x="1064" y="908"/>
                    </a:lnTo>
                    <a:lnTo>
                      <a:pt x="1062" y="908"/>
                    </a:lnTo>
                    <a:lnTo>
                      <a:pt x="1060" y="908"/>
                    </a:lnTo>
                    <a:lnTo>
                      <a:pt x="1060" y="906"/>
                    </a:lnTo>
                    <a:lnTo>
                      <a:pt x="1062" y="902"/>
                    </a:lnTo>
                    <a:lnTo>
                      <a:pt x="1066" y="896"/>
                    </a:lnTo>
                    <a:lnTo>
                      <a:pt x="1066" y="894"/>
                    </a:lnTo>
                    <a:lnTo>
                      <a:pt x="1064" y="892"/>
                    </a:lnTo>
                    <a:lnTo>
                      <a:pt x="1058" y="892"/>
                    </a:lnTo>
                    <a:lnTo>
                      <a:pt x="1054" y="896"/>
                    </a:lnTo>
                    <a:lnTo>
                      <a:pt x="1048" y="900"/>
                    </a:lnTo>
                    <a:lnTo>
                      <a:pt x="1046" y="906"/>
                    </a:lnTo>
                    <a:lnTo>
                      <a:pt x="1046" y="912"/>
                    </a:lnTo>
                    <a:lnTo>
                      <a:pt x="1046" y="916"/>
                    </a:lnTo>
                    <a:lnTo>
                      <a:pt x="1046" y="918"/>
                    </a:lnTo>
                    <a:lnTo>
                      <a:pt x="1042" y="920"/>
                    </a:lnTo>
                    <a:lnTo>
                      <a:pt x="1036" y="922"/>
                    </a:lnTo>
                    <a:lnTo>
                      <a:pt x="1036" y="924"/>
                    </a:lnTo>
                    <a:lnTo>
                      <a:pt x="1036" y="928"/>
                    </a:lnTo>
                    <a:lnTo>
                      <a:pt x="1032" y="938"/>
                    </a:lnTo>
                    <a:lnTo>
                      <a:pt x="1030" y="942"/>
                    </a:lnTo>
                    <a:lnTo>
                      <a:pt x="1034" y="940"/>
                    </a:lnTo>
                    <a:lnTo>
                      <a:pt x="1040" y="938"/>
                    </a:lnTo>
                    <a:lnTo>
                      <a:pt x="1044" y="938"/>
                    </a:lnTo>
                    <a:lnTo>
                      <a:pt x="1048" y="940"/>
                    </a:lnTo>
                    <a:lnTo>
                      <a:pt x="1050" y="940"/>
                    </a:lnTo>
                    <a:lnTo>
                      <a:pt x="1052" y="940"/>
                    </a:lnTo>
                    <a:lnTo>
                      <a:pt x="1054" y="936"/>
                    </a:lnTo>
                    <a:lnTo>
                      <a:pt x="1056" y="934"/>
                    </a:lnTo>
                    <a:lnTo>
                      <a:pt x="1058" y="932"/>
                    </a:lnTo>
                    <a:lnTo>
                      <a:pt x="1060" y="934"/>
                    </a:lnTo>
                    <a:lnTo>
                      <a:pt x="1062" y="936"/>
                    </a:lnTo>
                    <a:lnTo>
                      <a:pt x="1064" y="936"/>
                    </a:lnTo>
                    <a:lnTo>
                      <a:pt x="1068" y="930"/>
                    </a:lnTo>
                    <a:lnTo>
                      <a:pt x="1070" y="926"/>
                    </a:lnTo>
                    <a:lnTo>
                      <a:pt x="1072" y="924"/>
                    </a:lnTo>
                    <a:lnTo>
                      <a:pt x="1076" y="920"/>
                    </a:lnTo>
                    <a:lnTo>
                      <a:pt x="1084" y="920"/>
                    </a:lnTo>
                    <a:lnTo>
                      <a:pt x="1088" y="918"/>
                    </a:lnTo>
                    <a:lnTo>
                      <a:pt x="1090" y="916"/>
                    </a:lnTo>
                    <a:lnTo>
                      <a:pt x="1090" y="914"/>
                    </a:lnTo>
                    <a:lnTo>
                      <a:pt x="1090" y="910"/>
                    </a:lnTo>
                    <a:lnTo>
                      <a:pt x="1086" y="904"/>
                    </a:lnTo>
                    <a:lnTo>
                      <a:pt x="1082" y="898"/>
                    </a:lnTo>
                    <a:close/>
                    <a:moveTo>
                      <a:pt x="1190" y="808"/>
                    </a:moveTo>
                    <a:lnTo>
                      <a:pt x="1190" y="808"/>
                    </a:lnTo>
                    <a:lnTo>
                      <a:pt x="1188" y="808"/>
                    </a:lnTo>
                    <a:lnTo>
                      <a:pt x="1186" y="808"/>
                    </a:lnTo>
                    <a:lnTo>
                      <a:pt x="1184" y="808"/>
                    </a:lnTo>
                    <a:lnTo>
                      <a:pt x="1182" y="808"/>
                    </a:lnTo>
                    <a:lnTo>
                      <a:pt x="1180" y="808"/>
                    </a:lnTo>
                    <a:lnTo>
                      <a:pt x="1178" y="810"/>
                    </a:lnTo>
                    <a:lnTo>
                      <a:pt x="1176" y="814"/>
                    </a:lnTo>
                    <a:lnTo>
                      <a:pt x="1178" y="814"/>
                    </a:lnTo>
                    <a:lnTo>
                      <a:pt x="1178" y="816"/>
                    </a:lnTo>
                    <a:lnTo>
                      <a:pt x="1184" y="814"/>
                    </a:lnTo>
                    <a:lnTo>
                      <a:pt x="1188" y="810"/>
                    </a:lnTo>
                    <a:lnTo>
                      <a:pt x="1190" y="808"/>
                    </a:lnTo>
                    <a:close/>
                    <a:moveTo>
                      <a:pt x="1400" y="746"/>
                    </a:moveTo>
                    <a:lnTo>
                      <a:pt x="1400" y="746"/>
                    </a:lnTo>
                    <a:lnTo>
                      <a:pt x="1394" y="744"/>
                    </a:lnTo>
                    <a:lnTo>
                      <a:pt x="1390" y="744"/>
                    </a:lnTo>
                    <a:lnTo>
                      <a:pt x="1388" y="744"/>
                    </a:lnTo>
                    <a:lnTo>
                      <a:pt x="1390" y="748"/>
                    </a:lnTo>
                    <a:lnTo>
                      <a:pt x="1394" y="750"/>
                    </a:lnTo>
                    <a:lnTo>
                      <a:pt x="1398" y="750"/>
                    </a:lnTo>
                    <a:lnTo>
                      <a:pt x="1400" y="748"/>
                    </a:lnTo>
                    <a:lnTo>
                      <a:pt x="1400" y="746"/>
                    </a:lnTo>
                    <a:close/>
                    <a:moveTo>
                      <a:pt x="1252" y="182"/>
                    </a:moveTo>
                    <a:lnTo>
                      <a:pt x="1252" y="182"/>
                    </a:lnTo>
                    <a:lnTo>
                      <a:pt x="1256" y="186"/>
                    </a:lnTo>
                    <a:lnTo>
                      <a:pt x="1256" y="188"/>
                    </a:lnTo>
                    <a:lnTo>
                      <a:pt x="1258" y="190"/>
                    </a:lnTo>
                    <a:lnTo>
                      <a:pt x="1258" y="192"/>
                    </a:lnTo>
                    <a:lnTo>
                      <a:pt x="1262" y="192"/>
                    </a:lnTo>
                    <a:lnTo>
                      <a:pt x="1272" y="190"/>
                    </a:lnTo>
                    <a:lnTo>
                      <a:pt x="1290" y="186"/>
                    </a:lnTo>
                    <a:lnTo>
                      <a:pt x="1306" y="186"/>
                    </a:lnTo>
                    <a:lnTo>
                      <a:pt x="1312" y="184"/>
                    </a:lnTo>
                    <a:lnTo>
                      <a:pt x="1316" y="182"/>
                    </a:lnTo>
                    <a:lnTo>
                      <a:pt x="1318" y="178"/>
                    </a:lnTo>
                    <a:lnTo>
                      <a:pt x="1318" y="172"/>
                    </a:lnTo>
                    <a:lnTo>
                      <a:pt x="1316" y="166"/>
                    </a:lnTo>
                    <a:lnTo>
                      <a:pt x="1312" y="162"/>
                    </a:lnTo>
                    <a:lnTo>
                      <a:pt x="1306" y="160"/>
                    </a:lnTo>
                    <a:lnTo>
                      <a:pt x="1300" y="158"/>
                    </a:lnTo>
                    <a:lnTo>
                      <a:pt x="1284" y="158"/>
                    </a:lnTo>
                    <a:lnTo>
                      <a:pt x="1266" y="162"/>
                    </a:lnTo>
                    <a:lnTo>
                      <a:pt x="1250" y="166"/>
                    </a:lnTo>
                    <a:lnTo>
                      <a:pt x="1238" y="168"/>
                    </a:lnTo>
                    <a:lnTo>
                      <a:pt x="1238" y="170"/>
                    </a:lnTo>
                    <a:lnTo>
                      <a:pt x="1238" y="174"/>
                    </a:lnTo>
                    <a:lnTo>
                      <a:pt x="1252" y="182"/>
                    </a:lnTo>
                    <a:close/>
                    <a:moveTo>
                      <a:pt x="1236" y="808"/>
                    </a:moveTo>
                    <a:lnTo>
                      <a:pt x="1236" y="808"/>
                    </a:lnTo>
                    <a:lnTo>
                      <a:pt x="1238" y="806"/>
                    </a:lnTo>
                    <a:lnTo>
                      <a:pt x="1236" y="804"/>
                    </a:lnTo>
                    <a:lnTo>
                      <a:pt x="1228" y="802"/>
                    </a:lnTo>
                    <a:lnTo>
                      <a:pt x="1224" y="798"/>
                    </a:lnTo>
                    <a:lnTo>
                      <a:pt x="1220" y="796"/>
                    </a:lnTo>
                    <a:lnTo>
                      <a:pt x="1216" y="794"/>
                    </a:lnTo>
                    <a:lnTo>
                      <a:pt x="1216" y="798"/>
                    </a:lnTo>
                    <a:lnTo>
                      <a:pt x="1216" y="802"/>
                    </a:lnTo>
                    <a:lnTo>
                      <a:pt x="1220" y="806"/>
                    </a:lnTo>
                    <a:lnTo>
                      <a:pt x="1228" y="810"/>
                    </a:lnTo>
                    <a:lnTo>
                      <a:pt x="1236" y="808"/>
                    </a:lnTo>
                    <a:close/>
                    <a:moveTo>
                      <a:pt x="902" y="108"/>
                    </a:moveTo>
                    <a:lnTo>
                      <a:pt x="902" y="108"/>
                    </a:lnTo>
                    <a:lnTo>
                      <a:pt x="902" y="114"/>
                    </a:lnTo>
                    <a:lnTo>
                      <a:pt x="904" y="120"/>
                    </a:lnTo>
                    <a:lnTo>
                      <a:pt x="906" y="124"/>
                    </a:lnTo>
                    <a:lnTo>
                      <a:pt x="910" y="126"/>
                    </a:lnTo>
                    <a:lnTo>
                      <a:pt x="912" y="128"/>
                    </a:lnTo>
                    <a:lnTo>
                      <a:pt x="910" y="128"/>
                    </a:lnTo>
                    <a:lnTo>
                      <a:pt x="900" y="130"/>
                    </a:lnTo>
                    <a:lnTo>
                      <a:pt x="886" y="130"/>
                    </a:lnTo>
                    <a:lnTo>
                      <a:pt x="884" y="132"/>
                    </a:lnTo>
                    <a:lnTo>
                      <a:pt x="886" y="136"/>
                    </a:lnTo>
                    <a:lnTo>
                      <a:pt x="898" y="148"/>
                    </a:lnTo>
                    <a:lnTo>
                      <a:pt x="922" y="172"/>
                    </a:lnTo>
                    <a:lnTo>
                      <a:pt x="936" y="184"/>
                    </a:lnTo>
                    <a:lnTo>
                      <a:pt x="948" y="192"/>
                    </a:lnTo>
                    <a:lnTo>
                      <a:pt x="960" y="194"/>
                    </a:lnTo>
                    <a:lnTo>
                      <a:pt x="970" y="192"/>
                    </a:lnTo>
                    <a:lnTo>
                      <a:pt x="980" y="188"/>
                    </a:lnTo>
                    <a:lnTo>
                      <a:pt x="990" y="182"/>
                    </a:lnTo>
                    <a:lnTo>
                      <a:pt x="1018" y="164"/>
                    </a:lnTo>
                    <a:lnTo>
                      <a:pt x="1038" y="152"/>
                    </a:lnTo>
                    <a:lnTo>
                      <a:pt x="1040" y="152"/>
                    </a:lnTo>
                    <a:lnTo>
                      <a:pt x="1042" y="154"/>
                    </a:lnTo>
                    <a:lnTo>
                      <a:pt x="1042" y="158"/>
                    </a:lnTo>
                    <a:lnTo>
                      <a:pt x="1048" y="160"/>
                    </a:lnTo>
                    <a:lnTo>
                      <a:pt x="1056" y="164"/>
                    </a:lnTo>
                    <a:lnTo>
                      <a:pt x="1072" y="166"/>
                    </a:lnTo>
                    <a:lnTo>
                      <a:pt x="1088" y="168"/>
                    </a:lnTo>
                    <a:lnTo>
                      <a:pt x="1096" y="170"/>
                    </a:lnTo>
                    <a:lnTo>
                      <a:pt x="1094" y="172"/>
                    </a:lnTo>
                    <a:lnTo>
                      <a:pt x="1088" y="176"/>
                    </a:lnTo>
                    <a:lnTo>
                      <a:pt x="1058" y="186"/>
                    </a:lnTo>
                    <a:lnTo>
                      <a:pt x="1014" y="198"/>
                    </a:lnTo>
                    <a:lnTo>
                      <a:pt x="994" y="206"/>
                    </a:lnTo>
                    <a:lnTo>
                      <a:pt x="980" y="210"/>
                    </a:lnTo>
                    <a:lnTo>
                      <a:pt x="972" y="216"/>
                    </a:lnTo>
                    <a:lnTo>
                      <a:pt x="970" y="218"/>
                    </a:lnTo>
                    <a:lnTo>
                      <a:pt x="970" y="220"/>
                    </a:lnTo>
                    <a:lnTo>
                      <a:pt x="976" y="222"/>
                    </a:lnTo>
                    <a:lnTo>
                      <a:pt x="988" y="224"/>
                    </a:lnTo>
                    <a:lnTo>
                      <a:pt x="1008" y="224"/>
                    </a:lnTo>
                    <a:lnTo>
                      <a:pt x="1034" y="222"/>
                    </a:lnTo>
                    <a:lnTo>
                      <a:pt x="1058" y="220"/>
                    </a:lnTo>
                    <a:lnTo>
                      <a:pt x="1072" y="220"/>
                    </a:lnTo>
                    <a:lnTo>
                      <a:pt x="1074" y="222"/>
                    </a:lnTo>
                    <a:lnTo>
                      <a:pt x="1076" y="222"/>
                    </a:lnTo>
                    <a:lnTo>
                      <a:pt x="1072" y="226"/>
                    </a:lnTo>
                    <a:lnTo>
                      <a:pt x="1064" y="232"/>
                    </a:lnTo>
                    <a:lnTo>
                      <a:pt x="1050" y="236"/>
                    </a:lnTo>
                    <a:lnTo>
                      <a:pt x="1036" y="242"/>
                    </a:lnTo>
                    <a:lnTo>
                      <a:pt x="1018" y="244"/>
                    </a:lnTo>
                    <a:lnTo>
                      <a:pt x="994" y="250"/>
                    </a:lnTo>
                    <a:lnTo>
                      <a:pt x="988" y="252"/>
                    </a:lnTo>
                    <a:lnTo>
                      <a:pt x="984" y="256"/>
                    </a:lnTo>
                    <a:lnTo>
                      <a:pt x="986" y="260"/>
                    </a:lnTo>
                    <a:lnTo>
                      <a:pt x="990" y="264"/>
                    </a:lnTo>
                    <a:lnTo>
                      <a:pt x="1014" y="274"/>
                    </a:lnTo>
                    <a:lnTo>
                      <a:pt x="1028" y="280"/>
                    </a:lnTo>
                    <a:lnTo>
                      <a:pt x="1036" y="286"/>
                    </a:lnTo>
                    <a:lnTo>
                      <a:pt x="1048" y="296"/>
                    </a:lnTo>
                    <a:lnTo>
                      <a:pt x="1052" y="302"/>
                    </a:lnTo>
                    <a:lnTo>
                      <a:pt x="1060" y="308"/>
                    </a:lnTo>
                    <a:lnTo>
                      <a:pt x="1072" y="312"/>
                    </a:lnTo>
                    <a:lnTo>
                      <a:pt x="1090" y="318"/>
                    </a:lnTo>
                    <a:lnTo>
                      <a:pt x="1098" y="320"/>
                    </a:lnTo>
                    <a:lnTo>
                      <a:pt x="1104" y="320"/>
                    </a:lnTo>
                    <a:lnTo>
                      <a:pt x="1110" y="318"/>
                    </a:lnTo>
                    <a:lnTo>
                      <a:pt x="1114" y="316"/>
                    </a:lnTo>
                    <a:lnTo>
                      <a:pt x="1116" y="312"/>
                    </a:lnTo>
                    <a:lnTo>
                      <a:pt x="1116" y="306"/>
                    </a:lnTo>
                    <a:lnTo>
                      <a:pt x="1118" y="294"/>
                    </a:lnTo>
                    <a:lnTo>
                      <a:pt x="1120" y="282"/>
                    </a:lnTo>
                    <a:lnTo>
                      <a:pt x="1124" y="268"/>
                    </a:lnTo>
                    <a:lnTo>
                      <a:pt x="1128" y="262"/>
                    </a:lnTo>
                    <a:lnTo>
                      <a:pt x="1132" y="256"/>
                    </a:lnTo>
                    <a:lnTo>
                      <a:pt x="1138" y="252"/>
                    </a:lnTo>
                    <a:lnTo>
                      <a:pt x="1146" y="248"/>
                    </a:lnTo>
                    <a:lnTo>
                      <a:pt x="1160" y="242"/>
                    </a:lnTo>
                    <a:lnTo>
                      <a:pt x="1166" y="236"/>
                    </a:lnTo>
                    <a:lnTo>
                      <a:pt x="1166" y="230"/>
                    </a:lnTo>
                    <a:lnTo>
                      <a:pt x="1164" y="224"/>
                    </a:lnTo>
                    <a:lnTo>
                      <a:pt x="1162" y="218"/>
                    </a:lnTo>
                    <a:lnTo>
                      <a:pt x="1162" y="214"/>
                    </a:lnTo>
                    <a:lnTo>
                      <a:pt x="1162" y="212"/>
                    </a:lnTo>
                    <a:lnTo>
                      <a:pt x="1166" y="208"/>
                    </a:lnTo>
                    <a:lnTo>
                      <a:pt x="1176" y="204"/>
                    </a:lnTo>
                    <a:lnTo>
                      <a:pt x="1182" y="202"/>
                    </a:lnTo>
                    <a:lnTo>
                      <a:pt x="1188" y="200"/>
                    </a:lnTo>
                    <a:lnTo>
                      <a:pt x="1190" y="196"/>
                    </a:lnTo>
                    <a:lnTo>
                      <a:pt x="1192" y="192"/>
                    </a:lnTo>
                    <a:lnTo>
                      <a:pt x="1194" y="186"/>
                    </a:lnTo>
                    <a:lnTo>
                      <a:pt x="1194" y="178"/>
                    </a:lnTo>
                    <a:lnTo>
                      <a:pt x="1196" y="170"/>
                    </a:lnTo>
                    <a:lnTo>
                      <a:pt x="1198" y="166"/>
                    </a:lnTo>
                    <a:lnTo>
                      <a:pt x="1202" y="164"/>
                    </a:lnTo>
                    <a:lnTo>
                      <a:pt x="1206" y="160"/>
                    </a:lnTo>
                    <a:lnTo>
                      <a:pt x="1212" y="158"/>
                    </a:lnTo>
                    <a:lnTo>
                      <a:pt x="1234" y="156"/>
                    </a:lnTo>
                    <a:lnTo>
                      <a:pt x="1272" y="152"/>
                    </a:lnTo>
                    <a:lnTo>
                      <a:pt x="1284" y="148"/>
                    </a:lnTo>
                    <a:lnTo>
                      <a:pt x="1290" y="146"/>
                    </a:lnTo>
                    <a:lnTo>
                      <a:pt x="1290" y="144"/>
                    </a:lnTo>
                    <a:lnTo>
                      <a:pt x="1290" y="142"/>
                    </a:lnTo>
                    <a:lnTo>
                      <a:pt x="1284" y="138"/>
                    </a:lnTo>
                    <a:lnTo>
                      <a:pt x="1274" y="136"/>
                    </a:lnTo>
                    <a:lnTo>
                      <a:pt x="1260" y="130"/>
                    </a:lnTo>
                    <a:lnTo>
                      <a:pt x="1244" y="126"/>
                    </a:lnTo>
                    <a:lnTo>
                      <a:pt x="1236" y="124"/>
                    </a:lnTo>
                    <a:lnTo>
                      <a:pt x="1226" y="118"/>
                    </a:lnTo>
                    <a:lnTo>
                      <a:pt x="1224" y="116"/>
                    </a:lnTo>
                    <a:lnTo>
                      <a:pt x="1220" y="114"/>
                    </a:lnTo>
                    <a:lnTo>
                      <a:pt x="1202" y="114"/>
                    </a:lnTo>
                    <a:lnTo>
                      <a:pt x="1190" y="112"/>
                    </a:lnTo>
                    <a:lnTo>
                      <a:pt x="1186" y="110"/>
                    </a:lnTo>
                    <a:lnTo>
                      <a:pt x="1184" y="106"/>
                    </a:lnTo>
                    <a:lnTo>
                      <a:pt x="1182" y="102"/>
                    </a:lnTo>
                    <a:lnTo>
                      <a:pt x="1182" y="96"/>
                    </a:lnTo>
                    <a:lnTo>
                      <a:pt x="1182" y="90"/>
                    </a:lnTo>
                    <a:lnTo>
                      <a:pt x="1178" y="84"/>
                    </a:lnTo>
                    <a:lnTo>
                      <a:pt x="1170" y="78"/>
                    </a:lnTo>
                    <a:lnTo>
                      <a:pt x="1162" y="74"/>
                    </a:lnTo>
                    <a:lnTo>
                      <a:pt x="1156" y="76"/>
                    </a:lnTo>
                    <a:lnTo>
                      <a:pt x="1152" y="82"/>
                    </a:lnTo>
                    <a:lnTo>
                      <a:pt x="1148" y="88"/>
                    </a:lnTo>
                    <a:lnTo>
                      <a:pt x="1144" y="96"/>
                    </a:lnTo>
                    <a:lnTo>
                      <a:pt x="1144" y="98"/>
                    </a:lnTo>
                    <a:lnTo>
                      <a:pt x="1142" y="94"/>
                    </a:lnTo>
                    <a:lnTo>
                      <a:pt x="1140" y="84"/>
                    </a:lnTo>
                    <a:lnTo>
                      <a:pt x="1140" y="78"/>
                    </a:lnTo>
                    <a:lnTo>
                      <a:pt x="1142" y="74"/>
                    </a:lnTo>
                    <a:lnTo>
                      <a:pt x="1144" y="70"/>
                    </a:lnTo>
                    <a:lnTo>
                      <a:pt x="1150" y="66"/>
                    </a:lnTo>
                    <a:lnTo>
                      <a:pt x="1152" y="64"/>
                    </a:lnTo>
                    <a:lnTo>
                      <a:pt x="1132" y="54"/>
                    </a:lnTo>
                    <a:lnTo>
                      <a:pt x="1124" y="50"/>
                    </a:lnTo>
                    <a:lnTo>
                      <a:pt x="1108" y="50"/>
                    </a:lnTo>
                    <a:lnTo>
                      <a:pt x="1100" y="50"/>
                    </a:lnTo>
                    <a:lnTo>
                      <a:pt x="1092" y="48"/>
                    </a:lnTo>
                    <a:lnTo>
                      <a:pt x="1084" y="42"/>
                    </a:lnTo>
                    <a:lnTo>
                      <a:pt x="1080" y="40"/>
                    </a:lnTo>
                    <a:lnTo>
                      <a:pt x="1076" y="40"/>
                    </a:lnTo>
                    <a:lnTo>
                      <a:pt x="1070" y="40"/>
                    </a:lnTo>
                    <a:lnTo>
                      <a:pt x="1062" y="44"/>
                    </a:lnTo>
                    <a:lnTo>
                      <a:pt x="1058" y="48"/>
                    </a:lnTo>
                    <a:lnTo>
                      <a:pt x="1056" y="54"/>
                    </a:lnTo>
                    <a:lnTo>
                      <a:pt x="1054" y="58"/>
                    </a:lnTo>
                    <a:lnTo>
                      <a:pt x="1056" y="66"/>
                    </a:lnTo>
                    <a:lnTo>
                      <a:pt x="1060" y="80"/>
                    </a:lnTo>
                    <a:lnTo>
                      <a:pt x="1068" y="94"/>
                    </a:lnTo>
                    <a:lnTo>
                      <a:pt x="1084" y="120"/>
                    </a:lnTo>
                    <a:lnTo>
                      <a:pt x="1086" y="130"/>
                    </a:lnTo>
                    <a:lnTo>
                      <a:pt x="1086" y="132"/>
                    </a:lnTo>
                    <a:lnTo>
                      <a:pt x="1084" y="132"/>
                    </a:lnTo>
                    <a:lnTo>
                      <a:pt x="1080" y="132"/>
                    </a:lnTo>
                    <a:lnTo>
                      <a:pt x="1076" y="130"/>
                    </a:lnTo>
                    <a:lnTo>
                      <a:pt x="1068" y="122"/>
                    </a:lnTo>
                    <a:lnTo>
                      <a:pt x="1048" y="96"/>
                    </a:lnTo>
                    <a:lnTo>
                      <a:pt x="1036" y="82"/>
                    </a:lnTo>
                    <a:lnTo>
                      <a:pt x="1026" y="72"/>
                    </a:lnTo>
                    <a:lnTo>
                      <a:pt x="1020" y="68"/>
                    </a:lnTo>
                    <a:lnTo>
                      <a:pt x="1014" y="66"/>
                    </a:lnTo>
                    <a:lnTo>
                      <a:pt x="1008" y="64"/>
                    </a:lnTo>
                    <a:lnTo>
                      <a:pt x="1004" y="66"/>
                    </a:lnTo>
                    <a:lnTo>
                      <a:pt x="998" y="68"/>
                    </a:lnTo>
                    <a:lnTo>
                      <a:pt x="994" y="70"/>
                    </a:lnTo>
                    <a:lnTo>
                      <a:pt x="990" y="78"/>
                    </a:lnTo>
                    <a:lnTo>
                      <a:pt x="988" y="88"/>
                    </a:lnTo>
                    <a:lnTo>
                      <a:pt x="986" y="96"/>
                    </a:lnTo>
                    <a:lnTo>
                      <a:pt x="986" y="108"/>
                    </a:lnTo>
                    <a:lnTo>
                      <a:pt x="984" y="106"/>
                    </a:lnTo>
                    <a:lnTo>
                      <a:pt x="980" y="100"/>
                    </a:lnTo>
                    <a:lnTo>
                      <a:pt x="974" y="90"/>
                    </a:lnTo>
                    <a:lnTo>
                      <a:pt x="968" y="84"/>
                    </a:lnTo>
                    <a:lnTo>
                      <a:pt x="960" y="80"/>
                    </a:lnTo>
                    <a:lnTo>
                      <a:pt x="954" y="78"/>
                    </a:lnTo>
                    <a:lnTo>
                      <a:pt x="950" y="76"/>
                    </a:lnTo>
                    <a:lnTo>
                      <a:pt x="948" y="76"/>
                    </a:lnTo>
                    <a:lnTo>
                      <a:pt x="960" y="72"/>
                    </a:lnTo>
                    <a:lnTo>
                      <a:pt x="972" y="70"/>
                    </a:lnTo>
                    <a:lnTo>
                      <a:pt x="978" y="66"/>
                    </a:lnTo>
                    <a:lnTo>
                      <a:pt x="984" y="62"/>
                    </a:lnTo>
                    <a:lnTo>
                      <a:pt x="984" y="60"/>
                    </a:lnTo>
                    <a:lnTo>
                      <a:pt x="982" y="56"/>
                    </a:lnTo>
                    <a:lnTo>
                      <a:pt x="978" y="56"/>
                    </a:lnTo>
                    <a:lnTo>
                      <a:pt x="970" y="56"/>
                    </a:lnTo>
                    <a:lnTo>
                      <a:pt x="958" y="60"/>
                    </a:lnTo>
                    <a:lnTo>
                      <a:pt x="946" y="62"/>
                    </a:lnTo>
                    <a:lnTo>
                      <a:pt x="938" y="62"/>
                    </a:lnTo>
                    <a:lnTo>
                      <a:pt x="934" y="62"/>
                    </a:lnTo>
                    <a:lnTo>
                      <a:pt x="930" y="58"/>
                    </a:lnTo>
                    <a:lnTo>
                      <a:pt x="928" y="56"/>
                    </a:lnTo>
                    <a:lnTo>
                      <a:pt x="926" y="56"/>
                    </a:lnTo>
                    <a:lnTo>
                      <a:pt x="922" y="58"/>
                    </a:lnTo>
                    <a:lnTo>
                      <a:pt x="916" y="60"/>
                    </a:lnTo>
                    <a:lnTo>
                      <a:pt x="908" y="64"/>
                    </a:lnTo>
                    <a:lnTo>
                      <a:pt x="904" y="64"/>
                    </a:lnTo>
                    <a:lnTo>
                      <a:pt x="902" y="64"/>
                    </a:lnTo>
                    <a:lnTo>
                      <a:pt x="900" y="60"/>
                    </a:lnTo>
                    <a:lnTo>
                      <a:pt x="896" y="58"/>
                    </a:lnTo>
                    <a:lnTo>
                      <a:pt x="892" y="58"/>
                    </a:lnTo>
                    <a:lnTo>
                      <a:pt x="884" y="60"/>
                    </a:lnTo>
                    <a:lnTo>
                      <a:pt x="874" y="64"/>
                    </a:lnTo>
                    <a:lnTo>
                      <a:pt x="862" y="72"/>
                    </a:lnTo>
                    <a:lnTo>
                      <a:pt x="856" y="78"/>
                    </a:lnTo>
                    <a:lnTo>
                      <a:pt x="854" y="82"/>
                    </a:lnTo>
                    <a:lnTo>
                      <a:pt x="854" y="88"/>
                    </a:lnTo>
                    <a:lnTo>
                      <a:pt x="858" y="92"/>
                    </a:lnTo>
                    <a:lnTo>
                      <a:pt x="862" y="98"/>
                    </a:lnTo>
                    <a:lnTo>
                      <a:pt x="872" y="112"/>
                    </a:lnTo>
                    <a:lnTo>
                      <a:pt x="878" y="116"/>
                    </a:lnTo>
                    <a:lnTo>
                      <a:pt x="884" y="118"/>
                    </a:lnTo>
                    <a:lnTo>
                      <a:pt x="890" y="114"/>
                    </a:lnTo>
                    <a:lnTo>
                      <a:pt x="894" y="110"/>
                    </a:lnTo>
                    <a:lnTo>
                      <a:pt x="902" y="104"/>
                    </a:lnTo>
                    <a:lnTo>
                      <a:pt x="902" y="108"/>
                    </a:lnTo>
                    <a:close/>
                    <a:moveTo>
                      <a:pt x="1272" y="818"/>
                    </a:moveTo>
                    <a:lnTo>
                      <a:pt x="1272" y="818"/>
                    </a:lnTo>
                    <a:lnTo>
                      <a:pt x="1272" y="816"/>
                    </a:lnTo>
                    <a:lnTo>
                      <a:pt x="1270" y="814"/>
                    </a:lnTo>
                    <a:lnTo>
                      <a:pt x="1266" y="812"/>
                    </a:lnTo>
                    <a:lnTo>
                      <a:pt x="1264" y="814"/>
                    </a:lnTo>
                    <a:lnTo>
                      <a:pt x="1264" y="818"/>
                    </a:lnTo>
                    <a:lnTo>
                      <a:pt x="1264" y="820"/>
                    </a:lnTo>
                    <a:lnTo>
                      <a:pt x="1272" y="818"/>
                    </a:lnTo>
                    <a:close/>
                    <a:moveTo>
                      <a:pt x="1168" y="848"/>
                    </a:moveTo>
                    <a:lnTo>
                      <a:pt x="1168" y="848"/>
                    </a:lnTo>
                    <a:lnTo>
                      <a:pt x="1176" y="848"/>
                    </a:lnTo>
                    <a:lnTo>
                      <a:pt x="1180" y="848"/>
                    </a:lnTo>
                    <a:lnTo>
                      <a:pt x="1182" y="844"/>
                    </a:lnTo>
                    <a:lnTo>
                      <a:pt x="1184" y="840"/>
                    </a:lnTo>
                    <a:lnTo>
                      <a:pt x="1190" y="836"/>
                    </a:lnTo>
                    <a:lnTo>
                      <a:pt x="1192" y="834"/>
                    </a:lnTo>
                    <a:lnTo>
                      <a:pt x="1192" y="832"/>
                    </a:lnTo>
                    <a:lnTo>
                      <a:pt x="1192" y="830"/>
                    </a:lnTo>
                    <a:lnTo>
                      <a:pt x="1188" y="828"/>
                    </a:lnTo>
                    <a:lnTo>
                      <a:pt x="1182" y="826"/>
                    </a:lnTo>
                    <a:lnTo>
                      <a:pt x="1180" y="826"/>
                    </a:lnTo>
                    <a:lnTo>
                      <a:pt x="1180" y="828"/>
                    </a:lnTo>
                    <a:lnTo>
                      <a:pt x="1176" y="830"/>
                    </a:lnTo>
                    <a:lnTo>
                      <a:pt x="1174" y="830"/>
                    </a:lnTo>
                    <a:lnTo>
                      <a:pt x="1172" y="832"/>
                    </a:lnTo>
                    <a:lnTo>
                      <a:pt x="1170" y="832"/>
                    </a:lnTo>
                    <a:lnTo>
                      <a:pt x="1166" y="832"/>
                    </a:lnTo>
                    <a:lnTo>
                      <a:pt x="1164" y="832"/>
                    </a:lnTo>
                    <a:lnTo>
                      <a:pt x="1162" y="834"/>
                    </a:lnTo>
                    <a:lnTo>
                      <a:pt x="1162" y="838"/>
                    </a:lnTo>
                    <a:lnTo>
                      <a:pt x="1160" y="842"/>
                    </a:lnTo>
                    <a:lnTo>
                      <a:pt x="1156" y="842"/>
                    </a:lnTo>
                    <a:lnTo>
                      <a:pt x="1154" y="842"/>
                    </a:lnTo>
                    <a:lnTo>
                      <a:pt x="1152" y="844"/>
                    </a:lnTo>
                    <a:lnTo>
                      <a:pt x="1152" y="846"/>
                    </a:lnTo>
                    <a:lnTo>
                      <a:pt x="1154" y="848"/>
                    </a:lnTo>
                    <a:lnTo>
                      <a:pt x="1168" y="848"/>
                    </a:lnTo>
                    <a:close/>
                    <a:moveTo>
                      <a:pt x="1214" y="822"/>
                    </a:moveTo>
                    <a:lnTo>
                      <a:pt x="1214" y="822"/>
                    </a:lnTo>
                    <a:lnTo>
                      <a:pt x="1218" y="816"/>
                    </a:lnTo>
                    <a:lnTo>
                      <a:pt x="1218" y="814"/>
                    </a:lnTo>
                    <a:lnTo>
                      <a:pt x="1216" y="814"/>
                    </a:lnTo>
                    <a:lnTo>
                      <a:pt x="1212" y="812"/>
                    </a:lnTo>
                    <a:lnTo>
                      <a:pt x="1208" y="814"/>
                    </a:lnTo>
                    <a:lnTo>
                      <a:pt x="1206" y="814"/>
                    </a:lnTo>
                    <a:lnTo>
                      <a:pt x="1202" y="812"/>
                    </a:lnTo>
                    <a:lnTo>
                      <a:pt x="1198" y="810"/>
                    </a:lnTo>
                    <a:lnTo>
                      <a:pt x="1196" y="812"/>
                    </a:lnTo>
                    <a:lnTo>
                      <a:pt x="1192" y="814"/>
                    </a:lnTo>
                    <a:lnTo>
                      <a:pt x="1190" y="814"/>
                    </a:lnTo>
                    <a:lnTo>
                      <a:pt x="1188" y="814"/>
                    </a:lnTo>
                    <a:lnTo>
                      <a:pt x="1188" y="816"/>
                    </a:lnTo>
                    <a:lnTo>
                      <a:pt x="1184" y="820"/>
                    </a:lnTo>
                    <a:lnTo>
                      <a:pt x="1182" y="822"/>
                    </a:lnTo>
                    <a:lnTo>
                      <a:pt x="1184" y="824"/>
                    </a:lnTo>
                    <a:lnTo>
                      <a:pt x="1190" y="824"/>
                    </a:lnTo>
                    <a:lnTo>
                      <a:pt x="1196" y="828"/>
                    </a:lnTo>
                    <a:lnTo>
                      <a:pt x="1200" y="830"/>
                    </a:lnTo>
                    <a:lnTo>
                      <a:pt x="1204" y="830"/>
                    </a:lnTo>
                    <a:lnTo>
                      <a:pt x="1214" y="822"/>
                    </a:lnTo>
                    <a:close/>
                    <a:moveTo>
                      <a:pt x="1352" y="792"/>
                    </a:moveTo>
                    <a:lnTo>
                      <a:pt x="1352" y="792"/>
                    </a:lnTo>
                    <a:lnTo>
                      <a:pt x="1348" y="790"/>
                    </a:lnTo>
                    <a:lnTo>
                      <a:pt x="1344" y="788"/>
                    </a:lnTo>
                    <a:lnTo>
                      <a:pt x="1338" y="788"/>
                    </a:lnTo>
                    <a:lnTo>
                      <a:pt x="1330" y="790"/>
                    </a:lnTo>
                    <a:lnTo>
                      <a:pt x="1328" y="792"/>
                    </a:lnTo>
                    <a:lnTo>
                      <a:pt x="1330" y="794"/>
                    </a:lnTo>
                    <a:lnTo>
                      <a:pt x="1340" y="798"/>
                    </a:lnTo>
                    <a:lnTo>
                      <a:pt x="1350" y="796"/>
                    </a:lnTo>
                    <a:lnTo>
                      <a:pt x="1352" y="796"/>
                    </a:lnTo>
                    <a:lnTo>
                      <a:pt x="1352" y="792"/>
                    </a:lnTo>
                    <a:close/>
                    <a:moveTo>
                      <a:pt x="1326" y="780"/>
                    </a:moveTo>
                    <a:lnTo>
                      <a:pt x="1326" y="780"/>
                    </a:lnTo>
                    <a:lnTo>
                      <a:pt x="1330" y="778"/>
                    </a:lnTo>
                    <a:lnTo>
                      <a:pt x="1334" y="776"/>
                    </a:lnTo>
                    <a:lnTo>
                      <a:pt x="1338" y="776"/>
                    </a:lnTo>
                    <a:lnTo>
                      <a:pt x="1342" y="776"/>
                    </a:lnTo>
                    <a:lnTo>
                      <a:pt x="1346" y="778"/>
                    </a:lnTo>
                    <a:lnTo>
                      <a:pt x="1350" y="776"/>
                    </a:lnTo>
                    <a:lnTo>
                      <a:pt x="1364" y="766"/>
                    </a:lnTo>
                    <a:lnTo>
                      <a:pt x="1372" y="760"/>
                    </a:lnTo>
                    <a:lnTo>
                      <a:pt x="1372" y="758"/>
                    </a:lnTo>
                    <a:lnTo>
                      <a:pt x="1372" y="756"/>
                    </a:lnTo>
                    <a:lnTo>
                      <a:pt x="1368" y="756"/>
                    </a:lnTo>
                    <a:lnTo>
                      <a:pt x="1362" y="756"/>
                    </a:lnTo>
                    <a:lnTo>
                      <a:pt x="1356" y="758"/>
                    </a:lnTo>
                    <a:lnTo>
                      <a:pt x="1358" y="760"/>
                    </a:lnTo>
                    <a:lnTo>
                      <a:pt x="1358" y="762"/>
                    </a:lnTo>
                    <a:lnTo>
                      <a:pt x="1356" y="764"/>
                    </a:lnTo>
                    <a:lnTo>
                      <a:pt x="1350" y="762"/>
                    </a:lnTo>
                    <a:lnTo>
                      <a:pt x="1348" y="762"/>
                    </a:lnTo>
                    <a:lnTo>
                      <a:pt x="1346" y="762"/>
                    </a:lnTo>
                    <a:lnTo>
                      <a:pt x="1342" y="766"/>
                    </a:lnTo>
                    <a:lnTo>
                      <a:pt x="1342" y="770"/>
                    </a:lnTo>
                    <a:lnTo>
                      <a:pt x="1340" y="768"/>
                    </a:lnTo>
                    <a:lnTo>
                      <a:pt x="1338" y="766"/>
                    </a:lnTo>
                    <a:lnTo>
                      <a:pt x="1332" y="766"/>
                    </a:lnTo>
                    <a:lnTo>
                      <a:pt x="1318" y="770"/>
                    </a:lnTo>
                    <a:lnTo>
                      <a:pt x="1314" y="774"/>
                    </a:lnTo>
                    <a:lnTo>
                      <a:pt x="1318" y="776"/>
                    </a:lnTo>
                    <a:lnTo>
                      <a:pt x="1320" y="776"/>
                    </a:lnTo>
                    <a:lnTo>
                      <a:pt x="1322" y="778"/>
                    </a:lnTo>
                    <a:lnTo>
                      <a:pt x="1320" y="780"/>
                    </a:lnTo>
                    <a:lnTo>
                      <a:pt x="1326" y="780"/>
                    </a:lnTo>
                    <a:close/>
                    <a:moveTo>
                      <a:pt x="1414" y="220"/>
                    </a:moveTo>
                    <a:lnTo>
                      <a:pt x="1414" y="220"/>
                    </a:lnTo>
                    <a:lnTo>
                      <a:pt x="1408" y="216"/>
                    </a:lnTo>
                    <a:lnTo>
                      <a:pt x="1402" y="216"/>
                    </a:lnTo>
                    <a:lnTo>
                      <a:pt x="1392" y="218"/>
                    </a:lnTo>
                    <a:lnTo>
                      <a:pt x="1388" y="220"/>
                    </a:lnTo>
                    <a:lnTo>
                      <a:pt x="1382" y="220"/>
                    </a:lnTo>
                    <a:lnTo>
                      <a:pt x="1374" y="218"/>
                    </a:lnTo>
                    <a:lnTo>
                      <a:pt x="1364" y="214"/>
                    </a:lnTo>
                    <a:lnTo>
                      <a:pt x="1356" y="208"/>
                    </a:lnTo>
                    <a:lnTo>
                      <a:pt x="1354" y="204"/>
                    </a:lnTo>
                    <a:lnTo>
                      <a:pt x="1356" y="200"/>
                    </a:lnTo>
                    <a:lnTo>
                      <a:pt x="1360" y="198"/>
                    </a:lnTo>
                    <a:lnTo>
                      <a:pt x="1370" y="194"/>
                    </a:lnTo>
                    <a:lnTo>
                      <a:pt x="1370" y="192"/>
                    </a:lnTo>
                    <a:lnTo>
                      <a:pt x="1366" y="190"/>
                    </a:lnTo>
                    <a:lnTo>
                      <a:pt x="1354" y="188"/>
                    </a:lnTo>
                    <a:lnTo>
                      <a:pt x="1336" y="188"/>
                    </a:lnTo>
                    <a:lnTo>
                      <a:pt x="1316" y="188"/>
                    </a:lnTo>
                    <a:lnTo>
                      <a:pt x="1296" y="190"/>
                    </a:lnTo>
                    <a:lnTo>
                      <a:pt x="1280" y="194"/>
                    </a:lnTo>
                    <a:lnTo>
                      <a:pt x="1274" y="196"/>
                    </a:lnTo>
                    <a:lnTo>
                      <a:pt x="1270" y="198"/>
                    </a:lnTo>
                    <a:lnTo>
                      <a:pt x="1270" y="202"/>
                    </a:lnTo>
                    <a:lnTo>
                      <a:pt x="1272" y="204"/>
                    </a:lnTo>
                    <a:lnTo>
                      <a:pt x="1276" y="208"/>
                    </a:lnTo>
                    <a:lnTo>
                      <a:pt x="1286" y="212"/>
                    </a:lnTo>
                    <a:lnTo>
                      <a:pt x="1292" y="214"/>
                    </a:lnTo>
                    <a:lnTo>
                      <a:pt x="1292" y="216"/>
                    </a:lnTo>
                    <a:lnTo>
                      <a:pt x="1292" y="218"/>
                    </a:lnTo>
                    <a:lnTo>
                      <a:pt x="1286" y="224"/>
                    </a:lnTo>
                    <a:lnTo>
                      <a:pt x="1272" y="236"/>
                    </a:lnTo>
                    <a:lnTo>
                      <a:pt x="1264" y="242"/>
                    </a:lnTo>
                    <a:lnTo>
                      <a:pt x="1262" y="246"/>
                    </a:lnTo>
                    <a:lnTo>
                      <a:pt x="1264" y="248"/>
                    </a:lnTo>
                    <a:lnTo>
                      <a:pt x="1270" y="250"/>
                    </a:lnTo>
                    <a:lnTo>
                      <a:pt x="1288" y="250"/>
                    </a:lnTo>
                    <a:lnTo>
                      <a:pt x="1314" y="246"/>
                    </a:lnTo>
                    <a:lnTo>
                      <a:pt x="1324" y="248"/>
                    </a:lnTo>
                    <a:lnTo>
                      <a:pt x="1328" y="248"/>
                    </a:lnTo>
                    <a:lnTo>
                      <a:pt x="1328" y="250"/>
                    </a:lnTo>
                    <a:lnTo>
                      <a:pt x="1328" y="256"/>
                    </a:lnTo>
                    <a:lnTo>
                      <a:pt x="1328" y="260"/>
                    </a:lnTo>
                    <a:lnTo>
                      <a:pt x="1326" y="264"/>
                    </a:lnTo>
                    <a:lnTo>
                      <a:pt x="1326" y="266"/>
                    </a:lnTo>
                    <a:lnTo>
                      <a:pt x="1328" y="266"/>
                    </a:lnTo>
                    <a:lnTo>
                      <a:pt x="1336" y="266"/>
                    </a:lnTo>
                    <a:lnTo>
                      <a:pt x="1350" y="260"/>
                    </a:lnTo>
                    <a:lnTo>
                      <a:pt x="1376" y="250"/>
                    </a:lnTo>
                    <a:lnTo>
                      <a:pt x="1402" y="238"/>
                    </a:lnTo>
                    <a:lnTo>
                      <a:pt x="1412" y="234"/>
                    </a:lnTo>
                    <a:lnTo>
                      <a:pt x="1418" y="228"/>
                    </a:lnTo>
                    <a:lnTo>
                      <a:pt x="1420" y="226"/>
                    </a:lnTo>
                    <a:lnTo>
                      <a:pt x="1420" y="224"/>
                    </a:lnTo>
                    <a:lnTo>
                      <a:pt x="1418" y="222"/>
                    </a:lnTo>
                    <a:lnTo>
                      <a:pt x="1414" y="220"/>
                    </a:lnTo>
                    <a:close/>
                    <a:moveTo>
                      <a:pt x="1370" y="792"/>
                    </a:moveTo>
                    <a:lnTo>
                      <a:pt x="1370" y="792"/>
                    </a:lnTo>
                    <a:lnTo>
                      <a:pt x="1378" y="782"/>
                    </a:lnTo>
                    <a:lnTo>
                      <a:pt x="1380" y="776"/>
                    </a:lnTo>
                    <a:lnTo>
                      <a:pt x="1378" y="774"/>
                    </a:lnTo>
                    <a:lnTo>
                      <a:pt x="1376" y="772"/>
                    </a:lnTo>
                    <a:lnTo>
                      <a:pt x="1372" y="770"/>
                    </a:lnTo>
                    <a:lnTo>
                      <a:pt x="1370" y="774"/>
                    </a:lnTo>
                    <a:lnTo>
                      <a:pt x="1362" y="776"/>
                    </a:lnTo>
                    <a:lnTo>
                      <a:pt x="1354" y="780"/>
                    </a:lnTo>
                    <a:lnTo>
                      <a:pt x="1350" y="784"/>
                    </a:lnTo>
                    <a:lnTo>
                      <a:pt x="1350" y="786"/>
                    </a:lnTo>
                    <a:lnTo>
                      <a:pt x="1350" y="788"/>
                    </a:lnTo>
                    <a:lnTo>
                      <a:pt x="1356" y="792"/>
                    </a:lnTo>
                    <a:lnTo>
                      <a:pt x="1364" y="794"/>
                    </a:lnTo>
                    <a:lnTo>
                      <a:pt x="1366" y="794"/>
                    </a:lnTo>
                    <a:lnTo>
                      <a:pt x="1370" y="792"/>
                    </a:lnTo>
                    <a:close/>
                    <a:moveTo>
                      <a:pt x="1388" y="762"/>
                    </a:moveTo>
                    <a:lnTo>
                      <a:pt x="1388" y="762"/>
                    </a:lnTo>
                    <a:lnTo>
                      <a:pt x="1384" y="762"/>
                    </a:lnTo>
                    <a:lnTo>
                      <a:pt x="1380" y="764"/>
                    </a:lnTo>
                    <a:lnTo>
                      <a:pt x="1380" y="766"/>
                    </a:lnTo>
                    <a:lnTo>
                      <a:pt x="1380" y="770"/>
                    </a:lnTo>
                    <a:lnTo>
                      <a:pt x="1384" y="776"/>
                    </a:lnTo>
                    <a:lnTo>
                      <a:pt x="1386" y="778"/>
                    </a:lnTo>
                    <a:lnTo>
                      <a:pt x="1388" y="778"/>
                    </a:lnTo>
                    <a:lnTo>
                      <a:pt x="1394" y="776"/>
                    </a:lnTo>
                    <a:lnTo>
                      <a:pt x="1396" y="772"/>
                    </a:lnTo>
                    <a:lnTo>
                      <a:pt x="1396" y="770"/>
                    </a:lnTo>
                    <a:lnTo>
                      <a:pt x="1396" y="766"/>
                    </a:lnTo>
                    <a:lnTo>
                      <a:pt x="1392" y="764"/>
                    </a:lnTo>
                    <a:lnTo>
                      <a:pt x="1388" y="762"/>
                    </a:lnTo>
                    <a:close/>
                    <a:moveTo>
                      <a:pt x="1264" y="804"/>
                    </a:moveTo>
                    <a:lnTo>
                      <a:pt x="1264" y="804"/>
                    </a:lnTo>
                    <a:lnTo>
                      <a:pt x="1264" y="800"/>
                    </a:lnTo>
                    <a:lnTo>
                      <a:pt x="1262" y="798"/>
                    </a:lnTo>
                    <a:lnTo>
                      <a:pt x="1258" y="798"/>
                    </a:lnTo>
                    <a:lnTo>
                      <a:pt x="1252" y="802"/>
                    </a:lnTo>
                    <a:lnTo>
                      <a:pt x="1248" y="804"/>
                    </a:lnTo>
                    <a:lnTo>
                      <a:pt x="1248" y="808"/>
                    </a:lnTo>
                    <a:lnTo>
                      <a:pt x="1250" y="810"/>
                    </a:lnTo>
                    <a:lnTo>
                      <a:pt x="1254" y="812"/>
                    </a:lnTo>
                    <a:lnTo>
                      <a:pt x="1260" y="814"/>
                    </a:lnTo>
                    <a:lnTo>
                      <a:pt x="1262" y="812"/>
                    </a:lnTo>
                    <a:lnTo>
                      <a:pt x="1264" y="804"/>
                    </a:lnTo>
                    <a:close/>
                    <a:moveTo>
                      <a:pt x="1102" y="904"/>
                    </a:moveTo>
                    <a:lnTo>
                      <a:pt x="1102" y="904"/>
                    </a:lnTo>
                    <a:lnTo>
                      <a:pt x="1102" y="908"/>
                    </a:lnTo>
                    <a:lnTo>
                      <a:pt x="1104" y="908"/>
                    </a:lnTo>
                    <a:lnTo>
                      <a:pt x="1112" y="908"/>
                    </a:lnTo>
                    <a:lnTo>
                      <a:pt x="1114" y="906"/>
                    </a:lnTo>
                    <a:lnTo>
                      <a:pt x="1112" y="902"/>
                    </a:lnTo>
                    <a:lnTo>
                      <a:pt x="1106" y="902"/>
                    </a:lnTo>
                    <a:lnTo>
                      <a:pt x="1104" y="902"/>
                    </a:lnTo>
                    <a:lnTo>
                      <a:pt x="1102" y="904"/>
                    </a:lnTo>
                    <a:close/>
                    <a:moveTo>
                      <a:pt x="1116" y="898"/>
                    </a:moveTo>
                    <a:lnTo>
                      <a:pt x="1116" y="898"/>
                    </a:lnTo>
                    <a:lnTo>
                      <a:pt x="1120" y="900"/>
                    </a:lnTo>
                    <a:lnTo>
                      <a:pt x="1122" y="898"/>
                    </a:lnTo>
                    <a:lnTo>
                      <a:pt x="1124" y="896"/>
                    </a:lnTo>
                    <a:lnTo>
                      <a:pt x="1124" y="894"/>
                    </a:lnTo>
                    <a:lnTo>
                      <a:pt x="1120" y="892"/>
                    </a:lnTo>
                    <a:lnTo>
                      <a:pt x="1116" y="894"/>
                    </a:lnTo>
                    <a:lnTo>
                      <a:pt x="1114" y="896"/>
                    </a:lnTo>
                    <a:lnTo>
                      <a:pt x="1116" y="898"/>
                    </a:lnTo>
                    <a:close/>
                    <a:moveTo>
                      <a:pt x="1150" y="850"/>
                    </a:moveTo>
                    <a:lnTo>
                      <a:pt x="1150" y="850"/>
                    </a:lnTo>
                    <a:lnTo>
                      <a:pt x="1148" y="850"/>
                    </a:lnTo>
                    <a:lnTo>
                      <a:pt x="1148" y="848"/>
                    </a:lnTo>
                    <a:lnTo>
                      <a:pt x="1146" y="846"/>
                    </a:lnTo>
                    <a:lnTo>
                      <a:pt x="1144" y="846"/>
                    </a:lnTo>
                    <a:lnTo>
                      <a:pt x="1142" y="848"/>
                    </a:lnTo>
                    <a:lnTo>
                      <a:pt x="1140" y="846"/>
                    </a:lnTo>
                    <a:lnTo>
                      <a:pt x="1138" y="844"/>
                    </a:lnTo>
                    <a:lnTo>
                      <a:pt x="1136" y="846"/>
                    </a:lnTo>
                    <a:lnTo>
                      <a:pt x="1136" y="848"/>
                    </a:lnTo>
                    <a:lnTo>
                      <a:pt x="1132" y="848"/>
                    </a:lnTo>
                    <a:lnTo>
                      <a:pt x="1130" y="846"/>
                    </a:lnTo>
                    <a:lnTo>
                      <a:pt x="1130" y="850"/>
                    </a:lnTo>
                    <a:lnTo>
                      <a:pt x="1130" y="852"/>
                    </a:lnTo>
                    <a:lnTo>
                      <a:pt x="1128" y="850"/>
                    </a:lnTo>
                    <a:lnTo>
                      <a:pt x="1124" y="850"/>
                    </a:lnTo>
                    <a:lnTo>
                      <a:pt x="1120" y="850"/>
                    </a:lnTo>
                    <a:lnTo>
                      <a:pt x="1118" y="854"/>
                    </a:lnTo>
                    <a:lnTo>
                      <a:pt x="1120" y="856"/>
                    </a:lnTo>
                    <a:lnTo>
                      <a:pt x="1124" y="856"/>
                    </a:lnTo>
                    <a:lnTo>
                      <a:pt x="1124" y="858"/>
                    </a:lnTo>
                    <a:lnTo>
                      <a:pt x="1120" y="860"/>
                    </a:lnTo>
                    <a:lnTo>
                      <a:pt x="1114" y="860"/>
                    </a:lnTo>
                    <a:lnTo>
                      <a:pt x="1108" y="860"/>
                    </a:lnTo>
                    <a:lnTo>
                      <a:pt x="1108" y="862"/>
                    </a:lnTo>
                    <a:lnTo>
                      <a:pt x="1110" y="862"/>
                    </a:lnTo>
                    <a:lnTo>
                      <a:pt x="1110" y="864"/>
                    </a:lnTo>
                    <a:lnTo>
                      <a:pt x="1108" y="866"/>
                    </a:lnTo>
                    <a:lnTo>
                      <a:pt x="1106" y="866"/>
                    </a:lnTo>
                    <a:lnTo>
                      <a:pt x="1108" y="868"/>
                    </a:lnTo>
                    <a:lnTo>
                      <a:pt x="1110" y="870"/>
                    </a:lnTo>
                    <a:lnTo>
                      <a:pt x="1108" y="870"/>
                    </a:lnTo>
                    <a:lnTo>
                      <a:pt x="1108" y="872"/>
                    </a:lnTo>
                    <a:lnTo>
                      <a:pt x="1108" y="874"/>
                    </a:lnTo>
                    <a:lnTo>
                      <a:pt x="1108" y="876"/>
                    </a:lnTo>
                    <a:lnTo>
                      <a:pt x="1108" y="878"/>
                    </a:lnTo>
                    <a:lnTo>
                      <a:pt x="1106" y="880"/>
                    </a:lnTo>
                    <a:lnTo>
                      <a:pt x="1104" y="882"/>
                    </a:lnTo>
                    <a:lnTo>
                      <a:pt x="1108" y="884"/>
                    </a:lnTo>
                    <a:lnTo>
                      <a:pt x="1114" y="884"/>
                    </a:lnTo>
                    <a:lnTo>
                      <a:pt x="1114" y="886"/>
                    </a:lnTo>
                    <a:lnTo>
                      <a:pt x="1114" y="888"/>
                    </a:lnTo>
                    <a:lnTo>
                      <a:pt x="1116" y="888"/>
                    </a:lnTo>
                    <a:lnTo>
                      <a:pt x="1120" y="884"/>
                    </a:lnTo>
                    <a:lnTo>
                      <a:pt x="1122" y="880"/>
                    </a:lnTo>
                    <a:lnTo>
                      <a:pt x="1126" y="876"/>
                    </a:lnTo>
                    <a:lnTo>
                      <a:pt x="1130" y="874"/>
                    </a:lnTo>
                    <a:lnTo>
                      <a:pt x="1132" y="876"/>
                    </a:lnTo>
                    <a:lnTo>
                      <a:pt x="1132" y="878"/>
                    </a:lnTo>
                    <a:lnTo>
                      <a:pt x="1134" y="878"/>
                    </a:lnTo>
                    <a:lnTo>
                      <a:pt x="1142" y="878"/>
                    </a:lnTo>
                    <a:lnTo>
                      <a:pt x="1146" y="876"/>
                    </a:lnTo>
                    <a:lnTo>
                      <a:pt x="1148" y="874"/>
                    </a:lnTo>
                    <a:lnTo>
                      <a:pt x="1146" y="870"/>
                    </a:lnTo>
                    <a:lnTo>
                      <a:pt x="1146" y="866"/>
                    </a:lnTo>
                    <a:lnTo>
                      <a:pt x="1148" y="864"/>
                    </a:lnTo>
                    <a:lnTo>
                      <a:pt x="1150" y="862"/>
                    </a:lnTo>
                    <a:lnTo>
                      <a:pt x="1150" y="860"/>
                    </a:lnTo>
                    <a:lnTo>
                      <a:pt x="1152" y="852"/>
                    </a:lnTo>
                    <a:lnTo>
                      <a:pt x="1152" y="850"/>
                    </a:lnTo>
                    <a:lnTo>
                      <a:pt x="1150" y="850"/>
                    </a:lnTo>
                    <a:close/>
                    <a:moveTo>
                      <a:pt x="1254" y="830"/>
                    </a:moveTo>
                    <a:lnTo>
                      <a:pt x="1254" y="830"/>
                    </a:lnTo>
                    <a:lnTo>
                      <a:pt x="1260" y="826"/>
                    </a:lnTo>
                    <a:lnTo>
                      <a:pt x="1262" y="824"/>
                    </a:lnTo>
                    <a:lnTo>
                      <a:pt x="1260" y="820"/>
                    </a:lnTo>
                    <a:lnTo>
                      <a:pt x="1258" y="822"/>
                    </a:lnTo>
                    <a:lnTo>
                      <a:pt x="1256" y="826"/>
                    </a:lnTo>
                    <a:lnTo>
                      <a:pt x="1254" y="830"/>
                    </a:lnTo>
                    <a:close/>
                    <a:moveTo>
                      <a:pt x="1226" y="818"/>
                    </a:moveTo>
                    <a:lnTo>
                      <a:pt x="1226" y="818"/>
                    </a:lnTo>
                    <a:lnTo>
                      <a:pt x="1222" y="818"/>
                    </a:lnTo>
                    <a:lnTo>
                      <a:pt x="1218" y="820"/>
                    </a:lnTo>
                    <a:lnTo>
                      <a:pt x="1214" y="826"/>
                    </a:lnTo>
                    <a:lnTo>
                      <a:pt x="1216" y="826"/>
                    </a:lnTo>
                    <a:lnTo>
                      <a:pt x="1220" y="824"/>
                    </a:lnTo>
                    <a:lnTo>
                      <a:pt x="1224" y="822"/>
                    </a:lnTo>
                    <a:lnTo>
                      <a:pt x="1226" y="818"/>
                    </a:lnTo>
                    <a:close/>
                    <a:moveTo>
                      <a:pt x="1074" y="928"/>
                    </a:moveTo>
                    <a:lnTo>
                      <a:pt x="1074" y="928"/>
                    </a:lnTo>
                    <a:lnTo>
                      <a:pt x="1074" y="930"/>
                    </a:lnTo>
                    <a:lnTo>
                      <a:pt x="1074" y="932"/>
                    </a:lnTo>
                    <a:lnTo>
                      <a:pt x="1078" y="932"/>
                    </a:lnTo>
                    <a:lnTo>
                      <a:pt x="1082" y="930"/>
                    </a:lnTo>
                    <a:lnTo>
                      <a:pt x="1084" y="926"/>
                    </a:lnTo>
                    <a:lnTo>
                      <a:pt x="1084" y="924"/>
                    </a:lnTo>
                    <a:lnTo>
                      <a:pt x="1080" y="924"/>
                    </a:lnTo>
                    <a:lnTo>
                      <a:pt x="1076" y="924"/>
                    </a:lnTo>
                    <a:lnTo>
                      <a:pt x="1074" y="928"/>
                    </a:lnTo>
                    <a:close/>
                    <a:moveTo>
                      <a:pt x="772" y="1274"/>
                    </a:moveTo>
                    <a:lnTo>
                      <a:pt x="772" y="1274"/>
                    </a:lnTo>
                    <a:lnTo>
                      <a:pt x="784" y="1270"/>
                    </a:lnTo>
                    <a:lnTo>
                      <a:pt x="788" y="1270"/>
                    </a:lnTo>
                    <a:lnTo>
                      <a:pt x="790" y="1268"/>
                    </a:lnTo>
                    <a:lnTo>
                      <a:pt x="790" y="1266"/>
                    </a:lnTo>
                    <a:lnTo>
                      <a:pt x="788" y="1264"/>
                    </a:lnTo>
                    <a:lnTo>
                      <a:pt x="786" y="1264"/>
                    </a:lnTo>
                    <a:lnTo>
                      <a:pt x="784" y="1262"/>
                    </a:lnTo>
                    <a:lnTo>
                      <a:pt x="784" y="1260"/>
                    </a:lnTo>
                    <a:lnTo>
                      <a:pt x="778" y="1262"/>
                    </a:lnTo>
                    <a:lnTo>
                      <a:pt x="768" y="1266"/>
                    </a:lnTo>
                    <a:lnTo>
                      <a:pt x="760" y="1268"/>
                    </a:lnTo>
                    <a:lnTo>
                      <a:pt x="758" y="1270"/>
                    </a:lnTo>
                    <a:lnTo>
                      <a:pt x="756" y="1274"/>
                    </a:lnTo>
                    <a:lnTo>
                      <a:pt x="758" y="1276"/>
                    </a:lnTo>
                    <a:lnTo>
                      <a:pt x="760" y="1276"/>
                    </a:lnTo>
                    <a:lnTo>
                      <a:pt x="772" y="1274"/>
                    </a:lnTo>
                    <a:close/>
                    <a:moveTo>
                      <a:pt x="776" y="1258"/>
                    </a:moveTo>
                    <a:lnTo>
                      <a:pt x="776" y="1258"/>
                    </a:lnTo>
                    <a:lnTo>
                      <a:pt x="780" y="1256"/>
                    </a:lnTo>
                    <a:lnTo>
                      <a:pt x="778" y="1252"/>
                    </a:lnTo>
                    <a:lnTo>
                      <a:pt x="776" y="1250"/>
                    </a:lnTo>
                    <a:lnTo>
                      <a:pt x="774" y="1252"/>
                    </a:lnTo>
                    <a:lnTo>
                      <a:pt x="772" y="1254"/>
                    </a:lnTo>
                    <a:lnTo>
                      <a:pt x="764" y="1256"/>
                    </a:lnTo>
                    <a:lnTo>
                      <a:pt x="760" y="1258"/>
                    </a:lnTo>
                    <a:lnTo>
                      <a:pt x="758" y="1258"/>
                    </a:lnTo>
                    <a:lnTo>
                      <a:pt x="758" y="1260"/>
                    </a:lnTo>
                    <a:lnTo>
                      <a:pt x="764" y="1260"/>
                    </a:lnTo>
                    <a:lnTo>
                      <a:pt x="776" y="1258"/>
                    </a:lnTo>
                    <a:close/>
                    <a:moveTo>
                      <a:pt x="892" y="180"/>
                    </a:moveTo>
                    <a:lnTo>
                      <a:pt x="892" y="180"/>
                    </a:lnTo>
                    <a:lnTo>
                      <a:pt x="904" y="186"/>
                    </a:lnTo>
                    <a:lnTo>
                      <a:pt x="912" y="188"/>
                    </a:lnTo>
                    <a:lnTo>
                      <a:pt x="912" y="186"/>
                    </a:lnTo>
                    <a:lnTo>
                      <a:pt x="910" y="182"/>
                    </a:lnTo>
                    <a:lnTo>
                      <a:pt x="906" y="176"/>
                    </a:lnTo>
                    <a:lnTo>
                      <a:pt x="900" y="170"/>
                    </a:lnTo>
                    <a:lnTo>
                      <a:pt x="894" y="164"/>
                    </a:lnTo>
                    <a:lnTo>
                      <a:pt x="888" y="164"/>
                    </a:lnTo>
                    <a:lnTo>
                      <a:pt x="882" y="162"/>
                    </a:lnTo>
                    <a:lnTo>
                      <a:pt x="878" y="158"/>
                    </a:lnTo>
                    <a:lnTo>
                      <a:pt x="870" y="144"/>
                    </a:lnTo>
                    <a:lnTo>
                      <a:pt x="866" y="138"/>
                    </a:lnTo>
                    <a:lnTo>
                      <a:pt x="860" y="134"/>
                    </a:lnTo>
                    <a:lnTo>
                      <a:pt x="856" y="132"/>
                    </a:lnTo>
                    <a:lnTo>
                      <a:pt x="850" y="132"/>
                    </a:lnTo>
                    <a:lnTo>
                      <a:pt x="846" y="136"/>
                    </a:lnTo>
                    <a:lnTo>
                      <a:pt x="846" y="142"/>
                    </a:lnTo>
                    <a:lnTo>
                      <a:pt x="860" y="164"/>
                    </a:lnTo>
                    <a:lnTo>
                      <a:pt x="866" y="174"/>
                    </a:lnTo>
                    <a:lnTo>
                      <a:pt x="868" y="174"/>
                    </a:lnTo>
                    <a:lnTo>
                      <a:pt x="870" y="174"/>
                    </a:lnTo>
                    <a:lnTo>
                      <a:pt x="872" y="172"/>
                    </a:lnTo>
                    <a:lnTo>
                      <a:pt x="876" y="172"/>
                    </a:lnTo>
                    <a:lnTo>
                      <a:pt x="884" y="174"/>
                    </a:lnTo>
                    <a:lnTo>
                      <a:pt x="892" y="180"/>
                    </a:lnTo>
                    <a:close/>
                    <a:moveTo>
                      <a:pt x="1006" y="948"/>
                    </a:moveTo>
                    <a:lnTo>
                      <a:pt x="1006" y="948"/>
                    </a:lnTo>
                    <a:lnTo>
                      <a:pt x="1016" y="944"/>
                    </a:lnTo>
                    <a:lnTo>
                      <a:pt x="1026" y="934"/>
                    </a:lnTo>
                    <a:lnTo>
                      <a:pt x="1030" y="932"/>
                    </a:lnTo>
                    <a:lnTo>
                      <a:pt x="1030" y="930"/>
                    </a:lnTo>
                    <a:lnTo>
                      <a:pt x="1026" y="930"/>
                    </a:lnTo>
                    <a:lnTo>
                      <a:pt x="1018" y="930"/>
                    </a:lnTo>
                    <a:lnTo>
                      <a:pt x="1008" y="932"/>
                    </a:lnTo>
                    <a:lnTo>
                      <a:pt x="1004" y="934"/>
                    </a:lnTo>
                    <a:lnTo>
                      <a:pt x="1006" y="936"/>
                    </a:lnTo>
                    <a:lnTo>
                      <a:pt x="1006" y="938"/>
                    </a:lnTo>
                    <a:lnTo>
                      <a:pt x="1002" y="938"/>
                    </a:lnTo>
                    <a:lnTo>
                      <a:pt x="998" y="938"/>
                    </a:lnTo>
                    <a:lnTo>
                      <a:pt x="998" y="940"/>
                    </a:lnTo>
                    <a:lnTo>
                      <a:pt x="1000" y="942"/>
                    </a:lnTo>
                    <a:lnTo>
                      <a:pt x="998" y="946"/>
                    </a:lnTo>
                    <a:lnTo>
                      <a:pt x="996" y="948"/>
                    </a:lnTo>
                    <a:lnTo>
                      <a:pt x="1000" y="948"/>
                    </a:lnTo>
                    <a:lnTo>
                      <a:pt x="1006" y="948"/>
                    </a:lnTo>
                    <a:close/>
                    <a:moveTo>
                      <a:pt x="1028" y="900"/>
                    </a:moveTo>
                    <a:lnTo>
                      <a:pt x="1028" y="900"/>
                    </a:lnTo>
                    <a:lnTo>
                      <a:pt x="1024" y="900"/>
                    </a:lnTo>
                    <a:lnTo>
                      <a:pt x="1022" y="902"/>
                    </a:lnTo>
                    <a:lnTo>
                      <a:pt x="1022" y="904"/>
                    </a:lnTo>
                    <a:lnTo>
                      <a:pt x="1018" y="906"/>
                    </a:lnTo>
                    <a:lnTo>
                      <a:pt x="1016" y="904"/>
                    </a:lnTo>
                    <a:lnTo>
                      <a:pt x="1014" y="902"/>
                    </a:lnTo>
                    <a:lnTo>
                      <a:pt x="1012" y="902"/>
                    </a:lnTo>
                    <a:lnTo>
                      <a:pt x="1010" y="904"/>
                    </a:lnTo>
                    <a:lnTo>
                      <a:pt x="1008" y="904"/>
                    </a:lnTo>
                    <a:lnTo>
                      <a:pt x="1006" y="904"/>
                    </a:lnTo>
                    <a:lnTo>
                      <a:pt x="1004" y="906"/>
                    </a:lnTo>
                    <a:lnTo>
                      <a:pt x="1004" y="910"/>
                    </a:lnTo>
                    <a:lnTo>
                      <a:pt x="1002" y="912"/>
                    </a:lnTo>
                    <a:lnTo>
                      <a:pt x="1002" y="914"/>
                    </a:lnTo>
                    <a:lnTo>
                      <a:pt x="1004" y="916"/>
                    </a:lnTo>
                    <a:lnTo>
                      <a:pt x="1008" y="918"/>
                    </a:lnTo>
                    <a:lnTo>
                      <a:pt x="1012" y="916"/>
                    </a:lnTo>
                    <a:lnTo>
                      <a:pt x="1016" y="914"/>
                    </a:lnTo>
                    <a:lnTo>
                      <a:pt x="1026" y="910"/>
                    </a:lnTo>
                    <a:lnTo>
                      <a:pt x="1030" y="910"/>
                    </a:lnTo>
                    <a:lnTo>
                      <a:pt x="1026" y="914"/>
                    </a:lnTo>
                    <a:lnTo>
                      <a:pt x="1020" y="918"/>
                    </a:lnTo>
                    <a:lnTo>
                      <a:pt x="1020" y="920"/>
                    </a:lnTo>
                    <a:lnTo>
                      <a:pt x="1030" y="918"/>
                    </a:lnTo>
                    <a:lnTo>
                      <a:pt x="1040" y="916"/>
                    </a:lnTo>
                    <a:lnTo>
                      <a:pt x="1042" y="914"/>
                    </a:lnTo>
                    <a:lnTo>
                      <a:pt x="1042" y="912"/>
                    </a:lnTo>
                    <a:lnTo>
                      <a:pt x="1042" y="910"/>
                    </a:lnTo>
                    <a:lnTo>
                      <a:pt x="1040" y="906"/>
                    </a:lnTo>
                    <a:lnTo>
                      <a:pt x="1040" y="904"/>
                    </a:lnTo>
                    <a:lnTo>
                      <a:pt x="1042" y="902"/>
                    </a:lnTo>
                    <a:lnTo>
                      <a:pt x="1042" y="900"/>
                    </a:lnTo>
                    <a:lnTo>
                      <a:pt x="1038" y="896"/>
                    </a:lnTo>
                    <a:lnTo>
                      <a:pt x="1034" y="890"/>
                    </a:lnTo>
                    <a:lnTo>
                      <a:pt x="1032" y="890"/>
                    </a:lnTo>
                    <a:lnTo>
                      <a:pt x="1030" y="890"/>
                    </a:lnTo>
                    <a:lnTo>
                      <a:pt x="1028" y="890"/>
                    </a:lnTo>
                    <a:lnTo>
                      <a:pt x="1028" y="892"/>
                    </a:lnTo>
                    <a:lnTo>
                      <a:pt x="1030" y="896"/>
                    </a:lnTo>
                    <a:lnTo>
                      <a:pt x="1032" y="900"/>
                    </a:lnTo>
                    <a:lnTo>
                      <a:pt x="1028" y="900"/>
                    </a:lnTo>
                    <a:close/>
                    <a:moveTo>
                      <a:pt x="996" y="942"/>
                    </a:moveTo>
                    <a:lnTo>
                      <a:pt x="996" y="942"/>
                    </a:lnTo>
                    <a:lnTo>
                      <a:pt x="996" y="940"/>
                    </a:lnTo>
                    <a:lnTo>
                      <a:pt x="994" y="938"/>
                    </a:lnTo>
                    <a:lnTo>
                      <a:pt x="990" y="938"/>
                    </a:lnTo>
                    <a:lnTo>
                      <a:pt x="988" y="938"/>
                    </a:lnTo>
                    <a:lnTo>
                      <a:pt x="990" y="940"/>
                    </a:lnTo>
                    <a:lnTo>
                      <a:pt x="992" y="942"/>
                    </a:lnTo>
                    <a:lnTo>
                      <a:pt x="994" y="942"/>
                    </a:lnTo>
                    <a:lnTo>
                      <a:pt x="996" y="942"/>
                    </a:lnTo>
                    <a:close/>
                    <a:moveTo>
                      <a:pt x="942" y="966"/>
                    </a:moveTo>
                    <a:lnTo>
                      <a:pt x="942" y="966"/>
                    </a:lnTo>
                    <a:lnTo>
                      <a:pt x="940" y="974"/>
                    </a:lnTo>
                    <a:lnTo>
                      <a:pt x="946" y="970"/>
                    </a:lnTo>
                    <a:lnTo>
                      <a:pt x="948" y="968"/>
                    </a:lnTo>
                    <a:lnTo>
                      <a:pt x="950" y="964"/>
                    </a:lnTo>
                    <a:lnTo>
                      <a:pt x="950" y="958"/>
                    </a:lnTo>
                    <a:lnTo>
                      <a:pt x="950" y="956"/>
                    </a:lnTo>
                    <a:lnTo>
                      <a:pt x="948" y="956"/>
                    </a:lnTo>
                    <a:lnTo>
                      <a:pt x="942" y="966"/>
                    </a:lnTo>
                    <a:close/>
                    <a:moveTo>
                      <a:pt x="970" y="956"/>
                    </a:moveTo>
                    <a:lnTo>
                      <a:pt x="970" y="956"/>
                    </a:lnTo>
                    <a:lnTo>
                      <a:pt x="972" y="956"/>
                    </a:lnTo>
                    <a:lnTo>
                      <a:pt x="974" y="956"/>
                    </a:lnTo>
                    <a:lnTo>
                      <a:pt x="976" y="956"/>
                    </a:lnTo>
                    <a:lnTo>
                      <a:pt x="978" y="954"/>
                    </a:lnTo>
                    <a:lnTo>
                      <a:pt x="982" y="952"/>
                    </a:lnTo>
                    <a:lnTo>
                      <a:pt x="984" y="950"/>
                    </a:lnTo>
                    <a:lnTo>
                      <a:pt x="988" y="946"/>
                    </a:lnTo>
                    <a:lnTo>
                      <a:pt x="992" y="946"/>
                    </a:lnTo>
                    <a:lnTo>
                      <a:pt x="990" y="944"/>
                    </a:lnTo>
                    <a:lnTo>
                      <a:pt x="980" y="942"/>
                    </a:lnTo>
                    <a:lnTo>
                      <a:pt x="976" y="940"/>
                    </a:lnTo>
                    <a:lnTo>
                      <a:pt x="972" y="942"/>
                    </a:lnTo>
                    <a:lnTo>
                      <a:pt x="970" y="944"/>
                    </a:lnTo>
                    <a:lnTo>
                      <a:pt x="966" y="948"/>
                    </a:lnTo>
                    <a:lnTo>
                      <a:pt x="966" y="952"/>
                    </a:lnTo>
                    <a:lnTo>
                      <a:pt x="966" y="954"/>
                    </a:lnTo>
                    <a:lnTo>
                      <a:pt x="964" y="956"/>
                    </a:lnTo>
                    <a:lnTo>
                      <a:pt x="966" y="958"/>
                    </a:lnTo>
                    <a:lnTo>
                      <a:pt x="968" y="958"/>
                    </a:lnTo>
                    <a:lnTo>
                      <a:pt x="970" y="956"/>
                    </a:lnTo>
                    <a:close/>
                    <a:moveTo>
                      <a:pt x="958" y="954"/>
                    </a:moveTo>
                    <a:lnTo>
                      <a:pt x="958" y="954"/>
                    </a:lnTo>
                    <a:lnTo>
                      <a:pt x="958" y="956"/>
                    </a:lnTo>
                    <a:lnTo>
                      <a:pt x="956" y="956"/>
                    </a:lnTo>
                    <a:lnTo>
                      <a:pt x="954" y="956"/>
                    </a:lnTo>
                    <a:lnTo>
                      <a:pt x="954" y="960"/>
                    </a:lnTo>
                    <a:lnTo>
                      <a:pt x="956" y="962"/>
                    </a:lnTo>
                    <a:lnTo>
                      <a:pt x="962" y="958"/>
                    </a:lnTo>
                    <a:lnTo>
                      <a:pt x="964" y="954"/>
                    </a:lnTo>
                    <a:lnTo>
                      <a:pt x="962" y="950"/>
                    </a:lnTo>
                    <a:lnTo>
                      <a:pt x="960" y="950"/>
                    </a:lnTo>
                    <a:lnTo>
                      <a:pt x="958" y="954"/>
                    </a:lnTo>
                    <a:close/>
                    <a:moveTo>
                      <a:pt x="1028" y="966"/>
                    </a:moveTo>
                    <a:lnTo>
                      <a:pt x="1028" y="966"/>
                    </a:lnTo>
                    <a:lnTo>
                      <a:pt x="1032" y="966"/>
                    </a:lnTo>
                    <a:lnTo>
                      <a:pt x="1034" y="964"/>
                    </a:lnTo>
                    <a:lnTo>
                      <a:pt x="1030" y="962"/>
                    </a:lnTo>
                    <a:lnTo>
                      <a:pt x="1028" y="962"/>
                    </a:lnTo>
                    <a:lnTo>
                      <a:pt x="1026" y="964"/>
                    </a:lnTo>
                    <a:lnTo>
                      <a:pt x="1026" y="966"/>
                    </a:lnTo>
                    <a:lnTo>
                      <a:pt x="1028" y="966"/>
                    </a:lnTo>
                    <a:close/>
                    <a:moveTo>
                      <a:pt x="1078" y="890"/>
                    </a:moveTo>
                    <a:lnTo>
                      <a:pt x="1078" y="890"/>
                    </a:lnTo>
                    <a:lnTo>
                      <a:pt x="1080" y="892"/>
                    </a:lnTo>
                    <a:lnTo>
                      <a:pt x="1082" y="894"/>
                    </a:lnTo>
                    <a:lnTo>
                      <a:pt x="1088" y="896"/>
                    </a:lnTo>
                    <a:lnTo>
                      <a:pt x="1092" y="896"/>
                    </a:lnTo>
                    <a:lnTo>
                      <a:pt x="1092" y="894"/>
                    </a:lnTo>
                    <a:lnTo>
                      <a:pt x="1088" y="892"/>
                    </a:lnTo>
                    <a:lnTo>
                      <a:pt x="1082" y="890"/>
                    </a:lnTo>
                    <a:lnTo>
                      <a:pt x="1078" y="890"/>
                    </a:lnTo>
                    <a:close/>
                    <a:moveTo>
                      <a:pt x="1054" y="890"/>
                    </a:moveTo>
                    <a:lnTo>
                      <a:pt x="1054" y="890"/>
                    </a:lnTo>
                    <a:lnTo>
                      <a:pt x="1060" y="890"/>
                    </a:lnTo>
                    <a:lnTo>
                      <a:pt x="1062" y="888"/>
                    </a:lnTo>
                    <a:lnTo>
                      <a:pt x="1068" y="878"/>
                    </a:lnTo>
                    <a:lnTo>
                      <a:pt x="1072" y="872"/>
                    </a:lnTo>
                    <a:lnTo>
                      <a:pt x="1074" y="868"/>
                    </a:lnTo>
                    <a:lnTo>
                      <a:pt x="1072" y="868"/>
                    </a:lnTo>
                    <a:lnTo>
                      <a:pt x="1066" y="870"/>
                    </a:lnTo>
                    <a:lnTo>
                      <a:pt x="1054" y="878"/>
                    </a:lnTo>
                    <a:lnTo>
                      <a:pt x="1050" y="882"/>
                    </a:lnTo>
                    <a:lnTo>
                      <a:pt x="1046" y="890"/>
                    </a:lnTo>
                    <a:lnTo>
                      <a:pt x="1044" y="894"/>
                    </a:lnTo>
                    <a:lnTo>
                      <a:pt x="1044" y="896"/>
                    </a:lnTo>
                    <a:lnTo>
                      <a:pt x="1046" y="898"/>
                    </a:lnTo>
                    <a:lnTo>
                      <a:pt x="1048" y="898"/>
                    </a:lnTo>
                    <a:lnTo>
                      <a:pt x="1048" y="894"/>
                    </a:lnTo>
                    <a:lnTo>
                      <a:pt x="1050" y="892"/>
                    </a:lnTo>
                    <a:lnTo>
                      <a:pt x="1054" y="890"/>
                    </a:lnTo>
                    <a:close/>
                    <a:moveTo>
                      <a:pt x="752" y="1276"/>
                    </a:moveTo>
                    <a:lnTo>
                      <a:pt x="752" y="1276"/>
                    </a:lnTo>
                    <a:lnTo>
                      <a:pt x="750" y="1274"/>
                    </a:lnTo>
                    <a:lnTo>
                      <a:pt x="742" y="1274"/>
                    </a:lnTo>
                    <a:lnTo>
                      <a:pt x="738" y="1276"/>
                    </a:lnTo>
                    <a:lnTo>
                      <a:pt x="736" y="1278"/>
                    </a:lnTo>
                    <a:lnTo>
                      <a:pt x="742" y="1282"/>
                    </a:lnTo>
                    <a:lnTo>
                      <a:pt x="748" y="1282"/>
                    </a:lnTo>
                    <a:lnTo>
                      <a:pt x="750" y="1278"/>
                    </a:lnTo>
                    <a:lnTo>
                      <a:pt x="752" y="1276"/>
                    </a:lnTo>
                    <a:close/>
                    <a:moveTo>
                      <a:pt x="1156" y="42"/>
                    </a:moveTo>
                    <a:lnTo>
                      <a:pt x="1156" y="42"/>
                    </a:lnTo>
                    <a:lnTo>
                      <a:pt x="1164" y="44"/>
                    </a:lnTo>
                    <a:lnTo>
                      <a:pt x="1166" y="46"/>
                    </a:lnTo>
                    <a:lnTo>
                      <a:pt x="1164" y="48"/>
                    </a:lnTo>
                    <a:lnTo>
                      <a:pt x="1162" y="48"/>
                    </a:lnTo>
                    <a:lnTo>
                      <a:pt x="1160" y="50"/>
                    </a:lnTo>
                    <a:lnTo>
                      <a:pt x="1162" y="52"/>
                    </a:lnTo>
                    <a:lnTo>
                      <a:pt x="1166" y="56"/>
                    </a:lnTo>
                    <a:lnTo>
                      <a:pt x="1176" y="62"/>
                    </a:lnTo>
                    <a:lnTo>
                      <a:pt x="1186" y="66"/>
                    </a:lnTo>
                    <a:lnTo>
                      <a:pt x="1194" y="68"/>
                    </a:lnTo>
                    <a:lnTo>
                      <a:pt x="1204" y="68"/>
                    </a:lnTo>
                    <a:lnTo>
                      <a:pt x="1214" y="66"/>
                    </a:lnTo>
                    <a:lnTo>
                      <a:pt x="1238" y="62"/>
                    </a:lnTo>
                    <a:lnTo>
                      <a:pt x="1252" y="60"/>
                    </a:lnTo>
                    <a:lnTo>
                      <a:pt x="1270" y="58"/>
                    </a:lnTo>
                    <a:lnTo>
                      <a:pt x="1296" y="58"/>
                    </a:lnTo>
                    <a:lnTo>
                      <a:pt x="1298" y="60"/>
                    </a:lnTo>
                    <a:lnTo>
                      <a:pt x="1294" y="62"/>
                    </a:lnTo>
                    <a:lnTo>
                      <a:pt x="1274" y="66"/>
                    </a:lnTo>
                    <a:lnTo>
                      <a:pt x="1236" y="74"/>
                    </a:lnTo>
                    <a:lnTo>
                      <a:pt x="1220" y="78"/>
                    </a:lnTo>
                    <a:lnTo>
                      <a:pt x="1216" y="80"/>
                    </a:lnTo>
                    <a:lnTo>
                      <a:pt x="1216" y="82"/>
                    </a:lnTo>
                    <a:lnTo>
                      <a:pt x="1216" y="84"/>
                    </a:lnTo>
                    <a:lnTo>
                      <a:pt x="1220" y="86"/>
                    </a:lnTo>
                    <a:lnTo>
                      <a:pt x="1232" y="88"/>
                    </a:lnTo>
                    <a:lnTo>
                      <a:pt x="1270" y="92"/>
                    </a:lnTo>
                    <a:lnTo>
                      <a:pt x="1308" y="94"/>
                    </a:lnTo>
                    <a:lnTo>
                      <a:pt x="1324" y="96"/>
                    </a:lnTo>
                    <a:lnTo>
                      <a:pt x="1336" y="100"/>
                    </a:lnTo>
                    <a:lnTo>
                      <a:pt x="1360" y="110"/>
                    </a:lnTo>
                    <a:lnTo>
                      <a:pt x="1370" y="114"/>
                    </a:lnTo>
                    <a:lnTo>
                      <a:pt x="1380" y="114"/>
                    </a:lnTo>
                    <a:lnTo>
                      <a:pt x="1390" y="112"/>
                    </a:lnTo>
                    <a:lnTo>
                      <a:pt x="1402" y="106"/>
                    </a:lnTo>
                    <a:lnTo>
                      <a:pt x="1412" y="98"/>
                    </a:lnTo>
                    <a:lnTo>
                      <a:pt x="1420" y="96"/>
                    </a:lnTo>
                    <a:lnTo>
                      <a:pt x="1424" y="94"/>
                    </a:lnTo>
                    <a:lnTo>
                      <a:pt x="1430" y="96"/>
                    </a:lnTo>
                    <a:lnTo>
                      <a:pt x="1438" y="98"/>
                    </a:lnTo>
                    <a:lnTo>
                      <a:pt x="1446" y="98"/>
                    </a:lnTo>
                    <a:lnTo>
                      <a:pt x="1456" y="96"/>
                    </a:lnTo>
                    <a:lnTo>
                      <a:pt x="1464" y="92"/>
                    </a:lnTo>
                    <a:lnTo>
                      <a:pt x="1468" y="88"/>
                    </a:lnTo>
                    <a:lnTo>
                      <a:pt x="1468" y="84"/>
                    </a:lnTo>
                    <a:lnTo>
                      <a:pt x="1468" y="80"/>
                    </a:lnTo>
                    <a:lnTo>
                      <a:pt x="1470" y="76"/>
                    </a:lnTo>
                    <a:lnTo>
                      <a:pt x="1476" y="72"/>
                    </a:lnTo>
                    <a:lnTo>
                      <a:pt x="1488" y="66"/>
                    </a:lnTo>
                    <a:lnTo>
                      <a:pt x="1506" y="58"/>
                    </a:lnTo>
                    <a:lnTo>
                      <a:pt x="1516" y="54"/>
                    </a:lnTo>
                    <a:lnTo>
                      <a:pt x="1522" y="48"/>
                    </a:lnTo>
                    <a:lnTo>
                      <a:pt x="1520" y="42"/>
                    </a:lnTo>
                    <a:lnTo>
                      <a:pt x="1516" y="38"/>
                    </a:lnTo>
                    <a:lnTo>
                      <a:pt x="1510" y="34"/>
                    </a:lnTo>
                    <a:lnTo>
                      <a:pt x="1502" y="30"/>
                    </a:lnTo>
                    <a:lnTo>
                      <a:pt x="1492" y="28"/>
                    </a:lnTo>
                    <a:lnTo>
                      <a:pt x="1484" y="28"/>
                    </a:lnTo>
                    <a:lnTo>
                      <a:pt x="1468" y="28"/>
                    </a:lnTo>
                    <a:lnTo>
                      <a:pt x="1450" y="24"/>
                    </a:lnTo>
                    <a:lnTo>
                      <a:pt x="1430" y="18"/>
                    </a:lnTo>
                    <a:lnTo>
                      <a:pt x="1406" y="14"/>
                    </a:lnTo>
                    <a:lnTo>
                      <a:pt x="1394" y="12"/>
                    </a:lnTo>
                    <a:lnTo>
                      <a:pt x="1388" y="14"/>
                    </a:lnTo>
                    <a:lnTo>
                      <a:pt x="1384" y="16"/>
                    </a:lnTo>
                    <a:lnTo>
                      <a:pt x="1382" y="20"/>
                    </a:lnTo>
                    <a:lnTo>
                      <a:pt x="1378" y="28"/>
                    </a:lnTo>
                    <a:lnTo>
                      <a:pt x="1374" y="30"/>
                    </a:lnTo>
                    <a:lnTo>
                      <a:pt x="1366" y="30"/>
                    </a:lnTo>
                    <a:lnTo>
                      <a:pt x="1360" y="28"/>
                    </a:lnTo>
                    <a:lnTo>
                      <a:pt x="1358" y="24"/>
                    </a:lnTo>
                    <a:lnTo>
                      <a:pt x="1358" y="20"/>
                    </a:lnTo>
                    <a:lnTo>
                      <a:pt x="1360" y="16"/>
                    </a:lnTo>
                    <a:lnTo>
                      <a:pt x="1362" y="10"/>
                    </a:lnTo>
                    <a:lnTo>
                      <a:pt x="1362" y="6"/>
                    </a:lnTo>
                    <a:lnTo>
                      <a:pt x="1360" y="4"/>
                    </a:lnTo>
                    <a:lnTo>
                      <a:pt x="1350" y="0"/>
                    </a:lnTo>
                    <a:lnTo>
                      <a:pt x="1344" y="0"/>
                    </a:lnTo>
                    <a:lnTo>
                      <a:pt x="1340" y="2"/>
                    </a:lnTo>
                    <a:lnTo>
                      <a:pt x="1334" y="4"/>
                    </a:lnTo>
                    <a:lnTo>
                      <a:pt x="1332" y="8"/>
                    </a:lnTo>
                    <a:lnTo>
                      <a:pt x="1328" y="14"/>
                    </a:lnTo>
                    <a:lnTo>
                      <a:pt x="1326" y="22"/>
                    </a:lnTo>
                    <a:lnTo>
                      <a:pt x="1324" y="36"/>
                    </a:lnTo>
                    <a:lnTo>
                      <a:pt x="1322" y="40"/>
                    </a:lnTo>
                    <a:lnTo>
                      <a:pt x="1320" y="40"/>
                    </a:lnTo>
                    <a:lnTo>
                      <a:pt x="1318" y="40"/>
                    </a:lnTo>
                    <a:lnTo>
                      <a:pt x="1314" y="36"/>
                    </a:lnTo>
                    <a:lnTo>
                      <a:pt x="1306" y="24"/>
                    </a:lnTo>
                    <a:lnTo>
                      <a:pt x="1300" y="20"/>
                    </a:lnTo>
                    <a:lnTo>
                      <a:pt x="1296" y="18"/>
                    </a:lnTo>
                    <a:lnTo>
                      <a:pt x="1292" y="18"/>
                    </a:lnTo>
                    <a:lnTo>
                      <a:pt x="1286" y="18"/>
                    </a:lnTo>
                    <a:lnTo>
                      <a:pt x="1278" y="20"/>
                    </a:lnTo>
                    <a:lnTo>
                      <a:pt x="1268" y="18"/>
                    </a:lnTo>
                    <a:lnTo>
                      <a:pt x="1252" y="16"/>
                    </a:lnTo>
                    <a:lnTo>
                      <a:pt x="1232" y="8"/>
                    </a:lnTo>
                    <a:lnTo>
                      <a:pt x="1216" y="2"/>
                    </a:lnTo>
                    <a:lnTo>
                      <a:pt x="1208" y="2"/>
                    </a:lnTo>
                    <a:lnTo>
                      <a:pt x="1208" y="4"/>
                    </a:lnTo>
                    <a:lnTo>
                      <a:pt x="1212" y="10"/>
                    </a:lnTo>
                    <a:lnTo>
                      <a:pt x="1216" y="16"/>
                    </a:lnTo>
                    <a:lnTo>
                      <a:pt x="1216" y="20"/>
                    </a:lnTo>
                    <a:lnTo>
                      <a:pt x="1216" y="22"/>
                    </a:lnTo>
                    <a:lnTo>
                      <a:pt x="1212" y="22"/>
                    </a:lnTo>
                    <a:lnTo>
                      <a:pt x="1200" y="16"/>
                    </a:lnTo>
                    <a:lnTo>
                      <a:pt x="1188" y="12"/>
                    </a:lnTo>
                    <a:lnTo>
                      <a:pt x="1182" y="12"/>
                    </a:lnTo>
                    <a:lnTo>
                      <a:pt x="1184" y="14"/>
                    </a:lnTo>
                    <a:lnTo>
                      <a:pt x="1188" y="18"/>
                    </a:lnTo>
                    <a:lnTo>
                      <a:pt x="1192" y="24"/>
                    </a:lnTo>
                    <a:lnTo>
                      <a:pt x="1194" y="28"/>
                    </a:lnTo>
                    <a:lnTo>
                      <a:pt x="1194" y="30"/>
                    </a:lnTo>
                    <a:lnTo>
                      <a:pt x="1190" y="30"/>
                    </a:lnTo>
                    <a:lnTo>
                      <a:pt x="1180" y="28"/>
                    </a:lnTo>
                    <a:lnTo>
                      <a:pt x="1166" y="26"/>
                    </a:lnTo>
                    <a:lnTo>
                      <a:pt x="1154" y="24"/>
                    </a:lnTo>
                    <a:lnTo>
                      <a:pt x="1148" y="24"/>
                    </a:lnTo>
                    <a:lnTo>
                      <a:pt x="1142" y="26"/>
                    </a:lnTo>
                    <a:lnTo>
                      <a:pt x="1142" y="30"/>
                    </a:lnTo>
                    <a:lnTo>
                      <a:pt x="1144" y="34"/>
                    </a:lnTo>
                    <a:lnTo>
                      <a:pt x="1148" y="38"/>
                    </a:lnTo>
                    <a:lnTo>
                      <a:pt x="1156" y="42"/>
                    </a:lnTo>
                    <a:close/>
                    <a:moveTo>
                      <a:pt x="388" y="1446"/>
                    </a:moveTo>
                    <a:lnTo>
                      <a:pt x="388" y="1446"/>
                    </a:lnTo>
                    <a:lnTo>
                      <a:pt x="384" y="1448"/>
                    </a:lnTo>
                    <a:lnTo>
                      <a:pt x="384" y="1450"/>
                    </a:lnTo>
                    <a:lnTo>
                      <a:pt x="384" y="1452"/>
                    </a:lnTo>
                    <a:lnTo>
                      <a:pt x="386" y="1456"/>
                    </a:lnTo>
                    <a:lnTo>
                      <a:pt x="388" y="1454"/>
                    </a:lnTo>
                    <a:lnTo>
                      <a:pt x="390" y="1452"/>
                    </a:lnTo>
                    <a:lnTo>
                      <a:pt x="390" y="1448"/>
                    </a:lnTo>
                    <a:lnTo>
                      <a:pt x="388" y="1446"/>
                    </a:lnTo>
                    <a:close/>
                    <a:moveTo>
                      <a:pt x="164" y="1358"/>
                    </a:moveTo>
                    <a:lnTo>
                      <a:pt x="164" y="1358"/>
                    </a:lnTo>
                    <a:lnTo>
                      <a:pt x="166" y="1356"/>
                    </a:lnTo>
                    <a:lnTo>
                      <a:pt x="168" y="1358"/>
                    </a:lnTo>
                    <a:lnTo>
                      <a:pt x="170" y="1356"/>
                    </a:lnTo>
                    <a:lnTo>
                      <a:pt x="172" y="1354"/>
                    </a:lnTo>
                    <a:lnTo>
                      <a:pt x="170" y="1354"/>
                    </a:lnTo>
                    <a:lnTo>
                      <a:pt x="168" y="1350"/>
                    </a:lnTo>
                    <a:lnTo>
                      <a:pt x="164" y="1346"/>
                    </a:lnTo>
                    <a:lnTo>
                      <a:pt x="164" y="1348"/>
                    </a:lnTo>
                    <a:lnTo>
                      <a:pt x="164" y="1350"/>
                    </a:lnTo>
                    <a:lnTo>
                      <a:pt x="164" y="1352"/>
                    </a:lnTo>
                    <a:lnTo>
                      <a:pt x="164" y="1354"/>
                    </a:lnTo>
                    <a:lnTo>
                      <a:pt x="164" y="1358"/>
                    </a:lnTo>
                    <a:close/>
                    <a:moveTo>
                      <a:pt x="148" y="1644"/>
                    </a:moveTo>
                    <a:lnTo>
                      <a:pt x="148" y="1644"/>
                    </a:lnTo>
                    <a:lnTo>
                      <a:pt x="150" y="1642"/>
                    </a:lnTo>
                    <a:lnTo>
                      <a:pt x="150" y="1640"/>
                    </a:lnTo>
                    <a:lnTo>
                      <a:pt x="152" y="1636"/>
                    </a:lnTo>
                    <a:lnTo>
                      <a:pt x="156" y="1634"/>
                    </a:lnTo>
                    <a:lnTo>
                      <a:pt x="160" y="1634"/>
                    </a:lnTo>
                    <a:lnTo>
                      <a:pt x="162" y="1634"/>
                    </a:lnTo>
                    <a:lnTo>
                      <a:pt x="162" y="1632"/>
                    </a:lnTo>
                    <a:lnTo>
                      <a:pt x="162" y="1630"/>
                    </a:lnTo>
                    <a:lnTo>
                      <a:pt x="164" y="1630"/>
                    </a:lnTo>
                    <a:lnTo>
                      <a:pt x="166" y="1628"/>
                    </a:lnTo>
                    <a:lnTo>
                      <a:pt x="166" y="1626"/>
                    </a:lnTo>
                    <a:lnTo>
                      <a:pt x="164" y="1624"/>
                    </a:lnTo>
                    <a:lnTo>
                      <a:pt x="166" y="1622"/>
                    </a:lnTo>
                    <a:lnTo>
                      <a:pt x="164" y="1620"/>
                    </a:lnTo>
                    <a:lnTo>
                      <a:pt x="166" y="1618"/>
                    </a:lnTo>
                    <a:lnTo>
                      <a:pt x="168" y="1618"/>
                    </a:lnTo>
                    <a:lnTo>
                      <a:pt x="170" y="1618"/>
                    </a:lnTo>
                    <a:lnTo>
                      <a:pt x="174" y="1616"/>
                    </a:lnTo>
                    <a:lnTo>
                      <a:pt x="176" y="1614"/>
                    </a:lnTo>
                    <a:lnTo>
                      <a:pt x="172" y="1614"/>
                    </a:lnTo>
                    <a:lnTo>
                      <a:pt x="168" y="1614"/>
                    </a:lnTo>
                    <a:lnTo>
                      <a:pt x="172" y="1610"/>
                    </a:lnTo>
                    <a:lnTo>
                      <a:pt x="174" y="1606"/>
                    </a:lnTo>
                    <a:lnTo>
                      <a:pt x="174" y="1600"/>
                    </a:lnTo>
                    <a:lnTo>
                      <a:pt x="172" y="1598"/>
                    </a:lnTo>
                    <a:lnTo>
                      <a:pt x="170" y="1598"/>
                    </a:lnTo>
                    <a:lnTo>
                      <a:pt x="164" y="1602"/>
                    </a:lnTo>
                    <a:lnTo>
                      <a:pt x="158" y="1606"/>
                    </a:lnTo>
                    <a:lnTo>
                      <a:pt x="150" y="1610"/>
                    </a:lnTo>
                    <a:lnTo>
                      <a:pt x="148" y="1612"/>
                    </a:lnTo>
                    <a:lnTo>
                      <a:pt x="148" y="1614"/>
                    </a:lnTo>
                    <a:lnTo>
                      <a:pt x="148" y="1616"/>
                    </a:lnTo>
                    <a:lnTo>
                      <a:pt x="148" y="1620"/>
                    </a:lnTo>
                    <a:lnTo>
                      <a:pt x="146" y="1620"/>
                    </a:lnTo>
                    <a:lnTo>
                      <a:pt x="144" y="1618"/>
                    </a:lnTo>
                    <a:lnTo>
                      <a:pt x="142" y="1616"/>
                    </a:lnTo>
                    <a:lnTo>
                      <a:pt x="140" y="1616"/>
                    </a:lnTo>
                    <a:lnTo>
                      <a:pt x="136" y="1622"/>
                    </a:lnTo>
                    <a:lnTo>
                      <a:pt x="136" y="1624"/>
                    </a:lnTo>
                    <a:lnTo>
                      <a:pt x="138" y="1628"/>
                    </a:lnTo>
                    <a:lnTo>
                      <a:pt x="140" y="1630"/>
                    </a:lnTo>
                    <a:lnTo>
                      <a:pt x="138" y="1632"/>
                    </a:lnTo>
                    <a:lnTo>
                      <a:pt x="144" y="1636"/>
                    </a:lnTo>
                    <a:lnTo>
                      <a:pt x="146" y="1636"/>
                    </a:lnTo>
                    <a:lnTo>
                      <a:pt x="142" y="1638"/>
                    </a:lnTo>
                    <a:lnTo>
                      <a:pt x="138" y="1642"/>
                    </a:lnTo>
                    <a:lnTo>
                      <a:pt x="136" y="1644"/>
                    </a:lnTo>
                    <a:lnTo>
                      <a:pt x="138" y="1646"/>
                    </a:lnTo>
                    <a:lnTo>
                      <a:pt x="140" y="1648"/>
                    </a:lnTo>
                    <a:lnTo>
                      <a:pt x="142" y="1648"/>
                    </a:lnTo>
                    <a:lnTo>
                      <a:pt x="144" y="1644"/>
                    </a:lnTo>
                    <a:lnTo>
                      <a:pt x="148" y="1644"/>
                    </a:lnTo>
                    <a:close/>
                    <a:moveTo>
                      <a:pt x="84" y="2020"/>
                    </a:moveTo>
                    <a:lnTo>
                      <a:pt x="84" y="2020"/>
                    </a:lnTo>
                    <a:lnTo>
                      <a:pt x="88" y="2008"/>
                    </a:lnTo>
                    <a:lnTo>
                      <a:pt x="90" y="2008"/>
                    </a:lnTo>
                    <a:lnTo>
                      <a:pt x="92" y="2012"/>
                    </a:lnTo>
                    <a:lnTo>
                      <a:pt x="94" y="2014"/>
                    </a:lnTo>
                    <a:lnTo>
                      <a:pt x="96" y="2014"/>
                    </a:lnTo>
                    <a:lnTo>
                      <a:pt x="106" y="2008"/>
                    </a:lnTo>
                    <a:lnTo>
                      <a:pt x="120" y="2000"/>
                    </a:lnTo>
                    <a:lnTo>
                      <a:pt x="126" y="1996"/>
                    </a:lnTo>
                    <a:lnTo>
                      <a:pt x="132" y="1994"/>
                    </a:lnTo>
                    <a:lnTo>
                      <a:pt x="142" y="1992"/>
                    </a:lnTo>
                    <a:lnTo>
                      <a:pt x="148" y="1990"/>
                    </a:lnTo>
                    <a:lnTo>
                      <a:pt x="152" y="1990"/>
                    </a:lnTo>
                    <a:lnTo>
                      <a:pt x="160" y="1990"/>
                    </a:lnTo>
                    <a:lnTo>
                      <a:pt x="166" y="1992"/>
                    </a:lnTo>
                    <a:lnTo>
                      <a:pt x="168" y="1988"/>
                    </a:lnTo>
                    <a:lnTo>
                      <a:pt x="168" y="1980"/>
                    </a:lnTo>
                    <a:lnTo>
                      <a:pt x="168" y="1974"/>
                    </a:lnTo>
                    <a:lnTo>
                      <a:pt x="172" y="1966"/>
                    </a:lnTo>
                    <a:lnTo>
                      <a:pt x="176" y="1958"/>
                    </a:lnTo>
                    <a:lnTo>
                      <a:pt x="178" y="1950"/>
                    </a:lnTo>
                    <a:lnTo>
                      <a:pt x="180" y="1934"/>
                    </a:lnTo>
                    <a:lnTo>
                      <a:pt x="178" y="1920"/>
                    </a:lnTo>
                    <a:lnTo>
                      <a:pt x="174" y="1906"/>
                    </a:lnTo>
                    <a:lnTo>
                      <a:pt x="168" y="1888"/>
                    </a:lnTo>
                    <a:lnTo>
                      <a:pt x="166" y="1884"/>
                    </a:lnTo>
                    <a:lnTo>
                      <a:pt x="170" y="1884"/>
                    </a:lnTo>
                    <a:lnTo>
                      <a:pt x="172" y="1882"/>
                    </a:lnTo>
                    <a:lnTo>
                      <a:pt x="172" y="1880"/>
                    </a:lnTo>
                    <a:lnTo>
                      <a:pt x="168" y="1874"/>
                    </a:lnTo>
                    <a:lnTo>
                      <a:pt x="172" y="1874"/>
                    </a:lnTo>
                    <a:lnTo>
                      <a:pt x="176" y="1876"/>
                    </a:lnTo>
                    <a:lnTo>
                      <a:pt x="178" y="1878"/>
                    </a:lnTo>
                    <a:lnTo>
                      <a:pt x="180" y="1878"/>
                    </a:lnTo>
                    <a:lnTo>
                      <a:pt x="186" y="1870"/>
                    </a:lnTo>
                    <a:lnTo>
                      <a:pt x="190" y="1866"/>
                    </a:lnTo>
                    <a:lnTo>
                      <a:pt x="194" y="1866"/>
                    </a:lnTo>
                    <a:lnTo>
                      <a:pt x="196" y="1864"/>
                    </a:lnTo>
                    <a:lnTo>
                      <a:pt x="198" y="1862"/>
                    </a:lnTo>
                    <a:lnTo>
                      <a:pt x="196" y="1858"/>
                    </a:lnTo>
                    <a:lnTo>
                      <a:pt x="194" y="1858"/>
                    </a:lnTo>
                    <a:lnTo>
                      <a:pt x="192" y="1858"/>
                    </a:lnTo>
                    <a:lnTo>
                      <a:pt x="194" y="1854"/>
                    </a:lnTo>
                    <a:lnTo>
                      <a:pt x="196" y="1850"/>
                    </a:lnTo>
                    <a:lnTo>
                      <a:pt x="196" y="1848"/>
                    </a:lnTo>
                    <a:lnTo>
                      <a:pt x="196" y="1850"/>
                    </a:lnTo>
                    <a:lnTo>
                      <a:pt x="200" y="1858"/>
                    </a:lnTo>
                    <a:lnTo>
                      <a:pt x="202" y="1858"/>
                    </a:lnTo>
                    <a:lnTo>
                      <a:pt x="204" y="1856"/>
                    </a:lnTo>
                    <a:lnTo>
                      <a:pt x="204" y="1850"/>
                    </a:lnTo>
                    <a:lnTo>
                      <a:pt x="202" y="1844"/>
                    </a:lnTo>
                    <a:lnTo>
                      <a:pt x="198" y="1840"/>
                    </a:lnTo>
                    <a:lnTo>
                      <a:pt x="196" y="1838"/>
                    </a:lnTo>
                    <a:lnTo>
                      <a:pt x="194" y="1838"/>
                    </a:lnTo>
                    <a:lnTo>
                      <a:pt x="186" y="1840"/>
                    </a:lnTo>
                    <a:lnTo>
                      <a:pt x="184" y="1840"/>
                    </a:lnTo>
                    <a:lnTo>
                      <a:pt x="186" y="1838"/>
                    </a:lnTo>
                    <a:lnTo>
                      <a:pt x="192" y="1834"/>
                    </a:lnTo>
                    <a:lnTo>
                      <a:pt x="194" y="1832"/>
                    </a:lnTo>
                    <a:lnTo>
                      <a:pt x="192" y="1828"/>
                    </a:lnTo>
                    <a:lnTo>
                      <a:pt x="190" y="1828"/>
                    </a:lnTo>
                    <a:lnTo>
                      <a:pt x="186" y="1826"/>
                    </a:lnTo>
                    <a:lnTo>
                      <a:pt x="182" y="1820"/>
                    </a:lnTo>
                    <a:lnTo>
                      <a:pt x="176" y="1808"/>
                    </a:lnTo>
                    <a:lnTo>
                      <a:pt x="174" y="1806"/>
                    </a:lnTo>
                    <a:lnTo>
                      <a:pt x="172" y="1804"/>
                    </a:lnTo>
                    <a:lnTo>
                      <a:pt x="164" y="1806"/>
                    </a:lnTo>
                    <a:lnTo>
                      <a:pt x="156" y="1808"/>
                    </a:lnTo>
                    <a:lnTo>
                      <a:pt x="148" y="1808"/>
                    </a:lnTo>
                    <a:lnTo>
                      <a:pt x="142" y="1810"/>
                    </a:lnTo>
                    <a:lnTo>
                      <a:pt x="140" y="1812"/>
                    </a:lnTo>
                    <a:lnTo>
                      <a:pt x="138" y="1814"/>
                    </a:lnTo>
                    <a:lnTo>
                      <a:pt x="130" y="1816"/>
                    </a:lnTo>
                    <a:lnTo>
                      <a:pt x="126" y="1818"/>
                    </a:lnTo>
                    <a:lnTo>
                      <a:pt x="124" y="1822"/>
                    </a:lnTo>
                    <a:lnTo>
                      <a:pt x="122" y="1828"/>
                    </a:lnTo>
                    <a:lnTo>
                      <a:pt x="120" y="1834"/>
                    </a:lnTo>
                    <a:lnTo>
                      <a:pt x="116" y="1836"/>
                    </a:lnTo>
                    <a:lnTo>
                      <a:pt x="112" y="1836"/>
                    </a:lnTo>
                    <a:lnTo>
                      <a:pt x="116" y="1836"/>
                    </a:lnTo>
                    <a:lnTo>
                      <a:pt x="120" y="1832"/>
                    </a:lnTo>
                    <a:lnTo>
                      <a:pt x="122" y="1826"/>
                    </a:lnTo>
                    <a:lnTo>
                      <a:pt x="124" y="1818"/>
                    </a:lnTo>
                    <a:lnTo>
                      <a:pt x="128" y="1816"/>
                    </a:lnTo>
                    <a:lnTo>
                      <a:pt x="132" y="1814"/>
                    </a:lnTo>
                    <a:lnTo>
                      <a:pt x="132" y="1810"/>
                    </a:lnTo>
                    <a:lnTo>
                      <a:pt x="134" y="1808"/>
                    </a:lnTo>
                    <a:lnTo>
                      <a:pt x="138" y="1806"/>
                    </a:lnTo>
                    <a:lnTo>
                      <a:pt x="140" y="1804"/>
                    </a:lnTo>
                    <a:lnTo>
                      <a:pt x="134" y="1798"/>
                    </a:lnTo>
                    <a:lnTo>
                      <a:pt x="130" y="1796"/>
                    </a:lnTo>
                    <a:lnTo>
                      <a:pt x="126" y="1796"/>
                    </a:lnTo>
                    <a:lnTo>
                      <a:pt x="124" y="1798"/>
                    </a:lnTo>
                    <a:lnTo>
                      <a:pt x="122" y="1800"/>
                    </a:lnTo>
                    <a:lnTo>
                      <a:pt x="118" y="1804"/>
                    </a:lnTo>
                    <a:lnTo>
                      <a:pt x="116" y="1804"/>
                    </a:lnTo>
                    <a:lnTo>
                      <a:pt x="112" y="1804"/>
                    </a:lnTo>
                    <a:lnTo>
                      <a:pt x="104" y="1806"/>
                    </a:lnTo>
                    <a:lnTo>
                      <a:pt x="94" y="1810"/>
                    </a:lnTo>
                    <a:lnTo>
                      <a:pt x="86" y="1816"/>
                    </a:lnTo>
                    <a:lnTo>
                      <a:pt x="84" y="1820"/>
                    </a:lnTo>
                    <a:lnTo>
                      <a:pt x="84" y="1824"/>
                    </a:lnTo>
                    <a:lnTo>
                      <a:pt x="84" y="1828"/>
                    </a:lnTo>
                    <a:lnTo>
                      <a:pt x="82" y="1830"/>
                    </a:lnTo>
                    <a:lnTo>
                      <a:pt x="76" y="1834"/>
                    </a:lnTo>
                    <a:lnTo>
                      <a:pt x="70" y="1836"/>
                    </a:lnTo>
                    <a:lnTo>
                      <a:pt x="68" y="1838"/>
                    </a:lnTo>
                    <a:lnTo>
                      <a:pt x="68" y="1840"/>
                    </a:lnTo>
                    <a:lnTo>
                      <a:pt x="70" y="1842"/>
                    </a:lnTo>
                    <a:lnTo>
                      <a:pt x="76" y="1842"/>
                    </a:lnTo>
                    <a:lnTo>
                      <a:pt x="86" y="1842"/>
                    </a:lnTo>
                    <a:lnTo>
                      <a:pt x="94" y="1844"/>
                    </a:lnTo>
                    <a:lnTo>
                      <a:pt x="94" y="1846"/>
                    </a:lnTo>
                    <a:lnTo>
                      <a:pt x="90" y="1848"/>
                    </a:lnTo>
                    <a:lnTo>
                      <a:pt x="82" y="1856"/>
                    </a:lnTo>
                    <a:lnTo>
                      <a:pt x="78" y="1862"/>
                    </a:lnTo>
                    <a:lnTo>
                      <a:pt x="74" y="1866"/>
                    </a:lnTo>
                    <a:lnTo>
                      <a:pt x="70" y="1866"/>
                    </a:lnTo>
                    <a:lnTo>
                      <a:pt x="62" y="1864"/>
                    </a:lnTo>
                    <a:lnTo>
                      <a:pt x="58" y="1866"/>
                    </a:lnTo>
                    <a:lnTo>
                      <a:pt x="54" y="1866"/>
                    </a:lnTo>
                    <a:lnTo>
                      <a:pt x="48" y="1864"/>
                    </a:lnTo>
                    <a:lnTo>
                      <a:pt x="40" y="1860"/>
                    </a:lnTo>
                    <a:lnTo>
                      <a:pt x="30" y="1860"/>
                    </a:lnTo>
                    <a:lnTo>
                      <a:pt x="22" y="1862"/>
                    </a:lnTo>
                    <a:lnTo>
                      <a:pt x="14" y="1868"/>
                    </a:lnTo>
                    <a:lnTo>
                      <a:pt x="14" y="1870"/>
                    </a:lnTo>
                    <a:lnTo>
                      <a:pt x="18" y="1870"/>
                    </a:lnTo>
                    <a:lnTo>
                      <a:pt x="20" y="1870"/>
                    </a:lnTo>
                    <a:lnTo>
                      <a:pt x="20" y="1872"/>
                    </a:lnTo>
                    <a:lnTo>
                      <a:pt x="20" y="1874"/>
                    </a:lnTo>
                    <a:lnTo>
                      <a:pt x="18" y="1878"/>
                    </a:lnTo>
                    <a:lnTo>
                      <a:pt x="16" y="1884"/>
                    </a:lnTo>
                    <a:lnTo>
                      <a:pt x="18" y="1886"/>
                    </a:lnTo>
                    <a:lnTo>
                      <a:pt x="22" y="1888"/>
                    </a:lnTo>
                    <a:lnTo>
                      <a:pt x="28" y="1888"/>
                    </a:lnTo>
                    <a:lnTo>
                      <a:pt x="38" y="1888"/>
                    </a:lnTo>
                    <a:lnTo>
                      <a:pt x="38" y="1890"/>
                    </a:lnTo>
                    <a:lnTo>
                      <a:pt x="34" y="1892"/>
                    </a:lnTo>
                    <a:lnTo>
                      <a:pt x="24" y="1898"/>
                    </a:lnTo>
                    <a:lnTo>
                      <a:pt x="22" y="1900"/>
                    </a:lnTo>
                    <a:lnTo>
                      <a:pt x="20" y="1904"/>
                    </a:lnTo>
                    <a:lnTo>
                      <a:pt x="16" y="1908"/>
                    </a:lnTo>
                    <a:lnTo>
                      <a:pt x="14" y="1912"/>
                    </a:lnTo>
                    <a:lnTo>
                      <a:pt x="16" y="1914"/>
                    </a:lnTo>
                    <a:lnTo>
                      <a:pt x="24" y="1922"/>
                    </a:lnTo>
                    <a:lnTo>
                      <a:pt x="36" y="1928"/>
                    </a:lnTo>
                    <a:lnTo>
                      <a:pt x="40" y="1928"/>
                    </a:lnTo>
                    <a:lnTo>
                      <a:pt x="44" y="1928"/>
                    </a:lnTo>
                    <a:lnTo>
                      <a:pt x="52" y="1926"/>
                    </a:lnTo>
                    <a:lnTo>
                      <a:pt x="58" y="1928"/>
                    </a:lnTo>
                    <a:lnTo>
                      <a:pt x="60" y="1928"/>
                    </a:lnTo>
                    <a:lnTo>
                      <a:pt x="60" y="1930"/>
                    </a:lnTo>
                    <a:lnTo>
                      <a:pt x="50" y="1934"/>
                    </a:lnTo>
                    <a:lnTo>
                      <a:pt x="44" y="1936"/>
                    </a:lnTo>
                    <a:lnTo>
                      <a:pt x="42" y="1938"/>
                    </a:lnTo>
                    <a:lnTo>
                      <a:pt x="42" y="1940"/>
                    </a:lnTo>
                    <a:lnTo>
                      <a:pt x="42" y="1944"/>
                    </a:lnTo>
                    <a:lnTo>
                      <a:pt x="42" y="1948"/>
                    </a:lnTo>
                    <a:lnTo>
                      <a:pt x="40" y="1952"/>
                    </a:lnTo>
                    <a:lnTo>
                      <a:pt x="36" y="1956"/>
                    </a:lnTo>
                    <a:lnTo>
                      <a:pt x="28" y="1962"/>
                    </a:lnTo>
                    <a:lnTo>
                      <a:pt x="22" y="1966"/>
                    </a:lnTo>
                    <a:lnTo>
                      <a:pt x="22" y="1968"/>
                    </a:lnTo>
                    <a:lnTo>
                      <a:pt x="26" y="1968"/>
                    </a:lnTo>
                    <a:lnTo>
                      <a:pt x="30" y="1968"/>
                    </a:lnTo>
                    <a:lnTo>
                      <a:pt x="58" y="1960"/>
                    </a:lnTo>
                    <a:lnTo>
                      <a:pt x="64" y="1960"/>
                    </a:lnTo>
                    <a:lnTo>
                      <a:pt x="66" y="1960"/>
                    </a:lnTo>
                    <a:lnTo>
                      <a:pt x="66" y="1962"/>
                    </a:lnTo>
                    <a:lnTo>
                      <a:pt x="66" y="1964"/>
                    </a:lnTo>
                    <a:lnTo>
                      <a:pt x="62" y="1966"/>
                    </a:lnTo>
                    <a:lnTo>
                      <a:pt x="50" y="1968"/>
                    </a:lnTo>
                    <a:lnTo>
                      <a:pt x="36" y="1970"/>
                    </a:lnTo>
                    <a:lnTo>
                      <a:pt x="28" y="1974"/>
                    </a:lnTo>
                    <a:lnTo>
                      <a:pt x="24" y="1978"/>
                    </a:lnTo>
                    <a:lnTo>
                      <a:pt x="26" y="1982"/>
                    </a:lnTo>
                    <a:lnTo>
                      <a:pt x="28" y="1984"/>
                    </a:lnTo>
                    <a:lnTo>
                      <a:pt x="26" y="1986"/>
                    </a:lnTo>
                    <a:lnTo>
                      <a:pt x="22" y="1984"/>
                    </a:lnTo>
                    <a:lnTo>
                      <a:pt x="14" y="1984"/>
                    </a:lnTo>
                    <a:lnTo>
                      <a:pt x="10" y="1986"/>
                    </a:lnTo>
                    <a:lnTo>
                      <a:pt x="4" y="1988"/>
                    </a:lnTo>
                    <a:lnTo>
                      <a:pt x="0" y="1994"/>
                    </a:lnTo>
                    <a:lnTo>
                      <a:pt x="0" y="1996"/>
                    </a:lnTo>
                    <a:lnTo>
                      <a:pt x="2" y="1996"/>
                    </a:lnTo>
                    <a:lnTo>
                      <a:pt x="6" y="1996"/>
                    </a:lnTo>
                    <a:lnTo>
                      <a:pt x="10" y="1996"/>
                    </a:lnTo>
                    <a:lnTo>
                      <a:pt x="14" y="1996"/>
                    </a:lnTo>
                    <a:lnTo>
                      <a:pt x="14" y="2000"/>
                    </a:lnTo>
                    <a:lnTo>
                      <a:pt x="10" y="2004"/>
                    </a:lnTo>
                    <a:lnTo>
                      <a:pt x="6" y="2010"/>
                    </a:lnTo>
                    <a:lnTo>
                      <a:pt x="4" y="2012"/>
                    </a:lnTo>
                    <a:lnTo>
                      <a:pt x="8" y="2014"/>
                    </a:lnTo>
                    <a:lnTo>
                      <a:pt x="12" y="2016"/>
                    </a:lnTo>
                    <a:lnTo>
                      <a:pt x="18" y="2018"/>
                    </a:lnTo>
                    <a:lnTo>
                      <a:pt x="20" y="2020"/>
                    </a:lnTo>
                    <a:lnTo>
                      <a:pt x="16" y="2024"/>
                    </a:lnTo>
                    <a:lnTo>
                      <a:pt x="14" y="2026"/>
                    </a:lnTo>
                    <a:lnTo>
                      <a:pt x="16" y="2026"/>
                    </a:lnTo>
                    <a:lnTo>
                      <a:pt x="28" y="2022"/>
                    </a:lnTo>
                    <a:lnTo>
                      <a:pt x="36" y="2020"/>
                    </a:lnTo>
                    <a:lnTo>
                      <a:pt x="36" y="2022"/>
                    </a:lnTo>
                    <a:lnTo>
                      <a:pt x="30" y="2026"/>
                    </a:lnTo>
                    <a:lnTo>
                      <a:pt x="28" y="2030"/>
                    </a:lnTo>
                    <a:lnTo>
                      <a:pt x="28" y="2032"/>
                    </a:lnTo>
                    <a:lnTo>
                      <a:pt x="30" y="2034"/>
                    </a:lnTo>
                    <a:lnTo>
                      <a:pt x="38" y="2034"/>
                    </a:lnTo>
                    <a:lnTo>
                      <a:pt x="48" y="2032"/>
                    </a:lnTo>
                    <a:lnTo>
                      <a:pt x="70" y="2028"/>
                    </a:lnTo>
                    <a:lnTo>
                      <a:pt x="78" y="2024"/>
                    </a:lnTo>
                    <a:lnTo>
                      <a:pt x="84" y="2020"/>
                    </a:lnTo>
                    <a:close/>
                    <a:moveTo>
                      <a:pt x="154" y="1672"/>
                    </a:moveTo>
                    <a:lnTo>
                      <a:pt x="154" y="1672"/>
                    </a:lnTo>
                    <a:lnTo>
                      <a:pt x="156" y="1672"/>
                    </a:lnTo>
                    <a:lnTo>
                      <a:pt x="158" y="1670"/>
                    </a:lnTo>
                    <a:lnTo>
                      <a:pt x="162" y="1672"/>
                    </a:lnTo>
                    <a:lnTo>
                      <a:pt x="162" y="1674"/>
                    </a:lnTo>
                    <a:lnTo>
                      <a:pt x="162" y="1676"/>
                    </a:lnTo>
                    <a:lnTo>
                      <a:pt x="162" y="1678"/>
                    </a:lnTo>
                    <a:lnTo>
                      <a:pt x="164" y="1682"/>
                    </a:lnTo>
                    <a:lnTo>
                      <a:pt x="168" y="1684"/>
                    </a:lnTo>
                    <a:lnTo>
                      <a:pt x="170" y="1684"/>
                    </a:lnTo>
                    <a:lnTo>
                      <a:pt x="174" y="1682"/>
                    </a:lnTo>
                    <a:lnTo>
                      <a:pt x="180" y="1682"/>
                    </a:lnTo>
                    <a:lnTo>
                      <a:pt x="182" y="1684"/>
                    </a:lnTo>
                    <a:lnTo>
                      <a:pt x="182" y="1688"/>
                    </a:lnTo>
                    <a:lnTo>
                      <a:pt x="180" y="1692"/>
                    </a:lnTo>
                    <a:lnTo>
                      <a:pt x="180" y="1694"/>
                    </a:lnTo>
                    <a:lnTo>
                      <a:pt x="182" y="1692"/>
                    </a:lnTo>
                    <a:lnTo>
                      <a:pt x="186" y="1688"/>
                    </a:lnTo>
                    <a:lnTo>
                      <a:pt x="192" y="1678"/>
                    </a:lnTo>
                    <a:lnTo>
                      <a:pt x="192" y="1676"/>
                    </a:lnTo>
                    <a:lnTo>
                      <a:pt x="190" y="1676"/>
                    </a:lnTo>
                    <a:lnTo>
                      <a:pt x="184" y="1678"/>
                    </a:lnTo>
                    <a:lnTo>
                      <a:pt x="180" y="1676"/>
                    </a:lnTo>
                    <a:lnTo>
                      <a:pt x="178" y="1674"/>
                    </a:lnTo>
                    <a:lnTo>
                      <a:pt x="176" y="1672"/>
                    </a:lnTo>
                    <a:lnTo>
                      <a:pt x="174" y="1662"/>
                    </a:lnTo>
                    <a:lnTo>
                      <a:pt x="172" y="1654"/>
                    </a:lnTo>
                    <a:lnTo>
                      <a:pt x="170" y="1652"/>
                    </a:lnTo>
                    <a:lnTo>
                      <a:pt x="168" y="1650"/>
                    </a:lnTo>
                    <a:lnTo>
                      <a:pt x="166" y="1650"/>
                    </a:lnTo>
                    <a:lnTo>
                      <a:pt x="166" y="1652"/>
                    </a:lnTo>
                    <a:lnTo>
                      <a:pt x="166" y="1656"/>
                    </a:lnTo>
                    <a:lnTo>
                      <a:pt x="166" y="1662"/>
                    </a:lnTo>
                    <a:lnTo>
                      <a:pt x="166" y="1664"/>
                    </a:lnTo>
                    <a:lnTo>
                      <a:pt x="162" y="1664"/>
                    </a:lnTo>
                    <a:lnTo>
                      <a:pt x="160" y="1660"/>
                    </a:lnTo>
                    <a:lnTo>
                      <a:pt x="158" y="1658"/>
                    </a:lnTo>
                    <a:lnTo>
                      <a:pt x="154" y="1656"/>
                    </a:lnTo>
                    <a:lnTo>
                      <a:pt x="154" y="1658"/>
                    </a:lnTo>
                    <a:lnTo>
                      <a:pt x="154" y="1660"/>
                    </a:lnTo>
                    <a:lnTo>
                      <a:pt x="156" y="1664"/>
                    </a:lnTo>
                    <a:lnTo>
                      <a:pt x="154" y="1666"/>
                    </a:lnTo>
                    <a:lnTo>
                      <a:pt x="150" y="1666"/>
                    </a:lnTo>
                    <a:lnTo>
                      <a:pt x="150" y="1668"/>
                    </a:lnTo>
                    <a:lnTo>
                      <a:pt x="154" y="1672"/>
                    </a:lnTo>
                    <a:close/>
                    <a:moveTo>
                      <a:pt x="146" y="1346"/>
                    </a:moveTo>
                    <a:lnTo>
                      <a:pt x="146" y="1346"/>
                    </a:lnTo>
                    <a:lnTo>
                      <a:pt x="142" y="1346"/>
                    </a:lnTo>
                    <a:lnTo>
                      <a:pt x="144" y="1352"/>
                    </a:lnTo>
                    <a:lnTo>
                      <a:pt x="148" y="1358"/>
                    </a:lnTo>
                    <a:lnTo>
                      <a:pt x="154" y="1362"/>
                    </a:lnTo>
                    <a:lnTo>
                      <a:pt x="158" y="1364"/>
                    </a:lnTo>
                    <a:lnTo>
                      <a:pt x="160" y="1364"/>
                    </a:lnTo>
                    <a:lnTo>
                      <a:pt x="162" y="1362"/>
                    </a:lnTo>
                    <a:lnTo>
                      <a:pt x="160" y="1360"/>
                    </a:lnTo>
                    <a:lnTo>
                      <a:pt x="158" y="1358"/>
                    </a:lnTo>
                    <a:lnTo>
                      <a:pt x="160" y="1358"/>
                    </a:lnTo>
                    <a:lnTo>
                      <a:pt x="160" y="1356"/>
                    </a:lnTo>
                    <a:lnTo>
                      <a:pt x="158" y="1356"/>
                    </a:lnTo>
                    <a:lnTo>
                      <a:pt x="154" y="1354"/>
                    </a:lnTo>
                    <a:lnTo>
                      <a:pt x="154" y="1352"/>
                    </a:lnTo>
                    <a:lnTo>
                      <a:pt x="154" y="1350"/>
                    </a:lnTo>
                    <a:lnTo>
                      <a:pt x="152" y="1350"/>
                    </a:lnTo>
                    <a:lnTo>
                      <a:pt x="148" y="1350"/>
                    </a:lnTo>
                    <a:lnTo>
                      <a:pt x="148" y="1348"/>
                    </a:lnTo>
                    <a:lnTo>
                      <a:pt x="148" y="1346"/>
                    </a:lnTo>
                    <a:lnTo>
                      <a:pt x="146" y="1346"/>
                    </a:lnTo>
                    <a:close/>
                    <a:moveTo>
                      <a:pt x="166" y="1740"/>
                    </a:moveTo>
                    <a:lnTo>
                      <a:pt x="166" y="1740"/>
                    </a:lnTo>
                    <a:lnTo>
                      <a:pt x="166" y="1742"/>
                    </a:lnTo>
                    <a:lnTo>
                      <a:pt x="168" y="1742"/>
                    </a:lnTo>
                    <a:lnTo>
                      <a:pt x="174" y="1740"/>
                    </a:lnTo>
                    <a:lnTo>
                      <a:pt x="188" y="1736"/>
                    </a:lnTo>
                    <a:lnTo>
                      <a:pt x="194" y="1734"/>
                    </a:lnTo>
                    <a:lnTo>
                      <a:pt x="192" y="1732"/>
                    </a:lnTo>
                    <a:lnTo>
                      <a:pt x="190" y="1728"/>
                    </a:lnTo>
                    <a:lnTo>
                      <a:pt x="184" y="1724"/>
                    </a:lnTo>
                    <a:lnTo>
                      <a:pt x="178" y="1722"/>
                    </a:lnTo>
                    <a:lnTo>
                      <a:pt x="176" y="1718"/>
                    </a:lnTo>
                    <a:lnTo>
                      <a:pt x="174" y="1718"/>
                    </a:lnTo>
                    <a:lnTo>
                      <a:pt x="170" y="1720"/>
                    </a:lnTo>
                    <a:lnTo>
                      <a:pt x="168" y="1722"/>
                    </a:lnTo>
                    <a:lnTo>
                      <a:pt x="166" y="1724"/>
                    </a:lnTo>
                    <a:lnTo>
                      <a:pt x="174" y="1728"/>
                    </a:lnTo>
                    <a:lnTo>
                      <a:pt x="176" y="1730"/>
                    </a:lnTo>
                    <a:lnTo>
                      <a:pt x="174" y="1730"/>
                    </a:lnTo>
                    <a:lnTo>
                      <a:pt x="172" y="1732"/>
                    </a:lnTo>
                    <a:lnTo>
                      <a:pt x="172" y="1734"/>
                    </a:lnTo>
                    <a:lnTo>
                      <a:pt x="172" y="1736"/>
                    </a:lnTo>
                    <a:lnTo>
                      <a:pt x="170" y="1736"/>
                    </a:lnTo>
                    <a:lnTo>
                      <a:pt x="168" y="1738"/>
                    </a:lnTo>
                    <a:lnTo>
                      <a:pt x="166" y="1740"/>
                    </a:lnTo>
                    <a:close/>
                    <a:moveTo>
                      <a:pt x="362" y="2084"/>
                    </a:moveTo>
                    <a:lnTo>
                      <a:pt x="362" y="2084"/>
                    </a:lnTo>
                    <a:lnTo>
                      <a:pt x="370" y="2088"/>
                    </a:lnTo>
                    <a:lnTo>
                      <a:pt x="376" y="2088"/>
                    </a:lnTo>
                    <a:lnTo>
                      <a:pt x="380" y="2086"/>
                    </a:lnTo>
                    <a:lnTo>
                      <a:pt x="378" y="2082"/>
                    </a:lnTo>
                    <a:lnTo>
                      <a:pt x="376" y="2080"/>
                    </a:lnTo>
                    <a:lnTo>
                      <a:pt x="372" y="2078"/>
                    </a:lnTo>
                    <a:lnTo>
                      <a:pt x="366" y="2080"/>
                    </a:lnTo>
                    <a:lnTo>
                      <a:pt x="362" y="2084"/>
                    </a:lnTo>
                    <a:close/>
                    <a:moveTo>
                      <a:pt x="174" y="1354"/>
                    </a:moveTo>
                    <a:lnTo>
                      <a:pt x="174" y="1354"/>
                    </a:lnTo>
                    <a:lnTo>
                      <a:pt x="176" y="1352"/>
                    </a:lnTo>
                    <a:lnTo>
                      <a:pt x="176" y="1350"/>
                    </a:lnTo>
                    <a:lnTo>
                      <a:pt x="174" y="1348"/>
                    </a:lnTo>
                    <a:lnTo>
                      <a:pt x="174" y="1350"/>
                    </a:lnTo>
                    <a:lnTo>
                      <a:pt x="172" y="1350"/>
                    </a:lnTo>
                    <a:lnTo>
                      <a:pt x="172" y="1352"/>
                    </a:lnTo>
                    <a:lnTo>
                      <a:pt x="174" y="1354"/>
                    </a:lnTo>
                    <a:close/>
                    <a:moveTo>
                      <a:pt x="168" y="1784"/>
                    </a:moveTo>
                    <a:lnTo>
                      <a:pt x="168" y="1784"/>
                    </a:lnTo>
                    <a:lnTo>
                      <a:pt x="170" y="1784"/>
                    </a:lnTo>
                    <a:lnTo>
                      <a:pt x="176" y="1780"/>
                    </a:lnTo>
                    <a:lnTo>
                      <a:pt x="178" y="1776"/>
                    </a:lnTo>
                    <a:lnTo>
                      <a:pt x="178" y="1772"/>
                    </a:lnTo>
                    <a:lnTo>
                      <a:pt x="176" y="1768"/>
                    </a:lnTo>
                    <a:lnTo>
                      <a:pt x="176" y="1764"/>
                    </a:lnTo>
                    <a:lnTo>
                      <a:pt x="176" y="1762"/>
                    </a:lnTo>
                    <a:lnTo>
                      <a:pt x="174" y="1762"/>
                    </a:lnTo>
                    <a:lnTo>
                      <a:pt x="172" y="1764"/>
                    </a:lnTo>
                    <a:lnTo>
                      <a:pt x="170" y="1766"/>
                    </a:lnTo>
                    <a:lnTo>
                      <a:pt x="168" y="1766"/>
                    </a:lnTo>
                    <a:lnTo>
                      <a:pt x="166" y="1764"/>
                    </a:lnTo>
                    <a:lnTo>
                      <a:pt x="166" y="1766"/>
                    </a:lnTo>
                    <a:lnTo>
                      <a:pt x="162" y="1768"/>
                    </a:lnTo>
                    <a:lnTo>
                      <a:pt x="158" y="1772"/>
                    </a:lnTo>
                    <a:lnTo>
                      <a:pt x="158" y="1774"/>
                    </a:lnTo>
                    <a:lnTo>
                      <a:pt x="160" y="1776"/>
                    </a:lnTo>
                    <a:lnTo>
                      <a:pt x="162" y="1776"/>
                    </a:lnTo>
                    <a:lnTo>
                      <a:pt x="166" y="1774"/>
                    </a:lnTo>
                    <a:lnTo>
                      <a:pt x="168" y="1774"/>
                    </a:lnTo>
                    <a:lnTo>
                      <a:pt x="170" y="1776"/>
                    </a:lnTo>
                    <a:lnTo>
                      <a:pt x="170" y="1778"/>
                    </a:lnTo>
                    <a:lnTo>
                      <a:pt x="168" y="1780"/>
                    </a:lnTo>
                    <a:lnTo>
                      <a:pt x="166" y="1782"/>
                    </a:lnTo>
                    <a:lnTo>
                      <a:pt x="168" y="1784"/>
                    </a:lnTo>
                    <a:close/>
                    <a:moveTo>
                      <a:pt x="190" y="1748"/>
                    </a:moveTo>
                    <a:lnTo>
                      <a:pt x="190" y="1748"/>
                    </a:lnTo>
                    <a:lnTo>
                      <a:pt x="186" y="1752"/>
                    </a:lnTo>
                    <a:lnTo>
                      <a:pt x="182" y="1756"/>
                    </a:lnTo>
                    <a:lnTo>
                      <a:pt x="178" y="1762"/>
                    </a:lnTo>
                    <a:lnTo>
                      <a:pt x="178" y="1768"/>
                    </a:lnTo>
                    <a:lnTo>
                      <a:pt x="180" y="1768"/>
                    </a:lnTo>
                    <a:lnTo>
                      <a:pt x="182" y="1766"/>
                    </a:lnTo>
                    <a:lnTo>
                      <a:pt x="188" y="1758"/>
                    </a:lnTo>
                    <a:lnTo>
                      <a:pt x="192" y="1750"/>
                    </a:lnTo>
                    <a:lnTo>
                      <a:pt x="192" y="1748"/>
                    </a:lnTo>
                    <a:lnTo>
                      <a:pt x="190" y="1748"/>
                    </a:lnTo>
                    <a:close/>
                    <a:moveTo>
                      <a:pt x="700" y="1324"/>
                    </a:moveTo>
                    <a:lnTo>
                      <a:pt x="700" y="1324"/>
                    </a:lnTo>
                    <a:lnTo>
                      <a:pt x="698" y="1322"/>
                    </a:lnTo>
                    <a:lnTo>
                      <a:pt x="694" y="1322"/>
                    </a:lnTo>
                    <a:lnTo>
                      <a:pt x="690" y="1324"/>
                    </a:lnTo>
                    <a:lnTo>
                      <a:pt x="690" y="1326"/>
                    </a:lnTo>
                    <a:lnTo>
                      <a:pt x="692" y="1326"/>
                    </a:lnTo>
                    <a:lnTo>
                      <a:pt x="696" y="1326"/>
                    </a:lnTo>
                    <a:lnTo>
                      <a:pt x="700" y="1326"/>
                    </a:lnTo>
                    <a:lnTo>
                      <a:pt x="700" y="1324"/>
                    </a:lnTo>
                    <a:close/>
                    <a:moveTo>
                      <a:pt x="494" y="1970"/>
                    </a:moveTo>
                    <a:lnTo>
                      <a:pt x="494" y="1970"/>
                    </a:lnTo>
                    <a:lnTo>
                      <a:pt x="492" y="1962"/>
                    </a:lnTo>
                    <a:lnTo>
                      <a:pt x="486" y="1954"/>
                    </a:lnTo>
                    <a:lnTo>
                      <a:pt x="478" y="1948"/>
                    </a:lnTo>
                    <a:lnTo>
                      <a:pt x="470" y="1944"/>
                    </a:lnTo>
                    <a:lnTo>
                      <a:pt x="460" y="1942"/>
                    </a:lnTo>
                    <a:lnTo>
                      <a:pt x="452" y="1942"/>
                    </a:lnTo>
                    <a:lnTo>
                      <a:pt x="446" y="1944"/>
                    </a:lnTo>
                    <a:lnTo>
                      <a:pt x="442" y="1948"/>
                    </a:lnTo>
                    <a:lnTo>
                      <a:pt x="438" y="1954"/>
                    </a:lnTo>
                    <a:lnTo>
                      <a:pt x="434" y="1954"/>
                    </a:lnTo>
                    <a:lnTo>
                      <a:pt x="432" y="1952"/>
                    </a:lnTo>
                    <a:lnTo>
                      <a:pt x="428" y="1950"/>
                    </a:lnTo>
                    <a:lnTo>
                      <a:pt x="424" y="1948"/>
                    </a:lnTo>
                    <a:lnTo>
                      <a:pt x="424" y="1946"/>
                    </a:lnTo>
                    <a:lnTo>
                      <a:pt x="428" y="1942"/>
                    </a:lnTo>
                    <a:lnTo>
                      <a:pt x="434" y="1938"/>
                    </a:lnTo>
                    <a:lnTo>
                      <a:pt x="436" y="1936"/>
                    </a:lnTo>
                    <a:lnTo>
                      <a:pt x="438" y="1932"/>
                    </a:lnTo>
                    <a:lnTo>
                      <a:pt x="434" y="1924"/>
                    </a:lnTo>
                    <a:lnTo>
                      <a:pt x="428" y="1914"/>
                    </a:lnTo>
                    <a:lnTo>
                      <a:pt x="418" y="1906"/>
                    </a:lnTo>
                    <a:lnTo>
                      <a:pt x="410" y="1902"/>
                    </a:lnTo>
                    <a:lnTo>
                      <a:pt x="408" y="1898"/>
                    </a:lnTo>
                    <a:lnTo>
                      <a:pt x="410" y="1898"/>
                    </a:lnTo>
                    <a:lnTo>
                      <a:pt x="418" y="1902"/>
                    </a:lnTo>
                    <a:lnTo>
                      <a:pt x="424" y="1906"/>
                    </a:lnTo>
                    <a:lnTo>
                      <a:pt x="428" y="1906"/>
                    </a:lnTo>
                    <a:lnTo>
                      <a:pt x="430" y="1904"/>
                    </a:lnTo>
                    <a:lnTo>
                      <a:pt x="428" y="1902"/>
                    </a:lnTo>
                    <a:lnTo>
                      <a:pt x="422" y="1894"/>
                    </a:lnTo>
                    <a:lnTo>
                      <a:pt x="418" y="1888"/>
                    </a:lnTo>
                    <a:lnTo>
                      <a:pt x="416" y="1884"/>
                    </a:lnTo>
                    <a:lnTo>
                      <a:pt x="416" y="1876"/>
                    </a:lnTo>
                    <a:lnTo>
                      <a:pt x="416" y="1872"/>
                    </a:lnTo>
                    <a:lnTo>
                      <a:pt x="416" y="1870"/>
                    </a:lnTo>
                    <a:lnTo>
                      <a:pt x="412" y="1868"/>
                    </a:lnTo>
                    <a:lnTo>
                      <a:pt x="408" y="1866"/>
                    </a:lnTo>
                    <a:lnTo>
                      <a:pt x="406" y="1864"/>
                    </a:lnTo>
                    <a:lnTo>
                      <a:pt x="404" y="1858"/>
                    </a:lnTo>
                    <a:lnTo>
                      <a:pt x="400" y="1852"/>
                    </a:lnTo>
                    <a:lnTo>
                      <a:pt x="396" y="1850"/>
                    </a:lnTo>
                    <a:lnTo>
                      <a:pt x="390" y="1848"/>
                    </a:lnTo>
                    <a:lnTo>
                      <a:pt x="380" y="1844"/>
                    </a:lnTo>
                    <a:lnTo>
                      <a:pt x="376" y="1842"/>
                    </a:lnTo>
                    <a:lnTo>
                      <a:pt x="372" y="1836"/>
                    </a:lnTo>
                    <a:lnTo>
                      <a:pt x="366" y="1822"/>
                    </a:lnTo>
                    <a:lnTo>
                      <a:pt x="360" y="1806"/>
                    </a:lnTo>
                    <a:lnTo>
                      <a:pt x="358" y="1794"/>
                    </a:lnTo>
                    <a:lnTo>
                      <a:pt x="356" y="1786"/>
                    </a:lnTo>
                    <a:lnTo>
                      <a:pt x="354" y="1782"/>
                    </a:lnTo>
                    <a:lnTo>
                      <a:pt x="352" y="1780"/>
                    </a:lnTo>
                    <a:lnTo>
                      <a:pt x="346" y="1774"/>
                    </a:lnTo>
                    <a:lnTo>
                      <a:pt x="342" y="1768"/>
                    </a:lnTo>
                    <a:lnTo>
                      <a:pt x="336" y="1762"/>
                    </a:lnTo>
                    <a:lnTo>
                      <a:pt x="322" y="1756"/>
                    </a:lnTo>
                    <a:lnTo>
                      <a:pt x="314" y="1754"/>
                    </a:lnTo>
                    <a:lnTo>
                      <a:pt x="310" y="1754"/>
                    </a:lnTo>
                    <a:lnTo>
                      <a:pt x="308" y="1754"/>
                    </a:lnTo>
                    <a:lnTo>
                      <a:pt x="306" y="1756"/>
                    </a:lnTo>
                    <a:lnTo>
                      <a:pt x="302" y="1758"/>
                    </a:lnTo>
                    <a:lnTo>
                      <a:pt x="298" y="1760"/>
                    </a:lnTo>
                    <a:lnTo>
                      <a:pt x="290" y="1758"/>
                    </a:lnTo>
                    <a:lnTo>
                      <a:pt x="286" y="1758"/>
                    </a:lnTo>
                    <a:lnTo>
                      <a:pt x="288" y="1756"/>
                    </a:lnTo>
                    <a:lnTo>
                      <a:pt x="294" y="1754"/>
                    </a:lnTo>
                    <a:lnTo>
                      <a:pt x="300" y="1748"/>
                    </a:lnTo>
                    <a:lnTo>
                      <a:pt x="302" y="1746"/>
                    </a:lnTo>
                    <a:lnTo>
                      <a:pt x="304" y="1746"/>
                    </a:lnTo>
                    <a:lnTo>
                      <a:pt x="308" y="1746"/>
                    </a:lnTo>
                    <a:lnTo>
                      <a:pt x="316" y="1742"/>
                    </a:lnTo>
                    <a:lnTo>
                      <a:pt x="318" y="1742"/>
                    </a:lnTo>
                    <a:lnTo>
                      <a:pt x="318" y="1740"/>
                    </a:lnTo>
                    <a:lnTo>
                      <a:pt x="316" y="1738"/>
                    </a:lnTo>
                    <a:lnTo>
                      <a:pt x="310" y="1736"/>
                    </a:lnTo>
                    <a:lnTo>
                      <a:pt x="308" y="1734"/>
                    </a:lnTo>
                    <a:lnTo>
                      <a:pt x="308" y="1730"/>
                    </a:lnTo>
                    <a:lnTo>
                      <a:pt x="304" y="1728"/>
                    </a:lnTo>
                    <a:lnTo>
                      <a:pt x="304" y="1726"/>
                    </a:lnTo>
                    <a:lnTo>
                      <a:pt x="306" y="1728"/>
                    </a:lnTo>
                    <a:lnTo>
                      <a:pt x="312" y="1728"/>
                    </a:lnTo>
                    <a:lnTo>
                      <a:pt x="314" y="1728"/>
                    </a:lnTo>
                    <a:lnTo>
                      <a:pt x="318" y="1726"/>
                    </a:lnTo>
                    <a:lnTo>
                      <a:pt x="326" y="1716"/>
                    </a:lnTo>
                    <a:lnTo>
                      <a:pt x="334" y="1696"/>
                    </a:lnTo>
                    <a:lnTo>
                      <a:pt x="342" y="1678"/>
                    </a:lnTo>
                    <a:lnTo>
                      <a:pt x="348" y="1668"/>
                    </a:lnTo>
                    <a:lnTo>
                      <a:pt x="350" y="1664"/>
                    </a:lnTo>
                    <a:lnTo>
                      <a:pt x="348" y="1656"/>
                    </a:lnTo>
                    <a:lnTo>
                      <a:pt x="346" y="1652"/>
                    </a:lnTo>
                    <a:lnTo>
                      <a:pt x="342" y="1650"/>
                    </a:lnTo>
                    <a:lnTo>
                      <a:pt x="332" y="1650"/>
                    </a:lnTo>
                    <a:lnTo>
                      <a:pt x="320" y="1650"/>
                    </a:lnTo>
                    <a:lnTo>
                      <a:pt x="302" y="1650"/>
                    </a:lnTo>
                    <a:lnTo>
                      <a:pt x="286" y="1650"/>
                    </a:lnTo>
                    <a:lnTo>
                      <a:pt x="274" y="1652"/>
                    </a:lnTo>
                    <a:lnTo>
                      <a:pt x="268" y="1656"/>
                    </a:lnTo>
                    <a:lnTo>
                      <a:pt x="262" y="1658"/>
                    </a:lnTo>
                    <a:lnTo>
                      <a:pt x="258" y="1658"/>
                    </a:lnTo>
                    <a:lnTo>
                      <a:pt x="258" y="1654"/>
                    </a:lnTo>
                    <a:lnTo>
                      <a:pt x="268" y="1644"/>
                    </a:lnTo>
                    <a:lnTo>
                      <a:pt x="270" y="1642"/>
                    </a:lnTo>
                    <a:lnTo>
                      <a:pt x="268" y="1642"/>
                    </a:lnTo>
                    <a:lnTo>
                      <a:pt x="264" y="1642"/>
                    </a:lnTo>
                    <a:lnTo>
                      <a:pt x="258" y="1642"/>
                    </a:lnTo>
                    <a:lnTo>
                      <a:pt x="260" y="1640"/>
                    </a:lnTo>
                    <a:lnTo>
                      <a:pt x="270" y="1632"/>
                    </a:lnTo>
                    <a:lnTo>
                      <a:pt x="284" y="1620"/>
                    </a:lnTo>
                    <a:lnTo>
                      <a:pt x="296" y="1608"/>
                    </a:lnTo>
                    <a:lnTo>
                      <a:pt x="300" y="1604"/>
                    </a:lnTo>
                    <a:lnTo>
                      <a:pt x="300" y="1600"/>
                    </a:lnTo>
                    <a:lnTo>
                      <a:pt x="298" y="1598"/>
                    </a:lnTo>
                    <a:lnTo>
                      <a:pt x="298" y="1596"/>
                    </a:lnTo>
                    <a:lnTo>
                      <a:pt x="300" y="1592"/>
                    </a:lnTo>
                    <a:lnTo>
                      <a:pt x="300" y="1590"/>
                    </a:lnTo>
                    <a:lnTo>
                      <a:pt x="292" y="1588"/>
                    </a:lnTo>
                    <a:lnTo>
                      <a:pt x="286" y="1588"/>
                    </a:lnTo>
                    <a:lnTo>
                      <a:pt x="284" y="1590"/>
                    </a:lnTo>
                    <a:lnTo>
                      <a:pt x="284" y="1592"/>
                    </a:lnTo>
                    <a:lnTo>
                      <a:pt x="280" y="1592"/>
                    </a:lnTo>
                    <a:lnTo>
                      <a:pt x="272" y="1592"/>
                    </a:lnTo>
                    <a:lnTo>
                      <a:pt x="262" y="1594"/>
                    </a:lnTo>
                    <a:lnTo>
                      <a:pt x="254" y="1596"/>
                    </a:lnTo>
                    <a:lnTo>
                      <a:pt x="246" y="1596"/>
                    </a:lnTo>
                    <a:lnTo>
                      <a:pt x="242" y="1594"/>
                    </a:lnTo>
                    <a:lnTo>
                      <a:pt x="238" y="1596"/>
                    </a:lnTo>
                    <a:lnTo>
                      <a:pt x="236" y="1596"/>
                    </a:lnTo>
                    <a:lnTo>
                      <a:pt x="232" y="1594"/>
                    </a:lnTo>
                    <a:lnTo>
                      <a:pt x="226" y="1592"/>
                    </a:lnTo>
                    <a:lnTo>
                      <a:pt x="222" y="1590"/>
                    </a:lnTo>
                    <a:lnTo>
                      <a:pt x="218" y="1594"/>
                    </a:lnTo>
                    <a:lnTo>
                      <a:pt x="218" y="1600"/>
                    </a:lnTo>
                    <a:lnTo>
                      <a:pt x="218" y="1602"/>
                    </a:lnTo>
                    <a:lnTo>
                      <a:pt x="218" y="1604"/>
                    </a:lnTo>
                    <a:lnTo>
                      <a:pt x="214" y="1606"/>
                    </a:lnTo>
                    <a:lnTo>
                      <a:pt x="212" y="1606"/>
                    </a:lnTo>
                    <a:lnTo>
                      <a:pt x="216" y="1612"/>
                    </a:lnTo>
                    <a:lnTo>
                      <a:pt x="218" y="1616"/>
                    </a:lnTo>
                    <a:lnTo>
                      <a:pt x="212" y="1616"/>
                    </a:lnTo>
                    <a:lnTo>
                      <a:pt x="206" y="1614"/>
                    </a:lnTo>
                    <a:lnTo>
                      <a:pt x="206" y="1618"/>
                    </a:lnTo>
                    <a:lnTo>
                      <a:pt x="210" y="1622"/>
                    </a:lnTo>
                    <a:lnTo>
                      <a:pt x="210" y="1624"/>
                    </a:lnTo>
                    <a:lnTo>
                      <a:pt x="210" y="1626"/>
                    </a:lnTo>
                    <a:lnTo>
                      <a:pt x="208" y="1626"/>
                    </a:lnTo>
                    <a:lnTo>
                      <a:pt x="204" y="1626"/>
                    </a:lnTo>
                    <a:lnTo>
                      <a:pt x="202" y="1626"/>
                    </a:lnTo>
                    <a:lnTo>
                      <a:pt x="204" y="1628"/>
                    </a:lnTo>
                    <a:lnTo>
                      <a:pt x="206" y="1632"/>
                    </a:lnTo>
                    <a:lnTo>
                      <a:pt x="206" y="1636"/>
                    </a:lnTo>
                    <a:lnTo>
                      <a:pt x="206" y="1638"/>
                    </a:lnTo>
                    <a:lnTo>
                      <a:pt x="202" y="1638"/>
                    </a:lnTo>
                    <a:lnTo>
                      <a:pt x="190" y="1638"/>
                    </a:lnTo>
                    <a:lnTo>
                      <a:pt x="188" y="1640"/>
                    </a:lnTo>
                    <a:lnTo>
                      <a:pt x="188" y="1646"/>
                    </a:lnTo>
                    <a:lnTo>
                      <a:pt x="190" y="1650"/>
                    </a:lnTo>
                    <a:lnTo>
                      <a:pt x="190" y="1654"/>
                    </a:lnTo>
                    <a:lnTo>
                      <a:pt x="188" y="1660"/>
                    </a:lnTo>
                    <a:lnTo>
                      <a:pt x="188" y="1668"/>
                    </a:lnTo>
                    <a:lnTo>
                      <a:pt x="188" y="1672"/>
                    </a:lnTo>
                    <a:lnTo>
                      <a:pt x="190" y="1674"/>
                    </a:lnTo>
                    <a:lnTo>
                      <a:pt x="194" y="1674"/>
                    </a:lnTo>
                    <a:lnTo>
                      <a:pt x="196" y="1676"/>
                    </a:lnTo>
                    <a:lnTo>
                      <a:pt x="194" y="1682"/>
                    </a:lnTo>
                    <a:lnTo>
                      <a:pt x="192" y="1686"/>
                    </a:lnTo>
                    <a:lnTo>
                      <a:pt x="190" y="1690"/>
                    </a:lnTo>
                    <a:lnTo>
                      <a:pt x="188" y="1690"/>
                    </a:lnTo>
                    <a:lnTo>
                      <a:pt x="190" y="1692"/>
                    </a:lnTo>
                    <a:lnTo>
                      <a:pt x="190" y="1694"/>
                    </a:lnTo>
                    <a:lnTo>
                      <a:pt x="190" y="1696"/>
                    </a:lnTo>
                    <a:lnTo>
                      <a:pt x="186" y="1698"/>
                    </a:lnTo>
                    <a:lnTo>
                      <a:pt x="184" y="1700"/>
                    </a:lnTo>
                    <a:lnTo>
                      <a:pt x="188" y="1702"/>
                    </a:lnTo>
                    <a:lnTo>
                      <a:pt x="188" y="1704"/>
                    </a:lnTo>
                    <a:lnTo>
                      <a:pt x="186" y="1706"/>
                    </a:lnTo>
                    <a:lnTo>
                      <a:pt x="182" y="1708"/>
                    </a:lnTo>
                    <a:lnTo>
                      <a:pt x="178" y="1708"/>
                    </a:lnTo>
                    <a:lnTo>
                      <a:pt x="174" y="1708"/>
                    </a:lnTo>
                    <a:lnTo>
                      <a:pt x="172" y="1710"/>
                    </a:lnTo>
                    <a:lnTo>
                      <a:pt x="172" y="1712"/>
                    </a:lnTo>
                    <a:lnTo>
                      <a:pt x="174" y="1714"/>
                    </a:lnTo>
                    <a:lnTo>
                      <a:pt x="182" y="1714"/>
                    </a:lnTo>
                    <a:lnTo>
                      <a:pt x="190" y="1712"/>
                    </a:lnTo>
                    <a:lnTo>
                      <a:pt x="192" y="1714"/>
                    </a:lnTo>
                    <a:lnTo>
                      <a:pt x="184" y="1716"/>
                    </a:lnTo>
                    <a:lnTo>
                      <a:pt x="180" y="1718"/>
                    </a:lnTo>
                    <a:lnTo>
                      <a:pt x="180" y="1720"/>
                    </a:lnTo>
                    <a:lnTo>
                      <a:pt x="184" y="1722"/>
                    </a:lnTo>
                    <a:lnTo>
                      <a:pt x="188" y="1722"/>
                    </a:lnTo>
                    <a:lnTo>
                      <a:pt x="190" y="1722"/>
                    </a:lnTo>
                    <a:lnTo>
                      <a:pt x="192" y="1724"/>
                    </a:lnTo>
                    <a:lnTo>
                      <a:pt x="196" y="1724"/>
                    </a:lnTo>
                    <a:lnTo>
                      <a:pt x="200" y="1720"/>
                    </a:lnTo>
                    <a:lnTo>
                      <a:pt x="208" y="1714"/>
                    </a:lnTo>
                    <a:lnTo>
                      <a:pt x="206" y="1720"/>
                    </a:lnTo>
                    <a:lnTo>
                      <a:pt x="202" y="1726"/>
                    </a:lnTo>
                    <a:lnTo>
                      <a:pt x="202" y="1730"/>
                    </a:lnTo>
                    <a:lnTo>
                      <a:pt x="202" y="1734"/>
                    </a:lnTo>
                    <a:lnTo>
                      <a:pt x="198" y="1738"/>
                    </a:lnTo>
                    <a:lnTo>
                      <a:pt x="196" y="1740"/>
                    </a:lnTo>
                    <a:lnTo>
                      <a:pt x="196" y="1744"/>
                    </a:lnTo>
                    <a:lnTo>
                      <a:pt x="198" y="1748"/>
                    </a:lnTo>
                    <a:lnTo>
                      <a:pt x="194" y="1754"/>
                    </a:lnTo>
                    <a:lnTo>
                      <a:pt x="192" y="1758"/>
                    </a:lnTo>
                    <a:lnTo>
                      <a:pt x="192" y="1762"/>
                    </a:lnTo>
                    <a:lnTo>
                      <a:pt x="194" y="1764"/>
                    </a:lnTo>
                    <a:lnTo>
                      <a:pt x="194" y="1768"/>
                    </a:lnTo>
                    <a:lnTo>
                      <a:pt x="194" y="1772"/>
                    </a:lnTo>
                    <a:lnTo>
                      <a:pt x="194" y="1774"/>
                    </a:lnTo>
                    <a:lnTo>
                      <a:pt x="200" y="1770"/>
                    </a:lnTo>
                    <a:lnTo>
                      <a:pt x="198" y="1774"/>
                    </a:lnTo>
                    <a:lnTo>
                      <a:pt x="194" y="1784"/>
                    </a:lnTo>
                    <a:lnTo>
                      <a:pt x="188" y="1794"/>
                    </a:lnTo>
                    <a:lnTo>
                      <a:pt x="188" y="1800"/>
                    </a:lnTo>
                    <a:lnTo>
                      <a:pt x="192" y="1802"/>
                    </a:lnTo>
                    <a:lnTo>
                      <a:pt x="194" y="1802"/>
                    </a:lnTo>
                    <a:lnTo>
                      <a:pt x="196" y="1800"/>
                    </a:lnTo>
                    <a:lnTo>
                      <a:pt x="198" y="1792"/>
                    </a:lnTo>
                    <a:lnTo>
                      <a:pt x="202" y="1780"/>
                    </a:lnTo>
                    <a:lnTo>
                      <a:pt x="204" y="1776"/>
                    </a:lnTo>
                    <a:lnTo>
                      <a:pt x="206" y="1772"/>
                    </a:lnTo>
                    <a:lnTo>
                      <a:pt x="208" y="1770"/>
                    </a:lnTo>
                    <a:lnTo>
                      <a:pt x="208" y="1768"/>
                    </a:lnTo>
                    <a:lnTo>
                      <a:pt x="204" y="1764"/>
                    </a:lnTo>
                    <a:lnTo>
                      <a:pt x="202" y="1760"/>
                    </a:lnTo>
                    <a:lnTo>
                      <a:pt x="204" y="1758"/>
                    </a:lnTo>
                    <a:lnTo>
                      <a:pt x="206" y="1756"/>
                    </a:lnTo>
                    <a:lnTo>
                      <a:pt x="210" y="1754"/>
                    </a:lnTo>
                    <a:lnTo>
                      <a:pt x="208" y="1756"/>
                    </a:lnTo>
                    <a:lnTo>
                      <a:pt x="208" y="1762"/>
                    </a:lnTo>
                    <a:lnTo>
                      <a:pt x="208" y="1764"/>
                    </a:lnTo>
                    <a:lnTo>
                      <a:pt x="210" y="1766"/>
                    </a:lnTo>
                    <a:lnTo>
                      <a:pt x="214" y="1766"/>
                    </a:lnTo>
                    <a:lnTo>
                      <a:pt x="216" y="1764"/>
                    </a:lnTo>
                    <a:lnTo>
                      <a:pt x="216" y="1762"/>
                    </a:lnTo>
                    <a:lnTo>
                      <a:pt x="220" y="1764"/>
                    </a:lnTo>
                    <a:lnTo>
                      <a:pt x="222" y="1764"/>
                    </a:lnTo>
                    <a:lnTo>
                      <a:pt x="224" y="1758"/>
                    </a:lnTo>
                    <a:lnTo>
                      <a:pt x="224" y="1756"/>
                    </a:lnTo>
                    <a:lnTo>
                      <a:pt x="228" y="1756"/>
                    </a:lnTo>
                    <a:lnTo>
                      <a:pt x="232" y="1758"/>
                    </a:lnTo>
                    <a:lnTo>
                      <a:pt x="238" y="1762"/>
                    </a:lnTo>
                    <a:lnTo>
                      <a:pt x="230" y="1764"/>
                    </a:lnTo>
                    <a:lnTo>
                      <a:pt x="224" y="1766"/>
                    </a:lnTo>
                    <a:lnTo>
                      <a:pt x="224" y="1768"/>
                    </a:lnTo>
                    <a:lnTo>
                      <a:pt x="224" y="1772"/>
                    </a:lnTo>
                    <a:lnTo>
                      <a:pt x="230" y="1780"/>
                    </a:lnTo>
                    <a:lnTo>
                      <a:pt x="234" y="1786"/>
                    </a:lnTo>
                    <a:lnTo>
                      <a:pt x="234" y="1790"/>
                    </a:lnTo>
                    <a:lnTo>
                      <a:pt x="234" y="1794"/>
                    </a:lnTo>
                    <a:lnTo>
                      <a:pt x="230" y="1798"/>
                    </a:lnTo>
                    <a:lnTo>
                      <a:pt x="224" y="1806"/>
                    </a:lnTo>
                    <a:lnTo>
                      <a:pt x="222" y="1810"/>
                    </a:lnTo>
                    <a:lnTo>
                      <a:pt x="220" y="1816"/>
                    </a:lnTo>
                    <a:lnTo>
                      <a:pt x="222" y="1822"/>
                    </a:lnTo>
                    <a:lnTo>
                      <a:pt x="220" y="1822"/>
                    </a:lnTo>
                    <a:lnTo>
                      <a:pt x="216" y="1818"/>
                    </a:lnTo>
                    <a:lnTo>
                      <a:pt x="214" y="1820"/>
                    </a:lnTo>
                    <a:lnTo>
                      <a:pt x="214" y="1822"/>
                    </a:lnTo>
                    <a:lnTo>
                      <a:pt x="214" y="1826"/>
                    </a:lnTo>
                    <a:lnTo>
                      <a:pt x="220" y="1834"/>
                    </a:lnTo>
                    <a:lnTo>
                      <a:pt x="224" y="1840"/>
                    </a:lnTo>
                    <a:lnTo>
                      <a:pt x="224" y="1838"/>
                    </a:lnTo>
                    <a:lnTo>
                      <a:pt x="224" y="1836"/>
                    </a:lnTo>
                    <a:lnTo>
                      <a:pt x="222" y="1830"/>
                    </a:lnTo>
                    <a:lnTo>
                      <a:pt x="224" y="1828"/>
                    </a:lnTo>
                    <a:lnTo>
                      <a:pt x="228" y="1828"/>
                    </a:lnTo>
                    <a:lnTo>
                      <a:pt x="234" y="1832"/>
                    </a:lnTo>
                    <a:lnTo>
                      <a:pt x="240" y="1838"/>
                    </a:lnTo>
                    <a:lnTo>
                      <a:pt x="244" y="1840"/>
                    </a:lnTo>
                    <a:lnTo>
                      <a:pt x="246" y="1838"/>
                    </a:lnTo>
                    <a:lnTo>
                      <a:pt x="246" y="1834"/>
                    </a:lnTo>
                    <a:lnTo>
                      <a:pt x="246" y="1828"/>
                    </a:lnTo>
                    <a:lnTo>
                      <a:pt x="246" y="1826"/>
                    </a:lnTo>
                    <a:lnTo>
                      <a:pt x="246" y="1828"/>
                    </a:lnTo>
                    <a:lnTo>
                      <a:pt x="252" y="1830"/>
                    </a:lnTo>
                    <a:lnTo>
                      <a:pt x="260" y="1834"/>
                    </a:lnTo>
                    <a:lnTo>
                      <a:pt x="264" y="1834"/>
                    </a:lnTo>
                    <a:lnTo>
                      <a:pt x="266" y="1830"/>
                    </a:lnTo>
                    <a:lnTo>
                      <a:pt x="270" y="1826"/>
                    </a:lnTo>
                    <a:lnTo>
                      <a:pt x="274" y="1826"/>
                    </a:lnTo>
                    <a:lnTo>
                      <a:pt x="276" y="1828"/>
                    </a:lnTo>
                    <a:lnTo>
                      <a:pt x="278" y="1824"/>
                    </a:lnTo>
                    <a:lnTo>
                      <a:pt x="282" y="1822"/>
                    </a:lnTo>
                    <a:lnTo>
                      <a:pt x="286" y="1820"/>
                    </a:lnTo>
                    <a:lnTo>
                      <a:pt x="292" y="1820"/>
                    </a:lnTo>
                    <a:lnTo>
                      <a:pt x="292" y="1822"/>
                    </a:lnTo>
                    <a:lnTo>
                      <a:pt x="288" y="1826"/>
                    </a:lnTo>
                    <a:lnTo>
                      <a:pt x="280" y="1838"/>
                    </a:lnTo>
                    <a:lnTo>
                      <a:pt x="276" y="1844"/>
                    </a:lnTo>
                    <a:lnTo>
                      <a:pt x="276" y="1850"/>
                    </a:lnTo>
                    <a:lnTo>
                      <a:pt x="276" y="1854"/>
                    </a:lnTo>
                    <a:lnTo>
                      <a:pt x="278" y="1858"/>
                    </a:lnTo>
                    <a:lnTo>
                      <a:pt x="286" y="1866"/>
                    </a:lnTo>
                    <a:lnTo>
                      <a:pt x="292" y="1872"/>
                    </a:lnTo>
                    <a:lnTo>
                      <a:pt x="294" y="1876"/>
                    </a:lnTo>
                    <a:lnTo>
                      <a:pt x="296" y="1874"/>
                    </a:lnTo>
                    <a:lnTo>
                      <a:pt x="300" y="1872"/>
                    </a:lnTo>
                    <a:lnTo>
                      <a:pt x="302" y="1870"/>
                    </a:lnTo>
                    <a:lnTo>
                      <a:pt x="304" y="1870"/>
                    </a:lnTo>
                    <a:lnTo>
                      <a:pt x="308" y="1870"/>
                    </a:lnTo>
                    <a:lnTo>
                      <a:pt x="308" y="1872"/>
                    </a:lnTo>
                    <a:lnTo>
                      <a:pt x="308" y="1874"/>
                    </a:lnTo>
                    <a:lnTo>
                      <a:pt x="306" y="1878"/>
                    </a:lnTo>
                    <a:lnTo>
                      <a:pt x="306" y="1880"/>
                    </a:lnTo>
                    <a:lnTo>
                      <a:pt x="306" y="1882"/>
                    </a:lnTo>
                    <a:lnTo>
                      <a:pt x="308" y="1882"/>
                    </a:lnTo>
                    <a:lnTo>
                      <a:pt x="306" y="1884"/>
                    </a:lnTo>
                    <a:lnTo>
                      <a:pt x="300" y="1888"/>
                    </a:lnTo>
                    <a:lnTo>
                      <a:pt x="298" y="1890"/>
                    </a:lnTo>
                    <a:lnTo>
                      <a:pt x="298" y="1892"/>
                    </a:lnTo>
                    <a:lnTo>
                      <a:pt x="298" y="1894"/>
                    </a:lnTo>
                    <a:lnTo>
                      <a:pt x="302" y="1896"/>
                    </a:lnTo>
                    <a:lnTo>
                      <a:pt x="304" y="1898"/>
                    </a:lnTo>
                    <a:lnTo>
                      <a:pt x="302" y="1900"/>
                    </a:lnTo>
                    <a:lnTo>
                      <a:pt x="300" y="1902"/>
                    </a:lnTo>
                    <a:lnTo>
                      <a:pt x="300" y="1906"/>
                    </a:lnTo>
                    <a:lnTo>
                      <a:pt x="300" y="1910"/>
                    </a:lnTo>
                    <a:lnTo>
                      <a:pt x="302" y="1916"/>
                    </a:lnTo>
                    <a:lnTo>
                      <a:pt x="308" y="1924"/>
                    </a:lnTo>
                    <a:lnTo>
                      <a:pt x="304" y="1922"/>
                    </a:lnTo>
                    <a:lnTo>
                      <a:pt x="300" y="1918"/>
                    </a:lnTo>
                    <a:lnTo>
                      <a:pt x="296" y="1916"/>
                    </a:lnTo>
                    <a:lnTo>
                      <a:pt x="294" y="1918"/>
                    </a:lnTo>
                    <a:lnTo>
                      <a:pt x="296" y="1922"/>
                    </a:lnTo>
                    <a:lnTo>
                      <a:pt x="298" y="1926"/>
                    </a:lnTo>
                    <a:lnTo>
                      <a:pt x="294" y="1924"/>
                    </a:lnTo>
                    <a:lnTo>
                      <a:pt x="290" y="1922"/>
                    </a:lnTo>
                    <a:lnTo>
                      <a:pt x="286" y="1922"/>
                    </a:lnTo>
                    <a:lnTo>
                      <a:pt x="282" y="1922"/>
                    </a:lnTo>
                    <a:lnTo>
                      <a:pt x="276" y="1924"/>
                    </a:lnTo>
                    <a:lnTo>
                      <a:pt x="272" y="1924"/>
                    </a:lnTo>
                    <a:lnTo>
                      <a:pt x="270" y="1922"/>
                    </a:lnTo>
                    <a:lnTo>
                      <a:pt x="266" y="1924"/>
                    </a:lnTo>
                    <a:lnTo>
                      <a:pt x="264" y="1926"/>
                    </a:lnTo>
                    <a:lnTo>
                      <a:pt x="260" y="1926"/>
                    </a:lnTo>
                    <a:lnTo>
                      <a:pt x="256" y="1928"/>
                    </a:lnTo>
                    <a:lnTo>
                      <a:pt x="252" y="1932"/>
                    </a:lnTo>
                    <a:lnTo>
                      <a:pt x="246" y="1940"/>
                    </a:lnTo>
                    <a:lnTo>
                      <a:pt x="240" y="1944"/>
                    </a:lnTo>
                    <a:lnTo>
                      <a:pt x="236" y="1946"/>
                    </a:lnTo>
                    <a:lnTo>
                      <a:pt x="232" y="1950"/>
                    </a:lnTo>
                    <a:lnTo>
                      <a:pt x="230" y="1956"/>
                    </a:lnTo>
                    <a:lnTo>
                      <a:pt x="234" y="1954"/>
                    </a:lnTo>
                    <a:lnTo>
                      <a:pt x="238" y="1954"/>
                    </a:lnTo>
                    <a:lnTo>
                      <a:pt x="240" y="1954"/>
                    </a:lnTo>
                    <a:lnTo>
                      <a:pt x="244" y="1952"/>
                    </a:lnTo>
                    <a:lnTo>
                      <a:pt x="252" y="1948"/>
                    </a:lnTo>
                    <a:lnTo>
                      <a:pt x="256" y="1946"/>
                    </a:lnTo>
                    <a:lnTo>
                      <a:pt x="258" y="1946"/>
                    </a:lnTo>
                    <a:lnTo>
                      <a:pt x="256" y="1948"/>
                    </a:lnTo>
                    <a:lnTo>
                      <a:pt x="256" y="1954"/>
                    </a:lnTo>
                    <a:lnTo>
                      <a:pt x="258" y="1954"/>
                    </a:lnTo>
                    <a:lnTo>
                      <a:pt x="260" y="1956"/>
                    </a:lnTo>
                    <a:lnTo>
                      <a:pt x="258" y="1960"/>
                    </a:lnTo>
                    <a:lnTo>
                      <a:pt x="256" y="1964"/>
                    </a:lnTo>
                    <a:lnTo>
                      <a:pt x="256" y="1968"/>
                    </a:lnTo>
                    <a:lnTo>
                      <a:pt x="258" y="1974"/>
                    </a:lnTo>
                    <a:lnTo>
                      <a:pt x="258" y="1978"/>
                    </a:lnTo>
                    <a:lnTo>
                      <a:pt x="256" y="1982"/>
                    </a:lnTo>
                    <a:lnTo>
                      <a:pt x="252" y="1986"/>
                    </a:lnTo>
                    <a:lnTo>
                      <a:pt x="246" y="1990"/>
                    </a:lnTo>
                    <a:lnTo>
                      <a:pt x="232" y="1998"/>
                    </a:lnTo>
                    <a:lnTo>
                      <a:pt x="222" y="2000"/>
                    </a:lnTo>
                    <a:lnTo>
                      <a:pt x="216" y="2000"/>
                    </a:lnTo>
                    <a:lnTo>
                      <a:pt x="210" y="2006"/>
                    </a:lnTo>
                    <a:lnTo>
                      <a:pt x="208" y="2008"/>
                    </a:lnTo>
                    <a:lnTo>
                      <a:pt x="208" y="2010"/>
                    </a:lnTo>
                    <a:lnTo>
                      <a:pt x="212" y="2012"/>
                    </a:lnTo>
                    <a:lnTo>
                      <a:pt x="216" y="2012"/>
                    </a:lnTo>
                    <a:lnTo>
                      <a:pt x="216" y="2014"/>
                    </a:lnTo>
                    <a:lnTo>
                      <a:pt x="214" y="2016"/>
                    </a:lnTo>
                    <a:lnTo>
                      <a:pt x="214" y="2020"/>
                    </a:lnTo>
                    <a:lnTo>
                      <a:pt x="216" y="2024"/>
                    </a:lnTo>
                    <a:lnTo>
                      <a:pt x="224" y="2024"/>
                    </a:lnTo>
                    <a:lnTo>
                      <a:pt x="232" y="2022"/>
                    </a:lnTo>
                    <a:lnTo>
                      <a:pt x="240" y="2018"/>
                    </a:lnTo>
                    <a:lnTo>
                      <a:pt x="246" y="2018"/>
                    </a:lnTo>
                    <a:lnTo>
                      <a:pt x="250" y="2022"/>
                    </a:lnTo>
                    <a:lnTo>
                      <a:pt x="250" y="2026"/>
                    </a:lnTo>
                    <a:lnTo>
                      <a:pt x="248" y="2028"/>
                    </a:lnTo>
                    <a:lnTo>
                      <a:pt x="250" y="2030"/>
                    </a:lnTo>
                    <a:lnTo>
                      <a:pt x="256" y="2028"/>
                    </a:lnTo>
                    <a:lnTo>
                      <a:pt x="260" y="2028"/>
                    </a:lnTo>
                    <a:lnTo>
                      <a:pt x="264" y="2028"/>
                    </a:lnTo>
                    <a:lnTo>
                      <a:pt x="270" y="2030"/>
                    </a:lnTo>
                    <a:lnTo>
                      <a:pt x="274" y="2034"/>
                    </a:lnTo>
                    <a:lnTo>
                      <a:pt x="280" y="2038"/>
                    </a:lnTo>
                    <a:lnTo>
                      <a:pt x="284" y="2040"/>
                    </a:lnTo>
                    <a:lnTo>
                      <a:pt x="288" y="2040"/>
                    </a:lnTo>
                    <a:lnTo>
                      <a:pt x="292" y="2038"/>
                    </a:lnTo>
                    <a:lnTo>
                      <a:pt x="298" y="2032"/>
                    </a:lnTo>
                    <a:lnTo>
                      <a:pt x="302" y="2030"/>
                    </a:lnTo>
                    <a:lnTo>
                      <a:pt x="304" y="2028"/>
                    </a:lnTo>
                    <a:lnTo>
                      <a:pt x="310" y="2026"/>
                    </a:lnTo>
                    <a:lnTo>
                      <a:pt x="314" y="2024"/>
                    </a:lnTo>
                    <a:lnTo>
                      <a:pt x="320" y="2020"/>
                    </a:lnTo>
                    <a:lnTo>
                      <a:pt x="326" y="2016"/>
                    </a:lnTo>
                    <a:lnTo>
                      <a:pt x="322" y="2022"/>
                    </a:lnTo>
                    <a:lnTo>
                      <a:pt x="318" y="2026"/>
                    </a:lnTo>
                    <a:lnTo>
                      <a:pt x="312" y="2032"/>
                    </a:lnTo>
                    <a:lnTo>
                      <a:pt x="306" y="2036"/>
                    </a:lnTo>
                    <a:lnTo>
                      <a:pt x="304" y="2044"/>
                    </a:lnTo>
                    <a:lnTo>
                      <a:pt x="302" y="2048"/>
                    </a:lnTo>
                    <a:lnTo>
                      <a:pt x="294" y="2050"/>
                    </a:lnTo>
                    <a:lnTo>
                      <a:pt x="284" y="2050"/>
                    </a:lnTo>
                    <a:lnTo>
                      <a:pt x="280" y="2050"/>
                    </a:lnTo>
                    <a:lnTo>
                      <a:pt x="274" y="2048"/>
                    </a:lnTo>
                    <a:lnTo>
                      <a:pt x="262" y="2048"/>
                    </a:lnTo>
                    <a:lnTo>
                      <a:pt x="256" y="2048"/>
                    </a:lnTo>
                    <a:lnTo>
                      <a:pt x="252" y="2050"/>
                    </a:lnTo>
                    <a:lnTo>
                      <a:pt x="252" y="2052"/>
                    </a:lnTo>
                    <a:lnTo>
                      <a:pt x="252" y="2054"/>
                    </a:lnTo>
                    <a:lnTo>
                      <a:pt x="252" y="2058"/>
                    </a:lnTo>
                    <a:lnTo>
                      <a:pt x="250" y="2058"/>
                    </a:lnTo>
                    <a:lnTo>
                      <a:pt x="246" y="2060"/>
                    </a:lnTo>
                    <a:lnTo>
                      <a:pt x="242" y="2060"/>
                    </a:lnTo>
                    <a:lnTo>
                      <a:pt x="238" y="2062"/>
                    </a:lnTo>
                    <a:lnTo>
                      <a:pt x="238" y="2066"/>
                    </a:lnTo>
                    <a:lnTo>
                      <a:pt x="238" y="2070"/>
                    </a:lnTo>
                    <a:lnTo>
                      <a:pt x="238" y="2074"/>
                    </a:lnTo>
                    <a:lnTo>
                      <a:pt x="236" y="2076"/>
                    </a:lnTo>
                    <a:lnTo>
                      <a:pt x="232" y="2078"/>
                    </a:lnTo>
                    <a:lnTo>
                      <a:pt x="230" y="2082"/>
                    </a:lnTo>
                    <a:lnTo>
                      <a:pt x="230" y="2084"/>
                    </a:lnTo>
                    <a:lnTo>
                      <a:pt x="226" y="2086"/>
                    </a:lnTo>
                    <a:lnTo>
                      <a:pt x="220" y="2092"/>
                    </a:lnTo>
                    <a:lnTo>
                      <a:pt x="214" y="2100"/>
                    </a:lnTo>
                    <a:lnTo>
                      <a:pt x="210" y="2106"/>
                    </a:lnTo>
                    <a:lnTo>
                      <a:pt x="206" y="2106"/>
                    </a:lnTo>
                    <a:lnTo>
                      <a:pt x="202" y="2108"/>
                    </a:lnTo>
                    <a:lnTo>
                      <a:pt x="198" y="2108"/>
                    </a:lnTo>
                    <a:lnTo>
                      <a:pt x="194" y="2108"/>
                    </a:lnTo>
                    <a:lnTo>
                      <a:pt x="192" y="2112"/>
                    </a:lnTo>
                    <a:lnTo>
                      <a:pt x="192" y="2114"/>
                    </a:lnTo>
                    <a:lnTo>
                      <a:pt x="192" y="2118"/>
                    </a:lnTo>
                    <a:lnTo>
                      <a:pt x="194" y="2118"/>
                    </a:lnTo>
                    <a:lnTo>
                      <a:pt x="196" y="2118"/>
                    </a:lnTo>
                    <a:lnTo>
                      <a:pt x="200" y="2116"/>
                    </a:lnTo>
                    <a:lnTo>
                      <a:pt x="202" y="2116"/>
                    </a:lnTo>
                    <a:lnTo>
                      <a:pt x="206" y="2118"/>
                    </a:lnTo>
                    <a:lnTo>
                      <a:pt x="210" y="2122"/>
                    </a:lnTo>
                    <a:lnTo>
                      <a:pt x="212" y="2122"/>
                    </a:lnTo>
                    <a:lnTo>
                      <a:pt x="214" y="2122"/>
                    </a:lnTo>
                    <a:lnTo>
                      <a:pt x="216" y="2120"/>
                    </a:lnTo>
                    <a:lnTo>
                      <a:pt x="216" y="2118"/>
                    </a:lnTo>
                    <a:lnTo>
                      <a:pt x="218" y="2116"/>
                    </a:lnTo>
                    <a:lnTo>
                      <a:pt x="222" y="2112"/>
                    </a:lnTo>
                    <a:lnTo>
                      <a:pt x="226" y="2110"/>
                    </a:lnTo>
                    <a:lnTo>
                      <a:pt x="230" y="2106"/>
                    </a:lnTo>
                    <a:lnTo>
                      <a:pt x="234" y="2102"/>
                    </a:lnTo>
                    <a:lnTo>
                      <a:pt x="244" y="2100"/>
                    </a:lnTo>
                    <a:lnTo>
                      <a:pt x="252" y="2100"/>
                    </a:lnTo>
                    <a:lnTo>
                      <a:pt x="258" y="2102"/>
                    </a:lnTo>
                    <a:lnTo>
                      <a:pt x="270" y="2108"/>
                    </a:lnTo>
                    <a:lnTo>
                      <a:pt x="274" y="2110"/>
                    </a:lnTo>
                    <a:lnTo>
                      <a:pt x="276" y="2108"/>
                    </a:lnTo>
                    <a:lnTo>
                      <a:pt x="280" y="2098"/>
                    </a:lnTo>
                    <a:lnTo>
                      <a:pt x="282" y="2088"/>
                    </a:lnTo>
                    <a:lnTo>
                      <a:pt x="284" y="2086"/>
                    </a:lnTo>
                    <a:lnTo>
                      <a:pt x="286" y="2084"/>
                    </a:lnTo>
                    <a:lnTo>
                      <a:pt x="288" y="2086"/>
                    </a:lnTo>
                    <a:lnTo>
                      <a:pt x="290" y="2084"/>
                    </a:lnTo>
                    <a:lnTo>
                      <a:pt x="298" y="2080"/>
                    </a:lnTo>
                    <a:lnTo>
                      <a:pt x="302" y="2078"/>
                    </a:lnTo>
                    <a:lnTo>
                      <a:pt x="306" y="2078"/>
                    </a:lnTo>
                    <a:lnTo>
                      <a:pt x="312" y="2080"/>
                    </a:lnTo>
                    <a:lnTo>
                      <a:pt x="316" y="2084"/>
                    </a:lnTo>
                    <a:lnTo>
                      <a:pt x="322" y="2088"/>
                    </a:lnTo>
                    <a:lnTo>
                      <a:pt x="324" y="2088"/>
                    </a:lnTo>
                    <a:lnTo>
                      <a:pt x="328" y="2086"/>
                    </a:lnTo>
                    <a:lnTo>
                      <a:pt x="330" y="2086"/>
                    </a:lnTo>
                    <a:lnTo>
                      <a:pt x="334" y="2086"/>
                    </a:lnTo>
                    <a:lnTo>
                      <a:pt x="342" y="2086"/>
                    </a:lnTo>
                    <a:lnTo>
                      <a:pt x="344" y="2084"/>
                    </a:lnTo>
                    <a:lnTo>
                      <a:pt x="346" y="2082"/>
                    </a:lnTo>
                    <a:lnTo>
                      <a:pt x="356" y="2078"/>
                    </a:lnTo>
                    <a:lnTo>
                      <a:pt x="366" y="2076"/>
                    </a:lnTo>
                    <a:lnTo>
                      <a:pt x="368" y="2074"/>
                    </a:lnTo>
                    <a:lnTo>
                      <a:pt x="368" y="2072"/>
                    </a:lnTo>
                    <a:lnTo>
                      <a:pt x="374" y="2074"/>
                    </a:lnTo>
                    <a:lnTo>
                      <a:pt x="380" y="2076"/>
                    </a:lnTo>
                    <a:lnTo>
                      <a:pt x="382" y="2076"/>
                    </a:lnTo>
                    <a:lnTo>
                      <a:pt x="384" y="2074"/>
                    </a:lnTo>
                    <a:lnTo>
                      <a:pt x="386" y="2076"/>
                    </a:lnTo>
                    <a:lnTo>
                      <a:pt x="388" y="2078"/>
                    </a:lnTo>
                    <a:lnTo>
                      <a:pt x="392" y="2078"/>
                    </a:lnTo>
                    <a:lnTo>
                      <a:pt x="400" y="2074"/>
                    </a:lnTo>
                    <a:lnTo>
                      <a:pt x="410" y="2072"/>
                    </a:lnTo>
                    <a:lnTo>
                      <a:pt x="416" y="2074"/>
                    </a:lnTo>
                    <a:lnTo>
                      <a:pt x="422" y="2074"/>
                    </a:lnTo>
                    <a:lnTo>
                      <a:pt x="428" y="2076"/>
                    </a:lnTo>
                    <a:lnTo>
                      <a:pt x="432" y="2076"/>
                    </a:lnTo>
                    <a:lnTo>
                      <a:pt x="440" y="2074"/>
                    </a:lnTo>
                    <a:lnTo>
                      <a:pt x="448" y="2070"/>
                    </a:lnTo>
                    <a:lnTo>
                      <a:pt x="456" y="2068"/>
                    </a:lnTo>
                    <a:lnTo>
                      <a:pt x="460" y="2068"/>
                    </a:lnTo>
                    <a:lnTo>
                      <a:pt x="462" y="2064"/>
                    </a:lnTo>
                    <a:lnTo>
                      <a:pt x="464" y="2060"/>
                    </a:lnTo>
                    <a:lnTo>
                      <a:pt x="470" y="2056"/>
                    </a:lnTo>
                    <a:lnTo>
                      <a:pt x="478" y="2052"/>
                    </a:lnTo>
                    <a:lnTo>
                      <a:pt x="480" y="2048"/>
                    </a:lnTo>
                    <a:lnTo>
                      <a:pt x="480" y="2044"/>
                    </a:lnTo>
                    <a:lnTo>
                      <a:pt x="480" y="2040"/>
                    </a:lnTo>
                    <a:lnTo>
                      <a:pt x="480" y="2038"/>
                    </a:lnTo>
                    <a:lnTo>
                      <a:pt x="478" y="2038"/>
                    </a:lnTo>
                    <a:lnTo>
                      <a:pt x="472" y="2038"/>
                    </a:lnTo>
                    <a:lnTo>
                      <a:pt x="462" y="2040"/>
                    </a:lnTo>
                    <a:lnTo>
                      <a:pt x="456" y="2040"/>
                    </a:lnTo>
                    <a:lnTo>
                      <a:pt x="450" y="2038"/>
                    </a:lnTo>
                    <a:lnTo>
                      <a:pt x="448" y="2036"/>
                    </a:lnTo>
                    <a:lnTo>
                      <a:pt x="450" y="2036"/>
                    </a:lnTo>
                    <a:lnTo>
                      <a:pt x="446" y="2034"/>
                    </a:lnTo>
                    <a:lnTo>
                      <a:pt x="444" y="2032"/>
                    </a:lnTo>
                    <a:lnTo>
                      <a:pt x="448" y="2030"/>
                    </a:lnTo>
                    <a:lnTo>
                      <a:pt x="456" y="2030"/>
                    </a:lnTo>
                    <a:lnTo>
                      <a:pt x="458" y="2028"/>
                    </a:lnTo>
                    <a:lnTo>
                      <a:pt x="460" y="2026"/>
                    </a:lnTo>
                    <a:lnTo>
                      <a:pt x="460" y="2020"/>
                    </a:lnTo>
                    <a:lnTo>
                      <a:pt x="458" y="2020"/>
                    </a:lnTo>
                    <a:lnTo>
                      <a:pt x="456" y="2020"/>
                    </a:lnTo>
                    <a:lnTo>
                      <a:pt x="458" y="2016"/>
                    </a:lnTo>
                    <a:lnTo>
                      <a:pt x="462" y="2014"/>
                    </a:lnTo>
                    <a:lnTo>
                      <a:pt x="464" y="2014"/>
                    </a:lnTo>
                    <a:lnTo>
                      <a:pt x="472" y="2014"/>
                    </a:lnTo>
                    <a:lnTo>
                      <a:pt x="476" y="2014"/>
                    </a:lnTo>
                    <a:lnTo>
                      <a:pt x="476" y="2012"/>
                    </a:lnTo>
                    <a:lnTo>
                      <a:pt x="474" y="2010"/>
                    </a:lnTo>
                    <a:lnTo>
                      <a:pt x="474" y="2008"/>
                    </a:lnTo>
                    <a:lnTo>
                      <a:pt x="474" y="2006"/>
                    </a:lnTo>
                    <a:lnTo>
                      <a:pt x="482" y="2000"/>
                    </a:lnTo>
                    <a:lnTo>
                      <a:pt x="486" y="1996"/>
                    </a:lnTo>
                    <a:lnTo>
                      <a:pt x="490" y="1990"/>
                    </a:lnTo>
                    <a:lnTo>
                      <a:pt x="494" y="1982"/>
                    </a:lnTo>
                    <a:lnTo>
                      <a:pt x="494" y="1970"/>
                    </a:lnTo>
                    <a:close/>
                    <a:moveTo>
                      <a:pt x="662" y="1344"/>
                    </a:moveTo>
                    <a:lnTo>
                      <a:pt x="662" y="1344"/>
                    </a:lnTo>
                    <a:lnTo>
                      <a:pt x="660" y="1344"/>
                    </a:lnTo>
                    <a:lnTo>
                      <a:pt x="656" y="1346"/>
                    </a:lnTo>
                    <a:lnTo>
                      <a:pt x="656" y="1350"/>
                    </a:lnTo>
                    <a:lnTo>
                      <a:pt x="656" y="1354"/>
                    </a:lnTo>
                    <a:lnTo>
                      <a:pt x="660" y="1354"/>
                    </a:lnTo>
                    <a:lnTo>
                      <a:pt x="662" y="1352"/>
                    </a:lnTo>
                    <a:lnTo>
                      <a:pt x="664" y="1348"/>
                    </a:lnTo>
                    <a:lnTo>
                      <a:pt x="664" y="1346"/>
                    </a:lnTo>
                    <a:lnTo>
                      <a:pt x="662" y="1344"/>
                    </a:lnTo>
                    <a:close/>
                    <a:moveTo>
                      <a:pt x="652" y="1354"/>
                    </a:moveTo>
                    <a:lnTo>
                      <a:pt x="652" y="1354"/>
                    </a:lnTo>
                    <a:lnTo>
                      <a:pt x="650" y="1352"/>
                    </a:lnTo>
                    <a:lnTo>
                      <a:pt x="648" y="1352"/>
                    </a:lnTo>
                    <a:lnTo>
                      <a:pt x="646" y="1352"/>
                    </a:lnTo>
                    <a:lnTo>
                      <a:pt x="644" y="1356"/>
                    </a:lnTo>
                    <a:lnTo>
                      <a:pt x="646" y="1358"/>
                    </a:lnTo>
                    <a:lnTo>
                      <a:pt x="648" y="1358"/>
                    </a:lnTo>
                    <a:lnTo>
                      <a:pt x="652" y="1356"/>
                    </a:lnTo>
                    <a:lnTo>
                      <a:pt x="652" y="1354"/>
                    </a:lnTo>
                    <a:close/>
                    <a:moveTo>
                      <a:pt x="150" y="1398"/>
                    </a:moveTo>
                    <a:lnTo>
                      <a:pt x="150" y="1398"/>
                    </a:lnTo>
                    <a:lnTo>
                      <a:pt x="148" y="1396"/>
                    </a:lnTo>
                    <a:lnTo>
                      <a:pt x="146" y="1394"/>
                    </a:lnTo>
                    <a:lnTo>
                      <a:pt x="146" y="1396"/>
                    </a:lnTo>
                    <a:lnTo>
                      <a:pt x="144" y="1398"/>
                    </a:lnTo>
                    <a:lnTo>
                      <a:pt x="146" y="1402"/>
                    </a:lnTo>
                    <a:lnTo>
                      <a:pt x="152" y="1410"/>
                    </a:lnTo>
                    <a:lnTo>
                      <a:pt x="154" y="1412"/>
                    </a:lnTo>
                    <a:lnTo>
                      <a:pt x="156" y="1412"/>
                    </a:lnTo>
                    <a:lnTo>
                      <a:pt x="158" y="1412"/>
                    </a:lnTo>
                    <a:lnTo>
                      <a:pt x="156" y="1410"/>
                    </a:lnTo>
                    <a:lnTo>
                      <a:pt x="154" y="1404"/>
                    </a:lnTo>
                    <a:lnTo>
                      <a:pt x="154" y="1400"/>
                    </a:lnTo>
                    <a:lnTo>
                      <a:pt x="150" y="1398"/>
                    </a:lnTo>
                    <a:close/>
                    <a:moveTo>
                      <a:pt x="732" y="1304"/>
                    </a:moveTo>
                    <a:lnTo>
                      <a:pt x="732" y="1304"/>
                    </a:lnTo>
                    <a:lnTo>
                      <a:pt x="734" y="1302"/>
                    </a:lnTo>
                    <a:lnTo>
                      <a:pt x="732" y="1300"/>
                    </a:lnTo>
                    <a:lnTo>
                      <a:pt x="730" y="1298"/>
                    </a:lnTo>
                    <a:lnTo>
                      <a:pt x="728" y="1300"/>
                    </a:lnTo>
                    <a:lnTo>
                      <a:pt x="726" y="1302"/>
                    </a:lnTo>
                    <a:lnTo>
                      <a:pt x="724" y="1302"/>
                    </a:lnTo>
                    <a:lnTo>
                      <a:pt x="722" y="1300"/>
                    </a:lnTo>
                    <a:lnTo>
                      <a:pt x="720" y="1302"/>
                    </a:lnTo>
                    <a:lnTo>
                      <a:pt x="720" y="1304"/>
                    </a:lnTo>
                    <a:lnTo>
                      <a:pt x="724" y="1306"/>
                    </a:lnTo>
                    <a:lnTo>
                      <a:pt x="732" y="1304"/>
                    </a:lnTo>
                    <a:close/>
                    <a:moveTo>
                      <a:pt x="618" y="1384"/>
                    </a:moveTo>
                    <a:lnTo>
                      <a:pt x="618" y="1384"/>
                    </a:lnTo>
                    <a:lnTo>
                      <a:pt x="622" y="1384"/>
                    </a:lnTo>
                    <a:lnTo>
                      <a:pt x="626" y="1382"/>
                    </a:lnTo>
                    <a:lnTo>
                      <a:pt x="628" y="1380"/>
                    </a:lnTo>
                    <a:lnTo>
                      <a:pt x="628" y="1378"/>
                    </a:lnTo>
                    <a:lnTo>
                      <a:pt x="622" y="1378"/>
                    </a:lnTo>
                    <a:lnTo>
                      <a:pt x="618" y="1378"/>
                    </a:lnTo>
                    <a:lnTo>
                      <a:pt x="616" y="1380"/>
                    </a:lnTo>
                    <a:lnTo>
                      <a:pt x="618" y="1384"/>
                    </a:lnTo>
                    <a:close/>
                    <a:moveTo>
                      <a:pt x="620" y="1456"/>
                    </a:moveTo>
                    <a:lnTo>
                      <a:pt x="620" y="1456"/>
                    </a:lnTo>
                    <a:lnTo>
                      <a:pt x="616" y="1454"/>
                    </a:lnTo>
                    <a:lnTo>
                      <a:pt x="618" y="1456"/>
                    </a:lnTo>
                    <a:lnTo>
                      <a:pt x="622" y="1462"/>
                    </a:lnTo>
                    <a:lnTo>
                      <a:pt x="624" y="1462"/>
                    </a:lnTo>
                    <a:lnTo>
                      <a:pt x="626" y="1464"/>
                    </a:lnTo>
                    <a:lnTo>
                      <a:pt x="624" y="1462"/>
                    </a:lnTo>
                    <a:lnTo>
                      <a:pt x="622" y="1458"/>
                    </a:lnTo>
                    <a:lnTo>
                      <a:pt x="620" y="1456"/>
                    </a:lnTo>
                    <a:close/>
                    <a:moveTo>
                      <a:pt x="630" y="1474"/>
                    </a:moveTo>
                    <a:lnTo>
                      <a:pt x="630" y="1474"/>
                    </a:lnTo>
                    <a:lnTo>
                      <a:pt x="626" y="1468"/>
                    </a:lnTo>
                    <a:lnTo>
                      <a:pt x="622" y="1466"/>
                    </a:lnTo>
                    <a:lnTo>
                      <a:pt x="622" y="1468"/>
                    </a:lnTo>
                    <a:lnTo>
                      <a:pt x="626" y="1474"/>
                    </a:lnTo>
                    <a:lnTo>
                      <a:pt x="628" y="1476"/>
                    </a:lnTo>
                    <a:lnTo>
                      <a:pt x="630" y="1474"/>
                    </a:lnTo>
                    <a:close/>
                    <a:moveTo>
                      <a:pt x="624" y="1490"/>
                    </a:moveTo>
                    <a:lnTo>
                      <a:pt x="624" y="1490"/>
                    </a:lnTo>
                    <a:lnTo>
                      <a:pt x="626" y="1490"/>
                    </a:lnTo>
                    <a:lnTo>
                      <a:pt x="626" y="1486"/>
                    </a:lnTo>
                    <a:lnTo>
                      <a:pt x="624" y="1476"/>
                    </a:lnTo>
                    <a:lnTo>
                      <a:pt x="622" y="1474"/>
                    </a:lnTo>
                    <a:lnTo>
                      <a:pt x="622" y="1476"/>
                    </a:lnTo>
                    <a:lnTo>
                      <a:pt x="622" y="1480"/>
                    </a:lnTo>
                    <a:lnTo>
                      <a:pt x="622" y="1486"/>
                    </a:lnTo>
                    <a:lnTo>
                      <a:pt x="622" y="1490"/>
                    </a:lnTo>
                    <a:lnTo>
                      <a:pt x="624" y="1490"/>
                    </a:lnTo>
                    <a:close/>
                    <a:moveTo>
                      <a:pt x="302" y="1578"/>
                    </a:moveTo>
                    <a:lnTo>
                      <a:pt x="302" y="1578"/>
                    </a:lnTo>
                    <a:lnTo>
                      <a:pt x="300" y="1580"/>
                    </a:lnTo>
                    <a:lnTo>
                      <a:pt x="300" y="1582"/>
                    </a:lnTo>
                    <a:lnTo>
                      <a:pt x="302" y="1582"/>
                    </a:lnTo>
                    <a:lnTo>
                      <a:pt x="304" y="1584"/>
                    </a:lnTo>
                    <a:lnTo>
                      <a:pt x="306" y="1582"/>
                    </a:lnTo>
                    <a:lnTo>
                      <a:pt x="306" y="1580"/>
                    </a:lnTo>
                    <a:lnTo>
                      <a:pt x="304" y="1578"/>
                    </a:lnTo>
                    <a:lnTo>
                      <a:pt x="302" y="1578"/>
                    </a:lnTo>
                    <a:close/>
                    <a:moveTo>
                      <a:pt x="160" y="1386"/>
                    </a:moveTo>
                    <a:lnTo>
                      <a:pt x="160" y="1386"/>
                    </a:lnTo>
                    <a:lnTo>
                      <a:pt x="158" y="1382"/>
                    </a:lnTo>
                    <a:lnTo>
                      <a:pt x="154" y="1378"/>
                    </a:lnTo>
                    <a:lnTo>
                      <a:pt x="150" y="1378"/>
                    </a:lnTo>
                    <a:lnTo>
                      <a:pt x="148" y="1378"/>
                    </a:lnTo>
                    <a:lnTo>
                      <a:pt x="148" y="1380"/>
                    </a:lnTo>
                    <a:lnTo>
                      <a:pt x="148" y="1382"/>
                    </a:lnTo>
                    <a:lnTo>
                      <a:pt x="152" y="1384"/>
                    </a:lnTo>
                    <a:lnTo>
                      <a:pt x="156" y="1386"/>
                    </a:lnTo>
                    <a:lnTo>
                      <a:pt x="160" y="1386"/>
                    </a:lnTo>
                    <a:close/>
                    <a:moveTo>
                      <a:pt x="320" y="1546"/>
                    </a:moveTo>
                    <a:lnTo>
                      <a:pt x="320" y="1546"/>
                    </a:lnTo>
                    <a:lnTo>
                      <a:pt x="318" y="1546"/>
                    </a:lnTo>
                    <a:lnTo>
                      <a:pt x="316" y="1546"/>
                    </a:lnTo>
                    <a:lnTo>
                      <a:pt x="314" y="1548"/>
                    </a:lnTo>
                    <a:lnTo>
                      <a:pt x="312" y="1552"/>
                    </a:lnTo>
                    <a:lnTo>
                      <a:pt x="314" y="1552"/>
                    </a:lnTo>
                    <a:lnTo>
                      <a:pt x="318" y="1552"/>
                    </a:lnTo>
                    <a:lnTo>
                      <a:pt x="318" y="1550"/>
                    </a:lnTo>
                    <a:lnTo>
                      <a:pt x="320" y="1548"/>
                    </a:lnTo>
                    <a:lnTo>
                      <a:pt x="322" y="1546"/>
                    </a:lnTo>
                    <a:lnTo>
                      <a:pt x="320" y="1546"/>
                    </a:lnTo>
                    <a:close/>
                    <a:moveTo>
                      <a:pt x="354" y="1486"/>
                    </a:moveTo>
                    <a:lnTo>
                      <a:pt x="354" y="1486"/>
                    </a:lnTo>
                    <a:lnTo>
                      <a:pt x="356" y="1488"/>
                    </a:lnTo>
                    <a:lnTo>
                      <a:pt x="356" y="1490"/>
                    </a:lnTo>
                    <a:lnTo>
                      <a:pt x="358" y="1488"/>
                    </a:lnTo>
                    <a:lnTo>
                      <a:pt x="362" y="1490"/>
                    </a:lnTo>
                    <a:lnTo>
                      <a:pt x="364" y="1492"/>
                    </a:lnTo>
                    <a:lnTo>
                      <a:pt x="364" y="1490"/>
                    </a:lnTo>
                    <a:lnTo>
                      <a:pt x="366" y="1488"/>
                    </a:lnTo>
                    <a:lnTo>
                      <a:pt x="370" y="1490"/>
                    </a:lnTo>
                    <a:lnTo>
                      <a:pt x="372" y="1492"/>
                    </a:lnTo>
                    <a:lnTo>
                      <a:pt x="372" y="1494"/>
                    </a:lnTo>
                    <a:lnTo>
                      <a:pt x="370" y="1500"/>
                    </a:lnTo>
                    <a:lnTo>
                      <a:pt x="368" y="1506"/>
                    </a:lnTo>
                    <a:lnTo>
                      <a:pt x="368" y="1508"/>
                    </a:lnTo>
                    <a:lnTo>
                      <a:pt x="370" y="1512"/>
                    </a:lnTo>
                    <a:lnTo>
                      <a:pt x="372" y="1512"/>
                    </a:lnTo>
                    <a:lnTo>
                      <a:pt x="372" y="1510"/>
                    </a:lnTo>
                    <a:lnTo>
                      <a:pt x="374" y="1502"/>
                    </a:lnTo>
                    <a:lnTo>
                      <a:pt x="376" y="1496"/>
                    </a:lnTo>
                    <a:lnTo>
                      <a:pt x="374" y="1490"/>
                    </a:lnTo>
                    <a:lnTo>
                      <a:pt x="374" y="1488"/>
                    </a:lnTo>
                    <a:lnTo>
                      <a:pt x="376" y="1484"/>
                    </a:lnTo>
                    <a:lnTo>
                      <a:pt x="380" y="1476"/>
                    </a:lnTo>
                    <a:lnTo>
                      <a:pt x="380" y="1472"/>
                    </a:lnTo>
                    <a:lnTo>
                      <a:pt x="378" y="1474"/>
                    </a:lnTo>
                    <a:lnTo>
                      <a:pt x="376" y="1476"/>
                    </a:lnTo>
                    <a:lnTo>
                      <a:pt x="376" y="1474"/>
                    </a:lnTo>
                    <a:lnTo>
                      <a:pt x="376" y="1472"/>
                    </a:lnTo>
                    <a:lnTo>
                      <a:pt x="374" y="1470"/>
                    </a:lnTo>
                    <a:lnTo>
                      <a:pt x="372" y="1470"/>
                    </a:lnTo>
                    <a:lnTo>
                      <a:pt x="372" y="1472"/>
                    </a:lnTo>
                    <a:lnTo>
                      <a:pt x="370" y="1474"/>
                    </a:lnTo>
                    <a:lnTo>
                      <a:pt x="370" y="1472"/>
                    </a:lnTo>
                    <a:lnTo>
                      <a:pt x="370" y="1462"/>
                    </a:lnTo>
                    <a:lnTo>
                      <a:pt x="370" y="1460"/>
                    </a:lnTo>
                    <a:lnTo>
                      <a:pt x="368" y="1460"/>
                    </a:lnTo>
                    <a:lnTo>
                      <a:pt x="364" y="1464"/>
                    </a:lnTo>
                    <a:lnTo>
                      <a:pt x="358" y="1468"/>
                    </a:lnTo>
                    <a:lnTo>
                      <a:pt x="358" y="1470"/>
                    </a:lnTo>
                    <a:lnTo>
                      <a:pt x="364" y="1474"/>
                    </a:lnTo>
                    <a:lnTo>
                      <a:pt x="368" y="1476"/>
                    </a:lnTo>
                    <a:lnTo>
                      <a:pt x="368" y="1480"/>
                    </a:lnTo>
                    <a:lnTo>
                      <a:pt x="366" y="1482"/>
                    </a:lnTo>
                    <a:lnTo>
                      <a:pt x="360" y="1482"/>
                    </a:lnTo>
                    <a:lnTo>
                      <a:pt x="356" y="1482"/>
                    </a:lnTo>
                    <a:lnTo>
                      <a:pt x="356" y="1484"/>
                    </a:lnTo>
                    <a:lnTo>
                      <a:pt x="354" y="1486"/>
                    </a:lnTo>
                    <a:close/>
                    <a:moveTo>
                      <a:pt x="312" y="1560"/>
                    </a:moveTo>
                    <a:lnTo>
                      <a:pt x="312" y="1560"/>
                    </a:lnTo>
                    <a:lnTo>
                      <a:pt x="312" y="1562"/>
                    </a:lnTo>
                    <a:lnTo>
                      <a:pt x="314" y="1562"/>
                    </a:lnTo>
                    <a:lnTo>
                      <a:pt x="318" y="1560"/>
                    </a:lnTo>
                    <a:lnTo>
                      <a:pt x="316" y="1558"/>
                    </a:lnTo>
                    <a:lnTo>
                      <a:pt x="314" y="1556"/>
                    </a:lnTo>
                    <a:lnTo>
                      <a:pt x="312" y="1560"/>
                    </a:lnTo>
                    <a:close/>
                    <a:moveTo>
                      <a:pt x="744" y="1294"/>
                    </a:moveTo>
                    <a:lnTo>
                      <a:pt x="744" y="1294"/>
                    </a:lnTo>
                    <a:lnTo>
                      <a:pt x="746" y="1296"/>
                    </a:lnTo>
                    <a:lnTo>
                      <a:pt x="748" y="1296"/>
                    </a:lnTo>
                    <a:lnTo>
                      <a:pt x="750" y="1294"/>
                    </a:lnTo>
                    <a:lnTo>
                      <a:pt x="752" y="1292"/>
                    </a:lnTo>
                    <a:lnTo>
                      <a:pt x="748" y="1288"/>
                    </a:lnTo>
                    <a:lnTo>
                      <a:pt x="746" y="1288"/>
                    </a:lnTo>
                    <a:lnTo>
                      <a:pt x="744" y="1290"/>
                    </a:lnTo>
                    <a:lnTo>
                      <a:pt x="744" y="1294"/>
                    </a:lnTo>
                    <a:close/>
                    <a:moveTo>
                      <a:pt x="380" y="1462"/>
                    </a:moveTo>
                    <a:lnTo>
                      <a:pt x="380" y="1462"/>
                    </a:lnTo>
                    <a:lnTo>
                      <a:pt x="382" y="1460"/>
                    </a:lnTo>
                    <a:lnTo>
                      <a:pt x="382" y="1456"/>
                    </a:lnTo>
                    <a:lnTo>
                      <a:pt x="382" y="1454"/>
                    </a:lnTo>
                    <a:lnTo>
                      <a:pt x="380" y="1454"/>
                    </a:lnTo>
                    <a:lnTo>
                      <a:pt x="378" y="1454"/>
                    </a:lnTo>
                    <a:lnTo>
                      <a:pt x="378" y="1456"/>
                    </a:lnTo>
                    <a:lnTo>
                      <a:pt x="376" y="1460"/>
                    </a:lnTo>
                    <a:lnTo>
                      <a:pt x="374" y="1462"/>
                    </a:lnTo>
                    <a:lnTo>
                      <a:pt x="376" y="1468"/>
                    </a:lnTo>
                    <a:lnTo>
                      <a:pt x="378" y="1468"/>
                    </a:lnTo>
                    <a:lnTo>
                      <a:pt x="378" y="1466"/>
                    </a:lnTo>
                    <a:lnTo>
                      <a:pt x="380" y="1464"/>
                    </a:lnTo>
                    <a:lnTo>
                      <a:pt x="380" y="1462"/>
                    </a:lnTo>
                    <a:close/>
                    <a:moveTo>
                      <a:pt x="134" y="1090"/>
                    </a:moveTo>
                    <a:lnTo>
                      <a:pt x="134" y="1090"/>
                    </a:lnTo>
                    <a:lnTo>
                      <a:pt x="148" y="1086"/>
                    </a:lnTo>
                    <a:lnTo>
                      <a:pt x="158" y="1086"/>
                    </a:lnTo>
                    <a:lnTo>
                      <a:pt x="190" y="1088"/>
                    </a:lnTo>
                    <a:lnTo>
                      <a:pt x="200" y="1088"/>
                    </a:lnTo>
                    <a:lnTo>
                      <a:pt x="202" y="1090"/>
                    </a:lnTo>
                    <a:lnTo>
                      <a:pt x="202" y="1092"/>
                    </a:lnTo>
                    <a:lnTo>
                      <a:pt x="198" y="1094"/>
                    </a:lnTo>
                    <a:lnTo>
                      <a:pt x="186" y="1100"/>
                    </a:lnTo>
                    <a:lnTo>
                      <a:pt x="182" y="1104"/>
                    </a:lnTo>
                    <a:lnTo>
                      <a:pt x="180" y="1108"/>
                    </a:lnTo>
                    <a:lnTo>
                      <a:pt x="182" y="1110"/>
                    </a:lnTo>
                    <a:lnTo>
                      <a:pt x="186" y="1112"/>
                    </a:lnTo>
                    <a:lnTo>
                      <a:pt x="196" y="1112"/>
                    </a:lnTo>
                    <a:lnTo>
                      <a:pt x="204" y="1114"/>
                    </a:lnTo>
                    <a:lnTo>
                      <a:pt x="198" y="1118"/>
                    </a:lnTo>
                    <a:lnTo>
                      <a:pt x="190" y="1120"/>
                    </a:lnTo>
                    <a:lnTo>
                      <a:pt x="182" y="1120"/>
                    </a:lnTo>
                    <a:lnTo>
                      <a:pt x="174" y="1118"/>
                    </a:lnTo>
                    <a:lnTo>
                      <a:pt x="166" y="1116"/>
                    </a:lnTo>
                    <a:lnTo>
                      <a:pt x="162" y="1116"/>
                    </a:lnTo>
                    <a:lnTo>
                      <a:pt x="156" y="1120"/>
                    </a:lnTo>
                    <a:lnTo>
                      <a:pt x="150" y="1122"/>
                    </a:lnTo>
                    <a:lnTo>
                      <a:pt x="144" y="1124"/>
                    </a:lnTo>
                    <a:lnTo>
                      <a:pt x="132" y="1124"/>
                    </a:lnTo>
                    <a:lnTo>
                      <a:pt x="122" y="1126"/>
                    </a:lnTo>
                    <a:lnTo>
                      <a:pt x="120" y="1130"/>
                    </a:lnTo>
                    <a:lnTo>
                      <a:pt x="120" y="1132"/>
                    </a:lnTo>
                    <a:lnTo>
                      <a:pt x="122" y="1136"/>
                    </a:lnTo>
                    <a:lnTo>
                      <a:pt x="124" y="1138"/>
                    </a:lnTo>
                    <a:lnTo>
                      <a:pt x="134" y="1136"/>
                    </a:lnTo>
                    <a:lnTo>
                      <a:pt x="152" y="1134"/>
                    </a:lnTo>
                    <a:lnTo>
                      <a:pt x="162" y="1134"/>
                    </a:lnTo>
                    <a:lnTo>
                      <a:pt x="174" y="1136"/>
                    </a:lnTo>
                    <a:lnTo>
                      <a:pt x="180" y="1138"/>
                    </a:lnTo>
                    <a:lnTo>
                      <a:pt x="184" y="1140"/>
                    </a:lnTo>
                    <a:lnTo>
                      <a:pt x="186" y="1142"/>
                    </a:lnTo>
                    <a:lnTo>
                      <a:pt x="186" y="1146"/>
                    </a:lnTo>
                    <a:lnTo>
                      <a:pt x="186" y="1152"/>
                    </a:lnTo>
                    <a:lnTo>
                      <a:pt x="188" y="1154"/>
                    </a:lnTo>
                    <a:lnTo>
                      <a:pt x="190" y="1156"/>
                    </a:lnTo>
                    <a:lnTo>
                      <a:pt x="198" y="1160"/>
                    </a:lnTo>
                    <a:lnTo>
                      <a:pt x="202" y="1166"/>
                    </a:lnTo>
                    <a:lnTo>
                      <a:pt x="202" y="1174"/>
                    </a:lnTo>
                    <a:lnTo>
                      <a:pt x="198" y="1184"/>
                    </a:lnTo>
                    <a:lnTo>
                      <a:pt x="196" y="1186"/>
                    </a:lnTo>
                    <a:lnTo>
                      <a:pt x="190" y="1186"/>
                    </a:lnTo>
                    <a:lnTo>
                      <a:pt x="180" y="1184"/>
                    </a:lnTo>
                    <a:lnTo>
                      <a:pt x="172" y="1184"/>
                    </a:lnTo>
                    <a:lnTo>
                      <a:pt x="170" y="1186"/>
                    </a:lnTo>
                    <a:lnTo>
                      <a:pt x="170" y="1190"/>
                    </a:lnTo>
                    <a:lnTo>
                      <a:pt x="172" y="1196"/>
                    </a:lnTo>
                    <a:lnTo>
                      <a:pt x="174" y="1198"/>
                    </a:lnTo>
                    <a:lnTo>
                      <a:pt x="176" y="1200"/>
                    </a:lnTo>
                    <a:lnTo>
                      <a:pt x="182" y="1202"/>
                    </a:lnTo>
                    <a:lnTo>
                      <a:pt x="196" y="1202"/>
                    </a:lnTo>
                    <a:lnTo>
                      <a:pt x="220" y="1200"/>
                    </a:lnTo>
                    <a:lnTo>
                      <a:pt x="232" y="1200"/>
                    </a:lnTo>
                    <a:lnTo>
                      <a:pt x="242" y="1202"/>
                    </a:lnTo>
                    <a:lnTo>
                      <a:pt x="252" y="1206"/>
                    </a:lnTo>
                    <a:lnTo>
                      <a:pt x="260" y="1208"/>
                    </a:lnTo>
                    <a:lnTo>
                      <a:pt x="274" y="1216"/>
                    </a:lnTo>
                    <a:lnTo>
                      <a:pt x="282" y="1218"/>
                    </a:lnTo>
                    <a:lnTo>
                      <a:pt x="292" y="1220"/>
                    </a:lnTo>
                    <a:lnTo>
                      <a:pt x="300" y="1220"/>
                    </a:lnTo>
                    <a:lnTo>
                      <a:pt x="308" y="1224"/>
                    </a:lnTo>
                    <a:lnTo>
                      <a:pt x="318" y="1228"/>
                    </a:lnTo>
                    <a:lnTo>
                      <a:pt x="322" y="1230"/>
                    </a:lnTo>
                    <a:lnTo>
                      <a:pt x="328" y="1232"/>
                    </a:lnTo>
                    <a:lnTo>
                      <a:pt x="336" y="1232"/>
                    </a:lnTo>
                    <a:lnTo>
                      <a:pt x="346" y="1230"/>
                    </a:lnTo>
                    <a:lnTo>
                      <a:pt x="356" y="1226"/>
                    </a:lnTo>
                    <a:lnTo>
                      <a:pt x="362" y="1222"/>
                    </a:lnTo>
                    <a:lnTo>
                      <a:pt x="368" y="1214"/>
                    </a:lnTo>
                    <a:lnTo>
                      <a:pt x="370" y="1210"/>
                    </a:lnTo>
                    <a:lnTo>
                      <a:pt x="374" y="1206"/>
                    </a:lnTo>
                    <a:lnTo>
                      <a:pt x="380" y="1206"/>
                    </a:lnTo>
                    <a:lnTo>
                      <a:pt x="388" y="1206"/>
                    </a:lnTo>
                    <a:lnTo>
                      <a:pt x="396" y="1204"/>
                    </a:lnTo>
                    <a:lnTo>
                      <a:pt x="404" y="1204"/>
                    </a:lnTo>
                    <a:lnTo>
                      <a:pt x="418" y="1198"/>
                    </a:lnTo>
                    <a:lnTo>
                      <a:pt x="452" y="1176"/>
                    </a:lnTo>
                    <a:lnTo>
                      <a:pt x="462" y="1172"/>
                    </a:lnTo>
                    <a:lnTo>
                      <a:pt x="470" y="1170"/>
                    </a:lnTo>
                    <a:lnTo>
                      <a:pt x="484" y="1168"/>
                    </a:lnTo>
                    <a:lnTo>
                      <a:pt x="488" y="1166"/>
                    </a:lnTo>
                    <a:lnTo>
                      <a:pt x="494" y="1164"/>
                    </a:lnTo>
                    <a:lnTo>
                      <a:pt x="500" y="1160"/>
                    </a:lnTo>
                    <a:lnTo>
                      <a:pt x="504" y="1154"/>
                    </a:lnTo>
                    <a:lnTo>
                      <a:pt x="514" y="1142"/>
                    </a:lnTo>
                    <a:lnTo>
                      <a:pt x="522" y="1136"/>
                    </a:lnTo>
                    <a:lnTo>
                      <a:pt x="528" y="1134"/>
                    </a:lnTo>
                    <a:lnTo>
                      <a:pt x="534" y="1126"/>
                    </a:lnTo>
                    <a:lnTo>
                      <a:pt x="540" y="1112"/>
                    </a:lnTo>
                    <a:lnTo>
                      <a:pt x="542" y="1104"/>
                    </a:lnTo>
                    <a:lnTo>
                      <a:pt x="542" y="1098"/>
                    </a:lnTo>
                    <a:lnTo>
                      <a:pt x="542" y="1090"/>
                    </a:lnTo>
                    <a:lnTo>
                      <a:pt x="538" y="1086"/>
                    </a:lnTo>
                    <a:lnTo>
                      <a:pt x="532" y="1082"/>
                    </a:lnTo>
                    <a:lnTo>
                      <a:pt x="526" y="1080"/>
                    </a:lnTo>
                    <a:lnTo>
                      <a:pt x="518" y="1078"/>
                    </a:lnTo>
                    <a:lnTo>
                      <a:pt x="514" y="1076"/>
                    </a:lnTo>
                    <a:lnTo>
                      <a:pt x="510" y="1072"/>
                    </a:lnTo>
                    <a:lnTo>
                      <a:pt x="506" y="1068"/>
                    </a:lnTo>
                    <a:lnTo>
                      <a:pt x="502" y="1066"/>
                    </a:lnTo>
                    <a:lnTo>
                      <a:pt x="496" y="1068"/>
                    </a:lnTo>
                    <a:lnTo>
                      <a:pt x="494" y="1066"/>
                    </a:lnTo>
                    <a:lnTo>
                      <a:pt x="492" y="1064"/>
                    </a:lnTo>
                    <a:lnTo>
                      <a:pt x="496" y="1058"/>
                    </a:lnTo>
                    <a:lnTo>
                      <a:pt x="500" y="1052"/>
                    </a:lnTo>
                    <a:lnTo>
                      <a:pt x="500" y="1048"/>
                    </a:lnTo>
                    <a:lnTo>
                      <a:pt x="496" y="1046"/>
                    </a:lnTo>
                    <a:lnTo>
                      <a:pt x="492" y="1046"/>
                    </a:lnTo>
                    <a:lnTo>
                      <a:pt x="486" y="1044"/>
                    </a:lnTo>
                    <a:lnTo>
                      <a:pt x="484" y="1044"/>
                    </a:lnTo>
                    <a:lnTo>
                      <a:pt x="484" y="1040"/>
                    </a:lnTo>
                    <a:lnTo>
                      <a:pt x="488" y="1036"/>
                    </a:lnTo>
                    <a:lnTo>
                      <a:pt x="500" y="1028"/>
                    </a:lnTo>
                    <a:lnTo>
                      <a:pt x="500" y="1024"/>
                    </a:lnTo>
                    <a:lnTo>
                      <a:pt x="500" y="1022"/>
                    </a:lnTo>
                    <a:lnTo>
                      <a:pt x="494" y="1022"/>
                    </a:lnTo>
                    <a:lnTo>
                      <a:pt x="484" y="1026"/>
                    </a:lnTo>
                    <a:lnTo>
                      <a:pt x="474" y="1032"/>
                    </a:lnTo>
                    <a:lnTo>
                      <a:pt x="466" y="1036"/>
                    </a:lnTo>
                    <a:lnTo>
                      <a:pt x="462" y="1036"/>
                    </a:lnTo>
                    <a:lnTo>
                      <a:pt x="460" y="1034"/>
                    </a:lnTo>
                    <a:lnTo>
                      <a:pt x="456" y="1028"/>
                    </a:lnTo>
                    <a:lnTo>
                      <a:pt x="450" y="1020"/>
                    </a:lnTo>
                    <a:lnTo>
                      <a:pt x="446" y="1016"/>
                    </a:lnTo>
                    <a:lnTo>
                      <a:pt x="442" y="1012"/>
                    </a:lnTo>
                    <a:lnTo>
                      <a:pt x="436" y="1012"/>
                    </a:lnTo>
                    <a:lnTo>
                      <a:pt x="430" y="1012"/>
                    </a:lnTo>
                    <a:lnTo>
                      <a:pt x="424" y="1014"/>
                    </a:lnTo>
                    <a:lnTo>
                      <a:pt x="420" y="1018"/>
                    </a:lnTo>
                    <a:lnTo>
                      <a:pt x="418" y="1022"/>
                    </a:lnTo>
                    <a:lnTo>
                      <a:pt x="420" y="1026"/>
                    </a:lnTo>
                    <a:lnTo>
                      <a:pt x="424" y="1034"/>
                    </a:lnTo>
                    <a:lnTo>
                      <a:pt x="424" y="1038"/>
                    </a:lnTo>
                    <a:lnTo>
                      <a:pt x="424" y="1040"/>
                    </a:lnTo>
                    <a:lnTo>
                      <a:pt x="420" y="1042"/>
                    </a:lnTo>
                    <a:lnTo>
                      <a:pt x="418" y="1042"/>
                    </a:lnTo>
                    <a:lnTo>
                      <a:pt x="406" y="1038"/>
                    </a:lnTo>
                    <a:lnTo>
                      <a:pt x="402" y="1036"/>
                    </a:lnTo>
                    <a:lnTo>
                      <a:pt x="396" y="1038"/>
                    </a:lnTo>
                    <a:lnTo>
                      <a:pt x="390" y="1046"/>
                    </a:lnTo>
                    <a:lnTo>
                      <a:pt x="386" y="1050"/>
                    </a:lnTo>
                    <a:lnTo>
                      <a:pt x="382" y="1052"/>
                    </a:lnTo>
                    <a:lnTo>
                      <a:pt x="378" y="1052"/>
                    </a:lnTo>
                    <a:lnTo>
                      <a:pt x="374" y="1048"/>
                    </a:lnTo>
                    <a:lnTo>
                      <a:pt x="362" y="1038"/>
                    </a:lnTo>
                    <a:lnTo>
                      <a:pt x="358" y="1038"/>
                    </a:lnTo>
                    <a:lnTo>
                      <a:pt x="356" y="1038"/>
                    </a:lnTo>
                    <a:lnTo>
                      <a:pt x="354" y="1038"/>
                    </a:lnTo>
                    <a:lnTo>
                      <a:pt x="352" y="1042"/>
                    </a:lnTo>
                    <a:lnTo>
                      <a:pt x="352" y="1052"/>
                    </a:lnTo>
                    <a:lnTo>
                      <a:pt x="352" y="1056"/>
                    </a:lnTo>
                    <a:lnTo>
                      <a:pt x="350" y="1058"/>
                    </a:lnTo>
                    <a:lnTo>
                      <a:pt x="350" y="1060"/>
                    </a:lnTo>
                    <a:lnTo>
                      <a:pt x="346" y="1058"/>
                    </a:lnTo>
                    <a:lnTo>
                      <a:pt x="342" y="1052"/>
                    </a:lnTo>
                    <a:lnTo>
                      <a:pt x="338" y="1042"/>
                    </a:lnTo>
                    <a:lnTo>
                      <a:pt x="336" y="1038"/>
                    </a:lnTo>
                    <a:lnTo>
                      <a:pt x="330" y="1036"/>
                    </a:lnTo>
                    <a:lnTo>
                      <a:pt x="326" y="1036"/>
                    </a:lnTo>
                    <a:lnTo>
                      <a:pt x="320" y="1038"/>
                    </a:lnTo>
                    <a:lnTo>
                      <a:pt x="314" y="1042"/>
                    </a:lnTo>
                    <a:lnTo>
                      <a:pt x="308" y="1048"/>
                    </a:lnTo>
                    <a:lnTo>
                      <a:pt x="306" y="1054"/>
                    </a:lnTo>
                    <a:lnTo>
                      <a:pt x="306" y="1060"/>
                    </a:lnTo>
                    <a:lnTo>
                      <a:pt x="304" y="1070"/>
                    </a:lnTo>
                    <a:lnTo>
                      <a:pt x="304" y="1072"/>
                    </a:lnTo>
                    <a:lnTo>
                      <a:pt x="302" y="1072"/>
                    </a:lnTo>
                    <a:lnTo>
                      <a:pt x="294" y="1066"/>
                    </a:lnTo>
                    <a:lnTo>
                      <a:pt x="286" y="1052"/>
                    </a:lnTo>
                    <a:lnTo>
                      <a:pt x="280" y="1044"/>
                    </a:lnTo>
                    <a:lnTo>
                      <a:pt x="276" y="1042"/>
                    </a:lnTo>
                    <a:lnTo>
                      <a:pt x="272" y="1040"/>
                    </a:lnTo>
                    <a:lnTo>
                      <a:pt x="268" y="1042"/>
                    </a:lnTo>
                    <a:lnTo>
                      <a:pt x="266" y="1046"/>
                    </a:lnTo>
                    <a:lnTo>
                      <a:pt x="266" y="1052"/>
                    </a:lnTo>
                    <a:lnTo>
                      <a:pt x="266" y="1056"/>
                    </a:lnTo>
                    <a:lnTo>
                      <a:pt x="268" y="1062"/>
                    </a:lnTo>
                    <a:lnTo>
                      <a:pt x="270" y="1074"/>
                    </a:lnTo>
                    <a:lnTo>
                      <a:pt x="270" y="1078"/>
                    </a:lnTo>
                    <a:lnTo>
                      <a:pt x="270" y="1080"/>
                    </a:lnTo>
                    <a:lnTo>
                      <a:pt x="266" y="1082"/>
                    </a:lnTo>
                    <a:lnTo>
                      <a:pt x="264" y="1082"/>
                    </a:lnTo>
                    <a:lnTo>
                      <a:pt x="260" y="1080"/>
                    </a:lnTo>
                    <a:lnTo>
                      <a:pt x="256" y="1074"/>
                    </a:lnTo>
                    <a:lnTo>
                      <a:pt x="252" y="1070"/>
                    </a:lnTo>
                    <a:lnTo>
                      <a:pt x="248" y="1072"/>
                    </a:lnTo>
                    <a:lnTo>
                      <a:pt x="246" y="1076"/>
                    </a:lnTo>
                    <a:lnTo>
                      <a:pt x="242" y="1082"/>
                    </a:lnTo>
                    <a:lnTo>
                      <a:pt x="240" y="1088"/>
                    </a:lnTo>
                    <a:lnTo>
                      <a:pt x="236" y="1090"/>
                    </a:lnTo>
                    <a:lnTo>
                      <a:pt x="234" y="1092"/>
                    </a:lnTo>
                    <a:lnTo>
                      <a:pt x="232" y="1090"/>
                    </a:lnTo>
                    <a:lnTo>
                      <a:pt x="228" y="1084"/>
                    </a:lnTo>
                    <a:lnTo>
                      <a:pt x="226" y="1076"/>
                    </a:lnTo>
                    <a:lnTo>
                      <a:pt x="226" y="1070"/>
                    </a:lnTo>
                    <a:lnTo>
                      <a:pt x="228" y="1060"/>
                    </a:lnTo>
                    <a:lnTo>
                      <a:pt x="228" y="1058"/>
                    </a:lnTo>
                    <a:lnTo>
                      <a:pt x="228" y="1054"/>
                    </a:lnTo>
                    <a:lnTo>
                      <a:pt x="224" y="1050"/>
                    </a:lnTo>
                    <a:lnTo>
                      <a:pt x="216" y="1046"/>
                    </a:lnTo>
                    <a:lnTo>
                      <a:pt x="204" y="1036"/>
                    </a:lnTo>
                    <a:lnTo>
                      <a:pt x="200" y="1030"/>
                    </a:lnTo>
                    <a:lnTo>
                      <a:pt x="194" y="1026"/>
                    </a:lnTo>
                    <a:lnTo>
                      <a:pt x="184" y="1020"/>
                    </a:lnTo>
                    <a:lnTo>
                      <a:pt x="174" y="1018"/>
                    </a:lnTo>
                    <a:lnTo>
                      <a:pt x="168" y="1018"/>
                    </a:lnTo>
                    <a:lnTo>
                      <a:pt x="162" y="1018"/>
                    </a:lnTo>
                    <a:lnTo>
                      <a:pt x="158" y="1020"/>
                    </a:lnTo>
                    <a:lnTo>
                      <a:pt x="154" y="1024"/>
                    </a:lnTo>
                    <a:lnTo>
                      <a:pt x="152" y="1026"/>
                    </a:lnTo>
                    <a:lnTo>
                      <a:pt x="152" y="1030"/>
                    </a:lnTo>
                    <a:lnTo>
                      <a:pt x="154" y="1032"/>
                    </a:lnTo>
                    <a:lnTo>
                      <a:pt x="162" y="1038"/>
                    </a:lnTo>
                    <a:lnTo>
                      <a:pt x="170" y="1042"/>
                    </a:lnTo>
                    <a:lnTo>
                      <a:pt x="180" y="1048"/>
                    </a:lnTo>
                    <a:lnTo>
                      <a:pt x="186" y="1054"/>
                    </a:lnTo>
                    <a:lnTo>
                      <a:pt x="188" y="1058"/>
                    </a:lnTo>
                    <a:lnTo>
                      <a:pt x="186" y="1058"/>
                    </a:lnTo>
                    <a:lnTo>
                      <a:pt x="178" y="1056"/>
                    </a:lnTo>
                    <a:lnTo>
                      <a:pt x="166" y="1048"/>
                    </a:lnTo>
                    <a:lnTo>
                      <a:pt x="154" y="1040"/>
                    </a:lnTo>
                    <a:lnTo>
                      <a:pt x="148" y="1038"/>
                    </a:lnTo>
                    <a:lnTo>
                      <a:pt x="144" y="1036"/>
                    </a:lnTo>
                    <a:lnTo>
                      <a:pt x="140" y="1038"/>
                    </a:lnTo>
                    <a:lnTo>
                      <a:pt x="136" y="1040"/>
                    </a:lnTo>
                    <a:lnTo>
                      <a:pt x="130" y="1048"/>
                    </a:lnTo>
                    <a:lnTo>
                      <a:pt x="128" y="1058"/>
                    </a:lnTo>
                    <a:lnTo>
                      <a:pt x="128" y="1064"/>
                    </a:lnTo>
                    <a:lnTo>
                      <a:pt x="126" y="1066"/>
                    </a:lnTo>
                    <a:lnTo>
                      <a:pt x="122" y="1068"/>
                    </a:lnTo>
                    <a:lnTo>
                      <a:pt x="118" y="1068"/>
                    </a:lnTo>
                    <a:lnTo>
                      <a:pt x="116" y="1070"/>
                    </a:lnTo>
                    <a:lnTo>
                      <a:pt x="116" y="1074"/>
                    </a:lnTo>
                    <a:lnTo>
                      <a:pt x="114" y="1080"/>
                    </a:lnTo>
                    <a:lnTo>
                      <a:pt x="112" y="1080"/>
                    </a:lnTo>
                    <a:lnTo>
                      <a:pt x="106" y="1078"/>
                    </a:lnTo>
                    <a:lnTo>
                      <a:pt x="102" y="1078"/>
                    </a:lnTo>
                    <a:lnTo>
                      <a:pt x="98" y="1080"/>
                    </a:lnTo>
                    <a:lnTo>
                      <a:pt x="96" y="1082"/>
                    </a:lnTo>
                    <a:lnTo>
                      <a:pt x="96" y="1084"/>
                    </a:lnTo>
                    <a:lnTo>
                      <a:pt x="100" y="1086"/>
                    </a:lnTo>
                    <a:lnTo>
                      <a:pt x="104" y="1090"/>
                    </a:lnTo>
                    <a:lnTo>
                      <a:pt x="118" y="1092"/>
                    </a:lnTo>
                    <a:lnTo>
                      <a:pt x="126" y="1092"/>
                    </a:lnTo>
                    <a:lnTo>
                      <a:pt x="134" y="1090"/>
                    </a:lnTo>
                    <a:close/>
                    <a:moveTo>
                      <a:pt x="306" y="1550"/>
                    </a:moveTo>
                    <a:lnTo>
                      <a:pt x="306" y="1550"/>
                    </a:lnTo>
                    <a:lnTo>
                      <a:pt x="304" y="1546"/>
                    </a:lnTo>
                    <a:lnTo>
                      <a:pt x="302" y="1544"/>
                    </a:lnTo>
                    <a:lnTo>
                      <a:pt x="300" y="1544"/>
                    </a:lnTo>
                    <a:lnTo>
                      <a:pt x="300" y="1546"/>
                    </a:lnTo>
                    <a:lnTo>
                      <a:pt x="302" y="1548"/>
                    </a:lnTo>
                    <a:lnTo>
                      <a:pt x="306" y="1550"/>
                    </a:lnTo>
                    <a:close/>
                    <a:moveTo>
                      <a:pt x="294" y="1582"/>
                    </a:moveTo>
                    <a:lnTo>
                      <a:pt x="294" y="1582"/>
                    </a:lnTo>
                    <a:lnTo>
                      <a:pt x="296" y="1580"/>
                    </a:lnTo>
                    <a:lnTo>
                      <a:pt x="294" y="1576"/>
                    </a:lnTo>
                    <a:lnTo>
                      <a:pt x="290" y="1572"/>
                    </a:lnTo>
                    <a:lnTo>
                      <a:pt x="288" y="1572"/>
                    </a:lnTo>
                    <a:lnTo>
                      <a:pt x="286" y="1574"/>
                    </a:lnTo>
                    <a:lnTo>
                      <a:pt x="286" y="1576"/>
                    </a:lnTo>
                    <a:lnTo>
                      <a:pt x="290" y="1580"/>
                    </a:lnTo>
                    <a:lnTo>
                      <a:pt x="294" y="1582"/>
                    </a:lnTo>
                    <a:close/>
                    <a:moveTo>
                      <a:pt x="134" y="1350"/>
                    </a:moveTo>
                    <a:lnTo>
                      <a:pt x="134" y="1350"/>
                    </a:lnTo>
                    <a:lnTo>
                      <a:pt x="134" y="1354"/>
                    </a:lnTo>
                    <a:lnTo>
                      <a:pt x="134" y="1356"/>
                    </a:lnTo>
                    <a:lnTo>
                      <a:pt x="138" y="1360"/>
                    </a:lnTo>
                    <a:lnTo>
                      <a:pt x="140" y="1362"/>
                    </a:lnTo>
                    <a:lnTo>
                      <a:pt x="144" y="1364"/>
                    </a:lnTo>
                    <a:lnTo>
                      <a:pt x="150" y="1372"/>
                    </a:lnTo>
                    <a:lnTo>
                      <a:pt x="154" y="1374"/>
                    </a:lnTo>
                    <a:lnTo>
                      <a:pt x="154" y="1370"/>
                    </a:lnTo>
                    <a:lnTo>
                      <a:pt x="152" y="1364"/>
                    </a:lnTo>
                    <a:lnTo>
                      <a:pt x="148" y="1360"/>
                    </a:lnTo>
                    <a:lnTo>
                      <a:pt x="146" y="1358"/>
                    </a:lnTo>
                    <a:lnTo>
                      <a:pt x="144" y="1358"/>
                    </a:lnTo>
                    <a:lnTo>
                      <a:pt x="142" y="1354"/>
                    </a:lnTo>
                    <a:lnTo>
                      <a:pt x="140" y="1350"/>
                    </a:lnTo>
                    <a:lnTo>
                      <a:pt x="136" y="1348"/>
                    </a:lnTo>
                    <a:lnTo>
                      <a:pt x="134" y="1348"/>
                    </a:lnTo>
                    <a:lnTo>
                      <a:pt x="134" y="1350"/>
                    </a:lnTo>
                    <a:close/>
                    <a:moveTo>
                      <a:pt x="138" y="1658"/>
                    </a:moveTo>
                    <a:lnTo>
                      <a:pt x="138" y="1658"/>
                    </a:lnTo>
                    <a:lnTo>
                      <a:pt x="140" y="1652"/>
                    </a:lnTo>
                    <a:lnTo>
                      <a:pt x="138" y="1650"/>
                    </a:lnTo>
                    <a:lnTo>
                      <a:pt x="136" y="1650"/>
                    </a:lnTo>
                    <a:lnTo>
                      <a:pt x="132" y="1652"/>
                    </a:lnTo>
                    <a:lnTo>
                      <a:pt x="128" y="1652"/>
                    </a:lnTo>
                    <a:lnTo>
                      <a:pt x="124" y="1652"/>
                    </a:lnTo>
                    <a:lnTo>
                      <a:pt x="122" y="1654"/>
                    </a:lnTo>
                    <a:lnTo>
                      <a:pt x="120" y="1656"/>
                    </a:lnTo>
                    <a:lnTo>
                      <a:pt x="122" y="1656"/>
                    </a:lnTo>
                    <a:lnTo>
                      <a:pt x="126" y="1660"/>
                    </a:lnTo>
                    <a:lnTo>
                      <a:pt x="134" y="1660"/>
                    </a:lnTo>
                    <a:lnTo>
                      <a:pt x="136" y="1660"/>
                    </a:lnTo>
                    <a:lnTo>
                      <a:pt x="138" y="1658"/>
                    </a:lnTo>
                    <a:close/>
                    <a:moveTo>
                      <a:pt x="124" y="1360"/>
                    </a:moveTo>
                    <a:lnTo>
                      <a:pt x="124" y="1360"/>
                    </a:lnTo>
                    <a:lnTo>
                      <a:pt x="122" y="1360"/>
                    </a:lnTo>
                    <a:lnTo>
                      <a:pt x="124" y="1362"/>
                    </a:lnTo>
                    <a:lnTo>
                      <a:pt x="132" y="1368"/>
                    </a:lnTo>
                    <a:lnTo>
                      <a:pt x="134" y="1370"/>
                    </a:lnTo>
                    <a:lnTo>
                      <a:pt x="138" y="1368"/>
                    </a:lnTo>
                    <a:lnTo>
                      <a:pt x="138" y="1366"/>
                    </a:lnTo>
                    <a:lnTo>
                      <a:pt x="136" y="1362"/>
                    </a:lnTo>
                    <a:lnTo>
                      <a:pt x="132" y="1358"/>
                    </a:lnTo>
                    <a:lnTo>
                      <a:pt x="130" y="1358"/>
                    </a:lnTo>
                    <a:lnTo>
                      <a:pt x="124" y="1360"/>
                    </a:lnTo>
                    <a:close/>
                    <a:moveTo>
                      <a:pt x="162" y="1352"/>
                    </a:moveTo>
                    <a:lnTo>
                      <a:pt x="162" y="1352"/>
                    </a:lnTo>
                    <a:lnTo>
                      <a:pt x="162" y="1348"/>
                    </a:lnTo>
                    <a:lnTo>
                      <a:pt x="160" y="1344"/>
                    </a:lnTo>
                    <a:lnTo>
                      <a:pt x="160" y="1350"/>
                    </a:lnTo>
                    <a:lnTo>
                      <a:pt x="160" y="1352"/>
                    </a:lnTo>
                    <a:lnTo>
                      <a:pt x="162" y="1352"/>
                    </a:lnTo>
                    <a:close/>
                    <a:moveTo>
                      <a:pt x="128" y="1670"/>
                    </a:moveTo>
                    <a:lnTo>
                      <a:pt x="128" y="1670"/>
                    </a:lnTo>
                    <a:lnTo>
                      <a:pt x="126" y="1670"/>
                    </a:lnTo>
                    <a:lnTo>
                      <a:pt x="124" y="1672"/>
                    </a:lnTo>
                    <a:lnTo>
                      <a:pt x="122" y="1678"/>
                    </a:lnTo>
                    <a:lnTo>
                      <a:pt x="124" y="1686"/>
                    </a:lnTo>
                    <a:lnTo>
                      <a:pt x="126" y="1688"/>
                    </a:lnTo>
                    <a:lnTo>
                      <a:pt x="128" y="1688"/>
                    </a:lnTo>
                    <a:lnTo>
                      <a:pt x="130" y="1688"/>
                    </a:lnTo>
                    <a:lnTo>
                      <a:pt x="130" y="1684"/>
                    </a:lnTo>
                    <a:lnTo>
                      <a:pt x="128" y="1682"/>
                    </a:lnTo>
                    <a:lnTo>
                      <a:pt x="128" y="1680"/>
                    </a:lnTo>
                    <a:lnTo>
                      <a:pt x="130" y="1678"/>
                    </a:lnTo>
                    <a:lnTo>
                      <a:pt x="132" y="1674"/>
                    </a:lnTo>
                    <a:lnTo>
                      <a:pt x="130" y="1672"/>
                    </a:lnTo>
                    <a:lnTo>
                      <a:pt x="128" y="1670"/>
                    </a:lnTo>
                    <a:close/>
                    <a:moveTo>
                      <a:pt x="238" y="1920"/>
                    </a:moveTo>
                    <a:lnTo>
                      <a:pt x="238" y="1920"/>
                    </a:lnTo>
                    <a:lnTo>
                      <a:pt x="236" y="1924"/>
                    </a:lnTo>
                    <a:lnTo>
                      <a:pt x="238" y="1926"/>
                    </a:lnTo>
                    <a:lnTo>
                      <a:pt x="240" y="1930"/>
                    </a:lnTo>
                    <a:lnTo>
                      <a:pt x="246" y="1930"/>
                    </a:lnTo>
                    <a:lnTo>
                      <a:pt x="248" y="1930"/>
                    </a:lnTo>
                    <a:lnTo>
                      <a:pt x="252" y="1926"/>
                    </a:lnTo>
                    <a:lnTo>
                      <a:pt x="252" y="1924"/>
                    </a:lnTo>
                    <a:lnTo>
                      <a:pt x="254" y="1920"/>
                    </a:lnTo>
                    <a:lnTo>
                      <a:pt x="252" y="1918"/>
                    </a:lnTo>
                    <a:lnTo>
                      <a:pt x="250" y="1916"/>
                    </a:lnTo>
                    <a:lnTo>
                      <a:pt x="248" y="1914"/>
                    </a:lnTo>
                    <a:lnTo>
                      <a:pt x="244" y="1916"/>
                    </a:lnTo>
                    <a:lnTo>
                      <a:pt x="240" y="1916"/>
                    </a:lnTo>
                    <a:lnTo>
                      <a:pt x="238" y="1920"/>
                    </a:lnTo>
                    <a:close/>
                    <a:moveTo>
                      <a:pt x="232" y="1878"/>
                    </a:moveTo>
                    <a:lnTo>
                      <a:pt x="232" y="1878"/>
                    </a:lnTo>
                    <a:lnTo>
                      <a:pt x="236" y="1878"/>
                    </a:lnTo>
                    <a:lnTo>
                      <a:pt x="240" y="1876"/>
                    </a:lnTo>
                    <a:lnTo>
                      <a:pt x="246" y="1870"/>
                    </a:lnTo>
                    <a:lnTo>
                      <a:pt x="248" y="1862"/>
                    </a:lnTo>
                    <a:lnTo>
                      <a:pt x="246" y="1858"/>
                    </a:lnTo>
                    <a:lnTo>
                      <a:pt x="244" y="1856"/>
                    </a:lnTo>
                    <a:lnTo>
                      <a:pt x="240" y="1858"/>
                    </a:lnTo>
                    <a:lnTo>
                      <a:pt x="234" y="1866"/>
                    </a:lnTo>
                    <a:lnTo>
                      <a:pt x="230" y="1874"/>
                    </a:lnTo>
                    <a:lnTo>
                      <a:pt x="230" y="1876"/>
                    </a:lnTo>
                    <a:lnTo>
                      <a:pt x="232" y="1878"/>
                    </a:lnTo>
                    <a:close/>
                    <a:moveTo>
                      <a:pt x="290" y="1568"/>
                    </a:moveTo>
                    <a:lnTo>
                      <a:pt x="290" y="1568"/>
                    </a:lnTo>
                    <a:lnTo>
                      <a:pt x="294" y="1572"/>
                    </a:lnTo>
                    <a:lnTo>
                      <a:pt x="298" y="1572"/>
                    </a:lnTo>
                    <a:lnTo>
                      <a:pt x="302" y="1572"/>
                    </a:lnTo>
                    <a:lnTo>
                      <a:pt x="304" y="1572"/>
                    </a:lnTo>
                    <a:lnTo>
                      <a:pt x="306" y="1574"/>
                    </a:lnTo>
                    <a:lnTo>
                      <a:pt x="310" y="1574"/>
                    </a:lnTo>
                    <a:lnTo>
                      <a:pt x="312" y="1572"/>
                    </a:lnTo>
                    <a:lnTo>
                      <a:pt x="312" y="1570"/>
                    </a:lnTo>
                    <a:lnTo>
                      <a:pt x="310" y="1568"/>
                    </a:lnTo>
                    <a:lnTo>
                      <a:pt x="310" y="1570"/>
                    </a:lnTo>
                    <a:lnTo>
                      <a:pt x="308" y="1570"/>
                    </a:lnTo>
                    <a:lnTo>
                      <a:pt x="308" y="1568"/>
                    </a:lnTo>
                    <a:lnTo>
                      <a:pt x="304" y="1566"/>
                    </a:lnTo>
                    <a:lnTo>
                      <a:pt x="302" y="1566"/>
                    </a:lnTo>
                    <a:lnTo>
                      <a:pt x="300" y="1566"/>
                    </a:lnTo>
                    <a:lnTo>
                      <a:pt x="300" y="1564"/>
                    </a:lnTo>
                    <a:lnTo>
                      <a:pt x="302" y="1560"/>
                    </a:lnTo>
                    <a:lnTo>
                      <a:pt x="300" y="1560"/>
                    </a:lnTo>
                    <a:lnTo>
                      <a:pt x="296" y="1556"/>
                    </a:lnTo>
                    <a:lnTo>
                      <a:pt x="292" y="1556"/>
                    </a:lnTo>
                    <a:lnTo>
                      <a:pt x="290" y="1560"/>
                    </a:lnTo>
                    <a:lnTo>
                      <a:pt x="288" y="1564"/>
                    </a:lnTo>
                    <a:lnTo>
                      <a:pt x="290" y="1568"/>
                    </a:lnTo>
                    <a:close/>
                    <a:moveTo>
                      <a:pt x="208" y="1778"/>
                    </a:moveTo>
                    <a:lnTo>
                      <a:pt x="208" y="1778"/>
                    </a:lnTo>
                    <a:lnTo>
                      <a:pt x="206" y="1784"/>
                    </a:lnTo>
                    <a:lnTo>
                      <a:pt x="206" y="1788"/>
                    </a:lnTo>
                    <a:lnTo>
                      <a:pt x="210" y="1792"/>
                    </a:lnTo>
                    <a:lnTo>
                      <a:pt x="214" y="1792"/>
                    </a:lnTo>
                    <a:lnTo>
                      <a:pt x="216" y="1792"/>
                    </a:lnTo>
                    <a:lnTo>
                      <a:pt x="218" y="1788"/>
                    </a:lnTo>
                    <a:lnTo>
                      <a:pt x="216" y="1782"/>
                    </a:lnTo>
                    <a:lnTo>
                      <a:pt x="212" y="1776"/>
                    </a:lnTo>
                    <a:lnTo>
                      <a:pt x="210" y="1776"/>
                    </a:lnTo>
                    <a:lnTo>
                      <a:pt x="208" y="1778"/>
                    </a:lnTo>
                    <a:close/>
                    <a:moveTo>
                      <a:pt x="618" y="1434"/>
                    </a:moveTo>
                    <a:lnTo>
                      <a:pt x="618" y="1434"/>
                    </a:lnTo>
                    <a:lnTo>
                      <a:pt x="620" y="1434"/>
                    </a:lnTo>
                    <a:lnTo>
                      <a:pt x="622" y="1430"/>
                    </a:lnTo>
                    <a:lnTo>
                      <a:pt x="622" y="1428"/>
                    </a:lnTo>
                    <a:lnTo>
                      <a:pt x="620" y="1426"/>
                    </a:lnTo>
                    <a:lnTo>
                      <a:pt x="616" y="1430"/>
                    </a:lnTo>
                    <a:lnTo>
                      <a:pt x="616" y="1432"/>
                    </a:lnTo>
                    <a:lnTo>
                      <a:pt x="618" y="1434"/>
                    </a:lnTo>
                    <a:close/>
                    <a:moveTo>
                      <a:pt x="882" y="1770"/>
                    </a:moveTo>
                    <a:lnTo>
                      <a:pt x="882" y="1770"/>
                    </a:lnTo>
                    <a:lnTo>
                      <a:pt x="876" y="1774"/>
                    </a:lnTo>
                    <a:lnTo>
                      <a:pt x="870" y="1774"/>
                    </a:lnTo>
                    <a:lnTo>
                      <a:pt x="866" y="1772"/>
                    </a:lnTo>
                    <a:lnTo>
                      <a:pt x="860" y="1774"/>
                    </a:lnTo>
                    <a:lnTo>
                      <a:pt x="860" y="1776"/>
                    </a:lnTo>
                    <a:lnTo>
                      <a:pt x="864" y="1778"/>
                    </a:lnTo>
                    <a:lnTo>
                      <a:pt x="870" y="1782"/>
                    </a:lnTo>
                    <a:lnTo>
                      <a:pt x="870" y="1784"/>
                    </a:lnTo>
                    <a:lnTo>
                      <a:pt x="870" y="1786"/>
                    </a:lnTo>
                    <a:lnTo>
                      <a:pt x="870" y="1788"/>
                    </a:lnTo>
                    <a:lnTo>
                      <a:pt x="872" y="1790"/>
                    </a:lnTo>
                    <a:lnTo>
                      <a:pt x="874" y="1792"/>
                    </a:lnTo>
                    <a:lnTo>
                      <a:pt x="872" y="1796"/>
                    </a:lnTo>
                    <a:lnTo>
                      <a:pt x="870" y="1798"/>
                    </a:lnTo>
                    <a:lnTo>
                      <a:pt x="872" y="1800"/>
                    </a:lnTo>
                    <a:lnTo>
                      <a:pt x="874" y="1800"/>
                    </a:lnTo>
                    <a:lnTo>
                      <a:pt x="876" y="1804"/>
                    </a:lnTo>
                    <a:lnTo>
                      <a:pt x="876" y="1806"/>
                    </a:lnTo>
                    <a:lnTo>
                      <a:pt x="878" y="1806"/>
                    </a:lnTo>
                    <a:lnTo>
                      <a:pt x="882" y="1806"/>
                    </a:lnTo>
                    <a:lnTo>
                      <a:pt x="886" y="1806"/>
                    </a:lnTo>
                    <a:lnTo>
                      <a:pt x="888" y="1808"/>
                    </a:lnTo>
                    <a:lnTo>
                      <a:pt x="892" y="1806"/>
                    </a:lnTo>
                    <a:lnTo>
                      <a:pt x="894" y="1808"/>
                    </a:lnTo>
                    <a:lnTo>
                      <a:pt x="896" y="1810"/>
                    </a:lnTo>
                    <a:lnTo>
                      <a:pt x="896" y="1814"/>
                    </a:lnTo>
                    <a:lnTo>
                      <a:pt x="894" y="1814"/>
                    </a:lnTo>
                    <a:lnTo>
                      <a:pt x="892" y="1814"/>
                    </a:lnTo>
                    <a:lnTo>
                      <a:pt x="890" y="1816"/>
                    </a:lnTo>
                    <a:lnTo>
                      <a:pt x="892" y="1816"/>
                    </a:lnTo>
                    <a:lnTo>
                      <a:pt x="894" y="1818"/>
                    </a:lnTo>
                    <a:lnTo>
                      <a:pt x="898" y="1820"/>
                    </a:lnTo>
                    <a:lnTo>
                      <a:pt x="898" y="1822"/>
                    </a:lnTo>
                    <a:lnTo>
                      <a:pt x="896" y="1824"/>
                    </a:lnTo>
                    <a:lnTo>
                      <a:pt x="896" y="1826"/>
                    </a:lnTo>
                    <a:lnTo>
                      <a:pt x="900" y="1832"/>
                    </a:lnTo>
                    <a:lnTo>
                      <a:pt x="902" y="1836"/>
                    </a:lnTo>
                    <a:lnTo>
                      <a:pt x="904" y="1840"/>
                    </a:lnTo>
                    <a:lnTo>
                      <a:pt x="904" y="1844"/>
                    </a:lnTo>
                    <a:lnTo>
                      <a:pt x="906" y="1846"/>
                    </a:lnTo>
                    <a:lnTo>
                      <a:pt x="906" y="1848"/>
                    </a:lnTo>
                    <a:lnTo>
                      <a:pt x="908" y="1848"/>
                    </a:lnTo>
                    <a:lnTo>
                      <a:pt x="908" y="1844"/>
                    </a:lnTo>
                    <a:lnTo>
                      <a:pt x="908" y="1838"/>
                    </a:lnTo>
                    <a:lnTo>
                      <a:pt x="910" y="1834"/>
                    </a:lnTo>
                    <a:lnTo>
                      <a:pt x="912" y="1832"/>
                    </a:lnTo>
                    <a:lnTo>
                      <a:pt x="912" y="1828"/>
                    </a:lnTo>
                    <a:lnTo>
                      <a:pt x="908" y="1824"/>
                    </a:lnTo>
                    <a:lnTo>
                      <a:pt x="902" y="1822"/>
                    </a:lnTo>
                    <a:lnTo>
                      <a:pt x="904" y="1822"/>
                    </a:lnTo>
                    <a:lnTo>
                      <a:pt x="906" y="1820"/>
                    </a:lnTo>
                    <a:lnTo>
                      <a:pt x="910" y="1820"/>
                    </a:lnTo>
                    <a:lnTo>
                      <a:pt x="912" y="1818"/>
                    </a:lnTo>
                    <a:lnTo>
                      <a:pt x="912" y="1816"/>
                    </a:lnTo>
                    <a:lnTo>
                      <a:pt x="912" y="1812"/>
                    </a:lnTo>
                    <a:lnTo>
                      <a:pt x="912" y="1810"/>
                    </a:lnTo>
                    <a:lnTo>
                      <a:pt x="912" y="1808"/>
                    </a:lnTo>
                    <a:lnTo>
                      <a:pt x="918" y="1804"/>
                    </a:lnTo>
                    <a:lnTo>
                      <a:pt x="924" y="1802"/>
                    </a:lnTo>
                    <a:lnTo>
                      <a:pt x="926" y="1800"/>
                    </a:lnTo>
                    <a:lnTo>
                      <a:pt x="924" y="1798"/>
                    </a:lnTo>
                    <a:lnTo>
                      <a:pt x="918" y="1794"/>
                    </a:lnTo>
                    <a:lnTo>
                      <a:pt x="914" y="1790"/>
                    </a:lnTo>
                    <a:lnTo>
                      <a:pt x="914" y="1788"/>
                    </a:lnTo>
                    <a:lnTo>
                      <a:pt x="916" y="1784"/>
                    </a:lnTo>
                    <a:lnTo>
                      <a:pt x="922" y="1782"/>
                    </a:lnTo>
                    <a:lnTo>
                      <a:pt x="926" y="1782"/>
                    </a:lnTo>
                    <a:lnTo>
                      <a:pt x="928" y="1778"/>
                    </a:lnTo>
                    <a:lnTo>
                      <a:pt x="928" y="1772"/>
                    </a:lnTo>
                    <a:lnTo>
                      <a:pt x="928" y="1764"/>
                    </a:lnTo>
                    <a:lnTo>
                      <a:pt x="930" y="1758"/>
                    </a:lnTo>
                    <a:lnTo>
                      <a:pt x="932" y="1754"/>
                    </a:lnTo>
                    <a:lnTo>
                      <a:pt x="930" y="1752"/>
                    </a:lnTo>
                    <a:lnTo>
                      <a:pt x="920" y="1750"/>
                    </a:lnTo>
                    <a:lnTo>
                      <a:pt x="914" y="1750"/>
                    </a:lnTo>
                    <a:lnTo>
                      <a:pt x="908" y="1752"/>
                    </a:lnTo>
                    <a:lnTo>
                      <a:pt x="904" y="1756"/>
                    </a:lnTo>
                    <a:lnTo>
                      <a:pt x="902" y="1760"/>
                    </a:lnTo>
                    <a:lnTo>
                      <a:pt x="904" y="1762"/>
                    </a:lnTo>
                    <a:lnTo>
                      <a:pt x="904" y="1764"/>
                    </a:lnTo>
                    <a:lnTo>
                      <a:pt x="900" y="1772"/>
                    </a:lnTo>
                    <a:lnTo>
                      <a:pt x="898" y="1776"/>
                    </a:lnTo>
                    <a:lnTo>
                      <a:pt x="896" y="1774"/>
                    </a:lnTo>
                    <a:lnTo>
                      <a:pt x="896" y="1770"/>
                    </a:lnTo>
                    <a:lnTo>
                      <a:pt x="898" y="1762"/>
                    </a:lnTo>
                    <a:lnTo>
                      <a:pt x="896" y="1760"/>
                    </a:lnTo>
                    <a:lnTo>
                      <a:pt x="894" y="1760"/>
                    </a:lnTo>
                    <a:lnTo>
                      <a:pt x="890" y="1760"/>
                    </a:lnTo>
                    <a:lnTo>
                      <a:pt x="884" y="1758"/>
                    </a:lnTo>
                    <a:lnTo>
                      <a:pt x="880" y="1758"/>
                    </a:lnTo>
                    <a:lnTo>
                      <a:pt x="876" y="1758"/>
                    </a:lnTo>
                    <a:lnTo>
                      <a:pt x="878" y="1760"/>
                    </a:lnTo>
                    <a:lnTo>
                      <a:pt x="882" y="1762"/>
                    </a:lnTo>
                    <a:lnTo>
                      <a:pt x="886" y="1764"/>
                    </a:lnTo>
                    <a:lnTo>
                      <a:pt x="884" y="1768"/>
                    </a:lnTo>
                    <a:lnTo>
                      <a:pt x="882" y="1770"/>
                    </a:lnTo>
                    <a:close/>
                    <a:moveTo>
                      <a:pt x="850" y="1762"/>
                    </a:moveTo>
                    <a:lnTo>
                      <a:pt x="850" y="1762"/>
                    </a:lnTo>
                    <a:lnTo>
                      <a:pt x="848" y="1760"/>
                    </a:lnTo>
                    <a:lnTo>
                      <a:pt x="846" y="1764"/>
                    </a:lnTo>
                    <a:lnTo>
                      <a:pt x="848" y="1768"/>
                    </a:lnTo>
                    <a:lnTo>
                      <a:pt x="848" y="1772"/>
                    </a:lnTo>
                    <a:lnTo>
                      <a:pt x="850" y="1772"/>
                    </a:lnTo>
                    <a:lnTo>
                      <a:pt x="850" y="1770"/>
                    </a:lnTo>
                    <a:lnTo>
                      <a:pt x="852" y="1766"/>
                    </a:lnTo>
                    <a:lnTo>
                      <a:pt x="850" y="1762"/>
                    </a:lnTo>
                    <a:close/>
                    <a:moveTo>
                      <a:pt x="834" y="1814"/>
                    </a:moveTo>
                    <a:lnTo>
                      <a:pt x="834" y="1814"/>
                    </a:lnTo>
                    <a:lnTo>
                      <a:pt x="846" y="1816"/>
                    </a:lnTo>
                    <a:lnTo>
                      <a:pt x="852" y="1814"/>
                    </a:lnTo>
                    <a:lnTo>
                      <a:pt x="856" y="1812"/>
                    </a:lnTo>
                    <a:lnTo>
                      <a:pt x="858" y="1808"/>
                    </a:lnTo>
                    <a:lnTo>
                      <a:pt x="858" y="1806"/>
                    </a:lnTo>
                    <a:lnTo>
                      <a:pt x="858" y="1800"/>
                    </a:lnTo>
                    <a:lnTo>
                      <a:pt x="856" y="1794"/>
                    </a:lnTo>
                    <a:lnTo>
                      <a:pt x="856" y="1790"/>
                    </a:lnTo>
                    <a:lnTo>
                      <a:pt x="856" y="1788"/>
                    </a:lnTo>
                    <a:lnTo>
                      <a:pt x="852" y="1784"/>
                    </a:lnTo>
                    <a:lnTo>
                      <a:pt x="850" y="1782"/>
                    </a:lnTo>
                    <a:lnTo>
                      <a:pt x="850" y="1784"/>
                    </a:lnTo>
                    <a:lnTo>
                      <a:pt x="848" y="1786"/>
                    </a:lnTo>
                    <a:lnTo>
                      <a:pt x="840" y="1782"/>
                    </a:lnTo>
                    <a:lnTo>
                      <a:pt x="836" y="1782"/>
                    </a:lnTo>
                    <a:lnTo>
                      <a:pt x="830" y="1784"/>
                    </a:lnTo>
                    <a:lnTo>
                      <a:pt x="824" y="1786"/>
                    </a:lnTo>
                    <a:lnTo>
                      <a:pt x="818" y="1786"/>
                    </a:lnTo>
                    <a:lnTo>
                      <a:pt x="816" y="1786"/>
                    </a:lnTo>
                    <a:lnTo>
                      <a:pt x="814" y="1788"/>
                    </a:lnTo>
                    <a:lnTo>
                      <a:pt x="814" y="1790"/>
                    </a:lnTo>
                    <a:lnTo>
                      <a:pt x="816" y="1792"/>
                    </a:lnTo>
                    <a:lnTo>
                      <a:pt x="820" y="1798"/>
                    </a:lnTo>
                    <a:lnTo>
                      <a:pt x="824" y="1806"/>
                    </a:lnTo>
                    <a:lnTo>
                      <a:pt x="824" y="1810"/>
                    </a:lnTo>
                    <a:lnTo>
                      <a:pt x="826" y="1808"/>
                    </a:lnTo>
                    <a:lnTo>
                      <a:pt x="828" y="1808"/>
                    </a:lnTo>
                    <a:lnTo>
                      <a:pt x="830" y="1808"/>
                    </a:lnTo>
                    <a:lnTo>
                      <a:pt x="830" y="1810"/>
                    </a:lnTo>
                    <a:lnTo>
                      <a:pt x="830" y="1812"/>
                    </a:lnTo>
                    <a:lnTo>
                      <a:pt x="830" y="1814"/>
                    </a:lnTo>
                    <a:lnTo>
                      <a:pt x="834" y="1814"/>
                    </a:lnTo>
                    <a:close/>
                    <a:moveTo>
                      <a:pt x="898" y="1832"/>
                    </a:moveTo>
                    <a:lnTo>
                      <a:pt x="898" y="1832"/>
                    </a:lnTo>
                    <a:lnTo>
                      <a:pt x="894" y="1826"/>
                    </a:lnTo>
                    <a:lnTo>
                      <a:pt x="892" y="1826"/>
                    </a:lnTo>
                    <a:lnTo>
                      <a:pt x="890" y="1828"/>
                    </a:lnTo>
                    <a:lnTo>
                      <a:pt x="890" y="1830"/>
                    </a:lnTo>
                    <a:lnTo>
                      <a:pt x="888" y="1830"/>
                    </a:lnTo>
                    <a:lnTo>
                      <a:pt x="878" y="1824"/>
                    </a:lnTo>
                    <a:lnTo>
                      <a:pt x="872" y="1822"/>
                    </a:lnTo>
                    <a:lnTo>
                      <a:pt x="868" y="1822"/>
                    </a:lnTo>
                    <a:lnTo>
                      <a:pt x="866" y="1826"/>
                    </a:lnTo>
                    <a:lnTo>
                      <a:pt x="866" y="1830"/>
                    </a:lnTo>
                    <a:lnTo>
                      <a:pt x="870" y="1834"/>
                    </a:lnTo>
                    <a:lnTo>
                      <a:pt x="876" y="1838"/>
                    </a:lnTo>
                    <a:lnTo>
                      <a:pt x="886" y="1840"/>
                    </a:lnTo>
                    <a:lnTo>
                      <a:pt x="894" y="1842"/>
                    </a:lnTo>
                    <a:lnTo>
                      <a:pt x="898" y="1842"/>
                    </a:lnTo>
                    <a:lnTo>
                      <a:pt x="900" y="1840"/>
                    </a:lnTo>
                    <a:lnTo>
                      <a:pt x="898" y="1832"/>
                    </a:lnTo>
                    <a:close/>
                    <a:moveTo>
                      <a:pt x="914" y="1822"/>
                    </a:moveTo>
                    <a:lnTo>
                      <a:pt x="914" y="1822"/>
                    </a:lnTo>
                    <a:lnTo>
                      <a:pt x="912" y="1824"/>
                    </a:lnTo>
                    <a:lnTo>
                      <a:pt x="914" y="1826"/>
                    </a:lnTo>
                    <a:lnTo>
                      <a:pt x="918" y="1824"/>
                    </a:lnTo>
                    <a:lnTo>
                      <a:pt x="924" y="1820"/>
                    </a:lnTo>
                    <a:lnTo>
                      <a:pt x="926" y="1820"/>
                    </a:lnTo>
                    <a:lnTo>
                      <a:pt x="926" y="1818"/>
                    </a:lnTo>
                    <a:lnTo>
                      <a:pt x="922" y="1816"/>
                    </a:lnTo>
                    <a:lnTo>
                      <a:pt x="918" y="1816"/>
                    </a:lnTo>
                    <a:lnTo>
                      <a:pt x="914" y="1822"/>
                    </a:lnTo>
                    <a:close/>
                    <a:moveTo>
                      <a:pt x="868" y="1848"/>
                    </a:moveTo>
                    <a:lnTo>
                      <a:pt x="868" y="1848"/>
                    </a:lnTo>
                    <a:lnTo>
                      <a:pt x="866" y="1850"/>
                    </a:lnTo>
                    <a:lnTo>
                      <a:pt x="868" y="1852"/>
                    </a:lnTo>
                    <a:lnTo>
                      <a:pt x="872" y="1854"/>
                    </a:lnTo>
                    <a:lnTo>
                      <a:pt x="876" y="1854"/>
                    </a:lnTo>
                    <a:lnTo>
                      <a:pt x="880" y="1854"/>
                    </a:lnTo>
                    <a:lnTo>
                      <a:pt x="878" y="1852"/>
                    </a:lnTo>
                    <a:lnTo>
                      <a:pt x="876" y="1848"/>
                    </a:lnTo>
                    <a:lnTo>
                      <a:pt x="872" y="1848"/>
                    </a:lnTo>
                    <a:lnTo>
                      <a:pt x="868" y="1848"/>
                    </a:lnTo>
                    <a:close/>
                    <a:moveTo>
                      <a:pt x="1030" y="1820"/>
                    </a:moveTo>
                    <a:lnTo>
                      <a:pt x="1030" y="1820"/>
                    </a:lnTo>
                    <a:lnTo>
                      <a:pt x="1032" y="1818"/>
                    </a:lnTo>
                    <a:lnTo>
                      <a:pt x="1034" y="1814"/>
                    </a:lnTo>
                    <a:lnTo>
                      <a:pt x="1032" y="1810"/>
                    </a:lnTo>
                    <a:lnTo>
                      <a:pt x="1030" y="1808"/>
                    </a:lnTo>
                    <a:lnTo>
                      <a:pt x="1022" y="1802"/>
                    </a:lnTo>
                    <a:lnTo>
                      <a:pt x="1018" y="1800"/>
                    </a:lnTo>
                    <a:lnTo>
                      <a:pt x="1016" y="1802"/>
                    </a:lnTo>
                    <a:lnTo>
                      <a:pt x="1014" y="1806"/>
                    </a:lnTo>
                    <a:lnTo>
                      <a:pt x="1016" y="1812"/>
                    </a:lnTo>
                    <a:lnTo>
                      <a:pt x="1022" y="1818"/>
                    </a:lnTo>
                    <a:lnTo>
                      <a:pt x="1026" y="1820"/>
                    </a:lnTo>
                    <a:lnTo>
                      <a:pt x="1030" y="1820"/>
                    </a:lnTo>
                    <a:close/>
                    <a:moveTo>
                      <a:pt x="952" y="1846"/>
                    </a:moveTo>
                    <a:lnTo>
                      <a:pt x="952" y="1846"/>
                    </a:lnTo>
                    <a:lnTo>
                      <a:pt x="952" y="1848"/>
                    </a:lnTo>
                    <a:lnTo>
                      <a:pt x="954" y="1850"/>
                    </a:lnTo>
                    <a:lnTo>
                      <a:pt x="954" y="1854"/>
                    </a:lnTo>
                    <a:lnTo>
                      <a:pt x="954" y="1856"/>
                    </a:lnTo>
                    <a:lnTo>
                      <a:pt x="952" y="1858"/>
                    </a:lnTo>
                    <a:lnTo>
                      <a:pt x="952" y="1860"/>
                    </a:lnTo>
                    <a:lnTo>
                      <a:pt x="960" y="1866"/>
                    </a:lnTo>
                    <a:lnTo>
                      <a:pt x="962" y="1866"/>
                    </a:lnTo>
                    <a:lnTo>
                      <a:pt x="964" y="1866"/>
                    </a:lnTo>
                    <a:lnTo>
                      <a:pt x="964" y="1864"/>
                    </a:lnTo>
                    <a:lnTo>
                      <a:pt x="964" y="1862"/>
                    </a:lnTo>
                    <a:lnTo>
                      <a:pt x="966" y="1860"/>
                    </a:lnTo>
                    <a:lnTo>
                      <a:pt x="968" y="1858"/>
                    </a:lnTo>
                    <a:lnTo>
                      <a:pt x="972" y="1862"/>
                    </a:lnTo>
                    <a:lnTo>
                      <a:pt x="976" y="1864"/>
                    </a:lnTo>
                    <a:lnTo>
                      <a:pt x="976" y="1862"/>
                    </a:lnTo>
                    <a:lnTo>
                      <a:pt x="976" y="1860"/>
                    </a:lnTo>
                    <a:lnTo>
                      <a:pt x="972" y="1858"/>
                    </a:lnTo>
                    <a:lnTo>
                      <a:pt x="972" y="1856"/>
                    </a:lnTo>
                    <a:lnTo>
                      <a:pt x="972" y="1854"/>
                    </a:lnTo>
                    <a:lnTo>
                      <a:pt x="974" y="1850"/>
                    </a:lnTo>
                    <a:lnTo>
                      <a:pt x="974" y="1846"/>
                    </a:lnTo>
                    <a:lnTo>
                      <a:pt x="972" y="1846"/>
                    </a:lnTo>
                    <a:lnTo>
                      <a:pt x="970" y="1844"/>
                    </a:lnTo>
                    <a:lnTo>
                      <a:pt x="966" y="1842"/>
                    </a:lnTo>
                    <a:lnTo>
                      <a:pt x="964" y="1840"/>
                    </a:lnTo>
                    <a:lnTo>
                      <a:pt x="960" y="1838"/>
                    </a:lnTo>
                    <a:lnTo>
                      <a:pt x="956" y="1840"/>
                    </a:lnTo>
                    <a:lnTo>
                      <a:pt x="954" y="1842"/>
                    </a:lnTo>
                    <a:lnTo>
                      <a:pt x="958" y="1844"/>
                    </a:lnTo>
                    <a:lnTo>
                      <a:pt x="964" y="1846"/>
                    </a:lnTo>
                    <a:lnTo>
                      <a:pt x="966" y="1848"/>
                    </a:lnTo>
                    <a:lnTo>
                      <a:pt x="964" y="1850"/>
                    </a:lnTo>
                    <a:lnTo>
                      <a:pt x="960" y="1850"/>
                    </a:lnTo>
                    <a:lnTo>
                      <a:pt x="952" y="1846"/>
                    </a:lnTo>
                    <a:close/>
                    <a:moveTo>
                      <a:pt x="862" y="1678"/>
                    </a:moveTo>
                    <a:lnTo>
                      <a:pt x="862" y="1678"/>
                    </a:lnTo>
                    <a:lnTo>
                      <a:pt x="864" y="1678"/>
                    </a:lnTo>
                    <a:lnTo>
                      <a:pt x="868" y="1678"/>
                    </a:lnTo>
                    <a:lnTo>
                      <a:pt x="872" y="1674"/>
                    </a:lnTo>
                    <a:lnTo>
                      <a:pt x="872" y="1672"/>
                    </a:lnTo>
                    <a:lnTo>
                      <a:pt x="868" y="1672"/>
                    </a:lnTo>
                    <a:lnTo>
                      <a:pt x="864" y="1674"/>
                    </a:lnTo>
                    <a:lnTo>
                      <a:pt x="862" y="1678"/>
                    </a:lnTo>
                    <a:close/>
                    <a:moveTo>
                      <a:pt x="860" y="1816"/>
                    </a:moveTo>
                    <a:lnTo>
                      <a:pt x="860" y="1816"/>
                    </a:lnTo>
                    <a:lnTo>
                      <a:pt x="860" y="1814"/>
                    </a:lnTo>
                    <a:lnTo>
                      <a:pt x="860" y="1812"/>
                    </a:lnTo>
                    <a:lnTo>
                      <a:pt x="858" y="1814"/>
                    </a:lnTo>
                    <a:lnTo>
                      <a:pt x="856" y="1818"/>
                    </a:lnTo>
                    <a:lnTo>
                      <a:pt x="850" y="1826"/>
                    </a:lnTo>
                    <a:lnTo>
                      <a:pt x="848" y="1830"/>
                    </a:lnTo>
                    <a:lnTo>
                      <a:pt x="848" y="1834"/>
                    </a:lnTo>
                    <a:lnTo>
                      <a:pt x="850" y="1836"/>
                    </a:lnTo>
                    <a:lnTo>
                      <a:pt x="852" y="1836"/>
                    </a:lnTo>
                    <a:lnTo>
                      <a:pt x="854" y="1830"/>
                    </a:lnTo>
                    <a:lnTo>
                      <a:pt x="860" y="1816"/>
                    </a:lnTo>
                    <a:close/>
                    <a:moveTo>
                      <a:pt x="1100" y="2508"/>
                    </a:moveTo>
                    <a:lnTo>
                      <a:pt x="1100" y="2508"/>
                    </a:lnTo>
                    <a:lnTo>
                      <a:pt x="1102" y="2508"/>
                    </a:lnTo>
                    <a:lnTo>
                      <a:pt x="1100" y="2506"/>
                    </a:lnTo>
                    <a:lnTo>
                      <a:pt x="1094" y="2504"/>
                    </a:lnTo>
                    <a:lnTo>
                      <a:pt x="1086" y="2504"/>
                    </a:lnTo>
                    <a:lnTo>
                      <a:pt x="1084" y="2504"/>
                    </a:lnTo>
                    <a:lnTo>
                      <a:pt x="1084" y="2506"/>
                    </a:lnTo>
                    <a:lnTo>
                      <a:pt x="1086" y="2508"/>
                    </a:lnTo>
                    <a:lnTo>
                      <a:pt x="1092" y="2510"/>
                    </a:lnTo>
                    <a:lnTo>
                      <a:pt x="1096" y="2510"/>
                    </a:lnTo>
                    <a:lnTo>
                      <a:pt x="1100" y="2508"/>
                    </a:lnTo>
                    <a:close/>
                    <a:moveTo>
                      <a:pt x="1092" y="2518"/>
                    </a:moveTo>
                    <a:lnTo>
                      <a:pt x="1092" y="2518"/>
                    </a:lnTo>
                    <a:lnTo>
                      <a:pt x="1108" y="2520"/>
                    </a:lnTo>
                    <a:lnTo>
                      <a:pt x="1110" y="2518"/>
                    </a:lnTo>
                    <a:lnTo>
                      <a:pt x="1108" y="2516"/>
                    </a:lnTo>
                    <a:lnTo>
                      <a:pt x="1100" y="2514"/>
                    </a:lnTo>
                    <a:lnTo>
                      <a:pt x="1086" y="2514"/>
                    </a:lnTo>
                    <a:lnTo>
                      <a:pt x="1084" y="2514"/>
                    </a:lnTo>
                    <a:lnTo>
                      <a:pt x="1082" y="2516"/>
                    </a:lnTo>
                    <a:lnTo>
                      <a:pt x="1092" y="2518"/>
                    </a:lnTo>
                    <a:close/>
                    <a:moveTo>
                      <a:pt x="1108" y="1672"/>
                    </a:moveTo>
                    <a:lnTo>
                      <a:pt x="1108" y="1672"/>
                    </a:lnTo>
                    <a:lnTo>
                      <a:pt x="1106" y="1672"/>
                    </a:lnTo>
                    <a:lnTo>
                      <a:pt x="1104" y="1674"/>
                    </a:lnTo>
                    <a:lnTo>
                      <a:pt x="1102" y="1682"/>
                    </a:lnTo>
                    <a:lnTo>
                      <a:pt x="1100" y="1692"/>
                    </a:lnTo>
                    <a:lnTo>
                      <a:pt x="1094" y="1700"/>
                    </a:lnTo>
                    <a:lnTo>
                      <a:pt x="1090" y="1710"/>
                    </a:lnTo>
                    <a:lnTo>
                      <a:pt x="1086" y="1722"/>
                    </a:lnTo>
                    <a:lnTo>
                      <a:pt x="1084" y="1734"/>
                    </a:lnTo>
                    <a:lnTo>
                      <a:pt x="1084" y="1740"/>
                    </a:lnTo>
                    <a:lnTo>
                      <a:pt x="1086" y="1744"/>
                    </a:lnTo>
                    <a:lnTo>
                      <a:pt x="1090" y="1734"/>
                    </a:lnTo>
                    <a:lnTo>
                      <a:pt x="1100" y="1708"/>
                    </a:lnTo>
                    <a:lnTo>
                      <a:pt x="1108" y="1684"/>
                    </a:lnTo>
                    <a:lnTo>
                      <a:pt x="1110" y="1676"/>
                    </a:lnTo>
                    <a:lnTo>
                      <a:pt x="1110" y="1674"/>
                    </a:lnTo>
                    <a:lnTo>
                      <a:pt x="1108" y="1672"/>
                    </a:lnTo>
                    <a:close/>
                    <a:moveTo>
                      <a:pt x="1804" y="2938"/>
                    </a:moveTo>
                    <a:lnTo>
                      <a:pt x="1804" y="2938"/>
                    </a:lnTo>
                    <a:lnTo>
                      <a:pt x="1810" y="2932"/>
                    </a:lnTo>
                    <a:lnTo>
                      <a:pt x="1812" y="2928"/>
                    </a:lnTo>
                    <a:lnTo>
                      <a:pt x="1808" y="2930"/>
                    </a:lnTo>
                    <a:lnTo>
                      <a:pt x="1800" y="2934"/>
                    </a:lnTo>
                    <a:lnTo>
                      <a:pt x="1790" y="2940"/>
                    </a:lnTo>
                    <a:lnTo>
                      <a:pt x="1776" y="2946"/>
                    </a:lnTo>
                    <a:lnTo>
                      <a:pt x="1768" y="2946"/>
                    </a:lnTo>
                    <a:lnTo>
                      <a:pt x="1760" y="2944"/>
                    </a:lnTo>
                    <a:lnTo>
                      <a:pt x="1754" y="2944"/>
                    </a:lnTo>
                    <a:lnTo>
                      <a:pt x="1750" y="2944"/>
                    </a:lnTo>
                    <a:lnTo>
                      <a:pt x="1748" y="2946"/>
                    </a:lnTo>
                    <a:lnTo>
                      <a:pt x="1748" y="2948"/>
                    </a:lnTo>
                    <a:lnTo>
                      <a:pt x="1748" y="2954"/>
                    </a:lnTo>
                    <a:lnTo>
                      <a:pt x="1746" y="2954"/>
                    </a:lnTo>
                    <a:lnTo>
                      <a:pt x="1742" y="2954"/>
                    </a:lnTo>
                    <a:lnTo>
                      <a:pt x="1736" y="2954"/>
                    </a:lnTo>
                    <a:lnTo>
                      <a:pt x="1732" y="2958"/>
                    </a:lnTo>
                    <a:lnTo>
                      <a:pt x="1730" y="2960"/>
                    </a:lnTo>
                    <a:lnTo>
                      <a:pt x="1726" y="2960"/>
                    </a:lnTo>
                    <a:lnTo>
                      <a:pt x="1722" y="2960"/>
                    </a:lnTo>
                    <a:lnTo>
                      <a:pt x="1722" y="2962"/>
                    </a:lnTo>
                    <a:lnTo>
                      <a:pt x="1726" y="2974"/>
                    </a:lnTo>
                    <a:lnTo>
                      <a:pt x="1728" y="2978"/>
                    </a:lnTo>
                    <a:lnTo>
                      <a:pt x="1732" y="2980"/>
                    </a:lnTo>
                    <a:lnTo>
                      <a:pt x="1736" y="2982"/>
                    </a:lnTo>
                    <a:lnTo>
                      <a:pt x="1742" y="2982"/>
                    </a:lnTo>
                    <a:lnTo>
                      <a:pt x="1748" y="2982"/>
                    </a:lnTo>
                    <a:lnTo>
                      <a:pt x="1750" y="2984"/>
                    </a:lnTo>
                    <a:lnTo>
                      <a:pt x="1752" y="2986"/>
                    </a:lnTo>
                    <a:lnTo>
                      <a:pt x="1754" y="2984"/>
                    </a:lnTo>
                    <a:lnTo>
                      <a:pt x="1754" y="2982"/>
                    </a:lnTo>
                    <a:lnTo>
                      <a:pt x="1756" y="2980"/>
                    </a:lnTo>
                    <a:lnTo>
                      <a:pt x="1764" y="2978"/>
                    </a:lnTo>
                    <a:lnTo>
                      <a:pt x="1770" y="2976"/>
                    </a:lnTo>
                    <a:lnTo>
                      <a:pt x="1774" y="2974"/>
                    </a:lnTo>
                    <a:lnTo>
                      <a:pt x="1776" y="2970"/>
                    </a:lnTo>
                    <a:lnTo>
                      <a:pt x="1780" y="2966"/>
                    </a:lnTo>
                    <a:lnTo>
                      <a:pt x="1782" y="2964"/>
                    </a:lnTo>
                    <a:lnTo>
                      <a:pt x="1790" y="2964"/>
                    </a:lnTo>
                    <a:lnTo>
                      <a:pt x="1794" y="2964"/>
                    </a:lnTo>
                    <a:lnTo>
                      <a:pt x="1796" y="2962"/>
                    </a:lnTo>
                    <a:lnTo>
                      <a:pt x="1794" y="2960"/>
                    </a:lnTo>
                    <a:lnTo>
                      <a:pt x="1790" y="2954"/>
                    </a:lnTo>
                    <a:lnTo>
                      <a:pt x="1790" y="2950"/>
                    </a:lnTo>
                    <a:lnTo>
                      <a:pt x="1796" y="2944"/>
                    </a:lnTo>
                    <a:lnTo>
                      <a:pt x="1804" y="2938"/>
                    </a:lnTo>
                    <a:close/>
                    <a:moveTo>
                      <a:pt x="1538" y="2902"/>
                    </a:moveTo>
                    <a:lnTo>
                      <a:pt x="1538" y="2902"/>
                    </a:lnTo>
                    <a:lnTo>
                      <a:pt x="1540" y="2906"/>
                    </a:lnTo>
                    <a:lnTo>
                      <a:pt x="1538" y="2910"/>
                    </a:lnTo>
                    <a:lnTo>
                      <a:pt x="1538" y="2914"/>
                    </a:lnTo>
                    <a:lnTo>
                      <a:pt x="1542" y="2918"/>
                    </a:lnTo>
                    <a:lnTo>
                      <a:pt x="1544" y="2918"/>
                    </a:lnTo>
                    <a:lnTo>
                      <a:pt x="1548" y="2914"/>
                    </a:lnTo>
                    <a:lnTo>
                      <a:pt x="1554" y="2904"/>
                    </a:lnTo>
                    <a:lnTo>
                      <a:pt x="1558" y="2894"/>
                    </a:lnTo>
                    <a:lnTo>
                      <a:pt x="1560" y="2888"/>
                    </a:lnTo>
                    <a:lnTo>
                      <a:pt x="1560" y="2886"/>
                    </a:lnTo>
                    <a:lnTo>
                      <a:pt x="1558" y="2886"/>
                    </a:lnTo>
                    <a:lnTo>
                      <a:pt x="1554" y="2886"/>
                    </a:lnTo>
                    <a:lnTo>
                      <a:pt x="1546" y="2892"/>
                    </a:lnTo>
                    <a:lnTo>
                      <a:pt x="1540" y="2898"/>
                    </a:lnTo>
                    <a:lnTo>
                      <a:pt x="1538" y="2900"/>
                    </a:lnTo>
                    <a:lnTo>
                      <a:pt x="1538" y="2902"/>
                    </a:lnTo>
                    <a:close/>
                    <a:moveTo>
                      <a:pt x="644" y="1508"/>
                    </a:moveTo>
                    <a:lnTo>
                      <a:pt x="644" y="1508"/>
                    </a:lnTo>
                    <a:lnTo>
                      <a:pt x="646" y="1510"/>
                    </a:lnTo>
                    <a:lnTo>
                      <a:pt x="648" y="1508"/>
                    </a:lnTo>
                    <a:lnTo>
                      <a:pt x="650" y="1500"/>
                    </a:lnTo>
                    <a:lnTo>
                      <a:pt x="650" y="1498"/>
                    </a:lnTo>
                    <a:lnTo>
                      <a:pt x="646" y="1498"/>
                    </a:lnTo>
                    <a:lnTo>
                      <a:pt x="640" y="1500"/>
                    </a:lnTo>
                    <a:lnTo>
                      <a:pt x="636" y="1504"/>
                    </a:lnTo>
                    <a:lnTo>
                      <a:pt x="634" y="1510"/>
                    </a:lnTo>
                    <a:lnTo>
                      <a:pt x="636" y="1514"/>
                    </a:lnTo>
                    <a:lnTo>
                      <a:pt x="638" y="1516"/>
                    </a:lnTo>
                    <a:lnTo>
                      <a:pt x="642" y="1518"/>
                    </a:lnTo>
                    <a:lnTo>
                      <a:pt x="644" y="1516"/>
                    </a:lnTo>
                    <a:lnTo>
                      <a:pt x="644" y="1514"/>
                    </a:lnTo>
                    <a:lnTo>
                      <a:pt x="642" y="1508"/>
                    </a:lnTo>
                    <a:lnTo>
                      <a:pt x="640" y="1506"/>
                    </a:lnTo>
                    <a:lnTo>
                      <a:pt x="644" y="1508"/>
                    </a:lnTo>
                    <a:close/>
                    <a:moveTo>
                      <a:pt x="632" y="1558"/>
                    </a:moveTo>
                    <a:lnTo>
                      <a:pt x="632" y="1558"/>
                    </a:lnTo>
                    <a:lnTo>
                      <a:pt x="634" y="1556"/>
                    </a:lnTo>
                    <a:lnTo>
                      <a:pt x="634" y="1554"/>
                    </a:lnTo>
                    <a:lnTo>
                      <a:pt x="634" y="1548"/>
                    </a:lnTo>
                    <a:lnTo>
                      <a:pt x="630" y="1544"/>
                    </a:lnTo>
                    <a:lnTo>
                      <a:pt x="630" y="1546"/>
                    </a:lnTo>
                    <a:lnTo>
                      <a:pt x="630" y="1554"/>
                    </a:lnTo>
                    <a:lnTo>
                      <a:pt x="630" y="1558"/>
                    </a:lnTo>
                    <a:lnTo>
                      <a:pt x="632" y="1558"/>
                    </a:lnTo>
                    <a:close/>
                    <a:moveTo>
                      <a:pt x="628" y="1528"/>
                    </a:moveTo>
                    <a:lnTo>
                      <a:pt x="628" y="1528"/>
                    </a:lnTo>
                    <a:lnTo>
                      <a:pt x="630" y="1528"/>
                    </a:lnTo>
                    <a:lnTo>
                      <a:pt x="630" y="1526"/>
                    </a:lnTo>
                    <a:lnTo>
                      <a:pt x="632" y="1522"/>
                    </a:lnTo>
                    <a:lnTo>
                      <a:pt x="632" y="1520"/>
                    </a:lnTo>
                    <a:lnTo>
                      <a:pt x="634" y="1520"/>
                    </a:lnTo>
                    <a:lnTo>
                      <a:pt x="634" y="1522"/>
                    </a:lnTo>
                    <a:lnTo>
                      <a:pt x="636" y="1522"/>
                    </a:lnTo>
                    <a:lnTo>
                      <a:pt x="638" y="1522"/>
                    </a:lnTo>
                    <a:lnTo>
                      <a:pt x="638" y="1520"/>
                    </a:lnTo>
                    <a:lnTo>
                      <a:pt x="636" y="1518"/>
                    </a:lnTo>
                    <a:lnTo>
                      <a:pt x="632" y="1514"/>
                    </a:lnTo>
                    <a:lnTo>
                      <a:pt x="628" y="1512"/>
                    </a:lnTo>
                    <a:lnTo>
                      <a:pt x="628" y="1516"/>
                    </a:lnTo>
                    <a:lnTo>
                      <a:pt x="628" y="1528"/>
                    </a:lnTo>
                    <a:close/>
                    <a:moveTo>
                      <a:pt x="1186" y="1636"/>
                    </a:moveTo>
                    <a:lnTo>
                      <a:pt x="1186" y="1636"/>
                    </a:lnTo>
                    <a:lnTo>
                      <a:pt x="1180" y="1640"/>
                    </a:lnTo>
                    <a:lnTo>
                      <a:pt x="1176" y="1638"/>
                    </a:lnTo>
                    <a:lnTo>
                      <a:pt x="1174" y="1638"/>
                    </a:lnTo>
                    <a:lnTo>
                      <a:pt x="1164" y="1646"/>
                    </a:lnTo>
                    <a:lnTo>
                      <a:pt x="1156" y="1656"/>
                    </a:lnTo>
                    <a:lnTo>
                      <a:pt x="1150" y="1666"/>
                    </a:lnTo>
                    <a:lnTo>
                      <a:pt x="1150" y="1676"/>
                    </a:lnTo>
                    <a:lnTo>
                      <a:pt x="1154" y="1682"/>
                    </a:lnTo>
                    <a:lnTo>
                      <a:pt x="1154" y="1686"/>
                    </a:lnTo>
                    <a:lnTo>
                      <a:pt x="1154" y="1690"/>
                    </a:lnTo>
                    <a:lnTo>
                      <a:pt x="1154" y="1696"/>
                    </a:lnTo>
                    <a:lnTo>
                      <a:pt x="1154" y="1700"/>
                    </a:lnTo>
                    <a:lnTo>
                      <a:pt x="1158" y="1700"/>
                    </a:lnTo>
                    <a:lnTo>
                      <a:pt x="1162" y="1696"/>
                    </a:lnTo>
                    <a:lnTo>
                      <a:pt x="1166" y="1690"/>
                    </a:lnTo>
                    <a:lnTo>
                      <a:pt x="1170" y="1682"/>
                    </a:lnTo>
                    <a:lnTo>
                      <a:pt x="1178" y="1674"/>
                    </a:lnTo>
                    <a:lnTo>
                      <a:pt x="1182" y="1670"/>
                    </a:lnTo>
                    <a:lnTo>
                      <a:pt x="1184" y="1666"/>
                    </a:lnTo>
                    <a:lnTo>
                      <a:pt x="1182" y="1662"/>
                    </a:lnTo>
                    <a:lnTo>
                      <a:pt x="1180" y="1658"/>
                    </a:lnTo>
                    <a:lnTo>
                      <a:pt x="1180" y="1656"/>
                    </a:lnTo>
                    <a:lnTo>
                      <a:pt x="1182" y="1652"/>
                    </a:lnTo>
                    <a:lnTo>
                      <a:pt x="1186" y="1646"/>
                    </a:lnTo>
                    <a:lnTo>
                      <a:pt x="1194" y="1638"/>
                    </a:lnTo>
                    <a:lnTo>
                      <a:pt x="1198" y="1632"/>
                    </a:lnTo>
                    <a:lnTo>
                      <a:pt x="1196" y="1630"/>
                    </a:lnTo>
                    <a:lnTo>
                      <a:pt x="1194" y="1632"/>
                    </a:lnTo>
                    <a:lnTo>
                      <a:pt x="1186" y="1636"/>
                    </a:lnTo>
                    <a:close/>
                    <a:moveTo>
                      <a:pt x="1058" y="962"/>
                    </a:moveTo>
                    <a:lnTo>
                      <a:pt x="1058" y="962"/>
                    </a:lnTo>
                    <a:lnTo>
                      <a:pt x="1050" y="960"/>
                    </a:lnTo>
                    <a:lnTo>
                      <a:pt x="1048" y="962"/>
                    </a:lnTo>
                    <a:lnTo>
                      <a:pt x="1046" y="964"/>
                    </a:lnTo>
                    <a:lnTo>
                      <a:pt x="1048" y="964"/>
                    </a:lnTo>
                    <a:lnTo>
                      <a:pt x="1054" y="964"/>
                    </a:lnTo>
                    <a:lnTo>
                      <a:pt x="1058" y="962"/>
                    </a:lnTo>
                    <a:close/>
                    <a:moveTo>
                      <a:pt x="1366" y="1568"/>
                    </a:moveTo>
                    <a:lnTo>
                      <a:pt x="1366" y="1568"/>
                    </a:lnTo>
                    <a:lnTo>
                      <a:pt x="1364" y="1566"/>
                    </a:lnTo>
                    <a:lnTo>
                      <a:pt x="1360" y="1564"/>
                    </a:lnTo>
                    <a:lnTo>
                      <a:pt x="1356" y="1564"/>
                    </a:lnTo>
                    <a:lnTo>
                      <a:pt x="1354" y="1566"/>
                    </a:lnTo>
                    <a:lnTo>
                      <a:pt x="1356" y="1568"/>
                    </a:lnTo>
                    <a:lnTo>
                      <a:pt x="1360" y="1570"/>
                    </a:lnTo>
                    <a:lnTo>
                      <a:pt x="1364" y="1570"/>
                    </a:lnTo>
                    <a:lnTo>
                      <a:pt x="1366" y="1568"/>
                    </a:lnTo>
                    <a:close/>
                    <a:moveTo>
                      <a:pt x="1332" y="1588"/>
                    </a:moveTo>
                    <a:lnTo>
                      <a:pt x="1332" y="1588"/>
                    </a:lnTo>
                    <a:lnTo>
                      <a:pt x="1336" y="1586"/>
                    </a:lnTo>
                    <a:lnTo>
                      <a:pt x="1338" y="1584"/>
                    </a:lnTo>
                    <a:lnTo>
                      <a:pt x="1338" y="1582"/>
                    </a:lnTo>
                    <a:lnTo>
                      <a:pt x="1342" y="1580"/>
                    </a:lnTo>
                    <a:lnTo>
                      <a:pt x="1344" y="1582"/>
                    </a:lnTo>
                    <a:lnTo>
                      <a:pt x="1346" y="1580"/>
                    </a:lnTo>
                    <a:lnTo>
                      <a:pt x="1346" y="1578"/>
                    </a:lnTo>
                    <a:lnTo>
                      <a:pt x="1348" y="1578"/>
                    </a:lnTo>
                    <a:lnTo>
                      <a:pt x="1350" y="1578"/>
                    </a:lnTo>
                    <a:lnTo>
                      <a:pt x="1352" y="1576"/>
                    </a:lnTo>
                    <a:lnTo>
                      <a:pt x="1350" y="1574"/>
                    </a:lnTo>
                    <a:lnTo>
                      <a:pt x="1346" y="1570"/>
                    </a:lnTo>
                    <a:lnTo>
                      <a:pt x="1336" y="1562"/>
                    </a:lnTo>
                    <a:lnTo>
                      <a:pt x="1334" y="1562"/>
                    </a:lnTo>
                    <a:lnTo>
                      <a:pt x="1330" y="1566"/>
                    </a:lnTo>
                    <a:lnTo>
                      <a:pt x="1326" y="1568"/>
                    </a:lnTo>
                    <a:lnTo>
                      <a:pt x="1320" y="1570"/>
                    </a:lnTo>
                    <a:lnTo>
                      <a:pt x="1316" y="1570"/>
                    </a:lnTo>
                    <a:lnTo>
                      <a:pt x="1312" y="1570"/>
                    </a:lnTo>
                    <a:lnTo>
                      <a:pt x="1310" y="1572"/>
                    </a:lnTo>
                    <a:lnTo>
                      <a:pt x="1312" y="1574"/>
                    </a:lnTo>
                    <a:lnTo>
                      <a:pt x="1322" y="1574"/>
                    </a:lnTo>
                    <a:lnTo>
                      <a:pt x="1324" y="1574"/>
                    </a:lnTo>
                    <a:lnTo>
                      <a:pt x="1326" y="1576"/>
                    </a:lnTo>
                    <a:lnTo>
                      <a:pt x="1326" y="1580"/>
                    </a:lnTo>
                    <a:lnTo>
                      <a:pt x="1328" y="1584"/>
                    </a:lnTo>
                    <a:lnTo>
                      <a:pt x="1330" y="1586"/>
                    </a:lnTo>
                    <a:lnTo>
                      <a:pt x="1332" y="1588"/>
                    </a:lnTo>
                    <a:close/>
                    <a:moveTo>
                      <a:pt x="1306" y="1608"/>
                    </a:moveTo>
                    <a:lnTo>
                      <a:pt x="1306" y="1608"/>
                    </a:lnTo>
                    <a:lnTo>
                      <a:pt x="1304" y="1610"/>
                    </a:lnTo>
                    <a:lnTo>
                      <a:pt x="1302" y="1612"/>
                    </a:lnTo>
                    <a:lnTo>
                      <a:pt x="1304" y="1616"/>
                    </a:lnTo>
                    <a:lnTo>
                      <a:pt x="1310" y="1618"/>
                    </a:lnTo>
                    <a:lnTo>
                      <a:pt x="1316" y="1622"/>
                    </a:lnTo>
                    <a:lnTo>
                      <a:pt x="1316" y="1624"/>
                    </a:lnTo>
                    <a:lnTo>
                      <a:pt x="1312" y="1628"/>
                    </a:lnTo>
                    <a:lnTo>
                      <a:pt x="1308" y="1630"/>
                    </a:lnTo>
                    <a:lnTo>
                      <a:pt x="1308" y="1634"/>
                    </a:lnTo>
                    <a:lnTo>
                      <a:pt x="1308" y="1636"/>
                    </a:lnTo>
                    <a:lnTo>
                      <a:pt x="1314" y="1636"/>
                    </a:lnTo>
                    <a:lnTo>
                      <a:pt x="1316" y="1634"/>
                    </a:lnTo>
                    <a:lnTo>
                      <a:pt x="1318" y="1630"/>
                    </a:lnTo>
                    <a:lnTo>
                      <a:pt x="1322" y="1620"/>
                    </a:lnTo>
                    <a:lnTo>
                      <a:pt x="1326" y="1618"/>
                    </a:lnTo>
                    <a:lnTo>
                      <a:pt x="1328" y="1616"/>
                    </a:lnTo>
                    <a:lnTo>
                      <a:pt x="1330" y="1616"/>
                    </a:lnTo>
                    <a:lnTo>
                      <a:pt x="1334" y="1618"/>
                    </a:lnTo>
                    <a:lnTo>
                      <a:pt x="1340" y="1614"/>
                    </a:lnTo>
                    <a:lnTo>
                      <a:pt x="1348" y="1610"/>
                    </a:lnTo>
                    <a:lnTo>
                      <a:pt x="1352" y="1604"/>
                    </a:lnTo>
                    <a:lnTo>
                      <a:pt x="1356" y="1602"/>
                    </a:lnTo>
                    <a:lnTo>
                      <a:pt x="1358" y="1602"/>
                    </a:lnTo>
                    <a:lnTo>
                      <a:pt x="1358" y="1604"/>
                    </a:lnTo>
                    <a:lnTo>
                      <a:pt x="1362" y="1604"/>
                    </a:lnTo>
                    <a:lnTo>
                      <a:pt x="1364" y="1602"/>
                    </a:lnTo>
                    <a:lnTo>
                      <a:pt x="1362" y="1602"/>
                    </a:lnTo>
                    <a:lnTo>
                      <a:pt x="1354" y="1596"/>
                    </a:lnTo>
                    <a:lnTo>
                      <a:pt x="1348" y="1594"/>
                    </a:lnTo>
                    <a:lnTo>
                      <a:pt x="1342" y="1594"/>
                    </a:lnTo>
                    <a:lnTo>
                      <a:pt x="1338" y="1594"/>
                    </a:lnTo>
                    <a:lnTo>
                      <a:pt x="1334" y="1592"/>
                    </a:lnTo>
                    <a:lnTo>
                      <a:pt x="1330" y="1590"/>
                    </a:lnTo>
                    <a:lnTo>
                      <a:pt x="1324" y="1592"/>
                    </a:lnTo>
                    <a:lnTo>
                      <a:pt x="1318" y="1594"/>
                    </a:lnTo>
                    <a:lnTo>
                      <a:pt x="1314" y="1600"/>
                    </a:lnTo>
                    <a:lnTo>
                      <a:pt x="1312" y="1602"/>
                    </a:lnTo>
                    <a:lnTo>
                      <a:pt x="1310" y="1602"/>
                    </a:lnTo>
                    <a:lnTo>
                      <a:pt x="1308" y="1598"/>
                    </a:lnTo>
                    <a:lnTo>
                      <a:pt x="1304" y="1598"/>
                    </a:lnTo>
                    <a:lnTo>
                      <a:pt x="1304" y="1600"/>
                    </a:lnTo>
                    <a:lnTo>
                      <a:pt x="1306" y="1604"/>
                    </a:lnTo>
                    <a:lnTo>
                      <a:pt x="1308" y="1606"/>
                    </a:lnTo>
                    <a:lnTo>
                      <a:pt x="1308" y="1608"/>
                    </a:lnTo>
                    <a:lnTo>
                      <a:pt x="1306" y="1608"/>
                    </a:lnTo>
                    <a:close/>
                    <a:moveTo>
                      <a:pt x="1364" y="1596"/>
                    </a:moveTo>
                    <a:lnTo>
                      <a:pt x="1364" y="1596"/>
                    </a:lnTo>
                    <a:lnTo>
                      <a:pt x="1364" y="1592"/>
                    </a:lnTo>
                    <a:lnTo>
                      <a:pt x="1360" y="1590"/>
                    </a:lnTo>
                    <a:lnTo>
                      <a:pt x="1356" y="1588"/>
                    </a:lnTo>
                    <a:lnTo>
                      <a:pt x="1354" y="1588"/>
                    </a:lnTo>
                    <a:lnTo>
                      <a:pt x="1354" y="1592"/>
                    </a:lnTo>
                    <a:lnTo>
                      <a:pt x="1356" y="1596"/>
                    </a:lnTo>
                    <a:lnTo>
                      <a:pt x="1360" y="1598"/>
                    </a:lnTo>
                    <a:lnTo>
                      <a:pt x="1364" y="1596"/>
                    </a:lnTo>
                    <a:close/>
                    <a:moveTo>
                      <a:pt x="1102" y="2532"/>
                    </a:moveTo>
                    <a:lnTo>
                      <a:pt x="1102" y="2532"/>
                    </a:lnTo>
                    <a:lnTo>
                      <a:pt x="1110" y="2530"/>
                    </a:lnTo>
                    <a:lnTo>
                      <a:pt x="1112" y="2530"/>
                    </a:lnTo>
                    <a:lnTo>
                      <a:pt x="1110" y="2528"/>
                    </a:lnTo>
                    <a:lnTo>
                      <a:pt x="1098" y="2526"/>
                    </a:lnTo>
                    <a:lnTo>
                      <a:pt x="1092" y="2528"/>
                    </a:lnTo>
                    <a:lnTo>
                      <a:pt x="1094" y="2530"/>
                    </a:lnTo>
                    <a:lnTo>
                      <a:pt x="1096" y="2532"/>
                    </a:lnTo>
                    <a:lnTo>
                      <a:pt x="1102" y="2532"/>
                    </a:lnTo>
                    <a:close/>
                    <a:moveTo>
                      <a:pt x="470" y="2754"/>
                    </a:moveTo>
                    <a:lnTo>
                      <a:pt x="470" y="2754"/>
                    </a:lnTo>
                    <a:lnTo>
                      <a:pt x="472" y="2756"/>
                    </a:lnTo>
                    <a:lnTo>
                      <a:pt x="476" y="2756"/>
                    </a:lnTo>
                    <a:lnTo>
                      <a:pt x="482" y="2752"/>
                    </a:lnTo>
                    <a:lnTo>
                      <a:pt x="486" y="2746"/>
                    </a:lnTo>
                    <a:lnTo>
                      <a:pt x="486" y="2744"/>
                    </a:lnTo>
                    <a:lnTo>
                      <a:pt x="484" y="2740"/>
                    </a:lnTo>
                    <a:lnTo>
                      <a:pt x="482" y="2740"/>
                    </a:lnTo>
                    <a:lnTo>
                      <a:pt x="480" y="2740"/>
                    </a:lnTo>
                    <a:lnTo>
                      <a:pt x="474" y="2744"/>
                    </a:lnTo>
                    <a:lnTo>
                      <a:pt x="470" y="2750"/>
                    </a:lnTo>
                    <a:lnTo>
                      <a:pt x="470" y="2752"/>
                    </a:lnTo>
                    <a:lnTo>
                      <a:pt x="470" y="2754"/>
                    </a:lnTo>
                    <a:close/>
                    <a:moveTo>
                      <a:pt x="808" y="2632"/>
                    </a:moveTo>
                    <a:lnTo>
                      <a:pt x="808" y="2632"/>
                    </a:lnTo>
                    <a:lnTo>
                      <a:pt x="804" y="2628"/>
                    </a:lnTo>
                    <a:lnTo>
                      <a:pt x="802" y="2626"/>
                    </a:lnTo>
                    <a:lnTo>
                      <a:pt x="798" y="2624"/>
                    </a:lnTo>
                    <a:lnTo>
                      <a:pt x="794" y="2626"/>
                    </a:lnTo>
                    <a:lnTo>
                      <a:pt x="790" y="2628"/>
                    </a:lnTo>
                    <a:lnTo>
                      <a:pt x="776" y="2638"/>
                    </a:lnTo>
                    <a:lnTo>
                      <a:pt x="768" y="2644"/>
                    </a:lnTo>
                    <a:lnTo>
                      <a:pt x="762" y="2646"/>
                    </a:lnTo>
                    <a:lnTo>
                      <a:pt x="758" y="2644"/>
                    </a:lnTo>
                    <a:lnTo>
                      <a:pt x="756" y="2642"/>
                    </a:lnTo>
                    <a:lnTo>
                      <a:pt x="752" y="2640"/>
                    </a:lnTo>
                    <a:lnTo>
                      <a:pt x="750" y="2650"/>
                    </a:lnTo>
                    <a:lnTo>
                      <a:pt x="752" y="2654"/>
                    </a:lnTo>
                    <a:lnTo>
                      <a:pt x="752" y="2658"/>
                    </a:lnTo>
                    <a:lnTo>
                      <a:pt x="756" y="2664"/>
                    </a:lnTo>
                    <a:lnTo>
                      <a:pt x="760" y="2672"/>
                    </a:lnTo>
                    <a:lnTo>
                      <a:pt x="762" y="2678"/>
                    </a:lnTo>
                    <a:lnTo>
                      <a:pt x="762" y="2686"/>
                    </a:lnTo>
                    <a:lnTo>
                      <a:pt x="762" y="2694"/>
                    </a:lnTo>
                    <a:lnTo>
                      <a:pt x="764" y="2698"/>
                    </a:lnTo>
                    <a:lnTo>
                      <a:pt x="764" y="2702"/>
                    </a:lnTo>
                    <a:lnTo>
                      <a:pt x="762" y="2714"/>
                    </a:lnTo>
                    <a:lnTo>
                      <a:pt x="760" y="2728"/>
                    </a:lnTo>
                    <a:lnTo>
                      <a:pt x="764" y="2742"/>
                    </a:lnTo>
                    <a:lnTo>
                      <a:pt x="766" y="2746"/>
                    </a:lnTo>
                    <a:lnTo>
                      <a:pt x="770" y="2750"/>
                    </a:lnTo>
                    <a:lnTo>
                      <a:pt x="774" y="2752"/>
                    </a:lnTo>
                    <a:lnTo>
                      <a:pt x="778" y="2752"/>
                    </a:lnTo>
                    <a:lnTo>
                      <a:pt x="782" y="2752"/>
                    </a:lnTo>
                    <a:lnTo>
                      <a:pt x="784" y="2748"/>
                    </a:lnTo>
                    <a:lnTo>
                      <a:pt x="788" y="2742"/>
                    </a:lnTo>
                    <a:lnTo>
                      <a:pt x="790" y="2738"/>
                    </a:lnTo>
                    <a:lnTo>
                      <a:pt x="792" y="2736"/>
                    </a:lnTo>
                    <a:lnTo>
                      <a:pt x="796" y="2738"/>
                    </a:lnTo>
                    <a:lnTo>
                      <a:pt x="802" y="2740"/>
                    </a:lnTo>
                    <a:lnTo>
                      <a:pt x="806" y="2740"/>
                    </a:lnTo>
                    <a:lnTo>
                      <a:pt x="808" y="2736"/>
                    </a:lnTo>
                    <a:lnTo>
                      <a:pt x="810" y="2726"/>
                    </a:lnTo>
                    <a:lnTo>
                      <a:pt x="814" y="2708"/>
                    </a:lnTo>
                    <a:lnTo>
                      <a:pt x="816" y="2698"/>
                    </a:lnTo>
                    <a:lnTo>
                      <a:pt x="814" y="2690"/>
                    </a:lnTo>
                    <a:lnTo>
                      <a:pt x="812" y="2682"/>
                    </a:lnTo>
                    <a:lnTo>
                      <a:pt x="810" y="2678"/>
                    </a:lnTo>
                    <a:lnTo>
                      <a:pt x="814" y="2672"/>
                    </a:lnTo>
                    <a:lnTo>
                      <a:pt x="818" y="2668"/>
                    </a:lnTo>
                    <a:lnTo>
                      <a:pt x="818" y="2662"/>
                    </a:lnTo>
                    <a:lnTo>
                      <a:pt x="818" y="2652"/>
                    </a:lnTo>
                    <a:lnTo>
                      <a:pt x="814" y="2642"/>
                    </a:lnTo>
                    <a:lnTo>
                      <a:pt x="808" y="2632"/>
                    </a:lnTo>
                    <a:close/>
                    <a:moveTo>
                      <a:pt x="576" y="2694"/>
                    </a:moveTo>
                    <a:lnTo>
                      <a:pt x="576" y="2694"/>
                    </a:lnTo>
                    <a:lnTo>
                      <a:pt x="578" y="2696"/>
                    </a:lnTo>
                    <a:lnTo>
                      <a:pt x="580" y="2696"/>
                    </a:lnTo>
                    <a:lnTo>
                      <a:pt x="584" y="2696"/>
                    </a:lnTo>
                    <a:lnTo>
                      <a:pt x="588" y="2698"/>
                    </a:lnTo>
                    <a:lnTo>
                      <a:pt x="592" y="2702"/>
                    </a:lnTo>
                    <a:lnTo>
                      <a:pt x="594" y="2700"/>
                    </a:lnTo>
                    <a:lnTo>
                      <a:pt x="596" y="2698"/>
                    </a:lnTo>
                    <a:lnTo>
                      <a:pt x="594" y="2692"/>
                    </a:lnTo>
                    <a:lnTo>
                      <a:pt x="594" y="2690"/>
                    </a:lnTo>
                    <a:lnTo>
                      <a:pt x="590" y="2688"/>
                    </a:lnTo>
                    <a:lnTo>
                      <a:pt x="584" y="2686"/>
                    </a:lnTo>
                    <a:lnTo>
                      <a:pt x="578" y="2688"/>
                    </a:lnTo>
                    <a:lnTo>
                      <a:pt x="576" y="2690"/>
                    </a:lnTo>
                    <a:lnTo>
                      <a:pt x="576" y="2694"/>
                    </a:lnTo>
                    <a:close/>
                    <a:moveTo>
                      <a:pt x="1022" y="2792"/>
                    </a:moveTo>
                    <a:lnTo>
                      <a:pt x="1022" y="2792"/>
                    </a:lnTo>
                    <a:lnTo>
                      <a:pt x="1016" y="2792"/>
                    </a:lnTo>
                    <a:lnTo>
                      <a:pt x="1010" y="2794"/>
                    </a:lnTo>
                    <a:lnTo>
                      <a:pt x="998" y="2800"/>
                    </a:lnTo>
                    <a:lnTo>
                      <a:pt x="990" y="2802"/>
                    </a:lnTo>
                    <a:lnTo>
                      <a:pt x="982" y="2802"/>
                    </a:lnTo>
                    <a:lnTo>
                      <a:pt x="974" y="2800"/>
                    </a:lnTo>
                    <a:lnTo>
                      <a:pt x="966" y="2796"/>
                    </a:lnTo>
                    <a:lnTo>
                      <a:pt x="960" y="2790"/>
                    </a:lnTo>
                    <a:lnTo>
                      <a:pt x="954" y="2790"/>
                    </a:lnTo>
                    <a:lnTo>
                      <a:pt x="950" y="2792"/>
                    </a:lnTo>
                    <a:lnTo>
                      <a:pt x="948" y="2794"/>
                    </a:lnTo>
                    <a:lnTo>
                      <a:pt x="944" y="2800"/>
                    </a:lnTo>
                    <a:lnTo>
                      <a:pt x="942" y="2800"/>
                    </a:lnTo>
                    <a:lnTo>
                      <a:pt x="938" y="2794"/>
                    </a:lnTo>
                    <a:lnTo>
                      <a:pt x="936" y="2794"/>
                    </a:lnTo>
                    <a:lnTo>
                      <a:pt x="934" y="2792"/>
                    </a:lnTo>
                    <a:lnTo>
                      <a:pt x="930" y="2796"/>
                    </a:lnTo>
                    <a:lnTo>
                      <a:pt x="926" y="2802"/>
                    </a:lnTo>
                    <a:lnTo>
                      <a:pt x="924" y="2814"/>
                    </a:lnTo>
                    <a:lnTo>
                      <a:pt x="926" y="2820"/>
                    </a:lnTo>
                    <a:lnTo>
                      <a:pt x="930" y="2822"/>
                    </a:lnTo>
                    <a:lnTo>
                      <a:pt x="944" y="2828"/>
                    </a:lnTo>
                    <a:lnTo>
                      <a:pt x="954" y="2832"/>
                    </a:lnTo>
                    <a:lnTo>
                      <a:pt x="966" y="2840"/>
                    </a:lnTo>
                    <a:lnTo>
                      <a:pt x="976" y="2848"/>
                    </a:lnTo>
                    <a:lnTo>
                      <a:pt x="982" y="2850"/>
                    </a:lnTo>
                    <a:lnTo>
                      <a:pt x="986" y="2850"/>
                    </a:lnTo>
                    <a:lnTo>
                      <a:pt x="994" y="2852"/>
                    </a:lnTo>
                    <a:lnTo>
                      <a:pt x="1000" y="2858"/>
                    </a:lnTo>
                    <a:lnTo>
                      <a:pt x="1008" y="2864"/>
                    </a:lnTo>
                    <a:lnTo>
                      <a:pt x="1016" y="2870"/>
                    </a:lnTo>
                    <a:lnTo>
                      <a:pt x="1030" y="2874"/>
                    </a:lnTo>
                    <a:lnTo>
                      <a:pt x="1032" y="2874"/>
                    </a:lnTo>
                    <a:lnTo>
                      <a:pt x="1032" y="2870"/>
                    </a:lnTo>
                    <a:lnTo>
                      <a:pt x="1034" y="2862"/>
                    </a:lnTo>
                    <a:lnTo>
                      <a:pt x="1036" y="2852"/>
                    </a:lnTo>
                    <a:lnTo>
                      <a:pt x="1036" y="2844"/>
                    </a:lnTo>
                    <a:lnTo>
                      <a:pt x="1034" y="2840"/>
                    </a:lnTo>
                    <a:lnTo>
                      <a:pt x="1032" y="2838"/>
                    </a:lnTo>
                    <a:lnTo>
                      <a:pt x="1030" y="2834"/>
                    </a:lnTo>
                    <a:lnTo>
                      <a:pt x="1030" y="2828"/>
                    </a:lnTo>
                    <a:lnTo>
                      <a:pt x="1036" y="2814"/>
                    </a:lnTo>
                    <a:lnTo>
                      <a:pt x="1050" y="2788"/>
                    </a:lnTo>
                    <a:lnTo>
                      <a:pt x="1052" y="2786"/>
                    </a:lnTo>
                    <a:lnTo>
                      <a:pt x="1050" y="2784"/>
                    </a:lnTo>
                    <a:lnTo>
                      <a:pt x="1042" y="2788"/>
                    </a:lnTo>
                    <a:lnTo>
                      <a:pt x="1032" y="2792"/>
                    </a:lnTo>
                    <a:lnTo>
                      <a:pt x="1026" y="2792"/>
                    </a:lnTo>
                    <a:lnTo>
                      <a:pt x="1022" y="2792"/>
                    </a:lnTo>
                    <a:close/>
                    <a:moveTo>
                      <a:pt x="802" y="2526"/>
                    </a:moveTo>
                    <a:lnTo>
                      <a:pt x="802" y="2526"/>
                    </a:lnTo>
                    <a:lnTo>
                      <a:pt x="800" y="2524"/>
                    </a:lnTo>
                    <a:lnTo>
                      <a:pt x="800" y="2526"/>
                    </a:lnTo>
                    <a:lnTo>
                      <a:pt x="798" y="2534"/>
                    </a:lnTo>
                    <a:lnTo>
                      <a:pt x="798" y="2540"/>
                    </a:lnTo>
                    <a:lnTo>
                      <a:pt x="798" y="2542"/>
                    </a:lnTo>
                    <a:lnTo>
                      <a:pt x="794" y="2542"/>
                    </a:lnTo>
                    <a:lnTo>
                      <a:pt x="790" y="2542"/>
                    </a:lnTo>
                    <a:lnTo>
                      <a:pt x="788" y="2542"/>
                    </a:lnTo>
                    <a:lnTo>
                      <a:pt x="782" y="2546"/>
                    </a:lnTo>
                    <a:lnTo>
                      <a:pt x="778" y="2548"/>
                    </a:lnTo>
                    <a:lnTo>
                      <a:pt x="774" y="2550"/>
                    </a:lnTo>
                    <a:lnTo>
                      <a:pt x="772" y="2550"/>
                    </a:lnTo>
                    <a:lnTo>
                      <a:pt x="772" y="2554"/>
                    </a:lnTo>
                    <a:lnTo>
                      <a:pt x="770" y="2568"/>
                    </a:lnTo>
                    <a:lnTo>
                      <a:pt x="770" y="2580"/>
                    </a:lnTo>
                    <a:lnTo>
                      <a:pt x="770" y="2584"/>
                    </a:lnTo>
                    <a:lnTo>
                      <a:pt x="772" y="2586"/>
                    </a:lnTo>
                    <a:lnTo>
                      <a:pt x="776" y="2586"/>
                    </a:lnTo>
                    <a:lnTo>
                      <a:pt x="776" y="2588"/>
                    </a:lnTo>
                    <a:lnTo>
                      <a:pt x="774" y="2592"/>
                    </a:lnTo>
                    <a:lnTo>
                      <a:pt x="772" y="2594"/>
                    </a:lnTo>
                    <a:lnTo>
                      <a:pt x="772" y="2596"/>
                    </a:lnTo>
                    <a:lnTo>
                      <a:pt x="778" y="2596"/>
                    </a:lnTo>
                    <a:lnTo>
                      <a:pt x="780" y="2598"/>
                    </a:lnTo>
                    <a:lnTo>
                      <a:pt x="778" y="2602"/>
                    </a:lnTo>
                    <a:lnTo>
                      <a:pt x="776" y="2604"/>
                    </a:lnTo>
                    <a:lnTo>
                      <a:pt x="776" y="2606"/>
                    </a:lnTo>
                    <a:lnTo>
                      <a:pt x="778" y="2608"/>
                    </a:lnTo>
                    <a:lnTo>
                      <a:pt x="786" y="2612"/>
                    </a:lnTo>
                    <a:lnTo>
                      <a:pt x="788" y="2614"/>
                    </a:lnTo>
                    <a:lnTo>
                      <a:pt x="790" y="2616"/>
                    </a:lnTo>
                    <a:lnTo>
                      <a:pt x="792" y="2616"/>
                    </a:lnTo>
                    <a:lnTo>
                      <a:pt x="794" y="2616"/>
                    </a:lnTo>
                    <a:lnTo>
                      <a:pt x="794" y="2612"/>
                    </a:lnTo>
                    <a:lnTo>
                      <a:pt x="794" y="2610"/>
                    </a:lnTo>
                    <a:lnTo>
                      <a:pt x="796" y="2606"/>
                    </a:lnTo>
                    <a:lnTo>
                      <a:pt x="800" y="2604"/>
                    </a:lnTo>
                    <a:lnTo>
                      <a:pt x="800" y="2600"/>
                    </a:lnTo>
                    <a:lnTo>
                      <a:pt x="802" y="2588"/>
                    </a:lnTo>
                    <a:lnTo>
                      <a:pt x="802" y="2582"/>
                    </a:lnTo>
                    <a:lnTo>
                      <a:pt x="804" y="2578"/>
                    </a:lnTo>
                    <a:lnTo>
                      <a:pt x="808" y="2574"/>
                    </a:lnTo>
                    <a:lnTo>
                      <a:pt x="808" y="2562"/>
                    </a:lnTo>
                    <a:lnTo>
                      <a:pt x="806" y="2552"/>
                    </a:lnTo>
                    <a:lnTo>
                      <a:pt x="804" y="2546"/>
                    </a:lnTo>
                    <a:lnTo>
                      <a:pt x="804" y="2544"/>
                    </a:lnTo>
                    <a:lnTo>
                      <a:pt x="804" y="2540"/>
                    </a:lnTo>
                    <a:lnTo>
                      <a:pt x="804" y="2530"/>
                    </a:lnTo>
                    <a:lnTo>
                      <a:pt x="804" y="2528"/>
                    </a:lnTo>
                    <a:lnTo>
                      <a:pt x="802" y="2526"/>
                    </a:lnTo>
                    <a:close/>
                    <a:moveTo>
                      <a:pt x="550" y="2700"/>
                    </a:moveTo>
                    <a:lnTo>
                      <a:pt x="550" y="2700"/>
                    </a:lnTo>
                    <a:lnTo>
                      <a:pt x="548" y="2696"/>
                    </a:lnTo>
                    <a:lnTo>
                      <a:pt x="544" y="2696"/>
                    </a:lnTo>
                    <a:lnTo>
                      <a:pt x="538" y="2698"/>
                    </a:lnTo>
                    <a:lnTo>
                      <a:pt x="532" y="2702"/>
                    </a:lnTo>
                    <a:lnTo>
                      <a:pt x="520" y="2712"/>
                    </a:lnTo>
                    <a:lnTo>
                      <a:pt x="518" y="2716"/>
                    </a:lnTo>
                    <a:lnTo>
                      <a:pt x="520" y="2718"/>
                    </a:lnTo>
                    <a:lnTo>
                      <a:pt x="520" y="2720"/>
                    </a:lnTo>
                    <a:lnTo>
                      <a:pt x="526" y="2718"/>
                    </a:lnTo>
                    <a:lnTo>
                      <a:pt x="530" y="2718"/>
                    </a:lnTo>
                    <a:lnTo>
                      <a:pt x="532" y="2720"/>
                    </a:lnTo>
                    <a:lnTo>
                      <a:pt x="536" y="2726"/>
                    </a:lnTo>
                    <a:lnTo>
                      <a:pt x="542" y="2730"/>
                    </a:lnTo>
                    <a:lnTo>
                      <a:pt x="546" y="2732"/>
                    </a:lnTo>
                    <a:lnTo>
                      <a:pt x="548" y="2732"/>
                    </a:lnTo>
                    <a:lnTo>
                      <a:pt x="554" y="2726"/>
                    </a:lnTo>
                    <a:lnTo>
                      <a:pt x="562" y="2708"/>
                    </a:lnTo>
                    <a:lnTo>
                      <a:pt x="564" y="2706"/>
                    </a:lnTo>
                    <a:lnTo>
                      <a:pt x="564" y="2704"/>
                    </a:lnTo>
                    <a:lnTo>
                      <a:pt x="558" y="2704"/>
                    </a:lnTo>
                    <a:lnTo>
                      <a:pt x="552" y="2706"/>
                    </a:lnTo>
                    <a:lnTo>
                      <a:pt x="550" y="2704"/>
                    </a:lnTo>
                    <a:lnTo>
                      <a:pt x="550" y="2700"/>
                    </a:lnTo>
                    <a:close/>
                    <a:moveTo>
                      <a:pt x="1254" y="2806"/>
                    </a:moveTo>
                    <a:lnTo>
                      <a:pt x="1254" y="2806"/>
                    </a:lnTo>
                    <a:lnTo>
                      <a:pt x="1252" y="2810"/>
                    </a:lnTo>
                    <a:lnTo>
                      <a:pt x="1254" y="2814"/>
                    </a:lnTo>
                    <a:lnTo>
                      <a:pt x="1260" y="2818"/>
                    </a:lnTo>
                    <a:lnTo>
                      <a:pt x="1264" y="2820"/>
                    </a:lnTo>
                    <a:lnTo>
                      <a:pt x="1266" y="2818"/>
                    </a:lnTo>
                    <a:lnTo>
                      <a:pt x="1266" y="2816"/>
                    </a:lnTo>
                    <a:lnTo>
                      <a:pt x="1264" y="2812"/>
                    </a:lnTo>
                    <a:lnTo>
                      <a:pt x="1258" y="2808"/>
                    </a:lnTo>
                    <a:lnTo>
                      <a:pt x="1254" y="2806"/>
                    </a:lnTo>
                    <a:close/>
                    <a:moveTo>
                      <a:pt x="1410" y="2874"/>
                    </a:moveTo>
                    <a:lnTo>
                      <a:pt x="1410" y="2874"/>
                    </a:lnTo>
                    <a:lnTo>
                      <a:pt x="1412" y="2870"/>
                    </a:lnTo>
                    <a:lnTo>
                      <a:pt x="1410" y="2868"/>
                    </a:lnTo>
                    <a:lnTo>
                      <a:pt x="1408" y="2868"/>
                    </a:lnTo>
                    <a:lnTo>
                      <a:pt x="1402" y="2870"/>
                    </a:lnTo>
                    <a:lnTo>
                      <a:pt x="1402" y="2872"/>
                    </a:lnTo>
                    <a:lnTo>
                      <a:pt x="1400" y="2874"/>
                    </a:lnTo>
                    <a:lnTo>
                      <a:pt x="1402" y="2876"/>
                    </a:lnTo>
                    <a:lnTo>
                      <a:pt x="1406" y="2876"/>
                    </a:lnTo>
                    <a:lnTo>
                      <a:pt x="1410" y="2874"/>
                    </a:lnTo>
                    <a:close/>
                    <a:moveTo>
                      <a:pt x="1214" y="2706"/>
                    </a:moveTo>
                    <a:lnTo>
                      <a:pt x="1214" y="2706"/>
                    </a:lnTo>
                    <a:lnTo>
                      <a:pt x="1214" y="2712"/>
                    </a:lnTo>
                    <a:lnTo>
                      <a:pt x="1218" y="2718"/>
                    </a:lnTo>
                    <a:lnTo>
                      <a:pt x="1224" y="2722"/>
                    </a:lnTo>
                    <a:lnTo>
                      <a:pt x="1230" y="2726"/>
                    </a:lnTo>
                    <a:lnTo>
                      <a:pt x="1232" y="2726"/>
                    </a:lnTo>
                    <a:lnTo>
                      <a:pt x="1230" y="2724"/>
                    </a:lnTo>
                    <a:lnTo>
                      <a:pt x="1228" y="2720"/>
                    </a:lnTo>
                    <a:lnTo>
                      <a:pt x="1224" y="2714"/>
                    </a:lnTo>
                    <a:lnTo>
                      <a:pt x="1222" y="2708"/>
                    </a:lnTo>
                    <a:lnTo>
                      <a:pt x="1222" y="2704"/>
                    </a:lnTo>
                    <a:lnTo>
                      <a:pt x="1218" y="2702"/>
                    </a:lnTo>
                    <a:lnTo>
                      <a:pt x="1216" y="2702"/>
                    </a:lnTo>
                    <a:lnTo>
                      <a:pt x="1214" y="2706"/>
                    </a:lnTo>
                    <a:close/>
                    <a:moveTo>
                      <a:pt x="1468" y="2954"/>
                    </a:moveTo>
                    <a:lnTo>
                      <a:pt x="1468" y="2954"/>
                    </a:lnTo>
                    <a:lnTo>
                      <a:pt x="1464" y="2956"/>
                    </a:lnTo>
                    <a:lnTo>
                      <a:pt x="1462" y="2956"/>
                    </a:lnTo>
                    <a:lnTo>
                      <a:pt x="1460" y="2952"/>
                    </a:lnTo>
                    <a:lnTo>
                      <a:pt x="1460" y="2948"/>
                    </a:lnTo>
                    <a:lnTo>
                      <a:pt x="1456" y="2946"/>
                    </a:lnTo>
                    <a:lnTo>
                      <a:pt x="1452" y="2946"/>
                    </a:lnTo>
                    <a:lnTo>
                      <a:pt x="1446" y="2948"/>
                    </a:lnTo>
                    <a:lnTo>
                      <a:pt x="1442" y="2946"/>
                    </a:lnTo>
                    <a:lnTo>
                      <a:pt x="1434" y="2944"/>
                    </a:lnTo>
                    <a:lnTo>
                      <a:pt x="1424" y="2942"/>
                    </a:lnTo>
                    <a:lnTo>
                      <a:pt x="1418" y="2942"/>
                    </a:lnTo>
                    <a:lnTo>
                      <a:pt x="1410" y="2944"/>
                    </a:lnTo>
                    <a:lnTo>
                      <a:pt x="1406" y="2944"/>
                    </a:lnTo>
                    <a:lnTo>
                      <a:pt x="1402" y="2942"/>
                    </a:lnTo>
                    <a:lnTo>
                      <a:pt x="1398" y="2938"/>
                    </a:lnTo>
                    <a:lnTo>
                      <a:pt x="1396" y="2934"/>
                    </a:lnTo>
                    <a:lnTo>
                      <a:pt x="1394" y="2932"/>
                    </a:lnTo>
                    <a:lnTo>
                      <a:pt x="1392" y="2934"/>
                    </a:lnTo>
                    <a:lnTo>
                      <a:pt x="1390" y="2934"/>
                    </a:lnTo>
                    <a:lnTo>
                      <a:pt x="1386" y="2934"/>
                    </a:lnTo>
                    <a:lnTo>
                      <a:pt x="1382" y="2932"/>
                    </a:lnTo>
                    <a:lnTo>
                      <a:pt x="1380" y="2928"/>
                    </a:lnTo>
                    <a:lnTo>
                      <a:pt x="1378" y="2928"/>
                    </a:lnTo>
                    <a:lnTo>
                      <a:pt x="1378" y="2930"/>
                    </a:lnTo>
                    <a:lnTo>
                      <a:pt x="1376" y="2934"/>
                    </a:lnTo>
                    <a:lnTo>
                      <a:pt x="1374" y="2936"/>
                    </a:lnTo>
                    <a:lnTo>
                      <a:pt x="1372" y="2938"/>
                    </a:lnTo>
                    <a:lnTo>
                      <a:pt x="1372" y="2946"/>
                    </a:lnTo>
                    <a:lnTo>
                      <a:pt x="1372" y="2950"/>
                    </a:lnTo>
                    <a:lnTo>
                      <a:pt x="1376" y="2952"/>
                    </a:lnTo>
                    <a:lnTo>
                      <a:pt x="1388" y="2952"/>
                    </a:lnTo>
                    <a:lnTo>
                      <a:pt x="1402" y="2954"/>
                    </a:lnTo>
                    <a:lnTo>
                      <a:pt x="1410" y="2958"/>
                    </a:lnTo>
                    <a:lnTo>
                      <a:pt x="1418" y="2962"/>
                    </a:lnTo>
                    <a:lnTo>
                      <a:pt x="1422" y="2964"/>
                    </a:lnTo>
                    <a:lnTo>
                      <a:pt x="1428" y="2966"/>
                    </a:lnTo>
                    <a:lnTo>
                      <a:pt x="1440" y="2966"/>
                    </a:lnTo>
                    <a:lnTo>
                      <a:pt x="1452" y="2964"/>
                    </a:lnTo>
                    <a:lnTo>
                      <a:pt x="1468" y="2964"/>
                    </a:lnTo>
                    <a:lnTo>
                      <a:pt x="1476" y="2962"/>
                    </a:lnTo>
                    <a:lnTo>
                      <a:pt x="1480" y="2960"/>
                    </a:lnTo>
                    <a:lnTo>
                      <a:pt x="1482" y="2958"/>
                    </a:lnTo>
                    <a:lnTo>
                      <a:pt x="1484" y="2954"/>
                    </a:lnTo>
                    <a:lnTo>
                      <a:pt x="1482" y="2952"/>
                    </a:lnTo>
                    <a:lnTo>
                      <a:pt x="1478" y="2950"/>
                    </a:lnTo>
                    <a:lnTo>
                      <a:pt x="1474" y="2950"/>
                    </a:lnTo>
                    <a:lnTo>
                      <a:pt x="1468" y="2954"/>
                    </a:lnTo>
                    <a:close/>
                    <a:moveTo>
                      <a:pt x="1518" y="2942"/>
                    </a:moveTo>
                    <a:lnTo>
                      <a:pt x="1518" y="2942"/>
                    </a:lnTo>
                    <a:lnTo>
                      <a:pt x="1520" y="2940"/>
                    </a:lnTo>
                    <a:lnTo>
                      <a:pt x="1520" y="2938"/>
                    </a:lnTo>
                    <a:lnTo>
                      <a:pt x="1518" y="2926"/>
                    </a:lnTo>
                    <a:lnTo>
                      <a:pt x="1516" y="2924"/>
                    </a:lnTo>
                    <a:lnTo>
                      <a:pt x="1516" y="2926"/>
                    </a:lnTo>
                    <a:lnTo>
                      <a:pt x="1514" y="2932"/>
                    </a:lnTo>
                    <a:lnTo>
                      <a:pt x="1514" y="2938"/>
                    </a:lnTo>
                    <a:lnTo>
                      <a:pt x="1516" y="2940"/>
                    </a:lnTo>
                    <a:lnTo>
                      <a:pt x="1518" y="2942"/>
                    </a:lnTo>
                    <a:close/>
                    <a:moveTo>
                      <a:pt x="1252" y="2768"/>
                    </a:moveTo>
                    <a:lnTo>
                      <a:pt x="1252" y="2768"/>
                    </a:lnTo>
                    <a:lnTo>
                      <a:pt x="1254" y="2768"/>
                    </a:lnTo>
                    <a:lnTo>
                      <a:pt x="1256" y="2766"/>
                    </a:lnTo>
                    <a:lnTo>
                      <a:pt x="1256" y="2764"/>
                    </a:lnTo>
                    <a:lnTo>
                      <a:pt x="1254" y="2760"/>
                    </a:lnTo>
                    <a:lnTo>
                      <a:pt x="1254" y="2758"/>
                    </a:lnTo>
                    <a:lnTo>
                      <a:pt x="1252" y="2758"/>
                    </a:lnTo>
                    <a:lnTo>
                      <a:pt x="1250" y="2762"/>
                    </a:lnTo>
                    <a:lnTo>
                      <a:pt x="1248" y="2766"/>
                    </a:lnTo>
                    <a:lnTo>
                      <a:pt x="1250" y="2768"/>
                    </a:lnTo>
                    <a:lnTo>
                      <a:pt x="1252" y="2768"/>
                    </a:lnTo>
                    <a:close/>
                    <a:moveTo>
                      <a:pt x="1256" y="2790"/>
                    </a:moveTo>
                    <a:lnTo>
                      <a:pt x="1256" y="2790"/>
                    </a:lnTo>
                    <a:lnTo>
                      <a:pt x="1254" y="2786"/>
                    </a:lnTo>
                    <a:lnTo>
                      <a:pt x="1252" y="2782"/>
                    </a:lnTo>
                    <a:lnTo>
                      <a:pt x="1252" y="2780"/>
                    </a:lnTo>
                    <a:lnTo>
                      <a:pt x="1250" y="2780"/>
                    </a:lnTo>
                    <a:lnTo>
                      <a:pt x="1248" y="2782"/>
                    </a:lnTo>
                    <a:lnTo>
                      <a:pt x="1244" y="2782"/>
                    </a:lnTo>
                    <a:lnTo>
                      <a:pt x="1242" y="2784"/>
                    </a:lnTo>
                    <a:lnTo>
                      <a:pt x="1242" y="2790"/>
                    </a:lnTo>
                    <a:lnTo>
                      <a:pt x="1244" y="2794"/>
                    </a:lnTo>
                    <a:lnTo>
                      <a:pt x="1246" y="2794"/>
                    </a:lnTo>
                    <a:lnTo>
                      <a:pt x="1250" y="2794"/>
                    </a:lnTo>
                    <a:lnTo>
                      <a:pt x="1256" y="2796"/>
                    </a:lnTo>
                    <a:lnTo>
                      <a:pt x="1260" y="2798"/>
                    </a:lnTo>
                    <a:lnTo>
                      <a:pt x="1260" y="2794"/>
                    </a:lnTo>
                    <a:lnTo>
                      <a:pt x="1256" y="2790"/>
                    </a:lnTo>
                    <a:close/>
                    <a:moveTo>
                      <a:pt x="1348" y="2902"/>
                    </a:moveTo>
                    <a:lnTo>
                      <a:pt x="1348" y="2902"/>
                    </a:lnTo>
                    <a:lnTo>
                      <a:pt x="1352" y="2904"/>
                    </a:lnTo>
                    <a:lnTo>
                      <a:pt x="1352" y="2902"/>
                    </a:lnTo>
                    <a:lnTo>
                      <a:pt x="1352" y="2898"/>
                    </a:lnTo>
                    <a:lnTo>
                      <a:pt x="1350" y="2892"/>
                    </a:lnTo>
                    <a:lnTo>
                      <a:pt x="1346" y="2890"/>
                    </a:lnTo>
                    <a:lnTo>
                      <a:pt x="1344" y="2892"/>
                    </a:lnTo>
                    <a:lnTo>
                      <a:pt x="1346" y="2896"/>
                    </a:lnTo>
                    <a:lnTo>
                      <a:pt x="1348" y="2902"/>
                    </a:lnTo>
                    <a:close/>
                    <a:moveTo>
                      <a:pt x="1448" y="2860"/>
                    </a:moveTo>
                    <a:lnTo>
                      <a:pt x="1448" y="2860"/>
                    </a:lnTo>
                    <a:lnTo>
                      <a:pt x="1450" y="2860"/>
                    </a:lnTo>
                    <a:lnTo>
                      <a:pt x="1452" y="2860"/>
                    </a:lnTo>
                    <a:lnTo>
                      <a:pt x="1454" y="2854"/>
                    </a:lnTo>
                    <a:lnTo>
                      <a:pt x="1452" y="2848"/>
                    </a:lnTo>
                    <a:lnTo>
                      <a:pt x="1452" y="2846"/>
                    </a:lnTo>
                    <a:lnTo>
                      <a:pt x="1448" y="2846"/>
                    </a:lnTo>
                    <a:lnTo>
                      <a:pt x="1446" y="2850"/>
                    </a:lnTo>
                    <a:lnTo>
                      <a:pt x="1444" y="2852"/>
                    </a:lnTo>
                    <a:lnTo>
                      <a:pt x="1446" y="2856"/>
                    </a:lnTo>
                    <a:lnTo>
                      <a:pt x="1448" y="2860"/>
                    </a:lnTo>
                    <a:close/>
                    <a:moveTo>
                      <a:pt x="1440" y="2848"/>
                    </a:moveTo>
                    <a:lnTo>
                      <a:pt x="1440" y="2848"/>
                    </a:lnTo>
                    <a:lnTo>
                      <a:pt x="1438" y="2848"/>
                    </a:lnTo>
                    <a:lnTo>
                      <a:pt x="1434" y="2850"/>
                    </a:lnTo>
                    <a:lnTo>
                      <a:pt x="1434" y="2854"/>
                    </a:lnTo>
                    <a:lnTo>
                      <a:pt x="1436" y="2856"/>
                    </a:lnTo>
                    <a:lnTo>
                      <a:pt x="1438" y="2856"/>
                    </a:lnTo>
                    <a:lnTo>
                      <a:pt x="1440" y="2854"/>
                    </a:lnTo>
                    <a:lnTo>
                      <a:pt x="1440" y="2850"/>
                    </a:lnTo>
                    <a:lnTo>
                      <a:pt x="1440" y="2848"/>
                    </a:lnTo>
                    <a:close/>
                    <a:moveTo>
                      <a:pt x="2822" y="3608"/>
                    </a:moveTo>
                    <a:lnTo>
                      <a:pt x="2822" y="3608"/>
                    </a:lnTo>
                    <a:lnTo>
                      <a:pt x="2818" y="3606"/>
                    </a:lnTo>
                    <a:lnTo>
                      <a:pt x="2814" y="3598"/>
                    </a:lnTo>
                    <a:lnTo>
                      <a:pt x="2802" y="3578"/>
                    </a:lnTo>
                    <a:lnTo>
                      <a:pt x="2798" y="3570"/>
                    </a:lnTo>
                    <a:lnTo>
                      <a:pt x="2792" y="3562"/>
                    </a:lnTo>
                    <a:lnTo>
                      <a:pt x="2786" y="3558"/>
                    </a:lnTo>
                    <a:lnTo>
                      <a:pt x="2782" y="3556"/>
                    </a:lnTo>
                    <a:lnTo>
                      <a:pt x="2780" y="3558"/>
                    </a:lnTo>
                    <a:lnTo>
                      <a:pt x="2776" y="3558"/>
                    </a:lnTo>
                    <a:lnTo>
                      <a:pt x="2774" y="3558"/>
                    </a:lnTo>
                    <a:lnTo>
                      <a:pt x="2768" y="3554"/>
                    </a:lnTo>
                    <a:lnTo>
                      <a:pt x="2762" y="3550"/>
                    </a:lnTo>
                    <a:lnTo>
                      <a:pt x="2756" y="3548"/>
                    </a:lnTo>
                    <a:lnTo>
                      <a:pt x="2746" y="3546"/>
                    </a:lnTo>
                    <a:lnTo>
                      <a:pt x="2738" y="3544"/>
                    </a:lnTo>
                    <a:lnTo>
                      <a:pt x="2728" y="3540"/>
                    </a:lnTo>
                    <a:lnTo>
                      <a:pt x="2720" y="3532"/>
                    </a:lnTo>
                    <a:lnTo>
                      <a:pt x="2712" y="3524"/>
                    </a:lnTo>
                    <a:lnTo>
                      <a:pt x="2706" y="3516"/>
                    </a:lnTo>
                    <a:lnTo>
                      <a:pt x="2700" y="3506"/>
                    </a:lnTo>
                    <a:lnTo>
                      <a:pt x="2696" y="3496"/>
                    </a:lnTo>
                    <a:lnTo>
                      <a:pt x="2694" y="3488"/>
                    </a:lnTo>
                    <a:lnTo>
                      <a:pt x="2694" y="3464"/>
                    </a:lnTo>
                    <a:lnTo>
                      <a:pt x="2694" y="3458"/>
                    </a:lnTo>
                    <a:lnTo>
                      <a:pt x="2692" y="3454"/>
                    </a:lnTo>
                    <a:lnTo>
                      <a:pt x="2692" y="3448"/>
                    </a:lnTo>
                    <a:lnTo>
                      <a:pt x="2694" y="3442"/>
                    </a:lnTo>
                    <a:lnTo>
                      <a:pt x="2696" y="3438"/>
                    </a:lnTo>
                    <a:lnTo>
                      <a:pt x="2696" y="3434"/>
                    </a:lnTo>
                    <a:lnTo>
                      <a:pt x="2696" y="3430"/>
                    </a:lnTo>
                    <a:lnTo>
                      <a:pt x="2698" y="3422"/>
                    </a:lnTo>
                    <a:lnTo>
                      <a:pt x="2700" y="3418"/>
                    </a:lnTo>
                    <a:lnTo>
                      <a:pt x="2698" y="3416"/>
                    </a:lnTo>
                    <a:lnTo>
                      <a:pt x="2696" y="3414"/>
                    </a:lnTo>
                    <a:lnTo>
                      <a:pt x="2694" y="3416"/>
                    </a:lnTo>
                    <a:lnTo>
                      <a:pt x="2692" y="3416"/>
                    </a:lnTo>
                    <a:lnTo>
                      <a:pt x="2692" y="3420"/>
                    </a:lnTo>
                    <a:lnTo>
                      <a:pt x="2694" y="3424"/>
                    </a:lnTo>
                    <a:lnTo>
                      <a:pt x="2692" y="3424"/>
                    </a:lnTo>
                    <a:lnTo>
                      <a:pt x="2688" y="3422"/>
                    </a:lnTo>
                    <a:lnTo>
                      <a:pt x="2686" y="3422"/>
                    </a:lnTo>
                    <a:lnTo>
                      <a:pt x="2684" y="3432"/>
                    </a:lnTo>
                    <a:lnTo>
                      <a:pt x="2680" y="3444"/>
                    </a:lnTo>
                    <a:lnTo>
                      <a:pt x="2678" y="3444"/>
                    </a:lnTo>
                    <a:lnTo>
                      <a:pt x="2676" y="3444"/>
                    </a:lnTo>
                    <a:lnTo>
                      <a:pt x="2674" y="3444"/>
                    </a:lnTo>
                    <a:lnTo>
                      <a:pt x="2670" y="3452"/>
                    </a:lnTo>
                    <a:lnTo>
                      <a:pt x="2666" y="3458"/>
                    </a:lnTo>
                    <a:lnTo>
                      <a:pt x="2660" y="3462"/>
                    </a:lnTo>
                    <a:lnTo>
                      <a:pt x="2654" y="3468"/>
                    </a:lnTo>
                    <a:lnTo>
                      <a:pt x="2646" y="3476"/>
                    </a:lnTo>
                    <a:lnTo>
                      <a:pt x="2638" y="3488"/>
                    </a:lnTo>
                    <a:lnTo>
                      <a:pt x="2628" y="3496"/>
                    </a:lnTo>
                    <a:lnTo>
                      <a:pt x="2614" y="3508"/>
                    </a:lnTo>
                    <a:lnTo>
                      <a:pt x="2616" y="3510"/>
                    </a:lnTo>
                    <a:lnTo>
                      <a:pt x="2618" y="3512"/>
                    </a:lnTo>
                    <a:lnTo>
                      <a:pt x="2618" y="3516"/>
                    </a:lnTo>
                    <a:lnTo>
                      <a:pt x="2614" y="3524"/>
                    </a:lnTo>
                    <a:lnTo>
                      <a:pt x="2606" y="3530"/>
                    </a:lnTo>
                    <a:lnTo>
                      <a:pt x="2598" y="3532"/>
                    </a:lnTo>
                    <a:lnTo>
                      <a:pt x="2588" y="3534"/>
                    </a:lnTo>
                    <a:lnTo>
                      <a:pt x="2578" y="3532"/>
                    </a:lnTo>
                    <a:lnTo>
                      <a:pt x="2558" y="3528"/>
                    </a:lnTo>
                    <a:lnTo>
                      <a:pt x="2546" y="3528"/>
                    </a:lnTo>
                    <a:lnTo>
                      <a:pt x="2538" y="3532"/>
                    </a:lnTo>
                    <a:lnTo>
                      <a:pt x="2522" y="3538"/>
                    </a:lnTo>
                    <a:lnTo>
                      <a:pt x="2514" y="3538"/>
                    </a:lnTo>
                    <a:lnTo>
                      <a:pt x="2512" y="3538"/>
                    </a:lnTo>
                    <a:lnTo>
                      <a:pt x="2510" y="3536"/>
                    </a:lnTo>
                    <a:lnTo>
                      <a:pt x="2510" y="3528"/>
                    </a:lnTo>
                    <a:lnTo>
                      <a:pt x="2510" y="3522"/>
                    </a:lnTo>
                    <a:lnTo>
                      <a:pt x="2506" y="3522"/>
                    </a:lnTo>
                    <a:lnTo>
                      <a:pt x="2502" y="3522"/>
                    </a:lnTo>
                    <a:lnTo>
                      <a:pt x="2496" y="3522"/>
                    </a:lnTo>
                    <a:lnTo>
                      <a:pt x="2492" y="3520"/>
                    </a:lnTo>
                    <a:lnTo>
                      <a:pt x="2490" y="3518"/>
                    </a:lnTo>
                    <a:lnTo>
                      <a:pt x="2492" y="3514"/>
                    </a:lnTo>
                    <a:lnTo>
                      <a:pt x="2496" y="3510"/>
                    </a:lnTo>
                    <a:lnTo>
                      <a:pt x="2496" y="3506"/>
                    </a:lnTo>
                    <a:lnTo>
                      <a:pt x="2492" y="3508"/>
                    </a:lnTo>
                    <a:lnTo>
                      <a:pt x="2490" y="3508"/>
                    </a:lnTo>
                    <a:lnTo>
                      <a:pt x="2488" y="3508"/>
                    </a:lnTo>
                    <a:lnTo>
                      <a:pt x="2486" y="3506"/>
                    </a:lnTo>
                    <a:lnTo>
                      <a:pt x="2488" y="3504"/>
                    </a:lnTo>
                    <a:lnTo>
                      <a:pt x="2490" y="3504"/>
                    </a:lnTo>
                    <a:lnTo>
                      <a:pt x="2494" y="3504"/>
                    </a:lnTo>
                    <a:lnTo>
                      <a:pt x="2496" y="3502"/>
                    </a:lnTo>
                    <a:lnTo>
                      <a:pt x="2498" y="3496"/>
                    </a:lnTo>
                    <a:lnTo>
                      <a:pt x="2502" y="3480"/>
                    </a:lnTo>
                    <a:lnTo>
                      <a:pt x="2502" y="3474"/>
                    </a:lnTo>
                    <a:lnTo>
                      <a:pt x="2500" y="3468"/>
                    </a:lnTo>
                    <a:lnTo>
                      <a:pt x="2496" y="3462"/>
                    </a:lnTo>
                    <a:lnTo>
                      <a:pt x="2496" y="3458"/>
                    </a:lnTo>
                    <a:lnTo>
                      <a:pt x="2498" y="3454"/>
                    </a:lnTo>
                    <a:lnTo>
                      <a:pt x="2500" y="3448"/>
                    </a:lnTo>
                    <a:lnTo>
                      <a:pt x="2498" y="3440"/>
                    </a:lnTo>
                    <a:lnTo>
                      <a:pt x="2494" y="3434"/>
                    </a:lnTo>
                    <a:lnTo>
                      <a:pt x="2490" y="3428"/>
                    </a:lnTo>
                    <a:lnTo>
                      <a:pt x="2486" y="3426"/>
                    </a:lnTo>
                    <a:lnTo>
                      <a:pt x="2484" y="3426"/>
                    </a:lnTo>
                    <a:lnTo>
                      <a:pt x="2480" y="3430"/>
                    </a:lnTo>
                    <a:lnTo>
                      <a:pt x="2476" y="3444"/>
                    </a:lnTo>
                    <a:lnTo>
                      <a:pt x="2470" y="3456"/>
                    </a:lnTo>
                    <a:lnTo>
                      <a:pt x="2470" y="3466"/>
                    </a:lnTo>
                    <a:lnTo>
                      <a:pt x="2468" y="3498"/>
                    </a:lnTo>
                    <a:lnTo>
                      <a:pt x="2464" y="3486"/>
                    </a:lnTo>
                    <a:lnTo>
                      <a:pt x="2460" y="3478"/>
                    </a:lnTo>
                    <a:lnTo>
                      <a:pt x="2458" y="3468"/>
                    </a:lnTo>
                    <a:lnTo>
                      <a:pt x="2452" y="3462"/>
                    </a:lnTo>
                    <a:lnTo>
                      <a:pt x="2448" y="3456"/>
                    </a:lnTo>
                    <a:lnTo>
                      <a:pt x="2448" y="3454"/>
                    </a:lnTo>
                    <a:lnTo>
                      <a:pt x="2448" y="3450"/>
                    </a:lnTo>
                    <a:lnTo>
                      <a:pt x="2444" y="3444"/>
                    </a:lnTo>
                    <a:lnTo>
                      <a:pt x="2442" y="3438"/>
                    </a:lnTo>
                    <a:lnTo>
                      <a:pt x="2442" y="3434"/>
                    </a:lnTo>
                    <a:lnTo>
                      <a:pt x="2442" y="3428"/>
                    </a:lnTo>
                    <a:lnTo>
                      <a:pt x="2444" y="3420"/>
                    </a:lnTo>
                    <a:lnTo>
                      <a:pt x="2442" y="3414"/>
                    </a:lnTo>
                    <a:lnTo>
                      <a:pt x="2440" y="3408"/>
                    </a:lnTo>
                    <a:lnTo>
                      <a:pt x="2438" y="3402"/>
                    </a:lnTo>
                    <a:lnTo>
                      <a:pt x="2438" y="3400"/>
                    </a:lnTo>
                    <a:lnTo>
                      <a:pt x="2442" y="3400"/>
                    </a:lnTo>
                    <a:lnTo>
                      <a:pt x="2444" y="3404"/>
                    </a:lnTo>
                    <a:lnTo>
                      <a:pt x="2448" y="3404"/>
                    </a:lnTo>
                    <a:lnTo>
                      <a:pt x="2448" y="3406"/>
                    </a:lnTo>
                    <a:lnTo>
                      <a:pt x="2446" y="3408"/>
                    </a:lnTo>
                    <a:lnTo>
                      <a:pt x="2444" y="3410"/>
                    </a:lnTo>
                    <a:lnTo>
                      <a:pt x="2448" y="3410"/>
                    </a:lnTo>
                    <a:lnTo>
                      <a:pt x="2450" y="3412"/>
                    </a:lnTo>
                    <a:lnTo>
                      <a:pt x="2448" y="3414"/>
                    </a:lnTo>
                    <a:lnTo>
                      <a:pt x="2450" y="3416"/>
                    </a:lnTo>
                    <a:lnTo>
                      <a:pt x="2454" y="3420"/>
                    </a:lnTo>
                    <a:lnTo>
                      <a:pt x="2456" y="3422"/>
                    </a:lnTo>
                    <a:lnTo>
                      <a:pt x="2458" y="3422"/>
                    </a:lnTo>
                    <a:lnTo>
                      <a:pt x="2460" y="3422"/>
                    </a:lnTo>
                    <a:lnTo>
                      <a:pt x="2460" y="3420"/>
                    </a:lnTo>
                    <a:lnTo>
                      <a:pt x="2460" y="3418"/>
                    </a:lnTo>
                    <a:lnTo>
                      <a:pt x="2462" y="3416"/>
                    </a:lnTo>
                    <a:lnTo>
                      <a:pt x="2464" y="3412"/>
                    </a:lnTo>
                    <a:lnTo>
                      <a:pt x="2466" y="3406"/>
                    </a:lnTo>
                    <a:lnTo>
                      <a:pt x="2466" y="3402"/>
                    </a:lnTo>
                    <a:lnTo>
                      <a:pt x="2468" y="3400"/>
                    </a:lnTo>
                    <a:lnTo>
                      <a:pt x="2468" y="3402"/>
                    </a:lnTo>
                    <a:lnTo>
                      <a:pt x="2474" y="3404"/>
                    </a:lnTo>
                    <a:lnTo>
                      <a:pt x="2476" y="3404"/>
                    </a:lnTo>
                    <a:lnTo>
                      <a:pt x="2476" y="3402"/>
                    </a:lnTo>
                    <a:lnTo>
                      <a:pt x="2478" y="3402"/>
                    </a:lnTo>
                    <a:lnTo>
                      <a:pt x="2480" y="3400"/>
                    </a:lnTo>
                    <a:lnTo>
                      <a:pt x="2480" y="3398"/>
                    </a:lnTo>
                    <a:lnTo>
                      <a:pt x="2482" y="3396"/>
                    </a:lnTo>
                    <a:lnTo>
                      <a:pt x="2482" y="3394"/>
                    </a:lnTo>
                    <a:lnTo>
                      <a:pt x="2482" y="3392"/>
                    </a:lnTo>
                    <a:lnTo>
                      <a:pt x="2482" y="3388"/>
                    </a:lnTo>
                    <a:lnTo>
                      <a:pt x="2480" y="3386"/>
                    </a:lnTo>
                    <a:lnTo>
                      <a:pt x="2482" y="3384"/>
                    </a:lnTo>
                    <a:lnTo>
                      <a:pt x="2480" y="3384"/>
                    </a:lnTo>
                    <a:lnTo>
                      <a:pt x="2478" y="3384"/>
                    </a:lnTo>
                    <a:lnTo>
                      <a:pt x="2478" y="3386"/>
                    </a:lnTo>
                    <a:lnTo>
                      <a:pt x="2476" y="3388"/>
                    </a:lnTo>
                    <a:lnTo>
                      <a:pt x="2472" y="3388"/>
                    </a:lnTo>
                    <a:lnTo>
                      <a:pt x="2470" y="3388"/>
                    </a:lnTo>
                    <a:lnTo>
                      <a:pt x="2468" y="3382"/>
                    </a:lnTo>
                    <a:lnTo>
                      <a:pt x="2466" y="3378"/>
                    </a:lnTo>
                    <a:lnTo>
                      <a:pt x="2468" y="3374"/>
                    </a:lnTo>
                    <a:lnTo>
                      <a:pt x="2468" y="3372"/>
                    </a:lnTo>
                    <a:lnTo>
                      <a:pt x="2466" y="3370"/>
                    </a:lnTo>
                    <a:lnTo>
                      <a:pt x="2464" y="3370"/>
                    </a:lnTo>
                    <a:lnTo>
                      <a:pt x="2464" y="3374"/>
                    </a:lnTo>
                    <a:lnTo>
                      <a:pt x="2462" y="3378"/>
                    </a:lnTo>
                    <a:lnTo>
                      <a:pt x="2462" y="3380"/>
                    </a:lnTo>
                    <a:lnTo>
                      <a:pt x="2460" y="3380"/>
                    </a:lnTo>
                    <a:lnTo>
                      <a:pt x="2456" y="3380"/>
                    </a:lnTo>
                    <a:lnTo>
                      <a:pt x="2452" y="3382"/>
                    </a:lnTo>
                    <a:lnTo>
                      <a:pt x="2450" y="3384"/>
                    </a:lnTo>
                    <a:lnTo>
                      <a:pt x="2446" y="3384"/>
                    </a:lnTo>
                    <a:lnTo>
                      <a:pt x="2444" y="3384"/>
                    </a:lnTo>
                    <a:lnTo>
                      <a:pt x="2444" y="3388"/>
                    </a:lnTo>
                    <a:lnTo>
                      <a:pt x="2442" y="3394"/>
                    </a:lnTo>
                    <a:lnTo>
                      <a:pt x="2434" y="3388"/>
                    </a:lnTo>
                    <a:lnTo>
                      <a:pt x="2422" y="3378"/>
                    </a:lnTo>
                    <a:lnTo>
                      <a:pt x="2414" y="3368"/>
                    </a:lnTo>
                    <a:lnTo>
                      <a:pt x="2410" y="3364"/>
                    </a:lnTo>
                    <a:lnTo>
                      <a:pt x="2410" y="3358"/>
                    </a:lnTo>
                    <a:lnTo>
                      <a:pt x="2410" y="3354"/>
                    </a:lnTo>
                    <a:lnTo>
                      <a:pt x="2408" y="3352"/>
                    </a:lnTo>
                    <a:lnTo>
                      <a:pt x="2402" y="3350"/>
                    </a:lnTo>
                    <a:lnTo>
                      <a:pt x="2394" y="3350"/>
                    </a:lnTo>
                    <a:lnTo>
                      <a:pt x="2392" y="3348"/>
                    </a:lnTo>
                    <a:lnTo>
                      <a:pt x="2392" y="3344"/>
                    </a:lnTo>
                    <a:lnTo>
                      <a:pt x="2390" y="3338"/>
                    </a:lnTo>
                    <a:lnTo>
                      <a:pt x="2386" y="3330"/>
                    </a:lnTo>
                    <a:lnTo>
                      <a:pt x="2382" y="3320"/>
                    </a:lnTo>
                    <a:lnTo>
                      <a:pt x="2376" y="3302"/>
                    </a:lnTo>
                    <a:lnTo>
                      <a:pt x="2370" y="3290"/>
                    </a:lnTo>
                    <a:lnTo>
                      <a:pt x="2366" y="3284"/>
                    </a:lnTo>
                    <a:lnTo>
                      <a:pt x="2364" y="3280"/>
                    </a:lnTo>
                    <a:lnTo>
                      <a:pt x="2362" y="3270"/>
                    </a:lnTo>
                    <a:lnTo>
                      <a:pt x="2360" y="3266"/>
                    </a:lnTo>
                    <a:lnTo>
                      <a:pt x="2358" y="3264"/>
                    </a:lnTo>
                    <a:lnTo>
                      <a:pt x="2352" y="3262"/>
                    </a:lnTo>
                    <a:lnTo>
                      <a:pt x="2346" y="3260"/>
                    </a:lnTo>
                    <a:lnTo>
                      <a:pt x="2346" y="3258"/>
                    </a:lnTo>
                    <a:lnTo>
                      <a:pt x="2346" y="3254"/>
                    </a:lnTo>
                    <a:lnTo>
                      <a:pt x="2350" y="3250"/>
                    </a:lnTo>
                    <a:lnTo>
                      <a:pt x="2354" y="3248"/>
                    </a:lnTo>
                    <a:lnTo>
                      <a:pt x="2360" y="3250"/>
                    </a:lnTo>
                    <a:lnTo>
                      <a:pt x="2362" y="3248"/>
                    </a:lnTo>
                    <a:lnTo>
                      <a:pt x="2362" y="3246"/>
                    </a:lnTo>
                    <a:lnTo>
                      <a:pt x="2354" y="3228"/>
                    </a:lnTo>
                    <a:lnTo>
                      <a:pt x="2354" y="3224"/>
                    </a:lnTo>
                    <a:lnTo>
                      <a:pt x="2356" y="3224"/>
                    </a:lnTo>
                    <a:lnTo>
                      <a:pt x="2364" y="3226"/>
                    </a:lnTo>
                    <a:lnTo>
                      <a:pt x="2372" y="3230"/>
                    </a:lnTo>
                    <a:lnTo>
                      <a:pt x="2376" y="3232"/>
                    </a:lnTo>
                    <a:lnTo>
                      <a:pt x="2378" y="3230"/>
                    </a:lnTo>
                    <a:lnTo>
                      <a:pt x="2384" y="3226"/>
                    </a:lnTo>
                    <a:lnTo>
                      <a:pt x="2390" y="3226"/>
                    </a:lnTo>
                    <a:lnTo>
                      <a:pt x="2392" y="3224"/>
                    </a:lnTo>
                    <a:lnTo>
                      <a:pt x="2394" y="3216"/>
                    </a:lnTo>
                    <a:lnTo>
                      <a:pt x="2396" y="3212"/>
                    </a:lnTo>
                    <a:lnTo>
                      <a:pt x="2398" y="3212"/>
                    </a:lnTo>
                    <a:lnTo>
                      <a:pt x="2406" y="3218"/>
                    </a:lnTo>
                    <a:lnTo>
                      <a:pt x="2412" y="3222"/>
                    </a:lnTo>
                    <a:lnTo>
                      <a:pt x="2416" y="3224"/>
                    </a:lnTo>
                    <a:lnTo>
                      <a:pt x="2424" y="3224"/>
                    </a:lnTo>
                    <a:lnTo>
                      <a:pt x="2430" y="3222"/>
                    </a:lnTo>
                    <a:lnTo>
                      <a:pt x="2436" y="3218"/>
                    </a:lnTo>
                    <a:lnTo>
                      <a:pt x="2438" y="3218"/>
                    </a:lnTo>
                    <a:lnTo>
                      <a:pt x="2440" y="3220"/>
                    </a:lnTo>
                    <a:lnTo>
                      <a:pt x="2442" y="3222"/>
                    </a:lnTo>
                    <a:lnTo>
                      <a:pt x="2444" y="3232"/>
                    </a:lnTo>
                    <a:lnTo>
                      <a:pt x="2448" y="3238"/>
                    </a:lnTo>
                    <a:lnTo>
                      <a:pt x="2452" y="3244"/>
                    </a:lnTo>
                    <a:lnTo>
                      <a:pt x="2452" y="3220"/>
                    </a:lnTo>
                    <a:lnTo>
                      <a:pt x="2414" y="3146"/>
                    </a:lnTo>
                    <a:lnTo>
                      <a:pt x="2378" y="3050"/>
                    </a:lnTo>
                    <a:lnTo>
                      <a:pt x="2372" y="3006"/>
                    </a:lnTo>
                    <a:lnTo>
                      <a:pt x="2378" y="2910"/>
                    </a:lnTo>
                    <a:lnTo>
                      <a:pt x="2378" y="2868"/>
                    </a:lnTo>
                    <a:lnTo>
                      <a:pt x="2392" y="2778"/>
                    </a:lnTo>
                    <a:lnTo>
                      <a:pt x="2386" y="2780"/>
                    </a:lnTo>
                    <a:lnTo>
                      <a:pt x="2382" y="2780"/>
                    </a:lnTo>
                    <a:lnTo>
                      <a:pt x="2380" y="2778"/>
                    </a:lnTo>
                    <a:lnTo>
                      <a:pt x="2380" y="2776"/>
                    </a:lnTo>
                    <a:lnTo>
                      <a:pt x="2378" y="2770"/>
                    </a:lnTo>
                    <a:lnTo>
                      <a:pt x="2376" y="2768"/>
                    </a:lnTo>
                    <a:lnTo>
                      <a:pt x="2374" y="2768"/>
                    </a:lnTo>
                    <a:lnTo>
                      <a:pt x="2376" y="2768"/>
                    </a:lnTo>
                    <a:lnTo>
                      <a:pt x="2378" y="2770"/>
                    </a:lnTo>
                    <a:lnTo>
                      <a:pt x="2380" y="2776"/>
                    </a:lnTo>
                    <a:lnTo>
                      <a:pt x="2380" y="2778"/>
                    </a:lnTo>
                    <a:lnTo>
                      <a:pt x="2382" y="2780"/>
                    </a:lnTo>
                    <a:lnTo>
                      <a:pt x="2386" y="2780"/>
                    </a:lnTo>
                    <a:lnTo>
                      <a:pt x="2392" y="2778"/>
                    </a:lnTo>
                    <a:lnTo>
                      <a:pt x="2390" y="2764"/>
                    </a:lnTo>
                    <a:lnTo>
                      <a:pt x="2394" y="2746"/>
                    </a:lnTo>
                    <a:lnTo>
                      <a:pt x="2390" y="2726"/>
                    </a:lnTo>
                    <a:lnTo>
                      <a:pt x="2386" y="2674"/>
                    </a:lnTo>
                    <a:lnTo>
                      <a:pt x="2384" y="2658"/>
                    </a:lnTo>
                    <a:lnTo>
                      <a:pt x="2386" y="2626"/>
                    </a:lnTo>
                    <a:lnTo>
                      <a:pt x="2360" y="2586"/>
                    </a:lnTo>
                    <a:lnTo>
                      <a:pt x="2336" y="2534"/>
                    </a:lnTo>
                    <a:lnTo>
                      <a:pt x="2284" y="2470"/>
                    </a:lnTo>
                    <a:lnTo>
                      <a:pt x="2274" y="2434"/>
                    </a:lnTo>
                    <a:lnTo>
                      <a:pt x="2302" y="2390"/>
                    </a:lnTo>
                    <a:lnTo>
                      <a:pt x="2334" y="2368"/>
                    </a:lnTo>
                    <a:lnTo>
                      <a:pt x="2352" y="2336"/>
                    </a:lnTo>
                    <a:lnTo>
                      <a:pt x="2346" y="2304"/>
                    </a:lnTo>
                    <a:lnTo>
                      <a:pt x="2318" y="2270"/>
                    </a:lnTo>
                    <a:lnTo>
                      <a:pt x="2280" y="2246"/>
                    </a:lnTo>
                    <a:lnTo>
                      <a:pt x="2264" y="2186"/>
                    </a:lnTo>
                    <a:lnTo>
                      <a:pt x="2274" y="2140"/>
                    </a:lnTo>
                    <a:lnTo>
                      <a:pt x="2288" y="2090"/>
                    </a:lnTo>
                    <a:lnTo>
                      <a:pt x="2290" y="2086"/>
                    </a:lnTo>
                    <a:lnTo>
                      <a:pt x="2296" y="2086"/>
                    </a:lnTo>
                    <a:lnTo>
                      <a:pt x="2308" y="2088"/>
                    </a:lnTo>
                    <a:lnTo>
                      <a:pt x="2328" y="2096"/>
                    </a:lnTo>
                    <a:lnTo>
                      <a:pt x="2370" y="2082"/>
                    </a:lnTo>
                    <a:lnTo>
                      <a:pt x="2376" y="2058"/>
                    </a:lnTo>
                    <a:lnTo>
                      <a:pt x="2440" y="2024"/>
                    </a:lnTo>
                    <a:lnTo>
                      <a:pt x="2384" y="1780"/>
                    </a:lnTo>
                    <a:lnTo>
                      <a:pt x="2264" y="1588"/>
                    </a:lnTo>
                    <a:lnTo>
                      <a:pt x="2204" y="1444"/>
                    </a:lnTo>
                    <a:lnTo>
                      <a:pt x="2204" y="1264"/>
                    </a:lnTo>
                    <a:lnTo>
                      <a:pt x="2212" y="1228"/>
                    </a:lnTo>
                    <a:lnTo>
                      <a:pt x="2224" y="1194"/>
                    </a:lnTo>
                    <a:lnTo>
                      <a:pt x="2232" y="1174"/>
                    </a:lnTo>
                    <a:lnTo>
                      <a:pt x="2240" y="1156"/>
                    </a:lnTo>
                    <a:lnTo>
                      <a:pt x="2248" y="1138"/>
                    </a:lnTo>
                    <a:lnTo>
                      <a:pt x="2258" y="1112"/>
                    </a:lnTo>
                    <a:lnTo>
                      <a:pt x="2282" y="1046"/>
                    </a:lnTo>
                    <a:lnTo>
                      <a:pt x="2276" y="1048"/>
                    </a:lnTo>
                    <a:lnTo>
                      <a:pt x="2274" y="1046"/>
                    </a:lnTo>
                    <a:lnTo>
                      <a:pt x="2270" y="1038"/>
                    </a:lnTo>
                    <a:lnTo>
                      <a:pt x="2266" y="1032"/>
                    </a:lnTo>
                    <a:lnTo>
                      <a:pt x="2262" y="1026"/>
                    </a:lnTo>
                    <a:lnTo>
                      <a:pt x="2256" y="1018"/>
                    </a:lnTo>
                    <a:lnTo>
                      <a:pt x="2246" y="1014"/>
                    </a:lnTo>
                    <a:lnTo>
                      <a:pt x="2236" y="1006"/>
                    </a:lnTo>
                    <a:lnTo>
                      <a:pt x="2234" y="1004"/>
                    </a:lnTo>
                    <a:lnTo>
                      <a:pt x="2232" y="1000"/>
                    </a:lnTo>
                    <a:lnTo>
                      <a:pt x="2234" y="998"/>
                    </a:lnTo>
                    <a:lnTo>
                      <a:pt x="2234" y="994"/>
                    </a:lnTo>
                    <a:lnTo>
                      <a:pt x="2242" y="988"/>
                    </a:lnTo>
                    <a:lnTo>
                      <a:pt x="2250" y="982"/>
                    </a:lnTo>
                    <a:lnTo>
                      <a:pt x="2262" y="978"/>
                    </a:lnTo>
                    <a:lnTo>
                      <a:pt x="2274" y="974"/>
                    </a:lnTo>
                    <a:lnTo>
                      <a:pt x="2286" y="974"/>
                    </a:lnTo>
                    <a:lnTo>
                      <a:pt x="2292" y="974"/>
                    </a:lnTo>
                    <a:lnTo>
                      <a:pt x="2296" y="972"/>
                    </a:lnTo>
                    <a:lnTo>
                      <a:pt x="2298" y="968"/>
                    </a:lnTo>
                    <a:lnTo>
                      <a:pt x="2300" y="966"/>
                    </a:lnTo>
                    <a:lnTo>
                      <a:pt x="2298" y="956"/>
                    </a:lnTo>
                    <a:lnTo>
                      <a:pt x="2294" y="946"/>
                    </a:lnTo>
                    <a:lnTo>
                      <a:pt x="2284" y="936"/>
                    </a:lnTo>
                    <a:lnTo>
                      <a:pt x="2272" y="928"/>
                    </a:lnTo>
                    <a:lnTo>
                      <a:pt x="2258" y="922"/>
                    </a:lnTo>
                    <a:lnTo>
                      <a:pt x="2250" y="922"/>
                    </a:lnTo>
                    <a:lnTo>
                      <a:pt x="2242" y="920"/>
                    </a:lnTo>
                    <a:lnTo>
                      <a:pt x="2224" y="920"/>
                    </a:lnTo>
                    <a:lnTo>
                      <a:pt x="2208" y="918"/>
                    </a:lnTo>
                    <a:lnTo>
                      <a:pt x="2182" y="912"/>
                    </a:lnTo>
                    <a:lnTo>
                      <a:pt x="2174" y="912"/>
                    </a:lnTo>
                    <a:lnTo>
                      <a:pt x="2172" y="912"/>
                    </a:lnTo>
                    <a:lnTo>
                      <a:pt x="2172" y="914"/>
                    </a:lnTo>
                    <a:lnTo>
                      <a:pt x="2174" y="918"/>
                    </a:lnTo>
                    <a:lnTo>
                      <a:pt x="2186" y="928"/>
                    </a:lnTo>
                    <a:lnTo>
                      <a:pt x="2192" y="934"/>
                    </a:lnTo>
                    <a:lnTo>
                      <a:pt x="2196" y="942"/>
                    </a:lnTo>
                    <a:lnTo>
                      <a:pt x="2198" y="948"/>
                    </a:lnTo>
                    <a:lnTo>
                      <a:pt x="2200" y="954"/>
                    </a:lnTo>
                    <a:lnTo>
                      <a:pt x="2196" y="966"/>
                    </a:lnTo>
                    <a:lnTo>
                      <a:pt x="2192" y="978"/>
                    </a:lnTo>
                    <a:lnTo>
                      <a:pt x="2188" y="990"/>
                    </a:lnTo>
                    <a:lnTo>
                      <a:pt x="2186" y="1000"/>
                    </a:lnTo>
                    <a:lnTo>
                      <a:pt x="2186" y="1006"/>
                    </a:lnTo>
                    <a:lnTo>
                      <a:pt x="2188" y="1012"/>
                    </a:lnTo>
                    <a:lnTo>
                      <a:pt x="2194" y="1016"/>
                    </a:lnTo>
                    <a:lnTo>
                      <a:pt x="2200" y="1022"/>
                    </a:lnTo>
                    <a:lnTo>
                      <a:pt x="2212" y="1032"/>
                    </a:lnTo>
                    <a:lnTo>
                      <a:pt x="2216" y="1036"/>
                    </a:lnTo>
                    <a:lnTo>
                      <a:pt x="2218" y="1040"/>
                    </a:lnTo>
                    <a:lnTo>
                      <a:pt x="2216" y="1046"/>
                    </a:lnTo>
                    <a:lnTo>
                      <a:pt x="2214" y="1054"/>
                    </a:lnTo>
                    <a:lnTo>
                      <a:pt x="2208" y="1062"/>
                    </a:lnTo>
                    <a:lnTo>
                      <a:pt x="2204" y="1072"/>
                    </a:lnTo>
                    <a:lnTo>
                      <a:pt x="2200" y="1084"/>
                    </a:lnTo>
                    <a:lnTo>
                      <a:pt x="2202" y="1098"/>
                    </a:lnTo>
                    <a:lnTo>
                      <a:pt x="2202" y="1106"/>
                    </a:lnTo>
                    <a:lnTo>
                      <a:pt x="2200" y="1104"/>
                    </a:lnTo>
                    <a:lnTo>
                      <a:pt x="2192" y="1096"/>
                    </a:lnTo>
                    <a:lnTo>
                      <a:pt x="2180" y="1084"/>
                    </a:lnTo>
                    <a:lnTo>
                      <a:pt x="2166" y="1072"/>
                    </a:lnTo>
                    <a:lnTo>
                      <a:pt x="2156" y="1068"/>
                    </a:lnTo>
                    <a:lnTo>
                      <a:pt x="2148" y="1066"/>
                    </a:lnTo>
                    <a:lnTo>
                      <a:pt x="2136" y="1064"/>
                    </a:lnTo>
                    <a:lnTo>
                      <a:pt x="2126" y="1066"/>
                    </a:lnTo>
                    <a:lnTo>
                      <a:pt x="2114" y="1070"/>
                    </a:lnTo>
                    <a:lnTo>
                      <a:pt x="2102" y="1076"/>
                    </a:lnTo>
                    <a:lnTo>
                      <a:pt x="2078" y="1092"/>
                    </a:lnTo>
                    <a:lnTo>
                      <a:pt x="2056" y="1104"/>
                    </a:lnTo>
                    <a:lnTo>
                      <a:pt x="2040" y="1114"/>
                    </a:lnTo>
                    <a:lnTo>
                      <a:pt x="2028" y="1122"/>
                    </a:lnTo>
                    <a:lnTo>
                      <a:pt x="2022" y="1130"/>
                    </a:lnTo>
                    <a:lnTo>
                      <a:pt x="2020" y="1134"/>
                    </a:lnTo>
                    <a:lnTo>
                      <a:pt x="2022" y="1140"/>
                    </a:lnTo>
                    <a:lnTo>
                      <a:pt x="2026" y="1150"/>
                    </a:lnTo>
                    <a:lnTo>
                      <a:pt x="2040" y="1166"/>
                    </a:lnTo>
                    <a:lnTo>
                      <a:pt x="2052" y="1180"/>
                    </a:lnTo>
                    <a:lnTo>
                      <a:pt x="2054" y="1186"/>
                    </a:lnTo>
                    <a:lnTo>
                      <a:pt x="2054" y="1192"/>
                    </a:lnTo>
                    <a:lnTo>
                      <a:pt x="2054" y="1196"/>
                    </a:lnTo>
                    <a:lnTo>
                      <a:pt x="2050" y="1198"/>
                    </a:lnTo>
                    <a:lnTo>
                      <a:pt x="2046" y="1200"/>
                    </a:lnTo>
                    <a:lnTo>
                      <a:pt x="2040" y="1202"/>
                    </a:lnTo>
                    <a:lnTo>
                      <a:pt x="2026" y="1202"/>
                    </a:lnTo>
                    <a:lnTo>
                      <a:pt x="2006" y="1198"/>
                    </a:lnTo>
                    <a:lnTo>
                      <a:pt x="1984" y="1190"/>
                    </a:lnTo>
                    <a:lnTo>
                      <a:pt x="1958" y="1180"/>
                    </a:lnTo>
                    <a:lnTo>
                      <a:pt x="1934" y="1170"/>
                    </a:lnTo>
                    <a:lnTo>
                      <a:pt x="1916" y="1164"/>
                    </a:lnTo>
                    <a:lnTo>
                      <a:pt x="1900" y="1162"/>
                    </a:lnTo>
                    <a:lnTo>
                      <a:pt x="1892" y="1164"/>
                    </a:lnTo>
                    <a:lnTo>
                      <a:pt x="1888" y="1166"/>
                    </a:lnTo>
                    <a:lnTo>
                      <a:pt x="1886" y="1170"/>
                    </a:lnTo>
                    <a:lnTo>
                      <a:pt x="1886" y="1176"/>
                    </a:lnTo>
                    <a:lnTo>
                      <a:pt x="1892" y="1186"/>
                    </a:lnTo>
                    <a:lnTo>
                      <a:pt x="1900" y="1196"/>
                    </a:lnTo>
                    <a:lnTo>
                      <a:pt x="1912" y="1206"/>
                    </a:lnTo>
                    <a:lnTo>
                      <a:pt x="1924" y="1214"/>
                    </a:lnTo>
                    <a:lnTo>
                      <a:pt x="1946" y="1222"/>
                    </a:lnTo>
                    <a:lnTo>
                      <a:pt x="1954" y="1226"/>
                    </a:lnTo>
                    <a:lnTo>
                      <a:pt x="1956" y="1228"/>
                    </a:lnTo>
                    <a:lnTo>
                      <a:pt x="1956" y="1232"/>
                    </a:lnTo>
                    <a:lnTo>
                      <a:pt x="1952" y="1238"/>
                    </a:lnTo>
                    <a:lnTo>
                      <a:pt x="1940" y="1246"/>
                    </a:lnTo>
                    <a:lnTo>
                      <a:pt x="1926" y="1252"/>
                    </a:lnTo>
                    <a:lnTo>
                      <a:pt x="1920" y="1252"/>
                    </a:lnTo>
                    <a:lnTo>
                      <a:pt x="1916" y="1252"/>
                    </a:lnTo>
                    <a:lnTo>
                      <a:pt x="1908" y="1248"/>
                    </a:lnTo>
                    <a:lnTo>
                      <a:pt x="1902" y="1240"/>
                    </a:lnTo>
                    <a:lnTo>
                      <a:pt x="1894" y="1232"/>
                    </a:lnTo>
                    <a:lnTo>
                      <a:pt x="1886" y="1224"/>
                    </a:lnTo>
                    <a:lnTo>
                      <a:pt x="1874" y="1216"/>
                    </a:lnTo>
                    <a:lnTo>
                      <a:pt x="1868" y="1212"/>
                    </a:lnTo>
                    <a:lnTo>
                      <a:pt x="1858" y="1210"/>
                    </a:lnTo>
                    <a:lnTo>
                      <a:pt x="1844" y="1206"/>
                    </a:lnTo>
                    <a:lnTo>
                      <a:pt x="1836" y="1202"/>
                    </a:lnTo>
                    <a:lnTo>
                      <a:pt x="1832" y="1196"/>
                    </a:lnTo>
                    <a:lnTo>
                      <a:pt x="1832" y="1188"/>
                    </a:lnTo>
                    <a:lnTo>
                      <a:pt x="1832" y="1182"/>
                    </a:lnTo>
                    <a:lnTo>
                      <a:pt x="1830" y="1174"/>
                    </a:lnTo>
                    <a:lnTo>
                      <a:pt x="1826" y="1164"/>
                    </a:lnTo>
                    <a:lnTo>
                      <a:pt x="1818" y="1156"/>
                    </a:lnTo>
                    <a:lnTo>
                      <a:pt x="1814" y="1152"/>
                    </a:lnTo>
                    <a:lnTo>
                      <a:pt x="1812" y="1148"/>
                    </a:lnTo>
                    <a:lnTo>
                      <a:pt x="1812" y="1144"/>
                    </a:lnTo>
                    <a:lnTo>
                      <a:pt x="1812" y="1140"/>
                    </a:lnTo>
                    <a:lnTo>
                      <a:pt x="1816" y="1134"/>
                    </a:lnTo>
                    <a:lnTo>
                      <a:pt x="1822" y="1128"/>
                    </a:lnTo>
                    <a:lnTo>
                      <a:pt x="1826" y="1122"/>
                    </a:lnTo>
                    <a:lnTo>
                      <a:pt x="1830" y="1114"/>
                    </a:lnTo>
                    <a:lnTo>
                      <a:pt x="1828" y="1110"/>
                    </a:lnTo>
                    <a:lnTo>
                      <a:pt x="1826" y="1106"/>
                    </a:lnTo>
                    <a:lnTo>
                      <a:pt x="1822" y="1100"/>
                    </a:lnTo>
                    <a:lnTo>
                      <a:pt x="1816" y="1096"/>
                    </a:lnTo>
                    <a:lnTo>
                      <a:pt x="1800" y="1084"/>
                    </a:lnTo>
                    <a:lnTo>
                      <a:pt x="1784" y="1076"/>
                    </a:lnTo>
                    <a:lnTo>
                      <a:pt x="1758" y="1060"/>
                    </a:lnTo>
                    <a:lnTo>
                      <a:pt x="1746" y="1054"/>
                    </a:lnTo>
                    <a:lnTo>
                      <a:pt x="1738" y="1046"/>
                    </a:lnTo>
                    <a:lnTo>
                      <a:pt x="1730" y="1036"/>
                    </a:lnTo>
                    <a:lnTo>
                      <a:pt x="1726" y="1026"/>
                    </a:lnTo>
                    <a:lnTo>
                      <a:pt x="1724" y="1018"/>
                    </a:lnTo>
                    <a:lnTo>
                      <a:pt x="1726" y="1016"/>
                    </a:lnTo>
                    <a:lnTo>
                      <a:pt x="1736" y="1026"/>
                    </a:lnTo>
                    <a:lnTo>
                      <a:pt x="1746" y="1036"/>
                    </a:lnTo>
                    <a:lnTo>
                      <a:pt x="1762" y="1044"/>
                    </a:lnTo>
                    <a:lnTo>
                      <a:pt x="1782" y="1054"/>
                    </a:lnTo>
                    <a:lnTo>
                      <a:pt x="1808" y="1060"/>
                    </a:lnTo>
                    <a:lnTo>
                      <a:pt x="1836" y="1066"/>
                    </a:lnTo>
                    <a:lnTo>
                      <a:pt x="1864" y="1074"/>
                    </a:lnTo>
                    <a:lnTo>
                      <a:pt x="1920" y="1092"/>
                    </a:lnTo>
                    <a:lnTo>
                      <a:pt x="1948" y="1098"/>
                    </a:lnTo>
                    <a:lnTo>
                      <a:pt x="1962" y="1100"/>
                    </a:lnTo>
                    <a:lnTo>
                      <a:pt x="1976" y="1100"/>
                    </a:lnTo>
                    <a:lnTo>
                      <a:pt x="1990" y="1098"/>
                    </a:lnTo>
                    <a:lnTo>
                      <a:pt x="2002" y="1096"/>
                    </a:lnTo>
                    <a:lnTo>
                      <a:pt x="2016" y="1092"/>
                    </a:lnTo>
                    <a:lnTo>
                      <a:pt x="2030" y="1084"/>
                    </a:lnTo>
                    <a:lnTo>
                      <a:pt x="2052" y="1070"/>
                    </a:lnTo>
                    <a:lnTo>
                      <a:pt x="2072" y="1056"/>
                    </a:lnTo>
                    <a:lnTo>
                      <a:pt x="2084" y="1042"/>
                    </a:lnTo>
                    <a:lnTo>
                      <a:pt x="2090" y="1036"/>
                    </a:lnTo>
                    <a:lnTo>
                      <a:pt x="2092" y="1030"/>
                    </a:lnTo>
                    <a:lnTo>
                      <a:pt x="2094" y="1022"/>
                    </a:lnTo>
                    <a:lnTo>
                      <a:pt x="2092" y="1016"/>
                    </a:lnTo>
                    <a:lnTo>
                      <a:pt x="2090" y="1010"/>
                    </a:lnTo>
                    <a:lnTo>
                      <a:pt x="2086" y="1002"/>
                    </a:lnTo>
                    <a:lnTo>
                      <a:pt x="2080" y="994"/>
                    </a:lnTo>
                    <a:lnTo>
                      <a:pt x="2072" y="988"/>
                    </a:lnTo>
                    <a:lnTo>
                      <a:pt x="2050" y="970"/>
                    </a:lnTo>
                    <a:lnTo>
                      <a:pt x="2010" y="946"/>
                    </a:lnTo>
                    <a:lnTo>
                      <a:pt x="1982" y="934"/>
                    </a:lnTo>
                    <a:lnTo>
                      <a:pt x="1954" y="920"/>
                    </a:lnTo>
                    <a:lnTo>
                      <a:pt x="1910" y="896"/>
                    </a:lnTo>
                    <a:lnTo>
                      <a:pt x="1884" y="882"/>
                    </a:lnTo>
                    <a:lnTo>
                      <a:pt x="1868" y="874"/>
                    </a:lnTo>
                    <a:lnTo>
                      <a:pt x="1854" y="870"/>
                    </a:lnTo>
                    <a:lnTo>
                      <a:pt x="1844" y="870"/>
                    </a:lnTo>
                    <a:lnTo>
                      <a:pt x="1834" y="872"/>
                    </a:lnTo>
                    <a:lnTo>
                      <a:pt x="1822" y="872"/>
                    </a:lnTo>
                    <a:lnTo>
                      <a:pt x="1808" y="870"/>
                    </a:lnTo>
                    <a:lnTo>
                      <a:pt x="1786" y="866"/>
                    </a:lnTo>
                    <a:lnTo>
                      <a:pt x="1768" y="858"/>
                    </a:lnTo>
                    <a:lnTo>
                      <a:pt x="1758" y="852"/>
                    </a:lnTo>
                    <a:lnTo>
                      <a:pt x="1756" y="850"/>
                    </a:lnTo>
                    <a:lnTo>
                      <a:pt x="1756" y="846"/>
                    </a:lnTo>
                    <a:lnTo>
                      <a:pt x="1758" y="844"/>
                    </a:lnTo>
                    <a:lnTo>
                      <a:pt x="1758" y="840"/>
                    </a:lnTo>
                    <a:lnTo>
                      <a:pt x="1752" y="834"/>
                    </a:lnTo>
                    <a:lnTo>
                      <a:pt x="1740" y="828"/>
                    </a:lnTo>
                    <a:lnTo>
                      <a:pt x="1726" y="824"/>
                    </a:lnTo>
                    <a:lnTo>
                      <a:pt x="1718" y="824"/>
                    </a:lnTo>
                    <a:lnTo>
                      <a:pt x="1712" y="826"/>
                    </a:lnTo>
                    <a:lnTo>
                      <a:pt x="1710" y="830"/>
                    </a:lnTo>
                    <a:lnTo>
                      <a:pt x="1706" y="834"/>
                    </a:lnTo>
                    <a:lnTo>
                      <a:pt x="1698" y="838"/>
                    </a:lnTo>
                    <a:lnTo>
                      <a:pt x="1686" y="838"/>
                    </a:lnTo>
                    <a:lnTo>
                      <a:pt x="1666" y="834"/>
                    </a:lnTo>
                    <a:lnTo>
                      <a:pt x="1658" y="832"/>
                    </a:lnTo>
                    <a:lnTo>
                      <a:pt x="1652" y="832"/>
                    </a:lnTo>
                    <a:lnTo>
                      <a:pt x="1648" y="832"/>
                    </a:lnTo>
                    <a:lnTo>
                      <a:pt x="1644" y="828"/>
                    </a:lnTo>
                    <a:lnTo>
                      <a:pt x="1640" y="828"/>
                    </a:lnTo>
                    <a:lnTo>
                      <a:pt x="1638" y="830"/>
                    </a:lnTo>
                    <a:lnTo>
                      <a:pt x="1636" y="834"/>
                    </a:lnTo>
                    <a:lnTo>
                      <a:pt x="1630" y="836"/>
                    </a:lnTo>
                    <a:lnTo>
                      <a:pt x="1620" y="838"/>
                    </a:lnTo>
                    <a:lnTo>
                      <a:pt x="1618" y="838"/>
                    </a:lnTo>
                    <a:lnTo>
                      <a:pt x="1618" y="834"/>
                    </a:lnTo>
                    <a:lnTo>
                      <a:pt x="1622" y="830"/>
                    </a:lnTo>
                    <a:lnTo>
                      <a:pt x="1622" y="826"/>
                    </a:lnTo>
                    <a:lnTo>
                      <a:pt x="1620" y="822"/>
                    </a:lnTo>
                    <a:lnTo>
                      <a:pt x="1618" y="820"/>
                    </a:lnTo>
                    <a:lnTo>
                      <a:pt x="1614" y="818"/>
                    </a:lnTo>
                    <a:lnTo>
                      <a:pt x="1608" y="818"/>
                    </a:lnTo>
                    <a:lnTo>
                      <a:pt x="1598" y="816"/>
                    </a:lnTo>
                    <a:lnTo>
                      <a:pt x="1590" y="814"/>
                    </a:lnTo>
                    <a:lnTo>
                      <a:pt x="1586" y="812"/>
                    </a:lnTo>
                    <a:lnTo>
                      <a:pt x="1580" y="810"/>
                    </a:lnTo>
                    <a:lnTo>
                      <a:pt x="1576" y="810"/>
                    </a:lnTo>
                    <a:lnTo>
                      <a:pt x="1580" y="808"/>
                    </a:lnTo>
                    <a:lnTo>
                      <a:pt x="1592" y="808"/>
                    </a:lnTo>
                    <a:lnTo>
                      <a:pt x="1612" y="812"/>
                    </a:lnTo>
                    <a:lnTo>
                      <a:pt x="1624" y="812"/>
                    </a:lnTo>
                    <a:lnTo>
                      <a:pt x="1634" y="812"/>
                    </a:lnTo>
                    <a:lnTo>
                      <a:pt x="1640" y="810"/>
                    </a:lnTo>
                    <a:lnTo>
                      <a:pt x="1646" y="808"/>
                    </a:lnTo>
                    <a:lnTo>
                      <a:pt x="1654" y="800"/>
                    </a:lnTo>
                    <a:lnTo>
                      <a:pt x="1658" y="800"/>
                    </a:lnTo>
                    <a:lnTo>
                      <a:pt x="1662" y="800"/>
                    </a:lnTo>
                    <a:lnTo>
                      <a:pt x="1668" y="800"/>
                    </a:lnTo>
                    <a:lnTo>
                      <a:pt x="1672" y="798"/>
                    </a:lnTo>
                    <a:lnTo>
                      <a:pt x="1674" y="796"/>
                    </a:lnTo>
                    <a:lnTo>
                      <a:pt x="1676" y="794"/>
                    </a:lnTo>
                    <a:lnTo>
                      <a:pt x="1676" y="790"/>
                    </a:lnTo>
                    <a:lnTo>
                      <a:pt x="1674" y="788"/>
                    </a:lnTo>
                    <a:lnTo>
                      <a:pt x="1672" y="786"/>
                    </a:lnTo>
                    <a:lnTo>
                      <a:pt x="1668" y="786"/>
                    </a:lnTo>
                    <a:lnTo>
                      <a:pt x="1660" y="786"/>
                    </a:lnTo>
                    <a:lnTo>
                      <a:pt x="1658" y="782"/>
                    </a:lnTo>
                    <a:lnTo>
                      <a:pt x="1656" y="780"/>
                    </a:lnTo>
                    <a:lnTo>
                      <a:pt x="1650" y="778"/>
                    </a:lnTo>
                    <a:lnTo>
                      <a:pt x="1648" y="776"/>
                    </a:lnTo>
                    <a:lnTo>
                      <a:pt x="1644" y="774"/>
                    </a:lnTo>
                    <a:lnTo>
                      <a:pt x="1640" y="770"/>
                    </a:lnTo>
                    <a:lnTo>
                      <a:pt x="1636" y="766"/>
                    </a:lnTo>
                    <a:lnTo>
                      <a:pt x="1634" y="766"/>
                    </a:lnTo>
                    <a:lnTo>
                      <a:pt x="1630" y="768"/>
                    </a:lnTo>
                    <a:lnTo>
                      <a:pt x="1624" y="768"/>
                    </a:lnTo>
                    <a:lnTo>
                      <a:pt x="1624" y="766"/>
                    </a:lnTo>
                    <a:lnTo>
                      <a:pt x="1620" y="764"/>
                    </a:lnTo>
                    <a:lnTo>
                      <a:pt x="1614" y="766"/>
                    </a:lnTo>
                    <a:lnTo>
                      <a:pt x="1606" y="768"/>
                    </a:lnTo>
                    <a:lnTo>
                      <a:pt x="1606" y="764"/>
                    </a:lnTo>
                    <a:lnTo>
                      <a:pt x="1606" y="762"/>
                    </a:lnTo>
                    <a:lnTo>
                      <a:pt x="1606" y="760"/>
                    </a:lnTo>
                    <a:lnTo>
                      <a:pt x="1602" y="758"/>
                    </a:lnTo>
                    <a:lnTo>
                      <a:pt x="1596" y="756"/>
                    </a:lnTo>
                    <a:lnTo>
                      <a:pt x="1588" y="754"/>
                    </a:lnTo>
                    <a:lnTo>
                      <a:pt x="1582" y="754"/>
                    </a:lnTo>
                    <a:lnTo>
                      <a:pt x="1578" y="758"/>
                    </a:lnTo>
                    <a:lnTo>
                      <a:pt x="1574" y="760"/>
                    </a:lnTo>
                    <a:lnTo>
                      <a:pt x="1572" y="766"/>
                    </a:lnTo>
                    <a:lnTo>
                      <a:pt x="1570" y="770"/>
                    </a:lnTo>
                    <a:lnTo>
                      <a:pt x="1570" y="780"/>
                    </a:lnTo>
                    <a:lnTo>
                      <a:pt x="1572" y="786"/>
                    </a:lnTo>
                    <a:lnTo>
                      <a:pt x="1568" y="786"/>
                    </a:lnTo>
                    <a:lnTo>
                      <a:pt x="1564" y="782"/>
                    </a:lnTo>
                    <a:lnTo>
                      <a:pt x="1560" y="782"/>
                    </a:lnTo>
                    <a:lnTo>
                      <a:pt x="1558" y="782"/>
                    </a:lnTo>
                    <a:lnTo>
                      <a:pt x="1550" y="784"/>
                    </a:lnTo>
                    <a:lnTo>
                      <a:pt x="1548" y="784"/>
                    </a:lnTo>
                    <a:lnTo>
                      <a:pt x="1548" y="782"/>
                    </a:lnTo>
                    <a:lnTo>
                      <a:pt x="1554" y="778"/>
                    </a:lnTo>
                    <a:lnTo>
                      <a:pt x="1560" y="772"/>
                    </a:lnTo>
                    <a:lnTo>
                      <a:pt x="1564" y="768"/>
                    </a:lnTo>
                    <a:lnTo>
                      <a:pt x="1564" y="766"/>
                    </a:lnTo>
                    <a:lnTo>
                      <a:pt x="1562" y="766"/>
                    </a:lnTo>
                    <a:lnTo>
                      <a:pt x="1556" y="766"/>
                    </a:lnTo>
                    <a:lnTo>
                      <a:pt x="1554" y="766"/>
                    </a:lnTo>
                    <a:lnTo>
                      <a:pt x="1554" y="762"/>
                    </a:lnTo>
                    <a:lnTo>
                      <a:pt x="1558" y="758"/>
                    </a:lnTo>
                    <a:lnTo>
                      <a:pt x="1564" y="756"/>
                    </a:lnTo>
                    <a:lnTo>
                      <a:pt x="1572" y="752"/>
                    </a:lnTo>
                    <a:lnTo>
                      <a:pt x="1574" y="750"/>
                    </a:lnTo>
                    <a:lnTo>
                      <a:pt x="1574" y="748"/>
                    </a:lnTo>
                    <a:lnTo>
                      <a:pt x="1572" y="746"/>
                    </a:lnTo>
                    <a:lnTo>
                      <a:pt x="1570" y="746"/>
                    </a:lnTo>
                    <a:lnTo>
                      <a:pt x="1566" y="746"/>
                    </a:lnTo>
                    <a:lnTo>
                      <a:pt x="1562" y="746"/>
                    </a:lnTo>
                    <a:lnTo>
                      <a:pt x="1560" y="746"/>
                    </a:lnTo>
                    <a:lnTo>
                      <a:pt x="1560" y="742"/>
                    </a:lnTo>
                    <a:lnTo>
                      <a:pt x="1560" y="740"/>
                    </a:lnTo>
                    <a:lnTo>
                      <a:pt x="1558" y="740"/>
                    </a:lnTo>
                    <a:lnTo>
                      <a:pt x="1554" y="740"/>
                    </a:lnTo>
                    <a:lnTo>
                      <a:pt x="1548" y="742"/>
                    </a:lnTo>
                    <a:lnTo>
                      <a:pt x="1544" y="742"/>
                    </a:lnTo>
                    <a:lnTo>
                      <a:pt x="1540" y="740"/>
                    </a:lnTo>
                    <a:lnTo>
                      <a:pt x="1538" y="738"/>
                    </a:lnTo>
                    <a:lnTo>
                      <a:pt x="1536" y="738"/>
                    </a:lnTo>
                    <a:lnTo>
                      <a:pt x="1534" y="740"/>
                    </a:lnTo>
                    <a:lnTo>
                      <a:pt x="1532" y="744"/>
                    </a:lnTo>
                    <a:lnTo>
                      <a:pt x="1530" y="744"/>
                    </a:lnTo>
                    <a:lnTo>
                      <a:pt x="1528" y="744"/>
                    </a:lnTo>
                    <a:lnTo>
                      <a:pt x="1524" y="742"/>
                    </a:lnTo>
                    <a:lnTo>
                      <a:pt x="1522" y="744"/>
                    </a:lnTo>
                    <a:lnTo>
                      <a:pt x="1518" y="746"/>
                    </a:lnTo>
                    <a:lnTo>
                      <a:pt x="1518" y="750"/>
                    </a:lnTo>
                    <a:lnTo>
                      <a:pt x="1518" y="752"/>
                    </a:lnTo>
                    <a:lnTo>
                      <a:pt x="1520" y="752"/>
                    </a:lnTo>
                    <a:lnTo>
                      <a:pt x="1524" y="754"/>
                    </a:lnTo>
                    <a:lnTo>
                      <a:pt x="1530" y="754"/>
                    </a:lnTo>
                    <a:lnTo>
                      <a:pt x="1528" y="756"/>
                    </a:lnTo>
                    <a:lnTo>
                      <a:pt x="1522" y="760"/>
                    </a:lnTo>
                    <a:lnTo>
                      <a:pt x="1522" y="762"/>
                    </a:lnTo>
                    <a:lnTo>
                      <a:pt x="1520" y="764"/>
                    </a:lnTo>
                    <a:lnTo>
                      <a:pt x="1516" y="766"/>
                    </a:lnTo>
                    <a:lnTo>
                      <a:pt x="1516" y="768"/>
                    </a:lnTo>
                    <a:lnTo>
                      <a:pt x="1514" y="772"/>
                    </a:lnTo>
                    <a:lnTo>
                      <a:pt x="1512" y="772"/>
                    </a:lnTo>
                    <a:lnTo>
                      <a:pt x="1510" y="774"/>
                    </a:lnTo>
                    <a:lnTo>
                      <a:pt x="1510" y="780"/>
                    </a:lnTo>
                    <a:lnTo>
                      <a:pt x="1510" y="782"/>
                    </a:lnTo>
                    <a:lnTo>
                      <a:pt x="1510" y="784"/>
                    </a:lnTo>
                    <a:lnTo>
                      <a:pt x="1504" y="786"/>
                    </a:lnTo>
                    <a:lnTo>
                      <a:pt x="1496" y="790"/>
                    </a:lnTo>
                    <a:lnTo>
                      <a:pt x="1492" y="792"/>
                    </a:lnTo>
                    <a:lnTo>
                      <a:pt x="1490" y="790"/>
                    </a:lnTo>
                    <a:lnTo>
                      <a:pt x="1492" y="784"/>
                    </a:lnTo>
                    <a:lnTo>
                      <a:pt x="1494" y="776"/>
                    </a:lnTo>
                    <a:lnTo>
                      <a:pt x="1496" y="770"/>
                    </a:lnTo>
                    <a:lnTo>
                      <a:pt x="1496" y="766"/>
                    </a:lnTo>
                    <a:lnTo>
                      <a:pt x="1498" y="760"/>
                    </a:lnTo>
                    <a:lnTo>
                      <a:pt x="1500" y="754"/>
                    </a:lnTo>
                    <a:lnTo>
                      <a:pt x="1498" y="750"/>
                    </a:lnTo>
                    <a:lnTo>
                      <a:pt x="1494" y="750"/>
                    </a:lnTo>
                    <a:lnTo>
                      <a:pt x="1490" y="752"/>
                    </a:lnTo>
                    <a:lnTo>
                      <a:pt x="1480" y="762"/>
                    </a:lnTo>
                    <a:lnTo>
                      <a:pt x="1456" y="784"/>
                    </a:lnTo>
                    <a:lnTo>
                      <a:pt x="1450" y="790"/>
                    </a:lnTo>
                    <a:lnTo>
                      <a:pt x="1450" y="794"/>
                    </a:lnTo>
                    <a:lnTo>
                      <a:pt x="1450" y="798"/>
                    </a:lnTo>
                    <a:lnTo>
                      <a:pt x="1446" y="804"/>
                    </a:lnTo>
                    <a:lnTo>
                      <a:pt x="1440" y="810"/>
                    </a:lnTo>
                    <a:lnTo>
                      <a:pt x="1436" y="810"/>
                    </a:lnTo>
                    <a:lnTo>
                      <a:pt x="1434" y="810"/>
                    </a:lnTo>
                    <a:lnTo>
                      <a:pt x="1432" y="810"/>
                    </a:lnTo>
                    <a:lnTo>
                      <a:pt x="1428" y="812"/>
                    </a:lnTo>
                    <a:lnTo>
                      <a:pt x="1426" y="812"/>
                    </a:lnTo>
                    <a:lnTo>
                      <a:pt x="1428" y="808"/>
                    </a:lnTo>
                    <a:lnTo>
                      <a:pt x="1432" y="802"/>
                    </a:lnTo>
                    <a:lnTo>
                      <a:pt x="1436" y="798"/>
                    </a:lnTo>
                    <a:lnTo>
                      <a:pt x="1436" y="794"/>
                    </a:lnTo>
                    <a:lnTo>
                      <a:pt x="1436" y="792"/>
                    </a:lnTo>
                    <a:lnTo>
                      <a:pt x="1438" y="790"/>
                    </a:lnTo>
                    <a:lnTo>
                      <a:pt x="1442" y="784"/>
                    </a:lnTo>
                    <a:lnTo>
                      <a:pt x="1440" y="782"/>
                    </a:lnTo>
                    <a:lnTo>
                      <a:pt x="1440" y="778"/>
                    </a:lnTo>
                    <a:lnTo>
                      <a:pt x="1448" y="770"/>
                    </a:lnTo>
                    <a:lnTo>
                      <a:pt x="1466" y="756"/>
                    </a:lnTo>
                    <a:lnTo>
                      <a:pt x="1466" y="754"/>
                    </a:lnTo>
                    <a:lnTo>
                      <a:pt x="1458" y="754"/>
                    </a:lnTo>
                    <a:lnTo>
                      <a:pt x="1454" y="752"/>
                    </a:lnTo>
                    <a:lnTo>
                      <a:pt x="1450" y="752"/>
                    </a:lnTo>
                    <a:lnTo>
                      <a:pt x="1446" y="748"/>
                    </a:lnTo>
                    <a:lnTo>
                      <a:pt x="1446" y="746"/>
                    </a:lnTo>
                    <a:lnTo>
                      <a:pt x="1444" y="752"/>
                    </a:lnTo>
                    <a:lnTo>
                      <a:pt x="1442" y="758"/>
                    </a:lnTo>
                    <a:lnTo>
                      <a:pt x="1442" y="760"/>
                    </a:lnTo>
                    <a:lnTo>
                      <a:pt x="1440" y="758"/>
                    </a:lnTo>
                    <a:lnTo>
                      <a:pt x="1438" y="754"/>
                    </a:lnTo>
                    <a:lnTo>
                      <a:pt x="1434" y="750"/>
                    </a:lnTo>
                    <a:lnTo>
                      <a:pt x="1430" y="748"/>
                    </a:lnTo>
                    <a:lnTo>
                      <a:pt x="1426" y="750"/>
                    </a:lnTo>
                    <a:lnTo>
                      <a:pt x="1424" y="750"/>
                    </a:lnTo>
                    <a:lnTo>
                      <a:pt x="1420" y="748"/>
                    </a:lnTo>
                    <a:lnTo>
                      <a:pt x="1418" y="746"/>
                    </a:lnTo>
                    <a:lnTo>
                      <a:pt x="1414" y="746"/>
                    </a:lnTo>
                    <a:lnTo>
                      <a:pt x="1412" y="748"/>
                    </a:lnTo>
                    <a:lnTo>
                      <a:pt x="1414" y="752"/>
                    </a:lnTo>
                    <a:lnTo>
                      <a:pt x="1416" y="754"/>
                    </a:lnTo>
                    <a:lnTo>
                      <a:pt x="1416" y="758"/>
                    </a:lnTo>
                    <a:lnTo>
                      <a:pt x="1414" y="760"/>
                    </a:lnTo>
                    <a:lnTo>
                      <a:pt x="1408" y="758"/>
                    </a:lnTo>
                    <a:lnTo>
                      <a:pt x="1402" y="754"/>
                    </a:lnTo>
                    <a:lnTo>
                      <a:pt x="1400" y="756"/>
                    </a:lnTo>
                    <a:lnTo>
                      <a:pt x="1402" y="760"/>
                    </a:lnTo>
                    <a:lnTo>
                      <a:pt x="1410" y="764"/>
                    </a:lnTo>
                    <a:lnTo>
                      <a:pt x="1418" y="768"/>
                    </a:lnTo>
                    <a:lnTo>
                      <a:pt x="1422" y="770"/>
                    </a:lnTo>
                    <a:lnTo>
                      <a:pt x="1418" y="772"/>
                    </a:lnTo>
                    <a:lnTo>
                      <a:pt x="1410" y="770"/>
                    </a:lnTo>
                    <a:lnTo>
                      <a:pt x="1404" y="768"/>
                    </a:lnTo>
                    <a:lnTo>
                      <a:pt x="1402" y="768"/>
                    </a:lnTo>
                    <a:lnTo>
                      <a:pt x="1402" y="770"/>
                    </a:lnTo>
                    <a:lnTo>
                      <a:pt x="1400" y="774"/>
                    </a:lnTo>
                    <a:lnTo>
                      <a:pt x="1396" y="778"/>
                    </a:lnTo>
                    <a:lnTo>
                      <a:pt x="1388" y="782"/>
                    </a:lnTo>
                    <a:lnTo>
                      <a:pt x="1376" y="790"/>
                    </a:lnTo>
                    <a:lnTo>
                      <a:pt x="1372" y="792"/>
                    </a:lnTo>
                    <a:lnTo>
                      <a:pt x="1372" y="794"/>
                    </a:lnTo>
                    <a:lnTo>
                      <a:pt x="1366" y="798"/>
                    </a:lnTo>
                    <a:lnTo>
                      <a:pt x="1362" y="800"/>
                    </a:lnTo>
                    <a:lnTo>
                      <a:pt x="1360" y="802"/>
                    </a:lnTo>
                    <a:lnTo>
                      <a:pt x="1360" y="804"/>
                    </a:lnTo>
                    <a:lnTo>
                      <a:pt x="1362" y="808"/>
                    </a:lnTo>
                    <a:lnTo>
                      <a:pt x="1360" y="810"/>
                    </a:lnTo>
                    <a:lnTo>
                      <a:pt x="1358" y="810"/>
                    </a:lnTo>
                    <a:lnTo>
                      <a:pt x="1358" y="812"/>
                    </a:lnTo>
                    <a:lnTo>
                      <a:pt x="1362" y="816"/>
                    </a:lnTo>
                    <a:lnTo>
                      <a:pt x="1368" y="818"/>
                    </a:lnTo>
                    <a:lnTo>
                      <a:pt x="1370" y="818"/>
                    </a:lnTo>
                    <a:lnTo>
                      <a:pt x="1368" y="818"/>
                    </a:lnTo>
                    <a:lnTo>
                      <a:pt x="1362" y="818"/>
                    </a:lnTo>
                    <a:lnTo>
                      <a:pt x="1356" y="818"/>
                    </a:lnTo>
                    <a:lnTo>
                      <a:pt x="1350" y="816"/>
                    </a:lnTo>
                    <a:lnTo>
                      <a:pt x="1350" y="814"/>
                    </a:lnTo>
                    <a:lnTo>
                      <a:pt x="1350" y="810"/>
                    </a:lnTo>
                    <a:lnTo>
                      <a:pt x="1350" y="806"/>
                    </a:lnTo>
                    <a:lnTo>
                      <a:pt x="1350" y="804"/>
                    </a:lnTo>
                    <a:lnTo>
                      <a:pt x="1342" y="802"/>
                    </a:lnTo>
                    <a:lnTo>
                      <a:pt x="1334" y="800"/>
                    </a:lnTo>
                    <a:lnTo>
                      <a:pt x="1326" y="800"/>
                    </a:lnTo>
                    <a:lnTo>
                      <a:pt x="1324" y="798"/>
                    </a:lnTo>
                    <a:lnTo>
                      <a:pt x="1322" y="798"/>
                    </a:lnTo>
                    <a:lnTo>
                      <a:pt x="1320" y="796"/>
                    </a:lnTo>
                    <a:lnTo>
                      <a:pt x="1318" y="798"/>
                    </a:lnTo>
                    <a:lnTo>
                      <a:pt x="1312" y="796"/>
                    </a:lnTo>
                    <a:lnTo>
                      <a:pt x="1308" y="794"/>
                    </a:lnTo>
                    <a:lnTo>
                      <a:pt x="1306" y="794"/>
                    </a:lnTo>
                    <a:lnTo>
                      <a:pt x="1306" y="796"/>
                    </a:lnTo>
                    <a:lnTo>
                      <a:pt x="1304" y="802"/>
                    </a:lnTo>
                    <a:lnTo>
                      <a:pt x="1302" y="808"/>
                    </a:lnTo>
                    <a:lnTo>
                      <a:pt x="1300" y="802"/>
                    </a:lnTo>
                    <a:lnTo>
                      <a:pt x="1298" y="800"/>
                    </a:lnTo>
                    <a:lnTo>
                      <a:pt x="1294" y="796"/>
                    </a:lnTo>
                    <a:lnTo>
                      <a:pt x="1290" y="796"/>
                    </a:lnTo>
                    <a:lnTo>
                      <a:pt x="1284" y="798"/>
                    </a:lnTo>
                    <a:lnTo>
                      <a:pt x="1278" y="802"/>
                    </a:lnTo>
                    <a:lnTo>
                      <a:pt x="1280" y="804"/>
                    </a:lnTo>
                    <a:lnTo>
                      <a:pt x="1286" y="806"/>
                    </a:lnTo>
                    <a:lnTo>
                      <a:pt x="1288" y="808"/>
                    </a:lnTo>
                    <a:lnTo>
                      <a:pt x="1290" y="810"/>
                    </a:lnTo>
                    <a:lnTo>
                      <a:pt x="1294" y="812"/>
                    </a:lnTo>
                    <a:lnTo>
                      <a:pt x="1298" y="812"/>
                    </a:lnTo>
                    <a:lnTo>
                      <a:pt x="1302" y="814"/>
                    </a:lnTo>
                    <a:lnTo>
                      <a:pt x="1304" y="816"/>
                    </a:lnTo>
                    <a:lnTo>
                      <a:pt x="1308" y="816"/>
                    </a:lnTo>
                    <a:lnTo>
                      <a:pt x="1310" y="818"/>
                    </a:lnTo>
                    <a:lnTo>
                      <a:pt x="1308" y="820"/>
                    </a:lnTo>
                    <a:lnTo>
                      <a:pt x="1306" y="822"/>
                    </a:lnTo>
                    <a:lnTo>
                      <a:pt x="1306" y="824"/>
                    </a:lnTo>
                    <a:lnTo>
                      <a:pt x="1312" y="832"/>
                    </a:lnTo>
                    <a:lnTo>
                      <a:pt x="1314" y="836"/>
                    </a:lnTo>
                    <a:lnTo>
                      <a:pt x="1312" y="836"/>
                    </a:lnTo>
                    <a:lnTo>
                      <a:pt x="1296" y="824"/>
                    </a:lnTo>
                    <a:lnTo>
                      <a:pt x="1286" y="818"/>
                    </a:lnTo>
                    <a:lnTo>
                      <a:pt x="1280" y="816"/>
                    </a:lnTo>
                    <a:lnTo>
                      <a:pt x="1278" y="818"/>
                    </a:lnTo>
                    <a:lnTo>
                      <a:pt x="1278" y="822"/>
                    </a:lnTo>
                    <a:lnTo>
                      <a:pt x="1280" y="822"/>
                    </a:lnTo>
                    <a:lnTo>
                      <a:pt x="1280" y="824"/>
                    </a:lnTo>
                    <a:lnTo>
                      <a:pt x="1276" y="826"/>
                    </a:lnTo>
                    <a:lnTo>
                      <a:pt x="1274" y="826"/>
                    </a:lnTo>
                    <a:lnTo>
                      <a:pt x="1272" y="826"/>
                    </a:lnTo>
                    <a:lnTo>
                      <a:pt x="1272" y="824"/>
                    </a:lnTo>
                    <a:lnTo>
                      <a:pt x="1274" y="822"/>
                    </a:lnTo>
                    <a:lnTo>
                      <a:pt x="1272" y="822"/>
                    </a:lnTo>
                    <a:lnTo>
                      <a:pt x="1266" y="824"/>
                    </a:lnTo>
                    <a:lnTo>
                      <a:pt x="1252" y="834"/>
                    </a:lnTo>
                    <a:lnTo>
                      <a:pt x="1252" y="836"/>
                    </a:lnTo>
                    <a:lnTo>
                      <a:pt x="1250" y="838"/>
                    </a:lnTo>
                    <a:lnTo>
                      <a:pt x="1248" y="846"/>
                    </a:lnTo>
                    <a:lnTo>
                      <a:pt x="1246" y="850"/>
                    </a:lnTo>
                    <a:lnTo>
                      <a:pt x="1244" y="856"/>
                    </a:lnTo>
                    <a:lnTo>
                      <a:pt x="1238" y="862"/>
                    </a:lnTo>
                    <a:lnTo>
                      <a:pt x="1228" y="868"/>
                    </a:lnTo>
                    <a:lnTo>
                      <a:pt x="1238" y="856"/>
                    </a:lnTo>
                    <a:lnTo>
                      <a:pt x="1242" y="844"/>
                    </a:lnTo>
                    <a:lnTo>
                      <a:pt x="1244" y="832"/>
                    </a:lnTo>
                    <a:lnTo>
                      <a:pt x="1244" y="824"/>
                    </a:lnTo>
                    <a:lnTo>
                      <a:pt x="1242" y="820"/>
                    </a:lnTo>
                    <a:lnTo>
                      <a:pt x="1240" y="822"/>
                    </a:lnTo>
                    <a:lnTo>
                      <a:pt x="1238" y="824"/>
                    </a:lnTo>
                    <a:lnTo>
                      <a:pt x="1236" y="826"/>
                    </a:lnTo>
                    <a:lnTo>
                      <a:pt x="1236" y="824"/>
                    </a:lnTo>
                    <a:lnTo>
                      <a:pt x="1232" y="822"/>
                    </a:lnTo>
                    <a:lnTo>
                      <a:pt x="1230" y="822"/>
                    </a:lnTo>
                    <a:lnTo>
                      <a:pt x="1224" y="834"/>
                    </a:lnTo>
                    <a:lnTo>
                      <a:pt x="1222" y="840"/>
                    </a:lnTo>
                    <a:lnTo>
                      <a:pt x="1222" y="842"/>
                    </a:lnTo>
                    <a:lnTo>
                      <a:pt x="1222" y="844"/>
                    </a:lnTo>
                    <a:lnTo>
                      <a:pt x="1220" y="846"/>
                    </a:lnTo>
                    <a:lnTo>
                      <a:pt x="1216" y="848"/>
                    </a:lnTo>
                    <a:lnTo>
                      <a:pt x="1214" y="848"/>
                    </a:lnTo>
                    <a:lnTo>
                      <a:pt x="1214" y="846"/>
                    </a:lnTo>
                    <a:lnTo>
                      <a:pt x="1216" y="840"/>
                    </a:lnTo>
                    <a:lnTo>
                      <a:pt x="1218" y="836"/>
                    </a:lnTo>
                    <a:lnTo>
                      <a:pt x="1216" y="832"/>
                    </a:lnTo>
                    <a:lnTo>
                      <a:pt x="1214" y="830"/>
                    </a:lnTo>
                    <a:lnTo>
                      <a:pt x="1212" y="830"/>
                    </a:lnTo>
                    <a:lnTo>
                      <a:pt x="1204" y="832"/>
                    </a:lnTo>
                    <a:lnTo>
                      <a:pt x="1198" y="836"/>
                    </a:lnTo>
                    <a:lnTo>
                      <a:pt x="1186" y="844"/>
                    </a:lnTo>
                    <a:lnTo>
                      <a:pt x="1184" y="846"/>
                    </a:lnTo>
                    <a:lnTo>
                      <a:pt x="1188" y="848"/>
                    </a:lnTo>
                    <a:lnTo>
                      <a:pt x="1188" y="850"/>
                    </a:lnTo>
                    <a:lnTo>
                      <a:pt x="1188" y="854"/>
                    </a:lnTo>
                    <a:lnTo>
                      <a:pt x="1188" y="856"/>
                    </a:lnTo>
                    <a:lnTo>
                      <a:pt x="1190" y="858"/>
                    </a:lnTo>
                    <a:lnTo>
                      <a:pt x="1196" y="860"/>
                    </a:lnTo>
                    <a:lnTo>
                      <a:pt x="1200" y="862"/>
                    </a:lnTo>
                    <a:lnTo>
                      <a:pt x="1204" y="864"/>
                    </a:lnTo>
                    <a:lnTo>
                      <a:pt x="1208" y="868"/>
                    </a:lnTo>
                    <a:lnTo>
                      <a:pt x="1210" y="876"/>
                    </a:lnTo>
                    <a:lnTo>
                      <a:pt x="1200" y="872"/>
                    </a:lnTo>
                    <a:lnTo>
                      <a:pt x="1198" y="870"/>
                    </a:lnTo>
                    <a:lnTo>
                      <a:pt x="1200" y="868"/>
                    </a:lnTo>
                    <a:lnTo>
                      <a:pt x="1202" y="868"/>
                    </a:lnTo>
                    <a:lnTo>
                      <a:pt x="1196" y="864"/>
                    </a:lnTo>
                    <a:lnTo>
                      <a:pt x="1190" y="862"/>
                    </a:lnTo>
                    <a:lnTo>
                      <a:pt x="1186" y="860"/>
                    </a:lnTo>
                    <a:lnTo>
                      <a:pt x="1182" y="854"/>
                    </a:lnTo>
                    <a:lnTo>
                      <a:pt x="1180" y="852"/>
                    </a:lnTo>
                    <a:lnTo>
                      <a:pt x="1174" y="852"/>
                    </a:lnTo>
                    <a:lnTo>
                      <a:pt x="1166" y="854"/>
                    </a:lnTo>
                    <a:lnTo>
                      <a:pt x="1166" y="856"/>
                    </a:lnTo>
                    <a:lnTo>
                      <a:pt x="1174" y="862"/>
                    </a:lnTo>
                    <a:lnTo>
                      <a:pt x="1178" y="866"/>
                    </a:lnTo>
                    <a:lnTo>
                      <a:pt x="1176" y="868"/>
                    </a:lnTo>
                    <a:lnTo>
                      <a:pt x="1172" y="868"/>
                    </a:lnTo>
                    <a:lnTo>
                      <a:pt x="1168" y="862"/>
                    </a:lnTo>
                    <a:lnTo>
                      <a:pt x="1158" y="854"/>
                    </a:lnTo>
                    <a:lnTo>
                      <a:pt x="1154" y="854"/>
                    </a:lnTo>
                    <a:lnTo>
                      <a:pt x="1154" y="858"/>
                    </a:lnTo>
                    <a:lnTo>
                      <a:pt x="1154" y="860"/>
                    </a:lnTo>
                    <a:lnTo>
                      <a:pt x="1154" y="862"/>
                    </a:lnTo>
                    <a:lnTo>
                      <a:pt x="1152" y="864"/>
                    </a:lnTo>
                    <a:lnTo>
                      <a:pt x="1150" y="868"/>
                    </a:lnTo>
                    <a:lnTo>
                      <a:pt x="1150" y="872"/>
                    </a:lnTo>
                    <a:lnTo>
                      <a:pt x="1152" y="876"/>
                    </a:lnTo>
                    <a:lnTo>
                      <a:pt x="1152" y="878"/>
                    </a:lnTo>
                    <a:lnTo>
                      <a:pt x="1146" y="880"/>
                    </a:lnTo>
                    <a:lnTo>
                      <a:pt x="1138" y="884"/>
                    </a:lnTo>
                    <a:lnTo>
                      <a:pt x="1134" y="886"/>
                    </a:lnTo>
                    <a:lnTo>
                      <a:pt x="1130" y="888"/>
                    </a:lnTo>
                    <a:lnTo>
                      <a:pt x="1128" y="892"/>
                    </a:lnTo>
                    <a:lnTo>
                      <a:pt x="1128" y="894"/>
                    </a:lnTo>
                    <a:lnTo>
                      <a:pt x="1134" y="896"/>
                    </a:lnTo>
                    <a:lnTo>
                      <a:pt x="1138" y="898"/>
                    </a:lnTo>
                    <a:lnTo>
                      <a:pt x="1132" y="900"/>
                    </a:lnTo>
                    <a:lnTo>
                      <a:pt x="1122" y="902"/>
                    </a:lnTo>
                    <a:lnTo>
                      <a:pt x="1120" y="906"/>
                    </a:lnTo>
                    <a:lnTo>
                      <a:pt x="1118" y="908"/>
                    </a:lnTo>
                    <a:lnTo>
                      <a:pt x="1114" y="912"/>
                    </a:lnTo>
                    <a:lnTo>
                      <a:pt x="1108" y="912"/>
                    </a:lnTo>
                    <a:lnTo>
                      <a:pt x="1102" y="912"/>
                    </a:lnTo>
                    <a:lnTo>
                      <a:pt x="1096" y="916"/>
                    </a:lnTo>
                    <a:lnTo>
                      <a:pt x="1090" y="924"/>
                    </a:lnTo>
                    <a:lnTo>
                      <a:pt x="1088" y="928"/>
                    </a:lnTo>
                    <a:lnTo>
                      <a:pt x="1088" y="930"/>
                    </a:lnTo>
                    <a:lnTo>
                      <a:pt x="1092" y="930"/>
                    </a:lnTo>
                    <a:lnTo>
                      <a:pt x="1096" y="928"/>
                    </a:lnTo>
                    <a:lnTo>
                      <a:pt x="1106" y="926"/>
                    </a:lnTo>
                    <a:lnTo>
                      <a:pt x="1108" y="926"/>
                    </a:lnTo>
                    <a:lnTo>
                      <a:pt x="1108" y="930"/>
                    </a:lnTo>
                    <a:lnTo>
                      <a:pt x="1112" y="930"/>
                    </a:lnTo>
                    <a:lnTo>
                      <a:pt x="1124" y="924"/>
                    </a:lnTo>
                    <a:lnTo>
                      <a:pt x="1128" y="924"/>
                    </a:lnTo>
                    <a:lnTo>
                      <a:pt x="1130" y="924"/>
                    </a:lnTo>
                    <a:lnTo>
                      <a:pt x="1128" y="928"/>
                    </a:lnTo>
                    <a:lnTo>
                      <a:pt x="1120" y="932"/>
                    </a:lnTo>
                    <a:lnTo>
                      <a:pt x="1110" y="936"/>
                    </a:lnTo>
                    <a:lnTo>
                      <a:pt x="1102" y="936"/>
                    </a:lnTo>
                    <a:lnTo>
                      <a:pt x="1100" y="936"/>
                    </a:lnTo>
                    <a:lnTo>
                      <a:pt x="1096" y="934"/>
                    </a:lnTo>
                    <a:lnTo>
                      <a:pt x="1088" y="934"/>
                    </a:lnTo>
                    <a:lnTo>
                      <a:pt x="1078" y="936"/>
                    </a:lnTo>
                    <a:lnTo>
                      <a:pt x="1072" y="938"/>
                    </a:lnTo>
                    <a:lnTo>
                      <a:pt x="1070" y="940"/>
                    </a:lnTo>
                    <a:lnTo>
                      <a:pt x="1074" y="942"/>
                    </a:lnTo>
                    <a:lnTo>
                      <a:pt x="1076" y="944"/>
                    </a:lnTo>
                    <a:lnTo>
                      <a:pt x="1076" y="946"/>
                    </a:lnTo>
                    <a:lnTo>
                      <a:pt x="1080" y="948"/>
                    </a:lnTo>
                    <a:lnTo>
                      <a:pt x="1086" y="948"/>
                    </a:lnTo>
                    <a:lnTo>
                      <a:pt x="1084" y="952"/>
                    </a:lnTo>
                    <a:lnTo>
                      <a:pt x="1080" y="958"/>
                    </a:lnTo>
                    <a:lnTo>
                      <a:pt x="1078" y="960"/>
                    </a:lnTo>
                    <a:lnTo>
                      <a:pt x="1076" y="964"/>
                    </a:lnTo>
                    <a:lnTo>
                      <a:pt x="1076" y="968"/>
                    </a:lnTo>
                    <a:lnTo>
                      <a:pt x="1074" y="966"/>
                    </a:lnTo>
                    <a:lnTo>
                      <a:pt x="1070" y="960"/>
                    </a:lnTo>
                    <a:lnTo>
                      <a:pt x="1070" y="954"/>
                    </a:lnTo>
                    <a:lnTo>
                      <a:pt x="1070" y="948"/>
                    </a:lnTo>
                    <a:lnTo>
                      <a:pt x="1068" y="944"/>
                    </a:lnTo>
                    <a:lnTo>
                      <a:pt x="1066" y="944"/>
                    </a:lnTo>
                    <a:lnTo>
                      <a:pt x="1064" y="948"/>
                    </a:lnTo>
                    <a:lnTo>
                      <a:pt x="1060" y="954"/>
                    </a:lnTo>
                    <a:lnTo>
                      <a:pt x="1058" y="954"/>
                    </a:lnTo>
                    <a:lnTo>
                      <a:pt x="1056" y="954"/>
                    </a:lnTo>
                    <a:lnTo>
                      <a:pt x="1056" y="952"/>
                    </a:lnTo>
                    <a:lnTo>
                      <a:pt x="1052" y="950"/>
                    </a:lnTo>
                    <a:lnTo>
                      <a:pt x="1046" y="952"/>
                    </a:lnTo>
                    <a:lnTo>
                      <a:pt x="1042" y="956"/>
                    </a:lnTo>
                    <a:lnTo>
                      <a:pt x="1040" y="956"/>
                    </a:lnTo>
                    <a:lnTo>
                      <a:pt x="1040" y="958"/>
                    </a:lnTo>
                    <a:lnTo>
                      <a:pt x="1042" y="960"/>
                    </a:lnTo>
                    <a:lnTo>
                      <a:pt x="1044" y="960"/>
                    </a:lnTo>
                    <a:lnTo>
                      <a:pt x="1048" y="958"/>
                    </a:lnTo>
                    <a:lnTo>
                      <a:pt x="1054" y="958"/>
                    </a:lnTo>
                    <a:lnTo>
                      <a:pt x="1062" y="960"/>
                    </a:lnTo>
                    <a:lnTo>
                      <a:pt x="1064" y="962"/>
                    </a:lnTo>
                    <a:lnTo>
                      <a:pt x="1064" y="964"/>
                    </a:lnTo>
                    <a:lnTo>
                      <a:pt x="1060" y="966"/>
                    </a:lnTo>
                    <a:lnTo>
                      <a:pt x="1050" y="966"/>
                    </a:lnTo>
                    <a:lnTo>
                      <a:pt x="1032" y="970"/>
                    </a:lnTo>
                    <a:lnTo>
                      <a:pt x="1020" y="974"/>
                    </a:lnTo>
                    <a:lnTo>
                      <a:pt x="1018" y="976"/>
                    </a:lnTo>
                    <a:lnTo>
                      <a:pt x="1020" y="978"/>
                    </a:lnTo>
                    <a:lnTo>
                      <a:pt x="1022" y="980"/>
                    </a:lnTo>
                    <a:lnTo>
                      <a:pt x="1018" y="984"/>
                    </a:lnTo>
                    <a:lnTo>
                      <a:pt x="1016" y="986"/>
                    </a:lnTo>
                    <a:lnTo>
                      <a:pt x="1020" y="988"/>
                    </a:lnTo>
                    <a:lnTo>
                      <a:pt x="1026" y="988"/>
                    </a:lnTo>
                    <a:lnTo>
                      <a:pt x="1030" y="986"/>
                    </a:lnTo>
                    <a:lnTo>
                      <a:pt x="1036" y="980"/>
                    </a:lnTo>
                    <a:lnTo>
                      <a:pt x="1042" y="976"/>
                    </a:lnTo>
                    <a:lnTo>
                      <a:pt x="1046" y="976"/>
                    </a:lnTo>
                    <a:lnTo>
                      <a:pt x="1052" y="976"/>
                    </a:lnTo>
                    <a:lnTo>
                      <a:pt x="1060" y="980"/>
                    </a:lnTo>
                    <a:lnTo>
                      <a:pt x="1058" y="980"/>
                    </a:lnTo>
                    <a:lnTo>
                      <a:pt x="1050" y="980"/>
                    </a:lnTo>
                    <a:lnTo>
                      <a:pt x="1040" y="982"/>
                    </a:lnTo>
                    <a:lnTo>
                      <a:pt x="1034" y="986"/>
                    </a:lnTo>
                    <a:lnTo>
                      <a:pt x="1034" y="988"/>
                    </a:lnTo>
                    <a:lnTo>
                      <a:pt x="1036" y="990"/>
                    </a:lnTo>
                    <a:lnTo>
                      <a:pt x="1034" y="990"/>
                    </a:lnTo>
                    <a:lnTo>
                      <a:pt x="1026" y="992"/>
                    </a:lnTo>
                    <a:lnTo>
                      <a:pt x="1016" y="996"/>
                    </a:lnTo>
                    <a:lnTo>
                      <a:pt x="1016" y="998"/>
                    </a:lnTo>
                    <a:lnTo>
                      <a:pt x="1020" y="1002"/>
                    </a:lnTo>
                    <a:lnTo>
                      <a:pt x="1022" y="1002"/>
                    </a:lnTo>
                    <a:lnTo>
                      <a:pt x="1022" y="1004"/>
                    </a:lnTo>
                    <a:lnTo>
                      <a:pt x="1020" y="1006"/>
                    </a:lnTo>
                    <a:lnTo>
                      <a:pt x="1016" y="1004"/>
                    </a:lnTo>
                    <a:lnTo>
                      <a:pt x="1014" y="1002"/>
                    </a:lnTo>
                    <a:lnTo>
                      <a:pt x="1010" y="1004"/>
                    </a:lnTo>
                    <a:lnTo>
                      <a:pt x="1004" y="1012"/>
                    </a:lnTo>
                    <a:lnTo>
                      <a:pt x="1008" y="1014"/>
                    </a:lnTo>
                    <a:lnTo>
                      <a:pt x="1012" y="1014"/>
                    </a:lnTo>
                    <a:lnTo>
                      <a:pt x="1016" y="1012"/>
                    </a:lnTo>
                    <a:lnTo>
                      <a:pt x="1024" y="1012"/>
                    </a:lnTo>
                    <a:lnTo>
                      <a:pt x="1036" y="1012"/>
                    </a:lnTo>
                    <a:lnTo>
                      <a:pt x="1050" y="1016"/>
                    </a:lnTo>
                    <a:lnTo>
                      <a:pt x="1048" y="1016"/>
                    </a:lnTo>
                    <a:lnTo>
                      <a:pt x="1046" y="1018"/>
                    </a:lnTo>
                    <a:lnTo>
                      <a:pt x="1046" y="1022"/>
                    </a:lnTo>
                    <a:lnTo>
                      <a:pt x="1046" y="1024"/>
                    </a:lnTo>
                    <a:lnTo>
                      <a:pt x="1044" y="1022"/>
                    </a:lnTo>
                    <a:lnTo>
                      <a:pt x="1038" y="1018"/>
                    </a:lnTo>
                    <a:lnTo>
                      <a:pt x="1034" y="1016"/>
                    </a:lnTo>
                    <a:lnTo>
                      <a:pt x="1028" y="1016"/>
                    </a:lnTo>
                    <a:lnTo>
                      <a:pt x="1020" y="1016"/>
                    </a:lnTo>
                    <a:lnTo>
                      <a:pt x="1014" y="1018"/>
                    </a:lnTo>
                    <a:lnTo>
                      <a:pt x="1008" y="1020"/>
                    </a:lnTo>
                    <a:lnTo>
                      <a:pt x="1002" y="1020"/>
                    </a:lnTo>
                    <a:lnTo>
                      <a:pt x="998" y="1020"/>
                    </a:lnTo>
                    <a:lnTo>
                      <a:pt x="996" y="1020"/>
                    </a:lnTo>
                    <a:lnTo>
                      <a:pt x="994" y="1022"/>
                    </a:lnTo>
                    <a:lnTo>
                      <a:pt x="990" y="1022"/>
                    </a:lnTo>
                    <a:lnTo>
                      <a:pt x="988" y="1024"/>
                    </a:lnTo>
                    <a:lnTo>
                      <a:pt x="988" y="1026"/>
                    </a:lnTo>
                    <a:lnTo>
                      <a:pt x="988" y="1028"/>
                    </a:lnTo>
                    <a:lnTo>
                      <a:pt x="988" y="1030"/>
                    </a:lnTo>
                    <a:lnTo>
                      <a:pt x="986" y="1032"/>
                    </a:lnTo>
                    <a:lnTo>
                      <a:pt x="982" y="1034"/>
                    </a:lnTo>
                    <a:lnTo>
                      <a:pt x="976" y="1034"/>
                    </a:lnTo>
                    <a:lnTo>
                      <a:pt x="968" y="1036"/>
                    </a:lnTo>
                    <a:lnTo>
                      <a:pt x="970" y="1038"/>
                    </a:lnTo>
                    <a:lnTo>
                      <a:pt x="974" y="1042"/>
                    </a:lnTo>
                    <a:lnTo>
                      <a:pt x="974" y="1044"/>
                    </a:lnTo>
                    <a:lnTo>
                      <a:pt x="972" y="1046"/>
                    </a:lnTo>
                    <a:lnTo>
                      <a:pt x="966" y="1050"/>
                    </a:lnTo>
                    <a:lnTo>
                      <a:pt x="964" y="1050"/>
                    </a:lnTo>
                    <a:lnTo>
                      <a:pt x="962" y="1050"/>
                    </a:lnTo>
                    <a:lnTo>
                      <a:pt x="956" y="1052"/>
                    </a:lnTo>
                    <a:lnTo>
                      <a:pt x="954" y="1056"/>
                    </a:lnTo>
                    <a:lnTo>
                      <a:pt x="956" y="1058"/>
                    </a:lnTo>
                    <a:lnTo>
                      <a:pt x="958" y="1058"/>
                    </a:lnTo>
                    <a:lnTo>
                      <a:pt x="958" y="1060"/>
                    </a:lnTo>
                    <a:lnTo>
                      <a:pt x="954" y="1062"/>
                    </a:lnTo>
                    <a:lnTo>
                      <a:pt x="954" y="1064"/>
                    </a:lnTo>
                    <a:lnTo>
                      <a:pt x="956" y="1066"/>
                    </a:lnTo>
                    <a:lnTo>
                      <a:pt x="954" y="1064"/>
                    </a:lnTo>
                    <a:lnTo>
                      <a:pt x="950" y="1064"/>
                    </a:lnTo>
                    <a:lnTo>
                      <a:pt x="946" y="1064"/>
                    </a:lnTo>
                    <a:lnTo>
                      <a:pt x="946" y="1066"/>
                    </a:lnTo>
                    <a:lnTo>
                      <a:pt x="948" y="1068"/>
                    </a:lnTo>
                    <a:lnTo>
                      <a:pt x="950" y="1070"/>
                    </a:lnTo>
                    <a:lnTo>
                      <a:pt x="950" y="1072"/>
                    </a:lnTo>
                    <a:lnTo>
                      <a:pt x="948" y="1076"/>
                    </a:lnTo>
                    <a:lnTo>
                      <a:pt x="948" y="1080"/>
                    </a:lnTo>
                    <a:lnTo>
                      <a:pt x="954" y="1080"/>
                    </a:lnTo>
                    <a:lnTo>
                      <a:pt x="958" y="1080"/>
                    </a:lnTo>
                    <a:lnTo>
                      <a:pt x="954" y="1082"/>
                    </a:lnTo>
                    <a:lnTo>
                      <a:pt x="948" y="1084"/>
                    </a:lnTo>
                    <a:lnTo>
                      <a:pt x="946" y="1086"/>
                    </a:lnTo>
                    <a:lnTo>
                      <a:pt x="954" y="1086"/>
                    </a:lnTo>
                    <a:lnTo>
                      <a:pt x="964" y="1084"/>
                    </a:lnTo>
                    <a:lnTo>
                      <a:pt x="988" y="1078"/>
                    </a:lnTo>
                    <a:lnTo>
                      <a:pt x="994" y="1078"/>
                    </a:lnTo>
                    <a:lnTo>
                      <a:pt x="990" y="1080"/>
                    </a:lnTo>
                    <a:lnTo>
                      <a:pt x="982" y="1084"/>
                    </a:lnTo>
                    <a:lnTo>
                      <a:pt x="972" y="1086"/>
                    </a:lnTo>
                    <a:lnTo>
                      <a:pt x="954" y="1090"/>
                    </a:lnTo>
                    <a:lnTo>
                      <a:pt x="946" y="1092"/>
                    </a:lnTo>
                    <a:lnTo>
                      <a:pt x="936" y="1094"/>
                    </a:lnTo>
                    <a:lnTo>
                      <a:pt x="932" y="1096"/>
                    </a:lnTo>
                    <a:lnTo>
                      <a:pt x="936" y="1096"/>
                    </a:lnTo>
                    <a:lnTo>
                      <a:pt x="942" y="1098"/>
                    </a:lnTo>
                    <a:lnTo>
                      <a:pt x="944" y="1098"/>
                    </a:lnTo>
                    <a:lnTo>
                      <a:pt x="946" y="1100"/>
                    </a:lnTo>
                    <a:lnTo>
                      <a:pt x="944" y="1104"/>
                    </a:lnTo>
                    <a:lnTo>
                      <a:pt x="940" y="1106"/>
                    </a:lnTo>
                    <a:lnTo>
                      <a:pt x="934" y="1108"/>
                    </a:lnTo>
                    <a:lnTo>
                      <a:pt x="932" y="1114"/>
                    </a:lnTo>
                    <a:lnTo>
                      <a:pt x="930" y="1118"/>
                    </a:lnTo>
                    <a:lnTo>
                      <a:pt x="928" y="1120"/>
                    </a:lnTo>
                    <a:lnTo>
                      <a:pt x="924" y="1122"/>
                    </a:lnTo>
                    <a:lnTo>
                      <a:pt x="920" y="1122"/>
                    </a:lnTo>
                    <a:lnTo>
                      <a:pt x="920" y="1128"/>
                    </a:lnTo>
                    <a:lnTo>
                      <a:pt x="922" y="1132"/>
                    </a:lnTo>
                    <a:lnTo>
                      <a:pt x="924" y="1134"/>
                    </a:lnTo>
                    <a:lnTo>
                      <a:pt x="926" y="1134"/>
                    </a:lnTo>
                    <a:lnTo>
                      <a:pt x="928" y="1138"/>
                    </a:lnTo>
                    <a:lnTo>
                      <a:pt x="928" y="1140"/>
                    </a:lnTo>
                    <a:lnTo>
                      <a:pt x="928" y="1142"/>
                    </a:lnTo>
                    <a:lnTo>
                      <a:pt x="922" y="1146"/>
                    </a:lnTo>
                    <a:lnTo>
                      <a:pt x="918" y="1150"/>
                    </a:lnTo>
                    <a:lnTo>
                      <a:pt x="918" y="1152"/>
                    </a:lnTo>
                    <a:lnTo>
                      <a:pt x="920" y="1152"/>
                    </a:lnTo>
                    <a:lnTo>
                      <a:pt x="922" y="1156"/>
                    </a:lnTo>
                    <a:lnTo>
                      <a:pt x="922" y="1160"/>
                    </a:lnTo>
                    <a:lnTo>
                      <a:pt x="918" y="1164"/>
                    </a:lnTo>
                    <a:lnTo>
                      <a:pt x="910" y="1166"/>
                    </a:lnTo>
                    <a:lnTo>
                      <a:pt x="904" y="1168"/>
                    </a:lnTo>
                    <a:lnTo>
                      <a:pt x="900" y="1168"/>
                    </a:lnTo>
                    <a:lnTo>
                      <a:pt x="898" y="1170"/>
                    </a:lnTo>
                    <a:lnTo>
                      <a:pt x="892" y="1172"/>
                    </a:lnTo>
                    <a:lnTo>
                      <a:pt x="888" y="1174"/>
                    </a:lnTo>
                    <a:lnTo>
                      <a:pt x="884" y="1174"/>
                    </a:lnTo>
                    <a:lnTo>
                      <a:pt x="880" y="1176"/>
                    </a:lnTo>
                    <a:lnTo>
                      <a:pt x="876" y="1176"/>
                    </a:lnTo>
                    <a:lnTo>
                      <a:pt x="866" y="1176"/>
                    </a:lnTo>
                    <a:lnTo>
                      <a:pt x="862" y="1176"/>
                    </a:lnTo>
                    <a:lnTo>
                      <a:pt x="860" y="1178"/>
                    </a:lnTo>
                    <a:lnTo>
                      <a:pt x="860" y="1180"/>
                    </a:lnTo>
                    <a:lnTo>
                      <a:pt x="864" y="1180"/>
                    </a:lnTo>
                    <a:lnTo>
                      <a:pt x="868" y="1180"/>
                    </a:lnTo>
                    <a:lnTo>
                      <a:pt x="876" y="1180"/>
                    </a:lnTo>
                    <a:lnTo>
                      <a:pt x="878" y="1182"/>
                    </a:lnTo>
                    <a:lnTo>
                      <a:pt x="880" y="1184"/>
                    </a:lnTo>
                    <a:lnTo>
                      <a:pt x="878" y="1186"/>
                    </a:lnTo>
                    <a:lnTo>
                      <a:pt x="878" y="1188"/>
                    </a:lnTo>
                    <a:lnTo>
                      <a:pt x="886" y="1184"/>
                    </a:lnTo>
                    <a:lnTo>
                      <a:pt x="892" y="1182"/>
                    </a:lnTo>
                    <a:lnTo>
                      <a:pt x="892" y="1184"/>
                    </a:lnTo>
                    <a:lnTo>
                      <a:pt x="890" y="1186"/>
                    </a:lnTo>
                    <a:lnTo>
                      <a:pt x="886" y="1190"/>
                    </a:lnTo>
                    <a:lnTo>
                      <a:pt x="884" y="1190"/>
                    </a:lnTo>
                    <a:lnTo>
                      <a:pt x="882" y="1192"/>
                    </a:lnTo>
                    <a:lnTo>
                      <a:pt x="886" y="1194"/>
                    </a:lnTo>
                    <a:lnTo>
                      <a:pt x="890" y="1196"/>
                    </a:lnTo>
                    <a:lnTo>
                      <a:pt x="890" y="1198"/>
                    </a:lnTo>
                    <a:lnTo>
                      <a:pt x="890" y="1200"/>
                    </a:lnTo>
                    <a:lnTo>
                      <a:pt x="886" y="1204"/>
                    </a:lnTo>
                    <a:lnTo>
                      <a:pt x="886" y="1206"/>
                    </a:lnTo>
                    <a:lnTo>
                      <a:pt x="884" y="1208"/>
                    </a:lnTo>
                    <a:lnTo>
                      <a:pt x="878" y="1208"/>
                    </a:lnTo>
                    <a:lnTo>
                      <a:pt x="874" y="1208"/>
                    </a:lnTo>
                    <a:lnTo>
                      <a:pt x="872" y="1208"/>
                    </a:lnTo>
                    <a:lnTo>
                      <a:pt x="870" y="1204"/>
                    </a:lnTo>
                    <a:lnTo>
                      <a:pt x="868" y="1198"/>
                    </a:lnTo>
                    <a:lnTo>
                      <a:pt x="866" y="1198"/>
                    </a:lnTo>
                    <a:lnTo>
                      <a:pt x="864" y="1198"/>
                    </a:lnTo>
                    <a:lnTo>
                      <a:pt x="862" y="1198"/>
                    </a:lnTo>
                    <a:lnTo>
                      <a:pt x="862" y="1200"/>
                    </a:lnTo>
                    <a:lnTo>
                      <a:pt x="862" y="1202"/>
                    </a:lnTo>
                    <a:lnTo>
                      <a:pt x="860" y="1204"/>
                    </a:lnTo>
                    <a:lnTo>
                      <a:pt x="852" y="1204"/>
                    </a:lnTo>
                    <a:lnTo>
                      <a:pt x="848" y="1208"/>
                    </a:lnTo>
                    <a:lnTo>
                      <a:pt x="846" y="1210"/>
                    </a:lnTo>
                    <a:lnTo>
                      <a:pt x="846" y="1214"/>
                    </a:lnTo>
                    <a:lnTo>
                      <a:pt x="846" y="1216"/>
                    </a:lnTo>
                    <a:lnTo>
                      <a:pt x="844" y="1218"/>
                    </a:lnTo>
                    <a:lnTo>
                      <a:pt x="840" y="1220"/>
                    </a:lnTo>
                    <a:lnTo>
                      <a:pt x="834" y="1222"/>
                    </a:lnTo>
                    <a:lnTo>
                      <a:pt x="832" y="1224"/>
                    </a:lnTo>
                    <a:lnTo>
                      <a:pt x="830" y="1228"/>
                    </a:lnTo>
                    <a:lnTo>
                      <a:pt x="828" y="1234"/>
                    </a:lnTo>
                    <a:lnTo>
                      <a:pt x="824" y="1240"/>
                    </a:lnTo>
                    <a:lnTo>
                      <a:pt x="818" y="1246"/>
                    </a:lnTo>
                    <a:lnTo>
                      <a:pt x="812" y="1250"/>
                    </a:lnTo>
                    <a:lnTo>
                      <a:pt x="808" y="1252"/>
                    </a:lnTo>
                    <a:lnTo>
                      <a:pt x="806" y="1256"/>
                    </a:lnTo>
                    <a:lnTo>
                      <a:pt x="806" y="1258"/>
                    </a:lnTo>
                    <a:lnTo>
                      <a:pt x="806" y="1260"/>
                    </a:lnTo>
                    <a:lnTo>
                      <a:pt x="810" y="1260"/>
                    </a:lnTo>
                    <a:lnTo>
                      <a:pt x="816" y="1258"/>
                    </a:lnTo>
                    <a:lnTo>
                      <a:pt x="818" y="1258"/>
                    </a:lnTo>
                    <a:lnTo>
                      <a:pt x="818" y="1262"/>
                    </a:lnTo>
                    <a:lnTo>
                      <a:pt x="820" y="1262"/>
                    </a:lnTo>
                    <a:lnTo>
                      <a:pt x="822" y="1264"/>
                    </a:lnTo>
                    <a:lnTo>
                      <a:pt x="822" y="1268"/>
                    </a:lnTo>
                    <a:lnTo>
                      <a:pt x="824" y="1270"/>
                    </a:lnTo>
                    <a:lnTo>
                      <a:pt x="826" y="1270"/>
                    </a:lnTo>
                    <a:lnTo>
                      <a:pt x="834" y="1270"/>
                    </a:lnTo>
                    <a:lnTo>
                      <a:pt x="848" y="1264"/>
                    </a:lnTo>
                    <a:lnTo>
                      <a:pt x="862" y="1254"/>
                    </a:lnTo>
                    <a:lnTo>
                      <a:pt x="868" y="1250"/>
                    </a:lnTo>
                    <a:lnTo>
                      <a:pt x="868" y="1246"/>
                    </a:lnTo>
                    <a:lnTo>
                      <a:pt x="864" y="1244"/>
                    </a:lnTo>
                    <a:lnTo>
                      <a:pt x="858" y="1244"/>
                    </a:lnTo>
                    <a:lnTo>
                      <a:pt x="862" y="1242"/>
                    </a:lnTo>
                    <a:lnTo>
                      <a:pt x="870" y="1238"/>
                    </a:lnTo>
                    <a:lnTo>
                      <a:pt x="874" y="1236"/>
                    </a:lnTo>
                    <a:lnTo>
                      <a:pt x="876" y="1234"/>
                    </a:lnTo>
                    <a:lnTo>
                      <a:pt x="880" y="1236"/>
                    </a:lnTo>
                    <a:lnTo>
                      <a:pt x="884" y="1236"/>
                    </a:lnTo>
                    <a:lnTo>
                      <a:pt x="884" y="1238"/>
                    </a:lnTo>
                    <a:lnTo>
                      <a:pt x="878" y="1240"/>
                    </a:lnTo>
                    <a:lnTo>
                      <a:pt x="874" y="1242"/>
                    </a:lnTo>
                    <a:lnTo>
                      <a:pt x="872" y="1244"/>
                    </a:lnTo>
                    <a:lnTo>
                      <a:pt x="874" y="1246"/>
                    </a:lnTo>
                    <a:lnTo>
                      <a:pt x="880" y="1248"/>
                    </a:lnTo>
                    <a:lnTo>
                      <a:pt x="884" y="1250"/>
                    </a:lnTo>
                    <a:lnTo>
                      <a:pt x="880" y="1254"/>
                    </a:lnTo>
                    <a:lnTo>
                      <a:pt x="860" y="1262"/>
                    </a:lnTo>
                    <a:lnTo>
                      <a:pt x="854" y="1266"/>
                    </a:lnTo>
                    <a:lnTo>
                      <a:pt x="858" y="1268"/>
                    </a:lnTo>
                    <a:lnTo>
                      <a:pt x="856" y="1268"/>
                    </a:lnTo>
                    <a:lnTo>
                      <a:pt x="856" y="1270"/>
                    </a:lnTo>
                    <a:lnTo>
                      <a:pt x="856" y="1272"/>
                    </a:lnTo>
                    <a:lnTo>
                      <a:pt x="858" y="1272"/>
                    </a:lnTo>
                    <a:lnTo>
                      <a:pt x="862" y="1274"/>
                    </a:lnTo>
                    <a:lnTo>
                      <a:pt x="860" y="1276"/>
                    </a:lnTo>
                    <a:lnTo>
                      <a:pt x="856" y="1276"/>
                    </a:lnTo>
                    <a:lnTo>
                      <a:pt x="852" y="1276"/>
                    </a:lnTo>
                    <a:lnTo>
                      <a:pt x="844" y="1276"/>
                    </a:lnTo>
                    <a:lnTo>
                      <a:pt x="836" y="1276"/>
                    </a:lnTo>
                    <a:lnTo>
                      <a:pt x="830" y="1276"/>
                    </a:lnTo>
                    <a:lnTo>
                      <a:pt x="826" y="1280"/>
                    </a:lnTo>
                    <a:lnTo>
                      <a:pt x="822" y="1282"/>
                    </a:lnTo>
                    <a:lnTo>
                      <a:pt x="822" y="1276"/>
                    </a:lnTo>
                    <a:lnTo>
                      <a:pt x="818" y="1268"/>
                    </a:lnTo>
                    <a:lnTo>
                      <a:pt x="814" y="1262"/>
                    </a:lnTo>
                    <a:lnTo>
                      <a:pt x="810" y="1262"/>
                    </a:lnTo>
                    <a:lnTo>
                      <a:pt x="806" y="1266"/>
                    </a:lnTo>
                    <a:lnTo>
                      <a:pt x="798" y="1268"/>
                    </a:lnTo>
                    <a:lnTo>
                      <a:pt x="796" y="1268"/>
                    </a:lnTo>
                    <a:lnTo>
                      <a:pt x="794" y="1270"/>
                    </a:lnTo>
                    <a:lnTo>
                      <a:pt x="792" y="1274"/>
                    </a:lnTo>
                    <a:lnTo>
                      <a:pt x="792" y="1276"/>
                    </a:lnTo>
                    <a:lnTo>
                      <a:pt x="790" y="1274"/>
                    </a:lnTo>
                    <a:lnTo>
                      <a:pt x="784" y="1274"/>
                    </a:lnTo>
                    <a:lnTo>
                      <a:pt x="778" y="1274"/>
                    </a:lnTo>
                    <a:lnTo>
                      <a:pt x="762" y="1280"/>
                    </a:lnTo>
                    <a:lnTo>
                      <a:pt x="760" y="1282"/>
                    </a:lnTo>
                    <a:lnTo>
                      <a:pt x="760" y="1284"/>
                    </a:lnTo>
                    <a:lnTo>
                      <a:pt x="766" y="1288"/>
                    </a:lnTo>
                    <a:lnTo>
                      <a:pt x="768" y="1290"/>
                    </a:lnTo>
                    <a:lnTo>
                      <a:pt x="768" y="1292"/>
                    </a:lnTo>
                    <a:lnTo>
                      <a:pt x="766" y="1294"/>
                    </a:lnTo>
                    <a:lnTo>
                      <a:pt x="760" y="1294"/>
                    </a:lnTo>
                    <a:lnTo>
                      <a:pt x="754" y="1296"/>
                    </a:lnTo>
                    <a:lnTo>
                      <a:pt x="752" y="1298"/>
                    </a:lnTo>
                    <a:lnTo>
                      <a:pt x="752" y="1300"/>
                    </a:lnTo>
                    <a:lnTo>
                      <a:pt x="756" y="1302"/>
                    </a:lnTo>
                    <a:lnTo>
                      <a:pt x="746" y="1300"/>
                    </a:lnTo>
                    <a:lnTo>
                      <a:pt x="738" y="1298"/>
                    </a:lnTo>
                    <a:lnTo>
                      <a:pt x="742" y="1300"/>
                    </a:lnTo>
                    <a:lnTo>
                      <a:pt x="744" y="1304"/>
                    </a:lnTo>
                    <a:lnTo>
                      <a:pt x="744" y="1306"/>
                    </a:lnTo>
                    <a:lnTo>
                      <a:pt x="740" y="1308"/>
                    </a:lnTo>
                    <a:lnTo>
                      <a:pt x="728" y="1308"/>
                    </a:lnTo>
                    <a:lnTo>
                      <a:pt x="716" y="1308"/>
                    </a:lnTo>
                    <a:lnTo>
                      <a:pt x="708" y="1306"/>
                    </a:lnTo>
                    <a:lnTo>
                      <a:pt x="704" y="1308"/>
                    </a:lnTo>
                    <a:lnTo>
                      <a:pt x="702" y="1310"/>
                    </a:lnTo>
                    <a:lnTo>
                      <a:pt x="702" y="1316"/>
                    </a:lnTo>
                    <a:lnTo>
                      <a:pt x="704" y="1318"/>
                    </a:lnTo>
                    <a:lnTo>
                      <a:pt x="708" y="1320"/>
                    </a:lnTo>
                    <a:lnTo>
                      <a:pt x="712" y="1320"/>
                    </a:lnTo>
                    <a:lnTo>
                      <a:pt x="718" y="1320"/>
                    </a:lnTo>
                    <a:lnTo>
                      <a:pt x="726" y="1318"/>
                    </a:lnTo>
                    <a:lnTo>
                      <a:pt x="724" y="1320"/>
                    </a:lnTo>
                    <a:lnTo>
                      <a:pt x="720" y="1324"/>
                    </a:lnTo>
                    <a:lnTo>
                      <a:pt x="720" y="1328"/>
                    </a:lnTo>
                    <a:lnTo>
                      <a:pt x="722" y="1332"/>
                    </a:lnTo>
                    <a:lnTo>
                      <a:pt x="724" y="1334"/>
                    </a:lnTo>
                    <a:lnTo>
                      <a:pt x="718" y="1332"/>
                    </a:lnTo>
                    <a:lnTo>
                      <a:pt x="704" y="1328"/>
                    </a:lnTo>
                    <a:lnTo>
                      <a:pt x="696" y="1328"/>
                    </a:lnTo>
                    <a:lnTo>
                      <a:pt x="686" y="1330"/>
                    </a:lnTo>
                    <a:lnTo>
                      <a:pt x="678" y="1334"/>
                    </a:lnTo>
                    <a:lnTo>
                      <a:pt x="676" y="1336"/>
                    </a:lnTo>
                    <a:lnTo>
                      <a:pt x="678" y="1336"/>
                    </a:lnTo>
                    <a:lnTo>
                      <a:pt x="682" y="1338"/>
                    </a:lnTo>
                    <a:lnTo>
                      <a:pt x="694" y="1340"/>
                    </a:lnTo>
                    <a:lnTo>
                      <a:pt x="698" y="1342"/>
                    </a:lnTo>
                    <a:lnTo>
                      <a:pt x="702" y="1344"/>
                    </a:lnTo>
                    <a:lnTo>
                      <a:pt x="704" y="1348"/>
                    </a:lnTo>
                    <a:lnTo>
                      <a:pt x="700" y="1346"/>
                    </a:lnTo>
                    <a:lnTo>
                      <a:pt x="696" y="1344"/>
                    </a:lnTo>
                    <a:lnTo>
                      <a:pt x="692" y="1344"/>
                    </a:lnTo>
                    <a:lnTo>
                      <a:pt x="684" y="1344"/>
                    </a:lnTo>
                    <a:lnTo>
                      <a:pt x="676" y="1346"/>
                    </a:lnTo>
                    <a:lnTo>
                      <a:pt x="668" y="1350"/>
                    </a:lnTo>
                    <a:lnTo>
                      <a:pt x="664" y="1354"/>
                    </a:lnTo>
                    <a:lnTo>
                      <a:pt x="662" y="1356"/>
                    </a:lnTo>
                    <a:lnTo>
                      <a:pt x="662" y="1358"/>
                    </a:lnTo>
                    <a:lnTo>
                      <a:pt x="664" y="1358"/>
                    </a:lnTo>
                    <a:lnTo>
                      <a:pt x="658" y="1358"/>
                    </a:lnTo>
                    <a:lnTo>
                      <a:pt x="654" y="1358"/>
                    </a:lnTo>
                    <a:lnTo>
                      <a:pt x="652" y="1358"/>
                    </a:lnTo>
                    <a:lnTo>
                      <a:pt x="652" y="1360"/>
                    </a:lnTo>
                    <a:lnTo>
                      <a:pt x="654" y="1362"/>
                    </a:lnTo>
                    <a:lnTo>
                      <a:pt x="652" y="1364"/>
                    </a:lnTo>
                    <a:lnTo>
                      <a:pt x="646" y="1362"/>
                    </a:lnTo>
                    <a:lnTo>
                      <a:pt x="628" y="1360"/>
                    </a:lnTo>
                    <a:lnTo>
                      <a:pt x="628" y="1362"/>
                    </a:lnTo>
                    <a:lnTo>
                      <a:pt x="632" y="1366"/>
                    </a:lnTo>
                    <a:lnTo>
                      <a:pt x="632" y="1368"/>
                    </a:lnTo>
                    <a:lnTo>
                      <a:pt x="626" y="1370"/>
                    </a:lnTo>
                    <a:lnTo>
                      <a:pt x="622" y="1370"/>
                    </a:lnTo>
                    <a:lnTo>
                      <a:pt x="624" y="1372"/>
                    </a:lnTo>
                    <a:lnTo>
                      <a:pt x="628" y="1374"/>
                    </a:lnTo>
                    <a:lnTo>
                      <a:pt x="632" y="1376"/>
                    </a:lnTo>
                    <a:lnTo>
                      <a:pt x="644" y="1376"/>
                    </a:lnTo>
                    <a:lnTo>
                      <a:pt x="660" y="1378"/>
                    </a:lnTo>
                    <a:lnTo>
                      <a:pt x="666" y="1378"/>
                    </a:lnTo>
                    <a:lnTo>
                      <a:pt x="674" y="1382"/>
                    </a:lnTo>
                    <a:lnTo>
                      <a:pt x="682" y="1386"/>
                    </a:lnTo>
                    <a:lnTo>
                      <a:pt x="680" y="1386"/>
                    </a:lnTo>
                    <a:lnTo>
                      <a:pt x="672" y="1384"/>
                    </a:lnTo>
                    <a:lnTo>
                      <a:pt x="668" y="1384"/>
                    </a:lnTo>
                    <a:lnTo>
                      <a:pt x="664" y="1386"/>
                    </a:lnTo>
                    <a:lnTo>
                      <a:pt x="662" y="1386"/>
                    </a:lnTo>
                    <a:lnTo>
                      <a:pt x="660" y="1386"/>
                    </a:lnTo>
                    <a:lnTo>
                      <a:pt x="654" y="1382"/>
                    </a:lnTo>
                    <a:lnTo>
                      <a:pt x="648" y="1380"/>
                    </a:lnTo>
                    <a:lnTo>
                      <a:pt x="644" y="1378"/>
                    </a:lnTo>
                    <a:lnTo>
                      <a:pt x="638" y="1380"/>
                    </a:lnTo>
                    <a:lnTo>
                      <a:pt x="630" y="1384"/>
                    </a:lnTo>
                    <a:lnTo>
                      <a:pt x="624" y="1390"/>
                    </a:lnTo>
                    <a:lnTo>
                      <a:pt x="622" y="1394"/>
                    </a:lnTo>
                    <a:lnTo>
                      <a:pt x="624" y="1396"/>
                    </a:lnTo>
                    <a:lnTo>
                      <a:pt x="626" y="1398"/>
                    </a:lnTo>
                    <a:lnTo>
                      <a:pt x="632" y="1404"/>
                    </a:lnTo>
                    <a:lnTo>
                      <a:pt x="628" y="1406"/>
                    </a:lnTo>
                    <a:lnTo>
                      <a:pt x="622" y="1410"/>
                    </a:lnTo>
                    <a:lnTo>
                      <a:pt x="622" y="1412"/>
                    </a:lnTo>
                    <a:lnTo>
                      <a:pt x="624" y="1412"/>
                    </a:lnTo>
                    <a:lnTo>
                      <a:pt x="628" y="1416"/>
                    </a:lnTo>
                    <a:lnTo>
                      <a:pt x="626" y="1418"/>
                    </a:lnTo>
                    <a:lnTo>
                      <a:pt x="626" y="1420"/>
                    </a:lnTo>
                    <a:lnTo>
                      <a:pt x="624" y="1424"/>
                    </a:lnTo>
                    <a:lnTo>
                      <a:pt x="626" y="1426"/>
                    </a:lnTo>
                    <a:lnTo>
                      <a:pt x="628" y="1428"/>
                    </a:lnTo>
                    <a:lnTo>
                      <a:pt x="632" y="1430"/>
                    </a:lnTo>
                    <a:lnTo>
                      <a:pt x="636" y="1430"/>
                    </a:lnTo>
                    <a:lnTo>
                      <a:pt x="642" y="1430"/>
                    </a:lnTo>
                    <a:lnTo>
                      <a:pt x="648" y="1428"/>
                    </a:lnTo>
                    <a:lnTo>
                      <a:pt x="654" y="1424"/>
                    </a:lnTo>
                    <a:lnTo>
                      <a:pt x="660" y="1424"/>
                    </a:lnTo>
                    <a:lnTo>
                      <a:pt x="670" y="1426"/>
                    </a:lnTo>
                    <a:lnTo>
                      <a:pt x="678" y="1428"/>
                    </a:lnTo>
                    <a:lnTo>
                      <a:pt x="680" y="1426"/>
                    </a:lnTo>
                    <a:lnTo>
                      <a:pt x="684" y="1422"/>
                    </a:lnTo>
                    <a:lnTo>
                      <a:pt x="686" y="1420"/>
                    </a:lnTo>
                    <a:lnTo>
                      <a:pt x="688" y="1418"/>
                    </a:lnTo>
                    <a:lnTo>
                      <a:pt x="692" y="1420"/>
                    </a:lnTo>
                    <a:lnTo>
                      <a:pt x="700" y="1424"/>
                    </a:lnTo>
                    <a:lnTo>
                      <a:pt x="704" y="1426"/>
                    </a:lnTo>
                    <a:lnTo>
                      <a:pt x="710" y="1426"/>
                    </a:lnTo>
                    <a:lnTo>
                      <a:pt x="720" y="1424"/>
                    </a:lnTo>
                    <a:lnTo>
                      <a:pt x="726" y="1424"/>
                    </a:lnTo>
                    <a:lnTo>
                      <a:pt x="726" y="1426"/>
                    </a:lnTo>
                    <a:lnTo>
                      <a:pt x="724" y="1426"/>
                    </a:lnTo>
                    <a:lnTo>
                      <a:pt x="716" y="1430"/>
                    </a:lnTo>
                    <a:lnTo>
                      <a:pt x="710" y="1432"/>
                    </a:lnTo>
                    <a:lnTo>
                      <a:pt x="708" y="1434"/>
                    </a:lnTo>
                    <a:lnTo>
                      <a:pt x="708" y="1436"/>
                    </a:lnTo>
                    <a:lnTo>
                      <a:pt x="708" y="1438"/>
                    </a:lnTo>
                    <a:lnTo>
                      <a:pt x="708" y="1440"/>
                    </a:lnTo>
                    <a:lnTo>
                      <a:pt x="700" y="1434"/>
                    </a:lnTo>
                    <a:lnTo>
                      <a:pt x="694" y="1428"/>
                    </a:lnTo>
                    <a:lnTo>
                      <a:pt x="690" y="1428"/>
                    </a:lnTo>
                    <a:lnTo>
                      <a:pt x="688" y="1428"/>
                    </a:lnTo>
                    <a:lnTo>
                      <a:pt x="686" y="1430"/>
                    </a:lnTo>
                    <a:lnTo>
                      <a:pt x="682" y="1434"/>
                    </a:lnTo>
                    <a:lnTo>
                      <a:pt x="680" y="1434"/>
                    </a:lnTo>
                    <a:lnTo>
                      <a:pt x="676" y="1432"/>
                    </a:lnTo>
                    <a:lnTo>
                      <a:pt x="672" y="1430"/>
                    </a:lnTo>
                    <a:lnTo>
                      <a:pt x="666" y="1430"/>
                    </a:lnTo>
                    <a:lnTo>
                      <a:pt x="656" y="1432"/>
                    </a:lnTo>
                    <a:lnTo>
                      <a:pt x="646" y="1436"/>
                    </a:lnTo>
                    <a:lnTo>
                      <a:pt x="640" y="1436"/>
                    </a:lnTo>
                    <a:lnTo>
                      <a:pt x="636" y="1436"/>
                    </a:lnTo>
                    <a:lnTo>
                      <a:pt x="626" y="1434"/>
                    </a:lnTo>
                    <a:lnTo>
                      <a:pt x="624" y="1436"/>
                    </a:lnTo>
                    <a:lnTo>
                      <a:pt x="626" y="1442"/>
                    </a:lnTo>
                    <a:lnTo>
                      <a:pt x="626" y="1446"/>
                    </a:lnTo>
                    <a:lnTo>
                      <a:pt x="626" y="1448"/>
                    </a:lnTo>
                    <a:lnTo>
                      <a:pt x="632" y="1448"/>
                    </a:lnTo>
                    <a:lnTo>
                      <a:pt x="636" y="1448"/>
                    </a:lnTo>
                    <a:lnTo>
                      <a:pt x="636" y="1450"/>
                    </a:lnTo>
                    <a:lnTo>
                      <a:pt x="638" y="1454"/>
                    </a:lnTo>
                    <a:lnTo>
                      <a:pt x="636" y="1456"/>
                    </a:lnTo>
                    <a:lnTo>
                      <a:pt x="630" y="1454"/>
                    </a:lnTo>
                    <a:lnTo>
                      <a:pt x="626" y="1454"/>
                    </a:lnTo>
                    <a:lnTo>
                      <a:pt x="624" y="1454"/>
                    </a:lnTo>
                    <a:lnTo>
                      <a:pt x="626" y="1458"/>
                    </a:lnTo>
                    <a:lnTo>
                      <a:pt x="628" y="1460"/>
                    </a:lnTo>
                    <a:lnTo>
                      <a:pt x="630" y="1462"/>
                    </a:lnTo>
                    <a:lnTo>
                      <a:pt x="634" y="1462"/>
                    </a:lnTo>
                    <a:lnTo>
                      <a:pt x="638" y="1462"/>
                    </a:lnTo>
                    <a:lnTo>
                      <a:pt x="640" y="1464"/>
                    </a:lnTo>
                    <a:lnTo>
                      <a:pt x="638" y="1468"/>
                    </a:lnTo>
                    <a:lnTo>
                      <a:pt x="638" y="1472"/>
                    </a:lnTo>
                    <a:lnTo>
                      <a:pt x="636" y="1476"/>
                    </a:lnTo>
                    <a:lnTo>
                      <a:pt x="630" y="1478"/>
                    </a:lnTo>
                    <a:lnTo>
                      <a:pt x="626" y="1480"/>
                    </a:lnTo>
                    <a:lnTo>
                      <a:pt x="626" y="1482"/>
                    </a:lnTo>
                    <a:lnTo>
                      <a:pt x="636" y="1490"/>
                    </a:lnTo>
                    <a:lnTo>
                      <a:pt x="638" y="1492"/>
                    </a:lnTo>
                    <a:lnTo>
                      <a:pt x="642" y="1490"/>
                    </a:lnTo>
                    <a:lnTo>
                      <a:pt x="646" y="1488"/>
                    </a:lnTo>
                    <a:lnTo>
                      <a:pt x="648" y="1490"/>
                    </a:lnTo>
                    <a:lnTo>
                      <a:pt x="650" y="1494"/>
                    </a:lnTo>
                    <a:lnTo>
                      <a:pt x="652" y="1492"/>
                    </a:lnTo>
                    <a:lnTo>
                      <a:pt x="654" y="1492"/>
                    </a:lnTo>
                    <a:lnTo>
                      <a:pt x="654" y="1496"/>
                    </a:lnTo>
                    <a:lnTo>
                      <a:pt x="654" y="1500"/>
                    </a:lnTo>
                    <a:lnTo>
                      <a:pt x="654" y="1502"/>
                    </a:lnTo>
                    <a:lnTo>
                      <a:pt x="656" y="1502"/>
                    </a:lnTo>
                    <a:lnTo>
                      <a:pt x="658" y="1502"/>
                    </a:lnTo>
                    <a:lnTo>
                      <a:pt x="658" y="1500"/>
                    </a:lnTo>
                    <a:lnTo>
                      <a:pt x="660" y="1494"/>
                    </a:lnTo>
                    <a:lnTo>
                      <a:pt x="662" y="1488"/>
                    </a:lnTo>
                    <a:lnTo>
                      <a:pt x="662" y="1486"/>
                    </a:lnTo>
                    <a:lnTo>
                      <a:pt x="666" y="1486"/>
                    </a:lnTo>
                    <a:lnTo>
                      <a:pt x="668" y="1486"/>
                    </a:lnTo>
                    <a:lnTo>
                      <a:pt x="670" y="1488"/>
                    </a:lnTo>
                    <a:lnTo>
                      <a:pt x="666" y="1496"/>
                    </a:lnTo>
                    <a:lnTo>
                      <a:pt x="660" y="1504"/>
                    </a:lnTo>
                    <a:lnTo>
                      <a:pt x="654" y="1508"/>
                    </a:lnTo>
                    <a:lnTo>
                      <a:pt x="652" y="1510"/>
                    </a:lnTo>
                    <a:lnTo>
                      <a:pt x="650" y="1512"/>
                    </a:lnTo>
                    <a:lnTo>
                      <a:pt x="654" y="1514"/>
                    </a:lnTo>
                    <a:lnTo>
                      <a:pt x="658" y="1518"/>
                    </a:lnTo>
                    <a:lnTo>
                      <a:pt x="658" y="1520"/>
                    </a:lnTo>
                    <a:lnTo>
                      <a:pt x="656" y="1522"/>
                    </a:lnTo>
                    <a:lnTo>
                      <a:pt x="650" y="1524"/>
                    </a:lnTo>
                    <a:lnTo>
                      <a:pt x="648" y="1522"/>
                    </a:lnTo>
                    <a:lnTo>
                      <a:pt x="644" y="1522"/>
                    </a:lnTo>
                    <a:lnTo>
                      <a:pt x="636" y="1526"/>
                    </a:lnTo>
                    <a:lnTo>
                      <a:pt x="632" y="1530"/>
                    </a:lnTo>
                    <a:lnTo>
                      <a:pt x="632" y="1536"/>
                    </a:lnTo>
                    <a:lnTo>
                      <a:pt x="632" y="1540"/>
                    </a:lnTo>
                    <a:lnTo>
                      <a:pt x="634" y="1544"/>
                    </a:lnTo>
                    <a:lnTo>
                      <a:pt x="640" y="1548"/>
                    </a:lnTo>
                    <a:lnTo>
                      <a:pt x="644" y="1548"/>
                    </a:lnTo>
                    <a:lnTo>
                      <a:pt x="646" y="1548"/>
                    </a:lnTo>
                    <a:lnTo>
                      <a:pt x="646" y="1546"/>
                    </a:lnTo>
                    <a:lnTo>
                      <a:pt x="648" y="1546"/>
                    </a:lnTo>
                    <a:lnTo>
                      <a:pt x="650" y="1546"/>
                    </a:lnTo>
                    <a:lnTo>
                      <a:pt x="654" y="1548"/>
                    </a:lnTo>
                    <a:lnTo>
                      <a:pt x="656" y="1544"/>
                    </a:lnTo>
                    <a:lnTo>
                      <a:pt x="658" y="1542"/>
                    </a:lnTo>
                    <a:lnTo>
                      <a:pt x="660" y="1540"/>
                    </a:lnTo>
                    <a:lnTo>
                      <a:pt x="664" y="1542"/>
                    </a:lnTo>
                    <a:lnTo>
                      <a:pt x="666" y="1544"/>
                    </a:lnTo>
                    <a:lnTo>
                      <a:pt x="664" y="1548"/>
                    </a:lnTo>
                    <a:lnTo>
                      <a:pt x="662" y="1548"/>
                    </a:lnTo>
                    <a:lnTo>
                      <a:pt x="660" y="1550"/>
                    </a:lnTo>
                    <a:lnTo>
                      <a:pt x="660" y="1552"/>
                    </a:lnTo>
                    <a:lnTo>
                      <a:pt x="662" y="1554"/>
                    </a:lnTo>
                    <a:lnTo>
                      <a:pt x="664" y="1556"/>
                    </a:lnTo>
                    <a:lnTo>
                      <a:pt x="662" y="1558"/>
                    </a:lnTo>
                    <a:lnTo>
                      <a:pt x="660" y="1560"/>
                    </a:lnTo>
                    <a:lnTo>
                      <a:pt x="660" y="1562"/>
                    </a:lnTo>
                    <a:lnTo>
                      <a:pt x="662" y="1564"/>
                    </a:lnTo>
                    <a:lnTo>
                      <a:pt x="662" y="1568"/>
                    </a:lnTo>
                    <a:lnTo>
                      <a:pt x="658" y="1570"/>
                    </a:lnTo>
                    <a:lnTo>
                      <a:pt x="654" y="1572"/>
                    </a:lnTo>
                    <a:lnTo>
                      <a:pt x="652" y="1570"/>
                    </a:lnTo>
                    <a:lnTo>
                      <a:pt x="648" y="1568"/>
                    </a:lnTo>
                    <a:lnTo>
                      <a:pt x="646" y="1566"/>
                    </a:lnTo>
                    <a:lnTo>
                      <a:pt x="644" y="1576"/>
                    </a:lnTo>
                    <a:lnTo>
                      <a:pt x="642" y="1586"/>
                    </a:lnTo>
                    <a:lnTo>
                      <a:pt x="646" y="1592"/>
                    </a:lnTo>
                    <a:lnTo>
                      <a:pt x="652" y="1598"/>
                    </a:lnTo>
                    <a:lnTo>
                      <a:pt x="658" y="1600"/>
                    </a:lnTo>
                    <a:lnTo>
                      <a:pt x="662" y="1600"/>
                    </a:lnTo>
                    <a:lnTo>
                      <a:pt x="664" y="1604"/>
                    </a:lnTo>
                    <a:lnTo>
                      <a:pt x="668" y="1608"/>
                    </a:lnTo>
                    <a:lnTo>
                      <a:pt x="674" y="1612"/>
                    </a:lnTo>
                    <a:lnTo>
                      <a:pt x="688" y="1616"/>
                    </a:lnTo>
                    <a:lnTo>
                      <a:pt x="690" y="1618"/>
                    </a:lnTo>
                    <a:lnTo>
                      <a:pt x="688" y="1620"/>
                    </a:lnTo>
                    <a:lnTo>
                      <a:pt x="688" y="1624"/>
                    </a:lnTo>
                    <a:lnTo>
                      <a:pt x="690" y="1626"/>
                    </a:lnTo>
                    <a:lnTo>
                      <a:pt x="692" y="1628"/>
                    </a:lnTo>
                    <a:lnTo>
                      <a:pt x="694" y="1628"/>
                    </a:lnTo>
                    <a:lnTo>
                      <a:pt x="696" y="1626"/>
                    </a:lnTo>
                    <a:lnTo>
                      <a:pt x="700" y="1626"/>
                    </a:lnTo>
                    <a:lnTo>
                      <a:pt x="704" y="1630"/>
                    </a:lnTo>
                    <a:lnTo>
                      <a:pt x="706" y="1632"/>
                    </a:lnTo>
                    <a:lnTo>
                      <a:pt x="710" y="1630"/>
                    </a:lnTo>
                    <a:lnTo>
                      <a:pt x="720" y="1628"/>
                    </a:lnTo>
                    <a:lnTo>
                      <a:pt x="734" y="1628"/>
                    </a:lnTo>
                    <a:lnTo>
                      <a:pt x="746" y="1626"/>
                    </a:lnTo>
                    <a:lnTo>
                      <a:pt x="752" y="1624"/>
                    </a:lnTo>
                    <a:lnTo>
                      <a:pt x="756" y="1620"/>
                    </a:lnTo>
                    <a:lnTo>
                      <a:pt x="760" y="1618"/>
                    </a:lnTo>
                    <a:lnTo>
                      <a:pt x="766" y="1614"/>
                    </a:lnTo>
                    <a:lnTo>
                      <a:pt x="774" y="1608"/>
                    </a:lnTo>
                    <a:lnTo>
                      <a:pt x="780" y="1600"/>
                    </a:lnTo>
                    <a:lnTo>
                      <a:pt x="782" y="1596"/>
                    </a:lnTo>
                    <a:lnTo>
                      <a:pt x="784" y="1594"/>
                    </a:lnTo>
                    <a:lnTo>
                      <a:pt x="790" y="1592"/>
                    </a:lnTo>
                    <a:lnTo>
                      <a:pt x="792" y="1592"/>
                    </a:lnTo>
                    <a:lnTo>
                      <a:pt x="794" y="1588"/>
                    </a:lnTo>
                    <a:lnTo>
                      <a:pt x="794" y="1586"/>
                    </a:lnTo>
                    <a:lnTo>
                      <a:pt x="796" y="1586"/>
                    </a:lnTo>
                    <a:lnTo>
                      <a:pt x="800" y="1584"/>
                    </a:lnTo>
                    <a:lnTo>
                      <a:pt x="804" y="1582"/>
                    </a:lnTo>
                    <a:lnTo>
                      <a:pt x="800" y="1578"/>
                    </a:lnTo>
                    <a:lnTo>
                      <a:pt x="798" y="1576"/>
                    </a:lnTo>
                    <a:lnTo>
                      <a:pt x="802" y="1574"/>
                    </a:lnTo>
                    <a:lnTo>
                      <a:pt x="810" y="1572"/>
                    </a:lnTo>
                    <a:lnTo>
                      <a:pt x="812" y="1570"/>
                    </a:lnTo>
                    <a:lnTo>
                      <a:pt x="812" y="1566"/>
                    </a:lnTo>
                    <a:lnTo>
                      <a:pt x="812" y="1562"/>
                    </a:lnTo>
                    <a:lnTo>
                      <a:pt x="816" y="1564"/>
                    </a:lnTo>
                    <a:lnTo>
                      <a:pt x="820" y="1568"/>
                    </a:lnTo>
                    <a:lnTo>
                      <a:pt x="822" y="1570"/>
                    </a:lnTo>
                    <a:lnTo>
                      <a:pt x="824" y="1568"/>
                    </a:lnTo>
                    <a:lnTo>
                      <a:pt x="828" y="1566"/>
                    </a:lnTo>
                    <a:lnTo>
                      <a:pt x="834" y="1566"/>
                    </a:lnTo>
                    <a:lnTo>
                      <a:pt x="838" y="1564"/>
                    </a:lnTo>
                    <a:lnTo>
                      <a:pt x="838" y="1558"/>
                    </a:lnTo>
                    <a:lnTo>
                      <a:pt x="838" y="1554"/>
                    </a:lnTo>
                    <a:lnTo>
                      <a:pt x="840" y="1552"/>
                    </a:lnTo>
                    <a:lnTo>
                      <a:pt x="844" y="1550"/>
                    </a:lnTo>
                    <a:lnTo>
                      <a:pt x="846" y="1548"/>
                    </a:lnTo>
                    <a:lnTo>
                      <a:pt x="842" y="1540"/>
                    </a:lnTo>
                    <a:lnTo>
                      <a:pt x="840" y="1536"/>
                    </a:lnTo>
                    <a:lnTo>
                      <a:pt x="838" y="1532"/>
                    </a:lnTo>
                    <a:lnTo>
                      <a:pt x="840" y="1528"/>
                    </a:lnTo>
                    <a:lnTo>
                      <a:pt x="844" y="1532"/>
                    </a:lnTo>
                    <a:lnTo>
                      <a:pt x="846" y="1534"/>
                    </a:lnTo>
                    <a:lnTo>
                      <a:pt x="848" y="1534"/>
                    </a:lnTo>
                    <a:lnTo>
                      <a:pt x="850" y="1530"/>
                    </a:lnTo>
                    <a:lnTo>
                      <a:pt x="850" y="1528"/>
                    </a:lnTo>
                    <a:lnTo>
                      <a:pt x="852" y="1530"/>
                    </a:lnTo>
                    <a:lnTo>
                      <a:pt x="852" y="1536"/>
                    </a:lnTo>
                    <a:lnTo>
                      <a:pt x="850" y="1538"/>
                    </a:lnTo>
                    <a:lnTo>
                      <a:pt x="850" y="1540"/>
                    </a:lnTo>
                    <a:lnTo>
                      <a:pt x="852" y="1542"/>
                    </a:lnTo>
                    <a:lnTo>
                      <a:pt x="854" y="1548"/>
                    </a:lnTo>
                    <a:lnTo>
                      <a:pt x="854" y="1552"/>
                    </a:lnTo>
                    <a:lnTo>
                      <a:pt x="856" y="1554"/>
                    </a:lnTo>
                    <a:lnTo>
                      <a:pt x="862" y="1556"/>
                    </a:lnTo>
                    <a:lnTo>
                      <a:pt x="866" y="1556"/>
                    </a:lnTo>
                    <a:lnTo>
                      <a:pt x="866" y="1558"/>
                    </a:lnTo>
                    <a:lnTo>
                      <a:pt x="868" y="1558"/>
                    </a:lnTo>
                    <a:lnTo>
                      <a:pt x="876" y="1560"/>
                    </a:lnTo>
                    <a:lnTo>
                      <a:pt x="874" y="1564"/>
                    </a:lnTo>
                    <a:lnTo>
                      <a:pt x="872" y="1566"/>
                    </a:lnTo>
                    <a:lnTo>
                      <a:pt x="872" y="1570"/>
                    </a:lnTo>
                    <a:lnTo>
                      <a:pt x="874" y="1576"/>
                    </a:lnTo>
                    <a:lnTo>
                      <a:pt x="876" y="1584"/>
                    </a:lnTo>
                    <a:lnTo>
                      <a:pt x="876" y="1594"/>
                    </a:lnTo>
                    <a:lnTo>
                      <a:pt x="876" y="1602"/>
                    </a:lnTo>
                    <a:lnTo>
                      <a:pt x="876" y="1608"/>
                    </a:lnTo>
                    <a:lnTo>
                      <a:pt x="878" y="1612"/>
                    </a:lnTo>
                    <a:lnTo>
                      <a:pt x="882" y="1616"/>
                    </a:lnTo>
                    <a:lnTo>
                      <a:pt x="886" y="1616"/>
                    </a:lnTo>
                    <a:lnTo>
                      <a:pt x="890" y="1614"/>
                    </a:lnTo>
                    <a:lnTo>
                      <a:pt x="896" y="1610"/>
                    </a:lnTo>
                    <a:lnTo>
                      <a:pt x="898" y="1612"/>
                    </a:lnTo>
                    <a:lnTo>
                      <a:pt x="900" y="1614"/>
                    </a:lnTo>
                    <a:lnTo>
                      <a:pt x="902" y="1618"/>
                    </a:lnTo>
                    <a:lnTo>
                      <a:pt x="902" y="1622"/>
                    </a:lnTo>
                    <a:lnTo>
                      <a:pt x="900" y="1628"/>
                    </a:lnTo>
                    <a:lnTo>
                      <a:pt x="896" y="1638"/>
                    </a:lnTo>
                    <a:lnTo>
                      <a:pt x="898" y="1644"/>
                    </a:lnTo>
                    <a:lnTo>
                      <a:pt x="900" y="1652"/>
                    </a:lnTo>
                    <a:lnTo>
                      <a:pt x="906" y="1672"/>
                    </a:lnTo>
                    <a:lnTo>
                      <a:pt x="916" y="1694"/>
                    </a:lnTo>
                    <a:lnTo>
                      <a:pt x="928" y="1710"/>
                    </a:lnTo>
                    <a:lnTo>
                      <a:pt x="932" y="1716"/>
                    </a:lnTo>
                    <a:lnTo>
                      <a:pt x="936" y="1716"/>
                    </a:lnTo>
                    <a:lnTo>
                      <a:pt x="942" y="1716"/>
                    </a:lnTo>
                    <a:lnTo>
                      <a:pt x="944" y="1718"/>
                    </a:lnTo>
                    <a:lnTo>
                      <a:pt x="944" y="1720"/>
                    </a:lnTo>
                    <a:lnTo>
                      <a:pt x="942" y="1726"/>
                    </a:lnTo>
                    <a:lnTo>
                      <a:pt x="934" y="1728"/>
                    </a:lnTo>
                    <a:lnTo>
                      <a:pt x="932" y="1730"/>
                    </a:lnTo>
                    <a:lnTo>
                      <a:pt x="934" y="1732"/>
                    </a:lnTo>
                    <a:lnTo>
                      <a:pt x="936" y="1738"/>
                    </a:lnTo>
                    <a:lnTo>
                      <a:pt x="938" y="1742"/>
                    </a:lnTo>
                    <a:lnTo>
                      <a:pt x="932" y="1740"/>
                    </a:lnTo>
                    <a:lnTo>
                      <a:pt x="926" y="1740"/>
                    </a:lnTo>
                    <a:lnTo>
                      <a:pt x="934" y="1752"/>
                    </a:lnTo>
                    <a:lnTo>
                      <a:pt x="940" y="1760"/>
                    </a:lnTo>
                    <a:lnTo>
                      <a:pt x="944" y="1768"/>
                    </a:lnTo>
                    <a:lnTo>
                      <a:pt x="946" y="1778"/>
                    </a:lnTo>
                    <a:lnTo>
                      <a:pt x="946" y="1782"/>
                    </a:lnTo>
                    <a:lnTo>
                      <a:pt x="944" y="1786"/>
                    </a:lnTo>
                    <a:lnTo>
                      <a:pt x="940" y="1792"/>
                    </a:lnTo>
                    <a:lnTo>
                      <a:pt x="942" y="1796"/>
                    </a:lnTo>
                    <a:lnTo>
                      <a:pt x="946" y="1798"/>
                    </a:lnTo>
                    <a:lnTo>
                      <a:pt x="954" y="1798"/>
                    </a:lnTo>
                    <a:lnTo>
                      <a:pt x="972" y="1796"/>
                    </a:lnTo>
                    <a:lnTo>
                      <a:pt x="982" y="1794"/>
                    </a:lnTo>
                    <a:lnTo>
                      <a:pt x="990" y="1794"/>
                    </a:lnTo>
                    <a:lnTo>
                      <a:pt x="996" y="1794"/>
                    </a:lnTo>
                    <a:lnTo>
                      <a:pt x="998" y="1788"/>
                    </a:lnTo>
                    <a:lnTo>
                      <a:pt x="1000" y="1774"/>
                    </a:lnTo>
                    <a:lnTo>
                      <a:pt x="1000" y="1768"/>
                    </a:lnTo>
                    <a:lnTo>
                      <a:pt x="1002" y="1760"/>
                    </a:lnTo>
                    <a:lnTo>
                      <a:pt x="1004" y="1756"/>
                    </a:lnTo>
                    <a:lnTo>
                      <a:pt x="1010" y="1756"/>
                    </a:lnTo>
                    <a:lnTo>
                      <a:pt x="1018" y="1756"/>
                    </a:lnTo>
                    <a:lnTo>
                      <a:pt x="1018" y="1754"/>
                    </a:lnTo>
                    <a:lnTo>
                      <a:pt x="1018" y="1752"/>
                    </a:lnTo>
                    <a:lnTo>
                      <a:pt x="1020" y="1750"/>
                    </a:lnTo>
                    <a:lnTo>
                      <a:pt x="1024" y="1748"/>
                    </a:lnTo>
                    <a:lnTo>
                      <a:pt x="1034" y="1746"/>
                    </a:lnTo>
                    <a:lnTo>
                      <a:pt x="1042" y="1746"/>
                    </a:lnTo>
                    <a:lnTo>
                      <a:pt x="1050" y="1746"/>
                    </a:lnTo>
                    <a:lnTo>
                      <a:pt x="1058" y="1750"/>
                    </a:lnTo>
                    <a:lnTo>
                      <a:pt x="1062" y="1750"/>
                    </a:lnTo>
                    <a:lnTo>
                      <a:pt x="1064" y="1750"/>
                    </a:lnTo>
                    <a:lnTo>
                      <a:pt x="1070" y="1736"/>
                    </a:lnTo>
                    <a:lnTo>
                      <a:pt x="1076" y="1720"/>
                    </a:lnTo>
                    <a:lnTo>
                      <a:pt x="1082" y="1708"/>
                    </a:lnTo>
                    <a:lnTo>
                      <a:pt x="1086" y="1700"/>
                    </a:lnTo>
                    <a:lnTo>
                      <a:pt x="1088" y="1692"/>
                    </a:lnTo>
                    <a:lnTo>
                      <a:pt x="1088" y="1684"/>
                    </a:lnTo>
                    <a:lnTo>
                      <a:pt x="1090" y="1676"/>
                    </a:lnTo>
                    <a:lnTo>
                      <a:pt x="1092" y="1666"/>
                    </a:lnTo>
                    <a:lnTo>
                      <a:pt x="1092" y="1658"/>
                    </a:lnTo>
                    <a:lnTo>
                      <a:pt x="1090" y="1654"/>
                    </a:lnTo>
                    <a:lnTo>
                      <a:pt x="1092" y="1650"/>
                    </a:lnTo>
                    <a:lnTo>
                      <a:pt x="1094" y="1644"/>
                    </a:lnTo>
                    <a:lnTo>
                      <a:pt x="1098" y="1638"/>
                    </a:lnTo>
                    <a:lnTo>
                      <a:pt x="1098" y="1634"/>
                    </a:lnTo>
                    <a:lnTo>
                      <a:pt x="1098" y="1632"/>
                    </a:lnTo>
                    <a:lnTo>
                      <a:pt x="1096" y="1626"/>
                    </a:lnTo>
                    <a:lnTo>
                      <a:pt x="1098" y="1622"/>
                    </a:lnTo>
                    <a:lnTo>
                      <a:pt x="1100" y="1618"/>
                    </a:lnTo>
                    <a:lnTo>
                      <a:pt x="1098" y="1610"/>
                    </a:lnTo>
                    <a:lnTo>
                      <a:pt x="1096" y="1606"/>
                    </a:lnTo>
                    <a:lnTo>
                      <a:pt x="1096" y="1604"/>
                    </a:lnTo>
                    <a:lnTo>
                      <a:pt x="1098" y="1604"/>
                    </a:lnTo>
                    <a:lnTo>
                      <a:pt x="1100" y="1602"/>
                    </a:lnTo>
                    <a:lnTo>
                      <a:pt x="1102" y="1600"/>
                    </a:lnTo>
                    <a:lnTo>
                      <a:pt x="1100" y="1598"/>
                    </a:lnTo>
                    <a:lnTo>
                      <a:pt x="1100" y="1596"/>
                    </a:lnTo>
                    <a:lnTo>
                      <a:pt x="1102" y="1592"/>
                    </a:lnTo>
                    <a:lnTo>
                      <a:pt x="1112" y="1588"/>
                    </a:lnTo>
                    <a:lnTo>
                      <a:pt x="1124" y="1582"/>
                    </a:lnTo>
                    <a:lnTo>
                      <a:pt x="1130" y="1578"/>
                    </a:lnTo>
                    <a:lnTo>
                      <a:pt x="1132" y="1574"/>
                    </a:lnTo>
                    <a:lnTo>
                      <a:pt x="1134" y="1570"/>
                    </a:lnTo>
                    <a:lnTo>
                      <a:pt x="1134" y="1568"/>
                    </a:lnTo>
                    <a:lnTo>
                      <a:pt x="1138" y="1572"/>
                    </a:lnTo>
                    <a:lnTo>
                      <a:pt x="1142" y="1576"/>
                    </a:lnTo>
                    <a:lnTo>
                      <a:pt x="1144" y="1574"/>
                    </a:lnTo>
                    <a:lnTo>
                      <a:pt x="1146" y="1572"/>
                    </a:lnTo>
                    <a:lnTo>
                      <a:pt x="1152" y="1566"/>
                    </a:lnTo>
                    <a:lnTo>
                      <a:pt x="1158" y="1562"/>
                    </a:lnTo>
                    <a:lnTo>
                      <a:pt x="1164" y="1560"/>
                    </a:lnTo>
                    <a:lnTo>
                      <a:pt x="1164" y="1558"/>
                    </a:lnTo>
                    <a:lnTo>
                      <a:pt x="1164" y="1556"/>
                    </a:lnTo>
                    <a:lnTo>
                      <a:pt x="1166" y="1554"/>
                    </a:lnTo>
                    <a:lnTo>
                      <a:pt x="1170" y="1552"/>
                    </a:lnTo>
                    <a:lnTo>
                      <a:pt x="1172" y="1550"/>
                    </a:lnTo>
                    <a:lnTo>
                      <a:pt x="1172" y="1548"/>
                    </a:lnTo>
                    <a:lnTo>
                      <a:pt x="1172" y="1546"/>
                    </a:lnTo>
                    <a:lnTo>
                      <a:pt x="1170" y="1542"/>
                    </a:lnTo>
                    <a:lnTo>
                      <a:pt x="1168" y="1540"/>
                    </a:lnTo>
                    <a:lnTo>
                      <a:pt x="1164" y="1540"/>
                    </a:lnTo>
                    <a:lnTo>
                      <a:pt x="1152" y="1546"/>
                    </a:lnTo>
                    <a:lnTo>
                      <a:pt x="1144" y="1550"/>
                    </a:lnTo>
                    <a:lnTo>
                      <a:pt x="1136" y="1550"/>
                    </a:lnTo>
                    <a:lnTo>
                      <a:pt x="1128" y="1550"/>
                    </a:lnTo>
                    <a:lnTo>
                      <a:pt x="1122" y="1546"/>
                    </a:lnTo>
                    <a:lnTo>
                      <a:pt x="1112" y="1540"/>
                    </a:lnTo>
                    <a:lnTo>
                      <a:pt x="1104" y="1538"/>
                    </a:lnTo>
                    <a:lnTo>
                      <a:pt x="1094" y="1538"/>
                    </a:lnTo>
                    <a:lnTo>
                      <a:pt x="1086" y="1538"/>
                    </a:lnTo>
                    <a:lnTo>
                      <a:pt x="1076" y="1538"/>
                    </a:lnTo>
                    <a:lnTo>
                      <a:pt x="1084" y="1534"/>
                    </a:lnTo>
                    <a:lnTo>
                      <a:pt x="1092" y="1530"/>
                    </a:lnTo>
                    <a:lnTo>
                      <a:pt x="1098" y="1530"/>
                    </a:lnTo>
                    <a:lnTo>
                      <a:pt x="1110" y="1530"/>
                    </a:lnTo>
                    <a:lnTo>
                      <a:pt x="1118" y="1534"/>
                    </a:lnTo>
                    <a:lnTo>
                      <a:pt x="1122" y="1534"/>
                    </a:lnTo>
                    <a:lnTo>
                      <a:pt x="1124" y="1532"/>
                    </a:lnTo>
                    <a:lnTo>
                      <a:pt x="1126" y="1532"/>
                    </a:lnTo>
                    <a:lnTo>
                      <a:pt x="1128" y="1532"/>
                    </a:lnTo>
                    <a:lnTo>
                      <a:pt x="1134" y="1538"/>
                    </a:lnTo>
                    <a:lnTo>
                      <a:pt x="1142" y="1544"/>
                    </a:lnTo>
                    <a:lnTo>
                      <a:pt x="1146" y="1544"/>
                    </a:lnTo>
                    <a:lnTo>
                      <a:pt x="1150" y="1542"/>
                    </a:lnTo>
                    <a:lnTo>
                      <a:pt x="1178" y="1528"/>
                    </a:lnTo>
                    <a:lnTo>
                      <a:pt x="1190" y="1518"/>
                    </a:lnTo>
                    <a:lnTo>
                      <a:pt x="1192" y="1516"/>
                    </a:lnTo>
                    <a:lnTo>
                      <a:pt x="1192" y="1512"/>
                    </a:lnTo>
                    <a:lnTo>
                      <a:pt x="1184" y="1500"/>
                    </a:lnTo>
                    <a:lnTo>
                      <a:pt x="1178" y="1496"/>
                    </a:lnTo>
                    <a:lnTo>
                      <a:pt x="1172" y="1496"/>
                    </a:lnTo>
                    <a:lnTo>
                      <a:pt x="1168" y="1496"/>
                    </a:lnTo>
                    <a:lnTo>
                      <a:pt x="1168" y="1494"/>
                    </a:lnTo>
                    <a:lnTo>
                      <a:pt x="1168" y="1490"/>
                    </a:lnTo>
                    <a:lnTo>
                      <a:pt x="1170" y="1484"/>
                    </a:lnTo>
                    <a:lnTo>
                      <a:pt x="1168" y="1482"/>
                    </a:lnTo>
                    <a:lnTo>
                      <a:pt x="1164" y="1480"/>
                    </a:lnTo>
                    <a:lnTo>
                      <a:pt x="1158" y="1476"/>
                    </a:lnTo>
                    <a:lnTo>
                      <a:pt x="1154" y="1472"/>
                    </a:lnTo>
                    <a:lnTo>
                      <a:pt x="1148" y="1468"/>
                    </a:lnTo>
                    <a:lnTo>
                      <a:pt x="1144" y="1466"/>
                    </a:lnTo>
                    <a:lnTo>
                      <a:pt x="1138" y="1468"/>
                    </a:lnTo>
                    <a:lnTo>
                      <a:pt x="1132" y="1468"/>
                    </a:lnTo>
                    <a:lnTo>
                      <a:pt x="1132" y="1466"/>
                    </a:lnTo>
                    <a:lnTo>
                      <a:pt x="1132" y="1462"/>
                    </a:lnTo>
                    <a:lnTo>
                      <a:pt x="1130" y="1462"/>
                    </a:lnTo>
                    <a:lnTo>
                      <a:pt x="1126" y="1460"/>
                    </a:lnTo>
                    <a:lnTo>
                      <a:pt x="1124" y="1460"/>
                    </a:lnTo>
                    <a:lnTo>
                      <a:pt x="1122" y="1458"/>
                    </a:lnTo>
                    <a:lnTo>
                      <a:pt x="1118" y="1450"/>
                    </a:lnTo>
                    <a:lnTo>
                      <a:pt x="1116" y="1440"/>
                    </a:lnTo>
                    <a:lnTo>
                      <a:pt x="1116" y="1428"/>
                    </a:lnTo>
                    <a:lnTo>
                      <a:pt x="1116" y="1416"/>
                    </a:lnTo>
                    <a:lnTo>
                      <a:pt x="1116" y="1406"/>
                    </a:lnTo>
                    <a:lnTo>
                      <a:pt x="1120" y="1398"/>
                    </a:lnTo>
                    <a:lnTo>
                      <a:pt x="1120" y="1396"/>
                    </a:lnTo>
                    <a:lnTo>
                      <a:pt x="1124" y="1396"/>
                    </a:lnTo>
                    <a:lnTo>
                      <a:pt x="1126" y="1394"/>
                    </a:lnTo>
                    <a:lnTo>
                      <a:pt x="1128" y="1392"/>
                    </a:lnTo>
                    <a:lnTo>
                      <a:pt x="1126" y="1386"/>
                    </a:lnTo>
                    <a:lnTo>
                      <a:pt x="1126" y="1374"/>
                    </a:lnTo>
                    <a:lnTo>
                      <a:pt x="1126" y="1368"/>
                    </a:lnTo>
                    <a:lnTo>
                      <a:pt x="1128" y="1360"/>
                    </a:lnTo>
                    <a:lnTo>
                      <a:pt x="1132" y="1356"/>
                    </a:lnTo>
                    <a:lnTo>
                      <a:pt x="1132" y="1352"/>
                    </a:lnTo>
                    <a:lnTo>
                      <a:pt x="1130" y="1352"/>
                    </a:lnTo>
                    <a:lnTo>
                      <a:pt x="1128" y="1350"/>
                    </a:lnTo>
                    <a:lnTo>
                      <a:pt x="1124" y="1350"/>
                    </a:lnTo>
                    <a:lnTo>
                      <a:pt x="1122" y="1348"/>
                    </a:lnTo>
                    <a:lnTo>
                      <a:pt x="1122" y="1342"/>
                    </a:lnTo>
                    <a:lnTo>
                      <a:pt x="1122" y="1336"/>
                    </a:lnTo>
                    <a:lnTo>
                      <a:pt x="1124" y="1338"/>
                    </a:lnTo>
                    <a:lnTo>
                      <a:pt x="1130" y="1340"/>
                    </a:lnTo>
                    <a:lnTo>
                      <a:pt x="1136" y="1340"/>
                    </a:lnTo>
                    <a:lnTo>
                      <a:pt x="1142" y="1338"/>
                    </a:lnTo>
                    <a:lnTo>
                      <a:pt x="1148" y="1334"/>
                    </a:lnTo>
                    <a:lnTo>
                      <a:pt x="1148" y="1332"/>
                    </a:lnTo>
                    <a:lnTo>
                      <a:pt x="1148" y="1330"/>
                    </a:lnTo>
                    <a:lnTo>
                      <a:pt x="1146" y="1326"/>
                    </a:lnTo>
                    <a:lnTo>
                      <a:pt x="1144" y="1324"/>
                    </a:lnTo>
                    <a:lnTo>
                      <a:pt x="1142" y="1322"/>
                    </a:lnTo>
                    <a:lnTo>
                      <a:pt x="1144" y="1322"/>
                    </a:lnTo>
                    <a:lnTo>
                      <a:pt x="1152" y="1320"/>
                    </a:lnTo>
                    <a:lnTo>
                      <a:pt x="1160" y="1318"/>
                    </a:lnTo>
                    <a:lnTo>
                      <a:pt x="1166" y="1312"/>
                    </a:lnTo>
                    <a:lnTo>
                      <a:pt x="1170" y="1308"/>
                    </a:lnTo>
                    <a:lnTo>
                      <a:pt x="1172" y="1302"/>
                    </a:lnTo>
                    <a:lnTo>
                      <a:pt x="1178" y="1294"/>
                    </a:lnTo>
                    <a:lnTo>
                      <a:pt x="1180" y="1292"/>
                    </a:lnTo>
                    <a:lnTo>
                      <a:pt x="1186" y="1292"/>
                    </a:lnTo>
                    <a:lnTo>
                      <a:pt x="1190" y="1294"/>
                    </a:lnTo>
                    <a:lnTo>
                      <a:pt x="1194" y="1292"/>
                    </a:lnTo>
                    <a:lnTo>
                      <a:pt x="1196" y="1286"/>
                    </a:lnTo>
                    <a:lnTo>
                      <a:pt x="1200" y="1278"/>
                    </a:lnTo>
                    <a:lnTo>
                      <a:pt x="1204" y="1274"/>
                    </a:lnTo>
                    <a:lnTo>
                      <a:pt x="1208" y="1274"/>
                    </a:lnTo>
                    <a:lnTo>
                      <a:pt x="1214" y="1274"/>
                    </a:lnTo>
                    <a:lnTo>
                      <a:pt x="1218" y="1274"/>
                    </a:lnTo>
                    <a:lnTo>
                      <a:pt x="1222" y="1268"/>
                    </a:lnTo>
                    <a:lnTo>
                      <a:pt x="1226" y="1264"/>
                    </a:lnTo>
                    <a:lnTo>
                      <a:pt x="1228" y="1264"/>
                    </a:lnTo>
                    <a:lnTo>
                      <a:pt x="1232" y="1264"/>
                    </a:lnTo>
                    <a:lnTo>
                      <a:pt x="1236" y="1264"/>
                    </a:lnTo>
                    <a:lnTo>
                      <a:pt x="1238" y="1264"/>
                    </a:lnTo>
                    <a:lnTo>
                      <a:pt x="1240" y="1260"/>
                    </a:lnTo>
                    <a:lnTo>
                      <a:pt x="1244" y="1254"/>
                    </a:lnTo>
                    <a:lnTo>
                      <a:pt x="1246" y="1254"/>
                    </a:lnTo>
                    <a:lnTo>
                      <a:pt x="1250" y="1254"/>
                    </a:lnTo>
                    <a:lnTo>
                      <a:pt x="1254" y="1252"/>
                    </a:lnTo>
                    <a:lnTo>
                      <a:pt x="1258" y="1250"/>
                    </a:lnTo>
                    <a:lnTo>
                      <a:pt x="1262" y="1240"/>
                    </a:lnTo>
                    <a:lnTo>
                      <a:pt x="1268" y="1226"/>
                    </a:lnTo>
                    <a:lnTo>
                      <a:pt x="1274" y="1220"/>
                    </a:lnTo>
                    <a:lnTo>
                      <a:pt x="1284" y="1214"/>
                    </a:lnTo>
                    <a:lnTo>
                      <a:pt x="1290" y="1208"/>
                    </a:lnTo>
                    <a:lnTo>
                      <a:pt x="1292" y="1206"/>
                    </a:lnTo>
                    <a:lnTo>
                      <a:pt x="1292" y="1204"/>
                    </a:lnTo>
                    <a:lnTo>
                      <a:pt x="1290" y="1202"/>
                    </a:lnTo>
                    <a:lnTo>
                      <a:pt x="1284" y="1198"/>
                    </a:lnTo>
                    <a:lnTo>
                      <a:pt x="1280" y="1194"/>
                    </a:lnTo>
                    <a:lnTo>
                      <a:pt x="1276" y="1190"/>
                    </a:lnTo>
                    <a:lnTo>
                      <a:pt x="1276" y="1184"/>
                    </a:lnTo>
                    <a:lnTo>
                      <a:pt x="1276" y="1180"/>
                    </a:lnTo>
                    <a:lnTo>
                      <a:pt x="1282" y="1174"/>
                    </a:lnTo>
                    <a:lnTo>
                      <a:pt x="1288" y="1168"/>
                    </a:lnTo>
                    <a:lnTo>
                      <a:pt x="1290" y="1164"/>
                    </a:lnTo>
                    <a:lnTo>
                      <a:pt x="1292" y="1156"/>
                    </a:lnTo>
                    <a:lnTo>
                      <a:pt x="1292" y="1150"/>
                    </a:lnTo>
                    <a:lnTo>
                      <a:pt x="1294" y="1146"/>
                    </a:lnTo>
                    <a:lnTo>
                      <a:pt x="1298" y="1144"/>
                    </a:lnTo>
                    <a:lnTo>
                      <a:pt x="1300" y="1144"/>
                    </a:lnTo>
                    <a:lnTo>
                      <a:pt x="1306" y="1142"/>
                    </a:lnTo>
                    <a:lnTo>
                      <a:pt x="1310" y="1140"/>
                    </a:lnTo>
                    <a:lnTo>
                      <a:pt x="1310" y="1138"/>
                    </a:lnTo>
                    <a:lnTo>
                      <a:pt x="1314" y="1132"/>
                    </a:lnTo>
                    <a:lnTo>
                      <a:pt x="1320" y="1126"/>
                    </a:lnTo>
                    <a:lnTo>
                      <a:pt x="1338" y="1114"/>
                    </a:lnTo>
                    <a:lnTo>
                      <a:pt x="1340" y="1112"/>
                    </a:lnTo>
                    <a:lnTo>
                      <a:pt x="1344" y="1112"/>
                    </a:lnTo>
                    <a:lnTo>
                      <a:pt x="1346" y="1116"/>
                    </a:lnTo>
                    <a:lnTo>
                      <a:pt x="1348" y="1118"/>
                    </a:lnTo>
                    <a:lnTo>
                      <a:pt x="1350" y="1120"/>
                    </a:lnTo>
                    <a:lnTo>
                      <a:pt x="1354" y="1120"/>
                    </a:lnTo>
                    <a:lnTo>
                      <a:pt x="1358" y="1118"/>
                    </a:lnTo>
                    <a:lnTo>
                      <a:pt x="1364" y="1116"/>
                    </a:lnTo>
                    <a:lnTo>
                      <a:pt x="1368" y="1116"/>
                    </a:lnTo>
                    <a:lnTo>
                      <a:pt x="1378" y="1116"/>
                    </a:lnTo>
                    <a:lnTo>
                      <a:pt x="1386" y="1116"/>
                    </a:lnTo>
                    <a:lnTo>
                      <a:pt x="1392" y="1116"/>
                    </a:lnTo>
                    <a:lnTo>
                      <a:pt x="1396" y="1114"/>
                    </a:lnTo>
                    <a:lnTo>
                      <a:pt x="1408" y="1116"/>
                    </a:lnTo>
                    <a:lnTo>
                      <a:pt x="1414" y="1120"/>
                    </a:lnTo>
                    <a:lnTo>
                      <a:pt x="1418" y="1124"/>
                    </a:lnTo>
                    <a:lnTo>
                      <a:pt x="1428" y="1126"/>
                    </a:lnTo>
                    <a:lnTo>
                      <a:pt x="1438" y="1130"/>
                    </a:lnTo>
                    <a:lnTo>
                      <a:pt x="1440" y="1134"/>
                    </a:lnTo>
                    <a:lnTo>
                      <a:pt x="1442" y="1136"/>
                    </a:lnTo>
                    <a:lnTo>
                      <a:pt x="1442" y="1144"/>
                    </a:lnTo>
                    <a:lnTo>
                      <a:pt x="1440" y="1154"/>
                    </a:lnTo>
                    <a:lnTo>
                      <a:pt x="1440" y="1162"/>
                    </a:lnTo>
                    <a:lnTo>
                      <a:pt x="1442" y="1166"/>
                    </a:lnTo>
                    <a:lnTo>
                      <a:pt x="1446" y="1168"/>
                    </a:lnTo>
                    <a:lnTo>
                      <a:pt x="1444" y="1174"/>
                    </a:lnTo>
                    <a:lnTo>
                      <a:pt x="1442" y="1176"/>
                    </a:lnTo>
                    <a:lnTo>
                      <a:pt x="1440" y="1176"/>
                    </a:lnTo>
                    <a:lnTo>
                      <a:pt x="1434" y="1176"/>
                    </a:lnTo>
                    <a:lnTo>
                      <a:pt x="1422" y="1178"/>
                    </a:lnTo>
                    <a:lnTo>
                      <a:pt x="1416" y="1180"/>
                    </a:lnTo>
                    <a:lnTo>
                      <a:pt x="1412" y="1184"/>
                    </a:lnTo>
                    <a:lnTo>
                      <a:pt x="1406" y="1196"/>
                    </a:lnTo>
                    <a:lnTo>
                      <a:pt x="1398" y="1208"/>
                    </a:lnTo>
                    <a:lnTo>
                      <a:pt x="1390" y="1216"/>
                    </a:lnTo>
                    <a:lnTo>
                      <a:pt x="1382" y="1222"/>
                    </a:lnTo>
                    <a:lnTo>
                      <a:pt x="1372" y="1228"/>
                    </a:lnTo>
                    <a:lnTo>
                      <a:pt x="1368" y="1232"/>
                    </a:lnTo>
                    <a:lnTo>
                      <a:pt x="1366" y="1236"/>
                    </a:lnTo>
                    <a:lnTo>
                      <a:pt x="1366" y="1238"/>
                    </a:lnTo>
                    <a:lnTo>
                      <a:pt x="1366" y="1242"/>
                    </a:lnTo>
                    <a:lnTo>
                      <a:pt x="1358" y="1244"/>
                    </a:lnTo>
                    <a:lnTo>
                      <a:pt x="1354" y="1246"/>
                    </a:lnTo>
                    <a:lnTo>
                      <a:pt x="1350" y="1248"/>
                    </a:lnTo>
                    <a:lnTo>
                      <a:pt x="1346" y="1254"/>
                    </a:lnTo>
                    <a:lnTo>
                      <a:pt x="1344" y="1258"/>
                    </a:lnTo>
                    <a:lnTo>
                      <a:pt x="1342" y="1260"/>
                    </a:lnTo>
                    <a:lnTo>
                      <a:pt x="1338" y="1260"/>
                    </a:lnTo>
                    <a:lnTo>
                      <a:pt x="1334" y="1260"/>
                    </a:lnTo>
                    <a:lnTo>
                      <a:pt x="1332" y="1260"/>
                    </a:lnTo>
                    <a:lnTo>
                      <a:pt x="1328" y="1264"/>
                    </a:lnTo>
                    <a:lnTo>
                      <a:pt x="1326" y="1268"/>
                    </a:lnTo>
                    <a:lnTo>
                      <a:pt x="1324" y="1270"/>
                    </a:lnTo>
                    <a:lnTo>
                      <a:pt x="1322" y="1270"/>
                    </a:lnTo>
                    <a:lnTo>
                      <a:pt x="1320" y="1272"/>
                    </a:lnTo>
                    <a:lnTo>
                      <a:pt x="1318" y="1272"/>
                    </a:lnTo>
                    <a:lnTo>
                      <a:pt x="1318" y="1278"/>
                    </a:lnTo>
                    <a:lnTo>
                      <a:pt x="1318" y="1286"/>
                    </a:lnTo>
                    <a:lnTo>
                      <a:pt x="1318" y="1288"/>
                    </a:lnTo>
                    <a:lnTo>
                      <a:pt x="1314" y="1292"/>
                    </a:lnTo>
                    <a:lnTo>
                      <a:pt x="1310" y="1294"/>
                    </a:lnTo>
                    <a:lnTo>
                      <a:pt x="1308" y="1294"/>
                    </a:lnTo>
                    <a:lnTo>
                      <a:pt x="1300" y="1292"/>
                    </a:lnTo>
                    <a:lnTo>
                      <a:pt x="1294" y="1290"/>
                    </a:lnTo>
                    <a:lnTo>
                      <a:pt x="1292" y="1292"/>
                    </a:lnTo>
                    <a:lnTo>
                      <a:pt x="1290" y="1296"/>
                    </a:lnTo>
                    <a:lnTo>
                      <a:pt x="1290" y="1300"/>
                    </a:lnTo>
                    <a:lnTo>
                      <a:pt x="1286" y="1304"/>
                    </a:lnTo>
                    <a:lnTo>
                      <a:pt x="1278" y="1314"/>
                    </a:lnTo>
                    <a:lnTo>
                      <a:pt x="1276" y="1322"/>
                    </a:lnTo>
                    <a:lnTo>
                      <a:pt x="1274" y="1328"/>
                    </a:lnTo>
                    <a:lnTo>
                      <a:pt x="1274" y="1338"/>
                    </a:lnTo>
                    <a:lnTo>
                      <a:pt x="1278" y="1346"/>
                    </a:lnTo>
                    <a:lnTo>
                      <a:pt x="1282" y="1354"/>
                    </a:lnTo>
                    <a:lnTo>
                      <a:pt x="1282" y="1360"/>
                    </a:lnTo>
                    <a:lnTo>
                      <a:pt x="1282" y="1364"/>
                    </a:lnTo>
                    <a:lnTo>
                      <a:pt x="1280" y="1366"/>
                    </a:lnTo>
                    <a:lnTo>
                      <a:pt x="1278" y="1368"/>
                    </a:lnTo>
                    <a:lnTo>
                      <a:pt x="1278" y="1372"/>
                    </a:lnTo>
                    <a:lnTo>
                      <a:pt x="1280" y="1378"/>
                    </a:lnTo>
                    <a:lnTo>
                      <a:pt x="1288" y="1388"/>
                    </a:lnTo>
                    <a:lnTo>
                      <a:pt x="1292" y="1394"/>
                    </a:lnTo>
                    <a:lnTo>
                      <a:pt x="1294" y="1396"/>
                    </a:lnTo>
                    <a:lnTo>
                      <a:pt x="1294" y="1398"/>
                    </a:lnTo>
                    <a:lnTo>
                      <a:pt x="1292" y="1400"/>
                    </a:lnTo>
                    <a:lnTo>
                      <a:pt x="1288" y="1402"/>
                    </a:lnTo>
                    <a:lnTo>
                      <a:pt x="1286" y="1404"/>
                    </a:lnTo>
                    <a:lnTo>
                      <a:pt x="1286" y="1406"/>
                    </a:lnTo>
                    <a:lnTo>
                      <a:pt x="1288" y="1416"/>
                    </a:lnTo>
                    <a:lnTo>
                      <a:pt x="1288" y="1424"/>
                    </a:lnTo>
                    <a:lnTo>
                      <a:pt x="1282" y="1444"/>
                    </a:lnTo>
                    <a:lnTo>
                      <a:pt x="1280" y="1456"/>
                    </a:lnTo>
                    <a:lnTo>
                      <a:pt x="1280" y="1462"/>
                    </a:lnTo>
                    <a:lnTo>
                      <a:pt x="1282" y="1464"/>
                    </a:lnTo>
                    <a:lnTo>
                      <a:pt x="1286" y="1466"/>
                    </a:lnTo>
                    <a:lnTo>
                      <a:pt x="1298" y="1470"/>
                    </a:lnTo>
                    <a:lnTo>
                      <a:pt x="1322" y="1476"/>
                    </a:lnTo>
                    <a:lnTo>
                      <a:pt x="1328" y="1478"/>
                    </a:lnTo>
                    <a:lnTo>
                      <a:pt x="1330" y="1480"/>
                    </a:lnTo>
                    <a:lnTo>
                      <a:pt x="1328" y="1484"/>
                    </a:lnTo>
                    <a:lnTo>
                      <a:pt x="1328" y="1492"/>
                    </a:lnTo>
                    <a:lnTo>
                      <a:pt x="1328" y="1500"/>
                    </a:lnTo>
                    <a:lnTo>
                      <a:pt x="1330" y="1504"/>
                    </a:lnTo>
                    <a:lnTo>
                      <a:pt x="1334" y="1504"/>
                    </a:lnTo>
                    <a:lnTo>
                      <a:pt x="1336" y="1504"/>
                    </a:lnTo>
                    <a:lnTo>
                      <a:pt x="1340" y="1500"/>
                    </a:lnTo>
                    <a:lnTo>
                      <a:pt x="1346" y="1494"/>
                    </a:lnTo>
                    <a:lnTo>
                      <a:pt x="1352" y="1494"/>
                    </a:lnTo>
                    <a:lnTo>
                      <a:pt x="1354" y="1496"/>
                    </a:lnTo>
                    <a:lnTo>
                      <a:pt x="1354" y="1498"/>
                    </a:lnTo>
                    <a:lnTo>
                      <a:pt x="1354" y="1500"/>
                    </a:lnTo>
                    <a:lnTo>
                      <a:pt x="1352" y="1506"/>
                    </a:lnTo>
                    <a:lnTo>
                      <a:pt x="1346" y="1512"/>
                    </a:lnTo>
                    <a:lnTo>
                      <a:pt x="1346" y="1516"/>
                    </a:lnTo>
                    <a:lnTo>
                      <a:pt x="1352" y="1514"/>
                    </a:lnTo>
                    <a:lnTo>
                      <a:pt x="1366" y="1508"/>
                    </a:lnTo>
                    <a:lnTo>
                      <a:pt x="1376" y="1504"/>
                    </a:lnTo>
                    <a:lnTo>
                      <a:pt x="1390" y="1504"/>
                    </a:lnTo>
                    <a:lnTo>
                      <a:pt x="1408" y="1500"/>
                    </a:lnTo>
                    <a:lnTo>
                      <a:pt x="1436" y="1488"/>
                    </a:lnTo>
                    <a:lnTo>
                      <a:pt x="1448" y="1484"/>
                    </a:lnTo>
                    <a:lnTo>
                      <a:pt x="1454" y="1484"/>
                    </a:lnTo>
                    <a:lnTo>
                      <a:pt x="1458" y="1484"/>
                    </a:lnTo>
                    <a:lnTo>
                      <a:pt x="1462" y="1484"/>
                    </a:lnTo>
                    <a:lnTo>
                      <a:pt x="1466" y="1486"/>
                    </a:lnTo>
                    <a:lnTo>
                      <a:pt x="1470" y="1482"/>
                    </a:lnTo>
                    <a:lnTo>
                      <a:pt x="1476" y="1476"/>
                    </a:lnTo>
                    <a:lnTo>
                      <a:pt x="1478" y="1476"/>
                    </a:lnTo>
                    <a:lnTo>
                      <a:pt x="1484" y="1478"/>
                    </a:lnTo>
                    <a:lnTo>
                      <a:pt x="1490" y="1476"/>
                    </a:lnTo>
                    <a:lnTo>
                      <a:pt x="1498" y="1474"/>
                    </a:lnTo>
                    <a:lnTo>
                      <a:pt x="1506" y="1472"/>
                    </a:lnTo>
                    <a:lnTo>
                      <a:pt x="1512" y="1470"/>
                    </a:lnTo>
                    <a:lnTo>
                      <a:pt x="1522" y="1470"/>
                    </a:lnTo>
                    <a:lnTo>
                      <a:pt x="1532" y="1470"/>
                    </a:lnTo>
                    <a:lnTo>
                      <a:pt x="1538" y="1470"/>
                    </a:lnTo>
                    <a:lnTo>
                      <a:pt x="1546" y="1466"/>
                    </a:lnTo>
                    <a:lnTo>
                      <a:pt x="1550" y="1468"/>
                    </a:lnTo>
                    <a:lnTo>
                      <a:pt x="1556" y="1468"/>
                    </a:lnTo>
                    <a:lnTo>
                      <a:pt x="1566" y="1462"/>
                    </a:lnTo>
                    <a:lnTo>
                      <a:pt x="1574" y="1456"/>
                    </a:lnTo>
                    <a:lnTo>
                      <a:pt x="1578" y="1454"/>
                    </a:lnTo>
                    <a:lnTo>
                      <a:pt x="1580" y="1456"/>
                    </a:lnTo>
                    <a:lnTo>
                      <a:pt x="1582" y="1458"/>
                    </a:lnTo>
                    <a:lnTo>
                      <a:pt x="1578" y="1458"/>
                    </a:lnTo>
                    <a:lnTo>
                      <a:pt x="1576" y="1462"/>
                    </a:lnTo>
                    <a:lnTo>
                      <a:pt x="1578" y="1466"/>
                    </a:lnTo>
                    <a:lnTo>
                      <a:pt x="1580" y="1470"/>
                    </a:lnTo>
                    <a:lnTo>
                      <a:pt x="1578" y="1472"/>
                    </a:lnTo>
                    <a:lnTo>
                      <a:pt x="1572" y="1470"/>
                    </a:lnTo>
                    <a:lnTo>
                      <a:pt x="1568" y="1468"/>
                    </a:lnTo>
                    <a:lnTo>
                      <a:pt x="1572" y="1474"/>
                    </a:lnTo>
                    <a:lnTo>
                      <a:pt x="1578" y="1480"/>
                    </a:lnTo>
                    <a:lnTo>
                      <a:pt x="1582" y="1480"/>
                    </a:lnTo>
                    <a:lnTo>
                      <a:pt x="1584" y="1482"/>
                    </a:lnTo>
                    <a:lnTo>
                      <a:pt x="1588" y="1486"/>
                    </a:lnTo>
                    <a:lnTo>
                      <a:pt x="1592" y="1490"/>
                    </a:lnTo>
                    <a:lnTo>
                      <a:pt x="1596" y="1490"/>
                    </a:lnTo>
                    <a:lnTo>
                      <a:pt x="1608" y="1490"/>
                    </a:lnTo>
                    <a:lnTo>
                      <a:pt x="1618" y="1490"/>
                    </a:lnTo>
                    <a:lnTo>
                      <a:pt x="1622" y="1492"/>
                    </a:lnTo>
                    <a:lnTo>
                      <a:pt x="1626" y="1494"/>
                    </a:lnTo>
                    <a:lnTo>
                      <a:pt x="1628" y="1498"/>
                    </a:lnTo>
                    <a:lnTo>
                      <a:pt x="1632" y="1500"/>
                    </a:lnTo>
                    <a:lnTo>
                      <a:pt x="1638" y="1502"/>
                    </a:lnTo>
                    <a:lnTo>
                      <a:pt x="1642" y="1504"/>
                    </a:lnTo>
                    <a:lnTo>
                      <a:pt x="1642" y="1508"/>
                    </a:lnTo>
                    <a:lnTo>
                      <a:pt x="1638" y="1510"/>
                    </a:lnTo>
                    <a:lnTo>
                      <a:pt x="1634" y="1510"/>
                    </a:lnTo>
                    <a:lnTo>
                      <a:pt x="1610" y="1504"/>
                    </a:lnTo>
                    <a:lnTo>
                      <a:pt x="1602" y="1502"/>
                    </a:lnTo>
                    <a:lnTo>
                      <a:pt x="1596" y="1504"/>
                    </a:lnTo>
                    <a:lnTo>
                      <a:pt x="1594" y="1506"/>
                    </a:lnTo>
                    <a:lnTo>
                      <a:pt x="1592" y="1510"/>
                    </a:lnTo>
                    <a:lnTo>
                      <a:pt x="1590" y="1512"/>
                    </a:lnTo>
                    <a:lnTo>
                      <a:pt x="1588" y="1516"/>
                    </a:lnTo>
                    <a:lnTo>
                      <a:pt x="1584" y="1516"/>
                    </a:lnTo>
                    <a:lnTo>
                      <a:pt x="1578" y="1514"/>
                    </a:lnTo>
                    <a:lnTo>
                      <a:pt x="1574" y="1512"/>
                    </a:lnTo>
                    <a:lnTo>
                      <a:pt x="1570" y="1514"/>
                    </a:lnTo>
                    <a:lnTo>
                      <a:pt x="1568" y="1516"/>
                    </a:lnTo>
                    <a:lnTo>
                      <a:pt x="1568" y="1518"/>
                    </a:lnTo>
                    <a:lnTo>
                      <a:pt x="1568" y="1522"/>
                    </a:lnTo>
                    <a:lnTo>
                      <a:pt x="1568" y="1524"/>
                    </a:lnTo>
                    <a:lnTo>
                      <a:pt x="1564" y="1524"/>
                    </a:lnTo>
                    <a:lnTo>
                      <a:pt x="1560" y="1520"/>
                    </a:lnTo>
                    <a:lnTo>
                      <a:pt x="1556" y="1518"/>
                    </a:lnTo>
                    <a:lnTo>
                      <a:pt x="1552" y="1516"/>
                    </a:lnTo>
                    <a:lnTo>
                      <a:pt x="1552" y="1518"/>
                    </a:lnTo>
                    <a:lnTo>
                      <a:pt x="1552" y="1520"/>
                    </a:lnTo>
                    <a:lnTo>
                      <a:pt x="1554" y="1530"/>
                    </a:lnTo>
                    <a:lnTo>
                      <a:pt x="1554" y="1534"/>
                    </a:lnTo>
                    <a:lnTo>
                      <a:pt x="1552" y="1536"/>
                    </a:lnTo>
                    <a:lnTo>
                      <a:pt x="1540" y="1540"/>
                    </a:lnTo>
                    <a:lnTo>
                      <a:pt x="1530" y="1542"/>
                    </a:lnTo>
                    <a:lnTo>
                      <a:pt x="1518" y="1540"/>
                    </a:lnTo>
                    <a:lnTo>
                      <a:pt x="1508" y="1536"/>
                    </a:lnTo>
                    <a:lnTo>
                      <a:pt x="1498" y="1532"/>
                    </a:lnTo>
                    <a:lnTo>
                      <a:pt x="1488" y="1530"/>
                    </a:lnTo>
                    <a:lnTo>
                      <a:pt x="1476" y="1528"/>
                    </a:lnTo>
                    <a:lnTo>
                      <a:pt x="1460" y="1526"/>
                    </a:lnTo>
                    <a:lnTo>
                      <a:pt x="1454" y="1524"/>
                    </a:lnTo>
                    <a:lnTo>
                      <a:pt x="1450" y="1524"/>
                    </a:lnTo>
                    <a:lnTo>
                      <a:pt x="1448" y="1526"/>
                    </a:lnTo>
                    <a:lnTo>
                      <a:pt x="1448" y="1528"/>
                    </a:lnTo>
                    <a:lnTo>
                      <a:pt x="1446" y="1532"/>
                    </a:lnTo>
                    <a:lnTo>
                      <a:pt x="1442" y="1534"/>
                    </a:lnTo>
                    <a:lnTo>
                      <a:pt x="1436" y="1534"/>
                    </a:lnTo>
                    <a:lnTo>
                      <a:pt x="1422" y="1534"/>
                    </a:lnTo>
                    <a:lnTo>
                      <a:pt x="1408" y="1534"/>
                    </a:lnTo>
                    <a:lnTo>
                      <a:pt x="1398" y="1538"/>
                    </a:lnTo>
                    <a:lnTo>
                      <a:pt x="1394" y="1542"/>
                    </a:lnTo>
                    <a:lnTo>
                      <a:pt x="1392" y="1544"/>
                    </a:lnTo>
                    <a:lnTo>
                      <a:pt x="1390" y="1548"/>
                    </a:lnTo>
                    <a:lnTo>
                      <a:pt x="1388" y="1550"/>
                    </a:lnTo>
                    <a:lnTo>
                      <a:pt x="1380" y="1552"/>
                    </a:lnTo>
                    <a:lnTo>
                      <a:pt x="1374" y="1554"/>
                    </a:lnTo>
                    <a:lnTo>
                      <a:pt x="1372" y="1558"/>
                    </a:lnTo>
                    <a:lnTo>
                      <a:pt x="1370" y="1562"/>
                    </a:lnTo>
                    <a:lnTo>
                      <a:pt x="1368" y="1572"/>
                    </a:lnTo>
                    <a:lnTo>
                      <a:pt x="1368" y="1580"/>
                    </a:lnTo>
                    <a:lnTo>
                      <a:pt x="1370" y="1588"/>
                    </a:lnTo>
                    <a:lnTo>
                      <a:pt x="1372" y="1594"/>
                    </a:lnTo>
                    <a:lnTo>
                      <a:pt x="1378" y="1604"/>
                    </a:lnTo>
                    <a:lnTo>
                      <a:pt x="1382" y="1610"/>
                    </a:lnTo>
                    <a:lnTo>
                      <a:pt x="1386" y="1614"/>
                    </a:lnTo>
                    <a:lnTo>
                      <a:pt x="1390" y="1614"/>
                    </a:lnTo>
                    <a:lnTo>
                      <a:pt x="1396" y="1614"/>
                    </a:lnTo>
                    <a:lnTo>
                      <a:pt x="1402" y="1610"/>
                    </a:lnTo>
                    <a:lnTo>
                      <a:pt x="1410" y="1606"/>
                    </a:lnTo>
                    <a:lnTo>
                      <a:pt x="1410" y="1608"/>
                    </a:lnTo>
                    <a:lnTo>
                      <a:pt x="1410" y="1610"/>
                    </a:lnTo>
                    <a:lnTo>
                      <a:pt x="1402" y="1640"/>
                    </a:lnTo>
                    <a:lnTo>
                      <a:pt x="1402" y="1646"/>
                    </a:lnTo>
                    <a:lnTo>
                      <a:pt x="1404" y="1654"/>
                    </a:lnTo>
                    <a:lnTo>
                      <a:pt x="1406" y="1668"/>
                    </a:lnTo>
                    <a:lnTo>
                      <a:pt x="1408" y="1676"/>
                    </a:lnTo>
                    <a:lnTo>
                      <a:pt x="1406" y="1682"/>
                    </a:lnTo>
                    <a:lnTo>
                      <a:pt x="1402" y="1686"/>
                    </a:lnTo>
                    <a:lnTo>
                      <a:pt x="1392" y="1692"/>
                    </a:lnTo>
                    <a:lnTo>
                      <a:pt x="1380" y="1694"/>
                    </a:lnTo>
                    <a:lnTo>
                      <a:pt x="1370" y="1694"/>
                    </a:lnTo>
                    <a:lnTo>
                      <a:pt x="1364" y="1690"/>
                    </a:lnTo>
                    <a:lnTo>
                      <a:pt x="1360" y="1684"/>
                    </a:lnTo>
                    <a:lnTo>
                      <a:pt x="1354" y="1672"/>
                    </a:lnTo>
                    <a:lnTo>
                      <a:pt x="1348" y="1666"/>
                    </a:lnTo>
                    <a:lnTo>
                      <a:pt x="1342" y="1662"/>
                    </a:lnTo>
                    <a:lnTo>
                      <a:pt x="1336" y="1660"/>
                    </a:lnTo>
                    <a:lnTo>
                      <a:pt x="1334" y="1656"/>
                    </a:lnTo>
                    <a:lnTo>
                      <a:pt x="1332" y="1652"/>
                    </a:lnTo>
                    <a:lnTo>
                      <a:pt x="1332" y="1650"/>
                    </a:lnTo>
                    <a:lnTo>
                      <a:pt x="1332" y="1648"/>
                    </a:lnTo>
                    <a:lnTo>
                      <a:pt x="1324" y="1648"/>
                    </a:lnTo>
                    <a:lnTo>
                      <a:pt x="1302" y="1656"/>
                    </a:lnTo>
                    <a:lnTo>
                      <a:pt x="1294" y="1660"/>
                    </a:lnTo>
                    <a:lnTo>
                      <a:pt x="1292" y="1664"/>
                    </a:lnTo>
                    <a:lnTo>
                      <a:pt x="1286" y="1674"/>
                    </a:lnTo>
                    <a:lnTo>
                      <a:pt x="1284" y="1678"/>
                    </a:lnTo>
                    <a:lnTo>
                      <a:pt x="1286" y="1684"/>
                    </a:lnTo>
                    <a:lnTo>
                      <a:pt x="1286" y="1688"/>
                    </a:lnTo>
                    <a:lnTo>
                      <a:pt x="1286" y="1690"/>
                    </a:lnTo>
                    <a:lnTo>
                      <a:pt x="1280" y="1694"/>
                    </a:lnTo>
                    <a:lnTo>
                      <a:pt x="1274" y="1700"/>
                    </a:lnTo>
                    <a:lnTo>
                      <a:pt x="1272" y="1704"/>
                    </a:lnTo>
                    <a:lnTo>
                      <a:pt x="1270" y="1710"/>
                    </a:lnTo>
                    <a:lnTo>
                      <a:pt x="1266" y="1720"/>
                    </a:lnTo>
                    <a:lnTo>
                      <a:pt x="1266" y="1732"/>
                    </a:lnTo>
                    <a:lnTo>
                      <a:pt x="1268" y="1752"/>
                    </a:lnTo>
                    <a:lnTo>
                      <a:pt x="1268" y="1766"/>
                    </a:lnTo>
                    <a:lnTo>
                      <a:pt x="1270" y="1772"/>
                    </a:lnTo>
                    <a:lnTo>
                      <a:pt x="1274" y="1776"/>
                    </a:lnTo>
                    <a:lnTo>
                      <a:pt x="1278" y="1782"/>
                    </a:lnTo>
                    <a:lnTo>
                      <a:pt x="1280" y="1790"/>
                    </a:lnTo>
                    <a:lnTo>
                      <a:pt x="1280" y="1804"/>
                    </a:lnTo>
                    <a:lnTo>
                      <a:pt x="1278" y="1806"/>
                    </a:lnTo>
                    <a:lnTo>
                      <a:pt x="1276" y="1808"/>
                    </a:lnTo>
                    <a:lnTo>
                      <a:pt x="1276" y="1816"/>
                    </a:lnTo>
                    <a:lnTo>
                      <a:pt x="1278" y="1818"/>
                    </a:lnTo>
                    <a:lnTo>
                      <a:pt x="1276" y="1822"/>
                    </a:lnTo>
                    <a:lnTo>
                      <a:pt x="1270" y="1824"/>
                    </a:lnTo>
                    <a:lnTo>
                      <a:pt x="1264" y="1826"/>
                    </a:lnTo>
                    <a:lnTo>
                      <a:pt x="1258" y="1824"/>
                    </a:lnTo>
                    <a:lnTo>
                      <a:pt x="1256" y="1824"/>
                    </a:lnTo>
                    <a:lnTo>
                      <a:pt x="1256" y="1822"/>
                    </a:lnTo>
                    <a:lnTo>
                      <a:pt x="1258" y="1816"/>
                    </a:lnTo>
                    <a:lnTo>
                      <a:pt x="1268" y="1804"/>
                    </a:lnTo>
                    <a:lnTo>
                      <a:pt x="1270" y="1800"/>
                    </a:lnTo>
                    <a:lnTo>
                      <a:pt x="1268" y="1800"/>
                    </a:lnTo>
                    <a:lnTo>
                      <a:pt x="1256" y="1814"/>
                    </a:lnTo>
                    <a:lnTo>
                      <a:pt x="1248" y="1820"/>
                    </a:lnTo>
                    <a:lnTo>
                      <a:pt x="1246" y="1822"/>
                    </a:lnTo>
                    <a:lnTo>
                      <a:pt x="1240" y="1820"/>
                    </a:lnTo>
                    <a:lnTo>
                      <a:pt x="1232" y="1820"/>
                    </a:lnTo>
                    <a:lnTo>
                      <a:pt x="1226" y="1822"/>
                    </a:lnTo>
                    <a:lnTo>
                      <a:pt x="1224" y="1824"/>
                    </a:lnTo>
                    <a:lnTo>
                      <a:pt x="1224" y="1830"/>
                    </a:lnTo>
                    <a:lnTo>
                      <a:pt x="1224" y="1836"/>
                    </a:lnTo>
                    <a:lnTo>
                      <a:pt x="1224" y="1840"/>
                    </a:lnTo>
                    <a:lnTo>
                      <a:pt x="1220" y="1846"/>
                    </a:lnTo>
                    <a:lnTo>
                      <a:pt x="1214" y="1852"/>
                    </a:lnTo>
                    <a:lnTo>
                      <a:pt x="1202" y="1858"/>
                    </a:lnTo>
                    <a:lnTo>
                      <a:pt x="1188" y="1860"/>
                    </a:lnTo>
                    <a:lnTo>
                      <a:pt x="1182" y="1858"/>
                    </a:lnTo>
                    <a:lnTo>
                      <a:pt x="1176" y="1856"/>
                    </a:lnTo>
                    <a:lnTo>
                      <a:pt x="1172" y="1854"/>
                    </a:lnTo>
                    <a:lnTo>
                      <a:pt x="1170" y="1848"/>
                    </a:lnTo>
                    <a:lnTo>
                      <a:pt x="1166" y="1836"/>
                    </a:lnTo>
                    <a:lnTo>
                      <a:pt x="1172" y="1840"/>
                    </a:lnTo>
                    <a:lnTo>
                      <a:pt x="1180" y="1844"/>
                    </a:lnTo>
                    <a:lnTo>
                      <a:pt x="1184" y="1844"/>
                    </a:lnTo>
                    <a:lnTo>
                      <a:pt x="1184" y="1842"/>
                    </a:lnTo>
                    <a:lnTo>
                      <a:pt x="1180" y="1840"/>
                    </a:lnTo>
                    <a:lnTo>
                      <a:pt x="1168" y="1832"/>
                    </a:lnTo>
                    <a:lnTo>
                      <a:pt x="1160" y="1828"/>
                    </a:lnTo>
                    <a:lnTo>
                      <a:pt x="1152" y="1828"/>
                    </a:lnTo>
                    <a:lnTo>
                      <a:pt x="1136" y="1832"/>
                    </a:lnTo>
                    <a:lnTo>
                      <a:pt x="1118" y="1836"/>
                    </a:lnTo>
                    <a:lnTo>
                      <a:pt x="1112" y="1838"/>
                    </a:lnTo>
                    <a:lnTo>
                      <a:pt x="1110" y="1840"/>
                    </a:lnTo>
                    <a:lnTo>
                      <a:pt x="1098" y="1844"/>
                    </a:lnTo>
                    <a:lnTo>
                      <a:pt x="1090" y="1848"/>
                    </a:lnTo>
                    <a:lnTo>
                      <a:pt x="1086" y="1850"/>
                    </a:lnTo>
                    <a:lnTo>
                      <a:pt x="1082" y="1856"/>
                    </a:lnTo>
                    <a:lnTo>
                      <a:pt x="1080" y="1858"/>
                    </a:lnTo>
                    <a:lnTo>
                      <a:pt x="1074" y="1862"/>
                    </a:lnTo>
                    <a:lnTo>
                      <a:pt x="1066" y="1864"/>
                    </a:lnTo>
                    <a:lnTo>
                      <a:pt x="1054" y="1868"/>
                    </a:lnTo>
                    <a:lnTo>
                      <a:pt x="1034" y="1874"/>
                    </a:lnTo>
                    <a:lnTo>
                      <a:pt x="1020" y="1880"/>
                    </a:lnTo>
                    <a:lnTo>
                      <a:pt x="1008" y="1884"/>
                    </a:lnTo>
                    <a:lnTo>
                      <a:pt x="1002" y="1884"/>
                    </a:lnTo>
                    <a:lnTo>
                      <a:pt x="996" y="1884"/>
                    </a:lnTo>
                    <a:lnTo>
                      <a:pt x="992" y="1882"/>
                    </a:lnTo>
                    <a:lnTo>
                      <a:pt x="986" y="1878"/>
                    </a:lnTo>
                    <a:lnTo>
                      <a:pt x="980" y="1870"/>
                    </a:lnTo>
                    <a:lnTo>
                      <a:pt x="978" y="1870"/>
                    </a:lnTo>
                    <a:lnTo>
                      <a:pt x="980" y="1874"/>
                    </a:lnTo>
                    <a:lnTo>
                      <a:pt x="984" y="1884"/>
                    </a:lnTo>
                    <a:lnTo>
                      <a:pt x="984" y="1886"/>
                    </a:lnTo>
                    <a:lnTo>
                      <a:pt x="984" y="1888"/>
                    </a:lnTo>
                    <a:lnTo>
                      <a:pt x="982" y="1888"/>
                    </a:lnTo>
                    <a:lnTo>
                      <a:pt x="982" y="1890"/>
                    </a:lnTo>
                    <a:lnTo>
                      <a:pt x="984" y="1890"/>
                    </a:lnTo>
                    <a:lnTo>
                      <a:pt x="988" y="1890"/>
                    </a:lnTo>
                    <a:lnTo>
                      <a:pt x="992" y="1888"/>
                    </a:lnTo>
                    <a:lnTo>
                      <a:pt x="996" y="1890"/>
                    </a:lnTo>
                    <a:lnTo>
                      <a:pt x="998" y="1892"/>
                    </a:lnTo>
                    <a:lnTo>
                      <a:pt x="1002" y="1892"/>
                    </a:lnTo>
                    <a:lnTo>
                      <a:pt x="1004" y="1890"/>
                    </a:lnTo>
                    <a:lnTo>
                      <a:pt x="1008" y="1890"/>
                    </a:lnTo>
                    <a:lnTo>
                      <a:pt x="1010" y="1894"/>
                    </a:lnTo>
                    <a:lnTo>
                      <a:pt x="1010" y="1900"/>
                    </a:lnTo>
                    <a:lnTo>
                      <a:pt x="1010" y="1902"/>
                    </a:lnTo>
                    <a:lnTo>
                      <a:pt x="1008" y="1902"/>
                    </a:lnTo>
                    <a:lnTo>
                      <a:pt x="1004" y="1900"/>
                    </a:lnTo>
                    <a:lnTo>
                      <a:pt x="998" y="1898"/>
                    </a:lnTo>
                    <a:lnTo>
                      <a:pt x="996" y="1898"/>
                    </a:lnTo>
                    <a:lnTo>
                      <a:pt x="986" y="1896"/>
                    </a:lnTo>
                    <a:lnTo>
                      <a:pt x="980" y="1892"/>
                    </a:lnTo>
                    <a:lnTo>
                      <a:pt x="980" y="1890"/>
                    </a:lnTo>
                    <a:lnTo>
                      <a:pt x="980" y="1886"/>
                    </a:lnTo>
                    <a:lnTo>
                      <a:pt x="980" y="1884"/>
                    </a:lnTo>
                    <a:lnTo>
                      <a:pt x="978" y="1882"/>
                    </a:lnTo>
                    <a:lnTo>
                      <a:pt x="976" y="1878"/>
                    </a:lnTo>
                    <a:lnTo>
                      <a:pt x="976" y="1872"/>
                    </a:lnTo>
                    <a:lnTo>
                      <a:pt x="976" y="1870"/>
                    </a:lnTo>
                    <a:lnTo>
                      <a:pt x="974" y="1870"/>
                    </a:lnTo>
                    <a:lnTo>
                      <a:pt x="970" y="1872"/>
                    </a:lnTo>
                    <a:lnTo>
                      <a:pt x="962" y="1872"/>
                    </a:lnTo>
                    <a:lnTo>
                      <a:pt x="958" y="1870"/>
                    </a:lnTo>
                    <a:lnTo>
                      <a:pt x="954" y="1868"/>
                    </a:lnTo>
                    <a:lnTo>
                      <a:pt x="950" y="1860"/>
                    </a:lnTo>
                    <a:lnTo>
                      <a:pt x="948" y="1856"/>
                    </a:lnTo>
                    <a:lnTo>
                      <a:pt x="946" y="1854"/>
                    </a:lnTo>
                    <a:lnTo>
                      <a:pt x="944" y="1854"/>
                    </a:lnTo>
                    <a:lnTo>
                      <a:pt x="938" y="1854"/>
                    </a:lnTo>
                    <a:lnTo>
                      <a:pt x="932" y="1852"/>
                    </a:lnTo>
                    <a:lnTo>
                      <a:pt x="930" y="1850"/>
                    </a:lnTo>
                    <a:lnTo>
                      <a:pt x="926" y="1850"/>
                    </a:lnTo>
                    <a:lnTo>
                      <a:pt x="924" y="1854"/>
                    </a:lnTo>
                    <a:lnTo>
                      <a:pt x="920" y="1862"/>
                    </a:lnTo>
                    <a:lnTo>
                      <a:pt x="912" y="1868"/>
                    </a:lnTo>
                    <a:lnTo>
                      <a:pt x="908" y="1870"/>
                    </a:lnTo>
                    <a:lnTo>
                      <a:pt x="900" y="1870"/>
                    </a:lnTo>
                    <a:lnTo>
                      <a:pt x="894" y="1872"/>
                    </a:lnTo>
                    <a:lnTo>
                      <a:pt x="890" y="1874"/>
                    </a:lnTo>
                    <a:lnTo>
                      <a:pt x="886" y="1880"/>
                    </a:lnTo>
                    <a:lnTo>
                      <a:pt x="884" y="1884"/>
                    </a:lnTo>
                    <a:lnTo>
                      <a:pt x="882" y="1884"/>
                    </a:lnTo>
                    <a:lnTo>
                      <a:pt x="878" y="1882"/>
                    </a:lnTo>
                    <a:lnTo>
                      <a:pt x="874" y="1880"/>
                    </a:lnTo>
                    <a:lnTo>
                      <a:pt x="870" y="1880"/>
                    </a:lnTo>
                    <a:lnTo>
                      <a:pt x="864" y="1882"/>
                    </a:lnTo>
                    <a:lnTo>
                      <a:pt x="860" y="1882"/>
                    </a:lnTo>
                    <a:lnTo>
                      <a:pt x="858" y="1882"/>
                    </a:lnTo>
                    <a:lnTo>
                      <a:pt x="856" y="1880"/>
                    </a:lnTo>
                    <a:lnTo>
                      <a:pt x="856" y="1878"/>
                    </a:lnTo>
                    <a:lnTo>
                      <a:pt x="858" y="1876"/>
                    </a:lnTo>
                    <a:lnTo>
                      <a:pt x="864" y="1872"/>
                    </a:lnTo>
                    <a:lnTo>
                      <a:pt x="870" y="1870"/>
                    </a:lnTo>
                    <a:lnTo>
                      <a:pt x="870" y="1868"/>
                    </a:lnTo>
                    <a:lnTo>
                      <a:pt x="870" y="1864"/>
                    </a:lnTo>
                    <a:lnTo>
                      <a:pt x="870" y="1862"/>
                    </a:lnTo>
                    <a:lnTo>
                      <a:pt x="870" y="1858"/>
                    </a:lnTo>
                    <a:lnTo>
                      <a:pt x="870" y="1856"/>
                    </a:lnTo>
                    <a:lnTo>
                      <a:pt x="862" y="1858"/>
                    </a:lnTo>
                    <a:lnTo>
                      <a:pt x="856" y="1860"/>
                    </a:lnTo>
                    <a:lnTo>
                      <a:pt x="852" y="1860"/>
                    </a:lnTo>
                    <a:lnTo>
                      <a:pt x="848" y="1860"/>
                    </a:lnTo>
                    <a:lnTo>
                      <a:pt x="846" y="1858"/>
                    </a:lnTo>
                    <a:lnTo>
                      <a:pt x="842" y="1854"/>
                    </a:lnTo>
                    <a:lnTo>
                      <a:pt x="840" y="1854"/>
                    </a:lnTo>
                    <a:lnTo>
                      <a:pt x="838" y="1854"/>
                    </a:lnTo>
                    <a:lnTo>
                      <a:pt x="834" y="1856"/>
                    </a:lnTo>
                    <a:lnTo>
                      <a:pt x="832" y="1854"/>
                    </a:lnTo>
                    <a:lnTo>
                      <a:pt x="830" y="1852"/>
                    </a:lnTo>
                    <a:lnTo>
                      <a:pt x="826" y="1850"/>
                    </a:lnTo>
                    <a:lnTo>
                      <a:pt x="822" y="1850"/>
                    </a:lnTo>
                    <a:lnTo>
                      <a:pt x="824" y="1848"/>
                    </a:lnTo>
                    <a:lnTo>
                      <a:pt x="826" y="1844"/>
                    </a:lnTo>
                    <a:lnTo>
                      <a:pt x="828" y="1842"/>
                    </a:lnTo>
                    <a:lnTo>
                      <a:pt x="826" y="1838"/>
                    </a:lnTo>
                    <a:lnTo>
                      <a:pt x="824" y="1834"/>
                    </a:lnTo>
                    <a:lnTo>
                      <a:pt x="822" y="1832"/>
                    </a:lnTo>
                    <a:lnTo>
                      <a:pt x="820" y="1834"/>
                    </a:lnTo>
                    <a:lnTo>
                      <a:pt x="816" y="1832"/>
                    </a:lnTo>
                    <a:lnTo>
                      <a:pt x="812" y="1830"/>
                    </a:lnTo>
                    <a:lnTo>
                      <a:pt x="808" y="1830"/>
                    </a:lnTo>
                    <a:lnTo>
                      <a:pt x="806" y="1832"/>
                    </a:lnTo>
                    <a:lnTo>
                      <a:pt x="802" y="1830"/>
                    </a:lnTo>
                    <a:lnTo>
                      <a:pt x="808" y="1826"/>
                    </a:lnTo>
                    <a:lnTo>
                      <a:pt x="810" y="1824"/>
                    </a:lnTo>
                    <a:lnTo>
                      <a:pt x="810" y="1826"/>
                    </a:lnTo>
                    <a:lnTo>
                      <a:pt x="812" y="1828"/>
                    </a:lnTo>
                    <a:lnTo>
                      <a:pt x="816" y="1828"/>
                    </a:lnTo>
                    <a:lnTo>
                      <a:pt x="818" y="1826"/>
                    </a:lnTo>
                    <a:lnTo>
                      <a:pt x="820" y="1826"/>
                    </a:lnTo>
                    <a:lnTo>
                      <a:pt x="824" y="1828"/>
                    </a:lnTo>
                    <a:lnTo>
                      <a:pt x="826" y="1826"/>
                    </a:lnTo>
                    <a:lnTo>
                      <a:pt x="828" y="1824"/>
                    </a:lnTo>
                    <a:lnTo>
                      <a:pt x="828" y="1822"/>
                    </a:lnTo>
                    <a:lnTo>
                      <a:pt x="822" y="1818"/>
                    </a:lnTo>
                    <a:lnTo>
                      <a:pt x="816" y="1814"/>
                    </a:lnTo>
                    <a:lnTo>
                      <a:pt x="812" y="1816"/>
                    </a:lnTo>
                    <a:lnTo>
                      <a:pt x="810" y="1818"/>
                    </a:lnTo>
                    <a:lnTo>
                      <a:pt x="806" y="1814"/>
                    </a:lnTo>
                    <a:lnTo>
                      <a:pt x="806" y="1812"/>
                    </a:lnTo>
                    <a:lnTo>
                      <a:pt x="806" y="1810"/>
                    </a:lnTo>
                    <a:lnTo>
                      <a:pt x="810" y="1808"/>
                    </a:lnTo>
                    <a:lnTo>
                      <a:pt x="812" y="1804"/>
                    </a:lnTo>
                    <a:lnTo>
                      <a:pt x="814" y="1804"/>
                    </a:lnTo>
                    <a:lnTo>
                      <a:pt x="812" y="1802"/>
                    </a:lnTo>
                    <a:lnTo>
                      <a:pt x="810" y="1798"/>
                    </a:lnTo>
                    <a:lnTo>
                      <a:pt x="810" y="1794"/>
                    </a:lnTo>
                    <a:lnTo>
                      <a:pt x="810" y="1792"/>
                    </a:lnTo>
                    <a:lnTo>
                      <a:pt x="808" y="1790"/>
                    </a:lnTo>
                    <a:lnTo>
                      <a:pt x="808" y="1788"/>
                    </a:lnTo>
                    <a:lnTo>
                      <a:pt x="808" y="1786"/>
                    </a:lnTo>
                    <a:lnTo>
                      <a:pt x="814" y="1784"/>
                    </a:lnTo>
                    <a:lnTo>
                      <a:pt x="818" y="1782"/>
                    </a:lnTo>
                    <a:lnTo>
                      <a:pt x="818" y="1780"/>
                    </a:lnTo>
                    <a:lnTo>
                      <a:pt x="818" y="1778"/>
                    </a:lnTo>
                    <a:lnTo>
                      <a:pt x="818" y="1776"/>
                    </a:lnTo>
                    <a:lnTo>
                      <a:pt x="822" y="1776"/>
                    </a:lnTo>
                    <a:lnTo>
                      <a:pt x="826" y="1774"/>
                    </a:lnTo>
                    <a:lnTo>
                      <a:pt x="826" y="1772"/>
                    </a:lnTo>
                    <a:lnTo>
                      <a:pt x="824" y="1768"/>
                    </a:lnTo>
                    <a:lnTo>
                      <a:pt x="820" y="1764"/>
                    </a:lnTo>
                    <a:lnTo>
                      <a:pt x="824" y="1766"/>
                    </a:lnTo>
                    <a:lnTo>
                      <a:pt x="828" y="1768"/>
                    </a:lnTo>
                    <a:lnTo>
                      <a:pt x="832" y="1768"/>
                    </a:lnTo>
                    <a:lnTo>
                      <a:pt x="834" y="1766"/>
                    </a:lnTo>
                    <a:lnTo>
                      <a:pt x="834" y="1764"/>
                    </a:lnTo>
                    <a:lnTo>
                      <a:pt x="834" y="1760"/>
                    </a:lnTo>
                    <a:lnTo>
                      <a:pt x="834" y="1750"/>
                    </a:lnTo>
                    <a:lnTo>
                      <a:pt x="836" y="1742"/>
                    </a:lnTo>
                    <a:lnTo>
                      <a:pt x="836" y="1740"/>
                    </a:lnTo>
                    <a:lnTo>
                      <a:pt x="840" y="1738"/>
                    </a:lnTo>
                    <a:lnTo>
                      <a:pt x="844" y="1738"/>
                    </a:lnTo>
                    <a:lnTo>
                      <a:pt x="844" y="1742"/>
                    </a:lnTo>
                    <a:lnTo>
                      <a:pt x="842" y="1744"/>
                    </a:lnTo>
                    <a:lnTo>
                      <a:pt x="842" y="1746"/>
                    </a:lnTo>
                    <a:lnTo>
                      <a:pt x="844" y="1748"/>
                    </a:lnTo>
                    <a:lnTo>
                      <a:pt x="848" y="1750"/>
                    </a:lnTo>
                    <a:lnTo>
                      <a:pt x="848" y="1748"/>
                    </a:lnTo>
                    <a:lnTo>
                      <a:pt x="850" y="1746"/>
                    </a:lnTo>
                    <a:lnTo>
                      <a:pt x="852" y="1746"/>
                    </a:lnTo>
                    <a:lnTo>
                      <a:pt x="854" y="1748"/>
                    </a:lnTo>
                    <a:lnTo>
                      <a:pt x="856" y="1746"/>
                    </a:lnTo>
                    <a:lnTo>
                      <a:pt x="858" y="1744"/>
                    </a:lnTo>
                    <a:lnTo>
                      <a:pt x="864" y="1732"/>
                    </a:lnTo>
                    <a:lnTo>
                      <a:pt x="864" y="1730"/>
                    </a:lnTo>
                    <a:lnTo>
                      <a:pt x="864" y="1728"/>
                    </a:lnTo>
                    <a:lnTo>
                      <a:pt x="858" y="1726"/>
                    </a:lnTo>
                    <a:lnTo>
                      <a:pt x="844" y="1724"/>
                    </a:lnTo>
                    <a:lnTo>
                      <a:pt x="840" y="1722"/>
                    </a:lnTo>
                    <a:lnTo>
                      <a:pt x="838" y="1722"/>
                    </a:lnTo>
                    <a:lnTo>
                      <a:pt x="840" y="1718"/>
                    </a:lnTo>
                    <a:lnTo>
                      <a:pt x="842" y="1714"/>
                    </a:lnTo>
                    <a:lnTo>
                      <a:pt x="840" y="1710"/>
                    </a:lnTo>
                    <a:lnTo>
                      <a:pt x="838" y="1706"/>
                    </a:lnTo>
                    <a:lnTo>
                      <a:pt x="838" y="1700"/>
                    </a:lnTo>
                    <a:lnTo>
                      <a:pt x="840" y="1690"/>
                    </a:lnTo>
                    <a:lnTo>
                      <a:pt x="842" y="1686"/>
                    </a:lnTo>
                    <a:lnTo>
                      <a:pt x="844" y="1684"/>
                    </a:lnTo>
                    <a:lnTo>
                      <a:pt x="846" y="1680"/>
                    </a:lnTo>
                    <a:lnTo>
                      <a:pt x="848" y="1676"/>
                    </a:lnTo>
                    <a:lnTo>
                      <a:pt x="848" y="1670"/>
                    </a:lnTo>
                    <a:lnTo>
                      <a:pt x="846" y="1662"/>
                    </a:lnTo>
                    <a:lnTo>
                      <a:pt x="844" y="1658"/>
                    </a:lnTo>
                    <a:lnTo>
                      <a:pt x="844" y="1656"/>
                    </a:lnTo>
                    <a:lnTo>
                      <a:pt x="846" y="1652"/>
                    </a:lnTo>
                    <a:lnTo>
                      <a:pt x="850" y="1648"/>
                    </a:lnTo>
                    <a:lnTo>
                      <a:pt x="850" y="1646"/>
                    </a:lnTo>
                    <a:lnTo>
                      <a:pt x="846" y="1646"/>
                    </a:lnTo>
                    <a:lnTo>
                      <a:pt x="844" y="1650"/>
                    </a:lnTo>
                    <a:lnTo>
                      <a:pt x="838" y="1654"/>
                    </a:lnTo>
                    <a:lnTo>
                      <a:pt x="830" y="1656"/>
                    </a:lnTo>
                    <a:lnTo>
                      <a:pt x="824" y="1658"/>
                    </a:lnTo>
                    <a:lnTo>
                      <a:pt x="822" y="1660"/>
                    </a:lnTo>
                    <a:lnTo>
                      <a:pt x="814" y="1672"/>
                    </a:lnTo>
                    <a:lnTo>
                      <a:pt x="810" y="1676"/>
                    </a:lnTo>
                    <a:lnTo>
                      <a:pt x="804" y="1680"/>
                    </a:lnTo>
                    <a:lnTo>
                      <a:pt x="796" y="1684"/>
                    </a:lnTo>
                    <a:lnTo>
                      <a:pt x="786" y="1686"/>
                    </a:lnTo>
                    <a:lnTo>
                      <a:pt x="776" y="1686"/>
                    </a:lnTo>
                    <a:lnTo>
                      <a:pt x="768" y="1690"/>
                    </a:lnTo>
                    <a:lnTo>
                      <a:pt x="762" y="1694"/>
                    </a:lnTo>
                    <a:lnTo>
                      <a:pt x="758" y="1700"/>
                    </a:lnTo>
                    <a:lnTo>
                      <a:pt x="754" y="1708"/>
                    </a:lnTo>
                    <a:lnTo>
                      <a:pt x="752" y="1718"/>
                    </a:lnTo>
                    <a:lnTo>
                      <a:pt x="748" y="1736"/>
                    </a:lnTo>
                    <a:lnTo>
                      <a:pt x="748" y="1752"/>
                    </a:lnTo>
                    <a:lnTo>
                      <a:pt x="750" y="1762"/>
                    </a:lnTo>
                    <a:lnTo>
                      <a:pt x="752" y="1770"/>
                    </a:lnTo>
                    <a:lnTo>
                      <a:pt x="750" y="1778"/>
                    </a:lnTo>
                    <a:lnTo>
                      <a:pt x="746" y="1784"/>
                    </a:lnTo>
                    <a:lnTo>
                      <a:pt x="748" y="1786"/>
                    </a:lnTo>
                    <a:lnTo>
                      <a:pt x="750" y="1786"/>
                    </a:lnTo>
                    <a:lnTo>
                      <a:pt x="754" y="1790"/>
                    </a:lnTo>
                    <a:lnTo>
                      <a:pt x="758" y="1792"/>
                    </a:lnTo>
                    <a:lnTo>
                      <a:pt x="758" y="1790"/>
                    </a:lnTo>
                    <a:lnTo>
                      <a:pt x="758" y="1788"/>
                    </a:lnTo>
                    <a:lnTo>
                      <a:pt x="762" y="1790"/>
                    </a:lnTo>
                    <a:lnTo>
                      <a:pt x="764" y="1792"/>
                    </a:lnTo>
                    <a:lnTo>
                      <a:pt x="768" y="1792"/>
                    </a:lnTo>
                    <a:lnTo>
                      <a:pt x="772" y="1796"/>
                    </a:lnTo>
                    <a:lnTo>
                      <a:pt x="772" y="1804"/>
                    </a:lnTo>
                    <a:lnTo>
                      <a:pt x="770" y="1810"/>
                    </a:lnTo>
                    <a:lnTo>
                      <a:pt x="768" y="1808"/>
                    </a:lnTo>
                    <a:lnTo>
                      <a:pt x="766" y="1806"/>
                    </a:lnTo>
                    <a:lnTo>
                      <a:pt x="764" y="1806"/>
                    </a:lnTo>
                    <a:lnTo>
                      <a:pt x="764" y="1810"/>
                    </a:lnTo>
                    <a:lnTo>
                      <a:pt x="764" y="1814"/>
                    </a:lnTo>
                    <a:lnTo>
                      <a:pt x="768" y="1812"/>
                    </a:lnTo>
                    <a:lnTo>
                      <a:pt x="770" y="1812"/>
                    </a:lnTo>
                    <a:lnTo>
                      <a:pt x="770" y="1814"/>
                    </a:lnTo>
                    <a:lnTo>
                      <a:pt x="770" y="1826"/>
                    </a:lnTo>
                    <a:lnTo>
                      <a:pt x="770" y="1830"/>
                    </a:lnTo>
                    <a:lnTo>
                      <a:pt x="774" y="1836"/>
                    </a:lnTo>
                    <a:lnTo>
                      <a:pt x="784" y="1848"/>
                    </a:lnTo>
                    <a:lnTo>
                      <a:pt x="786" y="1850"/>
                    </a:lnTo>
                    <a:lnTo>
                      <a:pt x="786" y="1852"/>
                    </a:lnTo>
                    <a:lnTo>
                      <a:pt x="782" y="1854"/>
                    </a:lnTo>
                    <a:lnTo>
                      <a:pt x="774" y="1856"/>
                    </a:lnTo>
                    <a:lnTo>
                      <a:pt x="772" y="1858"/>
                    </a:lnTo>
                    <a:lnTo>
                      <a:pt x="770" y="1860"/>
                    </a:lnTo>
                    <a:lnTo>
                      <a:pt x="770" y="1864"/>
                    </a:lnTo>
                    <a:lnTo>
                      <a:pt x="776" y="1864"/>
                    </a:lnTo>
                    <a:lnTo>
                      <a:pt x="780" y="1862"/>
                    </a:lnTo>
                    <a:lnTo>
                      <a:pt x="780" y="1864"/>
                    </a:lnTo>
                    <a:lnTo>
                      <a:pt x="778" y="1866"/>
                    </a:lnTo>
                    <a:lnTo>
                      <a:pt x="778" y="1870"/>
                    </a:lnTo>
                    <a:lnTo>
                      <a:pt x="778" y="1872"/>
                    </a:lnTo>
                    <a:lnTo>
                      <a:pt x="782" y="1874"/>
                    </a:lnTo>
                    <a:lnTo>
                      <a:pt x="786" y="1876"/>
                    </a:lnTo>
                    <a:lnTo>
                      <a:pt x="784" y="1878"/>
                    </a:lnTo>
                    <a:lnTo>
                      <a:pt x="780" y="1880"/>
                    </a:lnTo>
                    <a:lnTo>
                      <a:pt x="780" y="1882"/>
                    </a:lnTo>
                    <a:lnTo>
                      <a:pt x="782" y="1886"/>
                    </a:lnTo>
                    <a:lnTo>
                      <a:pt x="790" y="1886"/>
                    </a:lnTo>
                    <a:lnTo>
                      <a:pt x="798" y="1890"/>
                    </a:lnTo>
                    <a:lnTo>
                      <a:pt x="804" y="1894"/>
                    </a:lnTo>
                    <a:lnTo>
                      <a:pt x="804" y="1898"/>
                    </a:lnTo>
                    <a:lnTo>
                      <a:pt x="800" y="1896"/>
                    </a:lnTo>
                    <a:lnTo>
                      <a:pt x="794" y="1892"/>
                    </a:lnTo>
                    <a:lnTo>
                      <a:pt x="786" y="1890"/>
                    </a:lnTo>
                    <a:lnTo>
                      <a:pt x="780" y="1890"/>
                    </a:lnTo>
                    <a:lnTo>
                      <a:pt x="772" y="1888"/>
                    </a:lnTo>
                    <a:lnTo>
                      <a:pt x="770" y="1888"/>
                    </a:lnTo>
                    <a:lnTo>
                      <a:pt x="768" y="1890"/>
                    </a:lnTo>
                    <a:lnTo>
                      <a:pt x="768" y="1900"/>
                    </a:lnTo>
                    <a:lnTo>
                      <a:pt x="770" y="1910"/>
                    </a:lnTo>
                    <a:lnTo>
                      <a:pt x="768" y="1916"/>
                    </a:lnTo>
                    <a:lnTo>
                      <a:pt x="766" y="1918"/>
                    </a:lnTo>
                    <a:lnTo>
                      <a:pt x="764" y="1920"/>
                    </a:lnTo>
                    <a:lnTo>
                      <a:pt x="764" y="1918"/>
                    </a:lnTo>
                    <a:lnTo>
                      <a:pt x="764" y="1914"/>
                    </a:lnTo>
                    <a:lnTo>
                      <a:pt x="764" y="1908"/>
                    </a:lnTo>
                    <a:lnTo>
                      <a:pt x="764" y="1906"/>
                    </a:lnTo>
                    <a:lnTo>
                      <a:pt x="762" y="1904"/>
                    </a:lnTo>
                    <a:lnTo>
                      <a:pt x="758" y="1904"/>
                    </a:lnTo>
                    <a:lnTo>
                      <a:pt x="756" y="1906"/>
                    </a:lnTo>
                    <a:lnTo>
                      <a:pt x="756" y="1912"/>
                    </a:lnTo>
                    <a:lnTo>
                      <a:pt x="754" y="1916"/>
                    </a:lnTo>
                    <a:lnTo>
                      <a:pt x="750" y="1914"/>
                    </a:lnTo>
                    <a:lnTo>
                      <a:pt x="748" y="1912"/>
                    </a:lnTo>
                    <a:lnTo>
                      <a:pt x="748" y="1910"/>
                    </a:lnTo>
                    <a:lnTo>
                      <a:pt x="750" y="1904"/>
                    </a:lnTo>
                    <a:lnTo>
                      <a:pt x="748" y="1902"/>
                    </a:lnTo>
                    <a:lnTo>
                      <a:pt x="746" y="1900"/>
                    </a:lnTo>
                    <a:lnTo>
                      <a:pt x="742" y="1898"/>
                    </a:lnTo>
                    <a:lnTo>
                      <a:pt x="734" y="1898"/>
                    </a:lnTo>
                    <a:lnTo>
                      <a:pt x="720" y="1898"/>
                    </a:lnTo>
                    <a:lnTo>
                      <a:pt x="714" y="1900"/>
                    </a:lnTo>
                    <a:lnTo>
                      <a:pt x="710" y="1906"/>
                    </a:lnTo>
                    <a:lnTo>
                      <a:pt x="708" y="1914"/>
                    </a:lnTo>
                    <a:lnTo>
                      <a:pt x="706" y="1916"/>
                    </a:lnTo>
                    <a:lnTo>
                      <a:pt x="706" y="1920"/>
                    </a:lnTo>
                    <a:lnTo>
                      <a:pt x="710" y="1922"/>
                    </a:lnTo>
                    <a:lnTo>
                      <a:pt x="714" y="1922"/>
                    </a:lnTo>
                    <a:lnTo>
                      <a:pt x="714" y="1924"/>
                    </a:lnTo>
                    <a:lnTo>
                      <a:pt x="712" y="1926"/>
                    </a:lnTo>
                    <a:lnTo>
                      <a:pt x="708" y="1926"/>
                    </a:lnTo>
                    <a:lnTo>
                      <a:pt x="706" y="1926"/>
                    </a:lnTo>
                    <a:lnTo>
                      <a:pt x="700" y="1918"/>
                    </a:lnTo>
                    <a:lnTo>
                      <a:pt x="696" y="1914"/>
                    </a:lnTo>
                    <a:lnTo>
                      <a:pt x="688" y="1914"/>
                    </a:lnTo>
                    <a:lnTo>
                      <a:pt x="664" y="1918"/>
                    </a:lnTo>
                    <a:lnTo>
                      <a:pt x="654" y="1920"/>
                    </a:lnTo>
                    <a:lnTo>
                      <a:pt x="646" y="1924"/>
                    </a:lnTo>
                    <a:lnTo>
                      <a:pt x="640" y="1926"/>
                    </a:lnTo>
                    <a:lnTo>
                      <a:pt x="636" y="1930"/>
                    </a:lnTo>
                    <a:lnTo>
                      <a:pt x="634" y="1934"/>
                    </a:lnTo>
                    <a:lnTo>
                      <a:pt x="634" y="1938"/>
                    </a:lnTo>
                    <a:lnTo>
                      <a:pt x="634" y="1940"/>
                    </a:lnTo>
                    <a:lnTo>
                      <a:pt x="636" y="1940"/>
                    </a:lnTo>
                    <a:lnTo>
                      <a:pt x="638" y="1940"/>
                    </a:lnTo>
                    <a:lnTo>
                      <a:pt x="640" y="1942"/>
                    </a:lnTo>
                    <a:lnTo>
                      <a:pt x="640" y="1946"/>
                    </a:lnTo>
                    <a:lnTo>
                      <a:pt x="640" y="1950"/>
                    </a:lnTo>
                    <a:lnTo>
                      <a:pt x="642" y="1950"/>
                    </a:lnTo>
                    <a:lnTo>
                      <a:pt x="644" y="1952"/>
                    </a:lnTo>
                    <a:lnTo>
                      <a:pt x="646" y="1952"/>
                    </a:lnTo>
                    <a:lnTo>
                      <a:pt x="646" y="1954"/>
                    </a:lnTo>
                    <a:lnTo>
                      <a:pt x="646" y="1958"/>
                    </a:lnTo>
                    <a:lnTo>
                      <a:pt x="646" y="1962"/>
                    </a:lnTo>
                    <a:lnTo>
                      <a:pt x="648" y="1964"/>
                    </a:lnTo>
                    <a:lnTo>
                      <a:pt x="650" y="1966"/>
                    </a:lnTo>
                    <a:lnTo>
                      <a:pt x="654" y="1968"/>
                    </a:lnTo>
                    <a:lnTo>
                      <a:pt x="656" y="1972"/>
                    </a:lnTo>
                    <a:lnTo>
                      <a:pt x="654" y="1976"/>
                    </a:lnTo>
                    <a:lnTo>
                      <a:pt x="652" y="1980"/>
                    </a:lnTo>
                    <a:lnTo>
                      <a:pt x="648" y="1984"/>
                    </a:lnTo>
                    <a:lnTo>
                      <a:pt x="644" y="1986"/>
                    </a:lnTo>
                    <a:lnTo>
                      <a:pt x="638" y="1988"/>
                    </a:lnTo>
                    <a:lnTo>
                      <a:pt x="634" y="1986"/>
                    </a:lnTo>
                    <a:lnTo>
                      <a:pt x="628" y="1980"/>
                    </a:lnTo>
                    <a:lnTo>
                      <a:pt x="624" y="1974"/>
                    </a:lnTo>
                    <a:lnTo>
                      <a:pt x="624" y="1970"/>
                    </a:lnTo>
                    <a:lnTo>
                      <a:pt x="624" y="1968"/>
                    </a:lnTo>
                    <a:lnTo>
                      <a:pt x="626" y="1966"/>
                    </a:lnTo>
                    <a:lnTo>
                      <a:pt x="630" y="1964"/>
                    </a:lnTo>
                    <a:lnTo>
                      <a:pt x="634" y="1960"/>
                    </a:lnTo>
                    <a:lnTo>
                      <a:pt x="632" y="1958"/>
                    </a:lnTo>
                    <a:lnTo>
                      <a:pt x="628" y="1956"/>
                    </a:lnTo>
                    <a:lnTo>
                      <a:pt x="626" y="1952"/>
                    </a:lnTo>
                    <a:lnTo>
                      <a:pt x="626" y="1946"/>
                    </a:lnTo>
                    <a:lnTo>
                      <a:pt x="630" y="1942"/>
                    </a:lnTo>
                    <a:lnTo>
                      <a:pt x="630" y="1940"/>
                    </a:lnTo>
                    <a:lnTo>
                      <a:pt x="628" y="1940"/>
                    </a:lnTo>
                    <a:lnTo>
                      <a:pt x="618" y="1946"/>
                    </a:lnTo>
                    <a:lnTo>
                      <a:pt x="614" y="1944"/>
                    </a:lnTo>
                    <a:lnTo>
                      <a:pt x="612" y="1946"/>
                    </a:lnTo>
                    <a:lnTo>
                      <a:pt x="610" y="1954"/>
                    </a:lnTo>
                    <a:lnTo>
                      <a:pt x="606" y="1968"/>
                    </a:lnTo>
                    <a:lnTo>
                      <a:pt x="604" y="1978"/>
                    </a:lnTo>
                    <a:lnTo>
                      <a:pt x="600" y="1986"/>
                    </a:lnTo>
                    <a:lnTo>
                      <a:pt x="592" y="2000"/>
                    </a:lnTo>
                    <a:lnTo>
                      <a:pt x="588" y="2004"/>
                    </a:lnTo>
                    <a:lnTo>
                      <a:pt x="586" y="2004"/>
                    </a:lnTo>
                    <a:lnTo>
                      <a:pt x="586" y="2008"/>
                    </a:lnTo>
                    <a:lnTo>
                      <a:pt x="586" y="2010"/>
                    </a:lnTo>
                    <a:lnTo>
                      <a:pt x="584" y="2012"/>
                    </a:lnTo>
                    <a:lnTo>
                      <a:pt x="578" y="2014"/>
                    </a:lnTo>
                    <a:lnTo>
                      <a:pt x="572" y="2016"/>
                    </a:lnTo>
                    <a:lnTo>
                      <a:pt x="570" y="2018"/>
                    </a:lnTo>
                    <a:lnTo>
                      <a:pt x="572" y="2020"/>
                    </a:lnTo>
                    <a:lnTo>
                      <a:pt x="578" y="2024"/>
                    </a:lnTo>
                    <a:lnTo>
                      <a:pt x="586" y="2024"/>
                    </a:lnTo>
                    <a:lnTo>
                      <a:pt x="590" y="2026"/>
                    </a:lnTo>
                    <a:lnTo>
                      <a:pt x="584" y="2030"/>
                    </a:lnTo>
                    <a:lnTo>
                      <a:pt x="570" y="2026"/>
                    </a:lnTo>
                    <a:lnTo>
                      <a:pt x="564" y="2026"/>
                    </a:lnTo>
                    <a:lnTo>
                      <a:pt x="562" y="2028"/>
                    </a:lnTo>
                    <a:lnTo>
                      <a:pt x="562" y="2030"/>
                    </a:lnTo>
                    <a:lnTo>
                      <a:pt x="562" y="2032"/>
                    </a:lnTo>
                    <a:lnTo>
                      <a:pt x="568" y="2034"/>
                    </a:lnTo>
                    <a:lnTo>
                      <a:pt x="574" y="2036"/>
                    </a:lnTo>
                    <a:lnTo>
                      <a:pt x="580" y="2036"/>
                    </a:lnTo>
                    <a:lnTo>
                      <a:pt x="586" y="2036"/>
                    </a:lnTo>
                    <a:lnTo>
                      <a:pt x="588" y="2036"/>
                    </a:lnTo>
                    <a:lnTo>
                      <a:pt x="588" y="2038"/>
                    </a:lnTo>
                    <a:lnTo>
                      <a:pt x="588" y="2040"/>
                    </a:lnTo>
                    <a:lnTo>
                      <a:pt x="580" y="2042"/>
                    </a:lnTo>
                    <a:lnTo>
                      <a:pt x="576" y="2042"/>
                    </a:lnTo>
                    <a:lnTo>
                      <a:pt x="572" y="2042"/>
                    </a:lnTo>
                    <a:lnTo>
                      <a:pt x="566" y="2038"/>
                    </a:lnTo>
                    <a:lnTo>
                      <a:pt x="564" y="2038"/>
                    </a:lnTo>
                    <a:lnTo>
                      <a:pt x="558" y="2040"/>
                    </a:lnTo>
                    <a:lnTo>
                      <a:pt x="550" y="2044"/>
                    </a:lnTo>
                    <a:lnTo>
                      <a:pt x="540" y="2048"/>
                    </a:lnTo>
                    <a:lnTo>
                      <a:pt x="532" y="2054"/>
                    </a:lnTo>
                    <a:lnTo>
                      <a:pt x="524" y="2058"/>
                    </a:lnTo>
                    <a:lnTo>
                      <a:pt x="504" y="2060"/>
                    </a:lnTo>
                    <a:lnTo>
                      <a:pt x="492" y="2064"/>
                    </a:lnTo>
                    <a:lnTo>
                      <a:pt x="488" y="2068"/>
                    </a:lnTo>
                    <a:lnTo>
                      <a:pt x="486" y="2070"/>
                    </a:lnTo>
                    <a:lnTo>
                      <a:pt x="484" y="2074"/>
                    </a:lnTo>
                    <a:lnTo>
                      <a:pt x="484" y="2078"/>
                    </a:lnTo>
                    <a:lnTo>
                      <a:pt x="486" y="2086"/>
                    </a:lnTo>
                    <a:lnTo>
                      <a:pt x="484" y="2090"/>
                    </a:lnTo>
                    <a:lnTo>
                      <a:pt x="484" y="2094"/>
                    </a:lnTo>
                    <a:lnTo>
                      <a:pt x="486" y="2098"/>
                    </a:lnTo>
                    <a:lnTo>
                      <a:pt x="486" y="2100"/>
                    </a:lnTo>
                    <a:lnTo>
                      <a:pt x="484" y="2100"/>
                    </a:lnTo>
                    <a:lnTo>
                      <a:pt x="484" y="2102"/>
                    </a:lnTo>
                    <a:lnTo>
                      <a:pt x="486" y="2106"/>
                    </a:lnTo>
                    <a:lnTo>
                      <a:pt x="488" y="2108"/>
                    </a:lnTo>
                    <a:lnTo>
                      <a:pt x="486" y="2110"/>
                    </a:lnTo>
                    <a:lnTo>
                      <a:pt x="482" y="2112"/>
                    </a:lnTo>
                    <a:lnTo>
                      <a:pt x="480" y="2114"/>
                    </a:lnTo>
                    <a:lnTo>
                      <a:pt x="478" y="2118"/>
                    </a:lnTo>
                    <a:lnTo>
                      <a:pt x="472" y="2120"/>
                    </a:lnTo>
                    <a:lnTo>
                      <a:pt x="444" y="2132"/>
                    </a:lnTo>
                    <a:lnTo>
                      <a:pt x="434" y="2136"/>
                    </a:lnTo>
                    <a:lnTo>
                      <a:pt x="428" y="2140"/>
                    </a:lnTo>
                    <a:lnTo>
                      <a:pt x="426" y="2144"/>
                    </a:lnTo>
                    <a:lnTo>
                      <a:pt x="426" y="2146"/>
                    </a:lnTo>
                    <a:lnTo>
                      <a:pt x="426" y="2150"/>
                    </a:lnTo>
                    <a:lnTo>
                      <a:pt x="428" y="2152"/>
                    </a:lnTo>
                    <a:lnTo>
                      <a:pt x="432" y="2154"/>
                    </a:lnTo>
                    <a:lnTo>
                      <a:pt x="434" y="2154"/>
                    </a:lnTo>
                    <a:lnTo>
                      <a:pt x="432" y="2156"/>
                    </a:lnTo>
                    <a:lnTo>
                      <a:pt x="420" y="2162"/>
                    </a:lnTo>
                    <a:lnTo>
                      <a:pt x="416" y="2164"/>
                    </a:lnTo>
                    <a:lnTo>
                      <a:pt x="412" y="2164"/>
                    </a:lnTo>
                    <a:lnTo>
                      <a:pt x="402" y="2162"/>
                    </a:lnTo>
                    <a:lnTo>
                      <a:pt x="392" y="2158"/>
                    </a:lnTo>
                    <a:lnTo>
                      <a:pt x="384" y="2158"/>
                    </a:lnTo>
                    <a:lnTo>
                      <a:pt x="376" y="2160"/>
                    </a:lnTo>
                    <a:lnTo>
                      <a:pt x="374" y="2160"/>
                    </a:lnTo>
                    <a:lnTo>
                      <a:pt x="372" y="2156"/>
                    </a:lnTo>
                    <a:lnTo>
                      <a:pt x="372" y="2148"/>
                    </a:lnTo>
                    <a:lnTo>
                      <a:pt x="370" y="2142"/>
                    </a:lnTo>
                    <a:lnTo>
                      <a:pt x="368" y="2140"/>
                    </a:lnTo>
                    <a:lnTo>
                      <a:pt x="364" y="2140"/>
                    </a:lnTo>
                    <a:lnTo>
                      <a:pt x="356" y="2140"/>
                    </a:lnTo>
                    <a:lnTo>
                      <a:pt x="348" y="2140"/>
                    </a:lnTo>
                    <a:lnTo>
                      <a:pt x="346" y="2138"/>
                    </a:lnTo>
                    <a:lnTo>
                      <a:pt x="346" y="2142"/>
                    </a:lnTo>
                    <a:lnTo>
                      <a:pt x="348" y="2148"/>
                    </a:lnTo>
                    <a:lnTo>
                      <a:pt x="348" y="2152"/>
                    </a:lnTo>
                    <a:lnTo>
                      <a:pt x="348" y="2156"/>
                    </a:lnTo>
                    <a:lnTo>
                      <a:pt x="352" y="2160"/>
                    </a:lnTo>
                    <a:lnTo>
                      <a:pt x="356" y="2164"/>
                    </a:lnTo>
                    <a:lnTo>
                      <a:pt x="358" y="2172"/>
                    </a:lnTo>
                    <a:lnTo>
                      <a:pt x="360" y="2180"/>
                    </a:lnTo>
                    <a:lnTo>
                      <a:pt x="360" y="2188"/>
                    </a:lnTo>
                    <a:lnTo>
                      <a:pt x="360" y="2192"/>
                    </a:lnTo>
                    <a:lnTo>
                      <a:pt x="360" y="2194"/>
                    </a:lnTo>
                    <a:lnTo>
                      <a:pt x="362" y="2200"/>
                    </a:lnTo>
                    <a:lnTo>
                      <a:pt x="364" y="2202"/>
                    </a:lnTo>
                    <a:lnTo>
                      <a:pt x="358" y="2204"/>
                    </a:lnTo>
                    <a:lnTo>
                      <a:pt x="352" y="2204"/>
                    </a:lnTo>
                    <a:lnTo>
                      <a:pt x="350" y="2202"/>
                    </a:lnTo>
                    <a:lnTo>
                      <a:pt x="348" y="2198"/>
                    </a:lnTo>
                    <a:lnTo>
                      <a:pt x="346" y="2198"/>
                    </a:lnTo>
                    <a:lnTo>
                      <a:pt x="344" y="2198"/>
                    </a:lnTo>
                    <a:lnTo>
                      <a:pt x="344" y="2200"/>
                    </a:lnTo>
                    <a:lnTo>
                      <a:pt x="342" y="2202"/>
                    </a:lnTo>
                    <a:lnTo>
                      <a:pt x="338" y="2202"/>
                    </a:lnTo>
                    <a:lnTo>
                      <a:pt x="334" y="2202"/>
                    </a:lnTo>
                    <a:lnTo>
                      <a:pt x="332" y="2200"/>
                    </a:lnTo>
                    <a:lnTo>
                      <a:pt x="330" y="2198"/>
                    </a:lnTo>
                    <a:lnTo>
                      <a:pt x="326" y="2200"/>
                    </a:lnTo>
                    <a:lnTo>
                      <a:pt x="318" y="2206"/>
                    </a:lnTo>
                    <a:lnTo>
                      <a:pt x="314" y="2208"/>
                    </a:lnTo>
                    <a:lnTo>
                      <a:pt x="310" y="2206"/>
                    </a:lnTo>
                    <a:lnTo>
                      <a:pt x="302" y="2192"/>
                    </a:lnTo>
                    <a:lnTo>
                      <a:pt x="298" y="2186"/>
                    </a:lnTo>
                    <a:lnTo>
                      <a:pt x="296" y="2186"/>
                    </a:lnTo>
                    <a:lnTo>
                      <a:pt x="292" y="2188"/>
                    </a:lnTo>
                    <a:lnTo>
                      <a:pt x="286" y="2190"/>
                    </a:lnTo>
                    <a:lnTo>
                      <a:pt x="282" y="2190"/>
                    </a:lnTo>
                    <a:lnTo>
                      <a:pt x="280" y="2190"/>
                    </a:lnTo>
                    <a:lnTo>
                      <a:pt x="278" y="2194"/>
                    </a:lnTo>
                    <a:lnTo>
                      <a:pt x="278" y="2198"/>
                    </a:lnTo>
                    <a:lnTo>
                      <a:pt x="276" y="2200"/>
                    </a:lnTo>
                    <a:lnTo>
                      <a:pt x="270" y="2200"/>
                    </a:lnTo>
                    <a:lnTo>
                      <a:pt x="264" y="2198"/>
                    </a:lnTo>
                    <a:lnTo>
                      <a:pt x="260" y="2196"/>
                    </a:lnTo>
                    <a:lnTo>
                      <a:pt x="258" y="2198"/>
                    </a:lnTo>
                    <a:lnTo>
                      <a:pt x="250" y="2200"/>
                    </a:lnTo>
                    <a:lnTo>
                      <a:pt x="240" y="2202"/>
                    </a:lnTo>
                    <a:lnTo>
                      <a:pt x="234" y="2206"/>
                    </a:lnTo>
                    <a:lnTo>
                      <a:pt x="230" y="2212"/>
                    </a:lnTo>
                    <a:lnTo>
                      <a:pt x="230" y="2216"/>
                    </a:lnTo>
                    <a:lnTo>
                      <a:pt x="232" y="2218"/>
                    </a:lnTo>
                    <a:lnTo>
                      <a:pt x="236" y="2218"/>
                    </a:lnTo>
                    <a:lnTo>
                      <a:pt x="240" y="2218"/>
                    </a:lnTo>
                    <a:lnTo>
                      <a:pt x="244" y="2218"/>
                    </a:lnTo>
                    <a:lnTo>
                      <a:pt x="246" y="2220"/>
                    </a:lnTo>
                    <a:lnTo>
                      <a:pt x="242" y="2220"/>
                    </a:lnTo>
                    <a:lnTo>
                      <a:pt x="238" y="2222"/>
                    </a:lnTo>
                    <a:lnTo>
                      <a:pt x="238" y="2224"/>
                    </a:lnTo>
                    <a:lnTo>
                      <a:pt x="236" y="2226"/>
                    </a:lnTo>
                    <a:lnTo>
                      <a:pt x="238" y="2228"/>
                    </a:lnTo>
                    <a:lnTo>
                      <a:pt x="242" y="2228"/>
                    </a:lnTo>
                    <a:lnTo>
                      <a:pt x="246" y="2228"/>
                    </a:lnTo>
                    <a:lnTo>
                      <a:pt x="250" y="2230"/>
                    </a:lnTo>
                    <a:lnTo>
                      <a:pt x="246" y="2232"/>
                    </a:lnTo>
                    <a:lnTo>
                      <a:pt x="240" y="2234"/>
                    </a:lnTo>
                    <a:lnTo>
                      <a:pt x="234" y="2234"/>
                    </a:lnTo>
                    <a:lnTo>
                      <a:pt x="234" y="2236"/>
                    </a:lnTo>
                    <a:lnTo>
                      <a:pt x="236" y="2238"/>
                    </a:lnTo>
                    <a:lnTo>
                      <a:pt x="242" y="2244"/>
                    </a:lnTo>
                    <a:lnTo>
                      <a:pt x="244" y="2248"/>
                    </a:lnTo>
                    <a:lnTo>
                      <a:pt x="248" y="2250"/>
                    </a:lnTo>
                    <a:lnTo>
                      <a:pt x="252" y="2250"/>
                    </a:lnTo>
                    <a:lnTo>
                      <a:pt x="258" y="2248"/>
                    </a:lnTo>
                    <a:lnTo>
                      <a:pt x="264" y="2248"/>
                    </a:lnTo>
                    <a:lnTo>
                      <a:pt x="280" y="2254"/>
                    </a:lnTo>
                    <a:lnTo>
                      <a:pt x="286" y="2258"/>
                    </a:lnTo>
                    <a:lnTo>
                      <a:pt x="292" y="2260"/>
                    </a:lnTo>
                    <a:lnTo>
                      <a:pt x="296" y="2262"/>
                    </a:lnTo>
                    <a:lnTo>
                      <a:pt x="302" y="2262"/>
                    </a:lnTo>
                    <a:lnTo>
                      <a:pt x="306" y="2262"/>
                    </a:lnTo>
                    <a:lnTo>
                      <a:pt x="306" y="2266"/>
                    </a:lnTo>
                    <a:lnTo>
                      <a:pt x="306" y="2268"/>
                    </a:lnTo>
                    <a:lnTo>
                      <a:pt x="314" y="2268"/>
                    </a:lnTo>
                    <a:lnTo>
                      <a:pt x="318" y="2268"/>
                    </a:lnTo>
                    <a:lnTo>
                      <a:pt x="322" y="2268"/>
                    </a:lnTo>
                    <a:lnTo>
                      <a:pt x="324" y="2270"/>
                    </a:lnTo>
                    <a:lnTo>
                      <a:pt x="322" y="2272"/>
                    </a:lnTo>
                    <a:lnTo>
                      <a:pt x="320" y="2276"/>
                    </a:lnTo>
                    <a:lnTo>
                      <a:pt x="320" y="2280"/>
                    </a:lnTo>
                    <a:lnTo>
                      <a:pt x="322" y="2282"/>
                    </a:lnTo>
                    <a:lnTo>
                      <a:pt x="330" y="2282"/>
                    </a:lnTo>
                    <a:lnTo>
                      <a:pt x="334" y="2282"/>
                    </a:lnTo>
                    <a:lnTo>
                      <a:pt x="334" y="2286"/>
                    </a:lnTo>
                    <a:lnTo>
                      <a:pt x="332" y="2290"/>
                    </a:lnTo>
                    <a:lnTo>
                      <a:pt x="334" y="2290"/>
                    </a:lnTo>
                    <a:lnTo>
                      <a:pt x="336" y="2292"/>
                    </a:lnTo>
                    <a:lnTo>
                      <a:pt x="340" y="2292"/>
                    </a:lnTo>
                    <a:lnTo>
                      <a:pt x="342" y="2294"/>
                    </a:lnTo>
                    <a:lnTo>
                      <a:pt x="342" y="2298"/>
                    </a:lnTo>
                    <a:lnTo>
                      <a:pt x="338" y="2300"/>
                    </a:lnTo>
                    <a:lnTo>
                      <a:pt x="336" y="2302"/>
                    </a:lnTo>
                    <a:lnTo>
                      <a:pt x="336" y="2306"/>
                    </a:lnTo>
                    <a:lnTo>
                      <a:pt x="340" y="2314"/>
                    </a:lnTo>
                    <a:lnTo>
                      <a:pt x="348" y="2324"/>
                    </a:lnTo>
                    <a:lnTo>
                      <a:pt x="358" y="2332"/>
                    </a:lnTo>
                    <a:lnTo>
                      <a:pt x="368" y="2336"/>
                    </a:lnTo>
                    <a:lnTo>
                      <a:pt x="374" y="2338"/>
                    </a:lnTo>
                    <a:lnTo>
                      <a:pt x="376" y="2338"/>
                    </a:lnTo>
                    <a:lnTo>
                      <a:pt x="374" y="2342"/>
                    </a:lnTo>
                    <a:lnTo>
                      <a:pt x="374" y="2346"/>
                    </a:lnTo>
                    <a:lnTo>
                      <a:pt x="376" y="2348"/>
                    </a:lnTo>
                    <a:lnTo>
                      <a:pt x="378" y="2352"/>
                    </a:lnTo>
                    <a:lnTo>
                      <a:pt x="378" y="2360"/>
                    </a:lnTo>
                    <a:lnTo>
                      <a:pt x="376" y="2364"/>
                    </a:lnTo>
                    <a:lnTo>
                      <a:pt x="374" y="2366"/>
                    </a:lnTo>
                    <a:lnTo>
                      <a:pt x="370" y="2368"/>
                    </a:lnTo>
                    <a:lnTo>
                      <a:pt x="370" y="2370"/>
                    </a:lnTo>
                    <a:lnTo>
                      <a:pt x="378" y="2376"/>
                    </a:lnTo>
                    <a:lnTo>
                      <a:pt x="388" y="2382"/>
                    </a:lnTo>
                    <a:lnTo>
                      <a:pt x="392" y="2388"/>
                    </a:lnTo>
                    <a:lnTo>
                      <a:pt x="394" y="2396"/>
                    </a:lnTo>
                    <a:lnTo>
                      <a:pt x="394" y="2402"/>
                    </a:lnTo>
                    <a:lnTo>
                      <a:pt x="394" y="2404"/>
                    </a:lnTo>
                    <a:lnTo>
                      <a:pt x="392" y="2398"/>
                    </a:lnTo>
                    <a:lnTo>
                      <a:pt x="388" y="2388"/>
                    </a:lnTo>
                    <a:lnTo>
                      <a:pt x="384" y="2384"/>
                    </a:lnTo>
                    <a:lnTo>
                      <a:pt x="380" y="2382"/>
                    </a:lnTo>
                    <a:lnTo>
                      <a:pt x="378" y="2390"/>
                    </a:lnTo>
                    <a:lnTo>
                      <a:pt x="372" y="2410"/>
                    </a:lnTo>
                    <a:lnTo>
                      <a:pt x="370" y="2426"/>
                    </a:lnTo>
                    <a:lnTo>
                      <a:pt x="372" y="2428"/>
                    </a:lnTo>
                    <a:lnTo>
                      <a:pt x="374" y="2426"/>
                    </a:lnTo>
                    <a:lnTo>
                      <a:pt x="376" y="2426"/>
                    </a:lnTo>
                    <a:lnTo>
                      <a:pt x="378" y="2426"/>
                    </a:lnTo>
                    <a:lnTo>
                      <a:pt x="378" y="2430"/>
                    </a:lnTo>
                    <a:lnTo>
                      <a:pt x="376" y="2432"/>
                    </a:lnTo>
                    <a:lnTo>
                      <a:pt x="374" y="2432"/>
                    </a:lnTo>
                    <a:lnTo>
                      <a:pt x="372" y="2436"/>
                    </a:lnTo>
                    <a:lnTo>
                      <a:pt x="370" y="2460"/>
                    </a:lnTo>
                    <a:lnTo>
                      <a:pt x="366" y="2480"/>
                    </a:lnTo>
                    <a:lnTo>
                      <a:pt x="362" y="2492"/>
                    </a:lnTo>
                    <a:lnTo>
                      <a:pt x="358" y="2500"/>
                    </a:lnTo>
                    <a:lnTo>
                      <a:pt x="352" y="2502"/>
                    </a:lnTo>
                    <a:lnTo>
                      <a:pt x="342" y="2506"/>
                    </a:lnTo>
                    <a:lnTo>
                      <a:pt x="334" y="2506"/>
                    </a:lnTo>
                    <a:lnTo>
                      <a:pt x="326" y="2504"/>
                    </a:lnTo>
                    <a:lnTo>
                      <a:pt x="314" y="2500"/>
                    </a:lnTo>
                    <a:lnTo>
                      <a:pt x="308" y="2500"/>
                    </a:lnTo>
                    <a:lnTo>
                      <a:pt x="300" y="2502"/>
                    </a:lnTo>
                    <a:lnTo>
                      <a:pt x="286" y="2498"/>
                    </a:lnTo>
                    <a:lnTo>
                      <a:pt x="278" y="2496"/>
                    </a:lnTo>
                    <a:lnTo>
                      <a:pt x="270" y="2496"/>
                    </a:lnTo>
                    <a:lnTo>
                      <a:pt x="252" y="2498"/>
                    </a:lnTo>
                    <a:lnTo>
                      <a:pt x="232" y="2498"/>
                    </a:lnTo>
                    <a:lnTo>
                      <a:pt x="220" y="2498"/>
                    </a:lnTo>
                    <a:lnTo>
                      <a:pt x="206" y="2494"/>
                    </a:lnTo>
                    <a:lnTo>
                      <a:pt x="192" y="2490"/>
                    </a:lnTo>
                    <a:lnTo>
                      <a:pt x="182" y="2490"/>
                    </a:lnTo>
                    <a:lnTo>
                      <a:pt x="172" y="2492"/>
                    </a:lnTo>
                    <a:lnTo>
                      <a:pt x="154" y="2492"/>
                    </a:lnTo>
                    <a:lnTo>
                      <a:pt x="142" y="2492"/>
                    </a:lnTo>
                    <a:lnTo>
                      <a:pt x="134" y="2490"/>
                    </a:lnTo>
                    <a:lnTo>
                      <a:pt x="120" y="2486"/>
                    </a:lnTo>
                    <a:lnTo>
                      <a:pt x="110" y="2482"/>
                    </a:lnTo>
                    <a:lnTo>
                      <a:pt x="104" y="2484"/>
                    </a:lnTo>
                    <a:lnTo>
                      <a:pt x="98" y="2486"/>
                    </a:lnTo>
                    <a:lnTo>
                      <a:pt x="92" y="2490"/>
                    </a:lnTo>
                    <a:lnTo>
                      <a:pt x="88" y="2492"/>
                    </a:lnTo>
                    <a:lnTo>
                      <a:pt x="86" y="2500"/>
                    </a:lnTo>
                    <a:lnTo>
                      <a:pt x="86" y="2504"/>
                    </a:lnTo>
                    <a:lnTo>
                      <a:pt x="82" y="2506"/>
                    </a:lnTo>
                    <a:lnTo>
                      <a:pt x="78" y="2506"/>
                    </a:lnTo>
                    <a:lnTo>
                      <a:pt x="72" y="2506"/>
                    </a:lnTo>
                    <a:lnTo>
                      <a:pt x="66" y="2508"/>
                    </a:lnTo>
                    <a:lnTo>
                      <a:pt x="54" y="2516"/>
                    </a:lnTo>
                    <a:lnTo>
                      <a:pt x="50" y="2520"/>
                    </a:lnTo>
                    <a:lnTo>
                      <a:pt x="48" y="2524"/>
                    </a:lnTo>
                    <a:lnTo>
                      <a:pt x="48" y="2528"/>
                    </a:lnTo>
                    <a:lnTo>
                      <a:pt x="50" y="2530"/>
                    </a:lnTo>
                    <a:lnTo>
                      <a:pt x="54" y="2534"/>
                    </a:lnTo>
                    <a:lnTo>
                      <a:pt x="56" y="2540"/>
                    </a:lnTo>
                    <a:lnTo>
                      <a:pt x="58" y="2546"/>
                    </a:lnTo>
                    <a:lnTo>
                      <a:pt x="60" y="2552"/>
                    </a:lnTo>
                    <a:lnTo>
                      <a:pt x="64" y="2560"/>
                    </a:lnTo>
                    <a:lnTo>
                      <a:pt x="64" y="2570"/>
                    </a:lnTo>
                    <a:lnTo>
                      <a:pt x="64" y="2578"/>
                    </a:lnTo>
                    <a:lnTo>
                      <a:pt x="66" y="2588"/>
                    </a:lnTo>
                    <a:lnTo>
                      <a:pt x="64" y="2594"/>
                    </a:lnTo>
                    <a:lnTo>
                      <a:pt x="66" y="2596"/>
                    </a:lnTo>
                    <a:lnTo>
                      <a:pt x="68" y="2600"/>
                    </a:lnTo>
                    <a:lnTo>
                      <a:pt x="66" y="2602"/>
                    </a:lnTo>
                    <a:lnTo>
                      <a:pt x="66" y="2606"/>
                    </a:lnTo>
                    <a:lnTo>
                      <a:pt x="66" y="2612"/>
                    </a:lnTo>
                    <a:lnTo>
                      <a:pt x="74" y="2628"/>
                    </a:lnTo>
                    <a:lnTo>
                      <a:pt x="74" y="2632"/>
                    </a:lnTo>
                    <a:lnTo>
                      <a:pt x="74" y="2640"/>
                    </a:lnTo>
                    <a:lnTo>
                      <a:pt x="70" y="2654"/>
                    </a:lnTo>
                    <a:lnTo>
                      <a:pt x="66" y="2670"/>
                    </a:lnTo>
                    <a:lnTo>
                      <a:pt x="64" y="2680"/>
                    </a:lnTo>
                    <a:lnTo>
                      <a:pt x="66" y="2684"/>
                    </a:lnTo>
                    <a:lnTo>
                      <a:pt x="64" y="2688"/>
                    </a:lnTo>
                    <a:lnTo>
                      <a:pt x="60" y="2694"/>
                    </a:lnTo>
                    <a:lnTo>
                      <a:pt x="56" y="2708"/>
                    </a:lnTo>
                    <a:lnTo>
                      <a:pt x="54" y="2716"/>
                    </a:lnTo>
                    <a:lnTo>
                      <a:pt x="50" y="2720"/>
                    </a:lnTo>
                    <a:lnTo>
                      <a:pt x="46" y="2724"/>
                    </a:lnTo>
                    <a:lnTo>
                      <a:pt x="44" y="2726"/>
                    </a:lnTo>
                    <a:lnTo>
                      <a:pt x="44" y="2730"/>
                    </a:lnTo>
                    <a:lnTo>
                      <a:pt x="44" y="2734"/>
                    </a:lnTo>
                    <a:lnTo>
                      <a:pt x="44" y="2740"/>
                    </a:lnTo>
                    <a:lnTo>
                      <a:pt x="40" y="2750"/>
                    </a:lnTo>
                    <a:lnTo>
                      <a:pt x="38" y="2756"/>
                    </a:lnTo>
                    <a:lnTo>
                      <a:pt x="38" y="2760"/>
                    </a:lnTo>
                    <a:lnTo>
                      <a:pt x="40" y="2762"/>
                    </a:lnTo>
                    <a:lnTo>
                      <a:pt x="44" y="2764"/>
                    </a:lnTo>
                    <a:lnTo>
                      <a:pt x="52" y="2764"/>
                    </a:lnTo>
                    <a:lnTo>
                      <a:pt x="50" y="2766"/>
                    </a:lnTo>
                    <a:lnTo>
                      <a:pt x="50" y="2770"/>
                    </a:lnTo>
                    <a:lnTo>
                      <a:pt x="50" y="2772"/>
                    </a:lnTo>
                    <a:lnTo>
                      <a:pt x="50" y="2776"/>
                    </a:lnTo>
                    <a:lnTo>
                      <a:pt x="50" y="2778"/>
                    </a:lnTo>
                    <a:lnTo>
                      <a:pt x="52" y="2778"/>
                    </a:lnTo>
                    <a:lnTo>
                      <a:pt x="58" y="2776"/>
                    </a:lnTo>
                    <a:lnTo>
                      <a:pt x="64" y="2778"/>
                    </a:lnTo>
                    <a:lnTo>
                      <a:pt x="66" y="2780"/>
                    </a:lnTo>
                    <a:lnTo>
                      <a:pt x="66" y="2782"/>
                    </a:lnTo>
                    <a:lnTo>
                      <a:pt x="68" y="2788"/>
                    </a:lnTo>
                    <a:lnTo>
                      <a:pt x="66" y="2794"/>
                    </a:lnTo>
                    <a:lnTo>
                      <a:pt x="64" y="2804"/>
                    </a:lnTo>
                    <a:lnTo>
                      <a:pt x="66" y="2810"/>
                    </a:lnTo>
                    <a:lnTo>
                      <a:pt x="66" y="2820"/>
                    </a:lnTo>
                    <a:lnTo>
                      <a:pt x="62" y="2842"/>
                    </a:lnTo>
                    <a:lnTo>
                      <a:pt x="60" y="2856"/>
                    </a:lnTo>
                    <a:lnTo>
                      <a:pt x="62" y="2856"/>
                    </a:lnTo>
                    <a:lnTo>
                      <a:pt x="64" y="2856"/>
                    </a:lnTo>
                    <a:lnTo>
                      <a:pt x="68" y="2852"/>
                    </a:lnTo>
                    <a:lnTo>
                      <a:pt x="72" y="2850"/>
                    </a:lnTo>
                    <a:lnTo>
                      <a:pt x="80" y="2850"/>
                    </a:lnTo>
                    <a:lnTo>
                      <a:pt x="92" y="2854"/>
                    </a:lnTo>
                    <a:lnTo>
                      <a:pt x="104" y="2858"/>
                    </a:lnTo>
                    <a:lnTo>
                      <a:pt x="110" y="2856"/>
                    </a:lnTo>
                    <a:lnTo>
                      <a:pt x="114" y="2852"/>
                    </a:lnTo>
                    <a:lnTo>
                      <a:pt x="124" y="2846"/>
                    </a:lnTo>
                    <a:lnTo>
                      <a:pt x="130" y="2844"/>
                    </a:lnTo>
                    <a:lnTo>
                      <a:pt x="136" y="2844"/>
                    </a:lnTo>
                    <a:lnTo>
                      <a:pt x="142" y="2846"/>
                    </a:lnTo>
                    <a:lnTo>
                      <a:pt x="148" y="2850"/>
                    </a:lnTo>
                    <a:lnTo>
                      <a:pt x="158" y="2858"/>
                    </a:lnTo>
                    <a:lnTo>
                      <a:pt x="160" y="2862"/>
                    </a:lnTo>
                    <a:lnTo>
                      <a:pt x="162" y="2866"/>
                    </a:lnTo>
                    <a:lnTo>
                      <a:pt x="162" y="2874"/>
                    </a:lnTo>
                    <a:lnTo>
                      <a:pt x="166" y="2882"/>
                    </a:lnTo>
                    <a:lnTo>
                      <a:pt x="174" y="2892"/>
                    </a:lnTo>
                    <a:lnTo>
                      <a:pt x="182" y="2902"/>
                    </a:lnTo>
                    <a:lnTo>
                      <a:pt x="190" y="2908"/>
                    </a:lnTo>
                    <a:lnTo>
                      <a:pt x="196" y="2910"/>
                    </a:lnTo>
                    <a:lnTo>
                      <a:pt x="198" y="2910"/>
                    </a:lnTo>
                    <a:lnTo>
                      <a:pt x="202" y="2906"/>
                    </a:lnTo>
                    <a:lnTo>
                      <a:pt x="206" y="2902"/>
                    </a:lnTo>
                    <a:lnTo>
                      <a:pt x="208" y="2898"/>
                    </a:lnTo>
                    <a:lnTo>
                      <a:pt x="212" y="2892"/>
                    </a:lnTo>
                    <a:lnTo>
                      <a:pt x="214" y="2888"/>
                    </a:lnTo>
                    <a:lnTo>
                      <a:pt x="218" y="2886"/>
                    </a:lnTo>
                    <a:lnTo>
                      <a:pt x="228" y="2884"/>
                    </a:lnTo>
                    <a:lnTo>
                      <a:pt x="236" y="2884"/>
                    </a:lnTo>
                    <a:lnTo>
                      <a:pt x="238" y="2882"/>
                    </a:lnTo>
                    <a:lnTo>
                      <a:pt x="240" y="2880"/>
                    </a:lnTo>
                    <a:lnTo>
                      <a:pt x="246" y="2874"/>
                    </a:lnTo>
                    <a:lnTo>
                      <a:pt x="254" y="2868"/>
                    </a:lnTo>
                    <a:lnTo>
                      <a:pt x="264" y="2868"/>
                    </a:lnTo>
                    <a:lnTo>
                      <a:pt x="270" y="2868"/>
                    </a:lnTo>
                    <a:lnTo>
                      <a:pt x="276" y="2870"/>
                    </a:lnTo>
                    <a:lnTo>
                      <a:pt x="284" y="2872"/>
                    </a:lnTo>
                    <a:lnTo>
                      <a:pt x="292" y="2874"/>
                    </a:lnTo>
                    <a:lnTo>
                      <a:pt x="310" y="2870"/>
                    </a:lnTo>
                    <a:lnTo>
                      <a:pt x="322" y="2868"/>
                    </a:lnTo>
                    <a:lnTo>
                      <a:pt x="328" y="2866"/>
                    </a:lnTo>
                    <a:lnTo>
                      <a:pt x="332" y="2868"/>
                    </a:lnTo>
                    <a:lnTo>
                      <a:pt x="336" y="2870"/>
                    </a:lnTo>
                    <a:lnTo>
                      <a:pt x="340" y="2866"/>
                    </a:lnTo>
                    <a:lnTo>
                      <a:pt x="346" y="2852"/>
                    </a:lnTo>
                    <a:lnTo>
                      <a:pt x="350" y="2844"/>
                    </a:lnTo>
                    <a:lnTo>
                      <a:pt x="356" y="2836"/>
                    </a:lnTo>
                    <a:lnTo>
                      <a:pt x="364" y="2830"/>
                    </a:lnTo>
                    <a:lnTo>
                      <a:pt x="374" y="2828"/>
                    </a:lnTo>
                    <a:lnTo>
                      <a:pt x="390" y="2826"/>
                    </a:lnTo>
                    <a:lnTo>
                      <a:pt x="392" y="2824"/>
                    </a:lnTo>
                    <a:lnTo>
                      <a:pt x="390" y="2818"/>
                    </a:lnTo>
                    <a:lnTo>
                      <a:pt x="392" y="2808"/>
                    </a:lnTo>
                    <a:lnTo>
                      <a:pt x="396" y="2798"/>
                    </a:lnTo>
                    <a:lnTo>
                      <a:pt x="402" y="2788"/>
                    </a:lnTo>
                    <a:lnTo>
                      <a:pt x="410" y="2780"/>
                    </a:lnTo>
                    <a:lnTo>
                      <a:pt x="424" y="2768"/>
                    </a:lnTo>
                    <a:lnTo>
                      <a:pt x="428" y="2764"/>
                    </a:lnTo>
                    <a:lnTo>
                      <a:pt x="430" y="2760"/>
                    </a:lnTo>
                    <a:lnTo>
                      <a:pt x="428" y="2756"/>
                    </a:lnTo>
                    <a:lnTo>
                      <a:pt x="422" y="2752"/>
                    </a:lnTo>
                    <a:lnTo>
                      <a:pt x="416" y="2746"/>
                    </a:lnTo>
                    <a:lnTo>
                      <a:pt x="412" y="2740"/>
                    </a:lnTo>
                    <a:lnTo>
                      <a:pt x="410" y="2734"/>
                    </a:lnTo>
                    <a:lnTo>
                      <a:pt x="410" y="2724"/>
                    </a:lnTo>
                    <a:lnTo>
                      <a:pt x="412" y="2714"/>
                    </a:lnTo>
                    <a:lnTo>
                      <a:pt x="418" y="2702"/>
                    </a:lnTo>
                    <a:lnTo>
                      <a:pt x="424" y="2690"/>
                    </a:lnTo>
                    <a:lnTo>
                      <a:pt x="438" y="2670"/>
                    </a:lnTo>
                    <a:lnTo>
                      <a:pt x="446" y="2664"/>
                    </a:lnTo>
                    <a:lnTo>
                      <a:pt x="450" y="2660"/>
                    </a:lnTo>
                    <a:lnTo>
                      <a:pt x="460" y="2656"/>
                    </a:lnTo>
                    <a:lnTo>
                      <a:pt x="460" y="2654"/>
                    </a:lnTo>
                    <a:lnTo>
                      <a:pt x="460" y="2652"/>
                    </a:lnTo>
                    <a:lnTo>
                      <a:pt x="454" y="2648"/>
                    </a:lnTo>
                    <a:lnTo>
                      <a:pt x="454" y="2646"/>
                    </a:lnTo>
                    <a:lnTo>
                      <a:pt x="454" y="2642"/>
                    </a:lnTo>
                    <a:lnTo>
                      <a:pt x="458" y="2638"/>
                    </a:lnTo>
                    <a:lnTo>
                      <a:pt x="466" y="2634"/>
                    </a:lnTo>
                    <a:lnTo>
                      <a:pt x="484" y="2628"/>
                    </a:lnTo>
                    <a:lnTo>
                      <a:pt x="502" y="2624"/>
                    </a:lnTo>
                    <a:lnTo>
                      <a:pt x="508" y="2620"/>
                    </a:lnTo>
                    <a:lnTo>
                      <a:pt x="510" y="2616"/>
                    </a:lnTo>
                    <a:lnTo>
                      <a:pt x="514" y="2612"/>
                    </a:lnTo>
                    <a:lnTo>
                      <a:pt x="520" y="2608"/>
                    </a:lnTo>
                    <a:lnTo>
                      <a:pt x="536" y="2600"/>
                    </a:lnTo>
                    <a:lnTo>
                      <a:pt x="544" y="2596"/>
                    </a:lnTo>
                    <a:lnTo>
                      <a:pt x="550" y="2590"/>
                    </a:lnTo>
                    <a:lnTo>
                      <a:pt x="552" y="2584"/>
                    </a:lnTo>
                    <a:lnTo>
                      <a:pt x="552" y="2580"/>
                    </a:lnTo>
                    <a:lnTo>
                      <a:pt x="550" y="2576"/>
                    </a:lnTo>
                    <a:lnTo>
                      <a:pt x="550" y="2572"/>
                    </a:lnTo>
                    <a:lnTo>
                      <a:pt x="550" y="2570"/>
                    </a:lnTo>
                    <a:lnTo>
                      <a:pt x="554" y="2566"/>
                    </a:lnTo>
                    <a:lnTo>
                      <a:pt x="556" y="2566"/>
                    </a:lnTo>
                    <a:lnTo>
                      <a:pt x="556" y="2562"/>
                    </a:lnTo>
                    <a:lnTo>
                      <a:pt x="554" y="2560"/>
                    </a:lnTo>
                    <a:lnTo>
                      <a:pt x="548" y="2554"/>
                    </a:lnTo>
                    <a:lnTo>
                      <a:pt x="548" y="2542"/>
                    </a:lnTo>
                    <a:lnTo>
                      <a:pt x="548" y="2536"/>
                    </a:lnTo>
                    <a:lnTo>
                      <a:pt x="548" y="2532"/>
                    </a:lnTo>
                    <a:lnTo>
                      <a:pt x="548" y="2524"/>
                    </a:lnTo>
                    <a:lnTo>
                      <a:pt x="548" y="2518"/>
                    </a:lnTo>
                    <a:lnTo>
                      <a:pt x="550" y="2514"/>
                    </a:lnTo>
                    <a:lnTo>
                      <a:pt x="556" y="2510"/>
                    </a:lnTo>
                    <a:lnTo>
                      <a:pt x="564" y="2508"/>
                    </a:lnTo>
                    <a:lnTo>
                      <a:pt x="572" y="2502"/>
                    </a:lnTo>
                    <a:lnTo>
                      <a:pt x="584" y="2494"/>
                    </a:lnTo>
                    <a:lnTo>
                      <a:pt x="586" y="2494"/>
                    </a:lnTo>
                    <a:lnTo>
                      <a:pt x="588" y="2494"/>
                    </a:lnTo>
                    <a:lnTo>
                      <a:pt x="590" y="2498"/>
                    </a:lnTo>
                    <a:lnTo>
                      <a:pt x="592" y="2500"/>
                    </a:lnTo>
                    <a:lnTo>
                      <a:pt x="598" y="2502"/>
                    </a:lnTo>
                    <a:lnTo>
                      <a:pt x="604" y="2502"/>
                    </a:lnTo>
                    <a:lnTo>
                      <a:pt x="608" y="2504"/>
                    </a:lnTo>
                    <a:lnTo>
                      <a:pt x="610" y="2506"/>
                    </a:lnTo>
                    <a:lnTo>
                      <a:pt x="616" y="2506"/>
                    </a:lnTo>
                    <a:lnTo>
                      <a:pt x="626" y="2504"/>
                    </a:lnTo>
                    <a:lnTo>
                      <a:pt x="630" y="2504"/>
                    </a:lnTo>
                    <a:lnTo>
                      <a:pt x="634" y="2506"/>
                    </a:lnTo>
                    <a:lnTo>
                      <a:pt x="640" y="2512"/>
                    </a:lnTo>
                    <a:lnTo>
                      <a:pt x="644" y="2516"/>
                    </a:lnTo>
                    <a:lnTo>
                      <a:pt x="646" y="2516"/>
                    </a:lnTo>
                    <a:lnTo>
                      <a:pt x="650" y="2514"/>
                    </a:lnTo>
                    <a:lnTo>
                      <a:pt x="654" y="2516"/>
                    </a:lnTo>
                    <a:lnTo>
                      <a:pt x="656" y="2518"/>
                    </a:lnTo>
                    <a:lnTo>
                      <a:pt x="660" y="2520"/>
                    </a:lnTo>
                    <a:lnTo>
                      <a:pt x="664" y="2520"/>
                    </a:lnTo>
                    <a:lnTo>
                      <a:pt x="678" y="2518"/>
                    </a:lnTo>
                    <a:lnTo>
                      <a:pt x="690" y="2512"/>
                    </a:lnTo>
                    <a:lnTo>
                      <a:pt x="692" y="2508"/>
                    </a:lnTo>
                    <a:lnTo>
                      <a:pt x="694" y="2506"/>
                    </a:lnTo>
                    <a:lnTo>
                      <a:pt x="694" y="2502"/>
                    </a:lnTo>
                    <a:lnTo>
                      <a:pt x="696" y="2500"/>
                    </a:lnTo>
                    <a:lnTo>
                      <a:pt x="704" y="2494"/>
                    </a:lnTo>
                    <a:lnTo>
                      <a:pt x="726" y="2482"/>
                    </a:lnTo>
                    <a:lnTo>
                      <a:pt x="738" y="2476"/>
                    </a:lnTo>
                    <a:lnTo>
                      <a:pt x="748" y="2472"/>
                    </a:lnTo>
                    <a:lnTo>
                      <a:pt x="754" y="2466"/>
                    </a:lnTo>
                    <a:lnTo>
                      <a:pt x="758" y="2462"/>
                    </a:lnTo>
                    <a:lnTo>
                      <a:pt x="762" y="2452"/>
                    </a:lnTo>
                    <a:lnTo>
                      <a:pt x="766" y="2448"/>
                    </a:lnTo>
                    <a:lnTo>
                      <a:pt x="774" y="2444"/>
                    </a:lnTo>
                    <a:lnTo>
                      <a:pt x="780" y="2444"/>
                    </a:lnTo>
                    <a:lnTo>
                      <a:pt x="786" y="2444"/>
                    </a:lnTo>
                    <a:lnTo>
                      <a:pt x="792" y="2448"/>
                    </a:lnTo>
                    <a:lnTo>
                      <a:pt x="798" y="2454"/>
                    </a:lnTo>
                    <a:lnTo>
                      <a:pt x="808" y="2462"/>
                    </a:lnTo>
                    <a:lnTo>
                      <a:pt x="814" y="2466"/>
                    </a:lnTo>
                    <a:lnTo>
                      <a:pt x="820" y="2466"/>
                    </a:lnTo>
                    <a:lnTo>
                      <a:pt x="826" y="2466"/>
                    </a:lnTo>
                    <a:lnTo>
                      <a:pt x="830" y="2468"/>
                    </a:lnTo>
                    <a:lnTo>
                      <a:pt x="832" y="2474"/>
                    </a:lnTo>
                    <a:lnTo>
                      <a:pt x="834" y="2480"/>
                    </a:lnTo>
                    <a:lnTo>
                      <a:pt x="836" y="2494"/>
                    </a:lnTo>
                    <a:lnTo>
                      <a:pt x="838" y="2500"/>
                    </a:lnTo>
                    <a:lnTo>
                      <a:pt x="842" y="2504"/>
                    </a:lnTo>
                    <a:lnTo>
                      <a:pt x="844" y="2508"/>
                    </a:lnTo>
                    <a:lnTo>
                      <a:pt x="846" y="2512"/>
                    </a:lnTo>
                    <a:lnTo>
                      <a:pt x="846" y="2518"/>
                    </a:lnTo>
                    <a:lnTo>
                      <a:pt x="846" y="2522"/>
                    </a:lnTo>
                    <a:lnTo>
                      <a:pt x="846" y="2526"/>
                    </a:lnTo>
                    <a:lnTo>
                      <a:pt x="848" y="2530"/>
                    </a:lnTo>
                    <a:lnTo>
                      <a:pt x="854" y="2536"/>
                    </a:lnTo>
                    <a:lnTo>
                      <a:pt x="870" y="2546"/>
                    </a:lnTo>
                    <a:lnTo>
                      <a:pt x="872" y="2550"/>
                    </a:lnTo>
                    <a:lnTo>
                      <a:pt x="872" y="2556"/>
                    </a:lnTo>
                    <a:lnTo>
                      <a:pt x="872" y="2560"/>
                    </a:lnTo>
                    <a:lnTo>
                      <a:pt x="874" y="2562"/>
                    </a:lnTo>
                    <a:lnTo>
                      <a:pt x="882" y="2564"/>
                    </a:lnTo>
                    <a:lnTo>
                      <a:pt x="890" y="2566"/>
                    </a:lnTo>
                    <a:lnTo>
                      <a:pt x="894" y="2570"/>
                    </a:lnTo>
                    <a:lnTo>
                      <a:pt x="898" y="2576"/>
                    </a:lnTo>
                    <a:lnTo>
                      <a:pt x="902" y="2584"/>
                    </a:lnTo>
                    <a:lnTo>
                      <a:pt x="906" y="2586"/>
                    </a:lnTo>
                    <a:lnTo>
                      <a:pt x="910" y="2588"/>
                    </a:lnTo>
                    <a:lnTo>
                      <a:pt x="920" y="2598"/>
                    </a:lnTo>
                    <a:lnTo>
                      <a:pt x="932" y="2612"/>
                    </a:lnTo>
                    <a:lnTo>
                      <a:pt x="944" y="2620"/>
                    </a:lnTo>
                    <a:lnTo>
                      <a:pt x="956" y="2624"/>
                    </a:lnTo>
                    <a:lnTo>
                      <a:pt x="970" y="2624"/>
                    </a:lnTo>
                    <a:lnTo>
                      <a:pt x="974" y="2626"/>
                    </a:lnTo>
                    <a:lnTo>
                      <a:pt x="978" y="2628"/>
                    </a:lnTo>
                    <a:lnTo>
                      <a:pt x="982" y="2638"/>
                    </a:lnTo>
                    <a:lnTo>
                      <a:pt x="988" y="2646"/>
                    </a:lnTo>
                    <a:lnTo>
                      <a:pt x="990" y="2650"/>
                    </a:lnTo>
                    <a:lnTo>
                      <a:pt x="996" y="2650"/>
                    </a:lnTo>
                    <a:lnTo>
                      <a:pt x="1002" y="2650"/>
                    </a:lnTo>
                    <a:lnTo>
                      <a:pt x="1004" y="2650"/>
                    </a:lnTo>
                    <a:lnTo>
                      <a:pt x="1004" y="2656"/>
                    </a:lnTo>
                    <a:lnTo>
                      <a:pt x="1002" y="2658"/>
                    </a:lnTo>
                    <a:lnTo>
                      <a:pt x="1004" y="2658"/>
                    </a:lnTo>
                    <a:lnTo>
                      <a:pt x="1006" y="2660"/>
                    </a:lnTo>
                    <a:lnTo>
                      <a:pt x="1012" y="2658"/>
                    </a:lnTo>
                    <a:lnTo>
                      <a:pt x="1018" y="2658"/>
                    </a:lnTo>
                    <a:lnTo>
                      <a:pt x="1020" y="2660"/>
                    </a:lnTo>
                    <a:lnTo>
                      <a:pt x="1022" y="2662"/>
                    </a:lnTo>
                    <a:lnTo>
                      <a:pt x="1022" y="2666"/>
                    </a:lnTo>
                    <a:lnTo>
                      <a:pt x="1022" y="2674"/>
                    </a:lnTo>
                    <a:lnTo>
                      <a:pt x="1024" y="2680"/>
                    </a:lnTo>
                    <a:lnTo>
                      <a:pt x="1030" y="2684"/>
                    </a:lnTo>
                    <a:lnTo>
                      <a:pt x="1040" y="2690"/>
                    </a:lnTo>
                    <a:lnTo>
                      <a:pt x="1050" y="2694"/>
                    </a:lnTo>
                    <a:lnTo>
                      <a:pt x="1054" y="2698"/>
                    </a:lnTo>
                    <a:lnTo>
                      <a:pt x="1058" y="2702"/>
                    </a:lnTo>
                    <a:lnTo>
                      <a:pt x="1062" y="2710"/>
                    </a:lnTo>
                    <a:lnTo>
                      <a:pt x="1066" y="2720"/>
                    </a:lnTo>
                    <a:lnTo>
                      <a:pt x="1070" y="2740"/>
                    </a:lnTo>
                    <a:lnTo>
                      <a:pt x="1072" y="2752"/>
                    </a:lnTo>
                    <a:lnTo>
                      <a:pt x="1072" y="2758"/>
                    </a:lnTo>
                    <a:lnTo>
                      <a:pt x="1066" y="2762"/>
                    </a:lnTo>
                    <a:lnTo>
                      <a:pt x="1064" y="2768"/>
                    </a:lnTo>
                    <a:lnTo>
                      <a:pt x="1064" y="2772"/>
                    </a:lnTo>
                    <a:lnTo>
                      <a:pt x="1062" y="2776"/>
                    </a:lnTo>
                    <a:lnTo>
                      <a:pt x="1060" y="2784"/>
                    </a:lnTo>
                    <a:lnTo>
                      <a:pt x="1054" y="2790"/>
                    </a:lnTo>
                    <a:lnTo>
                      <a:pt x="1052" y="2796"/>
                    </a:lnTo>
                    <a:lnTo>
                      <a:pt x="1054" y="2802"/>
                    </a:lnTo>
                    <a:lnTo>
                      <a:pt x="1058" y="2806"/>
                    </a:lnTo>
                    <a:lnTo>
                      <a:pt x="1064" y="2808"/>
                    </a:lnTo>
                    <a:lnTo>
                      <a:pt x="1068" y="2808"/>
                    </a:lnTo>
                    <a:lnTo>
                      <a:pt x="1070" y="2806"/>
                    </a:lnTo>
                    <a:lnTo>
                      <a:pt x="1072" y="2804"/>
                    </a:lnTo>
                    <a:lnTo>
                      <a:pt x="1076" y="2794"/>
                    </a:lnTo>
                    <a:lnTo>
                      <a:pt x="1084" y="2784"/>
                    </a:lnTo>
                    <a:lnTo>
                      <a:pt x="1088" y="2780"/>
                    </a:lnTo>
                    <a:lnTo>
                      <a:pt x="1090" y="2776"/>
                    </a:lnTo>
                    <a:lnTo>
                      <a:pt x="1092" y="2768"/>
                    </a:lnTo>
                    <a:lnTo>
                      <a:pt x="1096" y="2760"/>
                    </a:lnTo>
                    <a:lnTo>
                      <a:pt x="1098" y="2756"/>
                    </a:lnTo>
                    <a:lnTo>
                      <a:pt x="1104" y="2752"/>
                    </a:lnTo>
                    <a:lnTo>
                      <a:pt x="1110" y="2748"/>
                    </a:lnTo>
                    <a:lnTo>
                      <a:pt x="1114" y="2742"/>
                    </a:lnTo>
                    <a:lnTo>
                      <a:pt x="1116" y="2738"/>
                    </a:lnTo>
                    <a:lnTo>
                      <a:pt x="1114" y="2732"/>
                    </a:lnTo>
                    <a:lnTo>
                      <a:pt x="1112" y="2726"/>
                    </a:lnTo>
                    <a:lnTo>
                      <a:pt x="1108" y="2722"/>
                    </a:lnTo>
                    <a:lnTo>
                      <a:pt x="1104" y="2718"/>
                    </a:lnTo>
                    <a:lnTo>
                      <a:pt x="1098" y="2716"/>
                    </a:lnTo>
                    <a:lnTo>
                      <a:pt x="1090" y="2712"/>
                    </a:lnTo>
                    <a:lnTo>
                      <a:pt x="1086" y="2708"/>
                    </a:lnTo>
                    <a:lnTo>
                      <a:pt x="1086" y="2704"/>
                    </a:lnTo>
                    <a:lnTo>
                      <a:pt x="1090" y="2698"/>
                    </a:lnTo>
                    <a:lnTo>
                      <a:pt x="1092" y="2692"/>
                    </a:lnTo>
                    <a:lnTo>
                      <a:pt x="1094" y="2684"/>
                    </a:lnTo>
                    <a:lnTo>
                      <a:pt x="1096" y="2676"/>
                    </a:lnTo>
                    <a:lnTo>
                      <a:pt x="1100" y="2672"/>
                    </a:lnTo>
                    <a:lnTo>
                      <a:pt x="1104" y="2670"/>
                    </a:lnTo>
                    <a:lnTo>
                      <a:pt x="1112" y="2666"/>
                    </a:lnTo>
                    <a:lnTo>
                      <a:pt x="1116" y="2668"/>
                    </a:lnTo>
                    <a:lnTo>
                      <a:pt x="1124" y="2670"/>
                    </a:lnTo>
                    <a:lnTo>
                      <a:pt x="1134" y="2672"/>
                    </a:lnTo>
                    <a:lnTo>
                      <a:pt x="1140" y="2674"/>
                    </a:lnTo>
                    <a:lnTo>
                      <a:pt x="1144" y="2678"/>
                    </a:lnTo>
                    <a:lnTo>
                      <a:pt x="1148" y="2688"/>
                    </a:lnTo>
                    <a:lnTo>
                      <a:pt x="1150" y="2696"/>
                    </a:lnTo>
                    <a:lnTo>
                      <a:pt x="1154" y="2700"/>
                    </a:lnTo>
                    <a:lnTo>
                      <a:pt x="1158" y="2702"/>
                    </a:lnTo>
                    <a:lnTo>
                      <a:pt x="1166" y="2702"/>
                    </a:lnTo>
                    <a:lnTo>
                      <a:pt x="1166" y="2700"/>
                    </a:lnTo>
                    <a:lnTo>
                      <a:pt x="1166" y="2696"/>
                    </a:lnTo>
                    <a:lnTo>
                      <a:pt x="1168" y="2688"/>
                    </a:lnTo>
                    <a:lnTo>
                      <a:pt x="1168" y="2684"/>
                    </a:lnTo>
                    <a:lnTo>
                      <a:pt x="1168" y="2678"/>
                    </a:lnTo>
                    <a:lnTo>
                      <a:pt x="1166" y="2674"/>
                    </a:lnTo>
                    <a:lnTo>
                      <a:pt x="1162" y="2670"/>
                    </a:lnTo>
                    <a:lnTo>
                      <a:pt x="1152" y="2662"/>
                    </a:lnTo>
                    <a:lnTo>
                      <a:pt x="1142" y="2654"/>
                    </a:lnTo>
                    <a:lnTo>
                      <a:pt x="1126" y="2646"/>
                    </a:lnTo>
                    <a:lnTo>
                      <a:pt x="1120" y="2642"/>
                    </a:lnTo>
                    <a:lnTo>
                      <a:pt x="1114" y="2636"/>
                    </a:lnTo>
                    <a:lnTo>
                      <a:pt x="1110" y="2632"/>
                    </a:lnTo>
                    <a:lnTo>
                      <a:pt x="1102" y="2628"/>
                    </a:lnTo>
                    <a:lnTo>
                      <a:pt x="1082" y="2620"/>
                    </a:lnTo>
                    <a:lnTo>
                      <a:pt x="1074" y="2616"/>
                    </a:lnTo>
                    <a:lnTo>
                      <a:pt x="1068" y="2610"/>
                    </a:lnTo>
                    <a:lnTo>
                      <a:pt x="1066" y="2606"/>
                    </a:lnTo>
                    <a:lnTo>
                      <a:pt x="1066" y="2602"/>
                    </a:lnTo>
                    <a:lnTo>
                      <a:pt x="1070" y="2600"/>
                    </a:lnTo>
                    <a:lnTo>
                      <a:pt x="1074" y="2594"/>
                    </a:lnTo>
                    <a:lnTo>
                      <a:pt x="1076" y="2592"/>
                    </a:lnTo>
                    <a:lnTo>
                      <a:pt x="1074" y="2590"/>
                    </a:lnTo>
                    <a:lnTo>
                      <a:pt x="1068" y="2588"/>
                    </a:lnTo>
                    <a:lnTo>
                      <a:pt x="1060" y="2586"/>
                    </a:lnTo>
                    <a:lnTo>
                      <a:pt x="1036" y="2584"/>
                    </a:lnTo>
                    <a:lnTo>
                      <a:pt x="1026" y="2580"/>
                    </a:lnTo>
                    <a:lnTo>
                      <a:pt x="1016" y="2576"/>
                    </a:lnTo>
                    <a:lnTo>
                      <a:pt x="1002" y="2560"/>
                    </a:lnTo>
                    <a:lnTo>
                      <a:pt x="990" y="2544"/>
                    </a:lnTo>
                    <a:lnTo>
                      <a:pt x="984" y="2530"/>
                    </a:lnTo>
                    <a:lnTo>
                      <a:pt x="978" y="2518"/>
                    </a:lnTo>
                    <a:lnTo>
                      <a:pt x="974" y="2498"/>
                    </a:lnTo>
                    <a:lnTo>
                      <a:pt x="970" y="2492"/>
                    </a:lnTo>
                    <a:lnTo>
                      <a:pt x="966" y="2490"/>
                    </a:lnTo>
                    <a:lnTo>
                      <a:pt x="958" y="2488"/>
                    </a:lnTo>
                    <a:lnTo>
                      <a:pt x="950" y="2484"/>
                    </a:lnTo>
                    <a:lnTo>
                      <a:pt x="944" y="2476"/>
                    </a:lnTo>
                    <a:lnTo>
                      <a:pt x="934" y="2468"/>
                    </a:lnTo>
                    <a:lnTo>
                      <a:pt x="928" y="2462"/>
                    </a:lnTo>
                    <a:lnTo>
                      <a:pt x="922" y="2456"/>
                    </a:lnTo>
                    <a:lnTo>
                      <a:pt x="920" y="2448"/>
                    </a:lnTo>
                    <a:lnTo>
                      <a:pt x="918" y="2442"/>
                    </a:lnTo>
                    <a:lnTo>
                      <a:pt x="916" y="2434"/>
                    </a:lnTo>
                    <a:lnTo>
                      <a:pt x="918" y="2428"/>
                    </a:lnTo>
                    <a:lnTo>
                      <a:pt x="920" y="2424"/>
                    </a:lnTo>
                    <a:lnTo>
                      <a:pt x="922" y="2422"/>
                    </a:lnTo>
                    <a:lnTo>
                      <a:pt x="926" y="2420"/>
                    </a:lnTo>
                    <a:lnTo>
                      <a:pt x="928" y="2418"/>
                    </a:lnTo>
                    <a:lnTo>
                      <a:pt x="926" y="2414"/>
                    </a:lnTo>
                    <a:lnTo>
                      <a:pt x="918" y="2400"/>
                    </a:lnTo>
                    <a:lnTo>
                      <a:pt x="914" y="2394"/>
                    </a:lnTo>
                    <a:lnTo>
                      <a:pt x="916" y="2388"/>
                    </a:lnTo>
                    <a:lnTo>
                      <a:pt x="920" y="2384"/>
                    </a:lnTo>
                    <a:lnTo>
                      <a:pt x="924" y="2386"/>
                    </a:lnTo>
                    <a:lnTo>
                      <a:pt x="926" y="2388"/>
                    </a:lnTo>
                    <a:lnTo>
                      <a:pt x="930" y="2388"/>
                    </a:lnTo>
                    <a:lnTo>
                      <a:pt x="934" y="2384"/>
                    </a:lnTo>
                    <a:lnTo>
                      <a:pt x="940" y="2378"/>
                    </a:lnTo>
                    <a:lnTo>
                      <a:pt x="950" y="2372"/>
                    </a:lnTo>
                    <a:lnTo>
                      <a:pt x="956" y="2370"/>
                    </a:lnTo>
                    <a:lnTo>
                      <a:pt x="958" y="2372"/>
                    </a:lnTo>
                    <a:lnTo>
                      <a:pt x="960" y="2374"/>
                    </a:lnTo>
                    <a:lnTo>
                      <a:pt x="966" y="2374"/>
                    </a:lnTo>
                    <a:lnTo>
                      <a:pt x="972" y="2372"/>
                    </a:lnTo>
                    <a:lnTo>
                      <a:pt x="974" y="2374"/>
                    </a:lnTo>
                    <a:lnTo>
                      <a:pt x="974" y="2378"/>
                    </a:lnTo>
                    <a:lnTo>
                      <a:pt x="974" y="2380"/>
                    </a:lnTo>
                    <a:lnTo>
                      <a:pt x="972" y="2382"/>
                    </a:lnTo>
                    <a:lnTo>
                      <a:pt x="970" y="2382"/>
                    </a:lnTo>
                    <a:lnTo>
                      <a:pt x="968" y="2384"/>
                    </a:lnTo>
                    <a:lnTo>
                      <a:pt x="968" y="2386"/>
                    </a:lnTo>
                    <a:lnTo>
                      <a:pt x="970" y="2398"/>
                    </a:lnTo>
                    <a:lnTo>
                      <a:pt x="976" y="2414"/>
                    </a:lnTo>
                    <a:lnTo>
                      <a:pt x="982" y="2426"/>
                    </a:lnTo>
                    <a:lnTo>
                      <a:pt x="986" y="2428"/>
                    </a:lnTo>
                    <a:lnTo>
                      <a:pt x="988" y="2424"/>
                    </a:lnTo>
                    <a:lnTo>
                      <a:pt x="994" y="2402"/>
                    </a:lnTo>
                    <a:lnTo>
                      <a:pt x="996" y="2398"/>
                    </a:lnTo>
                    <a:lnTo>
                      <a:pt x="1000" y="2394"/>
                    </a:lnTo>
                    <a:lnTo>
                      <a:pt x="1004" y="2394"/>
                    </a:lnTo>
                    <a:lnTo>
                      <a:pt x="1008" y="2398"/>
                    </a:lnTo>
                    <a:lnTo>
                      <a:pt x="1016" y="2404"/>
                    </a:lnTo>
                    <a:lnTo>
                      <a:pt x="1020" y="2410"/>
                    </a:lnTo>
                    <a:lnTo>
                      <a:pt x="1022" y="2414"/>
                    </a:lnTo>
                    <a:lnTo>
                      <a:pt x="1022" y="2420"/>
                    </a:lnTo>
                    <a:lnTo>
                      <a:pt x="1024" y="2428"/>
                    </a:lnTo>
                    <a:lnTo>
                      <a:pt x="1026" y="2434"/>
                    </a:lnTo>
                    <a:lnTo>
                      <a:pt x="1030" y="2440"/>
                    </a:lnTo>
                    <a:lnTo>
                      <a:pt x="1034" y="2446"/>
                    </a:lnTo>
                    <a:lnTo>
                      <a:pt x="1036" y="2450"/>
                    </a:lnTo>
                    <a:lnTo>
                      <a:pt x="1036" y="2452"/>
                    </a:lnTo>
                    <a:lnTo>
                      <a:pt x="1034" y="2454"/>
                    </a:lnTo>
                    <a:lnTo>
                      <a:pt x="1034" y="2456"/>
                    </a:lnTo>
                    <a:lnTo>
                      <a:pt x="1034" y="2460"/>
                    </a:lnTo>
                    <a:lnTo>
                      <a:pt x="1038" y="2464"/>
                    </a:lnTo>
                    <a:lnTo>
                      <a:pt x="1046" y="2472"/>
                    </a:lnTo>
                    <a:lnTo>
                      <a:pt x="1056" y="2480"/>
                    </a:lnTo>
                    <a:lnTo>
                      <a:pt x="1062" y="2486"/>
                    </a:lnTo>
                    <a:lnTo>
                      <a:pt x="1066" y="2494"/>
                    </a:lnTo>
                    <a:lnTo>
                      <a:pt x="1066" y="2496"/>
                    </a:lnTo>
                    <a:lnTo>
                      <a:pt x="1068" y="2496"/>
                    </a:lnTo>
                    <a:lnTo>
                      <a:pt x="1076" y="2496"/>
                    </a:lnTo>
                    <a:lnTo>
                      <a:pt x="1084" y="2496"/>
                    </a:lnTo>
                    <a:lnTo>
                      <a:pt x="1090" y="2498"/>
                    </a:lnTo>
                    <a:lnTo>
                      <a:pt x="1102" y="2504"/>
                    </a:lnTo>
                    <a:lnTo>
                      <a:pt x="1114" y="2516"/>
                    </a:lnTo>
                    <a:lnTo>
                      <a:pt x="1128" y="2528"/>
                    </a:lnTo>
                    <a:lnTo>
                      <a:pt x="1114" y="2524"/>
                    </a:lnTo>
                    <a:lnTo>
                      <a:pt x="1110" y="2524"/>
                    </a:lnTo>
                    <a:lnTo>
                      <a:pt x="1110" y="2526"/>
                    </a:lnTo>
                    <a:lnTo>
                      <a:pt x="1116" y="2530"/>
                    </a:lnTo>
                    <a:lnTo>
                      <a:pt x="1134" y="2536"/>
                    </a:lnTo>
                    <a:lnTo>
                      <a:pt x="1144" y="2540"/>
                    </a:lnTo>
                    <a:lnTo>
                      <a:pt x="1152" y="2544"/>
                    </a:lnTo>
                    <a:lnTo>
                      <a:pt x="1160" y="2552"/>
                    </a:lnTo>
                    <a:lnTo>
                      <a:pt x="1162" y="2558"/>
                    </a:lnTo>
                    <a:lnTo>
                      <a:pt x="1164" y="2560"/>
                    </a:lnTo>
                    <a:lnTo>
                      <a:pt x="1166" y="2560"/>
                    </a:lnTo>
                    <a:lnTo>
                      <a:pt x="1174" y="2560"/>
                    </a:lnTo>
                    <a:lnTo>
                      <a:pt x="1176" y="2562"/>
                    </a:lnTo>
                    <a:lnTo>
                      <a:pt x="1184" y="2566"/>
                    </a:lnTo>
                    <a:lnTo>
                      <a:pt x="1188" y="2568"/>
                    </a:lnTo>
                    <a:lnTo>
                      <a:pt x="1190" y="2574"/>
                    </a:lnTo>
                    <a:lnTo>
                      <a:pt x="1190" y="2582"/>
                    </a:lnTo>
                    <a:lnTo>
                      <a:pt x="1192" y="2584"/>
                    </a:lnTo>
                    <a:lnTo>
                      <a:pt x="1196" y="2586"/>
                    </a:lnTo>
                    <a:lnTo>
                      <a:pt x="1204" y="2588"/>
                    </a:lnTo>
                    <a:lnTo>
                      <a:pt x="1208" y="2590"/>
                    </a:lnTo>
                    <a:lnTo>
                      <a:pt x="1208" y="2596"/>
                    </a:lnTo>
                    <a:lnTo>
                      <a:pt x="1208" y="2610"/>
                    </a:lnTo>
                    <a:lnTo>
                      <a:pt x="1206" y="2626"/>
                    </a:lnTo>
                    <a:lnTo>
                      <a:pt x="1206" y="2632"/>
                    </a:lnTo>
                    <a:lnTo>
                      <a:pt x="1206" y="2636"/>
                    </a:lnTo>
                    <a:lnTo>
                      <a:pt x="1206" y="2638"/>
                    </a:lnTo>
                    <a:lnTo>
                      <a:pt x="1206" y="2640"/>
                    </a:lnTo>
                    <a:lnTo>
                      <a:pt x="1204" y="2646"/>
                    </a:lnTo>
                    <a:lnTo>
                      <a:pt x="1200" y="2652"/>
                    </a:lnTo>
                    <a:lnTo>
                      <a:pt x="1200" y="2656"/>
                    </a:lnTo>
                    <a:lnTo>
                      <a:pt x="1202" y="2662"/>
                    </a:lnTo>
                    <a:lnTo>
                      <a:pt x="1202" y="2666"/>
                    </a:lnTo>
                    <a:lnTo>
                      <a:pt x="1202" y="2670"/>
                    </a:lnTo>
                    <a:lnTo>
                      <a:pt x="1202" y="2672"/>
                    </a:lnTo>
                    <a:lnTo>
                      <a:pt x="1200" y="2674"/>
                    </a:lnTo>
                    <a:lnTo>
                      <a:pt x="1202" y="2674"/>
                    </a:lnTo>
                    <a:lnTo>
                      <a:pt x="1208" y="2680"/>
                    </a:lnTo>
                    <a:lnTo>
                      <a:pt x="1216" y="2686"/>
                    </a:lnTo>
                    <a:lnTo>
                      <a:pt x="1222" y="2690"/>
                    </a:lnTo>
                    <a:lnTo>
                      <a:pt x="1224" y="2696"/>
                    </a:lnTo>
                    <a:lnTo>
                      <a:pt x="1224" y="2700"/>
                    </a:lnTo>
                    <a:lnTo>
                      <a:pt x="1226" y="2706"/>
                    </a:lnTo>
                    <a:lnTo>
                      <a:pt x="1228" y="2708"/>
                    </a:lnTo>
                    <a:lnTo>
                      <a:pt x="1230" y="2710"/>
                    </a:lnTo>
                    <a:lnTo>
                      <a:pt x="1240" y="2726"/>
                    </a:lnTo>
                    <a:lnTo>
                      <a:pt x="1246" y="2736"/>
                    </a:lnTo>
                    <a:lnTo>
                      <a:pt x="1250" y="2740"/>
                    </a:lnTo>
                    <a:lnTo>
                      <a:pt x="1254" y="2744"/>
                    </a:lnTo>
                    <a:lnTo>
                      <a:pt x="1258" y="2748"/>
                    </a:lnTo>
                    <a:lnTo>
                      <a:pt x="1260" y="2748"/>
                    </a:lnTo>
                    <a:lnTo>
                      <a:pt x="1260" y="2746"/>
                    </a:lnTo>
                    <a:lnTo>
                      <a:pt x="1262" y="2746"/>
                    </a:lnTo>
                    <a:lnTo>
                      <a:pt x="1266" y="2746"/>
                    </a:lnTo>
                    <a:lnTo>
                      <a:pt x="1272" y="2750"/>
                    </a:lnTo>
                    <a:lnTo>
                      <a:pt x="1274" y="2752"/>
                    </a:lnTo>
                    <a:lnTo>
                      <a:pt x="1266" y="2754"/>
                    </a:lnTo>
                    <a:lnTo>
                      <a:pt x="1258" y="2754"/>
                    </a:lnTo>
                    <a:lnTo>
                      <a:pt x="1258" y="2758"/>
                    </a:lnTo>
                    <a:lnTo>
                      <a:pt x="1260" y="2762"/>
                    </a:lnTo>
                    <a:lnTo>
                      <a:pt x="1268" y="2772"/>
                    </a:lnTo>
                    <a:lnTo>
                      <a:pt x="1272" y="2780"/>
                    </a:lnTo>
                    <a:lnTo>
                      <a:pt x="1274" y="2786"/>
                    </a:lnTo>
                    <a:lnTo>
                      <a:pt x="1276" y="2786"/>
                    </a:lnTo>
                    <a:lnTo>
                      <a:pt x="1280" y="2784"/>
                    </a:lnTo>
                    <a:lnTo>
                      <a:pt x="1284" y="2780"/>
                    </a:lnTo>
                    <a:lnTo>
                      <a:pt x="1286" y="2782"/>
                    </a:lnTo>
                    <a:lnTo>
                      <a:pt x="1290" y="2782"/>
                    </a:lnTo>
                    <a:lnTo>
                      <a:pt x="1300" y="2782"/>
                    </a:lnTo>
                    <a:lnTo>
                      <a:pt x="1312" y="2780"/>
                    </a:lnTo>
                    <a:lnTo>
                      <a:pt x="1316" y="2782"/>
                    </a:lnTo>
                    <a:lnTo>
                      <a:pt x="1318" y="2784"/>
                    </a:lnTo>
                    <a:lnTo>
                      <a:pt x="1324" y="2784"/>
                    </a:lnTo>
                    <a:lnTo>
                      <a:pt x="1330" y="2782"/>
                    </a:lnTo>
                    <a:lnTo>
                      <a:pt x="1336" y="2786"/>
                    </a:lnTo>
                    <a:lnTo>
                      <a:pt x="1342" y="2790"/>
                    </a:lnTo>
                    <a:lnTo>
                      <a:pt x="1348" y="2790"/>
                    </a:lnTo>
                    <a:lnTo>
                      <a:pt x="1354" y="2790"/>
                    </a:lnTo>
                    <a:lnTo>
                      <a:pt x="1358" y="2792"/>
                    </a:lnTo>
                    <a:lnTo>
                      <a:pt x="1358" y="2794"/>
                    </a:lnTo>
                    <a:lnTo>
                      <a:pt x="1358" y="2796"/>
                    </a:lnTo>
                    <a:lnTo>
                      <a:pt x="1350" y="2800"/>
                    </a:lnTo>
                    <a:lnTo>
                      <a:pt x="1342" y="2802"/>
                    </a:lnTo>
                    <a:lnTo>
                      <a:pt x="1336" y="2800"/>
                    </a:lnTo>
                    <a:lnTo>
                      <a:pt x="1322" y="2792"/>
                    </a:lnTo>
                    <a:lnTo>
                      <a:pt x="1312" y="2788"/>
                    </a:lnTo>
                    <a:lnTo>
                      <a:pt x="1306" y="2786"/>
                    </a:lnTo>
                    <a:lnTo>
                      <a:pt x="1302" y="2786"/>
                    </a:lnTo>
                    <a:lnTo>
                      <a:pt x="1298" y="2792"/>
                    </a:lnTo>
                    <a:lnTo>
                      <a:pt x="1296" y="2794"/>
                    </a:lnTo>
                    <a:lnTo>
                      <a:pt x="1292" y="2794"/>
                    </a:lnTo>
                    <a:lnTo>
                      <a:pt x="1288" y="2792"/>
                    </a:lnTo>
                    <a:lnTo>
                      <a:pt x="1282" y="2792"/>
                    </a:lnTo>
                    <a:lnTo>
                      <a:pt x="1282" y="2794"/>
                    </a:lnTo>
                    <a:lnTo>
                      <a:pt x="1280" y="2798"/>
                    </a:lnTo>
                    <a:lnTo>
                      <a:pt x="1280" y="2802"/>
                    </a:lnTo>
                    <a:lnTo>
                      <a:pt x="1278" y="2804"/>
                    </a:lnTo>
                    <a:lnTo>
                      <a:pt x="1274" y="2808"/>
                    </a:lnTo>
                    <a:lnTo>
                      <a:pt x="1272" y="2808"/>
                    </a:lnTo>
                    <a:lnTo>
                      <a:pt x="1276" y="2812"/>
                    </a:lnTo>
                    <a:lnTo>
                      <a:pt x="1280" y="2816"/>
                    </a:lnTo>
                    <a:lnTo>
                      <a:pt x="1280" y="2820"/>
                    </a:lnTo>
                    <a:lnTo>
                      <a:pt x="1280" y="2824"/>
                    </a:lnTo>
                    <a:lnTo>
                      <a:pt x="1286" y="2824"/>
                    </a:lnTo>
                    <a:lnTo>
                      <a:pt x="1288" y="2824"/>
                    </a:lnTo>
                    <a:lnTo>
                      <a:pt x="1292" y="2826"/>
                    </a:lnTo>
                    <a:lnTo>
                      <a:pt x="1294" y="2832"/>
                    </a:lnTo>
                    <a:lnTo>
                      <a:pt x="1294" y="2838"/>
                    </a:lnTo>
                    <a:lnTo>
                      <a:pt x="1292" y="2844"/>
                    </a:lnTo>
                    <a:lnTo>
                      <a:pt x="1292" y="2848"/>
                    </a:lnTo>
                    <a:lnTo>
                      <a:pt x="1292" y="2854"/>
                    </a:lnTo>
                    <a:lnTo>
                      <a:pt x="1298" y="2864"/>
                    </a:lnTo>
                    <a:lnTo>
                      <a:pt x="1300" y="2866"/>
                    </a:lnTo>
                    <a:lnTo>
                      <a:pt x="1304" y="2868"/>
                    </a:lnTo>
                    <a:lnTo>
                      <a:pt x="1306" y="2866"/>
                    </a:lnTo>
                    <a:lnTo>
                      <a:pt x="1308" y="2862"/>
                    </a:lnTo>
                    <a:lnTo>
                      <a:pt x="1308" y="2856"/>
                    </a:lnTo>
                    <a:lnTo>
                      <a:pt x="1310" y="2854"/>
                    </a:lnTo>
                    <a:lnTo>
                      <a:pt x="1314" y="2854"/>
                    </a:lnTo>
                    <a:lnTo>
                      <a:pt x="1316" y="2856"/>
                    </a:lnTo>
                    <a:lnTo>
                      <a:pt x="1320" y="2866"/>
                    </a:lnTo>
                    <a:lnTo>
                      <a:pt x="1322" y="2880"/>
                    </a:lnTo>
                    <a:lnTo>
                      <a:pt x="1324" y="2888"/>
                    </a:lnTo>
                    <a:lnTo>
                      <a:pt x="1326" y="2888"/>
                    </a:lnTo>
                    <a:lnTo>
                      <a:pt x="1328" y="2888"/>
                    </a:lnTo>
                    <a:lnTo>
                      <a:pt x="1330" y="2882"/>
                    </a:lnTo>
                    <a:lnTo>
                      <a:pt x="1332" y="2874"/>
                    </a:lnTo>
                    <a:lnTo>
                      <a:pt x="1334" y="2866"/>
                    </a:lnTo>
                    <a:lnTo>
                      <a:pt x="1336" y="2866"/>
                    </a:lnTo>
                    <a:lnTo>
                      <a:pt x="1338" y="2868"/>
                    </a:lnTo>
                    <a:lnTo>
                      <a:pt x="1342" y="2872"/>
                    </a:lnTo>
                    <a:lnTo>
                      <a:pt x="1348" y="2882"/>
                    </a:lnTo>
                    <a:lnTo>
                      <a:pt x="1350" y="2886"/>
                    </a:lnTo>
                    <a:lnTo>
                      <a:pt x="1354" y="2888"/>
                    </a:lnTo>
                    <a:lnTo>
                      <a:pt x="1356" y="2886"/>
                    </a:lnTo>
                    <a:lnTo>
                      <a:pt x="1356" y="2884"/>
                    </a:lnTo>
                    <a:lnTo>
                      <a:pt x="1356" y="2876"/>
                    </a:lnTo>
                    <a:lnTo>
                      <a:pt x="1348" y="2854"/>
                    </a:lnTo>
                    <a:lnTo>
                      <a:pt x="1340" y="2834"/>
                    </a:lnTo>
                    <a:lnTo>
                      <a:pt x="1338" y="2828"/>
                    </a:lnTo>
                    <a:lnTo>
                      <a:pt x="1338" y="2826"/>
                    </a:lnTo>
                    <a:lnTo>
                      <a:pt x="1340" y="2824"/>
                    </a:lnTo>
                    <a:lnTo>
                      <a:pt x="1346" y="2826"/>
                    </a:lnTo>
                    <a:lnTo>
                      <a:pt x="1350" y="2828"/>
                    </a:lnTo>
                    <a:lnTo>
                      <a:pt x="1352" y="2832"/>
                    </a:lnTo>
                    <a:lnTo>
                      <a:pt x="1354" y="2838"/>
                    </a:lnTo>
                    <a:lnTo>
                      <a:pt x="1356" y="2840"/>
                    </a:lnTo>
                    <a:lnTo>
                      <a:pt x="1358" y="2840"/>
                    </a:lnTo>
                    <a:lnTo>
                      <a:pt x="1368" y="2836"/>
                    </a:lnTo>
                    <a:lnTo>
                      <a:pt x="1370" y="2834"/>
                    </a:lnTo>
                    <a:lnTo>
                      <a:pt x="1372" y="2832"/>
                    </a:lnTo>
                    <a:lnTo>
                      <a:pt x="1370" y="2828"/>
                    </a:lnTo>
                    <a:lnTo>
                      <a:pt x="1366" y="2824"/>
                    </a:lnTo>
                    <a:lnTo>
                      <a:pt x="1360" y="2822"/>
                    </a:lnTo>
                    <a:lnTo>
                      <a:pt x="1356" y="2822"/>
                    </a:lnTo>
                    <a:lnTo>
                      <a:pt x="1356" y="2820"/>
                    </a:lnTo>
                    <a:lnTo>
                      <a:pt x="1356" y="2816"/>
                    </a:lnTo>
                    <a:lnTo>
                      <a:pt x="1354" y="2812"/>
                    </a:lnTo>
                    <a:lnTo>
                      <a:pt x="1352" y="2810"/>
                    </a:lnTo>
                    <a:lnTo>
                      <a:pt x="1354" y="2808"/>
                    </a:lnTo>
                    <a:lnTo>
                      <a:pt x="1360" y="2802"/>
                    </a:lnTo>
                    <a:lnTo>
                      <a:pt x="1368" y="2800"/>
                    </a:lnTo>
                    <a:lnTo>
                      <a:pt x="1370" y="2800"/>
                    </a:lnTo>
                    <a:lnTo>
                      <a:pt x="1374" y="2802"/>
                    </a:lnTo>
                    <a:lnTo>
                      <a:pt x="1382" y="2816"/>
                    </a:lnTo>
                    <a:lnTo>
                      <a:pt x="1388" y="2820"/>
                    </a:lnTo>
                    <a:lnTo>
                      <a:pt x="1390" y="2820"/>
                    </a:lnTo>
                    <a:lnTo>
                      <a:pt x="1392" y="2820"/>
                    </a:lnTo>
                    <a:lnTo>
                      <a:pt x="1394" y="2818"/>
                    </a:lnTo>
                    <a:lnTo>
                      <a:pt x="1394" y="2816"/>
                    </a:lnTo>
                    <a:lnTo>
                      <a:pt x="1394" y="2810"/>
                    </a:lnTo>
                    <a:lnTo>
                      <a:pt x="1392" y="2804"/>
                    </a:lnTo>
                    <a:lnTo>
                      <a:pt x="1392" y="2796"/>
                    </a:lnTo>
                    <a:lnTo>
                      <a:pt x="1392" y="2794"/>
                    </a:lnTo>
                    <a:lnTo>
                      <a:pt x="1390" y="2790"/>
                    </a:lnTo>
                    <a:lnTo>
                      <a:pt x="1386" y="2788"/>
                    </a:lnTo>
                    <a:lnTo>
                      <a:pt x="1378" y="2784"/>
                    </a:lnTo>
                    <a:lnTo>
                      <a:pt x="1376" y="2782"/>
                    </a:lnTo>
                    <a:lnTo>
                      <a:pt x="1374" y="2780"/>
                    </a:lnTo>
                    <a:lnTo>
                      <a:pt x="1370" y="2774"/>
                    </a:lnTo>
                    <a:lnTo>
                      <a:pt x="1366" y="2774"/>
                    </a:lnTo>
                    <a:lnTo>
                      <a:pt x="1364" y="2772"/>
                    </a:lnTo>
                    <a:lnTo>
                      <a:pt x="1360" y="2768"/>
                    </a:lnTo>
                    <a:lnTo>
                      <a:pt x="1358" y="2764"/>
                    </a:lnTo>
                    <a:lnTo>
                      <a:pt x="1352" y="2762"/>
                    </a:lnTo>
                    <a:lnTo>
                      <a:pt x="1340" y="2758"/>
                    </a:lnTo>
                    <a:lnTo>
                      <a:pt x="1332" y="2754"/>
                    </a:lnTo>
                    <a:lnTo>
                      <a:pt x="1332" y="2752"/>
                    </a:lnTo>
                    <a:lnTo>
                      <a:pt x="1338" y="2752"/>
                    </a:lnTo>
                    <a:lnTo>
                      <a:pt x="1346" y="2750"/>
                    </a:lnTo>
                    <a:lnTo>
                      <a:pt x="1348" y="2746"/>
                    </a:lnTo>
                    <a:lnTo>
                      <a:pt x="1348" y="2744"/>
                    </a:lnTo>
                    <a:lnTo>
                      <a:pt x="1346" y="2740"/>
                    </a:lnTo>
                    <a:lnTo>
                      <a:pt x="1344" y="2732"/>
                    </a:lnTo>
                    <a:lnTo>
                      <a:pt x="1344" y="2730"/>
                    </a:lnTo>
                    <a:lnTo>
                      <a:pt x="1348" y="2730"/>
                    </a:lnTo>
                    <a:lnTo>
                      <a:pt x="1352" y="2730"/>
                    </a:lnTo>
                    <a:lnTo>
                      <a:pt x="1354" y="2732"/>
                    </a:lnTo>
                    <a:lnTo>
                      <a:pt x="1354" y="2738"/>
                    </a:lnTo>
                    <a:lnTo>
                      <a:pt x="1354" y="2742"/>
                    </a:lnTo>
                    <a:lnTo>
                      <a:pt x="1356" y="2742"/>
                    </a:lnTo>
                    <a:lnTo>
                      <a:pt x="1358" y="2742"/>
                    </a:lnTo>
                    <a:lnTo>
                      <a:pt x="1360" y="2738"/>
                    </a:lnTo>
                    <a:lnTo>
                      <a:pt x="1360" y="2736"/>
                    </a:lnTo>
                    <a:lnTo>
                      <a:pt x="1360" y="2728"/>
                    </a:lnTo>
                    <a:lnTo>
                      <a:pt x="1354" y="2720"/>
                    </a:lnTo>
                    <a:lnTo>
                      <a:pt x="1348" y="2710"/>
                    </a:lnTo>
                    <a:lnTo>
                      <a:pt x="1340" y="2702"/>
                    </a:lnTo>
                    <a:lnTo>
                      <a:pt x="1334" y="2692"/>
                    </a:lnTo>
                    <a:lnTo>
                      <a:pt x="1330" y="2682"/>
                    </a:lnTo>
                    <a:lnTo>
                      <a:pt x="1330" y="2678"/>
                    </a:lnTo>
                    <a:lnTo>
                      <a:pt x="1332" y="2674"/>
                    </a:lnTo>
                    <a:lnTo>
                      <a:pt x="1336" y="2666"/>
                    </a:lnTo>
                    <a:lnTo>
                      <a:pt x="1340" y="2660"/>
                    </a:lnTo>
                    <a:lnTo>
                      <a:pt x="1344" y="2660"/>
                    </a:lnTo>
                    <a:lnTo>
                      <a:pt x="1346" y="2660"/>
                    </a:lnTo>
                    <a:lnTo>
                      <a:pt x="1346" y="2662"/>
                    </a:lnTo>
                    <a:lnTo>
                      <a:pt x="1346" y="2668"/>
                    </a:lnTo>
                    <a:lnTo>
                      <a:pt x="1346" y="2670"/>
                    </a:lnTo>
                    <a:lnTo>
                      <a:pt x="1346" y="2672"/>
                    </a:lnTo>
                    <a:lnTo>
                      <a:pt x="1352" y="2674"/>
                    </a:lnTo>
                    <a:lnTo>
                      <a:pt x="1358" y="2676"/>
                    </a:lnTo>
                    <a:lnTo>
                      <a:pt x="1360" y="2680"/>
                    </a:lnTo>
                    <a:lnTo>
                      <a:pt x="1362" y="2686"/>
                    </a:lnTo>
                    <a:lnTo>
                      <a:pt x="1362" y="2690"/>
                    </a:lnTo>
                    <a:lnTo>
                      <a:pt x="1366" y="2694"/>
                    </a:lnTo>
                    <a:lnTo>
                      <a:pt x="1372" y="2696"/>
                    </a:lnTo>
                    <a:lnTo>
                      <a:pt x="1374" y="2696"/>
                    </a:lnTo>
                    <a:lnTo>
                      <a:pt x="1376" y="2696"/>
                    </a:lnTo>
                    <a:lnTo>
                      <a:pt x="1376" y="2694"/>
                    </a:lnTo>
                    <a:lnTo>
                      <a:pt x="1374" y="2690"/>
                    </a:lnTo>
                    <a:lnTo>
                      <a:pt x="1368" y="2684"/>
                    </a:lnTo>
                    <a:lnTo>
                      <a:pt x="1368" y="2678"/>
                    </a:lnTo>
                    <a:lnTo>
                      <a:pt x="1370" y="2678"/>
                    </a:lnTo>
                    <a:lnTo>
                      <a:pt x="1378" y="2684"/>
                    </a:lnTo>
                    <a:lnTo>
                      <a:pt x="1386" y="2692"/>
                    </a:lnTo>
                    <a:lnTo>
                      <a:pt x="1390" y="2694"/>
                    </a:lnTo>
                    <a:lnTo>
                      <a:pt x="1392" y="2694"/>
                    </a:lnTo>
                    <a:lnTo>
                      <a:pt x="1390" y="2692"/>
                    </a:lnTo>
                    <a:lnTo>
                      <a:pt x="1386" y="2684"/>
                    </a:lnTo>
                    <a:lnTo>
                      <a:pt x="1380" y="2676"/>
                    </a:lnTo>
                    <a:lnTo>
                      <a:pt x="1380" y="2674"/>
                    </a:lnTo>
                    <a:lnTo>
                      <a:pt x="1382" y="2674"/>
                    </a:lnTo>
                    <a:lnTo>
                      <a:pt x="1394" y="2680"/>
                    </a:lnTo>
                    <a:lnTo>
                      <a:pt x="1402" y="2684"/>
                    </a:lnTo>
                    <a:lnTo>
                      <a:pt x="1406" y="2684"/>
                    </a:lnTo>
                    <a:lnTo>
                      <a:pt x="1404" y="2682"/>
                    </a:lnTo>
                    <a:lnTo>
                      <a:pt x="1400" y="2676"/>
                    </a:lnTo>
                    <a:lnTo>
                      <a:pt x="1392" y="2670"/>
                    </a:lnTo>
                    <a:lnTo>
                      <a:pt x="1386" y="2668"/>
                    </a:lnTo>
                    <a:lnTo>
                      <a:pt x="1384" y="2668"/>
                    </a:lnTo>
                    <a:lnTo>
                      <a:pt x="1384" y="2664"/>
                    </a:lnTo>
                    <a:lnTo>
                      <a:pt x="1384" y="2662"/>
                    </a:lnTo>
                    <a:lnTo>
                      <a:pt x="1384" y="2660"/>
                    </a:lnTo>
                    <a:lnTo>
                      <a:pt x="1380" y="2656"/>
                    </a:lnTo>
                    <a:lnTo>
                      <a:pt x="1380" y="2654"/>
                    </a:lnTo>
                    <a:lnTo>
                      <a:pt x="1388" y="2652"/>
                    </a:lnTo>
                    <a:lnTo>
                      <a:pt x="1392" y="2652"/>
                    </a:lnTo>
                    <a:lnTo>
                      <a:pt x="1398" y="2650"/>
                    </a:lnTo>
                    <a:lnTo>
                      <a:pt x="1404" y="2644"/>
                    </a:lnTo>
                    <a:lnTo>
                      <a:pt x="1408" y="2642"/>
                    </a:lnTo>
                    <a:lnTo>
                      <a:pt x="1412" y="2640"/>
                    </a:lnTo>
                    <a:lnTo>
                      <a:pt x="1418" y="2642"/>
                    </a:lnTo>
                    <a:lnTo>
                      <a:pt x="1422" y="2644"/>
                    </a:lnTo>
                    <a:lnTo>
                      <a:pt x="1426" y="2644"/>
                    </a:lnTo>
                    <a:lnTo>
                      <a:pt x="1430" y="2640"/>
                    </a:lnTo>
                    <a:lnTo>
                      <a:pt x="1436" y="2638"/>
                    </a:lnTo>
                    <a:lnTo>
                      <a:pt x="1438" y="2638"/>
                    </a:lnTo>
                    <a:lnTo>
                      <a:pt x="1444" y="2640"/>
                    </a:lnTo>
                    <a:lnTo>
                      <a:pt x="1450" y="2644"/>
                    </a:lnTo>
                    <a:lnTo>
                      <a:pt x="1454" y="2644"/>
                    </a:lnTo>
                    <a:lnTo>
                      <a:pt x="1464" y="2644"/>
                    </a:lnTo>
                    <a:lnTo>
                      <a:pt x="1470" y="2644"/>
                    </a:lnTo>
                    <a:lnTo>
                      <a:pt x="1472" y="2646"/>
                    </a:lnTo>
                    <a:lnTo>
                      <a:pt x="1472" y="2650"/>
                    </a:lnTo>
                    <a:lnTo>
                      <a:pt x="1474" y="2656"/>
                    </a:lnTo>
                    <a:lnTo>
                      <a:pt x="1480" y="2660"/>
                    </a:lnTo>
                    <a:lnTo>
                      <a:pt x="1486" y="2660"/>
                    </a:lnTo>
                    <a:lnTo>
                      <a:pt x="1492" y="2658"/>
                    </a:lnTo>
                    <a:lnTo>
                      <a:pt x="1504" y="2656"/>
                    </a:lnTo>
                    <a:lnTo>
                      <a:pt x="1504" y="2658"/>
                    </a:lnTo>
                    <a:lnTo>
                      <a:pt x="1502" y="2660"/>
                    </a:lnTo>
                    <a:lnTo>
                      <a:pt x="1484" y="2668"/>
                    </a:lnTo>
                    <a:lnTo>
                      <a:pt x="1480" y="2672"/>
                    </a:lnTo>
                    <a:lnTo>
                      <a:pt x="1478" y="2680"/>
                    </a:lnTo>
                    <a:lnTo>
                      <a:pt x="1480" y="2684"/>
                    </a:lnTo>
                    <a:lnTo>
                      <a:pt x="1482" y="2682"/>
                    </a:lnTo>
                    <a:lnTo>
                      <a:pt x="1494" y="2670"/>
                    </a:lnTo>
                    <a:lnTo>
                      <a:pt x="1506" y="2662"/>
                    </a:lnTo>
                    <a:lnTo>
                      <a:pt x="1514" y="2658"/>
                    </a:lnTo>
                    <a:lnTo>
                      <a:pt x="1522" y="2654"/>
                    </a:lnTo>
                    <a:lnTo>
                      <a:pt x="1528" y="2646"/>
                    </a:lnTo>
                    <a:lnTo>
                      <a:pt x="1532" y="2638"/>
                    </a:lnTo>
                    <a:lnTo>
                      <a:pt x="1536" y="2636"/>
                    </a:lnTo>
                    <a:lnTo>
                      <a:pt x="1538" y="2634"/>
                    </a:lnTo>
                    <a:lnTo>
                      <a:pt x="1540" y="2636"/>
                    </a:lnTo>
                    <a:lnTo>
                      <a:pt x="1544" y="2640"/>
                    </a:lnTo>
                    <a:lnTo>
                      <a:pt x="1548" y="2640"/>
                    </a:lnTo>
                    <a:lnTo>
                      <a:pt x="1552" y="2638"/>
                    </a:lnTo>
                    <a:lnTo>
                      <a:pt x="1556" y="2634"/>
                    </a:lnTo>
                    <a:lnTo>
                      <a:pt x="1562" y="2634"/>
                    </a:lnTo>
                    <a:lnTo>
                      <a:pt x="1572" y="2638"/>
                    </a:lnTo>
                    <a:lnTo>
                      <a:pt x="1580" y="2638"/>
                    </a:lnTo>
                    <a:lnTo>
                      <a:pt x="1586" y="2638"/>
                    </a:lnTo>
                    <a:lnTo>
                      <a:pt x="1590" y="2634"/>
                    </a:lnTo>
                    <a:lnTo>
                      <a:pt x="1594" y="2626"/>
                    </a:lnTo>
                    <a:lnTo>
                      <a:pt x="1594" y="2624"/>
                    </a:lnTo>
                    <a:lnTo>
                      <a:pt x="1592" y="2624"/>
                    </a:lnTo>
                    <a:lnTo>
                      <a:pt x="1584" y="2622"/>
                    </a:lnTo>
                    <a:lnTo>
                      <a:pt x="1572" y="2616"/>
                    </a:lnTo>
                    <a:lnTo>
                      <a:pt x="1560" y="2608"/>
                    </a:lnTo>
                    <a:lnTo>
                      <a:pt x="1554" y="2600"/>
                    </a:lnTo>
                    <a:lnTo>
                      <a:pt x="1552" y="2592"/>
                    </a:lnTo>
                    <a:lnTo>
                      <a:pt x="1552" y="2582"/>
                    </a:lnTo>
                    <a:lnTo>
                      <a:pt x="1552" y="2578"/>
                    </a:lnTo>
                    <a:lnTo>
                      <a:pt x="1550" y="2576"/>
                    </a:lnTo>
                    <a:lnTo>
                      <a:pt x="1546" y="2572"/>
                    </a:lnTo>
                    <a:lnTo>
                      <a:pt x="1542" y="2570"/>
                    </a:lnTo>
                    <a:lnTo>
                      <a:pt x="1540" y="2568"/>
                    </a:lnTo>
                    <a:lnTo>
                      <a:pt x="1540" y="2564"/>
                    </a:lnTo>
                    <a:lnTo>
                      <a:pt x="1540" y="2560"/>
                    </a:lnTo>
                    <a:lnTo>
                      <a:pt x="1538" y="2558"/>
                    </a:lnTo>
                    <a:lnTo>
                      <a:pt x="1530" y="2556"/>
                    </a:lnTo>
                    <a:lnTo>
                      <a:pt x="1528" y="2556"/>
                    </a:lnTo>
                    <a:lnTo>
                      <a:pt x="1528" y="2554"/>
                    </a:lnTo>
                    <a:lnTo>
                      <a:pt x="1536" y="2546"/>
                    </a:lnTo>
                    <a:lnTo>
                      <a:pt x="1542" y="2542"/>
                    </a:lnTo>
                    <a:lnTo>
                      <a:pt x="1546" y="2538"/>
                    </a:lnTo>
                    <a:lnTo>
                      <a:pt x="1546" y="2534"/>
                    </a:lnTo>
                    <a:lnTo>
                      <a:pt x="1546" y="2530"/>
                    </a:lnTo>
                    <a:lnTo>
                      <a:pt x="1546" y="2522"/>
                    </a:lnTo>
                    <a:lnTo>
                      <a:pt x="1546" y="2516"/>
                    </a:lnTo>
                    <a:lnTo>
                      <a:pt x="1550" y="2510"/>
                    </a:lnTo>
                    <a:lnTo>
                      <a:pt x="1554" y="2504"/>
                    </a:lnTo>
                    <a:lnTo>
                      <a:pt x="1560" y="2502"/>
                    </a:lnTo>
                    <a:lnTo>
                      <a:pt x="1566" y="2504"/>
                    </a:lnTo>
                    <a:lnTo>
                      <a:pt x="1570" y="2504"/>
                    </a:lnTo>
                    <a:lnTo>
                      <a:pt x="1572" y="2502"/>
                    </a:lnTo>
                    <a:lnTo>
                      <a:pt x="1574" y="2496"/>
                    </a:lnTo>
                    <a:lnTo>
                      <a:pt x="1574" y="2484"/>
                    </a:lnTo>
                    <a:lnTo>
                      <a:pt x="1578" y="2458"/>
                    </a:lnTo>
                    <a:lnTo>
                      <a:pt x="1580" y="2448"/>
                    </a:lnTo>
                    <a:lnTo>
                      <a:pt x="1584" y="2440"/>
                    </a:lnTo>
                    <a:lnTo>
                      <a:pt x="1588" y="2434"/>
                    </a:lnTo>
                    <a:lnTo>
                      <a:pt x="1594" y="2428"/>
                    </a:lnTo>
                    <a:lnTo>
                      <a:pt x="1600" y="2426"/>
                    </a:lnTo>
                    <a:lnTo>
                      <a:pt x="1608" y="2422"/>
                    </a:lnTo>
                    <a:lnTo>
                      <a:pt x="1614" y="2418"/>
                    </a:lnTo>
                    <a:lnTo>
                      <a:pt x="1618" y="2414"/>
                    </a:lnTo>
                    <a:lnTo>
                      <a:pt x="1620" y="2406"/>
                    </a:lnTo>
                    <a:lnTo>
                      <a:pt x="1620" y="2398"/>
                    </a:lnTo>
                    <a:lnTo>
                      <a:pt x="1620" y="2390"/>
                    </a:lnTo>
                    <a:lnTo>
                      <a:pt x="1620" y="2386"/>
                    </a:lnTo>
                    <a:lnTo>
                      <a:pt x="1618" y="2384"/>
                    </a:lnTo>
                    <a:lnTo>
                      <a:pt x="1616" y="2378"/>
                    </a:lnTo>
                    <a:lnTo>
                      <a:pt x="1616" y="2372"/>
                    </a:lnTo>
                    <a:lnTo>
                      <a:pt x="1620" y="2372"/>
                    </a:lnTo>
                    <a:lnTo>
                      <a:pt x="1626" y="2372"/>
                    </a:lnTo>
                    <a:lnTo>
                      <a:pt x="1630" y="2370"/>
                    </a:lnTo>
                    <a:lnTo>
                      <a:pt x="1636" y="2366"/>
                    </a:lnTo>
                    <a:lnTo>
                      <a:pt x="1646" y="2358"/>
                    </a:lnTo>
                    <a:lnTo>
                      <a:pt x="1654" y="2348"/>
                    </a:lnTo>
                    <a:lnTo>
                      <a:pt x="1660" y="2340"/>
                    </a:lnTo>
                    <a:lnTo>
                      <a:pt x="1662" y="2330"/>
                    </a:lnTo>
                    <a:lnTo>
                      <a:pt x="1662" y="2326"/>
                    </a:lnTo>
                    <a:lnTo>
                      <a:pt x="1664" y="2324"/>
                    </a:lnTo>
                    <a:lnTo>
                      <a:pt x="1668" y="2322"/>
                    </a:lnTo>
                    <a:lnTo>
                      <a:pt x="1672" y="2320"/>
                    </a:lnTo>
                    <a:lnTo>
                      <a:pt x="1682" y="2320"/>
                    </a:lnTo>
                    <a:lnTo>
                      <a:pt x="1690" y="2318"/>
                    </a:lnTo>
                    <a:lnTo>
                      <a:pt x="1698" y="2318"/>
                    </a:lnTo>
                    <a:lnTo>
                      <a:pt x="1702" y="2318"/>
                    </a:lnTo>
                    <a:lnTo>
                      <a:pt x="1704" y="2318"/>
                    </a:lnTo>
                    <a:lnTo>
                      <a:pt x="1706" y="2312"/>
                    </a:lnTo>
                    <a:lnTo>
                      <a:pt x="1708" y="2296"/>
                    </a:lnTo>
                    <a:lnTo>
                      <a:pt x="1708" y="2294"/>
                    </a:lnTo>
                    <a:lnTo>
                      <a:pt x="1710" y="2298"/>
                    </a:lnTo>
                    <a:lnTo>
                      <a:pt x="1712" y="2308"/>
                    </a:lnTo>
                    <a:lnTo>
                      <a:pt x="1712" y="2316"/>
                    </a:lnTo>
                    <a:lnTo>
                      <a:pt x="1714" y="2320"/>
                    </a:lnTo>
                    <a:lnTo>
                      <a:pt x="1718" y="2322"/>
                    </a:lnTo>
                    <a:lnTo>
                      <a:pt x="1724" y="2322"/>
                    </a:lnTo>
                    <a:lnTo>
                      <a:pt x="1732" y="2322"/>
                    </a:lnTo>
                    <a:lnTo>
                      <a:pt x="1726" y="2324"/>
                    </a:lnTo>
                    <a:lnTo>
                      <a:pt x="1720" y="2326"/>
                    </a:lnTo>
                    <a:lnTo>
                      <a:pt x="1708" y="2324"/>
                    </a:lnTo>
                    <a:lnTo>
                      <a:pt x="1700" y="2322"/>
                    </a:lnTo>
                    <a:lnTo>
                      <a:pt x="1696" y="2322"/>
                    </a:lnTo>
                    <a:lnTo>
                      <a:pt x="1696" y="2324"/>
                    </a:lnTo>
                    <a:lnTo>
                      <a:pt x="1696" y="2326"/>
                    </a:lnTo>
                    <a:lnTo>
                      <a:pt x="1700" y="2330"/>
                    </a:lnTo>
                    <a:lnTo>
                      <a:pt x="1708" y="2336"/>
                    </a:lnTo>
                    <a:lnTo>
                      <a:pt x="1718" y="2342"/>
                    </a:lnTo>
                    <a:lnTo>
                      <a:pt x="1722" y="2346"/>
                    </a:lnTo>
                    <a:lnTo>
                      <a:pt x="1722" y="2348"/>
                    </a:lnTo>
                    <a:lnTo>
                      <a:pt x="1724" y="2350"/>
                    </a:lnTo>
                    <a:lnTo>
                      <a:pt x="1728" y="2350"/>
                    </a:lnTo>
                    <a:lnTo>
                      <a:pt x="1740" y="2350"/>
                    </a:lnTo>
                    <a:lnTo>
                      <a:pt x="1754" y="2348"/>
                    </a:lnTo>
                    <a:lnTo>
                      <a:pt x="1760" y="2348"/>
                    </a:lnTo>
                    <a:lnTo>
                      <a:pt x="1764" y="2350"/>
                    </a:lnTo>
                    <a:lnTo>
                      <a:pt x="1766" y="2352"/>
                    </a:lnTo>
                    <a:lnTo>
                      <a:pt x="1768" y="2352"/>
                    </a:lnTo>
                    <a:lnTo>
                      <a:pt x="1772" y="2350"/>
                    </a:lnTo>
                    <a:lnTo>
                      <a:pt x="1776" y="2350"/>
                    </a:lnTo>
                    <a:lnTo>
                      <a:pt x="1780" y="2356"/>
                    </a:lnTo>
                    <a:lnTo>
                      <a:pt x="1780" y="2358"/>
                    </a:lnTo>
                    <a:lnTo>
                      <a:pt x="1778" y="2360"/>
                    </a:lnTo>
                    <a:lnTo>
                      <a:pt x="1774" y="2364"/>
                    </a:lnTo>
                    <a:lnTo>
                      <a:pt x="1756" y="2374"/>
                    </a:lnTo>
                    <a:lnTo>
                      <a:pt x="1738" y="2382"/>
                    </a:lnTo>
                    <a:lnTo>
                      <a:pt x="1732" y="2386"/>
                    </a:lnTo>
                    <a:lnTo>
                      <a:pt x="1732" y="2388"/>
                    </a:lnTo>
                    <a:lnTo>
                      <a:pt x="1732" y="2390"/>
                    </a:lnTo>
                    <a:lnTo>
                      <a:pt x="1736" y="2392"/>
                    </a:lnTo>
                    <a:lnTo>
                      <a:pt x="1742" y="2394"/>
                    </a:lnTo>
                    <a:lnTo>
                      <a:pt x="1756" y="2398"/>
                    </a:lnTo>
                    <a:lnTo>
                      <a:pt x="1762" y="2400"/>
                    </a:lnTo>
                    <a:lnTo>
                      <a:pt x="1768" y="2404"/>
                    </a:lnTo>
                    <a:lnTo>
                      <a:pt x="1772" y="2410"/>
                    </a:lnTo>
                    <a:lnTo>
                      <a:pt x="1774" y="2416"/>
                    </a:lnTo>
                    <a:lnTo>
                      <a:pt x="1774" y="2424"/>
                    </a:lnTo>
                    <a:lnTo>
                      <a:pt x="1772" y="2428"/>
                    </a:lnTo>
                    <a:lnTo>
                      <a:pt x="1768" y="2432"/>
                    </a:lnTo>
                    <a:lnTo>
                      <a:pt x="1766" y="2434"/>
                    </a:lnTo>
                    <a:lnTo>
                      <a:pt x="1768" y="2434"/>
                    </a:lnTo>
                    <a:lnTo>
                      <a:pt x="1774" y="2442"/>
                    </a:lnTo>
                    <a:lnTo>
                      <a:pt x="1780" y="2446"/>
                    </a:lnTo>
                    <a:lnTo>
                      <a:pt x="1788" y="2448"/>
                    </a:lnTo>
                    <a:lnTo>
                      <a:pt x="1794" y="2446"/>
                    </a:lnTo>
                    <a:lnTo>
                      <a:pt x="1800" y="2442"/>
                    </a:lnTo>
                    <a:lnTo>
                      <a:pt x="1810" y="2432"/>
                    </a:lnTo>
                    <a:lnTo>
                      <a:pt x="1822" y="2422"/>
                    </a:lnTo>
                    <a:lnTo>
                      <a:pt x="1826" y="2420"/>
                    </a:lnTo>
                    <a:lnTo>
                      <a:pt x="1830" y="2420"/>
                    </a:lnTo>
                    <a:lnTo>
                      <a:pt x="1832" y="2422"/>
                    </a:lnTo>
                    <a:lnTo>
                      <a:pt x="1836" y="2422"/>
                    </a:lnTo>
                    <a:lnTo>
                      <a:pt x="1844" y="2416"/>
                    </a:lnTo>
                    <a:lnTo>
                      <a:pt x="1850" y="2410"/>
                    </a:lnTo>
                    <a:lnTo>
                      <a:pt x="1856" y="2408"/>
                    </a:lnTo>
                    <a:lnTo>
                      <a:pt x="1860" y="2408"/>
                    </a:lnTo>
                    <a:lnTo>
                      <a:pt x="1862" y="2408"/>
                    </a:lnTo>
                    <a:lnTo>
                      <a:pt x="1870" y="2412"/>
                    </a:lnTo>
                    <a:lnTo>
                      <a:pt x="1876" y="2414"/>
                    </a:lnTo>
                    <a:lnTo>
                      <a:pt x="1882" y="2412"/>
                    </a:lnTo>
                    <a:lnTo>
                      <a:pt x="1892" y="2408"/>
                    </a:lnTo>
                    <a:lnTo>
                      <a:pt x="1894" y="2406"/>
                    </a:lnTo>
                    <a:lnTo>
                      <a:pt x="1892" y="2404"/>
                    </a:lnTo>
                    <a:lnTo>
                      <a:pt x="1892" y="2400"/>
                    </a:lnTo>
                    <a:lnTo>
                      <a:pt x="1892" y="2398"/>
                    </a:lnTo>
                    <a:lnTo>
                      <a:pt x="1894" y="2394"/>
                    </a:lnTo>
                    <a:lnTo>
                      <a:pt x="1896" y="2390"/>
                    </a:lnTo>
                    <a:lnTo>
                      <a:pt x="1894" y="2386"/>
                    </a:lnTo>
                    <a:lnTo>
                      <a:pt x="1886" y="2384"/>
                    </a:lnTo>
                    <a:lnTo>
                      <a:pt x="1874" y="2386"/>
                    </a:lnTo>
                    <a:lnTo>
                      <a:pt x="1868" y="2388"/>
                    </a:lnTo>
                    <a:lnTo>
                      <a:pt x="1862" y="2392"/>
                    </a:lnTo>
                    <a:lnTo>
                      <a:pt x="1854" y="2396"/>
                    </a:lnTo>
                    <a:lnTo>
                      <a:pt x="1852" y="2396"/>
                    </a:lnTo>
                    <a:lnTo>
                      <a:pt x="1848" y="2392"/>
                    </a:lnTo>
                    <a:lnTo>
                      <a:pt x="1842" y="2386"/>
                    </a:lnTo>
                    <a:lnTo>
                      <a:pt x="1836" y="2376"/>
                    </a:lnTo>
                    <a:lnTo>
                      <a:pt x="1826" y="2358"/>
                    </a:lnTo>
                    <a:lnTo>
                      <a:pt x="1824" y="2348"/>
                    </a:lnTo>
                    <a:lnTo>
                      <a:pt x="1824" y="2346"/>
                    </a:lnTo>
                    <a:lnTo>
                      <a:pt x="1824" y="2344"/>
                    </a:lnTo>
                    <a:lnTo>
                      <a:pt x="1830" y="2342"/>
                    </a:lnTo>
                    <a:lnTo>
                      <a:pt x="1836" y="2340"/>
                    </a:lnTo>
                    <a:lnTo>
                      <a:pt x="1838" y="2340"/>
                    </a:lnTo>
                    <a:lnTo>
                      <a:pt x="1838" y="2342"/>
                    </a:lnTo>
                    <a:lnTo>
                      <a:pt x="1838" y="2344"/>
                    </a:lnTo>
                    <a:lnTo>
                      <a:pt x="1838" y="2348"/>
                    </a:lnTo>
                    <a:lnTo>
                      <a:pt x="1842" y="2346"/>
                    </a:lnTo>
                    <a:lnTo>
                      <a:pt x="1852" y="2336"/>
                    </a:lnTo>
                    <a:lnTo>
                      <a:pt x="1862" y="2326"/>
                    </a:lnTo>
                    <a:lnTo>
                      <a:pt x="1872" y="2318"/>
                    </a:lnTo>
                    <a:lnTo>
                      <a:pt x="1876" y="2316"/>
                    </a:lnTo>
                    <a:lnTo>
                      <a:pt x="1880" y="2316"/>
                    </a:lnTo>
                    <a:lnTo>
                      <a:pt x="1886" y="2318"/>
                    </a:lnTo>
                    <a:lnTo>
                      <a:pt x="1896" y="2316"/>
                    </a:lnTo>
                    <a:lnTo>
                      <a:pt x="1906" y="2312"/>
                    </a:lnTo>
                    <a:lnTo>
                      <a:pt x="1916" y="2308"/>
                    </a:lnTo>
                    <a:lnTo>
                      <a:pt x="1934" y="2296"/>
                    </a:lnTo>
                    <a:lnTo>
                      <a:pt x="1944" y="2292"/>
                    </a:lnTo>
                    <a:lnTo>
                      <a:pt x="1952" y="2292"/>
                    </a:lnTo>
                    <a:lnTo>
                      <a:pt x="1956" y="2294"/>
                    </a:lnTo>
                    <a:lnTo>
                      <a:pt x="1960" y="2296"/>
                    </a:lnTo>
                    <a:lnTo>
                      <a:pt x="1964" y="2294"/>
                    </a:lnTo>
                    <a:lnTo>
                      <a:pt x="1972" y="2288"/>
                    </a:lnTo>
                    <a:lnTo>
                      <a:pt x="1976" y="2288"/>
                    </a:lnTo>
                    <a:lnTo>
                      <a:pt x="1980" y="2290"/>
                    </a:lnTo>
                    <a:lnTo>
                      <a:pt x="1986" y="2288"/>
                    </a:lnTo>
                    <a:lnTo>
                      <a:pt x="1992" y="2286"/>
                    </a:lnTo>
                    <a:lnTo>
                      <a:pt x="1998" y="2284"/>
                    </a:lnTo>
                    <a:lnTo>
                      <a:pt x="2002" y="2284"/>
                    </a:lnTo>
                    <a:lnTo>
                      <a:pt x="2004" y="2286"/>
                    </a:lnTo>
                    <a:lnTo>
                      <a:pt x="2004" y="2288"/>
                    </a:lnTo>
                    <a:lnTo>
                      <a:pt x="2004" y="2290"/>
                    </a:lnTo>
                    <a:lnTo>
                      <a:pt x="2000" y="2294"/>
                    </a:lnTo>
                    <a:lnTo>
                      <a:pt x="1996" y="2298"/>
                    </a:lnTo>
                    <a:lnTo>
                      <a:pt x="1988" y="2300"/>
                    </a:lnTo>
                    <a:lnTo>
                      <a:pt x="1980" y="2302"/>
                    </a:lnTo>
                    <a:lnTo>
                      <a:pt x="1974" y="2306"/>
                    </a:lnTo>
                    <a:lnTo>
                      <a:pt x="1968" y="2312"/>
                    </a:lnTo>
                    <a:lnTo>
                      <a:pt x="1962" y="2316"/>
                    </a:lnTo>
                    <a:lnTo>
                      <a:pt x="1948" y="2318"/>
                    </a:lnTo>
                    <a:lnTo>
                      <a:pt x="1944" y="2318"/>
                    </a:lnTo>
                    <a:lnTo>
                      <a:pt x="1944" y="2320"/>
                    </a:lnTo>
                    <a:lnTo>
                      <a:pt x="1944" y="2324"/>
                    </a:lnTo>
                    <a:lnTo>
                      <a:pt x="1946" y="2326"/>
                    </a:lnTo>
                    <a:lnTo>
                      <a:pt x="1952" y="2332"/>
                    </a:lnTo>
                    <a:lnTo>
                      <a:pt x="1956" y="2334"/>
                    </a:lnTo>
                    <a:lnTo>
                      <a:pt x="1958" y="2334"/>
                    </a:lnTo>
                    <a:lnTo>
                      <a:pt x="1962" y="2334"/>
                    </a:lnTo>
                    <a:lnTo>
                      <a:pt x="1968" y="2338"/>
                    </a:lnTo>
                    <a:lnTo>
                      <a:pt x="1974" y="2344"/>
                    </a:lnTo>
                    <a:lnTo>
                      <a:pt x="1978" y="2352"/>
                    </a:lnTo>
                    <a:lnTo>
                      <a:pt x="1976" y="2354"/>
                    </a:lnTo>
                    <a:lnTo>
                      <a:pt x="1972" y="2352"/>
                    </a:lnTo>
                    <a:lnTo>
                      <a:pt x="1964" y="2350"/>
                    </a:lnTo>
                    <a:lnTo>
                      <a:pt x="1958" y="2350"/>
                    </a:lnTo>
                    <a:lnTo>
                      <a:pt x="1952" y="2354"/>
                    </a:lnTo>
                    <a:lnTo>
                      <a:pt x="1948" y="2362"/>
                    </a:lnTo>
                    <a:lnTo>
                      <a:pt x="1942" y="2376"/>
                    </a:lnTo>
                    <a:lnTo>
                      <a:pt x="1940" y="2382"/>
                    </a:lnTo>
                    <a:lnTo>
                      <a:pt x="1942" y="2388"/>
                    </a:lnTo>
                    <a:lnTo>
                      <a:pt x="1944" y="2396"/>
                    </a:lnTo>
                    <a:lnTo>
                      <a:pt x="1942" y="2396"/>
                    </a:lnTo>
                    <a:lnTo>
                      <a:pt x="1940" y="2396"/>
                    </a:lnTo>
                    <a:lnTo>
                      <a:pt x="1934" y="2394"/>
                    </a:lnTo>
                    <a:lnTo>
                      <a:pt x="1930" y="2392"/>
                    </a:lnTo>
                    <a:lnTo>
                      <a:pt x="1926" y="2394"/>
                    </a:lnTo>
                    <a:lnTo>
                      <a:pt x="1922" y="2394"/>
                    </a:lnTo>
                    <a:lnTo>
                      <a:pt x="1918" y="2392"/>
                    </a:lnTo>
                    <a:lnTo>
                      <a:pt x="1910" y="2390"/>
                    </a:lnTo>
                    <a:lnTo>
                      <a:pt x="1904" y="2388"/>
                    </a:lnTo>
                    <a:lnTo>
                      <a:pt x="1904" y="2390"/>
                    </a:lnTo>
                    <a:lnTo>
                      <a:pt x="1904" y="2392"/>
                    </a:lnTo>
                    <a:lnTo>
                      <a:pt x="1904" y="2396"/>
                    </a:lnTo>
                    <a:lnTo>
                      <a:pt x="1904" y="2398"/>
                    </a:lnTo>
                    <a:lnTo>
                      <a:pt x="1900" y="2402"/>
                    </a:lnTo>
                    <a:lnTo>
                      <a:pt x="1900" y="2404"/>
                    </a:lnTo>
                    <a:lnTo>
                      <a:pt x="1912" y="2410"/>
                    </a:lnTo>
                    <a:lnTo>
                      <a:pt x="1918" y="2414"/>
                    </a:lnTo>
                    <a:lnTo>
                      <a:pt x="1924" y="2418"/>
                    </a:lnTo>
                    <a:lnTo>
                      <a:pt x="1928" y="2424"/>
                    </a:lnTo>
                    <a:lnTo>
                      <a:pt x="1934" y="2430"/>
                    </a:lnTo>
                    <a:lnTo>
                      <a:pt x="1938" y="2432"/>
                    </a:lnTo>
                    <a:lnTo>
                      <a:pt x="1944" y="2434"/>
                    </a:lnTo>
                    <a:lnTo>
                      <a:pt x="1950" y="2434"/>
                    </a:lnTo>
                    <a:lnTo>
                      <a:pt x="1954" y="2436"/>
                    </a:lnTo>
                    <a:lnTo>
                      <a:pt x="1956" y="2440"/>
                    </a:lnTo>
                    <a:lnTo>
                      <a:pt x="1958" y="2442"/>
                    </a:lnTo>
                    <a:lnTo>
                      <a:pt x="1960" y="2446"/>
                    </a:lnTo>
                    <a:lnTo>
                      <a:pt x="1966" y="2448"/>
                    </a:lnTo>
                    <a:lnTo>
                      <a:pt x="1976" y="2452"/>
                    </a:lnTo>
                    <a:lnTo>
                      <a:pt x="1990" y="2456"/>
                    </a:lnTo>
                    <a:lnTo>
                      <a:pt x="1994" y="2458"/>
                    </a:lnTo>
                    <a:lnTo>
                      <a:pt x="1996" y="2462"/>
                    </a:lnTo>
                    <a:lnTo>
                      <a:pt x="2006" y="2474"/>
                    </a:lnTo>
                    <a:lnTo>
                      <a:pt x="2034" y="2504"/>
                    </a:lnTo>
                    <a:lnTo>
                      <a:pt x="2042" y="2510"/>
                    </a:lnTo>
                    <a:lnTo>
                      <a:pt x="2050" y="2516"/>
                    </a:lnTo>
                    <a:lnTo>
                      <a:pt x="2062" y="2520"/>
                    </a:lnTo>
                    <a:lnTo>
                      <a:pt x="2070" y="2522"/>
                    </a:lnTo>
                    <a:lnTo>
                      <a:pt x="2074" y="2526"/>
                    </a:lnTo>
                    <a:lnTo>
                      <a:pt x="2076" y="2530"/>
                    </a:lnTo>
                    <a:lnTo>
                      <a:pt x="2080" y="2534"/>
                    </a:lnTo>
                    <a:lnTo>
                      <a:pt x="2082" y="2538"/>
                    </a:lnTo>
                    <a:lnTo>
                      <a:pt x="2088" y="2538"/>
                    </a:lnTo>
                    <a:lnTo>
                      <a:pt x="2092" y="2540"/>
                    </a:lnTo>
                    <a:lnTo>
                      <a:pt x="2094" y="2544"/>
                    </a:lnTo>
                    <a:lnTo>
                      <a:pt x="2098" y="2552"/>
                    </a:lnTo>
                    <a:lnTo>
                      <a:pt x="2100" y="2562"/>
                    </a:lnTo>
                    <a:lnTo>
                      <a:pt x="2104" y="2584"/>
                    </a:lnTo>
                    <a:lnTo>
                      <a:pt x="2104" y="2598"/>
                    </a:lnTo>
                    <a:lnTo>
                      <a:pt x="2100" y="2606"/>
                    </a:lnTo>
                    <a:lnTo>
                      <a:pt x="2096" y="2610"/>
                    </a:lnTo>
                    <a:lnTo>
                      <a:pt x="2086" y="2618"/>
                    </a:lnTo>
                    <a:lnTo>
                      <a:pt x="2066" y="2630"/>
                    </a:lnTo>
                    <a:lnTo>
                      <a:pt x="2054" y="2636"/>
                    </a:lnTo>
                    <a:lnTo>
                      <a:pt x="2044" y="2640"/>
                    </a:lnTo>
                    <a:lnTo>
                      <a:pt x="2032" y="2638"/>
                    </a:lnTo>
                    <a:lnTo>
                      <a:pt x="2028" y="2638"/>
                    </a:lnTo>
                    <a:lnTo>
                      <a:pt x="2024" y="2634"/>
                    </a:lnTo>
                    <a:lnTo>
                      <a:pt x="2014" y="2630"/>
                    </a:lnTo>
                    <a:lnTo>
                      <a:pt x="2006" y="2630"/>
                    </a:lnTo>
                    <a:lnTo>
                      <a:pt x="1996" y="2632"/>
                    </a:lnTo>
                    <a:lnTo>
                      <a:pt x="1986" y="2636"/>
                    </a:lnTo>
                    <a:lnTo>
                      <a:pt x="1976" y="2640"/>
                    </a:lnTo>
                    <a:lnTo>
                      <a:pt x="1968" y="2642"/>
                    </a:lnTo>
                    <a:lnTo>
                      <a:pt x="1960" y="2642"/>
                    </a:lnTo>
                    <a:lnTo>
                      <a:pt x="1956" y="2640"/>
                    </a:lnTo>
                    <a:lnTo>
                      <a:pt x="1952" y="2636"/>
                    </a:lnTo>
                    <a:lnTo>
                      <a:pt x="1942" y="2630"/>
                    </a:lnTo>
                    <a:lnTo>
                      <a:pt x="1940" y="2630"/>
                    </a:lnTo>
                    <a:lnTo>
                      <a:pt x="1938" y="2632"/>
                    </a:lnTo>
                    <a:lnTo>
                      <a:pt x="1936" y="2634"/>
                    </a:lnTo>
                    <a:lnTo>
                      <a:pt x="1932" y="2634"/>
                    </a:lnTo>
                    <a:lnTo>
                      <a:pt x="1924" y="2630"/>
                    </a:lnTo>
                    <a:lnTo>
                      <a:pt x="1918" y="2626"/>
                    </a:lnTo>
                    <a:lnTo>
                      <a:pt x="1914" y="2622"/>
                    </a:lnTo>
                    <a:lnTo>
                      <a:pt x="1910" y="2618"/>
                    </a:lnTo>
                    <a:lnTo>
                      <a:pt x="1908" y="2616"/>
                    </a:lnTo>
                    <a:lnTo>
                      <a:pt x="1906" y="2616"/>
                    </a:lnTo>
                    <a:lnTo>
                      <a:pt x="1896" y="2620"/>
                    </a:lnTo>
                    <a:lnTo>
                      <a:pt x="1890" y="2620"/>
                    </a:lnTo>
                    <a:lnTo>
                      <a:pt x="1886" y="2618"/>
                    </a:lnTo>
                    <a:lnTo>
                      <a:pt x="1884" y="2614"/>
                    </a:lnTo>
                    <a:lnTo>
                      <a:pt x="1882" y="2608"/>
                    </a:lnTo>
                    <a:lnTo>
                      <a:pt x="1880" y="2602"/>
                    </a:lnTo>
                    <a:lnTo>
                      <a:pt x="1876" y="2598"/>
                    </a:lnTo>
                    <a:lnTo>
                      <a:pt x="1870" y="2596"/>
                    </a:lnTo>
                    <a:lnTo>
                      <a:pt x="1860" y="2598"/>
                    </a:lnTo>
                    <a:lnTo>
                      <a:pt x="1850" y="2600"/>
                    </a:lnTo>
                    <a:lnTo>
                      <a:pt x="1844" y="2596"/>
                    </a:lnTo>
                    <a:lnTo>
                      <a:pt x="1842" y="2592"/>
                    </a:lnTo>
                    <a:lnTo>
                      <a:pt x="1840" y="2586"/>
                    </a:lnTo>
                    <a:lnTo>
                      <a:pt x="1840" y="2582"/>
                    </a:lnTo>
                    <a:lnTo>
                      <a:pt x="1838" y="2578"/>
                    </a:lnTo>
                    <a:lnTo>
                      <a:pt x="1836" y="2576"/>
                    </a:lnTo>
                    <a:lnTo>
                      <a:pt x="1830" y="2580"/>
                    </a:lnTo>
                    <a:lnTo>
                      <a:pt x="1822" y="2582"/>
                    </a:lnTo>
                    <a:lnTo>
                      <a:pt x="1814" y="2584"/>
                    </a:lnTo>
                    <a:lnTo>
                      <a:pt x="1798" y="2582"/>
                    </a:lnTo>
                    <a:lnTo>
                      <a:pt x="1788" y="2580"/>
                    </a:lnTo>
                    <a:lnTo>
                      <a:pt x="1778" y="2580"/>
                    </a:lnTo>
                    <a:lnTo>
                      <a:pt x="1766" y="2582"/>
                    </a:lnTo>
                    <a:lnTo>
                      <a:pt x="1752" y="2586"/>
                    </a:lnTo>
                    <a:lnTo>
                      <a:pt x="1724" y="2596"/>
                    </a:lnTo>
                    <a:lnTo>
                      <a:pt x="1706" y="2608"/>
                    </a:lnTo>
                    <a:lnTo>
                      <a:pt x="1694" y="2618"/>
                    </a:lnTo>
                    <a:lnTo>
                      <a:pt x="1688" y="2624"/>
                    </a:lnTo>
                    <a:lnTo>
                      <a:pt x="1684" y="2630"/>
                    </a:lnTo>
                    <a:lnTo>
                      <a:pt x="1678" y="2632"/>
                    </a:lnTo>
                    <a:lnTo>
                      <a:pt x="1668" y="2632"/>
                    </a:lnTo>
                    <a:lnTo>
                      <a:pt x="1656" y="2628"/>
                    </a:lnTo>
                    <a:lnTo>
                      <a:pt x="1646" y="2626"/>
                    </a:lnTo>
                    <a:lnTo>
                      <a:pt x="1638" y="2626"/>
                    </a:lnTo>
                    <a:lnTo>
                      <a:pt x="1630" y="2628"/>
                    </a:lnTo>
                    <a:lnTo>
                      <a:pt x="1618" y="2628"/>
                    </a:lnTo>
                    <a:lnTo>
                      <a:pt x="1608" y="2624"/>
                    </a:lnTo>
                    <a:lnTo>
                      <a:pt x="1602" y="2626"/>
                    </a:lnTo>
                    <a:lnTo>
                      <a:pt x="1598" y="2628"/>
                    </a:lnTo>
                    <a:lnTo>
                      <a:pt x="1596" y="2634"/>
                    </a:lnTo>
                    <a:lnTo>
                      <a:pt x="1594" y="2638"/>
                    </a:lnTo>
                    <a:lnTo>
                      <a:pt x="1596" y="2640"/>
                    </a:lnTo>
                    <a:lnTo>
                      <a:pt x="1600" y="2642"/>
                    </a:lnTo>
                    <a:lnTo>
                      <a:pt x="1604" y="2646"/>
                    </a:lnTo>
                    <a:lnTo>
                      <a:pt x="1608" y="2650"/>
                    </a:lnTo>
                    <a:lnTo>
                      <a:pt x="1612" y="2650"/>
                    </a:lnTo>
                    <a:lnTo>
                      <a:pt x="1620" y="2652"/>
                    </a:lnTo>
                    <a:lnTo>
                      <a:pt x="1622" y="2652"/>
                    </a:lnTo>
                    <a:lnTo>
                      <a:pt x="1620" y="2652"/>
                    </a:lnTo>
                    <a:lnTo>
                      <a:pt x="1606" y="2656"/>
                    </a:lnTo>
                    <a:lnTo>
                      <a:pt x="1584" y="2660"/>
                    </a:lnTo>
                    <a:lnTo>
                      <a:pt x="1584" y="2662"/>
                    </a:lnTo>
                    <a:lnTo>
                      <a:pt x="1584" y="2664"/>
                    </a:lnTo>
                    <a:lnTo>
                      <a:pt x="1592" y="2666"/>
                    </a:lnTo>
                    <a:lnTo>
                      <a:pt x="1594" y="2668"/>
                    </a:lnTo>
                    <a:lnTo>
                      <a:pt x="1594" y="2672"/>
                    </a:lnTo>
                    <a:lnTo>
                      <a:pt x="1586" y="2674"/>
                    </a:lnTo>
                    <a:lnTo>
                      <a:pt x="1570" y="2674"/>
                    </a:lnTo>
                    <a:lnTo>
                      <a:pt x="1558" y="2672"/>
                    </a:lnTo>
                    <a:lnTo>
                      <a:pt x="1554" y="2670"/>
                    </a:lnTo>
                    <a:lnTo>
                      <a:pt x="1552" y="2666"/>
                    </a:lnTo>
                    <a:lnTo>
                      <a:pt x="1552" y="2664"/>
                    </a:lnTo>
                    <a:lnTo>
                      <a:pt x="1550" y="2662"/>
                    </a:lnTo>
                    <a:lnTo>
                      <a:pt x="1544" y="2662"/>
                    </a:lnTo>
                    <a:lnTo>
                      <a:pt x="1538" y="2666"/>
                    </a:lnTo>
                    <a:lnTo>
                      <a:pt x="1536" y="2668"/>
                    </a:lnTo>
                    <a:lnTo>
                      <a:pt x="1538" y="2670"/>
                    </a:lnTo>
                    <a:lnTo>
                      <a:pt x="1540" y="2672"/>
                    </a:lnTo>
                    <a:lnTo>
                      <a:pt x="1540" y="2674"/>
                    </a:lnTo>
                    <a:lnTo>
                      <a:pt x="1536" y="2676"/>
                    </a:lnTo>
                    <a:lnTo>
                      <a:pt x="1530" y="2676"/>
                    </a:lnTo>
                    <a:lnTo>
                      <a:pt x="1528" y="2674"/>
                    </a:lnTo>
                    <a:lnTo>
                      <a:pt x="1526" y="2672"/>
                    </a:lnTo>
                    <a:lnTo>
                      <a:pt x="1524" y="2670"/>
                    </a:lnTo>
                    <a:lnTo>
                      <a:pt x="1520" y="2668"/>
                    </a:lnTo>
                    <a:lnTo>
                      <a:pt x="1516" y="2666"/>
                    </a:lnTo>
                    <a:lnTo>
                      <a:pt x="1510" y="2668"/>
                    </a:lnTo>
                    <a:lnTo>
                      <a:pt x="1506" y="2670"/>
                    </a:lnTo>
                    <a:lnTo>
                      <a:pt x="1500" y="2672"/>
                    </a:lnTo>
                    <a:lnTo>
                      <a:pt x="1494" y="2678"/>
                    </a:lnTo>
                    <a:lnTo>
                      <a:pt x="1488" y="2686"/>
                    </a:lnTo>
                    <a:lnTo>
                      <a:pt x="1482" y="2692"/>
                    </a:lnTo>
                    <a:lnTo>
                      <a:pt x="1480" y="2694"/>
                    </a:lnTo>
                    <a:lnTo>
                      <a:pt x="1478" y="2696"/>
                    </a:lnTo>
                    <a:lnTo>
                      <a:pt x="1476" y="2706"/>
                    </a:lnTo>
                    <a:lnTo>
                      <a:pt x="1474" y="2716"/>
                    </a:lnTo>
                    <a:lnTo>
                      <a:pt x="1474" y="2718"/>
                    </a:lnTo>
                    <a:lnTo>
                      <a:pt x="1476" y="2720"/>
                    </a:lnTo>
                    <a:lnTo>
                      <a:pt x="1482" y="2720"/>
                    </a:lnTo>
                    <a:lnTo>
                      <a:pt x="1496" y="2716"/>
                    </a:lnTo>
                    <a:lnTo>
                      <a:pt x="1504" y="2716"/>
                    </a:lnTo>
                    <a:lnTo>
                      <a:pt x="1506" y="2716"/>
                    </a:lnTo>
                    <a:lnTo>
                      <a:pt x="1506" y="2718"/>
                    </a:lnTo>
                    <a:lnTo>
                      <a:pt x="1504" y="2720"/>
                    </a:lnTo>
                    <a:lnTo>
                      <a:pt x="1500" y="2728"/>
                    </a:lnTo>
                    <a:lnTo>
                      <a:pt x="1498" y="2732"/>
                    </a:lnTo>
                    <a:lnTo>
                      <a:pt x="1502" y="2734"/>
                    </a:lnTo>
                    <a:lnTo>
                      <a:pt x="1504" y="2738"/>
                    </a:lnTo>
                    <a:lnTo>
                      <a:pt x="1504" y="2740"/>
                    </a:lnTo>
                    <a:lnTo>
                      <a:pt x="1502" y="2746"/>
                    </a:lnTo>
                    <a:lnTo>
                      <a:pt x="1502" y="2750"/>
                    </a:lnTo>
                    <a:lnTo>
                      <a:pt x="1504" y="2752"/>
                    </a:lnTo>
                    <a:lnTo>
                      <a:pt x="1506" y="2752"/>
                    </a:lnTo>
                    <a:lnTo>
                      <a:pt x="1510" y="2754"/>
                    </a:lnTo>
                    <a:lnTo>
                      <a:pt x="1510" y="2756"/>
                    </a:lnTo>
                    <a:lnTo>
                      <a:pt x="1504" y="2760"/>
                    </a:lnTo>
                    <a:lnTo>
                      <a:pt x="1498" y="2766"/>
                    </a:lnTo>
                    <a:lnTo>
                      <a:pt x="1498" y="2768"/>
                    </a:lnTo>
                    <a:lnTo>
                      <a:pt x="1502" y="2770"/>
                    </a:lnTo>
                    <a:lnTo>
                      <a:pt x="1508" y="2774"/>
                    </a:lnTo>
                    <a:lnTo>
                      <a:pt x="1510" y="2778"/>
                    </a:lnTo>
                    <a:lnTo>
                      <a:pt x="1510" y="2780"/>
                    </a:lnTo>
                    <a:lnTo>
                      <a:pt x="1508" y="2782"/>
                    </a:lnTo>
                    <a:lnTo>
                      <a:pt x="1504" y="2782"/>
                    </a:lnTo>
                    <a:lnTo>
                      <a:pt x="1500" y="2782"/>
                    </a:lnTo>
                    <a:lnTo>
                      <a:pt x="1496" y="2780"/>
                    </a:lnTo>
                    <a:lnTo>
                      <a:pt x="1494" y="2774"/>
                    </a:lnTo>
                    <a:lnTo>
                      <a:pt x="1492" y="2768"/>
                    </a:lnTo>
                    <a:lnTo>
                      <a:pt x="1488" y="2768"/>
                    </a:lnTo>
                    <a:lnTo>
                      <a:pt x="1486" y="2768"/>
                    </a:lnTo>
                    <a:lnTo>
                      <a:pt x="1486" y="2772"/>
                    </a:lnTo>
                    <a:lnTo>
                      <a:pt x="1484" y="2782"/>
                    </a:lnTo>
                    <a:lnTo>
                      <a:pt x="1486" y="2788"/>
                    </a:lnTo>
                    <a:lnTo>
                      <a:pt x="1490" y="2792"/>
                    </a:lnTo>
                    <a:lnTo>
                      <a:pt x="1494" y="2794"/>
                    </a:lnTo>
                    <a:lnTo>
                      <a:pt x="1498" y="2794"/>
                    </a:lnTo>
                    <a:lnTo>
                      <a:pt x="1500" y="2794"/>
                    </a:lnTo>
                    <a:lnTo>
                      <a:pt x="1504" y="2796"/>
                    </a:lnTo>
                    <a:lnTo>
                      <a:pt x="1508" y="2800"/>
                    </a:lnTo>
                    <a:lnTo>
                      <a:pt x="1510" y="2800"/>
                    </a:lnTo>
                    <a:lnTo>
                      <a:pt x="1518" y="2802"/>
                    </a:lnTo>
                    <a:lnTo>
                      <a:pt x="1520" y="2802"/>
                    </a:lnTo>
                    <a:lnTo>
                      <a:pt x="1522" y="2804"/>
                    </a:lnTo>
                    <a:lnTo>
                      <a:pt x="1522" y="2806"/>
                    </a:lnTo>
                    <a:lnTo>
                      <a:pt x="1520" y="2810"/>
                    </a:lnTo>
                    <a:lnTo>
                      <a:pt x="1516" y="2818"/>
                    </a:lnTo>
                    <a:lnTo>
                      <a:pt x="1516" y="2822"/>
                    </a:lnTo>
                    <a:lnTo>
                      <a:pt x="1520" y="2826"/>
                    </a:lnTo>
                    <a:lnTo>
                      <a:pt x="1520" y="2832"/>
                    </a:lnTo>
                    <a:lnTo>
                      <a:pt x="1520" y="2836"/>
                    </a:lnTo>
                    <a:lnTo>
                      <a:pt x="1522" y="2838"/>
                    </a:lnTo>
                    <a:lnTo>
                      <a:pt x="1526" y="2838"/>
                    </a:lnTo>
                    <a:lnTo>
                      <a:pt x="1528" y="2840"/>
                    </a:lnTo>
                    <a:lnTo>
                      <a:pt x="1530" y="2844"/>
                    </a:lnTo>
                    <a:lnTo>
                      <a:pt x="1530" y="2848"/>
                    </a:lnTo>
                    <a:lnTo>
                      <a:pt x="1530" y="2850"/>
                    </a:lnTo>
                    <a:lnTo>
                      <a:pt x="1524" y="2850"/>
                    </a:lnTo>
                    <a:lnTo>
                      <a:pt x="1518" y="2850"/>
                    </a:lnTo>
                    <a:lnTo>
                      <a:pt x="1520" y="2854"/>
                    </a:lnTo>
                    <a:lnTo>
                      <a:pt x="1522" y="2856"/>
                    </a:lnTo>
                    <a:lnTo>
                      <a:pt x="1528" y="2858"/>
                    </a:lnTo>
                    <a:lnTo>
                      <a:pt x="1542" y="2856"/>
                    </a:lnTo>
                    <a:lnTo>
                      <a:pt x="1552" y="2856"/>
                    </a:lnTo>
                    <a:lnTo>
                      <a:pt x="1556" y="2858"/>
                    </a:lnTo>
                    <a:lnTo>
                      <a:pt x="1554" y="2860"/>
                    </a:lnTo>
                    <a:lnTo>
                      <a:pt x="1550" y="2864"/>
                    </a:lnTo>
                    <a:lnTo>
                      <a:pt x="1546" y="2866"/>
                    </a:lnTo>
                    <a:lnTo>
                      <a:pt x="1534" y="2868"/>
                    </a:lnTo>
                    <a:lnTo>
                      <a:pt x="1526" y="2870"/>
                    </a:lnTo>
                    <a:lnTo>
                      <a:pt x="1524" y="2870"/>
                    </a:lnTo>
                    <a:lnTo>
                      <a:pt x="1526" y="2872"/>
                    </a:lnTo>
                    <a:lnTo>
                      <a:pt x="1528" y="2876"/>
                    </a:lnTo>
                    <a:lnTo>
                      <a:pt x="1532" y="2876"/>
                    </a:lnTo>
                    <a:lnTo>
                      <a:pt x="1540" y="2874"/>
                    </a:lnTo>
                    <a:lnTo>
                      <a:pt x="1548" y="2872"/>
                    </a:lnTo>
                    <a:lnTo>
                      <a:pt x="1550" y="2872"/>
                    </a:lnTo>
                    <a:lnTo>
                      <a:pt x="1552" y="2876"/>
                    </a:lnTo>
                    <a:lnTo>
                      <a:pt x="1552" y="2878"/>
                    </a:lnTo>
                    <a:lnTo>
                      <a:pt x="1554" y="2878"/>
                    </a:lnTo>
                    <a:lnTo>
                      <a:pt x="1560" y="2872"/>
                    </a:lnTo>
                    <a:lnTo>
                      <a:pt x="1564" y="2870"/>
                    </a:lnTo>
                    <a:lnTo>
                      <a:pt x="1568" y="2868"/>
                    </a:lnTo>
                    <a:lnTo>
                      <a:pt x="1572" y="2868"/>
                    </a:lnTo>
                    <a:lnTo>
                      <a:pt x="1576" y="2870"/>
                    </a:lnTo>
                    <a:lnTo>
                      <a:pt x="1580" y="2874"/>
                    </a:lnTo>
                    <a:lnTo>
                      <a:pt x="1582" y="2874"/>
                    </a:lnTo>
                    <a:lnTo>
                      <a:pt x="1588" y="2874"/>
                    </a:lnTo>
                    <a:lnTo>
                      <a:pt x="1590" y="2872"/>
                    </a:lnTo>
                    <a:lnTo>
                      <a:pt x="1592" y="2874"/>
                    </a:lnTo>
                    <a:lnTo>
                      <a:pt x="1594" y="2880"/>
                    </a:lnTo>
                    <a:lnTo>
                      <a:pt x="1598" y="2886"/>
                    </a:lnTo>
                    <a:lnTo>
                      <a:pt x="1602" y="2892"/>
                    </a:lnTo>
                    <a:lnTo>
                      <a:pt x="1610" y="2900"/>
                    </a:lnTo>
                    <a:lnTo>
                      <a:pt x="1616" y="2902"/>
                    </a:lnTo>
                    <a:lnTo>
                      <a:pt x="1620" y="2904"/>
                    </a:lnTo>
                    <a:lnTo>
                      <a:pt x="1624" y="2904"/>
                    </a:lnTo>
                    <a:lnTo>
                      <a:pt x="1628" y="2902"/>
                    </a:lnTo>
                    <a:lnTo>
                      <a:pt x="1634" y="2896"/>
                    </a:lnTo>
                    <a:lnTo>
                      <a:pt x="1638" y="2894"/>
                    </a:lnTo>
                    <a:lnTo>
                      <a:pt x="1640" y="2894"/>
                    </a:lnTo>
                    <a:lnTo>
                      <a:pt x="1642" y="2896"/>
                    </a:lnTo>
                    <a:lnTo>
                      <a:pt x="1646" y="2898"/>
                    </a:lnTo>
                    <a:lnTo>
                      <a:pt x="1648" y="2896"/>
                    </a:lnTo>
                    <a:lnTo>
                      <a:pt x="1652" y="2894"/>
                    </a:lnTo>
                    <a:lnTo>
                      <a:pt x="1654" y="2890"/>
                    </a:lnTo>
                    <a:lnTo>
                      <a:pt x="1654" y="2884"/>
                    </a:lnTo>
                    <a:lnTo>
                      <a:pt x="1654" y="2872"/>
                    </a:lnTo>
                    <a:lnTo>
                      <a:pt x="1656" y="2866"/>
                    </a:lnTo>
                    <a:lnTo>
                      <a:pt x="1662" y="2864"/>
                    </a:lnTo>
                    <a:lnTo>
                      <a:pt x="1670" y="2864"/>
                    </a:lnTo>
                    <a:lnTo>
                      <a:pt x="1686" y="2868"/>
                    </a:lnTo>
                    <a:lnTo>
                      <a:pt x="1700" y="2874"/>
                    </a:lnTo>
                    <a:lnTo>
                      <a:pt x="1712" y="2882"/>
                    </a:lnTo>
                    <a:lnTo>
                      <a:pt x="1720" y="2890"/>
                    </a:lnTo>
                    <a:lnTo>
                      <a:pt x="1728" y="2898"/>
                    </a:lnTo>
                    <a:lnTo>
                      <a:pt x="1732" y="2904"/>
                    </a:lnTo>
                    <a:lnTo>
                      <a:pt x="1738" y="2908"/>
                    </a:lnTo>
                    <a:lnTo>
                      <a:pt x="1744" y="2910"/>
                    </a:lnTo>
                    <a:lnTo>
                      <a:pt x="1752" y="2908"/>
                    </a:lnTo>
                    <a:lnTo>
                      <a:pt x="1766" y="2904"/>
                    </a:lnTo>
                    <a:lnTo>
                      <a:pt x="1778" y="2902"/>
                    </a:lnTo>
                    <a:lnTo>
                      <a:pt x="1782" y="2900"/>
                    </a:lnTo>
                    <a:lnTo>
                      <a:pt x="1788" y="2898"/>
                    </a:lnTo>
                    <a:lnTo>
                      <a:pt x="1794" y="2892"/>
                    </a:lnTo>
                    <a:lnTo>
                      <a:pt x="1802" y="2884"/>
                    </a:lnTo>
                    <a:lnTo>
                      <a:pt x="1814" y="2872"/>
                    </a:lnTo>
                    <a:lnTo>
                      <a:pt x="1822" y="2868"/>
                    </a:lnTo>
                    <a:lnTo>
                      <a:pt x="1828" y="2868"/>
                    </a:lnTo>
                    <a:lnTo>
                      <a:pt x="1834" y="2872"/>
                    </a:lnTo>
                    <a:lnTo>
                      <a:pt x="1838" y="2876"/>
                    </a:lnTo>
                    <a:lnTo>
                      <a:pt x="1844" y="2880"/>
                    </a:lnTo>
                    <a:lnTo>
                      <a:pt x="1848" y="2880"/>
                    </a:lnTo>
                    <a:lnTo>
                      <a:pt x="1856" y="2876"/>
                    </a:lnTo>
                    <a:lnTo>
                      <a:pt x="1868" y="2864"/>
                    </a:lnTo>
                    <a:lnTo>
                      <a:pt x="1876" y="2860"/>
                    </a:lnTo>
                    <a:lnTo>
                      <a:pt x="1878" y="2860"/>
                    </a:lnTo>
                    <a:lnTo>
                      <a:pt x="1880" y="2862"/>
                    </a:lnTo>
                    <a:lnTo>
                      <a:pt x="1882" y="2870"/>
                    </a:lnTo>
                    <a:lnTo>
                      <a:pt x="1882" y="2874"/>
                    </a:lnTo>
                    <a:lnTo>
                      <a:pt x="1880" y="2878"/>
                    </a:lnTo>
                    <a:lnTo>
                      <a:pt x="1872" y="2886"/>
                    </a:lnTo>
                    <a:lnTo>
                      <a:pt x="1866" y="2892"/>
                    </a:lnTo>
                    <a:lnTo>
                      <a:pt x="1864" y="2894"/>
                    </a:lnTo>
                    <a:lnTo>
                      <a:pt x="1866" y="2896"/>
                    </a:lnTo>
                    <a:lnTo>
                      <a:pt x="1872" y="2906"/>
                    </a:lnTo>
                    <a:lnTo>
                      <a:pt x="1872" y="2910"/>
                    </a:lnTo>
                    <a:lnTo>
                      <a:pt x="1872" y="2914"/>
                    </a:lnTo>
                    <a:lnTo>
                      <a:pt x="1868" y="2918"/>
                    </a:lnTo>
                    <a:lnTo>
                      <a:pt x="1864" y="2924"/>
                    </a:lnTo>
                    <a:lnTo>
                      <a:pt x="1862" y="2930"/>
                    </a:lnTo>
                    <a:lnTo>
                      <a:pt x="1866" y="2940"/>
                    </a:lnTo>
                    <a:lnTo>
                      <a:pt x="1870" y="2948"/>
                    </a:lnTo>
                    <a:lnTo>
                      <a:pt x="1870" y="2956"/>
                    </a:lnTo>
                    <a:lnTo>
                      <a:pt x="1870" y="2966"/>
                    </a:lnTo>
                    <a:lnTo>
                      <a:pt x="1872" y="2980"/>
                    </a:lnTo>
                    <a:lnTo>
                      <a:pt x="1872" y="2986"/>
                    </a:lnTo>
                    <a:lnTo>
                      <a:pt x="1870" y="2990"/>
                    </a:lnTo>
                    <a:lnTo>
                      <a:pt x="1866" y="2996"/>
                    </a:lnTo>
                    <a:lnTo>
                      <a:pt x="1860" y="3000"/>
                    </a:lnTo>
                    <a:lnTo>
                      <a:pt x="1858" y="3006"/>
                    </a:lnTo>
                    <a:lnTo>
                      <a:pt x="1858" y="3012"/>
                    </a:lnTo>
                    <a:lnTo>
                      <a:pt x="1858" y="3020"/>
                    </a:lnTo>
                    <a:lnTo>
                      <a:pt x="1856" y="3020"/>
                    </a:lnTo>
                    <a:lnTo>
                      <a:pt x="1854" y="3024"/>
                    </a:lnTo>
                    <a:lnTo>
                      <a:pt x="1850" y="3034"/>
                    </a:lnTo>
                    <a:lnTo>
                      <a:pt x="1848" y="3044"/>
                    </a:lnTo>
                    <a:lnTo>
                      <a:pt x="1846" y="3050"/>
                    </a:lnTo>
                    <a:lnTo>
                      <a:pt x="1842" y="3054"/>
                    </a:lnTo>
                    <a:lnTo>
                      <a:pt x="1838" y="3064"/>
                    </a:lnTo>
                    <a:lnTo>
                      <a:pt x="1824" y="3108"/>
                    </a:lnTo>
                    <a:lnTo>
                      <a:pt x="1818" y="3130"/>
                    </a:lnTo>
                    <a:lnTo>
                      <a:pt x="1814" y="3144"/>
                    </a:lnTo>
                    <a:lnTo>
                      <a:pt x="1806" y="3154"/>
                    </a:lnTo>
                    <a:lnTo>
                      <a:pt x="1800" y="3160"/>
                    </a:lnTo>
                    <a:lnTo>
                      <a:pt x="1768" y="3170"/>
                    </a:lnTo>
                    <a:lnTo>
                      <a:pt x="1764" y="3170"/>
                    </a:lnTo>
                    <a:lnTo>
                      <a:pt x="1760" y="3166"/>
                    </a:lnTo>
                    <a:lnTo>
                      <a:pt x="1756" y="3164"/>
                    </a:lnTo>
                    <a:lnTo>
                      <a:pt x="1754" y="3166"/>
                    </a:lnTo>
                    <a:lnTo>
                      <a:pt x="1748" y="3168"/>
                    </a:lnTo>
                    <a:lnTo>
                      <a:pt x="1744" y="3170"/>
                    </a:lnTo>
                    <a:lnTo>
                      <a:pt x="1740" y="3170"/>
                    </a:lnTo>
                    <a:lnTo>
                      <a:pt x="1734" y="3168"/>
                    </a:lnTo>
                    <a:lnTo>
                      <a:pt x="1728" y="3164"/>
                    </a:lnTo>
                    <a:lnTo>
                      <a:pt x="1726" y="3162"/>
                    </a:lnTo>
                    <a:lnTo>
                      <a:pt x="1724" y="3162"/>
                    </a:lnTo>
                    <a:lnTo>
                      <a:pt x="1724" y="3164"/>
                    </a:lnTo>
                    <a:lnTo>
                      <a:pt x="1724" y="3168"/>
                    </a:lnTo>
                    <a:lnTo>
                      <a:pt x="1720" y="3170"/>
                    </a:lnTo>
                    <a:lnTo>
                      <a:pt x="1734" y="3232"/>
                    </a:lnTo>
                    <a:lnTo>
                      <a:pt x="1734" y="3230"/>
                    </a:lnTo>
                    <a:lnTo>
                      <a:pt x="1738" y="3232"/>
                    </a:lnTo>
                    <a:lnTo>
                      <a:pt x="1738" y="3236"/>
                    </a:lnTo>
                    <a:lnTo>
                      <a:pt x="1738" y="3242"/>
                    </a:lnTo>
                    <a:lnTo>
                      <a:pt x="1740" y="3252"/>
                    </a:lnTo>
                    <a:lnTo>
                      <a:pt x="1744" y="3260"/>
                    </a:lnTo>
                    <a:lnTo>
                      <a:pt x="1750" y="3266"/>
                    </a:lnTo>
                    <a:lnTo>
                      <a:pt x="1754" y="3272"/>
                    </a:lnTo>
                    <a:lnTo>
                      <a:pt x="1758" y="3278"/>
                    </a:lnTo>
                    <a:lnTo>
                      <a:pt x="1760" y="3288"/>
                    </a:lnTo>
                    <a:lnTo>
                      <a:pt x="1762" y="3300"/>
                    </a:lnTo>
                    <a:lnTo>
                      <a:pt x="1766" y="3306"/>
                    </a:lnTo>
                    <a:lnTo>
                      <a:pt x="1770" y="3312"/>
                    </a:lnTo>
                    <a:lnTo>
                      <a:pt x="1784" y="3328"/>
                    </a:lnTo>
                    <a:lnTo>
                      <a:pt x="1792" y="3340"/>
                    </a:lnTo>
                    <a:lnTo>
                      <a:pt x="1796" y="3344"/>
                    </a:lnTo>
                    <a:lnTo>
                      <a:pt x="1800" y="3346"/>
                    </a:lnTo>
                    <a:lnTo>
                      <a:pt x="1802" y="3344"/>
                    </a:lnTo>
                    <a:lnTo>
                      <a:pt x="1804" y="3340"/>
                    </a:lnTo>
                    <a:lnTo>
                      <a:pt x="1810" y="3328"/>
                    </a:lnTo>
                    <a:lnTo>
                      <a:pt x="1812" y="3314"/>
                    </a:lnTo>
                    <a:lnTo>
                      <a:pt x="1816" y="3292"/>
                    </a:lnTo>
                    <a:lnTo>
                      <a:pt x="1830" y="3254"/>
                    </a:lnTo>
                    <a:lnTo>
                      <a:pt x="1832" y="3250"/>
                    </a:lnTo>
                    <a:lnTo>
                      <a:pt x="1832" y="3256"/>
                    </a:lnTo>
                    <a:lnTo>
                      <a:pt x="1832" y="3260"/>
                    </a:lnTo>
                    <a:lnTo>
                      <a:pt x="1826" y="3286"/>
                    </a:lnTo>
                    <a:lnTo>
                      <a:pt x="1826" y="3296"/>
                    </a:lnTo>
                    <a:lnTo>
                      <a:pt x="1826" y="3302"/>
                    </a:lnTo>
                    <a:lnTo>
                      <a:pt x="1822" y="3312"/>
                    </a:lnTo>
                    <a:lnTo>
                      <a:pt x="1818" y="3328"/>
                    </a:lnTo>
                    <a:lnTo>
                      <a:pt x="1818" y="3330"/>
                    </a:lnTo>
                    <a:lnTo>
                      <a:pt x="1824" y="3328"/>
                    </a:lnTo>
                    <a:lnTo>
                      <a:pt x="1828" y="3326"/>
                    </a:lnTo>
                    <a:lnTo>
                      <a:pt x="1834" y="3326"/>
                    </a:lnTo>
                    <a:lnTo>
                      <a:pt x="1838" y="3328"/>
                    </a:lnTo>
                    <a:lnTo>
                      <a:pt x="1840" y="3330"/>
                    </a:lnTo>
                    <a:lnTo>
                      <a:pt x="1848" y="3340"/>
                    </a:lnTo>
                    <a:lnTo>
                      <a:pt x="1864" y="3372"/>
                    </a:lnTo>
                    <a:lnTo>
                      <a:pt x="1880" y="3406"/>
                    </a:lnTo>
                    <a:lnTo>
                      <a:pt x="1888" y="3418"/>
                    </a:lnTo>
                    <a:lnTo>
                      <a:pt x="1896" y="3428"/>
                    </a:lnTo>
                    <a:lnTo>
                      <a:pt x="1900" y="3434"/>
                    </a:lnTo>
                    <a:lnTo>
                      <a:pt x="1900" y="3440"/>
                    </a:lnTo>
                    <a:lnTo>
                      <a:pt x="1902" y="3444"/>
                    </a:lnTo>
                    <a:lnTo>
                      <a:pt x="1908" y="3450"/>
                    </a:lnTo>
                    <a:lnTo>
                      <a:pt x="1916" y="3458"/>
                    </a:lnTo>
                    <a:lnTo>
                      <a:pt x="1922" y="3470"/>
                    </a:lnTo>
                    <a:lnTo>
                      <a:pt x="1926" y="3482"/>
                    </a:lnTo>
                    <a:lnTo>
                      <a:pt x="1926" y="3486"/>
                    </a:lnTo>
                    <a:lnTo>
                      <a:pt x="1924" y="3492"/>
                    </a:lnTo>
                    <a:lnTo>
                      <a:pt x="1922" y="3496"/>
                    </a:lnTo>
                    <a:lnTo>
                      <a:pt x="1924" y="3502"/>
                    </a:lnTo>
                    <a:lnTo>
                      <a:pt x="1926" y="3506"/>
                    </a:lnTo>
                    <a:lnTo>
                      <a:pt x="1928" y="3512"/>
                    </a:lnTo>
                    <a:lnTo>
                      <a:pt x="1938" y="3522"/>
                    </a:lnTo>
                    <a:lnTo>
                      <a:pt x="1944" y="3526"/>
                    </a:lnTo>
                    <a:lnTo>
                      <a:pt x="1952" y="3528"/>
                    </a:lnTo>
                    <a:lnTo>
                      <a:pt x="1958" y="3532"/>
                    </a:lnTo>
                    <a:lnTo>
                      <a:pt x="1964" y="3538"/>
                    </a:lnTo>
                    <a:lnTo>
                      <a:pt x="1970" y="3548"/>
                    </a:lnTo>
                    <a:lnTo>
                      <a:pt x="1976" y="3560"/>
                    </a:lnTo>
                    <a:lnTo>
                      <a:pt x="1988" y="3586"/>
                    </a:lnTo>
                    <a:lnTo>
                      <a:pt x="1996" y="3610"/>
                    </a:lnTo>
                    <a:lnTo>
                      <a:pt x="1998" y="3620"/>
                    </a:lnTo>
                    <a:lnTo>
                      <a:pt x="1998" y="3626"/>
                    </a:lnTo>
                    <a:lnTo>
                      <a:pt x="1998" y="3632"/>
                    </a:lnTo>
                    <a:lnTo>
                      <a:pt x="1996" y="3636"/>
                    </a:lnTo>
                    <a:lnTo>
                      <a:pt x="1994" y="3638"/>
                    </a:lnTo>
                    <a:lnTo>
                      <a:pt x="1992" y="3642"/>
                    </a:lnTo>
                    <a:lnTo>
                      <a:pt x="1994" y="3648"/>
                    </a:lnTo>
                    <a:lnTo>
                      <a:pt x="1996" y="3656"/>
                    </a:lnTo>
                    <a:lnTo>
                      <a:pt x="2000" y="3664"/>
                    </a:lnTo>
                    <a:lnTo>
                      <a:pt x="2000" y="3668"/>
                    </a:lnTo>
                    <a:lnTo>
                      <a:pt x="1998" y="3670"/>
                    </a:lnTo>
                    <a:lnTo>
                      <a:pt x="1998" y="3672"/>
                    </a:lnTo>
                    <a:lnTo>
                      <a:pt x="1996" y="3674"/>
                    </a:lnTo>
                    <a:lnTo>
                      <a:pt x="1996" y="3676"/>
                    </a:lnTo>
                    <a:lnTo>
                      <a:pt x="2004" y="3690"/>
                    </a:lnTo>
                    <a:lnTo>
                      <a:pt x="2014" y="3706"/>
                    </a:lnTo>
                    <a:lnTo>
                      <a:pt x="2020" y="3716"/>
                    </a:lnTo>
                    <a:lnTo>
                      <a:pt x="2026" y="3722"/>
                    </a:lnTo>
                    <a:lnTo>
                      <a:pt x="2036" y="3726"/>
                    </a:lnTo>
                    <a:lnTo>
                      <a:pt x="2042" y="3730"/>
                    </a:lnTo>
                    <a:lnTo>
                      <a:pt x="2048" y="3734"/>
                    </a:lnTo>
                    <a:lnTo>
                      <a:pt x="2058" y="3744"/>
                    </a:lnTo>
                    <a:lnTo>
                      <a:pt x="2064" y="3758"/>
                    </a:lnTo>
                    <a:lnTo>
                      <a:pt x="2072" y="3770"/>
                    </a:lnTo>
                    <a:lnTo>
                      <a:pt x="2078" y="3778"/>
                    </a:lnTo>
                    <a:lnTo>
                      <a:pt x="2082" y="3782"/>
                    </a:lnTo>
                    <a:lnTo>
                      <a:pt x="2084" y="3786"/>
                    </a:lnTo>
                    <a:lnTo>
                      <a:pt x="2084" y="3796"/>
                    </a:lnTo>
                    <a:lnTo>
                      <a:pt x="2086" y="3804"/>
                    </a:lnTo>
                    <a:lnTo>
                      <a:pt x="2088" y="3810"/>
                    </a:lnTo>
                    <a:lnTo>
                      <a:pt x="2092" y="3816"/>
                    </a:lnTo>
                    <a:lnTo>
                      <a:pt x="2094" y="3824"/>
                    </a:lnTo>
                    <a:lnTo>
                      <a:pt x="2096" y="3830"/>
                    </a:lnTo>
                    <a:lnTo>
                      <a:pt x="2098" y="3836"/>
                    </a:lnTo>
                    <a:lnTo>
                      <a:pt x="2108" y="3848"/>
                    </a:lnTo>
                    <a:lnTo>
                      <a:pt x="2120" y="3862"/>
                    </a:lnTo>
                    <a:lnTo>
                      <a:pt x="2124" y="3870"/>
                    </a:lnTo>
                    <a:lnTo>
                      <a:pt x="2126" y="3878"/>
                    </a:lnTo>
                    <a:lnTo>
                      <a:pt x="2128" y="3884"/>
                    </a:lnTo>
                    <a:lnTo>
                      <a:pt x="2130" y="3886"/>
                    </a:lnTo>
                    <a:lnTo>
                      <a:pt x="2134" y="3886"/>
                    </a:lnTo>
                    <a:lnTo>
                      <a:pt x="2138" y="3888"/>
                    </a:lnTo>
                    <a:lnTo>
                      <a:pt x="2140" y="3892"/>
                    </a:lnTo>
                    <a:lnTo>
                      <a:pt x="2144" y="3902"/>
                    </a:lnTo>
                    <a:lnTo>
                      <a:pt x="2146" y="3918"/>
                    </a:lnTo>
                    <a:lnTo>
                      <a:pt x="2148" y="3936"/>
                    </a:lnTo>
                    <a:lnTo>
                      <a:pt x="2146" y="3944"/>
                    </a:lnTo>
                    <a:lnTo>
                      <a:pt x="2142" y="3952"/>
                    </a:lnTo>
                    <a:lnTo>
                      <a:pt x="2142" y="3954"/>
                    </a:lnTo>
                    <a:lnTo>
                      <a:pt x="2142" y="3958"/>
                    </a:lnTo>
                    <a:lnTo>
                      <a:pt x="2144" y="3964"/>
                    </a:lnTo>
                    <a:lnTo>
                      <a:pt x="2146" y="3968"/>
                    </a:lnTo>
                    <a:lnTo>
                      <a:pt x="2146" y="3972"/>
                    </a:lnTo>
                    <a:lnTo>
                      <a:pt x="2144" y="3974"/>
                    </a:lnTo>
                    <a:lnTo>
                      <a:pt x="2140" y="3976"/>
                    </a:lnTo>
                    <a:lnTo>
                      <a:pt x="2142" y="3980"/>
                    </a:lnTo>
                    <a:lnTo>
                      <a:pt x="2146" y="3982"/>
                    </a:lnTo>
                    <a:lnTo>
                      <a:pt x="2148" y="3986"/>
                    </a:lnTo>
                    <a:lnTo>
                      <a:pt x="2150" y="3988"/>
                    </a:lnTo>
                    <a:lnTo>
                      <a:pt x="2150" y="3996"/>
                    </a:lnTo>
                    <a:lnTo>
                      <a:pt x="2152" y="4000"/>
                    </a:lnTo>
                    <a:lnTo>
                      <a:pt x="2154" y="4008"/>
                    </a:lnTo>
                    <a:lnTo>
                      <a:pt x="2156" y="4020"/>
                    </a:lnTo>
                    <a:lnTo>
                      <a:pt x="2158" y="4034"/>
                    </a:lnTo>
                    <a:lnTo>
                      <a:pt x="2162" y="4044"/>
                    </a:lnTo>
                    <a:lnTo>
                      <a:pt x="2166" y="4054"/>
                    </a:lnTo>
                    <a:lnTo>
                      <a:pt x="2166" y="4058"/>
                    </a:lnTo>
                    <a:lnTo>
                      <a:pt x="2166" y="4064"/>
                    </a:lnTo>
                    <a:lnTo>
                      <a:pt x="2164" y="4072"/>
                    </a:lnTo>
                    <a:lnTo>
                      <a:pt x="2166" y="4076"/>
                    </a:lnTo>
                    <a:lnTo>
                      <a:pt x="2168" y="4082"/>
                    </a:lnTo>
                    <a:lnTo>
                      <a:pt x="2172" y="4092"/>
                    </a:lnTo>
                    <a:lnTo>
                      <a:pt x="2176" y="4100"/>
                    </a:lnTo>
                    <a:lnTo>
                      <a:pt x="2178" y="4102"/>
                    </a:lnTo>
                    <a:lnTo>
                      <a:pt x="2180" y="4102"/>
                    </a:lnTo>
                    <a:lnTo>
                      <a:pt x="2184" y="4100"/>
                    </a:lnTo>
                    <a:lnTo>
                      <a:pt x="2186" y="4102"/>
                    </a:lnTo>
                    <a:lnTo>
                      <a:pt x="2190" y="4104"/>
                    </a:lnTo>
                    <a:lnTo>
                      <a:pt x="2196" y="4108"/>
                    </a:lnTo>
                    <a:lnTo>
                      <a:pt x="2200" y="4106"/>
                    </a:lnTo>
                    <a:lnTo>
                      <a:pt x="2204" y="4104"/>
                    </a:lnTo>
                    <a:lnTo>
                      <a:pt x="2208" y="4104"/>
                    </a:lnTo>
                    <a:lnTo>
                      <a:pt x="2212" y="4104"/>
                    </a:lnTo>
                    <a:lnTo>
                      <a:pt x="2214" y="4102"/>
                    </a:lnTo>
                    <a:lnTo>
                      <a:pt x="2218" y="4098"/>
                    </a:lnTo>
                    <a:lnTo>
                      <a:pt x="2226" y="4098"/>
                    </a:lnTo>
                    <a:lnTo>
                      <a:pt x="2232" y="4100"/>
                    </a:lnTo>
                    <a:lnTo>
                      <a:pt x="2236" y="4098"/>
                    </a:lnTo>
                    <a:lnTo>
                      <a:pt x="2238" y="4096"/>
                    </a:lnTo>
                    <a:lnTo>
                      <a:pt x="2240" y="4094"/>
                    </a:lnTo>
                    <a:lnTo>
                      <a:pt x="2242" y="4090"/>
                    </a:lnTo>
                    <a:lnTo>
                      <a:pt x="2244" y="4088"/>
                    </a:lnTo>
                    <a:lnTo>
                      <a:pt x="2248" y="4088"/>
                    </a:lnTo>
                    <a:lnTo>
                      <a:pt x="2252" y="4086"/>
                    </a:lnTo>
                    <a:lnTo>
                      <a:pt x="2254" y="4084"/>
                    </a:lnTo>
                    <a:lnTo>
                      <a:pt x="2258" y="4074"/>
                    </a:lnTo>
                    <a:lnTo>
                      <a:pt x="2262" y="4070"/>
                    </a:lnTo>
                    <a:lnTo>
                      <a:pt x="2266" y="4068"/>
                    </a:lnTo>
                    <a:lnTo>
                      <a:pt x="2274" y="4066"/>
                    </a:lnTo>
                    <a:lnTo>
                      <a:pt x="2284" y="4066"/>
                    </a:lnTo>
                    <a:lnTo>
                      <a:pt x="2300" y="4066"/>
                    </a:lnTo>
                    <a:lnTo>
                      <a:pt x="2312" y="4062"/>
                    </a:lnTo>
                    <a:lnTo>
                      <a:pt x="2324" y="4058"/>
                    </a:lnTo>
                    <a:lnTo>
                      <a:pt x="2334" y="4050"/>
                    </a:lnTo>
                    <a:lnTo>
                      <a:pt x="2348" y="4038"/>
                    </a:lnTo>
                    <a:lnTo>
                      <a:pt x="2356" y="4036"/>
                    </a:lnTo>
                    <a:lnTo>
                      <a:pt x="2364" y="4036"/>
                    </a:lnTo>
                    <a:lnTo>
                      <a:pt x="2370" y="4038"/>
                    </a:lnTo>
                    <a:lnTo>
                      <a:pt x="2374" y="4038"/>
                    </a:lnTo>
                    <a:lnTo>
                      <a:pt x="2382" y="4034"/>
                    </a:lnTo>
                    <a:lnTo>
                      <a:pt x="2390" y="4028"/>
                    </a:lnTo>
                    <a:lnTo>
                      <a:pt x="2398" y="4020"/>
                    </a:lnTo>
                    <a:lnTo>
                      <a:pt x="2406" y="4010"/>
                    </a:lnTo>
                    <a:lnTo>
                      <a:pt x="2416" y="4002"/>
                    </a:lnTo>
                    <a:lnTo>
                      <a:pt x="2426" y="3998"/>
                    </a:lnTo>
                    <a:lnTo>
                      <a:pt x="2432" y="3996"/>
                    </a:lnTo>
                    <a:lnTo>
                      <a:pt x="2438" y="3998"/>
                    </a:lnTo>
                    <a:lnTo>
                      <a:pt x="2442" y="3998"/>
                    </a:lnTo>
                    <a:lnTo>
                      <a:pt x="2446" y="3996"/>
                    </a:lnTo>
                    <a:lnTo>
                      <a:pt x="2452" y="3992"/>
                    </a:lnTo>
                    <a:lnTo>
                      <a:pt x="2462" y="3986"/>
                    </a:lnTo>
                    <a:lnTo>
                      <a:pt x="2468" y="3982"/>
                    </a:lnTo>
                    <a:lnTo>
                      <a:pt x="2480" y="3978"/>
                    </a:lnTo>
                    <a:lnTo>
                      <a:pt x="2500" y="3972"/>
                    </a:lnTo>
                    <a:lnTo>
                      <a:pt x="2506" y="3968"/>
                    </a:lnTo>
                    <a:lnTo>
                      <a:pt x="2510" y="3966"/>
                    </a:lnTo>
                    <a:lnTo>
                      <a:pt x="2520" y="3962"/>
                    </a:lnTo>
                    <a:lnTo>
                      <a:pt x="2526" y="3960"/>
                    </a:lnTo>
                    <a:lnTo>
                      <a:pt x="2528" y="3954"/>
                    </a:lnTo>
                    <a:lnTo>
                      <a:pt x="2528" y="3942"/>
                    </a:lnTo>
                    <a:lnTo>
                      <a:pt x="2528" y="3934"/>
                    </a:lnTo>
                    <a:lnTo>
                      <a:pt x="2532" y="3926"/>
                    </a:lnTo>
                    <a:lnTo>
                      <a:pt x="2542" y="3916"/>
                    </a:lnTo>
                    <a:lnTo>
                      <a:pt x="2562" y="3906"/>
                    </a:lnTo>
                    <a:lnTo>
                      <a:pt x="2566" y="3902"/>
                    </a:lnTo>
                    <a:lnTo>
                      <a:pt x="2572" y="3902"/>
                    </a:lnTo>
                    <a:lnTo>
                      <a:pt x="2578" y="3902"/>
                    </a:lnTo>
                    <a:lnTo>
                      <a:pt x="2584" y="3902"/>
                    </a:lnTo>
                    <a:lnTo>
                      <a:pt x="2586" y="3900"/>
                    </a:lnTo>
                    <a:lnTo>
                      <a:pt x="2594" y="3894"/>
                    </a:lnTo>
                    <a:lnTo>
                      <a:pt x="2600" y="3892"/>
                    </a:lnTo>
                    <a:lnTo>
                      <a:pt x="2606" y="3890"/>
                    </a:lnTo>
                    <a:lnTo>
                      <a:pt x="2614" y="3888"/>
                    </a:lnTo>
                    <a:lnTo>
                      <a:pt x="2624" y="3890"/>
                    </a:lnTo>
                    <a:lnTo>
                      <a:pt x="2630" y="3890"/>
                    </a:lnTo>
                    <a:lnTo>
                      <a:pt x="2634" y="3890"/>
                    </a:lnTo>
                    <a:lnTo>
                      <a:pt x="2638" y="3888"/>
                    </a:lnTo>
                    <a:lnTo>
                      <a:pt x="2642" y="3886"/>
                    </a:lnTo>
                    <a:lnTo>
                      <a:pt x="2646" y="3878"/>
                    </a:lnTo>
                    <a:lnTo>
                      <a:pt x="2650" y="3868"/>
                    </a:lnTo>
                    <a:lnTo>
                      <a:pt x="2654" y="3858"/>
                    </a:lnTo>
                    <a:lnTo>
                      <a:pt x="2658" y="3850"/>
                    </a:lnTo>
                    <a:lnTo>
                      <a:pt x="2664" y="3844"/>
                    </a:lnTo>
                    <a:lnTo>
                      <a:pt x="2670" y="3842"/>
                    </a:lnTo>
                    <a:lnTo>
                      <a:pt x="2676" y="3842"/>
                    </a:lnTo>
                    <a:lnTo>
                      <a:pt x="2690" y="3840"/>
                    </a:lnTo>
                    <a:lnTo>
                      <a:pt x="2698" y="3836"/>
                    </a:lnTo>
                    <a:lnTo>
                      <a:pt x="2702" y="3830"/>
                    </a:lnTo>
                    <a:lnTo>
                      <a:pt x="2704" y="3822"/>
                    </a:lnTo>
                    <a:lnTo>
                      <a:pt x="2708" y="3814"/>
                    </a:lnTo>
                    <a:lnTo>
                      <a:pt x="2712" y="3806"/>
                    </a:lnTo>
                    <a:lnTo>
                      <a:pt x="2720" y="3798"/>
                    </a:lnTo>
                    <a:lnTo>
                      <a:pt x="2734" y="3794"/>
                    </a:lnTo>
                    <a:lnTo>
                      <a:pt x="2746" y="3790"/>
                    </a:lnTo>
                    <a:lnTo>
                      <a:pt x="2752" y="3786"/>
                    </a:lnTo>
                    <a:lnTo>
                      <a:pt x="2754" y="3782"/>
                    </a:lnTo>
                    <a:lnTo>
                      <a:pt x="2752" y="3776"/>
                    </a:lnTo>
                    <a:lnTo>
                      <a:pt x="2750" y="3768"/>
                    </a:lnTo>
                    <a:lnTo>
                      <a:pt x="2750" y="3758"/>
                    </a:lnTo>
                    <a:lnTo>
                      <a:pt x="2750" y="3746"/>
                    </a:lnTo>
                    <a:lnTo>
                      <a:pt x="2754" y="3730"/>
                    </a:lnTo>
                    <a:lnTo>
                      <a:pt x="2760" y="3716"/>
                    </a:lnTo>
                    <a:lnTo>
                      <a:pt x="2764" y="3710"/>
                    </a:lnTo>
                    <a:lnTo>
                      <a:pt x="2768" y="3712"/>
                    </a:lnTo>
                    <a:lnTo>
                      <a:pt x="2770" y="3714"/>
                    </a:lnTo>
                    <a:lnTo>
                      <a:pt x="2772" y="3718"/>
                    </a:lnTo>
                    <a:lnTo>
                      <a:pt x="2776" y="3720"/>
                    </a:lnTo>
                    <a:lnTo>
                      <a:pt x="2780" y="3716"/>
                    </a:lnTo>
                    <a:lnTo>
                      <a:pt x="2786" y="3704"/>
                    </a:lnTo>
                    <a:lnTo>
                      <a:pt x="2792" y="3692"/>
                    </a:lnTo>
                    <a:lnTo>
                      <a:pt x="2796" y="3684"/>
                    </a:lnTo>
                    <a:lnTo>
                      <a:pt x="2806" y="3674"/>
                    </a:lnTo>
                    <a:lnTo>
                      <a:pt x="2816" y="3664"/>
                    </a:lnTo>
                    <a:lnTo>
                      <a:pt x="2820" y="3656"/>
                    </a:lnTo>
                    <a:lnTo>
                      <a:pt x="2824" y="3644"/>
                    </a:lnTo>
                    <a:lnTo>
                      <a:pt x="2830" y="3628"/>
                    </a:lnTo>
                    <a:lnTo>
                      <a:pt x="2834" y="3618"/>
                    </a:lnTo>
                    <a:lnTo>
                      <a:pt x="2834" y="3616"/>
                    </a:lnTo>
                    <a:lnTo>
                      <a:pt x="2832" y="3614"/>
                    </a:lnTo>
                    <a:lnTo>
                      <a:pt x="2822" y="3608"/>
                    </a:lnTo>
                    <a:close/>
                    <a:moveTo>
                      <a:pt x="2468" y="3400"/>
                    </a:moveTo>
                    <a:lnTo>
                      <a:pt x="2468" y="3400"/>
                    </a:lnTo>
                    <a:lnTo>
                      <a:pt x="2470" y="3400"/>
                    </a:lnTo>
                    <a:lnTo>
                      <a:pt x="2468" y="3400"/>
                    </a:lnTo>
                    <a:close/>
                    <a:moveTo>
                      <a:pt x="1836" y="3098"/>
                    </a:moveTo>
                    <a:lnTo>
                      <a:pt x="1836" y="3098"/>
                    </a:lnTo>
                    <a:lnTo>
                      <a:pt x="1838" y="3094"/>
                    </a:lnTo>
                    <a:lnTo>
                      <a:pt x="1842" y="3094"/>
                    </a:lnTo>
                    <a:lnTo>
                      <a:pt x="1838" y="3094"/>
                    </a:lnTo>
                    <a:lnTo>
                      <a:pt x="1836" y="3098"/>
                    </a:lnTo>
                    <a:close/>
                    <a:moveTo>
                      <a:pt x="1856" y="3100"/>
                    </a:moveTo>
                    <a:lnTo>
                      <a:pt x="1856" y="3100"/>
                    </a:lnTo>
                    <a:lnTo>
                      <a:pt x="1856" y="3102"/>
                    </a:lnTo>
                    <a:lnTo>
                      <a:pt x="1856" y="3100"/>
                    </a:lnTo>
                    <a:lnTo>
                      <a:pt x="1856" y="3090"/>
                    </a:lnTo>
                    <a:lnTo>
                      <a:pt x="1858" y="3084"/>
                    </a:lnTo>
                    <a:lnTo>
                      <a:pt x="1860" y="3082"/>
                    </a:lnTo>
                    <a:lnTo>
                      <a:pt x="1858" y="3084"/>
                    </a:lnTo>
                    <a:lnTo>
                      <a:pt x="1856" y="3090"/>
                    </a:lnTo>
                    <a:lnTo>
                      <a:pt x="1856" y="3100"/>
                    </a:lnTo>
                    <a:close/>
                  </a:path>
                </a:pathLst>
              </a:custGeom>
              <a:grpFill/>
              <a:ln w="6350">
                <a:noFill/>
                <a:round/>
                <a:headEnd/>
                <a:tailEnd/>
              </a:ln>
            </p:spPr>
            <p:txBody>
              <a:bodyPr/>
              <a:lstStyle/>
              <a:p>
                <a:endParaRPr lang="en-US" b="1" dirty="0"/>
              </a:p>
            </p:txBody>
          </p:sp>
          <p:sp>
            <p:nvSpPr>
              <p:cNvPr id="383" name="Freeform 6156"/>
              <p:cNvSpPr>
                <a:spLocks noEditPoints="1"/>
              </p:cNvSpPr>
              <p:nvPr/>
            </p:nvSpPr>
            <p:spPr bwMode="auto">
              <a:xfrm>
                <a:off x="5024074" y="2480087"/>
                <a:ext cx="2615330" cy="2204852"/>
              </a:xfrm>
              <a:custGeom>
                <a:avLst/>
                <a:gdLst>
                  <a:gd name="T0" fmla="*/ 334096 w 5856"/>
                  <a:gd name="T1" fmla="*/ 341505 h 5472"/>
                  <a:gd name="T2" fmla="*/ 374746 w 5856"/>
                  <a:gd name="T3" fmla="*/ 60938 h 5472"/>
                  <a:gd name="T4" fmla="*/ 2452998 w 5856"/>
                  <a:gd name="T5" fmla="*/ 316114 h 5472"/>
                  <a:gd name="T6" fmla="*/ 3177084 w 5856"/>
                  <a:gd name="T7" fmla="*/ 608108 h 5472"/>
                  <a:gd name="T8" fmla="*/ 2139228 w 5856"/>
                  <a:gd name="T9" fmla="*/ 481154 h 5472"/>
                  <a:gd name="T10" fmla="*/ 256606 w 5856"/>
                  <a:gd name="T11" fmla="*/ 559865 h 5472"/>
                  <a:gd name="T12" fmla="*/ 48272 w 5856"/>
                  <a:gd name="T13" fmla="*/ 76172 h 5472"/>
                  <a:gd name="T14" fmla="*/ 461128 w 5856"/>
                  <a:gd name="T15" fmla="*/ 11426 h 5472"/>
                  <a:gd name="T16" fmla="*/ 438262 w 5856"/>
                  <a:gd name="T17" fmla="*/ 78711 h 5472"/>
                  <a:gd name="T18" fmla="*/ 1814025 w 5856"/>
                  <a:gd name="T19" fmla="*/ 3336340 h 5472"/>
                  <a:gd name="T20" fmla="*/ 2066820 w 5856"/>
                  <a:gd name="T21" fmla="*/ 2794248 h 5472"/>
                  <a:gd name="T22" fmla="*/ 2090956 w 5856"/>
                  <a:gd name="T23" fmla="*/ 2845030 h 5472"/>
                  <a:gd name="T24" fmla="*/ 2021088 w 5856"/>
                  <a:gd name="T25" fmla="*/ 2668564 h 5472"/>
                  <a:gd name="T26" fmla="*/ 2068090 w 5856"/>
                  <a:gd name="T27" fmla="*/ 2759971 h 5472"/>
                  <a:gd name="T28" fmla="*/ 2012196 w 5856"/>
                  <a:gd name="T29" fmla="*/ 2762510 h 5472"/>
                  <a:gd name="T30" fmla="*/ 2125255 w 5856"/>
                  <a:gd name="T31" fmla="*/ 3088781 h 5472"/>
                  <a:gd name="T32" fmla="*/ 2097307 w 5856"/>
                  <a:gd name="T33" fmla="*/ 1976667 h 5472"/>
                  <a:gd name="T34" fmla="*/ 2010925 w 5856"/>
                  <a:gd name="T35" fmla="*/ 3324914 h 5472"/>
                  <a:gd name="T36" fmla="*/ 2102389 w 5856"/>
                  <a:gd name="T37" fmla="*/ 1863679 h 5472"/>
                  <a:gd name="T38" fmla="*/ 1256352 w 5856"/>
                  <a:gd name="T39" fmla="*/ 2824717 h 5472"/>
                  <a:gd name="T40" fmla="*/ 1637450 w 5856"/>
                  <a:gd name="T41" fmla="*/ 2959288 h 5472"/>
                  <a:gd name="T42" fmla="*/ 1636179 w 5856"/>
                  <a:gd name="T43" fmla="*/ 3313488 h 5472"/>
                  <a:gd name="T44" fmla="*/ 1580285 w 5856"/>
                  <a:gd name="T45" fmla="*/ 3222082 h 5472"/>
                  <a:gd name="T46" fmla="*/ 1342734 w 5856"/>
                  <a:gd name="T47" fmla="*/ 2956749 h 5472"/>
                  <a:gd name="T48" fmla="*/ 5081 w 5856"/>
                  <a:gd name="T49" fmla="*/ 3446790 h 5472"/>
                  <a:gd name="T50" fmla="*/ 2179879 w 5856"/>
                  <a:gd name="T51" fmla="*/ 2182332 h 5472"/>
                  <a:gd name="T52" fmla="*/ 2291667 w 5856"/>
                  <a:gd name="T53" fmla="*/ 2007136 h 5472"/>
                  <a:gd name="T54" fmla="*/ 1948679 w 5856"/>
                  <a:gd name="T55" fmla="*/ 3044347 h 5472"/>
                  <a:gd name="T56" fmla="*/ 1984248 w 5856"/>
                  <a:gd name="T57" fmla="*/ 3100206 h 5472"/>
                  <a:gd name="T58" fmla="*/ 1942328 w 5856"/>
                  <a:gd name="T59" fmla="*/ 2744736 h 5472"/>
                  <a:gd name="T60" fmla="*/ 2132876 w 5856"/>
                  <a:gd name="T61" fmla="*/ 3114171 h 5472"/>
                  <a:gd name="T62" fmla="*/ 2483486 w 5856"/>
                  <a:gd name="T63" fmla="*/ 1744342 h 5472"/>
                  <a:gd name="T64" fmla="*/ 2336129 w 5856"/>
                  <a:gd name="T65" fmla="*/ 1971589 h 5472"/>
                  <a:gd name="T66" fmla="*/ 2107470 w 5856"/>
                  <a:gd name="T67" fmla="*/ 1984284 h 5472"/>
                  <a:gd name="T68" fmla="*/ 2536840 w 5856"/>
                  <a:gd name="T69" fmla="*/ 1350786 h 5472"/>
                  <a:gd name="T70" fmla="*/ 2451728 w 5856"/>
                  <a:gd name="T71" fmla="*/ 1727838 h 5472"/>
                  <a:gd name="T72" fmla="*/ 2022358 w 5856"/>
                  <a:gd name="T73" fmla="*/ 2660947 h 5472"/>
                  <a:gd name="T74" fmla="*/ 1906759 w 5856"/>
                  <a:gd name="T75" fmla="*/ 2780283 h 5472"/>
                  <a:gd name="T76" fmla="*/ 2087145 w 5856"/>
                  <a:gd name="T77" fmla="*/ 2730772 h 5472"/>
                  <a:gd name="T78" fmla="*/ 1878811 w 5856"/>
                  <a:gd name="T79" fmla="*/ 2870420 h 5472"/>
                  <a:gd name="T80" fmla="*/ 1669208 w 5856"/>
                  <a:gd name="T81" fmla="*/ 3111632 h 5472"/>
                  <a:gd name="T82" fmla="*/ 2046494 w 5856"/>
                  <a:gd name="T83" fmla="*/ 2306747 h 5472"/>
                  <a:gd name="T84" fmla="*/ 3226627 w 5856"/>
                  <a:gd name="T85" fmla="*/ 603030 h 5472"/>
                  <a:gd name="T86" fmla="*/ 2160824 w 5856"/>
                  <a:gd name="T87" fmla="*/ 505275 h 5472"/>
                  <a:gd name="T88" fmla="*/ 1448171 w 5856"/>
                  <a:gd name="T89" fmla="*/ 275489 h 5472"/>
                  <a:gd name="T90" fmla="*/ 899390 w 5856"/>
                  <a:gd name="T91" fmla="*/ 483693 h 5472"/>
                  <a:gd name="T92" fmla="*/ 736789 w 5856"/>
                  <a:gd name="T93" fmla="*/ 700784 h 5472"/>
                  <a:gd name="T94" fmla="*/ 137195 w 5856"/>
                  <a:gd name="T95" fmla="*/ 684280 h 5472"/>
                  <a:gd name="T96" fmla="*/ 415396 w 5856"/>
                  <a:gd name="T97" fmla="*/ 2273739 h 5472"/>
                  <a:gd name="T98" fmla="*/ 814279 w 5856"/>
                  <a:gd name="T99" fmla="*/ 2748545 h 5472"/>
                  <a:gd name="T100" fmla="*/ 1185214 w 5856"/>
                  <a:gd name="T101" fmla="*/ 2338485 h 5472"/>
                  <a:gd name="T102" fmla="*/ 1393547 w 5856"/>
                  <a:gd name="T103" fmla="*/ 2695225 h 5472"/>
                  <a:gd name="T104" fmla="*/ 1451982 w 5856"/>
                  <a:gd name="T105" fmla="*/ 2856456 h 5472"/>
                  <a:gd name="T106" fmla="*/ 1629828 w 5856"/>
                  <a:gd name="T107" fmla="*/ 2740928 h 5472"/>
                  <a:gd name="T108" fmla="*/ 1744157 w 5856"/>
                  <a:gd name="T109" fmla="*/ 2391805 h 5472"/>
                  <a:gd name="T110" fmla="*/ 1933435 w 5856"/>
                  <a:gd name="T111" fmla="*/ 2254696 h 5472"/>
                  <a:gd name="T112" fmla="*/ 1986789 w 5856"/>
                  <a:gd name="T113" fmla="*/ 2059187 h 5472"/>
                  <a:gd name="T114" fmla="*/ 1905488 w 5856"/>
                  <a:gd name="T115" fmla="*/ 1812897 h 5472"/>
                  <a:gd name="T116" fmla="*/ 2103659 w 5856"/>
                  <a:gd name="T117" fmla="*/ 1858600 h 5472"/>
                  <a:gd name="T118" fmla="*/ 2129066 w 5856"/>
                  <a:gd name="T119" fmla="*/ 1809089 h 5472"/>
                  <a:gd name="T120" fmla="*/ 2413618 w 5856"/>
                  <a:gd name="T121" fmla="*/ 1277153 h 5472"/>
                  <a:gd name="T122" fmla="*/ 3003049 w 5856"/>
                  <a:gd name="T123" fmla="*/ 983890 h 5472"/>
                  <a:gd name="T124" fmla="*/ 3079269 w 5856"/>
                  <a:gd name="T125" fmla="*/ 1027054 h 547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56"/>
                  <a:gd name="T190" fmla="*/ 0 h 5472"/>
                  <a:gd name="T191" fmla="*/ 5856 w 5856"/>
                  <a:gd name="T192" fmla="*/ 5472 h 547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56" h="5472">
                    <a:moveTo>
                      <a:pt x="1912" y="64"/>
                    </a:moveTo>
                    <a:lnTo>
                      <a:pt x="1912" y="64"/>
                    </a:lnTo>
                    <a:lnTo>
                      <a:pt x="1910" y="60"/>
                    </a:lnTo>
                    <a:lnTo>
                      <a:pt x="1902" y="58"/>
                    </a:lnTo>
                    <a:lnTo>
                      <a:pt x="1882" y="54"/>
                    </a:lnTo>
                    <a:lnTo>
                      <a:pt x="1862" y="54"/>
                    </a:lnTo>
                    <a:lnTo>
                      <a:pt x="1854" y="56"/>
                    </a:lnTo>
                    <a:lnTo>
                      <a:pt x="1850" y="60"/>
                    </a:lnTo>
                    <a:lnTo>
                      <a:pt x="1850" y="62"/>
                    </a:lnTo>
                    <a:lnTo>
                      <a:pt x="1852" y="64"/>
                    </a:lnTo>
                    <a:lnTo>
                      <a:pt x="1858" y="68"/>
                    </a:lnTo>
                    <a:lnTo>
                      <a:pt x="1868" y="70"/>
                    </a:lnTo>
                    <a:lnTo>
                      <a:pt x="1880" y="70"/>
                    </a:lnTo>
                    <a:lnTo>
                      <a:pt x="1902" y="68"/>
                    </a:lnTo>
                    <a:lnTo>
                      <a:pt x="1908" y="66"/>
                    </a:lnTo>
                    <a:lnTo>
                      <a:pt x="1912" y="64"/>
                    </a:lnTo>
                    <a:close/>
                    <a:moveTo>
                      <a:pt x="1078" y="706"/>
                    </a:moveTo>
                    <a:lnTo>
                      <a:pt x="1078" y="706"/>
                    </a:lnTo>
                    <a:lnTo>
                      <a:pt x="1094" y="702"/>
                    </a:lnTo>
                    <a:lnTo>
                      <a:pt x="1100" y="700"/>
                    </a:lnTo>
                    <a:lnTo>
                      <a:pt x="1104" y="698"/>
                    </a:lnTo>
                    <a:lnTo>
                      <a:pt x="1104" y="694"/>
                    </a:lnTo>
                    <a:lnTo>
                      <a:pt x="1104" y="690"/>
                    </a:lnTo>
                    <a:lnTo>
                      <a:pt x="1102" y="684"/>
                    </a:lnTo>
                    <a:lnTo>
                      <a:pt x="1094" y="678"/>
                    </a:lnTo>
                    <a:lnTo>
                      <a:pt x="1082" y="674"/>
                    </a:lnTo>
                    <a:lnTo>
                      <a:pt x="1070" y="674"/>
                    </a:lnTo>
                    <a:lnTo>
                      <a:pt x="1058" y="676"/>
                    </a:lnTo>
                    <a:lnTo>
                      <a:pt x="1048" y="682"/>
                    </a:lnTo>
                    <a:lnTo>
                      <a:pt x="1040" y="688"/>
                    </a:lnTo>
                    <a:lnTo>
                      <a:pt x="1036" y="694"/>
                    </a:lnTo>
                    <a:lnTo>
                      <a:pt x="1036" y="700"/>
                    </a:lnTo>
                    <a:lnTo>
                      <a:pt x="1040" y="704"/>
                    </a:lnTo>
                    <a:lnTo>
                      <a:pt x="1048" y="708"/>
                    </a:lnTo>
                    <a:lnTo>
                      <a:pt x="1060" y="708"/>
                    </a:lnTo>
                    <a:lnTo>
                      <a:pt x="1078" y="706"/>
                    </a:lnTo>
                    <a:close/>
                    <a:moveTo>
                      <a:pt x="1928" y="154"/>
                    </a:moveTo>
                    <a:lnTo>
                      <a:pt x="1928" y="154"/>
                    </a:lnTo>
                    <a:lnTo>
                      <a:pt x="1914" y="152"/>
                    </a:lnTo>
                    <a:lnTo>
                      <a:pt x="1902" y="154"/>
                    </a:lnTo>
                    <a:lnTo>
                      <a:pt x="1894" y="156"/>
                    </a:lnTo>
                    <a:lnTo>
                      <a:pt x="1890" y="160"/>
                    </a:lnTo>
                    <a:lnTo>
                      <a:pt x="1890" y="164"/>
                    </a:lnTo>
                    <a:lnTo>
                      <a:pt x="1894" y="168"/>
                    </a:lnTo>
                    <a:lnTo>
                      <a:pt x="1900" y="172"/>
                    </a:lnTo>
                    <a:lnTo>
                      <a:pt x="1910" y="176"/>
                    </a:lnTo>
                    <a:lnTo>
                      <a:pt x="1920" y="178"/>
                    </a:lnTo>
                    <a:lnTo>
                      <a:pt x="1926" y="180"/>
                    </a:lnTo>
                    <a:lnTo>
                      <a:pt x="1932" y="186"/>
                    </a:lnTo>
                    <a:lnTo>
                      <a:pt x="1934" y="188"/>
                    </a:lnTo>
                    <a:lnTo>
                      <a:pt x="1938" y="190"/>
                    </a:lnTo>
                    <a:lnTo>
                      <a:pt x="1956" y="188"/>
                    </a:lnTo>
                    <a:lnTo>
                      <a:pt x="1982" y="180"/>
                    </a:lnTo>
                    <a:lnTo>
                      <a:pt x="1996" y="174"/>
                    </a:lnTo>
                    <a:lnTo>
                      <a:pt x="2000" y="172"/>
                    </a:lnTo>
                    <a:lnTo>
                      <a:pt x="2000" y="170"/>
                    </a:lnTo>
                    <a:lnTo>
                      <a:pt x="1998" y="168"/>
                    </a:lnTo>
                    <a:lnTo>
                      <a:pt x="1994" y="166"/>
                    </a:lnTo>
                    <a:lnTo>
                      <a:pt x="1982" y="162"/>
                    </a:lnTo>
                    <a:lnTo>
                      <a:pt x="1964" y="158"/>
                    </a:lnTo>
                    <a:lnTo>
                      <a:pt x="1928" y="154"/>
                    </a:lnTo>
                    <a:close/>
                    <a:moveTo>
                      <a:pt x="526" y="138"/>
                    </a:moveTo>
                    <a:lnTo>
                      <a:pt x="526" y="138"/>
                    </a:lnTo>
                    <a:lnTo>
                      <a:pt x="532" y="144"/>
                    </a:lnTo>
                    <a:lnTo>
                      <a:pt x="538" y="148"/>
                    </a:lnTo>
                    <a:lnTo>
                      <a:pt x="552" y="152"/>
                    </a:lnTo>
                    <a:lnTo>
                      <a:pt x="558" y="154"/>
                    </a:lnTo>
                    <a:lnTo>
                      <a:pt x="562" y="152"/>
                    </a:lnTo>
                    <a:lnTo>
                      <a:pt x="564" y="150"/>
                    </a:lnTo>
                    <a:lnTo>
                      <a:pt x="564" y="146"/>
                    </a:lnTo>
                    <a:lnTo>
                      <a:pt x="564" y="142"/>
                    </a:lnTo>
                    <a:lnTo>
                      <a:pt x="568" y="140"/>
                    </a:lnTo>
                    <a:lnTo>
                      <a:pt x="572" y="136"/>
                    </a:lnTo>
                    <a:lnTo>
                      <a:pt x="582" y="136"/>
                    </a:lnTo>
                    <a:lnTo>
                      <a:pt x="600" y="134"/>
                    </a:lnTo>
                    <a:lnTo>
                      <a:pt x="604" y="132"/>
                    </a:lnTo>
                    <a:lnTo>
                      <a:pt x="606" y="130"/>
                    </a:lnTo>
                    <a:lnTo>
                      <a:pt x="604" y="128"/>
                    </a:lnTo>
                    <a:lnTo>
                      <a:pt x="598" y="126"/>
                    </a:lnTo>
                    <a:lnTo>
                      <a:pt x="580" y="122"/>
                    </a:lnTo>
                    <a:lnTo>
                      <a:pt x="556" y="120"/>
                    </a:lnTo>
                    <a:lnTo>
                      <a:pt x="534" y="122"/>
                    </a:lnTo>
                    <a:lnTo>
                      <a:pt x="526" y="124"/>
                    </a:lnTo>
                    <a:lnTo>
                      <a:pt x="522" y="126"/>
                    </a:lnTo>
                    <a:lnTo>
                      <a:pt x="522" y="132"/>
                    </a:lnTo>
                    <a:lnTo>
                      <a:pt x="526" y="138"/>
                    </a:lnTo>
                    <a:close/>
                    <a:moveTo>
                      <a:pt x="658" y="948"/>
                    </a:moveTo>
                    <a:lnTo>
                      <a:pt x="658" y="948"/>
                    </a:lnTo>
                    <a:lnTo>
                      <a:pt x="658" y="944"/>
                    </a:lnTo>
                    <a:lnTo>
                      <a:pt x="656" y="942"/>
                    </a:lnTo>
                    <a:lnTo>
                      <a:pt x="644" y="936"/>
                    </a:lnTo>
                    <a:lnTo>
                      <a:pt x="628" y="926"/>
                    </a:lnTo>
                    <a:lnTo>
                      <a:pt x="620" y="920"/>
                    </a:lnTo>
                    <a:lnTo>
                      <a:pt x="612" y="912"/>
                    </a:lnTo>
                    <a:lnTo>
                      <a:pt x="602" y="904"/>
                    </a:lnTo>
                    <a:lnTo>
                      <a:pt x="594" y="904"/>
                    </a:lnTo>
                    <a:lnTo>
                      <a:pt x="588" y="906"/>
                    </a:lnTo>
                    <a:lnTo>
                      <a:pt x="582" y="908"/>
                    </a:lnTo>
                    <a:lnTo>
                      <a:pt x="580" y="910"/>
                    </a:lnTo>
                    <a:lnTo>
                      <a:pt x="580" y="912"/>
                    </a:lnTo>
                    <a:lnTo>
                      <a:pt x="582" y="916"/>
                    </a:lnTo>
                    <a:lnTo>
                      <a:pt x="584" y="920"/>
                    </a:lnTo>
                    <a:lnTo>
                      <a:pt x="582" y="920"/>
                    </a:lnTo>
                    <a:lnTo>
                      <a:pt x="578" y="918"/>
                    </a:lnTo>
                    <a:lnTo>
                      <a:pt x="576" y="918"/>
                    </a:lnTo>
                    <a:lnTo>
                      <a:pt x="574" y="920"/>
                    </a:lnTo>
                    <a:lnTo>
                      <a:pt x="576" y="924"/>
                    </a:lnTo>
                    <a:lnTo>
                      <a:pt x="580" y="930"/>
                    </a:lnTo>
                    <a:lnTo>
                      <a:pt x="588" y="940"/>
                    </a:lnTo>
                    <a:lnTo>
                      <a:pt x="594" y="944"/>
                    </a:lnTo>
                    <a:lnTo>
                      <a:pt x="596" y="946"/>
                    </a:lnTo>
                    <a:lnTo>
                      <a:pt x="600" y="944"/>
                    </a:lnTo>
                    <a:lnTo>
                      <a:pt x="600" y="942"/>
                    </a:lnTo>
                    <a:lnTo>
                      <a:pt x="604" y="942"/>
                    </a:lnTo>
                    <a:lnTo>
                      <a:pt x="610" y="942"/>
                    </a:lnTo>
                    <a:lnTo>
                      <a:pt x="618" y="946"/>
                    </a:lnTo>
                    <a:lnTo>
                      <a:pt x="620" y="948"/>
                    </a:lnTo>
                    <a:lnTo>
                      <a:pt x="620" y="952"/>
                    </a:lnTo>
                    <a:lnTo>
                      <a:pt x="620" y="956"/>
                    </a:lnTo>
                    <a:lnTo>
                      <a:pt x="624" y="958"/>
                    </a:lnTo>
                    <a:lnTo>
                      <a:pt x="638" y="956"/>
                    </a:lnTo>
                    <a:lnTo>
                      <a:pt x="652" y="954"/>
                    </a:lnTo>
                    <a:lnTo>
                      <a:pt x="656" y="950"/>
                    </a:lnTo>
                    <a:lnTo>
                      <a:pt x="658" y="948"/>
                    </a:lnTo>
                    <a:close/>
                    <a:moveTo>
                      <a:pt x="768" y="460"/>
                    </a:moveTo>
                    <a:lnTo>
                      <a:pt x="768" y="460"/>
                    </a:lnTo>
                    <a:lnTo>
                      <a:pt x="752" y="466"/>
                    </a:lnTo>
                    <a:lnTo>
                      <a:pt x="742" y="468"/>
                    </a:lnTo>
                    <a:lnTo>
                      <a:pt x="736" y="468"/>
                    </a:lnTo>
                    <a:lnTo>
                      <a:pt x="732" y="466"/>
                    </a:lnTo>
                    <a:lnTo>
                      <a:pt x="728" y="462"/>
                    </a:lnTo>
                    <a:lnTo>
                      <a:pt x="722" y="460"/>
                    </a:lnTo>
                    <a:lnTo>
                      <a:pt x="712" y="458"/>
                    </a:lnTo>
                    <a:lnTo>
                      <a:pt x="698" y="460"/>
                    </a:lnTo>
                    <a:lnTo>
                      <a:pt x="682" y="462"/>
                    </a:lnTo>
                    <a:lnTo>
                      <a:pt x="674" y="464"/>
                    </a:lnTo>
                    <a:lnTo>
                      <a:pt x="672" y="468"/>
                    </a:lnTo>
                    <a:lnTo>
                      <a:pt x="672" y="470"/>
                    </a:lnTo>
                    <a:lnTo>
                      <a:pt x="674" y="474"/>
                    </a:lnTo>
                    <a:lnTo>
                      <a:pt x="674" y="476"/>
                    </a:lnTo>
                    <a:lnTo>
                      <a:pt x="672" y="478"/>
                    </a:lnTo>
                    <a:lnTo>
                      <a:pt x="664" y="476"/>
                    </a:lnTo>
                    <a:lnTo>
                      <a:pt x="652" y="478"/>
                    </a:lnTo>
                    <a:lnTo>
                      <a:pt x="636" y="480"/>
                    </a:lnTo>
                    <a:lnTo>
                      <a:pt x="620" y="484"/>
                    </a:lnTo>
                    <a:lnTo>
                      <a:pt x="602" y="492"/>
                    </a:lnTo>
                    <a:lnTo>
                      <a:pt x="584" y="500"/>
                    </a:lnTo>
                    <a:lnTo>
                      <a:pt x="568" y="508"/>
                    </a:lnTo>
                    <a:lnTo>
                      <a:pt x="554" y="518"/>
                    </a:lnTo>
                    <a:lnTo>
                      <a:pt x="544" y="528"/>
                    </a:lnTo>
                    <a:lnTo>
                      <a:pt x="538" y="536"/>
                    </a:lnTo>
                    <a:lnTo>
                      <a:pt x="532" y="538"/>
                    </a:lnTo>
                    <a:lnTo>
                      <a:pt x="528" y="538"/>
                    </a:lnTo>
                    <a:lnTo>
                      <a:pt x="526" y="538"/>
                    </a:lnTo>
                    <a:lnTo>
                      <a:pt x="524" y="536"/>
                    </a:lnTo>
                    <a:lnTo>
                      <a:pt x="520" y="534"/>
                    </a:lnTo>
                    <a:lnTo>
                      <a:pt x="514" y="536"/>
                    </a:lnTo>
                    <a:lnTo>
                      <a:pt x="506" y="542"/>
                    </a:lnTo>
                    <a:lnTo>
                      <a:pt x="498" y="548"/>
                    </a:lnTo>
                    <a:lnTo>
                      <a:pt x="494" y="550"/>
                    </a:lnTo>
                    <a:lnTo>
                      <a:pt x="490" y="548"/>
                    </a:lnTo>
                    <a:lnTo>
                      <a:pt x="488" y="546"/>
                    </a:lnTo>
                    <a:lnTo>
                      <a:pt x="488" y="544"/>
                    </a:lnTo>
                    <a:lnTo>
                      <a:pt x="484" y="542"/>
                    </a:lnTo>
                    <a:lnTo>
                      <a:pt x="480" y="542"/>
                    </a:lnTo>
                    <a:lnTo>
                      <a:pt x="474" y="546"/>
                    </a:lnTo>
                    <a:lnTo>
                      <a:pt x="470" y="550"/>
                    </a:lnTo>
                    <a:lnTo>
                      <a:pt x="468" y="554"/>
                    </a:lnTo>
                    <a:lnTo>
                      <a:pt x="470" y="558"/>
                    </a:lnTo>
                    <a:lnTo>
                      <a:pt x="474" y="560"/>
                    </a:lnTo>
                    <a:lnTo>
                      <a:pt x="480" y="564"/>
                    </a:lnTo>
                    <a:lnTo>
                      <a:pt x="480" y="568"/>
                    </a:lnTo>
                    <a:lnTo>
                      <a:pt x="476" y="570"/>
                    </a:lnTo>
                    <a:lnTo>
                      <a:pt x="472" y="572"/>
                    </a:lnTo>
                    <a:lnTo>
                      <a:pt x="470" y="576"/>
                    </a:lnTo>
                    <a:lnTo>
                      <a:pt x="472" y="578"/>
                    </a:lnTo>
                    <a:lnTo>
                      <a:pt x="476" y="580"/>
                    </a:lnTo>
                    <a:lnTo>
                      <a:pt x="478" y="582"/>
                    </a:lnTo>
                    <a:lnTo>
                      <a:pt x="478" y="584"/>
                    </a:lnTo>
                    <a:lnTo>
                      <a:pt x="476" y="586"/>
                    </a:lnTo>
                    <a:lnTo>
                      <a:pt x="468" y="586"/>
                    </a:lnTo>
                    <a:lnTo>
                      <a:pt x="460" y="588"/>
                    </a:lnTo>
                    <a:lnTo>
                      <a:pt x="454" y="594"/>
                    </a:lnTo>
                    <a:lnTo>
                      <a:pt x="450" y="600"/>
                    </a:lnTo>
                    <a:lnTo>
                      <a:pt x="446" y="606"/>
                    </a:lnTo>
                    <a:lnTo>
                      <a:pt x="442" y="614"/>
                    </a:lnTo>
                    <a:lnTo>
                      <a:pt x="436" y="622"/>
                    </a:lnTo>
                    <a:lnTo>
                      <a:pt x="426" y="630"/>
                    </a:lnTo>
                    <a:lnTo>
                      <a:pt x="414" y="636"/>
                    </a:lnTo>
                    <a:lnTo>
                      <a:pt x="390" y="648"/>
                    </a:lnTo>
                    <a:lnTo>
                      <a:pt x="384" y="654"/>
                    </a:lnTo>
                    <a:lnTo>
                      <a:pt x="380" y="658"/>
                    </a:lnTo>
                    <a:lnTo>
                      <a:pt x="380" y="662"/>
                    </a:lnTo>
                    <a:lnTo>
                      <a:pt x="382" y="666"/>
                    </a:lnTo>
                    <a:lnTo>
                      <a:pt x="390" y="666"/>
                    </a:lnTo>
                    <a:lnTo>
                      <a:pt x="400" y="666"/>
                    </a:lnTo>
                    <a:lnTo>
                      <a:pt x="408" y="668"/>
                    </a:lnTo>
                    <a:lnTo>
                      <a:pt x="410" y="670"/>
                    </a:lnTo>
                    <a:lnTo>
                      <a:pt x="408" y="674"/>
                    </a:lnTo>
                    <a:lnTo>
                      <a:pt x="406" y="678"/>
                    </a:lnTo>
                    <a:lnTo>
                      <a:pt x="402" y="680"/>
                    </a:lnTo>
                    <a:lnTo>
                      <a:pt x="402" y="684"/>
                    </a:lnTo>
                    <a:lnTo>
                      <a:pt x="406" y="684"/>
                    </a:lnTo>
                    <a:lnTo>
                      <a:pt x="416" y="682"/>
                    </a:lnTo>
                    <a:lnTo>
                      <a:pt x="438" y="676"/>
                    </a:lnTo>
                    <a:lnTo>
                      <a:pt x="446" y="676"/>
                    </a:lnTo>
                    <a:lnTo>
                      <a:pt x="454" y="676"/>
                    </a:lnTo>
                    <a:lnTo>
                      <a:pt x="460" y="678"/>
                    </a:lnTo>
                    <a:lnTo>
                      <a:pt x="466" y="682"/>
                    </a:lnTo>
                    <a:lnTo>
                      <a:pt x="486" y="692"/>
                    </a:lnTo>
                    <a:lnTo>
                      <a:pt x="496" y="696"/>
                    </a:lnTo>
                    <a:lnTo>
                      <a:pt x="508" y="694"/>
                    </a:lnTo>
                    <a:lnTo>
                      <a:pt x="514" y="692"/>
                    </a:lnTo>
                    <a:lnTo>
                      <a:pt x="518" y="690"/>
                    </a:lnTo>
                    <a:lnTo>
                      <a:pt x="522" y="686"/>
                    </a:lnTo>
                    <a:lnTo>
                      <a:pt x="524" y="680"/>
                    </a:lnTo>
                    <a:lnTo>
                      <a:pt x="526" y="674"/>
                    </a:lnTo>
                    <a:lnTo>
                      <a:pt x="528" y="672"/>
                    </a:lnTo>
                    <a:lnTo>
                      <a:pt x="538" y="670"/>
                    </a:lnTo>
                    <a:lnTo>
                      <a:pt x="542" y="668"/>
                    </a:lnTo>
                    <a:lnTo>
                      <a:pt x="546" y="664"/>
                    </a:lnTo>
                    <a:lnTo>
                      <a:pt x="550" y="660"/>
                    </a:lnTo>
                    <a:lnTo>
                      <a:pt x="554" y="650"/>
                    </a:lnTo>
                    <a:lnTo>
                      <a:pt x="558" y="640"/>
                    </a:lnTo>
                    <a:lnTo>
                      <a:pt x="562" y="634"/>
                    </a:lnTo>
                    <a:lnTo>
                      <a:pt x="566" y="630"/>
                    </a:lnTo>
                    <a:lnTo>
                      <a:pt x="572" y="628"/>
                    </a:lnTo>
                    <a:lnTo>
                      <a:pt x="580" y="624"/>
                    </a:lnTo>
                    <a:lnTo>
                      <a:pt x="584" y="622"/>
                    </a:lnTo>
                    <a:lnTo>
                      <a:pt x="586" y="616"/>
                    </a:lnTo>
                    <a:lnTo>
                      <a:pt x="588" y="606"/>
                    </a:lnTo>
                    <a:lnTo>
                      <a:pt x="590" y="602"/>
                    </a:lnTo>
                    <a:lnTo>
                      <a:pt x="594" y="600"/>
                    </a:lnTo>
                    <a:lnTo>
                      <a:pt x="610" y="594"/>
                    </a:lnTo>
                    <a:lnTo>
                      <a:pt x="638" y="584"/>
                    </a:lnTo>
                    <a:lnTo>
                      <a:pt x="652" y="578"/>
                    </a:lnTo>
                    <a:lnTo>
                      <a:pt x="658" y="572"/>
                    </a:lnTo>
                    <a:lnTo>
                      <a:pt x="662" y="568"/>
                    </a:lnTo>
                    <a:lnTo>
                      <a:pt x="664" y="564"/>
                    </a:lnTo>
                    <a:lnTo>
                      <a:pt x="668" y="558"/>
                    </a:lnTo>
                    <a:lnTo>
                      <a:pt x="674" y="552"/>
                    </a:lnTo>
                    <a:lnTo>
                      <a:pt x="688" y="544"/>
                    </a:lnTo>
                    <a:lnTo>
                      <a:pt x="712" y="534"/>
                    </a:lnTo>
                    <a:lnTo>
                      <a:pt x="744" y="522"/>
                    </a:lnTo>
                    <a:lnTo>
                      <a:pt x="778" y="512"/>
                    </a:lnTo>
                    <a:lnTo>
                      <a:pt x="854" y="492"/>
                    </a:lnTo>
                    <a:lnTo>
                      <a:pt x="924" y="474"/>
                    </a:lnTo>
                    <a:lnTo>
                      <a:pt x="956" y="464"/>
                    </a:lnTo>
                    <a:lnTo>
                      <a:pt x="980" y="454"/>
                    </a:lnTo>
                    <a:lnTo>
                      <a:pt x="990" y="448"/>
                    </a:lnTo>
                    <a:lnTo>
                      <a:pt x="998" y="444"/>
                    </a:lnTo>
                    <a:lnTo>
                      <a:pt x="1002" y="438"/>
                    </a:lnTo>
                    <a:lnTo>
                      <a:pt x="1002" y="432"/>
                    </a:lnTo>
                    <a:lnTo>
                      <a:pt x="1002" y="428"/>
                    </a:lnTo>
                    <a:lnTo>
                      <a:pt x="1000" y="424"/>
                    </a:lnTo>
                    <a:lnTo>
                      <a:pt x="996" y="420"/>
                    </a:lnTo>
                    <a:lnTo>
                      <a:pt x="990" y="416"/>
                    </a:lnTo>
                    <a:lnTo>
                      <a:pt x="974" y="410"/>
                    </a:lnTo>
                    <a:lnTo>
                      <a:pt x="954" y="406"/>
                    </a:lnTo>
                    <a:lnTo>
                      <a:pt x="932" y="408"/>
                    </a:lnTo>
                    <a:lnTo>
                      <a:pt x="908" y="412"/>
                    </a:lnTo>
                    <a:lnTo>
                      <a:pt x="878" y="422"/>
                    </a:lnTo>
                    <a:lnTo>
                      <a:pt x="874" y="426"/>
                    </a:lnTo>
                    <a:lnTo>
                      <a:pt x="870" y="428"/>
                    </a:lnTo>
                    <a:lnTo>
                      <a:pt x="868" y="430"/>
                    </a:lnTo>
                    <a:lnTo>
                      <a:pt x="864" y="434"/>
                    </a:lnTo>
                    <a:lnTo>
                      <a:pt x="856" y="438"/>
                    </a:lnTo>
                    <a:lnTo>
                      <a:pt x="842" y="444"/>
                    </a:lnTo>
                    <a:lnTo>
                      <a:pt x="818" y="450"/>
                    </a:lnTo>
                    <a:lnTo>
                      <a:pt x="808" y="450"/>
                    </a:lnTo>
                    <a:lnTo>
                      <a:pt x="798" y="452"/>
                    </a:lnTo>
                    <a:lnTo>
                      <a:pt x="768" y="460"/>
                    </a:lnTo>
                    <a:close/>
                    <a:moveTo>
                      <a:pt x="484" y="70"/>
                    </a:moveTo>
                    <a:lnTo>
                      <a:pt x="484" y="70"/>
                    </a:lnTo>
                    <a:lnTo>
                      <a:pt x="482" y="70"/>
                    </a:lnTo>
                    <a:lnTo>
                      <a:pt x="484" y="70"/>
                    </a:lnTo>
                    <a:lnTo>
                      <a:pt x="490" y="72"/>
                    </a:lnTo>
                    <a:lnTo>
                      <a:pt x="500" y="74"/>
                    </a:lnTo>
                    <a:lnTo>
                      <a:pt x="510" y="78"/>
                    </a:lnTo>
                    <a:lnTo>
                      <a:pt x="528" y="86"/>
                    </a:lnTo>
                    <a:lnTo>
                      <a:pt x="538" y="86"/>
                    </a:lnTo>
                    <a:lnTo>
                      <a:pt x="554" y="86"/>
                    </a:lnTo>
                    <a:lnTo>
                      <a:pt x="568" y="86"/>
                    </a:lnTo>
                    <a:lnTo>
                      <a:pt x="568" y="84"/>
                    </a:lnTo>
                    <a:lnTo>
                      <a:pt x="566" y="82"/>
                    </a:lnTo>
                    <a:lnTo>
                      <a:pt x="544" y="76"/>
                    </a:lnTo>
                    <a:lnTo>
                      <a:pt x="530" y="72"/>
                    </a:lnTo>
                    <a:lnTo>
                      <a:pt x="512" y="70"/>
                    </a:lnTo>
                    <a:lnTo>
                      <a:pt x="496" y="68"/>
                    </a:lnTo>
                    <a:lnTo>
                      <a:pt x="484" y="70"/>
                    </a:lnTo>
                    <a:close/>
                    <a:moveTo>
                      <a:pt x="542" y="114"/>
                    </a:moveTo>
                    <a:lnTo>
                      <a:pt x="542" y="114"/>
                    </a:lnTo>
                    <a:lnTo>
                      <a:pt x="554" y="116"/>
                    </a:lnTo>
                    <a:lnTo>
                      <a:pt x="558" y="114"/>
                    </a:lnTo>
                    <a:lnTo>
                      <a:pt x="560" y="112"/>
                    </a:lnTo>
                    <a:lnTo>
                      <a:pt x="560" y="110"/>
                    </a:lnTo>
                    <a:lnTo>
                      <a:pt x="560" y="108"/>
                    </a:lnTo>
                    <a:lnTo>
                      <a:pt x="554" y="106"/>
                    </a:lnTo>
                    <a:lnTo>
                      <a:pt x="542" y="106"/>
                    </a:lnTo>
                    <a:lnTo>
                      <a:pt x="532" y="108"/>
                    </a:lnTo>
                    <a:lnTo>
                      <a:pt x="530" y="110"/>
                    </a:lnTo>
                    <a:lnTo>
                      <a:pt x="532" y="112"/>
                    </a:lnTo>
                    <a:lnTo>
                      <a:pt x="534" y="114"/>
                    </a:lnTo>
                    <a:lnTo>
                      <a:pt x="542" y="114"/>
                    </a:lnTo>
                    <a:close/>
                    <a:moveTo>
                      <a:pt x="590" y="96"/>
                    </a:moveTo>
                    <a:lnTo>
                      <a:pt x="590" y="96"/>
                    </a:lnTo>
                    <a:lnTo>
                      <a:pt x="596" y="94"/>
                    </a:lnTo>
                    <a:lnTo>
                      <a:pt x="598" y="92"/>
                    </a:lnTo>
                    <a:lnTo>
                      <a:pt x="598" y="90"/>
                    </a:lnTo>
                    <a:lnTo>
                      <a:pt x="596" y="88"/>
                    </a:lnTo>
                    <a:lnTo>
                      <a:pt x="592" y="86"/>
                    </a:lnTo>
                    <a:lnTo>
                      <a:pt x="584" y="86"/>
                    </a:lnTo>
                    <a:lnTo>
                      <a:pt x="574" y="88"/>
                    </a:lnTo>
                    <a:lnTo>
                      <a:pt x="562" y="90"/>
                    </a:lnTo>
                    <a:lnTo>
                      <a:pt x="556" y="92"/>
                    </a:lnTo>
                    <a:lnTo>
                      <a:pt x="556" y="94"/>
                    </a:lnTo>
                    <a:lnTo>
                      <a:pt x="560" y="96"/>
                    </a:lnTo>
                    <a:lnTo>
                      <a:pt x="576" y="96"/>
                    </a:lnTo>
                    <a:lnTo>
                      <a:pt x="590" y="96"/>
                    </a:lnTo>
                    <a:close/>
                    <a:moveTo>
                      <a:pt x="554" y="70"/>
                    </a:moveTo>
                    <a:lnTo>
                      <a:pt x="554" y="70"/>
                    </a:lnTo>
                    <a:lnTo>
                      <a:pt x="554" y="72"/>
                    </a:lnTo>
                    <a:lnTo>
                      <a:pt x="554" y="74"/>
                    </a:lnTo>
                    <a:lnTo>
                      <a:pt x="562" y="78"/>
                    </a:lnTo>
                    <a:lnTo>
                      <a:pt x="572" y="80"/>
                    </a:lnTo>
                    <a:lnTo>
                      <a:pt x="582" y="80"/>
                    </a:lnTo>
                    <a:lnTo>
                      <a:pt x="584" y="78"/>
                    </a:lnTo>
                    <a:lnTo>
                      <a:pt x="584" y="76"/>
                    </a:lnTo>
                    <a:lnTo>
                      <a:pt x="576" y="72"/>
                    </a:lnTo>
                    <a:lnTo>
                      <a:pt x="564" y="68"/>
                    </a:lnTo>
                    <a:lnTo>
                      <a:pt x="558" y="68"/>
                    </a:lnTo>
                    <a:lnTo>
                      <a:pt x="554" y="70"/>
                    </a:lnTo>
                    <a:close/>
                    <a:moveTo>
                      <a:pt x="1962" y="108"/>
                    </a:moveTo>
                    <a:lnTo>
                      <a:pt x="1962" y="108"/>
                    </a:lnTo>
                    <a:lnTo>
                      <a:pt x="1950" y="114"/>
                    </a:lnTo>
                    <a:lnTo>
                      <a:pt x="1938" y="120"/>
                    </a:lnTo>
                    <a:lnTo>
                      <a:pt x="1916" y="128"/>
                    </a:lnTo>
                    <a:lnTo>
                      <a:pt x="1908" y="132"/>
                    </a:lnTo>
                    <a:lnTo>
                      <a:pt x="1906" y="134"/>
                    </a:lnTo>
                    <a:lnTo>
                      <a:pt x="1908" y="136"/>
                    </a:lnTo>
                    <a:lnTo>
                      <a:pt x="1918" y="138"/>
                    </a:lnTo>
                    <a:lnTo>
                      <a:pt x="1930" y="138"/>
                    </a:lnTo>
                    <a:lnTo>
                      <a:pt x="1938" y="142"/>
                    </a:lnTo>
                    <a:lnTo>
                      <a:pt x="1952" y="146"/>
                    </a:lnTo>
                    <a:lnTo>
                      <a:pt x="1968" y="154"/>
                    </a:lnTo>
                    <a:lnTo>
                      <a:pt x="1980" y="156"/>
                    </a:lnTo>
                    <a:lnTo>
                      <a:pt x="1994" y="158"/>
                    </a:lnTo>
                    <a:lnTo>
                      <a:pt x="2010" y="158"/>
                    </a:lnTo>
                    <a:lnTo>
                      <a:pt x="2016" y="158"/>
                    </a:lnTo>
                    <a:lnTo>
                      <a:pt x="2020" y="156"/>
                    </a:lnTo>
                    <a:lnTo>
                      <a:pt x="2022" y="152"/>
                    </a:lnTo>
                    <a:lnTo>
                      <a:pt x="2024" y="150"/>
                    </a:lnTo>
                    <a:lnTo>
                      <a:pt x="2028" y="146"/>
                    </a:lnTo>
                    <a:lnTo>
                      <a:pt x="2040" y="142"/>
                    </a:lnTo>
                    <a:lnTo>
                      <a:pt x="2058" y="140"/>
                    </a:lnTo>
                    <a:lnTo>
                      <a:pt x="2100" y="140"/>
                    </a:lnTo>
                    <a:lnTo>
                      <a:pt x="2130" y="140"/>
                    </a:lnTo>
                    <a:lnTo>
                      <a:pt x="2138" y="138"/>
                    </a:lnTo>
                    <a:lnTo>
                      <a:pt x="2142" y="136"/>
                    </a:lnTo>
                    <a:lnTo>
                      <a:pt x="2142" y="130"/>
                    </a:lnTo>
                    <a:lnTo>
                      <a:pt x="2136" y="122"/>
                    </a:lnTo>
                    <a:lnTo>
                      <a:pt x="2132" y="114"/>
                    </a:lnTo>
                    <a:lnTo>
                      <a:pt x="2132" y="112"/>
                    </a:lnTo>
                    <a:lnTo>
                      <a:pt x="2134" y="110"/>
                    </a:lnTo>
                    <a:lnTo>
                      <a:pt x="2140" y="108"/>
                    </a:lnTo>
                    <a:lnTo>
                      <a:pt x="2146" y="106"/>
                    </a:lnTo>
                    <a:lnTo>
                      <a:pt x="2162" y="104"/>
                    </a:lnTo>
                    <a:lnTo>
                      <a:pt x="2164" y="102"/>
                    </a:lnTo>
                    <a:lnTo>
                      <a:pt x="2166" y="100"/>
                    </a:lnTo>
                    <a:lnTo>
                      <a:pt x="2164" y="96"/>
                    </a:lnTo>
                    <a:lnTo>
                      <a:pt x="2160" y="92"/>
                    </a:lnTo>
                    <a:lnTo>
                      <a:pt x="2154" y="90"/>
                    </a:lnTo>
                    <a:lnTo>
                      <a:pt x="2142" y="88"/>
                    </a:lnTo>
                    <a:lnTo>
                      <a:pt x="2136" y="88"/>
                    </a:lnTo>
                    <a:lnTo>
                      <a:pt x="2128" y="86"/>
                    </a:lnTo>
                    <a:lnTo>
                      <a:pt x="2118" y="82"/>
                    </a:lnTo>
                    <a:lnTo>
                      <a:pt x="2110" y="74"/>
                    </a:lnTo>
                    <a:lnTo>
                      <a:pt x="2090" y="60"/>
                    </a:lnTo>
                    <a:lnTo>
                      <a:pt x="2082" y="56"/>
                    </a:lnTo>
                    <a:lnTo>
                      <a:pt x="2076" y="52"/>
                    </a:lnTo>
                    <a:lnTo>
                      <a:pt x="2068" y="50"/>
                    </a:lnTo>
                    <a:lnTo>
                      <a:pt x="2060" y="50"/>
                    </a:lnTo>
                    <a:lnTo>
                      <a:pt x="2052" y="54"/>
                    </a:lnTo>
                    <a:lnTo>
                      <a:pt x="2044" y="58"/>
                    </a:lnTo>
                    <a:lnTo>
                      <a:pt x="2034" y="62"/>
                    </a:lnTo>
                    <a:lnTo>
                      <a:pt x="2026" y="66"/>
                    </a:lnTo>
                    <a:lnTo>
                      <a:pt x="2008" y="68"/>
                    </a:lnTo>
                    <a:lnTo>
                      <a:pt x="1988" y="74"/>
                    </a:lnTo>
                    <a:lnTo>
                      <a:pt x="1978" y="78"/>
                    </a:lnTo>
                    <a:lnTo>
                      <a:pt x="1964" y="84"/>
                    </a:lnTo>
                    <a:lnTo>
                      <a:pt x="1954" y="92"/>
                    </a:lnTo>
                    <a:lnTo>
                      <a:pt x="1952" y="94"/>
                    </a:lnTo>
                    <a:lnTo>
                      <a:pt x="1954" y="96"/>
                    </a:lnTo>
                    <a:lnTo>
                      <a:pt x="1960" y="98"/>
                    </a:lnTo>
                    <a:lnTo>
                      <a:pt x="1964" y="98"/>
                    </a:lnTo>
                    <a:lnTo>
                      <a:pt x="1968" y="98"/>
                    </a:lnTo>
                    <a:lnTo>
                      <a:pt x="1968" y="100"/>
                    </a:lnTo>
                    <a:lnTo>
                      <a:pt x="1968" y="102"/>
                    </a:lnTo>
                    <a:lnTo>
                      <a:pt x="1962" y="108"/>
                    </a:lnTo>
                    <a:close/>
                    <a:moveTo>
                      <a:pt x="3810" y="584"/>
                    </a:moveTo>
                    <a:lnTo>
                      <a:pt x="3810" y="584"/>
                    </a:lnTo>
                    <a:lnTo>
                      <a:pt x="3826" y="588"/>
                    </a:lnTo>
                    <a:lnTo>
                      <a:pt x="3834" y="588"/>
                    </a:lnTo>
                    <a:lnTo>
                      <a:pt x="3840" y="584"/>
                    </a:lnTo>
                    <a:lnTo>
                      <a:pt x="3842" y="580"/>
                    </a:lnTo>
                    <a:lnTo>
                      <a:pt x="3842" y="574"/>
                    </a:lnTo>
                    <a:lnTo>
                      <a:pt x="3846" y="570"/>
                    </a:lnTo>
                    <a:lnTo>
                      <a:pt x="3852" y="568"/>
                    </a:lnTo>
                    <a:lnTo>
                      <a:pt x="3864" y="570"/>
                    </a:lnTo>
                    <a:lnTo>
                      <a:pt x="3878" y="574"/>
                    </a:lnTo>
                    <a:lnTo>
                      <a:pt x="3890" y="572"/>
                    </a:lnTo>
                    <a:lnTo>
                      <a:pt x="3900" y="570"/>
                    </a:lnTo>
                    <a:lnTo>
                      <a:pt x="3910" y="566"/>
                    </a:lnTo>
                    <a:lnTo>
                      <a:pt x="3918" y="562"/>
                    </a:lnTo>
                    <a:lnTo>
                      <a:pt x="3926" y="560"/>
                    </a:lnTo>
                    <a:lnTo>
                      <a:pt x="3934" y="562"/>
                    </a:lnTo>
                    <a:lnTo>
                      <a:pt x="3942" y="566"/>
                    </a:lnTo>
                    <a:lnTo>
                      <a:pt x="3952" y="570"/>
                    </a:lnTo>
                    <a:lnTo>
                      <a:pt x="3962" y="572"/>
                    </a:lnTo>
                    <a:lnTo>
                      <a:pt x="3974" y="572"/>
                    </a:lnTo>
                    <a:lnTo>
                      <a:pt x="3986" y="570"/>
                    </a:lnTo>
                    <a:lnTo>
                      <a:pt x="4014" y="562"/>
                    </a:lnTo>
                    <a:lnTo>
                      <a:pt x="4048" y="552"/>
                    </a:lnTo>
                    <a:lnTo>
                      <a:pt x="4056" y="546"/>
                    </a:lnTo>
                    <a:lnTo>
                      <a:pt x="4060" y="542"/>
                    </a:lnTo>
                    <a:lnTo>
                      <a:pt x="4060" y="538"/>
                    </a:lnTo>
                    <a:lnTo>
                      <a:pt x="4056" y="534"/>
                    </a:lnTo>
                    <a:lnTo>
                      <a:pt x="4054" y="530"/>
                    </a:lnTo>
                    <a:lnTo>
                      <a:pt x="4054" y="528"/>
                    </a:lnTo>
                    <a:lnTo>
                      <a:pt x="4056" y="524"/>
                    </a:lnTo>
                    <a:lnTo>
                      <a:pt x="4066" y="524"/>
                    </a:lnTo>
                    <a:lnTo>
                      <a:pt x="4070" y="522"/>
                    </a:lnTo>
                    <a:lnTo>
                      <a:pt x="4074" y="520"/>
                    </a:lnTo>
                    <a:lnTo>
                      <a:pt x="4076" y="518"/>
                    </a:lnTo>
                    <a:lnTo>
                      <a:pt x="4074" y="516"/>
                    </a:lnTo>
                    <a:lnTo>
                      <a:pt x="4068" y="512"/>
                    </a:lnTo>
                    <a:lnTo>
                      <a:pt x="4056" y="506"/>
                    </a:lnTo>
                    <a:lnTo>
                      <a:pt x="4042" y="500"/>
                    </a:lnTo>
                    <a:lnTo>
                      <a:pt x="4026" y="498"/>
                    </a:lnTo>
                    <a:lnTo>
                      <a:pt x="4010" y="496"/>
                    </a:lnTo>
                    <a:lnTo>
                      <a:pt x="3994" y="498"/>
                    </a:lnTo>
                    <a:lnTo>
                      <a:pt x="3980" y="498"/>
                    </a:lnTo>
                    <a:lnTo>
                      <a:pt x="3968" y="496"/>
                    </a:lnTo>
                    <a:lnTo>
                      <a:pt x="3958" y="490"/>
                    </a:lnTo>
                    <a:lnTo>
                      <a:pt x="3948" y="484"/>
                    </a:lnTo>
                    <a:lnTo>
                      <a:pt x="3938" y="478"/>
                    </a:lnTo>
                    <a:lnTo>
                      <a:pt x="3928" y="472"/>
                    </a:lnTo>
                    <a:lnTo>
                      <a:pt x="3918" y="470"/>
                    </a:lnTo>
                    <a:lnTo>
                      <a:pt x="3912" y="472"/>
                    </a:lnTo>
                    <a:lnTo>
                      <a:pt x="3906" y="474"/>
                    </a:lnTo>
                    <a:lnTo>
                      <a:pt x="3898" y="480"/>
                    </a:lnTo>
                    <a:lnTo>
                      <a:pt x="3894" y="486"/>
                    </a:lnTo>
                    <a:lnTo>
                      <a:pt x="3892" y="492"/>
                    </a:lnTo>
                    <a:lnTo>
                      <a:pt x="3894" y="498"/>
                    </a:lnTo>
                    <a:lnTo>
                      <a:pt x="3900" y="506"/>
                    </a:lnTo>
                    <a:lnTo>
                      <a:pt x="3900" y="510"/>
                    </a:lnTo>
                    <a:lnTo>
                      <a:pt x="3896" y="512"/>
                    </a:lnTo>
                    <a:lnTo>
                      <a:pt x="3890" y="512"/>
                    </a:lnTo>
                    <a:lnTo>
                      <a:pt x="3882" y="508"/>
                    </a:lnTo>
                    <a:lnTo>
                      <a:pt x="3862" y="498"/>
                    </a:lnTo>
                    <a:lnTo>
                      <a:pt x="3842" y="484"/>
                    </a:lnTo>
                    <a:lnTo>
                      <a:pt x="3822" y="472"/>
                    </a:lnTo>
                    <a:lnTo>
                      <a:pt x="3814" y="468"/>
                    </a:lnTo>
                    <a:lnTo>
                      <a:pt x="3808" y="468"/>
                    </a:lnTo>
                    <a:lnTo>
                      <a:pt x="3800" y="466"/>
                    </a:lnTo>
                    <a:lnTo>
                      <a:pt x="3794" y="468"/>
                    </a:lnTo>
                    <a:lnTo>
                      <a:pt x="3778" y="476"/>
                    </a:lnTo>
                    <a:lnTo>
                      <a:pt x="3758" y="488"/>
                    </a:lnTo>
                    <a:lnTo>
                      <a:pt x="3748" y="496"/>
                    </a:lnTo>
                    <a:lnTo>
                      <a:pt x="3746" y="502"/>
                    </a:lnTo>
                    <a:lnTo>
                      <a:pt x="3746" y="508"/>
                    </a:lnTo>
                    <a:lnTo>
                      <a:pt x="3748" y="514"/>
                    </a:lnTo>
                    <a:lnTo>
                      <a:pt x="3752" y="524"/>
                    </a:lnTo>
                    <a:lnTo>
                      <a:pt x="3752" y="530"/>
                    </a:lnTo>
                    <a:lnTo>
                      <a:pt x="3746" y="532"/>
                    </a:lnTo>
                    <a:lnTo>
                      <a:pt x="3742" y="536"/>
                    </a:lnTo>
                    <a:lnTo>
                      <a:pt x="3742" y="542"/>
                    </a:lnTo>
                    <a:lnTo>
                      <a:pt x="3744" y="548"/>
                    </a:lnTo>
                    <a:lnTo>
                      <a:pt x="3752" y="554"/>
                    </a:lnTo>
                    <a:lnTo>
                      <a:pt x="3762" y="560"/>
                    </a:lnTo>
                    <a:lnTo>
                      <a:pt x="3776" y="568"/>
                    </a:lnTo>
                    <a:lnTo>
                      <a:pt x="3810" y="584"/>
                    </a:lnTo>
                    <a:close/>
                    <a:moveTo>
                      <a:pt x="4172" y="572"/>
                    </a:moveTo>
                    <a:lnTo>
                      <a:pt x="4172" y="572"/>
                    </a:lnTo>
                    <a:lnTo>
                      <a:pt x="4198" y="578"/>
                    </a:lnTo>
                    <a:lnTo>
                      <a:pt x="4218" y="578"/>
                    </a:lnTo>
                    <a:lnTo>
                      <a:pt x="4262" y="576"/>
                    </a:lnTo>
                    <a:lnTo>
                      <a:pt x="4276" y="574"/>
                    </a:lnTo>
                    <a:lnTo>
                      <a:pt x="4288" y="570"/>
                    </a:lnTo>
                    <a:lnTo>
                      <a:pt x="4294" y="566"/>
                    </a:lnTo>
                    <a:lnTo>
                      <a:pt x="4300" y="560"/>
                    </a:lnTo>
                    <a:lnTo>
                      <a:pt x="4300" y="556"/>
                    </a:lnTo>
                    <a:lnTo>
                      <a:pt x="4300" y="552"/>
                    </a:lnTo>
                    <a:lnTo>
                      <a:pt x="4296" y="550"/>
                    </a:lnTo>
                    <a:lnTo>
                      <a:pt x="4288" y="550"/>
                    </a:lnTo>
                    <a:lnTo>
                      <a:pt x="4280" y="550"/>
                    </a:lnTo>
                    <a:lnTo>
                      <a:pt x="4274" y="548"/>
                    </a:lnTo>
                    <a:lnTo>
                      <a:pt x="4266" y="540"/>
                    </a:lnTo>
                    <a:lnTo>
                      <a:pt x="4260" y="536"/>
                    </a:lnTo>
                    <a:lnTo>
                      <a:pt x="4252" y="534"/>
                    </a:lnTo>
                    <a:lnTo>
                      <a:pt x="4244" y="536"/>
                    </a:lnTo>
                    <a:lnTo>
                      <a:pt x="4230" y="540"/>
                    </a:lnTo>
                    <a:lnTo>
                      <a:pt x="4220" y="542"/>
                    </a:lnTo>
                    <a:lnTo>
                      <a:pt x="4214" y="542"/>
                    </a:lnTo>
                    <a:lnTo>
                      <a:pt x="4212" y="540"/>
                    </a:lnTo>
                    <a:lnTo>
                      <a:pt x="4212" y="536"/>
                    </a:lnTo>
                    <a:lnTo>
                      <a:pt x="4210" y="532"/>
                    </a:lnTo>
                    <a:lnTo>
                      <a:pt x="4204" y="528"/>
                    </a:lnTo>
                    <a:lnTo>
                      <a:pt x="4194" y="526"/>
                    </a:lnTo>
                    <a:lnTo>
                      <a:pt x="4174" y="528"/>
                    </a:lnTo>
                    <a:lnTo>
                      <a:pt x="4154" y="528"/>
                    </a:lnTo>
                    <a:lnTo>
                      <a:pt x="4142" y="526"/>
                    </a:lnTo>
                    <a:lnTo>
                      <a:pt x="4132" y="524"/>
                    </a:lnTo>
                    <a:lnTo>
                      <a:pt x="4126" y="520"/>
                    </a:lnTo>
                    <a:lnTo>
                      <a:pt x="4122" y="514"/>
                    </a:lnTo>
                    <a:lnTo>
                      <a:pt x="4122" y="516"/>
                    </a:lnTo>
                    <a:lnTo>
                      <a:pt x="4118" y="518"/>
                    </a:lnTo>
                    <a:lnTo>
                      <a:pt x="4112" y="530"/>
                    </a:lnTo>
                    <a:lnTo>
                      <a:pt x="4108" y="536"/>
                    </a:lnTo>
                    <a:lnTo>
                      <a:pt x="4110" y="542"/>
                    </a:lnTo>
                    <a:lnTo>
                      <a:pt x="4114" y="550"/>
                    </a:lnTo>
                    <a:lnTo>
                      <a:pt x="4126" y="556"/>
                    </a:lnTo>
                    <a:lnTo>
                      <a:pt x="4144" y="564"/>
                    </a:lnTo>
                    <a:lnTo>
                      <a:pt x="4172" y="572"/>
                    </a:lnTo>
                    <a:close/>
                    <a:moveTo>
                      <a:pt x="5478" y="870"/>
                    </a:moveTo>
                    <a:lnTo>
                      <a:pt x="5478" y="866"/>
                    </a:lnTo>
                    <a:lnTo>
                      <a:pt x="5548" y="856"/>
                    </a:lnTo>
                    <a:lnTo>
                      <a:pt x="5558" y="854"/>
                    </a:lnTo>
                    <a:lnTo>
                      <a:pt x="5564" y="852"/>
                    </a:lnTo>
                    <a:lnTo>
                      <a:pt x="5570" y="848"/>
                    </a:lnTo>
                    <a:lnTo>
                      <a:pt x="5572" y="846"/>
                    </a:lnTo>
                    <a:lnTo>
                      <a:pt x="5570" y="842"/>
                    </a:lnTo>
                    <a:lnTo>
                      <a:pt x="5568" y="838"/>
                    </a:lnTo>
                    <a:lnTo>
                      <a:pt x="5560" y="832"/>
                    </a:lnTo>
                    <a:lnTo>
                      <a:pt x="5546" y="826"/>
                    </a:lnTo>
                    <a:lnTo>
                      <a:pt x="5530" y="820"/>
                    </a:lnTo>
                    <a:lnTo>
                      <a:pt x="5512" y="818"/>
                    </a:lnTo>
                    <a:lnTo>
                      <a:pt x="5494" y="818"/>
                    </a:lnTo>
                    <a:lnTo>
                      <a:pt x="5478" y="820"/>
                    </a:lnTo>
                    <a:lnTo>
                      <a:pt x="5478" y="818"/>
                    </a:lnTo>
                    <a:lnTo>
                      <a:pt x="5454" y="826"/>
                    </a:lnTo>
                    <a:lnTo>
                      <a:pt x="5444" y="832"/>
                    </a:lnTo>
                    <a:lnTo>
                      <a:pt x="5434" y="838"/>
                    </a:lnTo>
                    <a:lnTo>
                      <a:pt x="5428" y="844"/>
                    </a:lnTo>
                    <a:lnTo>
                      <a:pt x="5422" y="850"/>
                    </a:lnTo>
                    <a:lnTo>
                      <a:pt x="5418" y="856"/>
                    </a:lnTo>
                    <a:lnTo>
                      <a:pt x="5418" y="864"/>
                    </a:lnTo>
                    <a:lnTo>
                      <a:pt x="5418" y="868"/>
                    </a:lnTo>
                    <a:lnTo>
                      <a:pt x="5422" y="872"/>
                    </a:lnTo>
                    <a:lnTo>
                      <a:pt x="5426" y="874"/>
                    </a:lnTo>
                    <a:lnTo>
                      <a:pt x="5434" y="874"/>
                    </a:lnTo>
                    <a:lnTo>
                      <a:pt x="5452" y="874"/>
                    </a:lnTo>
                    <a:lnTo>
                      <a:pt x="5478" y="870"/>
                    </a:lnTo>
                    <a:close/>
                    <a:moveTo>
                      <a:pt x="2060" y="404"/>
                    </a:moveTo>
                    <a:lnTo>
                      <a:pt x="2060" y="404"/>
                    </a:lnTo>
                    <a:lnTo>
                      <a:pt x="2068" y="408"/>
                    </a:lnTo>
                    <a:lnTo>
                      <a:pt x="2078" y="408"/>
                    </a:lnTo>
                    <a:lnTo>
                      <a:pt x="2088" y="406"/>
                    </a:lnTo>
                    <a:lnTo>
                      <a:pt x="2096" y="404"/>
                    </a:lnTo>
                    <a:lnTo>
                      <a:pt x="2104" y="400"/>
                    </a:lnTo>
                    <a:lnTo>
                      <a:pt x="2108" y="396"/>
                    </a:lnTo>
                    <a:lnTo>
                      <a:pt x="2112" y="392"/>
                    </a:lnTo>
                    <a:lnTo>
                      <a:pt x="2112" y="388"/>
                    </a:lnTo>
                    <a:lnTo>
                      <a:pt x="2106" y="386"/>
                    </a:lnTo>
                    <a:lnTo>
                      <a:pt x="2100" y="386"/>
                    </a:lnTo>
                    <a:lnTo>
                      <a:pt x="2080" y="392"/>
                    </a:lnTo>
                    <a:lnTo>
                      <a:pt x="2064" y="398"/>
                    </a:lnTo>
                    <a:lnTo>
                      <a:pt x="2060" y="402"/>
                    </a:lnTo>
                    <a:lnTo>
                      <a:pt x="2058" y="404"/>
                    </a:lnTo>
                    <a:lnTo>
                      <a:pt x="2060" y="404"/>
                    </a:lnTo>
                    <a:close/>
                    <a:moveTo>
                      <a:pt x="3868" y="678"/>
                    </a:moveTo>
                    <a:lnTo>
                      <a:pt x="3868" y="678"/>
                    </a:lnTo>
                    <a:lnTo>
                      <a:pt x="3858" y="686"/>
                    </a:lnTo>
                    <a:lnTo>
                      <a:pt x="3856" y="688"/>
                    </a:lnTo>
                    <a:lnTo>
                      <a:pt x="3858" y="690"/>
                    </a:lnTo>
                    <a:lnTo>
                      <a:pt x="3866" y="690"/>
                    </a:lnTo>
                    <a:lnTo>
                      <a:pt x="3896" y="688"/>
                    </a:lnTo>
                    <a:lnTo>
                      <a:pt x="3916" y="688"/>
                    </a:lnTo>
                    <a:lnTo>
                      <a:pt x="3940" y="692"/>
                    </a:lnTo>
                    <a:lnTo>
                      <a:pt x="3970" y="696"/>
                    </a:lnTo>
                    <a:lnTo>
                      <a:pt x="3990" y="696"/>
                    </a:lnTo>
                    <a:lnTo>
                      <a:pt x="4004" y="694"/>
                    </a:lnTo>
                    <a:lnTo>
                      <a:pt x="4006" y="692"/>
                    </a:lnTo>
                    <a:lnTo>
                      <a:pt x="4008" y="690"/>
                    </a:lnTo>
                    <a:lnTo>
                      <a:pt x="4008" y="686"/>
                    </a:lnTo>
                    <a:lnTo>
                      <a:pt x="4006" y="682"/>
                    </a:lnTo>
                    <a:lnTo>
                      <a:pt x="4000" y="674"/>
                    </a:lnTo>
                    <a:lnTo>
                      <a:pt x="3988" y="664"/>
                    </a:lnTo>
                    <a:lnTo>
                      <a:pt x="3972" y="654"/>
                    </a:lnTo>
                    <a:lnTo>
                      <a:pt x="3956" y="648"/>
                    </a:lnTo>
                    <a:lnTo>
                      <a:pt x="3940" y="644"/>
                    </a:lnTo>
                    <a:lnTo>
                      <a:pt x="3928" y="646"/>
                    </a:lnTo>
                    <a:lnTo>
                      <a:pt x="3916" y="648"/>
                    </a:lnTo>
                    <a:lnTo>
                      <a:pt x="3904" y="654"/>
                    </a:lnTo>
                    <a:lnTo>
                      <a:pt x="3894" y="662"/>
                    </a:lnTo>
                    <a:lnTo>
                      <a:pt x="3868" y="678"/>
                    </a:lnTo>
                    <a:close/>
                    <a:moveTo>
                      <a:pt x="5044" y="956"/>
                    </a:moveTo>
                    <a:lnTo>
                      <a:pt x="5044" y="956"/>
                    </a:lnTo>
                    <a:lnTo>
                      <a:pt x="5046" y="954"/>
                    </a:lnTo>
                    <a:lnTo>
                      <a:pt x="5046" y="950"/>
                    </a:lnTo>
                    <a:lnTo>
                      <a:pt x="5044" y="948"/>
                    </a:lnTo>
                    <a:lnTo>
                      <a:pt x="5042" y="946"/>
                    </a:lnTo>
                    <a:lnTo>
                      <a:pt x="5034" y="942"/>
                    </a:lnTo>
                    <a:lnTo>
                      <a:pt x="5024" y="940"/>
                    </a:lnTo>
                    <a:lnTo>
                      <a:pt x="5012" y="938"/>
                    </a:lnTo>
                    <a:lnTo>
                      <a:pt x="5000" y="938"/>
                    </a:lnTo>
                    <a:lnTo>
                      <a:pt x="4990" y="938"/>
                    </a:lnTo>
                    <a:lnTo>
                      <a:pt x="4984" y="942"/>
                    </a:lnTo>
                    <a:lnTo>
                      <a:pt x="4982" y="944"/>
                    </a:lnTo>
                    <a:lnTo>
                      <a:pt x="4982" y="946"/>
                    </a:lnTo>
                    <a:lnTo>
                      <a:pt x="4986" y="950"/>
                    </a:lnTo>
                    <a:lnTo>
                      <a:pt x="4992" y="954"/>
                    </a:lnTo>
                    <a:lnTo>
                      <a:pt x="5002" y="958"/>
                    </a:lnTo>
                    <a:lnTo>
                      <a:pt x="5014" y="960"/>
                    </a:lnTo>
                    <a:lnTo>
                      <a:pt x="5024" y="962"/>
                    </a:lnTo>
                    <a:lnTo>
                      <a:pt x="5034" y="960"/>
                    </a:lnTo>
                    <a:lnTo>
                      <a:pt x="5044" y="956"/>
                    </a:lnTo>
                    <a:close/>
                    <a:moveTo>
                      <a:pt x="3698" y="530"/>
                    </a:moveTo>
                    <a:lnTo>
                      <a:pt x="3698" y="530"/>
                    </a:lnTo>
                    <a:lnTo>
                      <a:pt x="3704" y="524"/>
                    </a:lnTo>
                    <a:lnTo>
                      <a:pt x="3706" y="518"/>
                    </a:lnTo>
                    <a:lnTo>
                      <a:pt x="3704" y="508"/>
                    </a:lnTo>
                    <a:lnTo>
                      <a:pt x="3696" y="498"/>
                    </a:lnTo>
                    <a:lnTo>
                      <a:pt x="3694" y="496"/>
                    </a:lnTo>
                    <a:lnTo>
                      <a:pt x="3692" y="496"/>
                    </a:lnTo>
                    <a:lnTo>
                      <a:pt x="3688" y="500"/>
                    </a:lnTo>
                    <a:lnTo>
                      <a:pt x="3684" y="506"/>
                    </a:lnTo>
                    <a:lnTo>
                      <a:pt x="3682" y="514"/>
                    </a:lnTo>
                    <a:lnTo>
                      <a:pt x="3680" y="524"/>
                    </a:lnTo>
                    <a:lnTo>
                      <a:pt x="3684" y="530"/>
                    </a:lnTo>
                    <a:lnTo>
                      <a:pt x="3686" y="532"/>
                    </a:lnTo>
                    <a:lnTo>
                      <a:pt x="3688" y="532"/>
                    </a:lnTo>
                    <a:lnTo>
                      <a:pt x="3692" y="532"/>
                    </a:lnTo>
                    <a:lnTo>
                      <a:pt x="3698" y="530"/>
                    </a:lnTo>
                    <a:close/>
                    <a:moveTo>
                      <a:pt x="2260" y="322"/>
                    </a:moveTo>
                    <a:lnTo>
                      <a:pt x="2260" y="322"/>
                    </a:lnTo>
                    <a:lnTo>
                      <a:pt x="2286" y="316"/>
                    </a:lnTo>
                    <a:lnTo>
                      <a:pt x="2314" y="310"/>
                    </a:lnTo>
                    <a:lnTo>
                      <a:pt x="2350" y="306"/>
                    </a:lnTo>
                    <a:lnTo>
                      <a:pt x="2398" y="304"/>
                    </a:lnTo>
                    <a:lnTo>
                      <a:pt x="2424" y="302"/>
                    </a:lnTo>
                    <a:lnTo>
                      <a:pt x="2442" y="298"/>
                    </a:lnTo>
                    <a:lnTo>
                      <a:pt x="2456" y="294"/>
                    </a:lnTo>
                    <a:lnTo>
                      <a:pt x="2464" y="288"/>
                    </a:lnTo>
                    <a:lnTo>
                      <a:pt x="2466" y="284"/>
                    </a:lnTo>
                    <a:lnTo>
                      <a:pt x="2466" y="282"/>
                    </a:lnTo>
                    <a:lnTo>
                      <a:pt x="2462" y="274"/>
                    </a:lnTo>
                    <a:lnTo>
                      <a:pt x="2456" y="266"/>
                    </a:lnTo>
                    <a:lnTo>
                      <a:pt x="2442" y="256"/>
                    </a:lnTo>
                    <a:lnTo>
                      <a:pt x="2420" y="240"/>
                    </a:lnTo>
                    <a:lnTo>
                      <a:pt x="2412" y="234"/>
                    </a:lnTo>
                    <a:lnTo>
                      <a:pt x="2406" y="232"/>
                    </a:lnTo>
                    <a:lnTo>
                      <a:pt x="2398" y="232"/>
                    </a:lnTo>
                    <a:lnTo>
                      <a:pt x="2388" y="236"/>
                    </a:lnTo>
                    <a:lnTo>
                      <a:pt x="2376" y="242"/>
                    </a:lnTo>
                    <a:lnTo>
                      <a:pt x="2360" y="254"/>
                    </a:lnTo>
                    <a:lnTo>
                      <a:pt x="2346" y="262"/>
                    </a:lnTo>
                    <a:lnTo>
                      <a:pt x="2344" y="264"/>
                    </a:lnTo>
                    <a:lnTo>
                      <a:pt x="2344" y="262"/>
                    </a:lnTo>
                    <a:lnTo>
                      <a:pt x="2356" y="248"/>
                    </a:lnTo>
                    <a:lnTo>
                      <a:pt x="2364" y="238"/>
                    </a:lnTo>
                    <a:lnTo>
                      <a:pt x="2372" y="226"/>
                    </a:lnTo>
                    <a:lnTo>
                      <a:pt x="2376" y="218"/>
                    </a:lnTo>
                    <a:lnTo>
                      <a:pt x="2374" y="214"/>
                    </a:lnTo>
                    <a:lnTo>
                      <a:pt x="2372" y="212"/>
                    </a:lnTo>
                    <a:lnTo>
                      <a:pt x="2354" y="208"/>
                    </a:lnTo>
                    <a:lnTo>
                      <a:pt x="2344" y="206"/>
                    </a:lnTo>
                    <a:lnTo>
                      <a:pt x="2336" y="206"/>
                    </a:lnTo>
                    <a:lnTo>
                      <a:pt x="2326" y="208"/>
                    </a:lnTo>
                    <a:lnTo>
                      <a:pt x="2316" y="212"/>
                    </a:lnTo>
                    <a:lnTo>
                      <a:pt x="2306" y="222"/>
                    </a:lnTo>
                    <a:lnTo>
                      <a:pt x="2294" y="236"/>
                    </a:lnTo>
                    <a:lnTo>
                      <a:pt x="2286" y="248"/>
                    </a:lnTo>
                    <a:lnTo>
                      <a:pt x="2278" y="256"/>
                    </a:lnTo>
                    <a:lnTo>
                      <a:pt x="2266" y="264"/>
                    </a:lnTo>
                    <a:lnTo>
                      <a:pt x="2260" y="270"/>
                    </a:lnTo>
                    <a:lnTo>
                      <a:pt x="2252" y="278"/>
                    </a:lnTo>
                    <a:lnTo>
                      <a:pt x="2242" y="292"/>
                    </a:lnTo>
                    <a:lnTo>
                      <a:pt x="2230" y="314"/>
                    </a:lnTo>
                    <a:lnTo>
                      <a:pt x="2226" y="324"/>
                    </a:lnTo>
                    <a:lnTo>
                      <a:pt x="2226" y="328"/>
                    </a:lnTo>
                    <a:lnTo>
                      <a:pt x="2228" y="330"/>
                    </a:lnTo>
                    <a:lnTo>
                      <a:pt x="2238" y="328"/>
                    </a:lnTo>
                    <a:lnTo>
                      <a:pt x="2260" y="322"/>
                    </a:lnTo>
                    <a:close/>
                    <a:moveTo>
                      <a:pt x="2156" y="150"/>
                    </a:moveTo>
                    <a:lnTo>
                      <a:pt x="2156" y="150"/>
                    </a:lnTo>
                    <a:lnTo>
                      <a:pt x="2132" y="150"/>
                    </a:lnTo>
                    <a:lnTo>
                      <a:pt x="2100" y="148"/>
                    </a:lnTo>
                    <a:lnTo>
                      <a:pt x="2084" y="150"/>
                    </a:lnTo>
                    <a:lnTo>
                      <a:pt x="2068" y="152"/>
                    </a:lnTo>
                    <a:lnTo>
                      <a:pt x="2054" y="156"/>
                    </a:lnTo>
                    <a:lnTo>
                      <a:pt x="2042" y="162"/>
                    </a:lnTo>
                    <a:lnTo>
                      <a:pt x="2016" y="178"/>
                    </a:lnTo>
                    <a:lnTo>
                      <a:pt x="1988" y="192"/>
                    </a:lnTo>
                    <a:lnTo>
                      <a:pt x="1980" y="198"/>
                    </a:lnTo>
                    <a:lnTo>
                      <a:pt x="1978" y="200"/>
                    </a:lnTo>
                    <a:lnTo>
                      <a:pt x="1978" y="202"/>
                    </a:lnTo>
                    <a:lnTo>
                      <a:pt x="1980" y="204"/>
                    </a:lnTo>
                    <a:lnTo>
                      <a:pt x="1982" y="204"/>
                    </a:lnTo>
                    <a:lnTo>
                      <a:pt x="1996" y="206"/>
                    </a:lnTo>
                    <a:lnTo>
                      <a:pt x="2012" y="206"/>
                    </a:lnTo>
                    <a:lnTo>
                      <a:pt x="2020" y="208"/>
                    </a:lnTo>
                    <a:lnTo>
                      <a:pt x="2024" y="210"/>
                    </a:lnTo>
                    <a:lnTo>
                      <a:pt x="2024" y="214"/>
                    </a:lnTo>
                    <a:lnTo>
                      <a:pt x="2024" y="218"/>
                    </a:lnTo>
                    <a:lnTo>
                      <a:pt x="2026" y="224"/>
                    </a:lnTo>
                    <a:lnTo>
                      <a:pt x="2030" y="230"/>
                    </a:lnTo>
                    <a:lnTo>
                      <a:pt x="2038" y="234"/>
                    </a:lnTo>
                    <a:lnTo>
                      <a:pt x="2046" y="238"/>
                    </a:lnTo>
                    <a:lnTo>
                      <a:pt x="2054" y="238"/>
                    </a:lnTo>
                    <a:lnTo>
                      <a:pt x="2074" y="240"/>
                    </a:lnTo>
                    <a:lnTo>
                      <a:pt x="2100" y="244"/>
                    </a:lnTo>
                    <a:lnTo>
                      <a:pt x="2118" y="246"/>
                    </a:lnTo>
                    <a:lnTo>
                      <a:pt x="2138" y="252"/>
                    </a:lnTo>
                    <a:lnTo>
                      <a:pt x="2158" y="258"/>
                    </a:lnTo>
                    <a:lnTo>
                      <a:pt x="2180" y="260"/>
                    </a:lnTo>
                    <a:lnTo>
                      <a:pt x="2200" y="260"/>
                    </a:lnTo>
                    <a:lnTo>
                      <a:pt x="2218" y="258"/>
                    </a:lnTo>
                    <a:lnTo>
                      <a:pt x="2232" y="252"/>
                    </a:lnTo>
                    <a:lnTo>
                      <a:pt x="2240" y="248"/>
                    </a:lnTo>
                    <a:lnTo>
                      <a:pt x="2244" y="244"/>
                    </a:lnTo>
                    <a:lnTo>
                      <a:pt x="2244" y="240"/>
                    </a:lnTo>
                    <a:lnTo>
                      <a:pt x="2242" y="238"/>
                    </a:lnTo>
                    <a:lnTo>
                      <a:pt x="2240" y="234"/>
                    </a:lnTo>
                    <a:lnTo>
                      <a:pt x="2236" y="232"/>
                    </a:lnTo>
                    <a:lnTo>
                      <a:pt x="2236" y="228"/>
                    </a:lnTo>
                    <a:lnTo>
                      <a:pt x="2236" y="220"/>
                    </a:lnTo>
                    <a:lnTo>
                      <a:pt x="2238" y="210"/>
                    </a:lnTo>
                    <a:lnTo>
                      <a:pt x="2244" y="202"/>
                    </a:lnTo>
                    <a:lnTo>
                      <a:pt x="2248" y="192"/>
                    </a:lnTo>
                    <a:lnTo>
                      <a:pt x="2252" y="184"/>
                    </a:lnTo>
                    <a:lnTo>
                      <a:pt x="2252" y="180"/>
                    </a:lnTo>
                    <a:lnTo>
                      <a:pt x="2252" y="176"/>
                    </a:lnTo>
                    <a:lnTo>
                      <a:pt x="2250" y="174"/>
                    </a:lnTo>
                    <a:lnTo>
                      <a:pt x="2246" y="172"/>
                    </a:lnTo>
                    <a:lnTo>
                      <a:pt x="2238" y="166"/>
                    </a:lnTo>
                    <a:lnTo>
                      <a:pt x="2234" y="162"/>
                    </a:lnTo>
                    <a:lnTo>
                      <a:pt x="2230" y="160"/>
                    </a:lnTo>
                    <a:lnTo>
                      <a:pt x="2226" y="156"/>
                    </a:lnTo>
                    <a:lnTo>
                      <a:pt x="2220" y="156"/>
                    </a:lnTo>
                    <a:lnTo>
                      <a:pt x="2212" y="156"/>
                    </a:lnTo>
                    <a:lnTo>
                      <a:pt x="2184" y="164"/>
                    </a:lnTo>
                    <a:lnTo>
                      <a:pt x="2170" y="170"/>
                    </a:lnTo>
                    <a:lnTo>
                      <a:pt x="2162" y="170"/>
                    </a:lnTo>
                    <a:lnTo>
                      <a:pt x="2160" y="168"/>
                    </a:lnTo>
                    <a:lnTo>
                      <a:pt x="2162" y="164"/>
                    </a:lnTo>
                    <a:lnTo>
                      <a:pt x="2164" y="158"/>
                    </a:lnTo>
                    <a:lnTo>
                      <a:pt x="2164" y="154"/>
                    </a:lnTo>
                    <a:lnTo>
                      <a:pt x="2164" y="150"/>
                    </a:lnTo>
                    <a:lnTo>
                      <a:pt x="2156" y="150"/>
                    </a:lnTo>
                    <a:close/>
                    <a:moveTo>
                      <a:pt x="3192" y="724"/>
                    </a:moveTo>
                    <a:lnTo>
                      <a:pt x="3192" y="724"/>
                    </a:lnTo>
                    <a:lnTo>
                      <a:pt x="3218" y="728"/>
                    </a:lnTo>
                    <a:lnTo>
                      <a:pt x="3242" y="734"/>
                    </a:lnTo>
                    <a:lnTo>
                      <a:pt x="3268" y="744"/>
                    </a:lnTo>
                    <a:lnTo>
                      <a:pt x="3300" y="758"/>
                    </a:lnTo>
                    <a:lnTo>
                      <a:pt x="3308" y="762"/>
                    </a:lnTo>
                    <a:lnTo>
                      <a:pt x="3314" y="764"/>
                    </a:lnTo>
                    <a:lnTo>
                      <a:pt x="3316" y="762"/>
                    </a:lnTo>
                    <a:lnTo>
                      <a:pt x="3316" y="760"/>
                    </a:lnTo>
                    <a:lnTo>
                      <a:pt x="3314" y="752"/>
                    </a:lnTo>
                    <a:lnTo>
                      <a:pt x="3316" y="748"/>
                    </a:lnTo>
                    <a:lnTo>
                      <a:pt x="3320" y="746"/>
                    </a:lnTo>
                    <a:lnTo>
                      <a:pt x="3332" y="746"/>
                    </a:lnTo>
                    <a:lnTo>
                      <a:pt x="3338" y="746"/>
                    </a:lnTo>
                    <a:lnTo>
                      <a:pt x="3368" y="758"/>
                    </a:lnTo>
                    <a:lnTo>
                      <a:pt x="3390" y="768"/>
                    </a:lnTo>
                    <a:lnTo>
                      <a:pt x="3412" y="778"/>
                    </a:lnTo>
                    <a:lnTo>
                      <a:pt x="3420" y="782"/>
                    </a:lnTo>
                    <a:lnTo>
                      <a:pt x="3428" y="782"/>
                    </a:lnTo>
                    <a:lnTo>
                      <a:pt x="3434" y="778"/>
                    </a:lnTo>
                    <a:lnTo>
                      <a:pt x="3440" y="772"/>
                    </a:lnTo>
                    <a:lnTo>
                      <a:pt x="3440" y="766"/>
                    </a:lnTo>
                    <a:lnTo>
                      <a:pt x="3440" y="762"/>
                    </a:lnTo>
                    <a:lnTo>
                      <a:pt x="3436" y="756"/>
                    </a:lnTo>
                    <a:lnTo>
                      <a:pt x="3430" y="752"/>
                    </a:lnTo>
                    <a:lnTo>
                      <a:pt x="3422" y="748"/>
                    </a:lnTo>
                    <a:lnTo>
                      <a:pt x="3414" y="746"/>
                    </a:lnTo>
                    <a:lnTo>
                      <a:pt x="3412" y="744"/>
                    </a:lnTo>
                    <a:lnTo>
                      <a:pt x="3412" y="742"/>
                    </a:lnTo>
                    <a:lnTo>
                      <a:pt x="3414" y="742"/>
                    </a:lnTo>
                    <a:lnTo>
                      <a:pt x="3422" y="738"/>
                    </a:lnTo>
                    <a:lnTo>
                      <a:pt x="3432" y="736"/>
                    </a:lnTo>
                    <a:lnTo>
                      <a:pt x="3432" y="734"/>
                    </a:lnTo>
                    <a:lnTo>
                      <a:pt x="3432" y="732"/>
                    </a:lnTo>
                    <a:lnTo>
                      <a:pt x="3426" y="730"/>
                    </a:lnTo>
                    <a:lnTo>
                      <a:pt x="3418" y="726"/>
                    </a:lnTo>
                    <a:lnTo>
                      <a:pt x="3410" y="724"/>
                    </a:lnTo>
                    <a:lnTo>
                      <a:pt x="3406" y="720"/>
                    </a:lnTo>
                    <a:lnTo>
                      <a:pt x="3406" y="718"/>
                    </a:lnTo>
                    <a:lnTo>
                      <a:pt x="3416" y="714"/>
                    </a:lnTo>
                    <a:lnTo>
                      <a:pt x="3428" y="710"/>
                    </a:lnTo>
                    <a:lnTo>
                      <a:pt x="3430" y="708"/>
                    </a:lnTo>
                    <a:lnTo>
                      <a:pt x="3430" y="706"/>
                    </a:lnTo>
                    <a:lnTo>
                      <a:pt x="3426" y="702"/>
                    </a:lnTo>
                    <a:lnTo>
                      <a:pt x="3418" y="696"/>
                    </a:lnTo>
                    <a:lnTo>
                      <a:pt x="3392" y="686"/>
                    </a:lnTo>
                    <a:lnTo>
                      <a:pt x="3364" y="676"/>
                    </a:lnTo>
                    <a:lnTo>
                      <a:pt x="3352" y="674"/>
                    </a:lnTo>
                    <a:lnTo>
                      <a:pt x="3342" y="676"/>
                    </a:lnTo>
                    <a:lnTo>
                      <a:pt x="3336" y="678"/>
                    </a:lnTo>
                    <a:lnTo>
                      <a:pt x="3330" y="684"/>
                    </a:lnTo>
                    <a:lnTo>
                      <a:pt x="3326" y="688"/>
                    </a:lnTo>
                    <a:lnTo>
                      <a:pt x="3322" y="690"/>
                    </a:lnTo>
                    <a:lnTo>
                      <a:pt x="3320" y="688"/>
                    </a:lnTo>
                    <a:lnTo>
                      <a:pt x="3316" y="682"/>
                    </a:lnTo>
                    <a:lnTo>
                      <a:pt x="3312" y="676"/>
                    </a:lnTo>
                    <a:lnTo>
                      <a:pt x="3306" y="672"/>
                    </a:lnTo>
                    <a:lnTo>
                      <a:pt x="3302" y="668"/>
                    </a:lnTo>
                    <a:lnTo>
                      <a:pt x="3294" y="668"/>
                    </a:lnTo>
                    <a:lnTo>
                      <a:pt x="3278" y="666"/>
                    </a:lnTo>
                    <a:lnTo>
                      <a:pt x="3270" y="664"/>
                    </a:lnTo>
                    <a:lnTo>
                      <a:pt x="3258" y="660"/>
                    </a:lnTo>
                    <a:lnTo>
                      <a:pt x="3244" y="656"/>
                    </a:lnTo>
                    <a:lnTo>
                      <a:pt x="3230" y="654"/>
                    </a:lnTo>
                    <a:lnTo>
                      <a:pt x="3216" y="656"/>
                    </a:lnTo>
                    <a:lnTo>
                      <a:pt x="3204" y="660"/>
                    </a:lnTo>
                    <a:lnTo>
                      <a:pt x="3194" y="666"/>
                    </a:lnTo>
                    <a:lnTo>
                      <a:pt x="3186" y="674"/>
                    </a:lnTo>
                    <a:lnTo>
                      <a:pt x="3186" y="676"/>
                    </a:lnTo>
                    <a:lnTo>
                      <a:pt x="3186" y="680"/>
                    </a:lnTo>
                    <a:lnTo>
                      <a:pt x="3188" y="684"/>
                    </a:lnTo>
                    <a:lnTo>
                      <a:pt x="3190" y="688"/>
                    </a:lnTo>
                    <a:lnTo>
                      <a:pt x="3194" y="692"/>
                    </a:lnTo>
                    <a:lnTo>
                      <a:pt x="3196" y="696"/>
                    </a:lnTo>
                    <a:lnTo>
                      <a:pt x="3196" y="700"/>
                    </a:lnTo>
                    <a:lnTo>
                      <a:pt x="3196" y="702"/>
                    </a:lnTo>
                    <a:lnTo>
                      <a:pt x="3190" y="706"/>
                    </a:lnTo>
                    <a:lnTo>
                      <a:pt x="3184" y="712"/>
                    </a:lnTo>
                    <a:lnTo>
                      <a:pt x="3178" y="714"/>
                    </a:lnTo>
                    <a:lnTo>
                      <a:pt x="3176" y="718"/>
                    </a:lnTo>
                    <a:lnTo>
                      <a:pt x="3180" y="720"/>
                    </a:lnTo>
                    <a:lnTo>
                      <a:pt x="3192" y="724"/>
                    </a:lnTo>
                    <a:close/>
                    <a:moveTo>
                      <a:pt x="614" y="10"/>
                    </a:moveTo>
                    <a:lnTo>
                      <a:pt x="614" y="10"/>
                    </a:lnTo>
                    <a:lnTo>
                      <a:pt x="614" y="8"/>
                    </a:lnTo>
                    <a:lnTo>
                      <a:pt x="612" y="6"/>
                    </a:lnTo>
                    <a:lnTo>
                      <a:pt x="606" y="4"/>
                    </a:lnTo>
                    <a:lnTo>
                      <a:pt x="588" y="0"/>
                    </a:lnTo>
                    <a:lnTo>
                      <a:pt x="576" y="0"/>
                    </a:lnTo>
                    <a:lnTo>
                      <a:pt x="566" y="2"/>
                    </a:lnTo>
                    <a:lnTo>
                      <a:pt x="558" y="4"/>
                    </a:lnTo>
                    <a:lnTo>
                      <a:pt x="554" y="10"/>
                    </a:lnTo>
                    <a:lnTo>
                      <a:pt x="552" y="12"/>
                    </a:lnTo>
                    <a:lnTo>
                      <a:pt x="554" y="14"/>
                    </a:lnTo>
                    <a:lnTo>
                      <a:pt x="558" y="18"/>
                    </a:lnTo>
                    <a:lnTo>
                      <a:pt x="568" y="18"/>
                    </a:lnTo>
                    <a:lnTo>
                      <a:pt x="578" y="18"/>
                    </a:lnTo>
                    <a:lnTo>
                      <a:pt x="602" y="16"/>
                    </a:lnTo>
                    <a:lnTo>
                      <a:pt x="610" y="12"/>
                    </a:lnTo>
                    <a:lnTo>
                      <a:pt x="614" y="10"/>
                    </a:lnTo>
                    <a:close/>
                    <a:moveTo>
                      <a:pt x="444" y="80"/>
                    </a:moveTo>
                    <a:lnTo>
                      <a:pt x="444" y="80"/>
                    </a:lnTo>
                    <a:lnTo>
                      <a:pt x="450" y="82"/>
                    </a:lnTo>
                    <a:lnTo>
                      <a:pt x="450" y="84"/>
                    </a:lnTo>
                    <a:lnTo>
                      <a:pt x="456" y="86"/>
                    </a:lnTo>
                    <a:lnTo>
                      <a:pt x="474" y="88"/>
                    </a:lnTo>
                    <a:lnTo>
                      <a:pt x="502" y="94"/>
                    </a:lnTo>
                    <a:lnTo>
                      <a:pt x="514" y="100"/>
                    </a:lnTo>
                    <a:lnTo>
                      <a:pt x="524" y="102"/>
                    </a:lnTo>
                    <a:lnTo>
                      <a:pt x="536" y="100"/>
                    </a:lnTo>
                    <a:lnTo>
                      <a:pt x="544" y="96"/>
                    </a:lnTo>
                    <a:lnTo>
                      <a:pt x="546" y="94"/>
                    </a:lnTo>
                    <a:lnTo>
                      <a:pt x="544" y="94"/>
                    </a:lnTo>
                    <a:lnTo>
                      <a:pt x="520" y="88"/>
                    </a:lnTo>
                    <a:lnTo>
                      <a:pt x="492" y="76"/>
                    </a:lnTo>
                    <a:lnTo>
                      <a:pt x="478" y="74"/>
                    </a:lnTo>
                    <a:lnTo>
                      <a:pt x="466" y="76"/>
                    </a:lnTo>
                    <a:lnTo>
                      <a:pt x="458" y="76"/>
                    </a:lnTo>
                    <a:lnTo>
                      <a:pt x="452" y="74"/>
                    </a:lnTo>
                    <a:lnTo>
                      <a:pt x="438" y="70"/>
                    </a:lnTo>
                    <a:lnTo>
                      <a:pt x="432" y="68"/>
                    </a:lnTo>
                    <a:lnTo>
                      <a:pt x="426" y="66"/>
                    </a:lnTo>
                    <a:lnTo>
                      <a:pt x="420" y="68"/>
                    </a:lnTo>
                    <a:lnTo>
                      <a:pt x="414" y="74"/>
                    </a:lnTo>
                    <a:lnTo>
                      <a:pt x="412" y="76"/>
                    </a:lnTo>
                    <a:lnTo>
                      <a:pt x="414" y="76"/>
                    </a:lnTo>
                    <a:lnTo>
                      <a:pt x="420" y="78"/>
                    </a:lnTo>
                    <a:lnTo>
                      <a:pt x="432" y="78"/>
                    </a:lnTo>
                    <a:lnTo>
                      <a:pt x="444" y="80"/>
                    </a:lnTo>
                    <a:close/>
                    <a:moveTo>
                      <a:pt x="296" y="786"/>
                    </a:moveTo>
                    <a:lnTo>
                      <a:pt x="296" y="786"/>
                    </a:lnTo>
                    <a:lnTo>
                      <a:pt x="290" y="806"/>
                    </a:lnTo>
                    <a:lnTo>
                      <a:pt x="288" y="812"/>
                    </a:lnTo>
                    <a:lnTo>
                      <a:pt x="288" y="818"/>
                    </a:lnTo>
                    <a:lnTo>
                      <a:pt x="292" y="822"/>
                    </a:lnTo>
                    <a:lnTo>
                      <a:pt x="300" y="826"/>
                    </a:lnTo>
                    <a:lnTo>
                      <a:pt x="310" y="828"/>
                    </a:lnTo>
                    <a:lnTo>
                      <a:pt x="324" y="828"/>
                    </a:lnTo>
                    <a:lnTo>
                      <a:pt x="340" y="828"/>
                    </a:lnTo>
                    <a:lnTo>
                      <a:pt x="338" y="830"/>
                    </a:lnTo>
                    <a:lnTo>
                      <a:pt x="334" y="832"/>
                    </a:lnTo>
                    <a:lnTo>
                      <a:pt x="330" y="836"/>
                    </a:lnTo>
                    <a:lnTo>
                      <a:pt x="330" y="842"/>
                    </a:lnTo>
                    <a:lnTo>
                      <a:pt x="330" y="844"/>
                    </a:lnTo>
                    <a:lnTo>
                      <a:pt x="332" y="848"/>
                    </a:lnTo>
                    <a:lnTo>
                      <a:pt x="344" y="856"/>
                    </a:lnTo>
                    <a:lnTo>
                      <a:pt x="350" y="858"/>
                    </a:lnTo>
                    <a:lnTo>
                      <a:pt x="356" y="860"/>
                    </a:lnTo>
                    <a:lnTo>
                      <a:pt x="360" y="860"/>
                    </a:lnTo>
                    <a:lnTo>
                      <a:pt x="362" y="858"/>
                    </a:lnTo>
                    <a:lnTo>
                      <a:pt x="364" y="852"/>
                    </a:lnTo>
                    <a:lnTo>
                      <a:pt x="366" y="844"/>
                    </a:lnTo>
                    <a:lnTo>
                      <a:pt x="366" y="838"/>
                    </a:lnTo>
                    <a:lnTo>
                      <a:pt x="366" y="834"/>
                    </a:lnTo>
                    <a:lnTo>
                      <a:pt x="368" y="832"/>
                    </a:lnTo>
                    <a:lnTo>
                      <a:pt x="370" y="834"/>
                    </a:lnTo>
                    <a:lnTo>
                      <a:pt x="376" y="842"/>
                    </a:lnTo>
                    <a:lnTo>
                      <a:pt x="380" y="848"/>
                    </a:lnTo>
                    <a:lnTo>
                      <a:pt x="382" y="852"/>
                    </a:lnTo>
                    <a:lnTo>
                      <a:pt x="382" y="856"/>
                    </a:lnTo>
                    <a:lnTo>
                      <a:pt x="382" y="860"/>
                    </a:lnTo>
                    <a:lnTo>
                      <a:pt x="378" y="866"/>
                    </a:lnTo>
                    <a:lnTo>
                      <a:pt x="372" y="870"/>
                    </a:lnTo>
                    <a:lnTo>
                      <a:pt x="368" y="874"/>
                    </a:lnTo>
                    <a:lnTo>
                      <a:pt x="368" y="876"/>
                    </a:lnTo>
                    <a:lnTo>
                      <a:pt x="374" y="878"/>
                    </a:lnTo>
                    <a:lnTo>
                      <a:pt x="388" y="880"/>
                    </a:lnTo>
                    <a:lnTo>
                      <a:pt x="404" y="882"/>
                    </a:lnTo>
                    <a:lnTo>
                      <a:pt x="414" y="884"/>
                    </a:lnTo>
                    <a:lnTo>
                      <a:pt x="420" y="886"/>
                    </a:lnTo>
                    <a:lnTo>
                      <a:pt x="424" y="888"/>
                    </a:lnTo>
                    <a:lnTo>
                      <a:pt x="426" y="890"/>
                    </a:lnTo>
                    <a:lnTo>
                      <a:pt x="430" y="892"/>
                    </a:lnTo>
                    <a:lnTo>
                      <a:pt x="450" y="892"/>
                    </a:lnTo>
                    <a:lnTo>
                      <a:pt x="464" y="894"/>
                    </a:lnTo>
                    <a:lnTo>
                      <a:pt x="476" y="894"/>
                    </a:lnTo>
                    <a:lnTo>
                      <a:pt x="494" y="898"/>
                    </a:lnTo>
                    <a:lnTo>
                      <a:pt x="504" y="898"/>
                    </a:lnTo>
                    <a:lnTo>
                      <a:pt x="514" y="898"/>
                    </a:lnTo>
                    <a:lnTo>
                      <a:pt x="524" y="894"/>
                    </a:lnTo>
                    <a:lnTo>
                      <a:pt x="536" y="888"/>
                    </a:lnTo>
                    <a:lnTo>
                      <a:pt x="540" y="886"/>
                    </a:lnTo>
                    <a:lnTo>
                      <a:pt x="540" y="884"/>
                    </a:lnTo>
                    <a:lnTo>
                      <a:pt x="540" y="882"/>
                    </a:lnTo>
                    <a:lnTo>
                      <a:pt x="538" y="878"/>
                    </a:lnTo>
                    <a:lnTo>
                      <a:pt x="530" y="874"/>
                    </a:lnTo>
                    <a:lnTo>
                      <a:pt x="518" y="868"/>
                    </a:lnTo>
                    <a:lnTo>
                      <a:pt x="506" y="862"/>
                    </a:lnTo>
                    <a:lnTo>
                      <a:pt x="494" y="854"/>
                    </a:lnTo>
                    <a:lnTo>
                      <a:pt x="484" y="846"/>
                    </a:lnTo>
                    <a:lnTo>
                      <a:pt x="476" y="836"/>
                    </a:lnTo>
                    <a:lnTo>
                      <a:pt x="472" y="826"/>
                    </a:lnTo>
                    <a:lnTo>
                      <a:pt x="466" y="820"/>
                    </a:lnTo>
                    <a:lnTo>
                      <a:pt x="456" y="808"/>
                    </a:lnTo>
                    <a:lnTo>
                      <a:pt x="452" y="800"/>
                    </a:lnTo>
                    <a:lnTo>
                      <a:pt x="448" y="792"/>
                    </a:lnTo>
                    <a:lnTo>
                      <a:pt x="448" y="780"/>
                    </a:lnTo>
                    <a:lnTo>
                      <a:pt x="450" y="764"/>
                    </a:lnTo>
                    <a:lnTo>
                      <a:pt x="452" y="756"/>
                    </a:lnTo>
                    <a:lnTo>
                      <a:pt x="456" y="748"/>
                    </a:lnTo>
                    <a:lnTo>
                      <a:pt x="464" y="736"/>
                    </a:lnTo>
                    <a:lnTo>
                      <a:pt x="474" y="726"/>
                    </a:lnTo>
                    <a:lnTo>
                      <a:pt x="482" y="718"/>
                    </a:lnTo>
                    <a:lnTo>
                      <a:pt x="490" y="712"/>
                    </a:lnTo>
                    <a:lnTo>
                      <a:pt x="492" y="706"/>
                    </a:lnTo>
                    <a:lnTo>
                      <a:pt x="492" y="704"/>
                    </a:lnTo>
                    <a:lnTo>
                      <a:pt x="488" y="702"/>
                    </a:lnTo>
                    <a:lnTo>
                      <a:pt x="478" y="696"/>
                    </a:lnTo>
                    <a:lnTo>
                      <a:pt x="458" y="688"/>
                    </a:lnTo>
                    <a:lnTo>
                      <a:pt x="454" y="686"/>
                    </a:lnTo>
                    <a:lnTo>
                      <a:pt x="448" y="686"/>
                    </a:lnTo>
                    <a:lnTo>
                      <a:pt x="434" y="688"/>
                    </a:lnTo>
                    <a:lnTo>
                      <a:pt x="400" y="694"/>
                    </a:lnTo>
                    <a:lnTo>
                      <a:pt x="378" y="698"/>
                    </a:lnTo>
                    <a:lnTo>
                      <a:pt x="366" y="700"/>
                    </a:lnTo>
                    <a:lnTo>
                      <a:pt x="362" y="702"/>
                    </a:lnTo>
                    <a:lnTo>
                      <a:pt x="362" y="706"/>
                    </a:lnTo>
                    <a:lnTo>
                      <a:pt x="362" y="708"/>
                    </a:lnTo>
                    <a:lnTo>
                      <a:pt x="362" y="712"/>
                    </a:lnTo>
                    <a:lnTo>
                      <a:pt x="358" y="716"/>
                    </a:lnTo>
                    <a:lnTo>
                      <a:pt x="348" y="720"/>
                    </a:lnTo>
                    <a:lnTo>
                      <a:pt x="338" y="726"/>
                    </a:lnTo>
                    <a:lnTo>
                      <a:pt x="334" y="730"/>
                    </a:lnTo>
                    <a:lnTo>
                      <a:pt x="332" y="734"/>
                    </a:lnTo>
                    <a:lnTo>
                      <a:pt x="334" y="736"/>
                    </a:lnTo>
                    <a:lnTo>
                      <a:pt x="338" y="742"/>
                    </a:lnTo>
                    <a:lnTo>
                      <a:pt x="340" y="746"/>
                    </a:lnTo>
                    <a:lnTo>
                      <a:pt x="340" y="754"/>
                    </a:lnTo>
                    <a:lnTo>
                      <a:pt x="336" y="764"/>
                    </a:lnTo>
                    <a:lnTo>
                      <a:pt x="330" y="774"/>
                    </a:lnTo>
                    <a:lnTo>
                      <a:pt x="324" y="778"/>
                    </a:lnTo>
                    <a:lnTo>
                      <a:pt x="320" y="778"/>
                    </a:lnTo>
                    <a:lnTo>
                      <a:pt x="316" y="776"/>
                    </a:lnTo>
                    <a:lnTo>
                      <a:pt x="310" y="774"/>
                    </a:lnTo>
                    <a:lnTo>
                      <a:pt x="306" y="774"/>
                    </a:lnTo>
                    <a:lnTo>
                      <a:pt x="302" y="778"/>
                    </a:lnTo>
                    <a:lnTo>
                      <a:pt x="296" y="786"/>
                    </a:lnTo>
                    <a:close/>
                    <a:moveTo>
                      <a:pt x="282" y="168"/>
                    </a:moveTo>
                    <a:lnTo>
                      <a:pt x="282" y="168"/>
                    </a:lnTo>
                    <a:lnTo>
                      <a:pt x="290" y="168"/>
                    </a:lnTo>
                    <a:lnTo>
                      <a:pt x="294" y="164"/>
                    </a:lnTo>
                    <a:lnTo>
                      <a:pt x="292" y="160"/>
                    </a:lnTo>
                    <a:lnTo>
                      <a:pt x="288" y="158"/>
                    </a:lnTo>
                    <a:lnTo>
                      <a:pt x="280" y="154"/>
                    </a:lnTo>
                    <a:lnTo>
                      <a:pt x="270" y="152"/>
                    </a:lnTo>
                    <a:lnTo>
                      <a:pt x="260" y="152"/>
                    </a:lnTo>
                    <a:lnTo>
                      <a:pt x="250" y="156"/>
                    </a:lnTo>
                    <a:lnTo>
                      <a:pt x="242" y="160"/>
                    </a:lnTo>
                    <a:lnTo>
                      <a:pt x="240" y="164"/>
                    </a:lnTo>
                    <a:lnTo>
                      <a:pt x="240" y="166"/>
                    </a:lnTo>
                    <a:lnTo>
                      <a:pt x="244" y="166"/>
                    </a:lnTo>
                    <a:lnTo>
                      <a:pt x="260" y="168"/>
                    </a:lnTo>
                    <a:lnTo>
                      <a:pt x="282" y="168"/>
                    </a:lnTo>
                    <a:close/>
                    <a:moveTo>
                      <a:pt x="416" y="96"/>
                    </a:moveTo>
                    <a:lnTo>
                      <a:pt x="416" y="96"/>
                    </a:lnTo>
                    <a:lnTo>
                      <a:pt x="424" y="96"/>
                    </a:lnTo>
                    <a:lnTo>
                      <a:pt x="428" y="100"/>
                    </a:lnTo>
                    <a:lnTo>
                      <a:pt x="432" y="100"/>
                    </a:lnTo>
                    <a:lnTo>
                      <a:pt x="440" y="100"/>
                    </a:lnTo>
                    <a:lnTo>
                      <a:pt x="452" y="98"/>
                    </a:lnTo>
                    <a:lnTo>
                      <a:pt x="464" y="96"/>
                    </a:lnTo>
                    <a:lnTo>
                      <a:pt x="470" y="96"/>
                    </a:lnTo>
                    <a:lnTo>
                      <a:pt x="472" y="96"/>
                    </a:lnTo>
                    <a:lnTo>
                      <a:pt x="470" y="94"/>
                    </a:lnTo>
                    <a:lnTo>
                      <a:pt x="452" y="88"/>
                    </a:lnTo>
                    <a:lnTo>
                      <a:pt x="440" y="86"/>
                    </a:lnTo>
                    <a:lnTo>
                      <a:pt x="436" y="86"/>
                    </a:lnTo>
                    <a:lnTo>
                      <a:pt x="432" y="88"/>
                    </a:lnTo>
                    <a:lnTo>
                      <a:pt x="428" y="90"/>
                    </a:lnTo>
                    <a:lnTo>
                      <a:pt x="424" y="90"/>
                    </a:lnTo>
                    <a:lnTo>
                      <a:pt x="414" y="88"/>
                    </a:lnTo>
                    <a:lnTo>
                      <a:pt x="404" y="86"/>
                    </a:lnTo>
                    <a:lnTo>
                      <a:pt x="398" y="88"/>
                    </a:lnTo>
                    <a:lnTo>
                      <a:pt x="396" y="92"/>
                    </a:lnTo>
                    <a:lnTo>
                      <a:pt x="394" y="94"/>
                    </a:lnTo>
                    <a:lnTo>
                      <a:pt x="398" y="96"/>
                    </a:lnTo>
                    <a:lnTo>
                      <a:pt x="416" y="96"/>
                    </a:lnTo>
                    <a:close/>
                    <a:moveTo>
                      <a:pt x="406" y="124"/>
                    </a:moveTo>
                    <a:lnTo>
                      <a:pt x="406" y="124"/>
                    </a:lnTo>
                    <a:lnTo>
                      <a:pt x="414" y="122"/>
                    </a:lnTo>
                    <a:lnTo>
                      <a:pt x="416" y="122"/>
                    </a:lnTo>
                    <a:lnTo>
                      <a:pt x="416" y="120"/>
                    </a:lnTo>
                    <a:lnTo>
                      <a:pt x="414" y="116"/>
                    </a:lnTo>
                    <a:lnTo>
                      <a:pt x="408" y="112"/>
                    </a:lnTo>
                    <a:lnTo>
                      <a:pt x="402" y="110"/>
                    </a:lnTo>
                    <a:lnTo>
                      <a:pt x="394" y="110"/>
                    </a:lnTo>
                    <a:lnTo>
                      <a:pt x="390" y="112"/>
                    </a:lnTo>
                    <a:lnTo>
                      <a:pt x="392" y="114"/>
                    </a:lnTo>
                    <a:lnTo>
                      <a:pt x="392" y="116"/>
                    </a:lnTo>
                    <a:lnTo>
                      <a:pt x="392" y="118"/>
                    </a:lnTo>
                    <a:lnTo>
                      <a:pt x="390" y="120"/>
                    </a:lnTo>
                    <a:lnTo>
                      <a:pt x="390" y="122"/>
                    </a:lnTo>
                    <a:lnTo>
                      <a:pt x="392" y="124"/>
                    </a:lnTo>
                    <a:lnTo>
                      <a:pt x="406" y="124"/>
                    </a:lnTo>
                    <a:close/>
                    <a:moveTo>
                      <a:pt x="382" y="134"/>
                    </a:moveTo>
                    <a:lnTo>
                      <a:pt x="382" y="134"/>
                    </a:lnTo>
                    <a:lnTo>
                      <a:pt x="372" y="126"/>
                    </a:lnTo>
                    <a:lnTo>
                      <a:pt x="368" y="124"/>
                    </a:lnTo>
                    <a:lnTo>
                      <a:pt x="364" y="124"/>
                    </a:lnTo>
                    <a:lnTo>
                      <a:pt x="350" y="128"/>
                    </a:lnTo>
                    <a:lnTo>
                      <a:pt x="330" y="136"/>
                    </a:lnTo>
                    <a:lnTo>
                      <a:pt x="328" y="138"/>
                    </a:lnTo>
                    <a:lnTo>
                      <a:pt x="326" y="140"/>
                    </a:lnTo>
                    <a:lnTo>
                      <a:pt x="328" y="142"/>
                    </a:lnTo>
                    <a:lnTo>
                      <a:pt x="332" y="144"/>
                    </a:lnTo>
                    <a:lnTo>
                      <a:pt x="342" y="146"/>
                    </a:lnTo>
                    <a:lnTo>
                      <a:pt x="356" y="148"/>
                    </a:lnTo>
                    <a:lnTo>
                      <a:pt x="370" y="148"/>
                    </a:lnTo>
                    <a:lnTo>
                      <a:pt x="380" y="146"/>
                    </a:lnTo>
                    <a:lnTo>
                      <a:pt x="384" y="144"/>
                    </a:lnTo>
                    <a:lnTo>
                      <a:pt x="386" y="142"/>
                    </a:lnTo>
                    <a:lnTo>
                      <a:pt x="386" y="138"/>
                    </a:lnTo>
                    <a:lnTo>
                      <a:pt x="382" y="134"/>
                    </a:lnTo>
                    <a:close/>
                    <a:moveTo>
                      <a:pt x="46" y="116"/>
                    </a:moveTo>
                    <a:lnTo>
                      <a:pt x="46" y="116"/>
                    </a:lnTo>
                    <a:lnTo>
                      <a:pt x="54" y="118"/>
                    </a:lnTo>
                    <a:lnTo>
                      <a:pt x="62" y="114"/>
                    </a:lnTo>
                    <a:lnTo>
                      <a:pt x="66" y="114"/>
                    </a:lnTo>
                    <a:lnTo>
                      <a:pt x="70" y="116"/>
                    </a:lnTo>
                    <a:lnTo>
                      <a:pt x="76" y="120"/>
                    </a:lnTo>
                    <a:lnTo>
                      <a:pt x="80" y="122"/>
                    </a:lnTo>
                    <a:lnTo>
                      <a:pt x="86" y="124"/>
                    </a:lnTo>
                    <a:lnTo>
                      <a:pt x="92" y="122"/>
                    </a:lnTo>
                    <a:lnTo>
                      <a:pt x="102" y="118"/>
                    </a:lnTo>
                    <a:lnTo>
                      <a:pt x="118" y="110"/>
                    </a:lnTo>
                    <a:lnTo>
                      <a:pt x="130" y="104"/>
                    </a:lnTo>
                    <a:lnTo>
                      <a:pt x="134" y="102"/>
                    </a:lnTo>
                    <a:lnTo>
                      <a:pt x="140" y="102"/>
                    </a:lnTo>
                    <a:lnTo>
                      <a:pt x="148" y="102"/>
                    </a:lnTo>
                    <a:lnTo>
                      <a:pt x="158" y="106"/>
                    </a:lnTo>
                    <a:lnTo>
                      <a:pt x="168" y="108"/>
                    </a:lnTo>
                    <a:lnTo>
                      <a:pt x="176" y="108"/>
                    </a:lnTo>
                    <a:lnTo>
                      <a:pt x="180" y="108"/>
                    </a:lnTo>
                    <a:lnTo>
                      <a:pt x="182" y="106"/>
                    </a:lnTo>
                    <a:lnTo>
                      <a:pt x="182" y="102"/>
                    </a:lnTo>
                    <a:lnTo>
                      <a:pt x="176" y="98"/>
                    </a:lnTo>
                    <a:lnTo>
                      <a:pt x="166" y="94"/>
                    </a:lnTo>
                    <a:lnTo>
                      <a:pt x="150" y="90"/>
                    </a:lnTo>
                    <a:lnTo>
                      <a:pt x="126" y="86"/>
                    </a:lnTo>
                    <a:lnTo>
                      <a:pt x="122" y="88"/>
                    </a:lnTo>
                    <a:lnTo>
                      <a:pt x="120" y="90"/>
                    </a:lnTo>
                    <a:lnTo>
                      <a:pt x="118" y="92"/>
                    </a:lnTo>
                    <a:lnTo>
                      <a:pt x="114" y="94"/>
                    </a:lnTo>
                    <a:lnTo>
                      <a:pt x="108" y="98"/>
                    </a:lnTo>
                    <a:lnTo>
                      <a:pt x="96" y="100"/>
                    </a:lnTo>
                    <a:lnTo>
                      <a:pt x="64" y="104"/>
                    </a:lnTo>
                    <a:lnTo>
                      <a:pt x="42" y="108"/>
                    </a:lnTo>
                    <a:lnTo>
                      <a:pt x="34" y="110"/>
                    </a:lnTo>
                    <a:lnTo>
                      <a:pt x="32" y="112"/>
                    </a:lnTo>
                    <a:lnTo>
                      <a:pt x="36" y="114"/>
                    </a:lnTo>
                    <a:lnTo>
                      <a:pt x="46" y="116"/>
                    </a:lnTo>
                    <a:close/>
                    <a:moveTo>
                      <a:pt x="202" y="100"/>
                    </a:moveTo>
                    <a:lnTo>
                      <a:pt x="202" y="100"/>
                    </a:lnTo>
                    <a:lnTo>
                      <a:pt x="210" y="106"/>
                    </a:lnTo>
                    <a:lnTo>
                      <a:pt x="210" y="108"/>
                    </a:lnTo>
                    <a:lnTo>
                      <a:pt x="210" y="112"/>
                    </a:lnTo>
                    <a:lnTo>
                      <a:pt x="208" y="114"/>
                    </a:lnTo>
                    <a:lnTo>
                      <a:pt x="202" y="116"/>
                    </a:lnTo>
                    <a:lnTo>
                      <a:pt x="178" y="118"/>
                    </a:lnTo>
                    <a:lnTo>
                      <a:pt x="152" y="118"/>
                    </a:lnTo>
                    <a:lnTo>
                      <a:pt x="136" y="118"/>
                    </a:lnTo>
                    <a:lnTo>
                      <a:pt x="132" y="120"/>
                    </a:lnTo>
                    <a:lnTo>
                      <a:pt x="134" y="124"/>
                    </a:lnTo>
                    <a:lnTo>
                      <a:pt x="140" y="126"/>
                    </a:lnTo>
                    <a:lnTo>
                      <a:pt x="146" y="132"/>
                    </a:lnTo>
                    <a:lnTo>
                      <a:pt x="146" y="134"/>
                    </a:lnTo>
                    <a:lnTo>
                      <a:pt x="144" y="134"/>
                    </a:lnTo>
                    <a:lnTo>
                      <a:pt x="124" y="132"/>
                    </a:lnTo>
                    <a:lnTo>
                      <a:pt x="110" y="132"/>
                    </a:lnTo>
                    <a:lnTo>
                      <a:pt x="100" y="132"/>
                    </a:lnTo>
                    <a:lnTo>
                      <a:pt x="96" y="134"/>
                    </a:lnTo>
                    <a:lnTo>
                      <a:pt x="96" y="136"/>
                    </a:lnTo>
                    <a:lnTo>
                      <a:pt x="100" y="140"/>
                    </a:lnTo>
                    <a:lnTo>
                      <a:pt x="110" y="144"/>
                    </a:lnTo>
                    <a:lnTo>
                      <a:pt x="118" y="148"/>
                    </a:lnTo>
                    <a:lnTo>
                      <a:pt x="122" y="148"/>
                    </a:lnTo>
                    <a:lnTo>
                      <a:pt x="128" y="144"/>
                    </a:lnTo>
                    <a:lnTo>
                      <a:pt x="140" y="140"/>
                    </a:lnTo>
                    <a:lnTo>
                      <a:pt x="146" y="140"/>
                    </a:lnTo>
                    <a:lnTo>
                      <a:pt x="148" y="140"/>
                    </a:lnTo>
                    <a:lnTo>
                      <a:pt x="146" y="146"/>
                    </a:lnTo>
                    <a:lnTo>
                      <a:pt x="146" y="150"/>
                    </a:lnTo>
                    <a:lnTo>
                      <a:pt x="146" y="152"/>
                    </a:lnTo>
                    <a:lnTo>
                      <a:pt x="150" y="152"/>
                    </a:lnTo>
                    <a:lnTo>
                      <a:pt x="160" y="150"/>
                    </a:lnTo>
                    <a:lnTo>
                      <a:pt x="168" y="148"/>
                    </a:lnTo>
                    <a:lnTo>
                      <a:pt x="176" y="146"/>
                    </a:lnTo>
                    <a:lnTo>
                      <a:pt x="184" y="148"/>
                    </a:lnTo>
                    <a:lnTo>
                      <a:pt x="190" y="150"/>
                    </a:lnTo>
                    <a:lnTo>
                      <a:pt x="192" y="150"/>
                    </a:lnTo>
                    <a:lnTo>
                      <a:pt x="196" y="148"/>
                    </a:lnTo>
                    <a:lnTo>
                      <a:pt x="200" y="144"/>
                    </a:lnTo>
                    <a:lnTo>
                      <a:pt x="198" y="142"/>
                    </a:lnTo>
                    <a:lnTo>
                      <a:pt x="192" y="140"/>
                    </a:lnTo>
                    <a:lnTo>
                      <a:pt x="184" y="138"/>
                    </a:lnTo>
                    <a:lnTo>
                      <a:pt x="184" y="136"/>
                    </a:lnTo>
                    <a:lnTo>
                      <a:pt x="186" y="134"/>
                    </a:lnTo>
                    <a:lnTo>
                      <a:pt x="196" y="130"/>
                    </a:lnTo>
                    <a:lnTo>
                      <a:pt x="206" y="130"/>
                    </a:lnTo>
                    <a:lnTo>
                      <a:pt x="216" y="128"/>
                    </a:lnTo>
                    <a:lnTo>
                      <a:pt x="220" y="126"/>
                    </a:lnTo>
                    <a:lnTo>
                      <a:pt x="226" y="124"/>
                    </a:lnTo>
                    <a:lnTo>
                      <a:pt x="230" y="120"/>
                    </a:lnTo>
                    <a:lnTo>
                      <a:pt x="234" y="118"/>
                    </a:lnTo>
                    <a:lnTo>
                      <a:pt x="246" y="118"/>
                    </a:lnTo>
                    <a:lnTo>
                      <a:pt x="262" y="118"/>
                    </a:lnTo>
                    <a:lnTo>
                      <a:pt x="286" y="114"/>
                    </a:lnTo>
                    <a:lnTo>
                      <a:pt x="298" y="112"/>
                    </a:lnTo>
                    <a:lnTo>
                      <a:pt x="304" y="108"/>
                    </a:lnTo>
                    <a:lnTo>
                      <a:pt x="306" y="104"/>
                    </a:lnTo>
                    <a:lnTo>
                      <a:pt x="304" y="102"/>
                    </a:lnTo>
                    <a:lnTo>
                      <a:pt x="298" y="98"/>
                    </a:lnTo>
                    <a:lnTo>
                      <a:pt x="290" y="96"/>
                    </a:lnTo>
                    <a:lnTo>
                      <a:pt x="280" y="96"/>
                    </a:lnTo>
                    <a:lnTo>
                      <a:pt x="270" y="98"/>
                    </a:lnTo>
                    <a:lnTo>
                      <a:pt x="256" y="98"/>
                    </a:lnTo>
                    <a:lnTo>
                      <a:pt x="258" y="98"/>
                    </a:lnTo>
                    <a:lnTo>
                      <a:pt x="260" y="96"/>
                    </a:lnTo>
                    <a:lnTo>
                      <a:pt x="262" y="94"/>
                    </a:lnTo>
                    <a:lnTo>
                      <a:pt x="262" y="92"/>
                    </a:lnTo>
                    <a:lnTo>
                      <a:pt x="258" y="90"/>
                    </a:lnTo>
                    <a:lnTo>
                      <a:pt x="250" y="88"/>
                    </a:lnTo>
                    <a:lnTo>
                      <a:pt x="228" y="88"/>
                    </a:lnTo>
                    <a:lnTo>
                      <a:pt x="208" y="90"/>
                    </a:lnTo>
                    <a:lnTo>
                      <a:pt x="202" y="92"/>
                    </a:lnTo>
                    <a:lnTo>
                      <a:pt x="198" y="96"/>
                    </a:lnTo>
                    <a:lnTo>
                      <a:pt x="198" y="98"/>
                    </a:lnTo>
                    <a:lnTo>
                      <a:pt x="202" y="100"/>
                    </a:lnTo>
                    <a:close/>
                    <a:moveTo>
                      <a:pt x="272" y="70"/>
                    </a:moveTo>
                    <a:lnTo>
                      <a:pt x="272" y="70"/>
                    </a:lnTo>
                    <a:lnTo>
                      <a:pt x="276" y="66"/>
                    </a:lnTo>
                    <a:lnTo>
                      <a:pt x="278" y="64"/>
                    </a:lnTo>
                    <a:lnTo>
                      <a:pt x="276" y="62"/>
                    </a:lnTo>
                    <a:lnTo>
                      <a:pt x="274" y="60"/>
                    </a:lnTo>
                    <a:lnTo>
                      <a:pt x="268" y="60"/>
                    </a:lnTo>
                    <a:lnTo>
                      <a:pt x="262" y="60"/>
                    </a:lnTo>
                    <a:lnTo>
                      <a:pt x="256" y="62"/>
                    </a:lnTo>
                    <a:lnTo>
                      <a:pt x="250" y="66"/>
                    </a:lnTo>
                    <a:lnTo>
                      <a:pt x="246" y="72"/>
                    </a:lnTo>
                    <a:lnTo>
                      <a:pt x="244" y="76"/>
                    </a:lnTo>
                    <a:lnTo>
                      <a:pt x="244" y="78"/>
                    </a:lnTo>
                    <a:lnTo>
                      <a:pt x="248" y="78"/>
                    </a:lnTo>
                    <a:lnTo>
                      <a:pt x="258" y="74"/>
                    </a:lnTo>
                    <a:lnTo>
                      <a:pt x="272" y="70"/>
                    </a:lnTo>
                    <a:close/>
                    <a:moveTo>
                      <a:pt x="228" y="142"/>
                    </a:moveTo>
                    <a:lnTo>
                      <a:pt x="228" y="142"/>
                    </a:lnTo>
                    <a:lnTo>
                      <a:pt x="222" y="144"/>
                    </a:lnTo>
                    <a:lnTo>
                      <a:pt x="220" y="146"/>
                    </a:lnTo>
                    <a:lnTo>
                      <a:pt x="218" y="150"/>
                    </a:lnTo>
                    <a:lnTo>
                      <a:pt x="220" y="152"/>
                    </a:lnTo>
                    <a:lnTo>
                      <a:pt x="222" y="156"/>
                    </a:lnTo>
                    <a:lnTo>
                      <a:pt x="226" y="156"/>
                    </a:lnTo>
                    <a:lnTo>
                      <a:pt x="232" y="156"/>
                    </a:lnTo>
                    <a:lnTo>
                      <a:pt x="238" y="154"/>
                    </a:lnTo>
                    <a:lnTo>
                      <a:pt x="246" y="148"/>
                    </a:lnTo>
                    <a:lnTo>
                      <a:pt x="248" y="144"/>
                    </a:lnTo>
                    <a:lnTo>
                      <a:pt x="248" y="142"/>
                    </a:lnTo>
                    <a:lnTo>
                      <a:pt x="246" y="140"/>
                    </a:lnTo>
                    <a:lnTo>
                      <a:pt x="242" y="138"/>
                    </a:lnTo>
                    <a:lnTo>
                      <a:pt x="228" y="142"/>
                    </a:lnTo>
                    <a:close/>
                    <a:moveTo>
                      <a:pt x="790" y="22"/>
                    </a:moveTo>
                    <a:lnTo>
                      <a:pt x="790" y="22"/>
                    </a:lnTo>
                    <a:lnTo>
                      <a:pt x="792" y="20"/>
                    </a:lnTo>
                    <a:lnTo>
                      <a:pt x="792" y="18"/>
                    </a:lnTo>
                    <a:lnTo>
                      <a:pt x="788" y="14"/>
                    </a:lnTo>
                    <a:lnTo>
                      <a:pt x="780" y="12"/>
                    </a:lnTo>
                    <a:lnTo>
                      <a:pt x="770" y="12"/>
                    </a:lnTo>
                    <a:lnTo>
                      <a:pt x="748" y="12"/>
                    </a:lnTo>
                    <a:lnTo>
                      <a:pt x="736" y="14"/>
                    </a:lnTo>
                    <a:lnTo>
                      <a:pt x="728" y="18"/>
                    </a:lnTo>
                    <a:lnTo>
                      <a:pt x="726" y="18"/>
                    </a:lnTo>
                    <a:lnTo>
                      <a:pt x="726" y="20"/>
                    </a:lnTo>
                    <a:lnTo>
                      <a:pt x="730" y="22"/>
                    </a:lnTo>
                    <a:lnTo>
                      <a:pt x="750" y="26"/>
                    </a:lnTo>
                    <a:lnTo>
                      <a:pt x="774" y="26"/>
                    </a:lnTo>
                    <a:lnTo>
                      <a:pt x="784" y="26"/>
                    </a:lnTo>
                    <a:lnTo>
                      <a:pt x="790" y="22"/>
                    </a:lnTo>
                    <a:close/>
                    <a:moveTo>
                      <a:pt x="596" y="154"/>
                    </a:moveTo>
                    <a:lnTo>
                      <a:pt x="596" y="154"/>
                    </a:lnTo>
                    <a:lnTo>
                      <a:pt x="588" y="158"/>
                    </a:lnTo>
                    <a:lnTo>
                      <a:pt x="586" y="160"/>
                    </a:lnTo>
                    <a:lnTo>
                      <a:pt x="588" y="162"/>
                    </a:lnTo>
                    <a:lnTo>
                      <a:pt x="592" y="164"/>
                    </a:lnTo>
                    <a:lnTo>
                      <a:pt x="608" y="164"/>
                    </a:lnTo>
                    <a:lnTo>
                      <a:pt x="628" y="164"/>
                    </a:lnTo>
                    <a:lnTo>
                      <a:pt x="634" y="162"/>
                    </a:lnTo>
                    <a:lnTo>
                      <a:pt x="638" y="160"/>
                    </a:lnTo>
                    <a:lnTo>
                      <a:pt x="636" y="158"/>
                    </a:lnTo>
                    <a:lnTo>
                      <a:pt x="632" y="156"/>
                    </a:lnTo>
                    <a:lnTo>
                      <a:pt x="618" y="152"/>
                    </a:lnTo>
                    <a:lnTo>
                      <a:pt x="610" y="152"/>
                    </a:lnTo>
                    <a:lnTo>
                      <a:pt x="600" y="154"/>
                    </a:lnTo>
                    <a:lnTo>
                      <a:pt x="596" y="154"/>
                    </a:lnTo>
                    <a:close/>
                    <a:moveTo>
                      <a:pt x="482" y="98"/>
                    </a:moveTo>
                    <a:lnTo>
                      <a:pt x="482" y="98"/>
                    </a:lnTo>
                    <a:lnTo>
                      <a:pt x="460" y="100"/>
                    </a:lnTo>
                    <a:lnTo>
                      <a:pt x="458" y="102"/>
                    </a:lnTo>
                    <a:lnTo>
                      <a:pt x="462" y="106"/>
                    </a:lnTo>
                    <a:lnTo>
                      <a:pt x="470" y="108"/>
                    </a:lnTo>
                    <a:lnTo>
                      <a:pt x="482" y="108"/>
                    </a:lnTo>
                    <a:lnTo>
                      <a:pt x="510" y="106"/>
                    </a:lnTo>
                    <a:lnTo>
                      <a:pt x="514" y="106"/>
                    </a:lnTo>
                    <a:lnTo>
                      <a:pt x="516" y="104"/>
                    </a:lnTo>
                    <a:lnTo>
                      <a:pt x="508" y="100"/>
                    </a:lnTo>
                    <a:lnTo>
                      <a:pt x="496" y="98"/>
                    </a:lnTo>
                    <a:lnTo>
                      <a:pt x="482" y="98"/>
                    </a:lnTo>
                    <a:close/>
                    <a:moveTo>
                      <a:pt x="796" y="100"/>
                    </a:moveTo>
                    <a:lnTo>
                      <a:pt x="796" y="100"/>
                    </a:lnTo>
                    <a:lnTo>
                      <a:pt x="822" y="96"/>
                    </a:lnTo>
                    <a:lnTo>
                      <a:pt x="842" y="92"/>
                    </a:lnTo>
                    <a:lnTo>
                      <a:pt x="848" y="90"/>
                    </a:lnTo>
                    <a:lnTo>
                      <a:pt x="854" y="88"/>
                    </a:lnTo>
                    <a:lnTo>
                      <a:pt x="856" y="84"/>
                    </a:lnTo>
                    <a:lnTo>
                      <a:pt x="858" y="78"/>
                    </a:lnTo>
                    <a:lnTo>
                      <a:pt x="856" y="70"/>
                    </a:lnTo>
                    <a:lnTo>
                      <a:pt x="852" y="66"/>
                    </a:lnTo>
                    <a:lnTo>
                      <a:pt x="844" y="62"/>
                    </a:lnTo>
                    <a:lnTo>
                      <a:pt x="836" y="60"/>
                    </a:lnTo>
                    <a:lnTo>
                      <a:pt x="828" y="60"/>
                    </a:lnTo>
                    <a:lnTo>
                      <a:pt x="820" y="60"/>
                    </a:lnTo>
                    <a:lnTo>
                      <a:pt x="812" y="62"/>
                    </a:lnTo>
                    <a:lnTo>
                      <a:pt x="806" y="66"/>
                    </a:lnTo>
                    <a:lnTo>
                      <a:pt x="800" y="70"/>
                    </a:lnTo>
                    <a:lnTo>
                      <a:pt x="796" y="72"/>
                    </a:lnTo>
                    <a:lnTo>
                      <a:pt x="784" y="74"/>
                    </a:lnTo>
                    <a:lnTo>
                      <a:pt x="768" y="76"/>
                    </a:lnTo>
                    <a:lnTo>
                      <a:pt x="758" y="80"/>
                    </a:lnTo>
                    <a:lnTo>
                      <a:pt x="748" y="86"/>
                    </a:lnTo>
                    <a:lnTo>
                      <a:pt x="742" y="90"/>
                    </a:lnTo>
                    <a:lnTo>
                      <a:pt x="740" y="94"/>
                    </a:lnTo>
                    <a:lnTo>
                      <a:pt x="742" y="98"/>
                    </a:lnTo>
                    <a:lnTo>
                      <a:pt x="748" y="100"/>
                    </a:lnTo>
                    <a:lnTo>
                      <a:pt x="758" y="102"/>
                    </a:lnTo>
                    <a:lnTo>
                      <a:pt x="768" y="102"/>
                    </a:lnTo>
                    <a:lnTo>
                      <a:pt x="796" y="100"/>
                    </a:lnTo>
                    <a:close/>
                    <a:moveTo>
                      <a:pt x="506" y="132"/>
                    </a:moveTo>
                    <a:lnTo>
                      <a:pt x="506" y="132"/>
                    </a:lnTo>
                    <a:lnTo>
                      <a:pt x="494" y="134"/>
                    </a:lnTo>
                    <a:lnTo>
                      <a:pt x="482" y="132"/>
                    </a:lnTo>
                    <a:lnTo>
                      <a:pt x="476" y="134"/>
                    </a:lnTo>
                    <a:lnTo>
                      <a:pt x="472" y="136"/>
                    </a:lnTo>
                    <a:lnTo>
                      <a:pt x="468" y="140"/>
                    </a:lnTo>
                    <a:lnTo>
                      <a:pt x="466" y="148"/>
                    </a:lnTo>
                    <a:lnTo>
                      <a:pt x="466" y="154"/>
                    </a:lnTo>
                    <a:lnTo>
                      <a:pt x="468" y="156"/>
                    </a:lnTo>
                    <a:lnTo>
                      <a:pt x="472" y="158"/>
                    </a:lnTo>
                    <a:lnTo>
                      <a:pt x="478" y="158"/>
                    </a:lnTo>
                    <a:lnTo>
                      <a:pt x="494" y="158"/>
                    </a:lnTo>
                    <a:lnTo>
                      <a:pt x="512" y="158"/>
                    </a:lnTo>
                    <a:lnTo>
                      <a:pt x="520" y="156"/>
                    </a:lnTo>
                    <a:lnTo>
                      <a:pt x="524" y="154"/>
                    </a:lnTo>
                    <a:lnTo>
                      <a:pt x="526" y="150"/>
                    </a:lnTo>
                    <a:lnTo>
                      <a:pt x="524" y="144"/>
                    </a:lnTo>
                    <a:lnTo>
                      <a:pt x="522" y="138"/>
                    </a:lnTo>
                    <a:lnTo>
                      <a:pt x="516" y="134"/>
                    </a:lnTo>
                    <a:lnTo>
                      <a:pt x="512" y="132"/>
                    </a:lnTo>
                    <a:lnTo>
                      <a:pt x="506" y="132"/>
                    </a:lnTo>
                    <a:close/>
                    <a:moveTo>
                      <a:pt x="456" y="58"/>
                    </a:moveTo>
                    <a:lnTo>
                      <a:pt x="456" y="58"/>
                    </a:lnTo>
                    <a:lnTo>
                      <a:pt x="460" y="58"/>
                    </a:lnTo>
                    <a:lnTo>
                      <a:pt x="464" y="58"/>
                    </a:lnTo>
                    <a:lnTo>
                      <a:pt x="470" y="58"/>
                    </a:lnTo>
                    <a:lnTo>
                      <a:pt x="480" y="58"/>
                    </a:lnTo>
                    <a:lnTo>
                      <a:pt x="486" y="58"/>
                    </a:lnTo>
                    <a:lnTo>
                      <a:pt x="492" y="62"/>
                    </a:lnTo>
                    <a:lnTo>
                      <a:pt x="496" y="64"/>
                    </a:lnTo>
                    <a:lnTo>
                      <a:pt x="500" y="64"/>
                    </a:lnTo>
                    <a:lnTo>
                      <a:pt x="508" y="60"/>
                    </a:lnTo>
                    <a:lnTo>
                      <a:pt x="524" y="56"/>
                    </a:lnTo>
                    <a:lnTo>
                      <a:pt x="548" y="52"/>
                    </a:lnTo>
                    <a:lnTo>
                      <a:pt x="552" y="52"/>
                    </a:lnTo>
                    <a:lnTo>
                      <a:pt x="550" y="50"/>
                    </a:lnTo>
                    <a:lnTo>
                      <a:pt x="540" y="48"/>
                    </a:lnTo>
                    <a:lnTo>
                      <a:pt x="498" y="44"/>
                    </a:lnTo>
                    <a:lnTo>
                      <a:pt x="492" y="44"/>
                    </a:lnTo>
                    <a:lnTo>
                      <a:pt x="488" y="44"/>
                    </a:lnTo>
                    <a:lnTo>
                      <a:pt x="488" y="46"/>
                    </a:lnTo>
                    <a:lnTo>
                      <a:pt x="490" y="48"/>
                    </a:lnTo>
                    <a:lnTo>
                      <a:pt x="494" y="52"/>
                    </a:lnTo>
                    <a:lnTo>
                      <a:pt x="492" y="54"/>
                    </a:lnTo>
                    <a:lnTo>
                      <a:pt x="488" y="54"/>
                    </a:lnTo>
                    <a:lnTo>
                      <a:pt x="462" y="52"/>
                    </a:lnTo>
                    <a:lnTo>
                      <a:pt x="454" y="54"/>
                    </a:lnTo>
                    <a:lnTo>
                      <a:pt x="454" y="56"/>
                    </a:lnTo>
                    <a:lnTo>
                      <a:pt x="456" y="58"/>
                    </a:lnTo>
                    <a:close/>
                    <a:moveTo>
                      <a:pt x="678" y="84"/>
                    </a:moveTo>
                    <a:lnTo>
                      <a:pt x="678" y="84"/>
                    </a:lnTo>
                    <a:lnTo>
                      <a:pt x="688" y="82"/>
                    </a:lnTo>
                    <a:lnTo>
                      <a:pt x="696" y="78"/>
                    </a:lnTo>
                    <a:lnTo>
                      <a:pt x="704" y="74"/>
                    </a:lnTo>
                    <a:lnTo>
                      <a:pt x="710" y="70"/>
                    </a:lnTo>
                    <a:lnTo>
                      <a:pt x="710" y="68"/>
                    </a:lnTo>
                    <a:lnTo>
                      <a:pt x="710" y="66"/>
                    </a:lnTo>
                    <a:lnTo>
                      <a:pt x="704" y="64"/>
                    </a:lnTo>
                    <a:lnTo>
                      <a:pt x="692" y="64"/>
                    </a:lnTo>
                    <a:lnTo>
                      <a:pt x="670" y="68"/>
                    </a:lnTo>
                    <a:lnTo>
                      <a:pt x="654" y="72"/>
                    </a:lnTo>
                    <a:lnTo>
                      <a:pt x="646" y="76"/>
                    </a:lnTo>
                    <a:lnTo>
                      <a:pt x="644" y="80"/>
                    </a:lnTo>
                    <a:lnTo>
                      <a:pt x="646" y="82"/>
                    </a:lnTo>
                    <a:lnTo>
                      <a:pt x="658" y="84"/>
                    </a:lnTo>
                    <a:lnTo>
                      <a:pt x="678" y="84"/>
                    </a:lnTo>
                    <a:close/>
                    <a:moveTo>
                      <a:pt x="568" y="44"/>
                    </a:moveTo>
                    <a:lnTo>
                      <a:pt x="568" y="44"/>
                    </a:lnTo>
                    <a:lnTo>
                      <a:pt x="580" y="44"/>
                    </a:lnTo>
                    <a:lnTo>
                      <a:pt x="582" y="44"/>
                    </a:lnTo>
                    <a:lnTo>
                      <a:pt x="580" y="42"/>
                    </a:lnTo>
                    <a:lnTo>
                      <a:pt x="570" y="38"/>
                    </a:lnTo>
                    <a:lnTo>
                      <a:pt x="556" y="34"/>
                    </a:lnTo>
                    <a:lnTo>
                      <a:pt x="544" y="30"/>
                    </a:lnTo>
                    <a:lnTo>
                      <a:pt x="536" y="28"/>
                    </a:lnTo>
                    <a:lnTo>
                      <a:pt x="528" y="30"/>
                    </a:lnTo>
                    <a:lnTo>
                      <a:pt x="518" y="34"/>
                    </a:lnTo>
                    <a:lnTo>
                      <a:pt x="510" y="38"/>
                    </a:lnTo>
                    <a:lnTo>
                      <a:pt x="508" y="40"/>
                    </a:lnTo>
                    <a:lnTo>
                      <a:pt x="510" y="40"/>
                    </a:lnTo>
                    <a:lnTo>
                      <a:pt x="520" y="40"/>
                    </a:lnTo>
                    <a:lnTo>
                      <a:pt x="542" y="42"/>
                    </a:lnTo>
                    <a:lnTo>
                      <a:pt x="568" y="44"/>
                    </a:lnTo>
                    <a:close/>
                    <a:moveTo>
                      <a:pt x="672" y="122"/>
                    </a:moveTo>
                    <a:lnTo>
                      <a:pt x="672" y="122"/>
                    </a:lnTo>
                    <a:lnTo>
                      <a:pt x="682" y="124"/>
                    </a:lnTo>
                    <a:lnTo>
                      <a:pt x="690" y="124"/>
                    </a:lnTo>
                    <a:lnTo>
                      <a:pt x="694" y="124"/>
                    </a:lnTo>
                    <a:lnTo>
                      <a:pt x="698" y="120"/>
                    </a:lnTo>
                    <a:lnTo>
                      <a:pt x="706" y="116"/>
                    </a:lnTo>
                    <a:lnTo>
                      <a:pt x="710" y="112"/>
                    </a:lnTo>
                    <a:lnTo>
                      <a:pt x="718" y="112"/>
                    </a:lnTo>
                    <a:lnTo>
                      <a:pt x="724" y="110"/>
                    </a:lnTo>
                    <a:lnTo>
                      <a:pt x="728" y="106"/>
                    </a:lnTo>
                    <a:lnTo>
                      <a:pt x="730" y="100"/>
                    </a:lnTo>
                    <a:lnTo>
                      <a:pt x="728" y="94"/>
                    </a:lnTo>
                    <a:lnTo>
                      <a:pt x="724" y="88"/>
                    </a:lnTo>
                    <a:lnTo>
                      <a:pt x="716" y="84"/>
                    </a:lnTo>
                    <a:lnTo>
                      <a:pt x="704" y="84"/>
                    </a:lnTo>
                    <a:lnTo>
                      <a:pt x="688" y="88"/>
                    </a:lnTo>
                    <a:lnTo>
                      <a:pt x="670" y="94"/>
                    </a:lnTo>
                    <a:lnTo>
                      <a:pt x="656" y="94"/>
                    </a:lnTo>
                    <a:lnTo>
                      <a:pt x="644" y="92"/>
                    </a:lnTo>
                    <a:lnTo>
                      <a:pt x="634" y="90"/>
                    </a:lnTo>
                    <a:lnTo>
                      <a:pt x="626" y="90"/>
                    </a:lnTo>
                    <a:lnTo>
                      <a:pt x="620" y="90"/>
                    </a:lnTo>
                    <a:lnTo>
                      <a:pt x="614" y="94"/>
                    </a:lnTo>
                    <a:lnTo>
                      <a:pt x="608" y="104"/>
                    </a:lnTo>
                    <a:lnTo>
                      <a:pt x="606" y="116"/>
                    </a:lnTo>
                    <a:lnTo>
                      <a:pt x="606" y="118"/>
                    </a:lnTo>
                    <a:lnTo>
                      <a:pt x="608" y="122"/>
                    </a:lnTo>
                    <a:lnTo>
                      <a:pt x="614" y="124"/>
                    </a:lnTo>
                    <a:lnTo>
                      <a:pt x="622" y="124"/>
                    </a:lnTo>
                    <a:lnTo>
                      <a:pt x="646" y="120"/>
                    </a:lnTo>
                    <a:lnTo>
                      <a:pt x="660" y="120"/>
                    </a:lnTo>
                    <a:lnTo>
                      <a:pt x="672" y="122"/>
                    </a:lnTo>
                    <a:close/>
                    <a:moveTo>
                      <a:pt x="4428" y="2314"/>
                    </a:moveTo>
                    <a:lnTo>
                      <a:pt x="4428" y="2314"/>
                    </a:lnTo>
                    <a:lnTo>
                      <a:pt x="4426" y="2314"/>
                    </a:lnTo>
                    <a:lnTo>
                      <a:pt x="4428" y="2314"/>
                    </a:lnTo>
                    <a:lnTo>
                      <a:pt x="4432" y="2310"/>
                    </a:lnTo>
                    <a:lnTo>
                      <a:pt x="4436" y="2306"/>
                    </a:lnTo>
                    <a:lnTo>
                      <a:pt x="4436" y="2302"/>
                    </a:lnTo>
                    <a:lnTo>
                      <a:pt x="4432" y="2304"/>
                    </a:lnTo>
                    <a:lnTo>
                      <a:pt x="4428" y="2314"/>
                    </a:lnTo>
                    <a:close/>
                    <a:moveTo>
                      <a:pt x="4510" y="2192"/>
                    </a:moveTo>
                    <a:lnTo>
                      <a:pt x="4510" y="2192"/>
                    </a:lnTo>
                    <a:lnTo>
                      <a:pt x="4508" y="2194"/>
                    </a:lnTo>
                    <a:lnTo>
                      <a:pt x="4506" y="2196"/>
                    </a:lnTo>
                    <a:lnTo>
                      <a:pt x="4502" y="2202"/>
                    </a:lnTo>
                    <a:lnTo>
                      <a:pt x="4498" y="2210"/>
                    </a:lnTo>
                    <a:lnTo>
                      <a:pt x="4496" y="2214"/>
                    </a:lnTo>
                    <a:lnTo>
                      <a:pt x="4492" y="2216"/>
                    </a:lnTo>
                    <a:lnTo>
                      <a:pt x="4482" y="2220"/>
                    </a:lnTo>
                    <a:lnTo>
                      <a:pt x="4476" y="2224"/>
                    </a:lnTo>
                    <a:lnTo>
                      <a:pt x="4476" y="2226"/>
                    </a:lnTo>
                    <a:lnTo>
                      <a:pt x="4474" y="2228"/>
                    </a:lnTo>
                    <a:lnTo>
                      <a:pt x="4478" y="2236"/>
                    </a:lnTo>
                    <a:lnTo>
                      <a:pt x="4480" y="2238"/>
                    </a:lnTo>
                    <a:lnTo>
                      <a:pt x="4482" y="2238"/>
                    </a:lnTo>
                    <a:lnTo>
                      <a:pt x="4484" y="2236"/>
                    </a:lnTo>
                    <a:lnTo>
                      <a:pt x="4490" y="2230"/>
                    </a:lnTo>
                    <a:lnTo>
                      <a:pt x="4494" y="2228"/>
                    </a:lnTo>
                    <a:lnTo>
                      <a:pt x="4498" y="2226"/>
                    </a:lnTo>
                    <a:lnTo>
                      <a:pt x="4504" y="2224"/>
                    </a:lnTo>
                    <a:lnTo>
                      <a:pt x="4508" y="2220"/>
                    </a:lnTo>
                    <a:lnTo>
                      <a:pt x="4510" y="2214"/>
                    </a:lnTo>
                    <a:lnTo>
                      <a:pt x="4512" y="2208"/>
                    </a:lnTo>
                    <a:lnTo>
                      <a:pt x="4512" y="2198"/>
                    </a:lnTo>
                    <a:lnTo>
                      <a:pt x="4512" y="2194"/>
                    </a:lnTo>
                    <a:lnTo>
                      <a:pt x="4510" y="2192"/>
                    </a:lnTo>
                    <a:close/>
                    <a:moveTo>
                      <a:pt x="4462" y="2262"/>
                    </a:moveTo>
                    <a:lnTo>
                      <a:pt x="4462" y="2262"/>
                    </a:lnTo>
                    <a:lnTo>
                      <a:pt x="4460" y="2260"/>
                    </a:lnTo>
                    <a:lnTo>
                      <a:pt x="4456" y="2262"/>
                    </a:lnTo>
                    <a:lnTo>
                      <a:pt x="4452" y="2272"/>
                    </a:lnTo>
                    <a:lnTo>
                      <a:pt x="4448" y="2284"/>
                    </a:lnTo>
                    <a:lnTo>
                      <a:pt x="4448" y="2292"/>
                    </a:lnTo>
                    <a:lnTo>
                      <a:pt x="4448" y="2294"/>
                    </a:lnTo>
                    <a:lnTo>
                      <a:pt x="4452" y="2292"/>
                    </a:lnTo>
                    <a:lnTo>
                      <a:pt x="4458" y="2282"/>
                    </a:lnTo>
                    <a:lnTo>
                      <a:pt x="4462" y="2272"/>
                    </a:lnTo>
                    <a:lnTo>
                      <a:pt x="4462" y="2266"/>
                    </a:lnTo>
                    <a:lnTo>
                      <a:pt x="4462" y="2262"/>
                    </a:lnTo>
                    <a:close/>
                    <a:moveTo>
                      <a:pt x="4486" y="4072"/>
                    </a:moveTo>
                    <a:lnTo>
                      <a:pt x="4486" y="4072"/>
                    </a:lnTo>
                    <a:lnTo>
                      <a:pt x="4482" y="4070"/>
                    </a:lnTo>
                    <a:lnTo>
                      <a:pt x="4482" y="4068"/>
                    </a:lnTo>
                    <a:lnTo>
                      <a:pt x="4480" y="4066"/>
                    </a:lnTo>
                    <a:lnTo>
                      <a:pt x="4478" y="4064"/>
                    </a:lnTo>
                    <a:lnTo>
                      <a:pt x="4474" y="4064"/>
                    </a:lnTo>
                    <a:lnTo>
                      <a:pt x="4470" y="4064"/>
                    </a:lnTo>
                    <a:lnTo>
                      <a:pt x="4460" y="4068"/>
                    </a:lnTo>
                    <a:lnTo>
                      <a:pt x="4450" y="4076"/>
                    </a:lnTo>
                    <a:lnTo>
                      <a:pt x="4448" y="4080"/>
                    </a:lnTo>
                    <a:lnTo>
                      <a:pt x="4448" y="4084"/>
                    </a:lnTo>
                    <a:lnTo>
                      <a:pt x="4446" y="4088"/>
                    </a:lnTo>
                    <a:lnTo>
                      <a:pt x="4442" y="4094"/>
                    </a:lnTo>
                    <a:lnTo>
                      <a:pt x="4440" y="4100"/>
                    </a:lnTo>
                    <a:lnTo>
                      <a:pt x="4438" y="4104"/>
                    </a:lnTo>
                    <a:lnTo>
                      <a:pt x="4440" y="4106"/>
                    </a:lnTo>
                    <a:lnTo>
                      <a:pt x="4442" y="4104"/>
                    </a:lnTo>
                    <a:lnTo>
                      <a:pt x="4448" y="4104"/>
                    </a:lnTo>
                    <a:lnTo>
                      <a:pt x="4458" y="4106"/>
                    </a:lnTo>
                    <a:lnTo>
                      <a:pt x="4462" y="4106"/>
                    </a:lnTo>
                    <a:lnTo>
                      <a:pt x="4466" y="4106"/>
                    </a:lnTo>
                    <a:lnTo>
                      <a:pt x="4470" y="4102"/>
                    </a:lnTo>
                    <a:lnTo>
                      <a:pt x="4474" y="4098"/>
                    </a:lnTo>
                    <a:lnTo>
                      <a:pt x="4478" y="4094"/>
                    </a:lnTo>
                    <a:lnTo>
                      <a:pt x="4480" y="4092"/>
                    </a:lnTo>
                    <a:lnTo>
                      <a:pt x="4482" y="4090"/>
                    </a:lnTo>
                    <a:lnTo>
                      <a:pt x="4484" y="4082"/>
                    </a:lnTo>
                    <a:lnTo>
                      <a:pt x="4488" y="4074"/>
                    </a:lnTo>
                    <a:lnTo>
                      <a:pt x="4488" y="4072"/>
                    </a:lnTo>
                    <a:lnTo>
                      <a:pt x="4486" y="4072"/>
                    </a:lnTo>
                    <a:close/>
                    <a:moveTo>
                      <a:pt x="2916" y="5240"/>
                    </a:moveTo>
                    <a:lnTo>
                      <a:pt x="2916" y="5240"/>
                    </a:lnTo>
                    <a:lnTo>
                      <a:pt x="2912" y="5240"/>
                    </a:lnTo>
                    <a:lnTo>
                      <a:pt x="2908" y="5240"/>
                    </a:lnTo>
                    <a:lnTo>
                      <a:pt x="2902" y="5244"/>
                    </a:lnTo>
                    <a:lnTo>
                      <a:pt x="2898" y="5248"/>
                    </a:lnTo>
                    <a:lnTo>
                      <a:pt x="2896" y="5252"/>
                    </a:lnTo>
                    <a:lnTo>
                      <a:pt x="2896" y="5260"/>
                    </a:lnTo>
                    <a:lnTo>
                      <a:pt x="2896" y="5264"/>
                    </a:lnTo>
                    <a:lnTo>
                      <a:pt x="2894" y="5266"/>
                    </a:lnTo>
                    <a:lnTo>
                      <a:pt x="2890" y="5266"/>
                    </a:lnTo>
                    <a:lnTo>
                      <a:pt x="2888" y="5270"/>
                    </a:lnTo>
                    <a:lnTo>
                      <a:pt x="2892" y="5272"/>
                    </a:lnTo>
                    <a:lnTo>
                      <a:pt x="2904" y="5274"/>
                    </a:lnTo>
                    <a:lnTo>
                      <a:pt x="2914" y="5274"/>
                    </a:lnTo>
                    <a:lnTo>
                      <a:pt x="2916" y="5272"/>
                    </a:lnTo>
                    <a:lnTo>
                      <a:pt x="2918" y="5272"/>
                    </a:lnTo>
                    <a:lnTo>
                      <a:pt x="2918" y="5266"/>
                    </a:lnTo>
                    <a:lnTo>
                      <a:pt x="2920" y="5258"/>
                    </a:lnTo>
                    <a:lnTo>
                      <a:pt x="2924" y="5250"/>
                    </a:lnTo>
                    <a:lnTo>
                      <a:pt x="2924" y="5246"/>
                    </a:lnTo>
                    <a:lnTo>
                      <a:pt x="2922" y="5242"/>
                    </a:lnTo>
                    <a:lnTo>
                      <a:pt x="2916" y="5240"/>
                    </a:lnTo>
                    <a:close/>
                    <a:moveTo>
                      <a:pt x="2868" y="5234"/>
                    </a:moveTo>
                    <a:lnTo>
                      <a:pt x="2868" y="5234"/>
                    </a:lnTo>
                    <a:lnTo>
                      <a:pt x="2866" y="5232"/>
                    </a:lnTo>
                    <a:lnTo>
                      <a:pt x="2864" y="5232"/>
                    </a:lnTo>
                    <a:lnTo>
                      <a:pt x="2860" y="5234"/>
                    </a:lnTo>
                    <a:lnTo>
                      <a:pt x="2854" y="5238"/>
                    </a:lnTo>
                    <a:lnTo>
                      <a:pt x="2850" y="5238"/>
                    </a:lnTo>
                    <a:lnTo>
                      <a:pt x="2844" y="5236"/>
                    </a:lnTo>
                    <a:lnTo>
                      <a:pt x="2838" y="5234"/>
                    </a:lnTo>
                    <a:lnTo>
                      <a:pt x="2836" y="5234"/>
                    </a:lnTo>
                    <a:lnTo>
                      <a:pt x="2834" y="5236"/>
                    </a:lnTo>
                    <a:lnTo>
                      <a:pt x="2834" y="5240"/>
                    </a:lnTo>
                    <a:lnTo>
                      <a:pt x="2836" y="5246"/>
                    </a:lnTo>
                    <a:lnTo>
                      <a:pt x="2840" y="5248"/>
                    </a:lnTo>
                    <a:lnTo>
                      <a:pt x="2844" y="5250"/>
                    </a:lnTo>
                    <a:lnTo>
                      <a:pt x="2850" y="5252"/>
                    </a:lnTo>
                    <a:lnTo>
                      <a:pt x="2856" y="5256"/>
                    </a:lnTo>
                    <a:lnTo>
                      <a:pt x="2860" y="5262"/>
                    </a:lnTo>
                    <a:lnTo>
                      <a:pt x="2860" y="5266"/>
                    </a:lnTo>
                    <a:lnTo>
                      <a:pt x="2860" y="5270"/>
                    </a:lnTo>
                    <a:lnTo>
                      <a:pt x="2862" y="5270"/>
                    </a:lnTo>
                    <a:lnTo>
                      <a:pt x="2866" y="5270"/>
                    </a:lnTo>
                    <a:lnTo>
                      <a:pt x="2868" y="5266"/>
                    </a:lnTo>
                    <a:lnTo>
                      <a:pt x="2870" y="5260"/>
                    </a:lnTo>
                    <a:lnTo>
                      <a:pt x="2876" y="5254"/>
                    </a:lnTo>
                    <a:lnTo>
                      <a:pt x="2882" y="5250"/>
                    </a:lnTo>
                    <a:lnTo>
                      <a:pt x="2882" y="5246"/>
                    </a:lnTo>
                    <a:lnTo>
                      <a:pt x="2882" y="5244"/>
                    </a:lnTo>
                    <a:lnTo>
                      <a:pt x="2876" y="5240"/>
                    </a:lnTo>
                    <a:lnTo>
                      <a:pt x="2868" y="5234"/>
                    </a:lnTo>
                    <a:close/>
                    <a:moveTo>
                      <a:pt x="2906" y="5026"/>
                    </a:moveTo>
                    <a:lnTo>
                      <a:pt x="2906" y="5026"/>
                    </a:lnTo>
                    <a:lnTo>
                      <a:pt x="2906" y="5016"/>
                    </a:lnTo>
                    <a:lnTo>
                      <a:pt x="2906" y="5006"/>
                    </a:lnTo>
                    <a:lnTo>
                      <a:pt x="2904" y="5000"/>
                    </a:lnTo>
                    <a:lnTo>
                      <a:pt x="2902" y="5000"/>
                    </a:lnTo>
                    <a:lnTo>
                      <a:pt x="2900" y="5002"/>
                    </a:lnTo>
                    <a:lnTo>
                      <a:pt x="2898" y="5010"/>
                    </a:lnTo>
                    <a:lnTo>
                      <a:pt x="2898" y="5018"/>
                    </a:lnTo>
                    <a:lnTo>
                      <a:pt x="2898" y="5026"/>
                    </a:lnTo>
                    <a:lnTo>
                      <a:pt x="2896" y="5036"/>
                    </a:lnTo>
                    <a:lnTo>
                      <a:pt x="2896" y="5038"/>
                    </a:lnTo>
                    <a:lnTo>
                      <a:pt x="2898" y="5038"/>
                    </a:lnTo>
                    <a:lnTo>
                      <a:pt x="2902" y="5034"/>
                    </a:lnTo>
                    <a:lnTo>
                      <a:pt x="2906" y="5026"/>
                    </a:lnTo>
                    <a:close/>
                    <a:moveTo>
                      <a:pt x="3284" y="4314"/>
                    </a:moveTo>
                    <a:lnTo>
                      <a:pt x="3284" y="4314"/>
                    </a:lnTo>
                    <a:lnTo>
                      <a:pt x="3286" y="4316"/>
                    </a:lnTo>
                    <a:lnTo>
                      <a:pt x="3288" y="4318"/>
                    </a:lnTo>
                    <a:lnTo>
                      <a:pt x="3290" y="4318"/>
                    </a:lnTo>
                    <a:lnTo>
                      <a:pt x="3290" y="4316"/>
                    </a:lnTo>
                    <a:lnTo>
                      <a:pt x="3290" y="4314"/>
                    </a:lnTo>
                    <a:lnTo>
                      <a:pt x="3288" y="4312"/>
                    </a:lnTo>
                    <a:lnTo>
                      <a:pt x="3284" y="4314"/>
                    </a:lnTo>
                    <a:close/>
                    <a:moveTo>
                      <a:pt x="3284" y="4332"/>
                    </a:moveTo>
                    <a:lnTo>
                      <a:pt x="3284" y="4332"/>
                    </a:lnTo>
                    <a:lnTo>
                      <a:pt x="3284" y="4330"/>
                    </a:lnTo>
                    <a:lnTo>
                      <a:pt x="3282" y="4330"/>
                    </a:lnTo>
                    <a:lnTo>
                      <a:pt x="3278" y="4336"/>
                    </a:lnTo>
                    <a:lnTo>
                      <a:pt x="3278" y="4344"/>
                    </a:lnTo>
                    <a:lnTo>
                      <a:pt x="3278" y="4350"/>
                    </a:lnTo>
                    <a:lnTo>
                      <a:pt x="3282" y="4354"/>
                    </a:lnTo>
                    <a:lnTo>
                      <a:pt x="3284" y="4358"/>
                    </a:lnTo>
                    <a:lnTo>
                      <a:pt x="3286" y="4358"/>
                    </a:lnTo>
                    <a:lnTo>
                      <a:pt x="3286" y="4354"/>
                    </a:lnTo>
                    <a:lnTo>
                      <a:pt x="3284" y="4332"/>
                    </a:lnTo>
                    <a:close/>
                    <a:moveTo>
                      <a:pt x="2868" y="5178"/>
                    </a:moveTo>
                    <a:lnTo>
                      <a:pt x="2868" y="5178"/>
                    </a:lnTo>
                    <a:lnTo>
                      <a:pt x="2870" y="5178"/>
                    </a:lnTo>
                    <a:lnTo>
                      <a:pt x="2872" y="5178"/>
                    </a:lnTo>
                    <a:lnTo>
                      <a:pt x="2874" y="5178"/>
                    </a:lnTo>
                    <a:lnTo>
                      <a:pt x="2876" y="5178"/>
                    </a:lnTo>
                    <a:lnTo>
                      <a:pt x="2876" y="5176"/>
                    </a:lnTo>
                    <a:lnTo>
                      <a:pt x="2874" y="5174"/>
                    </a:lnTo>
                    <a:lnTo>
                      <a:pt x="2872" y="5172"/>
                    </a:lnTo>
                    <a:lnTo>
                      <a:pt x="2866" y="5172"/>
                    </a:lnTo>
                    <a:lnTo>
                      <a:pt x="2862" y="5174"/>
                    </a:lnTo>
                    <a:lnTo>
                      <a:pt x="2864" y="5176"/>
                    </a:lnTo>
                    <a:lnTo>
                      <a:pt x="2866" y="5178"/>
                    </a:lnTo>
                    <a:lnTo>
                      <a:pt x="2868" y="5178"/>
                    </a:lnTo>
                    <a:close/>
                    <a:moveTo>
                      <a:pt x="2798" y="5190"/>
                    </a:moveTo>
                    <a:lnTo>
                      <a:pt x="2798" y="5190"/>
                    </a:lnTo>
                    <a:lnTo>
                      <a:pt x="2804" y="5186"/>
                    </a:lnTo>
                    <a:lnTo>
                      <a:pt x="2812" y="5182"/>
                    </a:lnTo>
                    <a:lnTo>
                      <a:pt x="2818" y="5180"/>
                    </a:lnTo>
                    <a:lnTo>
                      <a:pt x="2818" y="5178"/>
                    </a:lnTo>
                    <a:lnTo>
                      <a:pt x="2818" y="5176"/>
                    </a:lnTo>
                    <a:lnTo>
                      <a:pt x="2814" y="5174"/>
                    </a:lnTo>
                    <a:lnTo>
                      <a:pt x="2810" y="5174"/>
                    </a:lnTo>
                    <a:lnTo>
                      <a:pt x="2804" y="5176"/>
                    </a:lnTo>
                    <a:lnTo>
                      <a:pt x="2794" y="5176"/>
                    </a:lnTo>
                    <a:lnTo>
                      <a:pt x="2780" y="5174"/>
                    </a:lnTo>
                    <a:lnTo>
                      <a:pt x="2770" y="5176"/>
                    </a:lnTo>
                    <a:lnTo>
                      <a:pt x="2764" y="5180"/>
                    </a:lnTo>
                    <a:lnTo>
                      <a:pt x="2764" y="5182"/>
                    </a:lnTo>
                    <a:lnTo>
                      <a:pt x="2764" y="5186"/>
                    </a:lnTo>
                    <a:lnTo>
                      <a:pt x="2768" y="5188"/>
                    </a:lnTo>
                    <a:lnTo>
                      <a:pt x="2780" y="5192"/>
                    </a:lnTo>
                    <a:lnTo>
                      <a:pt x="2790" y="5192"/>
                    </a:lnTo>
                    <a:lnTo>
                      <a:pt x="2796" y="5192"/>
                    </a:lnTo>
                    <a:lnTo>
                      <a:pt x="2798" y="5190"/>
                    </a:lnTo>
                    <a:close/>
                    <a:moveTo>
                      <a:pt x="4914" y="1916"/>
                    </a:moveTo>
                    <a:lnTo>
                      <a:pt x="4914" y="1916"/>
                    </a:lnTo>
                    <a:lnTo>
                      <a:pt x="4910" y="1920"/>
                    </a:lnTo>
                    <a:lnTo>
                      <a:pt x="4910" y="1924"/>
                    </a:lnTo>
                    <a:lnTo>
                      <a:pt x="4912" y="1928"/>
                    </a:lnTo>
                    <a:lnTo>
                      <a:pt x="4914" y="1934"/>
                    </a:lnTo>
                    <a:lnTo>
                      <a:pt x="4926" y="1944"/>
                    </a:lnTo>
                    <a:lnTo>
                      <a:pt x="4938" y="1954"/>
                    </a:lnTo>
                    <a:lnTo>
                      <a:pt x="4942" y="1958"/>
                    </a:lnTo>
                    <a:lnTo>
                      <a:pt x="4942" y="1954"/>
                    </a:lnTo>
                    <a:lnTo>
                      <a:pt x="4940" y="1946"/>
                    </a:lnTo>
                    <a:lnTo>
                      <a:pt x="4936" y="1936"/>
                    </a:lnTo>
                    <a:lnTo>
                      <a:pt x="4930" y="1926"/>
                    </a:lnTo>
                    <a:lnTo>
                      <a:pt x="4924" y="1918"/>
                    </a:lnTo>
                    <a:lnTo>
                      <a:pt x="4918" y="1914"/>
                    </a:lnTo>
                    <a:lnTo>
                      <a:pt x="4916" y="1914"/>
                    </a:lnTo>
                    <a:lnTo>
                      <a:pt x="4914" y="1916"/>
                    </a:lnTo>
                    <a:close/>
                    <a:moveTo>
                      <a:pt x="4520" y="2200"/>
                    </a:moveTo>
                    <a:lnTo>
                      <a:pt x="4520" y="2200"/>
                    </a:lnTo>
                    <a:lnTo>
                      <a:pt x="4522" y="2200"/>
                    </a:lnTo>
                    <a:lnTo>
                      <a:pt x="4524" y="2200"/>
                    </a:lnTo>
                    <a:lnTo>
                      <a:pt x="4528" y="2196"/>
                    </a:lnTo>
                    <a:lnTo>
                      <a:pt x="4528" y="2192"/>
                    </a:lnTo>
                    <a:lnTo>
                      <a:pt x="4528" y="2188"/>
                    </a:lnTo>
                    <a:lnTo>
                      <a:pt x="4524" y="2188"/>
                    </a:lnTo>
                    <a:lnTo>
                      <a:pt x="4520" y="2190"/>
                    </a:lnTo>
                    <a:lnTo>
                      <a:pt x="4518" y="2194"/>
                    </a:lnTo>
                    <a:lnTo>
                      <a:pt x="4518" y="2196"/>
                    </a:lnTo>
                    <a:lnTo>
                      <a:pt x="4520" y="2200"/>
                    </a:lnTo>
                    <a:close/>
                    <a:moveTo>
                      <a:pt x="4814" y="1702"/>
                    </a:moveTo>
                    <a:lnTo>
                      <a:pt x="4814" y="1702"/>
                    </a:lnTo>
                    <a:lnTo>
                      <a:pt x="4812" y="1704"/>
                    </a:lnTo>
                    <a:lnTo>
                      <a:pt x="4812" y="1706"/>
                    </a:lnTo>
                    <a:lnTo>
                      <a:pt x="4816" y="1706"/>
                    </a:lnTo>
                    <a:lnTo>
                      <a:pt x="4832" y="1700"/>
                    </a:lnTo>
                    <a:lnTo>
                      <a:pt x="4842" y="1696"/>
                    </a:lnTo>
                    <a:lnTo>
                      <a:pt x="4850" y="1690"/>
                    </a:lnTo>
                    <a:lnTo>
                      <a:pt x="4856" y="1684"/>
                    </a:lnTo>
                    <a:lnTo>
                      <a:pt x="4858" y="1678"/>
                    </a:lnTo>
                    <a:lnTo>
                      <a:pt x="4856" y="1674"/>
                    </a:lnTo>
                    <a:lnTo>
                      <a:pt x="4852" y="1672"/>
                    </a:lnTo>
                    <a:lnTo>
                      <a:pt x="4848" y="1672"/>
                    </a:lnTo>
                    <a:lnTo>
                      <a:pt x="4842" y="1674"/>
                    </a:lnTo>
                    <a:lnTo>
                      <a:pt x="4828" y="1686"/>
                    </a:lnTo>
                    <a:lnTo>
                      <a:pt x="4814" y="1702"/>
                    </a:lnTo>
                    <a:close/>
                    <a:moveTo>
                      <a:pt x="3278" y="4364"/>
                    </a:moveTo>
                    <a:lnTo>
                      <a:pt x="3278" y="4364"/>
                    </a:lnTo>
                    <a:lnTo>
                      <a:pt x="3276" y="4362"/>
                    </a:lnTo>
                    <a:lnTo>
                      <a:pt x="3274" y="4362"/>
                    </a:lnTo>
                    <a:lnTo>
                      <a:pt x="3278" y="4384"/>
                    </a:lnTo>
                    <a:lnTo>
                      <a:pt x="3278" y="4398"/>
                    </a:lnTo>
                    <a:lnTo>
                      <a:pt x="3278" y="4400"/>
                    </a:lnTo>
                    <a:lnTo>
                      <a:pt x="3276" y="4402"/>
                    </a:lnTo>
                    <a:lnTo>
                      <a:pt x="3272" y="4402"/>
                    </a:lnTo>
                    <a:lnTo>
                      <a:pt x="3266" y="4398"/>
                    </a:lnTo>
                    <a:lnTo>
                      <a:pt x="3264" y="4400"/>
                    </a:lnTo>
                    <a:lnTo>
                      <a:pt x="3264" y="4406"/>
                    </a:lnTo>
                    <a:lnTo>
                      <a:pt x="3262" y="4408"/>
                    </a:lnTo>
                    <a:lnTo>
                      <a:pt x="3260" y="4408"/>
                    </a:lnTo>
                    <a:lnTo>
                      <a:pt x="3256" y="4404"/>
                    </a:lnTo>
                    <a:lnTo>
                      <a:pt x="3254" y="4402"/>
                    </a:lnTo>
                    <a:lnTo>
                      <a:pt x="3252" y="4400"/>
                    </a:lnTo>
                    <a:lnTo>
                      <a:pt x="3250" y="4402"/>
                    </a:lnTo>
                    <a:lnTo>
                      <a:pt x="3248" y="4404"/>
                    </a:lnTo>
                    <a:lnTo>
                      <a:pt x="3248" y="4424"/>
                    </a:lnTo>
                    <a:lnTo>
                      <a:pt x="3248" y="4426"/>
                    </a:lnTo>
                    <a:lnTo>
                      <a:pt x="3246" y="4426"/>
                    </a:lnTo>
                    <a:lnTo>
                      <a:pt x="3240" y="4422"/>
                    </a:lnTo>
                    <a:lnTo>
                      <a:pt x="3238" y="4422"/>
                    </a:lnTo>
                    <a:lnTo>
                      <a:pt x="3234" y="4420"/>
                    </a:lnTo>
                    <a:lnTo>
                      <a:pt x="3232" y="4422"/>
                    </a:lnTo>
                    <a:lnTo>
                      <a:pt x="3230" y="4428"/>
                    </a:lnTo>
                    <a:lnTo>
                      <a:pt x="3226" y="4438"/>
                    </a:lnTo>
                    <a:lnTo>
                      <a:pt x="3224" y="4440"/>
                    </a:lnTo>
                    <a:lnTo>
                      <a:pt x="3220" y="4440"/>
                    </a:lnTo>
                    <a:lnTo>
                      <a:pt x="3214" y="4444"/>
                    </a:lnTo>
                    <a:lnTo>
                      <a:pt x="3210" y="4446"/>
                    </a:lnTo>
                    <a:lnTo>
                      <a:pt x="3212" y="4440"/>
                    </a:lnTo>
                    <a:lnTo>
                      <a:pt x="3212" y="4432"/>
                    </a:lnTo>
                    <a:lnTo>
                      <a:pt x="3210" y="4424"/>
                    </a:lnTo>
                    <a:lnTo>
                      <a:pt x="3208" y="4420"/>
                    </a:lnTo>
                    <a:lnTo>
                      <a:pt x="3204" y="4418"/>
                    </a:lnTo>
                    <a:lnTo>
                      <a:pt x="3200" y="4418"/>
                    </a:lnTo>
                    <a:lnTo>
                      <a:pt x="3198" y="4420"/>
                    </a:lnTo>
                    <a:lnTo>
                      <a:pt x="3198" y="4418"/>
                    </a:lnTo>
                    <a:lnTo>
                      <a:pt x="3196" y="4416"/>
                    </a:lnTo>
                    <a:lnTo>
                      <a:pt x="3194" y="4414"/>
                    </a:lnTo>
                    <a:lnTo>
                      <a:pt x="3192" y="4416"/>
                    </a:lnTo>
                    <a:lnTo>
                      <a:pt x="3192" y="4420"/>
                    </a:lnTo>
                    <a:lnTo>
                      <a:pt x="3190" y="4422"/>
                    </a:lnTo>
                    <a:lnTo>
                      <a:pt x="3188" y="4424"/>
                    </a:lnTo>
                    <a:lnTo>
                      <a:pt x="3186" y="4424"/>
                    </a:lnTo>
                    <a:lnTo>
                      <a:pt x="3182" y="4424"/>
                    </a:lnTo>
                    <a:lnTo>
                      <a:pt x="3178" y="4428"/>
                    </a:lnTo>
                    <a:lnTo>
                      <a:pt x="3176" y="4432"/>
                    </a:lnTo>
                    <a:lnTo>
                      <a:pt x="3178" y="4438"/>
                    </a:lnTo>
                    <a:lnTo>
                      <a:pt x="3178" y="4440"/>
                    </a:lnTo>
                    <a:lnTo>
                      <a:pt x="3174" y="4442"/>
                    </a:lnTo>
                    <a:lnTo>
                      <a:pt x="3170" y="4444"/>
                    </a:lnTo>
                    <a:lnTo>
                      <a:pt x="3166" y="4442"/>
                    </a:lnTo>
                    <a:lnTo>
                      <a:pt x="3164" y="4442"/>
                    </a:lnTo>
                    <a:lnTo>
                      <a:pt x="3162" y="4442"/>
                    </a:lnTo>
                    <a:lnTo>
                      <a:pt x="3160" y="4444"/>
                    </a:lnTo>
                    <a:lnTo>
                      <a:pt x="3156" y="4446"/>
                    </a:lnTo>
                    <a:lnTo>
                      <a:pt x="3150" y="4448"/>
                    </a:lnTo>
                    <a:lnTo>
                      <a:pt x="3146" y="4452"/>
                    </a:lnTo>
                    <a:lnTo>
                      <a:pt x="3142" y="4458"/>
                    </a:lnTo>
                    <a:lnTo>
                      <a:pt x="3140" y="4462"/>
                    </a:lnTo>
                    <a:lnTo>
                      <a:pt x="3140" y="4472"/>
                    </a:lnTo>
                    <a:lnTo>
                      <a:pt x="3138" y="4478"/>
                    </a:lnTo>
                    <a:lnTo>
                      <a:pt x="3134" y="4488"/>
                    </a:lnTo>
                    <a:lnTo>
                      <a:pt x="3132" y="4492"/>
                    </a:lnTo>
                    <a:lnTo>
                      <a:pt x="3134" y="4496"/>
                    </a:lnTo>
                    <a:lnTo>
                      <a:pt x="3136" y="4500"/>
                    </a:lnTo>
                    <a:lnTo>
                      <a:pt x="3138" y="4504"/>
                    </a:lnTo>
                    <a:lnTo>
                      <a:pt x="3140" y="4504"/>
                    </a:lnTo>
                    <a:lnTo>
                      <a:pt x="3144" y="4500"/>
                    </a:lnTo>
                    <a:lnTo>
                      <a:pt x="3148" y="4488"/>
                    </a:lnTo>
                    <a:lnTo>
                      <a:pt x="3150" y="4480"/>
                    </a:lnTo>
                    <a:lnTo>
                      <a:pt x="3152" y="4478"/>
                    </a:lnTo>
                    <a:lnTo>
                      <a:pt x="3152" y="4476"/>
                    </a:lnTo>
                    <a:lnTo>
                      <a:pt x="3154" y="4474"/>
                    </a:lnTo>
                    <a:lnTo>
                      <a:pt x="3156" y="4472"/>
                    </a:lnTo>
                    <a:lnTo>
                      <a:pt x="3156" y="4470"/>
                    </a:lnTo>
                    <a:lnTo>
                      <a:pt x="3158" y="4466"/>
                    </a:lnTo>
                    <a:lnTo>
                      <a:pt x="3160" y="4462"/>
                    </a:lnTo>
                    <a:lnTo>
                      <a:pt x="3164" y="4460"/>
                    </a:lnTo>
                    <a:lnTo>
                      <a:pt x="3168" y="4462"/>
                    </a:lnTo>
                    <a:lnTo>
                      <a:pt x="3170" y="4466"/>
                    </a:lnTo>
                    <a:lnTo>
                      <a:pt x="3168" y="4472"/>
                    </a:lnTo>
                    <a:lnTo>
                      <a:pt x="3168" y="4474"/>
                    </a:lnTo>
                    <a:lnTo>
                      <a:pt x="3172" y="4474"/>
                    </a:lnTo>
                    <a:lnTo>
                      <a:pt x="3178" y="4472"/>
                    </a:lnTo>
                    <a:lnTo>
                      <a:pt x="3182" y="4466"/>
                    </a:lnTo>
                    <a:lnTo>
                      <a:pt x="3184" y="4462"/>
                    </a:lnTo>
                    <a:lnTo>
                      <a:pt x="3184" y="4466"/>
                    </a:lnTo>
                    <a:lnTo>
                      <a:pt x="3184" y="4472"/>
                    </a:lnTo>
                    <a:lnTo>
                      <a:pt x="3184" y="4474"/>
                    </a:lnTo>
                    <a:lnTo>
                      <a:pt x="3186" y="4476"/>
                    </a:lnTo>
                    <a:lnTo>
                      <a:pt x="3192" y="4478"/>
                    </a:lnTo>
                    <a:lnTo>
                      <a:pt x="3194" y="4480"/>
                    </a:lnTo>
                    <a:lnTo>
                      <a:pt x="3194" y="4476"/>
                    </a:lnTo>
                    <a:lnTo>
                      <a:pt x="3194" y="4470"/>
                    </a:lnTo>
                    <a:lnTo>
                      <a:pt x="3196" y="4466"/>
                    </a:lnTo>
                    <a:lnTo>
                      <a:pt x="3198" y="4464"/>
                    </a:lnTo>
                    <a:lnTo>
                      <a:pt x="3196" y="4462"/>
                    </a:lnTo>
                    <a:lnTo>
                      <a:pt x="3194" y="4460"/>
                    </a:lnTo>
                    <a:lnTo>
                      <a:pt x="3196" y="4458"/>
                    </a:lnTo>
                    <a:lnTo>
                      <a:pt x="3200" y="4458"/>
                    </a:lnTo>
                    <a:lnTo>
                      <a:pt x="3206" y="4460"/>
                    </a:lnTo>
                    <a:lnTo>
                      <a:pt x="3210" y="4464"/>
                    </a:lnTo>
                    <a:lnTo>
                      <a:pt x="3216" y="4466"/>
                    </a:lnTo>
                    <a:lnTo>
                      <a:pt x="3218" y="4468"/>
                    </a:lnTo>
                    <a:lnTo>
                      <a:pt x="3222" y="4472"/>
                    </a:lnTo>
                    <a:lnTo>
                      <a:pt x="3222" y="4476"/>
                    </a:lnTo>
                    <a:lnTo>
                      <a:pt x="3224" y="4478"/>
                    </a:lnTo>
                    <a:lnTo>
                      <a:pt x="3226" y="4478"/>
                    </a:lnTo>
                    <a:lnTo>
                      <a:pt x="3226" y="4482"/>
                    </a:lnTo>
                    <a:lnTo>
                      <a:pt x="3224" y="4486"/>
                    </a:lnTo>
                    <a:lnTo>
                      <a:pt x="3220" y="4492"/>
                    </a:lnTo>
                    <a:lnTo>
                      <a:pt x="3216" y="4500"/>
                    </a:lnTo>
                    <a:lnTo>
                      <a:pt x="3216" y="4502"/>
                    </a:lnTo>
                    <a:lnTo>
                      <a:pt x="3216" y="4506"/>
                    </a:lnTo>
                    <a:lnTo>
                      <a:pt x="3218" y="4520"/>
                    </a:lnTo>
                    <a:lnTo>
                      <a:pt x="3220" y="4526"/>
                    </a:lnTo>
                    <a:lnTo>
                      <a:pt x="3222" y="4532"/>
                    </a:lnTo>
                    <a:lnTo>
                      <a:pt x="3224" y="4534"/>
                    </a:lnTo>
                    <a:lnTo>
                      <a:pt x="3224" y="4536"/>
                    </a:lnTo>
                    <a:lnTo>
                      <a:pt x="3226" y="4538"/>
                    </a:lnTo>
                    <a:lnTo>
                      <a:pt x="3234" y="4544"/>
                    </a:lnTo>
                    <a:lnTo>
                      <a:pt x="3252" y="4552"/>
                    </a:lnTo>
                    <a:lnTo>
                      <a:pt x="3256" y="4554"/>
                    </a:lnTo>
                    <a:lnTo>
                      <a:pt x="3260" y="4548"/>
                    </a:lnTo>
                    <a:lnTo>
                      <a:pt x="3264" y="4542"/>
                    </a:lnTo>
                    <a:lnTo>
                      <a:pt x="3266" y="4542"/>
                    </a:lnTo>
                    <a:lnTo>
                      <a:pt x="3268" y="4544"/>
                    </a:lnTo>
                    <a:lnTo>
                      <a:pt x="3266" y="4550"/>
                    </a:lnTo>
                    <a:lnTo>
                      <a:pt x="3266" y="4556"/>
                    </a:lnTo>
                    <a:lnTo>
                      <a:pt x="3268" y="4564"/>
                    </a:lnTo>
                    <a:lnTo>
                      <a:pt x="3270" y="4566"/>
                    </a:lnTo>
                    <a:lnTo>
                      <a:pt x="3272" y="4568"/>
                    </a:lnTo>
                    <a:lnTo>
                      <a:pt x="3274" y="4566"/>
                    </a:lnTo>
                    <a:lnTo>
                      <a:pt x="3278" y="4564"/>
                    </a:lnTo>
                    <a:lnTo>
                      <a:pt x="3282" y="4554"/>
                    </a:lnTo>
                    <a:lnTo>
                      <a:pt x="3284" y="4546"/>
                    </a:lnTo>
                    <a:lnTo>
                      <a:pt x="3286" y="4540"/>
                    </a:lnTo>
                    <a:lnTo>
                      <a:pt x="3284" y="4534"/>
                    </a:lnTo>
                    <a:lnTo>
                      <a:pt x="3280" y="4524"/>
                    </a:lnTo>
                    <a:lnTo>
                      <a:pt x="3278" y="4520"/>
                    </a:lnTo>
                    <a:lnTo>
                      <a:pt x="3276" y="4518"/>
                    </a:lnTo>
                    <a:lnTo>
                      <a:pt x="3274" y="4516"/>
                    </a:lnTo>
                    <a:lnTo>
                      <a:pt x="3274" y="4514"/>
                    </a:lnTo>
                    <a:lnTo>
                      <a:pt x="3274" y="4508"/>
                    </a:lnTo>
                    <a:lnTo>
                      <a:pt x="3276" y="4500"/>
                    </a:lnTo>
                    <a:lnTo>
                      <a:pt x="3280" y="4496"/>
                    </a:lnTo>
                    <a:lnTo>
                      <a:pt x="3284" y="4494"/>
                    </a:lnTo>
                    <a:lnTo>
                      <a:pt x="3284" y="4490"/>
                    </a:lnTo>
                    <a:lnTo>
                      <a:pt x="3284" y="4486"/>
                    </a:lnTo>
                    <a:lnTo>
                      <a:pt x="3288" y="4484"/>
                    </a:lnTo>
                    <a:lnTo>
                      <a:pt x="3290" y="4482"/>
                    </a:lnTo>
                    <a:lnTo>
                      <a:pt x="3292" y="4482"/>
                    </a:lnTo>
                    <a:lnTo>
                      <a:pt x="3292" y="4490"/>
                    </a:lnTo>
                    <a:lnTo>
                      <a:pt x="3294" y="4498"/>
                    </a:lnTo>
                    <a:lnTo>
                      <a:pt x="3296" y="4502"/>
                    </a:lnTo>
                    <a:lnTo>
                      <a:pt x="3300" y="4506"/>
                    </a:lnTo>
                    <a:lnTo>
                      <a:pt x="3302" y="4510"/>
                    </a:lnTo>
                    <a:lnTo>
                      <a:pt x="3300" y="4512"/>
                    </a:lnTo>
                    <a:lnTo>
                      <a:pt x="3300" y="4518"/>
                    </a:lnTo>
                    <a:lnTo>
                      <a:pt x="3302" y="4528"/>
                    </a:lnTo>
                    <a:lnTo>
                      <a:pt x="3304" y="4530"/>
                    </a:lnTo>
                    <a:lnTo>
                      <a:pt x="3306" y="4530"/>
                    </a:lnTo>
                    <a:lnTo>
                      <a:pt x="3306" y="4526"/>
                    </a:lnTo>
                    <a:lnTo>
                      <a:pt x="3308" y="4518"/>
                    </a:lnTo>
                    <a:lnTo>
                      <a:pt x="3306" y="4508"/>
                    </a:lnTo>
                    <a:lnTo>
                      <a:pt x="3304" y="4502"/>
                    </a:lnTo>
                    <a:lnTo>
                      <a:pt x="3308" y="4504"/>
                    </a:lnTo>
                    <a:lnTo>
                      <a:pt x="3310" y="4506"/>
                    </a:lnTo>
                    <a:lnTo>
                      <a:pt x="3312" y="4506"/>
                    </a:lnTo>
                    <a:lnTo>
                      <a:pt x="3310" y="4504"/>
                    </a:lnTo>
                    <a:lnTo>
                      <a:pt x="3310" y="4500"/>
                    </a:lnTo>
                    <a:lnTo>
                      <a:pt x="3312" y="4498"/>
                    </a:lnTo>
                    <a:lnTo>
                      <a:pt x="3316" y="4498"/>
                    </a:lnTo>
                    <a:lnTo>
                      <a:pt x="3320" y="4492"/>
                    </a:lnTo>
                    <a:lnTo>
                      <a:pt x="3322" y="4488"/>
                    </a:lnTo>
                    <a:lnTo>
                      <a:pt x="3322" y="4482"/>
                    </a:lnTo>
                    <a:lnTo>
                      <a:pt x="3320" y="4468"/>
                    </a:lnTo>
                    <a:lnTo>
                      <a:pt x="3320" y="4464"/>
                    </a:lnTo>
                    <a:lnTo>
                      <a:pt x="3318" y="4462"/>
                    </a:lnTo>
                    <a:lnTo>
                      <a:pt x="3316" y="4460"/>
                    </a:lnTo>
                    <a:lnTo>
                      <a:pt x="3314" y="4458"/>
                    </a:lnTo>
                    <a:lnTo>
                      <a:pt x="3314" y="4452"/>
                    </a:lnTo>
                    <a:lnTo>
                      <a:pt x="3316" y="4446"/>
                    </a:lnTo>
                    <a:lnTo>
                      <a:pt x="3316" y="4442"/>
                    </a:lnTo>
                    <a:lnTo>
                      <a:pt x="3314" y="4438"/>
                    </a:lnTo>
                    <a:lnTo>
                      <a:pt x="3314" y="4432"/>
                    </a:lnTo>
                    <a:lnTo>
                      <a:pt x="3314" y="4428"/>
                    </a:lnTo>
                    <a:lnTo>
                      <a:pt x="3312" y="4424"/>
                    </a:lnTo>
                    <a:lnTo>
                      <a:pt x="3310" y="4424"/>
                    </a:lnTo>
                    <a:lnTo>
                      <a:pt x="3308" y="4424"/>
                    </a:lnTo>
                    <a:lnTo>
                      <a:pt x="3304" y="4424"/>
                    </a:lnTo>
                    <a:lnTo>
                      <a:pt x="3302" y="4422"/>
                    </a:lnTo>
                    <a:lnTo>
                      <a:pt x="3302" y="4420"/>
                    </a:lnTo>
                    <a:lnTo>
                      <a:pt x="3304" y="4418"/>
                    </a:lnTo>
                    <a:lnTo>
                      <a:pt x="3308" y="4416"/>
                    </a:lnTo>
                    <a:lnTo>
                      <a:pt x="3310" y="4412"/>
                    </a:lnTo>
                    <a:lnTo>
                      <a:pt x="3312" y="4406"/>
                    </a:lnTo>
                    <a:lnTo>
                      <a:pt x="3308" y="4400"/>
                    </a:lnTo>
                    <a:lnTo>
                      <a:pt x="3306" y="4396"/>
                    </a:lnTo>
                    <a:lnTo>
                      <a:pt x="3306" y="4390"/>
                    </a:lnTo>
                    <a:lnTo>
                      <a:pt x="3306" y="4386"/>
                    </a:lnTo>
                    <a:lnTo>
                      <a:pt x="3302" y="4388"/>
                    </a:lnTo>
                    <a:lnTo>
                      <a:pt x="3300" y="4388"/>
                    </a:lnTo>
                    <a:lnTo>
                      <a:pt x="3298" y="4384"/>
                    </a:lnTo>
                    <a:lnTo>
                      <a:pt x="3296" y="4380"/>
                    </a:lnTo>
                    <a:lnTo>
                      <a:pt x="3292" y="4376"/>
                    </a:lnTo>
                    <a:lnTo>
                      <a:pt x="3288" y="4374"/>
                    </a:lnTo>
                    <a:lnTo>
                      <a:pt x="3284" y="4372"/>
                    </a:lnTo>
                    <a:lnTo>
                      <a:pt x="3282" y="4368"/>
                    </a:lnTo>
                    <a:lnTo>
                      <a:pt x="3282" y="4366"/>
                    </a:lnTo>
                    <a:lnTo>
                      <a:pt x="3278" y="4364"/>
                    </a:lnTo>
                    <a:close/>
                    <a:moveTo>
                      <a:pt x="3136" y="4268"/>
                    </a:moveTo>
                    <a:lnTo>
                      <a:pt x="3136" y="4268"/>
                    </a:lnTo>
                    <a:lnTo>
                      <a:pt x="3138" y="4270"/>
                    </a:lnTo>
                    <a:lnTo>
                      <a:pt x="3140" y="4272"/>
                    </a:lnTo>
                    <a:lnTo>
                      <a:pt x="3140" y="4278"/>
                    </a:lnTo>
                    <a:lnTo>
                      <a:pt x="3138" y="4286"/>
                    </a:lnTo>
                    <a:lnTo>
                      <a:pt x="3138" y="4296"/>
                    </a:lnTo>
                    <a:lnTo>
                      <a:pt x="3140" y="4302"/>
                    </a:lnTo>
                    <a:lnTo>
                      <a:pt x="3136" y="4306"/>
                    </a:lnTo>
                    <a:lnTo>
                      <a:pt x="3134" y="4312"/>
                    </a:lnTo>
                    <a:lnTo>
                      <a:pt x="3134" y="4324"/>
                    </a:lnTo>
                    <a:lnTo>
                      <a:pt x="3134" y="4328"/>
                    </a:lnTo>
                    <a:lnTo>
                      <a:pt x="3136" y="4330"/>
                    </a:lnTo>
                    <a:lnTo>
                      <a:pt x="3138" y="4330"/>
                    </a:lnTo>
                    <a:lnTo>
                      <a:pt x="3140" y="4328"/>
                    </a:lnTo>
                    <a:lnTo>
                      <a:pt x="3146" y="4324"/>
                    </a:lnTo>
                    <a:lnTo>
                      <a:pt x="3148" y="4320"/>
                    </a:lnTo>
                    <a:lnTo>
                      <a:pt x="3152" y="4320"/>
                    </a:lnTo>
                    <a:lnTo>
                      <a:pt x="3158" y="4318"/>
                    </a:lnTo>
                    <a:lnTo>
                      <a:pt x="3166" y="4312"/>
                    </a:lnTo>
                    <a:lnTo>
                      <a:pt x="3178" y="4298"/>
                    </a:lnTo>
                    <a:lnTo>
                      <a:pt x="3182" y="4296"/>
                    </a:lnTo>
                    <a:lnTo>
                      <a:pt x="3182" y="4292"/>
                    </a:lnTo>
                    <a:lnTo>
                      <a:pt x="3184" y="4282"/>
                    </a:lnTo>
                    <a:lnTo>
                      <a:pt x="3182" y="4276"/>
                    </a:lnTo>
                    <a:lnTo>
                      <a:pt x="3180" y="4276"/>
                    </a:lnTo>
                    <a:lnTo>
                      <a:pt x="3178" y="4276"/>
                    </a:lnTo>
                    <a:lnTo>
                      <a:pt x="3176" y="4278"/>
                    </a:lnTo>
                    <a:lnTo>
                      <a:pt x="3172" y="4276"/>
                    </a:lnTo>
                    <a:lnTo>
                      <a:pt x="3168" y="4274"/>
                    </a:lnTo>
                    <a:lnTo>
                      <a:pt x="3166" y="4274"/>
                    </a:lnTo>
                    <a:lnTo>
                      <a:pt x="3164" y="4274"/>
                    </a:lnTo>
                    <a:lnTo>
                      <a:pt x="3162" y="4276"/>
                    </a:lnTo>
                    <a:lnTo>
                      <a:pt x="3160" y="4274"/>
                    </a:lnTo>
                    <a:lnTo>
                      <a:pt x="3154" y="4270"/>
                    </a:lnTo>
                    <a:lnTo>
                      <a:pt x="3146" y="4264"/>
                    </a:lnTo>
                    <a:lnTo>
                      <a:pt x="3138" y="4258"/>
                    </a:lnTo>
                    <a:lnTo>
                      <a:pt x="3132" y="4258"/>
                    </a:lnTo>
                    <a:lnTo>
                      <a:pt x="3130" y="4260"/>
                    </a:lnTo>
                    <a:lnTo>
                      <a:pt x="3130" y="4264"/>
                    </a:lnTo>
                    <a:lnTo>
                      <a:pt x="3136" y="4268"/>
                    </a:lnTo>
                    <a:close/>
                    <a:moveTo>
                      <a:pt x="3270" y="4928"/>
                    </a:moveTo>
                    <a:lnTo>
                      <a:pt x="3270" y="4928"/>
                    </a:lnTo>
                    <a:lnTo>
                      <a:pt x="3268" y="4926"/>
                    </a:lnTo>
                    <a:lnTo>
                      <a:pt x="3264" y="4924"/>
                    </a:lnTo>
                    <a:lnTo>
                      <a:pt x="3250" y="4920"/>
                    </a:lnTo>
                    <a:lnTo>
                      <a:pt x="3244" y="4920"/>
                    </a:lnTo>
                    <a:lnTo>
                      <a:pt x="3238" y="4920"/>
                    </a:lnTo>
                    <a:lnTo>
                      <a:pt x="3232" y="4924"/>
                    </a:lnTo>
                    <a:lnTo>
                      <a:pt x="3230" y="4930"/>
                    </a:lnTo>
                    <a:lnTo>
                      <a:pt x="3232" y="4934"/>
                    </a:lnTo>
                    <a:lnTo>
                      <a:pt x="3236" y="4936"/>
                    </a:lnTo>
                    <a:lnTo>
                      <a:pt x="3242" y="4936"/>
                    </a:lnTo>
                    <a:lnTo>
                      <a:pt x="3250" y="4936"/>
                    </a:lnTo>
                    <a:lnTo>
                      <a:pt x="3264" y="4934"/>
                    </a:lnTo>
                    <a:lnTo>
                      <a:pt x="3268" y="4932"/>
                    </a:lnTo>
                    <a:lnTo>
                      <a:pt x="3270" y="4928"/>
                    </a:lnTo>
                    <a:close/>
                    <a:moveTo>
                      <a:pt x="3148" y="4520"/>
                    </a:moveTo>
                    <a:lnTo>
                      <a:pt x="3148" y="4520"/>
                    </a:lnTo>
                    <a:lnTo>
                      <a:pt x="3146" y="4516"/>
                    </a:lnTo>
                    <a:lnTo>
                      <a:pt x="3138" y="4512"/>
                    </a:lnTo>
                    <a:lnTo>
                      <a:pt x="3136" y="4512"/>
                    </a:lnTo>
                    <a:lnTo>
                      <a:pt x="3132" y="4512"/>
                    </a:lnTo>
                    <a:lnTo>
                      <a:pt x="3130" y="4516"/>
                    </a:lnTo>
                    <a:lnTo>
                      <a:pt x="3130" y="4520"/>
                    </a:lnTo>
                    <a:lnTo>
                      <a:pt x="3130" y="4524"/>
                    </a:lnTo>
                    <a:lnTo>
                      <a:pt x="3132" y="4526"/>
                    </a:lnTo>
                    <a:lnTo>
                      <a:pt x="3136" y="4528"/>
                    </a:lnTo>
                    <a:lnTo>
                      <a:pt x="3140" y="4526"/>
                    </a:lnTo>
                    <a:lnTo>
                      <a:pt x="3146" y="4524"/>
                    </a:lnTo>
                    <a:lnTo>
                      <a:pt x="3148" y="4520"/>
                    </a:lnTo>
                    <a:close/>
                    <a:moveTo>
                      <a:pt x="3204" y="4288"/>
                    </a:moveTo>
                    <a:lnTo>
                      <a:pt x="3204" y="4288"/>
                    </a:lnTo>
                    <a:lnTo>
                      <a:pt x="3204" y="4290"/>
                    </a:lnTo>
                    <a:lnTo>
                      <a:pt x="3204" y="4294"/>
                    </a:lnTo>
                    <a:lnTo>
                      <a:pt x="3206" y="4296"/>
                    </a:lnTo>
                    <a:lnTo>
                      <a:pt x="3208" y="4296"/>
                    </a:lnTo>
                    <a:lnTo>
                      <a:pt x="3208" y="4294"/>
                    </a:lnTo>
                    <a:lnTo>
                      <a:pt x="3208" y="4292"/>
                    </a:lnTo>
                    <a:lnTo>
                      <a:pt x="3206" y="4288"/>
                    </a:lnTo>
                    <a:lnTo>
                      <a:pt x="3204" y="4288"/>
                    </a:lnTo>
                    <a:close/>
                    <a:moveTo>
                      <a:pt x="3186" y="4210"/>
                    </a:moveTo>
                    <a:lnTo>
                      <a:pt x="3186" y="4210"/>
                    </a:lnTo>
                    <a:lnTo>
                      <a:pt x="3184" y="4208"/>
                    </a:lnTo>
                    <a:lnTo>
                      <a:pt x="3182" y="4204"/>
                    </a:lnTo>
                    <a:lnTo>
                      <a:pt x="3178" y="4200"/>
                    </a:lnTo>
                    <a:lnTo>
                      <a:pt x="3174" y="4198"/>
                    </a:lnTo>
                    <a:lnTo>
                      <a:pt x="3174" y="4200"/>
                    </a:lnTo>
                    <a:lnTo>
                      <a:pt x="3174" y="4202"/>
                    </a:lnTo>
                    <a:lnTo>
                      <a:pt x="3178" y="4206"/>
                    </a:lnTo>
                    <a:lnTo>
                      <a:pt x="3180" y="4212"/>
                    </a:lnTo>
                    <a:lnTo>
                      <a:pt x="3184" y="4214"/>
                    </a:lnTo>
                    <a:lnTo>
                      <a:pt x="3190" y="4220"/>
                    </a:lnTo>
                    <a:lnTo>
                      <a:pt x="3192" y="4220"/>
                    </a:lnTo>
                    <a:lnTo>
                      <a:pt x="3190" y="4216"/>
                    </a:lnTo>
                    <a:lnTo>
                      <a:pt x="3188" y="4212"/>
                    </a:lnTo>
                    <a:lnTo>
                      <a:pt x="3186" y="4210"/>
                    </a:lnTo>
                    <a:close/>
                    <a:moveTo>
                      <a:pt x="3250" y="5238"/>
                    </a:moveTo>
                    <a:lnTo>
                      <a:pt x="3250" y="5238"/>
                    </a:lnTo>
                    <a:lnTo>
                      <a:pt x="3240" y="5236"/>
                    </a:lnTo>
                    <a:lnTo>
                      <a:pt x="3236" y="5234"/>
                    </a:lnTo>
                    <a:lnTo>
                      <a:pt x="3234" y="5234"/>
                    </a:lnTo>
                    <a:lnTo>
                      <a:pt x="3232" y="5242"/>
                    </a:lnTo>
                    <a:lnTo>
                      <a:pt x="3230" y="5250"/>
                    </a:lnTo>
                    <a:lnTo>
                      <a:pt x="3232" y="5250"/>
                    </a:lnTo>
                    <a:lnTo>
                      <a:pt x="3234" y="5250"/>
                    </a:lnTo>
                    <a:lnTo>
                      <a:pt x="3244" y="5248"/>
                    </a:lnTo>
                    <a:lnTo>
                      <a:pt x="3256" y="5248"/>
                    </a:lnTo>
                    <a:lnTo>
                      <a:pt x="3260" y="5246"/>
                    </a:lnTo>
                    <a:lnTo>
                      <a:pt x="3262" y="5246"/>
                    </a:lnTo>
                    <a:lnTo>
                      <a:pt x="3264" y="5244"/>
                    </a:lnTo>
                    <a:lnTo>
                      <a:pt x="3262" y="5242"/>
                    </a:lnTo>
                    <a:lnTo>
                      <a:pt x="3258" y="5238"/>
                    </a:lnTo>
                    <a:lnTo>
                      <a:pt x="3254" y="5236"/>
                    </a:lnTo>
                    <a:lnTo>
                      <a:pt x="3250" y="5238"/>
                    </a:lnTo>
                    <a:close/>
                    <a:moveTo>
                      <a:pt x="3160" y="4332"/>
                    </a:moveTo>
                    <a:lnTo>
                      <a:pt x="3160" y="4332"/>
                    </a:lnTo>
                    <a:lnTo>
                      <a:pt x="3162" y="4332"/>
                    </a:lnTo>
                    <a:lnTo>
                      <a:pt x="3166" y="4328"/>
                    </a:lnTo>
                    <a:lnTo>
                      <a:pt x="3168" y="4322"/>
                    </a:lnTo>
                    <a:lnTo>
                      <a:pt x="3166" y="4318"/>
                    </a:lnTo>
                    <a:lnTo>
                      <a:pt x="3164" y="4318"/>
                    </a:lnTo>
                    <a:lnTo>
                      <a:pt x="3162" y="4320"/>
                    </a:lnTo>
                    <a:lnTo>
                      <a:pt x="3160" y="4322"/>
                    </a:lnTo>
                    <a:lnTo>
                      <a:pt x="3160" y="4326"/>
                    </a:lnTo>
                    <a:lnTo>
                      <a:pt x="3160" y="4328"/>
                    </a:lnTo>
                    <a:lnTo>
                      <a:pt x="3158" y="4328"/>
                    </a:lnTo>
                    <a:lnTo>
                      <a:pt x="3158" y="4330"/>
                    </a:lnTo>
                    <a:lnTo>
                      <a:pt x="3160" y="4332"/>
                    </a:lnTo>
                    <a:close/>
                    <a:moveTo>
                      <a:pt x="3190" y="5244"/>
                    </a:moveTo>
                    <a:lnTo>
                      <a:pt x="3190" y="5244"/>
                    </a:lnTo>
                    <a:lnTo>
                      <a:pt x="3188" y="5242"/>
                    </a:lnTo>
                    <a:lnTo>
                      <a:pt x="3186" y="5240"/>
                    </a:lnTo>
                    <a:lnTo>
                      <a:pt x="3182" y="5242"/>
                    </a:lnTo>
                    <a:lnTo>
                      <a:pt x="3178" y="5244"/>
                    </a:lnTo>
                    <a:lnTo>
                      <a:pt x="3176" y="5248"/>
                    </a:lnTo>
                    <a:lnTo>
                      <a:pt x="3178" y="5248"/>
                    </a:lnTo>
                    <a:lnTo>
                      <a:pt x="3184" y="5248"/>
                    </a:lnTo>
                    <a:lnTo>
                      <a:pt x="3188" y="5248"/>
                    </a:lnTo>
                    <a:lnTo>
                      <a:pt x="3190" y="5244"/>
                    </a:lnTo>
                    <a:close/>
                    <a:moveTo>
                      <a:pt x="3176" y="5252"/>
                    </a:moveTo>
                    <a:lnTo>
                      <a:pt x="3176" y="5252"/>
                    </a:lnTo>
                    <a:lnTo>
                      <a:pt x="3172" y="5254"/>
                    </a:lnTo>
                    <a:lnTo>
                      <a:pt x="3172" y="5256"/>
                    </a:lnTo>
                    <a:lnTo>
                      <a:pt x="3176" y="5258"/>
                    </a:lnTo>
                    <a:lnTo>
                      <a:pt x="3180" y="5254"/>
                    </a:lnTo>
                    <a:lnTo>
                      <a:pt x="3182" y="5252"/>
                    </a:lnTo>
                    <a:lnTo>
                      <a:pt x="3182" y="5250"/>
                    </a:lnTo>
                    <a:lnTo>
                      <a:pt x="3176" y="5252"/>
                    </a:lnTo>
                    <a:close/>
                    <a:moveTo>
                      <a:pt x="3224" y="5242"/>
                    </a:moveTo>
                    <a:lnTo>
                      <a:pt x="3224" y="5242"/>
                    </a:lnTo>
                    <a:lnTo>
                      <a:pt x="3220" y="5246"/>
                    </a:lnTo>
                    <a:lnTo>
                      <a:pt x="3218" y="5246"/>
                    </a:lnTo>
                    <a:lnTo>
                      <a:pt x="3216" y="5244"/>
                    </a:lnTo>
                    <a:lnTo>
                      <a:pt x="3214" y="5248"/>
                    </a:lnTo>
                    <a:lnTo>
                      <a:pt x="3214" y="5250"/>
                    </a:lnTo>
                    <a:lnTo>
                      <a:pt x="3216" y="5254"/>
                    </a:lnTo>
                    <a:lnTo>
                      <a:pt x="3220" y="5256"/>
                    </a:lnTo>
                    <a:lnTo>
                      <a:pt x="3222" y="5254"/>
                    </a:lnTo>
                    <a:lnTo>
                      <a:pt x="3224" y="5252"/>
                    </a:lnTo>
                    <a:lnTo>
                      <a:pt x="3228" y="5246"/>
                    </a:lnTo>
                    <a:lnTo>
                      <a:pt x="3228" y="5240"/>
                    </a:lnTo>
                    <a:lnTo>
                      <a:pt x="3228" y="5238"/>
                    </a:lnTo>
                    <a:lnTo>
                      <a:pt x="3226" y="5238"/>
                    </a:lnTo>
                    <a:lnTo>
                      <a:pt x="3224" y="5242"/>
                    </a:lnTo>
                    <a:close/>
                    <a:moveTo>
                      <a:pt x="3202" y="5252"/>
                    </a:moveTo>
                    <a:lnTo>
                      <a:pt x="3202" y="5252"/>
                    </a:lnTo>
                    <a:lnTo>
                      <a:pt x="3204" y="5250"/>
                    </a:lnTo>
                    <a:lnTo>
                      <a:pt x="3206" y="5248"/>
                    </a:lnTo>
                    <a:lnTo>
                      <a:pt x="3206" y="5246"/>
                    </a:lnTo>
                    <a:lnTo>
                      <a:pt x="3210" y="5244"/>
                    </a:lnTo>
                    <a:lnTo>
                      <a:pt x="3212" y="5240"/>
                    </a:lnTo>
                    <a:lnTo>
                      <a:pt x="3208" y="5240"/>
                    </a:lnTo>
                    <a:lnTo>
                      <a:pt x="3198" y="5240"/>
                    </a:lnTo>
                    <a:lnTo>
                      <a:pt x="3194" y="5242"/>
                    </a:lnTo>
                    <a:lnTo>
                      <a:pt x="3194" y="5246"/>
                    </a:lnTo>
                    <a:lnTo>
                      <a:pt x="3194" y="5248"/>
                    </a:lnTo>
                    <a:lnTo>
                      <a:pt x="3188" y="5254"/>
                    </a:lnTo>
                    <a:lnTo>
                      <a:pt x="3184" y="5256"/>
                    </a:lnTo>
                    <a:lnTo>
                      <a:pt x="3186" y="5256"/>
                    </a:lnTo>
                    <a:lnTo>
                      <a:pt x="3196" y="5258"/>
                    </a:lnTo>
                    <a:lnTo>
                      <a:pt x="3200" y="5256"/>
                    </a:lnTo>
                    <a:lnTo>
                      <a:pt x="3200" y="5254"/>
                    </a:lnTo>
                    <a:lnTo>
                      <a:pt x="3202" y="5252"/>
                    </a:lnTo>
                    <a:close/>
                    <a:moveTo>
                      <a:pt x="3244" y="4390"/>
                    </a:moveTo>
                    <a:lnTo>
                      <a:pt x="3244" y="4390"/>
                    </a:lnTo>
                    <a:lnTo>
                      <a:pt x="3242" y="4392"/>
                    </a:lnTo>
                    <a:lnTo>
                      <a:pt x="3242" y="4394"/>
                    </a:lnTo>
                    <a:lnTo>
                      <a:pt x="3246" y="4396"/>
                    </a:lnTo>
                    <a:lnTo>
                      <a:pt x="3250" y="4396"/>
                    </a:lnTo>
                    <a:lnTo>
                      <a:pt x="3252" y="4394"/>
                    </a:lnTo>
                    <a:lnTo>
                      <a:pt x="3250" y="4392"/>
                    </a:lnTo>
                    <a:lnTo>
                      <a:pt x="3246" y="4390"/>
                    </a:lnTo>
                    <a:lnTo>
                      <a:pt x="3244" y="4390"/>
                    </a:lnTo>
                    <a:close/>
                    <a:moveTo>
                      <a:pt x="3228" y="4278"/>
                    </a:moveTo>
                    <a:lnTo>
                      <a:pt x="3228" y="4278"/>
                    </a:lnTo>
                    <a:lnTo>
                      <a:pt x="3228" y="4280"/>
                    </a:lnTo>
                    <a:lnTo>
                      <a:pt x="3230" y="4284"/>
                    </a:lnTo>
                    <a:lnTo>
                      <a:pt x="3234" y="4290"/>
                    </a:lnTo>
                    <a:lnTo>
                      <a:pt x="3234" y="4294"/>
                    </a:lnTo>
                    <a:lnTo>
                      <a:pt x="3232" y="4298"/>
                    </a:lnTo>
                    <a:lnTo>
                      <a:pt x="3234" y="4300"/>
                    </a:lnTo>
                    <a:lnTo>
                      <a:pt x="3234" y="4302"/>
                    </a:lnTo>
                    <a:lnTo>
                      <a:pt x="3232" y="4304"/>
                    </a:lnTo>
                    <a:lnTo>
                      <a:pt x="3232" y="4306"/>
                    </a:lnTo>
                    <a:lnTo>
                      <a:pt x="3234" y="4308"/>
                    </a:lnTo>
                    <a:lnTo>
                      <a:pt x="3238" y="4308"/>
                    </a:lnTo>
                    <a:lnTo>
                      <a:pt x="3240" y="4306"/>
                    </a:lnTo>
                    <a:lnTo>
                      <a:pt x="3240" y="4304"/>
                    </a:lnTo>
                    <a:lnTo>
                      <a:pt x="3242" y="4304"/>
                    </a:lnTo>
                    <a:lnTo>
                      <a:pt x="3246" y="4308"/>
                    </a:lnTo>
                    <a:lnTo>
                      <a:pt x="3248" y="4314"/>
                    </a:lnTo>
                    <a:lnTo>
                      <a:pt x="3248" y="4318"/>
                    </a:lnTo>
                    <a:lnTo>
                      <a:pt x="3248" y="4322"/>
                    </a:lnTo>
                    <a:lnTo>
                      <a:pt x="3246" y="4328"/>
                    </a:lnTo>
                    <a:lnTo>
                      <a:pt x="3248" y="4332"/>
                    </a:lnTo>
                    <a:lnTo>
                      <a:pt x="3248" y="4334"/>
                    </a:lnTo>
                    <a:lnTo>
                      <a:pt x="3248" y="4338"/>
                    </a:lnTo>
                    <a:lnTo>
                      <a:pt x="3246" y="4342"/>
                    </a:lnTo>
                    <a:lnTo>
                      <a:pt x="3248" y="4344"/>
                    </a:lnTo>
                    <a:lnTo>
                      <a:pt x="3256" y="4348"/>
                    </a:lnTo>
                    <a:lnTo>
                      <a:pt x="3258" y="4350"/>
                    </a:lnTo>
                    <a:lnTo>
                      <a:pt x="3258" y="4344"/>
                    </a:lnTo>
                    <a:lnTo>
                      <a:pt x="3256" y="4338"/>
                    </a:lnTo>
                    <a:lnTo>
                      <a:pt x="3256" y="4336"/>
                    </a:lnTo>
                    <a:lnTo>
                      <a:pt x="3256" y="4334"/>
                    </a:lnTo>
                    <a:lnTo>
                      <a:pt x="3258" y="4336"/>
                    </a:lnTo>
                    <a:lnTo>
                      <a:pt x="3260" y="4342"/>
                    </a:lnTo>
                    <a:lnTo>
                      <a:pt x="3262" y="4348"/>
                    </a:lnTo>
                    <a:lnTo>
                      <a:pt x="3266" y="4354"/>
                    </a:lnTo>
                    <a:lnTo>
                      <a:pt x="3270" y="4356"/>
                    </a:lnTo>
                    <a:lnTo>
                      <a:pt x="3270" y="4354"/>
                    </a:lnTo>
                    <a:lnTo>
                      <a:pt x="3266" y="4344"/>
                    </a:lnTo>
                    <a:lnTo>
                      <a:pt x="3264" y="4342"/>
                    </a:lnTo>
                    <a:lnTo>
                      <a:pt x="3266" y="4342"/>
                    </a:lnTo>
                    <a:lnTo>
                      <a:pt x="3268" y="4340"/>
                    </a:lnTo>
                    <a:lnTo>
                      <a:pt x="3270" y="4338"/>
                    </a:lnTo>
                    <a:lnTo>
                      <a:pt x="3268" y="4332"/>
                    </a:lnTo>
                    <a:lnTo>
                      <a:pt x="3266" y="4330"/>
                    </a:lnTo>
                    <a:lnTo>
                      <a:pt x="3266" y="4326"/>
                    </a:lnTo>
                    <a:lnTo>
                      <a:pt x="3264" y="4322"/>
                    </a:lnTo>
                    <a:lnTo>
                      <a:pt x="3260" y="4318"/>
                    </a:lnTo>
                    <a:lnTo>
                      <a:pt x="3260" y="4316"/>
                    </a:lnTo>
                    <a:lnTo>
                      <a:pt x="3258" y="4312"/>
                    </a:lnTo>
                    <a:lnTo>
                      <a:pt x="3258" y="4304"/>
                    </a:lnTo>
                    <a:lnTo>
                      <a:pt x="3258" y="4296"/>
                    </a:lnTo>
                    <a:lnTo>
                      <a:pt x="3258" y="4294"/>
                    </a:lnTo>
                    <a:lnTo>
                      <a:pt x="3256" y="4292"/>
                    </a:lnTo>
                    <a:lnTo>
                      <a:pt x="3254" y="4290"/>
                    </a:lnTo>
                    <a:lnTo>
                      <a:pt x="3256" y="4288"/>
                    </a:lnTo>
                    <a:lnTo>
                      <a:pt x="3256" y="4284"/>
                    </a:lnTo>
                    <a:lnTo>
                      <a:pt x="3252" y="4284"/>
                    </a:lnTo>
                    <a:lnTo>
                      <a:pt x="3248" y="4284"/>
                    </a:lnTo>
                    <a:lnTo>
                      <a:pt x="3246" y="4286"/>
                    </a:lnTo>
                    <a:lnTo>
                      <a:pt x="3244" y="4288"/>
                    </a:lnTo>
                    <a:lnTo>
                      <a:pt x="3240" y="4286"/>
                    </a:lnTo>
                    <a:lnTo>
                      <a:pt x="3234" y="4280"/>
                    </a:lnTo>
                    <a:lnTo>
                      <a:pt x="3230" y="4278"/>
                    </a:lnTo>
                    <a:lnTo>
                      <a:pt x="3228" y="4278"/>
                    </a:lnTo>
                    <a:close/>
                    <a:moveTo>
                      <a:pt x="3292" y="3100"/>
                    </a:moveTo>
                    <a:lnTo>
                      <a:pt x="3292" y="3100"/>
                    </a:lnTo>
                    <a:lnTo>
                      <a:pt x="3294" y="3100"/>
                    </a:lnTo>
                    <a:lnTo>
                      <a:pt x="3296" y="3094"/>
                    </a:lnTo>
                    <a:lnTo>
                      <a:pt x="3296" y="3092"/>
                    </a:lnTo>
                    <a:lnTo>
                      <a:pt x="3294" y="3094"/>
                    </a:lnTo>
                    <a:lnTo>
                      <a:pt x="3292" y="3096"/>
                    </a:lnTo>
                    <a:lnTo>
                      <a:pt x="3292" y="3100"/>
                    </a:lnTo>
                    <a:close/>
                    <a:moveTo>
                      <a:pt x="3208" y="4238"/>
                    </a:moveTo>
                    <a:lnTo>
                      <a:pt x="3208" y="4238"/>
                    </a:lnTo>
                    <a:lnTo>
                      <a:pt x="3210" y="4234"/>
                    </a:lnTo>
                    <a:lnTo>
                      <a:pt x="3208" y="4228"/>
                    </a:lnTo>
                    <a:lnTo>
                      <a:pt x="3204" y="4224"/>
                    </a:lnTo>
                    <a:lnTo>
                      <a:pt x="3202" y="4222"/>
                    </a:lnTo>
                    <a:lnTo>
                      <a:pt x="3200" y="4222"/>
                    </a:lnTo>
                    <a:lnTo>
                      <a:pt x="3200" y="4224"/>
                    </a:lnTo>
                    <a:lnTo>
                      <a:pt x="3204" y="4230"/>
                    </a:lnTo>
                    <a:lnTo>
                      <a:pt x="3208" y="4238"/>
                    </a:lnTo>
                    <a:close/>
                    <a:moveTo>
                      <a:pt x="3164" y="4238"/>
                    </a:moveTo>
                    <a:lnTo>
                      <a:pt x="3164" y="4238"/>
                    </a:lnTo>
                    <a:lnTo>
                      <a:pt x="3164" y="4232"/>
                    </a:lnTo>
                    <a:lnTo>
                      <a:pt x="3162" y="4230"/>
                    </a:lnTo>
                    <a:lnTo>
                      <a:pt x="3158" y="4230"/>
                    </a:lnTo>
                    <a:lnTo>
                      <a:pt x="3154" y="4232"/>
                    </a:lnTo>
                    <a:lnTo>
                      <a:pt x="3152" y="4232"/>
                    </a:lnTo>
                    <a:lnTo>
                      <a:pt x="3154" y="4234"/>
                    </a:lnTo>
                    <a:lnTo>
                      <a:pt x="3156" y="4236"/>
                    </a:lnTo>
                    <a:lnTo>
                      <a:pt x="3160" y="4240"/>
                    </a:lnTo>
                    <a:lnTo>
                      <a:pt x="3162" y="4240"/>
                    </a:lnTo>
                    <a:lnTo>
                      <a:pt x="3164" y="4238"/>
                    </a:lnTo>
                    <a:close/>
                    <a:moveTo>
                      <a:pt x="3196" y="4228"/>
                    </a:moveTo>
                    <a:lnTo>
                      <a:pt x="3196" y="4228"/>
                    </a:lnTo>
                    <a:lnTo>
                      <a:pt x="3192" y="4228"/>
                    </a:lnTo>
                    <a:lnTo>
                      <a:pt x="3190" y="4228"/>
                    </a:lnTo>
                    <a:lnTo>
                      <a:pt x="3188" y="4228"/>
                    </a:lnTo>
                    <a:lnTo>
                      <a:pt x="3186" y="4232"/>
                    </a:lnTo>
                    <a:lnTo>
                      <a:pt x="3188" y="4238"/>
                    </a:lnTo>
                    <a:lnTo>
                      <a:pt x="3186" y="4242"/>
                    </a:lnTo>
                    <a:lnTo>
                      <a:pt x="3182" y="4256"/>
                    </a:lnTo>
                    <a:lnTo>
                      <a:pt x="3182" y="4258"/>
                    </a:lnTo>
                    <a:lnTo>
                      <a:pt x="3184" y="4258"/>
                    </a:lnTo>
                    <a:lnTo>
                      <a:pt x="3186" y="4254"/>
                    </a:lnTo>
                    <a:lnTo>
                      <a:pt x="3196" y="4244"/>
                    </a:lnTo>
                    <a:lnTo>
                      <a:pt x="3198" y="4244"/>
                    </a:lnTo>
                    <a:lnTo>
                      <a:pt x="3200" y="4244"/>
                    </a:lnTo>
                    <a:lnTo>
                      <a:pt x="3202" y="4250"/>
                    </a:lnTo>
                    <a:lnTo>
                      <a:pt x="3204" y="4256"/>
                    </a:lnTo>
                    <a:lnTo>
                      <a:pt x="3206" y="4258"/>
                    </a:lnTo>
                    <a:lnTo>
                      <a:pt x="3208" y="4260"/>
                    </a:lnTo>
                    <a:lnTo>
                      <a:pt x="3212" y="4262"/>
                    </a:lnTo>
                    <a:lnTo>
                      <a:pt x="3218" y="4266"/>
                    </a:lnTo>
                    <a:lnTo>
                      <a:pt x="3222" y="4268"/>
                    </a:lnTo>
                    <a:lnTo>
                      <a:pt x="3220" y="4264"/>
                    </a:lnTo>
                    <a:lnTo>
                      <a:pt x="3218" y="4258"/>
                    </a:lnTo>
                    <a:lnTo>
                      <a:pt x="3216" y="4252"/>
                    </a:lnTo>
                    <a:lnTo>
                      <a:pt x="3214" y="4246"/>
                    </a:lnTo>
                    <a:lnTo>
                      <a:pt x="3210" y="4242"/>
                    </a:lnTo>
                    <a:lnTo>
                      <a:pt x="3206" y="4240"/>
                    </a:lnTo>
                    <a:lnTo>
                      <a:pt x="3202" y="4234"/>
                    </a:lnTo>
                    <a:lnTo>
                      <a:pt x="3198" y="4230"/>
                    </a:lnTo>
                    <a:lnTo>
                      <a:pt x="3196" y="4228"/>
                    </a:lnTo>
                    <a:close/>
                    <a:moveTo>
                      <a:pt x="3152" y="5104"/>
                    </a:moveTo>
                    <a:lnTo>
                      <a:pt x="3152" y="5104"/>
                    </a:lnTo>
                    <a:lnTo>
                      <a:pt x="3160" y="5100"/>
                    </a:lnTo>
                    <a:lnTo>
                      <a:pt x="3162" y="5098"/>
                    </a:lnTo>
                    <a:lnTo>
                      <a:pt x="3162" y="5094"/>
                    </a:lnTo>
                    <a:lnTo>
                      <a:pt x="3160" y="5090"/>
                    </a:lnTo>
                    <a:lnTo>
                      <a:pt x="3162" y="5084"/>
                    </a:lnTo>
                    <a:lnTo>
                      <a:pt x="3164" y="5078"/>
                    </a:lnTo>
                    <a:lnTo>
                      <a:pt x="3166" y="5070"/>
                    </a:lnTo>
                    <a:lnTo>
                      <a:pt x="3164" y="5066"/>
                    </a:lnTo>
                    <a:lnTo>
                      <a:pt x="3164" y="5064"/>
                    </a:lnTo>
                    <a:lnTo>
                      <a:pt x="3160" y="5064"/>
                    </a:lnTo>
                    <a:lnTo>
                      <a:pt x="3158" y="5064"/>
                    </a:lnTo>
                    <a:lnTo>
                      <a:pt x="3152" y="5070"/>
                    </a:lnTo>
                    <a:lnTo>
                      <a:pt x="3150" y="5074"/>
                    </a:lnTo>
                    <a:lnTo>
                      <a:pt x="3150" y="5078"/>
                    </a:lnTo>
                    <a:lnTo>
                      <a:pt x="3150" y="5090"/>
                    </a:lnTo>
                    <a:lnTo>
                      <a:pt x="3148" y="5098"/>
                    </a:lnTo>
                    <a:lnTo>
                      <a:pt x="3148" y="5104"/>
                    </a:lnTo>
                    <a:lnTo>
                      <a:pt x="3148" y="5106"/>
                    </a:lnTo>
                    <a:lnTo>
                      <a:pt x="3152" y="5104"/>
                    </a:lnTo>
                    <a:close/>
                    <a:moveTo>
                      <a:pt x="3192" y="4332"/>
                    </a:moveTo>
                    <a:lnTo>
                      <a:pt x="3192" y="4332"/>
                    </a:lnTo>
                    <a:lnTo>
                      <a:pt x="3198" y="4322"/>
                    </a:lnTo>
                    <a:lnTo>
                      <a:pt x="3198" y="4314"/>
                    </a:lnTo>
                    <a:lnTo>
                      <a:pt x="3196" y="4308"/>
                    </a:lnTo>
                    <a:lnTo>
                      <a:pt x="3196" y="4306"/>
                    </a:lnTo>
                    <a:lnTo>
                      <a:pt x="3192" y="4306"/>
                    </a:lnTo>
                    <a:lnTo>
                      <a:pt x="3190" y="4304"/>
                    </a:lnTo>
                    <a:lnTo>
                      <a:pt x="3186" y="4304"/>
                    </a:lnTo>
                    <a:lnTo>
                      <a:pt x="3184" y="4304"/>
                    </a:lnTo>
                    <a:lnTo>
                      <a:pt x="3178" y="4306"/>
                    </a:lnTo>
                    <a:lnTo>
                      <a:pt x="3176" y="4310"/>
                    </a:lnTo>
                    <a:lnTo>
                      <a:pt x="3174" y="4312"/>
                    </a:lnTo>
                    <a:lnTo>
                      <a:pt x="3174" y="4316"/>
                    </a:lnTo>
                    <a:lnTo>
                      <a:pt x="3176" y="4320"/>
                    </a:lnTo>
                    <a:lnTo>
                      <a:pt x="3174" y="4322"/>
                    </a:lnTo>
                    <a:lnTo>
                      <a:pt x="3172" y="4324"/>
                    </a:lnTo>
                    <a:lnTo>
                      <a:pt x="3170" y="4326"/>
                    </a:lnTo>
                    <a:lnTo>
                      <a:pt x="3170" y="4330"/>
                    </a:lnTo>
                    <a:lnTo>
                      <a:pt x="3172" y="4336"/>
                    </a:lnTo>
                    <a:lnTo>
                      <a:pt x="3172" y="4344"/>
                    </a:lnTo>
                    <a:lnTo>
                      <a:pt x="3172" y="4348"/>
                    </a:lnTo>
                    <a:lnTo>
                      <a:pt x="3168" y="4352"/>
                    </a:lnTo>
                    <a:lnTo>
                      <a:pt x="3164" y="4354"/>
                    </a:lnTo>
                    <a:lnTo>
                      <a:pt x="3162" y="4354"/>
                    </a:lnTo>
                    <a:lnTo>
                      <a:pt x="3158" y="4352"/>
                    </a:lnTo>
                    <a:lnTo>
                      <a:pt x="3154" y="4352"/>
                    </a:lnTo>
                    <a:lnTo>
                      <a:pt x="3152" y="4358"/>
                    </a:lnTo>
                    <a:lnTo>
                      <a:pt x="3152" y="4364"/>
                    </a:lnTo>
                    <a:lnTo>
                      <a:pt x="3156" y="4372"/>
                    </a:lnTo>
                    <a:lnTo>
                      <a:pt x="3162" y="4380"/>
                    </a:lnTo>
                    <a:lnTo>
                      <a:pt x="3166" y="4382"/>
                    </a:lnTo>
                    <a:lnTo>
                      <a:pt x="3170" y="4384"/>
                    </a:lnTo>
                    <a:lnTo>
                      <a:pt x="3172" y="4392"/>
                    </a:lnTo>
                    <a:lnTo>
                      <a:pt x="3176" y="4398"/>
                    </a:lnTo>
                    <a:lnTo>
                      <a:pt x="3178" y="4400"/>
                    </a:lnTo>
                    <a:lnTo>
                      <a:pt x="3180" y="4400"/>
                    </a:lnTo>
                    <a:lnTo>
                      <a:pt x="3184" y="4396"/>
                    </a:lnTo>
                    <a:lnTo>
                      <a:pt x="3188" y="4392"/>
                    </a:lnTo>
                    <a:lnTo>
                      <a:pt x="3190" y="4388"/>
                    </a:lnTo>
                    <a:lnTo>
                      <a:pt x="3190" y="4384"/>
                    </a:lnTo>
                    <a:lnTo>
                      <a:pt x="3186" y="4376"/>
                    </a:lnTo>
                    <a:lnTo>
                      <a:pt x="3182" y="4364"/>
                    </a:lnTo>
                    <a:lnTo>
                      <a:pt x="3182" y="4360"/>
                    </a:lnTo>
                    <a:lnTo>
                      <a:pt x="3184" y="4356"/>
                    </a:lnTo>
                    <a:lnTo>
                      <a:pt x="3188" y="4348"/>
                    </a:lnTo>
                    <a:lnTo>
                      <a:pt x="3188" y="4344"/>
                    </a:lnTo>
                    <a:lnTo>
                      <a:pt x="3190" y="4338"/>
                    </a:lnTo>
                    <a:lnTo>
                      <a:pt x="3192" y="4332"/>
                    </a:lnTo>
                    <a:close/>
                    <a:moveTo>
                      <a:pt x="3202" y="4390"/>
                    </a:moveTo>
                    <a:lnTo>
                      <a:pt x="3202" y="4390"/>
                    </a:lnTo>
                    <a:lnTo>
                      <a:pt x="3200" y="4392"/>
                    </a:lnTo>
                    <a:lnTo>
                      <a:pt x="3196" y="4392"/>
                    </a:lnTo>
                    <a:lnTo>
                      <a:pt x="3198" y="4394"/>
                    </a:lnTo>
                    <a:lnTo>
                      <a:pt x="3202" y="4396"/>
                    </a:lnTo>
                    <a:lnTo>
                      <a:pt x="3204" y="4396"/>
                    </a:lnTo>
                    <a:lnTo>
                      <a:pt x="3206" y="4394"/>
                    </a:lnTo>
                    <a:lnTo>
                      <a:pt x="3204" y="4390"/>
                    </a:lnTo>
                    <a:lnTo>
                      <a:pt x="3202" y="4388"/>
                    </a:lnTo>
                    <a:lnTo>
                      <a:pt x="3202" y="4390"/>
                    </a:lnTo>
                    <a:close/>
                    <a:moveTo>
                      <a:pt x="3218" y="4324"/>
                    </a:moveTo>
                    <a:lnTo>
                      <a:pt x="3218" y="4324"/>
                    </a:lnTo>
                    <a:lnTo>
                      <a:pt x="3218" y="4318"/>
                    </a:lnTo>
                    <a:lnTo>
                      <a:pt x="3220" y="4314"/>
                    </a:lnTo>
                    <a:lnTo>
                      <a:pt x="3222" y="4310"/>
                    </a:lnTo>
                    <a:lnTo>
                      <a:pt x="3222" y="4308"/>
                    </a:lnTo>
                    <a:lnTo>
                      <a:pt x="3220" y="4300"/>
                    </a:lnTo>
                    <a:lnTo>
                      <a:pt x="3220" y="4292"/>
                    </a:lnTo>
                    <a:lnTo>
                      <a:pt x="3218" y="4290"/>
                    </a:lnTo>
                    <a:lnTo>
                      <a:pt x="3216" y="4298"/>
                    </a:lnTo>
                    <a:lnTo>
                      <a:pt x="3210" y="4312"/>
                    </a:lnTo>
                    <a:lnTo>
                      <a:pt x="3208" y="4316"/>
                    </a:lnTo>
                    <a:lnTo>
                      <a:pt x="3206" y="4324"/>
                    </a:lnTo>
                    <a:lnTo>
                      <a:pt x="3204" y="4334"/>
                    </a:lnTo>
                    <a:lnTo>
                      <a:pt x="3198" y="4342"/>
                    </a:lnTo>
                    <a:lnTo>
                      <a:pt x="3194" y="4348"/>
                    </a:lnTo>
                    <a:lnTo>
                      <a:pt x="3192" y="4354"/>
                    </a:lnTo>
                    <a:lnTo>
                      <a:pt x="3192" y="4362"/>
                    </a:lnTo>
                    <a:lnTo>
                      <a:pt x="3190" y="4374"/>
                    </a:lnTo>
                    <a:lnTo>
                      <a:pt x="3190" y="4380"/>
                    </a:lnTo>
                    <a:lnTo>
                      <a:pt x="3192" y="4380"/>
                    </a:lnTo>
                    <a:lnTo>
                      <a:pt x="3194" y="4376"/>
                    </a:lnTo>
                    <a:lnTo>
                      <a:pt x="3198" y="4368"/>
                    </a:lnTo>
                    <a:lnTo>
                      <a:pt x="3200" y="4362"/>
                    </a:lnTo>
                    <a:lnTo>
                      <a:pt x="3202" y="4360"/>
                    </a:lnTo>
                    <a:lnTo>
                      <a:pt x="3204" y="4358"/>
                    </a:lnTo>
                    <a:lnTo>
                      <a:pt x="3204" y="4352"/>
                    </a:lnTo>
                    <a:lnTo>
                      <a:pt x="3204" y="4348"/>
                    </a:lnTo>
                    <a:lnTo>
                      <a:pt x="3206" y="4344"/>
                    </a:lnTo>
                    <a:lnTo>
                      <a:pt x="3212" y="4340"/>
                    </a:lnTo>
                    <a:lnTo>
                      <a:pt x="3218" y="4332"/>
                    </a:lnTo>
                    <a:lnTo>
                      <a:pt x="3220" y="4328"/>
                    </a:lnTo>
                    <a:lnTo>
                      <a:pt x="3218" y="4324"/>
                    </a:lnTo>
                    <a:close/>
                    <a:moveTo>
                      <a:pt x="3226" y="4342"/>
                    </a:moveTo>
                    <a:lnTo>
                      <a:pt x="3226" y="4342"/>
                    </a:lnTo>
                    <a:lnTo>
                      <a:pt x="3222" y="4350"/>
                    </a:lnTo>
                    <a:lnTo>
                      <a:pt x="3216" y="4354"/>
                    </a:lnTo>
                    <a:lnTo>
                      <a:pt x="3214" y="4356"/>
                    </a:lnTo>
                    <a:lnTo>
                      <a:pt x="3210" y="4360"/>
                    </a:lnTo>
                    <a:lnTo>
                      <a:pt x="3210" y="4364"/>
                    </a:lnTo>
                    <a:lnTo>
                      <a:pt x="3212" y="4368"/>
                    </a:lnTo>
                    <a:lnTo>
                      <a:pt x="3214" y="4370"/>
                    </a:lnTo>
                    <a:lnTo>
                      <a:pt x="3216" y="4372"/>
                    </a:lnTo>
                    <a:lnTo>
                      <a:pt x="3224" y="4372"/>
                    </a:lnTo>
                    <a:lnTo>
                      <a:pt x="3230" y="4370"/>
                    </a:lnTo>
                    <a:lnTo>
                      <a:pt x="3234" y="4368"/>
                    </a:lnTo>
                    <a:lnTo>
                      <a:pt x="3236" y="4366"/>
                    </a:lnTo>
                    <a:lnTo>
                      <a:pt x="3240" y="4366"/>
                    </a:lnTo>
                    <a:lnTo>
                      <a:pt x="3240" y="4364"/>
                    </a:lnTo>
                    <a:lnTo>
                      <a:pt x="3240" y="4362"/>
                    </a:lnTo>
                    <a:lnTo>
                      <a:pt x="3240" y="4356"/>
                    </a:lnTo>
                    <a:lnTo>
                      <a:pt x="3242" y="4352"/>
                    </a:lnTo>
                    <a:lnTo>
                      <a:pt x="3242" y="4346"/>
                    </a:lnTo>
                    <a:lnTo>
                      <a:pt x="3242" y="4344"/>
                    </a:lnTo>
                    <a:lnTo>
                      <a:pt x="3240" y="4344"/>
                    </a:lnTo>
                    <a:lnTo>
                      <a:pt x="3238" y="4346"/>
                    </a:lnTo>
                    <a:lnTo>
                      <a:pt x="3238" y="4348"/>
                    </a:lnTo>
                    <a:lnTo>
                      <a:pt x="3234" y="4348"/>
                    </a:lnTo>
                    <a:lnTo>
                      <a:pt x="3232" y="4346"/>
                    </a:lnTo>
                    <a:lnTo>
                      <a:pt x="3228" y="4342"/>
                    </a:lnTo>
                    <a:lnTo>
                      <a:pt x="3228" y="4340"/>
                    </a:lnTo>
                    <a:lnTo>
                      <a:pt x="3226" y="4342"/>
                    </a:lnTo>
                    <a:close/>
                    <a:moveTo>
                      <a:pt x="3240" y="4278"/>
                    </a:moveTo>
                    <a:lnTo>
                      <a:pt x="3240" y="4278"/>
                    </a:lnTo>
                    <a:lnTo>
                      <a:pt x="3242" y="4278"/>
                    </a:lnTo>
                    <a:lnTo>
                      <a:pt x="3242" y="4274"/>
                    </a:lnTo>
                    <a:lnTo>
                      <a:pt x="3240" y="4270"/>
                    </a:lnTo>
                    <a:lnTo>
                      <a:pt x="3236" y="4270"/>
                    </a:lnTo>
                    <a:lnTo>
                      <a:pt x="3234" y="4270"/>
                    </a:lnTo>
                    <a:lnTo>
                      <a:pt x="3234" y="4274"/>
                    </a:lnTo>
                    <a:lnTo>
                      <a:pt x="3236" y="4278"/>
                    </a:lnTo>
                    <a:lnTo>
                      <a:pt x="3240" y="4278"/>
                    </a:lnTo>
                    <a:close/>
                    <a:moveTo>
                      <a:pt x="3164" y="5116"/>
                    </a:moveTo>
                    <a:lnTo>
                      <a:pt x="3164" y="5116"/>
                    </a:lnTo>
                    <a:lnTo>
                      <a:pt x="3166" y="5118"/>
                    </a:lnTo>
                    <a:lnTo>
                      <a:pt x="3168" y="5116"/>
                    </a:lnTo>
                    <a:lnTo>
                      <a:pt x="3172" y="5110"/>
                    </a:lnTo>
                    <a:lnTo>
                      <a:pt x="3174" y="5106"/>
                    </a:lnTo>
                    <a:lnTo>
                      <a:pt x="3176" y="5104"/>
                    </a:lnTo>
                    <a:lnTo>
                      <a:pt x="3182" y="5102"/>
                    </a:lnTo>
                    <a:lnTo>
                      <a:pt x="3184" y="5102"/>
                    </a:lnTo>
                    <a:lnTo>
                      <a:pt x="3186" y="5100"/>
                    </a:lnTo>
                    <a:lnTo>
                      <a:pt x="3180" y="5092"/>
                    </a:lnTo>
                    <a:lnTo>
                      <a:pt x="3176" y="5086"/>
                    </a:lnTo>
                    <a:lnTo>
                      <a:pt x="3176" y="5082"/>
                    </a:lnTo>
                    <a:lnTo>
                      <a:pt x="3176" y="5078"/>
                    </a:lnTo>
                    <a:lnTo>
                      <a:pt x="3178" y="5076"/>
                    </a:lnTo>
                    <a:lnTo>
                      <a:pt x="3184" y="5070"/>
                    </a:lnTo>
                    <a:lnTo>
                      <a:pt x="3184" y="5064"/>
                    </a:lnTo>
                    <a:lnTo>
                      <a:pt x="3182" y="5058"/>
                    </a:lnTo>
                    <a:lnTo>
                      <a:pt x="3180" y="5054"/>
                    </a:lnTo>
                    <a:lnTo>
                      <a:pt x="3178" y="5052"/>
                    </a:lnTo>
                    <a:lnTo>
                      <a:pt x="3174" y="5054"/>
                    </a:lnTo>
                    <a:lnTo>
                      <a:pt x="3172" y="5058"/>
                    </a:lnTo>
                    <a:lnTo>
                      <a:pt x="3170" y="5070"/>
                    </a:lnTo>
                    <a:lnTo>
                      <a:pt x="3168" y="5086"/>
                    </a:lnTo>
                    <a:lnTo>
                      <a:pt x="3166" y="5094"/>
                    </a:lnTo>
                    <a:lnTo>
                      <a:pt x="3164" y="5100"/>
                    </a:lnTo>
                    <a:lnTo>
                      <a:pt x="3160" y="5108"/>
                    </a:lnTo>
                    <a:lnTo>
                      <a:pt x="3158" y="5110"/>
                    </a:lnTo>
                    <a:lnTo>
                      <a:pt x="3158" y="5112"/>
                    </a:lnTo>
                    <a:lnTo>
                      <a:pt x="3164" y="5116"/>
                    </a:lnTo>
                    <a:close/>
                    <a:moveTo>
                      <a:pt x="3346" y="4866"/>
                    </a:moveTo>
                    <a:lnTo>
                      <a:pt x="3346" y="4866"/>
                    </a:lnTo>
                    <a:lnTo>
                      <a:pt x="3348" y="4862"/>
                    </a:lnTo>
                    <a:lnTo>
                      <a:pt x="3348" y="4858"/>
                    </a:lnTo>
                    <a:lnTo>
                      <a:pt x="3348" y="4852"/>
                    </a:lnTo>
                    <a:lnTo>
                      <a:pt x="3346" y="4852"/>
                    </a:lnTo>
                    <a:lnTo>
                      <a:pt x="3344" y="4852"/>
                    </a:lnTo>
                    <a:lnTo>
                      <a:pt x="3342" y="4856"/>
                    </a:lnTo>
                    <a:lnTo>
                      <a:pt x="3342" y="4860"/>
                    </a:lnTo>
                    <a:lnTo>
                      <a:pt x="3342" y="4864"/>
                    </a:lnTo>
                    <a:lnTo>
                      <a:pt x="3344" y="4866"/>
                    </a:lnTo>
                    <a:lnTo>
                      <a:pt x="3346" y="4866"/>
                    </a:lnTo>
                    <a:close/>
                    <a:moveTo>
                      <a:pt x="3342" y="4998"/>
                    </a:moveTo>
                    <a:lnTo>
                      <a:pt x="3342" y="4998"/>
                    </a:lnTo>
                    <a:lnTo>
                      <a:pt x="3336" y="4992"/>
                    </a:lnTo>
                    <a:lnTo>
                      <a:pt x="3330" y="4990"/>
                    </a:lnTo>
                    <a:lnTo>
                      <a:pt x="3324" y="4986"/>
                    </a:lnTo>
                    <a:lnTo>
                      <a:pt x="3316" y="4986"/>
                    </a:lnTo>
                    <a:lnTo>
                      <a:pt x="3310" y="4986"/>
                    </a:lnTo>
                    <a:lnTo>
                      <a:pt x="3304" y="4988"/>
                    </a:lnTo>
                    <a:lnTo>
                      <a:pt x="3300" y="4992"/>
                    </a:lnTo>
                    <a:lnTo>
                      <a:pt x="3298" y="4996"/>
                    </a:lnTo>
                    <a:lnTo>
                      <a:pt x="3298" y="5002"/>
                    </a:lnTo>
                    <a:lnTo>
                      <a:pt x="3304" y="5010"/>
                    </a:lnTo>
                    <a:lnTo>
                      <a:pt x="3312" y="5016"/>
                    </a:lnTo>
                    <a:lnTo>
                      <a:pt x="3320" y="5024"/>
                    </a:lnTo>
                    <a:lnTo>
                      <a:pt x="3326" y="5026"/>
                    </a:lnTo>
                    <a:lnTo>
                      <a:pt x="3332" y="5026"/>
                    </a:lnTo>
                    <a:lnTo>
                      <a:pt x="3336" y="5024"/>
                    </a:lnTo>
                    <a:lnTo>
                      <a:pt x="3342" y="5020"/>
                    </a:lnTo>
                    <a:lnTo>
                      <a:pt x="3344" y="5016"/>
                    </a:lnTo>
                    <a:lnTo>
                      <a:pt x="3346" y="5010"/>
                    </a:lnTo>
                    <a:lnTo>
                      <a:pt x="3344" y="5004"/>
                    </a:lnTo>
                    <a:lnTo>
                      <a:pt x="3342" y="4998"/>
                    </a:lnTo>
                    <a:close/>
                    <a:moveTo>
                      <a:pt x="3330" y="5214"/>
                    </a:moveTo>
                    <a:lnTo>
                      <a:pt x="3330" y="5214"/>
                    </a:lnTo>
                    <a:lnTo>
                      <a:pt x="3328" y="5212"/>
                    </a:lnTo>
                    <a:lnTo>
                      <a:pt x="3326" y="5210"/>
                    </a:lnTo>
                    <a:lnTo>
                      <a:pt x="3314" y="5210"/>
                    </a:lnTo>
                    <a:lnTo>
                      <a:pt x="3302" y="5214"/>
                    </a:lnTo>
                    <a:lnTo>
                      <a:pt x="3296" y="5216"/>
                    </a:lnTo>
                    <a:lnTo>
                      <a:pt x="3290" y="5220"/>
                    </a:lnTo>
                    <a:lnTo>
                      <a:pt x="3290" y="5224"/>
                    </a:lnTo>
                    <a:lnTo>
                      <a:pt x="3292" y="5224"/>
                    </a:lnTo>
                    <a:lnTo>
                      <a:pt x="3306" y="5224"/>
                    </a:lnTo>
                    <a:lnTo>
                      <a:pt x="3322" y="5220"/>
                    </a:lnTo>
                    <a:lnTo>
                      <a:pt x="3328" y="5216"/>
                    </a:lnTo>
                    <a:lnTo>
                      <a:pt x="3330" y="5214"/>
                    </a:lnTo>
                    <a:close/>
                    <a:moveTo>
                      <a:pt x="3294" y="4936"/>
                    </a:moveTo>
                    <a:lnTo>
                      <a:pt x="3294" y="4936"/>
                    </a:lnTo>
                    <a:lnTo>
                      <a:pt x="3292" y="4938"/>
                    </a:lnTo>
                    <a:lnTo>
                      <a:pt x="3292" y="4942"/>
                    </a:lnTo>
                    <a:lnTo>
                      <a:pt x="3296" y="4956"/>
                    </a:lnTo>
                    <a:lnTo>
                      <a:pt x="3298" y="4960"/>
                    </a:lnTo>
                    <a:lnTo>
                      <a:pt x="3300" y="4960"/>
                    </a:lnTo>
                    <a:lnTo>
                      <a:pt x="3300" y="4956"/>
                    </a:lnTo>
                    <a:lnTo>
                      <a:pt x="3298" y="4950"/>
                    </a:lnTo>
                    <a:lnTo>
                      <a:pt x="3298" y="4944"/>
                    </a:lnTo>
                    <a:lnTo>
                      <a:pt x="3296" y="4938"/>
                    </a:lnTo>
                    <a:lnTo>
                      <a:pt x="3296" y="4936"/>
                    </a:lnTo>
                    <a:lnTo>
                      <a:pt x="3294" y="4936"/>
                    </a:lnTo>
                    <a:close/>
                    <a:moveTo>
                      <a:pt x="3344" y="5246"/>
                    </a:moveTo>
                    <a:lnTo>
                      <a:pt x="3344" y="5246"/>
                    </a:lnTo>
                    <a:lnTo>
                      <a:pt x="3340" y="5244"/>
                    </a:lnTo>
                    <a:lnTo>
                      <a:pt x="3336" y="5244"/>
                    </a:lnTo>
                    <a:lnTo>
                      <a:pt x="3330" y="5248"/>
                    </a:lnTo>
                    <a:lnTo>
                      <a:pt x="3322" y="5250"/>
                    </a:lnTo>
                    <a:lnTo>
                      <a:pt x="3316" y="5250"/>
                    </a:lnTo>
                    <a:lnTo>
                      <a:pt x="3312" y="5250"/>
                    </a:lnTo>
                    <a:lnTo>
                      <a:pt x="3306" y="5252"/>
                    </a:lnTo>
                    <a:lnTo>
                      <a:pt x="3300" y="5254"/>
                    </a:lnTo>
                    <a:lnTo>
                      <a:pt x="3296" y="5254"/>
                    </a:lnTo>
                    <a:lnTo>
                      <a:pt x="3292" y="5254"/>
                    </a:lnTo>
                    <a:lnTo>
                      <a:pt x="3286" y="5254"/>
                    </a:lnTo>
                    <a:lnTo>
                      <a:pt x="3268" y="5258"/>
                    </a:lnTo>
                    <a:lnTo>
                      <a:pt x="3260" y="5262"/>
                    </a:lnTo>
                    <a:lnTo>
                      <a:pt x="3258" y="5266"/>
                    </a:lnTo>
                    <a:lnTo>
                      <a:pt x="3256" y="5272"/>
                    </a:lnTo>
                    <a:lnTo>
                      <a:pt x="3248" y="5278"/>
                    </a:lnTo>
                    <a:lnTo>
                      <a:pt x="3240" y="5284"/>
                    </a:lnTo>
                    <a:lnTo>
                      <a:pt x="3234" y="5286"/>
                    </a:lnTo>
                    <a:lnTo>
                      <a:pt x="3226" y="5290"/>
                    </a:lnTo>
                    <a:lnTo>
                      <a:pt x="3216" y="5296"/>
                    </a:lnTo>
                    <a:lnTo>
                      <a:pt x="3206" y="5304"/>
                    </a:lnTo>
                    <a:lnTo>
                      <a:pt x="3202" y="5310"/>
                    </a:lnTo>
                    <a:lnTo>
                      <a:pt x="3200" y="5322"/>
                    </a:lnTo>
                    <a:lnTo>
                      <a:pt x="3198" y="5326"/>
                    </a:lnTo>
                    <a:lnTo>
                      <a:pt x="3200" y="5328"/>
                    </a:lnTo>
                    <a:lnTo>
                      <a:pt x="3202" y="5330"/>
                    </a:lnTo>
                    <a:lnTo>
                      <a:pt x="3204" y="5330"/>
                    </a:lnTo>
                    <a:lnTo>
                      <a:pt x="3202" y="5332"/>
                    </a:lnTo>
                    <a:lnTo>
                      <a:pt x="3198" y="5336"/>
                    </a:lnTo>
                    <a:lnTo>
                      <a:pt x="3194" y="5340"/>
                    </a:lnTo>
                    <a:lnTo>
                      <a:pt x="3194" y="5342"/>
                    </a:lnTo>
                    <a:lnTo>
                      <a:pt x="3194" y="5344"/>
                    </a:lnTo>
                    <a:lnTo>
                      <a:pt x="3202" y="5346"/>
                    </a:lnTo>
                    <a:lnTo>
                      <a:pt x="3206" y="5346"/>
                    </a:lnTo>
                    <a:lnTo>
                      <a:pt x="3210" y="5344"/>
                    </a:lnTo>
                    <a:lnTo>
                      <a:pt x="3216" y="5340"/>
                    </a:lnTo>
                    <a:lnTo>
                      <a:pt x="3220" y="5336"/>
                    </a:lnTo>
                    <a:lnTo>
                      <a:pt x="3222" y="5336"/>
                    </a:lnTo>
                    <a:lnTo>
                      <a:pt x="3226" y="5336"/>
                    </a:lnTo>
                    <a:lnTo>
                      <a:pt x="3230" y="5336"/>
                    </a:lnTo>
                    <a:lnTo>
                      <a:pt x="3234" y="5334"/>
                    </a:lnTo>
                    <a:lnTo>
                      <a:pt x="3244" y="5320"/>
                    </a:lnTo>
                    <a:lnTo>
                      <a:pt x="3252" y="5312"/>
                    </a:lnTo>
                    <a:lnTo>
                      <a:pt x="3256" y="5306"/>
                    </a:lnTo>
                    <a:lnTo>
                      <a:pt x="3260" y="5300"/>
                    </a:lnTo>
                    <a:lnTo>
                      <a:pt x="3268" y="5294"/>
                    </a:lnTo>
                    <a:lnTo>
                      <a:pt x="3280" y="5288"/>
                    </a:lnTo>
                    <a:lnTo>
                      <a:pt x="3288" y="5286"/>
                    </a:lnTo>
                    <a:lnTo>
                      <a:pt x="3294" y="5284"/>
                    </a:lnTo>
                    <a:lnTo>
                      <a:pt x="3300" y="5280"/>
                    </a:lnTo>
                    <a:lnTo>
                      <a:pt x="3304" y="5278"/>
                    </a:lnTo>
                    <a:lnTo>
                      <a:pt x="3308" y="5278"/>
                    </a:lnTo>
                    <a:lnTo>
                      <a:pt x="3314" y="5276"/>
                    </a:lnTo>
                    <a:lnTo>
                      <a:pt x="3318" y="5272"/>
                    </a:lnTo>
                    <a:lnTo>
                      <a:pt x="3324" y="5266"/>
                    </a:lnTo>
                    <a:lnTo>
                      <a:pt x="3328" y="5266"/>
                    </a:lnTo>
                    <a:lnTo>
                      <a:pt x="3334" y="5264"/>
                    </a:lnTo>
                    <a:lnTo>
                      <a:pt x="3340" y="5260"/>
                    </a:lnTo>
                    <a:lnTo>
                      <a:pt x="3348" y="5252"/>
                    </a:lnTo>
                    <a:lnTo>
                      <a:pt x="3348" y="5248"/>
                    </a:lnTo>
                    <a:lnTo>
                      <a:pt x="3344" y="5246"/>
                    </a:lnTo>
                    <a:close/>
                    <a:moveTo>
                      <a:pt x="3328" y="4618"/>
                    </a:moveTo>
                    <a:lnTo>
                      <a:pt x="3328" y="4618"/>
                    </a:lnTo>
                    <a:lnTo>
                      <a:pt x="3326" y="4622"/>
                    </a:lnTo>
                    <a:lnTo>
                      <a:pt x="3326" y="4628"/>
                    </a:lnTo>
                    <a:lnTo>
                      <a:pt x="3326" y="4630"/>
                    </a:lnTo>
                    <a:lnTo>
                      <a:pt x="3328" y="4632"/>
                    </a:lnTo>
                    <a:lnTo>
                      <a:pt x="3328" y="4634"/>
                    </a:lnTo>
                    <a:lnTo>
                      <a:pt x="3326" y="4638"/>
                    </a:lnTo>
                    <a:lnTo>
                      <a:pt x="3324" y="4642"/>
                    </a:lnTo>
                    <a:lnTo>
                      <a:pt x="3326" y="4644"/>
                    </a:lnTo>
                    <a:lnTo>
                      <a:pt x="3330" y="4642"/>
                    </a:lnTo>
                    <a:lnTo>
                      <a:pt x="3330" y="4640"/>
                    </a:lnTo>
                    <a:lnTo>
                      <a:pt x="3332" y="4636"/>
                    </a:lnTo>
                    <a:lnTo>
                      <a:pt x="3332" y="4632"/>
                    </a:lnTo>
                    <a:lnTo>
                      <a:pt x="3334" y="4630"/>
                    </a:lnTo>
                    <a:lnTo>
                      <a:pt x="3334" y="4628"/>
                    </a:lnTo>
                    <a:lnTo>
                      <a:pt x="3332" y="4624"/>
                    </a:lnTo>
                    <a:lnTo>
                      <a:pt x="3332" y="4620"/>
                    </a:lnTo>
                    <a:lnTo>
                      <a:pt x="3332" y="4618"/>
                    </a:lnTo>
                    <a:lnTo>
                      <a:pt x="3328" y="4618"/>
                    </a:lnTo>
                    <a:close/>
                    <a:moveTo>
                      <a:pt x="3302" y="3114"/>
                    </a:moveTo>
                    <a:lnTo>
                      <a:pt x="3302" y="3114"/>
                    </a:lnTo>
                    <a:lnTo>
                      <a:pt x="3304" y="3116"/>
                    </a:lnTo>
                    <a:lnTo>
                      <a:pt x="3308" y="3114"/>
                    </a:lnTo>
                    <a:lnTo>
                      <a:pt x="3310" y="3112"/>
                    </a:lnTo>
                    <a:lnTo>
                      <a:pt x="3310" y="3108"/>
                    </a:lnTo>
                    <a:lnTo>
                      <a:pt x="3306" y="3108"/>
                    </a:lnTo>
                    <a:lnTo>
                      <a:pt x="3302" y="3110"/>
                    </a:lnTo>
                    <a:lnTo>
                      <a:pt x="3300" y="3112"/>
                    </a:lnTo>
                    <a:lnTo>
                      <a:pt x="3302" y="3114"/>
                    </a:lnTo>
                    <a:close/>
                    <a:moveTo>
                      <a:pt x="3298" y="3086"/>
                    </a:moveTo>
                    <a:lnTo>
                      <a:pt x="3298" y="3086"/>
                    </a:lnTo>
                    <a:lnTo>
                      <a:pt x="3296" y="3088"/>
                    </a:lnTo>
                    <a:lnTo>
                      <a:pt x="3298" y="3090"/>
                    </a:lnTo>
                    <a:lnTo>
                      <a:pt x="3302" y="3096"/>
                    </a:lnTo>
                    <a:lnTo>
                      <a:pt x="3302" y="3098"/>
                    </a:lnTo>
                    <a:lnTo>
                      <a:pt x="3304" y="3094"/>
                    </a:lnTo>
                    <a:lnTo>
                      <a:pt x="3302" y="3088"/>
                    </a:lnTo>
                    <a:lnTo>
                      <a:pt x="3300" y="3086"/>
                    </a:lnTo>
                    <a:lnTo>
                      <a:pt x="3298" y="3086"/>
                    </a:lnTo>
                    <a:close/>
                    <a:moveTo>
                      <a:pt x="3298" y="4354"/>
                    </a:moveTo>
                    <a:lnTo>
                      <a:pt x="3298" y="4354"/>
                    </a:lnTo>
                    <a:lnTo>
                      <a:pt x="3296" y="4358"/>
                    </a:lnTo>
                    <a:lnTo>
                      <a:pt x="3296" y="4362"/>
                    </a:lnTo>
                    <a:lnTo>
                      <a:pt x="3298" y="4362"/>
                    </a:lnTo>
                    <a:lnTo>
                      <a:pt x="3300" y="4364"/>
                    </a:lnTo>
                    <a:lnTo>
                      <a:pt x="3304" y="4362"/>
                    </a:lnTo>
                    <a:lnTo>
                      <a:pt x="3304" y="4360"/>
                    </a:lnTo>
                    <a:lnTo>
                      <a:pt x="3302" y="4356"/>
                    </a:lnTo>
                    <a:lnTo>
                      <a:pt x="3300" y="4348"/>
                    </a:lnTo>
                    <a:lnTo>
                      <a:pt x="3298" y="4354"/>
                    </a:lnTo>
                    <a:close/>
                    <a:moveTo>
                      <a:pt x="3274" y="4930"/>
                    </a:moveTo>
                    <a:lnTo>
                      <a:pt x="3274" y="4930"/>
                    </a:lnTo>
                    <a:lnTo>
                      <a:pt x="3274" y="4932"/>
                    </a:lnTo>
                    <a:lnTo>
                      <a:pt x="3278" y="4934"/>
                    </a:lnTo>
                    <a:lnTo>
                      <a:pt x="3288" y="4934"/>
                    </a:lnTo>
                    <a:lnTo>
                      <a:pt x="3310" y="4928"/>
                    </a:lnTo>
                    <a:lnTo>
                      <a:pt x="3312" y="4926"/>
                    </a:lnTo>
                    <a:lnTo>
                      <a:pt x="3310" y="4926"/>
                    </a:lnTo>
                    <a:lnTo>
                      <a:pt x="3296" y="4924"/>
                    </a:lnTo>
                    <a:lnTo>
                      <a:pt x="3282" y="4924"/>
                    </a:lnTo>
                    <a:lnTo>
                      <a:pt x="3276" y="4926"/>
                    </a:lnTo>
                    <a:lnTo>
                      <a:pt x="3274" y="4930"/>
                    </a:lnTo>
                    <a:close/>
                    <a:moveTo>
                      <a:pt x="3132" y="5104"/>
                    </a:moveTo>
                    <a:lnTo>
                      <a:pt x="3132" y="5104"/>
                    </a:lnTo>
                    <a:lnTo>
                      <a:pt x="3136" y="5106"/>
                    </a:lnTo>
                    <a:lnTo>
                      <a:pt x="3138" y="5104"/>
                    </a:lnTo>
                    <a:lnTo>
                      <a:pt x="3136" y="5096"/>
                    </a:lnTo>
                    <a:lnTo>
                      <a:pt x="3134" y="5090"/>
                    </a:lnTo>
                    <a:lnTo>
                      <a:pt x="3132" y="5086"/>
                    </a:lnTo>
                    <a:lnTo>
                      <a:pt x="3130" y="5088"/>
                    </a:lnTo>
                    <a:lnTo>
                      <a:pt x="3130" y="5096"/>
                    </a:lnTo>
                    <a:lnTo>
                      <a:pt x="3132" y="5104"/>
                    </a:lnTo>
                    <a:close/>
                    <a:moveTo>
                      <a:pt x="3196" y="4912"/>
                    </a:moveTo>
                    <a:lnTo>
                      <a:pt x="3196" y="4912"/>
                    </a:lnTo>
                    <a:lnTo>
                      <a:pt x="3198" y="4908"/>
                    </a:lnTo>
                    <a:lnTo>
                      <a:pt x="3198" y="4904"/>
                    </a:lnTo>
                    <a:lnTo>
                      <a:pt x="3196" y="4900"/>
                    </a:lnTo>
                    <a:lnTo>
                      <a:pt x="3192" y="4900"/>
                    </a:lnTo>
                    <a:lnTo>
                      <a:pt x="3190" y="4902"/>
                    </a:lnTo>
                    <a:lnTo>
                      <a:pt x="3188" y="4904"/>
                    </a:lnTo>
                    <a:lnTo>
                      <a:pt x="3188" y="4908"/>
                    </a:lnTo>
                    <a:lnTo>
                      <a:pt x="3192" y="4912"/>
                    </a:lnTo>
                    <a:lnTo>
                      <a:pt x="3194" y="4912"/>
                    </a:lnTo>
                    <a:lnTo>
                      <a:pt x="3196" y="4912"/>
                    </a:lnTo>
                    <a:close/>
                    <a:moveTo>
                      <a:pt x="3180" y="4896"/>
                    </a:moveTo>
                    <a:lnTo>
                      <a:pt x="3180" y="4896"/>
                    </a:lnTo>
                    <a:lnTo>
                      <a:pt x="3176" y="4896"/>
                    </a:lnTo>
                    <a:lnTo>
                      <a:pt x="3172" y="4900"/>
                    </a:lnTo>
                    <a:lnTo>
                      <a:pt x="3170" y="4906"/>
                    </a:lnTo>
                    <a:lnTo>
                      <a:pt x="3172" y="4916"/>
                    </a:lnTo>
                    <a:lnTo>
                      <a:pt x="3174" y="4916"/>
                    </a:lnTo>
                    <a:lnTo>
                      <a:pt x="3180" y="4908"/>
                    </a:lnTo>
                    <a:lnTo>
                      <a:pt x="3184" y="4900"/>
                    </a:lnTo>
                    <a:lnTo>
                      <a:pt x="3182" y="4898"/>
                    </a:lnTo>
                    <a:lnTo>
                      <a:pt x="3180" y="4896"/>
                    </a:lnTo>
                    <a:close/>
                    <a:moveTo>
                      <a:pt x="3184" y="5356"/>
                    </a:moveTo>
                    <a:lnTo>
                      <a:pt x="3184" y="5356"/>
                    </a:lnTo>
                    <a:lnTo>
                      <a:pt x="3180" y="5360"/>
                    </a:lnTo>
                    <a:lnTo>
                      <a:pt x="3174" y="5364"/>
                    </a:lnTo>
                    <a:lnTo>
                      <a:pt x="3170" y="5366"/>
                    </a:lnTo>
                    <a:lnTo>
                      <a:pt x="3168" y="5370"/>
                    </a:lnTo>
                    <a:lnTo>
                      <a:pt x="3168" y="5372"/>
                    </a:lnTo>
                    <a:lnTo>
                      <a:pt x="3170" y="5372"/>
                    </a:lnTo>
                    <a:lnTo>
                      <a:pt x="3178" y="5370"/>
                    </a:lnTo>
                    <a:lnTo>
                      <a:pt x="3190" y="5362"/>
                    </a:lnTo>
                    <a:lnTo>
                      <a:pt x="3194" y="5358"/>
                    </a:lnTo>
                    <a:lnTo>
                      <a:pt x="3192" y="5352"/>
                    </a:lnTo>
                    <a:lnTo>
                      <a:pt x="3192" y="5350"/>
                    </a:lnTo>
                    <a:lnTo>
                      <a:pt x="3190" y="5350"/>
                    </a:lnTo>
                    <a:lnTo>
                      <a:pt x="3188" y="5352"/>
                    </a:lnTo>
                    <a:lnTo>
                      <a:pt x="3184" y="5356"/>
                    </a:lnTo>
                    <a:close/>
                    <a:moveTo>
                      <a:pt x="3074" y="5152"/>
                    </a:moveTo>
                    <a:lnTo>
                      <a:pt x="3074" y="5152"/>
                    </a:lnTo>
                    <a:lnTo>
                      <a:pt x="3076" y="5154"/>
                    </a:lnTo>
                    <a:lnTo>
                      <a:pt x="3078" y="5144"/>
                    </a:lnTo>
                    <a:lnTo>
                      <a:pt x="3076" y="5132"/>
                    </a:lnTo>
                    <a:lnTo>
                      <a:pt x="3076" y="5122"/>
                    </a:lnTo>
                    <a:lnTo>
                      <a:pt x="3074" y="5122"/>
                    </a:lnTo>
                    <a:lnTo>
                      <a:pt x="3074" y="5124"/>
                    </a:lnTo>
                    <a:lnTo>
                      <a:pt x="3072" y="5130"/>
                    </a:lnTo>
                    <a:lnTo>
                      <a:pt x="3072" y="5142"/>
                    </a:lnTo>
                    <a:lnTo>
                      <a:pt x="3074" y="5152"/>
                    </a:lnTo>
                    <a:close/>
                    <a:moveTo>
                      <a:pt x="3070" y="5308"/>
                    </a:moveTo>
                    <a:lnTo>
                      <a:pt x="3070" y="5308"/>
                    </a:lnTo>
                    <a:lnTo>
                      <a:pt x="3066" y="5308"/>
                    </a:lnTo>
                    <a:lnTo>
                      <a:pt x="3066" y="5306"/>
                    </a:lnTo>
                    <a:lnTo>
                      <a:pt x="3064" y="5304"/>
                    </a:lnTo>
                    <a:lnTo>
                      <a:pt x="3060" y="5298"/>
                    </a:lnTo>
                    <a:lnTo>
                      <a:pt x="3054" y="5294"/>
                    </a:lnTo>
                    <a:lnTo>
                      <a:pt x="3048" y="5294"/>
                    </a:lnTo>
                    <a:lnTo>
                      <a:pt x="3046" y="5296"/>
                    </a:lnTo>
                    <a:lnTo>
                      <a:pt x="3042" y="5296"/>
                    </a:lnTo>
                    <a:lnTo>
                      <a:pt x="3036" y="5294"/>
                    </a:lnTo>
                    <a:lnTo>
                      <a:pt x="3026" y="5294"/>
                    </a:lnTo>
                    <a:lnTo>
                      <a:pt x="3020" y="5296"/>
                    </a:lnTo>
                    <a:lnTo>
                      <a:pt x="3016" y="5298"/>
                    </a:lnTo>
                    <a:lnTo>
                      <a:pt x="3014" y="5302"/>
                    </a:lnTo>
                    <a:lnTo>
                      <a:pt x="3012" y="5306"/>
                    </a:lnTo>
                    <a:lnTo>
                      <a:pt x="3014" y="5310"/>
                    </a:lnTo>
                    <a:lnTo>
                      <a:pt x="3016" y="5312"/>
                    </a:lnTo>
                    <a:lnTo>
                      <a:pt x="3026" y="5316"/>
                    </a:lnTo>
                    <a:lnTo>
                      <a:pt x="3036" y="5318"/>
                    </a:lnTo>
                    <a:lnTo>
                      <a:pt x="3046" y="5322"/>
                    </a:lnTo>
                    <a:lnTo>
                      <a:pt x="3054" y="5328"/>
                    </a:lnTo>
                    <a:lnTo>
                      <a:pt x="3058" y="5334"/>
                    </a:lnTo>
                    <a:lnTo>
                      <a:pt x="3060" y="5338"/>
                    </a:lnTo>
                    <a:lnTo>
                      <a:pt x="3064" y="5340"/>
                    </a:lnTo>
                    <a:lnTo>
                      <a:pt x="3068" y="5340"/>
                    </a:lnTo>
                    <a:lnTo>
                      <a:pt x="3070" y="5342"/>
                    </a:lnTo>
                    <a:lnTo>
                      <a:pt x="3074" y="5342"/>
                    </a:lnTo>
                    <a:lnTo>
                      <a:pt x="3076" y="5340"/>
                    </a:lnTo>
                    <a:lnTo>
                      <a:pt x="3078" y="5338"/>
                    </a:lnTo>
                    <a:lnTo>
                      <a:pt x="3080" y="5338"/>
                    </a:lnTo>
                    <a:lnTo>
                      <a:pt x="3082" y="5336"/>
                    </a:lnTo>
                    <a:lnTo>
                      <a:pt x="3086" y="5332"/>
                    </a:lnTo>
                    <a:lnTo>
                      <a:pt x="3086" y="5330"/>
                    </a:lnTo>
                    <a:lnTo>
                      <a:pt x="3086" y="5326"/>
                    </a:lnTo>
                    <a:lnTo>
                      <a:pt x="3082" y="5320"/>
                    </a:lnTo>
                    <a:lnTo>
                      <a:pt x="3076" y="5312"/>
                    </a:lnTo>
                    <a:lnTo>
                      <a:pt x="3070" y="5308"/>
                    </a:lnTo>
                    <a:close/>
                    <a:moveTo>
                      <a:pt x="3176" y="5238"/>
                    </a:moveTo>
                    <a:lnTo>
                      <a:pt x="3176" y="5238"/>
                    </a:lnTo>
                    <a:lnTo>
                      <a:pt x="3174" y="5234"/>
                    </a:lnTo>
                    <a:lnTo>
                      <a:pt x="3172" y="5234"/>
                    </a:lnTo>
                    <a:lnTo>
                      <a:pt x="3168" y="5234"/>
                    </a:lnTo>
                    <a:lnTo>
                      <a:pt x="3166" y="5238"/>
                    </a:lnTo>
                    <a:lnTo>
                      <a:pt x="3166" y="5240"/>
                    </a:lnTo>
                    <a:lnTo>
                      <a:pt x="3168" y="5240"/>
                    </a:lnTo>
                    <a:lnTo>
                      <a:pt x="3170" y="5242"/>
                    </a:lnTo>
                    <a:lnTo>
                      <a:pt x="3168" y="5246"/>
                    </a:lnTo>
                    <a:lnTo>
                      <a:pt x="3160" y="5248"/>
                    </a:lnTo>
                    <a:lnTo>
                      <a:pt x="3156" y="5252"/>
                    </a:lnTo>
                    <a:lnTo>
                      <a:pt x="3156" y="5256"/>
                    </a:lnTo>
                    <a:lnTo>
                      <a:pt x="3156" y="5258"/>
                    </a:lnTo>
                    <a:lnTo>
                      <a:pt x="3152" y="5260"/>
                    </a:lnTo>
                    <a:lnTo>
                      <a:pt x="3148" y="5260"/>
                    </a:lnTo>
                    <a:lnTo>
                      <a:pt x="3146" y="5260"/>
                    </a:lnTo>
                    <a:lnTo>
                      <a:pt x="3142" y="5256"/>
                    </a:lnTo>
                    <a:lnTo>
                      <a:pt x="3136" y="5252"/>
                    </a:lnTo>
                    <a:lnTo>
                      <a:pt x="3134" y="5250"/>
                    </a:lnTo>
                    <a:lnTo>
                      <a:pt x="3132" y="5252"/>
                    </a:lnTo>
                    <a:lnTo>
                      <a:pt x="3128" y="5254"/>
                    </a:lnTo>
                    <a:lnTo>
                      <a:pt x="3124" y="5254"/>
                    </a:lnTo>
                    <a:lnTo>
                      <a:pt x="3120" y="5254"/>
                    </a:lnTo>
                    <a:lnTo>
                      <a:pt x="3116" y="5256"/>
                    </a:lnTo>
                    <a:lnTo>
                      <a:pt x="3114" y="5258"/>
                    </a:lnTo>
                    <a:lnTo>
                      <a:pt x="3112" y="5256"/>
                    </a:lnTo>
                    <a:lnTo>
                      <a:pt x="3106" y="5254"/>
                    </a:lnTo>
                    <a:lnTo>
                      <a:pt x="3100" y="5250"/>
                    </a:lnTo>
                    <a:lnTo>
                      <a:pt x="3092" y="5246"/>
                    </a:lnTo>
                    <a:lnTo>
                      <a:pt x="3076" y="5242"/>
                    </a:lnTo>
                    <a:lnTo>
                      <a:pt x="3068" y="5242"/>
                    </a:lnTo>
                    <a:lnTo>
                      <a:pt x="3064" y="5242"/>
                    </a:lnTo>
                    <a:lnTo>
                      <a:pt x="3060" y="5246"/>
                    </a:lnTo>
                    <a:lnTo>
                      <a:pt x="3056" y="5250"/>
                    </a:lnTo>
                    <a:lnTo>
                      <a:pt x="3050" y="5252"/>
                    </a:lnTo>
                    <a:lnTo>
                      <a:pt x="3048" y="5256"/>
                    </a:lnTo>
                    <a:lnTo>
                      <a:pt x="3048" y="5262"/>
                    </a:lnTo>
                    <a:lnTo>
                      <a:pt x="3050" y="5270"/>
                    </a:lnTo>
                    <a:lnTo>
                      <a:pt x="3050" y="5272"/>
                    </a:lnTo>
                    <a:lnTo>
                      <a:pt x="3052" y="5272"/>
                    </a:lnTo>
                    <a:lnTo>
                      <a:pt x="3056" y="5270"/>
                    </a:lnTo>
                    <a:lnTo>
                      <a:pt x="3062" y="5268"/>
                    </a:lnTo>
                    <a:lnTo>
                      <a:pt x="3078" y="5270"/>
                    </a:lnTo>
                    <a:lnTo>
                      <a:pt x="3086" y="5272"/>
                    </a:lnTo>
                    <a:lnTo>
                      <a:pt x="3092" y="5274"/>
                    </a:lnTo>
                    <a:lnTo>
                      <a:pt x="3096" y="5278"/>
                    </a:lnTo>
                    <a:lnTo>
                      <a:pt x="3098" y="5276"/>
                    </a:lnTo>
                    <a:lnTo>
                      <a:pt x="3102" y="5274"/>
                    </a:lnTo>
                    <a:lnTo>
                      <a:pt x="3106" y="5274"/>
                    </a:lnTo>
                    <a:lnTo>
                      <a:pt x="3108" y="5274"/>
                    </a:lnTo>
                    <a:lnTo>
                      <a:pt x="3110" y="5272"/>
                    </a:lnTo>
                    <a:lnTo>
                      <a:pt x="3112" y="5270"/>
                    </a:lnTo>
                    <a:lnTo>
                      <a:pt x="3120" y="5272"/>
                    </a:lnTo>
                    <a:lnTo>
                      <a:pt x="3124" y="5272"/>
                    </a:lnTo>
                    <a:lnTo>
                      <a:pt x="3128" y="5272"/>
                    </a:lnTo>
                    <a:lnTo>
                      <a:pt x="3134" y="5270"/>
                    </a:lnTo>
                    <a:lnTo>
                      <a:pt x="3138" y="5268"/>
                    </a:lnTo>
                    <a:lnTo>
                      <a:pt x="3142" y="5266"/>
                    </a:lnTo>
                    <a:lnTo>
                      <a:pt x="3150" y="5266"/>
                    </a:lnTo>
                    <a:lnTo>
                      <a:pt x="3158" y="5264"/>
                    </a:lnTo>
                    <a:lnTo>
                      <a:pt x="3166" y="5260"/>
                    </a:lnTo>
                    <a:lnTo>
                      <a:pt x="3168" y="5258"/>
                    </a:lnTo>
                    <a:lnTo>
                      <a:pt x="3170" y="5254"/>
                    </a:lnTo>
                    <a:lnTo>
                      <a:pt x="3170" y="5252"/>
                    </a:lnTo>
                    <a:lnTo>
                      <a:pt x="3174" y="5248"/>
                    </a:lnTo>
                    <a:lnTo>
                      <a:pt x="3176" y="5244"/>
                    </a:lnTo>
                    <a:lnTo>
                      <a:pt x="3176" y="5238"/>
                    </a:lnTo>
                    <a:close/>
                    <a:moveTo>
                      <a:pt x="3042" y="5268"/>
                    </a:moveTo>
                    <a:lnTo>
                      <a:pt x="3042" y="5268"/>
                    </a:lnTo>
                    <a:lnTo>
                      <a:pt x="3044" y="5266"/>
                    </a:lnTo>
                    <a:lnTo>
                      <a:pt x="3046" y="5264"/>
                    </a:lnTo>
                    <a:lnTo>
                      <a:pt x="3044" y="5262"/>
                    </a:lnTo>
                    <a:lnTo>
                      <a:pt x="3042" y="5260"/>
                    </a:lnTo>
                    <a:lnTo>
                      <a:pt x="3040" y="5262"/>
                    </a:lnTo>
                    <a:lnTo>
                      <a:pt x="3040" y="5266"/>
                    </a:lnTo>
                    <a:lnTo>
                      <a:pt x="3040" y="5268"/>
                    </a:lnTo>
                    <a:lnTo>
                      <a:pt x="3042" y="5268"/>
                    </a:lnTo>
                    <a:close/>
                    <a:moveTo>
                      <a:pt x="3038" y="5258"/>
                    </a:moveTo>
                    <a:lnTo>
                      <a:pt x="3038" y="5258"/>
                    </a:lnTo>
                    <a:lnTo>
                      <a:pt x="3040" y="5256"/>
                    </a:lnTo>
                    <a:lnTo>
                      <a:pt x="3040" y="5254"/>
                    </a:lnTo>
                    <a:lnTo>
                      <a:pt x="3038" y="5252"/>
                    </a:lnTo>
                    <a:lnTo>
                      <a:pt x="3034" y="5250"/>
                    </a:lnTo>
                    <a:lnTo>
                      <a:pt x="3032" y="5250"/>
                    </a:lnTo>
                    <a:lnTo>
                      <a:pt x="3032" y="5252"/>
                    </a:lnTo>
                    <a:lnTo>
                      <a:pt x="3032" y="5258"/>
                    </a:lnTo>
                    <a:lnTo>
                      <a:pt x="3030" y="5262"/>
                    </a:lnTo>
                    <a:lnTo>
                      <a:pt x="3032" y="5266"/>
                    </a:lnTo>
                    <a:lnTo>
                      <a:pt x="3032" y="5264"/>
                    </a:lnTo>
                    <a:lnTo>
                      <a:pt x="3034" y="5260"/>
                    </a:lnTo>
                    <a:lnTo>
                      <a:pt x="3038" y="5258"/>
                    </a:lnTo>
                    <a:close/>
                    <a:moveTo>
                      <a:pt x="2740" y="626"/>
                    </a:moveTo>
                    <a:lnTo>
                      <a:pt x="2740" y="626"/>
                    </a:lnTo>
                    <a:lnTo>
                      <a:pt x="2756" y="630"/>
                    </a:lnTo>
                    <a:lnTo>
                      <a:pt x="2768" y="628"/>
                    </a:lnTo>
                    <a:lnTo>
                      <a:pt x="2778" y="624"/>
                    </a:lnTo>
                    <a:lnTo>
                      <a:pt x="2784" y="618"/>
                    </a:lnTo>
                    <a:lnTo>
                      <a:pt x="2786" y="612"/>
                    </a:lnTo>
                    <a:lnTo>
                      <a:pt x="2786" y="608"/>
                    </a:lnTo>
                    <a:lnTo>
                      <a:pt x="2784" y="604"/>
                    </a:lnTo>
                    <a:lnTo>
                      <a:pt x="2782" y="602"/>
                    </a:lnTo>
                    <a:lnTo>
                      <a:pt x="2776" y="600"/>
                    </a:lnTo>
                    <a:lnTo>
                      <a:pt x="2764" y="598"/>
                    </a:lnTo>
                    <a:lnTo>
                      <a:pt x="2748" y="598"/>
                    </a:lnTo>
                    <a:lnTo>
                      <a:pt x="2736" y="598"/>
                    </a:lnTo>
                    <a:lnTo>
                      <a:pt x="2726" y="600"/>
                    </a:lnTo>
                    <a:lnTo>
                      <a:pt x="2720" y="604"/>
                    </a:lnTo>
                    <a:lnTo>
                      <a:pt x="2716" y="608"/>
                    </a:lnTo>
                    <a:lnTo>
                      <a:pt x="2720" y="614"/>
                    </a:lnTo>
                    <a:lnTo>
                      <a:pt x="2726" y="618"/>
                    </a:lnTo>
                    <a:lnTo>
                      <a:pt x="2740" y="626"/>
                    </a:lnTo>
                    <a:close/>
                    <a:moveTo>
                      <a:pt x="162" y="3354"/>
                    </a:moveTo>
                    <a:lnTo>
                      <a:pt x="162" y="3354"/>
                    </a:lnTo>
                    <a:lnTo>
                      <a:pt x="160" y="3358"/>
                    </a:lnTo>
                    <a:lnTo>
                      <a:pt x="162" y="3364"/>
                    </a:lnTo>
                    <a:lnTo>
                      <a:pt x="164" y="3366"/>
                    </a:lnTo>
                    <a:lnTo>
                      <a:pt x="166" y="3368"/>
                    </a:lnTo>
                    <a:lnTo>
                      <a:pt x="168" y="3366"/>
                    </a:lnTo>
                    <a:lnTo>
                      <a:pt x="168" y="3362"/>
                    </a:lnTo>
                    <a:lnTo>
                      <a:pt x="166" y="3356"/>
                    </a:lnTo>
                    <a:lnTo>
                      <a:pt x="164" y="3352"/>
                    </a:lnTo>
                    <a:lnTo>
                      <a:pt x="162" y="3352"/>
                    </a:lnTo>
                    <a:lnTo>
                      <a:pt x="162" y="3354"/>
                    </a:lnTo>
                    <a:close/>
                    <a:moveTo>
                      <a:pt x="3766" y="1952"/>
                    </a:moveTo>
                    <a:lnTo>
                      <a:pt x="3766" y="1952"/>
                    </a:lnTo>
                    <a:lnTo>
                      <a:pt x="3772" y="1954"/>
                    </a:lnTo>
                    <a:lnTo>
                      <a:pt x="3776" y="1954"/>
                    </a:lnTo>
                    <a:lnTo>
                      <a:pt x="3780" y="1950"/>
                    </a:lnTo>
                    <a:lnTo>
                      <a:pt x="3782" y="1944"/>
                    </a:lnTo>
                    <a:lnTo>
                      <a:pt x="3784" y="1940"/>
                    </a:lnTo>
                    <a:lnTo>
                      <a:pt x="3782" y="1934"/>
                    </a:lnTo>
                    <a:lnTo>
                      <a:pt x="3780" y="1930"/>
                    </a:lnTo>
                    <a:lnTo>
                      <a:pt x="3774" y="1928"/>
                    </a:lnTo>
                    <a:lnTo>
                      <a:pt x="3768" y="1928"/>
                    </a:lnTo>
                    <a:lnTo>
                      <a:pt x="3764" y="1930"/>
                    </a:lnTo>
                    <a:lnTo>
                      <a:pt x="3760" y="1932"/>
                    </a:lnTo>
                    <a:lnTo>
                      <a:pt x="3758" y="1936"/>
                    </a:lnTo>
                    <a:lnTo>
                      <a:pt x="3758" y="1938"/>
                    </a:lnTo>
                    <a:lnTo>
                      <a:pt x="3760" y="1944"/>
                    </a:lnTo>
                    <a:lnTo>
                      <a:pt x="3762" y="1948"/>
                    </a:lnTo>
                    <a:lnTo>
                      <a:pt x="3766" y="1952"/>
                    </a:lnTo>
                    <a:close/>
                    <a:moveTo>
                      <a:pt x="3314" y="2942"/>
                    </a:moveTo>
                    <a:lnTo>
                      <a:pt x="3314" y="2942"/>
                    </a:lnTo>
                    <a:lnTo>
                      <a:pt x="3316" y="2940"/>
                    </a:lnTo>
                    <a:lnTo>
                      <a:pt x="3318" y="2936"/>
                    </a:lnTo>
                    <a:lnTo>
                      <a:pt x="3316" y="2932"/>
                    </a:lnTo>
                    <a:lnTo>
                      <a:pt x="3312" y="2930"/>
                    </a:lnTo>
                    <a:lnTo>
                      <a:pt x="3310" y="2930"/>
                    </a:lnTo>
                    <a:lnTo>
                      <a:pt x="3310" y="2932"/>
                    </a:lnTo>
                    <a:lnTo>
                      <a:pt x="3310" y="2936"/>
                    </a:lnTo>
                    <a:lnTo>
                      <a:pt x="3312" y="2940"/>
                    </a:lnTo>
                    <a:lnTo>
                      <a:pt x="3314" y="2942"/>
                    </a:lnTo>
                    <a:close/>
                    <a:moveTo>
                      <a:pt x="3310" y="2998"/>
                    </a:moveTo>
                    <a:lnTo>
                      <a:pt x="3310" y="2998"/>
                    </a:lnTo>
                    <a:lnTo>
                      <a:pt x="3308" y="2998"/>
                    </a:lnTo>
                    <a:lnTo>
                      <a:pt x="3308" y="3002"/>
                    </a:lnTo>
                    <a:lnTo>
                      <a:pt x="3310" y="3004"/>
                    </a:lnTo>
                    <a:lnTo>
                      <a:pt x="3312" y="3006"/>
                    </a:lnTo>
                    <a:lnTo>
                      <a:pt x="3314" y="3006"/>
                    </a:lnTo>
                    <a:lnTo>
                      <a:pt x="3314" y="3002"/>
                    </a:lnTo>
                    <a:lnTo>
                      <a:pt x="3312" y="2998"/>
                    </a:lnTo>
                    <a:lnTo>
                      <a:pt x="3310" y="2998"/>
                    </a:lnTo>
                    <a:close/>
                    <a:moveTo>
                      <a:pt x="468" y="3506"/>
                    </a:moveTo>
                    <a:lnTo>
                      <a:pt x="468" y="3506"/>
                    </a:lnTo>
                    <a:lnTo>
                      <a:pt x="468" y="3508"/>
                    </a:lnTo>
                    <a:lnTo>
                      <a:pt x="466" y="3510"/>
                    </a:lnTo>
                    <a:lnTo>
                      <a:pt x="458" y="3514"/>
                    </a:lnTo>
                    <a:lnTo>
                      <a:pt x="452" y="3518"/>
                    </a:lnTo>
                    <a:lnTo>
                      <a:pt x="450" y="3520"/>
                    </a:lnTo>
                    <a:lnTo>
                      <a:pt x="450" y="3522"/>
                    </a:lnTo>
                    <a:lnTo>
                      <a:pt x="452" y="3524"/>
                    </a:lnTo>
                    <a:lnTo>
                      <a:pt x="456" y="3524"/>
                    </a:lnTo>
                    <a:lnTo>
                      <a:pt x="464" y="3520"/>
                    </a:lnTo>
                    <a:lnTo>
                      <a:pt x="476" y="3514"/>
                    </a:lnTo>
                    <a:lnTo>
                      <a:pt x="484" y="3504"/>
                    </a:lnTo>
                    <a:lnTo>
                      <a:pt x="486" y="3502"/>
                    </a:lnTo>
                    <a:lnTo>
                      <a:pt x="486" y="3500"/>
                    </a:lnTo>
                    <a:lnTo>
                      <a:pt x="480" y="3502"/>
                    </a:lnTo>
                    <a:lnTo>
                      <a:pt x="468" y="3506"/>
                    </a:lnTo>
                    <a:close/>
                    <a:moveTo>
                      <a:pt x="1966" y="4176"/>
                    </a:moveTo>
                    <a:lnTo>
                      <a:pt x="1966" y="4176"/>
                    </a:lnTo>
                    <a:lnTo>
                      <a:pt x="1964" y="4176"/>
                    </a:lnTo>
                    <a:lnTo>
                      <a:pt x="1960" y="4184"/>
                    </a:lnTo>
                    <a:lnTo>
                      <a:pt x="1958" y="4200"/>
                    </a:lnTo>
                    <a:lnTo>
                      <a:pt x="1956" y="4222"/>
                    </a:lnTo>
                    <a:lnTo>
                      <a:pt x="1954" y="4242"/>
                    </a:lnTo>
                    <a:lnTo>
                      <a:pt x="1952" y="4252"/>
                    </a:lnTo>
                    <a:lnTo>
                      <a:pt x="1950" y="4260"/>
                    </a:lnTo>
                    <a:lnTo>
                      <a:pt x="1952" y="4272"/>
                    </a:lnTo>
                    <a:lnTo>
                      <a:pt x="1954" y="4278"/>
                    </a:lnTo>
                    <a:lnTo>
                      <a:pt x="1956" y="4280"/>
                    </a:lnTo>
                    <a:lnTo>
                      <a:pt x="1958" y="4274"/>
                    </a:lnTo>
                    <a:lnTo>
                      <a:pt x="1962" y="4248"/>
                    </a:lnTo>
                    <a:lnTo>
                      <a:pt x="1962" y="4240"/>
                    </a:lnTo>
                    <a:lnTo>
                      <a:pt x="1962" y="4236"/>
                    </a:lnTo>
                    <a:lnTo>
                      <a:pt x="1962" y="4234"/>
                    </a:lnTo>
                    <a:lnTo>
                      <a:pt x="1964" y="4232"/>
                    </a:lnTo>
                    <a:lnTo>
                      <a:pt x="1966" y="4228"/>
                    </a:lnTo>
                    <a:lnTo>
                      <a:pt x="1966" y="4226"/>
                    </a:lnTo>
                    <a:lnTo>
                      <a:pt x="1964" y="4218"/>
                    </a:lnTo>
                    <a:lnTo>
                      <a:pt x="1964" y="4210"/>
                    </a:lnTo>
                    <a:lnTo>
                      <a:pt x="1964" y="4206"/>
                    </a:lnTo>
                    <a:lnTo>
                      <a:pt x="1964" y="4204"/>
                    </a:lnTo>
                    <a:lnTo>
                      <a:pt x="1968" y="4200"/>
                    </a:lnTo>
                    <a:lnTo>
                      <a:pt x="1970" y="4192"/>
                    </a:lnTo>
                    <a:lnTo>
                      <a:pt x="1970" y="4182"/>
                    </a:lnTo>
                    <a:lnTo>
                      <a:pt x="1966" y="4176"/>
                    </a:lnTo>
                    <a:close/>
                    <a:moveTo>
                      <a:pt x="1508" y="4454"/>
                    </a:moveTo>
                    <a:lnTo>
                      <a:pt x="1508" y="4454"/>
                    </a:lnTo>
                    <a:lnTo>
                      <a:pt x="1504" y="4444"/>
                    </a:lnTo>
                    <a:lnTo>
                      <a:pt x="1498" y="4430"/>
                    </a:lnTo>
                    <a:lnTo>
                      <a:pt x="1492" y="4416"/>
                    </a:lnTo>
                    <a:lnTo>
                      <a:pt x="1484" y="4404"/>
                    </a:lnTo>
                    <a:lnTo>
                      <a:pt x="1478" y="4396"/>
                    </a:lnTo>
                    <a:lnTo>
                      <a:pt x="1474" y="4388"/>
                    </a:lnTo>
                    <a:lnTo>
                      <a:pt x="1472" y="4380"/>
                    </a:lnTo>
                    <a:lnTo>
                      <a:pt x="1464" y="4372"/>
                    </a:lnTo>
                    <a:lnTo>
                      <a:pt x="1456" y="4364"/>
                    </a:lnTo>
                    <a:lnTo>
                      <a:pt x="1448" y="4360"/>
                    </a:lnTo>
                    <a:lnTo>
                      <a:pt x="1442" y="4360"/>
                    </a:lnTo>
                    <a:lnTo>
                      <a:pt x="1438" y="4362"/>
                    </a:lnTo>
                    <a:lnTo>
                      <a:pt x="1438" y="4364"/>
                    </a:lnTo>
                    <a:lnTo>
                      <a:pt x="1440" y="4368"/>
                    </a:lnTo>
                    <a:lnTo>
                      <a:pt x="1444" y="4372"/>
                    </a:lnTo>
                    <a:lnTo>
                      <a:pt x="1446" y="4382"/>
                    </a:lnTo>
                    <a:lnTo>
                      <a:pt x="1446" y="4392"/>
                    </a:lnTo>
                    <a:lnTo>
                      <a:pt x="1444" y="4398"/>
                    </a:lnTo>
                    <a:lnTo>
                      <a:pt x="1440" y="4404"/>
                    </a:lnTo>
                    <a:lnTo>
                      <a:pt x="1440" y="4410"/>
                    </a:lnTo>
                    <a:lnTo>
                      <a:pt x="1440" y="4420"/>
                    </a:lnTo>
                    <a:lnTo>
                      <a:pt x="1438" y="4430"/>
                    </a:lnTo>
                    <a:lnTo>
                      <a:pt x="1436" y="4438"/>
                    </a:lnTo>
                    <a:lnTo>
                      <a:pt x="1436" y="4436"/>
                    </a:lnTo>
                    <a:lnTo>
                      <a:pt x="1434" y="4432"/>
                    </a:lnTo>
                    <a:lnTo>
                      <a:pt x="1432" y="4432"/>
                    </a:lnTo>
                    <a:lnTo>
                      <a:pt x="1430" y="4440"/>
                    </a:lnTo>
                    <a:lnTo>
                      <a:pt x="1432" y="4456"/>
                    </a:lnTo>
                    <a:lnTo>
                      <a:pt x="1434" y="4476"/>
                    </a:lnTo>
                    <a:lnTo>
                      <a:pt x="1434" y="4500"/>
                    </a:lnTo>
                    <a:lnTo>
                      <a:pt x="1436" y="4512"/>
                    </a:lnTo>
                    <a:lnTo>
                      <a:pt x="1438" y="4524"/>
                    </a:lnTo>
                    <a:lnTo>
                      <a:pt x="1442" y="4534"/>
                    </a:lnTo>
                    <a:lnTo>
                      <a:pt x="1450" y="4544"/>
                    </a:lnTo>
                    <a:lnTo>
                      <a:pt x="1458" y="4548"/>
                    </a:lnTo>
                    <a:lnTo>
                      <a:pt x="1464" y="4550"/>
                    </a:lnTo>
                    <a:lnTo>
                      <a:pt x="1470" y="4550"/>
                    </a:lnTo>
                    <a:lnTo>
                      <a:pt x="1476" y="4548"/>
                    </a:lnTo>
                    <a:lnTo>
                      <a:pt x="1488" y="4540"/>
                    </a:lnTo>
                    <a:lnTo>
                      <a:pt x="1502" y="4532"/>
                    </a:lnTo>
                    <a:lnTo>
                      <a:pt x="1508" y="4526"/>
                    </a:lnTo>
                    <a:lnTo>
                      <a:pt x="1512" y="4520"/>
                    </a:lnTo>
                    <a:lnTo>
                      <a:pt x="1516" y="4510"/>
                    </a:lnTo>
                    <a:lnTo>
                      <a:pt x="1518" y="4502"/>
                    </a:lnTo>
                    <a:lnTo>
                      <a:pt x="1518" y="4484"/>
                    </a:lnTo>
                    <a:lnTo>
                      <a:pt x="1516" y="4476"/>
                    </a:lnTo>
                    <a:lnTo>
                      <a:pt x="1514" y="4472"/>
                    </a:lnTo>
                    <a:lnTo>
                      <a:pt x="1512" y="4466"/>
                    </a:lnTo>
                    <a:lnTo>
                      <a:pt x="1512" y="4462"/>
                    </a:lnTo>
                    <a:lnTo>
                      <a:pt x="1510" y="4458"/>
                    </a:lnTo>
                    <a:lnTo>
                      <a:pt x="1508" y="4454"/>
                    </a:lnTo>
                    <a:close/>
                    <a:moveTo>
                      <a:pt x="1946" y="4308"/>
                    </a:moveTo>
                    <a:lnTo>
                      <a:pt x="1946" y="4308"/>
                    </a:lnTo>
                    <a:lnTo>
                      <a:pt x="1942" y="4310"/>
                    </a:lnTo>
                    <a:lnTo>
                      <a:pt x="1940" y="4316"/>
                    </a:lnTo>
                    <a:lnTo>
                      <a:pt x="1940" y="4322"/>
                    </a:lnTo>
                    <a:lnTo>
                      <a:pt x="1942" y="4328"/>
                    </a:lnTo>
                    <a:lnTo>
                      <a:pt x="1944" y="4328"/>
                    </a:lnTo>
                    <a:lnTo>
                      <a:pt x="1946" y="4326"/>
                    </a:lnTo>
                    <a:lnTo>
                      <a:pt x="1948" y="4320"/>
                    </a:lnTo>
                    <a:lnTo>
                      <a:pt x="1950" y="4312"/>
                    </a:lnTo>
                    <a:lnTo>
                      <a:pt x="1948" y="4310"/>
                    </a:lnTo>
                    <a:lnTo>
                      <a:pt x="1946" y="4308"/>
                    </a:lnTo>
                    <a:close/>
                    <a:moveTo>
                      <a:pt x="1996" y="4488"/>
                    </a:moveTo>
                    <a:lnTo>
                      <a:pt x="1996" y="4488"/>
                    </a:lnTo>
                    <a:lnTo>
                      <a:pt x="1994" y="4492"/>
                    </a:lnTo>
                    <a:lnTo>
                      <a:pt x="1994" y="4496"/>
                    </a:lnTo>
                    <a:lnTo>
                      <a:pt x="1994" y="4504"/>
                    </a:lnTo>
                    <a:lnTo>
                      <a:pt x="1998" y="4508"/>
                    </a:lnTo>
                    <a:lnTo>
                      <a:pt x="2000" y="4510"/>
                    </a:lnTo>
                    <a:lnTo>
                      <a:pt x="2002" y="4508"/>
                    </a:lnTo>
                    <a:lnTo>
                      <a:pt x="2004" y="4506"/>
                    </a:lnTo>
                    <a:lnTo>
                      <a:pt x="2004" y="4502"/>
                    </a:lnTo>
                    <a:lnTo>
                      <a:pt x="2004" y="4494"/>
                    </a:lnTo>
                    <a:lnTo>
                      <a:pt x="2000" y="4488"/>
                    </a:lnTo>
                    <a:lnTo>
                      <a:pt x="1998" y="4488"/>
                    </a:lnTo>
                    <a:lnTo>
                      <a:pt x="1996" y="4488"/>
                    </a:lnTo>
                    <a:close/>
                    <a:moveTo>
                      <a:pt x="1980" y="4454"/>
                    </a:moveTo>
                    <a:lnTo>
                      <a:pt x="1980" y="4454"/>
                    </a:lnTo>
                    <a:lnTo>
                      <a:pt x="1982" y="4454"/>
                    </a:lnTo>
                    <a:lnTo>
                      <a:pt x="1984" y="4454"/>
                    </a:lnTo>
                    <a:lnTo>
                      <a:pt x="1982" y="4448"/>
                    </a:lnTo>
                    <a:lnTo>
                      <a:pt x="1980" y="4448"/>
                    </a:lnTo>
                    <a:lnTo>
                      <a:pt x="1978" y="4448"/>
                    </a:lnTo>
                    <a:lnTo>
                      <a:pt x="1978" y="4450"/>
                    </a:lnTo>
                    <a:lnTo>
                      <a:pt x="1980" y="4454"/>
                    </a:lnTo>
                    <a:close/>
                    <a:moveTo>
                      <a:pt x="1954" y="4386"/>
                    </a:moveTo>
                    <a:lnTo>
                      <a:pt x="1954" y="4386"/>
                    </a:lnTo>
                    <a:lnTo>
                      <a:pt x="1952" y="4390"/>
                    </a:lnTo>
                    <a:lnTo>
                      <a:pt x="1952" y="4394"/>
                    </a:lnTo>
                    <a:lnTo>
                      <a:pt x="1954" y="4396"/>
                    </a:lnTo>
                    <a:lnTo>
                      <a:pt x="1958" y="4396"/>
                    </a:lnTo>
                    <a:lnTo>
                      <a:pt x="1960" y="4394"/>
                    </a:lnTo>
                    <a:lnTo>
                      <a:pt x="1958" y="4390"/>
                    </a:lnTo>
                    <a:lnTo>
                      <a:pt x="1958" y="4386"/>
                    </a:lnTo>
                    <a:lnTo>
                      <a:pt x="1956" y="4386"/>
                    </a:lnTo>
                    <a:lnTo>
                      <a:pt x="1954" y="4386"/>
                    </a:lnTo>
                    <a:close/>
                    <a:moveTo>
                      <a:pt x="2078" y="4702"/>
                    </a:moveTo>
                    <a:lnTo>
                      <a:pt x="2078" y="4702"/>
                    </a:lnTo>
                    <a:lnTo>
                      <a:pt x="2078" y="4706"/>
                    </a:lnTo>
                    <a:lnTo>
                      <a:pt x="2080" y="4710"/>
                    </a:lnTo>
                    <a:lnTo>
                      <a:pt x="2084" y="4714"/>
                    </a:lnTo>
                    <a:lnTo>
                      <a:pt x="2090" y="4720"/>
                    </a:lnTo>
                    <a:lnTo>
                      <a:pt x="2102" y="4728"/>
                    </a:lnTo>
                    <a:lnTo>
                      <a:pt x="2106" y="4730"/>
                    </a:lnTo>
                    <a:lnTo>
                      <a:pt x="2106" y="4726"/>
                    </a:lnTo>
                    <a:lnTo>
                      <a:pt x="2102" y="4716"/>
                    </a:lnTo>
                    <a:lnTo>
                      <a:pt x="2094" y="4706"/>
                    </a:lnTo>
                    <a:lnTo>
                      <a:pt x="2084" y="4700"/>
                    </a:lnTo>
                    <a:lnTo>
                      <a:pt x="2080" y="4700"/>
                    </a:lnTo>
                    <a:lnTo>
                      <a:pt x="2078" y="4702"/>
                    </a:lnTo>
                    <a:close/>
                    <a:moveTo>
                      <a:pt x="2508" y="4960"/>
                    </a:moveTo>
                    <a:lnTo>
                      <a:pt x="2508" y="4960"/>
                    </a:lnTo>
                    <a:lnTo>
                      <a:pt x="2502" y="4956"/>
                    </a:lnTo>
                    <a:lnTo>
                      <a:pt x="2500" y="4950"/>
                    </a:lnTo>
                    <a:lnTo>
                      <a:pt x="2496" y="4932"/>
                    </a:lnTo>
                    <a:lnTo>
                      <a:pt x="2494" y="4924"/>
                    </a:lnTo>
                    <a:lnTo>
                      <a:pt x="2490" y="4918"/>
                    </a:lnTo>
                    <a:lnTo>
                      <a:pt x="2484" y="4914"/>
                    </a:lnTo>
                    <a:lnTo>
                      <a:pt x="2476" y="4912"/>
                    </a:lnTo>
                    <a:lnTo>
                      <a:pt x="2466" y="4916"/>
                    </a:lnTo>
                    <a:lnTo>
                      <a:pt x="2464" y="4920"/>
                    </a:lnTo>
                    <a:lnTo>
                      <a:pt x="2464" y="4926"/>
                    </a:lnTo>
                    <a:lnTo>
                      <a:pt x="2462" y="4928"/>
                    </a:lnTo>
                    <a:lnTo>
                      <a:pt x="2460" y="4932"/>
                    </a:lnTo>
                    <a:lnTo>
                      <a:pt x="2456" y="4936"/>
                    </a:lnTo>
                    <a:lnTo>
                      <a:pt x="2454" y="4938"/>
                    </a:lnTo>
                    <a:lnTo>
                      <a:pt x="2454" y="4940"/>
                    </a:lnTo>
                    <a:lnTo>
                      <a:pt x="2456" y="4942"/>
                    </a:lnTo>
                    <a:lnTo>
                      <a:pt x="2464" y="4944"/>
                    </a:lnTo>
                    <a:lnTo>
                      <a:pt x="2474" y="4942"/>
                    </a:lnTo>
                    <a:lnTo>
                      <a:pt x="2478" y="4944"/>
                    </a:lnTo>
                    <a:lnTo>
                      <a:pt x="2480" y="4948"/>
                    </a:lnTo>
                    <a:lnTo>
                      <a:pt x="2484" y="4958"/>
                    </a:lnTo>
                    <a:lnTo>
                      <a:pt x="2488" y="4972"/>
                    </a:lnTo>
                    <a:lnTo>
                      <a:pt x="2490" y="4976"/>
                    </a:lnTo>
                    <a:lnTo>
                      <a:pt x="2494" y="4978"/>
                    </a:lnTo>
                    <a:lnTo>
                      <a:pt x="2502" y="4984"/>
                    </a:lnTo>
                    <a:lnTo>
                      <a:pt x="2508" y="4988"/>
                    </a:lnTo>
                    <a:lnTo>
                      <a:pt x="2512" y="4990"/>
                    </a:lnTo>
                    <a:lnTo>
                      <a:pt x="2516" y="4990"/>
                    </a:lnTo>
                    <a:lnTo>
                      <a:pt x="2518" y="4990"/>
                    </a:lnTo>
                    <a:lnTo>
                      <a:pt x="2520" y="4988"/>
                    </a:lnTo>
                    <a:lnTo>
                      <a:pt x="2518" y="4984"/>
                    </a:lnTo>
                    <a:lnTo>
                      <a:pt x="2516" y="4978"/>
                    </a:lnTo>
                    <a:lnTo>
                      <a:pt x="2514" y="4976"/>
                    </a:lnTo>
                    <a:lnTo>
                      <a:pt x="2516" y="4974"/>
                    </a:lnTo>
                    <a:lnTo>
                      <a:pt x="2518" y="4970"/>
                    </a:lnTo>
                    <a:lnTo>
                      <a:pt x="2518" y="4966"/>
                    </a:lnTo>
                    <a:lnTo>
                      <a:pt x="2514" y="4964"/>
                    </a:lnTo>
                    <a:lnTo>
                      <a:pt x="2508" y="4960"/>
                    </a:lnTo>
                    <a:close/>
                    <a:moveTo>
                      <a:pt x="2428" y="4870"/>
                    </a:moveTo>
                    <a:lnTo>
                      <a:pt x="2428" y="4870"/>
                    </a:lnTo>
                    <a:lnTo>
                      <a:pt x="2432" y="4868"/>
                    </a:lnTo>
                    <a:lnTo>
                      <a:pt x="2434" y="4862"/>
                    </a:lnTo>
                    <a:lnTo>
                      <a:pt x="2434" y="4858"/>
                    </a:lnTo>
                    <a:lnTo>
                      <a:pt x="2432" y="4856"/>
                    </a:lnTo>
                    <a:lnTo>
                      <a:pt x="2430" y="4856"/>
                    </a:lnTo>
                    <a:lnTo>
                      <a:pt x="2426" y="4858"/>
                    </a:lnTo>
                    <a:lnTo>
                      <a:pt x="2424" y="4860"/>
                    </a:lnTo>
                    <a:lnTo>
                      <a:pt x="2420" y="4866"/>
                    </a:lnTo>
                    <a:lnTo>
                      <a:pt x="2420" y="4868"/>
                    </a:lnTo>
                    <a:lnTo>
                      <a:pt x="2420" y="4872"/>
                    </a:lnTo>
                    <a:lnTo>
                      <a:pt x="2424" y="4872"/>
                    </a:lnTo>
                    <a:lnTo>
                      <a:pt x="2428" y="4870"/>
                    </a:lnTo>
                    <a:close/>
                    <a:moveTo>
                      <a:pt x="2450" y="4852"/>
                    </a:moveTo>
                    <a:lnTo>
                      <a:pt x="2450" y="4852"/>
                    </a:lnTo>
                    <a:lnTo>
                      <a:pt x="2444" y="4848"/>
                    </a:lnTo>
                    <a:lnTo>
                      <a:pt x="2434" y="4840"/>
                    </a:lnTo>
                    <a:lnTo>
                      <a:pt x="2430" y="4836"/>
                    </a:lnTo>
                    <a:lnTo>
                      <a:pt x="2428" y="4838"/>
                    </a:lnTo>
                    <a:lnTo>
                      <a:pt x="2428" y="4846"/>
                    </a:lnTo>
                    <a:lnTo>
                      <a:pt x="2430" y="4848"/>
                    </a:lnTo>
                    <a:lnTo>
                      <a:pt x="2432" y="4850"/>
                    </a:lnTo>
                    <a:lnTo>
                      <a:pt x="2438" y="4854"/>
                    </a:lnTo>
                    <a:lnTo>
                      <a:pt x="2446" y="4854"/>
                    </a:lnTo>
                    <a:lnTo>
                      <a:pt x="2450" y="4852"/>
                    </a:lnTo>
                    <a:close/>
                    <a:moveTo>
                      <a:pt x="2378" y="4806"/>
                    </a:moveTo>
                    <a:lnTo>
                      <a:pt x="2378" y="4806"/>
                    </a:lnTo>
                    <a:lnTo>
                      <a:pt x="2376" y="4806"/>
                    </a:lnTo>
                    <a:lnTo>
                      <a:pt x="2376" y="4810"/>
                    </a:lnTo>
                    <a:lnTo>
                      <a:pt x="2376" y="4812"/>
                    </a:lnTo>
                    <a:lnTo>
                      <a:pt x="2378" y="4814"/>
                    </a:lnTo>
                    <a:lnTo>
                      <a:pt x="2382" y="4814"/>
                    </a:lnTo>
                    <a:lnTo>
                      <a:pt x="2382" y="4810"/>
                    </a:lnTo>
                    <a:lnTo>
                      <a:pt x="2380" y="4806"/>
                    </a:lnTo>
                    <a:lnTo>
                      <a:pt x="2378" y="4806"/>
                    </a:lnTo>
                    <a:close/>
                    <a:moveTo>
                      <a:pt x="2422" y="4774"/>
                    </a:moveTo>
                    <a:lnTo>
                      <a:pt x="2422" y="4774"/>
                    </a:lnTo>
                    <a:lnTo>
                      <a:pt x="2414" y="4778"/>
                    </a:lnTo>
                    <a:lnTo>
                      <a:pt x="2412" y="4782"/>
                    </a:lnTo>
                    <a:lnTo>
                      <a:pt x="2410" y="4784"/>
                    </a:lnTo>
                    <a:lnTo>
                      <a:pt x="2406" y="4788"/>
                    </a:lnTo>
                    <a:lnTo>
                      <a:pt x="2406" y="4790"/>
                    </a:lnTo>
                    <a:lnTo>
                      <a:pt x="2410" y="4792"/>
                    </a:lnTo>
                    <a:lnTo>
                      <a:pt x="2414" y="4790"/>
                    </a:lnTo>
                    <a:lnTo>
                      <a:pt x="2420" y="4796"/>
                    </a:lnTo>
                    <a:lnTo>
                      <a:pt x="2416" y="4796"/>
                    </a:lnTo>
                    <a:lnTo>
                      <a:pt x="2414" y="4796"/>
                    </a:lnTo>
                    <a:lnTo>
                      <a:pt x="2414" y="4798"/>
                    </a:lnTo>
                    <a:lnTo>
                      <a:pt x="2414" y="4800"/>
                    </a:lnTo>
                    <a:lnTo>
                      <a:pt x="2418" y="4804"/>
                    </a:lnTo>
                    <a:lnTo>
                      <a:pt x="2420" y="4804"/>
                    </a:lnTo>
                    <a:lnTo>
                      <a:pt x="2422" y="4802"/>
                    </a:lnTo>
                    <a:lnTo>
                      <a:pt x="2420" y="4798"/>
                    </a:lnTo>
                    <a:lnTo>
                      <a:pt x="2432" y="4808"/>
                    </a:lnTo>
                    <a:lnTo>
                      <a:pt x="2436" y="4808"/>
                    </a:lnTo>
                    <a:lnTo>
                      <a:pt x="2438" y="4804"/>
                    </a:lnTo>
                    <a:lnTo>
                      <a:pt x="2438" y="4798"/>
                    </a:lnTo>
                    <a:lnTo>
                      <a:pt x="2438" y="4790"/>
                    </a:lnTo>
                    <a:lnTo>
                      <a:pt x="2436" y="4782"/>
                    </a:lnTo>
                    <a:lnTo>
                      <a:pt x="2434" y="4776"/>
                    </a:lnTo>
                    <a:lnTo>
                      <a:pt x="2428" y="4774"/>
                    </a:lnTo>
                    <a:lnTo>
                      <a:pt x="2422" y="4774"/>
                    </a:lnTo>
                    <a:close/>
                    <a:moveTo>
                      <a:pt x="2384" y="4796"/>
                    </a:moveTo>
                    <a:lnTo>
                      <a:pt x="2384" y="4796"/>
                    </a:lnTo>
                    <a:lnTo>
                      <a:pt x="2384" y="4798"/>
                    </a:lnTo>
                    <a:lnTo>
                      <a:pt x="2384" y="4802"/>
                    </a:lnTo>
                    <a:lnTo>
                      <a:pt x="2386" y="4806"/>
                    </a:lnTo>
                    <a:lnTo>
                      <a:pt x="2390" y="4806"/>
                    </a:lnTo>
                    <a:lnTo>
                      <a:pt x="2392" y="4806"/>
                    </a:lnTo>
                    <a:lnTo>
                      <a:pt x="2390" y="4802"/>
                    </a:lnTo>
                    <a:lnTo>
                      <a:pt x="2388" y="4798"/>
                    </a:lnTo>
                    <a:lnTo>
                      <a:pt x="2384" y="4796"/>
                    </a:lnTo>
                    <a:close/>
                    <a:moveTo>
                      <a:pt x="2578" y="4662"/>
                    </a:moveTo>
                    <a:lnTo>
                      <a:pt x="2578" y="4662"/>
                    </a:lnTo>
                    <a:lnTo>
                      <a:pt x="2580" y="4662"/>
                    </a:lnTo>
                    <a:lnTo>
                      <a:pt x="2584" y="4660"/>
                    </a:lnTo>
                    <a:lnTo>
                      <a:pt x="2584" y="4650"/>
                    </a:lnTo>
                    <a:lnTo>
                      <a:pt x="2584" y="4640"/>
                    </a:lnTo>
                    <a:lnTo>
                      <a:pt x="2582" y="4634"/>
                    </a:lnTo>
                    <a:lnTo>
                      <a:pt x="2578" y="4634"/>
                    </a:lnTo>
                    <a:lnTo>
                      <a:pt x="2574" y="4640"/>
                    </a:lnTo>
                    <a:lnTo>
                      <a:pt x="2570" y="4646"/>
                    </a:lnTo>
                    <a:lnTo>
                      <a:pt x="2572" y="4650"/>
                    </a:lnTo>
                    <a:lnTo>
                      <a:pt x="2574" y="4652"/>
                    </a:lnTo>
                    <a:lnTo>
                      <a:pt x="2578" y="4656"/>
                    </a:lnTo>
                    <a:lnTo>
                      <a:pt x="2576" y="4658"/>
                    </a:lnTo>
                    <a:lnTo>
                      <a:pt x="2574" y="4660"/>
                    </a:lnTo>
                    <a:lnTo>
                      <a:pt x="2578" y="4662"/>
                    </a:lnTo>
                    <a:close/>
                    <a:moveTo>
                      <a:pt x="2136" y="4766"/>
                    </a:moveTo>
                    <a:lnTo>
                      <a:pt x="2136" y="4766"/>
                    </a:lnTo>
                    <a:lnTo>
                      <a:pt x="2134" y="4768"/>
                    </a:lnTo>
                    <a:lnTo>
                      <a:pt x="2134" y="4772"/>
                    </a:lnTo>
                    <a:lnTo>
                      <a:pt x="2138" y="4782"/>
                    </a:lnTo>
                    <a:lnTo>
                      <a:pt x="2154" y="4806"/>
                    </a:lnTo>
                    <a:lnTo>
                      <a:pt x="2158" y="4812"/>
                    </a:lnTo>
                    <a:lnTo>
                      <a:pt x="2162" y="4812"/>
                    </a:lnTo>
                    <a:lnTo>
                      <a:pt x="2164" y="4810"/>
                    </a:lnTo>
                    <a:lnTo>
                      <a:pt x="2166" y="4806"/>
                    </a:lnTo>
                    <a:lnTo>
                      <a:pt x="2166" y="4794"/>
                    </a:lnTo>
                    <a:lnTo>
                      <a:pt x="2164" y="4790"/>
                    </a:lnTo>
                    <a:lnTo>
                      <a:pt x="2160" y="4786"/>
                    </a:lnTo>
                    <a:lnTo>
                      <a:pt x="2154" y="4780"/>
                    </a:lnTo>
                    <a:lnTo>
                      <a:pt x="2150" y="4772"/>
                    </a:lnTo>
                    <a:lnTo>
                      <a:pt x="2144" y="4768"/>
                    </a:lnTo>
                    <a:lnTo>
                      <a:pt x="2140" y="4766"/>
                    </a:lnTo>
                    <a:lnTo>
                      <a:pt x="2136" y="4766"/>
                    </a:lnTo>
                    <a:close/>
                    <a:moveTo>
                      <a:pt x="2832" y="5258"/>
                    </a:moveTo>
                    <a:lnTo>
                      <a:pt x="2832" y="5258"/>
                    </a:lnTo>
                    <a:lnTo>
                      <a:pt x="2828" y="5254"/>
                    </a:lnTo>
                    <a:lnTo>
                      <a:pt x="2828" y="5248"/>
                    </a:lnTo>
                    <a:lnTo>
                      <a:pt x="2832" y="5234"/>
                    </a:lnTo>
                    <a:lnTo>
                      <a:pt x="2832" y="5226"/>
                    </a:lnTo>
                    <a:lnTo>
                      <a:pt x="2832" y="5220"/>
                    </a:lnTo>
                    <a:lnTo>
                      <a:pt x="2828" y="5214"/>
                    </a:lnTo>
                    <a:lnTo>
                      <a:pt x="2820" y="5212"/>
                    </a:lnTo>
                    <a:lnTo>
                      <a:pt x="2808" y="5212"/>
                    </a:lnTo>
                    <a:lnTo>
                      <a:pt x="2798" y="5214"/>
                    </a:lnTo>
                    <a:lnTo>
                      <a:pt x="2786" y="5216"/>
                    </a:lnTo>
                    <a:lnTo>
                      <a:pt x="2780" y="5216"/>
                    </a:lnTo>
                    <a:lnTo>
                      <a:pt x="2772" y="5212"/>
                    </a:lnTo>
                    <a:lnTo>
                      <a:pt x="2762" y="5208"/>
                    </a:lnTo>
                    <a:lnTo>
                      <a:pt x="2762" y="5206"/>
                    </a:lnTo>
                    <a:lnTo>
                      <a:pt x="2762" y="5204"/>
                    </a:lnTo>
                    <a:lnTo>
                      <a:pt x="2762" y="5196"/>
                    </a:lnTo>
                    <a:lnTo>
                      <a:pt x="2762" y="5190"/>
                    </a:lnTo>
                    <a:lnTo>
                      <a:pt x="2758" y="5184"/>
                    </a:lnTo>
                    <a:lnTo>
                      <a:pt x="2754" y="5178"/>
                    </a:lnTo>
                    <a:lnTo>
                      <a:pt x="2752" y="5174"/>
                    </a:lnTo>
                    <a:lnTo>
                      <a:pt x="2748" y="5174"/>
                    </a:lnTo>
                    <a:lnTo>
                      <a:pt x="2746" y="5176"/>
                    </a:lnTo>
                    <a:lnTo>
                      <a:pt x="2740" y="5178"/>
                    </a:lnTo>
                    <a:lnTo>
                      <a:pt x="2738" y="5178"/>
                    </a:lnTo>
                    <a:lnTo>
                      <a:pt x="2734" y="5174"/>
                    </a:lnTo>
                    <a:lnTo>
                      <a:pt x="2730" y="5168"/>
                    </a:lnTo>
                    <a:lnTo>
                      <a:pt x="2728" y="5170"/>
                    </a:lnTo>
                    <a:lnTo>
                      <a:pt x="2726" y="5170"/>
                    </a:lnTo>
                    <a:lnTo>
                      <a:pt x="2720" y="5166"/>
                    </a:lnTo>
                    <a:lnTo>
                      <a:pt x="2718" y="5164"/>
                    </a:lnTo>
                    <a:lnTo>
                      <a:pt x="2714" y="5162"/>
                    </a:lnTo>
                    <a:lnTo>
                      <a:pt x="2708" y="5164"/>
                    </a:lnTo>
                    <a:lnTo>
                      <a:pt x="2704" y="5166"/>
                    </a:lnTo>
                    <a:lnTo>
                      <a:pt x="2700" y="5166"/>
                    </a:lnTo>
                    <a:lnTo>
                      <a:pt x="2698" y="5162"/>
                    </a:lnTo>
                    <a:lnTo>
                      <a:pt x="2694" y="5154"/>
                    </a:lnTo>
                    <a:lnTo>
                      <a:pt x="2692" y="5150"/>
                    </a:lnTo>
                    <a:lnTo>
                      <a:pt x="2688" y="5148"/>
                    </a:lnTo>
                    <a:lnTo>
                      <a:pt x="2686" y="5150"/>
                    </a:lnTo>
                    <a:lnTo>
                      <a:pt x="2682" y="5152"/>
                    </a:lnTo>
                    <a:lnTo>
                      <a:pt x="2680" y="5156"/>
                    </a:lnTo>
                    <a:lnTo>
                      <a:pt x="2676" y="5166"/>
                    </a:lnTo>
                    <a:lnTo>
                      <a:pt x="2670" y="5178"/>
                    </a:lnTo>
                    <a:lnTo>
                      <a:pt x="2668" y="5180"/>
                    </a:lnTo>
                    <a:lnTo>
                      <a:pt x="2666" y="5180"/>
                    </a:lnTo>
                    <a:lnTo>
                      <a:pt x="2660" y="5176"/>
                    </a:lnTo>
                    <a:lnTo>
                      <a:pt x="2654" y="5174"/>
                    </a:lnTo>
                    <a:lnTo>
                      <a:pt x="2646" y="5172"/>
                    </a:lnTo>
                    <a:lnTo>
                      <a:pt x="2634" y="5174"/>
                    </a:lnTo>
                    <a:lnTo>
                      <a:pt x="2630" y="5174"/>
                    </a:lnTo>
                    <a:lnTo>
                      <a:pt x="2626" y="5176"/>
                    </a:lnTo>
                    <a:lnTo>
                      <a:pt x="2620" y="5174"/>
                    </a:lnTo>
                    <a:lnTo>
                      <a:pt x="2612" y="5172"/>
                    </a:lnTo>
                    <a:lnTo>
                      <a:pt x="2604" y="5172"/>
                    </a:lnTo>
                    <a:lnTo>
                      <a:pt x="2600" y="5170"/>
                    </a:lnTo>
                    <a:lnTo>
                      <a:pt x="2596" y="5168"/>
                    </a:lnTo>
                    <a:lnTo>
                      <a:pt x="2594" y="5162"/>
                    </a:lnTo>
                    <a:lnTo>
                      <a:pt x="2590" y="5154"/>
                    </a:lnTo>
                    <a:lnTo>
                      <a:pt x="2588" y="5148"/>
                    </a:lnTo>
                    <a:lnTo>
                      <a:pt x="2586" y="5144"/>
                    </a:lnTo>
                    <a:lnTo>
                      <a:pt x="2584" y="5144"/>
                    </a:lnTo>
                    <a:lnTo>
                      <a:pt x="2582" y="5144"/>
                    </a:lnTo>
                    <a:lnTo>
                      <a:pt x="2576" y="5146"/>
                    </a:lnTo>
                    <a:lnTo>
                      <a:pt x="2574" y="5146"/>
                    </a:lnTo>
                    <a:lnTo>
                      <a:pt x="2570" y="5142"/>
                    </a:lnTo>
                    <a:lnTo>
                      <a:pt x="2566" y="5140"/>
                    </a:lnTo>
                    <a:lnTo>
                      <a:pt x="2564" y="5140"/>
                    </a:lnTo>
                    <a:lnTo>
                      <a:pt x="2558" y="5140"/>
                    </a:lnTo>
                    <a:lnTo>
                      <a:pt x="2554" y="5142"/>
                    </a:lnTo>
                    <a:lnTo>
                      <a:pt x="2552" y="5140"/>
                    </a:lnTo>
                    <a:lnTo>
                      <a:pt x="2550" y="5138"/>
                    </a:lnTo>
                    <a:lnTo>
                      <a:pt x="2544" y="5132"/>
                    </a:lnTo>
                    <a:lnTo>
                      <a:pt x="2538" y="5128"/>
                    </a:lnTo>
                    <a:lnTo>
                      <a:pt x="2532" y="5128"/>
                    </a:lnTo>
                    <a:lnTo>
                      <a:pt x="2530" y="5130"/>
                    </a:lnTo>
                    <a:lnTo>
                      <a:pt x="2530" y="5132"/>
                    </a:lnTo>
                    <a:lnTo>
                      <a:pt x="2528" y="5136"/>
                    </a:lnTo>
                    <a:lnTo>
                      <a:pt x="2526" y="5136"/>
                    </a:lnTo>
                    <a:lnTo>
                      <a:pt x="2520" y="5136"/>
                    </a:lnTo>
                    <a:lnTo>
                      <a:pt x="2512" y="5132"/>
                    </a:lnTo>
                    <a:lnTo>
                      <a:pt x="2498" y="5130"/>
                    </a:lnTo>
                    <a:lnTo>
                      <a:pt x="2492" y="5130"/>
                    </a:lnTo>
                    <a:lnTo>
                      <a:pt x="2488" y="5132"/>
                    </a:lnTo>
                    <a:lnTo>
                      <a:pt x="2486" y="5136"/>
                    </a:lnTo>
                    <a:lnTo>
                      <a:pt x="2484" y="5140"/>
                    </a:lnTo>
                    <a:lnTo>
                      <a:pt x="2482" y="5150"/>
                    </a:lnTo>
                    <a:lnTo>
                      <a:pt x="2480" y="5152"/>
                    </a:lnTo>
                    <a:lnTo>
                      <a:pt x="2478" y="5154"/>
                    </a:lnTo>
                    <a:lnTo>
                      <a:pt x="2474" y="5156"/>
                    </a:lnTo>
                    <a:lnTo>
                      <a:pt x="2472" y="5160"/>
                    </a:lnTo>
                    <a:lnTo>
                      <a:pt x="2472" y="5164"/>
                    </a:lnTo>
                    <a:lnTo>
                      <a:pt x="2464" y="5164"/>
                    </a:lnTo>
                    <a:lnTo>
                      <a:pt x="2460" y="5166"/>
                    </a:lnTo>
                    <a:lnTo>
                      <a:pt x="2458" y="5168"/>
                    </a:lnTo>
                    <a:lnTo>
                      <a:pt x="2460" y="5172"/>
                    </a:lnTo>
                    <a:lnTo>
                      <a:pt x="2464" y="5174"/>
                    </a:lnTo>
                    <a:lnTo>
                      <a:pt x="2474" y="5174"/>
                    </a:lnTo>
                    <a:lnTo>
                      <a:pt x="2482" y="5174"/>
                    </a:lnTo>
                    <a:lnTo>
                      <a:pt x="2490" y="5174"/>
                    </a:lnTo>
                    <a:lnTo>
                      <a:pt x="2494" y="5174"/>
                    </a:lnTo>
                    <a:lnTo>
                      <a:pt x="2496" y="5178"/>
                    </a:lnTo>
                    <a:lnTo>
                      <a:pt x="2500" y="5180"/>
                    </a:lnTo>
                    <a:lnTo>
                      <a:pt x="2504" y="5180"/>
                    </a:lnTo>
                    <a:lnTo>
                      <a:pt x="2510" y="5180"/>
                    </a:lnTo>
                    <a:lnTo>
                      <a:pt x="2512" y="5180"/>
                    </a:lnTo>
                    <a:lnTo>
                      <a:pt x="2508" y="5188"/>
                    </a:lnTo>
                    <a:lnTo>
                      <a:pt x="2506" y="5194"/>
                    </a:lnTo>
                    <a:lnTo>
                      <a:pt x="2508" y="5198"/>
                    </a:lnTo>
                    <a:lnTo>
                      <a:pt x="2510" y="5200"/>
                    </a:lnTo>
                    <a:lnTo>
                      <a:pt x="2516" y="5200"/>
                    </a:lnTo>
                    <a:lnTo>
                      <a:pt x="2536" y="5204"/>
                    </a:lnTo>
                    <a:lnTo>
                      <a:pt x="2550" y="5210"/>
                    </a:lnTo>
                    <a:lnTo>
                      <a:pt x="2570" y="5218"/>
                    </a:lnTo>
                    <a:lnTo>
                      <a:pt x="2576" y="5220"/>
                    </a:lnTo>
                    <a:lnTo>
                      <a:pt x="2584" y="5220"/>
                    </a:lnTo>
                    <a:lnTo>
                      <a:pt x="2588" y="5220"/>
                    </a:lnTo>
                    <a:lnTo>
                      <a:pt x="2594" y="5218"/>
                    </a:lnTo>
                    <a:lnTo>
                      <a:pt x="2602" y="5214"/>
                    </a:lnTo>
                    <a:lnTo>
                      <a:pt x="2606" y="5214"/>
                    </a:lnTo>
                    <a:lnTo>
                      <a:pt x="2608" y="5214"/>
                    </a:lnTo>
                    <a:lnTo>
                      <a:pt x="2614" y="5218"/>
                    </a:lnTo>
                    <a:lnTo>
                      <a:pt x="2620" y="5216"/>
                    </a:lnTo>
                    <a:lnTo>
                      <a:pt x="2628" y="5216"/>
                    </a:lnTo>
                    <a:lnTo>
                      <a:pt x="2642" y="5218"/>
                    </a:lnTo>
                    <a:lnTo>
                      <a:pt x="2648" y="5220"/>
                    </a:lnTo>
                    <a:lnTo>
                      <a:pt x="2654" y="5224"/>
                    </a:lnTo>
                    <a:lnTo>
                      <a:pt x="2662" y="5230"/>
                    </a:lnTo>
                    <a:lnTo>
                      <a:pt x="2668" y="5234"/>
                    </a:lnTo>
                    <a:lnTo>
                      <a:pt x="2676" y="5238"/>
                    </a:lnTo>
                    <a:lnTo>
                      <a:pt x="2690" y="5242"/>
                    </a:lnTo>
                    <a:lnTo>
                      <a:pt x="2706" y="5246"/>
                    </a:lnTo>
                    <a:lnTo>
                      <a:pt x="2722" y="5248"/>
                    </a:lnTo>
                    <a:lnTo>
                      <a:pt x="2726" y="5246"/>
                    </a:lnTo>
                    <a:lnTo>
                      <a:pt x="2728" y="5244"/>
                    </a:lnTo>
                    <a:lnTo>
                      <a:pt x="2732" y="5244"/>
                    </a:lnTo>
                    <a:lnTo>
                      <a:pt x="2752" y="5248"/>
                    </a:lnTo>
                    <a:lnTo>
                      <a:pt x="2764" y="5250"/>
                    </a:lnTo>
                    <a:lnTo>
                      <a:pt x="2770" y="5248"/>
                    </a:lnTo>
                    <a:lnTo>
                      <a:pt x="2772" y="5246"/>
                    </a:lnTo>
                    <a:lnTo>
                      <a:pt x="2774" y="5244"/>
                    </a:lnTo>
                    <a:lnTo>
                      <a:pt x="2774" y="5242"/>
                    </a:lnTo>
                    <a:lnTo>
                      <a:pt x="2776" y="5242"/>
                    </a:lnTo>
                    <a:lnTo>
                      <a:pt x="2794" y="5250"/>
                    </a:lnTo>
                    <a:lnTo>
                      <a:pt x="2806" y="5256"/>
                    </a:lnTo>
                    <a:lnTo>
                      <a:pt x="2814" y="5258"/>
                    </a:lnTo>
                    <a:lnTo>
                      <a:pt x="2820" y="5260"/>
                    </a:lnTo>
                    <a:lnTo>
                      <a:pt x="2828" y="5264"/>
                    </a:lnTo>
                    <a:lnTo>
                      <a:pt x="2834" y="5268"/>
                    </a:lnTo>
                    <a:lnTo>
                      <a:pt x="2836" y="5268"/>
                    </a:lnTo>
                    <a:lnTo>
                      <a:pt x="2836" y="5266"/>
                    </a:lnTo>
                    <a:lnTo>
                      <a:pt x="2836" y="5262"/>
                    </a:lnTo>
                    <a:lnTo>
                      <a:pt x="2832" y="5258"/>
                    </a:lnTo>
                    <a:close/>
                    <a:moveTo>
                      <a:pt x="2398" y="4778"/>
                    </a:moveTo>
                    <a:lnTo>
                      <a:pt x="2398" y="4778"/>
                    </a:lnTo>
                    <a:lnTo>
                      <a:pt x="2400" y="4780"/>
                    </a:lnTo>
                    <a:lnTo>
                      <a:pt x="2402" y="4780"/>
                    </a:lnTo>
                    <a:lnTo>
                      <a:pt x="2406" y="4780"/>
                    </a:lnTo>
                    <a:lnTo>
                      <a:pt x="2410" y="4776"/>
                    </a:lnTo>
                    <a:lnTo>
                      <a:pt x="2410" y="4774"/>
                    </a:lnTo>
                    <a:lnTo>
                      <a:pt x="2408" y="4772"/>
                    </a:lnTo>
                    <a:lnTo>
                      <a:pt x="2402" y="4772"/>
                    </a:lnTo>
                    <a:lnTo>
                      <a:pt x="2398" y="4774"/>
                    </a:lnTo>
                    <a:lnTo>
                      <a:pt x="2398" y="4776"/>
                    </a:lnTo>
                    <a:lnTo>
                      <a:pt x="2398" y="4778"/>
                    </a:lnTo>
                    <a:close/>
                    <a:moveTo>
                      <a:pt x="2330" y="4760"/>
                    </a:moveTo>
                    <a:lnTo>
                      <a:pt x="2330" y="4760"/>
                    </a:lnTo>
                    <a:lnTo>
                      <a:pt x="2330" y="4762"/>
                    </a:lnTo>
                    <a:lnTo>
                      <a:pt x="2332" y="4764"/>
                    </a:lnTo>
                    <a:lnTo>
                      <a:pt x="2340" y="4770"/>
                    </a:lnTo>
                    <a:lnTo>
                      <a:pt x="2348" y="4774"/>
                    </a:lnTo>
                    <a:lnTo>
                      <a:pt x="2350" y="4774"/>
                    </a:lnTo>
                    <a:lnTo>
                      <a:pt x="2350" y="4770"/>
                    </a:lnTo>
                    <a:lnTo>
                      <a:pt x="2350" y="4768"/>
                    </a:lnTo>
                    <a:lnTo>
                      <a:pt x="2346" y="4764"/>
                    </a:lnTo>
                    <a:lnTo>
                      <a:pt x="2340" y="4760"/>
                    </a:lnTo>
                    <a:lnTo>
                      <a:pt x="2334" y="4758"/>
                    </a:lnTo>
                    <a:lnTo>
                      <a:pt x="2332" y="4758"/>
                    </a:lnTo>
                    <a:lnTo>
                      <a:pt x="2330" y="4760"/>
                    </a:lnTo>
                    <a:close/>
                    <a:moveTo>
                      <a:pt x="2230" y="4942"/>
                    </a:moveTo>
                    <a:lnTo>
                      <a:pt x="2230" y="4942"/>
                    </a:lnTo>
                    <a:lnTo>
                      <a:pt x="2230" y="4944"/>
                    </a:lnTo>
                    <a:lnTo>
                      <a:pt x="2230" y="4946"/>
                    </a:lnTo>
                    <a:lnTo>
                      <a:pt x="2234" y="4952"/>
                    </a:lnTo>
                    <a:lnTo>
                      <a:pt x="2238" y="4956"/>
                    </a:lnTo>
                    <a:lnTo>
                      <a:pt x="2242" y="4956"/>
                    </a:lnTo>
                    <a:lnTo>
                      <a:pt x="2244" y="4954"/>
                    </a:lnTo>
                    <a:lnTo>
                      <a:pt x="2244" y="4952"/>
                    </a:lnTo>
                    <a:lnTo>
                      <a:pt x="2244" y="4950"/>
                    </a:lnTo>
                    <a:lnTo>
                      <a:pt x="2240" y="4944"/>
                    </a:lnTo>
                    <a:lnTo>
                      <a:pt x="2236" y="4940"/>
                    </a:lnTo>
                    <a:lnTo>
                      <a:pt x="2232" y="4940"/>
                    </a:lnTo>
                    <a:lnTo>
                      <a:pt x="2230" y="4942"/>
                    </a:lnTo>
                    <a:close/>
                    <a:moveTo>
                      <a:pt x="2194" y="4886"/>
                    </a:moveTo>
                    <a:lnTo>
                      <a:pt x="2194" y="4886"/>
                    </a:lnTo>
                    <a:lnTo>
                      <a:pt x="2192" y="4890"/>
                    </a:lnTo>
                    <a:lnTo>
                      <a:pt x="2192" y="4896"/>
                    </a:lnTo>
                    <a:lnTo>
                      <a:pt x="2194" y="4904"/>
                    </a:lnTo>
                    <a:lnTo>
                      <a:pt x="2198" y="4910"/>
                    </a:lnTo>
                    <a:lnTo>
                      <a:pt x="2208" y="4920"/>
                    </a:lnTo>
                    <a:lnTo>
                      <a:pt x="2214" y="4924"/>
                    </a:lnTo>
                    <a:lnTo>
                      <a:pt x="2218" y="4924"/>
                    </a:lnTo>
                    <a:lnTo>
                      <a:pt x="2220" y="4920"/>
                    </a:lnTo>
                    <a:lnTo>
                      <a:pt x="2220" y="4914"/>
                    </a:lnTo>
                    <a:lnTo>
                      <a:pt x="2214" y="4900"/>
                    </a:lnTo>
                    <a:lnTo>
                      <a:pt x="2210" y="4894"/>
                    </a:lnTo>
                    <a:lnTo>
                      <a:pt x="2204" y="4888"/>
                    </a:lnTo>
                    <a:lnTo>
                      <a:pt x="2200" y="4886"/>
                    </a:lnTo>
                    <a:lnTo>
                      <a:pt x="2194" y="4886"/>
                    </a:lnTo>
                    <a:close/>
                    <a:moveTo>
                      <a:pt x="2182" y="4866"/>
                    </a:moveTo>
                    <a:lnTo>
                      <a:pt x="2182" y="4866"/>
                    </a:lnTo>
                    <a:lnTo>
                      <a:pt x="2184" y="4868"/>
                    </a:lnTo>
                    <a:lnTo>
                      <a:pt x="2186" y="4866"/>
                    </a:lnTo>
                    <a:lnTo>
                      <a:pt x="2188" y="4862"/>
                    </a:lnTo>
                    <a:lnTo>
                      <a:pt x="2188" y="4856"/>
                    </a:lnTo>
                    <a:lnTo>
                      <a:pt x="2186" y="4850"/>
                    </a:lnTo>
                    <a:lnTo>
                      <a:pt x="2184" y="4850"/>
                    </a:lnTo>
                    <a:lnTo>
                      <a:pt x="2182" y="4850"/>
                    </a:lnTo>
                    <a:lnTo>
                      <a:pt x="2180" y="4854"/>
                    </a:lnTo>
                    <a:lnTo>
                      <a:pt x="2180" y="4860"/>
                    </a:lnTo>
                    <a:lnTo>
                      <a:pt x="2180" y="4864"/>
                    </a:lnTo>
                    <a:lnTo>
                      <a:pt x="2182" y="4866"/>
                    </a:lnTo>
                    <a:close/>
                    <a:moveTo>
                      <a:pt x="2248" y="4964"/>
                    </a:moveTo>
                    <a:lnTo>
                      <a:pt x="2248" y="4964"/>
                    </a:lnTo>
                    <a:lnTo>
                      <a:pt x="2246" y="4968"/>
                    </a:lnTo>
                    <a:lnTo>
                      <a:pt x="2246" y="4974"/>
                    </a:lnTo>
                    <a:lnTo>
                      <a:pt x="2248" y="4976"/>
                    </a:lnTo>
                    <a:lnTo>
                      <a:pt x="2252" y="4978"/>
                    </a:lnTo>
                    <a:lnTo>
                      <a:pt x="2254" y="4978"/>
                    </a:lnTo>
                    <a:lnTo>
                      <a:pt x="2256" y="4980"/>
                    </a:lnTo>
                    <a:lnTo>
                      <a:pt x="2260" y="4990"/>
                    </a:lnTo>
                    <a:lnTo>
                      <a:pt x="2262" y="4996"/>
                    </a:lnTo>
                    <a:lnTo>
                      <a:pt x="2264" y="4996"/>
                    </a:lnTo>
                    <a:lnTo>
                      <a:pt x="2266" y="4994"/>
                    </a:lnTo>
                    <a:lnTo>
                      <a:pt x="2266" y="4990"/>
                    </a:lnTo>
                    <a:lnTo>
                      <a:pt x="2266" y="4984"/>
                    </a:lnTo>
                    <a:lnTo>
                      <a:pt x="2260" y="4974"/>
                    </a:lnTo>
                    <a:lnTo>
                      <a:pt x="2254" y="4964"/>
                    </a:lnTo>
                    <a:lnTo>
                      <a:pt x="2250" y="4964"/>
                    </a:lnTo>
                    <a:lnTo>
                      <a:pt x="2248" y="4964"/>
                    </a:lnTo>
                    <a:close/>
                    <a:moveTo>
                      <a:pt x="2354" y="4788"/>
                    </a:moveTo>
                    <a:lnTo>
                      <a:pt x="2354" y="4788"/>
                    </a:lnTo>
                    <a:lnTo>
                      <a:pt x="2352" y="4784"/>
                    </a:lnTo>
                    <a:lnTo>
                      <a:pt x="2350" y="4792"/>
                    </a:lnTo>
                    <a:lnTo>
                      <a:pt x="2348" y="4796"/>
                    </a:lnTo>
                    <a:lnTo>
                      <a:pt x="2348" y="4800"/>
                    </a:lnTo>
                    <a:lnTo>
                      <a:pt x="2352" y="4800"/>
                    </a:lnTo>
                    <a:lnTo>
                      <a:pt x="2358" y="4802"/>
                    </a:lnTo>
                    <a:lnTo>
                      <a:pt x="2364" y="4802"/>
                    </a:lnTo>
                    <a:lnTo>
                      <a:pt x="2370" y="4804"/>
                    </a:lnTo>
                    <a:lnTo>
                      <a:pt x="2372" y="4804"/>
                    </a:lnTo>
                    <a:lnTo>
                      <a:pt x="2372" y="4800"/>
                    </a:lnTo>
                    <a:lnTo>
                      <a:pt x="2372" y="4798"/>
                    </a:lnTo>
                    <a:lnTo>
                      <a:pt x="2370" y="4796"/>
                    </a:lnTo>
                    <a:lnTo>
                      <a:pt x="2364" y="4794"/>
                    </a:lnTo>
                    <a:lnTo>
                      <a:pt x="2358" y="4792"/>
                    </a:lnTo>
                    <a:lnTo>
                      <a:pt x="2354" y="4788"/>
                    </a:lnTo>
                    <a:close/>
                    <a:moveTo>
                      <a:pt x="2484" y="5128"/>
                    </a:moveTo>
                    <a:lnTo>
                      <a:pt x="2484" y="5128"/>
                    </a:lnTo>
                    <a:lnTo>
                      <a:pt x="2486" y="5124"/>
                    </a:lnTo>
                    <a:lnTo>
                      <a:pt x="2486" y="5120"/>
                    </a:lnTo>
                    <a:lnTo>
                      <a:pt x="2488" y="5108"/>
                    </a:lnTo>
                    <a:lnTo>
                      <a:pt x="2486" y="5092"/>
                    </a:lnTo>
                    <a:lnTo>
                      <a:pt x="2488" y="5076"/>
                    </a:lnTo>
                    <a:lnTo>
                      <a:pt x="2488" y="5062"/>
                    </a:lnTo>
                    <a:lnTo>
                      <a:pt x="2486" y="5056"/>
                    </a:lnTo>
                    <a:lnTo>
                      <a:pt x="2484" y="5050"/>
                    </a:lnTo>
                    <a:lnTo>
                      <a:pt x="2486" y="5038"/>
                    </a:lnTo>
                    <a:lnTo>
                      <a:pt x="2488" y="5028"/>
                    </a:lnTo>
                    <a:lnTo>
                      <a:pt x="2488" y="5020"/>
                    </a:lnTo>
                    <a:lnTo>
                      <a:pt x="2486" y="5014"/>
                    </a:lnTo>
                    <a:lnTo>
                      <a:pt x="2492" y="5004"/>
                    </a:lnTo>
                    <a:lnTo>
                      <a:pt x="2494" y="4998"/>
                    </a:lnTo>
                    <a:lnTo>
                      <a:pt x="2496" y="4994"/>
                    </a:lnTo>
                    <a:lnTo>
                      <a:pt x="2494" y="4990"/>
                    </a:lnTo>
                    <a:lnTo>
                      <a:pt x="2492" y="4988"/>
                    </a:lnTo>
                    <a:lnTo>
                      <a:pt x="2486" y="4982"/>
                    </a:lnTo>
                    <a:lnTo>
                      <a:pt x="2482" y="4978"/>
                    </a:lnTo>
                    <a:lnTo>
                      <a:pt x="2480" y="4972"/>
                    </a:lnTo>
                    <a:lnTo>
                      <a:pt x="2476" y="4962"/>
                    </a:lnTo>
                    <a:lnTo>
                      <a:pt x="2472" y="4956"/>
                    </a:lnTo>
                    <a:lnTo>
                      <a:pt x="2468" y="4954"/>
                    </a:lnTo>
                    <a:lnTo>
                      <a:pt x="2460" y="4956"/>
                    </a:lnTo>
                    <a:lnTo>
                      <a:pt x="2456" y="4958"/>
                    </a:lnTo>
                    <a:lnTo>
                      <a:pt x="2452" y="4956"/>
                    </a:lnTo>
                    <a:lnTo>
                      <a:pt x="2450" y="4956"/>
                    </a:lnTo>
                    <a:lnTo>
                      <a:pt x="2446" y="4958"/>
                    </a:lnTo>
                    <a:lnTo>
                      <a:pt x="2440" y="4962"/>
                    </a:lnTo>
                    <a:lnTo>
                      <a:pt x="2442" y="4956"/>
                    </a:lnTo>
                    <a:lnTo>
                      <a:pt x="2446" y="4946"/>
                    </a:lnTo>
                    <a:lnTo>
                      <a:pt x="2446" y="4942"/>
                    </a:lnTo>
                    <a:lnTo>
                      <a:pt x="2442" y="4940"/>
                    </a:lnTo>
                    <a:lnTo>
                      <a:pt x="2438" y="4938"/>
                    </a:lnTo>
                    <a:lnTo>
                      <a:pt x="2436" y="4932"/>
                    </a:lnTo>
                    <a:lnTo>
                      <a:pt x="2430" y="4914"/>
                    </a:lnTo>
                    <a:lnTo>
                      <a:pt x="2428" y="4904"/>
                    </a:lnTo>
                    <a:lnTo>
                      <a:pt x="2426" y="4898"/>
                    </a:lnTo>
                    <a:lnTo>
                      <a:pt x="2422" y="4892"/>
                    </a:lnTo>
                    <a:lnTo>
                      <a:pt x="2420" y="4890"/>
                    </a:lnTo>
                    <a:lnTo>
                      <a:pt x="2416" y="4890"/>
                    </a:lnTo>
                    <a:lnTo>
                      <a:pt x="2410" y="4890"/>
                    </a:lnTo>
                    <a:lnTo>
                      <a:pt x="2404" y="4890"/>
                    </a:lnTo>
                    <a:lnTo>
                      <a:pt x="2394" y="4884"/>
                    </a:lnTo>
                    <a:lnTo>
                      <a:pt x="2390" y="4880"/>
                    </a:lnTo>
                    <a:lnTo>
                      <a:pt x="2388" y="4876"/>
                    </a:lnTo>
                    <a:lnTo>
                      <a:pt x="2388" y="4872"/>
                    </a:lnTo>
                    <a:lnTo>
                      <a:pt x="2388" y="4868"/>
                    </a:lnTo>
                    <a:lnTo>
                      <a:pt x="2390" y="4862"/>
                    </a:lnTo>
                    <a:lnTo>
                      <a:pt x="2392" y="4858"/>
                    </a:lnTo>
                    <a:lnTo>
                      <a:pt x="2390" y="4852"/>
                    </a:lnTo>
                    <a:lnTo>
                      <a:pt x="2390" y="4848"/>
                    </a:lnTo>
                    <a:lnTo>
                      <a:pt x="2392" y="4846"/>
                    </a:lnTo>
                    <a:lnTo>
                      <a:pt x="2396" y="4844"/>
                    </a:lnTo>
                    <a:lnTo>
                      <a:pt x="2400" y="4842"/>
                    </a:lnTo>
                    <a:lnTo>
                      <a:pt x="2402" y="4836"/>
                    </a:lnTo>
                    <a:lnTo>
                      <a:pt x="2402" y="4832"/>
                    </a:lnTo>
                    <a:lnTo>
                      <a:pt x="2400" y="4826"/>
                    </a:lnTo>
                    <a:lnTo>
                      <a:pt x="2396" y="4822"/>
                    </a:lnTo>
                    <a:lnTo>
                      <a:pt x="2392" y="4818"/>
                    </a:lnTo>
                    <a:lnTo>
                      <a:pt x="2386" y="4816"/>
                    </a:lnTo>
                    <a:lnTo>
                      <a:pt x="2380" y="4818"/>
                    </a:lnTo>
                    <a:lnTo>
                      <a:pt x="2376" y="4820"/>
                    </a:lnTo>
                    <a:lnTo>
                      <a:pt x="2374" y="4820"/>
                    </a:lnTo>
                    <a:lnTo>
                      <a:pt x="2372" y="4814"/>
                    </a:lnTo>
                    <a:lnTo>
                      <a:pt x="2372" y="4812"/>
                    </a:lnTo>
                    <a:lnTo>
                      <a:pt x="2368" y="4808"/>
                    </a:lnTo>
                    <a:lnTo>
                      <a:pt x="2364" y="4806"/>
                    </a:lnTo>
                    <a:lnTo>
                      <a:pt x="2356" y="4804"/>
                    </a:lnTo>
                    <a:lnTo>
                      <a:pt x="2348" y="4802"/>
                    </a:lnTo>
                    <a:lnTo>
                      <a:pt x="2342" y="4796"/>
                    </a:lnTo>
                    <a:lnTo>
                      <a:pt x="2340" y="4790"/>
                    </a:lnTo>
                    <a:lnTo>
                      <a:pt x="2338" y="4784"/>
                    </a:lnTo>
                    <a:lnTo>
                      <a:pt x="2336" y="4776"/>
                    </a:lnTo>
                    <a:lnTo>
                      <a:pt x="2332" y="4768"/>
                    </a:lnTo>
                    <a:lnTo>
                      <a:pt x="2324" y="4762"/>
                    </a:lnTo>
                    <a:lnTo>
                      <a:pt x="2314" y="4758"/>
                    </a:lnTo>
                    <a:lnTo>
                      <a:pt x="2308" y="4756"/>
                    </a:lnTo>
                    <a:lnTo>
                      <a:pt x="2304" y="4754"/>
                    </a:lnTo>
                    <a:lnTo>
                      <a:pt x="2302" y="4748"/>
                    </a:lnTo>
                    <a:lnTo>
                      <a:pt x="2300" y="4740"/>
                    </a:lnTo>
                    <a:lnTo>
                      <a:pt x="2298" y="4738"/>
                    </a:lnTo>
                    <a:lnTo>
                      <a:pt x="2296" y="4734"/>
                    </a:lnTo>
                    <a:lnTo>
                      <a:pt x="2288" y="4728"/>
                    </a:lnTo>
                    <a:lnTo>
                      <a:pt x="2284" y="4728"/>
                    </a:lnTo>
                    <a:lnTo>
                      <a:pt x="2282" y="4730"/>
                    </a:lnTo>
                    <a:lnTo>
                      <a:pt x="2282" y="4732"/>
                    </a:lnTo>
                    <a:lnTo>
                      <a:pt x="2282" y="4740"/>
                    </a:lnTo>
                    <a:lnTo>
                      <a:pt x="2282" y="4742"/>
                    </a:lnTo>
                    <a:lnTo>
                      <a:pt x="2280" y="4740"/>
                    </a:lnTo>
                    <a:lnTo>
                      <a:pt x="2274" y="4736"/>
                    </a:lnTo>
                    <a:lnTo>
                      <a:pt x="2270" y="4732"/>
                    </a:lnTo>
                    <a:lnTo>
                      <a:pt x="2266" y="4728"/>
                    </a:lnTo>
                    <a:lnTo>
                      <a:pt x="2262" y="4718"/>
                    </a:lnTo>
                    <a:lnTo>
                      <a:pt x="2258" y="4710"/>
                    </a:lnTo>
                    <a:lnTo>
                      <a:pt x="2254" y="4708"/>
                    </a:lnTo>
                    <a:lnTo>
                      <a:pt x="2252" y="4708"/>
                    </a:lnTo>
                    <a:lnTo>
                      <a:pt x="2248" y="4702"/>
                    </a:lnTo>
                    <a:lnTo>
                      <a:pt x="2242" y="4692"/>
                    </a:lnTo>
                    <a:lnTo>
                      <a:pt x="2234" y="4680"/>
                    </a:lnTo>
                    <a:lnTo>
                      <a:pt x="2222" y="4670"/>
                    </a:lnTo>
                    <a:lnTo>
                      <a:pt x="2214" y="4666"/>
                    </a:lnTo>
                    <a:lnTo>
                      <a:pt x="2208" y="4664"/>
                    </a:lnTo>
                    <a:lnTo>
                      <a:pt x="2204" y="4662"/>
                    </a:lnTo>
                    <a:lnTo>
                      <a:pt x="2200" y="4658"/>
                    </a:lnTo>
                    <a:lnTo>
                      <a:pt x="2196" y="4652"/>
                    </a:lnTo>
                    <a:lnTo>
                      <a:pt x="2192" y="4646"/>
                    </a:lnTo>
                    <a:lnTo>
                      <a:pt x="2190" y="4644"/>
                    </a:lnTo>
                    <a:lnTo>
                      <a:pt x="2186" y="4642"/>
                    </a:lnTo>
                    <a:lnTo>
                      <a:pt x="2182" y="4640"/>
                    </a:lnTo>
                    <a:lnTo>
                      <a:pt x="2180" y="4638"/>
                    </a:lnTo>
                    <a:lnTo>
                      <a:pt x="2180" y="4632"/>
                    </a:lnTo>
                    <a:lnTo>
                      <a:pt x="2178" y="4626"/>
                    </a:lnTo>
                    <a:lnTo>
                      <a:pt x="2176" y="4624"/>
                    </a:lnTo>
                    <a:lnTo>
                      <a:pt x="2174" y="4622"/>
                    </a:lnTo>
                    <a:lnTo>
                      <a:pt x="2170" y="4620"/>
                    </a:lnTo>
                    <a:lnTo>
                      <a:pt x="2168" y="4618"/>
                    </a:lnTo>
                    <a:lnTo>
                      <a:pt x="2166" y="4612"/>
                    </a:lnTo>
                    <a:lnTo>
                      <a:pt x="2166" y="4604"/>
                    </a:lnTo>
                    <a:lnTo>
                      <a:pt x="2162" y="4598"/>
                    </a:lnTo>
                    <a:lnTo>
                      <a:pt x="2158" y="4592"/>
                    </a:lnTo>
                    <a:lnTo>
                      <a:pt x="2150" y="4582"/>
                    </a:lnTo>
                    <a:lnTo>
                      <a:pt x="2146" y="4582"/>
                    </a:lnTo>
                    <a:lnTo>
                      <a:pt x="2146" y="4584"/>
                    </a:lnTo>
                    <a:lnTo>
                      <a:pt x="2142" y="4586"/>
                    </a:lnTo>
                    <a:lnTo>
                      <a:pt x="2138" y="4586"/>
                    </a:lnTo>
                    <a:lnTo>
                      <a:pt x="2134" y="4584"/>
                    </a:lnTo>
                    <a:lnTo>
                      <a:pt x="2130" y="4582"/>
                    </a:lnTo>
                    <a:lnTo>
                      <a:pt x="2128" y="4580"/>
                    </a:lnTo>
                    <a:lnTo>
                      <a:pt x="2122" y="4582"/>
                    </a:lnTo>
                    <a:lnTo>
                      <a:pt x="2114" y="4584"/>
                    </a:lnTo>
                    <a:lnTo>
                      <a:pt x="2108" y="4584"/>
                    </a:lnTo>
                    <a:lnTo>
                      <a:pt x="2098" y="4584"/>
                    </a:lnTo>
                    <a:lnTo>
                      <a:pt x="2088" y="4580"/>
                    </a:lnTo>
                    <a:lnTo>
                      <a:pt x="2086" y="4578"/>
                    </a:lnTo>
                    <a:lnTo>
                      <a:pt x="2084" y="4576"/>
                    </a:lnTo>
                    <a:lnTo>
                      <a:pt x="2082" y="4572"/>
                    </a:lnTo>
                    <a:lnTo>
                      <a:pt x="2078" y="4568"/>
                    </a:lnTo>
                    <a:lnTo>
                      <a:pt x="2070" y="4566"/>
                    </a:lnTo>
                    <a:lnTo>
                      <a:pt x="2062" y="4564"/>
                    </a:lnTo>
                    <a:lnTo>
                      <a:pt x="2058" y="4566"/>
                    </a:lnTo>
                    <a:lnTo>
                      <a:pt x="2056" y="4570"/>
                    </a:lnTo>
                    <a:lnTo>
                      <a:pt x="2056" y="4576"/>
                    </a:lnTo>
                    <a:lnTo>
                      <a:pt x="2058" y="4584"/>
                    </a:lnTo>
                    <a:lnTo>
                      <a:pt x="2060" y="4594"/>
                    </a:lnTo>
                    <a:lnTo>
                      <a:pt x="2070" y="4612"/>
                    </a:lnTo>
                    <a:lnTo>
                      <a:pt x="2080" y="4626"/>
                    </a:lnTo>
                    <a:lnTo>
                      <a:pt x="2086" y="4634"/>
                    </a:lnTo>
                    <a:lnTo>
                      <a:pt x="2094" y="4640"/>
                    </a:lnTo>
                    <a:lnTo>
                      <a:pt x="2102" y="4650"/>
                    </a:lnTo>
                    <a:lnTo>
                      <a:pt x="2104" y="4654"/>
                    </a:lnTo>
                    <a:lnTo>
                      <a:pt x="2108" y="4658"/>
                    </a:lnTo>
                    <a:lnTo>
                      <a:pt x="2114" y="4658"/>
                    </a:lnTo>
                    <a:lnTo>
                      <a:pt x="2116" y="4658"/>
                    </a:lnTo>
                    <a:lnTo>
                      <a:pt x="2120" y="4660"/>
                    </a:lnTo>
                    <a:lnTo>
                      <a:pt x="2124" y="4664"/>
                    </a:lnTo>
                    <a:lnTo>
                      <a:pt x="2130" y="4672"/>
                    </a:lnTo>
                    <a:lnTo>
                      <a:pt x="2138" y="4686"/>
                    </a:lnTo>
                    <a:lnTo>
                      <a:pt x="2138" y="4690"/>
                    </a:lnTo>
                    <a:lnTo>
                      <a:pt x="2138" y="4692"/>
                    </a:lnTo>
                    <a:lnTo>
                      <a:pt x="2146" y="4698"/>
                    </a:lnTo>
                    <a:lnTo>
                      <a:pt x="2152" y="4702"/>
                    </a:lnTo>
                    <a:lnTo>
                      <a:pt x="2154" y="4706"/>
                    </a:lnTo>
                    <a:lnTo>
                      <a:pt x="2154" y="4716"/>
                    </a:lnTo>
                    <a:lnTo>
                      <a:pt x="2156" y="4720"/>
                    </a:lnTo>
                    <a:lnTo>
                      <a:pt x="2158" y="4724"/>
                    </a:lnTo>
                    <a:lnTo>
                      <a:pt x="2162" y="4730"/>
                    </a:lnTo>
                    <a:lnTo>
                      <a:pt x="2172" y="4736"/>
                    </a:lnTo>
                    <a:lnTo>
                      <a:pt x="2182" y="4742"/>
                    </a:lnTo>
                    <a:lnTo>
                      <a:pt x="2192" y="4748"/>
                    </a:lnTo>
                    <a:lnTo>
                      <a:pt x="2198" y="4756"/>
                    </a:lnTo>
                    <a:lnTo>
                      <a:pt x="2200" y="4760"/>
                    </a:lnTo>
                    <a:lnTo>
                      <a:pt x="2200" y="4762"/>
                    </a:lnTo>
                    <a:lnTo>
                      <a:pt x="2198" y="4766"/>
                    </a:lnTo>
                    <a:lnTo>
                      <a:pt x="2198" y="4772"/>
                    </a:lnTo>
                    <a:lnTo>
                      <a:pt x="2206" y="4794"/>
                    </a:lnTo>
                    <a:lnTo>
                      <a:pt x="2214" y="4820"/>
                    </a:lnTo>
                    <a:lnTo>
                      <a:pt x="2218" y="4828"/>
                    </a:lnTo>
                    <a:lnTo>
                      <a:pt x="2226" y="4834"/>
                    </a:lnTo>
                    <a:lnTo>
                      <a:pt x="2234" y="4838"/>
                    </a:lnTo>
                    <a:lnTo>
                      <a:pt x="2236" y="4844"/>
                    </a:lnTo>
                    <a:lnTo>
                      <a:pt x="2240" y="4854"/>
                    </a:lnTo>
                    <a:lnTo>
                      <a:pt x="2254" y="4870"/>
                    </a:lnTo>
                    <a:lnTo>
                      <a:pt x="2260" y="4876"/>
                    </a:lnTo>
                    <a:lnTo>
                      <a:pt x="2262" y="4882"/>
                    </a:lnTo>
                    <a:lnTo>
                      <a:pt x="2264" y="4886"/>
                    </a:lnTo>
                    <a:lnTo>
                      <a:pt x="2264" y="4890"/>
                    </a:lnTo>
                    <a:lnTo>
                      <a:pt x="2262" y="4898"/>
                    </a:lnTo>
                    <a:lnTo>
                      <a:pt x="2264" y="4900"/>
                    </a:lnTo>
                    <a:lnTo>
                      <a:pt x="2266" y="4904"/>
                    </a:lnTo>
                    <a:lnTo>
                      <a:pt x="2274" y="4912"/>
                    </a:lnTo>
                    <a:lnTo>
                      <a:pt x="2278" y="4922"/>
                    </a:lnTo>
                    <a:lnTo>
                      <a:pt x="2282" y="4934"/>
                    </a:lnTo>
                    <a:lnTo>
                      <a:pt x="2284" y="4946"/>
                    </a:lnTo>
                    <a:lnTo>
                      <a:pt x="2290" y="4960"/>
                    </a:lnTo>
                    <a:lnTo>
                      <a:pt x="2300" y="4976"/>
                    </a:lnTo>
                    <a:lnTo>
                      <a:pt x="2312" y="4992"/>
                    </a:lnTo>
                    <a:lnTo>
                      <a:pt x="2326" y="5008"/>
                    </a:lnTo>
                    <a:lnTo>
                      <a:pt x="2336" y="5018"/>
                    </a:lnTo>
                    <a:lnTo>
                      <a:pt x="2342" y="5028"/>
                    </a:lnTo>
                    <a:lnTo>
                      <a:pt x="2350" y="5038"/>
                    </a:lnTo>
                    <a:lnTo>
                      <a:pt x="2364" y="5054"/>
                    </a:lnTo>
                    <a:lnTo>
                      <a:pt x="2380" y="5072"/>
                    </a:lnTo>
                    <a:lnTo>
                      <a:pt x="2394" y="5084"/>
                    </a:lnTo>
                    <a:lnTo>
                      <a:pt x="2404" y="5094"/>
                    </a:lnTo>
                    <a:lnTo>
                      <a:pt x="2416" y="5108"/>
                    </a:lnTo>
                    <a:lnTo>
                      <a:pt x="2426" y="5122"/>
                    </a:lnTo>
                    <a:lnTo>
                      <a:pt x="2434" y="5132"/>
                    </a:lnTo>
                    <a:lnTo>
                      <a:pt x="2436" y="5134"/>
                    </a:lnTo>
                    <a:lnTo>
                      <a:pt x="2438" y="5134"/>
                    </a:lnTo>
                    <a:lnTo>
                      <a:pt x="2434" y="5120"/>
                    </a:lnTo>
                    <a:lnTo>
                      <a:pt x="2434" y="5112"/>
                    </a:lnTo>
                    <a:lnTo>
                      <a:pt x="2434" y="5110"/>
                    </a:lnTo>
                    <a:lnTo>
                      <a:pt x="2438" y="5112"/>
                    </a:lnTo>
                    <a:lnTo>
                      <a:pt x="2444" y="5114"/>
                    </a:lnTo>
                    <a:lnTo>
                      <a:pt x="2450" y="5118"/>
                    </a:lnTo>
                    <a:lnTo>
                      <a:pt x="2454" y="5120"/>
                    </a:lnTo>
                    <a:lnTo>
                      <a:pt x="2458" y="5118"/>
                    </a:lnTo>
                    <a:lnTo>
                      <a:pt x="2460" y="5114"/>
                    </a:lnTo>
                    <a:lnTo>
                      <a:pt x="2462" y="5108"/>
                    </a:lnTo>
                    <a:lnTo>
                      <a:pt x="2464" y="5108"/>
                    </a:lnTo>
                    <a:lnTo>
                      <a:pt x="2470" y="5116"/>
                    </a:lnTo>
                    <a:lnTo>
                      <a:pt x="2476" y="5126"/>
                    </a:lnTo>
                    <a:lnTo>
                      <a:pt x="2480" y="5128"/>
                    </a:lnTo>
                    <a:lnTo>
                      <a:pt x="2484" y="5128"/>
                    </a:lnTo>
                    <a:close/>
                    <a:moveTo>
                      <a:pt x="2344" y="4774"/>
                    </a:moveTo>
                    <a:lnTo>
                      <a:pt x="2344" y="4774"/>
                    </a:lnTo>
                    <a:lnTo>
                      <a:pt x="2340" y="4772"/>
                    </a:lnTo>
                    <a:lnTo>
                      <a:pt x="2338" y="4772"/>
                    </a:lnTo>
                    <a:lnTo>
                      <a:pt x="2338" y="4774"/>
                    </a:lnTo>
                    <a:lnTo>
                      <a:pt x="2338" y="4776"/>
                    </a:lnTo>
                    <a:lnTo>
                      <a:pt x="2340" y="4784"/>
                    </a:lnTo>
                    <a:lnTo>
                      <a:pt x="2344" y="4792"/>
                    </a:lnTo>
                    <a:lnTo>
                      <a:pt x="2346" y="4792"/>
                    </a:lnTo>
                    <a:lnTo>
                      <a:pt x="2348" y="4788"/>
                    </a:lnTo>
                    <a:lnTo>
                      <a:pt x="2348" y="4780"/>
                    </a:lnTo>
                    <a:lnTo>
                      <a:pt x="2346" y="4776"/>
                    </a:lnTo>
                    <a:lnTo>
                      <a:pt x="2344" y="4774"/>
                    </a:lnTo>
                    <a:close/>
                    <a:moveTo>
                      <a:pt x="2374" y="4792"/>
                    </a:moveTo>
                    <a:lnTo>
                      <a:pt x="2374" y="4792"/>
                    </a:lnTo>
                    <a:lnTo>
                      <a:pt x="2372" y="4786"/>
                    </a:lnTo>
                    <a:lnTo>
                      <a:pt x="2366" y="4784"/>
                    </a:lnTo>
                    <a:lnTo>
                      <a:pt x="2360" y="4782"/>
                    </a:lnTo>
                    <a:lnTo>
                      <a:pt x="2358" y="4782"/>
                    </a:lnTo>
                    <a:lnTo>
                      <a:pt x="2358" y="4784"/>
                    </a:lnTo>
                    <a:lnTo>
                      <a:pt x="2358" y="4788"/>
                    </a:lnTo>
                    <a:lnTo>
                      <a:pt x="2364" y="4790"/>
                    </a:lnTo>
                    <a:lnTo>
                      <a:pt x="2372" y="4794"/>
                    </a:lnTo>
                    <a:lnTo>
                      <a:pt x="2374" y="4794"/>
                    </a:lnTo>
                    <a:lnTo>
                      <a:pt x="2374" y="4792"/>
                    </a:lnTo>
                    <a:close/>
                    <a:moveTo>
                      <a:pt x="2316" y="4736"/>
                    </a:moveTo>
                    <a:lnTo>
                      <a:pt x="2316" y="4736"/>
                    </a:lnTo>
                    <a:lnTo>
                      <a:pt x="2312" y="4736"/>
                    </a:lnTo>
                    <a:lnTo>
                      <a:pt x="2310" y="4736"/>
                    </a:lnTo>
                    <a:lnTo>
                      <a:pt x="2306" y="4740"/>
                    </a:lnTo>
                    <a:lnTo>
                      <a:pt x="2306" y="4746"/>
                    </a:lnTo>
                    <a:lnTo>
                      <a:pt x="2308" y="4750"/>
                    </a:lnTo>
                    <a:lnTo>
                      <a:pt x="2310" y="4752"/>
                    </a:lnTo>
                    <a:lnTo>
                      <a:pt x="2312" y="4752"/>
                    </a:lnTo>
                    <a:lnTo>
                      <a:pt x="2314" y="4752"/>
                    </a:lnTo>
                    <a:lnTo>
                      <a:pt x="2318" y="4746"/>
                    </a:lnTo>
                    <a:lnTo>
                      <a:pt x="2318" y="4740"/>
                    </a:lnTo>
                    <a:lnTo>
                      <a:pt x="2318" y="4736"/>
                    </a:lnTo>
                    <a:lnTo>
                      <a:pt x="2316" y="4736"/>
                    </a:lnTo>
                    <a:close/>
                    <a:moveTo>
                      <a:pt x="36" y="5458"/>
                    </a:moveTo>
                    <a:lnTo>
                      <a:pt x="36" y="5458"/>
                    </a:lnTo>
                    <a:lnTo>
                      <a:pt x="32" y="5458"/>
                    </a:lnTo>
                    <a:lnTo>
                      <a:pt x="30" y="5460"/>
                    </a:lnTo>
                    <a:lnTo>
                      <a:pt x="32" y="5464"/>
                    </a:lnTo>
                    <a:lnTo>
                      <a:pt x="36" y="5470"/>
                    </a:lnTo>
                    <a:lnTo>
                      <a:pt x="38" y="5472"/>
                    </a:lnTo>
                    <a:lnTo>
                      <a:pt x="40" y="5472"/>
                    </a:lnTo>
                    <a:lnTo>
                      <a:pt x="40" y="5468"/>
                    </a:lnTo>
                    <a:lnTo>
                      <a:pt x="40" y="5462"/>
                    </a:lnTo>
                    <a:lnTo>
                      <a:pt x="36" y="5458"/>
                    </a:lnTo>
                    <a:close/>
                    <a:moveTo>
                      <a:pt x="2554" y="4992"/>
                    </a:moveTo>
                    <a:lnTo>
                      <a:pt x="2554" y="4992"/>
                    </a:lnTo>
                    <a:lnTo>
                      <a:pt x="2558" y="4998"/>
                    </a:lnTo>
                    <a:lnTo>
                      <a:pt x="2560" y="4998"/>
                    </a:lnTo>
                    <a:lnTo>
                      <a:pt x="2562" y="4996"/>
                    </a:lnTo>
                    <a:lnTo>
                      <a:pt x="2564" y="4994"/>
                    </a:lnTo>
                    <a:lnTo>
                      <a:pt x="2566" y="4994"/>
                    </a:lnTo>
                    <a:lnTo>
                      <a:pt x="2570" y="4994"/>
                    </a:lnTo>
                    <a:lnTo>
                      <a:pt x="2574" y="4994"/>
                    </a:lnTo>
                    <a:lnTo>
                      <a:pt x="2578" y="4988"/>
                    </a:lnTo>
                    <a:lnTo>
                      <a:pt x="2582" y="4980"/>
                    </a:lnTo>
                    <a:lnTo>
                      <a:pt x="2582" y="4976"/>
                    </a:lnTo>
                    <a:lnTo>
                      <a:pt x="2580" y="4974"/>
                    </a:lnTo>
                    <a:lnTo>
                      <a:pt x="2576" y="4968"/>
                    </a:lnTo>
                    <a:lnTo>
                      <a:pt x="2568" y="4964"/>
                    </a:lnTo>
                    <a:lnTo>
                      <a:pt x="2562" y="4962"/>
                    </a:lnTo>
                    <a:lnTo>
                      <a:pt x="2558" y="4964"/>
                    </a:lnTo>
                    <a:lnTo>
                      <a:pt x="2556" y="4968"/>
                    </a:lnTo>
                    <a:lnTo>
                      <a:pt x="2554" y="4972"/>
                    </a:lnTo>
                    <a:lnTo>
                      <a:pt x="2552" y="4982"/>
                    </a:lnTo>
                    <a:lnTo>
                      <a:pt x="2552" y="4988"/>
                    </a:lnTo>
                    <a:lnTo>
                      <a:pt x="2554" y="4992"/>
                    </a:lnTo>
                    <a:close/>
                    <a:moveTo>
                      <a:pt x="8" y="5430"/>
                    </a:moveTo>
                    <a:lnTo>
                      <a:pt x="8" y="5430"/>
                    </a:lnTo>
                    <a:lnTo>
                      <a:pt x="6" y="5434"/>
                    </a:lnTo>
                    <a:lnTo>
                      <a:pt x="6" y="5436"/>
                    </a:lnTo>
                    <a:lnTo>
                      <a:pt x="6" y="5440"/>
                    </a:lnTo>
                    <a:lnTo>
                      <a:pt x="10" y="5444"/>
                    </a:lnTo>
                    <a:lnTo>
                      <a:pt x="14" y="5442"/>
                    </a:lnTo>
                    <a:lnTo>
                      <a:pt x="14" y="5438"/>
                    </a:lnTo>
                    <a:lnTo>
                      <a:pt x="14" y="5434"/>
                    </a:lnTo>
                    <a:lnTo>
                      <a:pt x="12" y="5430"/>
                    </a:lnTo>
                    <a:lnTo>
                      <a:pt x="10" y="5430"/>
                    </a:lnTo>
                    <a:lnTo>
                      <a:pt x="8" y="5430"/>
                    </a:lnTo>
                    <a:close/>
                    <a:moveTo>
                      <a:pt x="3222" y="4178"/>
                    </a:moveTo>
                    <a:lnTo>
                      <a:pt x="3222" y="4178"/>
                    </a:lnTo>
                    <a:lnTo>
                      <a:pt x="3224" y="4178"/>
                    </a:lnTo>
                    <a:lnTo>
                      <a:pt x="3228" y="4176"/>
                    </a:lnTo>
                    <a:lnTo>
                      <a:pt x="3232" y="4172"/>
                    </a:lnTo>
                    <a:lnTo>
                      <a:pt x="3234" y="4166"/>
                    </a:lnTo>
                    <a:lnTo>
                      <a:pt x="3232" y="4162"/>
                    </a:lnTo>
                    <a:lnTo>
                      <a:pt x="3232" y="4160"/>
                    </a:lnTo>
                    <a:lnTo>
                      <a:pt x="3230" y="4160"/>
                    </a:lnTo>
                    <a:lnTo>
                      <a:pt x="3228" y="4156"/>
                    </a:lnTo>
                    <a:lnTo>
                      <a:pt x="3226" y="4152"/>
                    </a:lnTo>
                    <a:lnTo>
                      <a:pt x="3224" y="4150"/>
                    </a:lnTo>
                    <a:lnTo>
                      <a:pt x="3222" y="4154"/>
                    </a:lnTo>
                    <a:lnTo>
                      <a:pt x="3222" y="4160"/>
                    </a:lnTo>
                    <a:lnTo>
                      <a:pt x="3222" y="4168"/>
                    </a:lnTo>
                    <a:lnTo>
                      <a:pt x="3220" y="4172"/>
                    </a:lnTo>
                    <a:lnTo>
                      <a:pt x="3218" y="4174"/>
                    </a:lnTo>
                    <a:lnTo>
                      <a:pt x="3222" y="4178"/>
                    </a:lnTo>
                    <a:close/>
                    <a:moveTo>
                      <a:pt x="3526" y="3176"/>
                    </a:moveTo>
                    <a:lnTo>
                      <a:pt x="3526" y="3176"/>
                    </a:lnTo>
                    <a:lnTo>
                      <a:pt x="3522" y="3176"/>
                    </a:lnTo>
                    <a:lnTo>
                      <a:pt x="3520" y="3174"/>
                    </a:lnTo>
                    <a:lnTo>
                      <a:pt x="3522" y="3168"/>
                    </a:lnTo>
                    <a:lnTo>
                      <a:pt x="3526" y="3162"/>
                    </a:lnTo>
                    <a:lnTo>
                      <a:pt x="3526" y="3158"/>
                    </a:lnTo>
                    <a:lnTo>
                      <a:pt x="3526" y="3154"/>
                    </a:lnTo>
                    <a:lnTo>
                      <a:pt x="3522" y="3152"/>
                    </a:lnTo>
                    <a:lnTo>
                      <a:pt x="3518" y="3152"/>
                    </a:lnTo>
                    <a:lnTo>
                      <a:pt x="3510" y="3156"/>
                    </a:lnTo>
                    <a:lnTo>
                      <a:pt x="3506" y="3156"/>
                    </a:lnTo>
                    <a:lnTo>
                      <a:pt x="3504" y="3156"/>
                    </a:lnTo>
                    <a:lnTo>
                      <a:pt x="3500" y="3154"/>
                    </a:lnTo>
                    <a:lnTo>
                      <a:pt x="3500" y="3148"/>
                    </a:lnTo>
                    <a:lnTo>
                      <a:pt x="3498" y="3146"/>
                    </a:lnTo>
                    <a:lnTo>
                      <a:pt x="3496" y="3142"/>
                    </a:lnTo>
                    <a:lnTo>
                      <a:pt x="3490" y="3140"/>
                    </a:lnTo>
                    <a:lnTo>
                      <a:pt x="3486" y="3140"/>
                    </a:lnTo>
                    <a:lnTo>
                      <a:pt x="3482" y="3140"/>
                    </a:lnTo>
                    <a:lnTo>
                      <a:pt x="3478" y="3144"/>
                    </a:lnTo>
                    <a:lnTo>
                      <a:pt x="3476" y="3148"/>
                    </a:lnTo>
                    <a:lnTo>
                      <a:pt x="3474" y="3154"/>
                    </a:lnTo>
                    <a:lnTo>
                      <a:pt x="3470" y="3154"/>
                    </a:lnTo>
                    <a:lnTo>
                      <a:pt x="3466" y="3154"/>
                    </a:lnTo>
                    <a:lnTo>
                      <a:pt x="3464" y="3160"/>
                    </a:lnTo>
                    <a:lnTo>
                      <a:pt x="3462" y="3164"/>
                    </a:lnTo>
                    <a:lnTo>
                      <a:pt x="3460" y="3164"/>
                    </a:lnTo>
                    <a:lnTo>
                      <a:pt x="3456" y="3160"/>
                    </a:lnTo>
                    <a:lnTo>
                      <a:pt x="3454" y="3158"/>
                    </a:lnTo>
                    <a:lnTo>
                      <a:pt x="3452" y="3164"/>
                    </a:lnTo>
                    <a:lnTo>
                      <a:pt x="3452" y="3168"/>
                    </a:lnTo>
                    <a:lnTo>
                      <a:pt x="3448" y="3170"/>
                    </a:lnTo>
                    <a:lnTo>
                      <a:pt x="3444" y="3168"/>
                    </a:lnTo>
                    <a:lnTo>
                      <a:pt x="3440" y="3168"/>
                    </a:lnTo>
                    <a:lnTo>
                      <a:pt x="3442" y="3174"/>
                    </a:lnTo>
                    <a:lnTo>
                      <a:pt x="3444" y="3182"/>
                    </a:lnTo>
                    <a:lnTo>
                      <a:pt x="3444" y="3186"/>
                    </a:lnTo>
                    <a:lnTo>
                      <a:pt x="3444" y="3190"/>
                    </a:lnTo>
                    <a:lnTo>
                      <a:pt x="3446" y="3196"/>
                    </a:lnTo>
                    <a:lnTo>
                      <a:pt x="3448" y="3200"/>
                    </a:lnTo>
                    <a:lnTo>
                      <a:pt x="3450" y="3204"/>
                    </a:lnTo>
                    <a:lnTo>
                      <a:pt x="3450" y="3210"/>
                    </a:lnTo>
                    <a:lnTo>
                      <a:pt x="3456" y="3204"/>
                    </a:lnTo>
                    <a:lnTo>
                      <a:pt x="3460" y="3202"/>
                    </a:lnTo>
                    <a:lnTo>
                      <a:pt x="3464" y="3200"/>
                    </a:lnTo>
                    <a:lnTo>
                      <a:pt x="3464" y="3202"/>
                    </a:lnTo>
                    <a:lnTo>
                      <a:pt x="3464" y="3204"/>
                    </a:lnTo>
                    <a:lnTo>
                      <a:pt x="3466" y="3208"/>
                    </a:lnTo>
                    <a:lnTo>
                      <a:pt x="3468" y="3208"/>
                    </a:lnTo>
                    <a:lnTo>
                      <a:pt x="3472" y="3206"/>
                    </a:lnTo>
                    <a:lnTo>
                      <a:pt x="3474" y="3204"/>
                    </a:lnTo>
                    <a:lnTo>
                      <a:pt x="3474" y="3200"/>
                    </a:lnTo>
                    <a:lnTo>
                      <a:pt x="3472" y="3198"/>
                    </a:lnTo>
                    <a:lnTo>
                      <a:pt x="3468" y="3194"/>
                    </a:lnTo>
                    <a:lnTo>
                      <a:pt x="3466" y="3192"/>
                    </a:lnTo>
                    <a:lnTo>
                      <a:pt x="3464" y="3188"/>
                    </a:lnTo>
                    <a:lnTo>
                      <a:pt x="3466" y="3182"/>
                    </a:lnTo>
                    <a:lnTo>
                      <a:pt x="3466" y="3180"/>
                    </a:lnTo>
                    <a:lnTo>
                      <a:pt x="3468" y="3180"/>
                    </a:lnTo>
                    <a:lnTo>
                      <a:pt x="3470" y="3182"/>
                    </a:lnTo>
                    <a:lnTo>
                      <a:pt x="3474" y="3186"/>
                    </a:lnTo>
                    <a:lnTo>
                      <a:pt x="3480" y="3196"/>
                    </a:lnTo>
                    <a:lnTo>
                      <a:pt x="3482" y="3208"/>
                    </a:lnTo>
                    <a:lnTo>
                      <a:pt x="3480" y="3218"/>
                    </a:lnTo>
                    <a:lnTo>
                      <a:pt x="3474" y="3228"/>
                    </a:lnTo>
                    <a:lnTo>
                      <a:pt x="3468" y="3236"/>
                    </a:lnTo>
                    <a:lnTo>
                      <a:pt x="3466" y="3242"/>
                    </a:lnTo>
                    <a:lnTo>
                      <a:pt x="3470" y="3258"/>
                    </a:lnTo>
                    <a:lnTo>
                      <a:pt x="3470" y="3266"/>
                    </a:lnTo>
                    <a:lnTo>
                      <a:pt x="3468" y="3270"/>
                    </a:lnTo>
                    <a:lnTo>
                      <a:pt x="3466" y="3274"/>
                    </a:lnTo>
                    <a:lnTo>
                      <a:pt x="3466" y="3276"/>
                    </a:lnTo>
                    <a:lnTo>
                      <a:pt x="3476" y="3280"/>
                    </a:lnTo>
                    <a:lnTo>
                      <a:pt x="3482" y="3282"/>
                    </a:lnTo>
                    <a:lnTo>
                      <a:pt x="3486" y="3286"/>
                    </a:lnTo>
                    <a:lnTo>
                      <a:pt x="3486" y="3290"/>
                    </a:lnTo>
                    <a:lnTo>
                      <a:pt x="3486" y="3292"/>
                    </a:lnTo>
                    <a:lnTo>
                      <a:pt x="3488" y="3292"/>
                    </a:lnTo>
                    <a:lnTo>
                      <a:pt x="3496" y="3288"/>
                    </a:lnTo>
                    <a:lnTo>
                      <a:pt x="3500" y="3284"/>
                    </a:lnTo>
                    <a:lnTo>
                      <a:pt x="3502" y="3280"/>
                    </a:lnTo>
                    <a:lnTo>
                      <a:pt x="3502" y="3278"/>
                    </a:lnTo>
                    <a:lnTo>
                      <a:pt x="3502" y="3276"/>
                    </a:lnTo>
                    <a:lnTo>
                      <a:pt x="3500" y="3272"/>
                    </a:lnTo>
                    <a:lnTo>
                      <a:pt x="3502" y="3270"/>
                    </a:lnTo>
                    <a:lnTo>
                      <a:pt x="3506" y="3268"/>
                    </a:lnTo>
                    <a:lnTo>
                      <a:pt x="3508" y="3270"/>
                    </a:lnTo>
                    <a:lnTo>
                      <a:pt x="3510" y="3274"/>
                    </a:lnTo>
                    <a:lnTo>
                      <a:pt x="3514" y="3272"/>
                    </a:lnTo>
                    <a:lnTo>
                      <a:pt x="3516" y="3268"/>
                    </a:lnTo>
                    <a:lnTo>
                      <a:pt x="3518" y="3260"/>
                    </a:lnTo>
                    <a:lnTo>
                      <a:pt x="3522" y="3236"/>
                    </a:lnTo>
                    <a:lnTo>
                      <a:pt x="3528" y="3212"/>
                    </a:lnTo>
                    <a:lnTo>
                      <a:pt x="3532" y="3202"/>
                    </a:lnTo>
                    <a:lnTo>
                      <a:pt x="3534" y="3200"/>
                    </a:lnTo>
                    <a:lnTo>
                      <a:pt x="3538" y="3198"/>
                    </a:lnTo>
                    <a:lnTo>
                      <a:pt x="3540" y="3196"/>
                    </a:lnTo>
                    <a:lnTo>
                      <a:pt x="3542" y="3194"/>
                    </a:lnTo>
                    <a:lnTo>
                      <a:pt x="3540" y="3186"/>
                    </a:lnTo>
                    <a:lnTo>
                      <a:pt x="3534" y="3180"/>
                    </a:lnTo>
                    <a:lnTo>
                      <a:pt x="3530" y="3178"/>
                    </a:lnTo>
                    <a:lnTo>
                      <a:pt x="3526" y="3176"/>
                    </a:lnTo>
                    <a:close/>
                    <a:moveTo>
                      <a:pt x="3432" y="3438"/>
                    </a:moveTo>
                    <a:lnTo>
                      <a:pt x="3432" y="3438"/>
                    </a:lnTo>
                    <a:lnTo>
                      <a:pt x="3432" y="3442"/>
                    </a:lnTo>
                    <a:lnTo>
                      <a:pt x="3434" y="3442"/>
                    </a:lnTo>
                    <a:lnTo>
                      <a:pt x="3440" y="3436"/>
                    </a:lnTo>
                    <a:lnTo>
                      <a:pt x="3446" y="3428"/>
                    </a:lnTo>
                    <a:lnTo>
                      <a:pt x="3448" y="3424"/>
                    </a:lnTo>
                    <a:lnTo>
                      <a:pt x="3448" y="3422"/>
                    </a:lnTo>
                    <a:lnTo>
                      <a:pt x="3444" y="3422"/>
                    </a:lnTo>
                    <a:lnTo>
                      <a:pt x="3438" y="3424"/>
                    </a:lnTo>
                    <a:lnTo>
                      <a:pt x="3434" y="3430"/>
                    </a:lnTo>
                    <a:lnTo>
                      <a:pt x="3432" y="3434"/>
                    </a:lnTo>
                    <a:lnTo>
                      <a:pt x="3432" y="3438"/>
                    </a:lnTo>
                    <a:close/>
                    <a:moveTo>
                      <a:pt x="3434" y="3100"/>
                    </a:moveTo>
                    <a:lnTo>
                      <a:pt x="3434" y="3100"/>
                    </a:lnTo>
                    <a:lnTo>
                      <a:pt x="3432" y="3102"/>
                    </a:lnTo>
                    <a:lnTo>
                      <a:pt x="3430" y="3106"/>
                    </a:lnTo>
                    <a:lnTo>
                      <a:pt x="3430" y="3110"/>
                    </a:lnTo>
                    <a:lnTo>
                      <a:pt x="3428" y="3116"/>
                    </a:lnTo>
                    <a:lnTo>
                      <a:pt x="3426" y="3126"/>
                    </a:lnTo>
                    <a:lnTo>
                      <a:pt x="3426" y="3130"/>
                    </a:lnTo>
                    <a:lnTo>
                      <a:pt x="3428" y="3128"/>
                    </a:lnTo>
                    <a:lnTo>
                      <a:pt x="3430" y="3124"/>
                    </a:lnTo>
                    <a:lnTo>
                      <a:pt x="3432" y="3120"/>
                    </a:lnTo>
                    <a:lnTo>
                      <a:pt x="3434" y="3114"/>
                    </a:lnTo>
                    <a:lnTo>
                      <a:pt x="3436" y="3110"/>
                    </a:lnTo>
                    <a:lnTo>
                      <a:pt x="3438" y="3104"/>
                    </a:lnTo>
                    <a:lnTo>
                      <a:pt x="3438" y="3100"/>
                    </a:lnTo>
                    <a:lnTo>
                      <a:pt x="3436" y="3100"/>
                    </a:lnTo>
                    <a:lnTo>
                      <a:pt x="3434" y="3100"/>
                    </a:lnTo>
                    <a:close/>
                    <a:moveTo>
                      <a:pt x="4106" y="2564"/>
                    </a:moveTo>
                    <a:lnTo>
                      <a:pt x="4106" y="2564"/>
                    </a:lnTo>
                    <a:lnTo>
                      <a:pt x="4098" y="2576"/>
                    </a:lnTo>
                    <a:lnTo>
                      <a:pt x="4088" y="2586"/>
                    </a:lnTo>
                    <a:lnTo>
                      <a:pt x="4084" y="2594"/>
                    </a:lnTo>
                    <a:lnTo>
                      <a:pt x="4082" y="2598"/>
                    </a:lnTo>
                    <a:lnTo>
                      <a:pt x="4084" y="2604"/>
                    </a:lnTo>
                    <a:lnTo>
                      <a:pt x="4086" y="2604"/>
                    </a:lnTo>
                    <a:lnTo>
                      <a:pt x="4088" y="2602"/>
                    </a:lnTo>
                    <a:lnTo>
                      <a:pt x="4094" y="2592"/>
                    </a:lnTo>
                    <a:lnTo>
                      <a:pt x="4098" y="2586"/>
                    </a:lnTo>
                    <a:lnTo>
                      <a:pt x="4104" y="2580"/>
                    </a:lnTo>
                    <a:lnTo>
                      <a:pt x="4112" y="2574"/>
                    </a:lnTo>
                    <a:lnTo>
                      <a:pt x="4122" y="2570"/>
                    </a:lnTo>
                    <a:lnTo>
                      <a:pt x="4126" y="2568"/>
                    </a:lnTo>
                    <a:lnTo>
                      <a:pt x="4126" y="2566"/>
                    </a:lnTo>
                    <a:lnTo>
                      <a:pt x="4120" y="2562"/>
                    </a:lnTo>
                    <a:lnTo>
                      <a:pt x="4112" y="2562"/>
                    </a:lnTo>
                    <a:lnTo>
                      <a:pt x="4108" y="2562"/>
                    </a:lnTo>
                    <a:lnTo>
                      <a:pt x="4106" y="2564"/>
                    </a:lnTo>
                    <a:close/>
                    <a:moveTo>
                      <a:pt x="3472" y="4884"/>
                    </a:moveTo>
                    <a:lnTo>
                      <a:pt x="3472" y="4884"/>
                    </a:lnTo>
                    <a:lnTo>
                      <a:pt x="3474" y="4884"/>
                    </a:lnTo>
                    <a:lnTo>
                      <a:pt x="3476" y="4884"/>
                    </a:lnTo>
                    <a:lnTo>
                      <a:pt x="3484" y="4882"/>
                    </a:lnTo>
                    <a:lnTo>
                      <a:pt x="3488" y="4880"/>
                    </a:lnTo>
                    <a:lnTo>
                      <a:pt x="3490" y="4878"/>
                    </a:lnTo>
                    <a:lnTo>
                      <a:pt x="3488" y="4878"/>
                    </a:lnTo>
                    <a:lnTo>
                      <a:pt x="3478" y="4878"/>
                    </a:lnTo>
                    <a:lnTo>
                      <a:pt x="3472" y="4880"/>
                    </a:lnTo>
                    <a:lnTo>
                      <a:pt x="3472" y="4882"/>
                    </a:lnTo>
                    <a:lnTo>
                      <a:pt x="3472" y="4884"/>
                    </a:lnTo>
                    <a:close/>
                    <a:moveTo>
                      <a:pt x="3468" y="3214"/>
                    </a:moveTo>
                    <a:lnTo>
                      <a:pt x="3468" y="3214"/>
                    </a:lnTo>
                    <a:lnTo>
                      <a:pt x="3468" y="3212"/>
                    </a:lnTo>
                    <a:lnTo>
                      <a:pt x="3466" y="3212"/>
                    </a:lnTo>
                    <a:lnTo>
                      <a:pt x="3462" y="3212"/>
                    </a:lnTo>
                    <a:lnTo>
                      <a:pt x="3460" y="3218"/>
                    </a:lnTo>
                    <a:lnTo>
                      <a:pt x="3460" y="3224"/>
                    </a:lnTo>
                    <a:lnTo>
                      <a:pt x="3460" y="3226"/>
                    </a:lnTo>
                    <a:lnTo>
                      <a:pt x="3462" y="3226"/>
                    </a:lnTo>
                    <a:lnTo>
                      <a:pt x="3464" y="3224"/>
                    </a:lnTo>
                    <a:lnTo>
                      <a:pt x="3468" y="3220"/>
                    </a:lnTo>
                    <a:lnTo>
                      <a:pt x="3468" y="3214"/>
                    </a:lnTo>
                    <a:close/>
                    <a:moveTo>
                      <a:pt x="3482" y="3322"/>
                    </a:moveTo>
                    <a:lnTo>
                      <a:pt x="3482" y="3322"/>
                    </a:lnTo>
                    <a:lnTo>
                      <a:pt x="3478" y="3322"/>
                    </a:lnTo>
                    <a:lnTo>
                      <a:pt x="3476" y="3326"/>
                    </a:lnTo>
                    <a:lnTo>
                      <a:pt x="3478" y="3330"/>
                    </a:lnTo>
                    <a:lnTo>
                      <a:pt x="3482" y="3332"/>
                    </a:lnTo>
                    <a:lnTo>
                      <a:pt x="3486" y="3332"/>
                    </a:lnTo>
                    <a:lnTo>
                      <a:pt x="3486" y="3328"/>
                    </a:lnTo>
                    <a:lnTo>
                      <a:pt x="3484" y="3324"/>
                    </a:lnTo>
                    <a:lnTo>
                      <a:pt x="3482" y="3322"/>
                    </a:lnTo>
                    <a:close/>
                    <a:moveTo>
                      <a:pt x="3652" y="3124"/>
                    </a:moveTo>
                    <a:lnTo>
                      <a:pt x="3652" y="3124"/>
                    </a:lnTo>
                    <a:lnTo>
                      <a:pt x="3654" y="3126"/>
                    </a:lnTo>
                    <a:lnTo>
                      <a:pt x="3656" y="3124"/>
                    </a:lnTo>
                    <a:lnTo>
                      <a:pt x="3658" y="3118"/>
                    </a:lnTo>
                    <a:lnTo>
                      <a:pt x="3662" y="3112"/>
                    </a:lnTo>
                    <a:lnTo>
                      <a:pt x="3662" y="3106"/>
                    </a:lnTo>
                    <a:lnTo>
                      <a:pt x="3662" y="3104"/>
                    </a:lnTo>
                    <a:lnTo>
                      <a:pt x="3660" y="3104"/>
                    </a:lnTo>
                    <a:lnTo>
                      <a:pt x="3656" y="3110"/>
                    </a:lnTo>
                    <a:lnTo>
                      <a:pt x="3652" y="3116"/>
                    </a:lnTo>
                    <a:lnTo>
                      <a:pt x="3652" y="3120"/>
                    </a:lnTo>
                    <a:lnTo>
                      <a:pt x="3652" y="3124"/>
                    </a:lnTo>
                    <a:close/>
                    <a:moveTo>
                      <a:pt x="3482" y="4890"/>
                    </a:moveTo>
                    <a:lnTo>
                      <a:pt x="3482" y="4890"/>
                    </a:lnTo>
                    <a:lnTo>
                      <a:pt x="3486" y="4896"/>
                    </a:lnTo>
                    <a:lnTo>
                      <a:pt x="3492" y="4904"/>
                    </a:lnTo>
                    <a:lnTo>
                      <a:pt x="3494" y="4904"/>
                    </a:lnTo>
                    <a:lnTo>
                      <a:pt x="3498" y="4898"/>
                    </a:lnTo>
                    <a:lnTo>
                      <a:pt x="3498" y="4890"/>
                    </a:lnTo>
                    <a:lnTo>
                      <a:pt x="3498" y="4888"/>
                    </a:lnTo>
                    <a:lnTo>
                      <a:pt x="3496" y="4886"/>
                    </a:lnTo>
                    <a:lnTo>
                      <a:pt x="3492" y="4884"/>
                    </a:lnTo>
                    <a:lnTo>
                      <a:pt x="3486" y="4884"/>
                    </a:lnTo>
                    <a:lnTo>
                      <a:pt x="3482" y="4886"/>
                    </a:lnTo>
                    <a:lnTo>
                      <a:pt x="3482" y="4888"/>
                    </a:lnTo>
                    <a:lnTo>
                      <a:pt x="3482" y="4890"/>
                    </a:lnTo>
                    <a:close/>
                    <a:moveTo>
                      <a:pt x="3640" y="3122"/>
                    </a:moveTo>
                    <a:lnTo>
                      <a:pt x="3640" y="3122"/>
                    </a:lnTo>
                    <a:lnTo>
                      <a:pt x="3634" y="3120"/>
                    </a:lnTo>
                    <a:lnTo>
                      <a:pt x="3628" y="3116"/>
                    </a:lnTo>
                    <a:lnTo>
                      <a:pt x="3620" y="3116"/>
                    </a:lnTo>
                    <a:lnTo>
                      <a:pt x="3612" y="3120"/>
                    </a:lnTo>
                    <a:lnTo>
                      <a:pt x="3608" y="3122"/>
                    </a:lnTo>
                    <a:lnTo>
                      <a:pt x="3604" y="3126"/>
                    </a:lnTo>
                    <a:lnTo>
                      <a:pt x="3602" y="3132"/>
                    </a:lnTo>
                    <a:lnTo>
                      <a:pt x="3600" y="3136"/>
                    </a:lnTo>
                    <a:lnTo>
                      <a:pt x="3598" y="3138"/>
                    </a:lnTo>
                    <a:lnTo>
                      <a:pt x="3596" y="3136"/>
                    </a:lnTo>
                    <a:lnTo>
                      <a:pt x="3592" y="3136"/>
                    </a:lnTo>
                    <a:lnTo>
                      <a:pt x="3590" y="3136"/>
                    </a:lnTo>
                    <a:lnTo>
                      <a:pt x="3586" y="3138"/>
                    </a:lnTo>
                    <a:lnTo>
                      <a:pt x="3582" y="3140"/>
                    </a:lnTo>
                    <a:lnTo>
                      <a:pt x="3580" y="3136"/>
                    </a:lnTo>
                    <a:lnTo>
                      <a:pt x="3580" y="3130"/>
                    </a:lnTo>
                    <a:lnTo>
                      <a:pt x="3578" y="3128"/>
                    </a:lnTo>
                    <a:lnTo>
                      <a:pt x="3576" y="3128"/>
                    </a:lnTo>
                    <a:lnTo>
                      <a:pt x="3574" y="3132"/>
                    </a:lnTo>
                    <a:lnTo>
                      <a:pt x="3568" y="3144"/>
                    </a:lnTo>
                    <a:lnTo>
                      <a:pt x="3564" y="3150"/>
                    </a:lnTo>
                    <a:lnTo>
                      <a:pt x="3560" y="3156"/>
                    </a:lnTo>
                    <a:lnTo>
                      <a:pt x="3550" y="3164"/>
                    </a:lnTo>
                    <a:lnTo>
                      <a:pt x="3544" y="3168"/>
                    </a:lnTo>
                    <a:lnTo>
                      <a:pt x="3548" y="3168"/>
                    </a:lnTo>
                    <a:lnTo>
                      <a:pt x="3554" y="3168"/>
                    </a:lnTo>
                    <a:lnTo>
                      <a:pt x="3556" y="3170"/>
                    </a:lnTo>
                    <a:lnTo>
                      <a:pt x="3558" y="3172"/>
                    </a:lnTo>
                    <a:lnTo>
                      <a:pt x="3558" y="3174"/>
                    </a:lnTo>
                    <a:lnTo>
                      <a:pt x="3558" y="3182"/>
                    </a:lnTo>
                    <a:lnTo>
                      <a:pt x="3558" y="3186"/>
                    </a:lnTo>
                    <a:lnTo>
                      <a:pt x="3562" y="3190"/>
                    </a:lnTo>
                    <a:lnTo>
                      <a:pt x="3564" y="3192"/>
                    </a:lnTo>
                    <a:lnTo>
                      <a:pt x="3564" y="3196"/>
                    </a:lnTo>
                    <a:lnTo>
                      <a:pt x="3564" y="3198"/>
                    </a:lnTo>
                    <a:lnTo>
                      <a:pt x="3562" y="3200"/>
                    </a:lnTo>
                    <a:lnTo>
                      <a:pt x="3564" y="3200"/>
                    </a:lnTo>
                    <a:lnTo>
                      <a:pt x="3574" y="3202"/>
                    </a:lnTo>
                    <a:lnTo>
                      <a:pt x="3578" y="3202"/>
                    </a:lnTo>
                    <a:lnTo>
                      <a:pt x="3580" y="3198"/>
                    </a:lnTo>
                    <a:lnTo>
                      <a:pt x="3584" y="3186"/>
                    </a:lnTo>
                    <a:lnTo>
                      <a:pt x="3588" y="3178"/>
                    </a:lnTo>
                    <a:lnTo>
                      <a:pt x="3590" y="3172"/>
                    </a:lnTo>
                    <a:lnTo>
                      <a:pt x="3594" y="3166"/>
                    </a:lnTo>
                    <a:lnTo>
                      <a:pt x="3602" y="3164"/>
                    </a:lnTo>
                    <a:lnTo>
                      <a:pt x="3608" y="3162"/>
                    </a:lnTo>
                    <a:lnTo>
                      <a:pt x="3614" y="3164"/>
                    </a:lnTo>
                    <a:lnTo>
                      <a:pt x="3620" y="3170"/>
                    </a:lnTo>
                    <a:lnTo>
                      <a:pt x="3624" y="3172"/>
                    </a:lnTo>
                    <a:lnTo>
                      <a:pt x="3626" y="3172"/>
                    </a:lnTo>
                    <a:lnTo>
                      <a:pt x="3628" y="3170"/>
                    </a:lnTo>
                    <a:lnTo>
                      <a:pt x="3630" y="3166"/>
                    </a:lnTo>
                    <a:lnTo>
                      <a:pt x="3632" y="3160"/>
                    </a:lnTo>
                    <a:lnTo>
                      <a:pt x="3636" y="3156"/>
                    </a:lnTo>
                    <a:lnTo>
                      <a:pt x="3642" y="3150"/>
                    </a:lnTo>
                    <a:lnTo>
                      <a:pt x="3646" y="3148"/>
                    </a:lnTo>
                    <a:lnTo>
                      <a:pt x="3648" y="3144"/>
                    </a:lnTo>
                    <a:lnTo>
                      <a:pt x="3646" y="3140"/>
                    </a:lnTo>
                    <a:lnTo>
                      <a:pt x="3644" y="3132"/>
                    </a:lnTo>
                    <a:lnTo>
                      <a:pt x="3644" y="3128"/>
                    </a:lnTo>
                    <a:lnTo>
                      <a:pt x="3644" y="3126"/>
                    </a:lnTo>
                    <a:lnTo>
                      <a:pt x="3640" y="3122"/>
                    </a:lnTo>
                    <a:close/>
                    <a:moveTo>
                      <a:pt x="3450" y="4936"/>
                    </a:moveTo>
                    <a:lnTo>
                      <a:pt x="3450" y="4936"/>
                    </a:lnTo>
                    <a:lnTo>
                      <a:pt x="3456" y="4938"/>
                    </a:lnTo>
                    <a:lnTo>
                      <a:pt x="3462" y="4940"/>
                    </a:lnTo>
                    <a:lnTo>
                      <a:pt x="3468" y="4940"/>
                    </a:lnTo>
                    <a:lnTo>
                      <a:pt x="3470" y="4938"/>
                    </a:lnTo>
                    <a:lnTo>
                      <a:pt x="3472" y="4934"/>
                    </a:lnTo>
                    <a:lnTo>
                      <a:pt x="3474" y="4926"/>
                    </a:lnTo>
                    <a:lnTo>
                      <a:pt x="3472" y="4922"/>
                    </a:lnTo>
                    <a:lnTo>
                      <a:pt x="3466" y="4922"/>
                    </a:lnTo>
                    <a:lnTo>
                      <a:pt x="3458" y="4924"/>
                    </a:lnTo>
                    <a:lnTo>
                      <a:pt x="3448" y="4930"/>
                    </a:lnTo>
                    <a:lnTo>
                      <a:pt x="3448" y="4932"/>
                    </a:lnTo>
                    <a:lnTo>
                      <a:pt x="3450" y="4936"/>
                    </a:lnTo>
                    <a:close/>
                    <a:moveTo>
                      <a:pt x="3012" y="5270"/>
                    </a:moveTo>
                    <a:lnTo>
                      <a:pt x="3012" y="5270"/>
                    </a:lnTo>
                    <a:lnTo>
                      <a:pt x="3008" y="5266"/>
                    </a:lnTo>
                    <a:lnTo>
                      <a:pt x="3006" y="5264"/>
                    </a:lnTo>
                    <a:lnTo>
                      <a:pt x="3008" y="5262"/>
                    </a:lnTo>
                    <a:lnTo>
                      <a:pt x="3012" y="5264"/>
                    </a:lnTo>
                    <a:lnTo>
                      <a:pt x="3020" y="5266"/>
                    </a:lnTo>
                    <a:lnTo>
                      <a:pt x="3022" y="5266"/>
                    </a:lnTo>
                    <a:lnTo>
                      <a:pt x="3022" y="5264"/>
                    </a:lnTo>
                    <a:lnTo>
                      <a:pt x="3022" y="5258"/>
                    </a:lnTo>
                    <a:lnTo>
                      <a:pt x="3020" y="5250"/>
                    </a:lnTo>
                    <a:lnTo>
                      <a:pt x="3014" y="5244"/>
                    </a:lnTo>
                    <a:lnTo>
                      <a:pt x="3010" y="5242"/>
                    </a:lnTo>
                    <a:lnTo>
                      <a:pt x="3008" y="5244"/>
                    </a:lnTo>
                    <a:lnTo>
                      <a:pt x="3006" y="5246"/>
                    </a:lnTo>
                    <a:lnTo>
                      <a:pt x="3004" y="5246"/>
                    </a:lnTo>
                    <a:lnTo>
                      <a:pt x="3000" y="5242"/>
                    </a:lnTo>
                    <a:lnTo>
                      <a:pt x="2998" y="5240"/>
                    </a:lnTo>
                    <a:lnTo>
                      <a:pt x="2994" y="5240"/>
                    </a:lnTo>
                    <a:lnTo>
                      <a:pt x="2992" y="5242"/>
                    </a:lnTo>
                    <a:lnTo>
                      <a:pt x="2988" y="5244"/>
                    </a:lnTo>
                    <a:lnTo>
                      <a:pt x="2986" y="5244"/>
                    </a:lnTo>
                    <a:lnTo>
                      <a:pt x="2982" y="5240"/>
                    </a:lnTo>
                    <a:lnTo>
                      <a:pt x="2978" y="5236"/>
                    </a:lnTo>
                    <a:lnTo>
                      <a:pt x="2974" y="5234"/>
                    </a:lnTo>
                    <a:lnTo>
                      <a:pt x="2970" y="5234"/>
                    </a:lnTo>
                    <a:lnTo>
                      <a:pt x="2966" y="5236"/>
                    </a:lnTo>
                    <a:lnTo>
                      <a:pt x="2964" y="5238"/>
                    </a:lnTo>
                    <a:lnTo>
                      <a:pt x="2964" y="5240"/>
                    </a:lnTo>
                    <a:lnTo>
                      <a:pt x="2966" y="5244"/>
                    </a:lnTo>
                    <a:lnTo>
                      <a:pt x="2970" y="5250"/>
                    </a:lnTo>
                    <a:lnTo>
                      <a:pt x="2974" y="5252"/>
                    </a:lnTo>
                    <a:lnTo>
                      <a:pt x="2978" y="5252"/>
                    </a:lnTo>
                    <a:lnTo>
                      <a:pt x="2984" y="5256"/>
                    </a:lnTo>
                    <a:lnTo>
                      <a:pt x="2986" y="5260"/>
                    </a:lnTo>
                    <a:lnTo>
                      <a:pt x="2984" y="5260"/>
                    </a:lnTo>
                    <a:lnTo>
                      <a:pt x="2982" y="5260"/>
                    </a:lnTo>
                    <a:lnTo>
                      <a:pt x="2976" y="5262"/>
                    </a:lnTo>
                    <a:lnTo>
                      <a:pt x="2972" y="5264"/>
                    </a:lnTo>
                    <a:lnTo>
                      <a:pt x="2970" y="5264"/>
                    </a:lnTo>
                    <a:lnTo>
                      <a:pt x="2966" y="5260"/>
                    </a:lnTo>
                    <a:lnTo>
                      <a:pt x="2960" y="5252"/>
                    </a:lnTo>
                    <a:lnTo>
                      <a:pt x="2956" y="5252"/>
                    </a:lnTo>
                    <a:lnTo>
                      <a:pt x="2954" y="5252"/>
                    </a:lnTo>
                    <a:lnTo>
                      <a:pt x="2948" y="5250"/>
                    </a:lnTo>
                    <a:lnTo>
                      <a:pt x="2944" y="5248"/>
                    </a:lnTo>
                    <a:lnTo>
                      <a:pt x="2940" y="5246"/>
                    </a:lnTo>
                    <a:lnTo>
                      <a:pt x="2938" y="5248"/>
                    </a:lnTo>
                    <a:lnTo>
                      <a:pt x="2936" y="5250"/>
                    </a:lnTo>
                    <a:lnTo>
                      <a:pt x="2932" y="5254"/>
                    </a:lnTo>
                    <a:lnTo>
                      <a:pt x="2928" y="5256"/>
                    </a:lnTo>
                    <a:lnTo>
                      <a:pt x="2926" y="5258"/>
                    </a:lnTo>
                    <a:lnTo>
                      <a:pt x="2926" y="5266"/>
                    </a:lnTo>
                    <a:lnTo>
                      <a:pt x="2926" y="5270"/>
                    </a:lnTo>
                    <a:lnTo>
                      <a:pt x="2926" y="5276"/>
                    </a:lnTo>
                    <a:lnTo>
                      <a:pt x="2926" y="5278"/>
                    </a:lnTo>
                    <a:lnTo>
                      <a:pt x="2928" y="5280"/>
                    </a:lnTo>
                    <a:lnTo>
                      <a:pt x="2938" y="5282"/>
                    </a:lnTo>
                    <a:lnTo>
                      <a:pt x="2948" y="5282"/>
                    </a:lnTo>
                    <a:lnTo>
                      <a:pt x="2960" y="5278"/>
                    </a:lnTo>
                    <a:lnTo>
                      <a:pt x="2970" y="5274"/>
                    </a:lnTo>
                    <a:lnTo>
                      <a:pt x="2978" y="5272"/>
                    </a:lnTo>
                    <a:lnTo>
                      <a:pt x="2984" y="5272"/>
                    </a:lnTo>
                    <a:lnTo>
                      <a:pt x="2986" y="5268"/>
                    </a:lnTo>
                    <a:lnTo>
                      <a:pt x="2988" y="5268"/>
                    </a:lnTo>
                    <a:lnTo>
                      <a:pt x="2990" y="5270"/>
                    </a:lnTo>
                    <a:lnTo>
                      <a:pt x="2992" y="5272"/>
                    </a:lnTo>
                    <a:lnTo>
                      <a:pt x="2994" y="5270"/>
                    </a:lnTo>
                    <a:lnTo>
                      <a:pt x="2998" y="5270"/>
                    </a:lnTo>
                    <a:lnTo>
                      <a:pt x="3004" y="5270"/>
                    </a:lnTo>
                    <a:lnTo>
                      <a:pt x="3014" y="5272"/>
                    </a:lnTo>
                    <a:lnTo>
                      <a:pt x="3016" y="5272"/>
                    </a:lnTo>
                    <a:lnTo>
                      <a:pt x="3012" y="5270"/>
                    </a:lnTo>
                    <a:close/>
                    <a:moveTo>
                      <a:pt x="3240" y="4810"/>
                    </a:moveTo>
                    <a:lnTo>
                      <a:pt x="3240" y="4810"/>
                    </a:lnTo>
                    <a:lnTo>
                      <a:pt x="3258" y="4782"/>
                    </a:lnTo>
                    <a:lnTo>
                      <a:pt x="3262" y="4776"/>
                    </a:lnTo>
                    <a:lnTo>
                      <a:pt x="3264" y="4770"/>
                    </a:lnTo>
                    <a:lnTo>
                      <a:pt x="3264" y="4764"/>
                    </a:lnTo>
                    <a:lnTo>
                      <a:pt x="3262" y="4760"/>
                    </a:lnTo>
                    <a:lnTo>
                      <a:pt x="3258" y="4756"/>
                    </a:lnTo>
                    <a:lnTo>
                      <a:pt x="3254" y="4756"/>
                    </a:lnTo>
                    <a:lnTo>
                      <a:pt x="3250" y="4758"/>
                    </a:lnTo>
                    <a:lnTo>
                      <a:pt x="3246" y="4764"/>
                    </a:lnTo>
                    <a:lnTo>
                      <a:pt x="3236" y="4776"/>
                    </a:lnTo>
                    <a:lnTo>
                      <a:pt x="3228" y="4792"/>
                    </a:lnTo>
                    <a:lnTo>
                      <a:pt x="3222" y="4796"/>
                    </a:lnTo>
                    <a:lnTo>
                      <a:pt x="3216" y="4798"/>
                    </a:lnTo>
                    <a:lnTo>
                      <a:pt x="3208" y="4798"/>
                    </a:lnTo>
                    <a:lnTo>
                      <a:pt x="3198" y="4798"/>
                    </a:lnTo>
                    <a:lnTo>
                      <a:pt x="3182" y="4794"/>
                    </a:lnTo>
                    <a:lnTo>
                      <a:pt x="3176" y="4794"/>
                    </a:lnTo>
                    <a:lnTo>
                      <a:pt x="3174" y="4796"/>
                    </a:lnTo>
                    <a:lnTo>
                      <a:pt x="3170" y="4798"/>
                    </a:lnTo>
                    <a:lnTo>
                      <a:pt x="3168" y="4798"/>
                    </a:lnTo>
                    <a:lnTo>
                      <a:pt x="3158" y="4794"/>
                    </a:lnTo>
                    <a:lnTo>
                      <a:pt x="3146" y="4792"/>
                    </a:lnTo>
                    <a:lnTo>
                      <a:pt x="3138" y="4790"/>
                    </a:lnTo>
                    <a:lnTo>
                      <a:pt x="3130" y="4790"/>
                    </a:lnTo>
                    <a:lnTo>
                      <a:pt x="3122" y="4790"/>
                    </a:lnTo>
                    <a:lnTo>
                      <a:pt x="3118" y="4788"/>
                    </a:lnTo>
                    <a:lnTo>
                      <a:pt x="3116" y="4786"/>
                    </a:lnTo>
                    <a:lnTo>
                      <a:pt x="3114" y="4784"/>
                    </a:lnTo>
                    <a:lnTo>
                      <a:pt x="3114" y="4780"/>
                    </a:lnTo>
                    <a:lnTo>
                      <a:pt x="3114" y="4778"/>
                    </a:lnTo>
                    <a:lnTo>
                      <a:pt x="3112" y="4778"/>
                    </a:lnTo>
                    <a:lnTo>
                      <a:pt x="3104" y="4778"/>
                    </a:lnTo>
                    <a:lnTo>
                      <a:pt x="3098" y="4776"/>
                    </a:lnTo>
                    <a:lnTo>
                      <a:pt x="3092" y="4776"/>
                    </a:lnTo>
                    <a:lnTo>
                      <a:pt x="3090" y="4778"/>
                    </a:lnTo>
                    <a:lnTo>
                      <a:pt x="3088" y="4780"/>
                    </a:lnTo>
                    <a:lnTo>
                      <a:pt x="3084" y="4788"/>
                    </a:lnTo>
                    <a:lnTo>
                      <a:pt x="3080" y="4796"/>
                    </a:lnTo>
                    <a:lnTo>
                      <a:pt x="3078" y="4800"/>
                    </a:lnTo>
                    <a:lnTo>
                      <a:pt x="3074" y="4800"/>
                    </a:lnTo>
                    <a:lnTo>
                      <a:pt x="3072" y="4800"/>
                    </a:lnTo>
                    <a:lnTo>
                      <a:pt x="3068" y="4796"/>
                    </a:lnTo>
                    <a:lnTo>
                      <a:pt x="3066" y="4792"/>
                    </a:lnTo>
                    <a:lnTo>
                      <a:pt x="3064" y="4792"/>
                    </a:lnTo>
                    <a:lnTo>
                      <a:pt x="3060" y="4798"/>
                    </a:lnTo>
                    <a:lnTo>
                      <a:pt x="3056" y="4810"/>
                    </a:lnTo>
                    <a:lnTo>
                      <a:pt x="3052" y="4820"/>
                    </a:lnTo>
                    <a:lnTo>
                      <a:pt x="3048" y="4824"/>
                    </a:lnTo>
                    <a:lnTo>
                      <a:pt x="3048" y="4828"/>
                    </a:lnTo>
                    <a:lnTo>
                      <a:pt x="3048" y="4834"/>
                    </a:lnTo>
                    <a:lnTo>
                      <a:pt x="3048" y="4838"/>
                    </a:lnTo>
                    <a:lnTo>
                      <a:pt x="3046" y="4840"/>
                    </a:lnTo>
                    <a:lnTo>
                      <a:pt x="3044" y="4842"/>
                    </a:lnTo>
                    <a:lnTo>
                      <a:pt x="3040" y="4844"/>
                    </a:lnTo>
                    <a:lnTo>
                      <a:pt x="3040" y="4848"/>
                    </a:lnTo>
                    <a:lnTo>
                      <a:pt x="3042" y="4854"/>
                    </a:lnTo>
                    <a:lnTo>
                      <a:pt x="3044" y="4864"/>
                    </a:lnTo>
                    <a:lnTo>
                      <a:pt x="3040" y="4876"/>
                    </a:lnTo>
                    <a:lnTo>
                      <a:pt x="3034" y="4886"/>
                    </a:lnTo>
                    <a:lnTo>
                      <a:pt x="3030" y="4900"/>
                    </a:lnTo>
                    <a:lnTo>
                      <a:pt x="3030" y="4908"/>
                    </a:lnTo>
                    <a:lnTo>
                      <a:pt x="3030" y="4918"/>
                    </a:lnTo>
                    <a:lnTo>
                      <a:pt x="3030" y="4932"/>
                    </a:lnTo>
                    <a:lnTo>
                      <a:pt x="3028" y="4934"/>
                    </a:lnTo>
                    <a:lnTo>
                      <a:pt x="3026" y="4936"/>
                    </a:lnTo>
                    <a:lnTo>
                      <a:pt x="3024" y="4936"/>
                    </a:lnTo>
                    <a:lnTo>
                      <a:pt x="3024" y="4938"/>
                    </a:lnTo>
                    <a:lnTo>
                      <a:pt x="3022" y="4944"/>
                    </a:lnTo>
                    <a:lnTo>
                      <a:pt x="3020" y="4952"/>
                    </a:lnTo>
                    <a:lnTo>
                      <a:pt x="3020" y="4960"/>
                    </a:lnTo>
                    <a:lnTo>
                      <a:pt x="3016" y="4964"/>
                    </a:lnTo>
                    <a:lnTo>
                      <a:pt x="3014" y="4968"/>
                    </a:lnTo>
                    <a:lnTo>
                      <a:pt x="3010" y="4968"/>
                    </a:lnTo>
                    <a:lnTo>
                      <a:pt x="3006" y="4970"/>
                    </a:lnTo>
                    <a:lnTo>
                      <a:pt x="3006" y="4972"/>
                    </a:lnTo>
                    <a:lnTo>
                      <a:pt x="3008" y="4976"/>
                    </a:lnTo>
                    <a:lnTo>
                      <a:pt x="3010" y="4984"/>
                    </a:lnTo>
                    <a:lnTo>
                      <a:pt x="3008" y="4986"/>
                    </a:lnTo>
                    <a:lnTo>
                      <a:pt x="3006" y="4990"/>
                    </a:lnTo>
                    <a:lnTo>
                      <a:pt x="3008" y="5002"/>
                    </a:lnTo>
                    <a:lnTo>
                      <a:pt x="3012" y="5008"/>
                    </a:lnTo>
                    <a:lnTo>
                      <a:pt x="3014" y="5010"/>
                    </a:lnTo>
                    <a:lnTo>
                      <a:pt x="3018" y="5010"/>
                    </a:lnTo>
                    <a:lnTo>
                      <a:pt x="3020" y="5010"/>
                    </a:lnTo>
                    <a:lnTo>
                      <a:pt x="3024" y="5010"/>
                    </a:lnTo>
                    <a:lnTo>
                      <a:pt x="3028" y="5010"/>
                    </a:lnTo>
                    <a:lnTo>
                      <a:pt x="3032" y="5014"/>
                    </a:lnTo>
                    <a:lnTo>
                      <a:pt x="3036" y="5022"/>
                    </a:lnTo>
                    <a:lnTo>
                      <a:pt x="3040" y="5034"/>
                    </a:lnTo>
                    <a:lnTo>
                      <a:pt x="3040" y="5046"/>
                    </a:lnTo>
                    <a:lnTo>
                      <a:pt x="3038" y="5058"/>
                    </a:lnTo>
                    <a:lnTo>
                      <a:pt x="3036" y="5070"/>
                    </a:lnTo>
                    <a:lnTo>
                      <a:pt x="3032" y="5082"/>
                    </a:lnTo>
                    <a:lnTo>
                      <a:pt x="3030" y="5092"/>
                    </a:lnTo>
                    <a:lnTo>
                      <a:pt x="3030" y="5102"/>
                    </a:lnTo>
                    <a:lnTo>
                      <a:pt x="3034" y="5112"/>
                    </a:lnTo>
                    <a:lnTo>
                      <a:pt x="3038" y="5116"/>
                    </a:lnTo>
                    <a:lnTo>
                      <a:pt x="3042" y="5118"/>
                    </a:lnTo>
                    <a:lnTo>
                      <a:pt x="3046" y="5118"/>
                    </a:lnTo>
                    <a:lnTo>
                      <a:pt x="3050" y="5116"/>
                    </a:lnTo>
                    <a:lnTo>
                      <a:pt x="3058" y="5114"/>
                    </a:lnTo>
                    <a:lnTo>
                      <a:pt x="3068" y="5112"/>
                    </a:lnTo>
                    <a:lnTo>
                      <a:pt x="3072" y="5112"/>
                    </a:lnTo>
                    <a:lnTo>
                      <a:pt x="3072" y="5110"/>
                    </a:lnTo>
                    <a:lnTo>
                      <a:pt x="3070" y="5100"/>
                    </a:lnTo>
                    <a:lnTo>
                      <a:pt x="3068" y="5088"/>
                    </a:lnTo>
                    <a:lnTo>
                      <a:pt x="3068" y="5082"/>
                    </a:lnTo>
                    <a:lnTo>
                      <a:pt x="3070" y="5076"/>
                    </a:lnTo>
                    <a:lnTo>
                      <a:pt x="3072" y="5070"/>
                    </a:lnTo>
                    <a:lnTo>
                      <a:pt x="3074" y="5064"/>
                    </a:lnTo>
                    <a:lnTo>
                      <a:pt x="3072" y="5050"/>
                    </a:lnTo>
                    <a:lnTo>
                      <a:pt x="3072" y="5034"/>
                    </a:lnTo>
                    <a:lnTo>
                      <a:pt x="3072" y="5014"/>
                    </a:lnTo>
                    <a:lnTo>
                      <a:pt x="3074" y="5004"/>
                    </a:lnTo>
                    <a:lnTo>
                      <a:pt x="3072" y="4998"/>
                    </a:lnTo>
                    <a:lnTo>
                      <a:pt x="3068" y="4990"/>
                    </a:lnTo>
                    <a:lnTo>
                      <a:pt x="3068" y="4988"/>
                    </a:lnTo>
                    <a:lnTo>
                      <a:pt x="3068" y="4984"/>
                    </a:lnTo>
                    <a:lnTo>
                      <a:pt x="3076" y="4974"/>
                    </a:lnTo>
                    <a:lnTo>
                      <a:pt x="3084" y="4970"/>
                    </a:lnTo>
                    <a:lnTo>
                      <a:pt x="3090" y="4968"/>
                    </a:lnTo>
                    <a:lnTo>
                      <a:pt x="3094" y="4968"/>
                    </a:lnTo>
                    <a:lnTo>
                      <a:pt x="3098" y="4972"/>
                    </a:lnTo>
                    <a:lnTo>
                      <a:pt x="3100" y="4976"/>
                    </a:lnTo>
                    <a:lnTo>
                      <a:pt x="3100" y="4982"/>
                    </a:lnTo>
                    <a:lnTo>
                      <a:pt x="3098" y="4990"/>
                    </a:lnTo>
                    <a:lnTo>
                      <a:pt x="3094" y="4996"/>
                    </a:lnTo>
                    <a:lnTo>
                      <a:pt x="3092" y="5002"/>
                    </a:lnTo>
                    <a:lnTo>
                      <a:pt x="3090" y="5008"/>
                    </a:lnTo>
                    <a:lnTo>
                      <a:pt x="3092" y="5012"/>
                    </a:lnTo>
                    <a:lnTo>
                      <a:pt x="3094" y="5016"/>
                    </a:lnTo>
                    <a:lnTo>
                      <a:pt x="3102" y="5024"/>
                    </a:lnTo>
                    <a:lnTo>
                      <a:pt x="3112" y="5034"/>
                    </a:lnTo>
                    <a:lnTo>
                      <a:pt x="3116" y="5040"/>
                    </a:lnTo>
                    <a:lnTo>
                      <a:pt x="3116" y="5046"/>
                    </a:lnTo>
                    <a:lnTo>
                      <a:pt x="3114" y="5062"/>
                    </a:lnTo>
                    <a:lnTo>
                      <a:pt x="3114" y="5068"/>
                    </a:lnTo>
                    <a:lnTo>
                      <a:pt x="3116" y="5074"/>
                    </a:lnTo>
                    <a:lnTo>
                      <a:pt x="3120" y="5076"/>
                    </a:lnTo>
                    <a:lnTo>
                      <a:pt x="3130" y="5078"/>
                    </a:lnTo>
                    <a:lnTo>
                      <a:pt x="3136" y="5076"/>
                    </a:lnTo>
                    <a:lnTo>
                      <a:pt x="3138" y="5076"/>
                    </a:lnTo>
                    <a:lnTo>
                      <a:pt x="3140" y="5072"/>
                    </a:lnTo>
                    <a:lnTo>
                      <a:pt x="3140" y="5070"/>
                    </a:lnTo>
                    <a:lnTo>
                      <a:pt x="3140" y="5062"/>
                    </a:lnTo>
                    <a:lnTo>
                      <a:pt x="3142" y="5060"/>
                    </a:lnTo>
                    <a:lnTo>
                      <a:pt x="3148" y="5056"/>
                    </a:lnTo>
                    <a:lnTo>
                      <a:pt x="3152" y="5056"/>
                    </a:lnTo>
                    <a:lnTo>
                      <a:pt x="3156" y="5054"/>
                    </a:lnTo>
                    <a:lnTo>
                      <a:pt x="3164" y="5056"/>
                    </a:lnTo>
                    <a:lnTo>
                      <a:pt x="3166" y="5056"/>
                    </a:lnTo>
                    <a:lnTo>
                      <a:pt x="3168" y="5056"/>
                    </a:lnTo>
                    <a:lnTo>
                      <a:pt x="3172" y="5048"/>
                    </a:lnTo>
                    <a:lnTo>
                      <a:pt x="3172" y="5042"/>
                    </a:lnTo>
                    <a:lnTo>
                      <a:pt x="3170" y="5036"/>
                    </a:lnTo>
                    <a:lnTo>
                      <a:pt x="3164" y="5032"/>
                    </a:lnTo>
                    <a:lnTo>
                      <a:pt x="3158" y="5028"/>
                    </a:lnTo>
                    <a:lnTo>
                      <a:pt x="3152" y="5026"/>
                    </a:lnTo>
                    <a:lnTo>
                      <a:pt x="3148" y="5022"/>
                    </a:lnTo>
                    <a:lnTo>
                      <a:pt x="3146" y="5016"/>
                    </a:lnTo>
                    <a:lnTo>
                      <a:pt x="3148" y="5012"/>
                    </a:lnTo>
                    <a:lnTo>
                      <a:pt x="3152" y="5006"/>
                    </a:lnTo>
                    <a:lnTo>
                      <a:pt x="3152" y="4998"/>
                    </a:lnTo>
                    <a:lnTo>
                      <a:pt x="3150" y="4990"/>
                    </a:lnTo>
                    <a:lnTo>
                      <a:pt x="3148" y="4980"/>
                    </a:lnTo>
                    <a:lnTo>
                      <a:pt x="3136" y="4962"/>
                    </a:lnTo>
                    <a:lnTo>
                      <a:pt x="3122" y="4946"/>
                    </a:lnTo>
                    <a:lnTo>
                      <a:pt x="3118" y="4940"/>
                    </a:lnTo>
                    <a:lnTo>
                      <a:pt x="3118" y="4934"/>
                    </a:lnTo>
                    <a:lnTo>
                      <a:pt x="3122" y="4930"/>
                    </a:lnTo>
                    <a:lnTo>
                      <a:pt x="3128" y="4926"/>
                    </a:lnTo>
                    <a:lnTo>
                      <a:pt x="3146" y="4916"/>
                    </a:lnTo>
                    <a:lnTo>
                      <a:pt x="3154" y="4908"/>
                    </a:lnTo>
                    <a:lnTo>
                      <a:pt x="3162" y="4898"/>
                    </a:lnTo>
                    <a:lnTo>
                      <a:pt x="3168" y="4888"/>
                    </a:lnTo>
                    <a:lnTo>
                      <a:pt x="3172" y="4884"/>
                    </a:lnTo>
                    <a:lnTo>
                      <a:pt x="3176" y="4884"/>
                    </a:lnTo>
                    <a:lnTo>
                      <a:pt x="3180" y="4886"/>
                    </a:lnTo>
                    <a:lnTo>
                      <a:pt x="3186" y="4890"/>
                    </a:lnTo>
                    <a:lnTo>
                      <a:pt x="3190" y="4890"/>
                    </a:lnTo>
                    <a:lnTo>
                      <a:pt x="3192" y="4888"/>
                    </a:lnTo>
                    <a:lnTo>
                      <a:pt x="3196" y="4880"/>
                    </a:lnTo>
                    <a:lnTo>
                      <a:pt x="3196" y="4876"/>
                    </a:lnTo>
                    <a:lnTo>
                      <a:pt x="3194" y="4874"/>
                    </a:lnTo>
                    <a:lnTo>
                      <a:pt x="3192" y="4872"/>
                    </a:lnTo>
                    <a:lnTo>
                      <a:pt x="3188" y="4870"/>
                    </a:lnTo>
                    <a:lnTo>
                      <a:pt x="3170" y="4870"/>
                    </a:lnTo>
                    <a:lnTo>
                      <a:pt x="3160" y="4872"/>
                    </a:lnTo>
                    <a:lnTo>
                      <a:pt x="3152" y="4874"/>
                    </a:lnTo>
                    <a:lnTo>
                      <a:pt x="3144" y="4880"/>
                    </a:lnTo>
                    <a:lnTo>
                      <a:pt x="3136" y="4884"/>
                    </a:lnTo>
                    <a:lnTo>
                      <a:pt x="3130" y="4884"/>
                    </a:lnTo>
                    <a:lnTo>
                      <a:pt x="3124" y="4884"/>
                    </a:lnTo>
                    <a:lnTo>
                      <a:pt x="3116" y="4882"/>
                    </a:lnTo>
                    <a:lnTo>
                      <a:pt x="3112" y="4886"/>
                    </a:lnTo>
                    <a:lnTo>
                      <a:pt x="3108" y="4890"/>
                    </a:lnTo>
                    <a:lnTo>
                      <a:pt x="3106" y="4894"/>
                    </a:lnTo>
                    <a:lnTo>
                      <a:pt x="3104" y="4900"/>
                    </a:lnTo>
                    <a:lnTo>
                      <a:pt x="3100" y="4904"/>
                    </a:lnTo>
                    <a:lnTo>
                      <a:pt x="3096" y="4908"/>
                    </a:lnTo>
                    <a:lnTo>
                      <a:pt x="3088" y="4908"/>
                    </a:lnTo>
                    <a:lnTo>
                      <a:pt x="3082" y="4906"/>
                    </a:lnTo>
                    <a:lnTo>
                      <a:pt x="3078" y="4904"/>
                    </a:lnTo>
                    <a:lnTo>
                      <a:pt x="3078" y="4902"/>
                    </a:lnTo>
                    <a:lnTo>
                      <a:pt x="3078" y="4898"/>
                    </a:lnTo>
                    <a:lnTo>
                      <a:pt x="3076" y="4892"/>
                    </a:lnTo>
                    <a:lnTo>
                      <a:pt x="3074" y="4888"/>
                    </a:lnTo>
                    <a:lnTo>
                      <a:pt x="3068" y="4882"/>
                    </a:lnTo>
                    <a:lnTo>
                      <a:pt x="3064" y="4880"/>
                    </a:lnTo>
                    <a:lnTo>
                      <a:pt x="3062" y="4876"/>
                    </a:lnTo>
                    <a:lnTo>
                      <a:pt x="3058" y="4866"/>
                    </a:lnTo>
                    <a:lnTo>
                      <a:pt x="3058" y="4852"/>
                    </a:lnTo>
                    <a:lnTo>
                      <a:pt x="3060" y="4840"/>
                    </a:lnTo>
                    <a:lnTo>
                      <a:pt x="3066" y="4828"/>
                    </a:lnTo>
                    <a:lnTo>
                      <a:pt x="3072" y="4818"/>
                    </a:lnTo>
                    <a:lnTo>
                      <a:pt x="3074" y="4816"/>
                    </a:lnTo>
                    <a:lnTo>
                      <a:pt x="3078" y="4814"/>
                    </a:lnTo>
                    <a:lnTo>
                      <a:pt x="3082" y="4814"/>
                    </a:lnTo>
                    <a:lnTo>
                      <a:pt x="3086" y="4816"/>
                    </a:lnTo>
                    <a:lnTo>
                      <a:pt x="3092" y="4818"/>
                    </a:lnTo>
                    <a:lnTo>
                      <a:pt x="3096" y="4820"/>
                    </a:lnTo>
                    <a:lnTo>
                      <a:pt x="3106" y="4818"/>
                    </a:lnTo>
                    <a:lnTo>
                      <a:pt x="3116" y="4818"/>
                    </a:lnTo>
                    <a:lnTo>
                      <a:pt x="3122" y="4818"/>
                    </a:lnTo>
                    <a:lnTo>
                      <a:pt x="3126" y="4818"/>
                    </a:lnTo>
                    <a:lnTo>
                      <a:pt x="3132" y="4820"/>
                    </a:lnTo>
                    <a:lnTo>
                      <a:pt x="3140" y="4820"/>
                    </a:lnTo>
                    <a:lnTo>
                      <a:pt x="3156" y="4818"/>
                    </a:lnTo>
                    <a:lnTo>
                      <a:pt x="3172" y="4816"/>
                    </a:lnTo>
                    <a:lnTo>
                      <a:pt x="3178" y="4818"/>
                    </a:lnTo>
                    <a:lnTo>
                      <a:pt x="3182" y="4820"/>
                    </a:lnTo>
                    <a:lnTo>
                      <a:pt x="3186" y="4822"/>
                    </a:lnTo>
                    <a:lnTo>
                      <a:pt x="3192" y="4824"/>
                    </a:lnTo>
                    <a:lnTo>
                      <a:pt x="3200" y="4826"/>
                    </a:lnTo>
                    <a:lnTo>
                      <a:pt x="3208" y="4826"/>
                    </a:lnTo>
                    <a:lnTo>
                      <a:pt x="3218" y="4824"/>
                    </a:lnTo>
                    <a:lnTo>
                      <a:pt x="3226" y="4822"/>
                    </a:lnTo>
                    <a:lnTo>
                      <a:pt x="3234" y="4816"/>
                    </a:lnTo>
                    <a:lnTo>
                      <a:pt x="3240" y="4810"/>
                    </a:lnTo>
                    <a:close/>
                    <a:moveTo>
                      <a:pt x="2954" y="5244"/>
                    </a:moveTo>
                    <a:lnTo>
                      <a:pt x="2954" y="5244"/>
                    </a:lnTo>
                    <a:lnTo>
                      <a:pt x="2954" y="5248"/>
                    </a:lnTo>
                    <a:lnTo>
                      <a:pt x="2956" y="5246"/>
                    </a:lnTo>
                    <a:lnTo>
                      <a:pt x="2960" y="5240"/>
                    </a:lnTo>
                    <a:lnTo>
                      <a:pt x="2962" y="5238"/>
                    </a:lnTo>
                    <a:lnTo>
                      <a:pt x="2960" y="5236"/>
                    </a:lnTo>
                    <a:lnTo>
                      <a:pt x="2958" y="5236"/>
                    </a:lnTo>
                    <a:lnTo>
                      <a:pt x="2954" y="5240"/>
                    </a:lnTo>
                    <a:lnTo>
                      <a:pt x="2954" y="5244"/>
                    </a:lnTo>
                    <a:close/>
                    <a:moveTo>
                      <a:pt x="3346" y="4878"/>
                    </a:moveTo>
                    <a:lnTo>
                      <a:pt x="3346" y="4878"/>
                    </a:lnTo>
                    <a:lnTo>
                      <a:pt x="3350" y="4878"/>
                    </a:lnTo>
                    <a:lnTo>
                      <a:pt x="3352" y="4876"/>
                    </a:lnTo>
                    <a:lnTo>
                      <a:pt x="3350" y="4874"/>
                    </a:lnTo>
                    <a:lnTo>
                      <a:pt x="3348" y="4872"/>
                    </a:lnTo>
                    <a:lnTo>
                      <a:pt x="3346" y="4872"/>
                    </a:lnTo>
                    <a:lnTo>
                      <a:pt x="3344" y="4874"/>
                    </a:lnTo>
                    <a:lnTo>
                      <a:pt x="3344" y="4876"/>
                    </a:lnTo>
                    <a:lnTo>
                      <a:pt x="3346" y="4878"/>
                    </a:lnTo>
                    <a:close/>
                    <a:moveTo>
                      <a:pt x="3352" y="4858"/>
                    </a:moveTo>
                    <a:lnTo>
                      <a:pt x="3352" y="4858"/>
                    </a:lnTo>
                    <a:lnTo>
                      <a:pt x="3350" y="4862"/>
                    </a:lnTo>
                    <a:lnTo>
                      <a:pt x="3354" y="4868"/>
                    </a:lnTo>
                    <a:lnTo>
                      <a:pt x="3358" y="4874"/>
                    </a:lnTo>
                    <a:lnTo>
                      <a:pt x="3360" y="4876"/>
                    </a:lnTo>
                    <a:lnTo>
                      <a:pt x="3364" y="4874"/>
                    </a:lnTo>
                    <a:lnTo>
                      <a:pt x="3364" y="4866"/>
                    </a:lnTo>
                    <a:lnTo>
                      <a:pt x="3362" y="4858"/>
                    </a:lnTo>
                    <a:lnTo>
                      <a:pt x="3360" y="4854"/>
                    </a:lnTo>
                    <a:lnTo>
                      <a:pt x="3356" y="4854"/>
                    </a:lnTo>
                    <a:lnTo>
                      <a:pt x="3352" y="4858"/>
                    </a:lnTo>
                    <a:close/>
                    <a:moveTo>
                      <a:pt x="3452" y="4980"/>
                    </a:moveTo>
                    <a:lnTo>
                      <a:pt x="3452" y="4980"/>
                    </a:lnTo>
                    <a:lnTo>
                      <a:pt x="3440" y="4974"/>
                    </a:lnTo>
                    <a:lnTo>
                      <a:pt x="3438" y="4974"/>
                    </a:lnTo>
                    <a:lnTo>
                      <a:pt x="3436" y="4976"/>
                    </a:lnTo>
                    <a:lnTo>
                      <a:pt x="3428" y="4978"/>
                    </a:lnTo>
                    <a:lnTo>
                      <a:pt x="3422" y="4980"/>
                    </a:lnTo>
                    <a:lnTo>
                      <a:pt x="3414" y="4978"/>
                    </a:lnTo>
                    <a:lnTo>
                      <a:pt x="3404" y="4978"/>
                    </a:lnTo>
                    <a:lnTo>
                      <a:pt x="3396" y="4978"/>
                    </a:lnTo>
                    <a:lnTo>
                      <a:pt x="3390" y="4980"/>
                    </a:lnTo>
                    <a:lnTo>
                      <a:pt x="3384" y="4982"/>
                    </a:lnTo>
                    <a:lnTo>
                      <a:pt x="3378" y="4986"/>
                    </a:lnTo>
                    <a:lnTo>
                      <a:pt x="3376" y="4990"/>
                    </a:lnTo>
                    <a:lnTo>
                      <a:pt x="3374" y="4996"/>
                    </a:lnTo>
                    <a:lnTo>
                      <a:pt x="3374" y="5002"/>
                    </a:lnTo>
                    <a:lnTo>
                      <a:pt x="3376" y="5010"/>
                    </a:lnTo>
                    <a:lnTo>
                      <a:pt x="3378" y="5006"/>
                    </a:lnTo>
                    <a:lnTo>
                      <a:pt x="3380" y="4998"/>
                    </a:lnTo>
                    <a:lnTo>
                      <a:pt x="3382" y="4994"/>
                    </a:lnTo>
                    <a:lnTo>
                      <a:pt x="3384" y="4992"/>
                    </a:lnTo>
                    <a:lnTo>
                      <a:pt x="3386" y="4992"/>
                    </a:lnTo>
                    <a:lnTo>
                      <a:pt x="3388" y="4994"/>
                    </a:lnTo>
                    <a:lnTo>
                      <a:pt x="3392" y="5000"/>
                    </a:lnTo>
                    <a:lnTo>
                      <a:pt x="3396" y="5002"/>
                    </a:lnTo>
                    <a:lnTo>
                      <a:pt x="3400" y="5004"/>
                    </a:lnTo>
                    <a:lnTo>
                      <a:pt x="3404" y="5004"/>
                    </a:lnTo>
                    <a:lnTo>
                      <a:pt x="3408" y="5000"/>
                    </a:lnTo>
                    <a:lnTo>
                      <a:pt x="3414" y="4998"/>
                    </a:lnTo>
                    <a:lnTo>
                      <a:pt x="3418" y="4998"/>
                    </a:lnTo>
                    <a:lnTo>
                      <a:pt x="3428" y="5002"/>
                    </a:lnTo>
                    <a:lnTo>
                      <a:pt x="3436" y="5006"/>
                    </a:lnTo>
                    <a:lnTo>
                      <a:pt x="3438" y="5008"/>
                    </a:lnTo>
                    <a:lnTo>
                      <a:pt x="3440" y="5006"/>
                    </a:lnTo>
                    <a:lnTo>
                      <a:pt x="3442" y="5002"/>
                    </a:lnTo>
                    <a:lnTo>
                      <a:pt x="3446" y="5002"/>
                    </a:lnTo>
                    <a:lnTo>
                      <a:pt x="3456" y="5006"/>
                    </a:lnTo>
                    <a:lnTo>
                      <a:pt x="3468" y="5014"/>
                    </a:lnTo>
                    <a:lnTo>
                      <a:pt x="3482" y="5022"/>
                    </a:lnTo>
                    <a:lnTo>
                      <a:pt x="3488" y="5026"/>
                    </a:lnTo>
                    <a:lnTo>
                      <a:pt x="3492" y="5028"/>
                    </a:lnTo>
                    <a:lnTo>
                      <a:pt x="3494" y="5026"/>
                    </a:lnTo>
                    <a:lnTo>
                      <a:pt x="3496" y="5024"/>
                    </a:lnTo>
                    <a:lnTo>
                      <a:pt x="3494" y="5012"/>
                    </a:lnTo>
                    <a:lnTo>
                      <a:pt x="3484" y="4994"/>
                    </a:lnTo>
                    <a:lnTo>
                      <a:pt x="3478" y="4988"/>
                    </a:lnTo>
                    <a:lnTo>
                      <a:pt x="3476" y="4984"/>
                    </a:lnTo>
                    <a:lnTo>
                      <a:pt x="3472" y="4982"/>
                    </a:lnTo>
                    <a:lnTo>
                      <a:pt x="3470" y="4984"/>
                    </a:lnTo>
                    <a:lnTo>
                      <a:pt x="3464" y="4984"/>
                    </a:lnTo>
                    <a:lnTo>
                      <a:pt x="3458" y="4984"/>
                    </a:lnTo>
                    <a:lnTo>
                      <a:pt x="3452" y="4980"/>
                    </a:lnTo>
                    <a:close/>
                    <a:moveTo>
                      <a:pt x="3092" y="4546"/>
                    </a:moveTo>
                    <a:lnTo>
                      <a:pt x="3092" y="4546"/>
                    </a:lnTo>
                    <a:lnTo>
                      <a:pt x="3090" y="4552"/>
                    </a:lnTo>
                    <a:lnTo>
                      <a:pt x="3092" y="4552"/>
                    </a:lnTo>
                    <a:lnTo>
                      <a:pt x="3094" y="4552"/>
                    </a:lnTo>
                    <a:lnTo>
                      <a:pt x="3098" y="4552"/>
                    </a:lnTo>
                    <a:lnTo>
                      <a:pt x="3104" y="4552"/>
                    </a:lnTo>
                    <a:lnTo>
                      <a:pt x="3108" y="4554"/>
                    </a:lnTo>
                    <a:lnTo>
                      <a:pt x="3112" y="4552"/>
                    </a:lnTo>
                    <a:lnTo>
                      <a:pt x="3112" y="4548"/>
                    </a:lnTo>
                    <a:lnTo>
                      <a:pt x="3110" y="4548"/>
                    </a:lnTo>
                    <a:lnTo>
                      <a:pt x="3106" y="4546"/>
                    </a:lnTo>
                    <a:lnTo>
                      <a:pt x="3102" y="4542"/>
                    </a:lnTo>
                    <a:lnTo>
                      <a:pt x="3100" y="4540"/>
                    </a:lnTo>
                    <a:lnTo>
                      <a:pt x="3098" y="4540"/>
                    </a:lnTo>
                    <a:lnTo>
                      <a:pt x="3096" y="4542"/>
                    </a:lnTo>
                    <a:lnTo>
                      <a:pt x="3092" y="4546"/>
                    </a:lnTo>
                    <a:close/>
                    <a:moveTo>
                      <a:pt x="3058" y="4324"/>
                    </a:moveTo>
                    <a:lnTo>
                      <a:pt x="3058" y="4324"/>
                    </a:lnTo>
                    <a:lnTo>
                      <a:pt x="3056" y="4322"/>
                    </a:lnTo>
                    <a:lnTo>
                      <a:pt x="3052" y="4322"/>
                    </a:lnTo>
                    <a:lnTo>
                      <a:pt x="3048" y="4326"/>
                    </a:lnTo>
                    <a:lnTo>
                      <a:pt x="3048" y="4330"/>
                    </a:lnTo>
                    <a:lnTo>
                      <a:pt x="3050" y="4330"/>
                    </a:lnTo>
                    <a:lnTo>
                      <a:pt x="3058" y="4324"/>
                    </a:lnTo>
                    <a:close/>
                    <a:moveTo>
                      <a:pt x="3358" y="4790"/>
                    </a:moveTo>
                    <a:lnTo>
                      <a:pt x="3358" y="4790"/>
                    </a:lnTo>
                    <a:lnTo>
                      <a:pt x="3360" y="4800"/>
                    </a:lnTo>
                    <a:lnTo>
                      <a:pt x="3358" y="4806"/>
                    </a:lnTo>
                    <a:lnTo>
                      <a:pt x="3358" y="4812"/>
                    </a:lnTo>
                    <a:lnTo>
                      <a:pt x="3358" y="4816"/>
                    </a:lnTo>
                    <a:lnTo>
                      <a:pt x="3362" y="4820"/>
                    </a:lnTo>
                    <a:lnTo>
                      <a:pt x="3364" y="4826"/>
                    </a:lnTo>
                    <a:lnTo>
                      <a:pt x="3364" y="4830"/>
                    </a:lnTo>
                    <a:lnTo>
                      <a:pt x="3364" y="4838"/>
                    </a:lnTo>
                    <a:lnTo>
                      <a:pt x="3364" y="4846"/>
                    </a:lnTo>
                    <a:lnTo>
                      <a:pt x="3364" y="4850"/>
                    </a:lnTo>
                    <a:lnTo>
                      <a:pt x="3368" y="4856"/>
                    </a:lnTo>
                    <a:lnTo>
                      <a:pt x="3382" y="4876"/>
                    </a:lnTo>
                    <a:lnTo>
                      <a:pt x="3388" y="4882"/>
                    </a:lnTo>
                    <a:lnTo>
                      <a:pt x="3390" y="4884"/>
                    </a:lnTo>
                    <a:lnTo>
                      <a:pt x="3394" y="4884"/>
                    </a:lnTo>
                    <a:lnTo>
                      <a:pt x="3394" y="4882"/>
                    </a:lnTo>
                    <a:lnTo>
                      <a:pt x="3394" y="4880"/>
                    </a:lnTo>
                    <a:lnTo>
                      <a:pt x="3390" y="4876"/>
                    </a:lnTo>
                    <a:lnTo>
                      <a:pt x="3384" y="4868"/>
                    </a:lnTo>
                    <a:lnTo>
                      <a:pt x="3380" y="4860"/>
                    </a:lnTo>
                    <a:lnTo>
                      <a:pt x="3376" y="4848"/>
                    </a:lnTo>
                    <a:lnTo>
                      <a:pt x="3374" y="4836"/>
                    </a:lnTo>
                    <a:lnTo>
                      <a:pt x="3374" y="4826"/>
                    </a:lnTo>
                    <a:lnTo>
                      <a:pt x="3376" y="4820"/>
                    </a:lnTo>
                    <a:lnTo>
                      <a:pt x="3380" y="4818"/>
                    </a:lnTo>
                    <a:lnTo>
                      <a:pt x="3382" y="4818"/>
                    </a:lnTo>
                    <a:lnTo>
                      <a:pt x="3390" y="4820"/>
                    </a:lnTo>
                    <a:lnTo>
                      <a:pt x="3402" y="4824"/>
                    </a:lnTo>
                    <a:lnTo>
                      <a:pt x="3406" y="4826"/>
                    </a:lnTo>
                    <a:lnTo>
                      <a:pt x="3410" y="4826"/>
                    </a:lnTo>
                    <a:lnTo>
                      <a:pt x="3410" y="4822"/>
                    </a:lnTo>
                    <a:lnTo>
                      <a:pt x="3406" y="4816"/>
                    </a:lnTo>
                    <a:lnTo>
                      <a:pt x="3400" y="4812"/>
                    </a:lnTo>
                    <a:lnTo>
                      <a:pt x="3394" y="4810"/>
                    </a:lnTo>
                    <a:lnTo>
                      <a:pt x="3390" y="4806"/>
                    </a:lnTo>
                    <a:lnTo>
                      <a:pt x="3386" y="4804"/>
                    </a:lnTo>
                    <a:lnTo>
                      <a:pt x="3386" y="4802"/>
                    </a:lnTo>
                    <a:lnTo>
                      <a:pt x="3388" y="4800"/>
                    </a:lnTo>
                    <a:lnTo>
                      <a:pt x="3394" y="4796"/>
                    </a:lnTo>
                    <a:lnTo>
                      <a:pt x="3400" y="4792"/>
                    </a:lnTo>
                    <a:lnTo>
                      <a:pt x="3404" y="4788"/>
                    </a:lnTo>
                    <a:lnTo>
                      <a:pt x="3406" y="4784"/>
                    </a:lnTo>
                    <a:lnTo>
                      <a:pt x="3408" y="4774"/>
                    </a:lnTo>
                    <a:lnTo>
                      <a:pt x="3406" y="4770"/>
                    </a:lnTo>
                    <a:lnTo>
                      <a:pt x="3404" y="4766"/>
                    </a:lnTo>
                    <a:lnTo>
                      <a:pt x="3400" y="4766"/>
                    </a:lnTo>
                    <a:lnTo>
                      <a:pt x="3396" y="4766"/>
                    </a:lnTo>
                    <a:lnTo>
                      <a:pt x="3390" y="4770"/>
                    </a:lnTo>
                    <a:lnTo>
                      <a:pt x="3386" y="4774"/>
                    </a:lnTo>
                    <a:lnTo>
                      <a:pt x="3378" y="4788"/>
                    </a:lnTo>
                    <a:lnTo>
                      <a:pt x="3372" y="4800"/>
                    </a:lnTo>
                    <a:lnTo>
                      <a:pt x="3370" y="4800"/>
                    </a:lnTo>
                    <a:lnTo>
                      <a:pt x="3368" y="4798"/>
                    </a:lnTo>
                    <a:lnTo>
                      <a:pt x="3366" y="4792"/>
                    </a:lnTo>
                    <a:lnTo>
                      <a:pt x="3368" y="4788"/>
                    </a:lnTo>
                    <a:lnTo>
                      <a:pt x="3372" y="4782"/>
                    </a:lnTo>
                    <a:lnTo>
                      <a:pt x="3378" y="4772"/>
                    </a:lnTo>
                    <a:lnTo>
                      <a:pt x="3378" y="4766"/>
                    </a:lnTo>
                    <a:lnTo>
                      <a:pt x="3378" y="4762"/>
                    </a:lnTo>
                    <a:lnTo>
                      <a:pt x="3376" y="4754"/>
                    </a:lnTo>
                    <a:lnTo>
                      <a:pt x="3374" y="4750"/>
                    </a:lnTo>
                    <a:lnTo>
                      <a:pt x="3374" y="4748"/>
                    </a:lnTo>
                    <a:lnTo>
                      <a:pt x="3374" y="4744"/>
                    </a:lnTo>
                    <a:lnTo>
                      <a:pt x="3378" y="4734"/>
                    </a:lnTo>
                    <a:lnTo>
                      <a:pt x="3378" y="4732"/>
                    </a:lnTo>
                    <a:lnTo>
                      <a:pt x="3376" y="4732"/>
                    </a:lnTo>
                    <a:lnTo>
                      <a:pt x="3370" y="4736"/>
                    </a:lnTo>
                    <a:lnTo>
                      <a:pt x="3366" y="4740"/>
                    </a:lnTo>
                    <a:lnTo>
                      <a:pt x="3362" y="4746"/>
                    </a:lnTo>
                    <a:lnTo>
                      <a:pt x="3356" y="4760"/>
                    </a:lnTo>
                    <a:lnTo>
                      <a:pt x="3356" y="4776"/>
                    </a:lnTo>
                    <a:lnTo>
                      <a:pt x="3356" y="4784"/>
                    </a:lnTo>
                    <a:lnTo>
                      <a:pt x="3358" y="4790"/>
                    </a:lnTo>
                    <a:close/>
                    <a:moveTo>
                      <a:pt x="3086" y="4178"/>
                    </a:moveTo>
                    <a:lnTo>
                      <a:pt x="3086" y="4178"/>
                    </a:lnTo>
                    <a:lnTo>
                      <a:pt x="3076" y="4178"/>
                    </a:lnTo>
                    <a:lnTo>
                      <a:pt x="3070" y="4180"/>
                    </a:lnTo>
                    <a:lnTo>
                      <a:pt x="3068" y="4184"/>
                    </a:lnTo>
                    <a:lnTo>
                      <a:pt x="3072" y="4186"/>
                    </a:lnTo>
                    <a:lnTo>
                      <a:pt x="3076" y="4188"/>
                    </a:lnTo>
                    <a:lnTo>
                      <a:pt x="3076" y="4190"/>
                    </a:lnTo>
                    <a:lnTo>
                      <a:pt x="3078" y="4194"/>
                    </a:lnTo>
                    <a:lnTo>
                      <a:pt x="3080" y="4196"/>
                    </a:lnTo>
                    <a:lnTo>
                      <a:pt x="3084" y="4202"/>
                    </a:lnTo>
                    <a:lnTo>
                      <a:pt x="3088" y="4212"/>
                    </a:lnTo>
                    <a:lnTo>
                      <a:pt x="3092" y="4224"/>
                    </a:lnTo>
                    <a:lnTo>
                      <a:pt x="3098" y="4238"/>
                    </a:lnTo>
                    <a:lnTo>
                      <a:pt x="3102" y="4244"/>
                    </a:lnTo>
                    <a:lnTo>
                      <a:pt x="3104" y="4244"/>
                    </a:lnTo>
                    <a:lnTo>
                      <a:pt x="3106" y="4244"/>
                    </a:lnTo>
                    <a:lnTo>
                      <a:pt x="3112" y="4240"/>
                    </a:lnTo>
                    <a:lnTo>
                      <a:pt x="3116" y="4232"/>
                    </a:lnTo>
                    <a:lnTo>
                      <a:pt x="3118" y="4224"/>
                    </a:lnTo>
                    <a:lnTo>
                      <a:pt x="3118" y="4220"/>
                    </a:lnTo>
                    <a:lnTo>
                      <a:pt x="3116" y="4216"/>
                    </a:lnTo>
                    <a:lnTo>
                      <a:pt x="3116" y="4208"/>
                    </a:lnTo>
                    <a:lnTo>
                      <a:pt x="3118" y="4204"/>
                    </a:lnTo>
                    <a:lnTo>
                      <a:pt x="3116" y="4198"/>
                    </a:lnTo>
                    <a:lnTo>
                      <a:pt x="3114" y="4194"/>
                    </a:lnTo>
                    <a:lnTo>
                      <a:pt x="3110" y="4190"/>
                    </a:lnTo>
                    <a:lnTo>
                      <a:pt x="3100" y="4184"/>
                    </a:lnTo>
                    <a:lnTo>
                      <a:pt x="3086" y="4178"/>
                    </a:lnTo>
                    <a:close/>
                    <a:moveTo>
                      <a:pt x="3138" y="4192"/>
                    </a:moveTo>
                    <a:lnTo>
                      <a:pt x="3138" y="4192"/>
                    </a:lnTo>
                    <a:lnTo>
                      <a:pt x="3140" y="4190"/>
                    </a:lnTo>
                    <a:lnTo>
                      <a:pt x="3142" y="4186"/>
                    </a:lnTo>
                    <a:lnTo>
                      <a:pt x="3140" y="4180"/>
                    </a:lnTo>
                    <a:lnTo>
                      <a:pt x="3138" y="4178"/>
                    </a:lnTo>
                    <a:lnTo>
                      <a:pt x="3134" y="4178"/>
                    </a:lnTo>
                    <a:lnTo>
                      <a:pt x="3132" y="4178"/>
                    </a:lnTo>
                    <a:lnTo>
                      <a:pt x="3130" y="4178"/>
                    </a:lnTo>
                    <a:lnTo>
                      <a:pt x="3130" y="4184"/>
                    </a:lnTo>
                    <a:lnTo>
                      <a:pt x="3130" y="4188"/>
                    </a:lnTo>
                    <a:lnTo>
                      <a:pt x="3132" y="4192"/>
                    </a:lnTo>
                    <a:lnTo>
                      <a:pt x="3134" y="4194"/>
                    </a:lnTo>
                    <a:lnTo>
                      <a:pt x="3138" y="4192"/>
                    </a:lnTo>
                    <a:close/>
                    <a:moveTo>
                      <a:pt x="3386" y="4736"/>
                    </a:moveTo>
                    <a:lnTo>
                      <a:pt x="3386" y="4736"/>
                    </a:lnTo>
                    <a:lnTo>
                      <a:pt x="3388" y="4742"/>
                    </a:lnTo>
                    <a:lnTo>
                      <a:pt x="3392" y="4742"/>
                    </a:lnTo>
                    <a:lnTo>
                      <a:pt x="3396" y="4740"/>
                    </a:lnTo>
                    <a:lnTo>
                      <a:pt x="3398" y="4736"/>
                    </a:lnTo>
                    <a:lnTo>
                      <a:pt x="3402" y="4732"/>
                    </a:lnTo>
                    <a:lnTo>
                      <a:pt x="3404" y="4726"/>
                    </a:lnTo>
                    <a:lnTo>
                      <a:pt x="3404" y="4720"/>
                    </a:lnTo>
                    <a:lnTo>
                      <a:pt x="3404" y="4714"/>
                    </a:lnTo>
                    <a:lnTo>
                      <a:pt x="3400" y="4712"/>
                    </a:lnTo>
                    <a:lnTo>
                      <a:pt x="3398" y="4712"/>
                    </a:lnTo>
                    <a:lnTo>
                      <a:pt x="3394" y="4714"/>
                    </a:lnTo>
                    <a:lnTo>
                      <a:pt x="3392" y="4718"/>
                    </a:lnTo>
                    <a:lnTo>
                      <a:pt x="3388" y="4726"/>
                    </a:lnTo>
                    <a:lnTo>
                      <a:pt x="3386" y="4736"/>
                    </a:lnTo>
                    <a:close/>
                    <a:moveTo>
                      <a:pt x="3378" y="4912"/>
                    </a:moveTo>
                    <a:lnTo>
                      <a:pt x="3378" y="4912"/>
                    </a:lnTo>
                    <a:lnTo>
                      <a:pt x="3374" y="4908"/>
                    </a:lnTo>
                    <a:lnTo>
                      <a:pt x="3370" y="4906"/>
                    </a:lnTo>
                    <a:lnTo>
                      <a:pt x="3364" y="4904"/>
                    </a:lnTo>
                    <a:lnTo>
                      <a:pt x="3362" y="4904"/>
                    </a:lnTo>
                    <a:lnTo>
                      <a:pt x="3358" y="4906"/>
                    </a:lnTo>
                    <a:lnTo>
                      <a:pt x="3356" y="4908"/>
                    </a:lnTo>
                    <a:lnTo>
                      <a:pt x="3354" y="4912"/>
                    </a:lnTo>
                    <a:lnTo>
                      <a:pt x="3354" y="4916"/>
                    </a:lnTo>
                    <a:lnTo>
                      <a:pt x="3354" y="4922"/>
                    </a:lnTo>
                    <a:lnTo>
                      <a:pt x="3358" y="4924"/>
                    </a:lnTo>
                    <a:lnTo>
                      <a:pt x="3366" y="4922"/>
                    </a:lnTo>
                    <a:lnTo>
                      <a:pt x="3382" y="4922"/>
                    </a:lnTo>
                    <a:lnTo>
                      <a:pt x="3384" y="4922"/>
                    </a:lnTo>
                    <a:lnTo>
                      <a:pt x="3384" y="4920"/>
                    </a:lnTo>
                    <a:lnTo>
                      <a:pt x="3378" y="4912"/>
                    </a:lnTo>
                    <a:close/>
                    <a:moveTo>
                      <a:pt x="3378" y="5236"/>
                    </a:moveTo>
                    <a:lnTo>
                      <a:pt x="3378" y="5236"/>
                    </a:lnTo>
                    <a:lnTo>
                      <a:pt x="3374" y="5234"/>
                    </a:lnTo>
                    <a:lnTo>
                      <a:pt x="3370" y="5234"/>
                    </a:lnTo>
                    <a:lnTo>
                      <a:pt x="3368" y="5236"/>
                    </a:lnTo>
                    <a:lnTo>
                      <a:pt x="3372" y="5240"/>
                    </a:lnTo>
                    <a:lnTo>
                      <a:pt x="3376" y="5242"/>
                    </a:lnTo>
                    <a:lnTo>
                      <a:pt x="3380" y="5240"/>
                    </a:lnTo>
                    <a:lnTo>
                      <a:pt x="3380" y="5238"/>
                    </a:lnTo>
                    <a:lnTo>
                      <a:pt x="3378" y="5236"/>
                    </a:lnTo>
                    <a:close/>
                    <a:moveTo>
                      <a:pt x="3444" y="5230"/>
                    </a:moveTo>
                    <a:lnTo>
                      <a:pt x="3444" y="5230"/>
                    </a:lnTo>
                    <a:lnTo>
                      <a:pt x="3448" y="5232"/>
                    </a:lnTo>
                    <a:lnTo>
                      <a:pt x="3450" y="5230"/>
                    </a:lnTo>
                    <a:lnTo>
                      <a:pt x="3452" y="5228"/>
                    </a:lnTo>
                    <a:lnTo>
                      <a:pt x="3452" y="5224"/>
                    </a:lnTo>
                    <a:lnTo>
                      <a:pt x="3448" y="5220"/>
                    </a:lnTo>
                    <a:lnTo>
                      <a:pt x="3442" y="5218"/>
                    </a:lnTo>
                    <a:lnTo>
                      <a:pt x="3440" y="5220"/>
                    </a:lnTo>
                    <a:lnTo>
                      <a:pt x="3442" y="5224"/>
                    </a:lnTo>
                    <a:lnTo>
                      <a:pt x="3444" y="5230"/>
                    </a:lnTo>
                    <a:close/>
                    <a:moveTo>
                      <a:pt x="3364" y="4876"/>
                    </a:moveTo>
                    <a:lnTo>
                      <a:pt x="3364" y="4876"/>
                    </a:lnTo>
                    <a:lnTo>
                      <a:pt x="3364" y="4878"/>
                    </a:lnTo>
                    <a:lnTo>
                      <a:pt x="3366" y="4880"/>
                    </a:lnTo>
                    <a:lnTo>
                      <a:pt x="3370" y="4882"/>
                    </a:lnTo>
                    <a:lnTo>
                      <a:pt x="3372" y="4880"/>
                    </a:lnTo>
                    <a:lnTo>
                      <a:pt x="3374" y="4876"/>
                    </a:lnTo>
                    <a:lnTo>
                      <a:pt x="3372" y="4874"/>
                    </a:lnTo>
                    <a:lnTo>
                      <a:pt x="3368" y="4874"/>
                    </a:lnTo>
                    <a:lnTo>
                      <a:pt x="3364" y="4876"/>
                    </a:lnTo>
                    <a:close/>
                    <a:moveTo>
                      <a:pt x="3374" y="5022"/>
                    </a:moveTo>
                    <a:lnTo>
                      <a:pt x="3374" y="5022"/>
                    </a:lnTo>
                    <a:lnTo>
                      <a:pt x="3378" y="5024"/>
                    </a:lnTo>
                    <a:lnTo>
                      <a:pt x="3384" y="5022"/>
                    </a:lnTo>
                    <a:lnTo>
                      <a:pt x="3388" y="5018"/>
                    </a:lnTo>
                    <a:lnTo>
                      <a:pt x="3390" y="5012"/>
                    </a:lnTo>
                    <a:lnTo>
                      <a:pt x="3390" y="5010"/>
                    </a:lnTo>
                    <a:lnTo>
                      <a:pt x="3388" y="5010"/>
                    </a:lnTo>
                    <a:lnTo>
                      <a:pt x="3382" y="5012"/>
                    </a:lnTo>
                    <a:lnTo>
                      <a:pt x="3376" y="5018"/>
                    </a:lnTo>
                    <a:lnTo>
                      <a:pt x="3374" y="5020"/>
                    </a:lnTo>
                    <a:lnTo>
                      <a:pt x="3374" y="5022"/>
                    </a:lnTo>
                    <a:close/>
                    <a:moveTo>
                      <a:pt x="3412" y="3200"/>
                    </a:moveTo>
                    <a:lnTo>
                      <a:pt x="3412" y="3200"/>
                    </a:lnTo>
                    <a:lnTo>
                      <a:pt x="3408" y="3200"/>
                    </a:lnTo>
                    <a:lnTo>
                      <a:pt x="3406" y="3202"/>
                    </a:lnTo>
                    <a:lnTo>
                      <a:pt x="3404" y="3206"/>
                    </a:lnTo>
                    <a:lnTo>
                      <a:pt x="3406" y="3208"/>
                    </a:lnTo>
                    <a:lnTo>
                      <a:pt x="3408" y="3208"/>
                    </a:lnTo>
                    <a:lnTo>
                      <a:pt x="3414" y="3206"/>
                    </a:lnTo>
                    <a:lnTo>
                      <a:pt x="3416" y="3204"/>
                    </a:lnTo>
                    <a:lnTo>
                      <a:pt x="3416" y="3202"/>
                    </a:lnTo>
                    <a:lnTo>
                      <a:pt x="3412" y="3200"/>
                    </a:lnTo>
                    <a:close/>
                    <a:moveTo>
                      <a:pt x="3402" y="3084"/>
                    </a:moveTo>
                    <a:lnTo>
                      <a:pt x="3402" y="3084"/>
                    </a:lnTo>
                    <a:lnTo>
                      <a:pt x="3400" y="3088"/>
                    </a:lnTo>
                    <a:lnTo>
                      <a:pt x="3398" y="3092"/>
                    </a:lnTo>
                    <a:lnTo>
                      <a:pt x="3400" y="3096"/>
                    </a:lnTo>
                    <a:lnTo>
                      <a:pt x="3402" y="3098"/>
                    </a:lnTo>
                    <a:lnTo>
                      <a:pt x="3404" y="3096"/>
                    </a:lnTo>
                    <a:lnTo>
                      <a:pt x="3406" y="3092"/>
                    </a:lnTo>
                    <a:lnTo>
                      <a:pt x="3406" y="3088"/>
                    </a:lnTo>
                    <a:lnTo>
                      <a:pt x="3406" y="3084"/>
                    </a:lnTo>
                    <a:lnTo>
                      <a:pt x="3404" y="3084"/>
                    </a:lnTo>
                    <a:lnTo>
                      <a:pt x="3402" y="3084"/>
                    </a:lnTo>
                    <a:close/>
                    <a:moveTo>
                      <a:pt x="3416" y="3464"/>
                    </a:moveTo>
                    <a:lnTo>
                      <a:pt x="3416" y="3464"/>
                    </a:lnTo>
                    <a:lnTo>
                      <a:pt x="3420" y="3466"/>
                    </a:lnTo>
                    <a:lnTo>
                      <a:pt x="3422" y="3464"/>
                    </a:lnTo>
                    <a:lnTo>
                      <a:pt x="3422" y="3460"/>
                    </a:lnTo>
                    <a:lnTo>
                      <a:pt x="3420" y="3454"/>
                    </a:lnTo>
                    <a:lnTo>
                      <a:pt x="3418" y="3452"/>
                    </a:lnTo>
                    <a:lnTo>
                      <a:pt x="3416" y="3454"/>
                    </a:lnTo>
                    <a:lnTo>
                      <a:pt x="3414" y="3458"/>
                    </a:lnTo>
                    <a:lnTo>
                      <a:pt x="3416" y="3464"/>
                    </a:lnTo>
                    <a:close/>
                    <a:moveTo>
                      <a:pt x="2806" y="3776"/>
                    </a:moveTo>
                    <a:lnTo>
                      <a:pt x="2806" y="3776"/>
                    </a:lnTo>
                    <a:lnTo>
                      <a:pt x="2810" y="3778"/>
                    </a:lnTo>
                    <a:lnTo>
                      <a:pt x="2814" y="3778"/>
                    </a:lnTo>
                    <a:lnTo>
                      <a:pt x="2816" y="3776"/>
                    </a:lnTo>
                    <a:lnTo>
                      <a:pt x="2818" y="3774"/>
                    </a:lnTo>
                    <a:lnTo>
                      <a:pt x="2820" y="3768"/>
                    </a:lnTo>
                    <a:lnTo>
                      <a:pt x="2818" y="3762"/>
                    </a:lnTo>
                    <a:lnTo>
                      <a:pt x="2820" y="3758"/>
                    </a:lnTo>
                    <a:lnTo>
                      <a:pt x="2820" y="3754"/>
                    </a:lnTo>
                    <a:lnTo>
                      <a:pt x="2820" y="3752"/>
                    </a:lnTo>
                    <a:lnTo>
                      <a:pt x="2818" y="3752"/>
                    </a:lnTo>
                    <a:lnTo>
                      <a:pt x="2814" y="3752"/>
                    </a:lnTo>
                    <a:lnTo>
                      <a:pt x="2812" y="3752"/>
                    </a:lnTo>
                    <a:lnTo>
                      <a:pt x="2814" y="3752"/>
                    </a:lnTo>
                    <a:lnTo>
                      <a:pt x="2814" y="3750"/>
                    </a:lnTo>
                    <a:lnTo>
                      <a:pt x="2812" y="3748"/>
                    </a:lnTo>
                    <a:lnTo>
                      <a:pt x="2810" y="3750"/>
                    </a:lnTo>
                    <a:lnTo>
                      <a:pt x="2808" y="3752"/>
                    </a:lnTo>
                    <a:lnTo>
                      <a:pt x="2808" y="3756"/>
                    </a:lnTo>
                    <a:lnTo>
                      <a:pt x="2806" y="3758"/>
                    </a:lnTo>
                    <a:lnTo>
                      <a:pt x="2802" y="3760"/>
                    </a:lnTo>
                    <a:lnTo>
                      <a:pt x="2802" y="3766"/>
                    </a:lnTo>
                    <a:lnTo>
                      <a:pt x="2802" y="3774"/>
                    </a:lnTo>
                    <a:lnTo>
                      <a:pt x="2800" y="3774"/>
                    </a:lnTo>
                    <a:lnTo>
                      <a:pt x="2802" y="3774"/>
                    </a:lnTo>
                    <a:lnTo>
                      <a:pt x="2804" y="3774"/>
                    </a:lnTo>
                    <a:lnTo>
                      <a:pt x="2806" y="3776"/>
                    </a:lnTo>
                    <a:close/>
                    <a:moveTo>
                      <a:pt x="3380" y="3090"/>
                    </a:moveTo>
                    <a:lnTo>
                      <a:pt x="3380" y="3090"/>
                    </a:lnTo>
                    <a:lnTo>
                      <a:pt x="3378" y="3088"/>
                    </a:lnTo>
                    <a:lnTo>
                      <a:pt x="3376" y="3086"/>
                    </a:lnTo>
                    <a:lnTo>
                      <a:pt x="3372" y="3088"/>
                    </a:lnTo>
                    <a:lnTo>
                      <a:pt x="3370" y="3090"/>
                    </a:lnTo>
                    <a:lnTo>
                      <a:pt x="3370" y="3092"/>
                    </a:lnTo>
                    <a:lnTo>
                      <a:pt x="3376" y="3096"/>
                    </a:lnTo>
                    <a:lnTo>
                      <a:pt x="3378" y="3096"/>
                    </a:lnTo>
                    <a:lnTo>
                      <a:pt x="3380" y="3096"/>
                    </a:lnTo>
                    <a:lnTo>
                      <a:pt x="3380" y="3090"/>
                    </a:lnTo>
                    <a:close/>
                    <a:moveTo>
                      <a:pt x="3918" y="2740"/>
                    </a:moveTo>
                    <a:lnTo>
                      <a:pt x="3918" y="2740"/>
                    </a:lnTo>
                    <a:lnTo>
                      <a:pt x="3918" y="2736"/>
                    </a:lnTo>
                    <a:lnTo>
                      <a:pt x="3918" y="2734"/>
                    </a:lnTo>
                    <a:lnTo>
                      <a:pt x="3914" y="2732"/>
                    </a:lnTo>
                    <a:lnTo>
                      <a:pt x="3908" y="2730"/>
                    </a:lnTo>
                    <a:lnTo>
                      <a:pt x="3902" y="2728"/>
                    </a:lnTo>
                    <a:lnTo>
                      <a:pt x="3900" y="2726"/>
                    </a:lnTo>
                    <a:lnTo>
                      <a:pt x="3898" y="2728"/>
                    </a:lnTo>
                    <a:lnTo>
                      <a:pt x="3894" y="2736"/>
                    </a:lnTo>
                    <a:lnTo>
                      <a:pt x="3894" y="2740"/>
                    </a:lnTo>
                    <a:lnTo>
                      <a:pt x="3894" y="2744"/>
                    </a:lnTo>
                    <a:lnTo>
                      <a:pt x="3898" y="2746"/>
                    </a:lnTo>
                    <a:lnTo>
                      <a:pt x="3902" y="2744"/>
                    </a:lnTo>
                    <a:lnTo>
                      <a:pt x="3906" y="2744"/>
                    </a:lnTo>
                    <a:lnTo>
                      <a:pt x="3910" y="2746"/>
                    </a:lnTo>
                    <a:lnTo>
                      <a:pt x="3910" y="2748"/>
                    </a:lnTo>
                    <a:lnTo>
                      <a:pt x="3912" y="2752"/>
                    </a:lnTo>
                    <a:lnTo>
                      <a:pt x="3908" y="2760"/>
                    </a:lnTo>
                    <a:lnTo>
                      <a:pt x="3906" y="2762"/>
                    </a:lnTo>
                    <a:lnTo>
                      <a:pt x="3904" y="2760"/>
                    </a:lnTo>
                    <a:lnTo>
                      <a:pt x="3900" y="2758"/>
                    </a:lnTo>
                    <a:lnTo>
                      <a:pt x="3898" y="2760"/>
                    </a:lnTo>
                    <a:lnTo>
                      <a:pt x="3894" y="2762"/>
                    </a:lnTo>
                    <a:lnTo>
                      <a:pt x="3890" y="2764"/>
                    </a:lnTo>
                    <a:lnTo>
                      <a:pt x="3888" y="2762"/>
                    </a:lnTo>
                    <a:lnTo>
                      <a:pt x="3888" y="2756"/>
                    </a:lnTo>
                    <a:lnTo>
                      <a:pt x="3886" y="2746"/>
                    </a:lnTo>
                    <a:lnTo>
                      <a:pt x="3884" y="2742"/>
                    </a:lnTo>
                    <a:lnTo>
                      <a:pt x="3880" y="2740"/>
                    </a:lnTo>
                    <a:lnTo>
                      <a:pt x="3878" y="2742"/>
                    </a:lnTo>
                    <a:lnTo>
                      <a:pt x="3876" y="2744"/>
                    </a:lnTo>
                    <a:lnTo>
                      <a:pt x="3874" y="2750"/>
                    </a:lnTo>
                    <a:lnTo>
                      <a:pt x="3874" y="2758"/>
                    </a:lnTo>
                    <a:lnTo>
                      <a:pt x="3872" y="2764"/>
                    </a:lnTo>
                    <a:lnTo>
                      <a:pt x="3870" y="2768"/>
                    </a:lnTo>
                    <a:lnTo>
                      <a:pt x="3866" y="2768"/>
                    </a:lnTo>
                    <a:lnTo>
                      <a:pt x="3862" y="2770"/>
                    </a:lnTo>
                    <a:lnTo>
                      <a:pt x="3858" y="2770"/>
                    </a:lnTo>
                    <a:lnTo>
                      <a:pt x="3856" y="2772"/>
                    </a:lnTo>
                    <a:lnTo>
                      <a:pt x="3856" y="2776"/>
                    </a:lnTo>
                    <a:lnTo>
                      <a:pt x="3856" y="2786"/>
                    </a:lnTo>
                    <a:lnTo>
                      <a:pt x="3858" y="2796"/>
                    </a:lnTo>
                    <a:lnTo>
                      <a:pt x="3860" y="2802"/>
                    </a:lnTo>
                    <a:lnTo>
                      <a:pt x="3858" y="2806"/>
                    </a:lnTo>
                    <a:lnTo>
                      <a:pt x="3856" y="2808"/>
                    </a:lnTo>
                    <a:lnTo>
                      <a:pt x="3852" y="2810"/>
                    </a:lnTo>
                    <a:lnTo>
                      <a:pt x="3850" y="2812"/>
                    </a:lnTo>
                    <a:lnTo>
                      <a:pt x="3850" y="2814"/>
                    </a:lnTo>
                    <a:lnTo>
                      <a:pt x="3850" y="2816"/>
                    </a:lnTo>
                    <a:lnTo>
                      <a:pt x="3852" y="2818"/>
                    </a:lnTo>
                    <a:lnTo>
                      <a:pt x="3854" y="2818"/>
                    </a:lnTo>
                    <a:lnTo>
                      <a:pt x="3858" y="2820"/>
                    </a:lnTo>
                    <a:lnTo>
                      <a:pt x="3860" y="2824"/>
                    </a:lnTo>
                    <a:lnTo>
                      <a:pt x="3860" y="2832"/>
                    </a:lnTo>
                    <a:lnTo>
                      <a:pt x="3858" y="2846"/>
                    </a:lnTo>
                    <a:lnTo>
                      <a:pt x="3854" y="2866"/>
                    </a:lnTo>
                    <a:lnTo>
                      <a:pt x="3850" y="2884"/>
                    </a:lnTo>
                    <a:lnTo>
                      <a:pt x="3844" y="2896"/>
                    </a:lnTo>
                    <a:lnTo>
                      <a:pt x="3840" y="2904"/>
                    </a:lnTo>
                    <a:lnTo>
                      <a:pt x="3834" y="2912"/>
                    </a:lnTo>
                    <a:lnTo>
                      <a:pt x="3822" y="2926"/>
                    </a:lnTo>
                    <a:lnTo>
                      <a:pt x="3808" y="2942"/>
                    </a:lnTo>
                    <a:lnTo>
                      <a:pt x="3802" y="2952"/>
                    </a:lnTo>
                    <a:lnTo>
                      <a:pt x="3794" y="2960"/>
                    </a:lnTo>
                    <a:lnTo>
                      <a:pt x="3788" y="2964"/>
                    </a:lnTo>
                    <a:lnTo>
                      <a:pt x="3782" y="2968"/>
                    </a:lnTo>
                    <a:lnTo>
                      <a:pt x="3768" y="2974"/>
                    </a:lnTo>
                    <a:lnTo>
                      <a:pt x="3760" y="2978"/>
                    </a:lnTo>
                    <a:lnTo>
                      <a:pt x="3752" y="2984"/>
                    </a:lnTo>
                    <a:lnTo>
                      <a:pt x="3742" y="2990"/>
                    </a:lnTo>
                    <a:lnTo>
                      <a:pt x="3742" y="2988"/>
                    </a:lnTo>
                    <a:lnTo>
                      <a:pt x="3742" y="2986"/>
                    </a:lnTo>
                    <a:lnTo>
                      <a:pt x="3744" y="2978"/>
                    </a:lnTo>
                    <a:lnTo>
                      <a:pt x="3744" y="2974"/>
                    </a:lnTo>
                    <a:lnTo>
                      <a:pt x="3740" y="2970"/>
                    </a:lnTo>
                    <a:lnTo>
                      <a:pt x="3740" y="2968"/>
                    </a:lnTo>
                    <a:lnTo>
                      <a:pt x="3740" y="2966"/>
                    </a:lnTo>
                    <a:lnTo>
                      <a:pt x="3748" y="2960"/>
                    </a:lnTo>
                    <a:lnTo>
                      <a:pt x="3754" y="2952"/>
                    </a:lnTo>
                    <a:lnTo>
                      <a:pt x="3756" y="2948"/>
                    </a:lnTo>
                    <a:lnTo>
                      <a:pt x="3754" y="2944"/>
                    </a:lnTo>
                    <a:lnTo>
                      <a:pt x="3752" y="2944"/>
                    </a:lnTo>
                    <a:lnTo>
                      <a:pt x="3748" y="2944"/>
                    </a:lnTo>
                    <a:lnTo>
                      <a:pt x="3738" y="2948"/>
                    </a:lnTo>
                    <a:lnTo>
                      <a:pt x="3734" y="2952"/>
                    </a:lnTo>
                    <a:lnTo>
                      <a:pt x="3730" y="2956"/>
                    </a:lnTo>
                    <a:lnTo>
                      <a:pt x="3728" y="2962"/>
                    </a:lnTo>
                    <a:lnTo>
                      <a:pt x="3730" y="2966"/>
                    </a:lnTo>
                    <a:lnTo>
                      <a:pt x="3730" y="2976"/>
                    </a:lnTo>
                    <a:lnTo>
                      <a:pt x="3728" y="2986"/>
                    </a:lnTo>
                    <a:lnTo>
                      <a:pt x="3722" y="2996"/>
                    </a:lnTo>
                    <a:lnTo>
                      <a:pt x="3716" y="3006"/>
                    </a:lnTo>
                    <a:lnTo>
                      <a:pt x="3704" y="3022"/>
                    </a:lnTo>
                    <a:lnTo>
                      <a:pt x="3700" y="3026"/>
                    </a:lnTo>
                    <a:lnTo>
                      <a:pt x="3698" y="3030"/>
                    </a:lnTo>
                    <a:lnTo>
                      <a:pt x="3700" y="3036"/>
                    </a:lnTo>
                    <a:lnTo>
                      <a:pt x="3700" y="3044"/>
                    </a:lnTo>
                    <a:lnTo>
                      <a:pt x="3698" y="3046"/>
                    </a:lnTo>
                    <a:lnTo>
                      <a:pt x="3694" y="3050"/>
                    </a:lnTo>
                    <a:lnTo>
                      <a:pt x="3690" y="3052"/>
                    </a:lnTo>
                    <a:lnTo>
                      <a:pt x="3682" y="3054"/>
                    </a:lnTo>
                    <a:lnTo>
                      <a:pt x="3676" y="3054"/>
                    </a:lnTo>
                    <a:lnTo>
                      <a:pt x="3672" y="3052"/>
                    </a:lnTo>
                    <a:lnTo>
                      <a:pt x="3672" y="3048"/>
                    </a:lnTo>
                    <a:lnTo>
                      <a:pt x="3674" y="3044"/>
                    </a:lnTo>
                    <a:lnTo>
                      <a:pt x="3672" y="3042"/>
                    </a:lnTo>
                    <a:lnTo>
                      <a:pt x="3668" y="3040"/>
                    </a:lnTo>
                    <a:lnTo>
                      <a:pt x="3662" y="3042"/>
                    </a:lnTo>
                    <a:lnTo>
                      <a:pt x="3652" y="3044"/>
                    </a:lnTo>
                    <a:lnTo>
                      <a:pt x="3626" y="3052"/>
                    </a:lnTo>
                    <a:lnTo>
                      <a:pt x="3614" y="3056"/>
                    </a:lnTo>
                    <a:lnTo>
                      <a:pt x="3602" y="3058"/>
                    </a:lnTo>
                    <a:lnTo>
                      <a:pt x="3594" y="3058"/>
                    </a:lnTo>
                    <a:lnTo>
                      <a:pt x="3592" y="3056"/>
                    </a:lnTo>
                    <a:lnTo>
                      <a:pt x="3590" y="3054"/>
                    </a:lnTo>
                    <a:lnTo>
                      <a:pt x="3588" y="3050"/>
                    </a:lnTo>
                    <a:lnTo>
                      <a:pt x="3584" y="3050"/>
                    </a:lnTo>
                    <a:lnTo>
                      <a:pt x="3580" y="3050"/>
                    </a:lnTo>
                    <a:lnTo>
                      <a:pt x="3574" y="3052"/>
                    </a:lnTo>
                    <a:lnTo>
                      <a:pt x="3562" y="3062"/>
                    </a:lnTo>
                    <a:lnTo>
                      <a:pt x="3548" y="3080"/>
                    </a:lnTo>
                    <a:lnTo>
                      <a:pt x="3542" y="3088"/>
                    </a:lnTo>
                    <a:lnTo>
                      <a:pt x="3536" y="3092"/>
                    </a:lnTo>
                    <a:lnTo>
                      <a:pt x="3530" y="3096"/>
                    </a:lnTo>
                    <a:lnTo>
                      <a:pt x="3524" y="3098"/>
                    </a:lnTo>
                    <a:lnTo>
                      <a:pt x="3518" y="3106"/>
                    </a:lnTo>
                    <a:lnTo>
                      <a:pt x="3514" y="3112"/>
                    </a:lnTo>
                    <a:lnTo>
                      <a:pt x="3510" y="3114"/>
                    </a:lnTo>
                    <a:lnTo>
                      <a:pt x="3502" y="3114"/>
                    </a:lnTo>
                    <a:lnTo>
                      <a:pt x="3500" y="3116"/>
                    </a:lnTo>
                    <a:lnTo>
                      <a:pt x="3498" y="3116"/>
                    </a:lnTo>
                    <a:lnTo>
                      <a:pt x="3496" y="3120"/>
                    </a:lnTo>
                    <a:lnTo>
                      <a:pt x="3496" y="3126"/>
                    </a:lnTo>
                    <a:lnTo>
                      <a:pt x="3496" y="3132"/>
                    </a:lnTo>
                    <a:lnTo>
                      <a:pt x="3500" y="3136"/>
                    </a:lnTo>
                    <a:lnTo>
                      <a:pt x="3504" y="3136"/>
                    </a:lnTo>
                    <a:lnTo>
                      <a:pt x="3508" y="3136"/>
                    </a:lnTo>
                    <a:lnTo>
                      <a:pt x="3522" y="3134"/>
                    </a:lnTo>
                    <a:lnTo>
                      <a:pt x="3528" y="3134"/>
                    </a:lnTo>
                    <a:lnTo>
                      <a:pt x="3536" y="3138"/>
                    </a:lnTo>
                    <a:lnTo>
                      <a:pt x="3542" y="3140"/>
                    </a:lnTo>
                    <a:lnTo>
                      <a:pt x="3544" y="3140"/>
                    </a:lnTo>
                    <a:lnTo>
                      <a:pt x="3546" y="3138"/>
                    </a:lnTo>
                    <a:lnTo>
                      <a:pt x="3546" y="3134"/>
                    </a:lnTo>
                    <a:lnTo>
                      <a:pt x="3546" y="3124"/>
                    </a:lnTo>
                    <a:lnTo>
                      <a:pt x="3548" y="3120"/>
                    </a:lnTo>
                    <a:lnTo>
                      <a:pt x="3550" y="3118"/>
                    </a:lnTo>
                    <a:lnTo>
                      <a:pt x="3556" y="3116"/>
                    </a:lnTo>
                    <a:lnTo>
                      <a:pt x="3558" y="3118"/>
                    </a:lnTo>
                    <a:lnTo>
                      <a:pt x="3562" y="3120"/>
                    </a:lnTo>
                    <a:lnTo>
                      <a:pt x="3570" y="3120"/>
                    </a:lnTo>
                    <a:lnTo>
                      <a:pt x="3596" y="3116"/>
                    </a:lnTo>
                    <a:lnTo>
                      <a:pt x="3620" y="3108"/>
                    </a:lnTo>
                    <a:lnTo>
                      <a:pt x="3626" y="3104"/>
                    </a:lnTo>
                    <a:lnTo>
                      <a:pt x="3630" y="3102"/>
                    </a:lnTo>
                    <a:lnTo>
                      <a:pt x="3632" y="3098"/>
                    </a:lnTo>
                    <a:lnTo>
                      <a:pt x="3632" y="3096"/>
                    </a:lnTo>
                    <a:lnTo>
                      <a:pt x="3636" y="3096"/>
                    </a:lnTo>
                    <a:lnTo>
                      <a:pt x="3648" y="3098"/>
                    </a:lnTo>
                    <a:lnTo>
                      <a:pt x="3656" y="3100"/>
                    </a:lnTo>
                    <a:lnTo>
                      <a:pt x="3662" y="3100"/>
                    </a:lnTo>
                    <a:lnTo>
                      <a:pt x="3670" y="3098"/>
                    </a:lnTo>
                    <a:lnTo>
                      <a:pt x="3674" y="3098"/>
                    </a:lnTo>
                    <a:lnTo>
                      <a:pt x="3676" y="3102"/>
                    </a:lnTo>
                    <a:lnTo>
                      <a:pt x="3678" y="3106"/>
                    </a:lnTo>
                    <a:lnTo>
                      <a:pt x="3676" y="3110"/>
                    </a:lnTo>
                    <a:lnTo>
                      <a:pt x="3672" y="3114"/>
                    </a:lnTo>
                    <a:lnTo>
                      <a:pt x="3666" y="3118"/>
                    </a:lnTo>
                    <a:lnTo>
                      <a:pt x="3666" y="3120"/>
                    </a:lnTo>
                    <a:lnTo>
                      <a:pt x="3666" y="3124"/>
                    </a:lnTo>
                    <a:lnTo>
                      <a:pt x="3666" y="3130"/>
                    </a:lnTo>
                    <a:lnTo>
                      <a:pt x="3664" y="3136"/>
                    </a:lnTo>
                    <a:lnTo>
                      <a:pt x="3664" y="3142"/>
                    </a:lnTo>
                    <a:lnTo>
                      <a:pt x="3664" y="3144"/>
                    </a:lnTo>
                    <a:lnTo>
                      <a:pt x="3668" y="3146"/>
                    </a:lnTo>
                    <a:lnTo>
                      <a:pt x="3674" y="3150"/>
                    </a:lnTo>
                    <a:lnTo>
                      <a:pt x="3674" y="3152"/>
                    </a:lnTo>
                    <a:lnTo>
                      <a:pt x="3676" y="3156"/>
                    </a:lnTo>
                    <a:lnTo>
                      <a:pt x="3684" y="3162"/>
                    </a:lnTo>
                    <a:lnTo>
                      <a:pt x="3684" y="3164"/>
                    </a:lnTo>
                    <a:lnTo>
                      <a:pt x="3688" y="3166"/>
                    </a:lnTo>
                    <a:lnTo>
                      <a:pt x="3692" y="3164"/>
                    </a:lnTo>
                    <a:lnTo>
                      <a:pt x="3696" y="3160"/>
                    </a:lnTo>
                    <a:lnTo>
                      <a:pt x="3700" y="3156"/>
                    </a:lnTo>
                    <a:lnTo>
                      <a:pt x="3716" y="3130"/>
                    </a:lnTo>
                    <a:lnTo>
                      <a:pt x="3720" y="3124"/>
                    </a:lnTo>
                    <a:lnTo>
                      <a:pt x="3724" y="3122"/>
                    </a:lnTo>
                    <a:lnTo>
                      <a:pt x="3734" y="3118"/>
                    </a:lnTo>
                    <a:lnTo>
                      <a:pt x="3738" y="3116"/>
                    </a:lnTo>
                    <a:lnTo>
                      <a:pt x="3738" y="3114"/>
                    </a:lnTo>
                    <a:lnTo>
                      <a:pt x="3736" y="3112"/>
                    </a:lnTo>
                    <a:lnTo>
                      <a:pt x="3730" y="3108"/>
                    </a:lnTo>
                    <a:lnTo>
                      <a:pt x="3724" y="3104"/>
                    </a:lnTo>
                    <a:lnTo>
                      <a:pt x="3722" y="3098"/>
                    </a:lnTo>
                    <a:lnTo>
                      <a:pt x="3722" y="3090"/>
                    </a:lnTo>
                    <a:lnTo>
                      <a:pt x="3724" y="3086"/>
                    </a:lnTo>
                    <a:lnTo>
                      <a:pt x="3728" y="3082"/>
                    </a:lnTo>
                    <a:lnTo>
                      <a:pt x="3732" y="3080"/>
                    </a:lnTo>
                    <a:lnTo>
                      <a:pt x="3734" y="3082"/>
                    </a:lnTo>
                    <a:lnTo>
                      <a:pt x="3734" y="3086"/>
                    </a:lnTo>
                    <a:lnTo>
                      <a:pt x="3736" y="3092"/>
                    </a:lnTo>
                    <a:lnTo>
                      <a:pt x="3738" y="3094"/>
                    </a:lnTo>
                    <a:lnTo>
                      <a:pt x="3742" y="3096"/>
                    </a:lnTo>
                    <a:lnTo>
                      <a:pt x="3746" y="3096"/>
                    </a:lnTo>
                    <a:lnTo>
                      <a:pt x="3750" y="3096"/>
                    </a:lnTo>
                    <a:lnTo>
                      <a:pt x="3746" y="3100"/>
                    </a:lnTo>
                    <a:lnTo>
                      <a:pt x="3742" y="3104"/>
                    </a:lnTo>
                    <a:lnTo>
                      <a:pt x="3750" y="3104"/>
                    </a:lnTo>
                    <a:lnTo>
                      <a:pt x="3762" y="3102"/>
                    </a:lnTo>
                    <a:lnTo>
                      <a:pt x="3774" y="3102"/>
                    </a:lnTo>
                    <a:lnTo>
                      <a:pt x="3782" y="3104"/>
                    </a:lnTo>
                    <a:lnTo>
                      <a:pt x="3786" y="3104"/>
                    </a:lnTo>
                    <a:lnTo>
                      <a:pt x="3788" y="3100"/>
                    </a:lnTo>
                    <a:lnTo>
                      <a:pt x="3792" y="3092"/>
                    </a:lnTo>
                    <a:lnTo>
                      <a:pt x="3800" y="3082"/>
                    </a:lnTo>
                    <a:lnTo>
                      <a:pt x="3806" y="3076"/>
                    </a:lnTo>
                    <a:lnTo>
                      <a:pt x="3810" y="3076"/>
                    </a:lnTo>
                    <a:lnTo>
                      <a:pt x="3810" y="3078"/>
                    </a:lnTo>
                    <a:lnTo>
                      <a:pt x="3812" y="3082"/>
                    </a:lnTo>
                    <a:lnTo>
                      <a:pt x="3810" y="3090"/>
                    </a:lnTo>
                    <a:lnTo>
                      <a:pt x="3810" y="3096"/>
                    </a:lnTo>
                    <a:lnTo>
                      <a:pt x="3810" y="3102"/>
                    </a:lnTo>
                    <a:lnTo>
                      <a:pt x="3812" y="3104"/>
                    </a:lnTo>
                    <a:lnTo>
                      <a:pt x="3814" y="3104"/>
                    </a:lnTo>
                    <a:lnTo>
                      <a:pt x="3820" y="3098"/>
                    </a:lnTo>
                    <a:lnTo>
                      <a:pt x="3824" y="3086"/>
                    </a:lnTo>
                    <a:lnTo>
                      <a:pt x="3826" y="3076"/>
                    </a:lnTo>
                    <a:lnTo>
                      <a:pt x="3828" y="3068"/>
                    </a:lnTo>
                    <a:lnTo>
                      <a:pt x="3830" y="3066"/>
                    </a:lnTo>
                    <a:lnTo>
                      <a:pt x="3834" y="3066"/>
                    </a:lnTo>
                    <a:lnTo>
                      <a:pt x="3842" y="3070"/>
                    </a:lnTo>
                    <a:lnTo>
                      <a:pt x="3848" y="3074"/>
                    </a:lnTo>
                    <a:lnTo>
                      <a:pt x="3848" y="3072"/>
                    </a:lnTo>
                    <a:lnTo>
                      <a:pt x="3848" y="3064"/>
                    </a:lnTo>
                    <a:lnTo>
                      <a:pt x="3848" y="3060"/>
                    </a:lnTo>
                    <a:lnTo>
                      <a:pt x="3850" y="3054"/>
                    </a:lnTo>
                    <a:lnTo>
                      <a:pt x="3852" y="3050"/>
                    </a:lnTo>
                    <a:lnTo>
                      <a:pt x="3856" y="3048"/>
                    </a:lnTo>
                    <a:lnTo>
                      <a:pt x="3862" y="3046"/>
                    </a:lnTo>
                    <a:lnTo>
                      <a:pt x="3864" y="3048"/>
                    </a:lnTo>
                    <a:lnTo>
                      <a:pt x="3864" y="3050"/>
                    </a:lnTo>
                    <a:lnTo>
                      <a:pt x="3864" y="3052"/>
                    </a:lnTo>
                    <a:lnTo>
                      <a:pt x="3862" y="3056"/>
                    </a:lnTo>
                    <a:lnTo>
                      <a:pt x="3858" y="3066"/>
                    </a:lnTo>
                    <a:lnTo>
                      <a:pt x="3854" y="3080"/>
                    </a:lnTo>
                    <a:lnTo>
                      <a:pt x="3854" y="3090"/>
                    </a:lnTo>
                    <a:lnTo>
                      <a:pt x="3856" y="3090"/>
                    </a:lnTo>
                    <a:lnTo>
                      <a:pt x="3860" y="3086"/>
                    </a:lnTo>
                    <a:lnTo>
                      <a:pt x="3864" y="3080"/>
                    </a:lnTo>
                    <a:lnTo>
                      <a:pt x="3866" y="3078"/>
                    </a:lnTo>
                    <a:lnTo>
                      <a:pt x="3872" y="3076"/>
                    </a:lnTo>
                    <a:lnTo>
                      <a:pt x="3874" y="3076"/>
                    </a:lnTo>
                    <a:lnTo>
                      <a:pt x="3876" y="3072"/>
                    </a:lnTo>
                    <a:lnTo>
                      <a:pt x="3878" y="3060"/>
                    </a:lnTo>
                    <a:lnTo>
                      <a:pt x="3880" y="3052"/>
                    </a:lnTo>
                    <a:lnTo>
                      <a:pt x="3886" y="3048"/>
                    </a:lnTo>
                    <a:lnTo>
                      <a:pt x="3890" y="3048"/>
                    </a:lnTo>
                    <a:lnTo>
                      <a:pt x="3894" y="3048"/>
                    </a:lnTo>
                    <a:lnTo>
                      <a:pt x="3898" y="3048"/>
                    </a:lnTo>
                    <a:lnTo>
                      <a:pt x="3900" y="3046"/>
                    </a:lnTo>
                    <a:lnTo>
                      <a:pt x="3898" y="3042"/>
                    </a:lnTo>
                    <a:lnTo>
                      <a:pt x="3892" y="3034"/>
                    </a:lnTo>
                    <a:lnTo>
                      <a:pt x="3888" y="3028"/>
                    </a:lnTo>
                    <a:lnTo>
                      <a:pt x="3886" y="3022"/>
                    </a:lnTo>
                    <a:lnTo>
                      <a:pt x="3884" y="3010"/>
                    </a:lnTo>
                    <a:lnTo>
                      <a:pt x="3886" y="3000"/>
                    </a:lnTo>
                    <a:lnTo>
                      <a:pt x="3892" y="2988"/>
                    </a:lnTo>
                    <a:lnTo>
                      <a:pt x="3896" y="2978"/>
                    </a:lnTo>
                    <a:lnTo>
                      <a:pt x="3902" y="2966"/>
                    </a:lnTo>
                    <a:lnTo>
                      <a:pt x="3902" y="2952"/>
                    </a:lnTo>
                    <a:lnTo>
                      <a:pt x="3900" y="2938"/>
                    </a:lnTo>
                    <a:lnTo>
                      <a:pt x="3898" y="2928"/>
                    </a:lnTo>
                    <a:lnTo>
                      <a:pt x="3898" y="2920"/>
                    </a:lnTo>
                    <a:lnTo>
                      <a:pt x="3898" y="2912"/>
                    </a:lnTo>
                    <a:lnTo>
                      <a:pt x="3900" y="2906"/>
                    </a:lnTo>
                    <a:lnTo>
                      <a:pt x="3904" y="2902"/>
                    </a:lnTo>
                    <a:lnTo>
                      <a:pt x="3908" y="2900"/>
                    </a:lnTo>
                    <a:lnTo>
                      <a:pt x="3912" y="2900"/>
                    </a:lnTo>
                    <a:lnTo>
                      <a:pt x="3918" y="2902"/>
                    </a:lnTo>
                    <a:lnTo>
                      <a:pt x="3922" y="2906"/>
                    </a:lnTo>
                    <a:lnTo>
                      <a:pt x="3924" y="2906"/>
                    </a:lnTo>
                    <a:lnTo>
                      <a:pt x="3924" y="2898"/>
                    </a:lnTo>
                    <a:lnTo>
                      <a:pt x="3924" y="2884"/>
                    </a:lnTo>
                    <a:lnTo>
                      <a:pt x="3926" y="2876"/>
                    </a:lnTo>
                    <a:lnTo>
                      <a:pt x="3930" y="2868"/>
                    </a:lnTo>
                    <a:lnTo>
                      <a:pt x="3936" y="2860"/>
                    </a:lnTo>
                    <a:lnTo>
                      <a:pt x="3940" y="2850"/>
                    </a:lnTo>
                    <a:lnTo>
                      <a:pt x="3942" y="2840"/>
                    </a:lnTo>
                    <a:lnTo>
                      <a:pt x="3944" y="2830"/>
                    </a:lnTo>
                    <a:lnTo>
                      <a:pt x="3942" y="2820"/>
                    </a:lnTo>
                    <a:lnTo>
                      <a:pt x="3940" y="2810"/>
                    </a:lnTo>
                    <a:lnTo>
                      <a:pt x="3936" y="2802"/>
                    </a:lnTo>
                    <a:lnTo>
                      <a:pt x="3932" y="2794"/>
                    </a:lnTo>
                    <a:lnTo>
                      <a:pt x="3926" y="2788"/>
                    </a:lnTo>
                    <a:lnTo>
                      <a:pt x="3922" y="2780"/>
                    </a:lnTo>
                    <a:lnTo>
                      <a:pt x="3918" y="2766"/>
                    </a:lnTo>
                    <a:lnTo>
                      <a:pt x="3918" y="2752"/>
                    </a:lnTo>
                    <a:lnTo>
                      <a:pt x="3918" y="2740"/>
                    </a:lnTo>
                    <a:close/>
                    <a:moveTo>
                      <a:pt x="3276" y="3612"/>
                    </a:moveTo>
                    <a:lnTo>
                      <a:pt x="3276" y="3612"/>
                    </a:lnTo>
                    <a:lnTo>
                      <a:pt x="3274" y="3610"/>
                    </a:lnTo>
                    <a:lnTo>
                      <a:pt x="3270" y="3612"/>
                    </a:lnTo>
                    <a:lnTo>
                      <a:pt x="3268" y="3614"/>
                    </a:lnTo>
                    <a:lnTo>
                      <a:pt x="3268" y="3618"/>
                    </a:lnTo>
                    <a:lnTo>
                      <a:pt x="3272" y="3618"/>
                    </a:lnTo>
                    <a:lnTo>
                      <a:pt x="3274" y="3618"/>
                    </a:lnTo>
                    <a:lnTo>
                      <a:pt x="3276" y="3614"/>
                    </a:lnTo>
                    <a:lnTo>
                      <a:pt x="3276" y="3612"/>
                    </a:lnTo>
                    <a:close/>
                    <a:moveTo>
                      <a:pt x="3322" y="3130"/>
                    </a:moveTo>
                    <a:lnTo>
                      <a:pt x="3322" y="3130"/>
                    </a:lnTo>
                    <a:lnTo>
                      <a:pt x="3324" y="3128"/>
                    </a:lnTo>
                    <a:lnTo>
                      <a:pt x="3322" y="3126"/>
                    </a:lnTo>
                    <a:lnTo>
                      <a:pt x="3318" y="3126"/>
                    </a:lnTo>
                    <a:lnTo>
                      <a:pt x="3316" y="3128"/>
                    </a:lnTo>
                    <a:lnTo>
                      <a:pt x="3318" y="3130"/>
                    </a:lnTo>
                    <a:lnTo>
                      <a:pt x="3320" y="3130"/>
                    </a:lnTo>
                    <a:lnTo>
                      <a:pt x="3322" y="3130"/>
                    </a:lnTo>
                    <a:close/>
                    <a:moveTo>
                      <a:pt x="3302" y="3176"/>
                    </a:moveTo>
                    <a:lnTo>
                      <a:pt x="3302" y="3176"/>
                    </a:lnTo>
                    <a:lnTo>
                      <a:pt x="3304" y="3178"/>
                    </a:lnTo>
                    <a:lnTo>
                      <a:pt x="3310" y="3178"/>
                    </a:lnTo>
                    <a:lnTo>
                      <a:pt x="3320" y="3176"/>
                    </a:lnTo>
                    <a:lnTo>
                      <a:pt x="3330" y="3170"/>
                    </a:lnTo>
                    <a:lnTo>
                      <a:pt x="3334" y="3166"/>
                    </a:lnTo>
                    <a:lnTo>
                      <a:pt x="3334" y="3162"/>
                    </a:lnTo>
                    <a:lnTo>
                      <a:pt x="3332" y="3158"/>
                    </a:lnTo>
                    <a:lnTo>
                      <a:pt x="3326" y="3158"/>
                    </a:lnTo>
                    <a:lnTo>
                      <a:pt x="3322" y="3158"/>
                    </a:lnTo>
                    <a:lnTo>
                      <a:pt x="3314" y="3160"/>
                    </a:lnTo>
                    <a:lnTo>
                      <a:pt x="3310" y="3164"/>
                    </a:lnTo>
                    <a:lnTo>
                      <a:pt x="3304" y="3166"/>
                    </a:lnTo>
                    <a:lnTo>
                      <a:pt x="3302" y="3172"/>
                    </a:lnTo>
                    <a:lnTo>
                      <a:pt x="3302" y="3176"/>
                    </a:lnTo>
                    <a:close/>
                    <a:moveTo>
                      <a:pt x="3372" y="3542"/>
                    </a:moveTo>
                    <a:lnTo>
                      <a:pt x="3372" y="3542"/>
                    </a:lnTo>
                    <a:lnTo>
                      <a:pt x="3374" y="3538"/>
                    </a:lnTo>
                    <a:lnTo>
                      <a:pt x="3376" y="3534"/>
                    </a:lnTo>
                    <a:lnTo>
                      <a:pt x="3386" y="3520"/>
                    </a:lnTo>
                    <a:lnTo>
                      <a:pt x="3392" y="3512"/>
                    </a:lnTo>
                    <a:lnTo>
                      <a:pt x="3394" y="3508"/>
                    </a:lnTo>
                    <a:lnTo>
                      <a:pt x="3390" y="3508"/>
                    </a:lnTo>
                    <a:lnTo>
                      <a:pt x="3384" y="3512"/>
                    </a:lnTo>
                    <a:lnTo>
                      <a:pt x="3374" y="3522"/>
                    </a:lnTo>
                    <a:lnTo>
                      <a:pt x="3370" y="3528"/>
                    </a:lnTo>
                    <a:lnTo>
                      <a:pt x="3366" y="3538"/>
                    </a:lnTo>
                    <a:lnTo>
                      <a:pt x="3366" y="3544"/>
                    </a:lnTo>
                    <a:lnTo>
                      <a:pt x="3368" y="3546"/>
                    </a:lnTo>
                    <a:lnTo>
                      <a:pt x="3372" y="3544"/>
                    </a:lnTo>
                    <a:lnTo>
                      <a:pt x="3372" y="3542"/>
                    </a:lnTo>
                    <a:close/>
                    <a:moveTo>
                      <a:pt x="3932" y="2136"/>
                    </a:moveTo>
                    <a:lnTo>
                      <a:pt x="3932" y="2136"/>
                    </a:lnTo>
                    <a:lnTo>
                      <a:pt x="3930" y="2138"/>
                    </a:lnTo>
                    <a:lnTo>
                      <a:pt x="3932" y="2138"/>
                    </a:lnTo>
                    <a:lnTo>
                      <a:pt x="3936" y="2142"/>
                    </a:lnTo>
                    <a:lnTo>
                      <a:pt x="3942" y="2150"/>
                    </a:lnTo>
                    <a:lnTo>
                      <a:pt x="3950" y="2162"/>
                    </a:lnTo>
                    <a:lnTo>
                      <a:pt x="3952" y="2168"/>
                    </a:lnTo>
                    <a:lnTo>
                      <a:pt x="3952" y="2174"/>
                    </a:lnTo>
                    <a:lnTo>
                      <a:pt x="3948" y="2186"/>
                    </a:lnTo>
                    <a:lnTo>
                      <a:pt x="3944" y="2198"/>
                    </a:lnTo>
                    <a:lnTo>
                      <a:pt x="3944" y="2206"/>
                    </a:lnTo>
                    <a:lnTo>
                      <a:pt x="3946" y="2214"/>
                    </a:lnTo>
                    <a:lnTo>
                      <a:pt x="3948" y="2224"/>
                    </a:lnTo>
                    <a:lnTo>
                      <a:pt x="3948" y="2236"/>
                    </a:lnTo>
                    <a:lnTo>
                      <a:pt x="3948" y="2266"/>
                    </a:lnTo>
                    <a:lnTo>
                      <a:pt x="3944" y="2294"/>
                    </a:lnTo>
                    <a:lnTo>
                      <a:pt x="3940" y="2304"/>
                    </a:lnTo>
                    <a:lnTo>
                      <a:pt x="3938" y="2312"/>
                    </a:lnTo>
                    <a:lnTo>
                      <a:pt x="3936" y="2316"/>
                    </a:lnTo>
                    <a:lnTo>
                      <a:pt x="3938" y="2320"/>
                    </a:lnTo>
                    <a:lnTo>
                      <a:pt x="3944" y="2330"/>
                    </a:lnTo>
                    <a:lnTo>
                      <a:pt x="3946" y="2336"/>
                    </a:lnTo>
                    <a:lnTo>
                      <a:pt x="3948" y="2344"/>
                    </a:lnTo>
                    <a:lnTo>
                      <a:pt x="3946" y="2356"/>
                    </a:lnTo>
                    <a:lnTo>
                      <a:pt x="3942" y="2370"/>
                    </a:lnTo>
                    <a:lnTo>
                      <a:pt x="3940" y="2378"/>
                    </a:lnTo>
                    <a:lnTo>
                      <a:pt x="3940" y="2386"/>
                    </a:lnTo>
                    <a:lnTo>
                      <a:pt x="3942" y="2400"/>
                    </a:lnTo>
                    <a:lnTo>
                      <a:pt x="3944" y="2412"/>
                    </a:lnTo>
                    <a:lnTo>
                      <a:pt x="3944" y="2418"/>
                    </a:lnTo>
                    <a:lnTo>
                      <a:pt x="3940" y="2424"/>
                    </a:lnTo>
                    <a:lnTo>
                      <a:pt x="3936" y="2436"/>
                    </a:lnTo>
                    <a:lnTo>
                      <a:pt x="3934" y="2444"/>
                    </a:lnTo>
                    <a:lnTo>
                      <a:pt x="3936" y="2454"/>
                    </a:lnTo>
                    <a:lnTo>
                      <a:pt x="3938" y="2468"/>
                    </a:lnTo>
                    <a:lnTo>
                      <a:pt x="3942" y="2478"/>
                    </a:lnTo>
                    <a:lnTo>
                      <a:pt x="3944" y="2478"/>
                    </a:lnTo>
                    <a:lnTo>
                      <a:pt x="3946" y="2478"/>
                    </a:lnTo>
                    <a:lnTo>
                      <a:pt x="3950" y="2470"/>
                    </a:lnTo>
                    <a:lnTo>
                      <a:pt x="3954" y="2456"/>
                    </a:lnTo>
                    <a:lnTo>
                      <a:pt x="3958" y="2442"/>
                    </a:lnTo>
                    <a:lnTo>
                      <a:pt x="3962" y="2434"/>
                    </a:lnTo>
                    <a:lnTo>
                      <a:pt x="3966" y="2432"/>
                    </a:lnTo>
                    <a:lnTo>
                      <a:pt x="3968" y="2432"/>
                    </a:lnTo>
                    <a:lnTo>
                      <a:pt x="3972" y="2434"/>
                    </a:lnTo>
                    <a:lnTo>
                      <a:pt x="3976" y="2438"/>
                    </a:lnTo>
                    <a:lnTo>
                      <a:pt x="3980" y="2440"/>
                    </a:lnTo>
                    <a:lnTo>
                      <a:pt x="3984" y="2438"/>
                    </a:lnTo>
                    <a:lnTo>
                      <a:pt x="3990" y="2440"/>
                    </a:lnTo>
                    <a:lnTo>
                      <a:pt x="3994" y="2442"/>
                    </a:lnTo>
                    <a:lnTo>
                      <a:pt x="3996" y="2446"/>
                    </a:lnTo>
                    <a:lnTo>
                      <a:pt x="3998" y="2456"/>
                    </a:lnTo>
                    <a:lnTo>
                      <a:pt x="4000" y="2464"/>
                    </a:lnTo>
                    <a:lnTo>
                      <a:pt x="4000" y="2466"/>
                    </a:lnTo>
                    <a:lnTo>
                      <a:pt x="4002" y="2466"/>
                    </a:lnTo>
                    <a:lnTo>
                      <a:pt x="4006" y="2454"/>
                    </a:lnTo>
                    <a:lnTo>
                      <a:pt x="4006" y="2448"/>
                    </a:lnTo>
                    <a:lnTo>
                      <a:pt x="4004" y="2444"/>
                    </a:lnTo>
                    <a:lnTo>
                      <a:pt x="4002" y="2434"/>
                    </a:lnTo>
                    <a:lnTo>
                      <a:pt x="4002" y="2426"/>
                    </a:lnTo>
                    <a:lnTo>
                      <a:pt x="3998" y="2426"/>
                    </a:lnTo>
                    <a:lnTo>
                      <a:pt x="3992" y="2426"/>
                    </a:lnTo>
                    <a:lnTo>
                      <a:pt x="3990" y="2422"/>
                    </a:lnTo>
                    <a:lnTo>
                      <a:pt x="3986" y="2420"/>
                    </a:lnTo>
                    <a:lnTo>
                      <a:pt x="3984" y="2410"/>
                    </a:lnTo>
                    <a:lnTo>
                      <a:pt x="3980" y="2400"/>
                    </a:lnTo>
                    <a:lnTo>
                      <a:pt x="3976" y="2394"/>
                    </a:lnTo>
                    <a:lnTo>
                      <a:pt x="3972" y="2390"/>
                    </a:lnTo>
                    <a:lnTo>
                      <a:pt x="3966" y="2382"/>
                    </a:lnTo>
                    <a:lnTo>
                      <a:pt x="3964" y="2372"/>
                    </a:lnTo>
                    <a:lnTo>
                      <a:pt x="3964" y="2362"/>
                    </a:lnTo>
                    <a:lnTo>
                      <a:pt x="3964" y="2350"/>
                    </a:lnTo>
                    <a:lnTo>
                      <a:pt x="3970" y="2328"/>
                    </a:lnTo>
                    <a:lnTo>
                      <a:pt x="3978" y="2314"/>
                    </a:lnTo>
                    <a:lnTo>
                      <a:pt x="3980" y="2308"/>
                    </a:lnTo>
                    <a:lnTo>
                      <a:pt x="3982" y="2304"/>
                    </a:lnTo>
                    <a:lnTo>
                      <a:pt x="3982" y="2294"/>
                    </a:lnTo>
                    <a:lnTo>
                      <a:pt x="3984" y="2290"/>
                    </a:lnTo>
                    <a:lnTo>
                      <a:pt x="3984" y="2288"/>
                    </a:lnTo>
                    <a:lnTo>
                      <a:pt x="3988" y="2284"/>
                    </a:lnTo>
                    <a:lnTo>
                      <a:pt x="3994" y="2282"/>
                    </a:lnTo>
                    <a:lnTo>
                      <a:pt x="4004" y="2280"/>
                    </a:lnTo>
                    <a:lnTo>
                      <a:pt x="4014" y="2280"/>
                    </a:lnTo>
                    <a:lnTo>
                      <a:pt x="4026" y="2286"/>
                    </a:lnTo>
                    <a:lnTo>
                      <a:pt x="4036" y="2294"/>
                    </a:lnTo>
                    <a:lnTo>
                      <a:pt x="4048" y="2314"/>
                    </a:lnTo>
                    <a:lnTo>
                      <a:pt x="4052" y="2316"/>
                    </a:lnTo>
                    <a:lnTo>
                      <a:pt x="4052" y="2312"/>
                    </a:lnTo>
                    <a:lnTo>
                      <a:pt x="4048" y="2302"/>
                    </a:lnTo>
                    <a:lnTo>
                      <a:pt x="4040" y="2294"/>
                    </a:lnTo>
                    <a:lnTo>
                      <a:pt x="4034" y="2282"/>
                    </a:lnTo>
                    <a:lnTo>
                      <a:pt x="4032" y="2276"/>
                    </a:lnTo>
                    <a:lnTo>
                      <a:pt x="4030" y="2268"/>
                    </a:lnTo>
                    <a:lnTo>
                      <a:pt x="4026" y="2252"/>
                    </a:lnTo>
                    <a:lnTo>
                      <a:pt x="4020" y="2234"/>
                    </a:lnTo>
                    <a:lnTo>
                      <a:pt x="4012" y="2214"/>
                    </a:lnTo>
                    <a:lnTo>
                      <a:pt x="4010" y="2206"/>
                    </a:lnTo>
                    <a:lnTo>
                      <a:pt x="4010" y="2196"/>
                    </a:lnTo>
                    <a:lnTo>
                      <a:pt x="4008" y="2180"/>
                    </a:lnTo>
                    <a:lnTo>
                      <a:pt x="4004" y="2168"/>
                    </a:lnTo>
                    <a:lnTo>
                      <a:pt x="4002" y="2158"/>
                    </a:lnTo>
                    <a:lnTo>
                      <a:pt x="3998" y="2148"/>
                    </a:lnTo>
                    <a:lnTo>
                      <a:pt x="3998" y="2144"/>
                    </a:lnTo>
                    <a:lnTo>
                      <a:pt x="3994" y="2146"/>
                    </a:lnTo>
                    <a:lnTo>
                      <a:pt x="3992" y="2146"/>
                    </a:lnTo>
                    <a:lnTo>
                      <a:pt x="3992" y="2138"/>
                    </a:lnTo>
                    <a:lnTo>
                      <a:pt x="3994" y="2128"/>
                    </a:lnTo>
                    <a:lnTo>
                      <a:pt x="3992" y="2128"/>
                    </a:lnTo>
                    <a:lnTo>
                      <a:pt x="3990" y="2128"/>
                    </a:lnTo>
                    <a:lnTo>
                      <a:pt x="3988" y="2124"/>
                    </a:lnTo>
                    <a:lnTo>
                      <a:pt x="3988" y="2116"/>
                    </a:lnTo>
                    <a:lnTo>
                      <a:pt x="3988" y="2108"/>
                    </a:lnTo>
                    <a:lnTo>
                      <a:pt x="3992" y="2096"/>
                    </a:lnTo>
                    <a:lnTo>
                      <a:pt x="3994" y="2090"/>
                    </a:lnTo>
                    <a:lnTo>
                      <a:pt x="3996" y="2082"/>
                    </a:lnTo>
                    <a:lnTo>
                      <a:pt x="3996" y="2072"/>
                    </a:lnTo>
                    <a:lnTo>
                      <a:pt x="3994" y="2058"/>
                    </a:lnTo>
                    <a:lnTo>
                      <a:pt x="3990" y="2042"/>
                    </a:lnTo>
                    <a:lnTo>
                      <a:pt x="3988" y="2036"/>
                    </a:lnTo>
                    <a:lnTo>
                      <a:pt x="3986" y="2034"/>
                    </a:lnTo>
                    <a:lnTo>
                      <a:pt x="3988" y="2032"/>
                    </a:lnTo>
                    <a:lnTo>
                      <a:pt x="3988" y="2028"/>
                    </a:lnTo>
                    <a:lnTo>
                      <a:pt x="3986" y="2026"/>
                    </a:lnTo>
                    <a:lnTo>
                      <a:pt x="3984" y="2026"/>
                    </a:lnTo>
                    <a:lnTo>
                      <a:pt x="3982" y="2022"/>
                    </a:lnTo>
                    <a:lnTo>
                      <a:pt x="3982" y="2014"/>
                    </a:lnTo>
                    <a:lnTo>
                      <a:pt x="3978" y="2010"/>
                    </a:lnTo>
                    <a:lnTo>
                      <a:pt x="3978" y="2006"/>
                    </a:lnTo>
                    <a:lnTo>
                      <a:pt x="3980" y="2000"/>
                    </a:lnTo>
                    <a:lnTo>
                      <a:pt x="3984" y="1994"/>
                    </a:lnTo>
                    <a:lnTo>
                      <a:pt x="3982" y="1988"/>
                    </a:lnTo>
                    <a:lnTo>
                      <a:pt x="3978" y="1984"/>
                    </a:lnTo>
                    <a:lnTo>
                      <a:pt x="3974" y="1976"/>
                    </a:lnTo>
                    <a:lnTo>
                      <a:pt x="3970" y="1972"/>
                    </a:lnTo>
                    <a:lnTo>
                      <a:pt x="3970" y="1974"/>
                    </a:lnTo>
                    <a:lnTo>
                      <a:pt x="3966" y="1978"/>
                    </a:lnTo>
                    <a:lnTo>
                      <a:pt x="3962" y="1980"/>
                    </a:lnTo>
                    <a:lnTo>
                      <a:pt x="3958" y="1982"/>
                    </a:lnTo>
                    <a:lnTo>
                      <a:pt x="3954" y="1982"/>
                    </a:lnTo>
                    <a:lnTo>
                      <a:pt x="3954" y="1984"/>
                    </a:lnTo>
                    <a:lnTo>
                      <a:pt x="3960" y="1990"/>
                    </a:lnTo>
                    <a:lnTo>
                      <a:pt x="3966" y="1998"/>
                    </a:lnTo>
                    <a:lnTo>
                      <a:pt x="3968" y="2004"/>
                    </a:lnTo>
                    <a:lnTo>
                      <a:pt x="3970" y="2008"/>
                    </a:lnTo>
                    <a:lnTo>
                      <a:pt x="3966" y="2016"/>
                    </a:lnTo>
                    <a:lnTo>
                      <a:pt x="3964" y="2018"/>
                    </a:lnTo>
                    <a:lnTo>
                      <a:pt x="3962" y="2018"/>
                    </a:lnTo>
                    <a:lnTo>
                      <a:pt x="3960" y="2020"/>
                    </a:lnTo>
                    <a:lnTo>
                      <a:pt x="3960" y="2024"/>
                    </a:lnTo>
                    <a:lnTo>
                      <a:pt x="3962" y="2024"/>
                    </a:lnTo>
                    <a:lnTo>
                      <a:pt x="3964" y="2026"/>
                    </a:lnTo>
                    <a:lnTo>
                      <a:pt x="3966" y="2028"/>
                    </a:lnTo>
                    <a:lnTo>
                      <a:pt x="3966" y="2030"/>
                    </a:lnTo>
                    <a:lnTo>
                      <a:pt x="3962" y="2034"/>
                    </a:lnTo>
                    <a:lnTo>
                      <a:pt x="3958" y="2038"/>
                    </a:lnTo>
                    <a:lnTo>
                      <a:pt x="3954" y="2038"/>
                    </a:lnTo>
                    <a:lnTo>
                      <a:pt x="3954" y="2036"/>
                    </a:lnTo>
                    <a:lnTo>
                      <a:pt x="3952" y="2034"/>
                    </a:lnTo>
                    <a:lnTo>
                      <a:pt x="3952" y="2030"/>
                    </a:lnTo>
                    <a:lnTo>
                      <a:pt x="3950" y="2028"/>
                    </a:lnTo>
                    <a:lnTo>
                      <a:pt x="3946" y="2030"/>
                    </a:lnTo>
                    <a:lnTo>
                      <a:pt x="3940" y="2032"/>
                    </a:lnTo>
                    <a:lnTo>
                      <a:pt x="3936" y="2034"/>
                    </a:lnTo>
                    <a:lnTo>
                      <a:pt x="3932" y="2036"/>
                    </a:lnTo>
                    <a:lnTo>
                      <a:pt x="3934" y="2044"/>
                    </a:lnTo>
                    <a:lnTo>
                      <a:pt x="3936" y="2054"/>
                    </a:lnTo>
                    <a:lnTo>
                      <a:pt x="3938" y="2066"/>
                    </a:lnTo>
                    <a:lnTo>
                      <a:pt x="3936" y="2078"/>
                    </a:lnTo>
                    <a:lnTo>
                      <a:pt x="3930" y="2090"/>
                    </a:lnTo>
                    <a:lnTo>
                      <a:pt x="3928" y="2098"/>
                    </a:lnTo>
                    <a:lnTo>
                      <a:pt x="3928" y="2104"/>
                    </a:lnTo>
                    <a:lnTo>
                      <a:pt x="3930" y="2108"/>
                    </a:lnTo>
                    <a:lnTo>
                      <a:pt x="3928" y="2118"/>
                    </a:lnTo>
                    <a:lnTo>
                      <a:pt x="3926" y="2124"/>
                    </a:lnTo>
                    <a:lnTo>
                      <a:pt x="3928" y="2128"/>
                    </a:lnTo>
                    <a:lnTo>
                      <a:pt x="3930" y="2132"/>
                    </a:lnTo>
                    <a:lnTo>
                      <a:pt x="3934" y="2134"/>
                    </a:lnTo>
                    <a:lnTo>
                      <a:pt x="3934" y="2136"/>
                    </a:lnTo>
                    <a:lnTo>
                      <a:pt x="3932" y="2136"/>
                    </a:lnTo>
                    <a:close/>
                    <a:moveTo>
                      <a:pt x="4070" y="2610"/>
                    </a:moveTo>
                    <a:lnTo>
                      <a:pt x="4070" y="2610"/>
                    </a:lnTo>
                    <a:lnTo>
                      <a:pt x="4068" y="2602"/>
                    </a:lnTo>
                    <a:lnTo>
                      <a:pt x="4068" y="2594"/>
                    </a:lnTo>
                    <a:lnTo>
                      <a:pt x="4070" y="2586"/>
                    </a:lnTo>
                    <a:lnTo>
                      <a:pt x="4072" y="2580"/>
                    </a:lnTo>
                    <a:lnTo>
                      <a:pt x="4078" y="2572"/>
                    </a:lnTo>
                    <a:lnTo>
                      <a:pt x="4078" y="2570"/>
                    </a:lnTo>
                    <a:lnTo>
                      <a:pt x="4076" y="2568"/>
                    </a:lnTo>
                    <a:lnTo>
                      <a:pt x="4072" y="2570"/>
                    </a:lnTo>
                    <a:lnTo>
                      <a:pt x="4068" y="2572"/>
                    </a:lnTo>
                    <a:lnTo>
                      <a:pt x="4062" y="2582"/>
                    </a:lnTo>
                    <a:lnTo>
                      <a:pt x="4054" y="2590"/>
                    </a:lnTo>
                    <a:lnTo>
                      <a:pt x="4050" y="2592"/>
                    </a:lnTo>
                    <a:lnTo>
                      <a:pt x="4044" y="2592"/>
                    </a:lnTo>
                    <a:lnTo>
                      <a:pt x="4040" y="2592"/>
                    </a:lnTo>
                    <a:lnTo>
                      <a:pt x="4038" y="2590"/>
                    </a:lnTo>
                    <a:lnTo>
                      <a:pt x="4036" y="2586"/>
                    </a:lnTo>
                    <a:lnTo>
                      <a:pt x="4034" y="2582"/>
                    </a:lnTo>
                    <a:lnTo>
                      <a:pt x="4032" y="2580"/>
                    </a:lnTo>
                    <a:lnTo>
                      <a:pt x="4028" y="2578"/>
                    </a:lnTo>
                    <a:lnTo>
                      <a:pt x="4022" y="2578"/>
                    </a:lnTo>
                    <a:lnTo>
                      <a:pt x="4012" y="2576"/>
                    </a:lnTo>
                    <a:lnTo>
                      <a:pt x="4004" y="2570"/>
                    </a:lnTo>
                    <a:lnTo>
                      <a:pt x="3994" y="2562"/>
                    </a:lnTo>
                    <a:lnTo>
                      <a:pt x="3984" y="2554"/>
                    </a:lnTo>
                    <a:lnTo>
                      <a:pt x="3966" y="2534"/>
                    </a:lnTo>
                    <a:lnTo>
                      <a:pt x="3952" y="2516"/>
                    </a:lnTo>
                    <a:lnTo>
                      <a:pt x="3946" y="2510"/>
                    </a:lnTo>
                    <a:lnTo>
                      <a:pt x="3940" y="2506"/>
                    </a:lnTo>
                    <a:lnTo>
                      <a:pt x="3934" y="2504"/>
                    </a:lnTo>
                    <a:lnTo>
                      <a:pt x="3930" y="2504"/>
                    </a:lnTo>
                    <a:lnTo>
                      <a:pt x="3926" y="2508"/>
                    </a:lnTo>
                    <a:lnTo>
                      <a:pt x="3924" y="2512"/>
                    </a:lnTo>
                    <a:lnTo>
                      <a:pt x="3924" y="2520"/>
                    </a:lnTo>
                    <a:lnTo>
                      <a:pt x="3928" y="2530"/>
                    </a:lnTo>
                    <a:lnTo>
                      <a:pt x="3932" y="2540"/>
                    </a:lnTo>
                    <a:lnTo>
                      <a:pt x="3932" y="2546"/>
                    </a:lnTo>
                    <a:lnTo>
                      <a:pt x="3932" y="2552"/>
                    </a:lnTo>
                    <a:lnTo>
                      <a:pt x="3930" y="2556"/>
                    </a:lnTo>
                    <a:lnTo>
                      <a:pt x="3928" y="2564"/>
                    </a:lnTo>
                    <a:lnTo>
                      <a:pt x="3926" y="2568"/>
                    </a:lnTo>
                    <a:lnTo>
                      <a:pt x="3928" y="2574"/>
                    </a:lnTo>
                    <a:lnTo>
                      <a:pt x="3928" y="2580"/>
                    </a:lnTo>
                    <a:lnTo>
                      <a:pt x="3928" y="2584"/>
                    </a:lnTo>
                    <a:lnTo>
                      <a:pt x="3922" y="2594"/>
                    </a:lnTo>
                    <a:lnTo>
                      <a:pt x="3918" y="2602"/>
                    </a:lnTo>
                    <a:lnTo>
                      <a:pt x="3916" y="2606"/>
                    </a:lnTo>
                    <a:lnTo>
                      <a:pt x="3916" y="2610"/>
                    </a:lnTo>
                    <a:lnTo>
                      <a:pt x="3918" y="2620"/>
                    </a:lnTo>
                    <a:lnTo>
                      <a:pt x="3918" y="2630"/>
                    </a:lnTo>
                    <a:lnTo>
                      <a:pt x="3914" y="2634"/>
                    </a:lnTo>
                    <a:lnTo>
                      <a:pt x="3912" y="2636"/>
                    </a:lnTo>
                    <a:lnTo>
                      <a:pt x="3906" y="2636"/>
                    </a:lnTo>
                    <a:lnTo>
                      <a:pt x="3900" y="2632"/>
                    </a:lnTo>
                    <a:lnTo>
                      <a:pt x="3886" y="2626"/>
                    </a:lnTo>
                    <a:lnTo>
                      <a:pt x="3876" y="2624"/>
                    </a:lnTo>
                    <a:lnTo>
                      <a:pt x="3874" y="2624"/>
                    </a:lnTo>
                    <a:lnTo>
                      <a:pt x="3872" y="2628"/>
                    </a:lnTo>
                    <a:lnTo>
                      <a:pt x="3874" y="2630"/>
                    </a:lnTo>
                    <a:lnTo>
                      <a:pt x="3878" y="2636"/>
                    </a:lnTo>
                    <a:lnTo>
                      <a:pt x="3880" y="2640"/>
                    </a:lnTo>
                    <a:lnTo>
                      <a:pt x="3880" y="2642"/>
                    </a:lnTo>
                    <a:lnTo>
                      <a:pt x="3878" y="2648"/>
                    </a:lnTo>
                    <a:lnTo>
                      <a:pt x="3872" y="2656"/>
                    </a:lnTo>
                    <a:lnTo>
                      <a:pt x="3866" y="2662"/>
                    </a:lnTo>
                    <a:lnTo>
                      <a:pt x="3858" y="2670"/>
                    </a:lnTo>
                    <a:lnTo>
                      <a:pt x="3854" y="2676"/>
                    </a:lnTo>
                    <a:lnTo>
                      <a:pt x="3852" y="2680"/>
                    </a:lnTo>
                    <a:lnTo>
                      <a:pt x="3852" y="2682"/>
                    </a:lnTo>
                    <a:lnTo>
                      <a:pt x="3854" y="2686"/>
                    </a:lnTo>
                    <a:lnTo>
                      <a:pt x="3856" y="2690"/>
                    </a:lnTo>
                    <a:lnTo>
                      <a:pt x="3862" y="2694"/>
                    </a:lnTo>
                    <a:lnTo>
                      <a:pt x="3866" y="2700"/>
                    </a:lnTo>
                    <a:lnTo>
                      <a:pt x="3866" y="2706"/>
                    </a:lnTo>
                    <a:lnTo>
                      <a:pt x="3864" y="2710"/>
                    </a:lnTo>
                    <a:lnTo>
                      <a:pt x="3860" y="2722"/>
                    </a:lnTo>
                    <a:lnTo>
                      <a:pt x="3862" y="2726"/>
                    </a:lnTo>
                    <a:lnTo>
                      <a:pt x="3864" y="2732"/>
                    </a:lnTo>
                    <a:lnTo>
                      <a:pt x="3866" y="2734"/>
                    </a:lnTo>
                    <a:lnTo>
                      <a:pt x="3870" y="2736"/>
                    </a:lnTo>
                    <a:lnTo>
                      <a:pt x="3874" y="2732"/>
                    </a:lnTo>
                    <a:lnTo>
                      <a:pt x="3880" y="2720"/>
                    </a:lnTo>
                    <a:lnTo>
                      <a:pt x="3884" y="2712"/>
                    </a:lnTo>
                    <a:lnTo>
                      <a:pt x="3888" y="2710"/>
                    </a:lnTo>
                    <a:lnTo>
                      <a:pt x="3890" y="2712"/>
                    </a:lnTo>
                    <a:lnTo>
                      <a:pt x="3896" y="2714"/>
                    </a:lnTo>
                    <a:lnTo>
                      <a:pt x="3900" y="2714"/>
                    </a:lnTo>
                    <a:lnTo>
                      <a:pt x="3908" y="2712"/>
                    </a:lnTo>
                    <a:lnTo>
                      <a:pt x="3912" y="2710"/>
                    </a:lnTo>
                    <a:lnTo>
                      <a:pt x="3910" y="2706"/>
                    </a:lnTo>
                    <a:lnTo>
                      <a:pt x="3894" y="2698"/>
                    </a:lnTo>
                    <a:lnTo>
                      <a:pt x="3886" y="2692"/>
                    </a:lnTo>
                    <a:lnTo>
                      <a:pt x="3878" y="2686"/>
                    </a:lnTo>
                    <a:lnTo>
                      <a:pt x="3874" y="2680"/>
                    </a:lnTo>
                    <a:lnTo>
                      <a:pt x="3874" y="2676"/>
                    </a:lnTo>
                    <a:lnTo>
                      <a:pt x="3876" y="2672"/>
                    </a:lnTo>
                    <a:lnTo>
                      <a:pt x="3882" y="2666"/>
                    </a:lnTo>
                    <a:lnTo>
                      <a:pt x="3886" y="2666"/>
                    </a:lnTo>
                    <a:lnTo>
                      <a:pt x="3888" y="2668"/>
                    </a:lnTo>
                    <a:lnTo>
                      <a:pt x="3892" y="2670"/>
                    </a:lnTo>
                    <a:lnTo>
                      <a:pt x="3896" y="2674"/>
                    </a:lnTo>
                    <a:lnTo>
                      <a:pt x="3900" y="2676"/>
                    </a:lnTo>
                    <a:lnTo>
                      <a:pt x="3906" y="2676"/>
                    </a:lnTo>
                    <a:lnTo>
                      <a:pt x="3912" y="2674"/>
                    </a:lnTo>
                    <a:lnTo>
                      <a:pt x="3918" y="2670"/>
                    </a:lnTo>
                    <a:lnTo>
                      <a:pt x="3924" y="2668"/>
                    </a:lnTo>
                    <a:lnTo>
                      <a:pt x="3930" y="2666"/>
                    </a:lnTo>
                    <a:lnTo>
                      <a:pt x="3936" y="2668"/>
                    </a:lnTo>
                    <a:lnTo>
                      <a:pt x="3954" y="2678"/>
                    </a:lnTo>
                    <a:lnTo>
                      <a:pt x="3984" y="2698"/>
                    </a:lnTo>
                    <a:lnTo>
                      <a:pt x="3992" y="2700"/>
                    </a:lnTo>
                    <a:lnTo>
                      <a:pt x="3996" y="2698"/>
                    </a:lnTo>
                    <a:lnTo>
                      <a:pt x="4000" y="2692"/>
                    </a:lnTo>
                    <a:lnTo>
                      <a:pt x="4002" y="2684"/>
                    </a:lnTo>
                    <a:lnTo>
                      <a:pt x="4008" y="2664"/>
                    </a:lnTo>
                    <a:lnTo>
                      <a:pt x="4012" y="2656"/>
                    </a:lnTo>
                    <a:lnTo>
                      <a:pt x="4018" y="2652"/>
                    </a:lnTo>
                    <a:lnTo>
                      <a:pt x="4030" y="2648"/>
                    </a:lnTo>
                    <a:lnTo>
                      <a:pt x="4042" y="2646"/>
                    </a:lnTo>
                    <a:lnTo>
                      <a:pt x="4054" y="2644"/>
                    </a:lnTo>
                    <a:lnTo>
                      <a:pt x="4068" y="2640"/>
                    </a:lnTo>
                    <a:lnTo>
                      <a:pt x="4090" y="2630"/>
                    </a:lnTo>
                    <a:lnTo>
                      <a:pt x="4096" y="2626"/>
                    </a:lnTo>
                    <a:lnTo>
                      <a:pt x="4096" y="2624"/>
                    </a:lnTo>
                    <a:lnTo>
                      <a:pt x="4094" y="2622"/>
                    </a:lnTo>
                    <a:lnTo>
                      <a:pt x="4092" y="2620"/>
                    </a:lnTo>
                    <a:lnTo>
                      <a:pt x="4090" y="2620"/>
                    </a:lnTo>
                    <a:lnTo>
                      <a:pt x="4084" y="2622"/>
                    </a:lnTo>
                    <a:lnTo>
                      <a:pt x="4082" y="2622"/>
                    </a:lnTo>
                    <a:lnTo>
                      <a:pt x="4078" y="2622"/>
                    </a:lnTo>
                    <a:lnTo>
                      <a:pt x="4074" y="2618"/>
                    </a:lnTo>
                    <a:lnTo>
                      <a:pt x="4070" y="2610"/>
                    </a:lnTo>
                    <a:close/>
                    <a:moveTo>
                      <a:pt x="3802" y="2924"/>
                    </a:moveTo>
                    <a:lnTo>
                      <a:pt x="3802" y="2924"/>
                    </a:lnTo>
                    <a:lnTo>
                      <a:pt x="3806" y="2916"/>
                    </a:lnTo>
                    <a:lnTo>
                      <a:pt x="3806" y="2908"/>
                    </a:lnTo>
                    <a:lnTo>
                      <a:pt x="3804" y="2906"/>
                    </a:lnTo>
                    <a:lnTo>
                      <a:pt x="3802" y="2904"/>
                    </a:lnTo>
                    <a:lnTo>
                      <a:pt x="3800" y="2906"/>
                    </a:lnTo>
                    <a:lnTo>
                      <a:pt x="3796" y="2910"/>
                    </a:lnTo>
                    <a:lnTo>
                      <a:pt x="3792" y="2914"/>
                    </a:lnTo>
                    <a:lnTo>
                      <a:pt x="3792" y="2918"/>
                    </a:lnTo>
                    <a:lnTo>
                      <a:pt x="3792" y="2922"/>
                    </a:lnTo>
                    <a:lnTo>
                      <a:pt x="3792" y="2924"/>
                    </a:lnTo>
                    <a:lnTo>
                      <a:pt x="3794" y="2926"/>
                    </a:lnTo>
                    <a:lnTo>
                      <a:pt x="3798" y="2928"/>
                    </a:lnTo>
                    <a:lnTo>
                      <a:pt x="3800" y="2926"/>
                    </a:lnTo>
                    <a:lnTo>
                      <a:pt x="3802" y="2924"/>
                    </a:lnTo>
                    <a:close/>
                    <a:moveTo>
                      <a:pt x="3594" y="3018"/>
                    </a:moveTo>
                    <a:lnTo>
                      <a:pt x="3594" y="3018"/>
                    </a:lnTo>
                    <a:lnTo>
                      <a:pt x="3596" y="3016"/>
                    </a:lnTo>
                    <a:lnTo>
                      <a:pt x="3596" y="3014"/>
                    </a:lnTo>
                    <a:lnTo>
                      <a:pt x="3594" y="3010"/>
                    </a:lnTo>
                    <a:lnTo>
                      <a:pt x="3592" y="3010"/>
                    </a:lnTo>
                    <a:lnTo>
                      <a:pt x="3590" y="3012"/>
                    </a:lnTo>
                    <a:lnTo>
                      <a:pt x="3588" y="3014"/>
                    </a:lnTo>
                    <a:lnTo>
                      <a:pt x="3590" y="3018"/>
                    </a:lnTo>
                    <a:lnTo>
                      <a:pt x="3594" y="3018"/>
                    </a:lnTo>
                    <a:close/>
                    <a:moveTo>
                      <a:pt x="3048" y="4040"/>
                    </a:moveTo>
                    <a:lnTo>
                      <a:pt x="3048" y="4040"/>
                    </a:lnTo>
                    <a:lnTo>
                      <a:pt x="3046" y="4042"/>
                    </a:lnTo>
                    <a:lnTo>
                      <a:pt x="3044" y="4044"/>
                    </a:lnTo>
                    <a:lnTo>
                      <a:pt x="3042" y="4050"/>
                    </a:lnTo>
                    <a:lnTo>
                      <a:pt x="3044" y="4056"/>
                    </a:lnTo>
                    <a:lnTo>
                      <a:pt x="3046" y="4062"/>
                    </a:lnTo>
                    <a:lnTo>
                      <a:pt x="3048" y="4064"/>
                    </a:lnTo>
                    <a:lnTo>
                      <a:pt x="3050" y="4068"/>
                    </a:lnTo>
                    <a:lnTo>
                      <a:pt x="3052" y="4098"/>
                    </a:lnTo>
                    <a:lnTo>
                      <a:pt x="3054" y="4116"/>
                    </a:lnTo>
                    <a:lnTo>
                      <a:pt x="3056" y="4120"/>
                    </a:lnTo>
                    <a:lnTo>
                      <a:pt x="3058" y="4120"/>
                    </a:lnTo>
                    <a:lnTo>
                      <a:pt x="3062" y="4120"/>
                    </a:lnTo>
                    <a:lnTo>
                      <a:pt x="3064" y="4122"/>
                    </a:lnTo>
                    <a:lnTo>
                      <a:pt x="3066" y="4126"/>
                    </a:lnTo>
                    <a:lnTo>
                      <a:pt x="3070" y="4134"/>
                    </a:lnTo>
                    <a:lnTo>
                      <a:pt x="3074" y="4138"/>
                    </a:lnTo>
                    <a:lnTo>
                      <a:pt x="3076" y="4134"/>
                    </a:lnTo>
                    <a:lnTo>
                      <a:pt x="3076" y="4128"/>
                    </a:lnTo>
                    <a:lnTo>
                      <a:pt x="3078" y="4120"/>
                    </a:lnTo>
                    <a:lnTo>
                      <a:pt x="3078" y="4118"/>
                    </a:lnTo>
                    <a:lnTo>
                      <a:pt x="3082" y="4118"/>
                    </a:lnTo>
                    <a:lnTo>
                      <a:pt x="3086" y="4122"/>
                    </a:lnTo>
                    <a:lnTo>
                      <a:pt x="3090" y="4126"/>
                    </a:lnTo>
                    <a:lnTo>
                      <a:pt x="3092" y="4130"/>
                    </a:lnTo>
                    <a:lnTo>
                      <a:pt x="3090" y="4134"/>
                    </a:lnTo>
                    <a:lnTo>
                      <a:pt x="3086" y="4140"/>
                    </a:lnTo>
                    <a:lnTo>
                      <a:pt x="3080" y="4146"/>
                    </a:lnTo>
                    <a:lnTo>
                      <a:pt x="3076" y="4156"/>
                    </a:lnTo>
                    <a:lnTo>
                      <a:pt x="3078" y="4164"/>
                    </a:lnTo>
                    <a:lnTo>
                      <a:pt x="3078" y="4166"/>
                    </a:lnTo>
                    <a:lnTo>
                      <a:pt x="3082" y="4166"/>
                    </a:lnTo>
                    <a:lnTo>
                      <a:pt x="3084" y="4164"/>
                    </a:lnTo>
                    <a:lnTo>
                      <a:pt x="3088" y="4166"/>
                    </a:lnTo>
                    <a:lnTo>
                      <a:pt x="3092" y="4170"/>
                    </a:lnTo>
                    <a:lnTo>
                      <a:pt x="3096" y="4174"/>
                    </a:lnTo>
                    <a:lnTo>
                      <a:pt x="3100" y="4176"/>
                    </a:lnTo>
                    <a:lnTo>
                      <a:pt x="3104" y="4178"/>
                    </a:lnTo>
                    <a:lnTo>
                      <a:pt x="3112" y="4176"/>
                    </a:lnTo>
                    <a:lnTo>
                      <a:pt x="3112" y="4174"/>
                    </a:lnTo>
                    <a:lnTo>
                      <a:pt x="3112" y="4168"/>
                    </a:lnTo>
                    <a:lnTo>
                      <a:pt x="3112" y="4166"/>
                    </a:lnTo>
                    <a:lnTo>
                      <a:pt x="3116" y="4164"/>
                    </a:lnTo>
                    <a:lnTo>
                      <a:pt x="3120" y="4160"/>
                    </a:lnTo>
                    <a:lnTo>
                      <a:pt x="3124" y="4160"/>
                    </a:lnTo>
                    <a:lnTo>
                      <a:pt x="3138" y="4172"/>
                    </a:lnTo>
                    <a:lnTo>
                      <a:pt x="3144" y="4176"/>
                    </a:lnTo>
                    <a:lnTo>
                      <a:pt x="3148" y="4180"/>
                    </a:lnTo>
                    <a:lnTo>
                      <a:pt x="3152" y="4188"/>
                    </a:lnTo>
                    <a:lnTo>
                      <a:pt x="3154" y="4196"/>
                    </a:lnTo>
                    <a:lnTo>
                      <a:pt x="3156" y="4198"/>
                    </a:lnTo>
                    <a:lnTo>
                      <a:pt x="3158" y="4198"/>
                    </a:lnTo>
                    <a:lnTo>
                      <a:pt x="3162" y="4198"/>
                    </a:lnTo>
                    <a:lnTo>
                      <a:pt x="3162" y="4196"/>
                    </a:lnTo>
                    <a:lnTo>
                      <a:pt x="3162" y="4188"/>
                    </a:lnTo>
                    <a:lnTo>
                      <a:pt x="3154" y="4170"/>
                    </a:lnTo>
                    <a:lnTo>
                      <a:pt x="3154" y="4166"/>
                    </a:lnTo>
                    <a:lnTo>
                      <a:pt x="3154" y="4164"/>
                    </a:lnTo>
                    <a:lnTo>
                      <a:pt x="3160" y="4164"/>
                    </a:lnTo>
                    <a:lnTo>
                      <a:pt x="3164" y="4168"/>
                    </a:lnTo>
                    <a:lnTo>
                      <a:pt x="3168" y="4174"/>
                    </a:lnTo>
                    <a:lnTo>
                      <a:pt x="3172" y="4180"/>
                    </a:lnTo>
                    <a:lnTo>
                      <a:pt x="3176" y="4182"/>
                    </a:lnTo>
                    <a:lnTo>
                      <a:pt x="3180" y="4186"/>
                    </a:lnTo>
                    <a:lnTo>
                      <a:pt x="3184" y="4192"/>
                    </a:lnTo>
                    <a:lnTo>
                      <a:pt x="3186" y="4198"/>
                    </a:lnTo>
                    <a:lnTo>
                      <a:pt x="3186" y="4202"/>
                    </a:lnTo>
                    <a:lnTo>
                      <a:pt x="3188" y="4206"/>
                    </a:lnTo>
                    <a:lnTo>
                      <a:pt x="3196" y="4210"/>
                    </a:lnTo>
                    <a:lnTo>
                      <a:pt x="3206" y="4216"/>
                    </a:lnTo>
                    <a:lnTo>
                      <a:pt x="3210" y="4218"/>
                    </a:lnTo>
                    <a:lnTo>
                      <a:pt x="3212" y="4222"/>
                    </a:lnTo>
                    <a:lnTo>
                      <a:pt x="3212" y="4228"/>
                    </a:lnTo>
                    <a:lnTo>
                      <a:pt x="3216" y="4232"/>
                    </a:lnTo>
                    <a:lnTo>
                      <a:pt x="3218" y="4230"/>
                    </a:lnTo>
                    <a:lnTo>
                      <a:pt x="3220" y="4224"/>
                    </a:lnTo>
                    <a:lnTo>
                      <a:pt x="3222" y="4216"/>
                    </a:lnTo>
                    <a:lnTo>
                      <a:pt x="3222" y="4208"/>
                    </a:lnTo>
                    <a:lnTo>
                      <a:pt x="3220" y="4204"/>
                    </a:lnTo>
                    <a:lnTo>
                      <a:pt x="3218" y="4202"/>
                    </a:lnTo>
                    <a:lnTo>
                      <a:pt x="3210" y="4200"/>
                    </a:lnTo>
                    <a:lnTo>
                      <a:pt x="3206" y="4200"/>
                    </a:lnTo>
                    <a:lnTo>
                      <a:pt x="3206" y="4196"/>
                    </a:lnTo>
                    <a:lnTo>
                      <a:pt x="3206" y="4194"/>
                    </a:lnTo>
                    <a:lnTo>
                      <a:pt x="3206" y="4192"/>
                    </a:lnTo>
                    <a:lnTo>
                      <a:pt x="3204" y="4186"/>
                    </a:lnTo>
                    <a:lnTo>
                      <a:pt x="3198" y="4182"/>
                    </a:lnTo>
                    <a:lnTo>
                      <a:pt x="3196" y="4178"/>
                    </a:lnTo>
                    <a:lnTo>
                      <a:pt x="3194" y="4174"/>
                    </a:lnTo>
                    <a:lnTo>
                      <a:pt x="3196" y="4174"/>
                    </a:lnTo>
                    <a:lnTo>
                      <a:pt x="3198" y="4174"/>
                    </a:lnTo>
                    <a:lnTo>
                      <a:pt x="3206" y="4174"/>
                    </a:lnTo>
                    <a:lnTo>
                      <a:pt x="3210" y="4172"/>
                    </a:lnTo>
                    <a:lnTo>
                      <a:pt x="3212" y="4172"/>
                    </a:lnTo>
                    <a:lnTo>
                      <a:pt x="3214" y="4168"/>
                    </a:lnTo>
                    <a:lnTo>
                      <a:pt x="3210" y="4164"/>
                    </a:lnTo>
                    <a:lnTo>
                      <a:pt x="3194" y="4156"/>
                    </a:lnTo>
                    <a:lnTo>
                      <a:pt x="3190" y="4154"/>
                    </a:lnTo>
                    <a:lnTo>
                      <a:pt x="3186" y="4156"/>
                    </a:lnTo>
                    <a:lnTo>
                      <a:pt x="3186" y="4158"/>
                    </a:lnTo>
                    <a:lnTo>
                      <a:pt x="3184" y="4162"/>
                    </a:lnTo>
                    <a:lnTo>
                      <a:pt x="3184" y="4170"/>
                    </a:lnTo>
                    <a:lnTo>
                      <a:pt x="3182" y="4172"/>
                    </a:lnTo>
                    <a:lnTo>
                      <a:pt x="3180" y="4170"/>
                    </a:lnTo>
                    <a:lnTo>
                      <a:pt x="3178" y="4168"/>
                    </a:lnTo>
                    <a:lnTo>
                      <a:pt x="3176" y="4164"/>
                    </a:lnTo>
                    <a:lnTo>
                      <a:pt x="3176" y="4158"/>
                    </a:lnTo>
                    <a:lnTo>
                      <a:pt x="3176" y="4154"/>
                    </a:lnTo>
                    <a:lnTo>
                      <a:pt x="3174" y="4150"/>
                    </a:lnTo>
                    <a:lnTo>
                      <a:pt x="3170" y="4146"/>
                    </a:lnTo>
                    <a:lnTo>
                      <a:pt x="3164" y="4142"/>
                    </a:lnTo>
                    <a:lnTo>
                      <a:pt x="3158" y="4140"/>
                    </a:lnTo>
                    <a:lnTo>
                      <a:pt x="3154" y="4140"/>
                    </a:lnTo>
                    <a:lnTo>
                      <a:pt x="3152" y="4140"/>
                    </a:lnTo>
                    <a:lnTo>
                      <a:pt x="3150" y="4142"/>
                    </a:lnTo>
                    <a:lnTo>
                      <a:pt x="3148" y="4146"/>
                    </a:lnTo>
                    <a:lnTo>
                      <a:pt x="3144" y="4146"/>
                    </a:lnTo>
                    <a:lnTo>
                      <a:pt x="3142" y="4146"/>
                    </a:lnTo>
                    <a:lnTo>
                      <a:pt x="3140" y="4148"/>
                    </a:lnTo>
                    <a:lnTo>
                      <a:pt x="3140" y="4152"/>
                    </a:lnTo>
                    <a:lnTo>
                      <a:pt x="3140" y="4158"/>
                    </a:lnTo>
                    <a:lnTo>
                      <a:pt x="3138" y="4158"/>
                    </a:lnTo>
                    <a:lnTo>
                      <a:pt x="3136" y="4158"/>
                    </a:lnTo>
                    <a:lnTo>
                      <a:pt x="3130" y="4156"/>
                    </a:lnTo>
                    <a:lnTo>
                      <a:pt x="3126" y="4152"/>
                    </a:lnTo>
                    <a:lnTo>
                      <a:pt x="3122" y="4142"/>
                    </a:lnTo>
                    <a:lnTo>
                      <a:pt x="3120" y="4132"/>
                    </a:lnTo>
                    <a:lnTo>
                      <a:pt x="3120" y="4124"/>
                    </a:lnTo>
                    <a:lnTo>
                      <a:pt x="3120" y="4120"/>
                    </a:lnTo>
                    <a:lnTo>
                      <a:pt x="3120" y="4116"/>
                    </a:lnTo>
                    <a:lnTo>
                      <a:pt x="3116" y="4104"/>
                    </a:lnTo>
                    <a:lnTo>
                      <a:pt x="3112" y="4092"/>
                    </a:lnTo>
                    <a:lnTo>
                      <a:pt x="3112" y="4086"/>
                    </a:lnTo>
                    <a:lnTo>
                      <a:pt x="3116" y="4082"/>
                    </a:lnTo>
                    <a:lnTo>
                      <a:pt x="3120" y="4072"/>
                    </a:lnTo>
                    <a:lnTo>
                      <a:pt x="3120" y="4066"/>
                    </a:lnTo>
                    <a:lnTo>
                      <a:pt x="3120" y="4062"/>
                    </a:lnTo>
                    <a:lnTo>
                      <a:pt x="3124" y="4054"/>
                    </a:lnTo>
                    <a:lnTo>
                      <a:pt x="3128" y="4052"/>
                    </a:lnTo>
                    <a:lnTo>
                      <a:pt x="3130" y="4050"/>
                    </a:lnTo>
                    <a:lnTo>
                      <a:pt x="3132" y="4052"/>
                    </a:lnTo>
                    <a:lnTo>
                      <a:pt x="3134" y="4052"/>
                    </a:lnTo>
                    <a:lnTo>
                      <a:pt x="3136" y="4056"/>
                    </a:lnTo>
                    <a:lnTo>
                      <a:pt x="3138" y="4056"/>
                    </a:lnTo>
                    <a:lnTo>
                      <a:pt x="3144" y="4046"/>
                    </a:lnTo>
                    <a:lnTo>
                      <a:pt x="3148" y="4034"/>
                    </a:lnTo>
                    <a:lnTo>
                      <a:pt x="3154" y="4008"/>
                    </a:lnTo>
                    <a:lnTo>
                      <a:pt x="3154" y="4006"/>
                    </a:lnTo>
                    <a:lnTo>
                      <a:pt x="3152" y="4002"/>
                    </a:lnTo>
                    <a:lnTo>
                      <a:pt x="3146" y="3992"/>
                    </a:lnTo>
                    <a:lnTo>
                      <a:pt x="3144" y="3986"/>
                    </a:lnTo>
                    <a:lnTo>
                      <a:pt x="3142" y="3978"/>
                    </a:lnTo>
                    <a:lnTo>
                      <a:pt x="3142" y="3970"/>
                    </a:lnTo>
                    <a:lnTo>
                      <a:pt x="3144" y="3960"/>
                    </a:lnTo>
                    <a:lnTo>
                      <a:pt x="3148" y="3944"/>
                    </a:lnTo>
                    <a:lnTo>
                      <a:pt x="3146" y="3936"/>
                    </a:lnTo>
                    <a:lnTo>
                      <a:pt x="3146" y="3934"/>
                    </a:lnTo>
                    <a:lnTo>
                      <a:pt x="3142" y="3934"/>
                    </a:lnTo>
                    <a:lnTo>
                      <a:pt x="3140" y="3936"/>
                    </a:lnTo>
                    <a:lnTo>
                      <a:pt x="3136" y="3942"/>
                    </a:lnTo>
                    <a:lnTo>
                      <a:pt x="3132" y="3946"/>
                    </a:lnTo>
                    <a:lnTo>
                      <a:pt x="3126" y="3944"/>
                    </a:lnTo>
                    <a:lnTo>
                      <a:pt x="3122" y="3942"/>
                    </a:lnTo>
                    <a:lnTo>
                      <a:pt x="3114" y="3938"/>
                    </a:lnTo>
                    <a:lnTo>
                      <a:pt x="3100" y="3930"/>
                    </a:lnTo>
                    <a:lnTo>
                      <a:pt x="3094" y="3926"/>
                    </a:lnTo>
                    <a:lnTo>
                      <a:pt x="3086" y="3928"/>
                    </a:lnTo>
                    <a:lnTo>
                      <a:pt x="3076" y="3932"/>
                    </a:lnTo>
                    <a:lnTo>
                      <a:pt x="3076" y="3936"/>
                    </a:lnTo>
                    <a:lnTo>
                      <a:pt x="3074" y="3938"/>
                    </a:lnTo>
                    <a:lnTo>
                      <a:pt x="3074" y="3946"/>
                    </a:lnTo>
                    <a:lnTo>
                      <a:pt x="3074" y="3952"/>
                    </a:lnTo>
                    <a:lnTo>
                      <a:pt x="3072" y="3958"/>
                    </a:lnTo>
                    <a:lnTo>
                      <a:pt x="3068" y="3966"/>
                    </a:lnTo>
                    <a:lnTo>
                      <a:pt x="3068" y="3972"/>
                    </a:lnTo>
                    <a:lnTo>
                      <a:pt x="3068" y="3986"/>
                    </a:lnTo>
                    <a:lnTo>
                      <a:pt x="3070" y="4000"/>
                    </a:lnTo>
                    <a:lnTo>
                      <a:pt x="3068" y="4010"/>
                    </a:lnTo>
                    <a:lnTo>
                      <a:pt x="3066" y="4018"/>
                    </a:lnTo>
                    <a:lnTo>
                      <a:pt x="3064" y="4026"/>
                    </a:lnTo>
                    <a:lnTo>
                      <a:pt x="3062" y="4032"/>
                    </a:lnTo>
                    <a:lnTo>
                      <a:pt x="3064" y="4038"/>
                    </a:lnTo>
                    <a:lnTo>
                      <a:pt x="3066" y="4040"/>
                    </a:lnTo>
                    <a:lnTo>
                      <a:pt x="3068" y="4046"/>
                    </a:lnTo>
                    <a:lnTo>
                      <a:pt x="3070" y="4050"/>
                    </a:lnTo>
                    <a:lnTo>
                      <a:pt x="3068" y="4054"/>
                    </a:lnTo>
                    <a:lnTo>
                      <a:pt x="3066" y="4058"/>
                    </a:lnTo>
                    <a:lnTo>
                      <a:pt x="3062" y="4060"/>
                    </a:lnTo>
                    <a:lnTo>
                      <a:pt x="3060" y="4056"/>
                    </a:lnTo>
                    <a:lnTo>
                      <a:pt x="3058" y="4054"/>
                    </a:lnTo>
                    <a:lnTo>
                      <a:pt x="3052" y="4044"/>
                    </a:lnTo>
                    <a:lnTo>
                      <a:pt x="3050" y="4042"/>
                    </a:lnTo>
                    <a:lnTo>
                      <a:pt x="3048" y="4040"/>
                    </a:lnTo>
                    <a:close/>
                    <a:moveTo>
                      <a:pt x="3012" y="4336"/>
                    </a:moveTo>
                    <a:lnTo>
                      <a:pt x="3012" y="4336"/>
                    </a:lnTo>
                    <a:lnTo>
                      <a:pt x="2996" y="4362"/>
                    </a:lnTo>
                    <a:lnTo>
                      <a:pt x="2978" y="4384"/>
                    </a:lnTo>
                    <a:lnTo>
                      <a:pt x="2960" y="4400"/>
                    </a:lnTo>
                    <a:lnTo>
                      <a:pt x="2950" y="4412"/>
                    </a:lnTo>
                    <a:lnTo>
                      <a:pt x="2948" y="4420"/>
                    </a:lnTo>
                    <a:lnTo>
                      <a:pt x="2944" y="4428"/>
                    </a:lnTo>
                    <a:lnTo>
                      <a:pt x="2944" y="4432"/>
                    </a:lnTo>
                    <a:lnTo>
                      <a:pt x="2946" y="4434"/>
                    </a:lnTo>
                    <a:lnTo>
                      <a:pt x="2950" y="4432"/>
                    </a:lnTo>
                    <a:lnTo>
                      <a:pt x="2954" y="4426"/>
                    </a:lnTo>
                    <a:lnTo>
                      <a:pt x="2960" y="4422"/>
                    </a:lnTo>
                    <a:lnTo>
                      <a:pt x="2968" y="4410"/>
                    </a:lnTo>
                    <a:lnTo>
                      <a:pt x="2994" y="4388"/>
                    </a:lnTo>
                    <a:lnTo>
                      <a:pt x="3002" y="4380"/>
                    </a:lnTo>
                    <a:lnTo>
                      <a:pt x="3006" y="4372"/>
                    </a:lnTo>
                    <a:lnTo>
                      <a:pt x="3008" y="4368"/>
                    </a:lnTo>
                    <a:lnTo>
                      <a:pt x="3008" y="4364"/>
                    </a:lnTo>
                    <a:lnTo>
                      <a:pt x="3010" y="4358"/>
                    </a:lnTo>
                    <a:lnTo>
                      <a:pt x="3012" y="4356"/>
                    </a:lnTo>
                    <a:lnTo>
                      <a:pt x="3016" y="4354"/>
                    </a:lnTo>
                    <a:lnTo>
                      <a:pt x="3022" y="4352"/>
                    </a:lnTo>
                    <a:lnTo>
                      <a:pt x="3024" y="4350"/>
                    </a:lnTo>
                    <a:lnTo>
                      <a:pt x="3028" y="4344"/>
                    </a:lnTo>
                    <a:lnTo>
                      <a:pt x="3030" y="4338"/>
                    </a:lnTo>
                    <a:lnTo>
                      <a:pt x="3030" y="4336"/>
                    </a:lnTo>
                    <a:lnTo>
                      <a:pt x="3034" y="4336"/>
                    </a:lnTo>
                    <a:lnTo>
                      <a:pt x="3038" y="4334"/>
                    </a:lnTo>
                    <a:lnTo>
                      <a:pt x="3042" y="4330"/>
                    </a:lnTo>
                    <a:lnTo>
                      <a:pt x="3044" y="4324"/>
                    </a:lnTo>
                    <a:lnTo>
                      <a:pt x="3042" y="4316"/>
                    </a:lnTo>
                    <a:lnTo>
                      <a:pt x="3040" y="4312"/>
                    </a:lnTo>
                    <a:lnTo>
                      <a:pt x="3040" y="4306"/>
                    </a:lnTo>
                    <a:lnTo>
                      <a:pt x="3040" y="4296"/>
                    </a:lnTo>
                    <a:lnTo>
                      <a:pt x="3040" y="4288"/>
                    </a:lnTo>
                    <a:lnTo>
                      <a:pt x="3038" y="4286"/>
                    </a:lnTo>
                    <a:lnTo>
                      <a:pt x="3036" y="4284"/>
                    </a:lnTo>
                    <a:lnTo>
                      <a:pt x="3034" y="4284"/>
                    </a:lnTo>
                    <a:lnTo>
                      <a:pt x="3032" y="4286"/>
                    </a:lnTo>
                    <a:lnTo>
                      <a:pt x="3032" y="4294"/>
                    </a:lnTo>
                    <a:lnTo>
                      <a:pt x="3030" y="4302"/>
                    </a:lnTo>
                    <a:lnTo>
                      <a:pt x="3028" y="4304"/>
                    </a:lnTo>
                    <a:lnTo>
                      <a:pt x="3026" y="4306"/>
                    </a:lnTo>
                    <a:lnTo>
                      <a:pt x="3024" y="4306"/>
                    </a:lnTo>
                    <a:lnTo>
                      <a:pt x="3024" y="4308"/>
                    </a:lnTo>
                    <a:lnTo>
                      <a:pt x="3026" y="4312"/>
                    </a:lnTo>
                    <a:lnTo>
                      <a:pt x="3028" y="4318"/>
                    </a:lnTo>
                    <a:lnTo>
                      <a:pt x="3028" y="4322"/>
                    </a:lnTo>
                    <a:lnTo>
                      <a:pt x="3026" y="4326"/>
                    </a:lnTo>
                    <a:lnTo>
                      <a:pt x="3022" y="4330"/>
                    </a:lnTo>
                    <a:lnTo>
                      <a:pt x="3020" y="4328"/>
                    </a:lnTo>
                    <a:lnTo>
                      <a:pt x="3018" y="4328"/>
                    </a:lnTo>
                    <a:lnTo>
                      <a:pt x="3012" y="4336"/>
                    </a:lnTo>
                    <a:close/>
                    <a:moveTo>
                      <a:pt x="3126" y="3596"/>
                    </a:moveTo>
                    <a:lnTo>
                      <a:pt x="3126" y="3596"/>
                    </a:lnTo>
                    <a:lnTo>
                      <a:pt x="3122" y="3592"/>
                    </a:lnTo>
                    <a:lnTo>
                      <a:pt x="3118" y="3590"/>
                    </a:lnTo>
                    <a:lnTo>
                      <a:pt x="3116" y="3590"/>
                    </a:lnTo>
                    <a:lnTo>
                      <a:pt x="3114" y="3590"/>
                    </a:lnTo>
                    <a:lnTo>
                      <a:pt x="3110" y="3594"/>
                    </a:lnTo>
                    <a:lnTo>
                      <a:pt x="3104" y="3598"/>
                    </a:lnTo>
                    <a:lnTo>
                      <a:pt x="3098" y="3600"/>
                    </a:lnTo>
                    <a:lnTo>
                      <a:pt x="3092" y="3608"/>
                    </a:lnTo>
                    <a:lnTo>
                      <a:pt x="3072" y="3644"/>
                    </a:lnTo>
                    <a:lnTo>
                      <a:pt x="3062" y="3662"/>
                    </a:lnTo>
                    <a:lnTo>
                      <a:pt x="3060" y="3678"/>
                    </a:lnTo>
                    <a:lnTo>
                      <a:pt x="3060" y="3694"/>
                    </a:lnTo>
                    <a:lnTo>
                      <a:pt x="3062" y="3712"/>
                    </a:lnTo>
                    <a:lnTo>
                      <a:pt x="3066" y="3726"/>
                    </a:lnTo>
                    <a:lnTo>
                      <a:pt x="3070" y="3730"/>
                    </a:lnTo>
                    <a:lnTo>
                      <a:pt x="3074" y="3734"/>
                    </a:lnTo>
                    <a:lnTo>
                      <a:pt x="3078" y="3742"/>
                    </a:lnTo>
                    <a:lnTo>
                      <a:pt x="3082" y="3752"/>
                    </a:lnTo>
                    <a:lnTo>
                      <a:pt x="3086" y="3762"/>
                    </a:lnTo>
                    <a:lnTo>
                      <a:pt x="3088" y="3764"/>
                    </a:lnTo>
                    <a:lnTo>
                      <a:pt x="3090" y="3762"/>
                    </a:lnTo>
                    <a:lnTo>
                      <a:pt x="3090" y="3756"/>
                    </a:lnTo>
                    <a:lnTo>
                      <a:pt x="3090" y="3748"/>
                    </a:lnTo>
                    <a:lnTo>
                      <a:pt x="3092" y="3738"/>
                    </a:lnTo>
                    <a:lnTo>
                      <a:pt x="3094" y="3730"/>
                    </a:lnTo>
                    <a:lnTo>
                      <a:pt x="3096" y="3726"/>
                    </a:lnTo>
                    <a:lnTo>
                      <a:pt x="3098" y="3722"/>
                    </a:lnTo>
                    <a:lnTo>
                      <a:pt x="3102" y="3718"/>
                    </a:lnTo>
                    <a:lnTo>
                      <a:pt x="3106" y="3712"/>
                    </a:lnTo>
                    <a:lnTo>
                      <a:pt x="3110" y="3702"/>
                    </a:lnTo>
                    <a:lnTo>
                      <a:pt x="3114" y="3690"/>
                    </a:lnTo>
                    <a:lnTo>
                      <a:pt x="3120" y="3662"/>
                    </a:lnTo>
                    <a:lnTo>
                      <a:pt x="3126" y="3644"/>
                    </a:lnTo>
                    <a:lnTo>
                      <a:pt x="3130" y="3632"/>
                    </a:lnTo>
                    <a:lnTo>
                      <a:pt x="3130" y="3628"/>
                    </a:lnTo>
                    <a:lnTo>
                      <a:pt x="3128" y="3622"/>
                    </a:lnTo>
                    <a:lnTo>
                      <a:pt x="3128" y="3618"/>
                    </a:lnTo>
                    <a:lnTo>
                      <a:pt x="3128" y="3614"/>
                    </a:lnTo>
                    <a:lnTo>
                      <a:pt x="3130" y="3610"/>
                    </a:lnTo>
                    <a:lnTo>
                      <a:pt x="3132" y="3608"/>
                    </a:lnTo>
                    <a:lnTo>
                      <a:pt x="3132" y="3604"/>
                    </a:lnTo>
                    <a:lnTo>
                      <a:pt x="3130" y="3600"/>
                    </a:lnTo>
                    <a:lnTo>
                      <a:pt x="3126" y="3596"/>
                    </a:lnTo>
                    <a:close/>
                    <a:moveTo>
                      <a:pt x="4186" y="2510"/>
                    </a:moveTo>
                    <a:lnTo>
                      <a:pt x="4186" y="2510"/>
                    </a:lnTo>
                    <a:lnTo>
                      <a:pt x="4182" y="2506"/>
                    </a:lnTo>
                    <a:lnTo>
                      <a:pt x="4182" y="2510"/>
                    </a:lnTo>
                    <a:lnTo>
                      <a:pt x="4180" y="2516"/>
                    </a:lnTo>
                    <a:lnTo>
                      <a:pt x="4180" y="2518"/>
                    </a:lnTo>
                    <a:lnTo>
                      <a:pt x="4176" y="2522"/>
                    </a:lnTo>
                    <a:lnTo>
                      <a:pt x="4166" y="2526"/>
                    </a:lnTo>
                    <a:lnTo>
                      <a:pt x="4156" y="2534"/>
                    </a:lnTo>
                    <a:lnTo>
                      <a:pt x="4148" y="2544"/>
                    </a:lnTo>
                    <a:lnTo>
                      <a:pt x="4140" y="2558"/>
                    </a:lnTo>
                    <a:lnTo>
                      <a:pt x="4140" y="2560"/>
                    </a:lnTo>
                    <a:lnTo>
                      <a:pt x="4140" y="2562"/>
                    </a:lnTo>
                    <a:lnTo>
                      <a:pt x="4142" y="2564"/>
                    </a:lnTo>
                    <a:lnTo>
                      <a:pt x="4144" y="2562"/>
                    </a:lnTo>
                    <a:lnTo>
                      <a:pt x="4152" y="2556"/>
                    </a:lnTo>
                    <a:lnTo>
                      <a:pt x="4162" y="2546"/>
                    </a:lnTo>
                    <a:lnTo>
                      <a:pt x="4170" y="2536"/>
                    </a:lnTo>
                    <a:lnTo>
                      <a:pt x="4176" y="2532"/>
                    </a:lnTo>
                    <a:lnTo>
                      <a:pt x="4182" y="2528"/>
                    </a:lnTo>
                    <a:lnTo>
                      <a:pt x="4192" y="2522"/>
                    </a:lnTo>
                    <a:lnTo>
                      <a:pt x="4196" y="2518"/>
                    </a:lnTo>
                    <a:lnTo>
                      <a:pt x="4202" y="2516"/>
                    </a:lnTo>
                    <a:lnTo>
                      <a:pt x="4212" y="2512"/>
                    </a:lnTo>
                    <a:lnTo>
                      <a:pt x="4216" y="2510"/>
                    </a:lnTo>
                    <a:lnTo>
                      <a:pt x="4218" y="2508"/>
                    </a:lnTo>
                    <a:lnTo>
                      <a:pt x="4218" y="2506"/>
                    </a:lnTo>
                    <a:lnTo>
                      <a:pt x="4216" y="2502"/>
                    </a:lnTo>
                    <a:lnTo>
                      <a:pt x="4214" y="2500"/>
                    </a:lnTo>
                    <a:lnTo>
                      <a:pt x="4210" y="2500"/>
                    </a:lnTo>
                    <a:lnTo>
                      <a:pt x="4204" y="2504"/>
                    </a:lnTo>
                    <a:lnTo>
                      <a:pt x="4194" y="2510"/>
                    </a:lnTo>
                    <a:lnTo>
                      <a:pt x="4190" y="2510"/>
                    </a:lnTo>
                    <a:lnTo>
                      <a:pt x="4186" y="2510"/>
                    </a:lnTo>
                    <a:close/>
                    <a:moveTo>
                      <a:pt x="3264" y="4226"/>
                    </a:moveTo>
                    <a:lnTo>
                      <a:pt x="3264" y="4226"/>
                    </a:lnTo>
                    <a:lnTo>
                      <a:pt x="3258" y="4226"/>
                    </a:lnTo>
                    <a:lnTo>
                      <a:pt x="3250" y="4226"/>
                    </a:lnTo>
                    <a:lnTo>
                      <a:pt x="3242" y="4228"/>
                    </a:lnTo>
                    <a:lnTo>
                      <a:pt x="3234" y="4226"/>
                    </a:lnTo>
                    <a:lnTo>
                      <a:pt x="3230" y="4226"/>
                    </a:lnTo>
                    <a:lnTo>
                      <a:pt x="3228" y="4228"/>
                    </a:lnTo>
                    <a:lnTo>
                      <a:pt x="3228" y="4234"/>
                    </a:lnTo>
                    <a:lnTo>
                      <a:pt x="3234" y="4244"/>
                    </a:lnTo>
                    <a:lnTo>
                      <a:pt x="3242" y="4252"/>
                    </a:lnTo>
                    <a:lnTo>
                      <a:pt x="3246" y="4258"/>
                    </a:lnTo>
                    <a:lnTo>
                      <a:pt x="3248" y="4260"/>
                    </a:lnTo>
                    <a:lnTo>
                      <a:pt x="3250" y="4262"/>
                    </a:lnTo>
                    <a:lnTo>
                      <a:pt x="3254" y="4264"/>
                    </a:lnTo>
                    <a:lnTo>
                      <a:pt x="3258" y="4266"/>
                    </a:lnTo>
                    <a:lnTo>
                      <a:pt x="3258" y="4268"/>
                    </a:lnTo>
                    <a:lnTo>
                      <a:pt x="3256" y="4272"/>
                    </a:lnTo>
                    <a:lnTo>
                      <a:pt x="3254" y="4276"/>
                    </a:lnTo>
                    <a:lnTo>
                      <a:pt x="3252" y="4276"/>
                    </a:lnTo>
                    <a:lnTo>
                      <a:pt x="3252" y="4278"/>
                    </a:lnTo>
                    <a:lnTo>
                      <a:pt x="3256" y="4282"/>
                    </a:lnTo>
                    <a:lnTo>
                      <a:pt x="3260" y="4288"/>
                    </a:lnTo>
                    <a:lnTo>
                      <a:pt x="3264" y="4296"/>
                    </a:lnTo>
                    <a:lnTo>
                      <a:pt x="3266" y="4298"/>
                    </a:lnTo>
                    <a:lnTo>
                      <a:pt x="3268" y="4300"/>
                    </a:lnTo>
                    <a:lnTo>
                      <a:pt x="3272" y="4298"/>
                    </a:lnTo>
                    <a:lnTo>
                      <a:pt x="3276" y="4298"/>
                    </a:lnTo>
                    <a:lnTo>
                      <a:pt x="3280" y="4298"/>
                    </a:lnTo>
                    <a:lnTo>
                      <a:pt x="3282" y="4300"/>
                    </a:lnTo>
                    <a:lnTo>
                      <a:pt x="3286" y="4302"/>
                    </a:lnTo>
                    <a:lnTo>
                      <a:pt x="3288" y="4300"/>
                    </a:lnTo>
                    <a:lnTo>
                      <a:pt x="3286" y="4296"/>
                    </a:lnTo>
                    <a:lnTo>
                      <a:pt x="3282" y="4292"/>
                    </a:lnTo>
                    <a:lnTo>
                      <a:pt x="3282" y="4290"/>
                    </a:lnTo>
                    <a:lnTo>
                      <a:pt x="3282" y="4288"/>
                    </a:lnTo>
                    <a:lnTo>
                      <a:pt x="3282" y="4284"/>
                    </a:lnTo>
                    <a:lnTo>
                      <a:pt x="3278" y="4280"/>
                    </a:lnTo>
                    <a:lnTo>
                      <a:pt x="3276" y="4276"/>
                    </a:lnTo>
                    <a:lnTo>
                      <a:pt x="3276" y="4272"/>
                    </a:lnTo>
                    <a:lnTo>
                      <a:pt x="3276" y="4260"/>
                    </a:lnTo>
                    <a:lnTo>
                      <a:pt x="3276" y="4248"/>
                    </a:lnTo>
                    <a:lnTo>
                      <a:pt x="3276" y="4242"/>
                    </a:lnTo>
                    <a:lnTo>
                      <a:pt x="3274" y="4240"/>
                    </a:lnTo>
                    <a:lnTo>
                      <a:pt x="3270" y="4236"/>
                    </a:lnTo>
                    <a:lnTo>
                      <a:pt x="3270" y="4234"/>
                    </a:lnTo>
                    <a:lnTo>
                      <a:pt x="3268" y="4230"/>
                    </a:lnTo>
                    <a:lnTo>
                      <a:pt x="3264" y="4226"/>
                    </a:lnTo>
                    <a:close/>
                    <a:moveTo>
                      <a:pt x="2906" y="4970"/>
                    </a:moveTo>
                    <a:lnTo>
                      <a:pt x="2906" y="4970"/>
                    </a:lnTo>
                    <a:lnTo>
                      <a:pt x="2908" y="4964"/>
                    </a:lnTo>
                    <a:lnTo>
                      <a:pt x="2910" y="4962"/>
                    </a:lnTo>
                    <a:lnTo>
                      <a:pt x="2914" y="4960"/>
                    </a:lnTo>
                    <a:lnTo>
                      <a:pt x="2918" y="4958"/>
                    </a:lnTo>
                    <a:lnTo>
                      <a:pt x="2918" y="4956"/>
                    </a:lnTo>
                    <a:lnTo>
                      <a:pt x="2918" y="4950"/>
                    </a:lnTo>
                    <a:lnTo>
                      <a:pt x="2916" y="4942"/>
                    </a:lnTo>
                    <a:lnTo>
                      <a:pt x="2914" y="4932"/>
                    </a:lnTo>
                    <a:lnTo>
                      <a:pt x="2914" y="4924"/>
                    </a:lnTo>
                    <a:lnTo>
                      <a:pt x="2916" y="4918"/>
                    </a:lnTo>
                    <a:lnTo>
                      <a:pt x="2920" y="4912"/>
                    </a:lnTo>
                    <a:lnTo>
                      <a:pt x="2930" y="4902"/>
                    </a:lnTo>
                    <a:lnTo>
                      <a:pt x="2934" y="4898"/>
                    </a:lnTo>
                    <a:lnTo>
                      <a:pt x="2938" y="4892"/>
                    </a:lnTo>
                    <a:lnTo>
                      <a:pt x="2940" y="4888"/>
                    </a:lnTo>
                    <a:lnTo>
                      <a:pt x="2944" y="4886"/>
                    </a:lnTo>
                    <a:lnTo>
                      <a:pt x="2952" y="4882"/>
                    </a:lnTo>
                    <a:lnTo>
                      <a:pt x="2954" y="4882"/>
                    </a:lnTo>
                    <a:lnTo>
                      <a:pt x="2958" y="4878"/>
                    </a:lnTo>
                    <a:lnTo>
                      <a:pt x="2958" y="4872"/>
                    </a:lnTo>
                    <a:lnTo>
                      <a:pt x="2958" y="4862"/>
                    </a:lnTo>
                    <a:lnTo>
                      <a:pt x="2956" y="4840"/>
                    </a:lnTo>
                    <a:lnTo>
                      <a:pt x="2958" y="4822"/>
                    </a:lnTo>
                    <a:lnTo>
                      <a:pt x="2962" y="4808"/>
                    </a:lnTo>
                    <a:lnTo>
                      <a:pt x="2964" y="4804"/>
                    </a:lnTo>
                    <a:lnTo>
                      <a:pt x="2968" y="4800"/>
                    </a:lnTo>
                    <a:lnTo>
                      <a:pt x="2972" y="4796"/>
                    </a:lnTo>
                    <a:lnTo>
                      <a:pt x="2974" y="4792"/>
                    </a:lnTo>
                    <a:lnTo>
                      <a:pt x="2978" y="4792"/>
                    </a:lnTo>
                    <a:lnTo>
                      <a:pt x="2982" y="4796"/>
                    </a:lnTo>
                    <a:lnTo>
                      <a:pt x="2988" y="4800"/>
                    </a:lnTo>
                    <a:lnTo>
                      <a:pt x="2992" y="4802"/>
                    </a:lnTo>
                    <a:lnTo>
                      <a:pt x="3002" y="4802"/>
                    </a:lnTo>
                    <a:lnTo>
                      <a:pt x="3010" y="4800"/>
                    </a:lnTo>
                    <a:lnTo>
                      <a:pt x="3012" y="4798"/>
                    </a:lnTo>
                    <a:lnTo>
                      <a:pt x="3014" y="4796"/>
                    </a:lnTo>
                    <a:lnTo>
                      <a:pt x="3012" y="4792"/>
                    </a:lnTo>
                    <a:lnTo>
                      <a:pt x="3006" y="4786"/>
                    </a:lnTo>
                    <a:lnTo>
                      <a:pt x="2988" y="4770"/>
                    </a:lnTo>
                    <a:lnTo>
                      <a:pt x="2980" y="4760"/>
                    </a:lnTo>
                    <a:lnTo>
                      <a:pt x="2972" y="4752"/>
                    </a:lnTo>
                    <a:lnTo>
                      <a:pt x="2970" y="4744"/>
                    </a:lnTo>
                    <a:lnTo>
                      <a:pt x="2970" y="4742"/>
                    </a:lnTo>
                    <a:lnTo>
                      <a:pt x="2970" y="4738"/>
                    </a:lnTo>
                    <a:lnTo>
                      <a:pt x="2974" y="4734"/>
                    </a:lnTo>
                    <a:lnTo>
                      <a:pt x="2976" y="4730"/>
                    </a:lnTo>
                    <a:lnTo>
                      <a:pt x="2974" y="4726"/>
                    </a:lnTo>
                    <a:lnTo>
                      <a:pt x="2972" y="4722"/>
                    </a:lnTo>
                    <a:lnTo>
                      <a:pt x="2966" y="4714"/>
                    </a:lnTo>
                    <a:lnTo>
                      <a:pt x="2964" y="4708"/>
                    </a:lnTo>
                    <a:lnTo>
                      <a:pt x="2962" y="4702"/>
                    </a:lnTo>
                    <a:lnTo>
                      <a:pt x="2960" y="4696"/>
                    </a:lnTo>
                    <a:lnTo>
                      <a:pt x="2958" y="4692"/>
                    </a:lnTo>
                    <a:lnTo>
                      <a:pt x="2954" y="4690"/>
                    </a:lnTo>
                    <a:lnTo>
                      <a:pt x="2950" y="4686"/>
                    </a:lnTo>
                    <a:lnTo>
                      <a:pt x="2948" y="4684"/>
                    </a:lnTo>
                    <a:lnTo>
                      <a:pt x="2950" y="4678"/>
                    </a:lnTo>
                    <a:lnTo>
                      <a:pt x="2950" y="4672"/>
                    </a:lnTo>
                    <a:lnTo>
                      <a:pt x="2952" y="4668"/>
                    </a:lnTo>
                    <a:lnTo>
                      <a:pt x="2956" y="4666"/>
                    </a:lnTo>
                    <a:lnTo>
                      <a:pt x="2958" y="4666"/>
                    </a:lnTo>
                    <a:lnTo>
                      <a:pt x="2964" y="4666"/>
                    </a:lnTo>
                    <a:lnTo>
                      <a:pt x="2966" y="4666"/>
                    </a:lnTo>
                    <a:lnTo>
                      <a:pt x="2966" y="4662"/>
                    </a:lnTo>
                    <a:lnTo>
                      <a:pt x="2964" y="4658"/>
                    </a:lnTo>
                    <a:lnTo>
                      <a:pt x="2956" y="4648"/>
                    </a:lnTo>
                    <a:lnTo>
                      <a:pt x="2954" y="4644"/>
                    </a:lnTo>
                    <a:lnTo>
                      <a:pt x="2954" y="4642"/>
                    </a:lnTo>
                    <a:lnTo>
                      <a:pt x="2954" y="4640"/>
                    </a:lnTo>
                    <a:lnTo>
                      <a:pt x="2956" y="4638"/>
                    </a:lnTo>
                    <a:lnTo>
                      <a:pt x="2958" y="4638"/>
                    </a:lnTo>
                    <a:lnTo>
                      <a:pt x="2960" y="4636"/>
                    </a:lnTo>
                    <a:lnTo>
                      <a:pt x="2958" y="4630"/>
                    </a:lnTo>
                    <a:lnTo>
                      <a:pt x="2958" y="4628"/>
                    </a:lnTo>
                    <a:lnTo>
                      <a:pt x="2966" y="4632"/>
                    </a:lnTo>
                    <a:lnTo>
                      <a:pt x="2972" y="4636"/>
                    </a:lnTo>
                    <a:lnTo>
                      <a:pt x="2976" y="4636"/>
                    </a:lnTo>
                    <a:lnTo>
                      <a:pt x="2980" y="4632"/>
                    </a:lnTo>
                    <a:lnTo>
                      <a:pt x="2986" y="4632"/>
                    </a:lnTo>
                    <a:lnTo>
                      <a:pt x="2992" y="4630"/>
                    </a:lnTo>
                    <a:lnTo>
                      <a:pt x="2998" y="4628"/>
                    </a:lnTo>
                    <a:lnTo>
                      <a:pt x="2998" y="4626"/>
                    </a:lnTo>
                    <a:lnTo>
                      <a:pt x="2998" y="4624"/>
                    </a:lnTo>
                    <a:lnTo>
                      <a:pt x="2990" y="4618"/>
                    </a:lnTo>
                    <a:lnTo>
                      <a:pt x="2982" y="4610"/>
                    </a:lnTo>
                    <a:lnTo>
                      <a:pt x="2980" y="4606"/>
                    </a:lnTo>
                    <a:lnTo>
                      <a:pt x="2982" y="4602"/>
                    </a:lnTo>
                    <a:lnTo>
                      <a:pt x="2986" y="4598"/>
                    </a:lnTo>
                    <a:lnTo>
                      <a:pt x="2988" y="4598"/>
                    </a:lnTo>
                    <a:lnTo>
                      <a:pt x="2990" y="4598"/>
                    </a:lnTo>
                    <a:lnTo>
                      <a:pt x="2994" y="4600"/>
                    </a:lnTo>
                    <a:lnTo>
                      <a:pt x="3002" y="4600"/>
                    </a:lnTo>
                    <a:lnTo>
                      <a:pt x="3014" y="4596"/>
                    </a:lnTo>
                    <a:lnTo>
                      <a:pt x="3020" y="4592"/>
                    </a:lnTo>
                    <a:lnTo>
                      <a:pt x="3024" y="4586"/>
                    </a:lnTo>
                    <a:lnTo>
                      <a:pt x="3024" y="4580"/>
                    </a:lnTo>
                    <a:lnTo>
                      <a:pt x="3022" y="4578"/>
                    </a:lnTo>
                    <a:lnTo>
                      <a:pt x="3022" y="4576"/>
                    </a:lnTo>
                    <a:lnTo>
                      <a:pt x="3018" y="4576"/>
                    </a:lnTo>
                    <a:lnTo>
                      <a:pt x="3014" y="4578"/>
                    </a:lnTo>
                    <a:lnTo>
                      <a:pt x="3012" y="4578"/>
                    </a:lnTo>
                    <a:lnTo>
                      <a:pt x="3010" y="4576"/>
                    </a:lnTo>
                    <a:lnTo>
                      <a:pt x="3006" y="4572"/>
                    </a:lnTo>
                    <a:lnTo>
                      <a:pt x="3004" y="4572"/>
                    </a:lnTo>
                    <a:lnTo>
                      <a:pt x="3000" y="4570"/>
                    </a:lnTo>
                    <a:lnTo>
                      <a:pt x="2998" y="4566"/>
                    </a:lnTo>
                    <a:lnTo>
                      <a:pt x="2994" y="4562"/>
                    </a:lnTo>
                    <a:lnTo>
                      <a:pt x="2988" y="4560"/>
                    </a:lnTo>
                    <a:lnTo>
                      <a:pt x="2984" y="4560"/>
                    </a:lnTo>
                    <a:lnTo>
                      <a:pt x="2982" y="4560"/>
                    </a:lnTo>
                    <a:lnTo>
                      <a:pt x="2976" y="4564"/>
                    </a:lnTo>
                    <a:lnTo>
                      <a:pt x="2974" y="4564"/>
                    </a:lnTo>
                    <a:lnTo>
                      <a:pt x="2972" y="4562"/>
                    </a:lnTo>
                    <a:lnTo>
                      <a:pt x="2972" y="4560"/>
                    </a:lnTo>
                    <a:lnTo>
                      <a:pt x="2974" y="4558"/>
                    </a:lnTo>
                    <a:lnTo>
                      <a:pt x="2976" y="4556"/>
                    </a:lnTo>
                    <a:lnTo>
                      <a:pt x="2976" y="4550"/>
                    </a:lnTo>
                    <a:lnTo>
                      <a:pt x="2974" y="4548"/>
                    </a:lnTo>
                    <a:lnTo>
                      <a:pt x="2972" y="4548"/>
                    </a:lnTo>
                    <a:lnTo>
                      <a:pt x="2968" y="4548"/>
                    </a:lnTo>
                    <a:lnTo>
                      <a:pt x="2964" y="4550"/>
                    </a:lnTo>
                    <a:lnTo>
                      <a:pt x="2962" y="4550"/>
                    </a:lnTo>
                    <a:lnTo>
                      <a:pt x="2960" y="4548"/>
                    </a:lnTo>
                    <a:lnTo>
                      <a:pt x="2960" y="4542"/>
                    </a:lnTo>
                    <a:lnTo>
                      <a:pt x="2960" y="4536"/>
                    </a:lnTo>
                    <a:lnTo>
                      <a:pt x="2962" y="4530"/>
                    </a:lnTo>
                    <a:lnTo>
                      <a:pt x="2958" y="4522"/>
                    </a:lnTo>
                    <a:lnTo>
                      <a:pt x="2954" y="4518"/>
                    </a:lnTo>
                    <a:lnTo>
                      <a:pt x="2952" y="4520"/>
                    </a:lnTo>
                    <a:lnTo>
                      <a:pt x="2948" y="4520"/>
                    </a:lnTo>
                    <a:lnTo>
                      <a:pt x="2946" y="4518"/>
                    </a:lnTo>
                    <a:lnTo>
                      <a:pt x="2944" y="4510"/>
                    </a:lnTo>
                    <a:lnTo>
                      <a:pt x="2942" y="4504"/>
                    </a:lnTo>
                    <a:lnTo>
                      <a:pt x="2940" y="4502"/>
                    </a:lnTo>
                    <a:lnTo>
                      <a:pt x="2938" y="4502"/>
                    </a:lnTo>
                    <a:lnTo>
                      <a:pt x="2936" y="4504"/>
                    </a:lnTo>
                    <a:lnTo>
                      <a:pt x="2934" y="4508"/>
                    </a:lnTo>
                    <a:lnTo>
                      <a:pt x="2932" y="4514"/>
                    </a:lnTo>
                    <a:lnTo>
                      <a:pt x="2928" y="4520"/>
                    </a:lnTo>
                    <a:lnTo>
                      <a:pt x="2926" y="4522"/>
                    </a:lnTo>
                    <a:lnTo>
                      <a:pt x="2924" y="4520"/>
                    </a:lnTo>
                    <a:lnTo>
                      <a:pt x="2926" y="4512"/>
                    </a:lnTo>
                    <a:lnTo>
                      <a:pt x="2928" y="4504"/>
                    </a:lnTo>
                    <a:lnTo>
                      <a:pt x="2926" y="4500"/>
                    </a:lnTo>
                    <a:lnTo>
                      <a:pt x="2924" y="4500"/>
                    </a:lnTo>
                    <a:lnTo>
                      <a:pt x="2920" y="4502"/>
                    </a:lnTo>
                    <a:lnTo>
                      <a:pt x="2918" y="4506"/>
                    </a:lnTo>
                    <a:lnTo>
                      <a:pt x="2916" y="4514"/>
                    </a:lnTo>
                    <a:lnTo>
                      <a:pt x="2910" y="4528"/>
                    </a:lnTo>
                    <a:lnTo>
                      <a:pt x="2904" y="4538"/>
                    </a:lnTo>
                    <a:lnTo>
                      <a:pt x="2900" y="4542"/>
                    </a:lnTo>
                    <a:lnTo>
                      <a:pt x="2896" y="4544"/>
                    </a:lnTo>
                    <a:lnTo>
                      <a:pt x="2896" y="4548"/>
                    </a:lnTo>
                    <a:lnTo>
                      <a:pt x="2894" y="4556"/>
                    </a:lnTo>
                    <a:lnTo>
                      <a:pt x="2892" y="4558"/>
                    </a:lnTo>
                    <a:lnTo>
                      <a:pt x="2890" y="4560"/>
                    </a:lnTo>
                    <a:lnTo>
                      <a:pt x="2890" y="4562"/>
                    </a:lnTo>
                    <a:lnTo>
                      <a:pt x="2888" y="4570"/>
                    </a:lnTo>
                    <a:lnTo>
                      <a:pt x="2884" y="4572"/>
                    </a:lnTo>
                    <a:lnTo>
                      <a:pt x="2882" y="4574"/>
                    </a:lnTo>
                    <a:lnTo>
                      <a:pt x="2880" y="4572"/>
                    </a:lnTo>
                    <a:lnTo>
                      <a:pt x="2876" y="4570"/>
                    </a:lnTo>
                    <a:lnTo>
                      <a:pt x="2874" y="4572"/>
                    </a:lnTo>
                    <a:lnTo>
                      <a:pt x="2868" y="4580"/>
                    </a:lnTo>
                    <a:lnTo>
                      <a:pt x="2868" y="4582"/>
                    </a:lnTo>
                    <a:lnTo>
                      <a:pt x="2868" y="4584"/>
                    </a:lnTo>
                    <a:lnTo>
                      <a:pt x="2872" y="4586"/>
                    </a:lnTo>
                    <a:lnTo>
                      <a:pt x="2876" y="4592"/>
                    </a:lnTo>
                    <a:lnTo>
                      <a:pt x="2874" y="4594"/>
                    </a:lnTo>
                    <a:lnTo>
                      <a:pt x="2872" y="4598"/>
                    </a:lnTo>
                    <a:lnTo>
                      <a:pt x="2868" y="4602"/>
                    </a:lnTo>
                    <a:lnTo>
                      <a:pt x="2864" y="4600"/>
                    </a:lnTo>
                    <a:lnTo>
                      <a:pt x="2862" y="4600"/>
                    </a:lnTo>
                    <a:lnTo>
                      <a:pt x="2858" y="4604"/>
                    </a:lnTo>
                    <a:lnTo>
                      <a:pt x="2854" y="4608"/>
                    </a:lnTo>
                    <a:lnTo>
                      <a:pt x="2854" y="4604"/>
                    </a:lnTo>
                    <a:lnTo>
                      <a:pt x="2856" y="4598"/>
                    </a:lnTo>
                    <a:lnTo>
                      <a:pt x="2856" y="4596"/>
                    </a:lnTo>
                    <a:lnTo>
                      <a:pt x="2854" y="4596"/>
                    </a:lnTo>
                    <a:lnTo>
                      <a:pt x="2850" y="4598"/>
                    </a:lnTo>
                    <a:lnTo>
                      <a:pt x="2844" y="4602"/>
                    </a:lnTo>
                    <a:lnTo>
                      <a:pt x="2836" y="4610"/>
                    </a:lnTo>
                    <a:lnTo>
                      <a:pt x="2828" y="4616"/>
                    </a:lnTo>
                    <a:lnTo>
                      <a:pt x="2822" y="4618"/>
                    </a:lnTo>
                    <a:lnTo>
                      <a:pt x="2816" y="4618"/>
                    </a:lnTo>
                    <a:lnTo>
                      <a:pt x="2814" y="4618"/>
                    </a:lnTo>
                    <a:lnTo>
                      <a:pt x="2812" y="4618"/>
                    </a:lnTo>
                    <a:lnTo>
                      <a:pt x="2812" y="4630"/>
                    </a:lnTo>
                    <a:lnTo>
                      <a:pt x="2810" y="4634"/>
                    </a:lnTo>
                    <a:lnTo>
                      <a:pt x="2806" y="4640"/>
                    </a:lnTo>
                    <a:lnTo>
                      <a:pt x="2798" y="4652"/>
                    </a:lnTo>
                    <a:lnTo>
                      <a:pt x="2786" y="4666"/>
                    </a:lnTo>
                    <a:lnTo>
                      <a:pt x="2780" y="4674"/>
                    </a:lnTo>
                    <a:lnTo>
                      <a:pt x="2778" y="4684"/>
                    </a:lnTo>
                    <a:lnTo>
                      <a:pt x="2774" y="4688"/>
                    </a:lnTo>
                    <a:lnTo>
                      <a:pt x="2766" y="4692"/>
                    </a:lnTo>
                    <a:lnTo>
                      <a:pt x="2746" y="4696"/>
                    </a:lnTo>
                    <a:lnTo>
                      <a:pt x="2724" y="4700"/>
                    </a:lnTo>
                    <a:lnTo>
                      <a:pt x="2716" y="4704"/>
                    </a:lnTo>
                    <a:lnTo>
                      <a:pt x="2712" y="4706"/>
                    </a:lnTo>
                    <a:lnTo>
                      <a:pt x="2710" y="4710"/>
                    </a:lnTo>
                    <a:lnTo>
                      <a:pt x="2708" y="4716"/>
                    </a:lnTo>
                    <a:lnTo>
                      <a:pt x="2710" y="4724"/>
                    </a:lnTo>
                    <a:lnTo>
                      <a:pt x="2708" y="4728"/>
                    </a:lnTo>
                    <a:lnTo>
                      <a:pt x="2704" y="4726"/>
                    </a:lnTo>
                    <a:lnTo>
                      <a:pt x="2702" y="4724"/>
                    </a:lnTo>
                    <a:lnTo>
                      <a:pt x="2700" y="4724"/>
                    </a:lnTo>
                    <a:lnTo>
                      <a:pt x="2698" y="4728"/>
                    </a:lnTo>
                    <a:lnTo>
                      <a:pt x="2698" y="4734"/>
                    </a:lnTo>
                    <a:lnTo>
                      <a:pt x="2700" y="4738"/>
                    </a:lnTo>
                    <a:lnTo>
                      <a:pt x="2702" y="4738"/>
                    </a:lnTo>
                    <a:lnTo>
                      <a:pt x="2702" y="4740"/>
                    </a:lnTo>
                    <a:lnTo>
                      <a:pt x="2700" y="4742"/>
                    </a:lnTo>
                    <a:lnTo>
                      <a:pt x="2698" y="4750"/>
                    </a:lnTo>
                    <a:lnTo>
                      <a:pt x="2696" y="4756"/>
                    </a:lnTo>
                    <a:lnTo>
                      <a:pt x="2692" y="4760"/>
                    </a:lnTo>
                    <a:lnTo>
                      <a:pt x="2692" y="4764"/>
                    </a:lnTo>
                    <a:lnTo>
                      <a:pt x="2696" y="4768"/>
                    </a:lnTo>
                    <a:lnTo>
                      <a:pt x="2698" y="4772"/>
                    </a:lnTo>
                    <a:lnTo>
                      <a:pt x="2698" y="4774"/>
                    </a:lnTo>
                    <a:lnTo>
                      <a:pt x="2690" y="4768"/>
                    </a:lnTo>
                    <a:lnTo>
                      <a:pt x="2684" y="4766"/>
                    </a:lnTo>
                    <a:lnTo>
                      <a:pt x="2678" y="4766"/>
                    </a:lnTo>
                    <a:lnTo>
                      <a:pt x="2672" y="4764"/>
                    </a:lnTo>
                    <a:lnTo>
                      <a:pt x="2672" y="4762"/>
                    </a:lnTo>
                    <a:lnTo>
                      <a:pt x="2672" y="4760"/>
                    </a:lnTo>
                    <a:lnTo>
                      <a:pt x="2674" y="4756"/>
                    </a:lnTo>
                    <a:lnTo>
                      <a:pt x="2672" y="4756"/>
                    </a:lnTo>
                    <a:lnTo>
                      <a:pt x="2670" y="4756"/>
                    </a:lnTo>
                    <a:lnTo>
                      <a:pt x="2666" y="4754"/>
                    </a:lnTo>
                    <a:lnTo>
                      <a:pt x="2664" y="4752"/>
                    </a:lnTo>
                    <a:lnTo>
                      <a:pt x="2664" y="4754"/>
                    </a:lnTo>
                    <a:lnTo>
                      <a:pt x="2662" y="4756"/>
                    </a:lnTo>
                    <a:lnTo>
                      <a:pt x="2656" y="4758"/>
                    </a:lnTo>
                    <a:lnTo>
                      <a:pt x="2650" y="4758"/>
                    </a:lnTo>
                    <a:lnTo>
                      <a:pt x="2644" y="4756"/>
                    </a:lnTo>
                    <a:lnTo>
                      <a:pt x="2640" y="4750"/>
                    </a:lnTo>
                    <a:lnTo>
                      <a:pt x="2638" y="4742"/>
                    </a:lnTo>
                    <a:lnTo>
                      <a:pt x="2632" y="4744"/>
                    </a:lnTo>
                    <a:lnTo>
                      <a:pt x="2628" y="4746"/>
                    </a:lnTo>
                    <a:lnTo>
                      <a:pt x="2622" y="4750"/>
                    </a:lnTo>
                    <a:lnTo>
                      <a:pt x="2620" y="4758"/>
                    </a:lnTo>
                    <a:lnTo>
                      <a:pt x="2618" y="4764"/>
                    </a:lnTo>
                    <a:lnTo>
                      <a:pt x="2614" y="4772"/>
                    </a:lnTo>
                    <a:lnTo>
                      <a:pt x="2610" y="4780"/>
                    </a:lnTo>
                    <a:lnTo>
                      <a:pt x="2606" y="4802"/>
                    </a:lnTo>
                    <a:lnTo>
                      <a:pt x="2606" y="4812"/>
                    </a:lnTo>
                    <a:lnTo>
                      <a:pt x="2608" y="4820"/>
                    </a:lnTo>
                    <a:lnTo>
                      <a:pt x="2610" y="4826"/>
                    </a:lnTo>
                    <a:lnTo>
                      <a:pt x="2616" y="4830"/>
                    </a:lnTo>
                    <a:lnTo>
                      <a:pt x="2620" y="4834"/>
                    </a:lnTo>
                    <a:lnTo>
                      <a:pt x="2620" y="4836"/>
                    </a:lnTo>
                    <a:lnTo>
                      <a:pt x="2616" y="4844"/>
                    </a:lnTo>
                    <a:lnTo>
                      <a:pt x="2614" y="4848"/>
                    </a:lnTo>
                    <a:lnTo>
                      <a:pt x="2614" y="4854"/>
                    </a:lnTo>
                    <a:lnTo>
                      <a:pt x="2614" y="4858"/>
                    </a:lnTo>
                    <a:lnTo>
                      <a:pt x="2618" y="4864"/>
                    </a:lnTo>
                    <a:lnTo>
                      <a:pt x="2622" y="4870"/>
                    </a:lnTo>
                    <a:lnTo>
                      <a:pt x="2624" y="4874"/>
                    </a:lnTo>
                    <a:lnTo>
                      <a:pt x="2624" y="4876"/>
                    </a:lnTo>
                    <a:lnTo>
                      <a:pt x="2622" y="4878"/>
                    </a:lnTo>
                    <a:lnTo>
                      <a:pt x="2620" y="4880"/>
                    </a:lnTo>
                    <a:lnTo>
                      <a:pt x="2626" y="4882"/>
                    </a:lnTo>
                    <a:lnTo>
                      <a:pt x="2630" y="4886"/>
                    </a:lnTo>
                    <a:lnTo>
                      <a:pt x="2632" y="4888"/>
                    </a:lnTo>
                    <a:lnTo>
                      <a:pt x="2632" y="4890"/>
                    </a:lnTo>
                    <a:lnTo>
                      <a:pt x="2630" y="4892"/>
                    </a:lnTo>
                    <a:lnTo>
                      <a:pt x="2628" y="4898"/>
                    </a:lnTo>
                    <a:lnTo>
                      <a:pt x="2626" y="4900"/>
                    </a:lnTo>
                    <a:lnTo>
                      <a:pt x="2628" y="4902"/>
                    </a:lnTo>
                    <a:lnTo>
                      <a:pt x="2632" y="4904"/>
                    </a:lnTo>
                    <a:lnTo>
                      <a:pt x="2634" y="4904"/>
                    </a:lnTo>
                    <a:lnTo>
                      <a:pt x="2640" y="4900"/>
                    </a:lnTo>
                    <a:lnTo>
                      <a:pt x="2646" y="4898"/>
                    </a:lnTo>
                    <a:lnTo>
                      <a:pt x="2650" y="4898"/>
                    </a:lnTo>
                    <a:lnTo>
                      <a:pt x="2652" y="4902"/>
                    </a:lnTo>
                    <a:lnTo>
                      <a:pt x="2652" y="4908"/>
                    </a:lnTo>
                    <a:lnTo>
                      <a:pt x="2652" y="4910"/>
                    </a:lnTo>
                    <a:lnTo>
                      <a:pt x="2650" y="4918"/>
                    </a:lnTo>
                    <a:lnTo>
                      <a:pt x="2648" y="4926"/>
                    </a:lnTo>
                    <a:lnTo>
                      <a:pt x="2648" y="4934"/>
                    </a:lnTo>
                    <a:lnTo>
                      <a:pt x="2652" y="4942"/>
                    </a:lnTo>
                    <a:lnTo>
                      <a:pt x="2658" y="4960"/>
                    </a:lnTo>
                    <a:lnTo>
                      <a:pt x="2660" y="4972"/>
                    </a:lnTo>
                    <a:lnTo>
                      <a:pt x="2660" y="4980"/>
                    </a:lnTo>
                    <a:lnTo>
                      <a:pt x="2660" y="4984"/>
                    </a:lnTo>
                    <a:lnTo>
                      <a:pt x="2660" y="4986"/>
                    </a:lnTo>
                    <a:lnTo>
                      <a:pt x="2666" y="4986"/>
                    </a:lnTo>
                    <a:lnTo>
                      <a:pt x="2678" y="4988"/>
                    </a:lnTo>
                    <a:lnTo>
                      <a:pt x="2684" y="4992"/>
                    </a:lnTo>
                    <a:lnTo>
                      <a:pt x="2692" y="4992"/>
                    </a:lnTo>
                    <a:lnTo>
                      <a:pt x="2698" y="4986"/>
                    </a:lnTo>
                    <a:lnTo>
                      <a:pt x="2702" y="4982"/>
                    </a:lnTo>
                    <a:lnTo>
                      <a:pt x="2706" y="4982"/>
                    </a:lnTo>
                    <a:lnTo>
                      <a:pt x="2712" y="4982"/>
                    </a:lnTo>
                    <a:lnTo>
                      <a:pt x="2716" y="4984"/>
                    </a:lnTo>
                    <a:lnTo>
                      <a:pt x="2720" y="4986"/>
                    </a:lnTo>
                    <a:lnTo>
                      <a:pt x="2722" y="4992"/>
                    </a:lnTo>
                    <a:lnTo>
                      <a:pt x="2724" y="4996"/>
                    </a:lnTo>
                    <a:lnTo>
                      <a:pt x="2724" y="5002"/>
                    </a:lnTo>
                    <a:lnTo>
                      <a:pt x="2724" y="5010"/>
                    </a:lnTo>
                    <a:lnTo>
                      <a:pt x="2726" y="5012"/>
                    </a:lnTo>
                    <a:lnTo>
                      <a:pt x="2728" y="5012"/>
                    </a:lnTo>
                    <a:lnTo>
                      <a:pt x="2734" y="5010"/>
                    </a:lnTo>
                    <a:lnTo>
                      <a:pt x="2740" y="5004"/>
                    </a:lnTo>
                    <a:lnTo>
                      <a:pt x="2742" y="5002"/>
                    </a:lnTo>
                    <a:lnTo>
                      <a:pt x="2746" y="5002"/>
                    </a:lnTo>
                    <a:lnTo>
                      <a:pt x="2754" y="5004"/>
                    </a:lnTo>
                    <a:lnTo>
                      <a:pt x="2756" y="5004"/>
                    </a:lnTo>
                    <a:lnTo>
                      <a:pt x="2760" y="5004"/>
                    </a:lnTo>
                    <a:lnTo>
                      <a:pt x="2764" y="5002"/>
                    </a:lnTo>
                    <a:lnTo>
                      <a:pt x="2768" y="4998"/>
                    </a:lnTo>
                    <a:lnTo>
                      <a:pt x="2770" y="4992"/>
                    </a:lnTo>
                    <a:lnTo>
                      <a:pt x="2774" y="4990"/>
                    </a:lnTo>
                    <a:lnTo>
                      <a:pt x="2776" y="4990"/>
                    </a:lnTo>
                    <a:lnTo>
                      <a:pt x="2778" y="4992"/>
                    </a:lnTo>
                    <a:lnTo>
                      <a:pt x="2784" y="4996"/>
                    </a:lnTo>
                    <a:lnTo>
                      <a:pt x="2788" y="4998"/>
                    </a:lnTo>
                    <a:lnTo>
                      <a:pt x="2792" y="4998"/>
                    </a:lnTo>
                    <a:lnTo>
                      <a:pt x="2794" y="4998"/>
                    </a:lnTo>
                    <a:lnTo>
                      <a:pt x="2796" y="5000"/>
                    </a:lnTo>
                    <a:lnTo>
                      <a:pt x="2796" y="5004"/>
                    </a:lnTo>
                    <a:lnTo>
                      <a:pt x="2796" y="5006"/>
                    </a:lnTo>
                    <a:lnTo>
                      <a:pt x="2798" y="5008"/>
                    </a:lnTo>
                    <a:lnTo>
                      <a:pt x="2800" y="5008"/>
                    </a:lnTo>
                    <a:lnTo>
                      <a:pt x="2806" y="5006"/>
                    </a:lnTo>
                    <a:lnTo>
                      <a:pt x="2814" y="5004"/>
                    </a:lnTo>
                    <a:lnTo>
                      <a:pt x="2820" y="5004"/>
                    </a:lnTo>
                    <a:lnTo>
                      <a:pt x="2826" y="5008"/>
                    </a:lnTo>
                    <a:lnTo>
                      <a:pt x="2830" y="5012"/>
                    </a:lnTo>
                    <a:lnTo>
                      <a:pt x="2834" y="5016"/>
                    </a:lnTo>
                    <a:lnTo>
                      <a:pt x="2836" y="5022"/>
                    </a:lnTo>
                    <a:lnTo>
                      <a:pt x="2836" y="5030"/>
                    </a:lnTo>
                    <a:lnTo>
                      <a:pt x="2836" y="5036"/>
                    </a:lnTo>
                    <a:lnTo>
                      <a:pt x="2836" y="5040"/>
                    </a:lnTo>
                    <a:lnTo>
                      <a:pt x="2840" y="5042"/>
                    </a:lnTo>
                    <a:lnTo>
                      <a:pt x="2846" y="5040"/>
                    </a:lnTo>
                    <a:lnTo>
                      <a:pt x="2852" y="5036"/>
                    </a:lnTo>
                    <a:lnTo>
                      <a:pt x="2868" y="5026"/>
                    </a:lnTo>
                    <a:lnTo>
                      <a:pt x="2876" y="5024"/>
                    </a:lnTo>
                    <a:lnTo>
                      <a:pt x="2882" y="5022"/>
                    </a:lnTo>
                    <a:lnTo>
                      <a:pt x="2886" y="5020"/>
                    </a:lnTo>
                    <a:lnTo>
                      <a:pt x="2890" y="5018"/>
                    </a:lnTo>
                    <a:lnTo>
                      <a:pt x="2894" y="5008"/>
                    </a:lnTo>
                    <a:lnTo>
                      <a:pt x="2896" y="4996"/>
                    </a:lnTo>
                    <a:lnTo>
                      <a:pt x="2898" y="4986"/>
                    </a:lnTo>
                    <a:lnTo>
                      <a:pt x="2898" y="4982"/>
                    </a:lnTo>
                    <a:lnTo>
                      <a:pt x="2902" y="4980"/>
                    </a:lnTo>
                    <a:lnTo>
                      <a:pt x="2904" y="4978"/>
                    </a:lnTo>
                    <a:lnTo>
                      <a:pt x="2906" y="4970"/>
                    </a:lnTo>
                    <a:close/>
                    <a:moveTo>
                      <a:pt x="2606" y="3938"/>
                    </a:moveTo>
                    <a:lnTo>
                      <a:pt x="2606" y="3938"/>
                    </a:lnTo>
                    <a:lnTo>
                      <a:pt x="2616" y="3942"/>
                    </a:lnTo>
                    <a:lnTo>
                      <a:pt x="2622" y="3944"/>
                    </a:lnTo>
                    <a:lnTo>
                      <a:pt x="2624" y="3944"/>
                    </a:lnTo>
                    <a:lnTo>
                      <a:pt x="2626" y="3944"/>
                    </a:lnTo>
                    <a:lnTo>
                      <a:pt x="2630" y="3948"/>
                    </a:lnTo>
                    <a:lnTo>
                      <a:pt x="2634" y="3950"/>
                    </a:lnTo>
                    <a:lnTo>
                      <a:pt x="2638" y="3948"/>
                    </a:lnTo>
                    <a:lnTo>
                      <a:pt x="2640" y="3942"/>
                    </a:lnTo>
                    <a:lnTo>
                      <a:pt x="2640" y="3940"/>
                    </a:lnTo>
                    <a:lnTo>
                      <a:pt x="2642" y="3940"/>
                    </a:lnTo>
                    <a:lnTo>
                      <a:pt x="2646" y="3940"/>
                    </a:lnTo>
                    <a:lnTo>
                      <a:pt x="2652" y="3938"/>
                    </a:lnTo>
                    <a:lnTo>
                      <a:pt x="2654" y="3938"/>
                    </a:lnTo>
                    <a:lnTo>
                      <a:pt x="2654" y="3934"/>
                    </a:lnTo>
                    <a:lnTo>
                      <a:pt x="2656" y="3930"/>
                    </a:lnTo>
                    <a:lnTo>
                      <a:pt x="2658" y="3928"/>
                    </a:lnTo>
                    <a:lnTo>
                      <a:pt x="2664" y="3926"/>
                    </a:lnTo>
                    <a:lnTo>
                      <a:pt x="2666" y="3924"/>
                    </a:lnTo>
                    <a:lnTo>
                      <a:pt x="2670" y="3922"/>
                    </a:lnTo>
                    <a:lnTo>
                      <a:pt x="2670" y="3918"/>
                    </a:lnTo>
                    <a:lnTo>
                      <a:pt x="2672" y="3912"/>
                    </a:lnTo>
                    <a:lnTo>
                      <a:pt x="2674" y="3902"/>
                    </a:lnTo>
                    <a:lnTo>
                      <a:pt x="2678" y="3892"/>
                    </a:lnTo>
                    <a:lnTo>
                      <a:pt x="2684" y="3884"/>
                    </a:lnTo>
                    <a:lnTo>
                      <a:pt x="2690" y="3878"/>
                    </a:lnTo>
                    <a:lnTo>
                      <a:pt x="2692" y="3874"/>
                    </a:lnTo>
                    <a:lnTo>
                      <a:pt x="2692" y="3868"/>
                    </a:lnTo>
                    <a:lnTo>
                      <a:pt x="2690" y="3862"/>
                    </a:lnTo>
                    <a:lnTo>
                      <a:pt x="2686" y="3858"/>
                    </a:lnTo>
                    <a:lnTo>
                      <a:pt x="2682" y="3856"/>
                    </a:lnTo>
                    <a:lnTo>
                      <a:pt x="2680" y="3854"/>
                    </a:lnTo>
                    <a:lnTo>
                      <a:pt x="2676" y="3852"/>
                    </a:lnTo>
                    <a:lnTo>
                      <a:pt x="2674" y="3854"/>
                    </a:lnTo>
                    <a:lnTo>
                      <a:pt x="2670" y="3856"/>
                    </a:lnTo>
                    <a:lnTo>
                      <a:pt x="2666" y="3856"/>
                    </a:lnTo>
                    <a:lnTo>
                      <a:pt x="2660" y="3856"/>
                    </a:lnTo>
                    <a:lnTo>
                      <a:pt x="2654" y="3858"/>
                    </a:lnTo>
                    <a:lnTo>
                      <a:pt x="2652" y="3860"/>
                    </a:lnTo>
                    <a:lnTo>
                      <a:pt x="2648" y="3860"/>
                    </a:lnTo>
                    <a:lnTo>
                      <a:pt x="2642" y="3858"/>
                    </a:lnTo>
                    <a:lnTo>
                      <a:pt x="2636" y="3858"/>
                    </a:lnTo>
                    <a:lnTo>
                      <a:pt x="2634" y="3858"/>
                    </a:lnTo>
                    <a:lnTo>
                      <a:pt x="2632" y="3862"/>
                    </a:lnTo>
                    <a:lnTo>
                      <a:pt x="2630" y="3864"/>
                    </a:lnTo>
                    <a:lnTo>
                      <a:pt x="2626" y="3864"/>
                    </a:lnTo>
                    <a:lnTo>
                      <a:pt x="2622" y="3862"/>
                    </a:lnTo>
                    <a:lnTo>
                      <a:pt x="2620" y="3864"/>
                    </a:lnTo>
                    <a:lnTo>
                      <a:pt x="2618" y="3866"/>
                    </a:lnTo>
                    <a:lnTo>
                      <a:pt x="2616" y="3870"/>
                    </a:lnTo>
                    <a:lnTo>
                      <a:pt x="2616" y="3872"/>
                    </a:lnTo>
                    <a:lnTo>
                      <a:pt x="2614" y="3874"/>
                    </a:lnTo>
                    <a:lnTo>
                      <a:pt x="2608" y="3882"/>
                    </a:lnTo>
                    <a:lnTo>
                      <a:pt x="2604" y="3886"/>
                    </a:lnTo>
                    <a:lnTo>
                      <a:pt x="2598" y="3890"/>
                    </a:lnTo>
                    <a:lnTo>
                      <a:pt x="2596" y="3896"/>
                    </a:lnTo>
                    <a:lnTo>
                      <a:pt x="2596" y="3908"/>
                    </a:lnTo>
                    <a:lnTo>
                      <a:pt x="2596" y="3920"/>
                    </a:lnTo>
                    <a:lnTo>
                      <a:pt x="2596" y="3926"/>
                    </a:lnTo>
                    <a:lnTo>
                      <a:pt x="2600" y="3932"/>
                    </a:lnTo>
                    <a:lnTo>
                      <a:pt x="2606" y="3938"/>
                    </a:lnTo>
                    <a:close/>
                    <a:moveTo>
                      <a:pt x="3234" y="3626"/>
                    </a:moveTo>
                    <a:lnTo>
                      <a:pt x="3234" y="3626"/>
                    </a:lnTo>
                    <a:lnTo>
                      <a:pt x="3234" y="3624"/>
                    </a:lnTo>
                    <a:lnTo>
                      <a:pt x="3232" y="3624"/>
                    </a:lnTo>
                    <a:lnTo>
                      <a:pt x="3226" y="3626"/>
                    </a:lnTo>
                    <a:lnTo>
                      <a:pt x="3222" y="3632"/>
                    </a:lnTo>
                    <a:lnTo>
                      <a:pt x="3222" y="3634"/>
                    </a:lnTo>
                    <a:lnTo>
                      <a:pt x="3224" y="3636"/>
                    </a:lnTo>
                    <a:lnTo>
                      <a:pt x="3226" y="3636"/>
                    </a:lnTo>
                    <a:lnTo>
                      <a:pt x="3230" y="3634"/>
                    </a:lnTo>
                    <a:lnTo>
                      <a:pt x="3234" y="3626"/>
                    </a:lnTo>
                    <a:close/>
                    <a:moveTo>
                      <a:pt x="3140" y="4236"/>
                    </a:moveTo>
                    <a:lnTo>
                      <a:pt x="3140" y="4236"/>
                    </a:lnTo>
                    <a:lnTo>
                      <a:pt x="3142" y="4224"/>
                    </a:lnTo>
                    <a:lnTo>
                      <a:pt x="3142" y="4222"/>
                    </a:lnTo>
                    <a:lnTo>
                      <a:pt x="3138" y="4224"/>
                    </a:lnTo>
                    <a:lnTo>
                      <a:pt x="3136" y="4226"/>
                    </a:lnTo>
                    <a:lnTo>
                      <a:pt x="3136" y="4230"/>
                    </a:lnTo>
                    <a:lnTo>
                      <a:pt x="3134" y="4236"/>
                    </a:lnTo>
                    <a:lnTo>
                      <a:pt x="3134" y="4240"/>
                    </a:lnTo>
                    <a:lnTo>
                      <a:pt x="3136" y="4242"/>
                    </a:lnTo>
                    <a:lnTo>
                      <a:pt x="3138" y="4242"/>
                    </a:lnTo>
                    <a:lnTo>
                      <a:pt x="3140" y="4236"/>
                    </a:lnTo>
                    <a:close/>
                    <a:moveTo>
                      <a:pt x="3216" y="3638"/>
                    </a:moveTo>
                    <a:lnTo>
                      <a:pt x="3216" y="3638"/>
                    </a:lnTo>
                    <a:lnTo>
                      <a:pt x="3216" y="3634"/>
                    </a:lnTo>
                    <a:lnTo>
                      <a:pt x="3212" y="3632"/>
                    </a:lnTo>
                    <a:lnTo>
                      <a:pt x="3208" y="3632"/>
                    </a:lnTo>
                    <a:lnTo>
                      <a:pt x="3206" y="3636"/>
                    </a:lnTo>
                    <a:lnTo>
                      <a:pt x="3208" y="3638"/>
                    </a:lnTo>
                    <a:lnTo>
                      <a:pt x="3210" y="3640"/>
                    </a:lnTo>
                    <a:lnTo>
                      <a:pt x="3214" y="3640"/>
                    </a:lnTo>
                    <a:lnTo>
                      <a:pt x="3216" y="3638"/>
                    </a:lnTo>
                    <a:close/>
                    <a:moveTo>
                      <a:pt x="3130" y="4102"/>
                    </a:moveTo>
                    <a:lnTo>
                      <a:pt x="3130" y="4102"/>
                    </a:lnTo>
                    <a:lnTo>
                      <a:pt x="3128" y="4106"/>
                    </a:lnTo>
                    <a:lnTo>
                      <a:pt x="3128" y="4108"/>
                    </a:lnTo>
                    <a:lnTo>
                      <a:pt x="3132" y="4120"/>
                    </a:lnTo>
                    <a:lnTo>
                      <a:pt x="3134" y="4124"/>
                    </a:lnTo>
                    <a:lnTo>
                      <a:pt x="3136" y="4124"/>
                    </a:lnTo>
                    <a:lnTo>
                      <a:pt x="3136" y="4120"/>
                    </a:lnTo>
                    <a:lnTo>
                      <a:pt x="3136" y="4116"/>
                    </a:lnTo>
                    <a:lnTo>
                      <a:pt x="3134" y="4104"/>
                    </a:lnTo>
                    <a:lnTo>
                      <a:pt x="3132" y="4102"/>
                    </a:lnTo>
                    <a:lnTo>
                      <a:pt x="3130" y="4102"/>
                    </a:lnTo>
                    <a:close/>
                    <a:moveTo>
                      <a:pt x="3462" y="5402"/>
                    </a:moveTo>
                    <a:lnTo>
                      <a:pt x="3462" y="5402"/>
                    </a:lnTo>
                    <a:lnTo>
                      <a:pt x="3462" y="5410"/>
                    </a:lnTo>
                    <a:lnTo>
                      <a:pt x="3462" y="5414"/>
                    </a:lnTo>
                    <a:lnTo>
                      <a:pt x="3466" y="5416"/>
                    </a:lnTo>
                    <a:lnTo>
                      <a:pt x="3472" y="5418"/>
                    </a:lnTo>
                    <a:lnTo>
                      <a:pt x="3476" y="5418"/>
                    </a:lnTo>
                    <a:lnTo>
                      <a:pt x="3478" y="5416"/>
                    </a:lnTo>
                    <a:lnTo>
                      <a:pt x="3478" y="5412"/>
                    </a:lnTo>
                    <a:lnTo>
                      <a:pt x="3474" y="5404"/>
                    </a:lnTo>
                    <a:lnTo>
                      <a:pt x="3468" y="5398"/>
                    </a:lnTo>
                    <a:lnTo>
                      <a:pt x="3464" y="5394"/>
                    </a:lnTo>
                    <a:lnTo>
                      <a:pt x="3462" y="5396"/>
                    </a:lnTo>
                    <a:lnTo>
                      <a:pt x="3462" y="5402"/>
                    </a:lnTo>
                    <a:close/>
                    <a:moveTo>
                      <a:pt x="4244" y="2492"/>
                    </a:moveTo>
                    <a:lnTo>
                      <a:pt x="4244" y="2492"/>
                    </a:lnTo>
                    <a:lnTo>
                      <a:pt x="4244" y="2496"/>
                    </a:lnTo>
                    <a:lnTo>
                      <a:pt x="4248" y="2496"/>
                    </a:lnTo>
                    <a:lnTo>
                      <a:pt x="4256" y="2492"/>
                    </a:lnTo>
                    <a:lnTo>
                      <a:pt x="4264" y="2486"/>
                    </a:lnTo>
                    <a:lnTo>
                      <a:pt x="4280" y="2470"/>
                    </a:lnTo>
                    <a:lnTo>
                      <a:pt x="4284" y="2464"/>
                    </a:lnTo>
                    <a:lnTo>
                      <a:pt x="4284" y="2460"/>
                    </a:lnTo>
                    <a:lnTo>
                      <a:pt x="4282" y="2460"/>
                    </a:lnTo>
                    <a:lnTo>
                      <a:pt x="4276" y="2460"/>
                    </a:lnTo>
                    <a:lnTo>
                      <a:pt x="4266" y="2466"/>
                    </a:lnTo>
                    <a:lnTo>
                      <a:pt x="4254" y="2476"/>
                    </a:lnTo>
                    <a:lnTo>
                      <a:pt x="4248" y="2484"/>
                    </a:lnTo>
                    <a:lnTo>
                      <a:pt x="4244" y="2492"/>
                    </a:lnTo>
                    <a:close/>
                    <a:moveTo>
                      <a:pt x="4364" y="2396"/>
                    </a:moveTo>
                    <a:lnTo>
                      <a:pt x="4364" y="2396"/>
                    </a:lnTo>
                    <a:lnTo>
                      <a:pt x="4368" y="2398"/>
                    </a:lnTo>
                    <a:lnTo>
                      <a:pt x="4370" y="2396"/>
                    </a:lnTo>
                    <a:lnTo>
                      <a:pt x="4370" y="2394"/>
                    </a:lnTo>
                    <a:lnTo>
                      <a:pt x="4368" y="2392"/>
                    </a:lnTo>
                    <a:lnTo>
                      <a:pt x="4366" y="2390"/>
                    </a:lnTo>
                    <a:lnTo>
                      <a:pt x="4364" y="2392"/>
                    </a:lnTo>
                    <a:lnTo>
                      <a:pt x="4364" y="2394"/>
                    </a:lnTo>
                    <a:lnTo>
                      <a:pt x="4364" y="2396"/>
                    </a:lnTo>
                    <a:close/>
                    <a:moveTo>
                      <a:pt x="4388" y="2374"/>
                    </a:moveTo>
                    <a:lnTo>
                      <a:pt x="4388" y="2374"/>
                    </a:lnTo>
                    <a:lnTo>
                      <a:pt x="4392" y="2376"/>
                    </a:lnTo>
                    <a:lnTo>
                      <a:pt x="4392" y="2374"/>
                    </a:lnTo>
                    <a:lnTo>
                      <a:pt x="4394" y="2370"/>
                    </a:lnTo>
                    <a:lnTo>
                      <a:pt x="4392" y="2368"/>
                    </a:lnTo>
                    <a:lnTo>
                      <a:pt x="4390" y="2366"/>
                    </a:lnTo>
                    <a:lnTo>
                      <a:pt x="4388" y="2368"/>
                    </a:lnTo>
                    <a:lnTo>
                      <a:pt x="4388" y="2372"/>
                    </a:lnTo>
                    <a:lnTo>
                      <a:pt x="4388" y="2374"/>
                    </a:lnTo>
                    <a:close/>
                    <a:moveTo>
                      <a:pt x="264" y="3518"/>
                    </a:moveTo>
                    <a:lnTo>
                      <a:pt x="264" y="3518"/>
                    </a:lnTo>
                    <a:lnTo>
                      <a:pt x="266" y="3518"/>
                    </a:lnTo>
                    <a:lnTo>
                      <a:pt x="264" y="3518"/>
                    </a:lnTo>
                    <a:close/>
                    <a:moveTo>
                      <a:pt x="5798" y="1166"/>
                    </a:moveTo>
                    <a:lnTo>
                      <a:pt x="5798" y="1166"/>
                    </a:lnTo>
                    <a:lnTo>
                      <a:pt x="5790" y="1156"/>
                    </a:lnTo>
                    <a:lnTo>
                      <a:pt x="5782" y="1148"/>
                    </a:lnTo>
                    <a:lnTo>
                      <a:pt x="5772" y="1144"/>
                    </a:lnTo>
                    <a:lnTo>
                      <a:pt x="5760" y="1140"/>
                    </a:lnTo>
                    <a:lnTo>
                      <a:pt x="5732" y="1138"/>
                    </a:lnTo>
                    <a:lnTo>
                      <a:pt x="5698" y="1136"/>
                    </a:lnTo>
                    <a:lnTo>
                      <a:pt x="5692" y="1138"/>
                    </a:lnTo>
                    <a:lnTo>
                      <a:pt x="5688" y="1140"/>
                    </a:lnTo>
                    <a:lnTo>
                      <a:pt x="5686" y="1144"/>
                    </a:lnTo>
                    <a:lnTo>
                      <a:pt x="5686" y="1148"/>
                    </a:lnTo>
                    <a:lnTo>
                      <a:pt x="5690" y="1160"/>
                    </a:lnTo>
                    <a:lnTo>
                      <a:pt x="5696" y="1172"/>
                    </a:lnTo>
                    <a:lnTo>
                      <a:pt x="5702" y="1184"/>
                    </a:lnTo>
                    <a:lnTo>
                      <a:pt x="5704" y="1190"/>
                    </a:lnTo>
                    <a:lnTo>
                      <a:pt x="5704" y="1192"/>
                    </a:lnTo>
                    <a:lnTo>
                      <a:pt x="5700" y="1192"/>
                    </a:lnTo>
                    <a:lnTo>
                      <a:pt x="5684" y="1186"/>
                    </a:lnTo>
                    <a:lnTo>
                      <a:pt x="5676" y="1180"/>
                    </a:lnTo>
                    <a:lnTo>
                      <a:pt x="5670" y="1174"/>
                    </a:lnTo>
                    <a:lnTo>
                      <a:pt x="5666" y="1168"/>
                    </a:lnTo>
                    <a:lnTo>
                      <a:pt x="5664" y="1162"/>
                    </a:lnTo>
                    <a:lnTo>
                      <a:pt x="5664" y="1150"/>
                    </a:lnTo>
                    <a:lnTo>
                      <a:pt x="5666" y="1138"/>
                    </a:lnTo>
                    <a:lnTo>
                      <a:pt x="5666" y="1126"/>
                    </a:lnTo>
                    <a:lnTo>
                      <a:pt x="5664" y="1120"/>
                    </a:lnTo>
                    <a:lnTo>
                      <a:pt x="5660" y="1114"/>
                    </a:lnTo>
                    <a:lnTo>
                      <a:pt x="5654" y="1106"/>
                    </a:lnTo>
                    <a:lnTo>
                      <a:pt x="5646" y="1100"/>
                    </a:lnTo>
                    <a:lnTo>
                      <a:pt x="5634" y="1092"/>
                    </a:lnTo>
                    <a:lnTo>
                      <a:pt x="5618" y="1084"/>
                    </a:lnTo>
                    <a:lnTo>
                      <a:pt x="5580" y="1068"/>
                    </a:lnTo>
                    <a:lnTo>
                      <a:pt x="5546" y="1050"/>
                    </a:lnTo>
                    <a:lnTo>
                      <a:pt x="5478" y="1014"/>
                    </a:lnTo>
                    <a:lnTo>
                      <a:pt x="5478" y="1008"/>
                    </a:lnTo>
                    <a:lnTo>
                      <a:pt x="5448" y="994"/>
                    </a:lnTo>
                    <a:lnTo>
                      <a:pt x="5418" y="982"/>
                    </a:lnTo>
                    <a:lnTo>
                      <a:pt x="5386" y="970"/>
                    </a:lnTo>
                    <a:lnTo>
                      <a:pt x="5356" y="962"/>
                    </a:lnTo>
                    <a:lnTo>
                      <a:pt x="5310" y="952"/>
                    </a:lnTo>
                    <a:lnTo>
                      <a:pt x="5294" y="946"/>
                    </a:lnTo>
                    <a:lnTo>
                      <a:pt x="5270" y="944"/>
                    </a:lnTo>
                    <a:lnTo>
                      <a:pt x="5210" y="940"/>
                    </a:lnTo>
                    <a:lnTo>
                      <a:pt x="5170" y="936"/>
                    </a:lnTo>
                    <a:lnTo>
                      <a:pt x="5144" y="930"/>
                    </a:lnTo>
                    <a:lnTo>
                      <a:pt x="5126" y="924"/>
                    </a:lnTo>
                    <a:lnTo>
                      <a:pt x="5116" y="918"/>
                    </a:lnTo>
                    <a:lnTo>
                      <a:pt x="5108" y="916"/>
                    </a:lnTo>
                    <a:lnTo>
                      <a:pt x="5102" y="918"/>
                    </a:lnTo>
                    <a:lnTo>
                      <a:pt x="5096" y="926"/>
                    </a:lnTo>
                    <a:lnTo>
                      <a:pt x="5086" y="942"/>
                    </a:lnTo>
                    <a:lnTo>
                      <a:pt x="5080" y="950"/>
                    </a:lnTo>
                    <a:lnTo>
                      <a:pt x="5078" y="958"/>
                    </a:lnTo>
                    <a:lnTo>
                      <a:pt x="5078" y="964"/>
                    </a:lnTo>
                    <a:lnTo>
                      <a:pt x="5080" y="968"/>
                    </a:lnTo>
                    <a:lnTo>
                      <a:pt x="5084" y="972"/>
                    </a:lnTo>
                    <a:lnTo>
                      <a:pt x="5088" y="974"/>
                    </a:lnTo>
                    <a:lnTo>
                      <a:pt x="5100" y="978"/>
                    </a:lnTo>
                    <a:lnTo>
                      <a:pt x="5110" y="982"/>
                    </a:lnTo>
                    <a:lnTo>
                      <a:pt x="5114" y="986"/>
                    </a:lnTo>
                    <a:lnTo>
                      <a:pt x="5116" y="988"/>
                    </a:lnTo>
                    <a:lnTo>
                      <a:pt x="5116" y="992"/>
                    </a:lnTo>
                    <a:lnTo>
                      <a:pt x="5114" y="998"/>
                    </a:lnTo>
                    <a:lnTo>
                      <a:pt x="5108" y="1004"/>
                    </a:lnTo>
                    <a:lnTo>
                      <a:pt x="5100" y="1012"/>
                    </a:lnTo>
                    <a:lnTo>
                      <a:pt x="5084" y="1024"/>
                    </a:lnTo>
                    <a:lnTo>
                      <a:pt x="5076" y="1028"/>
                    </a:lnTo>
                    <a:lnTo>
                      <a:pt x="5072" y="1030"/>
                    </a:lnTo>
                    <a:lnTo>
                      <a:pt x="5068" y="1028"/>
                    </a:lnTo>
                    <a:lnTo>
                      <a:pt x="5064" y="1026"/>
                    </a:lnTo>
                    <a:lnTo>
                      <a:pt x="5058" y="1020"/>
                    </a:lnTo>
                    <a:lnTo>
                      <a:pt x="5052" y="1012"/>
                    </a:lnTo>
                    <a:lnTo>
                      <a:pt x="5044" y="1004"/>
                    </a:lnTo>
                    <a:lnTo>
                      <a:pt x="5040" y="1000"/>
                    </a:lnTo>
                    <a:lnTo>
                      <a:pt x="5034" y="996"/>
                    </a:lnTo>
                    <a:lnTo>
                      <a:pt x="5028" y="996"/>
                    </a:lnTo>
                    <a:lnTo>
                      <a:pt x="5020" y="994"/>
                    </a:lnTo>
                    <a:lnTo>
                      <a:pt x="5012" y="994"/>
                    </a:lnTo>
                    <a:lnTo>
                      <a:pt x="5006" y="992"/>
                    </a:lnTo>
                    <a:lnTo>
                      <a:pt x="5004" y="990"/>
                    </a:lnTo>
                    <a:lnTo>
                      <a:pt x="5002" y="988"/>
                    </a:lnTo>
                    <a:lnTo>
                      <a:pt x="5000" y="978"/>
                    </a:lnTo>
                    <a:lnTo>
                      <a:pt x="5000" y="970"/>
                    </a:lnTo>
                    <a:lnTo>
                      <a:pt x="5000" y="962"/>
                    </a:lnTo>
                    <a:lnTo>
                      <a:pt x="4998" y="960"/>
                    </a:lnTo>
                    <a:lnTo>
                      <a:pt x="4994" y="958"/>
                    </a:lnTo>
                    <a:lnTo>
                      <a:pt x="4988" y="956"/>
                    </a:lnTo>
                    <a:lnTo>
                      <a:pt x="4980" y="958"/>
                    </a:lnTo>
                    <a:lnTo>
                      <a:pt x="4958" y="964"/>
                    </a:lnTo>
                    <a:lnTo>
                      <a:pt x="4944" y="968"/>
                    </a:lnTo>
                    <a:lnTo>
                      <a:pt x="4930" y="970"/>
                    </a:lnTo>
                    <a:lnTo>
                      <a:pt x="4920" y="972"/>
                    </a:lnTo>
                    <a:lnTo>
                      <a:pt x="4908" y="972"/>
                    </a:lnTo>
                    <a:lnTo>
                      <a:pt x="4890" y="968"/>
                    </a:lnTo>
                    <a:lnTo>
                      <a:pt x="4870" y="964"/>
                    </a:lnTo>
                    <a:lnTo>
                      <a:pt x="4850" y="958"/>
                    </a:lnTo>
                    <a:lnTo>
                      <a:pt x="4828" y="954"/>
                    </a:lnTo>
                    <a:lnTo>
                      <a:pt x="4814" y="954"/>
                    </a:lnTo>
                    <a:lnTo>
                      <a:pt x="4800" y="954"/>
                    </a:lnTo>
                    <a:lnTo>
                      <a:pt x="4784" y="956"/>
                    </a:lnTo>
                    <a:lnTo>
                      <a:pt x="4766" y="958"/>
                    </a:lnTo>
                    <a:lnTo>
                      <a:pt x="4732" y="966"/>
                    </a:lnTo>
                    <a:lnTo>
                      <a:pt x="4706" y="966"/>
                    </a:lnTo>
                    <a:lnTo>
                      <a:pt x="4686" y="964"/>
                    </a:lnTo>
                    <a:lnTo>
                      <a:pt x="4674" y="960"/>
                    </a:lnTo>
                    <a:lnTo>
                      <a:pt x="4668" y="956"/>
                    </a:lnTo>
                    <a:lnTo>
                      <a:pt x="4666" y="952"/>
                    </a:lnTo>
                    <a:lnTo>
                      <a:pt x="4662" y="944"/>
                    </a:lnTo>
                    <a:lnTo>
                      <a:pt x="4664" y="934"/>
                    </a:lnTo>
                    <a:lnTo>
                      <a:pt x="4668" y="924"/>
                    </a:lnTo>
                    <a:lnTo>
                      <a:pt x="4670" y="918"/>
                    </a:lnTo>
                    <a:lnTo>
                      <a:pt x="4670" y="912"/>
                    </a:lnTo>
                    <a:lnTo>
                      <a:pt x="4668" y="906"/>
                    </a:lnTo>
                    <a:lnTo>
                      <a:pt x="4662" y="898"/>
                    </a:lnTo>
                    <a:lnTo>
                      <a:pt x="4656" y="892"/>
                    </a:lnTo>
                    <a:lnTo>
                      <a:pt x="4648" y="884"/>
                    </a:lnTo>
                    <a:lnTo>
                      <a:pt x="4636" y="878"/>
                    </a:lnTo>
                    <a:lnTo>
                      <a:pt x="4624" y="872"/>
                    </a:lnTo>
                    <a:lnTo>
                      <a:pt x="4608" y="868"/>
                    </a:lnTo>
                    <a:lnTo>
                      <a:pt x="4592" y="862"/>
                    </a:lnTo>
                    <a:lnTo>
                      <a:pt x="4572" y="860"/>
                    </a:lnTo>
                    <a:lnTo>
                      <a:pt x="4552" y="856"/>
                    </a:lnTo>
                    <a:lnTo>
                      <a:pt x="4528" y="856"/>
                    </a:lnTo>
                    <a:lnTo>
                      <a:pt x="4504" y="856"/>
                    </a:lnTo>
                    <a:lnTo>
                      <a:pt x="4476" y="860"/>
                    </a:lnTo>
                    <a:lnTo>
                      <a:pt x="4448" y="864"/>
                    </a:lnTo>
                    <a:lnTo>
                      <a:pt x="4420" y="868"/>
                    </a:lnTo>
                    <a:lnTo>
                      <a:pt x="4396" y="870"/>
                    </a:lnTo>
                    <a:lnTo>
                      <a:pt x="4374" y="868"/>
                    </a:lnTo>
                    <a:lnTo>
                      <a:pt x="4358" y="866"/>
                    </a:lnTo>
                    <a:lnTo>
                      <a:pt x="4342" y="860"/>
                    </a:lnTo>
                    <a:lnTo>
                      <a:pt x="4328" y="854"/>
                    </a:lnTo>
                    <a:lnTo>
                      <a:pt x="4318" y="848"/>
                    </a:lnTo>
                    <a:lnTo>
                      <a:pt x="4308" y="840"/>
                    </a:lnTo>
                    <a:lnTo>
                      <a:pt x="4292" y="822"/>
                    </a:lnTo>
                    <a:lnTo>
                      <a:pt x="4278" y="804"/>
                    </a:lnTo>
                    <a:lnTo>
                      <a:pt x="4264" y="788"/>
                    </a:lnTo>
                    <a:lnTo>
                      <a:pt x="4256" y="782"/>
                    </a:lnTo>
                    <a:lnTo>
                      <a:pt x="4246" y="778"/>
                    </a:lnTo>
                    <a:lnTo>
                      <a:pt x="4228" y="772"/>
                    </a:lnTo>
                    <a:lnTo>
                      <a:pt x="4214" y="768"/>
                    </a:lnTo>
                    <a:lnTo>
                      <a:pt x="4186" y="768"/>
                    </a:lnTo>
                    <a:lnTo>
                      <a:pt x="4154" y="764"/>
                    </a:lnTo>
                    <a:lnTo>
                      <a:pt x="4130" y="762"/>
                    </a:lnTo>
                    <a:lnTo>
                      <a:pt x="4100" y="754"/>
                    </a:lnTo>
                    <a:lnTo>
                      <a:pt x="4068" y="748"/>
                    </a:lnTo>
                    <a:lnTo>
                      <a:pt x="4044" y="744"/>
                    </a:lnTo>
                    <a:lnTo>
                      <a:pt x="4002" y="740"/>
                    </a:lnTo>
                    <a:lnTo>
                      <a:pt x="3964" y="738"/>
                    </a:lnTo>
                    <a:lnTo>
                      <a:pt x="3944" y="734"/>
                    </a:lnTo>
                    <a:lnTo>
                      <a:pt x="3922" y="730"/>
                    </a:lnTo>
                    <a:lnTo>
                      <a:pt x="3902" y="724"/>
                    </a:lnTo>
                    <a:lnTo>
                      <a:pt x="3892" y="724"/>
                    </a:lnTo>
                    <a:lnTo>
                      <a:pt x="3892" y="726"/>
                    </a:lnTo>
                    <a:lnTo>
                      <a:pt x="3890" y="728"/>
                    </a:lnTo>
                    <a:lnTo>
                      <a:pt x="3890" y="734"/>
                    </a:lnTo>
                    <a:lnTo>
                      <a:pt x="3892" y="740"/>
                    </a:lnTo>
                    <a:lnTo>
                      <a:pt x="3890" y="744"/>
                    </a:lnTo>
                    <a:lnTo>
                      <a:pt x="3888" y="746"/>
                    </a:lnTo>
                    <a:lnTo>
                      <a:pt x="3882" y="750"/>
                    </a:lnTo>
                    <a:lnTo>
                      <a:pt x="3876" y="752"/>
                    </a:lnTo>
                    <a:lnTo>
                      <a:pt x="3854" y="754"/>
                    </a:lnTo>
                    <a:lnTo>
                      <a:pt x="3842" y="756"/>
                    </a:lnTo>
                    <a:lnTo>
                      <a:pt x="3834" y="758"/>
                    </a:lnTo>
                    <a:lnTo>
                      <a:pt x="3830" y="764"/>
                    </a:lnTo>
                    <a:lnTo>
                      <a:pt x="3830" y="768"/>
                    </a:lnTo>
                    <a:lnTo>
                      <a:pt x="3832" y="776"/>
                    </a:lnTo>
                    <a:lnTo>
                      <a:pt x="3836" y="782"/>
                    </a:lnTo>
                    <a:lnTo>
                      <a:pt x="3846" y="798"/>
                    </a:lnTo>
                    <a:lnTo>
                      <a:pt x="3856" y="812"/>
                    </a:lnTo>
                    <a:lnTo>
                      <a:pt x="3860" y="818"/>
                    </a:lnTo>
                    <a:lnTo>
                      <a:pt x="3862" y="822"/>
                    </a:lnTo>
                    <a:lnTo>
                      <a:pt x="3860" y="826"/>
                    </a:lnTo>
                    <a:lnTo>
                      <a:pt x="3856" y="828"/>
                    </a:lnTo>
                    <a:lnTo>
                      <a:pt x="3848" y="826"/>
                    </a:lnTo>
                    <a:lnTo>
                      <a:pt x="3836" y="824"/>
                    </a:lnTo>
                    <a:lnTo>
                      <a:pt x="3810" y="818"/>
                    </a:lnTo>
                    <a:lnTo>
                      <a:pt x="3792" y="818"/>
                    </a:lnTo>
                    <a:lnTo>
                      <a:pt x="3778" y="818"/>
                    </a:lnTo>
                    <a:lnTo>
                      <a:pt x="3770" y="820"/>
                    </a:lnTo>
                    <a:lnTo>
                      <a:pt x="3760" y="824"/>
                    </a:lnTo>
                    <a:lnTo>
                      <a:pt x="3750" y="824"/>
                    </a:lnTo>
                    <a:lnTo>
                      <a:pt x="3736" y="824"/>
                    </a:lnTo>
                    <a:lnTo>
                      <a:pt x="3716" y="820"/>
                    </a:lnTo>
                    <a:lnTo>
                      <a:pt x="3704" y="818"/>
                    </a:lnTo>
                    <a:lnTo>
                      <a:pt x="3694" y="818"/>
                    </a:lnTo>
                    <a:lnTo>
                      <a:pt x="3686" y="818"/>
                    </a:lnTo>
                    <a:lnTo>
                      <a:pt x="3676" y="820"/>
                    </a:lnTo>
                    <a:lnTo>
                      <a:pt x="3662" y="826"/>
                    </a:lnTo>
                    <a:lnTo>
                      <a:pt x="3650" y="832"/>
                    </a:lnTo>
                    <a:lnTo>
                      <a:pt x="3638" y="836"/>
                    </a:lnTo>
                    <a:lnTo>
                      <a:pt x="3632" y="838"/>
                    </a:lnTo>
                    <a:lnTo>
                      <a:pt x="3624" y="836"/>
                    </a:lnTo>
                    <a:lnTo>
                      <a:pt x="3616" y="836"/>
                    </a:lnTo>
                    <a:lnTo>
                      <a:pt x="3608" y="832"/>
                    </a:lnTo>
                    <a:lnTo>
                      <a:pt x="3598" y="826"/>
                    </a:lnTo>
                    <a:lnTo>
                      <a:pt x="3586" y="818"/>
                    </a:lnTo>
                    <a:lnTo>
                      <a:pt x="3576" y="812"/>
                    </a:lnTo>
                    <a:lnTo>
                      <a:pt x="3566" y="810"/>
                    </a:lnTo>
                    <a:lnTo>
                      <a:pt x="3558" y="810"/>
                    </a:lnTo>
                    <a:lnTo>
                      <a:pt x="3552" y="814"/>
                    </a:lnTo>
                    <a:lnTo>
                      <a:pt x="3546" y="820"/>
                    </a:lnTo>
                    <a:lnTo>
                      <a:pt x="3540" y="828"/>
                    </a:lnTo>
                    <a:lnTo>
                      <a:pt x="3530" y="848"/>
                    </a:lnTo>
                    <a:lnTo>
                      <a:pt x="3520" y="864"/>
                    </a:lnTo>
                    <a:lnTo>
                      <a:pt x="3514" y="872"/>
                    </a:lnTo>
                    <a:lnTo>
                      <a:pt x="3508" y="876"/>
                    </a:lnTo>
                    <a:lnTo>
                      <a:pt x="3500" y="878"/>
                    </a:lnTo>
                    <a:lnTo>
                      <a:pt x="3492" y="878"/>
                    </a:lnTo>
                    <a:lnTo>
                      <a:pt x="3482" y="872"/>
                    </a:lnTo>
                    <a:lnTo>
                      <a:pt x="3470" y="864"/>
                    </a:lnTo>
                    <a:lnTo>
                      <a:pt x="3428" y="824"/>
                    </a:lnTo>
                    <a:lnTo>
                      <a:pt x="3402" y="796"/>
                    </a:lnTo>
                    <a:lnTo>
                      <a:pt x="3390" y="784"/>
                    </a:lnTo>
                    <a:lnTo>
                      <a:pt x="3380" y="776"/>
                    </a:lnTo>
                    <a:lnTo>
                      <a:pt x="3368" y="768"/>
                    </a:lnTo>
                    <a:lnTo>
                      <a:pt x="3352" y="762"/>
                    </a:lnTo>
                    <a:lnTo>
                      <a:pt x="3346" y="760"/>
                    </a:lnTo>
                    <a:lnTo>
                      <a:pt x="3342" y="760"/>
                    </a:lnTo>
                    <a:lnTo>
                      <a:pt x="3338" y="762"/>
                    </a:lnTo>
                    <a:lnTo>
                      <a:pt x="3338" y="764"/>
                    </a:lnTo>
                    <a:lnTo>
                      <a:pt x="3340" y="772"/>
                    </a:lnTo>
                    <a:lnTo>
                      <a:pt x="3344" y="782"/>
                    </a:lnTo>
                    <a:lnTo>
                      <a:pt x="3348" y="792"/>
                    </a:lnTo>
                    <a:lnTo>
                      <a:pt x="3350" y="798"/>
                    </a:lnTo>
                    <a:lnTo>
                      <a:pt x="3348" y="798"/>
                    </a:lnTo>
                    <a:lnTo>
                      <a:pt x="3346" y="798"/>
                    </a:lnTo>
                    <a:lnTo>
                      <a:pt x="3336" y="790"/>
                    </a:lnTo>
                    <a:lnTo>
                      <a:pt x="3318" y="778"/>
                    </a:lnTo>
                    <a:lnTo>
                      <a:pt x="3296" y="766"/>
                    </a:lnTo>
                    <a:lnTo>
                      <a:pt x="3270" y="754"/>
                    </a:lnTo>
                    <a:lnTo>
                      <a:pt x="3242" y="744"/>
                    </a:lnTo>
                    <a:lnTo>
                      <a:pt x="3208" y="734"/>
                    </a:lnTo>
                    <a:lnTo>
                      <a:pt x="3170" y="728"/>
                    </a:lnTo>
                    <a:lnTo>
                      <a:pt x="3128" y="722"/>
                    </a:lnTo>
                    <a:lnTo>
                      <a:pt x="3082" y="716"/>
                    </a:lnTo>
                    <a:lnTo>
                      <a:pt x="3030" y="712"/>
                    </a:lnTo>
                    <a:lnTo>
                      <a:pt x="3012" y="708"/>
                    </a:lnTo>
                    <a:lnTo>
                      <a:pt x="3000" y="704"/>
                    </a:lnTo>
                    <a:lnTo>
                      <a:pt x="2994" y="702"/>
                    </a:lnTo>
                    <a:lnTo>
                      <a:pt x="2992" y="698"/>
                    </a:lnTo>
                    <a:lnTo>
                      <a:pt x="2992" y="694"/>
                    </a:lnTo>
                    <a:lnTo>
                      <a:pt x="2994" y="690"/>
                    </a:lnTo>
                    <a:lnTo>
                      <a:pt x="3002" y="684"/>
                    </a:lnTo>
                    <a:lnTo>
                      <a:pt x="3008" y="678"/>
                    </a:lnTo>
                    <a:lnTo>
                      <a:pt x="3008" y="676"/>
                    </a:lnTo>
                    <a:lnTo>
                      <a:pt x="3006" y="674"/>
                    </a:lnTo>
                    <a:lnTo>
                      <a:pt x="3002" y="672"/>
                    </a:lnTo>
                    <a:lnTo>
                      <a:pt x="2992" y="670"/>
                    </a:lnTo>
                    <a:lnTo>
                      <a:pt x="2946" y="666"/>
                    </a:lnTo>
                    <a:lnTo>
                      <a:pt x="2904" y="664"/>
                    </a:lnTo>
                    <a:lnTo>
                      <a:pt x="2864" y="664"/>
                    </a:lnTo>
                    <a:lnTo>
                      <a:pt x="2844" y="666"/>
                    </a:lnTo>
                    <a:lnTo>
                      <a:pt x="2822" y="670"/>
                    </a:lnTo>
                    <a:lnTo>
                      <a:pt x="2814" y="670"/>
                    </a:lnTo>
                    <a:lnTo>
                      <a:pt x="2806" y="670"/>
                    </a:lnTo>
                    <a:lnTo>
                      <a:pt x="2800" y="670"/>
                    </a:lnTo>
                    <a:lnTo>
                      <a:pt x="2794" y="668"/>
                    </a:lnTo>
                    <a:lnTo>
                      <a:pt x="2790" y="662"/>
                    </a:lnTo>
                    <a:lnTo>
                      <a:pt x="2786" y="654"/>
                    </a:lnTo>
                    <a:lnTo>
                      <a:pt x="2784" y="648"/>
                    </a:lnTo>
                    <a:lnTo>
                      <a:pt x="2780" y="644"/>
                    </a:lnTo>
                    <a:lnTo>
                      <a:pt x="2778" y="642"/>
                    </a:lnTo>
                    <a:lnTo>
                      <a:pt x="2774" y="642"/>
                    </a:lnTo>
                    <a:lnTo>
                      <a:pt x="2762" y="648"/>
                    </a:lnTo>
                    <a:lnTo>
                      <a:pt x="2748" y="654"/>
                    </a:lnTo>
                    <a:lnTo>
                      <a:pt x="2738" y="654"/>
                    </a:lnTo>
                    <a:lnTo>
                      <a:pt x="2730" y="652"/>
                    </a:lnTo>
                    <a:lnTo>
                      <a:pt x="2722" y="648"/>
                    </a:lnTo>
                    <a:lnTo>
                      <a:pt x="2714" y="644"/>
                    </a:lnTo>
                    <a:lnTo>
                      <a:pt x="2704" y="640"/>
                    </a:lnTo>
                    <a:lnTo>
                      <a:pt x="2692" y="638"/>
                    </a:lnTo>
                    <a:lnTo>
                      <a:pt x="2676" y="640"/>
                    </a:lnTo>
                    <a:lnTo>
                      <a:pt x="2660" y="644"/>
                    </a:lnTo>
                    <a:lnTo>
                      <a:pt x="2652" y="650"/>
                    </a:lnTo>
                    <a:lnTo>
                      <a:pt x="2650" y="658"/>
                    </a:lnTo>
                    <a:lnTo>
                      <a:pt x="2648" y="664"/>
                    </a:lnTo>
                    <a:lnTo>
                      <a:pt x="2642" y="672"/>
                    </a:lnTo>
                    <a:lnTo>
                      <a:pt x="2634" y="680"/>
                    </a:lnTo>
                    <a:lnTo>
                      <a:pt x="2614" y="686"/>
                    </a:lnTo>
                    <a:lnTo>
                      <a:pt x="2586" y="692"/>
                    </a:lnTo>
                    <a:lnTo>
                      <a:pt x="2554" y="696"/>
                    </a:lnTo>
                    <a:lnTo>
                      <a:pt x="2530" y="698"/>
                    </a:lnTo>
                    <a:lnTo>
                      <a:pt x="2516" y="696"/>
                    </a:lnTo>
                    <a:lnTo>
                      <a:pt x="2512" y="694"/>
                    </a:lnTo>
                    <a:lnTo>
                      <a:pt x="2512" y="692"/>
                    </a:lnTo>
                    <a:lnTo>
                      <a:pt x="2512" y="690"/>
                    </a:lnTo>
                    <a:lnTo>
                      <a:pt x="2516" y="686"/>
                    </a:lnTo>
                    <a:lnTo>
                      <a:pt x="2528" y="676"/>
                    </a:lnTo>
                    <a:lnTo>
                      <a:pt x="2550" y="666"/>
                    </a:lnTo>
                    <a:lnTo>
                      <a:pt x="2580" y="652"/>
                    </a:lnTo>
                    <a:lnTo>
                      <a:pt x="2610" y="640"/>
                    </a:lnTo>
                    <a:lnTo>
                      <a:pt x="2632" y="628"/>
                    </a:lnTo>
                    <a:lnTo>
                      <a:pt x="2660" y="610"/>
                    </a:lnTo>
                    <a:lnTo>
                      <a:pt x="2672" y="602"/>
                    </a:lnTo>
                    <a:lnTo>
                      <a:pt x="2688" y="594"/>
                    </a:lnTo>
                    <a:lnTo>
                      <a:pt x="2706" y="586"/>
                    </a:lnTo>
                    <a:lnTo>
                      <a:pt x="2734" y="576"/>
                    </a:lnTo>
                    <a:lnTo>
                      <a:pt x="2762" y="566"/>
                    </a:lnTo>
                    <a:lnTo>
                      <a:pt x="2782" y="554"/>
                    </a:lnTo>
                    <a:lnTo>
                      <a:pt x="2788" y="548"/>
                    </a:lnTo>
                    <a:lnTo>
                      <a:pt x="2794" y="542"/>
                    </a:lnTo>
                    <a:lnTo>
                      <a:pt x="2802" y="528"/>
                    </a:lnTo>
                    <a:lnTo>
                      <a:pt x="2806" y="514"/>
                    </a:lnTo>
                    <a:lnTo>
                      <a:pt x="2806" y="502"/>
                    </a:lnTo>
                    <a:lnTo>
                      <a:pt x="2802" y="490"/>
                    </a:lnTo>
                    <a:lnTo>
                      <a:pt x="2798" y="478"/>
                    </a:lnTo>
                    <a:lnTo>
                      <a:pt x="2792" y="470"/>
                    </a:lnTo>
                    <a:lnTo>
                      <a:pt x="2784" y="464"/>
                    </a:lnTo>
                    <a:lnTo>
                      <a:pt x="2776" y="462"/>
                    </a:lnTo>
                    <a:lnTo>
                      <a:pt x="2768" y="460"/>
                    </a:lnTo>
                    <a:lnTo>
                      <a:pt x="2748" y="454"/>
                    </a:lnTo>
                    <a:lnTo>
                      <a:pt x="2738" y="448"/>
                    </a:lnTo>
                    <a:lnTo>
                      <a:pt x="2724" y="438"/>
                    </a:lnTo>
                    <a:lnTo>
                      <a:pt x="2712" y="430"/>
                    </a:lnTo>
                    <a:lnTo>
                      <a:pt x="2700" y="426"/>
                    </a:lnTo>
                    <a:lnTo>
                      <a:pt x="2686" y="424"/>
                    </a:lnTo>
                    <a:lnTo>
                      <a:pt x="2672" y="424"/>
                    </a:lnTo>
                    <a:lnTo>
                      <a:pt x="2644" y="428"/>
                    </a:lnTo>
                    <a:lnTo>
                      <a:pt x="2628" y="428"/>
                    </a:lnTo>
                    <a:lnTo>
                      <a:pt x="2612" y="426"/>
                    </a:lnTo>
                    <a:lnTo>
                      <a:pt x="2598" y="424"/>
                    </a:lnTo>
                    <a:lnTo>
                      <a:pt x="2590" y="424"/>
                    </a:lnTo>
                    <a:lnTo>
                      <a:pt x="2582" y="426"/>
                    </a:lnTo>
                    <a:lnTo>
                      <a:pt x="2578" y="428"/>
                    </a:lnTo>
                    <a:lnTo>
                      <a:pt x="2574" y="432"/>
                    </a:lnTo>
                    <a:lnTo>
                      <a:pt x="2566" y="436"/>
                    </a:lnTo>
                    <a:lnTo>
                      <a:pt x="2554" y="440"/>
                    </a:lnTo>
                    <a:lnTo>
                      <a:pt x="2538" y="444"/>
                    </a:lnTo>
                    <a:lnTo>
                      <a:pt x="2516" y="444"/>
                    </a:lnTo>
                    <a:lnTo>
                      <a:pt x="2512" y="444"/>
                    </a:lnTo>
                    <a:lnTo>
                      <a:pt x="2512" y="442"/>
                    </a:lnTo>
                    <a:lnTo>
                      <a:pt x="2516" y="436"/>
                    </a:lnTo>
                    <a:lnTo>
                      <a:pt x="2528" y="428"/>
                    </a:lnTo>
                    <a:lnTo>
                      <a:pt x="2538" y="420"/>
                    </a:lnTo>
                    <a:lnTo>
                      <a:pt x="2540" y="416"/>
                    </a:lnTo>
                    <a:lnTo>
                      <a:pt x="2542" y="412"/>
                    </a:lnTo>
                    <a:lnTo>
                      <a:pt x="2540" y="410"/>
                    </a:lnTo>
                    <a:lnTo>
                      <a:pt x="2534" y="406"/>
                    </a:lnTo>
                    <a:lnTo>
                      <a:pt x="2524" y="404"/>
                    </a:lnTo>
                    <a:lnTo>
                      <a:pt x="2508" y="402"/>
                    </a:lnTo>
                    <a:lnTo>
                      <a:pt x="2478" y="400"/>
                    </a:lnTo>
                    <a:lnTo>
                      <a:pt x="2458" y="398"/>
                    </a:lnTo>
                    <a:lnTo>
                      <a:pt x="2448" y="394"/>
                    </a:lnTo>
                    <a:lnTo>
                      <a:pt x="2446" y="394"/>
                    </a:lnTo>
                    <a:lnTo>
                      <a:pt x="2446" y="392"/>
                    </a:lnTo>
                    <a:lnTo>
                      <a:pt x="2450" y="388"/>
                    </a:lnTo>
                    <a:lnTo>
                      <a:pt x="2458" y="386"/>
                    </a:lnTo>
                    <a:lnTo>
                      <a:pt x="2486" y="378"/>
                    </a:lnTo>
                    <a:lnTo>
                      <a:pt x="2492" y="376"/>
                    </a:lnTo>
                    <a:lnTo>
                      <a:pt x="2496" y="374"/>
                    </a:lnTo>
                    <a:lnTo>
                      <a:pt x="2496" y="370"/>
                    </a:lnTo>
                    <a:lnTo>
                      <a:pt x="2496" y="366"/>
                    </a:lnTo>
                    <a:lnTo>
                      <a:pt x="2492" y="364"/>
                    </a:lnTo>
                    <a:lnTo>
                      <a:pt x="2486" y="360"/>
                    </a:lnTo>
                    <a:lnTo>
                      <a:pt x="2470" y="352"/>
                    </a:lnTo>
                    <a:lnTo>
                      <a:pt x="2448" y="348"/>
                    </a:lnTo>
                    <a:lnTo>
                      <a:pt x="2422" y="348"/>
                    </a:lnTo>
                    <a:lnTo>
                      <a:pt x="2408" y="348"/>
                    </a:lnTo>
                    <a:lnTo>
                      <a:pt x="2392" y="352"/>
                    </a:lnTo>
                    <a:lnTo>
                      <a:pt x="2378" y="356"/>
                    </a:lnTo>
                    <a:lnTo>
                      <a:pt x="2362" y="362"/>
                    </a:lnTo>
                    <a:lnTo>
                      <a:pt x="2342" y="370"/>
                    </a:lnTo>
                    <a:lnTo>
                      <a:pt x="2326" y="380"/>
                    </a:lnTo>
                    <a:lnTo>
                      <a:pt x="2314" y="388"/>
                    </a:lnTo>
                    <a:lnTo>
                      <a:pt x="2304" y="396"/>
                    </a:lnTo>
                    <a:lnTo>
                      <a:pt x="2296" y="402"/>
                    </a:lnTo>
                    <a:lnTo>
                      <a:pt x="2292" y="408"/>
                    </a:lnTo>
                    <a:lnTo>
                      <a:pt x="2286" y="420"/>
                    </a:lnTo>
                    <a:lnTo>
                      <a:pt x="2284" y="428"/>
                    </a:lnTo>
                    <a:lnTo>
                      <a:pt x="2280" y="434"/>
                    </a:lnTo>
                    <a:lnTo>
                      <a:pt x="2276" y="436"/>
                    </a:lnTo>
                    <a:lnTo>
                      <a:pt x="2272" y="438"/>
                    </a:lnTo>
                    <a:lnTo>
                      <a:pt x="2256" y="440"/>
                    </a:lnTo>
                    <a:lnTo>
                      <a:pt x="2224" y="442"/>
                    </a:lnTo>
                    <a:lnTo>
                      <a:pt x="2208" y="444"/>
                    </a:lnTo>
                    <a:lnTo>
                      <a:pt x="2206" y="444"/>
                    </a:lnTo>
                    <a:lnTo>
                      <a:pt x="2206" y="446"/>
                    </a:lnTo>
                    <a:lnTo>
                      <a:pt x="2206" y="448"/>
                    </a:lnTo>
                    <a:lnTo>
                      <a:pt x="2210" y="452"/>
                    </a:lnTo>
                    <a:lnTo>
                      <a:pt x="2208" y="456"/>
                    </a:lnTo>
                    <a:lnTo>
                      <a:pt x="2206" y="458"/>
                    </a:lnTo>
                    <a:lnTo>
                      <a:pt x="2192" y="464"/>
                    </a:lnTo>
                    <a:lnTo>
                      <a:pt x="2162" y="472"/>
                    </a:lnTo>
                    <a:lnTo>
                      <a:pt x="2132" y="478"/>
                    </a:lnTo>
                    <a:lnTo>
                      <a:pt x="2118" y="478"/>
                    </a:lnTo>
                    <a:lnTo>
                      <a:pt x="2114" y="476"/>
                    </a:lnTo>
                    <a:lnTo>
                      <a:pt x="2112" y="474"/>
                    </a:lnTo>
                    <a:lnTo>
                      <a:pt x="2112" y="470"/>
                    </a:lnTo>
                    <a:lnTo>
                      <a:pt x="2110" y="468"/>
                    </a:lnTo>
                    <a:lnTo>
                      <a:pt x="2108" y="464"/>
                    </a:lnTo>
                    <a:lnTo>
                      <a:pt x="2106" y="462"/>
                    </a:lnTo>
                    <a:lnTo>
                      <a:pt x="2098" y="462"/>
                    </a:lnTo>
                    <a:lnTo>
                      <a:pt x="2076" y="460"/>
                    </a:lnTo>
                    <a:lnTo>
                      <a:pt x="2034" y="464"/>
                    </a:lnTo>
                    <a:lnTo>
                      <a:pt x="1994" y="472"/>
                    </a:lnTo>
                    <a:lnTo>
                      <a:pt x="1982" y="474"/>
                    </a:lnTo>
                    <a:lnTo>
                      <a:pt x="1974" y="478"/>
                    </a:lnTo>
                    <a:lnTo>
                      <a:pt x="1970" y="482"/>
                    </a:lnTo>
                    <a:lnTo>
                      <a:pt x="1968" y="484"/>
                    </a:lnTo>
                    <a:lnTo>
                      <a:pt x="1970" y="490"/>
                    </a:lnTo>
                    <a:lnTo>
                      <a:pt x="1970" y="494"/>
                    </a:lnTo>
                    <a:lnTo>
                      <a:pt x="1970" y="496"/>
                    </a:lnTo>
                    <a:lnTo>
                      <a:pt x="1968" y="500"/>
                    </a:lnTo>
                    <a:lnTo>
                      <a:pt x="1964" y="502"/>
                    </a:lnTo>
                    <a:lnTo>
                      <a:pt x="1954" y="504"/>
                    </a:lnTo>
                    <a:lnTo>
                      <a:pt x="1942" y="506"/>
                    </a:lnTo>
                    <a:lnTo>
                      <a:pt x="1898" y="512"/>
                    </a:lnTo>
                    <a:lnTo>
                      <a:pt x="1850" y="516"/>
                    </a:lnTo>
                    <a:lnTo>
                      <a:pt x="1818" y="522"/>
                    </a:lnTo>
                    <a:lnTo>
                      <a:pt x="1800" y="526"/>
                    </a:lnTo>
                    <a:lnTo>
                      <a:pt x="1790" y="532"/>
                    </a:lnTo>
                    <a:lnTo>
                      <a:pt x="1784" y="538"/>
                    </a:lnTo>
                    <a:lnTo>
                      <a:pt x="1776" y="542"/>
                    </a:lnTo>
                    <a:lnTo>
                      <a:pt x="1764" y="546"/>
                    </a:lnTo>
                    <a:lnTo>
                      <a:pt x="1742" y="550"/>
                    </a:lnTo>
                    <a:lnTo>
                      <a:pt x="1728" y="550"/>
                    </a:lnTo>
                    <a:lnTo>
                      <a:pt x="1718" y="554"/>
                    </a:lnTo>
                    <a:lnTo>
                      <a:pt x="1708" y="558"/>
                    </a:lnTo>
                    <a:lnTo>
                      <a:pt x="1698" y="562"/>
                    </a:lnTo>
                    <a:lnTo>
                      <a:pt x="1692" y="566"/>
                    </a:lnTo>
                    <a:lnTo>
                      <a:pt x="1686" y="572"/>
                    </a:lnTo>
                    <a:lnTo>
                      <a:pt x="1682" y="578"/>
                    </a:lnTo>
                    <a:lnTo>
                      <a:pt x="1680" y="584"/>
                    </a:lnTo>
                    <a:lnTo>
                      <a:pt x="1678" y="590"/>
                    </a:lnTo>
                    <a:lnTo>
                      <a:pt x="1678" y="596"/>
                    </a:lnTo>
                    <a:lnTo>
                      <a:pt x="1680" y="602"/>
                    </a:lnTo>
                    <a:lnTo>
                      <a:pt x="1682" y="608"/>
                    </a:lnTo>
                    <a:lnTo>
                      <a:pt x="1686" y="612"/>
                    </a:lnTo>
                    <a:lnTo>
                      <a:pt x="1690" y="616"/>
                    </a:lnTo>
                    <a:lnTo>
                      <a:pt x="1696" y="618"/>
                    </a:lnTo>
                    <a:lnTo>
                      <a:pt x="1704" y="620"/>
                    </a:lnTo>
                    <a:lnTo>
                      <a:pt x="1716" y="622"/>
                    </a:lnTo>
                    <a:lnTo>
                      <a:pt x="1724" y="624"/>
                    </a:lnTo>
                    <a:lnTo>
                      <a:pt x="1726" y="628"/>
                    </a:lnTo>
                    <a:lnTo>
                      <a:pt x="1724" y="634"/>
                    </a:lnTo>
                    <a:lnTo>
                      <a:pt x="1716" y="638"/>
                    </a:lnTo>
                    <a:lnTo>
                      <a:pt x="1704" y="644"/>
                    </a:lnTo>
                    <a:lnTo>
                      <a:pt x="1690" y="648"/>
                    </a:lnTo>
                    <a:lnTo>
                      <a:pt x="1672" y="652"/>
                    </a:lnTo>
                    <a:lnTo>
                      <a:pt x="1638" y="658"/>
                    </a:lnTo>
                    <a:lnTo>
                      <a:pt x="1604" y="662"/>
                    </a:lnTo>
                    <a:lnTo>
                      <a:pt x="1542" y="662"/>
                    </a:lnTo>
                    <a:lnTo>
                      <a:pt x="1514" y="662"/>
                    </a:lnTo>
                    <a:lnTo>
                      <a:pt x="1490" y="666"/>
                    </a:lnTo>
                    <a:lnTo>
                      <a:pt x="1480" y="668"/>
                    </a:lnTo>
                    <a:lnTo>
                      <a:pt x="1470" y="672"/>
                    </a:lnTo>
                    <a:lnTo>
                      <a:pt x="1462" y="676"/>
                    </a:lnTo>
                    <a:lnTo>
                      <a:pt x="1458" y="682"/>
                    </a:lnTo>
                    <a:lnTo>
                      <a:pt x="1450" y="692"/>
                    </a:lnTo>
                    <a:lnTo>
                      <a:pt x="1450" y="696"/>
                    </a:lnTo>
                    <a:lnTo>
                      <a:pt x="1452" y="698"/>
                    </a:lnTo>
                    <a:lnTo>
                      <a:pt x="1456" y="702"/>
                    </a:lnTo>
                    <a:lnTo>
                      <a:pt x="1462" y="704"/>
                    </a:lnTo>
                    <a:lnTo>
                      <a:pt x="1470" y="706"/>
                    </a:lnTo>
                    <a:lnTo>
                      <a:pt x="1476" y="710"/>
                    </a:lnTo>
                    <a:lnTo>
                      <a:pt x="1476" y="714"/>
                    </a:lnTo>
                    <a:lnTo>
                      <a:pt x="1476" y="718"/>
                    </a:lnTo>
                    <a:lnTo>
                      <a:pt x="1476" y="724"/>
                    </a:lnTo>
                    <a:lnTo>
                      <a:pt x="1472" y="732"/>
                    </a:lnTo>
                    <a:lnTo>
                      <a:pt x="1468" y="738"/>
                    </a:lnTo>
                    <a:lnTo>
                      <a:pt x="1468" y="744"/>
                    </a:lnTo>
                    <a:lnTo>
                      <a:pt x="1468" y="748"/>
                    </a:lnTo>
                    <a:lnTo>
                      <a:pt x="1472" y="752"/>
                    </a:lnTo>
                    <a:lnTo>
                      <a:pt x="1480" y="756"/>
                    </a:lnTo>
                    <a:lnTo>
                      <a:pt x="1492" y="758"/>
                    </a:lnTo>
                    <a:lnTo>
                      <a:pt x="1506" y="760"/>
                    </a:lnTo>
                    <a:lnTo>
                      <a:pt x="1520" y="764"/>
                    </a:lnTo>
                    <a:lnTo>
                      <a:pt x="1524" y="766"/>
                    </a:lnTo>
                    <a:lnTo>
                      <a:pt x="1528" y="770"/>
                    </a:lnTo>
                    <a:lnTo>
                      <a:pt x="1532" y="774"/>
                    </a:lnTo>
                    <a:lnTo>
                      <a:pt x="1532" y="780"/>
                    </a:lnTo>
                    <a:lnTo>
                      <a:pt x="1534" y="786"/>
                    </a:lnTo>
                    <a:lnTo>
                      <a:pt x="1536" y="790"/>
                    </a:lnTo>
                    <a:lnTo>
                      <a:pt x="1540" y="792"/>
                    </a:lnTo>
                    <a:lnTo>
                      <a:pt x="1546" y="794"/>
                    </a:lnTo>
                    <a:lnTo>
                      <a:pt x="1556" y="796"/>
                    </a:lnTo>
                    <a:lnTo>
                      <a:pt x="1568" y="796"/>
                    </a:lnTo>
                    <a:lnTo>
                      <a:pt x="1580" y="798"/>
                    </a:lnTo>
                    <a:lnTo>
                      <a:pt x="1584" y="800"/>
                    </a:lnTo>
                    <a:lnTo>
                      <a:pt x="1586" y="804"/>
                    </a:lnTo>
                    <a:lnTo>
                      <a:pt x="1588" y="806"/>
                    </a:lnTo>
                    <a:lnTo>
                      <a:pt x="1588" y="812"/>
                    </a:lnTo>
                    <a:lnTo>
                      <a:pt x="1586" y="818"/>
                    </a:lnTo>
                    <a:lnTo>
                      <a:pt x="1582" y="828"/>
                    </a:lnTo>
                    <a:lnTo>
                      <a:pt x="1578" y="836"/>
                    </a:lnTo>
                    <a:lnTo>
                      <a:pt x="1576" y="844"/>
                    </a:lnTo>
                    <a:lnTo>
                      <a:pt x="1576" y="852"/>
                    </a:lnTo>
                    <a:lnTo>
                      <a:pt x="1578" y="858"/>
                    </a:lnTo>
                    <a:lnTo>
                      <a:pt x="1582" y="868"/>
                    </a:lnTo>
                    <a:lnTo>
                      <a:pt x="1590" y="876"/>
                    </a:lnTo>
                    <a:lnTo>
                      <a:pt x="1596" y="882"/>
                    </a:lnTo>
                    <a:lnTo>
                      <a:pt x="1598" y="886"/>
                    </a:lnTo>
                    <a:lnTo>
                      <a:pt x="1598" y="890"/>
                    </a:lnTo>
                    <a:lnTo>
                      <a:pt x="1598" y="896"/>
                    </a:lnTo>
                    <a:lnTo>
                      <a:pt x="1596" y="900"/>
                    </a:lnTo>
                    <a:lnTo>
                      <a:pt x="1590" y="906"/>
                    </a:lnTo>
                    <a:lnTo>
                      <a:pt x="1584" y="912"/>
                    </a:lnTo>
                    <a:lnTo>
                      <a:pt x="1570" y="922"/>
                    </a:lnTo>
                    <a:lnTo>
                      <a:pt x="1566" y="924"/>
                    </a:lnTo>
                    <a:lnTo>
                      <a:pt x="1564" y="922"/>
                    </a:lnTo>
                    <a:lnTo>
                      <a:pt x="1566" y="912"/>
                    </a:lnTo>
                    <a:lnTo>
                      <a:pt x="1568" y="898"/>
                    </a:lnTo>
                    <a:lnTo>
                      <a:pt x="1572" y="884"/>
                    </a:lnTo>
                    <a:lnTo>
                      <a:pt x="1572" y="878"/>
                    </a:lnTo>
                    <a:lnTo>
                      <a:pt x="1572" y="872"/>
                    </a:lnTo>
                    <a:lnTo>
                      <a:pt x="1570" y="866"/>
                    </a:lnTo>
                    <a:lnTo>
                      <a:pt x="1566" y="864"/>
                    </a:lnTo>
                    <a:lnTo>
                      <a:pt x="1560" y="864"/>
                    </a:lnTo>
                    <a:lnTo>
                      <a:pt x="1552" y="866"/>
                    </a:lnTo>
                    <a:lnTo>
                      <a:pt x="1542" y="868"/>
                    </a:lnTo>
                    <a:lnTo>
                      <a:pt x="1538" y="868"/>
                    </a:lnTo>
                    <a:lnTo>
                      <a:pt x="1536" y="866"/>
                    </a:lnTo>
                    <a:lnTo>
                      <a:pt x="1536" y="864"/>
                    </a:lnTo>
                    <a:lnTo>
                      <a:pt x="1542" y="856"/>
                    </a:lnTo>
                    <a:lnTo>
                      <a:pt x="1550" y="844"/>
                    </a:lnTo>
                    <a:lnTo>
                      <a:pt x="1560" y="832"/>
                    </a:lnTo>
                    <a:lnTo>
                      <a:pt x="1562" y="826"/>
                    </a:lnTo>
                    <a:lnTo>
                      <a:pt x="1564" y="820"/>
                    </a:lnTo>
                    <a:lnTo>
                      <a:pt x="1562" y="816"/>
                    </a:lnTo>
                    <a:lnTo>
                      <a:pt x="1558" y="812"/>
                    </a:lnTo>
                    <a:lnTo>
                      <a:pt x="1552" y="810"/>
                    </a:lnTo>
                    <a:lnTo>
                      <a:pt x="1540" y="810"/>
                    </a:lnTo>
                    <a:lnTo>
                      <a:pt x="1518" y="810"/>
                    </a:lnTo>
                    <a:lnTo>
                      <a:pt x="1504" y="806"/>
                    </a:lnTo>
                    <a:lnTo>
                      <a:pt x="1492" y="798"/>
                    </a:lnTo>
                    <a:lnTo>
                      <a:pt x="1482" y="792"/>
                    </a:lnTo>
                    <a:lnTo>
                      <a:pt x="1472" y="782"/>
                    </a:lnTo>
                    <a:lnTo>
                      <a:pt x="1460" y="774"/>
                    </a:lnTo>
                    <a:lnTo>
                      <a:pt x="1442" y="768"/>
                    </a:lnTo>
                    <a:lnTo>
                      <a:pt x="1416" y="762"/>
                    </a:lnTo>
                    <a:lnTo>
                      <a:pt x="1400" y="760"/>
                    </a:lnTo>
                    <a:lnTo>
                      <a:pt x="1386" y="760"/>
                    </a:lnTo>
                    <a:lnTo>
                      <a:pt x="1374" y="760"/>
                    </a:lnTo>
                    <a:lnTo>
                      <a:pt x="1364" y="762"/>
                    </a:lnTo>
                    <a:lnTo>
                      <a:pt x="1358" y="764"/>
                    </a:lnTo>
                    <a:lnTo>
                      <a:pt x="1352" y="768"/>
                    </a:lnTo>
                    <a:lnTo>
                      <a:pt x="1346" y="776"/>
                    </a:lnTo>
                    <a:lnTo>
                      <a:pt x="1342" y="784"/>
                    </a:lnTo>
                    <a:lnTo>
                      <a:pt x="1340" y="790"/>
                    </a:lnTo>
                    <a:lnTo>
                      <a:pt x="1336" y="794"/>
                    </a:lnTo>
                    <a:lnTo>
                      <a:pt x="1334" y="794"/>
                    </a:lnTo>
                    <a:lnTo>
                      <a:pt x="1330" y="792"/>
                    </a:lnTo>
                    <a:lnTo>
                      <a:pt x="1316" y="788"/>
                    </a:lnTo>
                    <a:lnTo>
                      <a:pt x="1302" y="788"/>
                    </a:lnTo>
                    <a:lnTo>
                      <a:pt x="1292" y="792"/>
                    </a:lnTo>
                    <a:lnTo>
                      <a:pt x="1284" y="796"/>
                    </a:lnTo>
                    <a:lnTo>
                      <a:pt x="1282" y="800"/>
                    </a:lnTo>
                    <a:lnTo>
                      <a:pt x="1282" y="804"/>
                    </a:lnTo>
                    <a:lnTo>
                      <a:pt x="1282" y="808"/>
                    </a:lnTo>
                    <a:lnTo>
                      <a:pt x="1284" y="812"/>
                    </a:lnTo>
                    <a:lnTo>
                      <a:pt x="1288" y="816"/>
                    </a:lnTo>
                    <a:lnTo>
                      <a:pt x="1294" y="820"/>
                    </a:lnTo>
                    <a:lnTo>
                      <a:pt x="1314" y="828"/>
                    </a:lnTo>
                    <a:lnTo>
                      <a:pt x="1332" y="834"/>
                    </a:lnTo>
                    <a:lnTo>
                      <a:pt x="1342" y="840"/>
                    </a:lnTo>
                    <a:lnTo>
                      <a:pt x="1344" y="842"/>
                    </a:lnTo>
                    <a:lnTo>
                      <a:pt x="1344" y="844"/>
                    </a:lnTo>
                    <a:lnTo>
                      <a:pt x="1340" y="846"/>
                    </a:lnTo>
                    <a:lnTo>
                      <a:pt x="1332" y="848"/>
                    </a:lnTo>
                    <a:lnTo>
                      <a:pt x="1318" y="848"/>
                    </a:lnTo>
                    <a:lnTo>
                      <a:pt x="1280" y="844"/>
                    </a:lnTo>
                    <a:lnTo>
                      <a:pt x="1270" y="842"/>
                    </a:lnTo>
                    <a:lnTo>
                      <a:pt x="1264" y="840"/>
                    </a:lnTo>
                    <a:lnTo>
                      <a:pt x="1260" y="836"/>
                    </a:lnTo>
                    <a:lnTo>
                      <a:pt x="1256" y="830"/>
                    </a:lnTo>
                    <a:lnTo>
                      <a:pt x="1256" y="824"/>
                    </a:lnTo>
                    <a:lnTo>
                      <a:pt x="1256" y="818"/>
                    </a:lnTo>
                    <a:lnTo>
                      <a:pt x="1260" y="804"/>
                    </a:lnTo>
                    <a:lnTo>
                      <a:pt x="1264" y="788"/>
                    </a:lnTo>
                    <a:lnTo>
                      <a:pt x="1268" y="772"/>
                    </a:lnTo>
                    <a:lnTo>
                      <a:pt x="1270" y="758"/>
                    </a:lnTo>
                    <a:lnTo>
                      <a:pt x="1268" y="750"/>
                    </a:lnTo>
                    <a:lnTo>
                      <a:pt x="1266" y="744"/>
                    </a:lnTo>
                    <a:lnTo>
                      <a:pt x="1258" y="734"/>
                    </a:lnTo>
                    <a:lnTo>
                      <a:pt x="1250" y="726"/>
                    </a:lnTo>
                    <a:lnTo>
                      <a:pt x="1244" y="722"/>
                    </a:lnTo>
                    <a:lnTo>
                      <a:pt x="1240" y="722"/>
                    </a:lnTo>
                    <a:lnTo>
                      <a:pt x="1236" y="724"/>
                    </a:lnTo>
                    <a:lnTo>
                      <a:pt x="1234" y="730"/>
                    </a:lnTo>
                    <a:lnTo>
                      <a:pt x="1234" y="738"/>
                    </a:lnTo>
                    <a:lnTo>
                      <a:pt x="1238" y="752"/>
                    </a:lnTo>
                    <a:lnTo>
                      <a:pt x="1240" y="762"/>
                    </a:lnTo>
                    <a:lnTo>
                      <a:pt x="1238" y="772"/>
                    </a:lnTo>
                    <a:lnTo>
                      <a:pt x="1236" y="778"/>
                    </a:lnTo>
                    <a:lnTo>
                      <a:pt x="1230" y="784"/>
                    </a:lnTo>
                    <a:lnTo>
                      <a:pt x="1224" y="788"/>
                    </a:lnTo>
                    <a:lnTo>
                      <a:pt x="1216" y="792"/>
                    </a:lnTo>
                    <a:lnTo>
                      <a:pt x="1198" y="798"/>
                    </a:lnTo>
                    <a:lnTo>
                      <a:pt x="1182" y="804"/>
                    </a:lnTo>
                    <a:lnTo>
                      <a:pt x="1176" y="808"/>
                    </a:lnTo>
                    <a:lnTo>
                      <a:pt x="1170" y="812"/>
                    </a:lnTo>
                    <a:lnTo>
                      <a:pt x="1168" y="818"/>
                    </a:lnTo>
                    <a:lnTo>
                      <a:pt x="1168" y="824"/>
                    </a:lnTo>
                    <a:lnTo>
                      <a:pt x="1172" y="832"/>
                    </a:lnTo>
                    <a:lnTo>
                      <a:pt x="1178" y="842"/>
                    </a:lnTo>
                    <a:lnTo>
                      <a:pt x="1200" y="870"/>
                    </a:lnTo>
                    <a:lnTo>
                      <a:pt x="1208" y="878"/>
                    </a:lnTo>
                    <a:lnTo>
                      <a:pt x="1212" y="886"/>
                    </a:lnTo>
                    <a:lnTo>
                      <a:pt x="1212" y="894"/>
                    </a:lnTo>
                    <a:lnTo>
                      <a:pt x="1210" y="902"/>
                    </a:lnTo>
                    <a:lnTo>
                      <a:pt x="1204" y="912"/>
                    </a:lnTo>
                    <a:lnTo>
                      <a:pt x="1194" y="926"/>
                    </a:lnTo>
                    <a:lnTo>
                      <a:pt x="1184" y="940"/>
                    </a:lnTo>
                    <a:lnTo>
                      <a:pt x="1180" y="950"/>
                    </a:lnTo>
                    <a:lnTo>
                      <a:pt x="1180" y="956"/>
                    </a:lnTo>
                    <a:lnTo>
                      <a:pt x="1182" y="962"/>
                    </a:lnTo>
                    <a:lnTo>
                      <a:pt x="1190" y="974"/>
                    </a:lnTo>
                    <a:lnTo>
                      <a:pt x="1192" y="982"/>
                    </a:lnTo>
                    <a:lnTo>
                      <a:pt x="1194" y="992"/>
                    </a:lnTo>
                    <a:lnTo>
                      <a:pt x="1194" y="996"/>
                    </a:lnTo>
                    <a:lnTo>
                      <a:pt x="1196" y="1000"/>
                    </a:lnTo>
                    <a:lnTo>
                      <a:pt x="1200" y="1002"/>
                    </a:lnTo>
                    <a:lnTo>
                      <a:pt x="1204" y="1002"/>
                    </a:lnTo>
                    <a:lnTo>
                      <a:pt x="1218" y="1000"/>
                    </a:lnTo>
                    <a:lnTo>
                      <a:pt x="1234" y="996"/>
                    </a:lnTo>
                    <a:lnTo>
                      <a:pt x="1254" y="992"/>
                    </a:lnTo>
                    <a:lnTo>
                      <a:pt x="1276" y="992"/>
                    </a:lnTo>
                    <a:lnTo>
                      <a:pt x="1288" y="992"/>
                    </a:lnTo>
                    <a:lnTo>
                      <a:pt x="1298" y="994"/>
                    </a:lnTo>
                    <a:lnTo>
                      <a:pt x="1310" y="998"/>
                    </a:lnTo>
                    <a:lnTo>
                      <a:pt x="1322" y="1004"/>
                    </a:lnTo>
                    <a:lnTo>
                      <a:pt x="1340" y="1016"/>
                    </a:lnTo>
                    <a:lnTo>
                      <a:pt x="1352" y="1028"/>
                    </a:lnTo>
                    <a:lnTo>
                      <a:pt x="1358" y="1036"/>
                    </a:lnTo>
                    <a:lnTo>
                      <a:pt x="1360" y="1044"/>
                    </a:lnTo>
                    <a:lnTo>
                      <a:pt x="1360" y="1050"/>
                    </a:lnTo>
                    <a:lnTo>
                      <a:pt x="1356" y="1054"/>
                    </a:lnTo>
                    <a:lnTo>
                      <a:pt x="1350" y="1066"/>
                    </a:lnTo>
                    <a:lnTo>
                      <a:pt x="1342" y="1078"/>
                    </a:lnTo>
                    <a:lnTo>
                      <a:pt x="1334" y="1092"/>
                    </a:lnTo>
                    <a:lnTo>
                      <a:pt x="1332" y="1096"/>
                    </a:lnTo>
                    <a:lnTo>
                      <a:pt x="1330" y="1098"/>
                    </a:lnTo>
                    <a:lnTo>
                      <a:pt x="1330" y="1092"/>
                    </a:lnTo>
                    <a:lnTo>
                      <a:pt x="1332" y="1082"/>
                    </a:lnTo>
                    <a:lnTo>
                      <a:pt x="1334" y="1066"/>
                    </a:lnTo>
                    <a:lnTo>
                      <a:pt x="1334" y="1052"/>
                    </a:lnTo>
                    <a:lnTo>
                      <a:pt x="1330" y="1038"/>
                    </a:lnTo>
                    <a:lnTo>
                      <a:pt x="1322" y="1026"/>
                    </a:lnTo>
                    <a:lnTo>
                      <a:pt x="1318" y="1020"/>
                    </a:lnTo>
                    <a:lnTo>
                      <a:pt x="1312" y="1016"/>
                    </a:lnTo>
                    <a:lnTo>
                      <a:pt x="1304" y="1014"/>
                    </a:lnTo>
                    <a:lnTo>
                      <a:pt x="1298" y="1012"/>
                    </a:lnTo>
                    <a:lnTo>
                      <a:pt x="1288" y="1010"/>
                    </a:lnTo>
                    <a:lnTo>
                      <a:pt x="1278" y="1010"/>
                    </a:lnTo>
                    <a:lnTo>
                      <a:pt x="1266" y="1012"/>
                    </a:lnTo>
                    <a:lnTo>
                      <a:pt x="1254" y="1016"/>
                    </a:lnTo>
                    <a:lnTo>
                      <a:pt x="1242" y="1020"/>
                    </a:lnTo>
                    <a:lnTo>
                      <a:pt x="1234" y="1026"/>
                    </a:lnTo>
                    <a:lnTo>
                      <a:pt x="1228" y="1032"/>
                    </a:lnTo>
                    <a:lnTo>
                      <a:pt x="1224" y="1036"/>
                    </a:lnTo>
                    <a:lnTo>
                      <a:pt x="1222" y="1044"/>
                    </a:lnTo>
                    <a:lnTo>
                      <a:pt x="1222" y="1050"/>
                    </a:lnTo>
                    <a:lnTo>
                      <a:pt x="1226" y="1062"/>
                    </a:lnTo>
                    <a:lnTo>
                      <a:pt x="1230" y="1076"/>
                    </a:lnTo>
                    <a:lnTo>
                      <a:pt x="1234" y="1088"/>
                    </a:lnTo>
                    <a:lnTo>
                      <a:pt x="1234" y="1092"/>
                    </a:lnTo>
                    <a:lnTo>
                      <a:pt x="1232" y="1098"/>
                    </a:lnTo>
                    <a:lnTo>
                      <a:pt x="1228" y="1102"/>
                    </a:lnTo>
                    <a:lnTo>
                      <a:pt x="1222" y="1106"/>
                    </a:lnTo>
                    <a:lnTo>
                      <a:pt x="1210" y="1112"/>
                    </a:lnTo>
                    <a:lnTo>
                      <a:pt x="1202" y="1120"/>
                    </a:lnTo>
                    <a:lnTo>
                      <a:pt x="1198" y="1128"/>
                    </a:lnTo>
                    <a:lnTo>
                      <a:pt x="1196" y="1136"/>
                    </a:lnTo>
                    <a:lnTo>
                      <a:pt x="1194" y="1144"/>
                    </a:lnTo>
                    <a:lnTo>
                      <a:pt x="1188" y="1152"/>
                    </a:lnTo>
                    <a:lnTo>
                      <a:pt x="1180" y="1160"/>
                    </a:lnTo>
                    <a:lnTo>
                      <a:pt x="1166" y="1168"/>
                    </a:lnTo>
                    <a:lnTo>
                      <a:pt x="1152" y="1176"/>
                    </a:lnTo>
                    <a:lnTo>
                      <a:pt x="1144" y="1184"/>
                    </a:lnTo>
                    <a:lnTo>
                      <a:pt x="1136" y="1196"/>
                    </a:lnTo>
                    <a:lnTo>
                      <a:pt x="1130" y="1200"/>
                    </a:lnTo>
                    <a:lnTo>
                      <a:pt x="1118" y="1202"/>
                    </a:lnTo>
                    <a:lnTo>
                      <a:pt x="1100" y="1200"/>
                    </a:lnTo>
                    <a:lnTo>
                      <a:pt x="1070" y="1196"/>
                    </a:lnTo>
                    <a:lnTo>
                      <a:pt x="1044" y="1190"/>
                    </a:lnTo>
                    <a:lnTo>
                      <a:pt x="1036" y="1186"/>
                    </a:lnTo>
                    <a:lnTo>
                      <a:pt x="1040" y="1184"/>
                    </a:lnTo>
                    <a:lnTo>
                      <a:pt x="1052" y="1180"/>
                    </a:lnTo>
                    <a:lnTo>
                      <a:pt x="1072" y="1176"/>
                    </a:lnTo>
                    <a:lnTo>
                      <a:pt x="1094" y="1168"/>
                    </a:lnTo>
                    <a:lnTo>
                      <a:pt x="1104" y="1162"/>
                    </a:lnTo>
                    <a:lnTo>
                      <a:pt x="1114" y="1156"/>
                    </a:lnTo>
                    <a:lnTo>
                      <a:pt x="1122" y="1148"/>
                    </a:lnTo>
                    <a:lnTo>
                      <a:pt x="1128" y="1138"/>
                    </a:lnTo>
                    <a:lnTo>
                      <a:pt x="1138" y="1122"/>
                    </a:lnTo>
                    <a:lnTo>
                      <a:pt x="1146" y="1112"/>
                    </a:lnTo>
                    <a:lnTo>
                      <a:pt x="1154" y="1106"/>
                    </a:lnTo>
                    <a:lnTo>
                      <a:pt x="1160" y="1104"/>
                    </a:lnTo>
                    <a:lnTo>
                      <a:pt x="1166" y="1100"/>
                    </a:lnTo>
                    <a:lnTo>
                      <a:pt x="1170" y="1096"/>
                    </a:lnTo>
                    <a:lnTo>
                      <a:pt x="1174" y="1088"/>
                    </a:lnTo>
                    <a:lnTo>
                      <a:pt x="1176" y="1072"/>
                    </a:lnTo>
                    <a:lnTo>
                      <a:pt x="1176" y="1058"/>
                    </a:lnTo>
                    <a:lnTo>
                      <a:pt x="1174" y="1044"/>
                    </a:lnTo>
                    <a:lnTo>
                      <a:pt x="1166" y="1034"/>
                    </a:lnTo>
                    <a:lnTo>
                      <a:pt x="1160" y="1026"/>
                    </a:lnTo>
                    <a:lnTo>
                      <a:pt x="1152" y="1016"/>
                    </a:lnTo>
                    <a:lnTo>
                      <a:pt x="1146" y="1004"/>
                    </a:lnTo>
                    <a:lnTo>
                      <a:pt x="1142" y="988"/>
                    </a:lnTo>
                    <a:lnTo>
                      <a:pt x="1142" y="968"/>
                    </a:lnTo>
                    <a:lnTo>
                      <a:pt x="1150" y="928"/>
                    </a:lnTo>
                    <a:lnTo>
                      <a:pt x="1152" y="910"/>
                    </a:lnTo>
                    <a:lnTo>
                      <a:pt x="1154" y="896"/>
                    </a:lnTo>
                    <a:lnTo>
                      <a:pt x="1152" y="882"/>
                    </a:lnTo>
                    <a:lnTo>
                      <a:pt x="1148" y="868"/>
                    </a:lnTo>
                    <a:lnTo>
                      <a:pt x="1140" y="856"/>
                    </a:lnTo>
                    <a:lnTo>
                      <a:pt x="1126" y="844"/>
                    </a:lnTo>
                    <a:lnTo>
                      <a:pt x="1116" y="832"/>
                    </a:lnTo>
                    <a:lnTo>
                      <a:pt x="1114" y="828"/>
                    </a:lnTo>
                    <a:lnTo>
                      <a:pt x="1112" y="824"/>
                    </a:lnTo>
                    <a:lnTo>
                      <a:pt x="1114" y="822"/>
                    </a:lnTo>
                    <a:lnTo>
                      <a:pt x="1118" y="818"/>
                    </a:lnTo>
                    <a:lnTo>
                      <a:pt x="1126" y="812"/>
                    </a:lnTo>
                    <a:lnTo>
                      <a:pt x="1136" y="804"/>
                    </a:lnTo>
                    <a:lnTo>
                      <a:pt x="1146" y="796"/>
                    </a:lnTo>
                    <a:lnTo>
                      <a:pt x="1150" y="790"/>
                    </a:lnTo>
                    <a:lnTo>
                      <a:pt x="1154" y="782"/>
                    </a:lnTo>
                    <a:lnTo>
                      <a:pt x="1156" y="774"/>
                    </a:lnTo>
                    <a:lnTo>
                      <a:pt x="1156" y="764"/>
                    </a:lnTo>
                    <a:lnTo>
                      <a:pt x="1156" y="754"/>
                    </a:lnTo>
                    <a:lnTo>
                      <a:pt x="1152" y="744"/>
                    </a:lnTo>
                    <a:lnTo>
                      <a:pt x="1148" y="738"/>
                    </a:lnTo>
                    <a:lnTo>
                      <a:pt x="1142" y="732"/>
                    </a:lnTo>
                    <a:lnTo>
                      <a:pt x="1134" y="728"/>
                    </a:lnTo>
                    <a:lnTo>
                      <a:pt x="1126" y="724"/>
                    </a:lnTo>
                    <a:lnTo>
                      <a:pt x="1106" y="722"/>
                    </a:lnTo>
                    <a:lnTo>
                      <a:pt x="1086" y="722"/>
                    </a:lnTo>
                    <a:lnTo>
                      <a:pt x="1064" y="724"/>
                    </a:lnTo>
                    <a:lnTo>
                      <a:pt x="1044" y="724"/>
                    </a:lnTo>
                    <a:lnTo>
                      <a:pt x="1028" y="722"/>
                    </a:lnTo>
                    <a:lnTo>
                      <a:pt x="1020" y="722"/>
                    </a:lnTo>
                    <a:lnTo>
                      <a:pt x="1012" y="722"/>
                    </a:lnTo>
                    <a:lnTo>
                      <a:pt x="1006" y="726"/>
                    </a:lnTo>
                    <a:lnTo>
                      <a:pt x="1002" y="732"/>
                    </a:lnTo>
                    <a:lnTo>
                      <a:pt x="994" y="748"/>
                    </a:lnTo>
                    <a:lnTo>
                      <a:pt x="988" y="766"/>
                    </a:lnTo>
                    <a:lnTo>
                      <a:pt x="980" y="788"/>
                    </a:lnTo>
                    <a:lnTo>
                      <a:pt x="970" y="808"/>
                    </a:lnTo>
                    <a:lnTo>
                      <a:pt x="964" y="816"/>
                    </a:lnTo>
                    <a:lnTo>
                      <a:pt x="958" y="824"/>
                    </a:lnTo>
                    <a:lnTo>
                      <a:pt x="948" y="832"/>
                    </a:lnTo>
                    <a:lnTo>
                      <a:pt x="938" y="838"/>
                    </a:lnTo>
                    <a:lnTo>
                      <a:pt x="916" y="848"/>
                    </a:lnTo>
                    <a:lnTo>
                      <a:pt x="908" y="854"/>
                    </a:lnTo>
                    <a:lnTo>
                      <a:pt x="906" y="858"/>
                    </a:lnTo>
                    <a:lnTo>
                      <a:pt x="904" y="862"/>
                    </a:lnTo>
                    <a:lnTo>
                      <a:pt x="906" y="866"/>
                    </a:lnTo>
                    <a:lnTo>
                      <a:pt x="912" y="874"/>
                    </a:lnTo>
                    <a:lnTo>
                      <a:pt x="920" y="884"/>
                    </a:lnTo>
                    <a:lnTo>
                      <a:pt x="922" y="888"/>
                    </a:lnTo>
                    <a:lnTo>
                      <a:pt x="926" y="894"/>
                    </a:lnTo>
                    <a:lnTo>
                      <a:pt x="926" y="902"/>
                    </a:lnTo>
                    <a:lnTo>
                      <a:pt x="926" y="910"/>
                    </a:lnTo>
                    <a:lnTo>
                      <a:pt x="922" y="918"/>
                    </a:lnTo>
                    <a:lnTo>
                      <a:pt x="916" y="928"/>
                    </a:lnTo>
                    <a:lnTo>
                      <a:pt x="912" y="938"/>
                    </a:lnTo>
                    <a:lnTo>
                      <a:pt x="910" y="948"/>
                    </a:lnTo>
                    <a:lnTo>
                      <a:pt x="912" y="954"/>
                    </a:lnTo>
                    <a:lnTo>
                      <a:pt x="916" y="962"/>
                    </a:lnTo>
                    <a:lnTo>
                      <a:pt x="924" y="968"/>
                    </a:lnTo>
                    <a:lnTo>
                      <a:pt x="932" y="974"/>
                    </a:lnTo>
                    <a:lnTo>
                      <a:pt x="952" y="986"/>
                    </a:lnTo>
                    <a:lnTo>
                      <a:pt x="974" y="996"/>
                    </a:lnTo>
                    <a:lnTo>
                      <a:pt x="982" y="1002"/>
                    </a:lnTo>
                    <a:lnTo>
                      <a:pt x="990" y="1008"/>
                    </a:lnTo>
                    <a:lnTo>
                      <a:pt x="996" y="1014"/>
                    </a:lnTo>
                    <a:lnTo>
                      <a:pt x="998" y="1022"/>
                    </a:lnTo>
                    <a:lnTo>
                      <a:pt x="998" y="1030"/>
                    </a:lnTo>
                    <a:lnTo>
                      <a:pt x="992" y="1040"/>
                    </a:lnTo>
                    <a:lnTo>
                      <a:pt x="982" y="1054"/>
                    </a:lnTo>
                    <a:lnTo>
                      <a:pt x="978" y="1058"/>
                    </a:lnTo>
                    <a:lnTo>
                      <a:pt x="974" y="1060"/>
                    </a:lnTo>
                    <a:lnTo>
                      <a:pt x="970" y="1060"/>
                    </a:lnTo>
                    <a:lnTo>
                      <a:pt x="966" y="1060"/>
                    </a:lnTo>
                    <a:lnTo>
                      <a:pt x="956" y="1052"/>
                    </a:lnTo>
                    <a:lnTo>
                      <a:pt x="942" y="1040"/>
                    </a:lnTo>
                    <a:lnTo>
                      <a:pt x="918" y="1024"/>
                    </a:lnTo>
                    <a:lnTo>
                      <a:pt x="884" y="1004"/>
                    </a:lnTo>
                    <a:lnTo>
                      <a:pt x="862" y="994"/>
                    </a:lnTo>
                    <a:lnTo>
                      <a:pt x="838" y="984"/>
                    </a:lnTo>
                    <a:lnTo>
                      <a:pt x="810" y="974"/>
                    </a:lnTo>
                    <a:lnTo>
                      <a:pt x="786" y="966"/>
                    </a:lnTo>
                    <a:lnTo>
                      <a:pt x="762" y="960"/>
                    </a:lnTo>
                    <a:lnTo>
                      <a:pt x="742" y="956"/>
                    </a:lnTo>
                    <a:lnTo>
                      <a:pt x="724" y="954"/>
                    </a:lnTo>
                    <a:lnTo>
                      <a:pt x="706" y="952"/>
                    </a:lnTo>
                    <a:lnTo>
                      <a:pt x="692" y="952"/>
                    </a:lnTo>
                    <a:lnTo>
                      <a:pt x="678" y="954"/>
                    </a:lnTo>
                    <a:lnTo>
                      <a:pt x="668" y="956"/>
                    </a:lnTo>
                    <a:lnTo>
                      <a:pt x="660" y="960"/>
                    </a:lnTo>
                    <a:lnTo>
                      <a:pt x="654" y="964"/>
                    </a:lnTo>
                    <a:lnTo>
                      <a:pt x="650" y="968"/>
                    </a:lnTo>
                    <a:lnTo>
                      <a:pt x="650" y="974"/>
                    </a:lnTo>
                    <a:lnTo>
                      <a:pt x="650" y="980"/>
                    </a:lnTo>
                    <a:lnTo>
                      <a:pt x="654" y="986"/>
                    </a:lnTo>
                    <a:lnTo>
                      <a:pt x="660" y="994"/>
                    </a:lnTo>
                    <a:lnTo>
                      <a:pt x="664" y="998"/>
                    </a:lnTo>
                    <a:lnTo>
                      <a:pt x="664" y="1004"/>
                    </a:lnTo>
                    <a:lnTo>
                      <a:pt x="664" y="1010"/>
                    </a:lnTo>
                    <a:lnTo>
                      <a:pt x="662" y="1016"/>
                    </a:lnTo>
                    <a:lnTo>
                      <a:pt x="654" y="1028"/>
                    </a:lnTo>
                    <a:lnTo>
                      <a:pt x="642" y="1038"/>
                    </a:lnTo>
                    <a:lnTo>
                      <a:pt x="628" y="1044"/>
                    </a:lnTo>
                    <a:lnTo>
                      <a:pt x="622" y="1046"/>
                    </a:lnTo>
                    <a:lnTo>
                      <a:pt x="618" y="1046"/>
                    </a:lnTo>
                    <a:lnTo>
                      <a:pt x="612" y="1046"/>
                    </a:lnTo>
                    <a:lnTo>
                      <a:pt x="608" y="1042"/>
                    </a:lnTo>
                    <a:lnTo>
                      <a:pt x="606" y="1038"/>
                    </a:lnTo>
                    <a:lnTo>
                      <a:pt x="606" y="1030"/>
                    </a:lnTo>
                    <a:lnTo>
                      <a:pt x="604" y="1018"/>
                    </a:lnTo>
                    <a:lnTo>
                      <a:pt x="602" y="1010"/>
                    </a:lnTo>
                    <a:lnTo>
                      <a:pt x="596" y="1006"/>
                    </a:lnTo>
                    <a:lnTo>
                      <a:pt x="590" y="1006"/>
                    </a:lnTo>
                    <a:lnTo>
                      <a:pt x="582" y="1010"/>
                    </a:lnTo>
                    <a:lnTo>
                      <a:pt x="570" y="1016"/>
                    </a:lnTo>
                    <a:lnTo>
                      <a:pt x="542" y="1034"/>
                    </a:lnTo>
                    <a:lnTo>
                      <a:pt x="526" y="1042"/>
                    </a:lnTo>
                    <a:lnTo>
                      <a:pt x="520" y="1042"/>
                    </a:lnTo>
                    <a:lnTo>
                      <a:pt x="516" y="1042"/>
                    </a:lnTo>
                    <a:lnTo>
                      <a:pt x="506" y="1040"/>
                    </a:lnTo>
                    <a:lnTo>
                      <a:pt x="498" y="1036"/>
                    </a:lnTo>
                    <a:lnTo>
                      <a:pt x="488" y="1032"/>
                    </a:lnTo>
                    <a:lnTo>
                      <a:pt x="478" y="1032"/>
                    </a:lnTo>
                    <a:lnTo>
                      <a:pt x="470" y="1032"/>
                    </a:lnTo>
                    <a:lnTo>
                      <a:pt x="462" y="1034"/>
                    </a:lnTo>
                    <a:lnTo>
                      <a:pt x="440" y="1046"/>
                    </a:lnTo>
                    <a:lnTo>
                      <a:pt x="420" y="1056"/>
                    </a:lnTo>
                    <a:lnTo>
                      <a:pt x="412" y="1060"/>
                    </a:lnTo>
                    <a:lnTo>
                      <a:pt x="406" y="1060"/>
                    </a:lnTo>
                    <a:lnTo>
                      <a:pt x="400" y="1060"/>
                    </a:lnTo>
                    <a:lnTo>
                      <a:pt x="396" y="1058"/>
                    </a:lnTo>
                    <a:lnTo>
                      <a:pt x="392" y="1054"/>
                    </a:lnTo>
                    <a:lnTo>
                      <a:pt x="390" y="1052"/>
                    </a:lnTo>
                    <a:lnTo>
                      <a:pt x="388" y="1042"/>
                    </a:lnTo>
                    <a:lnTo>
                      <a:pt x="392" y="1030"/>
                    </a:lnTo>
                    <a:lnTo>
                      <a:pt x="396" y="1020"/>
                    </a:lnTo>
                    <a:lnTo>
                      <a:pt x="406" y="1012"/>
                    </a:lnTo>
                    <a:lnTo>
                      <a:pt x="410" y="1006"/>
                    </a:lnTo>
                    <a:lnTo>
                      <a:pt x="412" y="1004"/>
                    </a:lnTo>
                    <a:lnTo>
                      <a:pt x="410" y="1004"/>
                    </a:lnTo>
                    <a:lnTo>
                      <a:pt x="402" y="1004"/>
                    </a:lnTo>
                    <a:lnTo>
                      <a:pt x="388" y="1008"/>
                    </a:lnTo>
                    <a:lnTo>
                      <a:pt x="368" y="1014"/>
                    </a:lnTo>
                    <a:lnTo>
                      <a:pt x="342" y="1024"/>
                    </a:lnTo>
                    <a:lnTo>
                      <a:pt x="312" y="1038"/>
                    </a:lnTo>
                    <a:lnTo>
                      <a:pt x="276" y="1054"/>
                    </a:lnTo>
                    <a:lnTo>
                      <a:pt x="242" y="1070"/>
                    </a:lnTo>
                    <a:lnTo>
                      <a:pt x="216" y="1078"/>
                    </a:lnTo>
                    <a:lnTo>
                      <a:pt x="196" y="1084"/>
                    </a:lnTo>
                    <a:lnTo>
                      <a:pt x="180" y="1086"/>
                    </a:lnTo>
                    <a:lnTo>
                      <a:pt x="168" y="1088"/>
                    </a:lnTo>
                    <a:lnTo>
                      <a:pt x="158" y="1094"/>
                    </a:lnTo>
                    <a:lnTo>
                      <a:pt x="152" y="1106"/>
                    </a:lnTo>
                    <a:lnTo>
                      <a:pt x="144" y="1124"/>
                    </a:lnTo>
                    <a:lnTo>
                      <a:pt x="138" y="1142"/>
                    </a:lnTo>
                    <a:lnTo>
                      <a:pt x="132" y="1152"/>
                    </a:lnTo>
                    <a:lnTo>
                      <a:pt x="126" y="1158"/>
                    </a:lnTo>
                    <a:lnTo>
                      <a:pt x="120" y="1158"/>
                    </a:lnTo>
                    <a:lnTo>
                      <a:pt x="106" y="1156"/>
                    </a:lnTo>
                    <a:lnTo>
                      <a:pt x="98" y="1156"/>
                    </a:lnTo>
                    <a:lnTo>
                      <a:pt x="86" y="1160"/>
                    </a:lnTo>
                    <a:lnTo>
                      <a:pt x="78" y="1164"/>
                    </a:lnTo>
                    <a:lnTo>
                      <a:pt x="54" y="1230"/>
                    </a:lnTo>
                    <a:lnTo>
                      <a:pt x="44" y="1256"/>
                    </a:lnTo>
                    <a:lnTo>
                      <a:pt x="36" y="1274"/>
                    </a:lnTo>
                    <a:lnTo>
                      <a:pt x="28" y="1292"/>
                    </a:lnTo>
                    <a:lnTo>
                      <a:pt x="20" y="1312"/>
                    </a:lnTo>
                    <a:lnTo>
                      <a:pt x="8" y="1346"/>
                    </a:lnTo>
                    <a:lnTo>
                      <a:pt x="0" y="1382"/>
                    </a:lnTo>
                    <a:lnTo>
                      <a:pt x="0" y="1562"/>
                    </a:lnTo>
                    <a:lnTo>
                      <a:pt x="60" y="1706"/>
                    </a:lnTo>
                    <a:lnTo>
                      <a:pt x="180" y="1898"/>
                    </a:lnTo>
                    <a:lnTo>
                      <a:pt x="236" y="2142"/>
                    </a:lnTo>
                    <a:lnTo>
                      <a:pt x="172" y="2176"/>
                    </a:lnTo>
                    <a:lnTo>
                      <a:pt x="166" y="2200"/>
                    </a:lnTo>
                    <a:lnTo>
                      <a:pt x="124" y="2214"/>
                    </a:lnTo>
                    <a:lnTo>
                      <a:pt x="104" y="2206"/>
                    </a:lnTo>
                    <a:lnTo>
                      <a:pt x="92" y="2204"/>
                    </a:lnTo>
                    <a:lnTo>
                      <a:pt x="86" y="2204"/>
                    </a:lnTo>
                    <a:lnTo>
                      <a:pt x="84" y="2208"/>
                    </a:lnTo>
                    <a:lnTo>
                      <a:pt x="70" y="2258"/>
                    </a:lnTo>
                    <a:lnTo>
                      <a:pt x="60" y="2304"/>
                    </a:lnTo>
                    <a:lnTo>
                      <a:pt x="76" y="2364"/>
                    </a:lnTo>
                    <a:lnTo>
                      <a:pt x="114" y="2388"/>
                    </a:lnTo>
                    <a:lnTo>
                      <a:pt x="142" y="2422"/>
                    </a:lnTo>
                    <a:lnTo>
                      <a:pt x="148" y="2454"/>
                    </a:lnTo>
                    <a:lnTo>
                      <a:pt x="130" y="2486"/>
                    </a:lnTo>
                    <a:lnTo>
                      <a:pt x="98" y="2508"/>
                    </a:lnTo>
                    <a:lnTo>
                      <a:pt x="70" y="2552"/>
                    </a:lnTo>
                    <a:lnTo>
                      <a:pt x="80" y="2588"/>
                    </a:lnTo>
                    <a:lnTo>
                      <a:pt x="132" y="2652"/>
                    </a:lnTo>
                    <a:lnTo>
                      <a:pt x="156" y="2704"/>
                    </a:lnTo>
                    <a:lnTo>
                      <a:pt x="182" y="2744"/>
                    </a:lnTo>
                    <a:lnTo>
                      <a:pt x="180" y="2776"/>
                    </a:lnTo>
                    <a:lnTo>
                      <a:pt x="182" y="2792"/>
                    </a:lnTo>
                    <a:lnTo>
                      <a:pt x="186" y="2844"/>
                    </a:lnTo>
                    <a:lnTo>
                      <a:pt x="190" y="2864"/>
                    </a:lnTo>
                    <a:lnTo>
                      <a:pt x="186" y="2882"/>
                    </a:lnTo>
                    <a:lnTo>
                      <a:pt x="188" y="2896"/>
                    </a:lnTo>
                    <a:lnTo>
                      <a:pt x="182" y="2898"/>
                    </a:lnTo>
                    <a:lnTo>
                      <a:pt x="178" y="2898"/>
                    </a:lnTo>
                    <a:lnTo>
                      <a:pt x="176" y="2896"/>
                    </a:lnTo>
                    <a:lnTo>
                      <a:pt x="176" y="2894"/>
                    </a:lnTo>
                    <a:lnTo>
                      <a:pt x="174" y="2888"/>
                    </a:lnTo>
                    <a:lnTo>
                      <a:pt x="172" y="2886"/>
                    </a:lnTo>
                    <a:lnTo>
                      <a:pt x="170" y="2886"/>
                    </a:lnTo>
                    <a:lnTo>
                      <a:pt x="172" y="2886"/>
                    </a:lnTo>
                    <a:lnTo>
                      <a:pt x="174" y="2888"/>
                    </a:lnTo>
                    <a:lnTo>
                      <a:pt x="176" y="2894"/>
                    </a:lnTo>
                    <a:lnTo>
                      <a:pt x="176" y="2896"/>
                    </a:lnTo>
                    <a:lnTo>
                      <a:pt x="178" y="2898"/>
                    </a:lnTo>
                    <a:lnTo>
                      <a:pt x="182" y="2898"/>
                    </a:lnTo>
                    <a:lnTo>
                      <a:pt x="188" y="2896"/>
                    </a:lnTo>
                    <a:lnTo>
                      <a:pt x="174" y="2986"/>
                    </a:lnTo>
                    <a:lnTo>
                      <a:pt x="174" y="3028"/>
                    </a:lnTo>
                    <a:lnTo>
                      <a:pt x="168" y="3124"/>
                    </a:lnTo>
                    <a:lnTo>
                      <a:pt x="174" y="3168"/>
                    </a:lnTo>
                    <a:lnTo>
                      <a:pt x="210" y="3264"/>
                    </a:lnTo>
                    <a:lnTo>
                      <a:pt x="248" y="3338"/>
                    </a:lnTo>
                    <a:lnTo>
                      <a:pt x="248" y="3362"/>
                    </a:lnTo>
                    <a:lnTo>
                      <a:pt x="254" y="3368"/>
                    </a:lnTo>
                    <a:lnTo>
                      <a:pt x="258" y="3372"/>
                    </a:lnTo>
                    <a:lnTo>
                      <a:pt x="262" y="3384"/>
                    </a:lnTo>
                    <a:lnTo>
                      <a:pt x="264" y="3394"/>
                    </a:lnTo>
                    <a:lnTo>
                      <a:pt x="268" y="3400"/>
                    </a:lnTo>
                    <a:lnTo>
                      <a:pt x="272" y="3406"/>
                    </a:lnTo>
                    <a:lnTo>
                      <a:pt x="276" y="3412"/>
                    </a:lnTo>
                    <a:lnTo>
                      <a:pt x="278" y="3416"/>
                    </a:lnTo>
                    <a:lnTo>
                      <a:pt x="278" y="3424"/>
                    </a:lnTo>
                    <a:lnTo>
                      <a:pt x="280" y="3432"/>
                    </a:lnTo>
                    <a:lnTo>
                      <a:pt x="282" y="3438"/>
                    </a:lnTo>
                    <a:lnTo>
                      <a:pt x="286" y="3444"/>
                    </a:lnTo>
                    <a:lnTo>
                      <a:pt x="294" y="3452"/>
                    </a:lnTo>
                    <a:lnTo>
                      <a:pt x="302" y="3456"/>
                    </a:lnTo>
                    <a:lnTo>
                      <a:pt x="320" y="3464"/>
                    </a:lnTo>
                    <a:lnTo>
                      <a:pt x="334" y="3470"/>
                    </a:lnTo>
                    <a:lnTo>
                      <a:pt x="338" y="3474"/>
                    </a:lnTo>
                    <a:lnTo>
                      <a:pt x="338" y="3478"/>
                    </a:lnTo>
                    <a:lnTo>
                      <a:pt x="338" y="3480"/>
                    </a:lnTo>
                    <a:lnTo>
                      <a:pt x="340" y="3484"/>
                    </a:lnTo>
                    <a:lnTo>
                      <a:pt x="350" y="3490"/>
                    </a:lnTo>
                    <a:lnTo>
                      <a:pt x="360" y="3496"/>
                    </a:lnTo>
                    <a:lnTo>
                      <a:pt x="366" y="3500"/>
                    </a:lnTo>
                    <a:lnTo>
                      <a:pt x="374" y="3508"/>
                    </a:lnTo>
                    <a:lnTo>
                      <a:pt x="382" y="3512"/>
                    </a:lnTo>
                    <a:lnTo>
                      <a:pt x="388" y="3514"/>
                    </a:lnTo>
                    <a:lnTo>
                      <a:pt x="394" y="3514"/>
                    </a:lnTo>
                    <a:lnTo>
                      <a:pt x="404" y="3516"/>
                    </a:lnTo>
                    <a:lnTo>
                      <a:pt x="410" y="3516"/>
                    </a:lnTo>
                    <a:lnTo>
                      <a:pt x="414" y="3522"/>
                    </a:lnTo>
                    <a:lnTo>
                      <a:pt x="420" y="3524"/>
                    </a:lnTo>
                    <a:lnTo>
                      <a:pt x="424" y="3526"/>
                    </a:lnTo>
                    <a:lnTo>
                      <a:pt x="428" y="3524"/>
                    </a:lnTo>
                    <a:lnTo>
                      <a:pt x="432" y="3522"/>
                    </a:lnTo>
                    <a:lnTo>
                      <a:pt x="442" y="3514"/>
                    </a:lnTo>
                    <a:lnTo>
                      <a:pt x="446" y="3512"/>
                    </a:lnTo>
                    <a:lnTo>
                      <a:pt x="450" y="3512"/>
                    </a:lnTo>
                    <a:lnTo>
                      <a:pt x="456" y="3510"/>
                    </a:lnTo>
                    <a:lnTo>
                      <a:pt x="458" y="3508"/>
                    </a:lnTo>
                    <a:lnTo>
                      <a:pt x="462" y="3504"/>
                    </a:lnTo>
                    <a:lnTo>
                      <a:pt x="464" y="3502"/>
                    </a:lnTo>
                    <a:lnTo>
                      <a:pt x="468" y="3502"/>
                    </a:lnTo>
                    <a:lnTo>
                      <a:pt x="472" y="3500"/>
                    </a:lnTo>
                    <a:lnTo>
                      <a:pt x="476" y="3498"/>
                    </a:lnTo>
                    <a:lnTo>
                      <a:pt x="480" y="3494"/>
                    </a:lnTo>
                    <a:lnTo>
                      <a:pt x="482" y="3492"/>
                    </a:lnTo>
                    <a:lnTo>
                      <a:pt x="488" y="3490"/>
                    </a:lnTo>
                    <a:lnTo>
                      <a:pt x="492" y="3490"/>
                    </a:lnTo>
                    <a:lnTo>
                      <a:pt x="500" y="3492"/>
                    </a:lnTo>
                    <a:lnTo>
                      <a:pt x="508" y="3496"/>
                    </a:lnTo>
                    <a:lnTo>
                      <a:pt x="514" y="3502"/>
                    </a:lnTo>
                    <a:lnTo>
                      <a:pt x="518" y="3512"/>
                    </a:lnTo>
                    <a:lnTo>
                      <a:pt x="520" y="3522"/>
                    </a:lnTo>
                    <a:lnTo>
                      <a:pt x="524" y="3542"/>
                    </a:lnTo>
                    <a:lnTo>
                      <a:pt x="526" y="3558"/>
                    </a:lnTo>
                    <a:lnTo>
                      <a:pt x="528" y="3562"/>
                    </a:lnTo>
                    <a:lnTo>
                      <a:pt x="532" y="3564"/>
                    </a:lnTo>
                    <a:lnTo>
                      <a:pt x="542" y="3566"/>
                    </a:lnTo>
                    <a:lnTo>
                      <a:pt x="550" y="3568"/>
                    </a:lnTo>
                    <a:lnTo>
                      <a:pt x="554" y="3570"/>
                    </a:lnTo>
                    <a:lnTo>
                      <a:pt x="558" y="3572"/>
                    </a:lnTo>
                    <a:lnTo>
                      <a:pt x="562" y="3576"/>
                    </a:lnTo>
                    <a:lnTo>
                      <a:pt x="566" y="3574"/>
                    </a:lnTo>
                    <a:lnTo>
                      <a:pt x="570" y="3574"/>
                    </a:lnTo>
                    <a:lnTo>
                      <a:pt x="580" y="3574"/>
                    </a:lnTo>
                    <a:lnTo>
                      <a:pt x="586" y="3574"/>
                    </a:lnTo>
                    <a:lnTo>
                      <a:pt x="590" y="3576"/>
                    </a:lnTo>
                    <a:lnTo>
                      <a:pt x="596" y="3580"/>
                    </a:lnTo>
                    <a:lnTo>
                      <a:pt x="600" y="3584"/>
                    </a:lnTo>
                    <a:lnTo>
                      <a:pt x="604" y="3584"/>
                    </a:lnTo>
                    <a:lnTo>
                      <a:pt x="608" y="3582"/>
                    </a:lnTo>
                    <a:lnTo>
                      <a:pt x="614" y="3580"/>
                    </a:lnTo>
                    <a:lnTo>
                      <a:pt x="620" y="3582"/>
                    </a:lnTo>
                    <a:lnTo>
                      <a:pt x="636" y="3584"/>
                    </a:lnTo>
                    <a:lnTo>
                      <a:pt x="650" y="3588"/>
                    </a:lnTo>
                    <a:lnTo>
                      <a:pt x="652" y="3588"/>
                    </a:lnTo>
                    <a:lnTo>
                      <a:pt x="654" y="3586"/>
                    </a:lnTo>
                    <a:lnTo>
                      <a:pt x="654" y="3582"/>
                    </a:lnTo>
                    <a:lnTo>
                      <a:pt x="656" y="3580"/>
                    </a:lnTo>
                    <a:lnTo>
                      <a:pt x="658" y="3582"/>
                    </a:lnTo>
                    <a:lnTo>
                      <a:pt x="662" y="3586"/>
                    </a:lnTo>
                    <a:lnTo>
                      <a:pt x="664" y="3590"/>
                    </a:lnTo>
                    <a:lnTo>
                      <a:pt x="670" y="3592"/>
                    </a:lnTo>
                    <a:lnTo>
                      <a:pt x="678" y="3594"/>
                    </a:lnTo>
                    <a:lnTo>
                      <a:pt x="688" y="3598"/>
                    </a:lnTo>
                    <a:lnTo>
                      <a:pt x="692" y="3600"/>
                    </a:lnTo>
                    <a:lnTo>
                      <a:pt x="696" y="3600"/>
                    </a:lnTo>
                    <a:lnTo>
                      <a:pt x="696" y="3596"/>
                    </a:lnTo>
                    <a:lnTo>
                      <a:pt x="698" y="3592"/>
                    </a:lnTo>
                    <a:lnTo>
                      <a:pt x="700" y="3592"/>
                    </a:lnTo>
                    <a:lnTo>
                      <a:pt x="702" y="3592"/>
                    </a:lnTo>
                    <a:lnTo>
                      <a:pt x="706" y="3598"/>
                    </a:lnTo>
                    <a:lnTo>
                      <a:pt x="710" y="3600"/>
                    </a:lnTo>
                    <a:lnTo>
                      <a:pt x="712" y="3600"/>
                    </a:lnTo>
                    <a:lnTo>
                      <a:pt x="716" y="3598"/>
                    </a:lnTo>
                    <a:lnTo>
                      <a:pt x="724" y="3594"/>
                    </a:lnTo>
                    <a:lnTo>
                      <a:pt x="726" y="3592"/>
                    </a:lnTo>
                    <a:lnTo>
                      <a:pt x="730" y="3594"/>
                    </a:lnTo>
                    <a:lnTo>
                      <a:pt x="732" y="3594"/>
                    </a:lnTo>
                    <a:lnTo>
                      <a:pt x="734" y="3594"/>
                    </a:lnTo>
                    <a:lnTo>
                      <a:pt x="738" y="3590"/>
                    </a:lnTo>
                    <a:lnTo>
                      <a:pt x="740" y="3588"/>
                    </a:lnTo>
                    <a:lnTo>
                      <a:pt x="746" y="3588"/>
                    </a:lnTo>
                    <a:lnTo>
                      <a:pt x="752" y="3588"/>
                    </a:lnTo>
                    <a:lnTo>
                      <a:pt x="762" y="3590"/>
                    </a:lnTo>
                    <a:lnTo>
                      <a:pt x="770" y="3594"/>
                    </a:lnTo>
                    <a:lnTo>
                      <a:pt x="774" y="3594"/>
                    </a:lnTo>
                    <a:lnTo>
                      <a:pt x="776" y="3592"/>
                    </a:lnTo>
                    <a:lnTo>
                      <a:pt x="778" y="3590"/>
                    </a:lnTo>
                    <a:lnTo>
                      <a:pt x="780" y="3588"/>
                    </a:lnTo>
                    <a:lnTo>
                      <a:pt x="782" y="3586"/>
                    </a:lnTo>
                    <a:lnTo>
                      <a:pt x="786" y="3586"/>
                    </a:lnTo>
                    <a:lnTo>
                      <a:pt x="794" y="3586"/>
                    </a:lnTo>
                    <a:lnTo>
                      <a:pt x="810" y="3590"/>
                    </a:lnTo>
                    <a:lnTo>
                      <a:pt x="820" y="3594"/>
                    </a:lnTo>
                    <a:lnTo>
                      <a:pt x="824" y="3594"/>
                    </a:lnTo>
                    <a:lnTo>
                      <a:pt x="828" y="3590"/>
                    </a:lnTo>
                    <a:lnTo>
                      <a:pt x="832" y="3588"/>
                    </a:lnTo>
                    <a:lnTo>
                      <a:pt x="840" y="3586"/>
                    </a:lnTo>
                    <a:lnTo>
                      <a:pt x="866" y="3582"/>
                    </a:lnTo>
                    <a:lnTo>
                      <a:pt x="892" y="3582"/>
                    </a:lnTo>
                    <a:lnTo>
                      <a:pt x="900" y="3584"/>
                    </a:lnTo>
                    <a:lnTo>
                      <a:pt x="904" y="3586"/>
                    </a:lnTo>
                    <a:lnTo>
                      <a:pt x="904" y="3588"/>
                    </a:lnTo>
                    <a:lnTo>
                      <a:pt x="904" y="3598"/>
                    </a:lnTo>
                    <a:lnTo>
                      <a:pt x="904" y="3606"/>
                    </a:lnTo>
                    <a:lnTo>
                      <a:pt x="904" y="3608"/>
                    </a:lnTo>
                    <a:lnTo>
                      <a:pt x="906" y="3610"/>
                    </a:lnTo>
                    <a:lnTo>
                      <a:pt x="916" y="3612"/>
                    </a:lnTo>
                    <a:lnTo>
                      <a:pt x="920" y="3612"/>
                    </a:lnTo>
                    <a:lnTo>
                      <a:pt x="924" y="3614"/>
                    </a:lnTo>
                    <a:lnTo>
                      <a:pt x="926" y="3616"/>
                    </a:lnTo>
                    <a:lnTo>
                      <a:pt x="926" y="3620"/>
                    </a:lnTo>
                    <a:lnTo>
                      <a:pt x="926" y="3626"/>
                    </a:lnTo>
                    <a:lnTo>
                      <a:pt x="926" y="3630"/>
                    </a:lnTo>
                    <a:lnTo>
                      <a:pt x="928" y="3634"/>
                    </a:lnTo>
                    <a:lnTo>
                      <a:pt x="932" y="3638"/>
                    </a:lnTo>
                    <a:lnTo>
                      <a:pt x="932" y="3642"/>
                    </a:lnTo>
                    <a:lnTo>
                      <a:pt x="932" y="3646"/>
                    </a:lnTo>
                    <a:lnTo>
                      <a:pt x="934" y="3652"/>
                    </a:lnTo>
                    <a:lnTo>
                      <a:pt x="938" y="3654"/>
                    </a:lnTo>
                    <a:lnTo>
                      <a:pt x="936" y="3656"/>
                    </a:lnTo>
                    <a:lnTo>
                      <a:pt x="936" y="3658"/>
                    </a:lnTo>
                    <a:lnTo>
                      <a:pt x="940" y="3662"/>
                    </a:lnTo>
                    <a:lnTo>
                      <a:pt x="944" y="3664"/>
                    </a:lnTo>
                    <a:lnTo>
                      <a:pt x="946" y="3664"/>
                    </a:lnTo>
                    <a:lnTo>
                      <a:pt x="950" y="3664"/>
                    </a:lnTo>
                    <a:lnTo>
                      <a:pt x="952" y="3662"/>
                    </a:lnTo>
                    <a:lnTo>
                      <a:pt x="956" y="3664"/>
                    </a:lnTo>
                    <a:lnTo>
                      <a:pt x="958" y="3666"/>
                    </a:lnTo>
                    <a:lnTo>
                      <a:pt x="962" y="3670"/>
                    </a:lnTo>
                    <a:lnTo>
                      <a:pt x="966" y="3674"/>
                    </a:lnTo>
                    <a:lnTo>
                      <a:pt x="972" y="3676"/>
                    </a:lnTo>
                    <a:lnTo>
                      <a:pt x="976" y="3680"/>
                    </a:lnTo>
                    <a:lnTo>
                      <a:pt x="982" y="3690"/>
                    </a:lnTo>
                    <a:lnTo>
                      <a:pt x="986" y="3696"/>
                    </a:lnTo>
                    <a:lnTo>
                      <a:pt x="992" y="3702"/>
                    </a:lnTo>
                    <a:lnTo>
                      <a:pt x="1000" y="3708"/>
                    </a:lnTo>
                    <a:lnTo>
                      <a:pt x="1008" y="3712"/>
                    </a:lnTo>
                    <a:lnTo>
                      <a:pt x="1016" y="3716"/>
                    </a:lnTo>
                    <a:lnTo>
                      <a:pt x="1024" y="3716"/>
                    </a:lnTo>
                    <a:lnTo>
                      <a:pt x="1032" y="3716"/>
                    </a:lnTo>
                    <a:lnTo>
                      <a:pt x="1038" y="3712"/>
                    </a:lnTo>
                    <a:lnTo>
                      <a:pt x="1044" y="3708"/>
                    </a:lnTo>
                    <a:lnTo>
                      <a:pt x="1048" y="3708"/>
                    </a:lnTo>
                    <a:lnTo>
                      <a:pt x="1052" y="3710"/>
                    </a:lnTo>
                    <a:lnTo>
                      <a:pt x="1052" y="3714"/>
                    </a:lnTo>
                    <a:lnTo>
                      <a:pt x="1050" y="3720"/>
                    </a:lnTo>
                    <a:lnTo>
                      <a:pt x="1046" y="3726"/>
                    </a:lnTo>
                    <a:lnTo>
                      <a:pt x="1040" y="3730"/>
                    </a:lnTo>
                    <a:lnTo>
                      <a:pt x="1028" y="3734"/>
                    </a:lnTo>
                    <a:lnTo>
                      <a:pt x="1016" y="3736"/>
                    </a:lnTo>
                    <a:lnTo>
                      <a:pt x="1006" y="3734"/>
                    </a:lnTo>
                    <a:lnTo>
                      <a:pt x="992" y="3732"/>
                    </a:lnTo>
                    <a:lnTo>
                      <a:pt x="992" y="3734"/>
                    </a:lnTo>
                    <a:lnTo>
                      <a:pt x="994" y="3740"/>
                    </a:lnTo>
                    <a:lnTo>
                      <a:pt x="1018" y="3770"/>
                    </a:lnTo>
                    <a:lnTo>
                      <a:pt x="1048" y="3804"/>
                    </a:lnTo>
                    <a:lnTo>
                      <a:pt x="1060" y="3814"/>
                    </a:lnTo>
                    <a:lnTo>
                      <a:pt x="1070" y="3820"/>
                    </a:lnTo>
                    <a:lnTo>
                      <a:pt x="1078" y="3822"/>
                    </a:lnTo>
                    <a:lnTo>
                      <a:pt x="1090" y="3818"/>
                    </a:lnTo>
                    <a:lnTo>
                      <a:pt x="1102" y="3810"/>
                    </a:lnTo>
                    <a:lnTo>
                      <a:pt x="1116" y="3798"/>
                    </a:lnTo>
                    <a:lnTo>
                      <a:pt x="1124" y="3790"/>
                    </a:lnTo>
                    <a:lnTo>
                      <a:pt x="1128" y="3782"/>
                    </a:lnTo>
                    <a:lnTo>
                      <a:pt x="1128" y="3772"/>
                    </a:lnTo>
                    <a:lnTo>
                      <a:pt x="1128" y="3764"/>
                    </a:lnTo>
                    <a:lnTo>
                      <a:pt x="1128" y="3756"/>
                    </a:lnTo>
                    <a:lnTo>
                      <a:pt x="1128" y="3750"/>
                    </a:lnTo>
                    <a:lnTo>
                      <a:pt x="1132" y="3744"/>
                    </a:lnTo>
                    <a:lnTo>
                      <a:pt x="1138" y="3742"/>
                    </a:lnTo>
                    <a:lnTo>
                      <a:pt x="1144" y="3740"/>
                    </a:lnTo>
                    <a:lnTo>
                      <a:pt x="1148" y="3740"/>
                    </a:lnTo>
                    <a:lnTo>
                      <a:pt x="1148" y="3742"/>
                    </a:lnTo>
                    <a:lnTo>
                      <a:pt x="1146" y="3746"/>
                    </a:lnTo>
                    <a:lnTo>
                      <a:pt x="1142" y="3754"/>
                    </a:lnTo>
                    <a:lnTo>
                      <a:pt x="1142" y="3760"/>
                    </a:lnTo>
                    <a:lnTo>
                      <a:pt x="1144" y="3764"/>
                    </a:lnTo>
                    <a:lnTo>
                      <a:pt x="1146" y="3770"/>
                    </a:lnTo>
                    <a:lnTo>
                      <a:pt x="1146" y="3774"/>
                    </a:lnTo>
                    <a:lnTo>
                      <a:pt x="1144" y="3778"/>
                    </a:lnTo>
                    <a:lnTo>
                      <a:pt x="1144" y="3782"/>
                    </a:lnTo>
                    <a:lnTo>
                      <a:pt x="1144" y="3788"/>
                    </a:lnTo>
                    <a:lnTo>
                      <a:pt x="1146" y="3794"/>
                    </a:lnTo>
                    <a:lnTo>
                      <a:pt x="1150" y="3804"/>
                    </a:lnTo>
                    <a:lnTo>
                      <a:pt x="1154" y="3814"/>
                    </a:lnTo>
                    <a:lnTo>
                      <a:pt x="1154" y="3822"/>
                    </a:lnTo>
                    <a:lnTo>
                      <a:pt x="1150" y="3838"/>
                    </a:lnTo>
                    <a:lnTo>
                      <a:pt x="1148" y="3848"/>
                    </a:lnTo>
                    <a:lnTo>
                      <a:pt x="1148" y="3864"/>
                    </a:lnTo>
                    <a:lnTo>
                      <a:pt x="1148" y="3884"/>
                    </a:lnTo>
                    <a:lnTo>
                      <a:pt x="1152" y="3912"/>
                    </a:lnTo>
                    <a:lnTo>
                      <a:pt x="1170" y="4010"/>
                    </a:lnTo>
                    <a:lnTo>
                      <a:pt x="1176" y="4042"/>
                    </a:lnTo>
                    <a:lnTo>
                      <a:pt x="1184" y="4060"/>
                    </a:lnTo>
                    <a:lnTo>
                      <a:pt x="1194" y="4084"/>
                    </a:lnTo>
                    <a:lnTo>
                      <a:pt x="1210" y="4122"/>
                    </a:lnTo>
                    <a:lnTo>
                      <a:pt x="1224" y="4164"/>
                    </a:lnTo>
                    <a:lnTo>
                      <a:pt x="1230" y="4184"/>
                    </a:lnTo>
                    <a:lnTo>
                      <a:pt x="1232" y="4204"/>
                    </a:lnTo>
                    <a:lnTo>
                      <a:pt x="1236" y="4220"/>
                    </a:lnTo>
                    <a:lnTo>
                      <a:pt x="1240" y="4232"/>
                    </a:lnTo>
                    <a:lnTo>
                      <a:pt x="1254" y="4256"/>
                    </a:lnTo>
                    <a:lnTo>
                      <a:pt x="1262" y="4268"/>
                    </a:lnTo>
                    <a:lnTo>
                      <a:pt x="1268" y="4284"/>
                    </a:lnTo>
                    <a:lnTo>
                      <a:pt x="1276" y="4304"/>
                    </a:lnTo>
                    <a:lnTo>
                      <a:pt x="1282" y="4330"/>
                    </a:lnTo>
                    <a:lnTo>
                      <a:pt x="1290" y="4358"/>
                    </a:lnTo>
                    <a:lnTo>
                      <a:pt x="1296" y="4384"/>
                    </a:lnTo>
                    <a:lnTo>
                      <a:pt x="1306" y="4406"/>
                    </a:lnTo>
                    <a:lnTo>
                      <a:pt x="1314" y="4424"/>
                    </a:lnTo>
                    <a:lnTo>
                      <a:pt x="1324" y="4436"/>
                    </a:lnTo>
                    <a:lnTo>
                      <a:pt x="1328" y="4442"/>
                    </a:lnTo>
                    <a:lnTo>
                      <a:pt x="1334" y="4444"/>
                    </a:lnTo>
                    <a:lnTo>
                      <a:pt x="1338" y="4446"/>
                    </a:lnTo>
                    <a:lnTo>
                      <a:pt x="1344" y="4446"/>
                    </a:lnTo>
                    <a:lnTo>
                      <a:pt x="1348" y="4444"/>
                    </a:lnTo>
                    <a:lnTo>
                      <a:pt x="1354" y="4440"/>
                    </a:lnTo>
                    <a:lnTo>
                      <a:pt x="1362" y="4432"/>
                    </a:lnTo>
                    <a:lnTo>
                      <a:pt x="1366" y="4424"/>
                    </a:lnTo>
                    <a:lnTo>
                      <a:pt x="1368" y="4416"/>
                    </a:lnTo>
                    <a:lnTo>
                      <a:pt x="1368" y="4410"/>
                    </a:lnTo>
                    <a:lnTo>
                      <a:pt x="1368" y="4406"/>
                    </a:lnTo>
                    <a:lnTo>
                      <a:pt x="1372" y="4400"/>
                    </a:lnTo>
                    <a:lnTo>
                      <a:pt x="1376" y="4396"/>
                    </a:lnTo>
                    <a:lnTo>
                      <a:pt x="1384" y="4394"/>
                    </a:lnTo>
                    <a:lnTo>
                      <a:pt x="1402" y="4390"/>
                    </a:lnTo>
                    <a:lnTo>
                      <a:pt x="1412" y="4390"/>
                    </a:lnTo>
                    <a:lnTo>
                      <a:pt x="1418" y="4390"/>
                    </a:lnTo>
                    <a:lnTo>
                      <a:pt x="1420" y="4390"/>
                    </a:lnTo>
                    <a:lnTo>
                      <a:pt x="1420" y="4388"/>
                    </a:lnTo>
                    <a:lnTo>
                      <a:pt x="1420" y="4386"/>
                    </a:lnTo>
                    <a:lnTo>
                      <a:pt x="1416" y="4384"/>
                    </a:lnTo>
                    <a:lnTo>
                      <a:pt x="1408" y="4382"/>
                    </a:lnTo>
                    <a:lnTo>
                      <a:pt x="1404" y="4380"/>
                    </a:lnTo>
                    <a:lnTo>
                      <a:pt x="1400" y="4376"/>
                    </a:lnTo>
                    <a:lnTo>
                      <a:pt x="1402" y="4370"/>
                    </a:lnTo>
                    <a:lnTo>
                      <a:pt x="1406" y="4362"/>
                    </a:lnTo>
                    <a:lnTo>
                      <a:pt x="1410" y="4354"/>
                    </a:lnTo>
                    <a:lnTo>
                      <a:pt x="1412" y="4348"/>
                    </a:lnTo>
                    <a:lnTo>
                      <a:pt x="1412" y="4342"/>
                    </a:lnTo>
                    <a:lnTo>
                      <a:pt x="1414" y="4340"/>
                    </a:lnTo>
                    <a:lnTo>
                      <a:pt x="1428" y="4338"/>
                    </a:lnTo>
                    <a:lnTo>
                      <a:pt x="1434" y="4336"/>
                    </a:lnTo>
                    <a:lnTo>
                      <a:pt x="1436" y="4334"/>
                    </a:lnTo>
                    <a:lnTo>
                      <a:pt x="1438" y="4332"/>
                    </a:lnTo>
                    <a:lnTo>
                      <a:pt x="1438" y="4322"/>
                    </a:lnTo>
                    <a:lnTo>
                      <a:pt x="1436" y="4312"/>
                    </a:lnTo>
                    <a:lnTo>
                      <a:pt x="1434" y="4298"/>
                    </a:lnTo>
                    <a:lnTo>
                      <a:pt x="1432" y="4284"/>
                    </a:lnTo>
                    <a:lnTo>
                      <a:pt x="1434" y="4266"/>
                    </a:lnTo>
                    <a:lnTo>
                      <a:pt x="1440" y="4246"/>
                    </a:lnTo>
                    <a:lnTo>
                      <a:pt x="1448" y="4226"/>
                    </a:lnTo>
                    <a:lnTo>
                      <a:pt x="1454" y="4206"/>
                    </a:lnTo>
                    <a:lnTo>
                      <a:pt x="1456" y="4196"/>
                    </a:lnTo>
                    <a:lnTo>
                      <a:pt x="1454" y="4186"/>
                    </a:lnTo>
                    <a:lnTo>
                      <a:pt x="1452" y="4172"/>
                    </a:lnTo>
                    <a:lnTo>
                      <a:pt x="1448" y="4154"/>
                    </a:lnTo>
                    <a:lnTo>
                      <a:pt x="1448" y="4144"/>
                    </a:lnTo>
                    <a:lnTo>
                      <a:pt x="1450" y="4138"/>
                    </a:lnTo>
                    <a:lnTo>
                      <a:pt x="1450" y="4128"/>
                    </a:lnTo>
                    <a:lnTo>
                      <a:pt x="1446" y="4108"/>
                    </a:lnTo>
                    <a:lnTo>
                      <a:pt x="1444" y="4098"/>
                    </a:lnTo>
                    <a:lnTo>
                      <a:pt x="1442" y="4088"/>
                    </a:lnTo>
                    <a:lnTo>
                      <a:pt x="1444" y="4082"/>
                    </a:lnTo>
                    <a:lnTo>
                      <a:pt x="1444" y="4076"/>
                    </a:lnTo>
                    <a:lnTo>
                      <a:pt x="1448" y="4074"/>
                    </a:lnTo>
                    <a:lnTo>
                      <a:pt x="1452" y="4070"/>
                    </a:lnTo>
                    <a:lnTo>
                      <a:pt x="1460" y="4068"/>
                    </a:lnTo>
                    <a:lnTo>
                      <a:pt x="1470" y="4066"/>
                    </a:lnTo>
                    <a:lnTo>
                      <a:pt x="1480" y="4064"/>
                    </a:lnTo>
                    <a:lnTo>
                      <a:pt x="1488" y="4058"/>
                    </a:lnTo>
                    <a:lnTo>
                      <a:pt x="1490" y="4054"/>
                    </a:lnTo>
                    <a:lnTo>
                      <a:pt x="1492" y="4050"/>
                    </a:lnTo>
                    <a:lnTo>
                      <a:pt x="1494" y="4040"/>
                    </a:lnTo>
                    <a:lnTo>
                      <a:pt x="1496" y="4038"/>
                    </a:lnTo>
                    <a:lnTo>
                      <a:pt x="1498" y="4038"/>
                    </a:lnTo>
                    <a:lnTo>
                      <a:pt x="1502" y="4040"/>
                    </a:lnTo>
                    <a:lnTo>
                      <a:pt x="1506" y="4042"/>
                    </a:lnTo>
                    <a:lnTo>
                      <a:pt x="1512" y="4042"/>
                    </a:lnTo>
                    <a:lnTo>
                      <a:pt x="1520" y="4040"/>
                    </a:lnTo>
                    <a:lnTo>
                      <a:pt x="1530" y="4032"/>
                    </a:lnTo>
                    <a:lnTo>
                      <a:pt x="1536" y="4024"/>
                    </a:lnTo>
                    <a:lnTo>
                      <a:pt x="1538" y="4020"/>
                    </a:lnTo>
                    <a:lnTo>
                      <a:pt x="1538" y="4016"/>
                    </a:lnTo>
                    <a:lnTo>
                      <a:pt x="1538" y="4014"/>
                    </a:lnTo>
                    <a:lnTo>
                      <a:pt x="1538" y="4010"/>
                    </a:lnTo>
                    <a:lnTo>
                      <a:pt x="1542" y="4004"/>
                    </a:lnTo>
                    <a:lnTo>
                      <a:pt x="1550" y="3996"/>
                    </a:lnTo>
                    <a:lnTo>
                      <a:pt x="1566" y="3982"/>
                    </a:lnTo>
                    <a:lnTo>
                      <a:pt x="1584" y="3966"/>
                    </a:lnTo>
                    <a:lnTo>
                      <a:pt x="1600" y="3950"/>
                    </a:lnTo>
                    <a:lnTo>
                      <a:pt x="1624" y="3918"/>
                    </a:lnTo>
                    <a:lnTo>
                      <a:pt x="1644" y="3892"/>
                    </a:lnTo>
                    <a:lnTo>
                      <a:pt x="1654" y="3880"/>
                    </a:lnTo>
                    <a:lnTo>
                      <a:pt x="1666" y="3870"/>
                    </a:lnTo>
                    <a:lnTo>
                      <a:pt x="1674" y="3866"/>
                    </a:lnTo>
                    <a:lnTo>
                      <a:pt x="1680" y="3864"/>
                    </a:lnTo>
                    <a:lnTo>
                      <a:pt x="1688" y="3864"/>
                    </a:lnTo>
                    <a:lnTo>
                      <a:pt x="1692" y="3864"/>
                    </a:lnTo>
                    <a:lnTo>
                      <a:pt x="1696" y="3860"/>
                    </a:lnTo>
                    <a:lnTo>
                      <a:pt x="1704" y="3852"/>
                    </a:lnTo>
                    <a:lnTo>
                      <a:pt x="1714" y="3840"/>
                    </a:lnTo>
                    <a:lnTo>
                      <a:pt x="1722" y="3828"/>
                    </a:lnTo>
                    <a:lnTo>
                      <a:pt x="1724" y="3816"/>
                    </a:lnTo>
                    <a:lnTo>
                      <a:pt x="1724" y="3808"/>
                    </a:lnTo>
                    <a:lnTo>
                      <a:pt x="1722" y="3802"/>
                    </a:lnTo>
                    <a:lnTo>
                      <a:pt x="1720" y="3796"/>
                    </a:lnTo>
                    <a:lnTo>
                      <a:pt x="1720" y="3790"/>
                    </a:lnTo>
                    <a:lnTo>
                      <a:pt x="1724" y="3784"/>
                    </a:lnTo>
                    <a:lnTo>
                      <a:pt x="1736" y="3778"/>
                    </a:lnTo>
                    <a:lnTo>
                      <a:pt x="1748" y="3772"/>
                    </a:lnTo>
                    <a:lnTo>
                      <a:pt x="1756" y="3766"/>
                    </a:lnTo>
                    <a:lnTo>
                      <a:pt x="1768" y="3758"/>
                    </a:lnTo>
                    <a:lnTo>
                      <a:pt x="1770" y="3756"/>
                    </a:lnTo>
                    <a:lnTo>
                      <a:pt x="1772" y="3756"/>
                    </a:lnTo>
                    <a:lnTo>
                      <a:pt x="1774" y="3766"/>
                    </a:lnTo>
                    <a:lnTo>
                      <a:pt x="1774" y="3772"/>
                    </a:lnTo>
                    <a:lnTo>
                      <a:pt x="1778" y="3776"/>
                    </a:lnTo>
                    <a:lnTo>
                      <a:pt x="1780" y="3778"/>
                    </a:lnTo>
                    <a:lnTo>
                      <a:pt x="1784" y="3778"/>
                    </a:lnTo>
                    <a:lnTo>
                      <a:pt x="1790" y="3774"/>
                    </a:lnTo>
                    <a:lnTo>
                      <a:pt x="1794" y="3774"/>
                    </a:lnTo>
                    <a:lnTo>
                      <a:pt x="1798" y="3774"/>
                    </a:lnTo>
                    <a:lnTo>
                      <a:pt x="1804" y="3776"/>
                    </a:lnTo>
                    <a:lnTo>
                      <a:pt x="1808" y="3776"/>
                    </a:lnTo>
                    <a:lnTo>
                      <a:pt x="1810" y="3774"/>
                    </a:lnTo>
                    <a:lnTo>
                      <a:pt x="1808" y="3768"/>
                    </a:lnTo>
                    <a:lnTo>
                      <a:pt x="1806" y="3760"/>
                    </a:lnTo>
                    <a:lnTo>
                      <a:pt x="1806" y="3758"/>
                    </a:lnTo>
                    <a:lnTo>
                      <a:pt x="1810" y="3756"/>
                    </a:lnTo>
                    <a:lnTo>
                      <a:pt x="1812" y="3762"/>
                    </a:lnTo>
                    <a:lnTo>
                      <a:pt x="1816" y="3766"/>
                    </a:lnTo>
                    <a:lnTo>
                      <a:pt x="1818" y="3766"/>
                    </a:lnTo>
                    <a:lnTo>
                      <a:pt x="1820" y="3766"/>
                    </a:lnTo>
                    <a:lnTo>
                      <a:pt x="1824" y="3766"/>
                    </a:lnTo>
                    <a:lnTo>
                      <a:pt x="1826" y="3766"/>
                    </a:lnTo>
                    <a:lnTo>
                      <a:pt x="1828" y="3768"/>
                    </a:lnTo>
                    <a:lnTo>
                      <a:pt x="1830" y="3770"/>
                    </a:lnTo>
                    <a:lnTo>
                      <a:pt x="1832" y="3770"/>
                    </a:lnTo>
                    <a:lnTo>
                      <a:pt x="1836" y="3764"/>
                    </a:lnTo>
                    <a:lnTo>
                      <a:pt x="1842" y="3760"/>
                    </a:lnTo>
                    <a:lnTo>
                      <a:pt x="1844" y="3760"/>
                    </a:lnTo>
                    <a:lnTo>
                      <a:pt x="1848" y="3762"/>
                    </a:lnTo>
                    <a:lnTo>
                      <a:pt x="1852" y="3766"/>
                    </a:lnTo>
                    <a:lnTo>
                      <a:pt x="1856" y="3764"/>
                    </a:lnTo>
                    <a:lnTo>
                      <a:pt x="1860" y="3762"/>
                    </a:lnTo>
                    <a:lnTo>
                      <a:pt x="1864" y="3756"/>
                    </a:lnTo>
                    <a:lnTo>
                      <a:pt x="1866" y="3748"/>
                    </a:lnTo>
                    <a:lnTo>
                      <a:pt x="1868" y="3740"/>
                    </a:lnTo>
                    <a:lnTo>
                      <a:pt x="1868" y="3734"/>
                    </a:lnTo>
                    <a:lnTo>
                      <a:pt x="1866" y="3726"/>
                    </a:lnTo>
                    <a:lnTo>
                      <a:pt x="1864" y="3716"/>
                    </a:lnTo>
                    <a:lnTo>
                      <a:pt x="1866" y="3706"/>
                    </a:lnTo>
                    <a:lnTo>
                      <a:pt x="1866" y="3698"/>
                    </a:lnTo>
                    <a:lnTo>
                      <a:pt x="1866" y="3690"/>
                    </a:lnTo>
                    <a:lnTo>
                      <a:pt x="1864" y="3686"/>
                    </a:lnTo>
                    <a:lnTo>
                      <a:pt x="1866" y="3684"/>
                    </a:lnTo>
                    <a:lnTo>
                      <a:pt x="1868" y="3680"/>
                    </a:lnTo>
                    <a:lnTo>
                      <a:pt x="1870" y="3676"/>
                    </a:lnTo>
                    <a:lnTo>
                      <a:pt x="1872" y="3678"/>
                    </a:lnTo>
                    <a:lnTo>
                      <a:pt x="1872" y="3684"/>
                    </a:lnTo>
                    <a:lnTo>
                      <a:pt x="1876" y="3710"/>
                    </a:lnTo>
                    <a:lnTo>
                      <a:pt x="1880" y="3720"/>
                    </a:lnTo>
                    <a:lnTo>
                      <a:pt x="1882" y="3724"/>
                    </a:lnTo>
                    <a:lnTo>
                      <a:pt x="1884" y="3726"/>
                    </a:lnTo>
                    <a:lnTo>
                      <a:pt x="1888" y="3726"/>
                    </a:lnTo>
                    <a:lnTo>
                      <a:pt x="1890" y="3726"/>
                    </a:lnTo>
                    <a:lnTo>
                      <a:pt x="1898" y="3722"/>
                    </a:lnTo>
                    <a:lnTo>
                      <a:pt x="1900" y="3720"/>
                    </a:lnTo>
                    <a:lnTo>
                      <a:pt x="1904" y="3720"/>
                    </a:lnTo>
                    <a:lnTo>
                      <a:pt x="1906" y="3722"/>
                    </a:lnTo>
                    <a:lnTo>
                      <a:pt x="1910" y="3726"/>
                    </a:lnTo>
                    <a:lnTo>
                      <a:pt x="1916" y="3738"/>
                    </a:lnTo>
                    <a:lnTo>
                      <a:pt x="1922" y="3760"/>
                    </a:lnTo>
                    <a:lnTo>
                      <a:pt x="1926" y="3768"/>
                    </a:lnTo>
                    <a:lnTo>
                      <a:pt x="1928" y="3772"/>
                    </a:lnTo>
                    <a:lnTo>
                      <a:pt x="1928" y="3774"/>
                    </a:lnTo>
                    <a:lnTo>
                      <a:pt x="1928" y="3780"/>
                    </a:lnTo>
                    <a:lnTo>
                      <a:pt x="1926" y="3786"/>
                    </a:lnTo>
                    <a:lnTo>
                      <a:pt x="1926" y="3792"/>
                    </a:lnTo>
                    <a:lnTo>
                      <a:pt x="1930" y="3804"/>
                    </a:lnTo>
                    <a:lnTo>
                      <a:pt x="1934" y="3814"/>
                    </a:lnTo>
                    <a:lnTo>
                      <a:pt x="1936" y="3810"/>
                    </a:lnTo>
                    <a:lnTo>
                      <a:pt x="1936" y="3800"/>
                    </a:lnTo>
                    <a:lnTo>
                      <a:pt x="1938" y="3806"/>
                    </a:lnTo>
                    <a:lnTo>
                      <a:pt x="1942" y="3816"/>
                    </a:lnTo>
                    <a:lnTo>
                      <a:pt x="1946" y="3828"/>
                    </a:lnTo>
                    <a:lnTo>
                      <a:pt x="1952" y="3838"/>
                    </a:lnTo>
                    <a:lnTo>
                      <a:pt x="1968" y="3862"/>
                    </a:lnTo>
                    <a:lnTo>
                      <a:pt x="1972" y="3864"/>
                    </a:lnTo>
                    <a:lnTo>
                      <a:pt x="1974" y="3860"/>
                    </a:lnTo>
                    <a:lnTo>
                      <a:pt x="1976" y="3856"/>
                    </a:lnTo>
                    <a:lnTo>
                      <a:pt x="1978" y="3854"/>
                    </a:lnTo>
                    <a:lnTo>
                      <a:pt x="1980" y="3854"/>
                    </a:lnTo>
                    <a:lnTo>
                      <a:pt x="1982" y="3854"/>
                    </a:lnTo>
                    <a:lnTo>
                      <a:pt x="1990" y="3862"/>
                    </a:lnTo>
                    <a:lnTo>
                      <a:pt x="1994" y="3870"/>
                    </a:lnTo>
                    <a:lnTo>
                      <a:pt x="1998" y="3876"/>
                    </a:lnTo>
                    <a:lnTo>
                      <a:pt x="2004" y="3882"/>
                    </a:lnTo>
                    <a:lnTo>
                      <a:pt x="2008" y="3886"/>
                    </a:lnTo>
                    <a:lnTo>
                      <a:pt x="2008" y="3888"/>
                    </a:lnTo>
                    <a:lnTo>
                      <a:pt x="2006" y="3890"/>
                    </a:lnTo>
                    <a:lnTo>
                      <a:pt x="2002" y="3892"/>
                    </a:lnTo>
                    <a:lnTo>
                      <a:pt x="2000" y="3892"/>
                    </a:lnTo>
                    <a:lnTo>
                      <a:pt x="1996" y="3890"/>
                    </a:lnTo>
                    <a:lnTo>
                      <a:pt x="1992" y="3886"/>
                    </a:lnTo>
                    <a:lnTo>
                      <a:pt x="1990" y="3886"/>
                    </a:lnTo>
                    <a:lnTo>
                      <a:pt x="1988" y="3888"/>
                    </a:lnTo>
                    <a:lnTo>
                      <a:pt x="1986" y="3890"/>
                    </a:lnTo>
                    <a:lnTo>
                      <a:pt x="1986" y="3894"/>
                    </a:lnTo>
                    <a:lnTo>
                      <a:pt x="1992" y="3904"/>
                    </a:lnTo>
                    <a:lnTo>
                      <a:pt x="1998" y="3910"/>
                    </a:lnTo>
                    <a:lnTo>
                      <a:pt x="2000" y="3912"/>
                    </a:lnTo>
                    <a:lnTo>
                      <a:pt x="2000" y="3910"/>
                    </a:lnTo>
                    <a:lnTo>
                      <a:pt x="2002" y="3904"/>
                    </a:lnTo>
                    <a:lnTo>
                      <a:pt x="2004" y="3900"/>
                    </a:lnTo>
                    <a:lnTo>
                      <a:pt x="2006" y="3900"/>
                    </a:lnTo>
                    <a:lnTo>
                      <a:pt x="2010" y="3912"/>
                    </a:lnTo>
                    <a:lnTo>
                      <a:pt x="2016" y="3930"/>
                    </a:lnTo>
                    <a:lnTo>
                      <a:pt x="2024" y="3950"/>
                    </a:lnTo>
                    <a:lnTo>
                      <a:pt x="2028" y="3960"/>
                    </a:lnTo>
                    <a:lnTo>
                      <a:pt x="2032" y="3972"/>
                    </a:lnTo>
                    <a:lnTo>
                      <a:pt x="2032" y="3982"/>
                    </a:lnTo>
                    <a:lnTo>
                      <a:pt x="2030" y="3992"/>
                    </a:lnTo>
                    <a:lnTo>
                      <a:pt x="2016" y="4034"/>
                    </a:lnTo>
                    <a:lnTo>
                      <a:pt x="2014" y="4050"/>
                    </a:lnTo>
                    <a:lnTo>
                      <a:pt x="2014" y="4056"/>
                    </a:lnTo>
                    <a:lnTo>
                      <a:pt x="2016" y="4058"/>
                    </a:lnTo>
                    <a:lnTo>
                      <a:pt x="2020" y="4058"/>
                    </a:lnTo>
                    <a:lnTo>
                      <a:pt x="2022" y="4056"/>
                    </a:lnTo>
                    <a:lnTo>
                      <a:pt x="2026" y="4050"/>
                    </a:lnTo>
                    <a:lnTo>
                      <a:pt x="2028" y="4044"/>
                    </a:lnTo>
                    <a:lnTo>
                      <a:pt x="2030" y="4042"/>
                    </a:lnTo>
                    <a:lnTo>
                      <a:pt x="2034" y="4042"/>
                    </a:lnTo>
                    <a:lnTo>
                      <a:pt x="2036" y="4042"/>
                    </a:lnTo>
                    <a:lnTo>
                      <a:pt x="2036" y="4044"/>
                    </a:lnTo>
                    <a:lnTo>
                      <a:pt x="2032" y="4048"/>
                    </a:lnTo>
                    <a:lnTo>
                      <a:pt x="2032" y="4054"/>
                    </a:lnTo>
                    <a:lnTo>
                      <a:pt x="2032" y="4056"/>
                    </a:lnTo>
                    <a:lnTo>
                      <a:pt x="2036" y="4060"/>
                    </a:lnTo>
                    <a:lnTo>
                      <a:pt x="2040" y="4064"/>
                    </a:lnTo>
                    <a:lnTo>
                      <a:pt x="2042" y="4064"/>
                    </a:lnTo>
                    <a:lnTo>
                      <a:pt x="2046" y="4062"/>
                    </a:lnTo>
                    <a:lnTo>
                      <a:pt x="2048" y="4060"/>
                    </a:lnTo>
                    <a:lnTo>
                      <a:pt x="2050" y="4060"/>
                    </a:lnTo>
                    <a:lnTo>
                      <a:pt x="2052" y="4062"/>
                    </a:lnTo>
                    <a:lnTo>
                      <a:pt x="2056" y="4066"/>
                    </a:lnTo>
                    <a:lnTo>
                      <a:pt x="2062" y="4070"/>
                    </a:lnTo>
                    <a:lnTo>
                      <a:pt x="2066" y="4068"/>
                    </a:lnTo>
                    <a:lnTo>
                      <a:pt x="2068" y="4066"/>
                    </a:lnTo>
                    <a:lnTo>
                      <a:pt x="2072" y="4060"/>
                    </a:lnTo>
                    <a:lnTo>
                      <a:pt x="2080" y="4048"/>
                    </a:lnTo>
                    <a:lnTo>
                      <a:pt x="2086" y="4042"/>
                    </a:lnTo>
                    <a:lnTo>
                      <a:pt x="2092" y="4038"/>
                    </a:lnTo>
                    <a:lnTo>
                      <a:pt x="2106" y="4032"/>
                    </a:lnTo>
                    <a:lnTo>
                      <a:pt x="2112" y="4028"/>
                    </a:lnTo>
                    <a:lnTo>
                      <a:pt x="2118" y="4024"/>
                    </a:lnTo>
                    <a:lnTo>
                      <a:pt x="2122" y="4016"/>
                    </a:lnTo>
                    <a:lnTo>
                      <a:pt x="2124" y="4008"/>
                    </a:lnTo>
                    <a:lnTo>
                      <a:pt x="2126" y="3998"/>
                    </a:lnTo>
                    <a:lnTo>
                      <a:pt x="2122" y="3986"/>
                    </a:lnTo>
                    <a:lnTo>
                      <a:pt x="2128" y="3990"/>
                    </a:lnTo>
                    <a:lnTo>
                      <a:pt x="2130" y="3992"/>
                    </a:lnTo>
                    <a:lnTo>
                      <a:pt x="2132" y="3998"/>
                    </a:lnTo>
                    <a:lnTo>
                      <a:pt x="2132" y="4002"/>
                    </a:lnTo>
                    <a:lnTo>
                      <a:pt x="2136" y="4004"/>
                    </a:lnTo>
                    <a:lnTo>
                      <a:pt x="2138" y="4008"/>
                    </a:lnTo>
                    <a:lnTo>
                      <a:pt x="2140" y="4020"/>
                    </a:lnTo>
                    <a:lnTo>
                      <a:pt x="2144" y="4028"/>
                    </a:lnTo>
                    <a:lnTo>
                      <a:pt x="2146" y="4030"/>
                    </a:lnTo>
                    <a:lnTo>
                      <a:pt x="2148" y="4032"/>
                    </a:lnTo>
                    <a:lnTo>
                      <a:pt x="2152" y="4030"/>
                    </a:lnTo>
                    <a:lnTo>
                      <a:pt x="2156" y="4028"/>
                    </a:lnTo>
                    <a:lnTo>
                      <a:pt x="2158" y="4028"/>
                    </a:lnTo>
                    <a:lnTo>
                      <a:pt x="2156" y="4032"/>
                    </a:lnTo>
                    <a:lnTo>
                      <a:pt x="2152" y="4040"/>
                    </a:lnTo>
                    <a:lnTo>
                      <a:pt x="2150" y="4046"/>
                    </a:lnTo>
                    <a:lnTo>
                      <a:pt x="2150" y="4052"/>
                    </a:lnTo>
                    <a:lnTo>
                      <a:pt x="2154" y="4060"/>
                    </a:lnTo>
                    <a:lnTo>
                      <a:pt x="2156" y="4070"/>
                    </a:lnTo>
                    <a:lnTo>
                      <a:pt x="2158" y="4092"/>
                    </a:lnTo>
                    <a:lnTo>
                      <a:pt x="2160" y="4114"/>
                    </a:lnTo>
                    <a:lnTo>
                      <a:pt x="2164" y="4128"/>
                    </a:lnTo>
                    <a:lnTo>
                      <a:pt x="2168" y="4140"/>
                    </a:lnTo>
                    <a:lnTo>
                      <a:pt x="2172" y="4154"/>
                    </a:lnTo>
                    <a:lnTo>
                      <a:pt x="2172" y="4172"/>
                    </a:lnTo>
                    <a:lnTo>
                      <a:pt x="2174" y="4172"/>
                    </a:lnTo>
                    <a:lnTo>
                      <a:pt x="2176" y="4166"/>
                    </a:lnTo>
                    <a:lnTo>
                      <a:pt x="2178" y="4168"/>
                    </a:lnTo>
                    <a:lnTo>
                      <a:pt x="2180" y="4172"/>
                    </a:lnTo>
                    <a:lnTo>
                      <a:pt x="2184" y="4186"/>
                    </a:lnTo>
                    <a:lnTo>
                      <a:pt x="2188" y="4198"/>
                    </a:lnTo>
                    <a:lnTo>
                      <a:pt x="2190" y="4208"/>
                    </a:lnTo>
                    <a:lnTo>
                      <a:pt x="2192" y="4216"/>
                    </a:lnTo>
                    <a:lnTo>
                      <a:pt x="2194" y="4224"/>
                    </a:lnTo>
                    <a:lnTo>
                      <a:pt x="2192" y="4232"/>
                    </a:lnTo>
                    <a:lnTo>
                      <a:pt x="2192" y="4240"/>
                    </a:lnTo>
                    <a:lnTo>
                      <a:pt x="2192" y="4242"/>
                    </a:lnTo>
                    <a:lnTo>
                      <a:pt x="2194" y="4246"/>
                    </a:lnTo>
                    <a:lnTo>
                      <a:pt x="2194" y="4248"/>
                    </a:lnTo>
                    <a:lnTo>
                      <a:pt x="2194" y="4250"/>
                    </a:lnTo>
                    <a:lnTo>
                      <a:pt x="2192" y="4258"/>
                    </a:lnTo>
                    <a:lnTo>
                      <a:pt x="2190" y="4266"/>
                    </a:lnTo>
                    <a:lnTo>
                      <a:pt x="2192" y="4268"/>
                    </a:lnTo>
                    <a:lnTo>
                      <a:pt x="2196" y="4268"/>
                    </a:lnTo>
                    <a:lnTo>
                      <a:pt x="2198" y="4268"/>
                    </a:lnTo>
                    <a:lnTo>
                      <a:pt x="2200" y="4270"/>
                    </a:lnTo>
                    <a:lnTo>
                      <a:pt x="2200" y="4276"/>
                    </a:lnTo>
                    <a:lnTo>
                      <a:pt x="2196" y="4286"/>
                    </a:lnTo>
                    <a:lnTo>
                      <a:pt x="2196" y="4298"/>
                    </a:lnTo>
                    <a:lnTo>
                      <a:pt x="2194" y="4306"/>
                    </a:lnTo>
                    <a:lnTo>
                      <a:pt x="2192" y="4310"/>
                    </a:lnTo>
                    <a:lnTo>
                      <a:pt x="2190" y="4320"/>
                    </a:lnTo>
                    <a:lnTo>
                      <a:pt x="2188" y="4344"/>
                    </a:lnTo>
                    <a:lnTo>
                      <a:pt x="2188" y="4352"/>
                    </a:lnTo>
                    <a:lnTo>
                      <a:pt x="2190" y="4352"/>
                    </a:lnTo>
                    <a:lnTo>
                      <a:pt x="2198" y="4336"/>
                    </a:lnTo>
                    <a:lnTo>
                      <a:pt x="2198" y="4340"/>
                    </a:lnTo>
                    <a:lnTo>
                      <a:pt x="2198" y="4346"/>
                    </a:lnTo>
                    <a:lnTo>
                      <a:pt x="2190" y="4360"/>
                    </a:lnTo>
                    <a:lnTo>
                      <a:pt x="2186" y="4368"/>
                    </a:lnTo>
                    <a:lnTo>
                      <a:pt x="2188" y="4372"/>
                    </a:lnTo>
                    <a:lnTo>
                      <a:pt x="2188" y="4374"/>
                    </a:lnTo>
                    <a:lnTo>
                      <a:pt x="2186" y="4380"/>
                    </a:lnTo>
                    <a:lnTo>
                      <a:pt x="2182" y="4390"/>
                    </a:lnTo>
                    <a:lnTo>
                      <a:pt x="2182" y="4396"/>
                    </a:lnTo>
                    <a:lnTo>
                      <a:pt x="2182" y="4400"/>
                    </a:lnTo>
                    <a:lnTo>
                      <a:pt x="2180" y="4406"/>
                    </a:lnTo>
                    <a:lnTo>
                      <a:pt x="2178" y="4416"/>
                    </a:lnTo>
                    <a:lnTo>
                      <a:pt x="2176" y="4426"/>
                    </a:lnTo>
                    <a:lnTo>
                      <a:pt x="2178" y="4434"/>
                    </a:lnTo>
                    <a:lnTo>
                      <a:pt x="2180" y="4440"/>
                    </a:lnTo>
                    <a:lnTo>
                      <a:pt x="2182" y="4442"/>
                    </a:lnTo>
                    <a:lnTo>
                      <a:pt x="2184" y="4442"/>
                    </a:lnTo>
                    <a:lnTo>
                      <a:pt x="2186" y="4438"/>
                    </a:lnTo>
                    <a:lnTo>
                      <a:pt x="2190" y="4432"/>
                    </a:lnTo>
                    <a:lnTo>
                      <a:pt x="2190" y="4430"/>
                    </a:lnTo>
                    <a:lnTo>
                      <a:pt x="2192" y="4430"/>
                    </a:lnTo>
                    <a:lnTo>
                      <a:pt x="2198" y="4438"/>
                    </a:lnTo>
                    <a:lnTo>
                      <a:pt x="2204" y="4450"/>
                    </a:lnTo>
                    <a:lnTo>
                      <a:pt x="2210" y="4464"/>
                    </a:lnTo>
                    <a:lnTo>
                      <a:pt x="2220" y="4480"/>
                    </a:lnTo>
                    <a:lnTo>
                      <a:pt x="2224" y="4484"/>
                    </a:lnTo>
                    <a:lnTo>
                      <a:pt x="2228" y="4484"/>
                    </a:lnTo>
                    <a:lnTo>
                      <a:pt x="2232" y="4486"/>
                    </a:lnTo>
                    <a:lnTo>
                      <a:pt x="2234" y="4488"/>
                    </a:lnTo>
                    <a:lnTo>
                      <a:pt x="2234" y="4494"/>
                    </a:lnTo>
                    <a:lnTo>
                      <a:pt x="2234" y="4498"/>
                    </a:lnTo>
                    <a:lnTo>
                      <a:pt x="2236" y="4502"/>
                    </a:lnTo>
                    <a:lnTo>
                      <a:pt x="2238" y="4508"/>
                    </a:lnTo>
                    <a:lnTo>
                      <a:pt x="2248" y="4516"/>
                    </a:lnTo>
                    <a:lnTo>
                      <a:pt x="2254" y="4526"/>
                    </a:lnTo>
                    <a:lnTo>
                      <a:pt x="2258" y="4536"/>
                    </a:lnTo>
                    <a:lnTo>
                      <a:pt x="2262" y="4544"/>
                    </a:lnTo>
                    <a:lnTo>
                      <a:pt x="2266" y="4562"/>
                    </a:lnTo>
                    <a:lnTo>
                      <a:pt x="2266" y="4578"/>
                    </a:lnTo>
                    <a:lnTo>
                      <a:pt x="2266" y="4588"/>
                    </a:lnTo>
                    <a:lnTo>
                      <a:pt x="2264" y="4592"/>
                    </a:lnTo>
                    <a:lnTo>
                      <a:pt x="2264" y="4596"/>
                    </a:lnTo>
                    <a:lnTo>
                      <a:pt x="2268" y="4600"/>
                    </a:lnTo>
                    <a:lnTo>
                      <a:pt x="2270" y="4602"/>
                    </a:lnTo>
                    <a:lnTo>
                      <a:pt x="2272" y="4606"/>
                    </a:lnTo>
                    <a:lnTo>
                      <a:pt x="2274" y="4612"/>
                    </a:lnTo>
                    <a:lnTo>
                      <a:pt x="2272" y="4622"/>
                    </a:lnTo>
                    <a:lnTo>
                      <a:pt x="2272" y="4634"/>
                    </a:lnTo>
                    <a:lnTo>
                      <a:pt x="2276" y="4638"/>
                    </a:lnTo>
                    <a:lnTo>
                      <a:pt x="2278" y="4640"/>
                    </a:lnTo>
                    <a:lnTo>
                      <a:pt x="2278" y="4644"/>
                    </a:lnTo>
                    <a:lnTo>
                      <a:pt x="2278" y="4648"/>
                    </a:lnTo>
                    <a:lnTo>
                      <a:pt x="2282" y="4654"/>
                    </a:lnTo>
                    <a:lnTo>
                      <a:pt x="2292" y="4666"/>
                    </a:lnTo>
                    <a:lnTo>
                      <a:pt x="2296" y="4672"/>
                    </a:lnTo>
                    <a:lnTo>
                      <a:pt x="2300" y="4680"/>
                    </a:lnTo>
                    <a:lnTo>
                      <a:pt x="2302" y="4688"/>
                    </a:lnTo>
                    <a:lnTo>
                      <a:pt x="2302" y="4696"/>
                    </a:lnTo>
                    <a:lnTo>
                      <a:pt x="2302" y="4700"/>
                    </a:lnTo>
                    <a:lnTo>
                      <a:pt x="2302" y="4702"/>
                    </a:lnTo>
                    <a:lnTo>
                      <a:pt x="2308" y="4708"/>
                    </a:lnTo>
                    <a:lnTo>
                      <a:pt x="2320" y="4716"/>
                    </a:lnTo>
                    <a:lnTo>
                      <a:pt x="2330" y="4724"/>
                    </a:lnTo>
                    <a:lnTo>
                      <a:pt x="2344" y="4736"/>
                    </a:lnTo>
                    <a:lnTo>
                      <a:pt x="2354" y="4746"/>
                    </a:lnTo>
                    <a:lnTo>
                      <a:pt x="2364" y="4754"/>
                    </a:lnTo>
                    <a:lnTo>
                      <a:pt x="2376" y="4760"/>
                    </a:lnTo>
                    <a:lnTo>
                      <a:pt x="2382" y="4764"/>
                    </a:lnTo>
                    <a:lnTo>
                      <a:pt x="2384" y="4766"/>
                    </a:lnTo>
                    <a:lnTo>
                      <a:pt x="2386" y="4770"/>
                    </a:lnTo>
                    <a:lnTo>
                      <a:pt x="2390" y="4776"/>
                    </a:lnTo>
                    <a:lnTo>
                      <a:pt x="2392" y="4774"/>
                    </a:lnTo>
                    <a:lnTo>
                      <a:pt x="2396" y="4770"/>
                    </a:lnTo>
                    <a:lnTo>
                      <a:pt x="2400" y="4770"/>
                    </a:lnTo>
                    <a:lnTo>
                      <a:pt x="2404" y="4770"/>
                    </a:lnTo>
                    <a:lnTo>
                      <a:pt x="2408" y="4770"/>
                    </a:lnTo>
                    <a:lnTo>
                      <a:pt x="2410" y="4768"/>
                    </a:lnTo>
                    <a:lnTo>
                      <a:pt x="2410" y="4764"/>
                    </a:lnTo>
                    <a:lnTo>
                      <a:pt x="2414" y="4764"/>
                    </a:lnTo>
                    <a:lnTo>
                      <a:pt x="2416" y="4766"/>
                    </a:lnTo>
                    <a:lnTo>
                      <a:pt x="2414" y="4770"/>
                    </a:lnTo>
                    <a:lnTo>
                      <a:pt x="2414" y="4772"/>
                    </a:lnTo>
                    <a:lnTo>
                      <a:pt x="2418" y="4774"/>
                    </a:lnTo>
                    <a:lnTo>
                      <a:pt x="2420" y="4774"/>
                    </a:lnTo>
                    <a:lnTo>
                      <a:pt x="2422" y="4772"/>
                    </a:lnTo>
                    <a:lnTo>
                      <a:pt x="2422" y="4766"/>
                    </a:lnTo>
                    <a:lnTo>
                      <a:pt x="2420" y="4756"/>
                    </a:lnTo>
                    <a:lnTo>
                      <a:pt x="2416" y="4750"/>
                    </a:lnTo>
                    <a:lnTo>
                      <a:pt x="2414" y="4744"/>
                    </a:lnTo>
                    <a:lnTo>
                      <a:pt x="2412" y="4740"/>
                    </a:lnTo>
                    <a:lnTo>
                      <a:pt x="2410" y="4730"/>
                    </a:lnTo>
                    <a:lnTo>
                      <a:pt x="2406" y="4718"/>
                    </a:lnTo>
                    <a:lnTo>
                      <a:pt x="2402" y="4714"/>
                    </a:lnTo>
                    <a:lnTo>
                      <a:pt x="2398" y="4708"/>
                    </a:lnTo>
                    <a:lnTo>
                      <a:pt x="2392" y="4704"/>
                    </a:lnTo>
                    <a:lnTo>
                      <a:pt x="2388" y="4698"/>
                    </a:lnTo>
                    <a:lnTo>
                      <a:pt x="2388" y="4690"/>
                    </a:lnTo>
                    <a:lnTo>
                      <a:pt x="2388" y="4684"/>
                    </a:lnTo>
                    <a:lnTo>
                      <a:pt x="2390" y="4672"/>
                    </a:lnTo>
                    <a:lnTo>
                      <a:pt x="2390" y="4668"/>
                    </a:lnTo>
                    <a:lnTo>
                      <a:pt x="2386" y="4664"/>
                    </a:lnTo>
                    <a:lnTo>
                      <a:pt x="2384" y="4658"/>
                    </a:lnTo>
                    <a:lnTo>
                      <a:pt x="2386" y="4654"/>
                    </a:lnTo>
                    <a:lnTo>
                      <a:pt x="2386" y="4648"/>
                    </a:lnTo>
                    <a:lnTo>
                      <a:pt x="2388" y="4642"/>
                    </a:lnTo>
                    <a:lnTo>
                      <a:pt x="2388" y="4636"/>
                    </a:lnTo>
                    <a:lnTo>
                      <a:pt x="2388" y="4628"/>
                    </a:lnTo>
                    <a:lnTo>
                      <a:pt x="2390" y="4616"/>
                    </a:lnTo>
                    <a:lnTo>
                      <a:pt x="2386" y="4600"/>
                    </a:lnTo>
                    <a:lnTo>
                      <a:pt x="2384" y="4592"/>
                    </a:lnTo>
                    <a:lnTo>
                      <a:pt x="2378" y="4584"/>
                    </a:lnTo>
                    <a:lnTo>
                      <a:pt x="2366" y="4570"/>
                    </a:lnTo>
                    <a:lnTo>
                      <a:pt x="2354" y="4558"/>
                    </a:lnTo>
                    <a:lnTo>
                      <a:pt x="2350" y="4552"/>
                    </a:lnTo>
                    <a:lnTo>
                      <a:pt x="2348" y="4546"/>
                    </a:lnTo>
                    <a:lnTo>
                      <a:pt x="2344" y="4540"/>
                    </a:lnTo>
                    <a:lnTo>
                      <a:pt x="2342" y="4538"/>
                    </a:lnTo>
                    <a:lnTo>
                      <a:pt x="2334" y="4536"/>
                    </a:lnTo>
                    <a:lnTo>
                      <a:pt x="2324" y="4526"/>
                    </a:lnTo>
                    <a:lnTo>
                      <a:pt x="2310" y="4508"/>
                    </a:lnTo>
                    <a:lnTo>
                      <a:pt x="2306" y="4502"/>
                    </a:lnTo>
                    <a:lnTo>
                      <a:pt x="2304" y="4502"/>
                    </a:lnTo>
                    <a:lnTo>
                      <a:pt x="2300" y="4504"/>
                    </a:lnTo>
                    <a:lnTo>
                      <a:pt x="2296" y="4504"/>
                    </a:lnTo>
                    <a:lnTo>
                      <a:pt x="2292" y="4504"/>
                    </a:lnTo>
                    <a:lnTo>
                      <a:pt x="2286" y="4500"/>
                    </a:lnTo>
                    <a:lnTo>
                      <a:pt x="2276" y="4494"/>
                    </a:lnTo>
                    <a:lnTo>
                      <a:pt x="2272" y="4486"/>
                    </a:lnTo>
                    <a:lnTo>
                      <a:pt x="2270" y="4476"/>
                    </a:lnTo>
                    <a:lnTo>
                      <a:pt x="2264" y="4454"/>
                    </a:lnTo>
                    <a:lnTo>
                      <a:pt x="2262" y="4434"/>
                    </a:lnTo>
                    <a:lnTo>
                      <a:pt x="2260" y="4428"/>
                    </a:lnTo>
                    <a:lnTo>
                      <a:pt x="2258" y="4426"/>
                    </a:lnTo>
                    <a:lnTo>
                      <a:pt x="2254" y="4426"/>
                    </a:lnTo>
                    <a:lnTo>
                      <a:pt x="2252" y="4424"/>
                    </a:lnTo>
                    <a:lnTo>
                      <a:pt x="2248" y="4416"/>
                    </a:lnTo>
                    <a:lnTo>
                      <a:pt x="2244" y="4402"/>
                    </a:lnTo>
                    <a:lnTo>
                      <a:pt x="2244" y="4388"/>
                    </a:lnTo>
                    <a:lnTo>
                      <a:pt x="2242" y="4386"/>
                    </a:lnTo>
                    <a:lnTo>
                      <a:pt x="2240" y="4384"/>
                    </a:lnTo>
                    <a:lnTo>
                      <a:pt x="2230" y="4388"/>
                    </a:lnTo>
                    <a:lnTo>
                      <a:pt x="2226" y="4390"/>
                    </a:lnTo>
                    <a:lnTo>
                      <a:pt x="2222" y="4390"/>
                    </a:lnTo>
                    <a:lnTo>
                      <a:pt x="2220" y="4388"/>
                    </a:lnTo>
                    <a:lnTo>
                      <a:pt x="2220" y="4382"/>
                    </a:lnTo>
                    <a:lnTo>
                      <a:pt x="2218" y="4352"/>
                    </a:lnTo>
                    <a:lnTo>
                      <a:pt x="2218" y="4330"/>
                    </a:lnTo>
                    <a:lnTo>
                      <a:pt x="2220" y="4320"/>
                    </a:lnTo>
                    <a:lnTo>
                      <a:pt x="2224" y="4316"/>
                    </a:lnTo>
                    <a:lnTo>
                      <a:pt x="2226" y="4310"/>
                    </a:lnTo>
                    <a:lnTo>
                      <a:pt x="2228" y="4306"/>
                    </a:lnTo>
                    <a:lnTo>
                      <a:pt x="2232" y="4296"/>
                    </a:lnTo>
                    <a:lnTo>
                      <a:pt x="2234" y="4284"/>
                    </a:lnTo>
                    <a:lnTo>
                      <a:pt x="2236" y="4274"/>
                    </a:lnTo>
                    <a:lnTo>
                      <a:pt x="2242" y="4258"/>
                    </a:lnTo>
                    <a:lnTo>
                      <a:pt x="2248" y="4232"/>
                    </a:lnTo>
                    <a:lnTo>
                      <a:pt x="2252" y="4208"/>
                    </a:lnTo>
                    <a:lnTo>
                      <a:pt x="2252" y="4200"/>
                    </a:lnTo>
                    <a:lnTo>
                      <a:pt x="2252" y="4196"/>
                    </a:lnTo>
                    <a:lnTo>
                      <a:pt x="2248" y="4192"/>
                    </a:lnTo>
                    <a:lnTo>
                      <a:pt x="2248" y="4190"/>
                    </a:lnTo>
                    <a:lnTo>
                      <a:pt x="2248" y="4186"/>
                    </a:lnTo>
                    <a:lnTo>
                      <a:pt x="2250" y="4184"/>
                    </a:lnTo>
                    <a:lnTo>
                      <a:pt x="2252" y="4180"/>
                    </a:lnTo>
                    <a:lnTo>
                      <a:pt x="2256" y="4178"/>
                    </a:lnTo>
                    <a:lnTo>
                      <a:pt x="2272" y="4176"/>
                    </a:lnTo>
                    <a:lnTo>
                      <a:pt x="2278" y="4178"/>
                    </a:lnTo>
                    <a:lnTo>
                      <a:pt x="2282" y="4180"/>
                    </a:lnTo>
                    <a:lnTo>
                      <a:pt x="2286" y="4182"/>
                    </a:lnTo>
                    <a:lnTo>
                      <a:pt x="2286" y="4184"/>
                    </a:lnTo>
                    <a:lnTo>
                      <a:pt x="2284" y="4194"/>
                    </a:lnTo>
                    <a:lnTo>
                      <a:pt x="2282" y="4210"/>
                    </a:lnTo>
                    <a:lnTo>
                      <a:pt x="2282" y="4220"/>
                    </a:lnTo>
                    <a:lnTo>
                      <a:pt x="2284" y="4222"/>
                    </a:lnTo>
                    <a:lnTo>
                      <a:pt x="2286" y="4222"/>
                    </a:lnTo>
                    <a:lnTo>
                      <a:pt x="2292" y="4222"/>
                    </a:lnTo>
                    <a:lnTo>
                      <a:pt x="2296" y="4222"/>
                    </a:lnTo>
                    <a:lnTo>
                      <a:pt x="2300" y="4222"/>
                    </a:lnTo>
                    <a:lnTo>
                      <a:pt x="2304" y="4224"/>
                    </a:lnTo>
                    <a:lnTo>
                      <a:pt x="2306" y="4224"/>
                    </a:lnTo>
                    <a:lnTo>
                      <a:pt x="2310" y="4220"/>
                    </a:lnTo>
                    <a:lnTo>
                      <a:pt x="2316" y="4218"/>
                    </a:lnTo>
                    <a:lnTo>
                      <a:pt x="2318" y="4218"/>
                    </a:lnTo>
                    <a:lnTo>
                      <a:pt x="2322" y="4220"/>
                    </a:lnTo>
                    <a:lnTo>
                      <a:pt x="2330" y="4228"/>
                    </a:lnTo>
                    <a:lnTo>
                      <a:pt x="2336" y="4236"/>
                    </a:lnTo>
                    <a:lnTo>
                      <a:pt x="2342" y="4244"/>
                    </a:lnTo>
                    <a:lnTo>
                      <a:pt x="2346" y="4246"/>
                    </a:lnTo>
                    <a:lnTo>
                      <a:pt x="2350" y="4248"/>
                    </a:lnTo>
                    <a:lnTo>
                      <a:pt x="2354" y="4250"/>
                    </a:lnTo>
                    <a:lnTo>
                      <a:pt x="2356" y="4252"/>
                    </a:lnTo>
                    <a:lnTo>
                      <a:pt x="2360" y="4258"/>
                    </a:lnTo>
                    <a:lnTo>
                      <a:pt x="2362" y="4266"/>
                    </a:lnTo>
                    <a:lnTo>
                      <a:pt x="2364" y="4268"/>
                    </a:lnTo>
                    <a:lnTo>
                      <a:pt x="2368" y="4268"/>
                    </a:lnTo>
                    <a:lnTo>
                      <a:pt x="2362" y="4256"/>
                    </a:lnTo>
                    <a:lnTo>
                      <a:pt x="2362" y="4246"/>
                    </a:lnTo>
                    <a:lnTo>
                      <a:pt x="2362" y="4256"/>
                    </a:lnTo>
                    <a:lnTo>
                      <a:pt x="2368" y="4268"/>
                    </a:lnTo>
                    <a:lnTo>
                      <a:pt x="2374" y="4280"/>
                    </a:lnTo>
                    <a:lnTo>
                      <a:pt x="2376" y="4286"/>
                    </a:lnTo>
                    <a:lnTo>
                      <a:pt x="2374" y="4292"/>
                    </a:lnTo>
                    <a:lnTo>
                      <a:pt x="2374" y="4300"/>
                    </a:lnTo>
                    <a:lnTo>
                      <a:pt x="2376" y="4310"/>
                    </a:lnTo>
                    <a:lnTo>
                      <a:pt x="2378" y="4310"/>
                    </a:lnTo>
                    <a:lnTo>
                      <a:pt x="2380" y="4308"/>
                    </a:lnTo>
                    <a:lnTo>
                      <a:pt x="2386" y="4308"/>
                    </a:lnTo>
                    <a:lnTo>
                      <a:pt x="2388" y="4308"/>
                    </a:lnTo>
                    <a:lnTo>
                      <a:pt x="2388" y="4304"/>
                    </a:lnTo>
                    <a:lnTo>
                      <a:pt x="2388" y="4298"/>
                    </a:lnTo>
                    <a:lnTo>
                      <a:pt x="2388" y="4296"/>
                    </a:lnTo>
                    <a:lnTo>
                      <a:pt x="2390" y="4294"/>
                    </a:lnTo>
                    <a:lnTo>
                      <a:pt x="2392" y="4296"/>
                    </a:lnTo>
                    <a:lnTo>
                      <a:pt x="2396" y="4300"/>
                    </a:lnTo>
                    <a:lnTo>
                      <a:pt x="2398" y="4304"/>
                    </a:lnTo>
                    <a:lnTo>
                      <a:pt x="2398" y="4308"/>
                    </a:lnTo>
                    <a:lnTo>
                      <a:pt x="2394" y="4314"/>
                    </a:lnTo>
                    <a:lnTo>
                      <a:pt x="2390" y="4320"/>
                    </a:lnTo>
                    <a:lnTo>
                      <a:pt x="2390" y="4322"/>
                    </a:lnTo>
                    <a:lnTo>
                      <a:pt x="2392" y="4324"/>
                    </a:lnTo>
                    <a:lnTo>
                      <a:pt x="2396" y="4326"/>
                    </a:lnTo>
                    <a:lnTo>
                      <a:pt x="2398" y="4326"/>
                    </a:lnTo>
                    <a:lnTo>
                      <a:pt x="2402" y="4324"/>
                    </a:lnTo>
                    <a:lnTo>
                      <a:pt x="2404" y="4322"/>
                    </a:lnTo>
                    <a:lnTo>
                      <a:pt x="2406" y="4320"/>
                    </a:lnTo>
                    <a:lnTo>
                      <a:pt x="2406" y="4322"/>
                    </a:lnTo>
                    <a:lnTo>
                      <a:pt x="2412" y="4324"/>
                    </a:lnTo>
                    <a:lnTo>
                      <a:pt x="2416" y="4324"/>
                    </a:lnTo>
                    <a:lnTo>
                      <a:pt x="2422" y="4326"/>
                    </a:lnTo>
                    <a:lnTo>
                      <a:pt x="2424" y="4328"/>
                    </a:lnTo>
                    <a:lnTo>
                      <a:pt x="2428" y="4334"/>
                    </a:lnTo>
                    <a:lnTo>
                      <a:pt x="2430" y="4340"/>
                    </a:lnTo>
                    <a:lnTo>
                      <a:pt x="2434" y="4344"/>
                    </a:lnTo>
                    <a:lnTo>
                      <a:pt x="2436" y="4344"/>
                    </a:lnTo>
                    <a:lnTo>
                      <a:pt x="2438" y="4344"/>
                    </a:lnTo>
                    <a:lnTo>
                      <a:pt x="2444" y="4342"/>
                    </a:lnTo>
                    <a:lnTo>
                      <a:pt x="2446" y="4342"/>
                    </a:lnTo>
                    <a:lnTo>
                      <a:pt x="2450" y="4346"/>
                    </a:lnTo>
                    <a:lnTo>
                      <a:pt x="2452" y="4350"/>
                    </a:lnTo>
                    <a:lnTo>
                      <a:pt x="2452" y="4352"/>
                    </a:lnTo>
                    <a:lnTo>
                      <a:pt x="2448" y="4360"/>
                    </a:lnTo>
                    <a:lnTo>
                      <a:pt x="2444" y="4370"/>
                    </a:lnTo>
                    <a:lnTo>
                      <a:pt x="2442" y="4378"/>
                    </a:lnTo>
                    <a:lnTo>
                      <a:pt x="2440" y="4388"/>
                    </a:lnTo>
                    <a:lnTo>
                      <a:pt x="2440" y="4410"/>
                    </a:lnTo>
                    <a:lnTo>
                      <a:pt x="2442" y="4422"/>
                    </a:lnTo>
                    <a:lnTo>
                      <a:pt x="2444" y="4424"/>
                    </a:lnTo>
                    <a:lnTo>
                      <a:pt x="2446" y="4424"/>
                    </a:lnTo>
                    <a:lnTo>
                      <a:pt x="2450" y="4422"/>
                    </a:lnTo>
                    <a:lnTo>
                      <a:pt x="2456" y="4416"/>
                    </a:lnTo>
                    <a:lnTo>
                      <a:pt x="2478" y="4396"/>
                    </a:lnTo>
                    <a:lnTo>
                      <a:pt x="2488" y="4388"/>
                    </a:lnTo>
                    <a:lnTo>
                      <a:pt x="2496" y="4384"/>
                    </a:lnTo>
                    <a:lnTo>
                      <a:pt x="2500" y="4382"/>
                    </a:lnTo>
                    <a:lnTo>
                      <a:pt x="2502" y="4380"/>
                    </a:lnTo>
                    <a:lnTo>
                      <a:pt x="2502" y="4376"/>
                    </a:lnTo>
                    <a:lnTo>
                      <a:pt x="2502" y="4374"/>
                    </a:lnTo>
                    <a:lnTo>
                      <a:pt x="2508" y="4372"/>
                    </a:lnTo>
                    <a:lnTo>
                      <a:pt x="2512" y="4370"/>
                    </a:lnTo>
                    <a:lnTo>
                      <a:pt x="2516" y="4364"/>
                    </a:lnTo>
                    <a:lnTo>
                      <a:pt x="2520" y="4346"/>
                    </a:lnTo>
                    <a:lnTo>
                      <a:pt x="2524" y="4328"/>
                    </a:lnTo>
                    <a:lnTo>
                      <a:pt x="2526" y="4324"/>
                    </a:lnTo>
                    <a:lnTo>
                      <a:pt x="2526" y="4322"/>
                    </a:lnTo>
                    <a:lnTo>
                      <a:pt x="2528" y="4324"/>
                    </a:lnTo>
                    <a:lnTo>
                      <a:pt x="2534" y="4328"/>
                    </a:lnTo>
                    <a:lnTo>
                      <a:pt x="2536" y="4330"/>
                    </a:lnTo>
                    <a:lnTo>
                      <a:pt x="2538" y="4332"/>
                    </a:lnTo>
                    <a:lnTo>
                      <a:pt x="2544" y="4332"/>
                    </a:lnTo>
                    <a:lnTo>
                      <a:pt x="2548" y="4330"/>
                    </a:lnTo>
                    <a:lnTo>
                      <a:pt x="2556" y="4326"/>
                    </a:lnTo>
                    <a:lnTo>
                      <a:pt x="2566" y="4318"/>
                    </a:lnTo>
                    <a:lnTo>
                      <a:pt x="2576" y="4310"/>
                    </a:lnTo>
                    <a:lnTo>
                      <a:pt x="2584" y="4304"/>
                    </a:lnTo>
                    <a:lnTo>
                      <a:pt x="2598" y="4296"/>
                    </a:lnTo>
                    <a:lnTo>
                      <a:pt x="2604" y="4292"/>
                    </a:lnTo>
                    <a:lnTo>
                      <a:pt x="2610" y="4286"/>
                    </a:lnTo>
                    <a:lnTo>
                      <a:pt x="2614" y="4280"/>
                    </a:lnTo>
                    <a:lnTo>
                      <a:pt x="2618" y="4272"/>
                    </a:lnTo>
                    <a:lnTo>
                      <a:pt x="2622" y="4252"/>
                    </a:lnTo>
                    <a:lnTo>
                      <a:pt x="2622" y="4238"/>
                    </a:lnTo>
                    <a:lnTo>
                      <a:pt x="2624" y="4228"/>
                    </a:lnTo>
                    <a:lnTo>
                      <a:pt x="2624" y="4224"/>
                    </a:lnTo>
                    <a:lnTo>
                      <a:pt x="2626" y="4222"/>
                    </a:lnTo>
                    <a:lnTo>
                      <a:pt x="2628" y="4222"/>
                    </a:lnTo>
                    <a:lnTo>
                      <a:pt x="2630" y="4220"/>
                    </a:lnTo>
                    <a:lnTo>
                      <a:pt x="2630" y="4214"/>
                    </a:lnTo>
                    <a:lnTo>
                      <a:pt x="2628" y="4206"/>
                    </a:lnTo>
                    <a:lnTo>
                      <a:pt x="2624" y="4198"/>
                    </a:lnTo>
                    <a:lnTo>
                      <a:pt x="2622" y="4194"/>
                    </a:lnTo>
                    <a:lnTo>
                      <a:pt x="2622" y="4190"/>
                    </a:lnTo>
                    <a:lnTo>
                      <a:pt x="2624" y="4174"/>
                    </a:lnTo>
                    <a:lnTo>
                      <a:pt x="2624" y="4152"/>
                    </a:lnTo>
                    <a:lnTo>
                      <a:pt x="2622" y="4138"/>
                    </a:lnTo>
                    <a:lnTo>
                      <a:pt x="2616" y="4122"/>
                    </a:lnTo>
                    <a:lnTo>
                      <a:pt x="2606" y="4096"/>
                    </a:lnTo>
                    <a:lnTo>
                      <a:pt x="2598" y="4080"/>
                    </a:lnTo>
                    <a:lnTo>
                      <a:pt x="2590" y="4068"/>
                    </a:lnTo>
                    <a:lnTo>
                      <a:pt x="2584" y="4056"/>
                    </a:lnTo>
                    <a:lnTo>
                      <a:pt x="2580" y="4046"/>
                    </a:lnTo>
                    <a:lnTo>
                      <a:pt x="2572" y="4042"/>
                    </a:lnTo>
                    <a:lnTo>
                      <a:pt x="2562" y="4034"/>
                    </a:lnTo>
                    <a:lnTo>
                      <a:pt x="2548" y="4020"/>
                    </a:lnTo>
                    <a:lnTo>
                      <a:pt x="2534" y="4002"/>
                    </a:lnTo>
                    <a:lnTo>
                      <a:pt x="2522" y="3986"/>
                    </a:lnTo>
                    <a:lnTo>
                      <a:pt x="2514" y="3972"/>
                    </a:lnTo>
                    <a:lnTo>
                      <a:pt x="2510" y="3966"/>
                    </a:lnTo>
                    <a:lnTo>
                      <a:pt x="2510" y="3960"/>
                    </a:lnTo>
                    <a:lnTo>
                      <a:pt x="2508" y="3954"/>
                    </a:lnTo>
                    <a:lnTo>
                      <a:pt x="2506" y="3950"/>
                    </a:lnTo>
                    <a:lnTo>
                      <a:pt x="2500" y="3946"/>
                    </a:lnTo>
                    <a:lnTo>
                      <a:pt x="2492" y="3940"/>
                    </a:lnTo>
                    <a:lnTo>
                      <a:pt x="2486" y="3934"/>
                    </a:lnTo>
                    <a:lnTo>
                      <a:pt x="2482" y="3926"/>
                    </a:lnTo>
                    <a:lnTo>
                      <a:pt x="2478" y="3916"/>
                    </a:lnTo>
                    <a:lnTo>
                      <a:pt x="2478" y="3904"/>
                    </a:lnTo>
                    <a:lnTo>
                      <a:pt x="2480" y="3894"/>
                    </a:lnTo>
                    <a:lnTo>
                      <a:pt x="2482" y="3884"/>
                    </a:lnTo>
                    <a:lnTo>
                      <a:pt x="2486" y="3874"/>
                    </a:lnTo>
                    <a:lnTo>
                      <a:pt x="2492" y="3864"/>
                    </a:lnTo>
                    <a:lnTo>
                      <a:pt x="2498" y="3856"/>
                    </a:lnTo>
                    <a:lnTo>
                      <a:pt x="2506" y="3848"/>
                    </a:lnTo>
                    <a:lnTo>
                      <a:pt x="2512" y="3842"/>
                    </a:lnTo>
                    <a:lnTo>
                      <a:pt x="2516" y="3836"/>
                    </a:lnTo>
                    <a:lnTo>
                      <a:pt x="2518" y="3826"/>
                    </a:lnTo>
                    <a:lnTo>
                      <a:pt x="2520" y="3816"/>
                    </a:lnTo>
                    <a:lnTo>
                      <a:pt x="2522" y="3812"/>
                    </a:lnTo>
                    <a:lnTo>
                      <a:pt x="2526" y="3808"/>
                    </a:lnTo>
                    <a:lnTo>
                      <a:pt x="2532" y="3806"/>
                    </a:lnTo>
                    <a:lnTo>
                      <a:pt x="2534" y="3806"/>
                    </a:lnTo>
                    <a:lnTo>
                      <a:pt x="2536" y="3808"/>
                    </a:lnTo>
                    <a:lnTo>
                      <a:pt x="2540" y="3808"/>
                    </a:lnTo>
                    <a:lnTo>
                      <a:pt x="2544" y="3804"/>
                    </a:lnTo>
                    <a:lnTo>
                      <a:pt x="2546" y="3800"/>
                    </a:lnTo>
                    <a:lnTo>
                      <a:pt x="2548" y="3794"/>
                    </a:lnTo>
                    <a:lnTo>
                      <a:pt x="2554" y="3790"/>
                    </a:lnTo>
                    <a:lnTo>
                      <a:pt x="2562" y="3784"/>
                    </a:lnTo>
                    <a:lnTo>
                      <a:pt x="2568" y="3782"/>
                    </a:lnTo>
                    <a:lnTo>
                      <a:pt x="2572" y="3782"/>
                    </a:lnTo>
                    <a:lnTo>
                      <a:pt x="2574" y="3778"/>
                    </a:lnTo>
                    <a:lnTo>
                      <a:pt x="2576" y="3780"/>
                    </a:lnTo>
                    <a:lnTo>
                      <a:pt x="2578" y="3780"/>
                    </a:lnTo>
                    <a:lnTo>
                      <a:pt x="2582" y="3780"/>
                    </a:lnTo>
                    <a:lnTo>
                      <a:pt x="2584" y="3776"/>
                    </a:lnTo>
                    <a:lnTo>
                      <a:pt x="2584" y="3774"/>
                    </a:lnTo>
                    <a:lnTo>
                      <a:pt x="2586" y="3776"/>
                    </a:lnTo>
                    <a:lnTo>
                      <a:pt x="2590" y="3778"/>
                    </a:lnTo>
                    <a:lnTo>
                      <a:pt x="2592" y="3778"/>
                    </a:lnTo>
                    <a:lnTo>
                      <a:pt x="2594" y="3774"/>
                    </a:lnTo>
                    <a:lnTo>
                      <a:pt x="2592" y="3772"/>
                    </a:lnTo>
                    <a:lnTo>
                      <a:pt x="2592" y="3768"/>
                    </a:lnTo>
                    <a:lnTo>
                      <a:pt x="2592" y="3762"/>
                    </a:lnTo>
                    <a:lnTo>
                      <a:pt x="2592" y="3760"/>
                    </a:lnTo>
                    <a:lnTo>
                      <a:pt x="2594" y="3762"/>
                    </a:lnTo>
                    <a:lnTo>
                      <a:pt x="2596" y="3766"/>
                    </a:lnTo>
                    <a:lnTo>
                      <a:pt x="2602" y="3772"/>
                    </a:lnTo>
                    <a:lnTo>
                      <a:pt x="2604" y="3774"/>
                    </a:lnTo>
                    <a:lnTo>
                      <a:pt x="2610" y="3776"/>
                    </a:lnTo>
                    <a:lnTo>
                      <a:pt x="2614" y="3776"/>
                    </a:lnTo>
                    <a:lnTo>
                      <a:pt x="2616" y="3778"/>
                    </a:lnTo>
                    <a:lnTo>
                      <a:pt x="2614" y="3782"/>
                    </a:lnTo>
                    <a:lnTo>
                      <a:pt x="2614" y="3784"/>
                    </a:lnTo>
                    <a:lnTo>
                      <a:pt x="2616" y="3786"/>
                    </a:lnTo>
                    <a:lnTo>
                      <a:pt x="2620" y="3786"/>
                    </a:lnTo>
                    <a:lnTo>
                      <a:pt x="2630" y="3784"/>
                    </a:lnTo>
                    <a:lnTo>
                      <a:pt x="2632" y="3782"/>
                    </a:lnTo>
                    <a:lnTo>
                      <a:pt x="2634" y="3778"/>
                    </a:lnTo>
                    <a:lnTo>
                      <a:pt x="2632" y="3772"/>
                    </a:lnTo>
                    <a:lnTo>
                      <a:pt x="2634" y="3772"/>
                    </a:lnTo>
                    <a:lnTo>
                      <a:pt x="2636" y="3778"/>
                    </a:lnTo>
                    <a:lnTo>
                      <a:pt x="2640" y="3782"/>
                    </a:lnTo>
                    <a:lnTo>
                      <a:pt x="2642" y="3782"/>
                    </a:lnTo>
                    <a:lnTo>
                      <a:pt x="2644" y="3782"/>
                    </a:lnTo>
                    <a:lnTo>
                      <a:pt x="2648" y="3784"/>
                    </a:lnTo>
                    <a:lnTo>
                      <a:pt x="2648" y="3786"/>
                    </a:lnTo>
                    <a:lnTo>
                      <a:pt x="2646" y="3788"/>
                    </a:lnTo>
                    <a:lnTo>
                      <a:pt x="2642" y="3794"/>
                    </a:lnTo>
                    <a:lnTo>
                      <a:pt x="2640" y="3802"/>
                    </a:lnTo>
                    <a:lnTo>
                      <a:pt x="2638" y="3810"/>
                    </a:lnTo>
                    <a:lnTo>
                      <a:pt x="2640" y="3816"/>
                    </a:lnTo>
                    <a:lnTo>
                      <a:pt x="2642" y="3818"/>
                    </a:lnTo>
                    <a:lnTo>
                      <a:pt x="2642" y="3820"/>
                    </a:lnTo>
                    <a:lnTo>
                      <a:pt x="2642" y="3824"/>
                    </a:lnTo>
                    <a:lnTo>
                      <a:pt x="2644" y="3828"/>
                    </a:lnTo>
                    <a:lnTo>
                      <a:pt x="2646" y="3832"/>
                    </a:lnTo>
                    <a:lnTo>
                      <a:pt x="2648" y="3836"/>
                    </a:lnTo>
                    <a:lnTo>
                      <a:pt x="2648" y="3840"/>
                    </a:lnTo>
                    <a:lnTo>
                      <a:pt x="2648" y="3842"/>
                    </a:lnTo>
                    <a:lnTo>
                      <a:pt x="2652" y="3844"/>
                    </a:lnTo>
                    <a:lnTo>
                      <a:pt x="2664" y="3842"/>
                    </a:lnTo>
                    <a:lnTo>
                      <a:pt x="2672" y="3838"/>
                    </a:lnTo>
                    <a:lnTo>
                      <a:pt x="2674" y="3836"/>
                    </a:lnTo>
                    <a:lnTo>
                      <a:pt x="2674" y="3834"/>
                    </a:lnTo>
                    <a:lnTo>
                      <a:pt x="2670" y="3828"/>
                    </a:lnTo>
                    <a:lnTo>
                      <a:pt x="2668" y="3820"/>
                    </a:lnTo>
                    <a:lnTo>
                      <a:pt x="2666" y="3814"/>
                    </a:lnTo>
                    <a:lnTo>
                      <a:pt x="2662" y="3812"/>
                    </a:lnTo>
                    <a:lnTo>
                      <a:pt x="2660" y="3812"/>
                    </a:lnTo>
                    <a:lnTo>
                      <a:pt x="2658" y="3810"/>
                    </a:lnTo>
                    <a:lnTo>
                      <a:pt x="2660" y="3804"/>
                    </a:lnTo>
                    <a:lnTo>
                      <a:pt x="2666" y="3800"/>
                    </a:lnTo>
                    <a:lnTo>
                      <a:pt x="2684" y="3788"/>
                    </a:lnTo>
                    <a:lnTo>
                      <a:pt x="2692" y="3784"/>
                    </a:lnTo>
                    <a:lnTo>
                      <a:pt x="2698" y="3782"/>
                    </a:lnTo>
                    <a:lnTo>
                      <a:pt x="2704" y="3784"/>
                    </a:lnTo>
                    <a:lnTo>
                      <a:pt x="2716" y="3780"/>
                    </a:lnTo>
                    <a:lnTo>
                      <a:pt x="2722" y="3778"/>
                    </a:lnTo>
                    <a:lnTo>
                      <a:pt x="2726" y="3774"/>
                    </a:lnTo>
                    <a:lnTo>
                      <a:pt x="2730" y="3768"/>
                    </a:lnTo>
                    <a:lnTo>
                      <a:pt x="2730" y="3764"/>
                    </a:lnTo>
                    <a:lnTo>
                      <a:pt x="2736" y="3766"/>
                    </a:lnTo>
                    <a:lnTo>
                      <a:pt x="2740" y="3768"/>
                    </a:lnTo>
                    <a:lnTo>
                      <a:pt x="2742" y="3772"/>
                    </a:lnTo>
                    <a:lnTo>
                      <a:pt x="2746" y="3768"/>
                    </a:lnTo>
                    <a:lnTo>
                      <a:pt x="2750" y="3764"/>
                    </a:lnTo>
                    <a:lnTo>
                      <a:pt x="2752" y="3766"/>
                    </a:lnTo>
                    <a:lnTo>
                      <a:pt x="2754" y="3768"/>
                    </a:lnTo>
                    <a:lnTo>
                      <a:pt x="2758" y="3764"/>
                    </a:lnTo>
                    <a:lnTo>
                      <a:pt x="2762" y="3760"/>
                    </a:lnTo>
                    <a:lnTo>
                      <a:pt x="2764" y="3760"/>
                    </a:lnTo>
                    <a:lnTo>
                      <a:pt x="2768" y="3760"/>
                    </a:lnTo>
                    <a:lnTo>
                      <a:pt x="2772" y="3762"/>
                    </a:lnTo>
                    <a:lnTo>
                      <a:pt x="2774" y="3760"/>
                    </a:lnTo>
                    <a:lnTo>
                      <a:pt x="2774" y="3756"/>
                    </a:lnTo>
                    <a:lnTo>
                      <a:pt x="2776" y="3750"/>
                    </a:lnTo>
                    <a:lnTo>
                      <a:pt x="2778" y="3752"/>
                    </a:lnTo>
                    <a:lnTo>
                      <a:pt x="2780" y="3754"/>
                    </a:lnTo>
                    <a:lnTo>
                      <a:pt x="2782" y="3754"/>
                    </a:lnTo>
                    <a:lnTo>
                      <a:pt x="2784" y="3752"/>
                    </a:lnTo>
                    <a:lnTo>
                      <a:pt x="2788" y="3748"/>
                    </a:lnTo>
                    <a:lnTo>
                      <a:pt x="2790" y="3748"/>
                    </a:lnTo>
                    <a:lnTo>
                      <a:pt x="2792" y="3748"/>
                    </a:lnTo>
                    <a:lnTo>
                      <a:pt x="2796" y="3744"/>
                    </a:lnTo>
                    <a:lnTo>
                      <a:pt x="2798" y="3740"/>
                    </a:lnTo>
                    <a:lnTo>
                      <a:pt x="2798" y="3736"/>
                    </a:lnTo>
                    <a:lnTo>
                      <a:pt x="2794" y="3724"/>
                    </a:lnTo>
                    <a:lnTo>
                      <a:pt x="2792" y="3714"/>
                    </a:lnTo>
                    <a:lnTo>
                      <a:pt x="2790" y="3712"/>
                    </a:lnTo>
                    <a:lnTo>
                      <a:pt x="2792" y="3708"/>
                    </a:lnTo>
                    <a:lnTo>
                      <a:pt x="2794" y="3708"/>
                    </a:lnTo>
                    <a:lnTo>
                      <a:pt x="2796" y="3710"/>
                    </a:lnTo>
                    <a:lnTo>
                      <a:pt x="2804" y="3720"/>
                    </a:lnTo>
                    <a:lnTo>
                      <a:pt x="2808" y="3726"/>
                    </a:lnTo>
                    <a:lnTo>
                      <a:pt x="2812" y="3730"/>
                    </a:lnTo>
                    <a:lnTo>
                      <a:pt x="2810" y="3734"/>
                    </a:lnTo>
                    <a:lnTo>
                      <a:pt x="2810" y="3738"/>
                    </a:lnTo>
                    <a:lnTo>
                      <a:pt x="2812" y="3738"/>
                    </a:lnTo>
                    <a:lnTo>
                      <a:pt x="2818" y="3740"/>
                    </a:lnTo>
                    <a:lnTo>
                      <a:pt x="2820" y="3742"/>
                    </a:lnTo>
                    <a:lnTo>
                      <a:pt x="2824" y="3742"/>
                    </a:lnTo>
                    <a:lnTo>
                      <a:pt x="2826" y="3740"/>
                    </a:lnTo>
                    <a:lnTo>
                      <a:pt x="2828" y="3736"/>
                    </a:lnTo>
                    <a:lnTo>
                      <a:pt x="2828" y="3734"/>
                    </a:lnTo>
                    <a:lnTo>
                      <a:pt x="2826" y="3730"/>
                    </a:lnTo>
                    <a:lnTo>
                      <a:pt x="2826" y="3726"/>
                    </a:lnTo>
                    <a:lnTo>
                      <a:pt x="2826" y="3724"/>
                    </a:lnTo>
                    <a:lnTo>
                      <a:pt x="2828" y="3724"/>
                    </a:lnTo>
                    <a:lnTo>
                      <a:pt x="2830" y="3728"/>
                    </a:lnTo>
                    <a:lnTo>
                      <a:pt x="2834" y="3730"/>
                    </a:lnTo>
                    <a:lnTo>
                      <a:pt x="2836" y="3732"/>
                    </a:lnTo>
                    <a:lnTo>
                      <a:pt x="2838" y="3730"/>
                    </a:lnTo>
                    <a:lnTo>
                      <a:pt x="2840" y="3728"/>
                    </a:lnTo>
                    <a:lnTo>
                      <a:pt x="2838" y="3724"/>
                    </a:lnTo>
                    <a:lnTo>
                      <a:pt x="2836" y="3720"/>
                    </a:lnTo>
                    <a:lnTo>
                      <a:pt x="2838" y="3718"/>
                    </a:lnTo>
                    <a:lnTo>
                      <a:pt x="2840" y="3716"/>
                    </a:lnTo>
                    <a:lnTo>
                      <a:pt x="2842" y="3716"/>
                    </a:lnTo>
                    <a:lnTo>
                      <a:pt x="2844" y="3718"/>
                    </a:lnTo>
                    <a:lnTo>
                      <a:pt x="2846" y="3724"/>
                    </a:lnTo>
                    <a:lnTo>
                      <a:pt x="2846" y="3726"/>
                    </a:lnTo>
                    <a:lnTo>
                      <a:pt x="2848" y="3728"/>
                    </a:lnTo>
                    <a:lnTo>
                      <a:pt x="2850" y="3728"/>
                    </a:lnTo>
                    <a:lnTo>
                      <a:pt x="2854" y="3724"/>
                    </a:lnTo>
                    <a:lnTo>
                      <a:pt x="2860" y="3718"/>
                    </a:lnTo>
                    <a:lnTo>
                      <a:pt x="2864" y="3716"/>
                    </a:lnTo>
                    <a:lnTo>
                      <a:pt x="2874" y="3722"/>
                    </a:lnTo>
                    <a:lnTo>
                      <a:pt x="2876" y="3722"/>
                    </a:lnTo>
                    <a:lnTo>
                      <a:pt x="2878" y="3722"/>
                    </a:lnTo>
                    <a:lnTo>
                      <a:pt x="2878" y="3718"/>
                    </a:lnTo>
                    <a:lnTo>
                      <a:pt x="2878" y="3714"/>
                    </a:lnTo>
                    <a:lnTo>
                      <a:pt x="2878" y="3712"/>
                    </a:lnTo>
                    <a:lnTo>
                      <a:pt x="2880" y="3712"/>
                    </a:lnTo>
                    <a:lnTo>
                      <a:pt x="2882" y="3712"/>
                    </a:lnTo>
                    <a:lnTo>
                      <a:pt x="2884" y="3716"/>
                    </a:lnTo>
                    <a:lnTo>
                      <a:pt x="2886" y="3718"/>
                    </a:lnTo>
                    <a:lnTo>
                      <a:pt x="2894" y="3716"/>
                    </a:lnTo>
                    <a:lnTo>
                      <a:pt x="2902" y="3712"/>
                    </a:lnTo>
                    <a:lnTo>
                      <a:pt x="2910" y="3710"/>
                    </a:lnTo>
                    <a:lnTo>
                      <a:pt x="2914" y="3706"/>
                    </a:lnTo>
                    <a:lnTo>
                      <a:pt x="2916" y="3702"/>
                    </a:lnTo>
                    <a:lnTo>
                      <a:pt x="2918" y="3698"/>
                    </a:lnTo>
                    <a:lnTo>
                      <a:pt x="2918" y="3696"/>
                    </a:lnTo>
                    <a:lnTo>
                      <a:pt x="2922" y="3694"/>
                    </a:lnTo>
                    <a:lnTo>
                      <a:pt x="2926" y="3692"/>
                    </a:lnTo>
                    <a:lnTo>
                      <a:pt x="2924" y="3690"/>
                    </a:lnTo>
                    <a:lnTo>
                      <a:pt x="2922" y="3688"/>
                    </a:lnTo>
                    <a:lnTo>
                      <a:pt x="2924" y="3686"/>
                    </a:lnTo>
                    <a:lnTo>
                      <a:pt x="2926" y="3684"/>
                    </a:lnTo>
                    <a:lnTo>
                      <a:pt x="2930" y="3678"/>
                    </a:lnTo>
                    <a:lnTo>
                      <a:pt x="2932" y="3674"/>
                    </a:lnTo>
                    <a:lnTo>
                      <a:pt x="2936" y="3674"/>
                    </a:lnTo>
                    <a:lnTo>
                      <a:pt x="2940" y="3674"/>
                    </a:lnTo>
                    <a:lnTo>
                      <a:pt x="2944" y="3672"/>
                    </a:lnTo>
                    <a:lnTo>
                      <a:pt x="2948" y="3668"/>
                    </a:lnTo>
                    <a:lnTo>
                      <a:pt x="2954" y="3662"/>
                    </a:lnTo>
                    <a:lnTo>
                      <a:pt x="2956" y="3662"/>
                    </a:lnTo>
                    <a:lnTo>
                      <a:pt x="2956" y="3664"/>
                    </a:lnTo>
                    <a:lnTo>
                      <a:pt x="2958" y="3666"/>
                    </a:lnTo>
                    <a:lnTo>
                      <a:pt x="2960" y="3662"/>
                    </a:lnTo>
                    <a:lnTo>
                      <a:pt x="2974" y="3648"/>
                    </a:lnTo>
                    <a:lnTo>
                      <a:pt x="2980" y="3642"/>
                    </a:lnTo>
                    <a:lnTo>
                      <a:pt x="2980" y="3638"/>
                    </a:lnTo>
                    <a:lnTo>
                      <a:pt x="2978" y="3636"/>
                    </a:lnTo>
                    <a:lnTo>
                      <a:pt x="2976" y="3632"/>
                    </a:lnTo>
                    <a:lnTo>
                      <a:pt x="2978" y="3626"/>
                    </a:lnTo>
                    <a:lnTo>
                      <a:pt x="2980" y="3624"/>
                    </a:lnTo>
                    <a:lnTo>
                      <a:pt x="2982" y="3624"/>
                    </a:lnTo>
                    <a:lnTo>
                      <a:pt x="2984" y="3626"/>
                    </a:lnTo>
                    <a:lnTo>
                      <a:pt x="2986" y="3628"/>
                    </a:lnTo>
                    <a:lnTo>
                      <a:pt x="2988" y="3626"/>
                    </a:lnTo>
                    <a:lnTo>
                      <a:pt x="2990" y="3626"/>
                    </a:lnTo>
                    <a:lnTo>
                      <a:pt x="2994" y="3628"/>
                    </a:lnTo>
                    <a:lnTo>
                      <a:pt x="2998" y="3630"/>
                    </a:lnTo>
                    <a:lnTo>
                      <a:pt x="3000" y="3624"/>
                    </a:lnTo>
                    <a:lnTo>
                      <a:pt x="3004" y="3616"/>
                    </a:lnTo>
                    <a:lnTo>
                      <a:pt x="3008" y="3614"/>
                    </a:lnTo>
                    <a:lnTo>
                      <a:pt x="3012" y="3610"/>
                    </a:lnTo>
                    <a:lnTo>
                      <a:pt x="3016" y="3608"/>
                    </a:lnTo>
                    <a:lnTo>
                      <a:pt x="3016" y="3606"/>
                    </a:lnTo>
                    <a:lnTo>
                      <a:pt x="3012" y="3602"/>
                    </a:lnTo>
                    <a:lnTo>
                      <a:pt x="3010" y="3598"/>
                    </a:lnTo>
                    <a:lnTo>
                      <a:pt x="3010" y="3594"/>
                    </a:lnTo>
                    <a:lnTo>
                      <a:pt x="3012" y="3590"/>
                    </a:lnTo>
                    <a:lnTo>
                      <a:pt x="3014" y="3594"/>
                    </a:lnTo>
                    <a:lnTo>
                      <a:pt x="3018" y="3596"/>
                    </a:lnTo>
                    <a:lnTo>
                      <a:pt x="3022" y="3596"/>
                    </a:lnTo>
                    <a:lnTo>
                      <a:pt x="3026" y="3594"/>
                    </a:lnTo>
                    <a:lnTo>
                      <a:pt x="3030" y="3590"/>
                    </a:lnTo>
                    <a:lnTo>
                      <a:pt x="3030" y="3588"/>
                    </a:lnTo>
                    <a:lnTo>
                      <a:pt x="3028" y="3588"/>
                    </a:lnTo>
                    <a:lnTo>
                      <a:pt x="3024" y="3588"/>
                    </a:lnTo>
                    <a:lnTo>
                      <a:pt x="3020" y="3586"/>
                    </a:lnTo>
                    <a:lnTo>
                      <a:pt x="3020" y="3582"/>
                    </a:lnTo>
                    <a:lnTo>
                      <a:pt x="3022" y="3578"/>
                    </a:lnTo>
                    <a:lnTo>
                      <a:pt x="3024" y="3576"/>
                    </a:lnTo>
                    <a:lnTo>
                      <a:pt x="3026" y="3576"/>
                    </a:lnTo>
                    <a:lnTo>
                      <a:pt x="3030" y="3578"/>
                    </a:lnTo>
                    <a:lnTo>
                      <a:pt x="3032" y="3580"/>
                    </a:lnTo>
                    <a:lnTo>
                      <a:pt x="3038" y="3586"/>
                    </a:lnTo>
                    <a:lnTo>
                      <a:pt x="3040" y="3586"/>
                    </a:lnTo>
                    <a:lnTo>
                      <a:pt x="3042" y="3582"/>
                    </a:lnTo>
                    <a:lnTo>
                      <a:pt x="3038" y="3576"/>
                    </a:lnTo>
                    <a:lnTo>
                      <a:pt x="3036" y="3572"/>
                    </a:lnTo>
                    <a:lnTo>
                      <a:pt x="3038" y="3568"/>
                    </a:lnTo>
                    <a:lnTo>
                      <a:pt x="3042" y="3558"/>
                    </a:lnTo>
                    <a:lnTo>
                      <a:pt x="3044" y="3552"/>
                    </a:lnTo>
                    <a:lnTo>
                      <a:pt x="3040" y="3552"/>
                    </a:lnTo>
                    <a:lnTo>
                      <a:pt x="3038" y="3552"/>
                    </a:lnTo>
                    <a:lnTo>
                      <a:pt x="3036" y="3550"/>
                    </a:lnTo>
                    <a:lnTo>
                      <a:pt x="3038" y="3546"/>
                    </a:lnTo>
                    <a:lnTo>
                      <a:pt x="3042" y="3540"/>
                    </a:lnTo>
                    <a:lnTo>
                      <a:pt x="3048" y="3536"/>
                    </a:lnTo>
                    <a:lnTo>
                      <a:pt x="3052" y="3534"/>
                    </a:lnTo>
                    <a:lnTo>
                      <a:pt x="3052" y="3532"/>
                    </a:lnTo>
                    <a:lnTo>
                      <a:pt x="3050" y="3532"/>
                    </a:lnTo>
                    <a:lnTo>
                      <a:pt x="3046" y="3526"/>
                    </a:lnTo>
                    <a:lnTo>
                      <a:pt x="3042" y="3522"/>
                    </a:lnTo>
                    <a:lnTo>
                      <a:pt x="3040" y="3518"/>
                    </a:lnTo>
                    <a:lnTo>
                      <a:pt x="3038" y="3518"/>
                    </a:lnTo>
                    <a:lnTo>
                      <a:pt x="3042" y="3516"/>
                    </a:lnTo>
                    <a:lnTo>
                      <a:pt x="3046" y="3514"/>
                    </a:lnTo>
                    <a:lnTo>
                      <a:pt x="3046" y="3516"/>
                    </a:lnTo>
                    <a:lnTo>
                      <a:pt x="3048" y="3520"/>
                    </a:lnTo>
                    <a:lnTo>
                      <a:pt x="3050" y="3524"/>
                    </a:lnTo>
                    <a:lnTo>
                      <a:pt x="3054" y="3524"/>
                    </a:lnTo>
                    <a:lnTo>
                      <a:pt x="3058" y="3522"/>
                    </a:lnTo>
                    <a:lnTo>
                      <a:pt x="3060" y="3520"/>
                    </a:lnTo>
                    <a:lnTo>
                      <a:pt x="3062" y="3518"/>
                    </a:lnTo>
                    <a:lnTo>
                      <a:pt x="3062" y="3512"/>
                    </a:lnTo>
                    <a:lnTo>
                      <a:pt x="3060" y="3510"/>
                    </a:lnTo>
                    <a:lnTo>
                      <a:pt x="3060" y="3508"/>
                    </a:lnTo>
                    <a:lnTo>
                      <a:pt x="3062" y="3506"/>
                    </a:lnTo>
                    <a:lnTo>
                      <a:pt x="3068" y="3502"/>
                    </a:lnTo>
                    <a:lnTo>
                      <a:pt x="3074" y="3492"/>
                    </a:lnTo>
                    <a:lnTo>
                      <a:pt x="3080" y="3482"/>
                    </a:lnTo>
                    <a:lnTo>
                      <a:pt x="3080" y="3478"/>
                    </a:lnTo>
                    <a:lnTo>
                      <a:pt x="3080" y="3474"/>
                    </a:lnTo>
                    <a:lnTo>
                      <a:pt x="3080" y="3470"/>
                    </a:lnTo>
                    <a:lnTo>
                      <a:pt x="3080" y="3468"/>
                    </a:lnTo>
                    <a:lnTo>
                      <a:pt x="3084" y="3462"/>
                    </a:lnTo>
                    <a:lnTo>
                      <a:pt x="3090" y="3454"/>
                    </a:lnTo>
                    <a:lnTo>
                      <a:pt x="3098" y="3440"/>
                    </a:lnTo>
                    <a:lnTo>
                      <a:pt x="3100" y="3436"/>
                    </a:lnTo>
                    <a:lnTo>
                      <a:pt x="3102" y="3432"/>
                    </a:lnTo>
                    <a:lnTo>
                      <a:pt x="3104" y="3434"/>
                    </a:lnTo>
                    <a:lnTo>
                      <a:pt x="3106" y="3436"/>
                    </a:lnTo>
                    <a:lnTo>
                      <a:pt x="3108" y="3440"/>
                    </a:lnTo>
                    <a:lnTo>
                      <a:pt x="3110" y="3440"/>
                    </a:lnTo>
                    <a:lnTo>
                      <a:pt x="3112" y="3440"/>
                    </a:lnTo>
                    <a:lnTo>
                      <a:pt x="3116" y="3436"/>
                    </a:lnTo>
                    <a:lnTo>
                      <a:pt x="3120" y="3434"/>
                    </a:lnTo>
                    <a:lnTo>
                      <a:pt x="3122" y="3432"/>
                    </a:lnTo>
                    <a:lnTo>
                      <a:pt x="3118" y="3424"/>
                    </a:lnTo>
                    <a:lnTo>
                      <a:pt x="3116" y="3420"/>
                    </a:lnTo>
                    <a:lnTo>
                      <a:pt x="3116" y="3416"/>
                    </a:lnTo>
                    <a:lnTo>
                      <a:pt x="3118" y="3414"/>
                    </a:lnTo>
                    <a:lnTo>
                      <a:pt x="3122" y="3412"/>
                    </a:lnTo>
                    <a:lnTo>
                      <a:pt x="3122" y="3410"/>
                    </a:lnTo>
                    <a:lnTo>
                      <a:pt x="3122" y="3408"/>
                    </a:lnTo>
                    <a:lnTo>
                      <a:pt x="3122" y="3402"/>
                    </a:lnTo>
                    <a:lnTo>
                      <a:pt x="3122" y="3400"/>
                    </a:lnTo>
                    <a:lnTo>
                      <a:pt x="3124" y="3398"/>
                    </a:lnTo>
                    <a:lnTo>
                      <a:pt x="3120" y="3392"/>
                    </a:lnTo>
                    <a:lnTo>
                      <a:pt x="3118" y="3390"/>
                    </a:lnTo>
                    <a:lnTo>
                      <a:pt x="3124" y="3390"/>
                    </a:lnTo>
                    <a:lnTo>
                      <a:pt x="3128" y="3390"/>
                    </a:lnTo>
                    <a:lnTo>
                      <a:pt x="3132" y="3388"/>
                    </a:lnTo>
                    <a:lnTo>
                      <a:pt x="3134" y="3384"/>
                    </a:lnTo>
                    <a:lnTo>
                      <a:pt x="3134" y="3376"/>
                    </a:lnTo>
                    <a:lnTo>
                      <a:pt x="3134" y="3370"/>
                    </a:lnTo>
                    <a:lnTo>
                      <a:pt x="3132" y="3366"/>
                    </a:lnTo>
                    <a:lnTo>
                      <a:pt x="3128" y="3362"/>
                    </a:lnTo>
                    <a:lnTo>
                      <a:pt x="3136" y="3356"/>
                    </a:lnTo>
                    <a:lnTo>
                      <a:pt x="3140" y="3352"/>
                    </a:lnTo>
                    <a:lnTo>
                      <a:pt x="3136" y="3350"/>
                    </a:lnTo>
                    <a:lnTo>
                      <a:pt x="3128" y="3348"/>
                    </a:lnTo>
                    <a:lnTo>
                      <a:pt x="3122" y="3344"/>
                    </a:lnTo>
                    <a:lnTo>
                      <a:pt x="3118" y="3338"/>
                    </a:lnTo>
                    <a:lnTo>
                      <a:pt x="3112" y="3332"/>
                    </a:lnTo>
                    <a:lnTo>
                      <a:pt x="3108" y="3330"/>
                    </a:lnTo>
                    <a:lnTo>
                      <a:pt x="3102" y="3330"/>
                    </a:lnTo>
                    <a:lnTo>
                      <a:pt x="3096" y="3334"/>
                    </a:lnTo>
                    <a:lnTo>
                      <a:pt x="3086" y="3338"/>
                    </a:lnTo>
                    <a:lnTo>
                      <a:pt x="3082" y="3338"/>
                    </a:lnTo>
                    <a:lnTo>
                      <a:pt x="3078" y="3334"/>
                    </a:lnTo>
                    <a:lnTo>
                      <a:pt x="3076" y="3332"/>
                    </a:lnTo>
                    <a:lnTo>
                      <a:pt x="3074" y="3330"/>
                    </a:lnTo>
                    <a:lnTo>
                      <a:pt x="3070" y="3332"/>
                    </a:lnTo>
                    <a:lnTo>
                      <a:pt x="3070" y="3328"/>
                    </a:lnTo>
                    <a:lnTo>
                      <a:pt x="3072" y="3326"/>
                    </a:lnTo>
                    <a:lnTo>
                      <a:pt x="3074" y="3324"/>
                    </a:lnTo>
                    <a:lnTo>
                      <a:pt x="3082" y="3326"/>
                    </a:lnTo>
                    <a:lnTo>
                      <a:pt x="3088" y="3326"/>
                    </a:lnTo>
                    <a:lnTo>
                      <a:pt x="3090" y="3326"/>
                    </a:lnTo>
                    <a:lnTo>
                      <a:pt x="3092" y="3324"/>
                    </a:lnTo>
                    <a:lnTo>
                      <a:pt x="3098" y="3316"/>
                    </a:lnTo>
                    <a:lnTo>
                      <a:pt x="3106" y="3310"/>
                    </a:lnTo>
                    <a:lnTo>
                      <a:pt x="3116" y="3304"/>
                    </a:lnTo>
                    <a:lnTo>
                      <a:pt x="3124" y="3302"/>
                    </a:lnTo>
                    <a:lnTo>
                      <a:pt x="3128" y="3300"/>
                    </a:lnTo>
                    <a:lnTo>
                      <a:pt x="3132" y="3298"/>
                    </a:lnTo>
                    <a:lnTo>
                      <a:pt x="3132" y="3294"/>
                    </a:lnTo>
                    <a:lnTo>
                      <a:pt x="3130" y="3290"/>
                    </a:lnTo>
                    <a:lnTo>
                      <a:pt x="3122" y="3278"/>
                    </a:lnTo>
                    <a:lnTo>
                      <a:pt x="3110" y="3268"/>
                    </a:lnTo>
                    <a:lnTo>
                      <a:pt x="3100" y="3258"/>
                    </a:lnTo>
                    <a:lnTo>
                      <a:pt x="3090" y="3254"/>
                    </a:lnTo>
                    <a:lnTo>
                      <a:pt x="3086" y="3252"/>
                    </a:lnTo>
                    <a:lnTo>
                      <a:pt x="3086" y="3250"/>
                    </a:lnTo>
                    <a:lnTo>
                      <a:pt x="3086" y="3248"/>
                    </a:lnTo>
                    <a:lnTo>
                      <a:pt x="3086" y="3246"/>
                    </a:lnTo>
                    <a:lnTo>
                      <a:pt x="3086" y="3244"/>
                    </a:lnTo>
                    <a:lnTo>
                      <a:pt x="3082" y="3242"/>
                    </a:lnTo>
                    <a:lnTo>
                      <a:pt x="3078" y="3240"/>
                    </a:lnTo>
                    <a:lnTo>
                      <a:pt x="3074" y="3242"/>
                    </a:lnTo>
                    <a:lnTo>
                      <a:pt x="3068" y="3246"/>
                    </a:lnTo>
                    <a:lnTo>
                      <a:pt x="3062" y="3246"/>
                    </a:lnTo>
                    <a:lnTo>
                      <a:pt x="3056" y="3244"/>
                    </a:lnTo>
                    <a:lnTo>
                      <a:pt x="3050" y="3242"/>
                    </a:lnTo>
                    <a:lnTo>
                      <a:pt x="3046" y="3236"/>
                    </a:lnTo>
                    <a:lnTo>
                      <a:pt x="3044" y="3232"/>
                    </a:lnTo>
                    <a:lnTo>
                      <a:pt x="3042" y="3228"/>
                    </a:lnTo>
                    <a:lnTo>
                      <a:pt x="3044" y="3224"/>
                    </a:lnTo>
                    <a:lnTo>
                      <a:pt x="3046" y="3224"/>
                    </a:lnTo>
                    <a:lnTo>
                      <a:pt x="3048" y="3224"/>
                    </a:lnTo>
                    <a:lnTo>
                      <a:pt x="3052" y="3230"/>
                    </a:lnTo>
                    <a:lnTo>
                      <a:pt x="3056" y="3238"/>
                    </a:lnTo>
                    <a:lnTo>
                      <a:pt x="3060" y="3242"/>
                    </a:lnTo>
                    <a:lnTo>
                      <a:pt x="3062" y="3244"/>
                    </a:lnTo>
                    <a:lnTo>
                      <a:pt x="3066" y="3242"/>
                    </a:lnTo>
                    <a:lnTo>
                      <a:pt x="3072" y="3240"/>
                    </a:lnTo>
                    <a:lnTo>
                      <a:pt x="3078" y="3236"/>
                    </a:lnTo>
                    <a:lnTo>
                      <a:pt x="3080" y="3236"/>
                    </a:lnTo>
                    <a:lnTo>
                      <a:pt x="3084" y="3236"/>
                    </a:lnTo>
                    <a:lnTo>
                      <a:pt x="3088" y="3240"/>
                    </a:lnTo>
                    <a:lnTo>
                      <a:pt x="3090" y="3242"/>
                    </a:lnTo>
                    <a:lnTo>
                      <a:pt x="3092" y="3246"/>
                    </a:lnTo>
                    <a:lnTo>
                      <a:pt x="3094" y="3248"/>
                    </a:lnTo>
                    <a:lnTo>
                      <a:pt x="3098" y="3248"/>
                    </a:lnTo>
                    <a:lnTo>
                      <a:pt x="3104" y="3248"/>
                    </a:lnTo>
                    <a:lnTo>
                      <a:pt x="3110" y="3250"/>
                    </a:lnTo>
                    <a:lnTo>
                      <a:pt x="3122" y="3256"/>
                    </a:lnTo>
                    <a:lnTo>
                      <a:pt x="3128" y="3258"/>
                    </a:lnTo>
                    <a:lnTo>
                      <a:pt x="3130" y="3258"/>
                    </a:lnTo>
                    <a:lnTo>
                      <a:pt x="3132" y="3256"/>
                    </a:lnTo>
                    <a:lnTo>
                      <a:pt x="3132" y="3254"/>
                    </a:lnTo>
                    <a:lnTo>
                      <a:pt x="3128" y="3244"/>
                    </a:lnTo>
                    <a:lnTo>
                      <a:pt x="3120" y="3236"/>
                    </a:lnTo>
                    <a:lnTo>
                      <a:pt x="3114" y="3230"/>
                    </a:lnTo>
                    <a:lnTo>
                      <a:pt x="3112" y="3226"/>
                    </a:lnTo>
                    <a:lnTo>
                      <a:pt x="3108" y="3220"/>
                    </a:lnTo>
                    <a:lnTo>
                      <a:pt x="3100" y="3212"/>
                    </a:lnTo>
                    <a:lnTo>
                      <a:pt x="3092" y="3206"/>
                    </a:lnTo>
                    <a:lnTo>
                      <a:pt x="3090" y="3200"/>
                    </a:lnTo>
                    <a:lnTo>
                      <a:pt x="3090" y="3192"/>
                    </a:lnTo>
                    <a:lnTo>
                      <a:pt x="3088" y="3186"/>
                    </a:lnTo>
                    <a:lnTo>
                      <a:pt x="3086" y="3178"/>
                    </a:lnTo>
                    <a:lnTo>
                      <a:pt x="3082" y="3168"/>
                    </a:lnTo>
                    <a:lnTo>
                      <a:pt x="3078" y="3158"/>
                    </a:lnTo>
                    <a:lnTo>
                      <a:pt x="3072" y="3138"/>
                    </a:lnTo>
                    <a:lnTo>
                      <a:pt x="3070" y="3130"/>
                    </a:lnTo>
                    <a:lnTo>
                      <a:pt x="3066" y="3122"/>
                    </a:lnTo>
                    <a:lnTo>
                      <a:pt x="3060" y="3116"/>
                    </a:lnTo>
                    <a:lnTo>
                      <a:pt x="3052" y="3112"/>
                    </a:lnTo>
                    <a:lnTo>
                      <a:pt x="3044" y="3108"/>
                    </a:lnTo>
                    <a:lnTo>
                      <a:pt x="3040" y="3104"/>
                    </a:lnTo>
                    <a:lnTo>
                      <a:pt x="3036" y="3098"/>
                    </a:lnTo>
                    <a:lnTo>
                      <a:pt x="3034" y="3094"/>
                    </a:lnTo>
                    <a:lnTo>
                      <a:pt x="3032" y="3094"/>
                    </a:lnTo>
                    <a:lnTo>
                      <a:pt x="3026" y="3096"/>
                    </a:lnTo>
                    <a:lnTo>
                      <a:pt x="3022" y="3096"/>
                    </a:lnTo>
                    <a:lnTo>
                      <a:pt x="3022" y="3092"/>
                    </a:lnTo>
                    <a:lnTo>
                      <a:pt x="3024" y="3084"/>
                    </a:lnTo>
                    <a:lnTo>
                      <a:pt x="3026" y="3076"/>
                    </a:lnTo>
                    <a:lnTo>
                      <a:pt x="3038" y="3058"/>
                    </a:lnTo>
                    <a:lnTo>
                      <a:pt x="3044" y="3052"/>
                    </a:lnTo>
                    <a:lnTo>
                      <a:pt x="3048" y="3048"/>
                    </a:lnTo>
                    <a:lnTo>
                      <a:pt x="3054" y="3044"/>
                    </a:lnTo>
                    <a:lnTo>
                      <a:pt x="3056" y="3042"/>
                    </a:lnTo>
                    <a:lnTo>
                      <a:pt x="3058" y="3038"/>
                    </a:lnTo>
                    <a:lnTo>
                      <a:pt x="3062" y="3034"/>
                    </a:lnTo>
                    <a:lnTo>
                      <a:pt x="3064" y="3032"/>
                    </a:lnTo>
                    <a:lnTo>
                      <a:pt x="3064" y="3028"/>
                    </a:lnTo>
                    <a:lnTo>
                      <a:pt x="3062" y="3024"/>
                    </a:lnTo>
                    <a:lnTo>
                      <a:pt x="3060" y="3020"/>
                    </a:lnTo>
                    <a:lnTo>
                      <a:pt x="3060" y="3018"/>
                    </a:lnTo>
                    <a:lnTo>
                      <a:pt x="3062" y="3018"/>
                    </a:lnTo>
                    <a:lnTo>
                      <a:pt x="3064" y="3016"/>
                    </a:lnTo>
                    <a:lnTo>
                      <a:pt x="3066" y="3016"/>
                    </a:lnTo>
                    <a:lnTo>
                      <a:pt x="3066" y="3020"/>
                    </a:lnTo>
                    <a:lnTo>
                      <a:pt x="3068" y="3022"/>
                    </a:lnTo>
                    <a:lnTo>
                      <a:pt x="3070" y="3024"/>
                    </a:lnTo>
                    <a:lnTo>
                      <a:pt x="3072" y="3024"/>
                    </a:lnTo>
                    <a:lnTo>
                      <a:pt x="3076" y="3022"/>
                    </a:lnTo>
                    <a:lnTo>
                      <a:pt x="3080" y="3020"/>
                    </a:lnTo>
                    <a:lnTo>
                      <a:pt x="3082" y="3018"/>
                    </a:lnTo>
                    <a:lnTo>
                      <a:pt x="3084" y="3012"/>
                    </a:lnTo>
                    <a:lnTo>
                      <a:pt x="3086" y="3008"/>
                    </a:lnTo>
                    <a:lnTo>
                      <a:pt x="3088" y="3006"/>
                    </a:lnTo>
                    <a:lnTo>
                      <a:pt x="3090" y="3008"/>
                    </a:lnTo>
                    <a:lnTo>
                      <a:pt x="3092" y="3008"/>
                    </a:lnTo>
                    <a:lnTo>
                      <a:pt x="3094" y="3006"/>
                    </a:lnTo>
                    <a:lnTo>
                      <a:pt x="3096" y="3002"/>
                    </a:lnTo>
                    <a:lnTo>
                      <a:pt x="3100" y="2996"/>
                    </a:lnTo>
                    <a:lnTo>
                      <a:pt x="3106" y="2990"/>
                    </a:lnTo>
                    <a:lnTo>
                      <a:pt x="3114" y="2988"/>
                    </a:lnTo>
                    <a:lnTo>
                      <a:pt x="3118" y="2988"/>
                    </a:lnTo>
                    <a:lnTo>
                      <a:pt x="3122" y="2986"/>
                    </a:lnTo>
                    <a:lnTo>
                      <a:pt x="3128" y="2982"/>
                    </a:lnTo>
                    <a:lnTo>
                      <a:pt x="3134" y="2976"/>
                    </a:lnTo>
                    <a:lnTo>
                      <a:pt x="3136" y="2976"/>
                    </a:lnTo>
                    <a:lnTo>
                      <a:pt x="3138" y="2978"/>
                    </a:lnTo>
                    <a:lnTo>
                      <a:pt x="3140" y="2978"/>
                    </a:lnTo>
                    <a:lnTo>
                      <a:pt x="3142" y="2976"/>
                    </a:lnTo>
                    <a:lnTo>
                      <a:pt x="3142" y="2978"/>
                    </a:lnTo>
                    <a:lnTo>
                      <a:pt x="3144" y="2980"/>
                    </a:lnTo>
                    <a:lnTo>
                      <a:pt x="3144" y="2982"/>
                    </a:lnTo>
                    <a:lnTo>
                      <a:pt x="3148" y="2984"/>
                    </a:lnTo>
                    <a:lnTo>
                      <a:pt x="3152" y="2982"/>
                    </a:lnTo>
                    <a:lnTo>
                      <a:pt x="3156" y="2980"/>
                    </a:lnTo>
                    <a:lnTo>
                      <a:pt x="3158" y="2978"/>
                    </a:lnTo>
                    <a:lnTo>
                      <a:pt x="3156" y="2974"/>
                    </a:lnTo>
                    <a:lnTo>
                      <a:pt x="3156" y="2972"/>
                    </a:lnTo>
                    <a:lnTo>
                      <a:pt x="3156" y="2970"/>
                    </a:lnTo>
                    <a:lnTo>
                      <a:pt x="3158" y="2966"/>
                    </a:lnTo>
                    <a:lnTo>
                      <a:pt x="3162" y="2960"/>
                    </a:lnTo>
                    <a:lnTo>
                      <a:pt x="3164" y="2958"/>
                    </a:lnTo>
                    <a:lnTo>
                      <a:pt x="3164" y="2956"/>
                    </a:lnTo>
                    <a:lnTo>
                      <a:pt x="3158" y="2952"/>
                    </a:lnTo>
                    <a:lnTo>
                      <a:pt x="3150" y="2950"/>
                    </a:lnTo>
                    <a:lnTo>
                      <a:pt x="3144" y="2946"/>
                    </a:lnTo>
                    <a:lnTo>
                      <a:pt x="3140" y="2942"/>
                    </a:lnTo>
                    <a:lnTo>
                      <a:pt x="3138" y="2944"/>
                    </a:lnTo>
                    <a:lnTo>
                      <a:pt x="3134" y="2948"/>
                    </a:lnTo>
                    <a:lnTo>
                      <a:pt x="3132" y="2948"/>
                    </a:lnTo>
                    <a:lnTo>
                      <a:pt x="3126" y="2950"/>
                    </a:lnTo>
                    <a:lnTo>
                      <a:pt x="3116" y="2948"/>
                    </a:lnTo>
                    <a:lnTo>
                      <a:pt x="3114" y="2944"/>
                    </a:lnTo>
                    <a:lnTo>
                      <a:pt x="3112" y="2942"/>
                    </a:lnTo>
                    <a:lnTo>
                      <a:pt x="3108" y="2942"/>
                    </a:lnTo>
                    <a:lnTo>
                      <a:pt x="3102" y="2942"/>
                    </a:lnTo>
                    <a:lnTo>
                      <a:pt x="3100" y="2938"/>
                    </a:lnTo>
                    <a:lnTo>
                      <a:pt x="3096" y="2934"/>
                    </a:lnTo>
                    <a:lnTo>
                      <a:pt x="3094" y="2930"/>
                    </a:lnTo>
                    <a:lnTo>
                      <a:pt x="3090" y="2930"/>
                    </a:lnTo>
                    <a:lnTo>
                      <a:pt x="3080" y="2930"/>
                    </a:lnTo>
                    <a:lnTo>
                      <a:pt x="3072" y="2934"/>
                    </a:lnTo>
                    <a:lnTo>
                      <a:pt x="3066" y="2940"/>
                    </a:lnTo>
                    <a:lnTo>
                      <a:pt x="3062" y="2946"/>
                    </a:lnTo>
                    <a:lnTo>
                      <a:pt x="3056" y="2950"/>
                    </a:lnTo>
                    <a:lnTo>
                      <a:pt x="3052" y="2952"/>
                    </a:lnTo>
                    <a:lnTo>
                      <a:pt x="3050" y="2954"/>
                    </a:lnTo>
                    <a:lnTo>
                      <a:pt x="3050" y="2958"/>
                    </a:lnTo>
                    <a:lnTo>
                      <a:pt x="3052" y="2962"/>
                    </a:lnTo>
                    <a:lnTo>
                      <a:pt x="3050" y="2964"/>
                    </a:lnTo>
                    <a:lnTo>
                      <a:pt x="3044" y="2966"/>
                    </a:lnTo>
                    <a:lnTo>
                      <a:pt x="3032" y="2968"/>
                    </a:lnTo>
                    <a:lnTo>
                      <a:pt x="3026" y="2968"/>
                    </a:lnTo>
                    <a:lnTo>
                      <a:pt x="3020" y="2964"/>
                    </a:lnTo>
                    <a:lnTo>
                      <a:pt x="3018" y="2960"/>
                    </a:lnTo>
                    <a:lnTo>
                      <a:pt x="3014" y="2956"/>
                    </a:lnTo>
                    <a:lnTo>
                      <a:pt x="3014" y="2946"/>
                    </a:lnTo>
                    <a:lnTo>
                      <a:pt x="3014" y="2940"/>
                    </a:lnTo>
                    <a:lnTo>
                      <a:pt x="3016" y="2938"/>
                    </a:lnTo>
                    <a:lnTo>
                      <a:pt x="3018" y="2934"/>
                    </a:lnTo>
                    <a:lnTo>
                      <a:pt x="3018" y="2930"/>
                    </a:lnTo>
                    <a:lnTo>
                      <a:pt x="3014" y="2922"/>
                    </a:lnTo>
                    <a:lnTo>
                      <a:pt x="3008" y="2914"/>
                    </a:lnTo>
                    <a:lnTo>
                      <a:pt x="3004" y="2912"/>
                    </a:lnTo>
                    <a:lnTo>
                      <a:pt x="3002" y="2912"/>
                    </a:lnTo>
                    <a:lnTo>
                      <a:pt x="2996" y="2914"/>
                    </a:lnTo>
                    <a:lnTo>
                      <a:pt x="2988" y="2914"/>
                    </a:lnTo>
                    <a:lnTo>
                      <a:pt x="2980" y="2914"/>
                    </a:lnTo>
                    <a:lnTo>
                      <a:pt x="2976" y="2912"/>
                    </a:lnTo>
                    <a:lnTo>
                      <a:pt x="2974" y="2910"/>
                    </a:lnTo>
                    <a:lnTo>
                      <a:pt x="2970" y="2906"/>
                    </a:lnTo>
                    <a:lnTo>
                      <a:pt x="2966" y="2904"/>
                    </a:lnTo>
                    <a:lnTo>
                      <a:pt x="2962" y="2900"/>
                    </a:lnTo>
                    <a:lnTo>
                      <a:pt x="2958" y="2890"/>
                    </a:lnTo>
                    <a:lnTo>
                      <a:pt x="2958" y="2880"/>
                    </a:lnTo>
                    <a:lnTo>
                      <a:pt x="2960" y="2872"/>
                    </a:lnTo>
                    <a:lnTo>
                      <a:pt x="2962" y="2868"/>
                    </a:lnTo>
                    <a:lnTo>
                      <a:pt x="2964" y="2862"/>
                    </a:lnTo>
                    <a:lnTo>
                      <a:pt x="2966" y="2856"/>
                    </a:lnTo>
                    <a:lnTo>
                      <a:pt x="2970" y="2854"/>
                    </a:lnTo>
                    <a:lnTo>
                      <a:pt x="2976" y="2854"/>
                    </a:lnTo>
                    <a:lnTo>
                      <a:pt x="2982" y="2860"/>
                    </a:lnTo>
                    <a:lnTo>
                      <a:pt x="2986" y="2864"/>
                    </a:lnTo>
                    <a:lnTo>
                      <a:pt x="2988" y="2864"/>
                    </a:lnTo>
                    <a:lnTo>
                      <a:pt x="2992" y="2862"/>
                    </a:lnTo>
                    <a:lnTo>
                      <a:pt x="2996" y="2856"/>
                    </a:lnTo>
                    <a:lnTo>
                      <a:pt x="3000" y="2856"/>
                    </a:lnTo>
                    <a:lnTo>
                      <a:pt x="3002" y="2856"/>
                    </a:lnTo>
                    <a:lnTo>
                      <a:pt x="3010" y="2856"/>
                    </a:lnTo>
                    <a:lnTo>
                      <a:pt x="3018" y="2854"/>
                    </a:lnTo>
                    <a:lnTo>
                      <a:pt x="3024" y="2846"/>
                    </a:lnTo>
                    <a:lnTo>
                      <a:pt x="3026" y="2836"/>
                    </a:lnTo>
                    <a:lnTo>
                      <a:pt x="3026" y="2830"/>
                    </a:lnTo>
                    <a:lnTo>
                      <a:pt x="3032" y="2824"/>
                    </a:lnTo>
                    <a:lnTo>
                      <a:pt x="3044" y="2814"/>
                    </a:lnTo>
                    <a:lnTo>
                      <a:pt x="3058" y="2806"/>
                    </a:lnTo>
                    <a:lnTo>
                      <a:pt x="3070" y="2802"/>
                    </a:lnTo>
                    <a:lnTo>
                      <a:pt x="3076" y="2798"/>
                    </a:lnTo>
                    <a:lnTo>
                      <a:pt x="3078" y="2794"/>
                    </a:lnTo>
                    <a:lnTo>
                      <a:pt x="3080" y="2786"/>
                    </a:lnTo>
                    <a:lnTo>
                      <a:pt x="3088" y="2778"/>
                    </a:lnTo>
                    <a:lnTo>
                      <a:pt x="3094" y="2770"/>
                    </a:lnTo>
                    <a:lnTo>
                      <a:pt x="3094" y="2768"/>
                    </a:lnTo>
                    <a:lnTo>
                      <a:pt x="3096" y="2766"/>
                    </a:lnTo>
                    <a:lnTo>
                      <a:pt x="3100" y="2762"/>
                    </a:lnTo>
                    <a:lnTo>
                      <a:pt x="3104" y="2760"/>
                    </a:lnTo>
                    <a:lnTo>
                      <a:pt x="3108" y="2760"/>
                    </a:lnTo>
                    <a:lnTo>
                      <a:pt x="3114" y="2760"/>
                    </a:lnTo>
                    <a:lnTo>
                      <a:pt x="3120" y="2762"/>
                    </a:lnTo>
                    <a:lnTo>
                      <a:pt x="3122" y="2762"/>
                    </a:lnTo>
                    <a:lnTo>
                      <a:pt x="3124" y="2762"/>
                    </a:lnTo>
                    <a:lnTo>
                      <a:pt x="3128" y="2760"/>
                    </a:lnTo>
                    <a:lnTo>
                      <a:pt x="3130" y="2760"/>
                    </a:lnTo>
                    <a:lnTo>
                      <a:pt x="3132" y="2764"/>
                    </a:lnTo>
                    <a:lnTo>
                      <a:pt x="3138" y="2770"/>
                    </a:lnTo>
                    <a:lnTo>
                      <a:pt x="3144" y="2778"/>
                    </a:lnTo>
                    <a:lnTo>
                      <a:pt x="3146" y="2782"/>
                    </a:lnTo>
                    <a:lnTo>
                      <a:pt x="3144" y="2790"/>
                    </a:lnTo>
                    <a:lnTo>
                      <a:pt x="3138" y="2800"/>
                    </a:lnTo>
                    <a:lnTo>
                      <a:pt x="3132" y="2806"/>
                    </a:lnTo>
                    <a:lnTo>
                      <a:pt x="3128" y="2810"/>
                    </a:lnTo>
                    <a:lnTo>
                      <a:pt x="3120" y="2816"/>
                    </a:lnTo>
                    <a:lnTo>
                      <a:pt x="3114" y="2820"/>
                    </a:lnTo>
                    <a:lnTo>
                      <a:pt x="3114" y="2822"/>
                    </a:lnTo>
                    <a:lnTo>
                      <a:pt x="3114" y="2824"/>
                    </a:lnTo>
                    <a:lnTo>
                      <a:pt x="3116" y="2826"/>
                    </a:lnTo>
                    <a:lnTo>
                      <a:pt x="3114" y="2828"/>
                    </a:lnTo>
                    <a:lnTo>
                      <a:pt x="3110" y="2832"/>
                    </a:lnTo>
                    <a:lnTo>
                      <a:pt x="3104" y="2834"/>
                    </a:lnTo>
                    <a:lnTo>
                      <a:pt x="3104" y="2836"/>
                    </a:lnTo>
                    <a:lnTo>
                      <a:pt x="3106" y="2836"/>
                    </a:lnTo>
                    <a:lnTo>
                      <a:pt x="3110" y="2840"/>
                    </a:lnTo>
                    <a:lnTo>
                      <a:pt x="3116" y="2844"/>
                    </a:lnTo>
                    <a:lnTo>
                      <a:pt x="3120" y="2850"/>
                    </a:lnTo>
                    <a:lnTo>
                      <a:pt x="3122" y="2854"/>
                    </a:lnTo>
                    <a:lnTo>
                      <a:pt x="3122" y="2858"/>
                    </a:lnTo>
                    <a:lnTo>
                      <a:pt x="3120" y="2862"/>
                    </a:lnTo>
                    <a:lnTo>
                      <a:pt x="3118" y="2864"/>
                    </a:lnTo>
                    <a:lnTo>
                      <a:pt x="3116" y="2862"/>
                    </a:lnTo>
                    <a:lnTo>
                      <a:pt x="3112" y="2860"/>
                    </a:lnTo>
                    <a:lnTo>
                      <a:pt x="3110" y="2862"/>
                    </a:lnTo>
                    <a:lnTo>
                      <a:pt x="3108" y="2864"/>
                    </a:lnTo>
                    <a:lnTo>
                      <a:pt x="3106" y="2868"/>
                    </a:lnTo>
                    <a:lnTo>
                      <a:pt x="3102" y="2868"/>
                    </a:lnTo>
                    <a:lnTo>
                      <a:pt x="3100" y="2876"/>
                    </a:lnTo>
                    <a:lnTo>
                      <a:pt x="3100" y="2880"/>
                    </a:lnTo>
                    <a:lnTo>
                      <a:pt x="3102" y="2882"/>
                    </a:lnTo>
                    <a:lnTo>
                      <a:pt x="3104" y="2882"/>
                    </a:lnTo>
                    <a:lnTo>
                      <a:pt x="3106" y="2880"/>
                    </a:lnTo>
                    <a:lnTo>
                      <a:pt x="3112" y="2878"/>
                    </a:lnTo>
                    <a:lnTo>
                      <a:pt x="3120" y="2874"/>
                    </a:lnTo>
                    <a:lnTo>
                      <a:pt x="3124" y="2874"/>
                    </a:lnTo>
                    <a:lnTo>
                      <a:pt x="3124" y="2872"/>
                    </a:lnTo>
                    <a:lnTo>
                      <a:pt x="3124" y="2868"/>
                    </a:lnTo>
                    <a:lnTo>
                      <a:pt x="3124" y="2866"/>
                    </a:lnTo>
                    <a:lnTo>
                      <a:pt x="3128" y="2866"/>
                    </a:lnTo>
                    <a:lnTo>
                      <a:pt x="3132" y="2866"/>
                    </a:lnTo>
                    <a:lnTo>
                      <a:pt x="3136" y="2864"/>
                    </a:lnTo>
                    <a:lnTo>
                      <a:pt x="3142" y="2856"/>
                    </a:lnTo>
                    <a:lnTo>
                      <a:pt x="3148" y="2848"/>
                    </a:lnTo>
                    <a:lnTo>
                      <a:pt x="3152" y="2844"/>
                    </a:lnTo>
                    <a:lnTo>
                      <a:pt x="3156" y="2840"/>
                    </a:lnTo>
                    <a:lnTo>
                      <a:pt x="3162" y="2836"/>
                    </a:lnTo>
                    <a:lnTo>
                      <a:pt x="3164" y="2834"/>
                    </a:lnTo>
                    <a:lnTo>
                      <a:pt x="3168" y="2832"/>
                    </a:lnTo>
                    <a:lnTo>
                      <a:pt x="3176" y="2830"/>
                    </a:lnTo>
                    <a:lnTo>
                      <a:pt x="3182" y="2830"/>
                    </a:lnTo>
                    <a:lnTo>
                      <a:pt x="3186" y="2828"/>
                    </a:lnTo>
                    <a:lnTo>
                      <a:pt x="3188" y="2826"/>
                    </a:lnTo>
                    <a:lnTo>
                      <a:pt x="3190" y="2822"/>
                    </a:lnTo>
                    <a:lnTo>
                      <a:pt x="3194" y="2822"/>
                    </a:lnTo>
                    <a:lnTo>
                      <a:pt x="3196" y="2824"/>
                    </a:lnTo>
                    <a:lnTo>
                      <a:pt x="3200" y="2822"/>
                    </a:lnTo>
                    <a:lnTo>
                      <a:pt x="3202" y="2820"/>
                    </a:lnTo>
                    <a:lnTo>
                      <a:pt x="3206" y="2820"/>
                    </a:lnTo>
                    <a:lnTo>
                      <a:pt x="3212" y="2820"/>
                    </a:lnTo>
                    <a:lnTo>
                      <a:pt x="3220" y="2818"/>
                    </a:lnTo>
                    <a:lnTo>
                      <a:pt x="3226" y="2816"/>
                    </a:lnTo>
                    <a:lnTo>
                      <a:pt x="3230" y="2812"/>
                    </a:lnTo>
                    <a:lnTo>
                      <a:pt x="3232" y="2808"/>
                    </a:lnTo>
                    <a:lnTo>
                      <a:pt x="3230" y="2812"/>
                    </a:lnTo>
                    <a:lnTo>
                      <a:pt x="3232" y="2818"/>
                    </a:lnTo>
                    <a:lnTo>
                      <a:pt x="3236" y="2824"/>
                    </a:lnTo>
                    <a:lnTo>
                      <a:pt x="3242" y="2828"/>
                    </a:lnTo>
                    <a:lnTo>
                      <a:pt x="3244" y="2830"/>
                    </a:lnTo>
                    <a:lnTo>
                      <a:pt x="3246" y="2828"/>
                    </a:lnTo>
                    <a:lnTo>
                      <a:pt x="3250" y="2828"/>
                    </a:lnTo>
                    <a:lnTo>
                      <a:pt x="3254" y="2828"/>
                    </a:lnTo>
                    <a:lnTo>
                      <a:pt x="3264" y="2832"/>
                    </a:lnTo>
                    <a:lnTo>
                      <a:pt x="3268" y="2836"/>
                    </a:lnTo>
                    <a:lnTo>
                      <a:pt x="3272" y="2840"/>
                    </a:lnTo>
                    <a:lnTo>
                      <a:pt x="3274" y="2846"/>
                    </a:lnTo>
                    <a:lnTo>
                      <a:pt x="3272" y="2850"/>
                    </a:lnTo>
                    <a:lnTo>
                      <a:pt x="3264" y="2868"/>
                    </a:lnTo>
                    <a:lnTo>
                      <a:pt x="3262" y="2876"/>
                    </a:lnTo>
                    <a:lnTo>
                      <a:pt x="3262" y="2878"/>
                    </a:lnTo>
                    <a:lnTo>
                      <a:pt x="3264" y="2880"/>
                    </a:lnTo>
                    <a:lnTo>
                      <a:pt x="3266" y="2884"/>
                    </a:lnTo>
                    <a:lnTo>
                      <a:pt x="3262" y="2886"/>
                    </a:lnTo>
                    <a:lnTo>
                      <a:pt x="3258" y="2892"/>
                    </a:lnTo>
                    <a:lnTo>
                      <a:pt x="3254" y="2900"/>
                    </a:lnTo>
                    <a:lnTo>
                      <a:pt x="3250" y="2906"/>
                    </a:lnTo>
                    <a:lnTo>
                      <a:pt x="3248" y="2910"/>
                    </a:lnTo>
                    <a:lnTo>
                      <a:pt x="3244" y="2914"/>
                    </a:lnTo>
                    <a:lnTo>
                      <a:pt x="3242" y="2914"/>
                    </a:lnTo>
                    <a:lnTo>
                      <a:pt x="3252" y="2916"/>
                    </a:lnTo>
                    <a:lnTo>
                      <a:pt x="3258" y="2918"/>
                    </a:lnTo>
                    <a:lnTo>
                      <a:pt x="3260" y="2918"/>
                    </a:lnTo>
                    <a:lnTo>
                      <a:pt x="3258" y="2920"/>
                    </a:lnTo>
                    <a:lnTo>
                      <a:pt x="3258" y="2922"/>
                    </a:lnTo>
                    <a:lnTo>
                      <a:pt x="3254" y="2924"/>
                    </a:lnTo>
                    <a:lnTo>
                      <a:pt x="3256" y="2926"/>
                    </a:lnTo>
                    <a:lnTo>
                      <a:pt x="3262" y="2928"/>
                    </a:lnTo>
                    <a:lnTo>
                      <a:pt x="3268" y="2928"/>
                    </a:lnTo>
                    <a:lnTo>
                      <a:pt x="3270" y="2930"/>
                    </a:lnTo>
                    <a:lnTo>
                      <a:pt x="3270" y="2932"/>
                    </a:lnTo>
                    <a:lnTo>
                      <a:pt x="3270" y="2934"/>
                    </a:lnTo>
                    <a:lnTo>
                      <a:pt x="3270" y="2938"/>
                    </a:lnTo>
                    <a:lnTo>
                      <a:pt x="3274" y="2936"/>
                    </a:lnTo>
                    <a:lnTo>
                      <a:pt x="3278" y="2934"/>
                    </a:lnTo>
                    <a:lnTo>
                      <a:pt x="3280" y="2930"/>
                    </a:lnTo>
                    <a:lnTo>
                      <a:pt x="3282" y="2924"/>
                    </a:lnTo>
                    <a:lnTo>
                      <a:pt x="3284" y="2922"/>
                    </a:lnTo>
                    <a:lnTo>
                      <a:pt x="3292" y="2926"/>
                    </a:lnTo>
                    <a:lnTo>
                      <a:pt x="3300" y="2934"/>
                    </a:lnTo>
                    <a:lnTo>
                      <a:pt x="3302" y="2934"/>
                    </a:lnTo>
                    <a:lnTo>
                      <a:pt x="3304" y="2930"/>
                    </a:lnTo>
                    <a:lnTo>
                      <a:pt x="3304" y="2928"/>
                    </a:lnTo>
                    <a:lnTo>
                      <a:pt x="3306" y="2926"/>
                    </a:lnTo>
                    <a:lnTo>
                      <a:pt x="3312" y="2928"/>
                    </a:lnTo>
                    <a:lnTo>
                      <a:pt x="3318" y="2930"/>
                    </a:lnTo>
                    <a:lnTo>
                      <a:pt x="3324" y="2930"/>
                    </a:lnTo>
                    <a:lnTo>
                      <a:pt x="3324" y="2934"/>
                    </a:lnTo>
                    <a:lnTo>
                      <a:pt x="3322" y="2934"/>
                    </a:lnTo>
                    <a:lnTo>
                      <a:pt x="3320" y="2938"/>
                    </a:lnTo>
                    <a:lnTo>
                      <a:pt x="3320" y="2942"/>
                    </a:lnTo>
                    <a:lnTo>
                      <a:pt x="3324" y="2948"/>
                    </a:lnTo>
                    <a:lnTo>
                      <a:pt x="3326" y="2954"/>
                    </a:lnTo>
                    <a:lnTo>
                      <a:pt x="3326" y="2958"/>
                    </a:lnTo>
                    <a:lnTo>
                      <a:pt x="3324" y="2960"/>
                    </a:lnTo>
                    <a:lnTo>
                      <a:pt x="3324" y="2962"/>
                    </a:lnTo>
                    <a:lnTo>
                      <a:pt x="3324" y="2966"/>
                    </a:lnTo>
                    <a:lnTo>
                      <a:pt x="3328" y="2970"/>
                    </a:lnTo>
                    <a:lnTo>
                      <a:pt x="3332" y="2974"/>
                    </a:lnTo>
                    <a:lnTo>
                      <a:pt x="3334" y="2976"/>
                    </a:lnTo>
                    <a:lnTo>
                      <a:pt x="3334" y="2980"/>
                    </a:lnTo>
                    <a:lnTo>
                      <a:pt x="3332" y="2982"/>
                    </a:lnTo>
                    <a:lnTo>
                      <a:pt x="3330" y="2980"/>
                    </a:lnTo>
                    <a:lnTo>
                      <a:pt x="3328" y="2976"/>
                    </a:lnTo>
                    <a:lnTo>
                      <a:pt x="3326" y="2974"/>
                    </a:lnTo>
                    <a:lnTo>
                      <a:pt x="3322" y="2974"/>
                    </a:lnTo>
                    <a:lnTo>
                      <a:pt x="3312" y="2974"/>
                    </a:lnTo>
                    <a:lnTo>
                      <a:pt x="3310" y="2974"/>
                    </a:lnTo>
                    <a:lnTo>
                      <a:pt x="3312" y="2978"/>
                    </a:lnTo>
                    <a:lnTo>
                      <a:pt x="3312" y="2980"/>
                    </a:lnTo>
                    <a:lnTo>
                      <a:pt x="3312" y="2982"/>
                    </a:lnTo>
                    <a:lnTo>
                      <a:pt x="3310" y="2982"/>
                    </a:lnTo>
                    <a:lnTo>
                      <a:pt x="3308" y="2980"/>
                    </a:lnTo>
                    <a:lnTo>
                      <a:pt x="3306" y="2980"/>
                    </a:lnTo>
                    <a:lnTo>
                      <a:pt x="3302" y="2984"/>
                    </a:lnTo>
                    <a:lnTo>
                      <a:pt x="3302" y="2988"/>
                    </a:lnTo>
                    <a:lnTo>
                      <a:pt x="3304" y="2992"/>
                    </a:lnTo>
                    <a:lnTo>
                      <a:pt x="3308" y="2994"/>
                    </a:lnTo>
                    <a:lnTo>
                      <a:pt x="3312" y="2992"/>
                    </a:lnTo>
                    <a:lnTo>
                      <a:pt x="3314" y="2992"/>
                    </a:lnTo>
                    <a:lnTo>
                      <a:pt x="3316" y="2998"/>
                    </a:lnTo>
                    <a:lnTo>
                      <a:pt x="3318" y="3014"/>
                    </a:lnTo>
                    <a:lnTo>
                      <a:pt x="3318" y="3020"/>
                    </a:lnTo>
                    <a:lnTo>
                      <a:pt x="3320" y="3022"/>
                    </a:lnTo>
                    <a:lnTo>
                      <a:pt x="3324" y="3026"/>
                    </a:lnTo>
                    <a:lnTo>
                      <a:pt x="3324" y="3028"/>
                    </a:lnTo>
                    <a:lnTo>
                      <a:pt x="3322" y="3030"/>
                    </a:lnTo>
                    <a:lnTo>
                      <a:pt x="3324" y="3034"/>
                    </a:lnTo>
                    <a:lnTo>
                      <a:pt x="3326" y="3038"/>
                    </a:lnTo>
                    <a:lnTo>
                      <a:pt x="3324" y="3042"/>
                    </a:lnTo>
                    <a:lnTo>
                      <a:pt x="3320" y="3046"/>
                    </a:lnTo>
                    <a:lnTo>
                      <a:pt x="3316" y="3054"/>
                    </a:lnTo>
                    <a:lnTo>
                      <a:pt x="3308" y="3070"/>
                    </a:lnTo>
                    <a:lnTo>
                      <a:pt x="3308" y="3076"/>
                    </a:lnTo>
                    <a:lnTo>
                      <a:pt x="3308" y="3078"/>
                    </a:lnTo>
                    <a:lnTo>
                      <a:pt x="3310" y="3082"/>
                    </a:lnTo>
                    <a:lnTo>
                      <a:pt x="3310" y="3084"/>
                    </a:lnTo>
                    <a:lnTo>
                      <a:pt x="3312" y="3088"/>
                    </a:lnTo>
                    <a:lnTo>
                      <a:pt x="3312" y="3092"/>
                    </a:lnTo>
                    <a:lnTo>
                      <a:pt x="3314" y="3096"/>
                    </a:lnTo>
                    <a:lnTo>
                      <a:pt x="3312" y="3096"/>
                    </a:lnTo>
                    <a:lnTo>
                      <a:pt x="3308" y="3096"/>
                    </a:lnTo>
                    <a:lnTo>
                      <a:pt x="3308" y="3100"/>
                    </a:lnTo>
                    <a:lnTo>
                      <a:pt x="3310" y="3104"/>
                    </a:lnTo>
                    <a:lnTo>
                      <a:pt x="3312" y="3104"/>
                    </a:lnTo>
                    <a:lnTo>
                      <a:pt x="3316" y="3104"/>
                    </a:lnTo>
                    <a:lnTo>
                      <a:pt x="3316" y="3110"/>
                    </a:lnTo>
                    <a:lnTo>
                      <a:pt x="3316" y="3116"/>
                    </a:lnTo>
                    <a:lnTo>
                      <a:pt x="3318" y="3118"/>
                    </a:lnTo>
                    <a:lnTo>
                      <a:pt x="3322" y="3116"/>
                    </a:lnTo>
                    <a:lnTo>
                      <a:pt x="3326" y="3110"/>
                    </a:lnTo>
                    <a:lnTo>
                      <a:pt x="3330" y="3104"/>
                    </a:lnTo>
                    <a:lnTo>
                      <a:pt x="3330" y="3106"/>
                    </a:lnTo>
                    <a:lnTo>
                      <a:pt x="3330" y="3110"/>
                    </a:lnTo>
                    <a:lnTo>
                      <a:pt x="3330" y="3112"/>
                    </a:lnTo>
                    <a:lnTo>
                      <a:pt x="3334" y="3110"/>
                    </a:lnTo>
                    <a:lnTo>
                      <a:pt x="3334" y="3108"/>
                    </a:lnTo>
                    <a:lnTo>
                      <a:pt x="3338" y="3102"/>
                    </a:lnTo>
                    <a:lnTo>
                      <a:pt x="3342" y="3098"/>
                    </a:lnTo>
                    <a:lnTo>
                      <a:pt x="3346" y="3094"/>
                    </a:lnTo>
                    <a:lnTo>
                      <a:pt x="3348" y="3094"/>
                    </a:lnTo>
                    <a:lnTo>
                      <a:pt x="3348" y="3096"/>
                    </a:lnTo>
                    <a:lnTo>
                      <a:pt x="3346" y="3100"/>
                    </a:lnTo>
                    <a:lnTo>
                      <a:pt x="3344" y="3106"/>
                    </a:lnTo>
                    <a:lnTo>
                      <a:pt x="3346" y="3108"/>
                    </a:lnTo>
                    <a:lnTo>
                      <a:pt x="3350" y="3110"/>
                    </a:lnTo>
                    <a:lnTo>
                      <a:pt x="3354" y="3108"/>
                    </a:lnTo>
                    <a:lnTo>
                      <a:pt x="3356" y="3106"/>
                    </a:lnTo>
                    <a:lnTo>
                      <a:pt x="3356" y="3104"/>
                    </a:lnTo>
                    <a:lnTo>
                      <a:pt x="3354" y="3096"/>
                    </a:lnTo>
                    <a:lnTo>
                      <a:pt x="3354" y="3094"/>
                    </a:lnTo>
                    <a:lnTo>
                      <a:pt x="3356" y="3092"/>
                    </a:lnTo>
                    <a:lnTo>
                      <a:pt x="3358" y="3092"/>
                    </a:lnTo>
                    <a:lnTo>
                      <a:pt x="3358" y="3094"/>
                    </a:lnTo>
                    <a:lnTo>
                      <a:pt x="3360" y="3102"/>
                    </a:lnTo>
                    <a:lnTo>
                      <a:pt x="3362" y="3100"/>
                    </a:lnTo>
                    <a:lnTo>
                      <a:pt x="3366" y="3096"/>
                    </a:lnTo>
                    <a:lnTo>
                      <a:pt x="3368" y="3094"/>
                    </a:lnTo>
                    <a:lnTo>
                      <a:pt x="3368" y="3092"/>
                    </a:lnTo>
                    <a:lnTo>
                      <a:pt x="3364" y="3088"/>
                    </a:lnTo>
                    <a:lnTo>
                      <a:pt x="3362" y="3086"/>
                    </a:lnTo>
                    <a:lnTo>
                      <a:pt x="3366" y="3084"/>
                    </a:lnTo>
                    <a:lnTo>
                      <a:pt x="3376" y="3084"/>
                    </a:lnTo>
                    <a:lnTo>
                      <a:pt x="3384" y="3086"/>
                    </a:lnTo>
                    <a:lnTo>
                      <a:pt x="3390" y="3090"/>
                    </a:lnTo>
                    <a:lnTo>
                      <a:pt x="3394" y="3090"/>
                    </a:lnTo>
                    <a:lnTo>
                      <a:pt x="3396" y="3088"/>
                    </a:lnTo>
                    <a:lnTo>
                      <a:pt x="3396" y="3084"/>
                    </a:lnTo>
                    <a:lnTo>
                      <a:pt x="3396" y="3082"/>
                    </a:lnTo>
                    <a:lnTo>
                      <a:pt x="3400" y="3078"/>
                    </a:lnTo>
                    <a:lnTo>
                      <a:pt x="3406" y="3076"/>
                    </a:lnTo>
                    <a:lnTo>
                      <a:pt x="3412" y="3078"/>
                    </a:lnTo>
                    <a:lnTo>
                      <a:pt x="3418" y="3078"/>
                    </a:lnTo>
                    <a:lnTo>
                      <a:pt x="3422" y="3076"/>
                    </a:lnTo>
                    <a:lnTo>
                      <a:pt x="3428" y="3070"/>
                    </a:lnTo>
                    <a:lnTo>
                      <a:pt x="3434" y="3058"/>
                    </a:lnTo>
                    <a:lnTo>
                      <a:pt x="3438" y="3044"/>
                    </a:lnTo>
                    <a:lnTo>
                      <a:pt x="3440" y="3032"/>
                    </a:lnTo>
                    <a:lnTo>
                      <a:pt x="3440" y="3026"/>
                    </a:lnTo>
                    <a:lnTo>
                      <a:pt x="3436" y="3026"/>
                    </a:lnTo>
                    <a:lnTo>
                      <a:pt x="3434" y="3026"/>
                    </a:lnTo>
                    <a:lnTo>
                      <a:pt x="3432" y="3018"/>
                    </a:lnTo>
                    <a:lnTo>
                      <a:pt x="3434" y="3008"/>
                    </a:lnTo>
                    <a:lnTo>
                      <a:pt x="3436" y="3002"/>
                    </a:lnTo>
                    <a:lnTo>
                      <a:pt x="3436" y="2994"/>
                    </a:lnTo>
                    <a:lnTo>
                      <a:pt x="3436" y="2980"/>
                    </a:lnTo>
                    <a:lnTo>
                      <a:pt x="3432" y="2964"/>
                    </a:lnTo>
                    <a:lnTo>
                      <a:pt x="3426" y="2948"/>
                    </a:lnTo>
                    <a:lnTo>
                      <a:pt x="3418" y="2934"/>
                    </a:lnTo>
                    <a:lnTo>
                      <a:pt x="3410" y="2922"/>
                    </a:lnTo>
                    <a:lnTo>
                      <a:pt x="3402" y="2910"/>
                    </a:lnTo>
                    <a:lnTo>
                      <a:pt x="3398" y="2902"/>
                    </a:lnTo>
                    <a:lnTo>
                      <a:pt x="3392" y="2886"/>
                    </a:lnTo>
                    <a:lnTo>
                      <a:pt x="3388" y="2882"/>
                    </a:lnTo>
                    <a:lnTo>
                      <a:pt x="3386" y="2880"/>
                    </a:lnTo>
                    <a:lnTo>
                      <a:pt x="3380" y="2876"/>
                    </a:lnTo>
                    <a:lnTo>
                      <a:pt x="3374" y="2866"/>
                    </a:lnTo>
                    <a:lnTo>
                      <a:pt x="3370" y="2862"/>
                    </a:lnTo>
                    <a:lnTo>
                      <a:pt x="3366" y="2858"/>
                    </a:lnTo>
                    <a:lnTo>
                      <a:pt x="3360" y="2856"/>
                    </a:lnTo>
                    <a:lnTo>
                      <a:pt x="3354" y="2856"/>
                    </a:lnTo>
                    <a:lnTo>
                      <a:pt x="3352" y="2852"/>
                    </a:lnTo>
                    <a:lnTo>
                      <a:pt x="3352" y="2850"/>
                    </a:lnTo>
                    <a:lnTo>
                      <a:pt x="3354" y="2848"/>
                    </a:lnTo>
                    <a:lnTo>
                      <a:pt x="3356" y="2848"/>
                    </a:lnTo>
                    <a:lnTo>
                      <a:pt x="3358" y="2848"/>
                    </a:lnTo>
                    <a:lnTo>
                      <a:pt x="3360" y="2848"/>
                    </a:lnTo>
                    <a:lnTo>
                      <a:pt x="3360" y="2838"/>
                    </a:lnTo>
                    <a:lnTo>
                      <a:pt x="3358" y="2830"/>
                    </a:lnTo>
                    <a:lnTo>
                      <a:pt x="3358" y="2826"/>
                    </a:lnTo>
                    <a:lnTo>
                      <a:pt x="3360" y="2822"/>
                    </a:lnTo>
                    <a:lnTo>
                      <a:pt x="3362" y="2822"/>
                    </a:lnTo>
                    <a:lnTo>
                      <a:pt x="3368" y="2820"/>
                    </a:lnTo>
                    <a:lnTo>
                      <a:pt x="3372" y="2818"/>
                    </a:lnTo>
                    <a:lnTo>
                      <a:pt x="3374" y="2814"/>
                    </a:lnTo>
                    <a:lnTo>
                      <a:pt x="3376" y="2810"/>
                    </a:lnTo>
                    <a:lnTo>
                      <a:pt x="3378" y="2808"/>
                    </a:lnTo>
                    <a:lnTo>
                      <a:pt x="3384" y="2810"/>
                    </a:lnTo>
                    <a:lnTo>
                      <a:pt x="3386" y="2810"/>
                    </a:lnTo>
                    <a:lnTo>
                      <a:pt x="3390" y="2810"/>
                    </a:lnTo>
                    <a:lnTo>
                      <a:pt x="3396" y="2806"/>
                    </a:lnTo>
                    <a:lnTo>
                      <a:pt x="3402" y="2800"/>
                    </a:lnTo>
                    <a:lnTo>
                      <a:pt x="3426" y="2776"/>
                    </a:lnTo>
                    <a:lnTo>
                      <a:pt x="3434" y="2768"/>
                    </a:lnTo>
                    <a:lnTo>
                      <a:pt x="3442" y="2766"/>
                    </a:lnTo>
                    <a:lnTo>
                      <a:pt x="3444" y="2764"/>
                    </a:lnTo>
                    <a:lnTo>
                      <a:pt x="3446" y="2762"/>
                    </a:lnTo>
                    <a:lnTo>
                      <a:pt x="3448" y="2754"/>
                    </a:lnTo>
                    <a:lnTo>
                      <a:pt x="3448" y="2746"/>
                    </a:lnTo>
                    <a:lnTo>
                      <a:pt x="3448" y="2738"/>
                    </a:lnTo>
                    <a:lnTo>
                      <a:pt x="3448" y="2734"/>
                    </a:lnTo>
                    <a:lnTo>
                      <a:pt x="3448" y="2732"/>
                    </a:lnTo>
                    <a:lnTo>
                      <a:pt x="3446" y="2730"/>
                    </a:lnTo>
                    <a:lnTo>
                      <a:pt x="3444" y="2728"/>
                    </a:lnTo>
                    <a:lnTo>
                      <a:pt x="3444" y="2724"/>
                    </a:lnTo>
                    <a:lnTo>
                      <a:pt x="3450" y="2714"/>
                    </a:lnTo>
                    <a:lnTo>
                      <a:pt x="3464" y="2694"/>
                    </a:lnTo>
                    <a:lnTo>
                      <a:pt x="3474" y="2684"/>
                    </a:lnTo>
                    <a:lnTo>
                      <a:pt x="3478" y="2682"/>
                    </a:lnTo>
                    <a:lnTo>
                      <a:pt x="3480" y="2684"/>
                    </a:lnTo>
                    <a:lnTo>
                      <a:pt x="3482" y="2684"/>
                    </a:lnTo>
                    <a:lnTo>
                      <a:pt x="3488" y="2682"/>
                    </a:lnTo>
                    <a:lnTo>
                      <a:pt x="3492" y="2678"/>
                    </a:lnTo>
                    <a:lnTo>
                      <a:pt x="3492" y="2674"/>
                    </a:lnTo>
                    <a:lnTo>
                      <a:pt x="3492" y="2666"/>
                    </a:lnTo>
                    <a:lnTo>
                      <a:pt x="3492" y="2664"/>
                    </a:lnTo>
                    <a:lnTo>
                      <a:pt x="3498" y="2664"/>
                    </a:lnTo>
                    <a:lnTo>
                      <a:pt x="3506" y="2666"/>
                    </a:lnTo>
                    <a:lnTo>
                      <a:pt x="3510" y="2664"/>
                    </a:lnTo>
                    <a:lnTo>
                      <a:pt x="3514" y="2658"/>
                    </a:lnTo>
                    <a:lnTo>
                      <a:pt x="3518" y="2650"/>
                    </a:lnTo>
                    <a:lnTo>
                      <a:pt x="3524" y="2640"/>
                    </a:lnTo>
                    <a:lnTo>
                      <a:pt x="3524" y="2632"/>
                    </a:lnTo>
                    <a:lnTo>
                      <a:pt x="3526" y="2628"/>
                    </a:lnTo>
                    <a:lnTo>
                      <a:pt x="3528" y="2626"/>
                    </a:lnTo>
                    <a:lnTo>
                      <a:pt x="3532" y="2626"/>
                    </a:lnTo>
                    <a:lnTo>
                      <a:pt x="3536" y="2626"/>
                    </a:lnTo>
                    <a:lnTo>
                      <a:pt x="3536" y="2628"/>
                    </a:lnTo>
                    <a:lnTo>
                      <a:pt x="3536" y="2634"/>
                    </a:lnTo>
                    <a:lnTo>
                      <a:pt x="3534" y="2638"/>
                    </a:lnTo>
                    <a:lnTo>
                      <a:pt x="3536" y="2638"/>
                    </a:lnTo>
                    <a:lnTo>
                      <a:pt x="3538" y="2638"/>
                    </a:lnTo>
                    <a:lnTo>
                      <a:pt x="3542" y="2636"/>
                    </a:lnTo>
                    <a:lnTo>
                      <a:pt x="3548" y="2632"/>
                    </a:lnTo>
                    <a:lnTo>
                      <a:pt x="3550" y="2632"/>
                    </a:lnTo>
                    <a:lnTo>
                      <a:pt x="3552" y="2634"/>
                    </a:lnTo>
                    <a:lnTo>
                      <a:pt x="3552" y="2638"/>
                    </a:lnTo>
                    <a:lnTo>
                      <a:pt x="3552" y="2646"/>
                    </a:lnTo>
                    <a:lnTo>
                      <a:pt x="3554" y="2648"/>
                    </a:lnTo>
                    <a:lnTo>
                      <a:pt x="3556" y="2650"/>
                    </a:lnTo>
                    <a:lnTo>
                      <a:pt x="3570" y="2654"/>
                    </a:lnTo>
                    <a:lnTo>
                      <a:pt x="3580" y="2660"/>
                    </a:lnTo>
                    <a:lnTo>
                      <a:pt x="3584" y="2660"/>
                    </a:lnTo>
                    <a:lnTo>
                      <a:pt x="3590" y="2658"/>
                    </a:lnTo>
                    <a:lnTo>
                      <a:pt x="3598" y="2656"/>
                    </a:lnTo>
                    <a:lnTo>
                      <a:pt x="3608" y="2652"/>
                    </a:lnTo>
                    <a:lnTo>
                      <a:pt x="3616" y="2650"/>
                    </a:lnTo>
                    <a:lnTo>
                      <a:pt x="3622" y="2644"/>
                    </a:lnTo>
                    <a:lnTo>
                      <a:pt x="3632" y="2638"/>
                    </a:lnTo>
                    <a:lnTo>
                      <a:pt x="3648" y="2628"/>
                    </a:lnTo>
                    <a:lnTo>
                      <a:pt x="3658" y="2620"/>
                    </a:lnTo>
                    <a:lnTo>
                      <a:pt x="3666" y="2610"/>
                    </a:lnTo>
                    <a:lnTo>
                      <a:pt x="3686" y="2584"/>
                    </a:lnTo>
                    <a:lnTo>
                      <a:pt x="3712" y="2550"/>
                    </a:lnTo>
                    <a:lnTo>
                      <a:pt x="3728" y="2530"/>
                    </a:lnTo>
                    <a:lnTo>
                      <a:pt x="3748" y="2508"/>
                    </a:lnTo>
                    <a:lnTo>
                      <a:pt x="3768" y="2488"/>
                    </a:lnTo>
                    <a:lnTo>
                      <a:pt x="3780" y="2468"/>
                    </a:lnTo>
                    <a:lnTo>
                      <a:pt x="3790" y="2454"/>
                    </a:lnTo>
                    <a:lnTo>
                      <a:pt x="3796" y="2440"/>
                    </a:lnTo>
                    <a:lnTo>
                      <a:pt x="3804" y="2418"/>
                    </a:lnTo>
                    <a:lnTo>
                      <a:pt x="3808" y="2408"/>
                    </a:lnTo>
                    <a:lnTo>
                      <a:pt x="3816" y="2400"/>
                    </a:lnTo>
                    <a:lnTo>
                      <a:pt x="3824" y="2394"/>
                    </a:lnTo>
                    <a:lnTo>
                      <a:pt x="3828" y="2388"/>
                    </a:lnTo>
                    <a:lnTo>
                      <a:pt x="3832" y="2378"/>
                    </a:lnTo>
                    <a:lnTo>
                      <a:pt x="3834" y="2372"/>
                    </a:lnTo>
                    <a:lnTo>
                      <a:pt x="3838" y="2366"/>
                    </a:lnTo>
                    <a:lnTo>
                      <a:pt x="3844" y="2358"/>
                    </a:lnTo>
                    <a:lnTo>
                      <a:pt x="3854" y="2346"/>
                    </a:lnTo>
                    <a:lnTo>
                      <a:pt x="3860" y="2340"/>
                    </a:lnTo>
                    <a:lnTo>
                      <a:pt x="3866" y="2334"/>
                    </a:lnTo>
                    <a:lnTo>
                      <a:pt x="3874" y="2316"/>
                    </a:lnTo>
                    <a:lnTo>
                      <a:pt x="3880" y="2296"/>
                    </a:lnTo>
                    <a:lnTo>
                      <a:pt x="3882" y="2276"/>
                    </a:lnTo>
                    <a:lnTo>
                      <a:pt x="3884" y="2256"/>
                    </a:lnTo>
                    <a:lnTo>
                      <a:pt x="3884" y="2238"/>
                    </a:lnTo>
                    <a:lnTo>
                      <a:pt x="3882" y="2224"/>
                    </a:lnTo>
                    <a:lnTo>
                      <a:pt x="3880" y="2212"/>
                    </a:lnTo>
                    <a:lnTo>
                      <a:pt x="3878" y="2204"/>
                    </a:lnTo>
                    <a:lnTo>
                      <a:pt x="3878" y="2198"/>
                    </a:lnTo>
                    <a:lnTo>
                      <a:pt x="3880" y="2192"/>
                    </a:lnTo>
                    <a:lnTo>
                      <a:pt x="3882" y="2188"/>
                    </a:lnTo>
                    <a:lnTo>
                      <a:pt x="3888" y="2178"/>
                    </a:lnTo>
                    <a:lnTo>
                      <a:pt x="3892" y="2170"/>
                    </a:lnTo>
                    <a:lnTo>
                      <a:pt x="3896" y="2160"/>
                    </a:lnTo>
                    <a:lnTo>
                      <a:pt x="3898" y="2150"/>
                    </a:lnTo>
                    <a:lnTo>
                      <a:pt x="3904" y="2142"/>
                    </a:lnTo>
                    <a:lnTo>
                      <a:pt x="3914" y="2128"/>
                    </a:lnTo>
                    <a:lnTo>
                      <a:pt x="3920" y="2122"/>
                    </a:lnTo>
                    <a:lnTo>
                      <a:pt x="3922" y="2116"/>
                    </a:lnTo>
                    <a:lnTo>
                      <a:pt x="3920" y="2110"/>
                    </a:lnTo>
                    <a:lnTo>
                      <a:pt x="3916" y="2104"/>
                    </a:lnTo>
                    <a:lnTo>
                      <a:pt x="3910" y="2098"/>
                    </a:lnTo>
                    <a:lnTo>
                      <a:pt x="3908" y="2094"/>
                    </a:lnTo>
                    <a:lnTo>
                      <a:pt x="3908" y="2090"/>
                    </a:lnTo>
                    <a:lnTo>
                      <a:pt x="3910" y="2086"/>
                    </a:lnTo>
                    <a:lnTo>
                      <a:pt x="3910" y="2078"/>
                    </a:lnTo>
                    <a:lnTo>
                      <a:pt x="3910" y="2072"/>
                    </a:lnTo>
                    <a:lnTo>
                      <a:pt x="3906" y="2066"/>
                    </a:lnTo>
                    <a:lnTo>
                      <a:pt x="3904" y="2062"/>
                    </a:lnTo>
                    <a:lnTo>
                      <a:pt x="3906" y="2058"/>
                    </a:lnTo>
                    <a:lnTo>
                      <a:pt x="3914" y="2052"/>
                    </a:lnTo>
                    <a:lnTo>
                      <a:pt x="3918" y="2050"/>
                    </a:lnTo>
                    <a:lnTo>
                      <a:pt x="3920" y="2046"/>
                    </a:lnTo>
                    <a:lnTo>
                      <a:pt x="3918" y="2042"/>
                    </a:lnTo>
                    <a:lnTo>
                      <a:pt x="3910" y="2034"/>
                    </a:lnTo>
                    <a:lnTo>
                      <a:pt x="3892" y="2020"/>
                    </a:lnTo>
                    <a:lnTo>
                      <a:pt x="3880" y="2010"/>
                    </a:lnTo>
                    <a:lnTo>
                      <a:pt x="3864" y="1990"/>
                    </a:lnTo>
                    <a:lnTo>
                      <a:pt x="3858" y="1986"/>
                    </a:lnTo>
                    <a:lnTo>
                      <a:pt x="3854" y="1984"/>
                    </a:lnTo>
                    <a:lnTo>
                      <a:pt x="3842" y="1984"/>
                    </a:lnTo>
                    <a:lnTo>
                      <a:pt x="3832" y="1986"/>
                    </a:lnTo>
                    <a:lnTo>
                      <a:pt x="3826" y="1986"/>
                    </a:lnTo>
                    <a:lnTo>
                      <a:pt x="3820" y="1984"/>
                    </a:lnTo>
                    <a:lnTo>
                      <a:pt x="3814" y="1982"/>
                    </a:lnTo>
                    <a:lnTo>
                      <a:pt x="3812" y="1984"/>
                    </a:lnTo>
                    <a:lnTo>
                      <a:pt x="3808" y="1996"/>
                    </a:lnTo>
                    <a:lnTo>
                      <a:pt x="3804" y="2004"/>
                    </a:lnTo>
                    <a:lnTo>
                      <a:pt x="3800" y="2012"/>
                    </a:lnTo>
                    <a:lnTo>
                      <a:pt x="3792" y="2018"/>
                    </a:lnTo>
                    <a:lnTo>
                      <a:pt x="3780" y="2024"/>
                    </a:lnTo>
                    <a:lnTo>
                      <a:pt x="3772" y="2026"/>
                    </a:lnTo>
                    <a:lnTo>
                      <a:pt x="3766" y="2026"/>
                    </a:lnTo>
                    <a:lnTo>
                      <a:pt x="3764" y="2024"/>
                    </a:lnTo>
                    <a:lnTo>
                      <a:pt x="3762" y="2022"/>
                    </a:lnTo>
                    <a:lnTo>
                      <a:pt x="3760" y="2018"/>
                    </a:lnTo>
                    <a:lnTo>
                      <a:pt x="3762" y="2014"/>
                    </a:lnTo>
                    <a:lnTo>
                      <a:pt x="3764" y="2002"/>
                    </a:lnTo>
                    <a:lnTo>
                      <a:pt x="3768" y="1992"/>
                    </a:lnTo>
                    <a:lnTo>
                      <a:pt x="3772" y="1984"/>
                    </a:lnTo>
                    <a:lnTo>
                      <a:pt x="3770" y="1982"/>
                    </a:lnTo>
                    <a:lnTo>
                      <a:pt x="3768" y="1980"/>
                    </a:lnTo>
                    <a:lnTo>
                      <a:pt x="3766" y="1980"/>
                    </a:lnTo>
                    <a:lnTo>
                      <a:pt x="3760" y="1982"/>
                    </a:lnTo>
                    <a:lnTo>
                      <a:pt x="3750" y="1986"/>
                    </a:lnTo>
                    <a:lnTo>
                      <a:pt x="3746" y="1992"/>
                    </a:lnTo>
                    <a:lnTo>
                      <a:pt x="3746" y="1996"/>
                    </a:lnTo>
                    <a:lnTo>
                      <a:pt x="3748" y="2000"/>
                    </a:lnTo>
                    <a:lnTo>
                      <a:pt x="3750" y="2002"/>
                    </a:lnTo>
                    <a:lnTo>
                      <a:pt x="3750" y="2004"/>
                    </a:lnTo>
                    <a:lnTo>
                      <a:pt x="3746" y="2008"/>
                    </a:lnTo>
                    <a:lnTo>
                      <a:pt x="3738" y="2008"/>
                    </a:lnTo>
                    <a:lnTo>
                      <a:pt x="3732" y="2008"/>
                    </a:lnTo>
                    <a:lnTo>
                      <a:pt x="3730" y="2008"/>
                    </a:lnTo>
                    <a:lnTo>
                      <a:pt x="3728" y="2006"/>
                    </a:lnTo>
                    <a:lnTo>
                      <a:pt x="3728" y="2002"/>
                    </a:lnTo>
                    <a:lnTo>
                      <a:pt x="3730" y="1994"/>
                    </a:lnTo>
                    <a:lnTo>
                      <a:pt x="3734" y="1986"/>
                    </a:lnTo>
                    <a:lnTo>
                      <a:pt x="3736" y="1976"/>
                    </a:lnTo>
                    <a:lnTo>
                      <a:pt x="3736" y="1972"/>
                    </a:lnTo>
                    <a:lnTo>
                      <a:pt x="3734" y="1968"/>
                    </a:lnTo>
                    <a:lnTo>
                      <a:pt x="3732" y="1966"/>
                    </a:lnTo>
                    <a:lnTo>
                      <a:pt x="3728" y="1962"/>
                    </a:lnTo>
                    <a:lnTo>
                      <a:pt x="3722" y="1962"/>
                    </a:lnTo>
                    <a:lnTo>
                      <a:pt x="3714" y="1960"/>
                    </a:lnTo>
                    <a:lnTo>
                      <a:pt x="3696" y="1962"/>
                    </a:lnTo>
                    <a:lnTo>
                      <a:pt x="3682" y="1960"/>
                    </a:lnTo>
                    <a:lnTo>
                      <a:pt x="3672" y="1958"/>
                    </a:lnTo>
                    <a:lnTo>
                      <a:pt x="3666" y="1954"/>
                    </a:lnTo>
                    <a:lnTo>
                      <a:pt x="3666" y="1950"/>
                    </a:lnTo>
                    <a:lnTo>
                      <a:pt x="3666" y="1948"/>
                    </a:lnTo>
                    <a:lnTo>
                      <a:pt x="3674" y="1938"/>
                    </a:lnTo>
                    <a:lnTo>
                      <a:pt x="3686" y="1928"/>
                    </a:lnTo>
                    <a:lnTo>
                      <a:pt x="3706" y="1912"/>
                    </a:lnTo>
                    <a:lnTo>
                      <a:pt x="3746" y="1886"/>
                    </a:lnTo>
                    <a:lnTo>
                      <a:pt x="3768" y="1868"/>
                    </a:lnTo>
                    <a:lnTo>
                      <a:pt x="3776" y="1862"/>
                    </a:lnTo>
                    <a:lnTo>
                      <a:pt x="3782" y="1852"/>
                    </a:lnTo>
                    <a:lnTo>
                      <a:pt x="3788" y="1844"/>
                    </a:lnTo>
                    <a:lnTo>
                      <a:pt x="3794" y="1832"/>
                    </a:lnTo>
                    <a:lnTo>
                      <a:pt x="3802" y="1818"/>
                    </a:lnTo>
                    <a:lnTo>
                      <a:pt x="3812" y="1808"/>
                    </a:lnTo>
                    <a:lnTo>
                      <a:pt x="3824" y="1800"/>
                    </a:lnTo>
                    <a:lnTo>
                      <a:pt x="3838" y="1790"/>
                    </a:lnTo>
                    <a:lnTo>
                      <a:pt x="3852" y="1782"/>
                    </a:lnTo>
                    <a:lnTo>
                      <a:pt x="3866" y="1772"/>
                    </a:lnTo>
                    <a:lnTo>
                      <a:pt x="3878" y="1760"/>
                    </a:lnTo>
                    <a:lnTo>
                      <a:pt x="3882" y="1752"/>
                    </a:lnTo>
                    <a:lnTo>
                      <a:pt x="3886" y="1746"/>
                    </a:lnTo>
                    <a:lnTo>
                      <a:pt x="3894" y="1728"/>
                    </a:lnTo>
                    <a:lnTo>
                      <a:pt x="3908" y="1712"/>
                    </a:lnTo>
                    <a:lnTo>
                      <a:pt x="3926" y="1696"/>
                    </a:lnTo>
                    <a:lnTo>
                      <a:pt x="3944" y="1682"/>
                    </a:lnTo>
                    <a:lnTo>
                      <a:pt x="3966" y="1672"/>
                    </a:lnTo>
                    <a:lnTo>
                      <a:pt x="3986" y="1664"/>
                    </a:lnTo>
                    <a:lnTo>
                      <a:pt x="4006" y="1660"/>
                    </a:lnTo>
                    <a:lnTo>
                      <a:pt x="4014" y="1660"/>
                    </a:lnTo>
                    <a:lnTo>
                      <a:pt x="4022" y="1662"/>
                    </a:lnTo>
                    <a:lnTo>
                      <a:pt x="4036" y="1664"/>
                    </a:lnTo>
                    <a:lnTo>
                      <a:pt x="4048" y="1666"/>
                    </a:lnTo>
                    <a:lnTo>
                      <a:pt x="4068" y="1664"/>
                    </a:lnTo>
                    <a:lnTo>
                      <a:pt x="4082" y="1664"/>
                    </a:lnTo>
                    <a:lnTo>
                      <a:pt x="4090" y="1666"/>
                    </a:lnTo>
                    <a:lnTo>
                      <a:pt x="4098" y="1670"/>
                    </a:lnTo>
                    <a:lnTo>
                      <a:pt x="4104" y="1672"/>
                    </a:lnTo>
                    <a:lnTo>
                      <a:pt x="4108" y="1672"/>
                    </a:lnTo>
                    <a:lnTo>
                      <a:pt x="4110" y="1670"/>
                    </a:lnTo>
                    <a:lnTo>
                      <a:pt x="4112" y="1666"/>
                    </a:lnTo>
                    <a:lnTo>
                      <a:pt x="4116" y="1662"/>
                    </a:lnTo>
                    <a:lnTo>
                      <a:pt x="4124" y="1660"/>
                    </a:lnTo>
                    <a:lnTo>
                      <a:pt x="4136" y="1658"/>
                    </a:lnTo>
                    <a:lnTo>
                      <a:pt x="4154" y="1660"/>
                    </a:lnTo>
                    <a:lnTo>
                      <a:pt x="4188" y="1668"/>
                    </a:lnTo>
                    <a:lnTo>
                      <a:pt x="4200" y="1670"/>
                    </a:lnTo>
                    <a:lnTo>
                      <a:pt x="4208" y="1670"/>
                    </a:lnTo>
                    <a:lnTo>
                      <a:pt x="4214" y="1670"/>
                    </a:lnTo>
                    <a:lnTo>
                      <a:pt x="4220" y="1666"/>
                    </a:lnTo>
                    <a:lnTo>
                      <a:pt x="4224" y="1658"/>
                    </a:lnTo>
                    <a:lnTo>
                      <a:pt x="4228" y="1648"/>
                    </a:lnTo>
                    <a:lnTo>
                      <a:pt x="4230" y="1646"/>
                    </a:lnTo>
                    <a:lnTo>
                      <a:pt x="4236" y="1644"/>
                    </a:lnTo>
                    <a:lnTo>
                      <a:pt x="4250" y="1642"/>
                    </a:lnTo>
                    <a:lnTo>
                      <a:pt x="4272" y="1642"/>
                    </a:lnTo>
                    <a:lnTo>
                      <a:pt x="4294" y="1644"/>
                    </a:lnTo>
                    <a:lnTo>
                      <a:pt x="4314" y="1648"/>
                    </a:lnTo>
                    <a:lnTo>
                      <a:pt x="4322" y="1652"/>
                    </a:lnTo>
                    <a:lnTo>
                      <a:pt x="4328" y="1656"/>
                    </a:lnTo>
                    <a:lnTo>
                      <a:pt x="4330" y="1660"/>
                    </a:lnTo>
                    <a:lnTo>
                      <a:pt x="4330" y="1664"/>
                    </a:lnTo>
                    <a:lnTo>
                      <a:pt x="4328" y="1670"/>
                    </a:lnTo>
                    <a:lnTo>
                      <a:pt x="4320" y="1676"/>
                    </a:lnTo>
                    <a:lnTo>
                      <a:pt x="4314" y="1682"/>
                    </a:lnTo>
                    <a:lnTo>
                      <a:pt x="4312" y="1686"/>
                    </a:lnTo>
                    <a:lnTo>
                      <a:pt x="4312" y="1688"/>
                    </a:lnTo>
                    <a:lnTo>
                      <a:pt x="4314" y="1690"/>
                    </a:lnTo>
                    <a:lnTo>
                      <a:pt x="4324" y="1692"/>
                    </a:lnTo>
                    <a:lnTo>
                      <a:pt x="4340" y="1690"/>
                    </a:lnTo>
                    <a:lnTo>
                      <a:pt x="4358" y="1688"/>
                    </a:lnTo>
                    <a:lnTo>
                      <a:pt x="4374" y="1684"/>
                    </a:lnTo>
                    <a:lnTo>
                      <a:pt x="4386" y="1680"/>
                    </a:lnTo>
                    <a:lnTo>
                      <a:pt x="4394" y="1676"/>
                    </a:lnTo>
                    <a:lnTo>
                      <a:pt x="4398" y="1670"/>
                    </a:lnTo>
                    <a:lnTo>
                      <a:pt x="4404" y="1670"/>
                    </a:lnTo>
                    <a:lnTo>
                      <a:pt x="4410" y="1674"/>
                    </a:lnTo>
                    <a:lnTo>
                      <a:pt x="4418" y="1678"/>
                    </a:lnTo>
                    <a:lnTo>
                      <a:pt x="4426" y="1682"/>
                    </a:lnTo>
                    <a:lnTo>
                      <a:pt x="4436" y="1684"/>
                    </a:lnTo>
                    <a:lnTo>
                      <a:pt x="4448" y="1682"/>
                    </a:lnTo>
                    <a:lnTo>
                      <a:pt x="4454" y="1680"/>
                    </a:lnTo>
                    <a:lnTo>
                      <a:pt x="4462" y="1676"/>
                    </a:lnTo>
                    <a:lnTo>
                      <a:pt x="4466" y="1672"/>
                    </a:lnTo>
                    <a:lnTo>
                      <a:pt x="4468" y="1668"/>
                    </a:lnTo>
                    <a:lnTo>
                      <a:pt x="4468" y="1664"/>
                    </a:lnTo>
                    <a:lnTo>
                      <a:pt x="4466" y="1660"/>
                    </a:lnTo>
                    <a:lnTo>
                      <a:pt x="4458" y="1652"/>
                    </a:lnTo>
                    <a:lnTo>
                      <a:pt x="4448" y="1646"/>
                    </a:lnTo>
                    <a:lnTo>
                      <a:pt x="4442" y="1642"/>
                    </a:lnTo>
                    <a:lnTo>
                      <a:pt x="4440" y="1636"/>
                    </a:lnTo>
                    <a:lnTo>
                      <a:pt x="4438" y="1632"/>
                    </a:lnTo>
                    <a:lnTo>
                      <a:pt x="4438" y="1626"/>
                    </a:lnTo>
                    <a:lnTo>
                      <a:pt x="4440" y="1618"/>
                    </a:lnTo>
                    <a:lnTo>
                      <a:pt x="4446" y="1612"/>
                    </a:lnTo>
                    <a:lnTo>
                      <a:pt x="4456" y="1602"/>
                    </a:lnTo>
                    <a:lnTo>
                      <a:pt x="4468" y="1592"/>
                    </a:lnTo>
                    <a:lnTo>
                      <a:pt x="4496" y="1572"/>
                    </a:lnTo>
                    <a:lnTo>
                      <a:pt x="4514" y="1556"/>
                    </a:lnTo>
                    <a:lnTo>
                      <a:pt x="4536" y="1530"/>
                    </a:lnTo>
                    <a:lnTo>
                      <a:pt x="4546" y="1522"/>
                    </a:lnTo>
                    <a:lnTo>
                      <a:pt x="4562" y="1514"/>
                    </a:lnTo>
                    <a:lnTo>
                      <a:pt x="4584" y="1508"/>
                    </a:lnTo>
                    <a:lnTo>
                      <a:pt x="4616" y="1502"/>
                    </a:lnTo>
                    <a:lnTo>
                      <a:pt x="4630" y="1502"/>
                    </a:lnTo>
                    <a:lnTo>
                      <a:pt x="4642" y="1504"/>
                    </a:lnTo>
                    <a:lnTo>
                      <a:pt x="4650" y="1508"/>
                    </a:lnTo>
                    <a:lnTo>
                      <a:pt x="4656" y="1514"/>
                    </a:lnTo>
                    <a:lnTo>
                      <a:pt x="4660" y="1520"/>
                    </a:lnTo>
                    <a:lnTo>
                      <a:pt x="4664" y="1528"/>
                    </a:lnTo>
                    <a:lnTo>
                      <a:pt x="4664" y="1546"/>
                    </a:lnTo>
                    <a:lnTo>
                      <a:pt x="4666" y="1562"/>
                    </a:lnTo>
                    <a:lnTo>
                      <a:pt x="4666" y="1568"/>
                    </a:lnTo>
                    <a:lnTo>
                      <a:pt x="4668" y="1574"/>
                    </a:lnTo>
                    <a:lnTo>
                      <a:pt x="4672" y="1578"/>
                    </a:lnTo>
                    <a:lnTo>
                      <a:pt x="4676" y="1580"/>
                    </a:lnTo>
                    <a:lnTo>
                      <a:pt x="4684" y="1578"/>
                    </a:lnTo>
                    <a:lnTo>
                      <a:pt x="4694" y="1574"/>
                    </a:lnTo>
                    <a:lnTo>
                      <a:pt x="4714" y="1562"/>
                    </a:lnTo>
                    <a:lnTo>
                      <a:pt x="4728" y="1550"/>
                    </a:lnTo>
                    <a:lnTo>
                      <a:pt x="4738" y="1540"/>
                    </a:lnTo>
                    <a:lnTo>
                      <a:pt x="4746" y="1530"/>
                    </a:lnTo>
                    <a:lnTo>
                      <a:pt x="4752" y="1524"/>
                    </a:lnTo>
                    <a:lnTo>
                      <a:pt x="4758" y="1520"/>
                    </a:lnTo>
                    <a:lnTo>
                      <a:pt x="4766" y="1518"/>
                    </a:lnTo>
                    <a:lnTo>
                      <a:pt x="4778" y="1520"/>
                    </a:lnTo>
                    <a:lnTo>
                      <a:pt x="4784" y="1522"/>
                    </a:lnTo>
                    <a:lnTo>
                      <a:pt x="4788" y="1520"/>
                    </a:lnTo>
                    <a:lnTo>
                      <a:pt x="4790" y="1518"/>
                    </a:lnTo>
                    <a:lnTo>
                      <a:pt x="4792" y="1514"/>
                    </a:lnTo>
                    <a:lnTo>
                      <a:pt x="4790" y="1502"/>
                    </a:lnTo>
                    <a:lnTo>
                      <a:pt x="4788" y="1486"/>
                    </a:lnTo>
                    <a:lnTo>
                      <a:pt x="4788" y="1472"/>
                    </a:lnTo>
                    <a:lnTo>
                      <a:pt x="4790" y="1464"/>
                    </a:lnTo>
                    <a:lnTo>
                      <a:pt x="4792" y="1458"/>
                    </a:lnTo>
                    <a:lnTo>
                      <a:pt x="4796" y="1452"/>
                    </a:lnTo>
                    <a:lnTo>
                      <a:pt x="4802" y="1448"/>
                    </a:lnTo>
                    <a:lnTo>
                      <a:pt x="4812" y="1446"/>
                    </a:lnTo>
                    <a:lnTo>
                      <a:pt x="4824" y="1446"/>
                    </a:lnTo>
                    <a:lnTo>
                      <a:pt x="4854" y="1446"/>
                    </a:lnTo>
                    <a:lnTo>
                      <a:pt x="4856" y="1448"/>
                    </a:lnTo>
                    <a:lnTo>
                      <a:pt x="4858" y="1448"/>
                    </a:lnTo>
                    <a:lnTo>
                      <a:pt x="4854" y="1452"/>
                    </a:lnTo>
                    <a:lnTo>
                      <a:pt x="4848" y="1460"/>
                    </a:lnTo>
                    <a:lnTo>
                      <a:pt x="4838" y="1472"/>
                    </a:lnTo>
                    <a:lnTo>
                      <a:pt x="4830" y="1490"/>
                    </a:lnTo>
                    <a:lnTo>
                      <a:pt x="4828" y="1500"/>
                    </a:lnTo>
                    <a:lnTo>
                      <a:pt x="4824" y="1512"/>
                    </a:lnTo>
                    <a:lnTo>
                      <a:pt x="4822" y="1526"/>
                    </a:lnTo>
                    <a:lnTo>
                      <a:pt x="4818" y="1536"/>
                    </a:lnTo>
                    <a:lnTo>
                      <a:pt x="4814" y="1544"/>
                    </a:lnTo>
                    <a:lnTo>
                      <a:pt x="4810" y="1552"/>
                    </a:lnTo>
                    <a:lnTo>
                      <a:pt x="4798" y="1564"/>
                    </a:lnTo>
                    <a:lnTo>
                      <a:pt x="4784" y="1572"/>
                    </a:lnTo>
                    <a:lnTo>
                      <a:pt x="4766" y="1582"/>
                    </a:lnTo>
                    <a:lnTo>
                      <a:pt x="4748" y="1594"/>
                    </a:lnTo>
                    <a:lnTo>
                      <a:pt x="4726" y="1612"/>
                    </a:lnTo>
                    <a:lnTo>
                      <a:pt x="4716" y="1622"/>
                    </a:lnTo>
                    <a:lnTo>
                      <a:pt x="4704" y="1636"/>
                    </a:lnTo>
                    <a:lnTo>
                      <a:pt x="4664" y="1686"/>
                    </a:lnTo>
                    <a:lnTo>
                      <a:pt x="4646" y="1706"/>
                    </a:lnTo>
                    <a:lnTo>
                      <a:pt x="4630" y="1722"/>
                    </a:lnTo>
                    <a:lnTo>
                      <a:pt x="4614" y="1734"/>
                    </a:lnTo>
                    <a:lnTo>
                      <a:pt x="4600" y="1744"/>
                    </a:lnTo>
                    <a:lnTo>
                      <a:pt x="4584" y="1752"/>
                    </a:lnTo>
                    <a:lnTo>
                      <a:pt x="4568" y="1756"/>
                    </a:lnTo>
                    <a:lnTo>
                      <a:pt x="4554" y="1760"/>
                    </a:lnTo>
                    <a:lnTo>
                      <a:pt x="4546" y="1764"/>
                    </a:lnTo>
                    <a:lnTo>
                      <a:pt x="4544" y="1770"/>
                    </a:lnTo>
                    <a:lnTo>
                      <a:pt x="4542" y="1776"/>
                    </a:lnTo>
                    <a:lnTo>
                      <a:pt x="4542" y="1784"/>
                    </a:lnTo>
                    <a:lnTo>
                      <a:pt x="4540" y="1792"/>
                    </a:lnTo>
                    <a:lnTo>
                      <a:pt x="4532" y="1802"/>
                    </a:lnTo>
                    <a:lnTo>
                      <a:pt x="4520" y="1812"/>
                    </a:lnTo>
                    <a:lnTo>
                      <a:pt x="4514" y="1820"/>
                    </a:lnTo>
                    <a:lnTo>
                      <a:pt x="4508" y="1828"/>
                    </a:lnTo>
                    <a:lnTo>
                      <a:pt x="4502" y="1840"/>
                    </a:lnTo>
                    <a:lnTo>
                      <a:pt x="4498" y="1854"/>
                    </a:lnTo>
                    <a:lnTo>
                      <a:pt x="4496" y="1868"/>
                    </a:lnTo>
                    <a:lnTo>
                      <a:pt x="4494" y="1886"/>
                    </a:lnTo>
                    <a:lnTo>
                      <a:pt x="4494" y="1922"/>
                    </a:lnTo>
                    <a:lnTo>
                      <a:pt x="4496" y="1962"/>
                    </a:lnTo>
                    <a:lnTo>
                      <a:pt x="4502" y="2006"/>
                    </a:lnTo>
                    <a:lnTo>
                      <a:pt x="4508" y="2050"/>
                    </a:lnTo>
                    <a:lnTo>
                      <a:pt x="4518" y="2092"/>
                    </a:lnTo>
                    <a:lnTo>
                      <a:pt x="4520" y="2110"/>
                    </a:lnTo>
                    <a:lnTo>
                      <a:pt x="4522" y="2132"/>
                    </a:lnTo>
                    <a:lnTo>
                      <a:pt x="4526" y="2152"/>
                    </a:lnTo>
                    <a:lnTo>
                      <a:pt x="4530" y="2168"/>
                    </a:lnTo>
                    <a:lnTo>
                      <a:pt x="4532" y="2172"/>
                    </a:lnTo>
                    <a:lnTo>
                      <a:pt x="4536" y="2176"/>
                    </a:lnTo>
                    <a:lnTo>
                      <a:pt x="4542" y="2178"/>
                    </a:lnTo>
                    <a:lnTo>
                      <a:pt x="4548" y="2176"/>
                    </a:lnTo>
                    <a:lnTo>
                      <a:pt x="4556" y="2172"/>
                    </a:lnTo>
                    <a:lnTo>
                      <a:pt x="4564" y="2164"/>
                    </a:lnTo>
                    <a:lnTo>
                      <a:pt x="4574" y="2152"/>
                    </a:lnTo>
                    <a:lnTo>
                      <a:pt x="4588" y="2136"/>
                    </a:lnTo>
                    <a:lnTo>
                      <a:pt x="4594" y="2124"/>
                    </a:lnTo>
                    <a:lnTo>
                      <a:pt x="4600" y="2114"/>
                    </a:lnTo>
                    <a:lnTo>
                      <a:pt x="4608" y="2094"/>
                    </a:lnTo>
                    <a:lnTo>
                      <a:pt x="4610" y="2080"/>
                    </a:lnTo>
                    <a:lnTo>
                      <a:pt x="4612" y="2068"/>
                    </a:lnTo>
                    <a:lnTo>
                      <a:pt x="4612" y="2060"/>
                    </a:lnTo>
                    <a:lnTo>
                      <a:pt x="4614" y="2056"/>
                    </a:lnTo>
                    <a:lnTo>
                      <a:pt x="4618" y="2054"/>
                    </a:lnTo>
                    <a:lnTo>
                      <a:pt x="4626" y="2050"/>
                    </a:lnTo>
                    <a:lnTo>
                      <a:pt x="4644" y="2050"/>
                    </a:lnTo>
                    <a:lnTo>
                      <a:pt x="4654" y="2048"/>
                    </a:lnTo>
                    <a:lnTo>
                      <a:pt x="4660" y="2046"/>
                    </a:lnTo>
                    <a:lnTo>
                      <a:pt x="4664" y="2042"/>
                    </a:lnTo>
                    <a:lnTo>
                      <a:pt x="4668" y="2038"/>
                    </a:lnTo>
                    <a:lnTo>
                      <a:pt x="4670" y="2024"/>
                    </a:lnTo>
                    <a:lnTo>
                      <a:pt x="4670" y="2010"/>
                    </a:lnTo>
                    <a:lnTo>
                      <a:pt x="4670" y="1996"/>
                    </a:lnTo>
                    <a:lnTo>
                      <a:pt x="4672" y="1988"/>
                    </a:lnTo>
                    <a:lnTo>
                      <a:pt x="4676" y="1982"/>
                    </a:lnTo>
                    <a:lnTo>
                      <a:pt x="4680" y="1976"/>
                    </a:lnTo>
                    <a:lnTo>
                      <a:pt x="4686" y="1972"/>
                    </a:lnTo>
                    <a:lnTo>
                      <a:pt x="4694" y="1968"/>
                    </a:lnTo>
                    <a:lnTo>
                      <a:pt x="4704" y="1968"/>
                    </a:lnTo>
                    <a:lnTo>
                      <a:pt x="4730" y="1964"/>
                    </a:lnTo>
                    <a:lnTo>
                      <a:pt x="4740" y="1960"/>
                    </a:lnTo>
                    <a:lnTo>
                      <a:pt x="4744" y="1956"/>
                    </a:lnTo>
                    <a:lnTo>
                      <a:pt x="4748" y="1952"/>
                    </a:lnTo>
                    <a:lnTo>
                      <a:pt x="4750" y="1948"/>
                    </a:lnTo>
                    <a:lnTo>
                      <a:pt x="4750" y="1944"/>
                    </a:lnTo>
                    <a:lnTo>
                      <a:pt x="4748" y="1938"/>
                    </a:lnTo>
                    <a:lnTo>
                      <a:pt x="4744" y="1926"/>
                    </a:lnTo>
                    <a:lnTo>
                      <a:pt x="4740" y="1912"/>
                    </a:lnTo>
                    <a:lnTo>
                      <a:pt x="4738" y="1904"/>
                    </a:lnTo>
                    <a:lnTo>
                      <a:pt x="4738" y="1896"/>
                    </a:lnTo>
                    <a:lnTo>
                      <a:pt x="4740" y="1888"/>
                    </a:lnTo>
                    <a:lnTo>
                      <a:pt x="4744" y="1880"/>
                    </a:lnTo>
                    <a:lnTo>
                      <a:pt x="4748" y="1874"/>
                    </a:lnTo>
                    <a:lnTo>
                      <a:pt x="4752" y="1870"/>
                    </a:lnTo>
                    <a:lnTo>
                      <a:pt x="4756" y="1866"/>
                    </a:lnTo>
                    <a:lnTo>
                      <a:pt x="4760" y="1866"/>
                    </a:lnTo>
                    <a:lnTo>
                      <a:pt x="4770" y="1866"/>
                    </a:lnTo>
                    <a:lnTo>
                      <a:pt x="4778" y="1870"/>
                    </a:lnTo>
                    <a:lnTo>
                      <a:pt x="4784" y="1874"/>
                    </a:lnTo>
                    <a:lnTo>
                      <a:pt x="4792" y="1874"/>
                    </a:lnTo>
                    <a:lnTo>
                      <a:pt x="4794" y="1874"/>
                    </a:lnTo>
                    <a:lnTo>
                      <a:pt x="4796" y="1872"/>
                    </a:lnTo>
                    <a:lnTo>
                      <a:pt x="4800" y="1862"/>
                    </a:lnTo>
                    <a:lnTo>
                      <a:pt x="4800" y="1854"/>
                    </a:lnTo>
                    <a:lnTo>
                      <a:pt x="4800" y="1846"/>
                    </a:lnTo>
                    <a:lnTo>
                      <a:pt x="4798" y="1840"/>
                    </a:lnTo>
                    <a:lnTo>
                      <a:pt x="4796" y="1836"/>
                    </a:lnTo>
                    <a:lnTo>
                      <a:pt x="4788" y="1828"/>
                    </a:lnTo>
                    <a:lnTo>
                      <a:pt x="4782" y="1822"/>
                    </a:lnTo>
                    <a:lnTo>
                      <a:pt x="4774" y="1816"/>
                    </a:lnTo>
                    <a:lnTo>
                      <a:pt x="4772" y="1814"/>
                    </a:lnTo>
                    <a:lnTo>
                      <a:pt x="4772" y="1810"/>
                    </a:lnTo>
                    <a:lnTo>
                      <a:pt x="4772" y="1806"/>
                    </a:lnTo>
                    <a:lnTo>
                      <a:pt x="4774" y="1802"/>
                    </a:lnTo>
                    <a:lnTo>
                      <a:pt x="4782" y="1790"/>
                    </a:lnTo>
                    <a:lnTo>
                      <a:pt x="4790" y="1780"/>
                    </a:lnTo>
                    <a:lnTo>
                      <a:pt x="4794" y="1772"/>
                    </a:lnTo>
                    <a:lnTo>
                      <a:pt x="4794" y="1766"/>
                    </a:lnTo>
                    <a:lnTo>
                      <a:pt x="4792" y="1760"/>
                    </a:lnTo>
                    <a:lnTo>
                      <a:pt x="4788" y="1756"/>
                    </a:lnTo>
                    <a:lnTo>
                      <a:pt x="4782" y="1752"/>
                    </a:lnTo>
                    <a:lnTo>
                      <a:pt x="4768" y="1748"/>
                    </a:lnTo>
                    <a:lnTo>
                      <a:pt x="4756" y="1744"/>
                    </a:lnTo>
                    <a:lnTo>
                      <a:pt x="4750" y="1740"/>
                    </a:lnTo>
                    <a:lnTo>
                      <a:pt x="4746" y="1738"/>
                    </a:lnTo>
                    <a:lnTo>
                      <a:pt x="4746" y="1732"/>
                    </a:lnTo>
                    <a:lnTo>
                      <a:pt x="4748" y="1728"/>
                    </a:lnTo>
                    <a:lnTo>
                      <a:pt x="4752" y="1720"/>
                    </a:lnTo>
                    <a:lnTo>
                      <a:pt x="4762" y="1712"/>
                    </a:lnTo>
                    <a:lnTo>
                      <a:pt x="4782" y="1694"/>
                    </a:lnTo>
                    <a:lnTo>
                      <a:pt x="4794" y="1678"/>
                    </a:lnTo>
                    <a:lnTo>
                      <a:pt x="4800" y="1664"/>
                    </a:lnTo>
                    <a:lnTo>
                      <a:pt x="4804" y="1652"/>
                    </a:lnTo>
                    <a:lnTo>
                      <a:pt x="4806" y="1642"/>
                    </a:lnTo>
                    <a:lnTo>
                      <a:pt x="4810" y="1634"/>
                    </a:lnTo>
                    <a:lnTo>
                      <a:pt x="4816" y="1628"/>
                    </a:lnTo>
                    <a:lnTo>
                      <a:pt x="4828" y="1622"/>
                    </a:lnTo>
                    <a:lnTo>
                      <a:pt x="4840" y="1618"/>
                    </a:lnTo>
                    <a:lnTo>
                      <a:pt x="4848" y="1618"/>
                    </a:lnTo>
                    <a:lnTo>
                      <a:pt x="4852" y="1620"/>
                    </a:lnTo>
                    <a:lnTo>
                      <a:pt x="4854" y="1622"/>
                    </a:lnTo>
                    <a:lnTo>
                      <a:pt x="4856" y="1624"/>
                    </a:lnTo>
                    <a:lnTo>
                      <a:pt x="4862" y="1622"/>
                    </a:lnTo>
                    <a:lnTo>
                      <a:pt x="4872" y="1616"/>
                    </a:lnTo>
                    <a:lnTo>
                      <a:pt x="4888" y="1606"/>
                    </a:lnTo>
                    <a:lnTo>
                      <a:pt x="4900" y="1598"/>
                    </a:lnTo>
                    <a:lnTo>
                      <a:pt x="4908" y="1592"/>
                    </a:lnTo>
                    <a:lnTo>
                      <a:pt x="4914" y="1592"/>
                    </a:lnTo>
                    <a:lnTo>
                      <a:pt x="4916" y="1592"/>
                    </a:lnTo>
                    <a:lnTo>
                      <a:pt x="4918" y="1596"/>
                    </a:lnTo>
                    <a:lnTo>
                      <a:pt x="4918" y="1600"/>
                    </a:lnTo>
                    <a:lnTo>
                      <a:pt x="4914" y="1612"/>
                    </a:lnTo>
                    <a:lnTo>
                      <a:pt x="4910" y="1624"/>
                    </a:lnTo>
                    <a:lnTo>
                      <a:pt x="4910" y="1628"/>
                    </a:lnTo>
                    <a:lnTo>
                      <a:pt x="4910" y="1632"/>
                    </a:lnTo>
                    <a:lnTo>
                      <a:pt x="4912" y="1632"/>
                    </a:lnTo>
                    <a:lnTo>
                      <a:pt x="4916" y="1632"/>
                    </a:lnTo>
                    <a:lnTo>
                      <a:pt x="4934" y="1618"/>
                    </a:lnTo>
                    <a:lnTo>
                      <a:pt x="4958" y="1600"/>
                    </a:lnTo>
                    <a:lnTo>
                      <a:pt x="4980" y="1588"/>
                    </a:lnTo>
                    <a:lnTo>
                      <a:pt x="4990" y="1586"/>
                    </a:lnTo>
                    <a:lnTo>
                      <a:pt x="5000" y="1584"/>
                    </a:lnTo>
                    <a:lnTo>
                      <a:pt x="5016" y="1584"/>
                    </a:lnTo>
                    <a:lnTo>
                      <a:pt x="5032" y="1588"/>
                    </a:lnTo>
                    <a:lnTo>
                      <a:pt x="5048" y="1596"/>
                    </a:lnTo>
                    <a:lnTo>
                      <a:pt x="5060" y="1606"/>
                    </a:lnTo>
                    <a:lnTo>
                      <a:pt x="5072" y="1618"/>
                    </a:lnTo>
                    <a:lnTo>
                      <a:pt x="5080" y="1628"/>
                    </a:lnTo>
                    <a:lnTo>
                      <a:pt x="5082" y="1630"/>
                    </a:lnTo>
                    <a:lnTo>
                      <a:pt x="5084" y="1628"/>
                    </a:lnTo>
                    <a:lnTo>
                      <a:pt x="5086" y="1620"/>
                    </a:lnTo>
                    <a:lnTo>
                      <a:pt x="5094" y="1608"/>
                    </a:lnTo>
                    <a:lnTo>
                      <a:pt x="5108" y="1592"/>
                    </a:lnTo>
                    <a:lnTo>
                      <a:pt x="5118" y="1584"/>
                    </a:lnTo>
                    <a:lnTo>
                      <a:pt x="5132" y="1574"/>
                    </a:lnTo>
                    <a:lnTo>
                      <a:pt x="5148" y="1564"/>
                    </a:lnTo>
                    <a:lnTo>
                      <a:pt x="5168" y="1552"/>
                    </a:lnTo>
                    <a:lnTo>
                      <a:pt x="5186" y="1542"/>
                    </a:lnTo>
                    <a:lnTo>
                      <a:pt x="5202" y="1532"/>
                    </a:lnTo>
                    <a:lnTo>
                      <a:pt x="5236" y="1508"/>
                    </a:lnTo>
                    <a:lnTo>
                      <a:pt x="5252" y="1496"/>
                    </a:lnTo>
                    <a:lnTo>
                      <a:pt x="5272" y="1484"/>
                    </a:lnTo>
                    <a:lnTo>
                      <a:pt x="5290" y="1474"/>
                    </a:lnTo>
                    <a:lnTo>
                      <a:pt x="5312" y="1466"/>
                    </a:lnTo>
                    <a:lnTo>
                      <a:pt x="5330" y="1460"/>
                    </a:lnTo>
                    <a:lnTo>
                      <a:pt x="5348" y="1456"/>
                    </a:lnTo>
                    <a:lnTo>
                      <a:pt x="5362" y="1454"/>
                    </a:lnTo>
                    <a:lnTo>
                      <a:pt x="5374" y="1454"/>
                    </a:lnTo>
                    <a:lnTo>
                      <a:pt x="5396" y="1456"/>
                    </a:lnTo>
                    <a:lnTo>
                      <a:pt x="5410" y="1460"/>
                    </a:lnTo>
                    <a:lnTo>
                      <a:pt x="5422" y="1464"/>
                    </a:lnTo>
                    <a:lnTo>
                      <a:pt x="5430" y="1466"/>
                    </a:lnTo>
                    <a:lnTo>
                      <a:pt x="5434" y="1466"/>
                    </a:lnTo>
                    <a:lnTo>
                      <a:pt x="5438" y="1464"/>
                    </a:lnTo>
                    <a:lnTo>
                      <a:pt x="5448" y="1458"/>
                    </a:lnTo>
                    <a:lnTo>
                      <a:pt x="5454" y="1448"/>
                    </a:lnTo>
                    <a:lnTo>
                      <a:pt x="5458" y="1440"/>
                    </a:lnTo>
                    <a:lnTo>
                      <a:pt x="5456" y="1432"/>
                    </a:lnTo>
                    <a:lnTo>
                      <a:pt x="5450" y="1422"/>
                    </a:lnTo>
                    <a:lnTo>
                      <a:pt x="5436" y="1400"/>
                    </a:lnTo>
                    <a:lnTo>
                      <a:pt x="5428" y="1386"/>
                    </a:lnTo>
                    <a:lnTo>
                      <a:pt x="5420" y="1368"/>
                    </a:lnTo>
                    <a:lnTo>
                      <a:pt x="5412" y="1348"/>
                    </a:lnTo>
                    <a:lnTo>
                      <a:pt x="5404" y="1338"/>
                    </a:lnTo>
                    <a:lnTo>
                      <a:pt x="5400" y="1336"/>
                    </a:lnTo>
                    <a:lnTo>
                      <a:pt x="5396" y="1336"/>
                    </a:lnTo>
                    <a:lnTo>
                      <a:pt x="5390" y="1336"/>
                    </a:lnTo>
                    <a:lnTo>
                      <a:pt x="5384" y="1338"/>
                    </a:lnTo>
                    <a:lnTo>
                      <a:pt x="5378" y="1338"/>
                    </a:lnTo>
                    <a:lnTo>
                      <a:pt x="5376" y="1336"/>
                    </a:lnTo>
                    <a:lnTo>
                      <a:pt x="5374" y="1334"/>
                    </a:lnTo>
                    <a:lnTo>
                      <a:pt x="5368" y="1322"/>
                    </a:lnTo>
                    <a:lnTo>
                      <a:pt x="5368" y="1316"/>
                    </a:lnTo>
                    <a:lnTo>
                      <a:pt x="5368" y="1312"/>
                    </a:lnTo>
                    <a:lnTo>
                      <a:pt x="5372" y="1310"/>
                    </a:lnTo>
                    <a:lnTo>
                      <a:pt x="5374" y="1308"/>
                    </a:lnTo>
                    <a:lnTo>
                      <a:pt x="5384" y="1308"/>
                    </a:lnTo>
                    <a:lnTo>
                      <a:pt x="5398" y="1310"/>
                    </a:lnTo>
                    <a:lnTo>
                      <a:pt x="5414" y="1312"/>
                    </a:lnTo>
                    <a:lnTo>
                      <a:pt x="5432" y="1310"/>
                    </a:lnTo>
                    <a:lnTo>
                      <a:pt x="5440" y="1308"/>
                    </a:lnTo>
                    <a:lnTo>
                      <a:pt x="5448" y="1304"/>
                    </a:lnTo>
                    <a:lnTo>
                      <a:pt x="5454" y="1298"/>
                    </a:lnTo>
                    <a:lnTo>
                      <a:pt x="5462" y="1292"/>
                    </a:lnTo>
                    <a:lnTo>
                      <a:pt x="5478" y="1272"/>
                    </a:lnTo>
                    <a:lnTo>
                      <a:pt x="5478" y="1258"/>
                    </a:lnTo>
                    <a:lnTo>
                      <a:pt x="5486" y="1248"/>
                    </a:lnTo>
                    <a:lnTo>
                      <a:pt x="5490" y="1244"/>
                    </a:lnTo>
                    <a:lnTo>
                      <a:pt x="5490" y="1240"/>
                    </a:lnTo>
                    <a:lnTo>
                      <a:pt x="5490" y="1236"/>
                    </a:lnTo>
                    <a:lnTo>
                      <a:pt x="5488" y="1232"/>
                    </a:lnTo>
                    <a:lnTo>
                      <a:pt x="5480" y="1220"/>
                    </a:lnTo>
                    <a:lnTo>
                      <a:pt x="5478" y="1216"/>
                    </a:lnTo>
                    <a:lnTo>
                      <a:pt x="5478" y="1204"/>
                    </a:lnTo>
                    <a:lnTo>
                      <a:pt x="5480" y="1200"/>
                    </a:lnTo>
                    <a:lnTo>
                      <a:pt x="5484" y="1200"/>
                    </a:lnTo>
                    <a:lnTo>
                      <a:pt x="5490" y="1200"/>
                    </a:lnTo>
                    <a:lnTo>
                      <a:pt x="5496" y="1202"/>
                    </a:lnTo>
                    <a:lnTo>
                      <a:pt x="5502" y="1206"/>
                    </a:lnTo>
                    <a:lnTo>
                      <a:pt x="5510" y="1212"/>
                    </a:lnTo>
                    <a:lnTo>
                      <a:pt x="5516" y="1220"/>
                    </a:lnTo>
                    <a:lnTo>
                      <a:pt x="5520" y="1230"/>
                    </a:lnTo>
                    <a:lnTo>
                      <a:pt x="5524" y="1238"/>
                    </a:lnTo>
                    <a:lnTo>
                      <a:pt x="5530" y="1242"/>
                    </a:lnTo>
                    <a:lnTo>
                      <a:pt x="5536" y="1244"/>
                    </a:lnTo>
                    <a:lnTo>
                      <a:pt x="5542" y="1246"/>
                    </a:lnTo>
                    <a:lnTo>
                      <a:pt x="5556" y="1244"/>
                    </a:lnTo>
                    <a:lnTo>
                      <a:pt x="5572" y="1242"/>
                    </a:lnTo>
                    <a:lnTo>
                      <a:pt x="5588" y="1238"/>
                    </a:lnTo>
                    <a:lnTo>
                      <a:pt x="5596" y="1238"/>
                    </a:lnTo>
                    <a:lnTo>
                      <a:pt x="5604" y="1238"/>
                    </a:lnTo>
                    <a:lnTo>
                      <a:pt x="5610" y="1242"/>
                    </a:lnTo>
                    <a:lnTo>
                      <a:pt x="5618" y="1246"/>
                    </a:lnTo>
                    <a:lnTo>
                      <a:pt x="5624" y="1252"/>
                    </a:lnTo>
                    <a:lnTo>
                      <a:pt x="5628" y="1262"/>
                    </a:lnTo>
                    <a:lnTo>
                      <a:pt x="5638" y="1278"/>
                    </a:lnTo>
                    <a:lnTo>
                      <a:pt x="5648" y="1290"/>
                    </a:lnTo>
                    <a:lnTo>
                      <a:pt x="5656" y="1294"/>
                    </a:lnTo>
                    <a:lnTo>
                      <a:pt x="5664" y="1296"/>
                    </a:lnTo>
                    <a:lnTo>
                      <a:pt x="5674" y="1298"/>
                    </a:lnTo>
                    <a:lnTo>
                      <a:pt x="5682" y="1298"/>
                    </a:lnTo>
                    <a:lnTo>
                      <a:pt x="5690" y="1302"/>
                    </a:lnTo>
                    <a:lnTo>
                      <a:pt x="5696" y="1310"/>
                    </a:lnTo>
                    <a:lnTo>
                      <a:pt x="5700" y="1316"/>
                    </a:lnTo>
                    <a:lnTo>
                      <a:pt x="5706" y="1320"/>
                    </a:lnTo>
                    <a:lnTo>
                      <a:pt x="5710" y="1322"/>
                    </a:lnTo>
                    <a:lnTo>
                      <a:pt x="5716" y="1322"/>
                    </a:lnTo>
                    <a:lnTo>
                      <a:pt x="5726" y="1322"/>
                    </a:lnTo>
                    <a:lnTo>
                      <a:pt x="5738" y="1318"/>
                    </a:lnTo>
                    <a:lnTo>
                      <a:pt x="5748" y="1310"/>
                    </a:lnTo>
                    <a:lnTo>
                      <a:pt x="5756" y="1298"/>
                    </a:lnTo>
                    <a:lnTo>
                      <a:pt x="5764" y="1284"/>
                    </a:lnTo>
                    <a:lnTo>
                      <a:pt x="5766" y="1268"/>
                    </a:lnTo>
                    <a:lnTo>
                      <a:pt x="5768" y="1254"/>
                    </a:lnTo>
                    <a:lnTo>
                      <a:pt x="5770" y="1248"/>
                    </a:lnTo>
                    <a:lnTo>
                      <a:pt x="5774" y="1246"/>
                    </a:lnTo>
                    <a:lnTo>
                      <a:pt x="5782" y="1240"/>
                    </a:lnTo>
                    <a:lnTo>
                      <a:pt x="5792" y="1238"/>
                    </a:lnTo>
                    <a:lnTo>
                      <a:pt x="5802" y="1238"/>
                    </a:lnTo>
                    <a:lnTo>
                      <a:pt x="5816" y="1234"/>
                    </a:lnTo>
                    <a:lnTo>
                      <a:pt x="5830" y="1228"/>
                    </a:lnTo>
                    <a:lnTo>
                      <a:pt x="5836" y="1222"/>
                    </a:lnTo>
                    <a:lnTo>
                      <a:pt x="5844" y="1216"/>
                    </a:lnTo>
                    <a:lnTo>
                      <a:pt x="5854" y="1204"/>
                    </a:lnTo>
                    <a:lnTo>
                      <a:pt x="5856" y="1198"/>
                    </a:lnTo>
                    <a:lnTo>
                      <a:pt x="5856" y="1196"/>
                    </a:lnTo>
                    <a:lnTo>
                      <a:pt x="5854" y="1194"/>
                    </a:lnTo>
                    <a:lnTo>
                      <a:pt x="5846" y="1194"/>
                    </a:lnTo>
                    <a:lnTo>
                      <a:pt x="5836" y="1192"/>
                    </a:lnTo>
                    <a:lnTo>
                      <a:pt x="5824" y="1188"/>
                    </a:lnTo>
                    <a:lnTo>
                      <a:pt x="5816" y="1184"/>
                    </a:lnTo>
                    <a:lnTo>
                      <a:pt x="5810" y="1180"/>
                    </a:lnTo>
                    <a:lnTo>
                      <a:pt x="5804" y="1174"/>
                    </a:lnTo>
                    <a:lnTo>
                      <a:pt x="5798" y="1166"/>
                    </a:lnTo>
                    <a:close/>
                  </a:path>
                </a:pathLst>
              </a:custGeom>
              <a:grpFill/>
              <a:ln w="6350">
                <a:noFill/>
                <a:round/>
                <a:headEnd/>
                <a:tailEnd/>
              </a:ln>
            </p:spPr>
            <p:txBody>
              <a:bodyPr/>
              <a:lstStyle/>
              <a:p>
                <a:endParaRPr lang="en-US" b="1" dirty="0"/>
              </a:p>
            </p:txBody>
          </p:sp>
          <p:sp>
            <p:nvSpPr>
              <p:cNvPr id="384" name="Freeform 6004"/>
              <p:cNvSpPr>
                <a:spLocks/>
              </p:cNvSpPr>
              <p:nvPr/>
            </p:nvSpPr>
            <p:spPr bwMode="auto">
              <a:xfrm>
                <a:off x="3948495" y="4209922"/>
                <a:ext cx="3572" cy="4030"/>
              </a:xfrm>
              <a:custGeom>
                <a:avLst/>
                <a:gdLst/>
                <a:ahLst/>
                <a:cxnLst>
                  <a:cxn ang="0">
                    <a:pos x="0" y="6"/>
                  </a:cxn>
                  <a:cxn ang="0">
                    <a:pos x="0" y="6"/>
                  </a:cxn>
                  <a:cxn ang="0">
                    <a:pos x="2" y="8"/>
                  </a:cxn>
                  <a:cxn ang="0">
                    <a:pos x="4" y="10"/>
                  </a:cxn>
                  <a:cxn ang="0">
                    <a:pos x="6" y="8"/>
                  </a:cxn>
                  <a:cxn ang="0">
                    <a:pos x="8" y="4"/>
                  </a:cxn>
                  <a:cxn ang="0">
                    <a:pos x="8" y="4"/>
                  </a:cxn>
                  <a:cxn ang="0">
                    <a:pos x="6" y="0"/>
                  </a:cxn>
                  <a:cxn ang="0">
                    <a:pos x="4" y="2"/>
                  </a:cxn>
                  <a:cxn ang="0">
                    <a:pos x="2" y="4"/>
                  </a:cxn>
                  <a:cxn ang="0">
                    <a:pos x="0" y="6"/>
                  </a:cxn>
                  <a:cxn ang="0">
                    <a:pos x="0" y="6"/>
                  </a:cxn>
                </a:cxnLst>
                <a:rect l="0" t="0" r="r" b="b"/>
                <a:pathLst>
                  <a:path w="8" h="10">
                    <a:moveTo>
                      <a:pt x="0" y="6"/>
                    </a:moveTo>
                    <a:lnTo>
                      <a:pt x="0" y="6"/>
                    </a:lnTo>
                    <a:lnTo>
                      <a:pt x="2" y="8"/>
                    </a:lnTo>
                    <a:lnTo>
                      <a:pt x="4" y="10"/>
                    </a:lnTo>
                    <a:lnTo>
                      <a:pt x="6" y="8"/>
                    </a:lnTo>
                    <a:lnTo>
                      <a:pt x="8" y="4"/>
                    </a:lnTo>
                    <a:lnTo>
                      <a:pt x="8" y="4"/>
                    </a:lnTo>
                    <a:lnTo>
                      <a:pt x="6" y="0"/>
                    </a:lnTo>
                    <a:lnTo>
                      <a:pt x="4" y="2"/>
                    </a:lnTo>
                    <a:lnTo>
                      <a:pt x="2" y="4"/>
                    </a:lnTo>
                    <a:lnTo>
                      <a:pt x="0" y="6"/>
                    </a:lnTo>
                    <a:lnTo>
                      <a:pt x="0" y="6"/>
                    </a:lnTo>
                    <a:close/>
                  </a:path>
                </a:pathLst>
              </a:custGeom>
              <a:grpFill/>
              <a:ln w="6350">
                <a:noFill/>
                <a:round/>
                <a:headEnd/>
                <a:tailEnd/>
              </a:ln>
            </p:spPr>
            <p:txBody>
              <a:bodyPr/>
              <a:lstStyle/>
              <a:p>
                <a:endParaRPr lang="da-DK" b="1"/>
              </a:p>
            </p:txBody>
          </p:sp>
          <p:grpSp>
            <p:nvGrpSpPr>
              <p:cNvPr id="385" name="Gruppe 224"/>
              <p:cNvGrpSpPr/>
              <p:nvPr/>
            </p:nvGrpSpPr>
            <p:grpSpPr bwMode="auto">
              <a:xfrm>
                <a:off x="1504597" y="2399471"/>
                <a:ext cx="2802847" cy="1873326"/>
                <a:chOff x="93979" y="699453"/>
                <a:chExt cx="3986530" cy="2951480"/>
              </a:xfrm>
              <a:grpFill/>
            </p:grpSpPr>
            <p:sp>
              <p:nvSpPr>
                <p:cNvPr id="393" name="Freeform 6016"/>
                <p:cNvSpPr>
                  <a:spLocks/>
                </p:cNvSpPr>
                <p:nvPr/>
              </p:nvSpPr>
              <p:spPr bwMode="auto">
                <a:xfrm>
                  <a:off x="1352550" y="1099503"/>
                  <a:ext cx="40640" cy="26670"/>
                </a:xfrm>
                <a:custGeom>
                  <a:avLst/>
                  <a:gdLst/>
                  <a:ahLst/>
                  <a:cxnLst>
                    <a:cxn ang="0">
                      <a:pos x="54" y="2"/>
                    </a:cxn>
                    <a:cxn ang="0">
                      <a:pos x="54" y="2"/>
                    </a:cxn>
                    <a:cxn ang="0">
                      <a:pos x="32" y="12"/>
                    </a:cxn>
                    <a:cxn ang="0">
                      <a:pos x="10" y="24"/>
                    </a:cxn>
                    <a:cxn ang="0">
                      <a:pos x="4" y="30"/>
                    </a:cxn>
                    <a:cxn ang="0">
                      <a:pos x="0" y="36"/>
                    </a:cxn>
                    <a:cxn ang="0">
                      <a:pos x="2" y="38"/>
                    </a:cxn>
                    <a:cxn ang="0">
                      <a:pos x="4" y="40"/>
                    </a:cxn>
                    <a:cxn ang="0">
                      <a:pos x="16" y="42"/>
                    </a:cxn>
                    <a:cxn ang="0">
                      <a:pos x="16" y="42"/>
                    </a:cxn>
                    <a:cxn ang="0">
                      <a:pos x="22" y="42"/>
                    </a:cxn>
                    <a:cxn ang="0">
                      <a:pos x="28" y="42"/>
                    </a:cxn>
                    <a:cxn ang="0">
                      <a:pos x="40" y="36"/>
                    </a:cxn>
                    <a:cxn ang="0">
                      <a:pos x="50" y="28"/>
                    </a:cxn>
                    <a:cxn ang="0">
                      <a:pos x="58" y="20"/>
                    </a:cxn>
                    <a:cxn ang="0">
                      <a:pos x="62" y="10"/>
                    </a:cxn>
                    <a:cxn ang="0">
                      <a:pos x="64" y="4"/>
                    </a:cxn>
                    <a:cxn ang="0">
                      <a:pos x="64" y="2"/>
                    </a:cxn>
                    <a:cxn ang="0">
                      <a:pos x="62" y="0"/>
                    </a:cxn>
                    <a:cxn ang="0">
                      <a:pos x="58" y="0"/>
                    </a:cxn>
                    <a:cxn ang="0">
                      <a:pos x="54" y="2"/>
                    </a:cxn>
                    <a:cxn ang="0">
                      <a:pos x="54" y="2"/>
                    </a:cxn>
                  </a:cxnLst>
                  <a:rect l="0" t="0" r="r" b="b"/>
                  <a:pathLst>
                    <a:path w="64" h="42">
                      <a:moveTo>
                        <a:pt x="54" y="2"/>
                      </a:moveTo>
                      <a:lnTo>
                        <a:pt x="54" y="2"/>
                      </a:lnTo>
                      <a:lnTo>
                        <a:pt x="32" y="12"/>
                      </a:lnTo>
                      <a:lnTo>
                        <a:pt x="10" y="24"/>
                      </a:lnTo>
                      <a:lnTo>
                        <a:pt x="4" y="30"/>
                      </a:lnTo>
                      <a:lnTo>
                        <a:pt x="0" y="36"/>
                      </a:lnTo>
                      <a:lnTo>
                        <a:pt x="2" y="38"/>
                      </a:lnTo>
                      <a:lnTo>
                        <a:pt x="4" y="40"/>
                      </a:lnTo>
                      <a:lnTo>
                        <a:pt x="16" y="42"/>
                      </a:lnTo>
                      <a:lnTo>
                        <a:pt x="16" y="42"/>
                      </a:lnTo>
                      <a:lnTo>
                        <a:pt x="22" y="42"/>
                      </a:lnTo>
                      <a:lnTo>
                        <a:pt x="28" y="42"/>
                      </a:lnTo>
                      <a:lnTo>
                        <a:pt x="40" y="36"/>
                      </a:lnTo>
                      <a:lnTo>
                        <a:pt x="50" y="28"/>
                      </a:lnTo>
                      <a:lnTo>
                        <a:pt x="58" y="20"/>
                      </a:lnTo>
                      <a:lnTo>
                        <a:pt x="62" y="10"/>
                      </a:lnTo>
                      <a:lnTo>
                        <a:pt x="64" y="4"/>
                      </a:lnTo>
                      <a:lnTo>
                        <a:pt x="64" y="2"/>
                      </a:lnTo>
                      <a:lnTo>
                        <a:pt x="62" y="0"/>
                      </a:lnTo>
                      <a:lnTo>
                        <a:pt x="58" y="0"/>
                      </a:lnTo>
                      <a:lnTo>
                        <a:pt x="54" y="2"/>
                      </a:lnTo>
                      <a:lnTo>
                        <a:pt x="54" y="2"/>
                      </a:lnTo>
                      <a:close/>
                    </a:path>
                  </a:pathLst>
                </a:custGeom>
                <a:grpFill/>
                <a:ln w="6350">
                  <a:noFill/>
                  <a:round/>
                  <a:headEnd/>
                  <a:tailEnd/>
                </a:ln>
              </p:spPr>
              <p:txBody>
                <a:bodyPr/>
                <a:lstStyle/>
                <a:p>
                  <a:endParaRPr lang="da-DK" b="1"/>
                </a:p>
              </p:txBody>
            </p:sp>
            <p:sp>
              <p:nvSpPr>
                <p:cNvPr id="394" name="Freeform 6017"/>
                <p:cNvSpPr>
                  <a:spLocks/>
                </p:cNvSpPr>
                <p:nvPr/>
              </p:nvSpPr>
              <p:spPr bwMode="auto">
                <a:xfrm>
                  <a:off x="1184910" y="1173163"/>
                  <a:ext cx="270510" cy="165100"/>
                </a:xfrm>
                <a:custGeom>
                  <a:avLst/>
                  <a:gdLst/>
                  <a:ahLst/>
                  <a:cxnLst>
                    <a:cxn ang="0">
                      <a:pos x="20" y="198"/>
                    </a:cxn>
                    <a:cxn ang="0">
                      <a:pos x="68" y="214"/>
                    </a:cxn>
                    <a:cxn ang="0">
                      <a:pos x="92" y="232"/>
                    </a:cxn>
                    <a:cxn ang="0">
                      <a:pos x="106" y="256"/>
                    </a:cxn>
                    <a:cxn ang="0">
                      <a:pos x="116" y="260"/>
                    </a:cxn>
                    <a:cxn ang="0">
                      <a:pos x="146" y="248"/>
                    </a:cxn>
                    <a:cxn ang="0">
                      <a:pos x="168" y="236"/>
                    </a:cxn>
                    <a:cxn ang="0">
                      <a:pos x="184" y="238"/>
                    </a:cxn>
                    <a:cxn ang="0">
                      <a:pos x="208" y="232"/>
                    </a:cxn>
                    <a:cxn ang="0">
                      <a:pos x="216" y="226"/>
                    </a:cxn>
                    <a:cxn ang="0">
                      <a:pos x="224" y="200"/>
                    </a:cxn>
                    <a:cxn ang="0">
                      <a:pos x="232" y="178"/>
                    </a:cxn>
                    <a:cxn ang="0">
                      <a:pos x="254" y="172"/>
                    </a:cxn>
                    <a:cxn ang="0">
                      <a:pos x="266" y="158"/>
                    </a:cxn>
                    <a:cxn ang="0">
                      <a:pos x="280" y="140"/>
                    </a:cxn>
                    <a:cxn ang="0">
                      <a:pos x="322" y="124"/>
                    </a:cxn>
                    <a:cxn ang="0">
                      <a:pos x="392" y="94"/>
                    </a:cxn>
                    <a:cxn ang="0">
                      <a:pos x="418" y="86"/>
                    </a:cxn>
                    <a:cxn ang="0">
                      <a:pos x="424" y="72"/>
                    </a:cxn>
                    <a:cxn ang="0">
                      <a:pos x="408" y="64"/>
                    </a:cxn>
                    <a:cxn ang="0">
                      <a:pos x="370" y="40"/>
                    </a:cxn>
                    <a:cxn ang="0">
                      <a:pos x="334" y="22"/>
                    </a:cxn>
                    <a:cxn ang="0">
                      <a:pos x="302" y="22"/>
                    </a:cxn>
                    <a:cxn ang="0">
                      <a:pos x="284" y="30"/>
                    </a:cxn>
                    <a:cxn ang="0">
                      <a:pos x="276" y="40"/>
                    </a:cxn>
                    <a:cxn ang="0">
                      <a:pos x="272" y="36"/>
                    </a:cxn>
                    <a:cxn ang="0">
                      <a:pos x="268" y="26"/>
                    </a:cxn>
                    <a:cxn ang="0">
                      <a:pos x="260" y="26"/>
                    </a:cxn>
                    <a:cxn ang="0">
                      <a:pos x="234" y="22"/>
                    </a:cxn>
                    <a:cxn ang="0">
                      <a:pos x="192" y="2"/>
                    </a:cxn>
                    <a:cxn ang="0">
                      <a:pos x="168" y="0"/>
                    </a:cxn>
                    <a:cxn ang="0">
                      <a:pos x="138" y="6"/>
                    </a:cxn>
                    <a:cxn ang="0">
                      <a:pos x="54" y="16"/>
                    </a:cxn>
                    <a:cxn ang="0">
                      <a:pos x="50" y="20"/>
                    </a:cxn>
                    <a:cxn ang="0">
                      <a:pos x="56" y="28"/>
                    </a:cxn>
                    <a:cxn ang="0">
                      <a:pos x="64" y="46"/>
                    </a:cxn>
                    <a:cxn ang="0">
                      <a:pos x="76" y="52"/>
                    </a:cxn>
                    <a:cxn ang="0">
                      <a:pos x="86" y="60"/>
                    </a:cxn>
                    <a:cxn ang="0">
                      <a:pos x="74" y="72"/>
                    </a:cxn>
                    <a:cxn ang="0">
                      <a:pos x="72" y="80"/>
                    </a:cxn>
                    <a:cxn ang="0">
                      <a:pos x="58" y="84"/>
                    </a:cxn>
                    <a:cxn ang="0">
                      <a:pos x="56" y="90"/>
                    </a:cxn>
                    <a:cxn ang="0">
                      <a:pos x="48" y="106"/>
                    </a:cxn>
                    <a:cxn ang="0">
                      <a:pos x="46" y="114"/>
                    </a:cxn>
                    <a:cxn ang="0">
                      <a:pos x="56" y="122"/>
                    </a:cxn>
                    <a:cxn ang="0">
                      <a:pos x="44" y="126"/>
                    </a:cxn>
                    <a:cxn ang="0">
                      <a:pos x="30" y="130"/>
                    </a:cxn>
                    <a:cxn ang="0">
                      <a:pos x="34" y="140"/>
                    </a:cxn>
                    <a:cxn ang="0">
                      <a:pos x="22" y="160"/>
                    </a:cxn>
                    <a:cxn ang="0">
                      <a:pos x="4" y="182"/>
                    </a:cxn>
                    <a:cxn ang="0">
                      <a:pos x="0" y="192"/>
                    </a:cxn>
                    <a:cxn ang="0">
                      <a:pos x="2" y="196"/>
                    </a:cxn>
                  </a:cxnLst>
                  <a:rect l="0" t="0" r="r" b="b"/>
                  <a:pathLst>
                    <a:path w="426" h="260">
                      <a:moveTo>
                        <a:pt x="2" y="196"/>
                      </a:moveTo>
                      <a:lnTo>
                        <a:pt x="2" y="196"/>
                      </a:lnTo>
                      <a:lnTo>
                        <a:pt x="20" y="198"/>
                      </a:lnTo>
                      <a:lnTo>
                        <a:pt x="38" y="204"/>
                      </a:lnTo>
                      <a:lnTo>
                        <a:pt x="68" y="214"/>
                      </a:lnTo>
                      <a:lnTo>
                        <a:pt x="68" y="214"/>
                      </a:lnTo>
                      <a:lnTo>
                        <a:pt x="78" y="220"/>
                      </a:lnTo>
                      <a:lnTo>
                        <a:pt x="86" y="226"/>
                      </a:lnTo>
                      <a:lnTo>
                        <a:pt x="92" y="232"/>
                      </a:lnTo>
                      <a:lnTo>
                        <a:pt x="96" y="240"/>
                      </a:lnTo>
                      <a:lnTo>
                        <a:pt x="102" y="252"/>
                      </a:lnTo>
                      <a:lnTo>
                        <a:pt x="106" y="256"/>
                      </a:lnTo>
                      <a:lnTo>
                        <a:pt x="110" y="260"/>
                      </a:lnTo>
                      <a:lnTo>
                        <a:pt x="110" y="260"/>
                      </a:lnTo>
                      <a:lnTo>
                        <a:pt x="116" y="260"/>
                      </a:lnTo>
                      <a:lnTo>
                        <a:pt x="122" y="260"/>
                      </a:lnTo>
                      <a:lnTo>
                        <a:pt x="134" y="256"/>
                      </a:lnTo>
                      <a:lnTo>
                        <a:pt x="146" y="248"/>
                      </a:lnTo>
                      <a:lnTo>
                        <a:pt x="160" y="240"/>
                      </a:lnTo>
                      <a:lnTo>
                        <a:pt x="160" y="240"/>
                      </a:lnTo>
                      <a:lnTo>
                        <a:pt x="168" y="236"/>
                      </a:lnTo>
                      <a:lnTo>
                        <a:pt x="172" y="234"/>
                      </a:lnTo>
                      <a:lnTo>
                        <a:pt x="180" y="236"/>
                      </a:lnTo>
                      <a:lnTo>
                        <a:pt x="184" y="238"/>
                      </a:lnTo>
                      <a:lnTo>
                        <a:pt x="190" y="238"/>
                      </a:lnTo>
                      <a:lnTo>
                        <a:pt x="198" y="236"/>
                      </a:lnTo>
                      <a:lnTo>
                        <a:pt x="208" y="232"/>
                      </a:lnTo>
                      <a:lnTo>
                        <a:pt x="208" y="232"/>
                      </a:lnTo>
                      <a:lnTo>
                        <a:pt x="212" y="230"/>
                      </a:lnTo>
                      <a:lnTo>
                        <a:pt x="216" y="226"/>
                      </a:lnTo>
                      <a:lnTo>
                        <a:pt x="222" y="218"/>
                      </a:lnTo>
                      <a:lnTo>
                        <a:pt x="224" y="210"/>
                      </a:lnTo>
                      <a:lnTo>
                        <a:pt x="224" y="200"/>
                      </a:lnTo>
                      <a:lnTo>
                        <a:pt x="224" y="192"/>
                      </a:lnTo>
                      <a:lnTo>
                        <a:pt x="226" y="184"/>
                      </a:lnTo>
                      <a:lnTo>
                        <a:pt x="232" y="178"/>
                      </a:lnTo>
                      <a:lnTo>
                        <a:pt x="244" y="174"/>
                      </a:lnTo>
                      <a:lnTo>
                        <a:pt x="244" y="174"/>
                      </a:lnTo>
                      <a:lnTo>
                        <a:pt x="254" y="172"/>
                      </a:lnTo>
                      <a:lnTo>
                        <a:pt x="260" y="170"/>
                      </a:lnTo>
                      <a:lnTo>
                        <a:pt x="264" y="164"/>
                      </a:lnTo>
                      <a:lnTo>
                        <a:pt x="266" y="158"/>
                      </a:lnTo>
                      <a:lnTo>
                        <a:pt x="268" y="152"/>
                      </a:lnTo>
                      <a:lnTo>
                        <a:pt x="272" y="146"/>
                      </a:lnTo>
                      <a:lnTo>
                        <a:pt x="280" y="140"/>
                      </a:lnTo>
                      <a:lnTo>
                        <a:pt x="292" y="136"/>
                      </a:lnTo>
                      <a:lnTo>
                        <a:pt x="292" y="136"/>
                      </a:lnTo>
                      <a:lnTo>
                        <a:pt x="322" y="124"/>
                      </a:lnTo>
                      <a:lnTo>
                        <a:pt x="348" y="112"/>
                      </a:lnTo>
                      <a:lnTo>
                        <a:pt x="370" y="102"/>
                      </a:lnTo>
                      <a:lnTo>
                        <a:pt x="392" y="94"/>
                      </a:lnTo>
                      <a:lnTo>
                        <a:pt x="392" y="94"/>
                      </a:lnTo>
                      <a:lnTo>
                        <a:pt x="408" y="90"/>
                      </a:lnTo>
                      <a:lnTo>
                        <a:pt x="418" y="86"/>
                      </a:lnTo>
                      <a:lnTo>
                        <a:pt x="424" y="82"/>
                      </a:lnTo>
                      <a:lnTo>
                        <a:pt x="426" y="76"/>
                      </a:lnTo>
                      <a:lnTo>
                        <a:pt x="424" y="72"/>
                      </a:lnTo>
                      <a:lnTo>
                        <a:pt x="420" y="70"/>
                      </a:lnTo>
                      <a:lnTo>
                        <a:pt x="408" y="64"/>
                      </a:lnTo>
                      <a:lnTo>
                        <a:pt x="408" y="64"/>
                      </a:lnTo>
                      <a:lnTo>
                        <a:pt x="398" y="60"/>
                      </a:lnTo>
                      <a:lnTo>
                        <a:pt x="390" y="54"/>
                      </a:lnTo>
                      <a:lnTo>
                        <a:pt x="370" y="40"/>
                      </a:lnTo>
                      <a:lnTo>
                        <a:pt x="360" y="32"/>
                      </a:lnTo>
                      <a:lnTo>
                        <a:pt x="348" y="26"/>
                      </a:lnTo>
                      <a:lnTo>
                        <a:pt x="334" y="22"/>
                      </a:lnTo>
                      <a:lnTo>
                        <a:pt x="318" y="22"/>
                      </a:lnTo>
                      <a:lnTo>
                        <a:pt x="318" y="22"/>
                      </a:lnTo>
                      <a:lnTo>
                        <a:pt x="302" y="22"/>
                      </a:lnTo>
                      <a:lnTo>
                        <a:pt x="294" y="24"/>
                      </a:lnTo>
                      <a:lnTo>
                        <a:pt x="288" y="26"/>
                      </a:lnTo>
                      <a:lnTo>
                        <a:pt x="284" y="30"/>
                      </a:lnTo>
                      <a:lnTo>
                        <a:pt x="282" y="36"/>
                      </a:lnTo>
                      <a:lnTo>
                        <a:pt x="280" y="38"/>
                      </a:lnTo>
                      <a:lnTo>
                        <a:pt x="276" y="40"/>
                      </a:lnTo>
                      <a:lnTo>
                        <a:pt x="276" y="40"/>
                      </a:lnTo>
                      <a:lnTo>
                        <a:pt x="272" y="40"/>
                      </a:lnTo>
                      <a:lnTo>
                        <a:pt x="272" y="36"/>
                      </a:lnTo>
                      <a:lnTo>
                        <a:pt x="272" y="32"/>
                      </a:lnTo>
                      <a:lnTo>
                        <a:pt x="272" y="30"/>
                      </a:lnTo>
                      <a:lnTo>
                        <a:pt x="268" y="26"/>
                      </a:lnTo>
                      <a:lnTo>
                        <a:pt x="268" y="26"/>
                      </a:lnTo>
                      <a:lnTo>
                        <a:pt x="266" y="26"/>
                      </a:lnTo>
                      <a:lnTo>
                        <a:pt x="260" y="26"/>
                      </a:lnTo>
                      <a:lnTo>
                        <a:pt x="250" y="24"/>
                      </a:lnTo>
                      <a:lnTo>
                        <a:pt x="234" y="22"/>
                      </a:lnTo>
                      <a:lnTo>
                        <a:pt x="234" y="22"/>
                      </a:lnTo>
                      <a:lnTo>
                        <a:pt x="218" y="16"/>
                      </a:lnTo>
                      <a:lnTo>
                        <a:pt x="208" y="12"/>
                      </a:lnTo>
                      <a:lnTo>
                        <a:pt x="192" y="2"/>
                      </a:lnTo>
                      <a:lnTo>
                        <a:pt x="186" y="0"/>
                      </a:lnTo>
                      <a:lnTo>
                        <a:pt x="178" y="0"/>
                      </a:lnTo>
                      <a:lnTo>
                        <a:pt x="168" y="0"/>
                      </a:lnTo>
                      <a:lnTo>
                        <a:pt x="154" y="2"/>
                      </a:lnTo>
                      <a:lnTo>
                        <a:pt x="154" y="2"/>
                      </a:lnTo>
                      <a:lnTo>
                        <a:pt x="138" y="6"/>
                      </a:lnTo>
                      <a:lnTo>
                        <a:pt x="120" y="8"/>
                      </a:lnTo>
                      <a:lnTo>
                        <a:pt x="82" y="12"/>
                      </a:lnTo>
                      <a:lnTo>
                        <a:pt x="54" y="16"/>
                      </a:lnTo>
                      <a:lnTo>
                        <a:pt x="48" y="18"/>
                      </a:lnTo>
                      <a:lnTo>
                        <a:pt x="48" y="18"/>
                      </a:lnTo>
                      <a:lnTo>
                        <a:pt x="50" y="20"/>
                      </a:lnTo>
                      <a:lnTo>
                        <a:pt x="50" y="20"/>
                      </a:lnTo>
                      <a:lnTo>
                        <a:pt x="54" y="24"/>
                      </a:lnTo>
                      <a:lnTo>
                        <a:pt x="56" y="28"/>
                      </a:lnTo>
                      <a:lnTo>
                        <a:pt x="58" y="36"/>
                      </a:lnTo>
                      <a:lnTo>
                        <a:pt x="60" y="42"/>
                      </a:lnTo>
                      <a:lnTo>
                        <a:pt x="64" y="46"/>
                      </a:lnTo>
                      <a:lnTo>
                        <a:pt x="68" y="48"/>
                      </a:lnTo>
                      <a:lnTo>
                        <a:pt x="76" y="52"/>
                      </a:lnTo>
                      <a:lnTo>
                        <a:pt x="76" y="52"/>
                      </a:lnTo>
                      <a:lnTo>
                        <a:pt x="84" y="56"/>
                      </a:lnTo>
                      <a:lnTo>
                        <a:pt x="86" y="58"/>
                      </a:lnTo>
                      <a:lnTo>
                        <a:pt x="86" y="60"/>
                      </a:lnTo>
                      <a:lnTo>
                        <a:pt x="84" y="64"/>
                      </a:lnTo>
                      <a:lnTo>
                        <a:pt x="76" y="68"/>
                      </a:lnTo>
                      <a:lnTo>
                        <a:pt x="74" y="72"/>
                      </a:lnTo>
                      <a:lnTo>
                        <a:pt x="72" y="76"/>
                      </a:lnTo>
                      <a:lnTo>
                        <a:pt x="72" y="76"/>
                      </a:lnTo>
                      <a:lnTo>
                        <a:pt x="72" y="80"/>
                      </a:lnTo>
                      <a:lnTo>
                        <a:pt x="70" y="82"/>
                      </a:lnTo>
                      <a:lnTo>
                        <a:pt x="64" y="82"/>
                      </a:lnTo>
                      <a:lnTo>
                        <a:pt x="58" y="84"/>
                      </a:lnTo>
                      <a:lnTo>
                        <a:pt x="56" y="86"/>
                      </a:lnTo>
                      <a:lnTo>
                        <a:pt x="56" y="90"/>
                      </a:lnTo>
                      <a:lnTo>
                        <a:pt x="56" y="90"/>
                      </a:lnTo>
                      <a:lnTo>
                        <a:pt x="56" y="94"/>
                      </a:lnTo>
                      <a:lnTo>
                        <a:pt x="54" y="98"/>
                      </a:lnTo>
                      <a:lnTo>
                        <a:pt x="48" y="106"/>
                      </a:lnTo>
                      <a:lnTo>
                        <a:pt x="44" y="110"/>
                      </a:lnTo>
                      <a:lnTo>
                        <a:pt x="44" y="112"/>
                      </a:lnTo>
                      <a:lnTo>
                        <a:pt x="46" y="114"/>
                      </a:lnTo>
                      <a:lnTo>
                        <a:pt x="46" y="114"/>
                      </a:lnTo>
                      <a:lnTo>
                        <a:pt x="54" y="118"/>
                      </a:lnTo>
                      <a:lnTo>
                        <a:pt x="56" y="122"/>
                      </a:lnTo>
                      <a:lnTo>
                        <a:pt x="56" y="124"/>
                      </a:lnTo>
                      <a:lnTo>
                        <a:pt x="54" y="124"/>
                      </a:lnTo>
                      <a:lnTo>
                        <a:pt x="44" y="126"/>
                      </a:lnTo>
                      <a:lnTo>
                        <a:pt x="44" y="126"/>
                      </a:lnTo>
                      <a:lnTo>
                        <a:pt x="34" y="128"/>
                      </a:lnTo>
                      <a:lnTo>
                        <a:pt x="30" y="130"/>
                      </a:lnTo>
                      <a:lnTo>
                        <a:pt x="30" y="134"/>
                      </a:lnTo>
                      <a:lnTo>
                        <a:pt x="34" y="140"/>
                      </a:lnTo>
                      <a:lnTo>
                        <a:pt x="34" y="140"/>
                      </a:lnTo>
                      <a:lnTo>
                        <a:pt x="34" y="144"/>
                      </a:lnTo>
                      <a:lnTo>
                        <a:pt x="32" y="150"/>
                      </a:lnTo>
                      <a:lnTo>
                        <a:pt x="22" y="160"/>
                      </a:lnTo>
                      <a:lnTo>
                        <a:pt x="10" y="172"/>
                      </a:lnTo>
                      <a:lnTo>
                        <a:pt x="6" y="178"/>
                      </a:lnTo>
                      <a:lnTo>
                        <a:pt x="4" y="182"/>
                      </a:lnTo>
                      <a:lnTo>
                        <a:pt x="4" y="182"/>
                      </a:lnTo>
                      <a:lnTo>
                        <a:pt x="2" y="188"/>
                      </a:lnTo>
                      <a:lnTo>
                        <a:pt x="0" y="192"/>
                      </a:lnTo>
                      <a:lnTo>
                        <a:pt x="0" y="194"/>
                      </a:lnTo>
                      <a:lnTo>
                        <a:pt x="2" y="196"/>
                      </a:lnTo>
                      <a:lnTo>
                        <a:pt x="2" y="196"/>
                      </a:lnTo>
                      <a:close/>
                    </a:path>
                  </a:pathLst>
                </a:custGeom>
                <a:grpFill/>
                <a:ln w="6350">
                  <a:noFill/>
                  <a:round/>
                  <a:headEnd/>
                  <a:tailEnd/>
                </a:ln>
              </p:spPr>
              <p:txBody>
                <a:bodyPr/>
                <a:lstStyle/>
                <a:p>
                  <a:endParaRPr lang="da-DK" b="1"/>
                </a:p>
              </p:txBody>
            </p:sp>
            <p:sp>
              <p:nvSpPr>
                <p:cNvPr id="395" name="Freeform 6018"/>
                <p:cNvSpPr>
                  <a:spLocks/>
                </p:cNvSpPr>
                <p:nvPr/>
              </p:nvSpPr>
              <p:spPr bwMode="auto">
                <a:xfrm>
                  <a:off x="1258570" y="1024573"/>
                  <a:ext cx="190500" cy="87630"/>
                </a:xfrm>
                <a:custGeom>
                  <a:avLst/>
                  <a:gdLst/>
                  <a:ahLst/>
                  <a:cxnLst>
                    <a:cxn ang="0">
                      <a:pos x="12" y="124"/>
                    </a:cxn>
                    <a:cxn ang="0">
                      <a:pos x="16" y="130"/>
                    </a:cxn>
                    <a:cxn ang="0">
                      <a:pos x="36" y="120"/>
                    </a:cxn>
                    <a:cxn ang="0">
                      <a:pos x="50" y="118"/>
                    </a:cxn>
                    <a:cxn ang="0">
                      <a:pos x="66" y="124"/>
                    </a:cxn>
                    <a:cxn ang="0">
                      <a:pos x="76" y="124"/>
                    </a:cxn>
                    <a:cxn ang="0">
                      <a:pos x="88" y="114"/>
                    </a:cxn>
                    <a:cxn ang="0">
                      <a:pos x="94" y="122"/>
                    </a:cxn>
                    <a:cxn ang="0">
                      <a:pos x="112" y="138"/>
                    </a:cxn>
                    <a:cxn ang="0">
                      <a:pos x="132" y="132"/>
                    </a:cxn>
                    <a:cxn ang="0">
                      <a:pos x="138" y="114"/>
                    </a:cxn>
                    <a:cxn ang="0">
                      <a:pos x="146" y="110"/>
                    </a:cxn>
                    <a:cxn ang="0">
                      <a:pos x="156" y="114"/>
                    </a:cxn>
                    <a:cxn ang="0">
                      <a:pos x="174" y="94"/>
                    </a:cxn>
                    <a:cxn ang="0">
                      <a:pos x="182" y="76"/>
                    </a:cxn>
                    <a:cxn ang="0">
                      <a:pos x="186" y="66"/>
                    </a:cxn>
                    <a:cxn ang="0">
                      <a:pos x="206" y="56"/>
                    </a:cxn>
                    <a:cxn ang="0">
                      <a:pos x="208" y="64"/>
                    </a:cxn>
                    <a:cxn ang="0">
                      <a:pos x="206" y="88"/>
                    </a:cxn>
                    <a:cxn ang="0">
                      <a:pos x="214" y="96"/>
                    </a:cxn>
                    <a:cxn ang="0">
                      <a:pos x="236" y="100"/>
                    </a:cxn>
                    <a:cxn ang="0">
                      <a:pos x="244" y="92"/>
                    </a:cxn>
                    <a:cxn ang="0">
                      <a:pos x="246" y="80"/>
                    </a:cxn>
                    <a:cxn ang="0">
                      <a:pos x="274" y="74"/>
                    </a:cxn>
                    <a:cxn ang="0">
                      <a:pos x="294" y="60"/>
                    </a:cxn>
                    <a:cxn ang="0">
                      <a:pos x="280" y="42"/>
                    </a:cxn>
                    <a:cxn ang="0">
                      <a:pos x="272" y="36"/>
                    </a:cxn>
                    <a:cxn ang="0">
                      <a:pos x="278" y="28"/>
                    </a:cxn>
                    <a:cxn ang="0">
                      <a:pos x="300" y="18"/>
                    </a:cxn>
                    <a:cxn ang="0">
                      <a:pos x="288" y="8"/>
                    </a:cxn>
                    <a:cxn ang="0">
                      <a:pos x="258" y="0"/>
                    </a:cxn>
                    <a:cxn ang="0">
                      <a:pos x="244" y="4"/>
                    </a:cxn>
                    <a:cxn ang="0">
                      <a:pos x="234" y="16"/>
                    </a:cxn>
                    <a:cxn ang="0">
                      <a:pos x="202" y="12"/>
                    </a:cxn>
                    <a:cxn ang="0">
                      <a:pos x="160" y="18"/>
                    </a:cxn>
                    <a:cxn ang="0">
                      <a:pos x="128" y="38"/>
                    </a:cxn>
                    <a:cxn ang="0">
                      <a:pos x="102" y="58"/>
                    </a:cxn>
                    <a:cxn ang="0">
                      <a:pos x="82" y="66"/>
                    </a:cxn>
                    <a:cxn ang="0">
                      <a:pos x="66" y="78"/>
                    </a:cxn>
                    <a:cxn ang="0">
                      <a:pos x="44" y="90"/>
                    </a:cxn>
                    <a:cxn ang="0">
                      <a:pos x="28" y="86"/>
                    </a:cxn>
                    <a:cxn ang="0">
                      <a:pos x="12" y="96"/>
                    </a:cxn>
                    <a:cxn ang="0">
                      <a:pos x="2" y="112"/>
                    </a:cxn>
                    <a:cxn ang="0">
                      <a:pos x="14" y="116"/>
                    </a:cxn>
                  </a:cxnLst>
                  <a:rect l="0" t="0" r="r" b="b"/>
                  <a:pathLst>
                    <a:path w="300" h="138">
                      <a:moveTo>
                        <a:pt x="14" y="120"/>
                      </a:moveTo>
                      <a:lnTo>
                        <a:pt x="14" y="120"/>
                      </a:lnTo>
                      <a:lnTo>
                        <a:pt x="12" y="124"/>
                      </a:lnTo>
                      <a:lnTo>
                        <a:pt x="12" y="126"/>
                      </a:lnTo>
                      <a:lnTo>
                        <a:pt x="14" y="128"/>
                      </a:lnTo>
                      <a:lnTo>
                        <a:pt x="16" y="130"/>
                      </a:lnTo>
                      <a:lnTo>
                        <a:pt x="24" y="128"/>
                      </a:lnTo>
                      <a:lnTo>
                        <a:pt x="36" y="120"/>
                      </a:lnTo>
                      <a:lnTo>
                        <a:pt x="36" y="120"/>
                      </a:lnTo>
                      <a:lnTo>
                        <a:pt x="42" y="118"/>
                      </a:lnTo>
                      <a:lnTo>
                        <a:pt x="46" y="116"/>
                      </a:lnTo>
                      <a:lnTo>
                        <a:pt x="50" y="118"/>
                      </a:lnTo>
                      <a:lnTo>
                        <a:pt x="52" y="118"/>
                      </a:lnTo>
                      <a:lnTo>
                        <a:pt x="60" y="124"/>
                      </a:lnTo>
                      <a:lnTo>
                        <a:pt x="66" y="124"/>
                      </a:lnTo>
                      <a:lnTo>
                        <a:pt x="72" y="126"/>
                      </a:lnTo>
                      <a:lnTo>
                        <a:pt x="72" y="126"/>
                      </a:lnTo>
                      <a:lnTo>
                        <a:pt x="76" y="124"/>
                      </a:lnTo>
                      <a:lnTo>
                        <a:pt x="82" y="122"/>
                      </a:lnTo>
                      <a:lnTo>
                        <a:pt x="86" y="116"/>
                      </a:lnTo>
                      <a:lnTo>
                        <a:pt x="88" y="114"/>
                      </a:lnTo>
                      <a:lnTo>
                        <a:pt x="90" y="114"/>
                      </a:lnTo>
                      <a:lnTo>
                        <a:pt x="94" y="122"/>
                      </a:lnTo>
                      <a:lnTo>
                        <a:pt x="94" y="122"/>
                      </a:lnTo>
                      <a:lnTo>
                        <a:pt x="98" y="130"/>
                      </a:lnTo>
                      <a:lnTo>
                        <a:pt x="104" y="134"/>
                      </a:lnTo>
                      <a:lnTo>
                        <a:pt x="112" y="138"/>
                      </a:lnTo>
                      <a:lnTo>
                        <a:pt x="118" y="138"/>
                      </a:lnTo>
                      <a:lnTo>
                        <a:pt x="126" y="136"/>
                      </a:lnTo>
                      <a:lnTo>
                        <a:pt x="132" y="132"/>
                      </a:lnTo>
                      <a:lnTo>
                        <a:pt x="136" y="124"/>
                      </a:lnTo>
                      <a:lnTo>
                        <a:pt x="138" y="114"/>
                      </a:lnTo>
                      <a:lnTo>
                        <a:pt x="138" y="114"/>
                      </a:lnTo>
                      <a:lnTo>
                        <a:pt x="138" y="106"/>
                      </a:lnTo>
                      <a:lnTo>
                        <a:pt x="140" y="104"/>
                      </a:lnTo>
                      <a:lnTo>
                        <a:pt x="146" y="110"/>
                      </a:lnTo>
                      <a:lnTo>
                        <a:pt x="150" y="114"/>
                      </a:lnTo>
                      <a:lnTo>
                        <a:pt x="154" y="114"/>
                      </a:lnTo>
                      <a:lnTo>
                        <a:pt x="156" y="114"/>
                      </a:lnTo>
                      <a:lnTo>
                        <a:pt x="160" y="112"/>
                      </a:lnTo>
                      <a:lnTo>
                        <a:pt x="164" y="108"/>
                      </a:lnTo>
                      <a:lnTo>
                        <a:pt x="174" y="94"/>
                      </a:lnTo>
                      <a:lnTo>
                        <a:pt x="174" y="94"/>
                      </a:lnTo>
                      <a:lnTo>
                        <a:pt x="180" y="82"/>
                      </a:lnTo>
                      <a:lnTo>
                        <a:pt x="182" y="76"/>
                      </a:lnTo>
                      <a:lnTo>
                        <a:pt x="182" y="68"/>
                      </a:lnTo>
                      <a:lnTo>
                        <a:pt x="184" y="66"/>
                      </a:lnTo>
                      <a:lnTo>
                        <a:pt x="186" y="66"/>
                      </a:lnTo>
                      <a:lnTo>
                        <a:pt x="198" y="58"/>
                      </a:lnTo>
                      <a:lnTo>
                        <a:pt x="198" y="58"/>
                      </a:lnTo>
                      <a:lnTo>
                        <a:pt x="206" y="56"/>
                      </a:lnTo>
                      <a:lnTo>
                        <a:pt x="208" y="58"/>
                      </a:lnTo>
                      <a:lnTo>
                        <a:pt x="210" y="58"/>
                      </a:lnTo>
                      <a:lnTo>
                        <a:pt x="208" y="64"/>
                      </a:lnTo>
                      <a:lnTo>
                        <a:pt x="206" y="72"/>
                      </a:lnTo>
                      <a:lnTo>
                        <a:pt x="204" y="80"/>
                      </a:lnTo>
                      <a:lnTo>
                        <a:pt x="206" y="88"/>
                      </a:lnTo>
                      <a:lnTo>
                        <a:pt x="208" y="92"/>
                      </a:lnTo>
                      <a:lnTo>
                        <a:pt x="210" y="94"/>
                      </a:lnTo>
                      <a:lnTo>
                        <a:pt x="214" y="96"/>
                      </a:lnTo>
                      <a:lnTo>
                        <a:pt x="222" y="98"/>
                      </a:lnTo>
                      <a:lnTo>
                        <a:pt x="222" y="98"/>
                      </a:lnTo>
                      <a:lnTo>
                        <a:pt x="236" y="100"/>
                      </a:lnTo>
                      <a:lnTo>
                        <a:pt x="242" y="98"/>
                      </a:lnTo>
                      <a:lnTo>
                        <a:pt x="246" y="96"/>
                      </a:lnTo>
                      <a:lnTo>
                        <a:pt x="244" y="92"/>
                      </a:lnTo>
                      <a:lnTo>
                        <a:pt x="244" y="86"/>
                      </a:lnTo>
                      <a:lnTo>
                        <a:pt x="244" y="82"/>
                      </a:lnTo>
                      <a:lnTo>
                        <a:pt x="246" y="80"/>
                      </a:lnTo>
                      <a:lnTo>
                        <a:pt x="254" y="78"/>
                      </a:lnTo>
                      <a:lnTo>
                        <a:pt x="254" y="78"/>
                      </a:lnTo>
                      <a:lnTo>
                        <a:pt x="274" y="74"/>
                      </a:lnTo>
                      <a:lnTo>
                        <a:pt x="284" y="70"/>
                      </a:lnTo>
                      <a:lnTo>
                        <a:pt x="290" y="66"/>
                      </a:lnTo>
                      <a:lnTo>
                        <a:pt x="294" y="60"/>
                      </a:lnTo>
                      <a:lnTo>
                        <a:pt x="294" y="54"/>
                      </a:lnTo>
                      <a:lnTo>
                        <a:pt x="290" y="48"/>
                      </a:lnTo>
                      <a:lnTo>
                        <a:pt x="280" y="42"/>
                      </a:lnTo>
                      <a:lnTo>
                        <a:pt x="280" y="42"/>
                      </a:lnTo>
                      <a:lnTo>
                        <a:pt x="274" y="38"/>
                      </a:lnTo>
                      <a:lnTo>
                        <a:pt x="272" y="36"/>
                      </a:lnTo>
                      <a:lnTo>
                        <a:pt x="272" y="34"/>
                      </a:lnTo>
                      <a:lnTo>
                        <a:pt x="272" y="32"/>
                      </a:lnTo>
                      <a:lnTo>
                        <a:pt x="278" y="28"/>
                      </a:lnTo>
                      <a:lnTo>
                        <a:pt x="288" y="24"/>
                      </a:lnTo>
                      <a:lnTo>
                        <a:pt x="296" y="22"/>
                      </a:lnTo>
                      <a:lnTo>
                        <a:pt x="300" y="18"/>
                      </a:lnTo>
                      <a:lnTo>
                        <a:pt x="300" y="16"/>
                      </a:lnTo>
                      <a:lnTo>
                        <a:pt x="298" y="14"/>
                      </a:lnTo>
                      <a:lnTo>
                        <a:pt x="288" y="8"/>
                      </a:lnTo>
                      <a:lnTo>
                        <a:pt x="288" y="8"/>
                      </a:lnTo>
                      <a:lnTo>
                        <a:pt x="266" y="0"/>
                      </a:lnTo>
                      <a:lnTo>
                        <a:pt x="258" y="0"/>
                      </a:lnTo>
                      <a:lnTo>
                        <a:pt x="254" y="0"/>
                      </a:lnTo>
                      <a:lnTo>
                        <a:pt x="248" y="2"/>
                      </a:lnTo>
                      <a:lnTo>
                        <a:pt x="244" y="4"/>
                      </a:lnTo>
                      <a:lnTo>
                        <a:pt x="238" y="14"/>
                      </a:lnTo>
                      <a:lnTo>
                        <a:pt x="238" y="14"/>
                      </a:lnTo>
                      <a:lnTo>
                        <a:pt x="234" y="16"/>
                      </a:lnTo>
                      <a:lnTo>
                        <a:pt x="232" y="16"/>
                      </a:lnTo>
                      <a:lnTo>
                        <a:pt x="224" y="16"/>
                      </a:lnTo>
                      <a:lnTo>
                        <a:pt x="202" y="12"/>
                      </a:lnTo>
                      <a:lnTo>
                        <a:pt x="186" y="12"/>
                      </a:lnTo>
                      <a:lnTo>
                        <a:pt x="170" y="14"/>
                      </a:lnTo>
                      <a:lnTo>
                        <a:pt x="160" y="18"/>
                      </a:lnTo>
                      <a:lnTo>
                        <a:pt x="150" y="22"/>
                      </a:lnTo>
                      <a:lnTo>
                        <a:pt x="140" y="28"/>
                      </a:lnTo>
                      <a:lnTo>
                        <a:pt x="128" y="38"/>
                      </a:lnTo>
                      <a:lnTo>
                        <a:pt x="128" y="38"/>
                      </a:lnTo>
                      <a:lnTo>
                        <a:pt x="112" y="50"/>
                      </a:lnTo>
                      <a:lnTo>
                        <a:pt x="102" y="58"/>
                      </a:lnTo>
                      <a:lnTo>
                        <a:pt x="94" y="62"/>
                      </a:lnTo>
                      <a:lnTo>
                        <a:pt x="90" y="62"/>
                      </a:lnTo>
                      <a:lnTo>
                        <a:pt x="82" y="66"/>
                      </a:lnTo>
                      <a:lnTo>
                        <a:pt x="76" y="70"/>
                      </a:lnTo>
                      <a:lnTo>
                        <a:pt x="66" y="78"/>
                      </a:lnTo>
                      <a:lnTo>
                        <a:pt x="66" y="78"/>
                      </a:lnTo>
                      <a:lnTo>
                        <a:pt x="58" y="86"/>
                      </a:lnTo>
                      <a:lnTo>
                        <a:pt x="50" y="88"/>
                      </a:lnTo>
                      <a:lnTo>
                        <a:pt x="44" y="90"/>
                      </a:lnTo>
                      <a:lnTo>
                        <a:pt x="38" y="88"/>
                      </a:lnTo>
                      <a:lnTo>
                        <a:pt x="34" y="86"/>
                      </a:lnTo>
                      <a:lnTo>
                        <a:pt x="28" y="86"/>
                      </a:lnTo>
                      <a:lnTo>
                        <a:pt x="20" y="90"/>
                      </a:lnTo>
                      <a:lnTo>
                        <a:pt x="12" y="96"/>
                      </a:lnTo>
                      <a:lnTo>
                        <a:pt x="12" y="96"/>
                      </a:lnTo>
                      <a:lnTo>
                        <a:pt x="4" y="104"/>
                      </a:lnTo>
                      <a:lnTo>
                        <a:pt x="0" y="108"/>
                      </a:lnTo>
                      <a:lnTo>
                        <a:pt x="2" y="112"/>
                      </a:lnTo>
                      <a:lnTo>
                        <a:pt x="4" y="112"/>
                      </a:lnTo>
                      <a:lnTo>
                        <a:pt x="12" y="114"/>
                      </a:lnTo>
                      <a:lnTo>
                        <a:pt x="14" y="116"/>
                      </a:lnTo>
                      <a:lnTo>
                        <a:pt x="14" y="120"/>
                      </a:lnTo>
                      <a:lnTo>
                        <a:pt x="14" y="120"/>
                      </a:lnTo>
                      <a:close/>
                    </a:path>
                  </a:pathLst>
                </a:custGeom>
                <a:grpFill/>
                <a:ln w="6350">
                  <a:noFill/>
                  <a:round/>
                  <a:headEnd/>
                  <a:tailEnd/>
                </a:ln>
              </p:spPr>
              <p:txBody>
                <a:bodyPr/>
                <a:lstStyle/>
                <a:p>
                  <a:endParaRPr lang="da-DK" b="1"/>
                </a:p>
              </p:txBody>
            </p:sp>
            <p:sp>
              <p:nvSpPr>
                <p:cNvPr id="396" name="Freeform 6019"/>
                <p:cNvSpPr>
                  <a:spLocks/>
                </p:cNvSpPr>
                <p:nvPr/>
              </p:nvSpPr>
              <p:spPr bwMode="auto">
                <a:xfrm>
                  <a:off x="1468120" y="1056323"/>
                  <a:ext cx="35560" cy="10160"/>
                </a:xfrm>
                <a:custGeom>
                  <a:avLst/>
                  <a:gdLst/>
                  <a:ahLst/>
                  <a:cxnLst>
                    <a:cxn ang="0">
                      <a:pos x="0" y="8"/>
                    </a:cxn>
                    <a:cxn ang="0">
                      <a:pos x="0" y="8"/>
                    </a:cxn>
                    <a:cxn ang="0">
                      <a:pos x="0" y="12"/>
                    </a:cxn>
                    <a:cxn ang="0">
                      <a:pos x="4" y="14"/>
                    </a:cxn>
                    <a:cxn ang="0">
                      <a:pos x="18" y="16"/>
                    </a:cxn>
                    <a:cxn ang="0">
                      <a:pos x="38" y="16"/>
                    </a:cxn>
                    <a:cxn ang="0">
                      <a:pos x="46" y="14"/>
                    </a:cxn>
                    <a:cxn ang="0">
                      <a:pos x="54" y="12"/>
                    </a:cxn>
                    <a:cxn ang="0">
                      <a:pos x="54" y="12"/>
                    </a:cxn>
                    <a:cxn ang="0">
                      <a:pos x="56" y="10"/>
                    </a:cxn>
                    <a:cxn ang="0">
                      <a:pos x="56" y="8"/>
                    </a:cxn>
                    <a:cxn ang="0">
                      <a:pos x="54" y="6"/>
                    </a:cxn>
                    <a:cxn ang="0">
                      <a:pos x="46" y="2"/>
                    </a:cxn>
                    <a:cxn ang="0">
                      <a:pos x="36" y="2"/>
                    </a:cxn>
                    <a:cxn ang="0">
                      <a:pos x="26" y="0"/>
                    </a:cxn>
                    <a:cxn ang="0">
                      <a:pos x="16" y="2"/>
                    </a:cxn>
                    <a:cxn ang="0">
                      <a:pos x="6" y="4"/>
                    </a:cxn>
                    <a:cxn ang="0">
                      <a:pos x="0" y="8"/>
                    </a:cxn>
                    <a:cxn ang="0">
                      <a:pos x="0" y="8"/>
                    </a:cxn>
                  </a:cxnLst>
                  <a:rect l="0" t="0" r="r" b="b"/>
                  <a:pathLst>
                    <a:path w="56" h="16">
                      <a:moveTo>
                        <a:pt x="0" y="8"/>
                      </a:moveTo>
                      <a:lnTo>
                        <a:pt x="0" y="8"/>
                      </a:lnTo>
                      <a:lnTo>
                        <a:pt x="0" y="12"/>
                      </a:lnTo>
                      <a:lnTo>
                        <a:pt x="4" y="14"/>
                      </a:lnTo>
                      <a:lnTo>
                        <a:pt x="18" y="16"/>
                      </a:lnTo>
                      <a:lnTo>
                        <a:pt x="38" y="16"/>
                      </a:lnTo>
                      <a:lnTo>
                        <a:pt x="46" y="14"/>
                      </a:lnTo>
                      <a:lnTo>
                        <a:pt x="54" y="12"/>
                      </a:lnTo>
                      <a:lnTo>
                        <a:pt x="54" y="12"/>
                      </a:lnTo>
                      <a:lnTo>
                        <a:pt x="56" y="10"/>
                      </a:lnTo>
                      <a:lnTo>
                        <a:pt x="56" y="8"/>
                      </a:lnTo>
                      <a:lnTo>
                        <a:pt x="54" y="6"/>
                      </a:lnTo>
                      <a:lnTo>
                        <a:pt x="46" y="2"/>
                      </a:lnTo>
                      <a:lnTo>
                        <a:pt x="36" y="2"/>
                      </a:lnTo>
                      <a:lnTo>
                        <a:pt x="26" y="0"/>
                      </a:lnTo>
                      <a:lnTo>
                        <a:pt x="16" y="2"/>
                      </a:lnTo>
                      <a:lnTo>
                        <a:pt x="6" y="4"/>
                      </a:lnTo>
                      <a:lnTo>
                        <a:pt x="0" y="8"/>
                      </a:lnTo>
                      <a:lnTo>
                        <a:pt x="0" y="8"/>
                      </a:lnTo>
                      <a:close/>
                    </a:path>
                  </a:pathLst>
                </a:custGeom>
                <a:grpFill/>
                <a:ln w="6350">
                  <a:noFill/>
                  <a:round/>
                  <a:headEnd/>
                  <a:tailEnd/>
                </a:ln>
              </p:spPr>
              <p:txBody>
                <a:bodyPr/>
                <a:lstStyle/>
                <a:p>
                  <a:endParaRPr lang="da-DK" b="1"/>
                </a:p>
              </p:txBody>
            </p:sp>
            <p:sp>
              <p:nvSpPr>
                <p:cNvPr id="397" name="Freeform 6020"/>
                <p:cNvSpPr>
                  <a:spLocks/>
                </p:cNvSpPr>
                <p:nvPr/>
              </p:nvSpPr>
              <p:spPr bwMode="auto">
                <a:xfrm>
                  <a:off x="1464310" y="996633"/>
                  <a:ext cx="34290" cy="19050"/>
                </a:xfrm>
                <a:custGeom>
                  <a:avLst/>
                  <a:gdLst/>
                  <a:ahLst/>
                  <a:cxnLst>
                    <a:cxn ang="0">
                      <a:pos x="42" y="30"/>
                    </a:cxn>
                    <a:cxn ang="0">
                      <a:pos x="42" y="30"/>
                    </a:cxn>
                    <a:cxn ang="0">
                      <a:pos x="52" y="28"/>
                    </a:cxn>
                    <a:cxn ang="0">
                      <a:pos x="54" y="26"/>
                    </a:cxn>
                    <a:cxn ang="0">
                      <a:pos x="54" y="24"/>
                    </a:cxn>
                    <a:cxn ang="0">
                      <a:pos x="50" y="18"/>
                    </a:cxn>
                    <a:cxn ang="0">
                      <a:pos x="40" y="8"/>
                    </a:cxn>
                    <a:cxn ang="0">
                      <a:pos x="40" y="8"/>
                    </a:cxn>
                    <a:cxn ang="0">
                      <a:pos x="34" y="4"/>
                    </a:cxn>
                    <a:cxn ang="0">
                      <a:pos x="26" y="0"/>
                    </a:cxn>
                    <a:cxn ang="0">
                      <a:pos x="22" y="0"/>
                    </a:cxn>
                    <a:cxn ang="0">
                      <a:pos x="16" y="0"/>
                    </a:cxn>
                    <a:cxn ang="0">
                      <a:pos x="6" y="4"/>
                    </a:cxn>
                    <a:cxn ang="0">
                      <a:pos x="0" y="8"/>
                    </a:cxn>
                    <a:cxn ang="0">
                      <a:pos x="0" y="8"/>
                    </a:cxn>
                    <a:cxn ang="0">
                      <a:pos x="0" y="12"/>
                    </a:cxn>
                    <a:cxn ang="0">
                      <a:pos x="0" y="14"/>
                    </a:cxn>
                    <a:cxn ang="0">
                      <a:pos x="8" y="22"/>
                    </a:cxn>
                    <a:cxn ang="0">
                      <a:pos x="24" y="28"/>
                    </a:cxn>
                    <a:cxn ang="0">
                      <a:pos x="32" y="28"/>
                    </a:cxn>
                    <a:cxn ang="0">
                      <a:pos x="42" y="30"/>
                    </a:cxn>
                    <a:cxn ang="0">
                      <a:pos x="42" y="30"/>
                    </a:cxn>
                  </a:cxnLst>
                  <a:rect l="0" t="0" r="r" b="b"/>
                  <a:pathLst>
                    <a:path w="54" h="30">
                      <a:moveTo>
                        <a:pt x="42" y="30"/>
                      </a:moveTo>
                      <a:lnTo>
                        <a:pt x="42" y="30"/>
                      </a:lnTo>
                      <a:lnTo>
                        <a:pt x="52" y="28"/>
                      </a:lnTo>
                      <a:lnTo>
                        <a:pt x="54" y="26"/>
                      </a:lnTo>
                      <a:lnTo>
                        <a:pt x="54" y="24"/>
                      </a:lnTo>
                      <a:lnTo>
                        <a:pt x="50" y="18"/>
                      </a:lnTo>
                      <a:lnTo>
                        <a:pt x="40" y="8"/>
                      </a:lnTo>
                      <a:lnTo>
                        <a:pt x="40" y="8"/>
                      </a:lnTo>
                      <a:lnTo>
                        <a:pt x="34" y="4"/>
                      </a:lnTo>
                      <a:lnTo>
                        <a:pt x="26" y="0"/>
                      </a:lnTo>
                      <a:lnTo>
                        <a:pt x="22" y="0"/>
                      </a:lnTo>
                      <a:lnTo>
                        <a:pt x="16" y="0"/>
                      </a:lnTo>
                      <a:lnTo>
                        <a:pt x="6" y="4"/>
                      </a:lnTo>
                      <a:lnTo>
                        <a:pt x="0" y="8"/>
                      </a:lnTo>
                      <a:lnTo>
                        <a:pt x="0" y="8"/>
                      </a:lnTo>
                      <a:lnTo>
                        <a:pt x="0" y="12"/>
                      </a:lnTo>
                      <a:lnTo>
                        <a:pt x="0" y="14"/>
                      </a:lnTo>
                      <a:lnTo>
                        <a:pt x="8" y="22"/>
                      </a:lnTo>
                      <a:lnTo>
                        <a:pt x="24" y="28"/>
                      </a:lnTo>
                      <a:lnTo>
                        <a:pt x="32" y="28"/>
                      </a:lnTo>
                      <a:lnTo>
                        <a:pt x="42" y="30"/>
                      </a:lnTo>
                      <a:lnTo>
                        <a:pt x="42" y="30"/>
                      </a:lnTo>
                      <a:close/>
                    </a:path>
                  </a:pathLst>
                </a:custGeom>
                <a:grpFill/>
                <a:ln w="6350">
                  <a:noFill/>
                  <a:round/>
                  <a:headEnd/>
                  <a:tailEnd/>
                </a:ln>
              </p:spPr>
              <p:txBody>
                <a:bodyPr/>
                <a:lstStyle/>
                <a:p>
                  <a:endParaRPr lang="da-DK" b="1"/>
                </a:p>
              </p:txBody>
            </p:sp>
            <p:sp>
              <p:nvSpPr>
                <p:cNvPr id="398" name="Freeform 6021"/>
                <p:cNvSpPr>
                  <a:spLocks/>
                </p:cNvSpPr>
                <p:nvPr/>
              </p:nvSpPr>
              <p:spPr bwMode="auto">
                <a:xfrm>
                  <a:off x="1504950" y="994093"/>
                  <a:ext cx="97790" cy="39370"/>
                </a:xfrm>
                <a:custGeom>
                  <a:avLst/>
                  <a:gdLst/>
                  <a:ahLst/>
                  <a:cxnLst>
                    <a:cxn ang="0">
                      <a:pos x="106" y="56"/>
                    </a:cxn>
                    <a:cxn ang="0">
                      <a:pos x="106" y="56"/>
                    </a:cxn>
                    <a:cxn ang="0">
                      <a:pos x="120" y="52"/>
                    </a:cxn>
                    <a:cxn ang="0">
                      <a:pos x="130" y="48"/>
                    </a:cxn>
                    <a:cxn ang="0">
                      <a:pos x="136" y="44"/>
                    </a:cxn>
                    <a:cxn ang="0">
                      <a:pos x="138" y="40"/>
                    </a:cxn>
                    <a:cxn ang="0">
                      <a:pos x="138" y="34"/>
                    </a:cxn>
                    <a:cxn ang="0">
                      <a:pos x="132" y="30"/>
                    </a:cxn>
                    <a:cxn ang="0">
                      <a:pos x="124" y="28"/>
                    </a:cxn>
                    <a:cxn ang="0">
                      <a:pos x="114" y="26"/>
                    </a:cxn>
                    <a:cxn ang="0">
                      <a:pos x="114" y="26"/>
                    </a:cxn>
                    <a:cxn ang="0">
                      <a:pos x="104" y="24"/>
                    </a:cxn>
                    <a:cxn ang="0">
                      <a:pos x="104" y="24"/>
                    </a:cxn>
                    <a:cxn ang="0">
                      <a:pos x="118" y="22"/>
                    </a:cxn>
                    <a:cxn ang="0">
                      <a:pos x="138" y="16"/>
                    </a:cxn>
                    <a:cxn ang="0">
                      <a:pos x="148" y="12"/>
                    </a:cxn>
                    <a:cxn ang="0">
                      <a:pos x="152" y="8"/>
                    </a:cxn>
                    <a:cxn ang="0">
                      <a:pos x="152" y="8"/>
                    </a:cxn>
                    <a:cxn ang="0">
                      <a:pos x="154" y="4"/>
                    </a:cxn>
                    <a:cxn ang="0">
                      <a:pos x="152" y="2"/>
                    </a:cxn>
                    <a:cxn ang="0">
                      <a:pos x="148" y="0"/>
                    </a:cxn>
                    <a:cxn ang="0">
                      <a:pos x="138" y="0"/>
                    </a:cxn>
                    <a:cxn ang="0">
                      <a:pos x="124" y="0"/>
                    </a:cxn>
                    <a:cxn ang="0">
                      <a:pos x="90" y="4"/>
                    </a:cxn>
                    <a:cxn ang="0">
                      <a:pos x="50" y="8"/>
                    </a:cxn>
                    <a:cxn ang="0">
                      <a:pos x="50" y="8"/>
                    </a:cxn>
                    <a:cxn ang="0">
                      <a:pos x="18" y="14"/>
                    </a:cxn>
                    <a:cxn ang="0">
                      <a:pos x="8" y="18"/>
                    </a:cxn>
                    <a:cxn ang="0">
                      <a:pos x="4" y="22"/>
                    </a:cxn>
                    <a:cxn ang="0">
                      <a:pos x="0" y="26"/>
                    </a:cxn>
                    <a:cxn ang="0">
                      <a:pos x="0" y="30"/>
                    </a:cxn>
                    <a:cxn ang="0">
                      <a:pos x="8" y="46"/>
                    </a:cxn>
                    <a:cxn ang="0">
                      <a:pos x="8" y="46"/>
                    </a:cxn>
                    <a:cxn ang="0">
                      <a:pos x="14" y="52"/>
                    </a:cxn>
                    <a:cxn ang="0">
                      <a:pos x="22" y="58"/>
                    </a:cxn>
                    <a:cxn ang="0">
                      <a:pos x="32" y="60"/>
                    </a:cxn>
                    <a:cxn ang="0">
                      <a:pos x="46" y="62"/>
                    </a:cxn>
                    <a:cxn ang="0">
                      <a:pos x="74" y="60"/>
                    </a:cxn>
                    <a:cxn ang="0">
                      <a:pos x="106" y="56"/>
                    </a:cxn>
                    <a:cxn ang="0">
                      <a:pos x="106" y="56"/>
                    </a:cxn>
                  </a:cxnLst>
                  <a:rect l="0" t="0" r="r" b="b"/>
                  <a:pathLst>
                    <a:path w="154" h="62">
                      <a:moveTo>
                        <a:pt x="106" y="56"/>
                      </a:moveTo>
                      <a:lnTo>
                        <a:pt x="106" y="56"/>
                      </a:lnTo>
                      <a:lnTo>
                        <a:pt x="120" y="52"/>
                      </a:lnTo>
                      <a:lnTo>
                        <a:pt x="130" y="48"/>
                      </a:lnTo>
                      <a:lnTo>
                        <a:pt x="136" y="44"/>
                      </a:lnTo>
                      <a:lnTo>
                        <a:pt x="138" y="40"/>
                      </a:lnTo>
                      <a:lnTo>
                        <a:pt x="138" y="34"/>
                      </a:lnTo>
                      <a:lnTo>
                        <a:pt x="132" y="30"/>
                      </a:lnTo>
                      <a:lnTo>
                        <a:pt x="124" y="28"/>
                      </a:lnTo>
                      <a:lnTo>
                        <a:pt x="114" y="26"/>
                      </a:lnTo>
                      <a:lnTo>
                        <a:pt x="114" y="26"/>
                      </a:lnTo>
                      <a:lnTo>
                        <a:pt x="104" y="24"/>
                      </a:lnTo>
                      <a:lnTo>
                        <a:pt x="104" y="24"/>
                      </a:lnTo>
                      <a:lnTo>
                        <a:pt x="118" y="22"/>
                      </a:lnTo>
                      <a:lnTo>
                        <a:pt x="138" y="16"/>
                      </a:lnTo>
                      <a:lnTo>
                        <a:pt x="148" y="12"/>
                      </a:lnTo>
                      <a:lnTo>
                        <a:pt x="152" y="8"/>
                      </a:lnTo>
                      <a:lnTo>
                        <a:pt x="152" y="8"/>
                      </a:lnTo>
                      <a:lnTo>
                        <a:pt x="154" y="4"/>
                      </a:lnTo>
                      <a:lnTo>
                        <a:pt x="152" y="2"/>
                      </a:lnTo>
                      <a:lnTo>
                        <a:pt x="148" y="0"/>
                      </a:lnTo>
                      <a:lnTo>
                        <a:pt x="138" y="0"/>
                      </a:lnTo>
                      <a:lnTo>
                        <a:pt x="124" y="0"/>
                      </a:lnTo>
                      <a:lnTo>
                        <a:pt x="90" y="4"/>
                      </a:lnTo>
                      <a:lnTo>
                        <a:pt x="50" y="8"/>
                      </a:lnTo>
                      <a:lnTo>
                        <a:pt x="50" y="8"/>
                      </a:lnTo>
                      <a:lnTo>
                        <a:pt x="18" y="14"/>
                      </a:lnTo>
                      <a:lnTo>
                        <a:pt x="8" y="18"/>
                      </a:lnTo>
                      <a:lnTo>
                        <a:pt x="4" y="22"/>
                      </a:lnTo>
                      <a:lnTo>
                        <a:pt x="0" y="26"/>
                      </a:lnTo>
                      <a:lnTo>
                        <a:pt x="0" y="30"/>
                      </a:lnTo>
                      <a:lnTo>
                        <a:pt x="8" y="46"/>
                      </a:lnTo>
                      <a:lnTo>
                        <a:pt x="8" y="46"/>
                      </a:lnTo>
                      <a:lnTo>
                        <a:pt x="14" y="52"/>
                      </a:lnTo>
                      <a:lnTo>
                        <a:pt x="22" y="58"/>
                      </a:lnTo>
                      <a:lnTo>
                        <a:pt x="32" y="60"/>
                      </a:lnTo>
                      <a:lnTo>
                        <a:pt x="46" y="62"/>
                      </a:lnTo>
                      <a:lnTo>
                        <a:pt x="74" y="60"/>
                      </a:lnTo>
                      <a:lnTo>
                        <a:pt x="106" y="56"/>
                      </a:lnTo>
                      <a:lnTo>
                        <a:pt x="106" y="56"/>
                      </a:lnTo>
                      <a:close/>
                    </a:path>
                  </a:pathLst>
                </a:custGeom>
                <a:grpFill/>
                <a:ln w="6350">
                  <a:noFill/>
                  <a:round/>
                  <a:headEnd/>
                  <a:tailEnd/>
                </a:ln>
              </p:spPr>
              <p:txBody>
                <a:bodyPr/>
                <a:lstStyle/>
                <a:p>
                  <a:endParaRPr lang="da-DK" b="1"/>
                </a:p>
              </p:txBody>
            </p:sp>
            <p:sp>
              <p:nvSpPr>
                <p:cNvPr id="399" name="Freeform 6022"/>
                <p:cNvSpPr>
                  <a:spLocks/>
                </p:cNvSpPr>
                <p:nvPr/>
              </p:nvSpPr>
              <p:spPr bwMode="auto">
                <a:xfrm>
                  <a:off x="1772920" y="1067753"/>
                  <a:ext cx="143510" cy="87630"/>
                </a:xfrm>
                <a:custGeom>
                  <a:avLst/>
                  <a:gdLst/>
                  <a:ahLst/>
                  <a:cxnLst>
                    <a:cxn ang="0">
                      <a:pos x="144" y="12"/>
                    </a:cxn>
                    <a:cxn ang="0">
                      <a:pos x="130" y="4"/>
                    </a:cxn>
                    <a:cxn ang="0">
                      <a:pos x="104" y="4"/>
                    </a:cxn>
                    <a:cxn ang="0">
                      <a:pos x="88" y="8"/>
                    </a:cxn>
                    <a:cxn ang="0">
                      <a:pos x="78" y="14"/>
                    </a:cxn>
                    <a:cxn ang="0">
                      <a:pos x="84" y="22"/>
                    </a:cxn>
                    <a:cxn ang="0">
                      <a:pos x="124" y="62"/>
                    </a:cxn>
                    <a:cxn ang="0">
                      <a:pos x="102" y="50"/>
                    </a:cxn>
                    <a:cxn ang="0">
                      <a:pos x="82" y="34"/>
                    </a:cxn>
                    <a:cxn ang="0">
                      <a:pos x="74" y="24"/>
                    </a:cxn>
                    <a:cxn ang="0">
                      <a:pos x="64" y="20"/>
                    </a:cxn>
                    <a:cxn ang="0">
                      <a:pos x="54" y="18"/>
                    </a:cxn>
                    <a:cxn ang="0">
                      <a:pos x="32" y="20"/>
                    </a:cxn>
                    <a:cxn ang="0">
                      <a:pos x="26" y="26"/>
                    </a:cxn>
                    <a:cxn ang="0">
                      <a:pos x="32" y="36"/>
                    </a:cxn>
                    <a:cxn ang="0">
                      <a:pos x="46" y="52"/>
                    </a:cxn>
                    <a:cxn ang="0">
                      <a:pos x="56" y="64"/>
                    </a:cxn>
                    <a:cxn ang="0">
                      <a:pos x="42" y="60"/>
                    </a:cxn>
                    <a:cxn ang="0">
                      <a:pos x="32" y="62"/>
                    </a:cxn>
                    <a:cxn ang="0">
                      <a:pos x="26" y="66"/>
                    </a:cxn>
                    <a:cxn ang="0">
                      <a:pos x="8" y="74"/>
                    </a:cxn>
                    <a:cxn ang="0">
                      <a:pos x="0" y="78"/>
                    </a:cxn>
                    <a:cxn ang="0">
                      <a:pos x="4" y="86"/>
                    </a:cxn>
                    <a:cxn ang="0">
                      <a:pos x="8" y="88"/>
                    </a:cxn>
                    <a:cxn ang="0">
                      <a:pos x="26" y="90"/>
                    </a:cxn>
                    <a:cxn ang="0">
                      <a:pos x="66" y="86"/>
                    </a:cxn>
                    <a:cxn ang="0">
                      <a:pos x="122" y="76"/>
                    </a:cxn>
                    <a:cxn ang="0">
                      <a:pos x="136" y="76"/>
                    </a:cxn>
                    <a:cxn ang="0">
                      <a:pos x="138" y="80"/>
                    </a:cxn>
                    <a:cxn ang="0">
                      <a:pos x="106" y="90"/>
                    </a:cxn>
                    <a:cxn ang="0">
                      <a:pos x="92" y="98"/>
                    </a:cxn>
                    <a:cxn ang="0">
                      <a:pos x="90" y="104"/>
                    </a:cxn>
                    <a:cxn ang="0">
                      <a:pos x="92" y="106"/>
                    </a:cxn>
                    <a:cxn ang="0">
                      <a:pos x="100" y="120"/>
                    </a:cxn>
                    <a:cxn ang="0">
                      <a:pos x="104" y="136"/>
                    </a:cxn>
                    <a:cxn ang="0">
                      <a:pos x="116" y="136"/>
                    </a:cxn>
                    <a:cxn ang="0">
                      <a:pos x="126" y="134"/>
                    </a:cxn>
                    <a:cxn ang="0">
                      <a:pos x="142" y="128"/>
                    </a:cxn>
                    <a:cxn ang="0">
                      <a:pos x="166" y="132"/>
                    </a:cxn>
                    <a:cxn ang="0">
                      <a:pos x="200" y="128"/>
                    </a:cxn>
                    <a:cxn ang="0">
                      <a:pos x="208" y="122"/>
                    </a:cxn>
                    <a:cxn ang="0">
                      <a:pos x="208" y="112"/>
                    </a:cxn>
                    <a:cxn ang="0">
                      <a:pos x="202" y="100"/>
                    </a:cxn>
                    <a:cxn ang="0">
                      <a:pos x="202" y="88"/>
                    </a:cxn>
                    <a:cxn ang="0">
                      <a:pos x="210" y="88"/>
                    </a:cxn>
                    <a:cxn ang="0">
                      <a:pos x="214" y="92"/>
                    </a:cxn>
                    <a:cxn ang="0">
                      <a:pos x="226" y="98"/>
                    </a:cxn>
                    <a:cxn ang="0">
                      <a:pos x="224" y="90"/>
                    </a:cxn>
                    <a:cxn ang="0">
                      <a:pos x="216" y="76"/>
                    </a:cxn>
                    <a:cxn ang="0">
                      <a:pos x="212" y="60"/>
                    </a:cxn>
                    <a:cxn ang="0">
                      <a:pos x="208" y="30"/>
                    </a:cxn>
                    <a:cxn ang="0">
                      <a:pos x="196" y="10"/>
                    </a:cxn>
                    <a:cxn ang="0">
                      <a:pos x="184" y="4"/>
                    </a:cxn>
                    <a:cxn ang="0">
                      <a:pos x="164" y="0"/>
                    </a:cxn>
                    <a:cxn ang="0">
                      <a:pos x="156" y="6"/>
                    </a:cxn>
                    <a:cxn ang="0">
                      <a:pos x="148" y="14"/>
                    </a:cxn>
                    <a:cxn ang="0">
                      <a:pos x="144" y="12"/>
                    </a:cxn>
                  </a:cxnLst>
                  <a:rect l="0" t="0" r="r" b="b"/>
                  <a:pathLst>
                    <a:path w="226" h="138">
                      <a:moveTo>
                        <a:pt x="144" y="12"/>
                      </a:moveTo>
                      <a:lnTo>
                        <a:pt x="144" y="12"/>
                      </a:lnTo>
                      <a:lnTo>
                        <a:pt x="138" y="6"/>
                      </a:lnTo>
                      <a:lnTo>
                        <a:pt x="130" y="4"/>
                      </a:lnTo>
                      <a:lnTo>
                        <a:pt x="118" y="2"/>
                      </a:lnTo>
                      <a:lnTo>
                        <a:pt x="104" y="4"/>
                      </a:lnTo>
                      <a:lnTo>
                        <a:pt x="88" y="8"/>
                      </a:lnTo>
                      <a:lnTo>
                        <a:pt x="88" y="8"/>
                      </a:lnTo>
                      <a:lnTo>
                        <a:pt x="80" y="10"/>
                      </a:lnTo>
                      <a:lnTo>
                        <a:pt x="78" y="14"/>
                      </a:lnTo>
                      <a:lnTo>
                        <a:pt x="80" y="18"/>
                      </a:lnTo>
                      <a:lnTo>
                        <a:pt x="84" y="22"/>
                      </a:lnTo>
                      <a:lnTo>
                        <a:pt x="102" y="38"/>
                      </a:lnTo>
                      <a:lnTo>
                        <a:pt x="124" y="62"/>
                      </a:lnTo>
                      <a:lnTo>
                        <a:pt x="124" y="62"/>
                      </a:lnTo>
                      <a:lnTo>
                        <a:pt x="102" y="50"/>
                      </a:lnTo>
                      <a:lnTo>
                        <a:pt x="90" y="42"/>
                      </a:lnTo>
                      <a:lnTo>
                        <a:pt x="82" y="34"/>
                      </a:lnTo>
                      <a:lnTo>
                        <a:pt x="78" y="28"/>
                      </a:lnTo>
                      <a:lnTo>
                        <a:pt x="74" y="24"/>
                      </a:lnTo>
                      <a:lnTo>
                        <a:pt x="70" y="22"/>
                      </a:lnTo>
                      <a:lnTo>
                        <a:pt x="64" y="20"/>
                      </a:lnTo>
                      <a:lnTo>
                        <a:pt x="54" y="18"/>
                      </a:lnTo>
                      <a:lnTo>
                        <a:pt x="54" y="18"/>
                      </a:lnTo>
                      <a:lnTo>
                        <a:pt x="40" y="18"/>
                      </a:lnTo>
                      <a:lnTo>
                        <a:pt x="32" y="20"/>
                      </a:lnTo>
                      <a:lnTo>
                        <a:pt x="28" y="22"/>
                      </a:lnTo>
                      <a:lnTo>
                        <a:pt x="26" y="26"/>
                      </a:lnTo>
                      <a:lnTo>
                        <a:pt x="28" y="30"/>
                      </a:lnTo>
                      <a:lnTo>
                        <a:pt x="32" y="36"/>
                      </a:lnTo>
                      <a:lnTo>
                        <a:pt x="46" y="52"/>
                      </a:lnTo>
                      <a:lnTo>
                        <a:pt x="46" y="52"/>
                      </a:lnTo>
                      <a:lnTo>
                        <a:pt x="56" y="64"/>
                      </a:lnTo>
                      <a:lnTo>
                        <a:pt x="56" y="64"/>
                      </a:lnTo>
                      <a:lnTo>
                        <a:pt x="52" y="62"/>
                      </a:lnTo>
                      <a:lnTo>
                        <a:pt x="42" y="60"/>
                      </a:lnTo>
                      <a:lnTo>
                        <a:pt x="36" y="60"/>
                      </a:lnTo>
                      <a:lnTo>
                        <a:pt x="32" y="62"/>
                      </a:lnTo>
                      <a:lnTo>
                        <a:pt x="32" y="62"/>
                      </a:lnTo>
                      <a:lnTo>
                        <a:pt x="26" y="66"/>
                      </a:lnTo>
                      <a:lnTo>
                        <a:pt x="20" y="70"/>
                      </a:lnTo>
                      <a:lnTo>
                        <a:pt x="8" y="74"/>
                      </a:lnTo>
                      <a:lnTo>
                        <a:pt x="4" y="76"/>
                      </a:lnTo>
                      <a:lnTo>
                        <a:pt x="0" y="78"/>
                      </a:lnTo>
                      <a:lnTo>
                        <a:pt x="0" y="82"/>
                      </a:lnTo>
                      <a:lnTo>
                        <a:pt x="4" y="86"/>
                      </a:lnTo>
                      <a:lnTo>
                        <a:pt x="4" y="86"/>
                      </a:lnTo>
                      <a:lnTo>
                        <a:pt x="8" y="88"/>
                      </a:lnTo>
                      <a:lnTo>
                        <a:pt x="12" y="90"/>
                      </a:lnTo>
                      <a:lnTo>
                        <a:pt x="26" y="90"/>
                      </a:lnTo>
                      <a:lnTo>
                        <a:pt x="44" y="88"/>
                      </a:lnTo>
                      <a:lnTo>
                        <a:pt x="66" y="86"/>
                      </a:lnTo>
                      <a:lnTo>
                        <a:pt x="106" y="78"/>
                      </a:lnTo>
                      <a:lnTo>
                        <a:pt x="122" y="76"/>
                      </a:lnTo>
                      <a:lnTo>
                        <a:pt x="136" y="76"/>
                      </a:lnTo>
                      <a:lnTo>
                        <a:pt x="136" y="76"/>
                      </a:lnTo>
                      <a:lnTo>
                        <a:pt x="140" y="78"/>
                      </a:lnTo>
                      <a:lnTo>
                        <a:pt x="138" y="80"/>
                      </a:lnTo>
                      <a:lnTo>
                        <a:pt x="118" y="86"/>
                      </a:lnTo>
                      <a:lnTo>
                        <a:pt x="106" y="90"/>
                      </a:lnTo>
                      <a:lnTo>
                        <a:pt x="96" y="94"/>
                      </a:lnTo>
                      <a:lnTo>
                        <a:pt x="92" y="98"/>
                      </a:lnTo>
                      <a:lnTo>
                        <a:pt x="90" y="100"/>
                      </a:lnTo>
                      <a:lnTo>
                        <a:pt x="90" y="104"/>
                      </a:lnTo>
                      <a:lnTo>
                        <a:pt x="92" y="106"/>
                      </a:lnTo>
                      <a:lnTo>
                        <a:pt x="92" y="106"/>
                      </a:lnTo>
                      <a:lnTo>
                        <a:pt x="98" y="114"/>
                      </a:lnTo>
                      <a:lnTo>
                        <a:pt x="100" y="120"/>
                      </a:lnTo>
                      <a:lnTo>
                        <a:pt x="102" y="132"/>
                      </a:lnTo>
                      <a:lnTo>
                        <a:pt x="104" y="136"/>
                      </a:lnTo>
                      <a:lnTo>
                        <a:pt x="108" y="138"/>
                      </a:lnTo>
                      <a:lnTo>
                        <a:pt x="116" y="136"/>
                      </a:lnTo>
                      <a:lnTo>
                        <a:pt x="126" y="134"/>
                      </a:lnTo>
                      <a:lnTo>
                        <a:pt x="126" y="134"/>
                      </a:lnTo>
                      <a:lnTo>
                        <a:pt x="136" y="130"/>
                      </a:lnTo>
                      <a:lnTo>
                        <a:pt x="142" y="128"/>
                      </a:lnTo>
                      <a:lnTo>
                        <a:pt x="166" y="132"/>
                      </a:lnTo>
                      <a:lnTo>
                        <a:pt x="166" y="132"/>
                      </a:lnTo>
                      <a:lnTo>
                        <a:pt x="184" y="132"/>
                      </a:lnTo>
                      <a:lnTo>
                        <a:pt x="200" y="128"/>
                      </a:lnTo>
                      <a:lnTo>
                        <a:pt x="206" y="126"/>
                      </a:lnTo>
                      <a:lnTo>
                        <a:pt x="208" y="122"/>
                      </a:lnTo>
                      <a:lnTo>
                        <a:pt x="210" y="118"/>
                      </a:lnTo>
                      <a:lnTo>
                        <a:pt x="208" y="112"/>
                      </a:lnTo>
                      <a:lnTo>
                        <a:pt x="208" y="112"/>
                      </a:lnTo>
                      <a:lnTo>
                        <a:pt x="202" y="100"/>
                      </a:lnTo>
                      <a:lnTo>
                        <a:pt x="202" y="92"/>
                      </a:lnTo>
                      <a:lnTo>
                        <a:pt x="202" y="88"/>
                      </a:lnTo>
                      <a:lnTo>
                        <a:pt x="206" y="88"/>
                      </a:lnTo>
                      <a:lnTo>
                        <a:pt x="210" y="88"/>
                      </a:lnTo>
                      <a:lnTo>
                        <a:pt x="214" y="92"/>
                      </a:lnTo>
                      <a:lnTo>
                        <a:pt x="214" y="92"/>
                      </a:lnTo>
                      <a:lnTo>
                        <a:pt x="224" y="98"/>
                      </a:lnTo>
                      <a:lnTo>
                        <a:pt x="226" y="98"/>
                      </a:lnTo>
                      <a:lnTo>
                        <a:pt x="226" y="98"/>
                      </a:lnTo>
                      <a:lnTo>
                        <a:pt x="224" y="90"/>
                      </a:lnTo>
                      <a:lnTo>
                        <a:pt x="216" y="76"/>
                      </a:lnTo>
                      <a:lnTo>
                        <a:pt x="216" y="76"/>
                      </a:lnTo>
                      <a:lnTo>
                        <a:pt x="214" y="68"/>
                      </a:lnTo>
                      <a:lnTo>
                        <a:pt x="212" y="60"/>
                      </a:lnTo>
                      <a:lnTo>
                        <a:pt x="210" y="40"/>
                      </a:lnTo>
                      <a:lnTo>
                        <a:pt x="208" y="30"/>
                      </a:lnTo>
                      <a:lnTo>
                        <a:pt x="204" y="20"/>
                      </a:lnTo>
                      <a:lnTo>
                        <a:pt x="196" y="10"/>
                      </a:lnTo>
                      <a:lnTo>
                        <a:pt x="184" y="4"/>
                      </a:lnTo>
                      <a:lnTo>
                        <a:pt x="184" y="4"/>
                      </a:lnTo>
                      <a:lnTo>
                        <a:pt x="172" y="0"/>
                      </a:lnTo>
                      <a:lnTo>
                        <a:pt x="164" y="0"/>
                      </a:lnTo>
                      <a:lnTo>
                        <a:pt x="160" y="2"/>
                      </a:lnTo>
                      <a:lnTo>
                        <a:pt x="156" y="6"/>
                      </a:lnTo>
                      <a:lnTo>
                        <a:pt x="152" y="14"/>
                      </a:lnTo>
                      <a:lnTo>
                        <a:pt x="148" y="14"/>
                      </a:lnTo>
                      <a:lnTo>
                        <a:pt x="144" y="12"/>
                      </a:lnTo>
                      <a:lnTo>
                        <a:pt x="144" y="12"/>
                      </a:lnTo>
                      <a:close/>
                    </a:path>
                  </a:pathLst>
                </a:custGeom>
                <a:grpFill/>
                <a:ln w="6350">
                  <a:noFill/>
                  <a:round/>
                  <a:headEnd/>
                  <a:tailEnd/>
                </a:ln>
              </p:spPr>
              <p:txBody>
                <a:bodyPr/>
                <a:lstStyle/>
                <a:p>
                  <a:endParaRPr lang="da-DK" b="1"/>
                </a:p>
              </p:txBody>
            </p:sp>
            <p:sp>
              <p:nvSpPr>
                <p:cNvPr id="400" name="Freeform 6023"/>
                <p:cNvSpPr>
                  <a:spLocks/>
                </p:cNvSpPr>
                <p:nvPr/>
              </p:nvSpPr>
              <p:spPr bwMode="auto">
                <a:xfrm>
                  <a:off x="1842770" y="887413"/>
                  <a:ext cx="36830" cy="25400"/>
                </a:xfrm>
                <a:custGeom>
                  <a:avLst/>
                  <a:gdLst/>
                  <a:ahLst/>
                  <a:cxnLst>
                    <a:cxn ang="0">
                      <a:pos x="30" y="32"/>
                    </a:cxn>
                    <a:cxn ang="0">
                      <a:pos x="30" y="32"/>
                    </a:cxn>
                    <a:cxn ang="0">
                      <a:pos x="40" y="38"/>
                    </a:cxn>
                    <a:cxn ang="0">
                      <a:pos x="46" y="40"/>
                    </a:cxn>
                    <a:cxn ang="0">
                      <a:pos x="50" y="40"/>
                    </a:cxn>
                    <a:cxn ang="0">
                      <a:pos x="54" y="38"/>
                    </a:cxn>
                    <a:cxn ang="0">
                      <a:pos x="56" y="34"/>
                    </a:cxn>
                    <a:cxn ang="0">
                      <a:pos x="58" y="28"/>
                    </a:cxn>
                    <a:cxn ang="0">
                      <a:pos x="56" y="20"/>
                    </a:cxn>
                    <a:cxn ang="0">
                      <a:pos x="56" y="20"/>
                    </a:cxn>
                    <a:cxn ang="0">
                      <a:pos x="52" y="12"/>
                    </a:cxn>
                    <a:cxn ang="0">
                      <a:pos x="46" y="6"/>
                    </a:cxn>
                    <a:cxn ang="0">
                      <a:pos x="36" y="2"/>
                    </a:cxn>
                    <a:cxn ang="0">
                      <a:pos x="26" y="0"/>
                    </a:cxn>
                    <a:cxn ang="0">
                      <a:pos x="16" y="0"/>
                    </a:cxn>
                    <a:cxn ang="0">
                      <a:pos x="6" y="2"/>
                    </a:cxn>
                    <a:cxn ang="0">
                      <a:pos x="2" y="6"/>
                    </a:cxn>
                    <a:cxn ang="0">
                      <a:pos x="0" y="10"/>
                    </a:cxn>
                    <a:cxn ang="0">
                      <a:pos x="0" y="14"/>
                    </a:cxn>
                    <a:cxn ang="0">
                      <a:pos x="0" y="14"/>
                    </a:cxn>
                    <a:cxn ang="0">
                      <a:pos x="0" y="18"/>
                    </a:cxn>
                    <a:cxn ang="0">
                      <a:pos x="4" y="22"/>
                    </a:cxn>
                    <a:cxn ang="0">
                      <a:pos x="10" y="24"/>
                    </a:cxn>
                    <a:cxn ang="0">
                      <a:pos x="18" y="26"/>
                    </a:cxn>
                    <a:cxn ang="0">
                      <a:pos x="24" y="28"/>
                    </a:cxn>
                    <a:cxn ang="0">
                      <a:pos x="30" y="32"/>
                    </a:cxn>
                    <a:cxn ang="0">
                      <a:pos x="30" y="32"/>
                    </a:cxn>
                  </a:cxnLst>
                  <a:rect l="0" t="0" r="r" b="b"/>
                  <a:pathLst>
                    <a:path w="58" h="40">
                      <a:moveTo>
                        <a:pt x="30" y="32"/>
                      </a:moveTo>
                      <a:lnTo>
                        <a:pt x="30" y="32"/>
                      </a:lnTo>
                      <a:lnTo>
                        <a:pt x="40" y="38"/>
                      </a:lnTo>
                      <a:lnTo>
                        <a:pt x="46" y="40"/>
                      </a:lnTo>
                      <a:lnTo>
                        <a:pt x="50" y="40"/>
                      </a:lnTo>
                      <a:lnTo>
                        <a:pt x="54" y="38"/>
                      </a:lnTo>
                      <a:lnTo>
                        <a:pt x="56" y="34"/>
                      </a:lnTo>
                      <a:lnTo>
                        <a:pt x="58" y="28"/>
                      </a:lnTo>
                      <a:lnTo>
                        <a:pt x="56" y="20"/>
                      </a:lnTo>
                      <a:lnTo>
                        <a:pt x="56" y="20"/>
                      </a:lnTo>
                      <a:lnTo>
                        <a:pt x="52" y="12"/>
                      </a:lnTo>
                      <a:lnTo>
                        <a:pt x="46" y="6"/>
                      </a:lnTo>
                      <a:lnTo>
                        <a:pt x="36" y="2"/>
                      </a:lnTo>
                      <a:lnTo>
                        <a:pt x="26" y="0"/>
                      </a:lnTo>
                      <a:lnTo>
                        <a:pt x="16" y="0"/>
                      </a:lnTo>
                      <a:lnTo>
                        <a:pt x="6" y="2"/>
                      </a:lnTo>
                      <a:lnTo>
                        <a:pt x="2" y="6"/>
                      </a:lnTo>
                      <a:lnTo>
                        <a:pt x="0" y="10"/>
                      </a:lnTo>
                      <a:lnTo>
                        <a:pt x="0" y="14"/>
                      </a:lnTo>
                      <a:lnTo>
                        <a:pt x="0" y="14"/>
                      </a:lnTo>
                      <a:lnTo>
                        <a:pt x="0" y="18"/>
                      </a:lnTo>
                      <a:lnTo>
                        <a:pt x="4" y="22"/>
                      </a:lnTo>
                      <a:lnTo>
                        <a:pt x="10" y="24"/>
                      </a:lnTo>
                      <a:lnTo>
                        <a:pt x="18" y="26"/>
                      </a:lnTo>
                      <a:lnTo>
                        <a:pt x="24" y="28"/>
                      </a:lnTo>
                      <a:lnTo>
                        <a:pt x="30" y="32"/>
                      </a:lnTo>
                      <a:lnTo>
                        <a:pt x="30" y="32"/>
                      </a:lnTo>
                      <a:close/>
                    </a:path>
                  </a:pathLst>
                </a:custGeom>
                <a:grpFill/>
                <a:ln w="6350">
                  <a:noFill/>
                  <a:round/>
                  <a:headEnd/>
                  <a:tailEnd/>
                </a:ln>
              </p:spPr>
              <p:txBody>
                <a:bodyPr/>
                <a:lstStyle/>
                <a:p>
                  <a:endParaRPr lang="da-DK" b="1"/>
                </a:p>
              </p:txBody>
            </p:sp>
            <p:sp>
              <p:nvSpPr>
                <p:cNvPr id="401" name="Freeform 6024"/>
                <p:cNvSpPr>
                  <a:spLocks/>
                </p:cNvSpPr>
                <p:nvPr/>
              </p:nvSpPr>
              <p:spPr bwMode="auto">
                <a:xfrm>
                  <a:off x="1507490" y="963613"/>
                  <a:ext cx="102870" cy="24130"/>
                </a:xfrm>
                <a:custGeom>
                  <a:avLst/>
                  <a:gdLst/>
                  <a:ahLst/>
                  <a:cxnLst>
                    <a:cxn ang="0">
                      <a:pos x="20" y="34"/>
                    </a:cxn>
                    <a:cxn ang="0">
                      <a:pos x="20" y="34"/>
                    </a:cxn>
                    <a:cxn ang="0">
                      <a:pos x="26" y="32"/>
                    </a:cxn>
                    <a:cxn ang="0">
                      <a:pos x="34" y="32"/>
                    </a:cxn>
                    <a:cxn ang="0">
                      <a:pos x="60" y="36"/>
                    </a:cxn>
                    <a:cxn ang="0">
                      <a:pos x="60" y="36"/>
                    </a:cxn>
                    <a:cxn ang="0">
                      <a:pos x="72" y="38"/>
                    </a:cxn>
                    <a:cxn ang="0">
                      <a:pos x="76" y="36"/>
                    </a:cxn>
                    <a:cxn ang="0">
                      <a:pos x="84" y="34"/>
                    </a:cxn>
                    <a:cxn ang="0">
                      <a:pos x="108" y="34"/>
                    </a:cxn>
                    <a:cxn ang="0">
                      <a:pos x="108" y="34"/>
                    </a:cxn>
                    <a:cxn ang="0">
                      <a:pos x="124" y="36"/>
                    </a:cxn>
                    <a:cxn ang="0">
                      <a:pos x="138" y="34"/>
                    </a:cxn>
                    <a:cxn ang="0">
                      <a:pos x="150" y="32"/>
                    </a:cxn>
                    <a:cxn ang="0">
                      <a:pos x="158" y="28"/>
                    </a:cxn>
                    <a:cxn ang="0">
                      <a:pos x="162" y="24"/>
                    </a:cxn>
                    <a:cxn ang="0">
                      <a:pos x="162" y="22"/>
                    </a:cxn>
                    <a:cxn ang="0">
                      <a:pos x="160" y="18"/>
                    </a:cxn>
                    <a:cxn ang="0">
                      <a:pos x="152" y="12"/>
                    </a:cxn>
                    <a:cxn ang="0">
                      <a:pos x="138" y="6"/>
                    </a:cxn>
                    <a:cxn ang="0">
                      <a:pos x="138" y="6"/>
                    </a:cxn>
                    <a:cxn ang="0">
                      <a:pos x="122" y="0"/>
                    </a:cxn>
                    <a:cxn ang="0">
                      <a:pos x="108" y="0"/>
                    </a:cxn>
                    <a:cxn ang="0">
                      <a:pos x="96" y="0"/>
                    </a:cxn>
                    <a:cxn ang="0">
                      <a:pos x="86" y="2"/>
                    </a:cxn>
                    <a:cxn ang="0">
                      <a:pos x="64" y="10"/>
                    </a:cxn>
                    <a:cxn ang="0">
                      <a:pos x="52" y="14"/>
                    </a:cxn>
                    <a:cxn ang="0">
                      <a:pos x="36" y="16"/>
                    </a:cxn>
                    <a:cxn ang="0">
                      <a:pos x="36" y="16"/>
                    </a:cxn>
                    <a:cxn ang="0">
                      <a:pos x="22" y="20"/>
                    </a:cxn>
                    <a:cxn ang="0">
                      <a:pos x="10" y="24"/>
                    </a:cxn>
                    <a:cxn ang="0">
                      <a:pos x="4" y="28"/>
                    </a:cxn>
                    <a:cxn ang="0">
                      <a:pos x="0" y="30"/>
                    </a:cxn>
                    <a:cxn ang="0">
                      <a:pos x="0" y="34"/>
                    </a:cxn>
                    <a:cxn ang="0">
                      <a:pos x="4" y="36"/>
                    </a:cxn>
                    <a:cxn ang="0">
                      <a:pos x="10" y="36"/>
                    </a:cxn>
                    <a:cxn ang="0">
                      <a:pos x="20" y="34"/>
                    </a:cxn>
                    <a:cxn ang="0">
                      <a:pos x="20" y="34"/>
                    </a:cxn>
                  </a:cxnLst>
                  <a:rect l="0" t="0" r="r" b="b"/>
                  <a:pathLst>
                    <a:path w="162" h="38">
                      <a:moveTo>
                        <a:pt x="20" y="34"/>
                      </a:moveTo>
                      <a:lnTo>
                        <a:pt x="20" y="34"/>
                      </a:lnTo>
                      <a:lnTo>
                        <a:pt x="26" y="32"/>
                      </a:lnTo>
                      <a:lnTo>
                        <a:pt x="34" y="32"/>
                      </a:lnTo>
                      <a:lnTo>
                        <a:pt x="60" y="36"/>
                      </a:lnTo>
                      <a:lnTo>
                        <a:pt x="60" y="36"/>
                      </a:lnTo>
                      <a:lnTo>
                        <a:pt x="72" y="38"/>
                      </a:lnTo>
                      <a:lnTo>
                        <a:pt x="76" y="36"/>
                      </a:lnTo>
                      <a:lnTo>
                        <a:pt x="84" y="34"/>
                      </a:lnTo>
                      <a:lnTo>
                        <a:pt x="108" y="34"/>
                      </a:lnTo>
                      <a:lnTo>
                        <a:pt x="108" y="34"/>
                      </a:lnTo>
                      <a:lnTo>
                        <a:pt x="124" y="36"/>
                      </a:lnTo>
                      <a:lnTo>
                        <a:pt x="138" y="34"/>
                      </a:lnTo>
                      <a:lnTo>
                        <a:pt x="150" y="32"/>
                      </a:lnTo>
                      <a:lnTo>
                        <a:pt x="158" y="28"/>
                      </a:lnTo>
                      <a:lnTo>
                        <a:pt x="162" y="24"/>
                      </a:lnTo>
                      <a:lnTo>
                        <a:pt x="162" y="22"/>
                      </a:lnTo>
                      <a:lnTo>
                        <a:pt x="160" y="18"/>
                      </a:lnTo>
                      <a:lnTo>
                        <a:pt x="152" y="12"/>
                      </a:lnTo>
                      <a:lnTo>
                        <a:pt x="138" y="6"/>
                      </a:lnTo>
                      <a:lnTo>
                        <a:pt x="138" y="6"/>
                      </a:lnTo>
                      <a:lnTo>
                        <a:pt x="122" y="0"/>
                      </a:lnTo>
                      <a:lnTo>
                        <a:pt x="108" y="0"/>
                      </a:lnTo>
                      <a:lnTo>
                        <a:pt x="96" y="0"/>
                      </a:lnTo>
                      <a:lnTo>
                        <a:pt x="86" y="2"/>
                      </a:lnTo>
                      <a:lnTo>
                        <a:pt x="64" y="10"/>
                      </a:lnTo>
                      <a:lnTo>
                        <a:pt x="52" y="14"/>
                      </a:lnTo>
                      <a:lnTo>
                        <a:pt x="36" y="16"/>
                      </a:lnTo>
                      <a:lnTo>
                        <a:pt x="36" y="16"/>
                      </a:lnTo>
                      <a:lnTo>
                        <a:pt x="22" y="20"/>
                      </a:lnTo>
                      <a:lnTo>
                        <a:pt x="10" y="24"/>
                      </a:lnTo>
                      <a:lnTo>
                        <a:pt x="4" y="28"/>
                      </a:lnTo>
                      <a:lnTo>
                        <a:pt x="0" y="30"/>
                      </a:lnTo>
                      <a:lnTo>
                        <a:pt x="0" y="34"/>
                      </a:lnTo>
                      <a:lnTo>
                        <a:pt x="4" y="36"/>
                      </a:lnTo>
                      <a:lnTo>
                        <a:pt x="10" y="36"/>
                      </a:lnTo>
                      <a:lnTo>
                        <a:pt x="20" y="34"/>
                      </a:lnTo>
                      <a:lnTo>
                        <a:pt x="20" y="34"/>
                      </a:lnTo>
                      <a:close/>
                    </a:path>
                  </a:pathLst>
                </a:custGeom>
                <a:grpFill/>
                <a:ln w="6350">
                  <a:noFill/>
                  <a:round/>
                  <a:headEnd/>
                  <a:tailEnd/>
                </a:ln>
              </p:spPr>
              <p:txBody>
                <a:bodyPr/>
                <a:lstStyle/>
                <a:p>
                  <a:endParaRPr lang="da-DK" b="1"/>
                </a:p>
              </p:txBody>
            </p:sp>
            <p:sp>
              <p:nvSpPr>
                <p:cNvPr id="402" name="Freeform 6025"/>
                <p:cNvSpPr>
                  <a:spLocks/>
                </p:cNvSpPr>
                <p:nvPr/>
              </p:nvSpPr>
              <p:spPr bwMode="auto">
                <a:xfrm>
                  <a:off x="1703070" y="928053"/>
                  <a:ext cx="168910" cy="82550"/>
                </a:xfrm>
                <a:custGeom>
                  <a:avLst/>
                  <a:gdLst/>
                  <a:ahLst/>
                  <a:cxnLst>
                    <a:cxn ang="0">
                      <a:pos x="30" y="40"/>
                    </a:cxn>
                    <a:cxn ang="0">
                      <a:pos x="32" y="50"/>
                    </a:cxn>
                    <a:cxn ang="0">
                      <a:pos x="40" y="46"/>
                    </a:cxn>
                    <a:cxn ang="0">
                      <a:pos x="52" y="44"/>
                    </a:cxn>
                    <a:cxn ang="0">
                      <a:pos x="66" y="54"/>
                    </a:cxn>
                    <a:cxn ang="0">
                      <a:pos x="72" y="62"/>
                    </a:cxn>
                    <a:cxn ang="0">
                      <a:pos x="68" y="70"/>
                    </a:cxn>
                    <a:cxn ang="0">
                      <a:pos x="44" y="68"/>
                    </a:cxn>
                    <a:cxn ang="0">
                      <a:pos x="26" y="70"/>
                    </a:cxn>
                    <a:cxn ang="0">
                      <a:pos x="24" y="74"/>
                    </a:cxn>
                    <a:cxn ang="0">
                      <a:pos x="24" y="82"/>
                    </a:cxn>
                    <a:cxn ang="0">
                      <a:pos x="36" y="90"/>
                    </a:cxn>
                    <a:cxn ang="0">
                      <a:pos x="60" y="92"/>
                    </a:cxn>
                    <a:cxn ang="0">
                      <a:pos x="78" y="88"/>
                    </a:cxn>
                    <a:cxn ang="0">
                      <a:pos x="108" y="82"/>
                    </a:cxn>
                    <a:cxn ang="0">
                      <a:pos x="114" y="86"/>
                    </a:cxn>
                    <a:cxn ang="0">
                      <a:pos x="120" y="92"/>
                    </a:cxn>
                    <a:cxn ang="0">
                      <a:pos x="146" y="90"/>
                    </a:cxn>
                    <a:cxn ang="0">
                      <a:pos x="156" y="90"/>
                    </a:cxn>
                    <a:cxn ang="0">
                      <a:pos x="170" y="92"/>
                    </a:cxn>
                    <a:cxn ang="0">
                      <a:pos x="182" y="102"/>
                    </a:cxn>
                    <a:cxn ang="0">
                      <a:pos x="194" y="120"/>
                    </a:cxn>
                    <a:cxn ang="0">
                      <a:pos x="204" y="126"/>
                    </a:cxn>
                    <a:cxn ang="0">
                      <a:pos x="220" y="130"/>
                    </a:cxn>
                    <a:cxn ang="0">
                      <a:pos x="244" y="128"/>
                    </a:cxn>
                    <a:cxn ang="0">
                      <a:pos x="254" y="126"/>
                    </a:cxn>
                    <a:cxn ang="0">
                      <a:pos x="266" y="122"/>
                    </a:cxn>
                    <a:cxn ang="0">
                      <a:pos x="266" y="114"/>
                    </a:cxn>
                    <a:cxn ang="0">
                      <a:pos x="258" y="102"/>
                    </a:cxn>
                    <a:cxn ang="0">
                      <a:pos x="234" y="82"/>
                    </a:cxn>
                    <a:cxn ang="0">
                      <a:pos x="238" y="78"/>
                    </a:cxn>
                    <a:cxn ang="0">
                      <a:pos x="242" y="76"/>
                    </a:cxn>
                    <a:cxn ang="0">
                      <a:pos x="248" y="68"/>
                    </a:cxn>
                    <a:cxn ang="0">
                      <a:pos x="242" y="58"/>
                    </a:cxn>
                    <a:cxn ang="0">
                      <a:pos x="224" y="50"/>
                    </a:cxn>
                    <a:cxn ang="0">
                      <a:pos x="210" y="48"/>
                    </a:cxn>
                    <a:cxn ang="0">
                      <a:pos x="186" y="44"/>
                    </a:cxn>
                    <a:cxn ang="0">
                      <a:pos x="184" y="40"/>
                    </a:cxn>
                    <a:cxn ang="0">
                      <a:pos x="176" y="32"/>
                    </a:cxn>
                    <a:cxn ang="0">
                      <a:pos x="164" y="28"/>
                    </a:cxn>
                    <a:cxn ang="0">
                      <a:pos x="140" y="26"/>
                    </a:cxn>
                    <a:cxn ang="0">
                      <a:pos x="130" y="32"/>
                    </a:cxn>
                    <a:cxn ang="0">
                      <a:pos x="124" y="36"/>
                    </a:cxn>
                    <a:cxn ang="0">
                      <a:pos x="118" y="28"/>
                    </a:cxn>
                    <a:cxn ang="0">
                      <a:pos x="114" y="24"/>
                    </a:cxn>
                    <a:cxn ang="0">
                      <a:pos x="96" y="10"/>
                    </a:cxn>
                    <a:cxn ang="0">
                      <a:pos x="58" y="0"/>
                    </a:cxn>
                    <a:cxn ang="0">
                      <a:pos x="22" y="2"/>
                    </a:cxn>
                    <a:cxn ang="0">
                      <a:pos x="10" y="8"/>
                    </a:cxn>
                    <a:cxn ang="0">
                      <a:pos x="2" y="18"/>
                    </a:cxn>
                    <a:cxn ang="0">
                      <a:pos x="0" y="28"/>
                    </a:cxn>
                    <a:cxn ang="0">
                      <a:pos x="8" y="34"/>
                    </a:cxn>
                    <a:cxn ang="0">
                      <a:pos x="20" y="30"/>
                    </a:cxn>
                    <a:cxn ang="0">
                      <a:pos x="28" y="34"/>
                    </a:cxn>
                    <a:cxn ang="0">
                      <a:pos x="30" y="40"/>
                    </a:cxn>
                  </a:cxnLst>
                  <a:rect l="0" t="0" r="r" b="b"/>
                  <a:pathLst>
                    <a:path w="266" h="130">
                      <a:moveTo>
                        <a:pt x="30" y="40"/>
                      </a:moveTo>
                      <a:lnTo>
                        <a:pt x="30" y="40"/>
                      </a:lnTo>
                      <a:lnTo>
                        <a:pt x="30" y="48"/>
                      </a:lnTo>
                      <a:lnTo>
                        <a:pt x="32" y="50"/>
                      </a:lnTo>
                      <a:lnTo>
                        <a:pt x="36" y="50"/>
                      </a:lnTo>
                      <a:lnTo>
                        <a:pt x="40" y="46"/>
                      </a:lnTo>
                      <a:lnTo>
                        <a:pt x="46" y="44"/>
                      </a:lnTo>
                      <a:lnTo>
                        <a:pt x="52" y="44"/>
                      </a:lnTo>
                      <a:lnTo>
                        <a:pt x="58" y="46"/>
                      </a:lnTo>
                      <a:lnTo>
                        <a:pt x="66" y="54"/>
                      </a:lnTo>
                      <a:lnTo>
                        <a:pt x="66" y="54"/>
                      </a:lnTo>
                      <a:lnTo>
                        <a:pt x="72" y="62"/>
                      </a:lnTo>
                      <a:lnTo>
                        <a:pt x="72" y="66"/>
                      </a:lnTo>
                      <a:lnTo>
                        <a:pt x="68" y="70"/>
                      </a:lnTo>
                      <a:lnTo>
                        <a:pt x="60" y="70"/>
                      </a:lnTo>
                      <a:lnTo>
                        <a:pt x="44" y="68"/>
                      </a:lnTo>
                      <a:lnTo>
                        <a:pt x="34" y="68"/>
                      </a:lnTo>
                      <a:lnTo>
                        <a:pt x="26" y="70"/>
                      </a:lnTo>
                      <a:lnTo>
                        <a:pt x="26" y="70"/>
                      </a:lnTo>
                      <a:lnTo>
                        <a:pt x="24" y="74"/>
                      </a:lnTo>
                      <a:lnTo>
                        <a:pt x="22" y="78"/>
                      </a:lnTo>
                      <a:lnTo>
                        <a:pt x="24" y="82"/>
                      </a:lnTo>
                      <a:lnTo>
                        <a:pt x="28" y="86"/>
                      </a:lnTo>
                      <a:lnTo>
                        <a:pt x="36" y="90"/>
                      </a:lnTo>
                      <a:lnTo>
                        <a:pt x="46" y="92"/>
                      </a:lnTo>
                      <a:lnTo>
                        <a:pt x="60" y="92"/>
                      </a:lnTo>
                      <a:lnTo>
                        <a:pt x="78" y="88"/>
                      </a:lnTo>
                      <a:lnTo>
                        <a:pt x="78" y="88"/>
                      </a:lnTo>
                      <a:lnTo>
                        <a:pt x="98" y="82"/>
                      </a:lnTo>
                      <a:lnTo>
                        <a:pt x="108" y="82"/>
                      </a:lnTo>
                      <a:lnTo>
                        <a:pt x="112" y="82"/>
                      </a:lnTo>
                      <a:lnTo>
                        <a:pt x="114" y="86"/>
                      </a:lnTo>
                      <a:lnTo>
                        <a:pt x="116" y="88"/>
                      </a:lnTo>
                      <a:lnTo>
                        <a:pt x="120" y="92"/>
                      </a:lnTo>
                      <a:lnTo>
                        <a:pt x="130" y="92"/>
                      </a:lnTo>
                      <a:lnTo>
                        <a:pt x="146" y="90"/>
                      </a:lnTo>
                      <a:lnTo>
                        <a:pt x="146" y="90"/>
                      </a:lnTo>
                      <a:lnTo>
                        <a:pt x="156" y="90"/>
                      </a:lnTo>
                      <a:lnTo>
                        <a:pt x="164" y="90"/>
                      </a:lnTo>
                      <a:lnTo>
                        <a:pt x="170" y="92"/>
                      </a:lnTo>
                      <a:lnTo>
                        <a:pt x="174" y="94"/>
                      </a:lnTo>
                      <a:lnTo>
                        <a:pt x="182" y="102"/>
                      </a:lnTo>
                      <a:lnTo>
                        <a:pt x="186" y="110"/>
                      </a:lnTo>
                      <a:lnTo>
                        <a:pt x="194" y="120"/>
                      </a:lnTo>
                      <a:lnTo>
                        <a:pt x="198" y="124"/>
                      </a:lnTo>
                      <a:lnTo>
                        <a:pt x="204" y="126"/>
                      </a:lnTo>
                      <a:lnTo>
                        <a:pt x="210" y="128"/>
                      </a:lnTo>
                      <a:lnTo>
                        <a:pt x="220" y="130"/>
                      </a:lnTo>
                      <a:lnTo>
                        <a:pt x="230" y="130"/>
                      </a:lnTo>
                      <a:lnTo>
                        <a:pt x="244" y="128"/>
                      </a:lnTo>
                      <a:lnTo>
                        <a:pt x="244" y="128"/>
                      </a:lnTo>
                      <a:lnTo>
                        <a:pt x="254" y="126"/>
                      </a:lnTo>
                      <a:lnTo>
                        <a:pt x="262" y="124"/>
                      </a:lnTo>
                      <a:lnTo>
                        <a:pt x="266" y="122"/>
                      </a:lnTo>
                      <a:lnTo>
                        <a:pt x="266" y="118"/>
                      </a:lnTo>
                      <a:lnTo>
                        <a:pt x="266" y="114"/>
                      </a:lnTo>
                      <a:lnTo>
                        <a:pt x="264" y="110"/>
                      </a:lnTo>
                      <a:lnTo>
                        <a:pt x="258" y="102"/>
                      </a:lnTo>
                      <a:lnTo>
                        <a:pt x="240" y="88"/>
                      </a:lnTo>
                      <a:lnTo>
                        <a:pt x="234" y="82"/>
                      </a:lnTo>
                      <a:lnTo>
                        <a:pt x="234" y="80"/>
                      </a:lnTo>
                      <a:lnTo>
                        <a:pt x="238" y="78"/>
                      </a:lnTo>
                      <a:lnTo>
                        <a:pt x="238" y="78"/>
                      </a:lnTo>
                      <a:lnTo>
                        <a:pt x="242" y="76"/>
                      </a:lnTo>
                      <a:lnTo>
                        <a:pt x="246" y="72"/>
                      </a:lnTo>
                      <a:lnTo>
                        <a:pt x="248" y="68"/>
                      </a:lnTo>
                      <a:lnTo>
                        <a:pt x="246" y="64"/>
                      </a:lnTo>
                      <a:lnTo>
                        <a:pt x="242" y="58"/>
                      </a:lnTo>
                      <a:lnTo>
                        <a:pt x="236" y="54"/>
                      </a:lnTo>
                      <a:lnTo>
                        <a:pt x="224" y="50"/>
                      </a:lnTo>
                      <a:lnTo>
                        <a:pt x="210" y="48"/>
                      </a:lnTo>
                      <a:lnTo>
                        <a:pt x="210" y="48"/>
                      </a:lnTo>
                      <a:lnTo>
                        <a:pt x="190" y="46"/>
                      </a:lnTo>
                      <a:lnTo>
                        <a:pt x="186" y="44"/>
                      </a:lnTo>
                      <a:lnTo>
                        <a:pt x="186" y="42"/>
                      </a:lnTo>
                      <a:lnTo>
                        <a:pt x="184" y="40"/>
                      </a:lnTo>
                      <a:lnTo>
                        <a:pt x="182" y="36"/>
                      </a:lnTo>
                      <a:lnTo>
                        <a:pt x="176" y="32"/>
                      </a:lnTo>
                      <a:lnTo>
                        <a:pt x="164" y="28"/>
                      </a:lnTo>
                      <a:lnTo>
                        <a:pt x="164" y="28"/>
                      </a:lnTo>
                      <a:lnTo>
                        <a:pt x="150" y="26"/>
                      </a:lnTo>
                      <a:lnTo>
                        <a:pt x="140" y="26"/>
                      </a:lnTo>
                      <a:lnTo>
                        <a:pt x="134" y="28"/>
                      </a:lnTo>
                      <a:lnTo>
                        <a:pt x="130" y="32"/>
                      </a:lnTo>
                      <a:lnTo>
                        <a:pt x="126" y="34"/>
                      </a:lnTo>
                      <a:lnTo>
                        <a:pt x="124" y="36"/>
                      </a:lnTo>
                      <a:lnTo>
                        <a:pt x="122" y="34"/>
                      </a:lnTo>
                      <a:lnTo>
                        <a:pt x="118" y="28"/>
                      </a:lnTo>
                      <a:lnTo>
                        <a:pt x="118" y="28"/>
                      </a:lnTo>
                      <a:lnTo>
                        <a:pt x="114" y="24"/>
                      </a:lnTo>
                      <a:lnTo>
                        <a:pt x="110" y="18"/>
                      </a:lnTo>
                      <a:lnTo>
                        <a:pt x="96" y="10"/>
                      </a:lnTo>
                      <a:lnTo>
                        <a:pt x="78" y="4"/>
                      </a:lnTo>
                      <a:lnTo>
                        <a:pt x="58" y="0"/>
                      </a:lnTo>
                      <a:lnTo>
                        <a:pt x="40" y="0"/>
                      </a:lnTo>
                      <a:lnTo>
                        <a:pt x="22" y="2"/>
                      </a:lnTo>
                      <a:lnTo>
                        <a:pt x="14" y="4"/>
                      </a:lnTo>
                      <a:lnTo>
                        <a:pt x="10" y="8"/>
                      </a:lnTo>
                      <a:lnTo>
                        <a:pt x="4" y="12"/>
                      </a:lnTo>
                      <a:lnTo>
                        <a:pt x="2" y="18"/>
                      </a:lnTo>
                      <a:lnTo>
                        <a:pt x="2" y="18"/>
                      </a:lnTo>
                      <a:lnTo>
                        <a:pt x="0" y="28"/>
                      </a:lnTo>
                      <a:lnTo>
                        <a:pt x="2" y="32"/>
                      </a:lnTo>
                      <a:lnTo>
                        <a:pt x="8" y="34"/>
                      </a:lnTo>
                      <a:lnTo>
                        <a:pt x="14" y="32"/>
                      </a:lnTo>
                      <a:lnTo>
                        <a:pt x="20" y="30"/>
                      </a:lnTo>
                      <a:lnTo>
                        <a:pt x="24" y="30"/>
                      </a:lnTo>
                      <a:lnTo>
                        <a:pt x="28" y="34"/>
                      </a:lnTo>
                      <a:lnTo>
                        <a:pt x="30" y="40"/>
                      </a:lnTo>
                      <a:lnTo>
                        <a:pt x="30" y="40"/>
                      </a:lnTo>
                      <a:close/>
                    </a:path>
                  </a:pathLst>
                </a:custGeom>
                <a:grpFill/>
                <a:ln w="6350">
                  <a:noFill/>
                  <a:round/>
                  <a:headEnd/>
                  <a:tailEnd/>
                </a:ln>
              </p:spPr>
              <p:txBody>
                <a:bodyPr/>
                <a:lstStyle/>
                <a:p>
                  <a:endParaRPr lang="da-DK" b="1"/>
                </a:p>
              </p:txBody>
            </p:sp>
            <p:sp>
              <p:nvSpPr>
                <p:cNvPr id="403" name="Freeform 6026"/>
                <p:cNvSpPr>
                  <a:spLocks/>
                </p:cNvSpPr>
                <p:nvPr/>
              </p:nvSpPr>
              <p:spPr bwMode="auto">
                <a:xfrm>
                  <a:off x="1694180" y="1013143"/>
                  <a:ext cx="44450" cy="33020"/>
                </a:xfrm>
                <a:custGeom>
                  <a:avLst/>
                  <a:gdLst/>
                  <a:ahLst/>
                  <a:cxnLst>
                    <a:cxn ang="0">
                      <a:pos x="56" y="52"/>
                    </a:cxn>
                    <a:cxn ang="0">
                      <a:pos x="56" y="52"/>
                    </a:cxn>
                    <a:cxn ang="0">
                      <a:pos x="66" y="50"/>
                    </a:cxn>
                    <a:cxn ang="0">
                      <a:pos x="68" y="48"/>
                    </a:cxn>
                    <a:cxn ang="0">
                      <a:pos x="70" y="46"/>
                    </a:cxn>
                    <a:cxn ang="0">
                      <a:pos x="70" y="44"/>
                    </a:cxn>
                    <a:cxn ang="0">
                      <a:pos x="68" y="40"/>
                    </a:cxn>
                    <a:cxn ang="0">
                      <a:pos x="56" y="26"/>
                    </a:cxn>
                    <a:cxn ang="0">
                      <a:pos x="56" y="26"/>
                    </a:cxn>
                    <a:cxn ang="0">
                      <a:pos x="46" y="18"/>
                    </a:cxn>
                    <a:cxn ang="0">
                      <a:pos x="36" y="12"/>
                    </a:cxn>
                    <a:cxn ang="0">
                      <a:pos x="26" y="6"/>
                    </a:cxn>
                    <a:cxn ang="0">
                      <a:pos x="16" y="2"/>
                    </a:cxn>
                    <a:cxn ang="0">
                      <a:pos x="8" y="0"/>
                    </a:cxn>
                    <a:cxn ang="0">
                      <a:pos x="2" y="0"/>
                    </a:cxn>
                    <a:cxn ang="0">
                      <a:pos x="0" y="2"/>
                    </a:cxn>
                    <a:cxn ang="0">
                      <a:pos x="0" y="8"/>
                    </a:cxn>
                    <a:cxn ang="0">
                      <a:pos x="0" y="8"/>
                    </a:cxn>
                    <a:cxn ang="0">
                      <a:pos x="8" y="22"/>
                    </a:cxn>
                    <a:cxn ang="0">
                      <a:pos x="18" y="36"/>
                    </a:cxn>
                    <a:cxn ang="0">
                      <a:pos x="24" y="44"/>
                    </a:cxn>
                    <a:cxn ang="0">
                      <a:pos x="32" y="48"/>
                    </a:cxn>
                    <a:cxn ang="0">
                      <a:pos x="42" y="52"/>
                    </a:cxn>
                    <a:cxn ang="0">
                      <a:pos x="56" y="52"/>
                    </a:cxn>
                    <a:cxn ang="0">
                      <a:pos x="56" y="52"/>
                    </a:cxn>
                  </a:cxnLst>
                  <a:rect l="0" t="0" r="r" b="b"/>
                  <a:pathLst>
                    <a:path w="70" h="52">
                      <a:moveTo>
                        <a:pt x="56" y="52"/>
                      </a:moveTo>
                      <a:lnTo>
                        <a:pt x="56" y="52"/>
                      </a:lnTo>
                      <a:lnTo>
                        <a:pt x="66" y="50"/>
                      </a:lnTo>
                      <a:lnTo>
                        <a:pt x="68" y="48"/>
                      </a:lnTo>
                      <a:lnTo>
                        <a:pt x="70" y="46"/>
                      </a:lnTo>
                      <a:lnTo>
                        <a:pt x="70" y="44"/>
                      </a:lnTo>
                      <a:lnTo>
                        <a:pt x="68" y="40"/>
                      </a:lnTo>
                      <a:lnTo>
                        <a:pt x="56" y="26"/>
                      </a:lnTo>
                      <a:lnTo>
                        <a:pt x="56" y="26"/>
                      </a:lnTo>
                      <a:lnTo>
                        <a:pt x="46" y="18"/>
                      </a:lnTo>
                      <a:lnTo>
                        <a:pt x="36" y="12"/>
                      </a:lnTo>
                      <a:lnTo>
                        <a:pt x="26" y="6"/>
                      </a:lnTo>
                      <a:lnTo>
                        <a:pt x="16" y="2"/>
                      </a:lnTo>
                      <a:lnTo>
                        <a:pt x="8" y="0"/>
                      </a:lnTo>
                      <a:lnTo>
                        <a:pt x="2" y="0"/>
                      </a:lnTo>
                      <a:lnTo>
                        <a:pt x="0" y="2"/>
                      </a:lnTo>
                      <a:lnTo>
                        <a:pt x="0" y="8"/>
                      </a:lnTo>
                      <a:lnTo>
                        <a:pt x="0" y="8"/>
                      </a:lnTo>
                      <a:lnTo>
                        <a:pt x="8" y="22"/>
                      </a:lnTo>
                      <a:lnTo>
                        <a:pt x="18" y="36"/>
                      </a:lnTo>
                      <a:lnTo>
                        <a:pt x="24" y="44"/>
                      </a:lnTo>
                      <a:lnTo>
                        <a:pt x="32" y="48"/>
                      </a:lnTo>
                      <a:lnTo>
                        <a:pt x="42" y="52"/>
                      </a:lnTo>
                      <a:lnTo>
                        <a:pt x="56" y="52"/>
                      </a:lnTo>
                      <a:lnTo>
                        <a:pt x="56" y="52"/>
                      </a:lnTo>
                      <a:close/>
                    </a:path>
                  </a:pathLst>
                </a:custGeom>
                <a:grpFill/>
                <a:ln w="6350">
                  <a:noFill/>
                  <a:round/>
                  <a:headEnd/>
                  <a:tailEnd/>
                </a:ln>
              </p:spPr>
              <p:txBody>
                <a:bodyPr/>
                <a:lstStyle/>
                <a:p>
                  <a:endParaRPr lang="da-DK" b="1"/>
                </a:p>
              </p:txBody>
            </p:sp>
            <p:sp>
              <p:nvSpPr>
                <p:cNvPr id="404" name="Freeform 6027"/>
                <p:cNvSpPr>
                  <a:spLocks/>
                </p:cNvSpPr>
                <p:nvPr/>
              </p:nvSpPr>
              <p:spPr bwMode="auto">
                <a:xfrm>
                  <a:off x="1883410" y="957263"/>
                  <a:ext cx="95250" cy="54610"/>
                </a:xfrm>
                <a:custGeom>
                  <a:avLst/>
                  <a:gdLst/>
                  <a:ahLst/>
                  <a:cxnLst>
                    <a:cxn ang="0">
                      <a:pos x="14" y="38"/>
                    </a:cxn>
                    <a:cxn ang="0">
                      <a:pos x="22" y="44"/>
                    </a:cxn>
                    <a:cxn ang="0">
                      <a:pos x="44" y="54"/>
                    </a:cxn>
                    <a:cxn ang="0">
                      <a:pos x="50" y="56"/>
                    </a:cxn>
                    <a:cxn ang="0">
                      <a:pos x="52" y="58"/>
                    </a:cxn>
                    <a:cxn ang="0">
                      <a:pos x="42" y="64"/>
                    </a:cxn>
                    <a:cxn ang="0">
                      <a:pos x="32" y="68"/>
                    </a:cxn>
                    <a:cxn ang="0">
                      <a:pos x="40" y="68"/>
                    </a:cxn>
                    <a:cxn ang="0">
                      <a:pos x="50" y="70"/>
                    </a:cxn>
                    <a:cxn ang="0">
                      <a:pos x="56" y="76"/>
                    </a:cxn>
                    <a:cxn ang="0">
                      <a:pos x="60" y="84"/>
                    </a:cxn>
                    <a:cxn ang="0">
                      <a:pos x="66" y="86"/>
                    </a:cxn>
                    <a:cxn ang="0">
                      <a:pos x="74" y="82"/>
                    </a:cxn>
                    <a:cxn ang="0">
                      <a:pos x="98" y="76"/>
                    </a:cxn>
                    <a:cxn ang="0">
                      <a:pos x="132" y="70"/>
                    </a:cxn>
                    <a:cxn ang="0">
                      <a:pos x="142" y="64"/>
                    </a:cxn>
                    <a:cxn ang="0">
                      <a:pos x="140" y="60"/>
                    </a:cxn>
                    <a:cxn ang="0">
                      <a:pos x="140" y="52"/>
                    </a:cxn>
                    <a:cxn ang="0">
                      <a:pos x="150" y="42"/>
                    </a:cxn>
                    <a:cxn ang="0">
                      <a:pos x="148" y="36"/>
                    </a:cxn>
                    <a:cxn ang="0">
                      <a:pos x="140" y="32"/>
                    </a:cxn>
                    <a:cxn ang="0">
                      <a:pos x="122" y="24"/>
                    </a:cxn>
                    <a:cxn ang="0">
                      <a:pos x="100" y="22"/>
                    </a:cxn>
                    <a:cxn ang="0">
                      <a:pos x="82" y="14"/>
                    </a:cxn>
                    <a:cxn ang="0">
                      <a:pos x="68" y="8"/>
                    </a:cxn>
                    <a:cxn ang="0">
                      <a:pos x="42" y="0"/>
                    </a:cxn>
                    <a:cxn ang="0">
                      <a:pos x="18" y="0"/>
                    </a:cxn>
                    <a:cxn ang="0">
                      <a:pos x="8" y="8"/>
                    </a:cxn>
                    <a:cxn ang="0">
                      <a:pos x="8" y="14"/>
                    </a:cxn>
                    <a:cxn ang="0">
                      <a:pos x="10" y="20"/>
                    </a:cxn>
                    <a:cxn ang="0">
                      <a:pos x="6" y="28"/>
                    </a:cxn>
                    <a:cxn ang="0">
                      <a:pos x="0" y="30"/>
                    </a:cxn>
                    <a:cxn ang="0">
                      <a:pos x="14" y="38"/>
                    </a:cxn>
                  </a:cxnLst>
                  <a:rect l="0" t="0" r="r" b="b"/>
                  <a:pathLst>
                    <a:path w="150" h="86">
                      <a:moveTo>
                        <a:pt x="14" y="38"/>
                      </a:moveTo>
                      <a:lnTo>
                        <a:pt x="14" y="38"/>
                      </a:lnTo>
                      <a:lnTo>
                        <a:pt x="20" y="42"/>
                      </a:lnTo>
                      <a:lnTo>
                        <a:pt x="22" y="44"/>
                      </a:lnTo>
                      <a:lnTo>
                        <a:pt x="28" y="48"/>
                      </a:lnTo>
                      <a:lnTo>
                        <a:pt x="44" y="54"/>
                      </a:lnTo>
                      <a:lnTo>
                        <a:pt x="44" y="54"/>
                      </a:lnTo>
                      <a:lnTo>
                        <a:pt x="50" y="56"/>
                      </a:lnTo>
                      <a:lnTo>
                        <a:pt x="52" y="58"/>
                      </a:lnTo>
                      <a:lnTo>
                        <a:pt x="52" y="58"/>
                      </a:lnTo>
                      <a:lnTo>
                        <a:pt x="48" y="62"/>
                      </a:lnTo>
                      <a:lnTo>
                        <a:pt x="42" y="64"/>
                      </a:lnTo>
                      <a:lnTo>
                        <a:pt x="32" y="66"/>
                      </a:lnTo>
                      <a:lnTo>
                        <a:pt x="32" y="68"/>
                      </a:lnTo>
                      <a:lnTo>
                        <a:pt x="34" y="68"/>
                      </a:lnTo>
                      <a:lnTo>
                        <a:pt x="40" y="68"/>
                      </a:lnTo>
                      <a:lnTo>
                        <a:pt x="40" y="68"/>
                      </a:lnTo>
                      <a:lnTo>
                        <a:pt x="50" y="70"/>
                      </a:lnTo>
                      <a:lnTo>
                        <a:pt x="54" y="74"/>
                      </a:lnTo>
                      <a:lnTo>
                        <a:pt x="56" y="76"/>
                      </a:lnTo>
                      <a:lnTo>
                        <a:pt x="58" y="80"/>
                      </a:lnTo>
                      <a:lnTo>
                        <a:pt x="60" y="84"/>
                      </a:lnTo>
                      <a:lnTo>
                        <a:pt x="62" y="86"/>
                      </a:lnTo>
                      <a:lnTo>
                        <a:pt x="66" y="86"/>
                      </a:lnTo>
                      <a:lnTo>
                        <a:pt x="74" y="82"/>
                      </a:lnTo>
                      <a:lnTo>
                        <a:pt x="74" y="82"/>
                      </a:lnTo>
                      <a:lnTo>
                        <a:pt x="86" y="78"/>
                      </a:lnTo>
                      <a:lnTo>
                        <a:pt x="98" y="76"/>
                      </a:lnTo>
                      <a:lnTo>
                        <a:pt x="122" y="72"/>
                      </a:lnTo>
                      <a:lnTo>
                        <a:pt x="132" y="70"/>
                      </a:lnTo>
                      <a:lnTo>
                        <a:pt x="138" y="68"/>
                      </a:lnTo>
                      <a:lnTo>
                        <a:pt x="142" y="64"/>
                      </a:lnTo>
                      <a:lnTo>
                        <a:pt x="140" y="60"/>
                      </a:lnTo>
                      <a:lnTo>
                        <a:pt x="140" y="60"/>
                      </a:lnTo>
                      <a:lnTo>
                        <a:pt x="138" y="54"/>
                      </a:lnTo>
                      <a:lnTo>
                        <a:pt x="140" y="52"/>
                      </a:lnTo>
                      <a:lnTo>
                        <a:pt x="146" y="46"/>
                      </a:lnTo>
                      <a:lnTo>
                        <a:pt x="150" y="42"/>
                      </a:lnTo>
                      <a:lnTo>
                        <a:pt x="150" y="40"/>
                      </a:lnTo>
                      <a:lnTo>
                        <a:pt x="148" y="36"/>
                      </a:lnTo>
                      <a:lnTo>
                        <a:pt x="140" y="32"/>
                      </a:lnTo>
                      <a:lnTo>
                        <a:pt x="140" y="32"/>
                      </a:lnTo>
                      <a:lnTo>
                        <a:pt x="128" y="26"/>
                      </a:lnTo>
                      <a:lnTo>
                        <a:pt x="122" y="24"/>
                      </a:lnTo>
                      <a:lnTo>
                        <a:pt x="110" y="24"/>
                      </a:lnTo>
                      <a:lnTo>
                        <a:pt x="100" y="22"/>
                      </a:lnTo>
                      <a:lnTo>
                        <a:pt x="92" y="20"/>
                      </a:lnTo>
                      <a:lnTo>
                        <a:pt x="82" y="14"/>
                      </a:lnTo>
                      <a:lnTo>
                        <a:pt x="82" y="14"/>
                      </a:lnTo>
                      <a:lnTo>
                        <a:pt x="68" y="8"/>
                      </a:lnTo>
                      <a:lnTo>
                        <a:pt x="56" y="2"/>
                      </a:lnTo>
                      <a:lnTo>
                        <a:pt x="42" y="0"/>
                      </a:lnTo>
                      <a:lnTo>
                        <a:pt x="30" y="0"/>
                      </a:lnTo>
                      <a:lnTo>
                        <a:pt x="18" y="0"/>
                      </a:lnTo>
                      <a:lnTo>
                        <a:pt x="10" y="4"/>
                      </a:lnTo>
                      <a:lnTo>
                        <a:pt x="8" y="8"/>
                      </a:lnTo>
                      <a:lnTo>
                        <a:pt x="8" y="12"/>
                      </a:lnTo>
                      <a:lnTo>
                        <a:pt x="8" y="14"/>
                      </a:lnTo>
                      <a:lnTo>
                        <a:pt x="8" y="14"/>
                      </a:lnTo>
                      <a:lnTo>
                        <a:pt x="10" y="20"/>
                      </a:lnTo>
                      <a:lnTo>
                        <a:pt x="10" y="24"/>
                      </a:lnTo>
                      <a:lnTo>
                        <a:pt x="6" y="28"/>
                      </a:lnTo>
                      <a:lnTo>
                        <a:pt x="2" y="30"/>
                      </a:lnTo>
                      <a:lnTo>
                        <a:pt x="0" y="30"/>
                      </a:lnTo>
                      <a:lnTo>
                        <a:pt x="0" y="32"/>
                      </a:lnTo>
                      <a:lnTo>
                        <a:pt x="14" y="38"/>
                      </a:lnTo>
                      <a:lnTo>
                        <a:pt x="14" y="38"/>
                      </a:lnTo>
                      <a:close/>
                    </a:path>
                  </a:pathLst>
                </a:custGeom>
                <a:grpFill/>
                <a:ln w="6350">
                  <a:noFill/>
                  <a:round/>
                  <a:headEnd/>
                  <a:tailEnd/>
                </a:ln>
              </p:spPr>
              <p:txBody>
                <a:bodyPr/>
                <a:lstStyle/>
                <a:p>
                  <a:endParaRPr lang="da-DK" b="1"/>
                </a:p>
              </p:txBody>
            </p:sp>
            <p:sp>
              <p:nvSpPr>
                <p:cNvPr id="405" name="Freeform 6033"/>
                <p:cNvSpPr>
                  <a:spLocks/>
                </p:cNvSpPr>
                <p:nvPr/>
              </p:nvSpPr>
              <p:spPr bwMode="auto">
                <a:xfrm>
                  <a:off x="646430" y="1806893"/>
                  <a:ext cx="15240" cy="8890"/>
                </a:xfrm>
                <a:custGeom>
                  <a:avLst/>
                  <a:gdLst/>
                  <a:ahLst/>
                  <a:cxnLst>
                    <a:cxn ang="0">
                      <a:pos x="14" y="0"/>
                    </a:cxn>
                    <a:cxn ang="0">
                      <a:pos x="14" y="0"/>
                    </a:cxn>
                    <a:cxn ang="0">
                      <a:pos x="6" y="0"/>
                    </a:cxn>
                    <a:cxn ang="0">
                      <a:pos x="2" y="2"/>
                    </a:cxn>
                    <a:cxn ang="0">
                      <a:pos x="0" y="6"/>
                    </a:cxn>
                    <a:cxn ang="0">
                      <a:pos x="2" y="12"/>
                    </a:cxn>
                    <a:cxn ang="0">
                      <a:pos x="2" y="12"/>
                    </a:cxn>
                    <a:cxn ang="0">
                      <a:pos x="4" y="14"/>
                    </a:cxn>
                    <a:cxn ang="0">
                      <a:pos x="8" y="14"/>
                    </a:cxn>
                    <a:cxn ang="0">
                      <a:pos x="20" y="8"/>
                    </a:cxn>
                    <a:cxn ang="0">
                      <a:pos x="20" y="8"/>
                    </a:cxn>
                    <a:cxn ang="0">
                      <a:pos x="24" y="6"/>
                    </a:cxn>
                    <a:cxn ang="0">
                      <a:pos x="24" y="4"/>
                    </a:cxn>
                    <a:cxn ang="0">
                      <a:pos x="20" y="2"/>
                    </a:cxn>
                    <a:cxn ang="0">
                      <a:pos x="14" y="0"/>
                    </a:cxn>
                    <a:cxn ang="0">
                      <a:pos x="14" y="0"/>
                    </a:cxn>
                  </a:cxnLst>
                  <a:rect l="0" t="0" r="r" b="b"/>
                  <a:pathLst>
                    <a:path w="24" h="14">
                      <a:moveTo>
                        <a:pt x="14" y="0"/>
                      </a:moveTo>
                      <a:lnTo>
                        <a:pt x="14" y="0"/>
                      </a:lnTo>
                      <a:lnTo>
                        <a:pt x="6" y="0"/>
                      </a:lnTo>
                      <a:lnTo>
                        <a:pt x="2" y="2"/>
                      </a:lnTo>
                      <a:lnTo>
                        <a:pt x="0" y="6"/>
                      </a:lnTo>
                      <a:lnTo>
                        <a:pt x="2" y="12"/>
                      </a:lnTo>
                      <a:lnTo>
                        <a:pt x="2" y="12"/>
                      </a:lnTo>
                      <a:lnTo>
                        <a:pt x="4" y="14"/>
                      </a:lnTo>
                      <a:lnTo>
                        <a:pt x="8" y="14"/>
                      </a:lnTo>
                      <a:lnTo>
                        <a:pt x="20" y="8"/>
                      </a:lnTo>
                      <a:lnTo>
                        <a:pt x="20" y="8"/>
                      </a:lnTo>
                      <a:lnTo>
                        <a:pt x="24" y="6"/>
                      </a:lnTo>
                      <a:lnTo>
                        <a:pt x="24" y="4"/>
                      </a:lnTo>
                      <a:lnTo>
                        <a:pt x="20" y="2"/>
                      </a:lnTo>
                      <a:lnTo>
                        <a:pt x="14" y="0"/>
                      </a:lnTo>
                      <a:lnTo>
                        <a:pt x="14" y="0"/>
                      </a:lnTo>
                      <a:close/>
                    </a:path>
                  </a:pathLst>
                </a:custGeom>
                <a:grpFill/>
                <a:ln w="6350">
                  <a:noFill/>
                  <a:round/>
                  <a:headEnd/>
                  <a:tailEnd/>
                </a:ln>
              </p:spPr>
              <p:txBody>
                <a:bodyPr/>
                <a:lstStyle/>
                <a:p>
                  <a:endParaRPr lang="da-DK" b="1"/>
                </a:p>
              </p:txBody>
            </p:sp>
            <p:sp>
              <p:nvSpPr>
                <p:cNvPr id="406" name="Freeform 6037"/>
                <p:cNvSpPr>
                  <a:spLocks/>
                </p:cNvSpPr>
                <p:nvPr/>
              </p:nvSpPr>
              <p:spPr bwMode="auto">
                <a:xfrm>
                  <a:off x="615950" y="1811973"/>
                  <a:ext cx="24130" cy="22860"/>
                </a:xfrm>
                <a:custGeom>
                  <a:avLst/>
                  <a:gdLst/>
                  <a:ahLst/>
                  <a:cxnLst>
                    <a:cxn ang="0">
                      <a:pos x="28" y="2"/>
                    </a:cxn>
                    <a:cxn ang="0">
                      <a:pos x="28" y="2"/>
                    </a:cxn>
                    <a:cxn ang="0">
                      <a:pos x="18" y="16"/>
                    </a:cxn>
                    <a:cxn ang="0">
                      <a:pos x="0" y="34"/>
                    </a:cxn>
                    <a:cxn ang="0">
                      <a:pos x="0" y="34"/>
                    </a:cxn>
                    <a:cxn ang="0">
                      <a:pos x="0" y="36"/>
                    </a:cxn>
                    <a:cxn ang="0">
                      <a:pos x="4" y="36"/>
                    </a:cxn>
                    <a:cxn ang="0">
                      <a:pos x="16" y="32"/>
                    </a:cxn>
                    <a:cxn ang="0">
                      <a:pos x="16" y="32"/>
                    </a:cxn>
                    <a:cxn ang="0">
                      <a:pos x="20" y="30"/>
                    </a:cxn>
                    <a:cxn ang="0">
                      <a:pos x="22" y="26"/>
                    </a:cxn>
                    <a:cxn ang="0">
                      <a:pos x="26" y="20"/>
                    </a:cxn>
                    <a:cxn ang="0">
                      <a:pos x="32" y="12"/>
                    </a:cxn>
                    <a:cxn ang="0">
                      <a:pos x="32" y="12"/>
                    </a:cxn>
                    <a:cxn ang="0">
                      <a:pos x="36" y="4"/>
                    </a:cxn>
                    <a:cxn ang="0">
                      <a:pos x="38" y="2"/>
                    </a:cxn>
                    <a:cxn ang="0">
                      <a:pos x="36" y="0"/>
                    </a:cxn>
                    <a:cxn ang="0">
                      <a:pos x="32" y="0"/>
                    </a:cxn>
                    <a:cxn ang="0">
                      <a:pos x="28" y="2"/>
                    </a:cxn>
                    <a:cxn ang="0">
                      <a:pos x="28" y="2"/>
                    </a:cxn>
                  </a:cxnLst>
                  <a:rect l="0" t="0" r="r" b="b"/>
                  <a:pathLst>
                    <a:path w="38" h="36">
                      <a:moveTo>
                        <a:pt x="28" y="2"/>
                      </a:moveTo>
                      <a:lnTo>
                        <a:pt x="28" y="2"/>
                      </a:lnTo>
                      <a:lnTo>
                        <a:pt x="18" y="16"/>
                      </a:lnTo>
                      <a:lnTo>
                        <a:pt x="0" y="34"/>
                      </a:lnTo>
                      <a:lnTo>
                        <a:pt x="0" y="34"/>
                      </a:lnTo>
                      <a:lnTo>
                        <a:pt x="0" y="36"/>
                      </a:lnTo>
                      <a:lnTo>
                        <a:pt x="4" y="36"/>
                      </a:lnTo>
                      <a:lnTo>
                        <a:pt x="16" y="32"/>
                      </a:lnTo>
                      <a:lnTo>
                        <a:pt x="16" y="32"/>
                      </a:lnTo>
                      <a:lnTo>
                        <a:pt x="20" y="30"/>
                      </a:lnTo>
                      <a:lnTo>
                        <a:pt x="22" y="26"/>
                      </a:lnTo>
                      <a:lnTo>
                        <a:pt x="26" y="20"/>
                      </a:lnTo>
                      <a:lnTo>
                        <a:pt x="32" y="12"/>
                      </a:lnTo>
                      <a:lnTo>
                        <a:pt x="32" y="12"/>
                      </a:lnTo>
                      <a:lnTo>
                        <a:pt x="36" y="4"/>
                      </a:lnTo>
                      <a:lnTo>
                        <a:pt x="38" y="2"/>
                      </a:lnTo>
                      <a:lnTo>
                        <a:pt x="36" y="0"/>
                      </a:lnTo>
                      <a:lnTo>
                        <a:pt x="32" y="0"/>
                      </a:lnTo>
                      <a:lnTo>
                        <a:pt x="28" y="2"/>
                      </a:lnTo>
                      <a:lnTo>
                        <a:pt x="28" y="2"/>
                      </a:lnTo>
                      <a:close/>
                    </a:path>
                  </a:pathLst>
                </a:custGeom>
                <a:grpFill/>
                <a:ln w="6350">
                  <a:noFill/>
                  <a:round/>
                  <a:headEnd/>
                  <a:tailEnd/>
                </a:ln>
              </p:spPr>
              <p:txBody>
                <a:bodyPr/>
                <a:lstStyle/>
                <a:p>
                  <a:endParaRPr lang="da-DK" b="1"/>
                </a:p>
              </p:txBody>
            </p:sp>
            <p:sp>
              <p:nvSpPr>
                <p:cNvPr id="407" name="Freeform 6054"/>
                <p:cNvSpPr>
                  <a:spLocks/>
                </p:cNvSpPr>
                <p:nvPr/>
              </p:nvSpPr>
              <p:spPr bwMode="auto">
                <a:xfrm>
                  <a:off x="1395730" y="1058863"/>
                  <a:ext cx="317500" cy="121920"/>
                </a:xfrm>
                <a:custGeom>
                  <a:avLst/>
                  <a:gdLst/>
                  <a:ahLst/>
                  <a:cxnLst>
                    <a:cxn ang="0">
                      <a:pos x="314" y="78"/>
                    </a:cxn>
                    <a:cxn ang="0">
                      <a:pos x="338" y="86"/>
                    </a:cxn>
                    <a:cxn ang="0">
                      <a:pos x="354" y="100"/>
                    </a:cxn>
                    <a:cxn ang="0">
                      <a:pos x="340" y="106"/>
                    </a:cxn>
                    <a:cxn ang="0">
                      <a:pos x="280" y="102"/>
                    </a:cxn>
                    <a:cxn ang="0">
                      <a:pos x="258" y="102"/>
                    </a:cxn>
                    <a:cxn ang="0">
                      <a:pos x="236" y="72"/>
                    </a:cxn>
                    <a:cxn ang="0">
                      <a:pos x="186" y="46"/>
                    </a:cxn>
                    <a:cxn ang="0">
                      <a:pos x="154" y="54"/>
                    </a:cxn>
                    <a:cxn ang="0">
                      <a:pos x="138" y="36"/>
                    </a:cxn>
                    <a:cxn ang="0">
                      <a:pos x="102" y="32"/>
                    </a:cxn>
                    <a:cxn ang="0">
                      <a:pos x="42" y="58"/>
                    </a:cxn>
                    <a:cxn ang="0">
                      <a:pos x="46" y="66"/>
                    </a:cxn>
                    <a:cxn ang="0">
                      <a:pos x="22" y="88"/>
                    </a:cxn>
                    <a:cxn ang="0">
                      <a:pos x="24" y="98"/>
                    </a:cxn>
                    <a:cxn ang="0">
                      <a:pos x="14" y="110"/>
                    </a:cxn>
                    <a:cxn ang="0">
                      <a:pos x="6" y="132"/>
                    </a:cxn>
                    <a:cxn ang="0">
                      <a:pos x="66" y="146"/>
                    </a:cxn>
                    <a:cxn ang="0">
                      <a:pos x="94" y="138"/>
                    </a:cxn>
                    <a:cxn ang="0">
                      <a:pos x="106" y="146"/>
                    </a:cxn>
                    <a:cxn ang="0">
                      <a:pos x="124" y="148"/>
                    </a:cxn>
                    <a:cxn ang="0">
                      <a:pos x="144" y="126"/>
                    </a:cxn>
                    <a:cxn ang="0">
                      <a:pos x="152" y="130"/>
                    </a:cxn>
                    <a:cxn ang="0">
                      <a:pos x="158" y="140"/>
                    </a:cxn>
                    <a:cxn ang="0">
                      <a:pos x="232" y="132"/>
                    </a:cxn>
                    <a:cxn ang="0">
                      <a:pos x="264" y="134"/>
                    </a:cxn>
                    <a:cxn ang="0">
                      <a:pos x="212" y="148"/>
                    </a:cxn>
                    <a:cxn ang="0">
                      <a:pos x="144" y="160"/>
                    </a:cxn>
                    <a:cxn ang="0">
                      <a:pos x="134" y="176"/>
                    </a:cxn>
                    <a:cxn ang="0">
                      <a:pos x="166" y="190"/>
                    </a:cxn>
                    <a:cxn ang="0">
                      <a:pos x="234" y="184"/>
                    </a:cxn>
                    <a:cxn ang="0">
                      <a:pos x="296" y="164"/>
                    </a:cxn>
                    <a:cxn ang="0">
                      <a:pos x="350" y="146"/>
                    </a:cxn>
                    <a:cxn ang="0">
                      <a:pos x="378" y="152"/>
                    </a:cxn>
                    <a:cxn ang="0">
                      <a:pos x="394" y="144"/>
                    </a:cxn>
                    <a:cxn ang="0">
                      <a:pos x="420" y="150"/>
                    </a:cxn>
                    <a:cxn ang="0">
                      <a:pos x="460" y="138"/>
                    </a:cxn>
                    <a:cxn ang="0">
                      <a:pos x="492" y="106"/>
                    </a:cxn>
                    <a:cxn ang="0">
                      <a:pos x="498" y="84"/>
                    </a:cxn>
                    <a:cxn ang="0">
                      <a:pos x="470" y="68"/>
                    </a:cxn>
                    <a:cxn ang="0">
                      <a:pos x="436" y="70"/>
                    </a:cxn>
                    <a:cxn ang="0">
                      <a:pos x="398" y="80"/>
                    </a:cxn>
                    <a:cxn ang="0">
                      <a:pos x="400" y="68"/>
                    </a:cxn>
                    <a:cxn ang="0">
                      <a:pos x="384" y="60"/>
                    </a:cxn>
                    <a:cxn ang="0">
                      <a:pos x="384" y="52"/>
                    </a:cxn>
                    <a:cxn ang="0">
                      <a:pos x="382" y="40"/>
                    </a:cxn>
                    <a:cxn ang="0">
                      <a:pos x="370" y="18"/>
                    </a:cxn>
                    <a:cxn ang="0">
                      <a:pos x="358" y="0"/>
                    </a:cxn>
                    <a:cxn ang="0">
                      <a:pos x="300" y="28"/>
                    </a:cxn>
                    <a:cxn ang="0">
                      <a:pos x="290" y="40"/>
                    </a:cxn>
                    <a:cxn ang="0">
                      <a:pos x="318" y="54"/>
                    </a:cxn>
                    <a:cxn ang="0">
                      <a:pos x="328" y="66"/>
                    </a:cxn>
                  </a:cxnLst>
                  <a:rect l="0" t="0" r="r" b="b"/>
                  <a:pathLst>
                    <a:path w="500" h="192">
                      <a:moveTo>
                        <a:pt x="322" y="70"/>
                      </a:moveTo>
                      <a:lnTo>
                        <a:pt x="322" y="70"/>
                      </a:lnTo>
                      <a:lnTo>
                        <a:pt x="316" y="76"/>
                      </a:lnTo>
                      <a:lnTo>
                        <a:pt x="314" y="78"/>
                      </a:lnTo>
                      <a:lnTo>
                        <a:pt x="316" y="80"/>
                      </a:lnTo>
                      <a:lnTo>
                        <a:pt x="320" y="82"/>
                      </a:lnTo>
                      <a:lnTo>
                        <a:pt x="330" y="84"/>
                      </a:lnTo>
                      <a:lnTo>
                        <a:pt x="338" y="86"/>
                      </a:lnTo>
                      <a:lnTo>
                        <a:pt x="348" y="90"/>
                      </a:lnTo>
                      <a:lnTo>
                        <a:pt x="354" y="94"/>
                      </a:lnTo>
                      <a:lnTo>
                        <a:pt x="356" y="96"/>
                      </a:lnTo>
                      <a:lnTo>
                        <a:pt x="354" y="100"/>
                      </a:lnTo>
                      <a:lnTo>
                        <a:pt x="354" y="100"/>
                      </a:lnTo>
                      <a:lnTo>
                        <a:pt x="352" y="104"/>
                      </a:lnTo>
                      <a:lnTo>
                        <a:pt x="346" y="108"/>
                      </a:lnTo>
                      <a:lnTo>
                        <a:pt x="340" y="106"/>
                      </a:lnTo>
                      <a:lnTo>
                        <a:pt x="332" y="106"/>
                      </a:lnTo>
                      <a:lnTo>
                        <a:pt x="310" y="102"/>
                      </a:lnTo>
                      <a:lnTo>
                        <a:pt x="296" y="100"/>
                      </a:lnTo>
                      <a:lnTo>
                        <a:pt x="280" y="102"/>
                      </a:lnTo>
                      <a:lnTo>
                        <a:pt x="280" y="102"/>
                      </a:lnTo>
                      <a:lnTo>
                        <a:pt x="268" y="104"/>
                      </a:lnTo>
                      <a:lnTo>
                        <a:pt x="260" y="104"/>
                      </a:lnTo>
                      <a:lnTo>
                        <a:pt x="258" y="102"/>
                      </a:lnTo>
                      <a:lnTo>
                        <a:pt x="256" y="98"/>
                      </a:lnTo>
                      <a:lnTo>
                        <a:pt x="252" y="90"/>
                      </a:lnTo>
                      <a:lnTo>
                        <a:pt x="246" y="82"/>
                      </a:lnTo>
                      <a:lnTo>
                        <a:pt x="236" y="72"/>
                      </a:lnTo>
                      <a:lnTo>
                        <a:pt x="220" y="60"/>
                      </a:lnTo>
                      <a:lnTo>
                        <a:pt x="220" y="60"/>
                      </a:lnTo>
                      <a:lnTo>
                        <a:pt x="200" y="50"/>
                      </a:lnTo>
                      <a:lnTo>
                        <a:pt x="186" y="46"/>
                      </a:lnTo>
                      <a:lnTo>
                        <a:pt x="174" y="46"/>
                      </a:lnTo>
                      <a:lnTo>
                        <a:pt x="166" y="50"/>
                      </a:lnTo>
                      <a:lnTo>
                        <a:pt x="160" y="52"/>
                      </a:lnTo>
                      <a:lnTo>
                        <a:pt x="154" y="54"/>
                      </a:lnTo>
                      <a:lnTo>
                        <a:pt x="150" y="52"/>
                      </a:lnTo>
                      <a:lnTo>
                        <a:pt x="144" y="44"/>
                      </a:lnTo>
                      <a:lnTo>
                        <a:pt x="144" y="44"/>
                      </a:lnTo>
                      <a:lnTo>
                        <a:pt x="138" y="36"/>
                      </a:lnTo>
                      <a:lnTo>
                        <a:pt x="130" y="30"/>
                      </a:lnTo>
                      <a:lnTo>
                        <a:pt x="122" y="30"/>
                      </a:lnTo>
                      <a:lnTo>
                        <a:pt x="112" y="30"/>
                      </a:lnTo>
                      <a:lnTo>
                        <a:pt x="102" y="32"/>
                      </a:lnTo>
                      <a:lnTo>
                        <a:pt x="88" y="38"/>
                      </a:lnTo>
                      <a:lnTo>
                        <a:pt x="60" y="50"/>
                      </a:lnTo>
                      <a:lnTo>
                        <a:pt x="60" y="50"/>
                      </a:lnTo>
                      <a:lnTo>
                        <a:pt x="42" y="58"/>
                      </a:lnTo>
                      <a:lnTo>
                        <a:pt x="40" y="60"/>
                      </a:lnTo>
                      <a:lnTo>
                        <a:pt x="42" y="60"/>
                      </a:lnTo>
                      <a:lnTo>
                        <a:pt x="44" y="64"/>
                      </a:lnTo>
                      <a:lnTo>
                        <a:pt x="46" y="66"/>
                      </a:lnTo>
                      <a:lnTo>
                        <a:pt x="42" y="72"/>
                      </a:lnTo>
                      <a:lnTo>
                        <a:pt x="32" y="80"/>
                      </a:lnTo>
                      <a:lnTo>
                        <a:pt x="32" y="80"/>
                      </a:lnTo>
                      <a:lnTo>
                        <a:pt x="22" y="88"/>
                      </a:lnTo>
                      <a:lnTo>
                        <a:pt x="20" y="94"/>
                      </a:lnTo>
                      <a:lnTo>
                        <a:pt x="20" y="96"/>
                      </a:lnTo>
                      <a:lnTo>
                        <a:pt x="22" y="98"/>
                      </a:lnTo>
                      <a:lnTo>
                        <a:pt x="24" y="98"/>
                      </a:lnTo>
                      <a:lnTo>
                        <a:pt x="26" y="100"/>
                      </a:lnTo>
                      <a:lnTo>
                        <a:pt x="22" y="104"/>
                      </a:lnTo>
                      <a:lnTo>
                        <a:pt x="14" y="110"/>
                      </a:lnTo>
                      <a:lnTo>
                        <a:pt x="14" y="110"/>
                      </a:lnTo>
                      <a:lnTo>
                        <a:pt x="4" y="118"/>
                      </a:lnTo>
                      <a:lnTo>
                        <a:pt x="0" y="124"/>
                      </a:lnTo>
                      <a:lnTo>
                        <a:pt x="2" y="128"/>
                      </a:lnTo>
                      <a:lnTo>
                        <a:pt x="6" y="132"/>
                      </a:lnTo>
                      <a:lnTo>
                        <a:pt x="26" y="138"/>
                      </a:lnTo>
                      <a:lnTo>
                        <a:pt x="54" y="144"/>
                      </a:lnTo>
                      <a:lnTo>
                        <a:pt x="54" y="144"/>
                      </a:lnTo>
                      <a:lnTo>
                        <a:pt x="66" y="146"/>
                      </a:lnTo>
                      <a:lnTo>
                        <a:pt x="76" y="146"/>
                      </a:lnTo>
                      <a:lnTo>
                        <a:pt x="84" y="144"/>
                      </a:lnTo>
                      <a:lnTo>
                        <a:pt x="88" y="142"/>
                      </a:lnTo>
                      <a:lnTo>
                        <a:pt x="94" y="138"/>
                      </a:lnTo>
                      <a:lnTo>
                        <a:pt x="96" y="136"/>
                      </a:lnTo>
                      <a:lnTo>
                        <a:pt x="98" y="140"/>
                      </a:lnTo>
                      <a:lnTo>
                        <a:pt x="98" y="140"/>
                      </a:lnTo>
                      <a:lnTo>
                        <a:pt x="106" y="146"/>
                      </a:lnTo>
                      <a:lnTo>
                        <a:pt x="110" y="148"/>
                      </a:lnTo>
                      <a:lnTo>
                        <a:pt x="114" y="150"/>
                      </a:lnTo>
                      <a:lnTo>
                        <a:pt x="118" y="150"/>
                      </a:lnTo>
                      <a:lnTo>
                        <a:pt x="124" y="148"/>
                      </a:lnTo>
                      <a:lnTo>
                        <a:pt x="128" y="144"/>
                      </a:lnTo>
                      <a:lnTo>
                        <a:pt x="134" y="138"/>
                      </a:lnTo>
                      <a:lnTo>
                        <a:pt x="134" y="138"/>
                      </a:lnTo>
                      <a:lnTo>
                        <a:pt x="144" y="126"/>
                      </a:lnTo>
                      <a:lnTo>
                        <a:pt x="150" y="122"/>
                      </a:lnTo>
                      <a:lnTo>
                        <a:pt x="152" y="122"/>
                      </a:lnTo>
                      <a:lnTo>
                        <a:pt x="154" y="124"/>
                      </a:lnTo>
                      <a:lnTo>
                        <a:pt x="152" y="130"/>
                      </a:lnTo>
                      <a:lnTo>
                        <a:pt x="152" y="130"/>
                      </a:lnTo>
                      <a:lnTo>
                        <a:pt x="150" y="134"/>
                      </a:lnTo>
                      <a:lnTo>
                        <a:pt x="154" y="138"/>
                      </a:lnTo>
                      <a:lnTo>
                        <a:pt x="158" y="140"/>
                      </a:lnTo>
                      <a:lnTo>
                        <a:pt x="166" y="142"/>
                      </a:lnTo>
                      <a:lnTo>
                        <a:pt x="192" y="140"/>
                      </a:lnTo>
                      <a:lnTo>
                        <a:pt x="232" y="132"/>
                      </a:lnTo>
                      <a:lnTo>
                        <a:pt x="232" y="132"/>
                      </a:lnTo>
                      <a:lnTo>
                        <a:pt x="252" y="130"/>
                      </a:lnTo>
                      <a:lnTo>
                        <a:pt x="262" y="130"/>
                      </a:lnTo>
                      <a:lnTo>
                        <a:pt x="266" y="130"/>
                      </a:lnTo>
                      <a:lnTo>
                        <a:pt x="264" y="134"/>
                      </a:lnTo>
                      <a:lnTo>
                        <a:pt x="256" y="138"/>
                      </a:lnTo>
                      <a:lnTo>
                        <a:pt x="244" y="142"/>
                      </a:lnTo>
                      <a:lnTo>
                        <a:pt x="228" y="144"/>
                      </a:lnTo>
                      <a:lnTo>
                        <a:pt x="212" y="148"/>
                      </a:lnTo>
                      <a:lnTo>
                        <a:pt x="212" y="148"/>
                      </a:lnTo>
                      <a:lnTo>
                        <a:pt x="176" y="152"/>
                      </a:lnTo>
                      <a:lnTo>
                        <a:pt x="158" y="156"/>
                      </a:lnTo>
                      <a:lnTo>
                        <a:pt x="144" y="160"/>
                      </a:lnTo>
                      <a:lnTo>
                        <a:pt x="136" y="166"/>
                      </a:lnTo>
                      <a:lnTo>
                        <a:pt x="134" y="168"/>
                      </a:lnTo>
                      <a:lnTo>
                        <a:pt x="134" y="172"/>
                      </a:lnTo>
                      <a:lnTo>
                        <a:pt x="134" y="176"/>
                      </a:lnTo>
                      <a:lnTo>
                        <a:pt x="138" y="178"/>
                      </a:lnTo>
                      <a:lnTo>
                        <a:pt x="152" y="186"/>
                      </a:lnTo>
                      <a:lnTo>
                        <a:pt x="152" y="186"/>
                      </a:lnTo>
                      <a:lnTo>
                        <a:pt x="166" y="190"/>
                      </a:lnTo>
                      <a:lnTo>
                        <a:pt x="178" y="192"/>
                      </a:lnTo>
                      <a:lnTo>
                        <a:pt x="192" y="192"/>
                      </a:lnTo>
                      <a:lnTo>
                        <a:pt x="206" y="190"/>
                      </a:lnTo>
                      <a:lnTo>
                        <a:pt x="234" y="184"/>
                      </a:lnTo>
                      <a:lnTo>
                        <a:pt x="266" y="174"/>
                      </a:lnTo>
                      <a:lnTo>
                        <a:pt x="266" y="174"/>
                      </a:lnTo>
                      <a:lnTo>
                        <a:pt x="282" y="170"/>
                      </a:lnTo>
                      <a:lnTo>
                        <a:pt x="296" y="164"/>
                      </a:lnTo>
                      <a:lnTo>
                        <a:pt x="318" y="154"/>
                      </a:lnTo>
                      <a:lnTo>
                        <a:pt x="328" y="150"/>
                      </a:lnTo>
                      <a:lnTo>
                        <a:pt x="338" y="146"/>
                      </a:lnTo>
                      <a:lnTo>
                        <a:pt x="350" y="146"/>
                      </a:lnTo>
                      <a:lnTo>
                        <a:pt x="360" y="148"/>
                      </a:lnTo>
                      <a:lnTo>
                        <a:pt x="360" y="148"/>
                      </a:lnTo>
                      <a:lnTo>
                        <a:pt x="370" y="150"/>
                      </a:lnTo>
                      <a:lnTo>
                        <a:pt x="378" y="152"/>
                      </a:lnTo>
                      <a:lnTo>
                        <a:pt x="382" y="150"/>
                      </a:lnTo>
                      <a:lnTo>
                        <a:pt x="386" y="148"/>
                      </a:lnTo>
                      <a:lnTo>
                        <a:pt x="388" y="146"/>
                      </a:lnTo>
                      <a:lnTo>
                        <a:pt x="394" y="144"/>
                      </a:lnTo>
                      <a:lnTo>
                        <a:pt x="400" y="144"/>
                      </a:lnTo>
                      <a:lnTo>
                        <a:pt x="410" y="146"/>
                      </a:lnTo>
                      <a:lnTo>
                        <a:pt x="410" y="146"/>
                      </a:lnTo>
                      <a:lnTo>
                        <a:pt x="420" y="150"/>
                      </a:lnTo>
                      <a:lnTo>
                        <a:pt x="430" y="150"/>
                      </a:lnTo>
                      <a:lnTo>
                        <a:pt x="440" y="148"/>
                      </a:lnTo>
                      <a:lnTo>
                        <a:pt x="450" y="144"/>
                      </a:lnTo>
                      <a:lnTo>
                        <a:pt x="460" y="138"/>
                      </a:lnTo>
                      <a:lnTo>
                        <a:pt x="470" y="130"/>
                      </a:lnTo>
                      <a:lnTo>
                        <a:pt x="482" y="120"/>
                      </a:lnTo>
                      <a:lnTo>
                        <a:pt x="492" y="106"/>
                      </a:lnTo>
                      <a:lnTo>
                        <a:pt x="492" y="106"/>
                      </a:lnTo>
                      <a:lnTo>
                        <a:pt x="496" y="100"/>
                      </a:lnTo>
                      <a:lnTo>
                        <a:pt x="500" y="94"/>
                      </a:lnTo>
                      <a:lnTo>
                        <a:pt x="500" y="88"/>
                      </a:lnTo>
                      <a:lnTo>
                        <a:pt x="498" y="84"/>
                      </a:lnTo>
                      <a:lnTo>
                        <a:pt x="496" y="80"/>
                      </a:lnTo>
                      <a:lnTo>
                        <a:pt x="492" y="76"/>
                      </a:lnTo>
                      <a:lnTo>
                        <a:pt x="482" y="70"/>
                      </a:lnTo>
                      <a:lnTo>
                        <a:pt x="470" y="68"/>
                      </a:lnTo>
                      <a:lnTo>
                        <a:pt x="456" y="66"/>
                      </a:lnTo>
                      <a:lnTo>
                        <a:pt x="444" y="68"/>
                      </a:lnTo>
                      <a:lnTo>
                        <a:pt x="436" y="70"/>
                      </a:lnTo>
                      <a:lnTo>
                        <a:pt x="436" y="70"/>
                      </a:lnTo>
                      <a:lnTo>
                        <a:pt x="420" y="76"/>
                      </a:lnTo>
                      <a:lnTo>
                        <a:pt x="406" y="80"/>
                      </a:lnTo>
                      <a:lnTo>
                        <a:pt x="402" y="82"/>
                      </a:lnTo>
                      <a:lnTo>
                        <a:pt x="398" y="80"/>
                      </a:lnTo>
                      <a:lnTo>
                        <a:pt x="398" y="78"/>
                      </a:lnTo>
                      <a:lnTo>
                        <a:pt x="400" y="72"/>
                      </a:lnTo>
                      <a:lnTo>
                        <a:pt x="400" y="72"/>
                      </a:lnTo>
                      <a:lnTo>
                        <a:pt x="400" y="68"/>
                      </a:lnTo>
                      <a:lnTo>
                        <a:pt x="398" y="64"/>
                      </a:lnTo>
                      <a:lnTo>
                        <a:pt x="394" y="62"/>
                      </a:lnTo>
                      <a:lnTo>
                        <a:pt x="390" y="62"/>
                      </a:lnTo>
                      <a:lnTo>
                        <a:pt x="384" y="60"/>
                      </a:lnTo>
                      <a:lnTo>
                        <a:pt x="380" y="60"/>
                      </a:lnTo>
                      <a:lnTo>
                        <a:pt x="380" y="56"/>
                      </a:lnTo>
                      <a:lnTo>
                        <a:pt x="384" y="52"/>
                      </a:lnTo>
                      <a:lnTo>
                        <a:pt x="384" y="52"/>
                      </a:lnTo>
                      <a:lnTo>
                        <a:pt x="388" y="46"/>
                      </a:lnTo>
                      <a:lnTo>
                        <a:pt x="388" y="44"/>
                      </a:lnTo>
                      <a:lnTo>
                        <a:pt x="386" y="42"/>
                      </a:lnTo>
                      <a:lnTo>
                        <a:pt x="382" y="40"/>
                      </a:lnTo>
                      <a:lnTo>
                        <a:pt x="378" y="38"/>
                      </a:lnTo>
                      <a:lnTo>
                        <a:pt x="374" y="34"/>
                      </a:lnTo>
                      <a:lnTo>
                        <a:pt x="372" y="28"/>
                      </a:lnTo>
                      <a:lnTo>
                        <a:pt x="370" y="18"/>
                      </a:lnTo>
                      <a:lnTo>
                        <a:pt x="370" y="18"/>
                      </a:lnTo>
                      <a:lnTo>
                        <a:pt x="368" y="8"/>
                      </a:lnTo>
                      <a:lnTo>
                        <a:pt x="364" y="2"/>
                      </a:lnTo>
                      <a:lnTo>
                        <a:pt x="358" y="0"/>
                      </a:lnTo>
                      <a:lnTo>
                        <a:pt x="350" y="2"/>
                      </a:lnTo>
                      <a:lnTo>
                        <a:pt x="340" y="6"/>
                      </a:lnTo>
                      <a:lnTo>
                        <a:pt x="328" y="12"/>
                      </a:lnTo>
                      <a:lnTo>
                        <a:pt x="300" y="28"/>
                      </a:lnTo>
                      <a:lnTo>
                        <a:pt x="300" y="28"/>
                      </a:lnTo>
                      <a:lnTo>
                        <a:pt x="294" y="32"/>
                      </a:lnTo>
                      <a:lnTo>
                        <a:pt x="292" y="36"/>
                      </a:lnTo>
                      <a:lnTo>
                        <a:pt x="290" y="40"/>
                      </a:lnTo>
                      <a:lnTo>
                        <a:pt x="292" y="42"/>
                      </a:lnTo>
                      <a:lnTo>
                        <a:pt x="298" y="46"/>
                      </a:lnTo>
                      <a:lnTo>
                        <a:pt x="308" y="50"/>
                      </a:lnTo>
                      <a:lnTo>
                        <a:pt x="318" y="54"/>
                      </a:lnTo>
                      <a:lnTo>
                        <a:pt x="326" y="58"/>
                      </a:lnTo>
                      <a:lnTo>
                        <a:pt x="328" y="60"/>
                      </a:lnTo>
                      <a:lnTo>
                        <a:pt x="328" y="64"/>
                      </a:lnTo>
                      <a:lnTo>
                        <a:pt x="328" y="66"/>
                      </a:lnTo>
                      <a:lnTo>
                        <a:pt x="322" y="70"/>
                      </a:lnTo>
                      <a:lnTo>
                        <a:pt x="322" y="70"/>
                      </a:lnTo>
                      <a:close/>
                    </a:path>
                  </a:pathLst>
                </a:custGeom>
                <a:grpFill/>
                <a:ln w="6350">
                  <a:noFill/>
                  <a:round/>
                  <a:headEnd/>
                  <a:tailEnd/>
                </a:ln>
              </p:spPr>
              <p:txBody>
                <a:bodyPr/>
                <a:lstStyle/>
                <a:p>
                  <a:endParaRPr lang="da-DK" b="1"/>
                </a:p>
              </p:txBody>
            </p:sp>
            <p:sp>
              <p:nvSpPr>
                <p:cNvPr id="408" name="Freeform 6074"/>
                <p:cNvSpPr>
                  <a:spLocks/>
                </p:cNvSpPr>
                <p:nvPr/>
              </p:nvSpPr>
              <p:spPr bwMode="auto">
                <a:xfrm>
                  <a:off x="2233930" y="3139123"/>
                  <a:ext cx="278130" cy="109220"/>
                </a:xfrm>
                <a:custGeom>
                  <a:avLst/>
                  <a:gdLst/>
                  <a:ahLst/>
                  <a:cxnLst>
                    <a:cxn ang="0">
                      <a:pos x="416" y="160"/>
                    </a:cxn>
                    <a:cxn ang="0">
                      <a:pos x="436" y="156"/>
                    </a:cxn>
                    <a:cxn ang="0">
                      <a:pos x="428" y="148"/>
                    </a:cxn>
                    <a:cxn ang="0">
                      <a:pos x="414" y="136"/>
                    </a:cxn>
                    <a:cxn ang="0">
                      <a:pos x="384" y="126"/>
                    </a:cxn>
                    <a:cxn ang="0">
                      <a:pos x="374" y="120"/>
                    </a:cxn>
                    <a:cxn ang="0">
                      <a:pos x="376" y="108"/>
                    </a:cxn>
                    <a:cxn ang="0">
                      <a:pos x="358" y="106"/>
                    </a:cxn>
                    <a:cxn ang="0">
                      <a:pos x="350" y="100"/>
                    </a:cxn>
                    <a:cxn ang="0">
                      <a:pos x="338" y="100"/>
                    </a:cxn>
                    <a:cxn ang="0">
                      <a:pos x="326" y="92"/>
                    </a:cxn>
                    <a:cxn ang="0">
                      <a:pos x="300" y="68"/>
                    </a:cxn>
                    <a:cxn ang="0">
                      <a:pos x="300" y="76"/>
                    </a:cxn>
                    <a:cxn ang="0">
                      <a:pos x="292" y="64"/>
                    </a:cxn>
                    <a:cxn ang="0">
                      <a:pos x="286" y="60"/>
                    </a:cxn>
                    <a:cxn ang="0">
                      <a:pos x="260" y="48"/>
                    </a:cxn>
                    <a:cxn ang="0">
                      <a:pos x="230" y="40"/>
                    </a:cxn>
                    <a:cxn ang="0">
                      <a:pos x="216" y="28"/>
                    </a:cxn>
                    <a:cxn ang="0">
                      <a:pos x="194" y="14"/>
                    </a:cxn>
                    <a:cxn ang="0">
                      <a:pos x="180" y="8"/>
                    </a:cxn>
                    <a:cxn ang="0">
                      <a:pos x="164" y="8"/>
                    </a:cxn>
                    <a:cxn ang="0">
                      <a:pos x="150" y="0"/>
                    </a:cxn>
                    <a:cxn ang="0">
                      <a:pos x="136" y="4"/>
                    </a:cxn>
                    <a:cxn ang="0">
                      <a:pos x="112" y="0"/>
                    </a:cxn>
                    <a:cxn ang="0">
                      <a:pos x="92" y="10"/>
                    </a:cxn>
                    <a:cxn ang="0">
                      <a:pos x="56" y="18"/>
                    </a:cxn>
                    <a:cxn ang="0">
                      <a:pos x="24" y="42"/>
                    </a:cxn>
                    <a:cxn ang="0">
                      <a:pos x="24" y="58"/>
                    </a:cxn>
                    <a:cxn ang="0">
                      <a:pos x="2" y="66"/>
                    </a:cxn>
                    <a:cxn ang="0">
                      <a:pos x="4" y="72"/>
                    </a:cxn>
                    <a:cxn ang="0">
                      <a:pos x="18" y="72"/>
                    </a:cxn>
                    <a:cxn ang="0">
                      <a:pos x="24" y="72"/>
                    </a:cxn>
                    <a:cxn ang="0">
                      <a:pos x="40" y="62"/>
                    </a:cxn>
                    <a:cxn ang="0">
                      <a:pos x="70" y="44"/>
                    </a:cxn>
                    <a:cxn ang="0">
                      <a:pos x="92" y="30"/>
                    </a:cxn>
                    <a:cxn ang="0">
                      <a:pos x="132" y="32"/>
                    </a:cxn>
                    <a:cxn ang="0">
                      <a:pos x="124" y="38"/>
                    </a:cxn>
                    <a:cxn ang="0">
                      <a:pos x="118" y="46"/>
                    </a:cxn>
                    <a:cxn ang="0">
                      <a:pos x="164" y="58"/>
                    </a:cxn>
                    <a:cxn ang="0">
                      <a:pos x="186" y="62"/>
                    </a:cxn>
                    <a:cxn ang="0">
                      <a:pos x="214" y="80"/>
                    </a:cxn>
                    <a:cxn ang="0">
                      <a:pos x="242" y="84"/>
                    </a:cxn>
                    <a:cxn ang="0">
                      <a:pos x="256" y="94"/>
                    </a:cxn>
                    <a:cxn ang="0">
                      <a:pos x="268" y="120"/>
                    </a:cxn>
                    <a:cxn ang="0">
                      <a:pos x="288" y="128"/>
                    </a:cxn>
                    <a:cxn ang="0">
                      <a:pos x="318" y="136"/>
                    </a:cxn>
                    <a:cxn ang="0">
                      <a:pos x="310" y="150"/>
                    </a:cxn>
                    <a:cxn ang="0">
                      <a:pos x="290" y="168"/>
                    </a:cxn>
                    <a:cxn ang="0">
                      <a:pos x="348" y="164"/>
                    </a:cxn>
                    <a:cxn ang="0">
                      <a:pos x="382" y="170"/>
                    </a:cxn>
                    <a:cxn ang="0">
                      <a:pos x="400" y="166"/>
                    </a:cxn>
                  </a:cxnLst>
                  <a:rect l="0" t="0" r="r" b="b"/>
                  <a:pathLst>
                    <a:path w="438" h="172">
                      <a:moveTo>
                        <a:pt x="400" y="166"/>
                      </a:moveTo>
                      <a:lnTo>
                        <a:pt x="400" y="166"/>
                      </a:lnTo>
                      <a:lnTo>
                        <a:pt x="410" y="162"/>
                      </a:lnTo>
                      <a:lnTo>
                        <a:pt x="416" y="160"/>
                      </a:lnTo>
                      <a:lnTo>
                        <a:pt x="426" y="160"/>
                      </a:lnTo>
                      <a:lnTo>
                        <a:pt x="432" y="162"/>
                      </a:lnTo>
                      <a:lnTo>
                        <a:pt x="436" y="156"/>
                      </a:lnTo>
                      <a:lnTo>
                        <a:pt x="436" y="156"/>
                      </a:lnTo>
                      <a:lnTo>
                        <a:pt x="438" y="152"/>
                      </a:lnTo>
                      <a:lnTo>
                        <a:pt x="438" y="150"/>
                      </a:lnTo>
                      <a:lnTo>
                        <a:pt x="434" y="150"/>
                      </a:lnTo>
                      <a:lnTo>
                        <a:pt x="428" y="148"/>
                      </a:lnTo>
                      <a:lnTo>
                        <a:pt x="424" y="146"/>
                      </a:lnTo>
                      <a:lnTo>
                        <a:pt x="420" y="144"/>
                      </a:lnTo>
                      <a:lnTo>
                        <a:pt x="420" y="144"/>
                      </a:lnTo>
                      <a:lnTo>
                        <a:pt x="414" y="136"/>
                      </a:lnTo>
                      <a:lnTo>
                        <a:pt x="410" y="132"/>
                      </a:lnTo>
                      <a:lnTo>
                        <a:pt x="400" y="128"/>
                      </a:lnTo>
                      <a:lnTo>
                        <a:pt x="384" y="126"/>
                      </a:lnTo>
                      <a:lnTo>
                        <a:pt x="384" y="126"/>
                      </a:lnTo>
                      <a:lnTo>
                        <a:pt x="372" y="124"/>
                      </a:lnTo>
                      <a:lnTo>
                        <a:pt x="370" y="124"/>
                      </a:lnTo>
                      <a:lnTo>
                        <a:pt x="372" y="122"/>
                      </a:lnTo>
                      <a:lnTo>
                        <a:pt x="374" y="120"/>
                      </a:lnTo>
                      <a:lnTo>
                        <a:pt x="376" y="116"/>
                      </a:lnTo>
                      <a:lnTo>
                        <a:pt x="376" y="112"/>
                      </a:lnTo>
                      <a:lnTo>
                        <a:pt x="376" y="112"/>
                      </a:lnTo>
                      <a:lnTo>
                        <a:pt x="376" y="108"/>
                      </a:lnTo>
                      <a:lnTo>
                        <a:pt x="374" y="108"/>
                      </a:lnTo>
                      <a:lnTo>
                        <a:pt x="368" y="106"/>
                      </a:lnTo>
                      <a:lnTo>
                        <a:pt x="362" y="106"/>
                      </a:lnTo>
                      <a:lnTo>
                        <a:pt x="358" y="106"/>
                      </a:lnTo>
                      <a:lnTo>
                        <a:pt x="356" y="104"/>
                      </a:lnTo>
                      <a:lnTo>
                        <a:pt x="356" y="104"/>
                      </a:lnTo>
                      <a:lnTo>
                        <a:pt x="352" y="102"/>
                      </a:lnTo>
                      <a:lnTo>
                        <a:pt x="350" y="100"/>
                      </a:lnTo>
                      <a:lnTo>
                        <a:pt x="344" y="102"/>
                      </a:lnTo>
                      <a:lnTo>
                        <a:pt x="340" y="102"/>
                      </a:lnTo>
                      <a:lnTo>
                        <a:pt x="338" y="102"/>
                      </a:lnTo>
                      <a:lnTo>
                        <a:pt x="338" y="100"/>
                      </a:lnTo>
                      <a:lnTo>
                        <a:pt x="338" y="100"/>
                      </a:lnTo>
                      <a:lnTo>
                        <a:pt x="334" y="96"/>
                      </a:lnTo>
                      <a:lnTo>
                        <a:pt x="332" y="94"/>
                      </a:lnTo>
                      <a:lnTo>
                        <a:pt x="326" y="92"/>
                      </a:lnTo>
                      <a:lnTo>
                        <a:pt x="320" y="86"/>
                      </a:lnTo>
                      <a:lnTo>
                        <a:pt x="320" y="86"/>
                      </a:lnTo>
                      <a:lnTo>
                        <a:pt x="304" y="70"/>
                      </a:lnTo>
                      <a:lnTo>
                        <a:pt x="300" y="68"/>
                      </a:lnTo>
                      <a:lnTo>
                        <a:pt x="300" y="70"/>
                      </a:lnTo>
                      <a:lnTo>
                        <a:pt x="300" y="72"/>
                      </a:lnTo>
                      <a:lnTo>
                        <a:pt x="300" y="72"/>
                      </a:lnTo>
                      <a:lnTo>
                        <a:pt x="300" y="76"/>
                      </a:lnTo>
                      <a:lnTo>
                        <a:pt x="300" y="76"/>
                      </a:lnTo>
                      <a:lnTo>
                        <a:pt x="296" y="76"/>
                      </a:lnTo>
                      <a:lnTo>
                        <a:pt x="294" y="70"/>
                      </a:lnTo>
                      <a:lnTo>
                        <a:pt x="292" y="64"/>
                      </a:lnTo>
                      <a:lnTo>
                        <a:pt x="292" y="64"/>
                      </a:lnTo>
                      <a:lnTo>
                        <a:pt x="292" y="62"/>
                      </a:lnTo>
                      <a:lnTo>
                        <a:pt x="292" y="60"/>
                      </a:lnTo>
                      <a:lnTo>
                        <a:pt x="286" y="60"/>
                      </a:lnTo>
                      <a:lnTo>
                        <a:pt x="276" y="56"/>
                      </a:lnTo>
                      <a:lnTo>
                        <a:pt x="268" y="54"/>
                      </a:lnTo>
                      <a:lnTo>
                        <a:pt x="260" y="48"/>
                      </a:lnTo>
                      <a:lnTo>
                        <a:pt x="260" y="48"/>
                      </a:lnTo>
                      <a:lnTo>
                        <a:pt x="252" y="42"/>
                      </a:lnTo>
                      <a:lnTo>
                        <a:pt x="244" y="40"/>
                      </a:lnTo>
                      <a:lnTo>
                        <a:pt x="234" y="40"/>
                      </a:lnTo>
                      <a:lnTo>
                        <a:pt x="230" y="40"/>
                      </a:lnTo>
                      <a:lnTo>
                        <a:pt x="226" y="38"/>
                      </a:lnTo>
                      <a:lnTo>
                        <a:pt x="220" y="34"/>
                      </a:lnTo>
                      <a:lnTo>
                        <a:pt x="216" y="28"/>
                      </a:lnTo>
                      <a:lnTo>
                        <a:pt x="216" y="28"/>
                      </a:lnTo>
                      <a:lnTo>
                        <a:pt x="210" y="20"/>
                      </a:lnTo>
                      <a:lnTo>
                        <a:pt x="204" y="16"/>
                      </a:lnTo>
                      <a:lnTo>
                        <a:pt x="200" y="14"/>
                      </a:lnTo>
                      <a:lnTo>
                        <a:pt x="194" y="14"/>
                      </a:lnTo>
                      <a:lnTo>
                        <a:pt x="186" y="14"/>
                      </a:lnTo>
                      <a:lnTo>
                        <a:pt x="182" y="12"/>
                      </a:lnTo>
                      <a:lnTo>
                        <a:pt x="180" y="8"/>
                      </a:lnTo>
                      <a:lnTo>
                        <a:pt x="180" y="8"/>
                      </a:lnTo>
                      <a:lnTo>
                        <a:pt x="176" y="6"/>
                      </a:lnTo>
                      <a:lnTo>
                        <a:pt x="174" y="4"/>
                      </a:lnTo>
                      <a:lnTo>
                        <a:pt x="168" y="6"/>
                      </a:lnTo>
                      <a:lnTo>
                        <a:pt x="164" y="8"/>
                      </a:lnTo>
                      <a:lnTo>
                        <a:pt x="160" y="6"/>
                      </a:lnTo>
                      <a:lnTo>
                        <a:pt x="156" y="4"/>
                      </a:lnTo>
                      <a:lnTo>
                        <a:pt x="156" y="4"/>
                      </a:lnTo>
                      <a:lnTo>
                        <a:pt x="150" y="0"/>
                      </a:lnTo>
                      <a:lnTo>
                        <a:pt x="148" y="2"/>
                      </a:lnTo>
                      <a:lnTo>
                        <a:pt x="146" y="2"/>
                      </a:lnTo>
                      <a:lnTo>
                        <a:pt x="142" y="4"/>
                      </a:lnTo>
                      <a:lnTo>
                        <a:pt x="136" y="4"/>
                      </a:lnTo>
                      <a:lnTo>
                        <a:pt x="126" y="2"/>
                      </a:lnTo>
                      <a:lnTo>
                        <a:pt x="126" y="2"/>
                      </a:lnTo>
                      <a:lnTo>
                        <a:pt x="118" y="0"/>
                      </a:lnTo>
                      <a:lnTo>
                        <a:pt x="112" y="0"/>
                      </a:lnTo>
                      <a:lnTo>
                        <a:pt x="108" y="2"/>
                      </a:lnTo>
                      <a:lnTo>
                        <a:pt x="104" y="4"/>
                      </a:lnTo>
                      <a:lnTo>
                        <a:pt x="98" y="8"/>
                      </a:lnTo>
                      <a:lnTo>
                        <a:pt x="92" y="10"/>
                      </a:lnTo>
                      <a:lnTo>
                        <a:pt x="86" y="10"/>
                      </a:lnTo>
                      <a:lnTo>
                        <a:pt x="86" y="10"/>
                      </a:lnTo>
                      <a:lnTo>
                        <a:pt x="68" y="14"/>
                      </a:lnTo>
                      <a:lnTo>
                        <a:pt x="56" y="18"/>
                      </a:lnTo>
                      <a:lnTo>
                        <a:pt x="44" y="22"/>
                      </a:lnTo>
                      <a:lnTo>
                        <a:pt x="36" y="28"/>
                      </a:lnTo>
                      <a:lnTo>
                        <a:pt x="28" y="34"/>
                      </a:lnTo>
                      <a:lnTo>
                        <a:pt x="24" y="42"/>
                      </a:lnTo>
                      <a:lnTo>
                        <a:pt x="22" y="48"/>
                      </a:lnTo>
                      <a:lnTo>
                        <a:pt x="24" y="54"/>
                      </a:lnTo>
                      <a:lnTo>
                        <a:pt x="24" y="54"/>
                      </a:lnTo>
                      <a:lnTo>
                        <a:pt x="24" y="58"/>
                      </a:lnTo>
                      <a:lnTo>
                        <a:pt x="22" y="60"/>
                      </a:lnTo>
                      <a:lnTo>
                        <a:pt x="14" y="62"/>
                      </a:lnTo>
                      <a:lnTo>
                        <a:pt x="4" y="64"/>
                      </a:lnTo>
                      <a:lnTo>
                        <a:pt x="2" y="66"/>
                      </a:lnTo>
                      <a:lnTo>
                        <a:pt x="0" y="68"/>
                      </a:lnTo>
                      <a:lnTo>
                        <a:pt x="0" y="68"/>
                      </a:lnTo>
                      <a:lnTo>
                        <a:pt x="2" y="70"/>
                      </a:lnTo>
                      <a:lnTo>
                        <a:pt x="4" y="72"/>
                      </a:lnTo>
                      <a:lnTo>
                        <a:pt x="8" y="72"/>
                      </a:lnTo>
                      <a:lnTo>
                        <a:pt x="14" y="72"/>
                      </a:lnTo>
                      <a:lnTo>
                        <a:pt x="16" y="72"/>
                      </a:lnTo>
                      <a:lnTo>
                        <a:pt x="18" y="72"/>
                      </a:lnTo>
                      <a:lnTo>
                        <a:pt x="18" y="72"/>
                      </a:lnTo>
                      <a:lnTo>
                        <a:pt x="18" y="74"/>
                      </a:lnTo>
                      <a:lnTo>
                        <a:pt x="20" y="74"/>
                      </a:lnTo>
                      <a:lnTo>
                        <a:pt x="24" y="72"/>
                      </a:lnTo>
                      <a:lnTo>
                        <a:pt x="30" y="68"/>
                      </a:lnTo>
                      <a:lnTo>
                        <a:pt x="38" y="68"/>
                      </a:lnTo>
                      <a:lnTo>
                        <a:pt x="38" y="68"/>
                      </a:lnTo>
                      <a:lnTo>
                        <a:pt x="40" y="62"/>
                      </a:lnTo>
                      <a:lnTo>
                        <a:pt x="42" y="58"/>
                      </a:lnTo>
                      <a:lnTo>
                        <a:pt x="52" y="54"/>
                      </a:lnTo>
                      <a:lnTo>
                        <a:pt x="62" y="48"/>
                      </a:lnTo>
                      <a:lnTo>
                        <a:pt x="70" y="44"/>
                      </a:lnTo>
                      <a:lnTo>
                        <a:pt x="76" y="40"/>
                      </a:lnTo>
                      <a:lnTo>
                        <a:pt x="76" y="40"/>
                      </a:lnTo>
                      <a:lnTo>
                        <a:pt x="84" y="34"/>
                      </a:lnTo>
                      <a:lnTo>
                        <a:pt x="92" y="30"/>
                      </a:lnTo>
                      <a:lnTo>
                        <a:pt x="100" y="28"/>
                      </a:lnTo>
                      <a:lnTo>
                        <a:pt x="108" y="28"/>
                      </a:lnTo>
                      <a:lnTo>
                        <a:pt x="124" y="28"/>
                      </a:lnTo>
                      <a:lnTo>
                        <a:pt x="132" y="32"/>
                      </a:lnTo>
                      <a:lnTo>
                        <a:pt x="132" y="32"/>
                      </a:lnTo>
                      <a:lnTo>
                        <a:pt x="134" y="34"/>
                      </a:lnTo>
                      <a:lnTo>
                        <a:pt x="132" y="36"/>
                      </a:lnTo>
                      <a:lnTo>
                        <a:pt x="124" y="38"/>
                      </a:lnTo>
                      <a:lnTo>
                        <a:pt x="116" y="42"/>
                      </a:lnTo>
                      <a:lnTo>
                        <a:pt x="116" y="44"/>
                      </a:lnTo>
                      <a:lnTo>
                        <a:pt x="118" y="46"/>
                      </a:lnTo>
                      <a:lnTo>
                        <a:pt x="118" y="46"/>
                      </a:lnTo>
                      <a:lnTo>
                        <a:pt x="126" y="52"/>
                      </a:lnTo>
                      <a:lnTo>
                        <a:pt x="134" y="56"/>
                      </a:lnTo>
                      <a:lnTo>
                        <a:pt x="146" y="58"/>
                      </a:lnTo>
                      <a:lnTo>
                        <a:pt x="164" y="58"/>
                      </a:lnTo>
                      <a:lnTo>
                        <a:pt x="164" y="58"/>
                      </a:lnTo>
                      <a:lnTo>
                        <a:pt x="174" y="58"/>
                      </a:lnTo>
                      <a:lnTo>
                        <a:pt x="180" y="60"/>
                      </a:lnTo>
                      <a:lnTo>
                        <a:pt x="186" y="62"/>
                      </a:lnTo>
                      <a:lnTo>
                        <a:pt x="190" y="66"/>
                      </a:lnTo>
                      <a:lnTo>
                        <a:pt x="200" y="74"/>
                      </a:lnTo>
                      <a:lnTo>
                        <a:pt x="206" y="78"/>
                      </a:lnTo>
                      <a:lnTo>
                        <a:pt x="214" y="80"/>
                      </a:lnTo>
                      <a:lnTo>
                        <a:pt x="214" y="80"/>
                      </a:lnTo>
                      <a:lnTo>
                        <a:pt x="222" y="84"/>
                      </a:lnTo>
                      <a:lnTo>
                        <a:pt x="230" y="84"/>
                      </a:lnTo>
                      <a:lnTo>
                        <a:pt x="242" y="84"/>
                      </a:lnTo>
                      <a:lnTo>
                        <a:pt x="246" y="84"/>
                      </a:lnTo>
                      <a:lnTo>
                        <a:pt x="250" y="86"/>
                      </a:lnTo>
                      <a:lnTo>
                        <a:pt x="252" y="88"/>
                      </a:lnTo>
                      <a:lnTo>
                        <a:pt x="256" y="94"/>
                      </a:lnTo>
                      <a:lnTo>
                        <a:pt x="256" y="94"/>
                      </a:lnTo>
                      <a:lnTo>
                        <a:pt x="260" y="106"/>
                      </a:lnTo>
                      <a:lnTo>
                        <a:pt x="266" y="116"/>
                      </a:lnTo>
                      <a:lnTo>
                        <a:pt x="268" y="120"/>
                      </a:lnTo>
                      <a:lnTo>
                        <a:pt x="274" y="124"/>
                      </a:lnTo>
                      <a:lnTo>
                        <a:pt x="280" y="126"/>
                      </a:lnTo>
                      <a:lnTo>
                        <a:pt x="288" y="128"/>
                      </a:lnTo>
                      <a:lnTo>
                        <a:pt x="288" y="128"/>
                      </a:lnTo>
                      <a:lnTo>
                        <a:pt x="304" y="128"/>
                      </a:lnTo>
                      <a:lnTo>
                        <a:pt x="310" y="130"/>
                      </a:lnTo>
                      <a:lnTo>
                        <a:pt x="316" y="134"/>
                      </a:lnTo>
                      <a:lnTo>
                        <a:pt x="318" y="136"/>
                      </a:lnTo>
                      <a:lnTo>
                        <a:pt x="318" y="140"/>
                      </a:lnTo>
                      <a:lnTo>
                        <a:pt x="316" y="144"/>
                      </a:lnTo>
                      <a:lnTo>
                        <a:pt x="310" y="150"/>
                      </a:lnTo>
                      <a:lnTo>
                        <a:pt x="310" y="150"/>
                      </a:lnTo>
                      <a:lnTo>
                        <a:pt x="298" y="158"/>
                      </a:lnTo>
                      <a:lnTo>
                        <a:pt x="292" y="162"/>
                      </a:lnTo>
                      <a:lnTo>
                        <a:pt x="290" y="166"/>
                      </a:lnTo>
                      <a:lnTo>
                        <a:pt x="290" y="168"/>
                      </a:lnTo>
                      <a:lnTo>
                        <a:pt x="296" y="170"/>
                      </a:lnTo>
                      <a:lnTo>
                        <a:pt x="328" y="166"/>
                      </a:lnTo>
                      <a:lnTo>
                        <a:pt x="328" y="166"/>
                      </a:lnTo>
                      <a:lnTo>
                        <a:pt x="348" y="164"/>
                      </a:lnTo>
                      <a:lnTo>
                        <a:pt x="360" y="166"/>
                      </a:lnTo>
                      <a:lnTo>
                        <a:pt x="370" y="166"/>
                      </a:lnTo>
                      <a:lnTo>
                        <a:pt x="376" y="168"/>
                      </a:lnTo>
                      <a:lnTo>
                        <a:pt x="382" y="170"/>
                      </a:lnTo>
                      <a:lnTo>
                        <a:pt x="386" y="172"/>
                      </a:lnTo>
                      <a:lnTo>
                        <a:pt x="392" y="170"/>
                      </a:lnTo>
                      <a:lnTo>
                        <a:pt x="400" y="166"/>
                      </a:lnTo>
                      <a:lnTo>
                        <a:pt x="400" y="166"/>
                      </a:lnTo>
                      <a:close/>
                    </a:path>
                  </a:pathLst>
                </a:custGeom>
                <a:grpFill/>
                <a:ln w="6350">
                  <a:noFill/>
                  <a:round/>
                  <a:headEnd/>
                  <a:tailEnd/>
                </a:ln>
              </p:spPr>
              <p:txBody>
                <a:bodyPr/>
                <a:lstStyle/>
                <a:p>
                  <a:endParaRPr lang="da-DK" b="1"/>
                </a:p>
              </p:txBody>
            </p:sp>
            <p:sp>
              <p:nvSpPr>
                <p:cNvPr id="409" name="Freeform 6084"/>
                <p:cNvSpPr>
                  <a:spLocks/>
                </p:cNvSpPr>
                <p:nvPr/>
              </p:nvSpPr>
              <p:spPr bwMode="auto">
                <a:xfrm>
                  <a:off x="2791460" y="3296603"/>
                  <a:ext cx="5080" cy="5080"/>
                </a:xfrm>
                <a:custGeom>
                  <a:avLst/>
                  <a:gdLst/>
                  <a:ahLst/>
                  <a:cxnLst>
                    <a:cxn ang="0">
                      <a:pos x="0" y="6"/>
                    </a:cxn>
                    <a:cxn ang="0">
                      <a:pos x="0" y="6"/>
                    </a:cxn>
                    <a:cxn ang="0">
                      <a:pos x="0" y="8"/>
                    </a:cxn>
                    <a:cxn ang="0">
                      <a:pos x="4" y="6"/>
                    </a:cxn>
                    <a:cxn ang="0">
                      <a:pos x="6" y="4"/>
                    </a:cxn>
                    <a:cxn ang="0">
                      <a:pos x="8" y="2"/>
                    </a:cxn>
                    <a:cxn ang="0">
                      <a:pos x="8" y="2"/>
                    </a:cxn>
                    <a:cxn ang="0">
                      <a:pos x="6" y="0"/>
                    </a:cxn>
                    <a:cxn ang="0">
                      <a:pos x="2" y="2"/>
                    </a:cxn>
                    <a:cxn ang="0">
                      <a:pos x="0" y="4"/>
                    </a:cxn>
                    <a:cxn ang="0">
                      <a:pos x="0" y="6"/>
                    </a:cxn>
                    <a:cxn ang="0">
                      <a:pos x="0" y="6"/>
                    </a:cxn>
                  </a:cxnLst>
                  <a:rect l="0" t="0" r="r" b="b"/>
                  <a:pathLst>
                    <a:path w="8" h="8">
                      <a:moveTo>
                        <a:pt x="0" y="6"/>
                      </a:moveTo>
                      <a:lnTo>
                        <a:pt x="0" y="6"/>
                      </a:lnTo>
                      <a:lnTo>
                        <a:pt x="0" y="8"/>
                      </a:lnTo>
                      <a:lnTo>
                        <a:pt x="4" y="6"/>
                      </a:lnTo>
                      <a:lnTo>
                        <a:pt x="6" y="4"/>
                      </a:lnTo>
                      <a:lnTo>
                        <a:pt x="8" y="2"/>
                      </a:lnTo>
                      <a:lnTo>
                        <a:pt x="8" y="2"/>
                      </a:lnTo>
                      <a:lnTo>
                        <a:pt x="6" y="0"/>
                      </a:lnTo>
                      <a:lnTo>
                        <a:pt x="2" y="2"/>
                      </a:lnTo>
                      <a:lnTo>
                        <a:pt x="0" y="4"/>
                      </a:lnTo>
                      <a:lnTo>
                        <a:pt x="0" y="6"/>
                      </a:lnTo>
                      <a:lnTo>
                        <a:pt x="0" y="6"/>
                      </a:lnTo>
                      <a:close/>
                    </a:path>
                  </a:pathLst>
                </a:custGeom>
                <a:grpFill/>
                <a:ln w="6350">
                  <a:noFill/>
                  <a:round/>
                  <a:headEnd/>
                  <a:tailEnd/>
                </a:ln>
              </p:spPr>
              <p:txBody>
                <a:bodyPr/>
                <a:lstStyle/>
                <a:p>
                  <a:endParaRPr lang="da-DK" b="1"/>
                </a:p>
              </p:txBody>
            </p:sp>
            <p:sp>
              <p:nvSpPr>
                <p:cNvPr id="410" name="Freeform 6086"/>
                <p:cNvSpPr>
                  <a:spLocks noEditPoints="1"/>
                </p:cNvSpPr>
                <p:nvPr/>
              </p:nvSpPr>
              <p:spPr bwMode="auto">
                <a:xfrm>
                  <a:off x="93979" y="1296353"/>
                  <a:ext cx="2874010" cy="2354580"/>
                </a:xfrm>
                <a:custGeom>
                  <a:avLst/>
                  <a:gdLst/>
                  <a:ahLst/>
                  <a:cxnLst>
                    <a:cxn ang="0">
                      <a:pos x="3400" y="3516"/>
                    </a:cxn>
                    <a:cxn ang="0">
                      <a:pos x="3292" y="3276"/>
                    </a:cxn>
                    <a:cxn ang="0">
                      <a:pos x="3246" y="3102"/>
                    </a:cxn>
                    <a:cxn ang="0">
                      <a:pos x="3116" y="3080"/>
                    </a:cxn>
                    <a:cxn ang="0">
                      <a:pos x="2830" y="2916"/>
                    </a:cxn>
                    <a:cxn ang="0">
                      <a:pos x="3078" y="2572"/>
                    </a:cxn>
                    <a:cxn ang="0">
                      <a:pos x="3134" y="2554"/>
                    </a:cxn>
                    <a:cxn ang="0">
                      <a:pos x="3436" y="2646"/>
                    </a:cxn>
                    <a:cxn ang="0">
                      <a:pos x="3526" y="2642"/>
                    </a:cxn>
                    <a:cxn ang="0">
                      <a:pos x="3686" y="2282"/>
                    </a:cxn>
                    <a:cxn ang="0">
                      <a:pos x="3698" y="2162"/>
                    </a:cxn>
                    <a:cxn ang="0">
                      <a:pos x="3748" y="2092"/>
                    </a:cxn>
                    <a:cxn ang="0">
                      <a:pos x="3924" y="1928"/>
                    </a:cxn>
                    <a:cxn ang="0">
                      <a:pos x="4006" y="1782"/>
                    </a:cxn>
                    <a:cxn ang="0">
                      <a:pos x="4138" y="1824"/>
                    </a:cxn>
                    <a:cxn ang="0">
                      <a:pos x="4150" y="1496"/>
                    </a:cxn>
                    <a:cxn ang="0">
                      <a:pos x="4522" y="1296"/>
                    </a:cxn>
                    <a:cxn ang="0">
                      <a:pos x="4314" y="1090"/>
                    </a:cxn>
                    <a:cxn ang="0">
                      <a:pos x="4060" y="934"/>
                    </a:cxn>
                    <a:cxn ang="0">
                      <a:pos x="3720" y="680"/>
                    </a:cxn>
                    <a:cxn ang="0">
                      <a:pos x="3570" y="1166"/>
                    </a:cxn>
                    <a:cxn ang="0">
                      <a:pos x="3346" y="1132"/>
                    </a:cxn>
                    <a:cxn ang="0">
                      <a:pos x="3060" y="648"/>
                    </a:cxn>
                    <a:cxn ang="0">
                      <a:pos x="3304" y="420"/>
                    </a:cxn>
                    <a:cxn ang="0">
                      <a:pos x="3452" y="258"/>
                    </a:cxn>
                    <a:cxn ang="0">
                      <a:pos x="3282" y="322"/>
                    </a:cxn>
                    <a:cxn ang="0">
                      <a:pos x="3048" y="164"/>
                    </a:cxn>
                    <a:cxn ang="0">
                      <a:pos x="2954" y="232"/>
                    </a:cxn>
                    <a:cxn ang="0">
                      <a:pos x="2726" y="298"/>
                    </a:cxn>
                    <a:cxn ang="0">
                      <a:pos x="2330" y="286"/>
                    </a:cxn>
                    <a:cxn ang="0">
                      <a:pos x="1732" y="136"/>
                    </a:cxn>
                    <a:cxn ang="0">
                      <a:pos x="1406" y="178"/>
                    </a:cxn>
                    <a:cxn ang="0">
                      <a:pos x="636" y="94"/>
                    </a:cxn>
                    <a:cxn ang="0">
                      <a:pos x="54" y="266"/>
                    </a:cxn>
                    <a:cxn ang="0">
                      <a:pos x="28" y="440"/>
                    </a:cxn>
                    <a:cxn ang="0">
                      <a:pos x="270" y="598"/>
                    </a:cxn>
                    <a:cxn ang="0">
                      <a:pos x="246" y="900"/>
                    </a:cxn>
                    <a:cxn ang="0">
                      <a:pos x="218" y="1124"/>
                    </a:cxn>
                    <a:cxn ang="0">
                      <a:pos x="548" y="956"/>
                    </a:cxn>
                    <a:cxn ang="0">
                      <a:pos x="648" y="882"/>
                    </a:cxn>
                    <a:cxn ang="0">
                      <a:pos x="1136" y="842"/>
                    </a:cxn>
                    <a:cxn ang="0">
                      <a:pos x="1412" y="1020"/>
                    </a:cxn>
                    <a:cxn ang="0">
                      <a:pos x="1524" y="1162"/>
                    </a:cxn>
                    <a:cxn ang="0">
                      <a:pos x="1646" y="1306"/>
                    </a:cxn>
                    <a:cxn ang="0">
                      <a:pos x="1750" y="1434"/>
                    </a:cxn>
                    <a:cxn ang="0">
                      <a:pos x="1840" y="1570"/>
                    </a:cxn>
                    <a:cxn ang="0">
                      <a:pos x="1838" y="2170"/>
                    </a:cxn>
                    <a:cxn ang="0">
                      <a:pos x="2146" y="2682"/>
                    </a:cxn>
                    <a:cxn ang="0">
                      <a:pos x="2168" y="2564"/>
                    </a:cxn>
                    <a:cxn ang="0">
                      <a:pos x="2530" y="2998"/>
                    </a:cxn>
                    <a:cxn ang="0">
                      <a:pos x="3202" y="3400"/>
                    </a:cxn>
                    <a:cxn ang="0">
                      <a:pos x="3330" y="3570"/>
                    </a:cxn>
                    <a:cxn ang="0">
                      <a:pos x="3432" y="3656"/>
                    </a:cxn>
                    <a:cxn ang="0">
                      <a:pos x="3562" y="3616"/>
                    </a:cxn>
                    <a:cxn ang="0">
                      <a:pos x="3408" y="1922"/>
                    </a:cxn>
                    <a:cxn ang="0">
                      <a:pos x="3590" y="1870"/>
                    </a:cxn>
                    <a:cxn ang="0">
                      <a:pos x="3578" y="1812"/>
                    </a:cxn>
                    <a:cxn ang="0">
                      <a:pos x="3344" y="1588"/>
                    </a:cxn>
                    <a:cxn ang="0">
                      <a:pos x="3548" y="1750"/>
                    </a:cxn>
                    <a:cxn ang="0">
                      <a:pos x="3418" y="1798"/>
                    </a:cxn>
                    <a:cxn ang="0">
                      <a:pos x="3294" y="1766"/>
                    </a:cxn>
                    <a:cxn ang="0">
                      <a:pos x="3244" y="1726"/>
                    </a:cxn>
                    <a:cxn ang="0">
                      <a:pos x="3258" y="1654"/>
                    </a:cxn>
                  </a:cxnLst>
                  <a:rect l="0" t="0" r="r" b="b"/>
                  <a:pathLst>
                    <a:path w="4526" h="3708">
                      <a:moveTo>
                        <a:pt x="3654" y="3626"/>
                      </a:moveTo>
                      <a:lnTo>
                        <a:pt x="3654" y="3626"/>
                      </a:lnTo>
                      <a:lnTo>
                        <a:pt x="3654" y="3626"/>
                      </a:lnTo>
                      <a:lnTo>
                        <a:pt x="3654" y="3626"/>
                      </a:lnTo>
                      <a:lnTo>
                        <a:pt x="3642" y="3614"/>
                      </a:lnTo>
                      <a:lnTo>
                        <a:pt x="3628" y="3600"/>
                      </a:lnTo>
                      <a:lnTo>
                        <a:pt x="3622" y="3596"/>
                      </a:lnTo>
                      <a:lnTo>
                        <a:pt x="3614" y="3592"/>
                      </a:lnTo>
                      <a:lnTo>
                        <a:pt x="3606" y="3590"/>
                      </a:lnTo>
                      <a:lnTo>
                        <a:pt x="3598" y="3588"/>
                      </a:lnTo>
                      <a:lnTo>
                        <a:pt x="3598" y="3588"/>
                      </a:lnTo>
                      <a:lnTo>
                        <a:pt x="3588" y="3590"/>
                      </a:lnTo>
                      <a:lnTo>
                        <a:pt x="3588" y="3588"/>
                      </a:lnTo>
                      <a:lnTo>
                        <a:pt x="3588" y="3588"/>
                      </a:lnTo>
                      <a:lnTo>
                        <a:pt x="3588" y="3586"/>
                      </a:lnTo>
                      <a:lnTo>
                        <a:pt x="3586" y="3584"/>
                      </a:lnTo>
                      <a:lnTo>
                        <a:pt x="3574" y="3582"/>
                      </a:lnTo>
                      <a:lnTo>
                        <a:pt x="3574" y="3582"/>
                      </a:lnTo>
                      <a:lnTo>
                        <a:pt x="3562" y="3582"/>
                      </a:lnTo>
                      <a:lnTo>
                        <a:pt x="3560" y="3582"/>
                      </a:lnTo>
                      <a:lnTo>
                        <a:pt x="3560" y="3584"/>
                      </a:lnTo>
                      <a:lnTo>
                        <a:pt x="3556" y="3590"/>
                      </a:lnTo>
                      <a:lnTo>
                        <a:pt x="3552" y="3594"/>
                      </a:lnTo>
                      <a:lnTo>
                        <a:pt x="3546" y="3598"/>
                      </a:lnTo>
                      <a:lnTo>
                        <a:pt x="3546" y="3598"/>
                      </a:lnTo>
                      <a:lnTo>
                        <a:pt x="3524" y="3608"/>
                      </a:lnTo>
                      <a:lnTo>
                        <a:pt x="3518" y="3612"/>
                      </a:lnTo>
                      <a:lnTo>
                        <a:pt x="3514" y="3616"/>
                      </a:lnTo>
                      <a:lnTo>
                        <a:pt x="3496" y="3622"/>
                      </a:lnTo>
                      <a:lnTo>
                        <a:pt x="3496" y="3622"/>
                      </a:lnTo>
                      <a:lnTo>
                        <a:pt x="3492" y="3622"/>
                      </a:lnTo>
                      <a:lnTo>
                        <a:pt x="3488" y="3620"/>
                      </a:lnTo>
                      <a:lnTo>
                        <a:pt x="3480" y="3612"/>
                      </a:lnTo>
                      <a:lnTo>
                        <a:pt x="3480" y="3612"/>
                      </a:lnTo>
                      <a:lnTo>
                        <a:pt x="3476" y="3608"/>
                      </a:lnTo>
                      <a:lnTo>
                        <a:pt x="3474" y="3604"/>
                      </a:lnTo>
                      <a:lnTo>
                        <a:pt x="3474" y="3604"/>
                      </a:lnTo>
                      <a:lnTo>
                        <a:pt x="3472" y="3602"/>
                      </a:lnTo>
                      <a:lnTo>
                        <a:pt x="3470" y="3602"/>
                      </a:lnTo>
                      <a:lnTo>
                        <a:pt x="3468" y="3604"/>
                      </a:lnTo>
                      <a:lnTo>
                        <a:pt x="3470" y="3610"/>
                      </a:lnTo>
                      <a:lnTo>
                        <a:pt x="3470" y="3610"/>
                      </a:lnTo>
                      <a:lnTo>
                        <a:pt x="3470" y="3610"/>
                      </a:lnTo>
                      <a:lnTo>
                        <a:pt x="3468" y="3612"/>
                      </a:lnTo>
                      <a:lnTo>
                        <a:pt x="3464" y="3612"/>
                      </a:lnTo>
                      <a:lnTo>
                        <a:pt x="3460" y="3610"/>
                      </a:lnTo>
                      <a:lnTo>
                        <a:pt x="3456" y="3608"/>
                      </a:lnTo>
                      <a:lnTo>
                        <a:pt x="3456" y="3608"/>
                      </a:lnTo>
                      <a:lnTo>
                        <a:pt x="3458" y="3604"/>
                      </a:lnTo>
                      <a:lnTo>
                        <a:pt x="3460" y="3604"/>
                      </a:lnTo>
                      <a:lnTo>
                        <a:pt x="3460" y="3602"/>
                      </a:lnTo>
                      <a:lnTo>
                        <a:pt x="3460" y="3600"/>
                      </a:lnTo>
                      <a:lnTo>
                        <a:pt x="3460" y="3600"/>
                      </a:lnTo>
                      <a:lnTo>
                        <a:pt x="3458" y="3600"/>
                      </a:lnTo>
                      <a:lnTo>
                        <a:pt x="3454" y="3600"/>
                      </a:lnTo>
                      <a:lnTo>
                        <a:pt x="3452" y="3600"/>
                      </a:lnTo>
                      <a:lnTo>
                        <a:pt x="3452" y="3596"/>
                      </a:lnTo>
                      <a:lnTo>
                        <a:pt x="3452" y="3596"/>
                      </a:lnTo>
                      <a:lnTo>
                        <a:pt x="3452" y="3590"/>
                      </a:lnTo>
                      <a:lnTo>
                        <a:pt x="3450" y="3588"/>
                      </a:lnTo>
                      <a:lnTo>
                        <a:pt x="3444" y="3584"/>
                      </a:lnTo>
                      <a:lnTo>
                        <a:pt x="3444" y="3584"/>
                      </a:lnTo>
                      <a:lnTo>
                        <a:pt x="3440" y="3578"/>
                      </a:lnTo>
                      <a:lnTo>
                        <a:pt x="3432" y="3568"/>
                      </a:lnTo>
                      <a:lnTo>
                        <a:pt x="3422" y="3558"/>
                      </a:lnTo>
                      <a:lnTo>
                        <a:pt x="3412" y="3544"/>
                      </a:lnTo>
                      <a:lnTo>
                        <a:pt x="3412" y="3544"/>
                      </a:lnTo>
                      <a:lnTo>
                        <a:pt x="3406" y="3534"/>
                      </a:lnTo>
                      <a:lnTo>
                        <a:pt x="3404" y="3528"/>
                      </a:lnTo>
                      <a:lnTo>
                        <a:pt x="3404" y="3522"/>
                      </a:lnTo>
                      <a:lnTo>
                        <a:pt x="3400" y="3516"/>
                      </a:lnTo>
                      <a:lnTo>
                        <a:pt x="3400" y="3516"/>
                      </a:lnTo>
                      <a:lnTo>
                        <a:pt x="3396" y="3512"/>
                      </a:lnTo>
                      <a:lnTo>
                        <a:pt x="3392" y="3504"/>
                      </a:lnTo>
                      <a:lnTo>
                        <a:pt x="3392" y="3504"/>
                      </a:lnTo>
                      <a:lnTo>
                        <a:pt x="3392" y="3498"/>
                      </a:lnTo>
                      <a:lnTo>
                        <a:pt x="3392" y="3492"/>
                      </a:lnTo>
                      <a:lnTo>
                        <a:pt x="3396" y="3486"/>
                      </a:lnTo>
                      <a:lnTo>
                        <a:pt x="3398" y="3484"/>
                      </a:lnTo>
                      <a:lnTo>
                        <a:pt x="3398" y="3484"/>
                      </a:lnTo>
                      <a:lnTo>
                        <a:pt x="3400" y="3482"/>
                      </a:lnTo>
                      <a:lnTo>
                        <a:pt x="3400" y="3478"/>
                      </a:lnTo>
                      <a:lnTo>
                        <a:pt x="3398" y="3474"/>
                      </a:lnTo>
                      <a:lnTo>
                        <a:pt x="3396" y="3472"/>
                      </a:lnTo>
                      <a:lnTo>
                        <a:pt x="3396" y="3472"/>
                      </a:lnTo>
                      <a:lnTo>
                        <a:pt x="3396" y="3470"/>
                      </a:lnTo>
                      <a:lnTo>
                        <a:pt x="3394" y="3470"/>
                      </a:lnTo>
                      <a:lnTo>
                        <a:pt x="3396" y="3464"/>
                      </a:lnTo>
                      <a:lnTo>
                        <a:pt x="3400" y="3452"/>
                      </a:lnTo>
                      <a:lnTo>
                        <a:pt x="3400" y="3452"/>
                      </a:lnTo>
                      <a:lnTo>
                        <a:pt x="3400" y="3446"/>
                      </a:lnTo>
                      <a:lnTo>
                        <a:pt x="3402" y="3444"/>
                      </a:lnTo>
                      <a:lnTo>
                        <a:pt x="3404" y="3444"/>
                      </a:lnTo>
                      <a:lnTo>
                        <a:pt x="3404" y="3444"/>
                      </a:lnTo>
                      <a:lnTo>
                        <a:pt x="3408" y="3444"/>
                      </a:lnTo>
                      <a:lnTo>
                        <a:pt x="3406" y="3438"/>
                      </a:lnTo>
                      <a:lnTo>
                        <a:pt x="3406" y="3438"/>
                      </a:lnTo>
                      <a:lnTo>
                        <a:pt x="3406" y="3424"/>
                      </a:lnTo>
                      <a:lnTo>
                        <a:pt x="3404" y="3404"/>
                      </a:lnTo>
                      <a:lnTo>
                        <a:pt x="3404" y="3404"/>
                      </a:lnTo>
                      <a:lnTo>
                        <a:pt x="3402" y="3396"/>
                      </a:lnTo>
                      <a:lnTo>
                        <a:pt x="3404" y="3392"/>
                      </a:lnTo>
                      <a:lnTo>
                        <a:pt x="3406" y="3386"/>
                      </a:lnTo>
                      <a:lnTo>
                        <a:pt x="3408" y="3378"/>
                      </a:lnTo>
                      <a:lnTo>
                        <a:pt x="3408" y="3378"/>
                      </a:lnTo>
                      <a:lnTo>
                        <a:pt x="3410" y="3368"/>
                      </a:lnTo>
                      <a:lnTo>
                        <a:pt x="3414" y="3358"/>
                      </a:lnTo>
                      <a:lnTo>
                        <a:pt x="3418" y="3350"/>
                      </a:lnTo>
                      <a:lnTo>
                        <a:pt x="3418" y="3346"/>
                      </a:lnTo>
                      <a:lnTo>
                        <a:pt x="3418" y="3342"/>
                      </a:lnTo>
                      <a:lnTo>
                        <a:pt x="3418" y="3342"/>
                      </a:lnTo>
                      <a:lnTo>
                        <a:pt x="3416" y="3334"/>
                      </a:lnTo>
                      <a:lnTo>
                        <a:pt x="3416" y="3328"/>
                      </a:lnTo>
                      <a:lnTo>
                        <a:pt x="3418" y="3324"/>
                      </a:lnTo>
                      <a:lnTo>
                        <a:pt x="3420" y="3318"/>
                      </a:lnTo>
                      <a:lnTo>
                        <a:pt x="3420" y="3318"/>
                      </a:lnTo>
                      <a:lnTo>
                        <a:pt x="3420" y="3314"/>
                      </a:lnTo>
                      <a:lnTo>
                        <a:pt x="3418" y="3310"/>
                      </a:lnTo>
                      <a:lnTo>
                        <a:pt x="3412" y="3304"/>
                      </a:lnTo>
                      <a:lnTo>
                        <a:pt x="3406" y="3300"/>
                      </a:lnTo>
                      <a:lnTo>
                        <a:pt x="3406" y="3300"/>
                      </a:lnTo>
                      <a:lnTo>
                        <a:pt x="3388" y="3290"/>
                      </a:lnTo>
                      <a:lnTo>
                        <a:pt x="3380" y="3280"/>
                      </a:lnTo>
                      <a:lnTo>
                        <a:pt x="3380" y="3280"/>
                      </a:lnTo>
                      <a:lnTo>
                        <a:pt x="3372" y="3274"/>
                      </a:lnTo>
                      <a:lnTo>
                        <a:pt x="3360" y="3270"/>
                      </a:lnTo>
                      <a:lnTo>
                        <a:pt x="3350" y="3268"/>
                      </a:lnTo>
                      <a:lnTo>
                        <a:pt x="3344" y="3268"/>
                      </a:lnTo>
                      <a:lnTo>
                        <a:pt x="3344" y="3268"/>
                      </a:lnTo>
                      <a:lnTo>
                        <a:pt x="3340" y="3270"/>
                      </a:lnTo>
                      <a:lnTo>
                        <a:pt x="3334" y="3270"/>
                      </a:lnTo>
                      <a:lnTo>
                        <a:pt x="3326" y="3270"/>
                      </a:lnTo>
                      <a:lnTo>
                        <a:pt x="3320" y="3268"/>
                      </a:lnTo>
                      <a:lnTo>
                        <a:pt x="3320" y="3268"/>
                      </a:lnTo>
                      <a:lnTo>
                        <a:pt x="3308" y="3264"/>
                      </a:lnTo>
                      <a:lnTo>
                        <a:pt x="3306" y="3264"/>
                      </a:lnTo>
                      <a:lnTo>
                        <a:pt x="3308" y="3266"/>
                      </a:lnTo>
                      <a:lnTo>
                        <a:pt x="3308" y="3266"/>
                      </a:lnTo>
                      <a:lnTo>
                        <a:pt x="3308" y="3268"/>
                      </a:lnTo>
                      <a:lnTo>
                        <a:pt x="3308" y="3270"/>
                      </a:lnTo>
                      <a:lnTo>
                        <a:pt x="3304" y="3272"/>
                      </a:lnTo>
                      <a:lnTo>
                        <a:pt x="3292" y="3276"/>
                      </a:lnTo>
                      <a:lnTo>
                        <a:pt x="3292" y="3276"/>
                      </a:lnTo>
                      <a:lnTo>
                        <a:pt x="3278" y="3278"/>
                      </a:lnTo>
                      <a:lnTo>
                        <a:pt x="3266" y="3276"/>
                      </a:lnTo>
                      <a:lnTo>
                        <a:pt x="3258" y="3274"/>
                      </a:lnTo>
                      <a:lnTo>
                        <a:pt x="3248" y="3274"/>
                      </a:lnTo>
                      <a:lnTo>
                        <a:pt x="3248" y="3274"/>
                      </a:lnTo>
                      <a:lnTo>
                        <a:pt x="3244" y="3276"/>
                      </a:lnTo>
                      <a:lnTo>
                        <a:pt x="3242" y="3274"/>
                      </a:lnTo>
                      <a:lnTo>
                        <a:pt x="3240" y="3272"/>
                      </a:lnTo>
                      <a:lnTo>
                        <a:pt x="3238" y="3270"/>
                      </a:lnTo>
                      <a:lnTo>
                        <a:pt x="3238" y="3270"/>
                      </a:lnTo>
                      <a:lnTo>
                        <a:pt x="3236" y="3270"/>
                      </a:lnTo>
                      <a:lnTo>
                        <a:pt x="3232" y="3272"/>
                      </a:lnTo>
                      <a:lnTo>
                        <a:pt x="3226" y="3276"/>
                      </a:lnTo>
                      <a:lnTo>
                        <a:pt x="3222" y="3282"/>
                      </a:lnTo>
                      <a:lnTo>
                        <a:pt x="3218" y="3282"/>
                      </a:lnTo>
                      <a:lnTo>
                        <a:pt x="3216" y="3280"/>
                      </a:lnTo>
                      <a:lnTo>
                        <a:pt x="3216" y="3280"/>
                      </a:lnTo>
                      <a:lnTo>
                        <a:pt x="3206" y="3272"/>
                      </a:lnTo>
                      <a:lnTo>
                        <a:pt x="3202" y="3268"/>
                      </a:lnTo>
                      <a:lnTo>
                        <a:pt x="3200" y="3268"/>
                      </a:lnTo>
                      <a:lnTo>
                        <a:pt x="3202" y="3270"/>
                      </a:lnTo>
                      <a:lnTo>
                        <a:pt x="3202" y="3270"/>
                      </a:lnTo>
                      <a:lnTo>
                        <a:pt x="3204" y="3274"/>
                      </a:lnTo>
                      <a:lnTo>
                        <a:pt x="3202" y="3280"/>
                      </a:lnTo>
                      <a:lnTo>
                        <a:pt x="3202" y="3280"/>
                      </a:lnTo>
                      <a:lnTo>
                        <a:pt x="3200" y="3282"/>
                      </a:lnTo>
                      <a:lnTo>
                        <a:pt x="3198" y="3280"/>
                      </a:lnTo>
                      <a:lnTo>
                        <a:pt x="3194" y="3274"/>
                      </a:lnTo>
                      <a:lnTo>
                        <a:pt x="3188" y="3270"/>
                      </a:lnTo>
                      <a:lnTo>
                        <a:pt x="3188" y="3270"/>
                      </a:lnTo>
                      <a:lnTo>
                        <a:pt x="3188" y="3268"/>
                      </a:lnTo>
                      <a:lnTo>
                        <a:pt x="3190" y="3264"/>
                      </a:lnTo>
                      <a:lnTo>
                        <a:pt x="3196" y="3256"/>
                      </a:lnTo>
                      <a:lnTo>
                        <a:pt x="3202" y="3250"/>
                      </a:lnTo>
                      <a:lnTo>
                        <a:pt x="3208" y="3242"/>
                      </a:lnTo>
                      <a:lnTo>
                        <a:pt x="3208" y="3242"/>
                      </a:lnTo>
                      <a:lnTo>
                        <a:pt x="3212" y="3236"/>
                      </a:lnTo>
                      <a:lnTo>
                        <a:pt x="3214" y="3228"/>
                      </a:lnTo>
                      <a:lnTo>
                        <a:pt x="3216" y="3206"/>
                      </a:lnTo>
                      <a:lnTo>
                        <a:pt x="3218" y="3182"/>
                      </a:lnTo>
                      <a:lnTo>
                        <a:pt x="3222" y="3160"/>
                      </a:lnTo>
                      <a:lnTo>
                        <a:pt x="3222" y="3160"/>
                      </a:lnTo>
                      <a:lnTo>
                        <a:pt x="3222" y="3154"/>
                      </a:lnTo>
                      <a:lnTo>
                        <a:pt x="3220" y="3150"/>
                      </a:lnTo>
                      <a:lnTo>
                        <a:pt x="3218" y="3148"/>
                      </a:lnTo>
                      <a:lnTo>
                        <a:pt x="3216" y="3148"/>
                      </a:lnTo>
                      <a:lnTo>
                        <a:pt x="3216" y="3148"/>
                      </a:lnTo>
                      <a:lnTo>
                        <a:pt x="3214" y="3150"/>
                      </a:lnTo>
                      <a:lnTo>
                        <a:pt x="3212" y="3150"/>
                      </a:lnTo>
                      <a:lnTo>
                        <a:pt x="3212" y="3144"/>
                      </a:lnTo>
                      <a:lnTo>
                        <a:pt x="3212" y="3144"/>
                      </a:lnTo>
                      <a:lnTo>
                        <a:pt x="3220" y="3128"/>
                      </a:lnTo>
                      <a:lnTo>
                        <a:pt x="3220" y="3128"/>
                      </a:lnTo>
                      <a:lnTo>
                        <a:pt x="3222" y="3124"/>
                      </a:lnTo>
                      <a:lnTo>
                        <a:pt x="3224" y="3124"/>
                      </a:lnTo>
                      <a:lnTo>
                        <a:pt x="3224" y="3128"/>
                      </a:lnTo>
                      <a:lnTo>
                        <a:pt x="3222" y="3134"/>
                      </a:lnTo>
                      <a:lnTo>
                        <a:pt x="3222" y="3134"/>
                      </a:lnTo>
                      <a:lnTo>
                        <a:pt x="3222" y="3140"/>
                      </a:lnTo>
                      <a:lnTo>
                        <a:pt x="3224" y="3144"/>
                      </a:lnTo>
                      <a:lnTo>
                        <a:pt x="3226" y="3148"/>
                      </a:lnTo>
                      <a:lnTo>
                        <a:pt x="3230" y="3154"/>
                      </a:lnTo>
                      <a:lnTo>
                        <a:pt x="3230" y="3154"/>
                      </a:lnTo>
                      <a:lnTo>
                        <a:pt x="3232" y="3156"/>
                      </a:lnTo>
                      <a:lnTo>
                        <a:pt x="3232" y="3152"/>
                      </a:lnTo>
                      <a:lnTo>
                        <a:pt x="3236" y="3138"/>
                      </a:lnTo>
                      <a:lnTo>
                        <a:pt x="3242" y="3118"/>
                      </a:lnTo>
                      <a:lnTo>
                        <a:pt x="3244" y="3104"/>
                      </a:lnTo>
                      <a:lnTo>
                        <a:pt x="3244" y="3104"/>
                      </a:lnTo>
                      <a:lnTo>
                        <a:pt x="3246" y="3102"/>
                      </a:lnTo>
                      <a:lnTo>
                        <a:pt x="3244" y="3102"/>
                      </a:lnTo>
                      <a:lnTo>
                        <a:pt x="3240" y="3102"/>
                      </a:lnTo>
                      <a:lnTo>
                        <a:pt x="3238" y="3102"/>
                      </a:lnTo>
                      <a:lnTo>
                        <a:pt x="3242" y="3098"/>
                      </a:lnTo>
                      <a:lnTo>
                        <a:pt x="3242" y="3098"/>
                      </a:lnTo>
                      <a:lnTo>
                        <a:pt x="3250" y="3088"/>
                      </a:lnTo>
                      <a:lnTo>
                        <a:pt x="3248" y="3086"/>
                      </a:lnTo>
                      <a:lnTo>
                        <a:pt x="3244" y="3088"/>
                      </a:lnTo>
                      <a:lnTo>
                        <a:pt x="3244" y="3088"/>
                      </a:lnTo>
                      <a:lnTo>
                        <a:pt x="3238" y="3090"/>
                      </a:lnTo>
                      <a:lnTo>
                        <a:pt x="3236" y="3088"/>
                      </a:lnTo>
                      <a:lnTo>
                        <a:pt x="3236" y="3084"/>
                      </a:lnTo>
                      <a:lnTo>
                        <a:pt x="3242" y="3078"/>
                      </a:lnTo>
                      <a:lnTo>
                        <a:pt x="3242" y="3078"/>
                      </a:lnTo>
                      <a:lnTo>
                        <a:pt x="3246" y="3076"/>
                      </a:lnTo>
                      <a:lnTo>
                        <a:pt x="3248" y="3072"/>
                      </a:lnTo>
                      <a:lnTo>
                        <a:pt x="3248" y="3064"/>
                      </a:lnTo>
                      <a:lnTo>
                        <a:pt x="3252" y="3050"/>
                      </a:lnTo>
                      <a:lnTo>
                        <a:pt x="3256" y="3040"/>
                      </a:lnTo>
                      <a:lnTo>
                        <a:pt x="3264" y="3030"/>
                      </a:lnTo>
                      <a:lnTo>
                        <a:pt x="3264" y="3030"/>
                      </a:lnTo>
                      <a:lnTo>
                        <a:pt x="3274" y="3016"/>
                      </a:lnTo>
                      <a:lnTo>
                        <a:pt x="3276" y="3010"/>
                      </a:lnTo>
                      <a:lnTo>
                        <a:pt x="3274" y="3006"/>
                      </a:lnTo>
                      <a:lnTo>
                        <a:pt x="3272" y="3002"/>
                      </a:lnTo>
                      <a:lnTo>
                        <a:pt x="3272" y="3002"/>
                      </a:lnTo>
                      <a:lnTo>
                        <a:pt x="3272" y="2996"/>
                      </a:lnTo>
                      <a:lnTo>
                        <a:pt x="3272" y="2994"/>
                      </a:lnTo>
                      <a:lnTo>
                        <a:pt x="3268" y="2992"/>
                      </a:lnTo>
                      <a:lnTo>
                        <a:pt x="3266" y="2988"/>
                      </a:lnTo>
                      <a:lnTo>
                        <a:pt x="3266" y="2988"/>
                      </a:lnTo>
                      <a:lnTo>
                        <a:pt x="3264" y="2986"/>
                      </a:lnTo>
                      <a:lnTo>
                        <a:pt x="3260" y="2986"/>
                      </a:lnTo>
                      <a:lnTo>
                        <a:pt x="3256" y="2986"/>
                      </a:lnTo>
                      <a:lnTo>
                        <a:pt x="3252" y="2988"/>
                      </a:lnTo>
                      <a:lnTo>
                        <a:pt x="3252" y="2988"/>
                      </a:lnTo>
                      <a:lnTo>
                        <a:pt x="3254" y="2990"/>
                      </a:lnTo>
                      <a:lnTo>
                        <a:pt x="3254" y="2990"/>
                      </a:lnTo>
                      <a:lnTo>
                        <a:pt x="3260" y="2990"/>
                      </a:lnTo>
                      <a:lnTo>
                        <a:pt x="3260" y="2992"/>
                      </a:lnTo>
                      <a:lnTo>
                        <a:pt x="3256" y="2994"/>
                      </a:lnTo>
                      <a:lnTo>
                        <a:pt x="3256" y="2994"/>
                      </a:lnTo>
                      <a:lnTo>
                        <a:pt x="3254" y="2994"/>
                      </a:lnTo>
                      <a:lnTo>
                        <a:pt x="3250" y="2994"/>
                      </a:lnTo>
                      <a:lnTo>
                        <a:pt x="3242" y="2990"/>
                      </a:lnTo>
                      <a:lnTo>
                        <a:pt x="3230" y="2988"/>
                      </a:lnTo>
                      <a:lnTo>
                        <a:pt x="3222" y="2986"/>
                      </a:lnTo>
                      <a:lnTo>
                        <a:pt x="3214" y="2986"/>
                      </a:lnTo>
                      <a:lnTo>
                        <a:pt x="3214" y="2986"/>
                      </a:lnTo>
                      <a:lnTo>
                        <a:pt x="3202" y="2990"/>
                      </a:lnTo>
                      <a:lnTo>
                        <a:pt x="3196" y="2992"/>
                      </a:lnTo>
                      <a:lnTo>
                        <a:pt x="3190" y="2996"/>
                      </a:lnTo>
                      <a:lnTo>
                        <a:pt x="3180" y="2998"/>
                      </a:lnTo>
                      <a:lnTo>
                        <a:pt x="3180" y="2998"/>
                      </a:lnTo>
                      <a:lnTo>
                        <a:pt x="3162" y="3000"/>
                      </a:lnTo>
                      <a:lnTo>
                        <a:pt x="3146" y="3004"/>
                      </a:lnTo>
                      <a:lnTo>
                        <a:pt x="3140" y="3008"/>
                      </a:lnTo>
                      <a:lnTo>
                        <a:pt x="3134" y="3012"/>
                      </a:lnTo>
                      <a:lnTo>
                        <a:pt x="3130" y="3016"/>
                      </a:lnTo>
                      <a:lnTo>
                        <a:pt x="3130" y="3020"/>
                      </a:lnTo>
                      <a:lnTo>
                        <a:pt x="3130" y="3020"/>
                      </a:lnTo>
                      <a:lnTo>
                        <a:pt x="3128" y="3028"/>
                      </a:lnTo>
                      <a:lnTo>
                        <a:pt x="3126" y="3034"/>
                      </a:lnTo>
                      <a:lnTo>
                        <a:pt x="3124" y="3040"/>
                      </a:lnTo>
                      <a:lnTo>
                        <a:pt x="3124" y="3056"/>
                      </a:lnTo>
                      <a:lnTo>
                        <a:pt x="3124" y="3056"/>
                      </a:lnTo>
                      <a:lnTo>
                        <a:pt x="3126" y="3068"/>
                      </a:lnTo>
                      <a:lnTo>
                        <a:pt x="3124" y="3070"/>
                      </a:lnTo>
                      <a:lnTo>
                        <a:pt x="3122" y="3072"/>
                      </a:lnTo>
                      <a:lnTo>
                        <a:pt x="3118" y="3076"/>
                      </a:lnTo>
                      <a:lnTo>
                        <a:pt x="3116" y="3080"/>
                      </a:lnTo>
                      <a:lnTo>
                        <a:pt x="3116" y="3088"/>
                      </a:lnTo>
                      <a:lnTo>
                        <a:pt x="3116" y="3088"/>
                      </a:lnTo>
                      <a:lnTo>
                        <a:pt x="3114" y="3096"/>
                      </a:lnTo>
                      <a:lnTo>
                        <a:pt x="3112" y="3102"/>
                      </a:lnTo>
                      <a:lnTo>
                        <a:pt x="3108" y="3108"/>
                      </a:lnTo>
                      <a:lnTo>
                        <a:pt x="3104" y="3112"/>
                      </a:lnTo>
                      <a:lnTo>
                        <a:pt x="3094" y="3118"/>
                      </a:lnTo>
                      <a:lnTo>
                        <a:pt x="3086" y="3122"/>
                      </a:lnTo>
                      <a:lnTo>
                        <a:pt x="3086" y="3122"/>
                      </a:lnTo>
                      <a:lnTo>
                        <a:pt x="3084" y="3126"/>
                      </a:lnTo>
                      <a:lnTo>
                        <a:pt x="3084" y="3126"/>
                      </a:lnTo>
                      <a:lnTo>
                        <a:pt x="3088" y="3128"/>
                      </a:lnTo>
                      <a:lnTo>
                        <a:pt x="3092" y="3132"/>
                      </a:lnTo>
                      <a:lnTo>
                        <a:pt x="3092" y="3134"/>
                      </a:lnTo>
                      <a:lnTo>
                        <a:pt x="3090" y="3138"/>
                      </a:lnTo>
                      <a:lnTo>
                        <a:pt x="3090" y="3138"/>
                      </a:lnTo>
                      <a:lnTo>
                        <a:pt x="3086" y="3142"/>
                      </a:lnTo>
                      <a:lnTo>
                        <a:pt x="3078" y="3144"/>
                      </a:lnTo>
                      <a:lnTo>
                        <a:pt x="3072" y="3144"/>
                      </a:lnTo>
                      <a:lnTo>
                        <a:pt x="3070" y="3142"/>
                      </a:lnTo>
                      <a:lnTo>
                        <a:pt x="3070" y="3140"/>
                      </a:lnTo>
                      <a:lnTo>
                        <a:pt x="3070" y="3140"/>
                      </a:lnTo>
                      <a:lnTo>
                        <a:pt x="3068" y="3134"/>
                      </a:lnTo>
                      <a:lnTo>
                        <a:pt x="3066" y="3132"/>
                      </a:lnTo>
                      <a:lnTo>
                        <a:pt x="3058" y="3132"/>
                      </a:lnTo>
                      <a:lnTo>
                        <a:pt x="3046" y="3132"/>
                      </a:lnTo>
                      <a:lnTo>
                        <a:pt x="3046" y="3132"/>
                      </a:lnTo>
                      <a:lnTo>
                        <a:pt x="3038" y="3134"/>
                      </a:lnTo>
                      <a:lnTo>
                        <a:pt x="3034" y="3138"/>
                      </a:lnTo>
                      <a:lnTo>
                        <a:pt x="3028" y="3142"/>
                      </a:lnTo>
                      <a:lnTo>
                        <a:pt x="3010" y="3144"/>
                      </a:lnTo>
                      <a:lnTo>
                        <a:pt x="3010" y="3144"/>
                      </a:lnTo>
                      <a:lnTo>
                        <a:pt x="2996" y="3146"/>
                      </a:lnTo>
                      <a:lnTo>
                        <a:pt x="2986" y="3152"/>
                      </a:lnTo>
                      <a:lnTo>
                        <a:pt x="2978" y="3156"/>
                      </a:lnTo>
                      <a:lnTo>
                        <a:pt x="2968" y="3160"/>
                      </a:lnTo>
                      <a:lnTo>
                        <a:pt x="2968" y="3160"/>
                      </a:lnTo>
                      <a:lnTo>
                        <a:pt x="2964" y="3160"/>
                      </a:lnTo>
                      <a:lnTo>
                        <a:pt x="2960" y="3158"/>
                      </a:lnTo>
                      <a:lnTo>
                        <a:pt x="2956" y="3148"/>
                      </a:lnTo>
                      <a:lnTo>
                        <a:pt x="2952" y="3144"/>
                      </a:lnTo>
                      <a:lnTo>
                        <a:pt x="2946" y="3138"/>
                      </a:lnTo>
                      <a:lnTo>
                        <a:pt x="2938" y="3134"/>
                      </a:lnTo>
                      <a:lnTo>
                        <a:pt x="2924" y="3130"/>
                      </a:lnTo>
                      <a:lnTo>
                        <a:pt x="2924" y="3130"/>
                      </a:lnTo>
                      <a:lnTo>
                        <a:pt x="2912" y="3126"/>
                      </a:lnTo>
                      <a:lnTo>
                        <a:pt x="2904" y="3120"/>
                      </a:lnTo>
                      <a:lnTo>
                        <a:pt x="2898" y="3112"/>
                      </a:lnTo>
                      <a:lnTo>
                        <a:pt x="2894" y="3102"/>
                      </a:lnTo>
                      <a:lnTo>
                        <a:pt x="2884" y="3076"/>
                      </a:lnTo>
                      <a:lnTo>
                        <a:pt x="2876" y="3062"/>
                      </a:lnTo>
                      <a:lnTo>
                        <a:pt x="2864" y="3046"/>
                      </a:lnTo>
                      <a:lnTo>
                        <a:pt x="2864" y="3046"/>
                      </a:lnTo>
                      <a:lnTo>
                        <a:pt x="2858" y="3036"/>
                      </a:lnTo>
                      <a:lnTo>
                        <a:pt x="2852" y="3028"/>
                      </a:lnTo>
                      <a:lnTo>
                        <a:pt x="2848" y="3010"/>
                      </a:lnTo>
                      <a:lnTo>
                        <a:pt x="2844" y="2998"/>
                      </a:lnTo>
                      <a:lnTo>
                        <a:pt x="2844" y="2994"/>
                      </a:lnTo>
                      <a:lnTo>
                        <a:pt x="2842" y="2992"/>
                      </a:lnTo>
                      <a:lnTo>
                        <a:pt x="2842" y="2992"/>
                      </a:lnTo>
                      <a:lnTo>
                        <a:pt x="2838" y="2990"/>
                      </a:lnTo>
                      <a:lnTo>
                        <a:pt x="2836" y="2988"/>
                      </a:lnTo>
                      <a:lnTo>
                        <a:pt x="2834" y="2976"/>
                      </a:lnTo>
                      <a:lnTo>
                        <a:pt x="2830" y="2948"/>
                      </a:lnTo>
                      <a:lnTo>
                        <a:pt x="2830" y="2948"/>
                      </a:lnTo>
                      <a:lnTo>
                        <a:pt x="2830" y="2938"/>
                      </a:lnTo>
                      <a:lnTo>
                        <a:pt x="2828" y="2934"/>
                      </a:lnTo>
                      <a:lnTo>
                        <a:pt x="2828" y="2932"/>
                      </a:lnTo>
                      <a:lnTo>
                        <a:pt x="2830" y="2926"/>
                      </a:lnTo>
                      <a:lnTo>
                        <a:pt x="2830" y="2926"/>
                      </a:lnTo>
                      <a:lnTo>
                        <a:pt x="2830" y="2916"/>
                      </a:lnTo>
                      <a:lnTo>
                        <a:pt x="2830" y="2906"/>
                      </a:lnTo>
                      <a:lnTo>
                        <a:pt x="2830" y="2886"/>
                      </a:lnTo>
                      <a:lnTo>
                        <a:pt x="2834" y="2854"/>
                      </a:lnTo>
                      <a:lnTo>
                        <a:pt x="2834" y="2854"/>
                      </a:lnTo>
                      <a:lnTo>
                        <a:pt x="2840" y="2820"/>
                      </a:lnTo>
                      <a:lnTo>
                        <a:pt x="2846" y="2800"/>
                      </a:lnTo>
                      <a:lnTo>
                        <a:pt x="2852" y="2784"/>
                      </a:lnTo>
                      <a:lnTo>
                        <a:pt x="2856" y="2766"/>
                      </a:lnTo>
                      <a:lnTo>
                        <a:pt x="2856" y="2766"/>
                      </a:lnTo>
                      <a:lnTo>
                        <a:pt x="2854" y="2748"/>
                      </a:lnTo>
                      <a:lnTo>
                        <a:pt x="2850" y="2728"/>
                      </a:lnTo>
                      <a:lnTo>
                        <a:pt x="2846" y="2710"/>
                      </a:lnTo>
                      <a:lnTo>
                        <a:pt x="2846" y="2696"/>
                      </a:lnTo>
                      <a:lnTo>
                        <a:pt x="2846" y="2696"/>
                      </a:lnTo>
                      <a:lnTo>
                        <a:pt x="2850" y="2686"/>
                      </a:lnTo>
                      <a:lnTo>
                        <a:pt x="2854" y="2678"/>
                      </a:lnTo>
                      <a:lnTo>
                        <a:pt x="2858" y="2672"/>
                      </a:lnTo>
                      <a:lnTo>
                        <a:pt x="2864" y="2662"/>
                      </a:lnTo>
                      <a:lnTo>
                        <a:pt x="2864" y="2662"/>
                      </a:lnTo>
                      <a:lnTo>
                        <a:pt x="2866" y="2658"/>
                      </a:lnTo>
                      <a:lnTo>
                        <a:pt x="2870" y="2654"/>
                      </a:lnTo>
                      <a:lnTo>
                        <a:pt x="2880" y="2646"/>
                      </a:lnTo>
                      <a:lnTo>
                        <a:pt x="2886" y="2642"/>
                      </a:lnTo>
                      <a:lnTo>
                        <a:pt x="2888" y="2640"/>
                      </a:lnTo>
                      <a:lnTo>
                        <a:pt x="2886" y="2638"/>
                      </a:lnTo>
                      <a:lnTo>
                        <a:pt x="2886" y="2638"/>
                      </a:lnTo>
                      <a:lnTo>
                        <a:pt x="2880" y="2628"/>
                      </a:lnTo>
                      <a:lnTo>
                        <a:pt x="2878" y="2626"/>
                      </a:lnTo>
                      <a:lnTo>
                        <a:pt x="2882" y="2628"/>
                      </a:lnTo>
                      <a:lnTo>
                        <a:pt x="2882" y="2628"/>
                      </a:lnTo>
                      <a:lnTo>
                        <a:pt x="2886" y="2628"/>
                      </a:lnTo>
                      <a:lnTo>
                        <a:pt x="2890" y="2628"/>
                      </a:lnTo>
                      <a:lnTo>
                        <a:pt x="2892" y="2626"/>
                      </a:lnTo>
                      <a:lnTo>
                        <a:pt x="2894" y="2628"/>
                      </a:lnTo>
                      <a:lnTo>
                        <a:pt x="2894" y="2628"/>
                      </a:lnTo>
                      <a:lnTo>
                        <a:pt x="2896" y="2628"/>
                      </a:lnTo>
                      <a:lnTo>
                        <a:pt x="2902" y="2628"/>
                      </a:lnTo>
                      <a:lnTo>
                        <a:pt x="2912" y="2624"/>
                      </a:lnTo>
                      <a:lnTo>
                        <a:pt x="2926" y="2616"/>
                      </a:lnTo>
                      <a:lnTo>
                        <a:pt x="2936" y="2606"/>
                      </a:lnTo>
                      <a:lnTo>
                        <a:pt x="2936" y="2606"/>
                      </a:lnTo>
                      <a:lnTo>
                        <a:pt x="2942" y="2600"/>
                      </a:lnTo>
                      <a:lnTo>
                        <a:pt x="2948" y="2594"/>
                      </a:lnTo>
                      <a:lnTo>
                        <a:pt x="2964" y="2584"/>
                      </a:lnTo>
                      <a:lnTo>
                        <a:pt x="2964" y="2584"/>
                      </a:lnTo>
                      <a:lnTo>
                        <a:pt x="2980" y="2572"/>
                      </a:lnTo>
                      <a:lnTo>
                        <a:pt x="2990" y="2570"/>
                      </a:lnTo>
                      <a:lnTo>
                        <a:pt x="3006" y="2568"/>
                      </a:lnTo>
                      <a:lnTo>
                        <a:pt x="3006" y="2568"/>
                      </a:lnTo>
                      <a:lnTo>
                        <a:pt x="3014" y="2568"/>
                      </a:lnTo>
                      <a:lnTo>
                        <a:pt x="3020" y="2570"/>
                      </a:lnTo>
                      <a:lnTo>
                        <a:pt x="3032" y="2574"/>
                      </a:lnTo>
                      <a:lnTo>
                        <a:pt x="3040" y="2580"/>
                      </a:lnTo>
                      <a:lnTo>
                        <a:pt x="3046" y="2580"/>
                      </a:lnTo>
                      <a:lnTo>
                        <a:pt x="3050" y="2580"/>
                      </a:lnTo>
                      <a:lnTo>
                        <a:pt x="3050" y="2580"/>
                      </a:lnTo>
                      <a:lnTo>
                        <a:pt x="3060" y="2578"/>
                      </a:lnTo>
                      <a:lnTo>
                        <a:pt x="3064" y="2580"/>
                      </a:lnTo>
                      <a:lnTo>
                        <a:pt x="3068" y="2582"/>
                      </a:lnTo>
                      <a:lnTo>
                        <a:pt x="3072" y="2580"/>
                      </a:lnTo>
                      <a:lnTo>
                        <a:pt x="3072" y="2580"/>
                      </a:lnTo>
                      <a:lnTo>
                        <a:pt x="3074" y="2578"/>
                      </a:lnTo>
                      <a:lnTo>
                        <a:pt x="3072" y="2578"/>
                      </a:lnTo>
                      <a:lnTo>
                        <a:pt x="3066" y="2576"/>
                      </a:lnTo>
                      <a:lnTo>
                        <a:pt x="3058" y="2572"/>
                      </a:lnTo>
                      <a:lnTo>
                        <a:pt x="3058" y="2572"/>
                      </a:lnTo>
                      <a:lnTo>
                        <a:pt x="3060" y="2568"/>
                      </a:lnTo>
                      <a:lnTo>
                        <a:pt x="3060" y="2568"/>
                      </a:lnTo>
                      <a:lnTo>
                        <a:pt x="3068" y="2566"/>
                      </a:lnTo>
                      <a:lnTo>
                        <a:pt x="3074" y="2568"/>
                      </a:lnTo>
                      <a:lnTo>
                        <a:pt x="3078" y="2572"/>
                      </a:lnTo>
                      <a:lnTo>
                        <a:pt x="3082" y="2578"/>
                      </a:lnTo>
                      <a:lnTo>
                        <a:pt x="3082" y="2578"/>
                      </a:lnTo>
                      <a:lnTo>
                        <a:pt x="3084" y="2580"/>
                      </a:lnTo>
                      <a:lnTo>
                        <a:pt x="3086" y="2582"/>
                      </a:lnTo>
                      <a:lnTo>
                        <a:pt x="3092" y="2584"/>
                      </a:lnTo>
                      <a:lnTo>
                        <a:pt x="3096" y="2586"/>
                      </a:lnTo>
                      <a:lnTo>
                        <a:pt x="3094" y="2588"/>
                      </a:lnTo>
                      <a:lnTo>
                        <a:pt x="3092" y="2590"/>
                      </a:lnTo>
                      <a:lnTo>
                        <a:pt x="3092" y="2590"/>
                      </a:lnTo>
                      <a:lnTo>
                        <a:pt x="3092" y="2594"/>
                      </a:lnTo>
                      <a:lnTo>
                        <a:pt x="3094" y="2596"/>
                      </a:lnTo>
                      <a:lnTo>
                        <a:pt x="3102" y="2600"/>
                      </a:lnTo>
                      <a:lnTo>
                        <a:pt x="3112" y="2600"/>
                      </a:lnTo>
                      <a:lnTo>
                        <a:pt x="3118" y="2600"/>
                      </a:lnTo>
                      <a:lnTo>
                        <a:pt x="3118" y="2600"/>
                      </a:lnTo>
                      <a:lnTo>
                        <a:pt x="3120" y="2596"/>
                      </a:lnTo>
                      <a:lnTo>
                        <a:pt x="3126" y="2594"/>
                      </a:lnTo>
                      <a:lnTo>
                        <a:pt x="3130" y="2594"/>
                      </a:lnTo>
                      <a:lnTo>
                        <a:pt x="3134" y="2600"/>
                      </a:lnTo>
                      <a:lnTo>
                        <a:pt x="3134" y="2600"/>
                      </a:lnTo>
                      <a:lnTo>
                        <a:pt x="3136" y="2602"/>
                      </a:lnTo>
                      <a:lnTo>
                        <a:pt x="3138" y="2604"/>
                      </a:lnTo>
                      <a:lnTo>
                        <a:pt x="3142" y="2602"/>
                      </a:lnTo>
                      <a:lnTo>
                        <a:pt x="3144" y="2596"/>
                      </a:lnTo>
                      <a:lnTo>
                        <a:pt x="3144" y="2592"/>
                      </a:lnTo>
                      <a:lnTo>
                        <a:pt x="3142" y="2588"/>
                      </a:lnTo>
                      <a:lnTo>
                        <a:pt x="3142" y="2588"/>
                      </a:lnTo>
                      <a:lnTo>
                        <a:pt x="3142" y="2584"/>
                      </a:lnTo>
                      <a:lnTo>
                        <a:pt x="3146" y="2584"/>
                      </a:lnTo>
                      <a:lnTo>
                        <a:pt x="3152" y="2586"/>
                      </a:lnTo>
                      <a:lnTo>
                        <a:pt x="3160" y="2594"/>
                      </a:lnTo>
                      <a:lnTo>
                        <a:pt x="3160" y="2594"/>
                      </a:lnTo>
                      <a:lnTo>
                        <a:pt x="3166" y="2602"/>
                      </a:lnTo>
                      <a:lnTo>
                        <a:pt x="3168" y="2608"/>
                      </a:lnTo>
                      <a:lnTo>
                        <a:pt x="3168" y="2610"/>
                      </a:lnTo>
                      <a:lnTo>
                        <a:pt x="3170" y="2610"/>
                      </a:lnTo>
                      <a:lnTo>
                        <a:pt x="3176" y="2606"/>
                      </a:lnTo>
                      <a:lnTo>
                        <a:pt x="3176" y="2606"/>
                      </a:lnTo>
                      <a:lnTo>
                        <a:pt x="3180" y="2602"/>
                      </a:lnTo>
                      <a:lnTo>
                        <a:pt x="3182" y="2600"/>
                      </a:lnTo>
                      <a:lnTo>
                        <a:pt x="3182" y="2596"/>
                      </a:lnTo>
                      <a:lnTo>
                        <a:pt x="3180" y="2594"/>
                      </a:lnTo>
                      <a:lnTo>
                        <a:pt x="3174" y="2590"/>
                      </a:lnTo>
                      <a:lnTo>
                        <a:pt x="3162" y="2584"/>
                      </a:lnTo>
                      <a:lnTo>
                        <a:pt x="3162" y="2584"/>
                      </a:lnTo>
                      <a:lnTo>
                        <a:pt x="3158" y="2580"/>
                      </a:lnTo>
                      <a:lnTo>
                        <a:pt x="3158" y="2578"/>
                      </a:lnTo>
                      <a:lnTo>
                        <a:pt x="3160" y="2576"/>
                      </a:lnTo>
                      <a:lnTo>
                        <a:pt x="3164" y="2574"/>
                      </a:lnTo>
                      <a:lnTo>
                        <a:pt x="3170" y="2568"/>
                      </a:lnTo>
                      <a:lnTo>
                        <a:pt x="3172" y="2564"/>
                      </a:lnTo>
                      <a:lnTo>
                        <a:pt x="3172" y="2560"/>
                      </a:lnTo>
                      <a:lnTo>
                        <a:pt x="3172" y="2560"/>
                      </a:lnTo>
                      <a:lnTo>
                        <a:pt x="3170" y="2556"/>
                      </a:lnTo>
                      <a:lnTo>
                        <a:pt x="3168" y="2556"/>
                      </a:lnTo>
                      <a:lnTo>
                        <a:pt x="3164" y="2558"/>
                      </a:lnTo>
                      <a:lnTo>
                        <a:pt x="3160" y="2562"/>
                      </a:lnTo>
                      <a:lnTo>
                        <a:pt x="3158" y="2562"/>
                      </a:lnTo>
                      <a:lnTo>
                        <a:pt x="3156" y="2562"/>
                      </a:lnTo>
                      <a:lnTo>
                        <a:pt x="3156" y="2562"/>
                      </a:lnTo>
                      <a:lnTo>
                        <a:pt x="3154" y="2560"/>
                      </a:lnTo>
                      <a:lnTo>
                        <a:pt x="3154" y="2558"/>
                      </a:lnTo>
                      <a:lnTo>
                        <a:pt x="3156" y="2556"/>
                      </a:lnTo>
                      <a:lnTo>
                        <a:pt x="3158" y="2552"/>
                      </a:lnTo>
                      <a:lnTo>
                        <a:pt x="3154" y="2550"/>
                      </a:lnTo>
                      <a:lnTo>
                        <a:pt x="3154" y="2550"/>
                      </a:lnTo>
                      <a:lnTo>
                        <a:pt x="3148" y="2550"/>
                      </a:lnTo>
                      <a:lnTo>
                        <a:pt x="3144" y="2554"/>
                      </a:lnTo>
                      <a:lnTo>
                        <a:pt x="3142" y="2556"/>
                      </a:lnTo>
                      <a:lnTo>
                        <a:pt x="3134" y="2554"/>
                      </a:lnTo>
                      <a:lnTo>
                        <a:pt x="3134" y="2554"/>
                      </a:lnTo>
                      <a:lnTo>
                        <a:pt x="3130" y="2550"/>
                      </a:lnTo>
                      <a:lnTo>
                        <a:pt x="3128" y="2548"/>
                      </a:lnTo>
                      <a:lnTo>
                        <a:pt x="3128" y="2544"/>
                      </a:lnTo>
                      <a:lnTo>
                        <a:pt x="3130" y="2540"/>
                      </a:lnTo>
                      <a:lnTo>
                        <a:pt x="3132" y="2538"/>
                      </a:lnTo>
                      <a:lnTo>
                        <a:pt x="3136" y="2536"/>
                      </a:lnTo>
                      <a:lnTo>
                        <a:pt x="3142" y="2536"/>
                      </a:lnTo>
                      <a:lnTo>
                        <a:pt x="3148" y="2538"/>
                      </a:lnTo>
                      <a:lnTo>
                        <a:pt x="3148" y="2538"/>
                      </a:lnTo>
                      <a:lnTo>
                        <a:pt x="3156" y="2544"/>
                      </a:lnTo>
                      <a:lnTo>
                        <a:pt x="3164" y="2546"/>
                      </a:lnTo>
                      <a:lnTo>
                        <a:pt x="3170" y="2544"/>
                      </a:lnTo>
                      <a:lnTo>
                        <a:pt x="3178" y="2538"/>
                      </a:lnTo>
                      <a:lnTo>
                        <a:pt x="3178" y="2538"/>
                      </a:lnTo>
                      <a:lnTo>
                        <a:pt x="3182" y="2536"/>
                      </a:lnTo>
                      <a:lnTo>
                        <a:pt x="3190" y="2536"/>
                      </a:lnTo>
                      <a:lnTo>
                        <a:pt x="3202" y="2536"/>
                      </a:lnTo>
                      <a:lnTo>
                        <a:pt x="3214" y="2538"/>
                      </a:lnTo>
                      <a:lnTo>
                        <a:pt x="3218" y="2538"/>
                      </a:lnTo>
                      <a:lnTo>
                        <a:pt x="3220" y="2536"/>
                      </a:lnTo>
                      <a:lnTo>
                        <a:pt x="3220" y="2536"/>
                      </a:lnTo>
                      <a:lnTo>
                        <a:pt x="3222" y="2522"/>
                      </a:lnTo>
                      <a:lnTo>
                        <a:pt x="3224" y="2520"/>
                      </a:lnTo>
                      <a:lnTo>
                        <a:pt x="3226" y="2522"/>
                      </a:lnTo>
                      <a:lnTo>
                        <a:pt x="3232" y="2534"/>
                      </a:lnTo>
                      <a:lnTo>
                        <a:pt x="3232" y="2534"/>
                      </a:lnTo>
                      <a:lnTo>
                        <a:pt x="3232" y="2538"/>
                      </a:lnTo>
                      <a:lnTo>
                        <a:pt x="3230" y="2540"/>
                      </a:lnTo>
                      <a:lnTo>
                        <a:pt x="3226" y="2544"/>
                      </a:lnTo>
                      <a:lnTo>
                        <a:pt x="3224" y="2546"/>
                      </a:lnTo>
                      <a:lnTo>
                        <a:pt x="3234" y="2544"/>
                      </a:lnTo>
                      <a:lnTo>
                        <a:pt x="3234" y="2544"/>
                      </a:lnTo>
                      <a:lnTo>
                        <a:pt x="3268" y="2536"/>
                      </a:lnTo>
                      <a:lnTo>
                        <a:pt x="3282" y="2536"/>
                      </a:lnTo>
                      <a:lnTo>
                        <a:pt x="3296" y="2538"/>
                      </a:lnTo>
                      <a:lnTo>
                        <a:pt x="3296" y="2538"/>
                      </a:lnTo>
                      <a:lnTo>
                        <a:pt x="3312" y="2544"/>
                      </a:lnTo>
                      <a:lnTo>
                        <a:pt x="3318" y="2546"/>
                      </a:lnTo>
                      <a:lnTo>
                        <a:pt x="3320" y="2552"/>
                      </a:lnTo>
                      <a:lnTo>
                        <a:pt x="3320" y="2552"/>
                      </a:lnTo>
                      <a:lnTo>
                        <a:pt x="3324" y="2556"/>
                      </a:lnTo>
                      <a:lnTo>
                        <a:pt x="3326" y="2556"/>
                      </a:lnTo>
                      <a:lnTo>
                        <a:pt x="3330" y="2560"/>
                      </a:lnTo>
                      <a:lnTo>
                        <a:pt x="3330" y="2566"/>
                      </a:lnTo>
                      <a:lnTo>
                        <a:pt x="3330" y="2566"/>
                      </a:lnTo>
                      <a:lnTo>
                        <a:pt x="3332" y="2570"/>
                      </a:lnTo>
                      <a:lnTo>
                        <a:pt x="3336" y="2572"/>
                      </a:lnTo>
                      <a:lnTo>
                        <a:pt x="3340" y="2570"/>
                      </a:lnTo>
                      <a:lnTo>
                        <a:pt x="3346" y="2570"/>
                      </a:lnTo>
                      <a:lnTo>
                        <a:pt x="3360" y="2564"/>
                      </a:lnTo>
                      <a:lnTo>
                        <a:pt x="3368" y="2562"/>
                      </a:lnTo>
                      <a:lnTo>
                        <a:pt x="3368" y="2562"/>
                      </a:lnTo>
                      <a:lnTo>
                        <a:pt x="3370" y="2560"/>
                      </a:lnTo>
                      <a:lnTo>
                        <a:pt x="3372" y="2560"/>
                      </a:lnTo>
                      <a:lnTo>
                        <a:pt x="3372" y="2556"/>
                      </a:lnTo>
                      <a:lnTo>
                        <a:pt x="3376" y="2552"/>
                      </a:lnTo>
                      <a:lnTo>
                        <a:pt x="3382" y="2552"/>
                      </a:lnTo>
                      <a:lnTo>
                        <a:pt x="3382" y="2552"/>
                      </a:lnTo>
                      <a:lnTo>
                        <a:pt x="3388" y="2554"/>
                      </a:lnTo>
                      <a:lnTo>
                        <a:pt x="3394" y="2558"/>
                      </a:lnTo>
                      <a:lnTo>
                        <a:pt x="3406" y="2574"/>
                      </a:lnTo>
                      <a:lnTo>
                        <a:pt x="3418" y="2592"/>
                      </a:lnTo>
                      <a:lnTo>
                        <a:pt x="3424" y="2596"/>
                      </a:lnTo>
                      <a:lnTo>
                        <a:pt x="3428" y="2598"/>
                      </a:lnTo>
                      <a:lnTo>
                        <a:pt x="3428" y="2598"/>
                      </a:lnTo>
                      <a:lnTo>
                        <a:pt x="3432" y="2600"/>
                      </a:lnTo>
                      <a:lnTo>
                        <a:pt x="3434" y="2604"/>
                      </a:lnTo>
                      <a:lnTo>
                        <a:pt x="3438" y="2616"/>
                      </a:lnTo>
                      <a:lnTo>
                        <a:pt x="3440" y="2630"/>
                      </a:lnTo>
                      <a:lnTo>
                        <a:pt x="3436" y="2646"/>
                      </a:lnTo>
                      <a:lnTo>
                        <a:pt x="3436" y="2646"/>
                      </a:lnTo>
                      <a:lnTo>
                        <a:pt x="3434" y="2658"/>
                      </a:lnTo>
                      <a:lnTo>
                        <a:pt x="3434" y="2670"/>
                      </a:lnTo>
                      <a:lnTo>
                        <a:pt x="3436" y="2676"/>
                      </a:lnTo>
                      <a:lnTo>
                        <a:pt x="3438" y="2678"/>
                      </a:lnTo>
                      <a:lnTo>
                        <a:pt x="3440" y="2676"/>
                      </a:lnTo>
                      <a:lnTo>
                        <a:pt x="3440" y="2676"/>
                      </a:lnTo>
                      <a:lnTo>
                        <a:pt x="3446" y="2672"/>
                      </a:lnTo>
                      <a:lnTo>
                        <a:pt x="3450" y="2670"/>
                      </a:lnTo>
                      <a:lnTo>
                        <a:pt x="3450" y="2670"/>
                      </a:lnTo>
                      <a:lnTo>
                        <a:pt x="3452" y="2672"/>
                      </a:lnTo>
                      <a:lnTo>
                        <a:pt x="3448" y="2678"/>
                      </a:lnTo>
                      <a:lnTo>
                        <a:pt x="3448" y="2678"/>
                      </a:lnTo>
                      <a:lnTo>
                        <a:pt x="3444" y="2682"/>
                      </a:lnTo>
                      <a:lnTo>
                        <a:pt x="3444" y="2688"/>
                      </a:lnTo>
                      <a:lnTo>
                        <a:pt x="3446" y="2698"/>
                      </a:lnTo>
                      <a:lnTo>
                        <a:pt x="3450" y="2710"/>
                      </a:lnTo>
                      <a:lnTo>
                        <a:pt x="3456" y="2718"/>
                      </a:lnTo>
                      <a:lnTo>
                        <a:pt x="3456" y="2718"/>
                      </a:lnTo>
                      <a:lnTo>
                        <a:pt x="3458" y="2720"/>
                      </a:lnTo>
                      <a:lnTo>
                        <a:pt x="3460" y="2720"/>
                      </a:lnTo>
                      <a:lnTo>
                        <a:pt x="3462" y="2720"/>
                      </a:lnTo>
                      <a:lnTo>
                        <a:pt x="3462" y="2718"/>
                      </a:lnTo>
                      <a:lnTo>
                        <a:pt x="3462" y="2720"/>
                      </a:lnTo>
                      <a:lnTo>
                        <a:pt x="3464" y="2726"/>
                      </a:lnTo>
                      <a:lnTo>
                        <a:pt x="3464" y="2726"/>
                      </a:lnTo>
                      <a:lnTo>
                        <a:pt x="3466" y="2734"/>
                      </a:lnTo>
                      <a:lnTo>
                        <a:pt x="3470" y="2738"/>
                      </a:lnTo>
                      <a:lnTo>
                        <a:pt x="3474" y="2742"/>
                      </a:lnTo>
                      <a:lnTo>
                        <a:pt x="3476" y="2754"/>
                      </a:lnTo>
                      <a:lnTo>
                        <a:pt x="3476" y="2754"/>
                      </a:lnTo>
                      <a:lnTo>
                        <a:pt x="3478" y="2760"/>
                      </a:lnTo>
                      <a:lnTo>
                        <a:pt x="3480" y="2764"/>
                      </a:lnTo>
                      <a:lnTo>
                        <a:pt x="3484" y="2768"/>
                      </a:lnTo>
                      <a:lnTo>
                        <a:pt x="3486" y="2768"/>
                      </a:lnTo>
                      <a:lnTo>
                        <a:pt x="3492" y="2772"/>
                      </a:lnTo>
                      <a:lnTo>
                        <a:pt x="3496" y="2776"/>
                      </a:lnTo>
                      <a:lnTo>
                        <a:pt x="3498" y="2782"/>
                      </a:lnTo>
                      <a:lnTo>
                        <a:pt x="3498" y="2782"/>
                      </a:lnTo>
                      <a:lnTo>
                        <a:pt x="3500" y="2792"/>
                      </a:lnTo>
                      <a:lnTo>
                        <a:pt x="3504" y="2796"/>
                      </a:lnTo>
                      <a:lnTo>
                        <a:pt x="3506" y="2796"/>
                      </a:lnTo>
                      <a:lnTo>
                        <a:pt x="3504" y="2798"/>
                      </a:lnTo>
                      <a:lnTo>
                        <a:pt x="3504" y="2798"/>
                      </a:lnTo>
                      <a:lnTo>
                        <a:pt x="3502" y="2804"/>
                      </a:lnTo>
                      <a:lnTo>
                        <a:pt x="3504" y="2808"/>
                      </a:lnTo>
                      <a:lnTo>
                        <a:pt x="3508" y="2808"/>
                      </a:lnTo>
                      <a:lnTo>
                        <a:pt x="3518" y="2806"/>
                      </a:lnTo>
                      <a:lnTo>
                        <a:pt x="3518" y="2806"/>
                      </a:lnTo>
                      <a:lnTo>
                        <a:pt x="3522" y="2806"/>
                      </a:lnTo>
                      <a:lnTo>
                        <a:pt x="3524" y="2806"/>
                      </a:lnTo>
                      <a:lnTo>
                        <a:pt x="3526" y="2810"/>
                      </a:lnTo>
                      <a:lnTo>
                        <a:pt x="3526" y="2810"/>
                      </a:lnTo>
                      <a:lnTo>
                        <a:pt x="3530" y="2804"/>
                      </a:lnTo>
                      <a:lnTo>
                        <a:pt x="3530" y="2804"/>
                      </a:lnTo>
                      <a:lnTo>
                        <a:pt x="3534" y="2796"/>
                      </a:lnTo>
                      <a:lnTo>
                        <a:pt x="3536" y="2790"/>
                      </a:lnTo>
                      <a:lnTo>
                        <a:pt x="3536" y="2786"/>
                      </a:lnTo>
                      <a:lnTo>
                        <a:pt x="3540" y="2778"/>
                      </a:lnTo>
                      <a:lnTo>
                        <a:pt x="3540" y="2778"/>
                      </a:lnTo>
                      <a:lnTo>
                        <a:pt x="3544" y="2768"/>
                      </a:lnTo>
                      <a:lnTo>
                        <a:pt x="3544" y="2758"/>
                      </a:lnTo>
                      <a:lnTo>
                        <a:pt x="3544" y="2746"/>
                      </a:lnTo>
                      <a:lnTo>
                        <a:pt x="3546" y="2732"/>
                      </a:lnTo>
                      <a:lnTo>
                        <a:pt x="3546" y="2732"/>
                      </a:lnTo>
                      <a:lnTo>
                        <a:pt x="3546" y="2722"/>
                      </a:lnTo>
                      <a:lnTo>
                        <a:pt x="3544" y="2712"/>
                      </a:lnTo>
                      <a:lnTo>
                        <a:pt x="3536" y="2686"/>
                      </a:lnTo>
                      <a:lnTo>
                        <a:pt x="3526" y="2662"/>
                      </a:lnTo>
                      <a:lnTo>
                        <a:pt x="3526" y="2650"/>
                      </a:lnTo>
                      <a:lnTo>
                        <a:pt x="3526" y="2642"/>
                      </a:lnTo>
                      <a:lnTo>
                        <a:pt x="3526" y="2642"/>
                      </a:lnTo>
                      <a:lnTo>
                        <a:pt x="3526" y="2636"/>
                      </a:lnTo>
                      <a:lnTo>
                        <a:pt x="3524" y="2630"/>
                      </a:lnTo>
                      <a:lnTo>
                        <a:pt x="3514" y="2610"/>
                      </a:lnTo>
                      <a:lnTo>
                        <a:pt x="3506" y="2598"/>
                      </a:lnTo>
                      <a:lnTo>
                        <a:pt x="3500" y="2582"/>
                      </a:lnTo>
                      <a:lnTo>
                        <a:pt x="3496" y="2564"/>
                      </a:lnTo>
                      <a:lnTo>
                        <a:pt x="3492" y="2542"/>
                      </a:lnTo>
                      <a:lnTo>
                        <a:pt x="3492" y="2542"/>
                      </a:lnTo>
                      <a:lnTo>
                        <a:pt x="3490" y="2520"/>
                      </a:lnTo>
                      <a:lnTo>
                        <a:pt x="3492" y="2500"/>
                      </a:lnTo>
                      <a:lnTo>
                        <a:pt x="3496" y="2484"/>
                      </a:lnTo>
                      <a:lnTo>
                        <a:pt x="3502" y="2470"/>
                      </a:lnTo>
                      <a:lnTo>
                        <a:pt x="3508" y="2458"/>
                      </a:lnTo>
                      <a:lnTo>
                        <a:pt x="3514" y="2448"/>
                      </a:lnTo>
                      <a:lnTo>
                        <a:pt x="3524" y="2438"/>
                      </a:lnTo>
                      <a:lnTo>
                        <a:pt x="3524" y="2438"/>
                      </a:lnTo>
                      <a:lnTo>
                        <a:pt x="3528" y="2434"/>
                      </a:lnTo>
                      <a:lnTo>
                        <a:pt x="3528" y="2432"/>
                      </a:lnTo>
                      <a:lnTo>
                        <a:pt x="3528" y="2428"/>
                      </a:lnTo>
                      <a:lnTo>
                        <a:pt x="3528" y="2426"/>
                      </a:lnTo>
                      <a:lnTo>
                        <a:pt x="3528" y="2426"/>
                      </a:lnTo>
                      <a:lnTo>
                        <a:pt x="3536" y="2424"/>
                      </a:lnTo>
                      <a:lnTo>
                        <a:pt x="3536" y="2424"/>
                      </a:lnTo>
                      <a:lnTo>
                        <a:pt x="3542" y="2424"/>
                      </a:lnTo>
                      <a:lnTo>
                        <a:pt x="3548" y="2420"/>
                      </a:lnTo>
                      <a:lnTo>
                        <a:pt x="3556" y="2412"/>
                      </a:lnTo>
                      <a:lnTo>
                        <a:pt x="3564" y="2402"/>
                      </a:lnTo>
                      <a:lnTo>
                        <a:pt x="3568" y="2400"/>
                      </a:lnTo>
                      <a:lnTo>
                        <a:pt x="3570" y="2398"/>
                      </a:lnTo>
                      <a:lnTo>
                        <a:pt x="3570" y="2398"/>
                      </a:lnTo>
                      <a:lnTo>
                        <a:pt x="3574" y="2398"/>
                      </a:lnTo>
                      <a:lnTo>
                        <a:pt x="3576" y="2394"/>
                      </a:lnTo>
                      <a:lnTo>
                        <a:pt x="3580" y="2384"/>
                      </a:lnTo>
                      <a:lnTo>
                        <a:pt x="3588" y="2370"/>
                      </a:lnTo>
                      <a:lnTo>
                        <a:pt x="3592" y="2362"/>
                      </a:lnTo>
                      <a:lnTo>
                        <a:pt x="3600" y="2356"/>
                      </a:lnTo>
                      <a:lnTo>
                        <a:pt x="3600" y="2356"/>
                      </a:lnTo>
                      <a:lnTo>
                        <a:pt x="3606" y="2352"/>
                      </a:lnTo>
                      <a:lnTo>
                        <a:pt x="3612" y="2350"/>
                      </a:lnTo>
                      <a:lnTo>
                        <a:pt x="3624" y="2350"/>
                      </a:lnTo>
                      <a:lnTo>
                        <a:pt x="3628" y="2350"/>
                      </a:lnTo>
                      <a:lnTo>
                        <a:pt x="3630" y="2350"/>
                      </a:lnTo>
                      <a:lnTo>
                        <a:pt x="3634" y="2346"/>
                      </a:lnTo>
                      <a:lnTo>
                        <a:pt x="3636" y="2342"/>
                      </a:lnTo>
                      <a:lnTo>
                        <a:pt x="3636" y="2342"/>
                      </a:lnTo>
                      <a:lnTo>
                        <a:pt x="3638" y="2334"/>
                      </a:lnTo>
                      <a:lnTo>
                        <a:pt x="3642" y="2328"/>
                      </a:lnTo>
                      <a:lnTo>
                        <a:pt x="3654" y="2318"/>
                      </a:lnTo>
                      <a:lnTo>
                        <a:pt x="3666" y="2310"/>
                      </a:lnTo>
                      <a:lnTo>
                        <a:pt x="3680" y="2306"/>
                      </a:lnTo>
                      <a:lnTo>
                        <a:pt x="3680" y="2306"/>
                      </a:lnTo>
                      <a:lnTo>
                        <a:pt x="3690" y="2304"/>
                      </a:lnTo>
                      <a:lnTo>
                        <a:pt x="3696" y="2300"/>
                      </a:lnTo>
                      <a:lnTo>
                        <a:pt x="3698" y="2294"/>
                      </a:lnTo>
                      <a:lnTo>
                        <a:pt x="3698" y="2292"/>
                      </a:lnTo>
                      <a:lnTo>
                        <a:pt x="3696" y="2290"/>
                      </a:lnTo>
                      <a:lnTo>
                        <a:pt x="3696" y="2290"/>
                      </a:lnTo>
                      <a:lnTo>
                        <a:pt x="3694" y="2290"/>
                      </a:lnTo>
                      <a:lnTo>
                        <a:pt x="3690" y="2290"/>
                      </a:lnTo>
                      <a:lnTo>
                        <a:pt x="3686" y="2294"/>
                      </a:lnTo>
                      <a:lnTo>
                        <a:pt x="3680" y="2296"/>
                      </a:lnTo>
                      <a:lnTo>
                        <a:pt x="3676" y="2298"/>
                      </a:lnTo>
                      <a:lnTo>
                        <a:pt x="3674" y="2296"/>
                      </a:lnTo>
                      <a:lnTo>
                        <a:pt x="3674" y="2296"/>
                      </a:lnTo>
                      <a:lnTo>
                        <a:pt x="3672" y="2294"/>
                      </a:lnTo>
                      <a:lnTo>
                        <a:pt x="3674" y="2292"/>
                      </a:lnTo>
                      <a:lnTo>
                        <a:pt x="3680" y="2290"/>
                      </a:lnTo>
                      <a:lnTo>
                        <a:pt x="3682" y="2288"/>
                      </a:lnTo>
                      <a:lnTo>
                        <a:pt x="3684" y="2286"/>
                      </a:lnTo>
                      <a:lnTo>
                        <a:pt x="3684" y="2286"/>
                      </a:lnTo>
                      <a:lnTo>
                        <a:pt x="3686" y="2282"/>
                      </a:lnTo>
                      <a:lnTo>
                        <a:pt x="3684" y="2278"/>
                      </a:lnTo>
                      <a:lnTo>
                        <a:pt x="3678" y="2272"/>
                      </a:lnTo>
                      <a:lnTo>
                        <a:pt x="3676" y="2268"/>
                      </a:lnTo>
                      <a:lnTo>
                        <a:pt x="3682" y="2268"/>
                      </a:lnTo>
                      <a:lnTo>
                        <a:pt x="3682" y="2268"/>
                      </a:lnTo>
                      <a:lnTo>
                        <a:pt x="3692" y="2272"/>
                      </a:lnTo>
                      <a:lnTo>
                        <a:pt x="3696" y="2274"/>
                      </a:lnTo>
                      <a:lnTo>
                        <a:pt x="3698" y="2276"/>
                      </a:lnTo>
                      <a:lnTo>
                        <a:pt x="3700" y="2274"/>
                      </a:lnTo>
                      <a:lnTo>
                        <a:pt x="3706" y="2270"/>
                      </a:lnTo>
                      <a:lnTo>
                        <a:pt x="3706" y="2270"/>
                      </a:lnTo>
                      <a:lnTo>
                        <a:pt x="3710" y="2264"/>
                      </a:lnTo>
                      <a:lnTo>
                        <a:pt x="3714" y="2262"/>
                      </a:lnTo>
                      <a:lnTo>
                        <a:pt x="3716" y="2260"/>
                      </a:lnTo>
                      <a:lnTo>
                        <a:pt x="3718" y="2254"/>
                      </a:lnTo>
                      <a:lnTo>
                        <a:pt x="3718" y="2254"/>
                      </a:lnTo>
                      <a:lnTo>
                        <a:pt x="3720" y="2246"/>
                      </a:lnTo>
                      <a:lnTo>
                        <a:pt x="3718" y="2242"/>
                      </a:lnTo>
                      <a:lnTo>
                        <a:pt x="3714" y="2240"/>
                      </a:lnTo>
                      <a:lnTo>
                        <a:pt x="3710" y="2244"/>
                      </a:lnTo>
                      <a:lnTo>
                        <a:pt x="3710" y="2244"/>
                      </a:lnTo>
                      <a:lnTo>
                        <a:pt x="3708" y="2244"/>
                      </a:lnTo>
                      <a:lnTo>
                        <a:pt x="3708" y="2242"/>
                      </a:lnTo>
                      <a:lnTo>
                        <a:pt x="3704" y="2240"/>
                      </a:lnTo>
                      <a:lnTo>
                        <a:pt x="3694" y="2240"/>
                      </a:lnTo>
                      <a:lnTo>
                        <a:pt x="3694" y="2240"/>
                      </a:lnTo>
                      <a:lnTo>
                        <a:pt x="3684" y="2242"/>
                      </a:lnTo>
                      <a:lnTo>
                        <a:pt x="3678" y="2240"/>
                      </a:lnTo>
                      <a:lnTo>
                        <a:pt x="3678" y="2236"/>
                      </a:lnTo>
                      <a:lnTo>
                        <a:pt x="3678" y="2230"/>
                      </a:lnTo>
                      <a:lnTo>
                        <a:pt x="3678" y="2230"/>
                      </a:lnTo>
                      <a:lnTo>
                        <a:pt x="3678" y="2228"/>
                      </a:lnTo>
                      <a:lnTo>
                        <a:pt x="3678" y="2228"/>
                      </a:lnTo>
                      <a:lnTo>
                        <a:pt x="3680" y="2232"/>
                      </a:lnTo>
                      <a:lnTo>
                        <a:pt x="3684" y="2236"/>
                      </a:lnTo>
                      <a:lnTo>
                        <a:pt x="3686" y="2236"/>
                      </a:lnTo>
                      <a:lnTo>
                        <a:pt x="3690" y="2236"/>
                      </a:lnTo>
                      <a:lnTo>
                        <a:pt x="3696" y="2234"/>
                      </a:lnTo>
                      <a:lnTo>
                        <a:pt x="3696" y="2234"/>
                      </a:lnTo>
                      <a:lnTo>
                        <a:pt x="3704" y="2230"/>
                      </a:lnTo>
                      <a:lnTo>
                        <a:pt x="3708" y="2230"/>
                      </a:lnTo>
                      <a:lnTo>
                        <a:pt x="3714" y="2232"/>
                      </a:lnTo>
                      <a:lnTo>
                        <a:pt x="3718" y="2236"/>
                      </a:lnTo>
                      <a:lnTo>
                        <a:pt x="3724" y="2244"/>
                      </a:lnTo>
                      <a:lnTo>
                        <a:pt x="3726" y="2248"/>
                      </a:lnTo>
                      <a:lnTo>
                        <a:pt x="3728" y="2248"/>
                      </a:lnTo>
                      <a:lnTo>
                        <a:pt x="3728" y="2248"/>
                      </a:lnTo>
                      <a:lnTo>
                        <a:pt x="3728" y="2246"/>
                      </a:lnTo>
                      <a:lnTo>
                        <a:pt x="3728" y="2244"/>
                      </a:lnTo>
                      <a:lnTo>
                        <a:pt x="3724" y="2236"/>
                      </a:lnTo>
                      <a:lnTo>
                        <a:pt x="3718" y="2222"/>
                      </a:lnTo>
                      <a:lnTo>
                        <a:pt x="3712" y="2198"/>
                      </a:lnTo>
                      <a:lnTo>
                        <a:pt x="3712" y="2198"/>
                      </a:lnTo>
                      <a:lnTo>
                        <a:pt x="3708" y="2188"/>
                      </a:lnTo>
                      <a:lnTo>
                        <a:pt x="3706" y="2186"/>
                      </a:lnTo>
                      <a:lnTo>
                        <a:pt x="3704" y="2186"/>
                      </a:lnTo>
                      <a:lnTo>
                        <a:pt x="3700" y="2188"/>
                      </a:lnTo>
                      <a:lnTo>
                        <a:pt x="3694" y="2190"/>
                      </a:lnTo>
                      <a:lnTo>
                        <a:pt x="3694" y="2190"/>
                      </a:lnTo>
                      <a:lnTo>
                        <a:pt x="3692" y="2190"/>
                      </a:lnTo>
                      <a:lnTo>
                        <a:pt x="3692" y="2190"/>
                      </a:lnTo>
                      <a:lnTo>
                        <a:pt x="3696" y="2186"/>
                      </a:lnTo>
                      <a:lnTo>
                        <a:pt x="3698" y="2180"/>
                      </a:lnTo>
                      <a:lnTo>
                        <a:pt x="3698" y="2176"/>
                      </a:lnTo>
                      <a:lnTo>
                        <a:pt x="3694" y="2174"/>
                      </a:lnTo>
                      <a:lnTo>
                        <a:pt x="3694" y="2174"/>
                      </a:lnTo>
                      <a:lnTo>
                        <a:pt x="3690" y="2170"/>
                      </a:lnTo>
                      <a:lnTo>
                        <a:pt x="3692" y="2170"/>
                      </a:lnTo>
                      <a:lnTo>
                        <a:pt x="3696" y="2168"/>
                      </a:lnTo>
                      <a:lnTo>
                        <a:pt x="3698" y="2166"/>
                      </a:lnTo>
                      <a:lnTo>
                        <a:pt x="3698" y="2162"/>
                      </a:lnTo>
                      <a:lnTo>
                        <a:pt x="3698" y="2156"/>
                      </a:lnTo>
                      <a:lnTo>
                        <a:pt x="3698" y="2156"/>
                      </a:lnTo>
                      <a:lnTo>
                        <a:pt x="3696" y="2144"/>
                      </a:lnTo>
                      <a:lnTo>
                        <a:pt x="3696" y="2140"/>
                      </a:lnTo>
                      <a:lnTo>
                        <a:pt x="3696" y="2136"/>
                      </a:lnTo>
                      <a:lnTo>
                        <a:pt x="3690" y="2130"/>
                      </a:lnTo>
                      <a:lnTo>
                        <a:pt x="3690" y="2130"/>
                      </a:lnTo>
                      <a:lnTo>
                        <a:pt x="3678" y="2118"/>
                      </a:lnTo>
                      <a:lnTo>
                        <a:pt x="3678" y="2118"/>
                      </a:lnTo>
                      <a:lnTo>
                        <a:pt x="3678" y="2118"/>
                      </a:lnTo>
                      <a:lnTo>
                        <a:pt x="3686" y="2122"/>
                      </a:lnTo>
                      <a:lnTo>
                        <a:pt x="3686" y="2122"/>
                      </a:lnTo>
                      <a:lnTo>
                        <a:pt x="3694" y="2126"/>
                      </a:lnTo>
                      <a:lnTo>
                        <a:pt x="3696" y="2124"/>
                      </a:lnTo>
                      <a:lnTo>
                        <a:pt x="3696" y="2124"/>
                      </a:lnTo>
                      <a:lnTo>
                        <a:pt x="3692" y="2108"/>
                      </a:lnTo>
                      <a:lnTo>
                        <a:pt x="3692" y="2108"/>
                      </a:lnTo>
                      <a:lnTo>
                        <a:pt x="3688" y="2092"/>
                      </a:lnTo>
                      <a:lnTo>
                        <a:pt x="3690" y="2076"/>
                      </a:lnTo>
                      <a:lnTo>
                        <a:pt x="3690" y="2076"/>
                      </a:lnTo>
                      <a:lnTo>
                        <a:pt x="3692" y="2064"/>
                      </a:lnTo>
                      <a:lnTo>
                        <a:pt x="3696" y="2058"/>
                      </a:lnTo>
                      <a:lnTo>
                        <a:pt x="3702" y="2054"/>
                      </a:lnTo>
                      <a:lnTo>
                        <a:pt x="3702" y="2054"/>
                      </a:lnTo>
                      <a:lnTo>
                        <a:pt x="3704" y="2050"/>
                      </a:lnTo>
                      <a:lnTo>
                        <a:pt x="3704" y="2052"/>
                      </a:lnTo>
                      <a:lnTo>
                        <a:pt x="3700" y="2058"/>
                      </a:lnTo>
                      <a:lnTo>
                        <a:pt x="3698" y="2064"/>
                      </a:lnTo>
                      <a:lnTo>
                        <a:pt x="3698" y="2064"/>
                      </a:lnTo>
                      <a:lnTo>
                        <a:pt x="3694" y="2076"/>
                      </a:lnTo>
                      <a:lnTo>
                        <a:pt x="3694" y="2082"/>
                      </a:lnTo>
                      <a:lnTo>
                        <a:pt x="3696" y="2086"/>
                      </a:lnTo>
                      <a:lnTo>
                        <a:pt x="3696" y="2086"/>
                      </a:lnTo>
                      <a:lnTo>
                        <a:pt x="3696" y="2088"/>
                      </a:lnTo>
                      <a:lnTo>
                        <a:pt x="3696" y="2090"/>
                      </a:lnTo>
                      <a:lnTo>
                        <a:pt x="3694" y="2094"/>
                      </a:lnTo>
                      <a:lnTo>
                        <a:pt x="3696" y="2098"/>
                      </a:lnTo>
                      <a:lnTo>
                        <a:pt x="3696" y="2098"/>
                      </a:lnTo>
                      <a:lnTo>
                        <a:pt x="3698" y="2104"/>
                      </a:lnTo>
                      <a:lnTo>
                        <a:pt x="3696" y="2106"/>
                      </a:lnTo>
                      <a:lnTo>
                        <a:pt x="3696" y="2110"/>
                      </a:lnTo>
                      <a:lnTo>
                        <a:pt x="3700" y="2114"/>
                      </a:lnTo>
                      <a:lnTo>
                        <a:pt x="3700" y="2114"/>
                      </a:lnTo>
                      <a:lnTo>
                        <a:pt x="3706" y="2116"/>
                      </a:lnTo>
                      <a:lnTo>
                        <a:pt x="3708" y="2116"/>
                      </a:lnTo>
                      <a:lnTo>
                        <a:pt x="3710" y="2116"/>
                      </a:lnTo>
                      <a:lnTo>
                        <a:pt x="3712" y="2120"/>
                      </a:lnTo>
                      <a:lnTo>
                        <a:pt x="3712" y="2120"/>
                      </a:lnTo>
                      <a:lnTo>
                        <a:pt x="3712" y="2126"/>
                      </a:lnTo>
                      <a:lnTo>
                        <a:pt x="3712" y="2130"/>
                      </a:lnTo>
                      <a:lnTo>
                        <a:pt x="3712" y="2134"/>
                      </a:lnTo>
                      <a:lnTo>
                        <a:pt x="3716" y="2136"/>
                      </a:lnTo>
                      <a:lnTo>
                        <a:pt x="3716" y="2136"/>
                      </a:lnTo>
                      <a:lnTo>
                        <a:pt x="3718" y="2138"/>
                      </a:lnTo>
                      <a:lnTo>
                        <a:pt x="3716" y="2142"/>
                      </a:lnTo>
                      <a:lnTo>
                        <a:pt x="3710" y="2154"/>
                      </a:lnTo>
                      <a:lnTo>
                        <a:pt x="3706" y="2166"/>
                      </a:lnTo>
                      <a:lnTo>
                        <a:pt x="3706" y="2172"/>
                      </a:lnTo>
                      <a:lnTo>
                        <a:pt x="3710" y="2176"/>
                      </a:lnTo>
                      <a:lnTo>
                        <a:pt x="3710" y="2176"/>
                      </a:lnTo>
                      <a:lnTo>
                        <a:pt x="3712" y="2176"/>
                      </a:lnTo>
                      <a:lnTo>
                        <a:pt x="3714" y="2172"/>
                      </a:lnTo>
                      <a:lnTo>
                        <a:pt x="3720" y="2158"/>
                      </a:lnTo>
                      <a:lnTo>
                        <a:pt x="3728" y="2138"/>
                      </a:lnTo>
                      <a:lnTo>
                        <a:pt x="3738" y="2122"/>
                      </a:lnTo>
                      <a:lnTo>
                        <a:pt x="3738" y="2122"/>
                      </a:lnTo>
                      <a:lnTo>
                        <a:pt x="3744" y="2114"/>
                      </a:lnTo>
                      <a:lnTo>
                        <a:pt x="3746" y="2108"/>
                      </a:lnTo>
                      <a:lnTo>
                        <a:pt x="3748" y="2102"/>
                      </a:lnTo>
                      <a:lnTo>
                        <a:pt x="3748" y="2096"/>
                      </a:lnTo>
                      <a:lnTo>
                        <a:pt x="3748" y="2092"/>
                      </a:lnTo>
                      <a:lnTo>
                        <a:pt x="3746" y="2088"/>
                      </a:lnTo>
                      <a:lnTo>
                        <a:pt x="3744" y="2086"/>
                      </a:lnTo>
                      <a:lnTo>
                        <a:pt x="3740" y="2086"/>
                      </a:lnTo>
                      <a:lnTo>
                        <a:pt x="3740" y="2086"/>
                      </a:lnTo>
                      <a:lnTo>
                        <a:pt x="3738" y="2084"/>
                      </a:lnTo>
                      <a:lnTo>
                        <a:pt x="3736" y="2082"/>
                      </a:lnTo>
                      <a:lnTo>
                        <a:pt x="3732" y="2074"/>
                      </a:lnTo>
                      <a:lnTo>
                        <a:pt x="3726" y="2054"/>
                      </a:lnTo>
                      <a:lnTo>
                        <a:pt x="3726" y="2054"/>
                      </a:lnTo>
                      <a:lnTo>
                        <a:pt x="3724" y="2044"/>
                      </a:lnTo>
                      <a:lnTo>
                        <a:pt x="3726" y="2036"/>
                      </a:lnTo>
                      <a:lnTo>
                        <a:pt x="3730" y="2030"/>
                      </a:lnTo>
                      <a:lnTo>
                        <a:pt x="3738" y="2024"/>
                      </a:lnTo>
                      <a:lnTo>
                        <a:pt x="3738" y="2024"/>
                      </a:lnTo>
                      <a:lnTo>
                        <a:pt x="3742" y="2024"/>
                      </a:lnTo>
                      <a:lnTo>
                        <a:pt x="3736" y="2030"/>
                      </a:lnTo>
                      <a:lnTo>
                        <a:pt x="3732" y="2034"/>
                      </a:lnTo>
                      <a:lnTo>
                        <a:pt x="3730" y="2040"/>
                      </a:lnTo>
                      <a:lnTo>
                        <a:pt x="3730" y="2046"/>
                      </a:lnTo>
                      <a:lnTo>
                        <a:pt x="3732" y="2054"/>
                      </a:lnTo>
                      <a:lnTo>
                        <a:pt x="3732" y="2054"/>
                      </a:lnTo>
                      <a:lnTo>
                        <a:pt x="3738" y="2060"/>
                      </a:lnTo>
                      <a:lnTo>
                        <a:pt x="3742" y="2062"/>
                      </a:lnTo>
                      <a:lnTo>
                        <a:pt x="3748" y="2064"/>
                      </a:lnTo>
                      <a:lnTo>
                        <a:pt x="3750" y="2066"/>
                      </a:lnTo>
                      <a:lnTo>
                        <a:pt x="3750" y="2072"/>
                      </a:lnTo>
                      <a:lnTo>
                        <a:pt x="3750" y="2072"/>
                      </a:lnTo>
                      <a:lnTo>
                        <a:pt x="3750" y="2078"/>
                      </a:lnTo>
                      <a:lnTo>
                        <a:pt x="3752" y="2078"/>
                      </a:lnTo>
                      <a:lnTo>
                        <a:pt x="3754" y="2078"/>
                      </a:lnTo>
                      <a:lnTo>
                        <a:pt x="3758" y="2074"/>
                      </a:lnTo>
                      <a:lnTo>
                        <a:pt x="3766" y="2062"/>
                      </a:lnTo>
                      <a:lnTo>
                        <a:pt x="3774" y="2048"/>
                      </a:lnTo>
                      <a:lnTo>
                        <a:pt x="3774" y="2048"/>
                      </a:lnTo>
                      <a:lnTo>
                        <a:pt x="3784" y="2030"/>
                      </a:lnTo>
                      <a:lnTo>
                        <a:pt x="3790" y="2014"/>
                      </a:lnTo>
                      <a:lnTo>
                        <a:pt x="3790" y="2008"/>
                      </a:lnTo>
                      <a:lnTo>
                        <a:pt x="3790" y="2002"/>
                      </a:lnTo>
                      <a:lnTo>
                        <a:pt x="3790" y="2000"/>
                      </a:lnTo>
                      <a:lnTo>
                        <a:pt x="3786" y="1998"/>
                      </a:lnTo>
                      <a:lnTo>
                        <a:pt x="3786" y="1998"/>
                      </a:lnTo>
                      <a:lnTo>
                        <a:pt x="3778" y="1996"/>
                      </a:lnTo>
                      <a:lnTo>
                        <a:pt x="3776" y="1996"/>
                      </a:lnTo>
                      <a:lnTo>
                        <a:pt x="3776" y="1994"/>
                      </a:lnTo>
                      <a:lnTo>
                        <a:pt x="3778" y="1988"/>
                      </a:lnTo>
                      <a:lnTo>
                        <a:pt x="3784" y="1980"/>
                      </a:lnTo>
                      <a:lnTo>
                        <a:pt x="3784" y="1980"/>
                      </a:lnTo>
                      <a:lnTo>
                        <a:pt x="3796" y="1972"/>
                      </a:lnTo>
                      <a:lnTo>
                        <a:pt x="3808" y="1962"/>
                      </a:lnTo>
                      <a:lnTo>
                        <a:pt x="3824" y="1956"/>
                      </a:lnTo>
                      <a:lnTo>
                        <a:pt x="3838" y="1950"/>
                      </a:lnTo>
                      <a:lnTo>
                        <a:pt x="3838" y="1950"/>
                      </a:lnTo>
                      <a:lnTo>
                        <a:pt x="3854" y="1948"/>
                      </a:lnTo>
                      <a:lnTo>
                        <a:pt x="3870" y="1946"/>
                      </a:lnTo>
                      <a:lnTo>
                        <a:pt x="3886" y="1944"/>
                      </a:lnTo>
                      <a:lnTo>
                        <a:pt x="3890" y="1944"/>
                      </a:lnTo>
                      <a:lnTo>
                        <a:pt x="3892" y="1940"/>
                      </a:lnTo>
                      <a:lnTo>
                        <a:pt x="3892" y="1940"/>
                      </a:lnTo>
                      <a:lnTo>
                        <a:pt x="3894" y="1926"/>
                      </a:lnTo>
                      <a:lnTo>
                        <a:pt x="3896" y="1924"/>
                      </a:lnTo>
                      <a:lnTo>
                        <a:pt x="3898" y="1928"/>
                      </a:lnTo>
                      <a:lnTo>
                        <a:pt x="3898" y="1928"/>
                      </a:lnTo>
                      <a:lnTo>
                        <a:pt x="3900" y="1936"/>
                      </a:lnTo>
                      <a:lnTo>
                        <a:pt x="3904" y="1940"/>
                      </a:lnTo>
                      <a:lnTo>
                        <a:pt x="3906" y="1940"/>
                      </a:lnTo>
                      <a:lnTo>
                        <a:pt x="3908" y="1940"/>
                      </a:lnTo>
                      <a:lnTo>
                        <a:pt x="3914" y="1932"/>
                      </a:lnTo>
                      <a:lnTo>
                        <a:pt x="3914" y="1932"/>
                      </a:lnTo>
                      <a:lnTo>
                        <a:pt x="3920" y="1928"/>
                      </a:lnTo>
                      <a:lnTo>
                        <a:pt x="3922" y="1926"/>
                      </a:lnTo>
                      <a:lnTo>
                        <a:pt x="3924" y="1928"/>
                      </a:lnTo>
                      <a:lnTo>
                        <a:pt x="3924" y="1930"/>
                      </a:lnTo>
                      <a:lnTo>
                        <a:pt x="3924" y="1936"/>
                      </a:lnTo>
                      <a:lnTo>
                        <a:pt x="3926" y="1936"/>
                      </a:lnTo>
                      <a:lnTo>
                        <a:pt x="3928" y="1934"/>
                      </a:lnTo>
                      <a:lnTo>
                        <a:pt x="3928" y="1934"/>
                      </a:lnTo>
                      <a:lnTo>
                        <a:pt x="3932" y="1932"/>
                      </a:lnTo>
                      <a:lnTo>
                        <a:pt x="3936" y="1930"/>
                      </a:lnTo>
                      <a:lnTo>
                        <a:pt x="3946" y="1930"/>
                      </a:lnTo>
                      <a:lnTo>
                        <a:pt x="3952" y="1928"/>
                      </a:lnTo>
                      <a:lnTo>
                        <a:pt x="3952" y="1924"/>
                      </a:lnTo>
                      <a:lnTo>
                        <a:pt x="3952" y="1920"/>
                      </a:lnTo>
                      <a:lnTo>
                        <a:pt x="3952" y="1920"/>
                      </a:lnTo>
                      <a:lnTo>
                        <a:pt x="3948" y="1906"/>
                      </a:lnTo>
                      <a:lnTo>
                        <a:pt x="3946" y="1904"/>
                      </a:lnTo>
                      <a:lnTo>
                        <a:pt x="3942" y="1904"/>
                      </a:lnTo>
                      <a:lnTo>
                        <a:pt x="3942" y="1904"/>
                      </a:lnTo>
                      <a:lnTo>
                        <a:pt x="3940" y="1904"/>
                      </a:lnTo>
                      <a:lnTo>
                        <a:pt x="3942" y="1906"/>
                      </a:lnTo>
                      <a:lnTo>
                        <a:pt x="3946" y="1908"/>
                      </a:lnTo>
                      <a:lnTo>
                        <a:pt x="3948" y="1914"/>
                      </a:lnTo>
                      <a:lnTo>
                        <a:pt x="3948" y="1914"/>
                      </a:lnTo>
                      <a:lnTo>
                        <a:pt x="3944" y="1920"/>
                      </a:lnTo>
                      <a:lnTo>
                        <a:pt x="3940" y="1924"/>
                      </a:lnTo>
                      <a:lnTo>
                        <a:pt x="3936" y="1926"/>
                      </a:lnTo>
                      <a:lnTo>
                        <a:pt x="3932" y="1926"/>
                      </a:lnTo>
                      <a:lnTo>
                        <a:pt x="3930" y="1922"/>
                      </a:lnTo>
                      <a:lnTo>
                        <a:pt x="3928" y="1918"/>
                      </a:lnTo>
                      <a:lnTo>
                        <a:pt x="3928" y="1918"/>
                      </a:lnTo>
                      <a:lnTo>
                        <a:pt x="3924" y="1908"/>
                      </a:lnTo>
                      <a:lnTo>
                        <a:pt x="3924" y="1902"/>
                      </a:lnTo>
                      <a:lnTo>
                        <a:pt x="3920" y="1896"/>
                      </a:lnTo>
                      <a:lnTo>
                        <a:pt x="3912" y="1894"/>
                      </a:lnTo>
                      <a:lnTo>
                        <a:pt x="3912" y="1894"/>
                      </a:lnTo>
                      <a:lnTo>
                        <a:pt x="3910" y="1894"/>
                      </a:lnTo>
                      <a:lnTo>
                        <a:pt x="3910" y="1892"/>
                      </a:lnTo>
                      <a:lnTo>
                        <a:pt x="3918" y="1884"/>
                      </a:lnTo>
                      <a:lnTo>
                        <a:pt x="3926" y="1876"/>
                      </a:lnTo>
                      <a:lnTo>
                        <a:pt x="3926" y="1874"/>
                      </a:lnTo>
                      <a:lnTo>
                        <a:pt x="3924" y="1872"/>
                      </a:lnTo>
                      <a:lnTo>
                        <a:pt x="3924" y="1872"/>
                      </a:lnTo>
                      <a:lnTo>
                        <a:pt x="3922" y="1868"/>
                      </a:lnTo>
                      <a:lnTo>
                        <a:pt x="3920" y="1864"/>
                      </a:lnTo>
                      <a:lnTo>
                        <a:pt x="3922" y="1850"/>
                      </a:lnTo>
                      <a:lnTo>
                        <a:pt x="3928" y="1836"/>
                      </a:lnTo>
                      <a:lnTo>
                        <a:pt x="3936" y="1826"/>
                      </a:lnTo>
                      <a:lnTo>
                        <a:pt x="3936" y="1826"/>
                      </a:lnTo>
                      <a:lnTo>
                        <a:pt x="3940" y="1820"/>
                      </a:lnTo>
                      <a:lnTo>
                        <a:pt x="3940" y="1816"/>
                      </a:lnTo>
                      <a:lnTo>
                        <a:pt x="3940" y="1814"/>
                      </a:lnTo>
                      <a:lnTo>
                        <a:pt x="3942" y="1810"/>
                      </a:lnTo>
                      <a:lnTo>
                        <a:pt x="3942" y="1810"/>
                      </a:lnTo>
                      <a:lnTo>
                        <a:pt x="3944" y="1808"/>
                      </a:lnTo>
                      <a:lnTo>
                        <a:pt x="3946" y="1808"/>
                      </a:lnTo>
                      <a:lnTo>
                        <a:pt x="3948" y="1812"/>
                      </a:lnTo>
                      <a:lnTo>
                        <a:pt x="3952" y="1814"/>
                      </a:lnTo>
                      <a:lnTo>
                        <a:pt x="3954" y="1814"/>
                      </a:lnTo>
                      <a:lnTo>
                        <a:pt x="3958" y="1812"/>
                      </a:lnTo>
                      <a:lnTo>
                        <a:pt x="3958" y="1812"/>
                      </a:lnTo>
                      <a:lnTo>
                        <a:pt x="3966" y="1806"/>
                      </a:lnTo>
                      <a:lnTo>
                        <a:pt x="3970" y="1802"/>
                      </a:lnTo>
                      <a:lnTo>
                        <a:pt x="3974" y="1800"/>
                      </a:lnTo>
                      <a:lnTo>
                        <a:pt x="3976" y="1800"/>
                      </a:lnTo>
                      <a:lnTo>
                        <a:pt x="3976" y="1800"/>
                      </a:lnTo>
                      <a:lnTo>
                        <a:pt x="3982" y="1798"/>
                      </a:lnTo>
                      <a:lnTo>
                        <a:pt x="3984" y="1796"/>
                      </a:lnTo>
                      <a:lnTo>
                        <a:pt x="3988" y="1786"/>
                      </a:lnTo>
                      <a:lnTo>
                        <a:pt x="3992" y="1778"/>
                      </a:lnTo>
                      <a:lnTo>
                        <a:pt x="3996" y="1776"/>
                      </a:lnTo>
                      <a:lnTo>
                        <a:pt x="4000" y="1778"/>
                      </a:lnTo>
                      <a:lnTo>
                        <a:pt x="4000" y="1778"/>
                      </a:lnTo>
                      <a:lnTo>
                        <a:pt x="4006" y="1782"/>
                      </a:lnTo>
                      <a:lnTo>
                        <a:pt x="4008" y="1780"/>
                      </a:lnTo>
                      <a:lnTo>
                        <a:pt x="4010" y="1780"/>
                      </a:lnTo>
                      <a:lnTo>
                        <a:pt x="4012" y="1776"/>
                      </a:lnTo>
                      <a:lnTo>
                        <a:pt x="4016" y="1772"/>
                      </a:lnTo>
                      <a:lnTo>
                        <a:pt x="4016" y="1772"/>
                      </a:lnTo>
                      <a:lnTo>
                        <a:pt x="4022" y="1772"/>
                      </a:lnTo>
                      <a:lnTo>
                        <a:pt x="4024" y="1774"/>
                      </a:lnTo>
                      <a:lnTo>
                        <a:pt x="4028" y="1776"/>
                      </a:lnTo>
                      <a:lnTo>
                        <a:pt x="4036" y="1772"/>
                      </a:lnTo>
                      <a:lnTo>
                        <a:pt x="4036" y="1772"/>
                      </a:lnTo>
                      <a:lnTo>
                        <a:pt x="4044" y="1766"/>
                      </a:lnTo>
                      <a:lnTo>
                        <a:pt x="4052" y="1764"/>
                      </a:lnTo>
                      <a:lnTo>
                        <a:pt x="4060" y="1762"/>
                      </a:lnTo>
                      <a:lnTo>
                        <a:pt x="4066" y="1756"/>
                      </a:lnTo>
                      <a:lnTo>
                        <a:pt x="4066" y="1756"/>
                      </a:lnTo>
                      <a:lnTo>
                        <a:pt x="4070" y="1752"/>
                      </a:lnTo>
                      <a:lnTo>
                        <a:pt x="4070" y="1748"/>
                      </a:lnTo>
                      <a:lnTo>
                        <a:pt x="4068" y="1746"/>
                      </a:lnTo>
                      <a:lnTo>
                        <a:pt x="4066" y="1742"/>
                      </a:lnTo>
                      <a:lnTo>
                        <a:pt x="4066" y="1742"/>
                      </a:lnTo>
                      <a:lnTo>
                        <a:pt x="4064" y="1736"/>
                      </a:lnTo>
                      <a:lnTo>
                        <a:pt x="4062" y="1734"/>
                      </a:lnTo>
                      <a:lnTo>
                        <a:pt x="4054" y="1730"/>
                      </a:lnTo>
                      <a:lnTo>
                        <a:pt x="4054" y="1730"/>
                      </a:lnTo>
                      <a:lnTo>
                        <a:pt x="4052" y="1726"/>
                      </a:lnTo>
                      <a:lnTo>
                        <a:pt x="4050" y="1718"/>
                      </a:lnTo>
                      <a:lnTo>
                        <a:pt x="4050" y="1704"/>
                      </a:lnTo>
                      <a:lnTo>
                        <a:pt x="4050" y="1704"/>
                      </a:lnTo>
                      <a:lnTo>
                        <a:pt x="4052" y="1706"/>
                      </a:lnTo>
                      <a:lnTo>
                        <a:pt x="4054" y="1708"/>
                      </a:lnTo>
                      <a:lnTo>
                        <a:pt x="4054" y="1716"/>
                      </a:lnTo>
                      <a:lnTo>
                        <a:pt x="4054" y="1716"/>
                      </a:lnTo>
                      <a:lnTo>
                        <a:pt x="4054" y="1720"/>
                      </a:lnTo>
                      <a:lnTo>
                        <a:pt x="4056" y="1724"/>
                      </a:lnTo>
                      <a:lnTo>
                        <a:pt x="4060" y="1728"/>
                      </a:lnTo>
                      <a:lnTo>
                        <a:pt x="4066" y="1730"/>
                      </a:lnTo>
                      <a:lnTo>
                        <a:pt x="4066" y="1730"/>
                      </a:lnTo>
                      <a:lnTo>
                        <a:pt x="4078" y="1734"/>
                      </a:lnTo>
                      <a:lnTo>
                        <a:pt x="4088" y="1734"/>
                      </a:lnTo>
                      <a:lnTo>
                        <a:pt x="4096" y="1734"/>
                      </a:lnTo>
                      <a:lnTo>
                        <a:pt x="4106" y="1732"/>
                      </a:lnTo>
                      <a:lnTo>
                        <a:pt x="4122" y="1724"/>
                      </a:lnTo>
                      <a:lnTo>
                        <a:pt x="4144" y="1714"/>
                      </a:lnTo>
                      <a:lnTo>
                        <a:pt x="4144" y="1714"/>
                      </a:lnTo>
                      <a:lnTo>
                        <a:pt x="4152" y="1708"/>
                      </a:lnTo>
                      <a:lnTo>
                        <a:pt x="4156" y="1708"/>
                      </a:lnTo>
                      <a:lnTo>
                        <a:pt x="4156" y="1708"/>
                      </a:lnTo>
                      <a:lnTo>
                        <a:pt x="4158" y="1712"/>
                      </a:lnTo>
                      <a:lnTo>
                        <a:pt x="4160" y="1714"/>
                      </a:lnTo>
                      <a:lnTo>
                        <a:pt x="4164" y="1718"/>
                      </a:lnTo>
                      <a:lnTo>
                        <a:pt x="4172" y="1718"/>
                      </a:lnTo>
                      <a:lnTo>
                        <a:pt x="4188" y="1716"/>
                      </a:lnTo>
                      <a:lnTo>
                        <a:pt x="4188" y="1716"/>
                      </a:lnTo>
                      <a:lnTo>
                        <a:pt x="4202" y="1716"/>
                      </a:lnTo>
                      <a:lnTo>
                        <a:pt x="4194" y="1720"/>
                      </a:lnTo>
                      <a:lnTo>
                        <a:pt x="4172" y="1728"/>
                      </a:lnTo>
                      <a:lnTo>
                        <a:pt x="4148" y="1740"/>
                      </a:lnTo>
                      <a:lnTo>
                        <a:pt x="4148" y="1740"/>
                      </a:lnTo>
                      <a:lnTo>
                        <a:pt x="4136" y="1746"/>
                      </a:lnTo>
                      <a:lnTo>
                        <a:pt x="4126" y="1754"/>
                      </a:lnTo>
                      <a:lnTo>
                        <a:pt x="4118" y="1762"/>
                      </a:lnTo>
                      <a:lnTo>
                        <a:pt x="4110" y="1770"/>
                      </a:lnTo>
                      <a:lnTo>
                        <a:pt x="4106" y="1780"/>
                      </a:lnTo>
                      <a:lnTo>
                        <a:pt x="4104" y="1790"/>
                      </a:lnTo>
                      <a:lnTo>
                        <a:pt x="4106" y="1802"/>
                      </a:lnTo>
                      <a:lnTo>
                        <a:pt x="4110" y="1812"/>
                      </a:lnTo>
                      <a:lnTo>
                        <a:pt x="4110" y="1812"/>
                      </a:lnTo>
                      <a:lnTo>
                        <a:pt x="4116" y="1822"/>
                      </a:lnTo>
                      <a:lnTo>
                        <a:pt x="4124" y="1826"/>
                      </a:lnTo>
                      <a:lnTo>
                        <a:pt x="4130" y="1828"/>
                      </a:lnTo>
                      <a:lnTo>
                        <a:pt x="4138" y="1824"/>
                      </a:lnTo>
                      <a:lnTo>
                        <a:pt x="4146" y="1818"/>
                      </a:lnTo>
                      <a:lnTo>
                        <a:pt x="4154" y="1810"/>
                      </a:lnTo>
                      <a:lnTo>
                        <a:pt x="4174" y="1786"/>
                      </a:lnTo>
                      <a:lnTo>
                        <a:pt x="4174" y="1786"/>
                      </a:lnTo>
                      <a:lnTo>
                        <a:pt x="4182" y="1776"/>
                      </a:lnTo>
                      <a:lnTo>
                        <a:pt x="4190" y="1770"/>
                      </a:lnTo>
                      <a:lnTo>
                        <a:pt x="4196" y="1768"/>
                      </a:lnTo>
                      <a:lnTo>
                        <a:pt x="4202" y="1768"/>
                      </a:lnTo>
                      <a:lnTo>
                        <a:pt x="4208" y="1768"/>
                      </a:lnTo>
                      <a:lnTo>
                        <a:pt x="4216" y="1766"/>
                      </a:lnTo>
                      <a:lnTo>
                        <a:pt x="4224" y="1764"/>
                      </a:lnTo>
                      <a:lnTo>
                        <a:pt x="4238" y="1756"/>
                      </a:lnTo>
                      <a:lnTo>
                        <a:pt x="4238" y="1756"/>
                      </a:lnTo>
                      <a:lnTo>
                        <a:pt x="4252" y="1748"/>
                      </a:lnTo>
                      <a:lnTo>
                        <a:pt x="4266" y="1742"/>
                      </a:lnTo>
                      <a:lnTo>
                        <a:pt x="4290" y="1734"/>
                      </a:lnTo>
                      <a:lnTo>
                        <a:pt x="4300" y="1730"/>
                      </a:lnTo>
                      <a:lnTo>
                        <a:pt x="4306" y="1728"/>
                      </a:lnTo>
                      <a:lnTo>
                        <a:pt x="4308" y="1724"/>
                      </a:lnTo>
                      <a:lnTo>
                        <a:pt x="4304" y="1720"/>
                      </a:lnTo>
                      <a:lnTo>
                        <a:pt x="4304" y="1720"/>
                      </a:lnTo>
                      <a:lnTo>
                        <a:pt x="4284" y="1700"/>
                      </a:lnTo>
                      <a:lnTo>
                        <a:pt x="4280" y="1698"/>
                      </a:lnTo>
                      <a:lnTo>
                        <a:pt x="4276" y="1696"/>
                      </a:lnTo>
                      <a:lnTo>
                        <a:pt x="4270" y="1696"/>
                      </a:lnTo>
                      <a:lnTo>
                        <a:pt x="4264" y="1698"/>
                      </a:lnTo>
                      <a:lnTo>
                        <a:pt x="4264" y="1698"/>
                      </a:lnTo>
                      <a:lnTo>
                        <a:pt x="4258" y="1700"/>
                      </a:lnTo>
                      <a:lnTo>
                        <a:pt x="4246" y="1700"/>
                      </a:lnTo>
                      <a:lnTo>
                        <a:pt x="4236" y="1700"/>
                      </a:lnTo>
                      <a:lnTo>
                        <a:pt x="4224" y="1696"/>
                      </a:lnTo>
                      <a:lnTo>
                        <a:pt x="4212" y="1694"/>
                      </a:lnTo>
                      <a:lnTo>
                        <a:pt x="4204" y="1690"/>
                      </a:lnTo>
                      <a:lnTo>
                        <a:pt x="4198" y="1684"/>
                      </a:lnTo>
                      <a:lnTo>
                        <a:pt x="4196" y="1682"/>
                      </a:lnTo>
                      <a:lnTo>
                        <a:pt x="4196" y="1680"/>
                      </a:lnTo>
                      <a:lnTo>
                        <a:pt x="4196" y="1680"/>
                      </a:lnTo>
                      <a:lnTo>
                        <a:pt x="4196" y="1676"/>
                      </a:lnTo>
                      <a:lnTo>
                        <a:pt x="4194" y="1674"/>
                      </a:lnTo>
                      <a:lnTo>
                        <a:pt x="4186" y="1672"/>
                      </a:lnTo>
                      <a:lnTo>
                        <a:pt x="4178" y="1668"/>
                      </a:lnTo>
                      <a:lnTo>
                        <a:pt x="4172" y="1664"/>
                      </a:lnTo>
                      <a:lnTo>
                        <a:pt x="4166" y="1654"/>
                      </a:lnTo>
                      <a:lnTo>
                        <a:pt x="4160" y="1640"/>
                      </a:lnTo>
                      <a:lnTo>
                        <a:pt x="4160" y="1640"/>
                      </a:lnTo>
                      <a:lnTo>
                        <a:pt x="4156" y="1624"/>
                      </a:lnTo>
                      <a:lnTo>
                        <a:pt x="4156" y="1610"/>
                      </a:lnTo>
                      <a:lnTo>
                        <a:pt x="4158" y="1598"/>
                      </a:lnTo>
                      <a:lnTo>
                        <a:pt x="4160" y="1588"/>
                      </a:lnTo>
                      <a:lnTo>
                        <a:pt x="4162" y="1580"/>
                      </a:lnTo>
                      <a:lnTo>
                        <a:pt x="4162" y="1576"/>
                      </a:lnTo>
                      <a:lnTo>
                        <a:pt x="4158" y="1574"/>
                      </a:lnTo>
                      <a:lnTo>
                        <a:pt x="4148" y="1576"/>
                      </a:lnTo>
                      <a:lnTo>
                        <a:pt x="4148" y="1576"/>
                      </a:lnTo>
                      <a:lnTo>
                        <a:pt x="4134" y="1578"/>
                      </a:lnTo>
                      <a:lnTo>
                        <a:pt x="4126" y="1580"/>
                      </a:lnTo>
                      <a:lnTo>
                        <a:pt x="4124" y="1578"/>
                      </a:lnTo>
                      <a:lnTo>
                        <a:pt x="4126" y="1574"/>
                      </a:lnTo>
                      <a:lnTo>
                        <a:pt x="4140" y="1564"/>
                      </a:lnTo>
                      <a:lnTo>
                        <a:pt x="4164" y="1550"/>
                      </a:lnTo>
                      <a:lnTo>
                        <a:pt x="4164" y="1550"/>
                      </a:lnTo>
                      <a:lnTo>
                        <a:pt x="4178" y="1538"/>
                      </a:lnTo>
                      <a:lnTo>
                        <a:pt x="4182" y="1532"/>
                      </a:lnTo>
                      <a:lnTo>
                        <a:pt x="4184" y="1528"/>
                      </a:lnTo>
                      <a:lnTo>
                        <a:pt x="4184" y="1522"/>
                      </a:lnTo>
                      <a:lnTo>
                        <a:pt x="4180" y="1516"/>
                      </a:lnTo>
                      <a:lnTo>
                        <a:pt x="4174" y="1508"/>
                      </a:lnTo>
                      <a:lnTo>
                        <a:pt x="4166" y="1502"/>
                      </a:lnTo>
                      <a:lnTo>
                        <a:pt x="4166" y="1502"/>
                      </a:lnTo>
                      <a:lnTo>
                        <a:pt x="4160" y="1498"/>
                      </a:lnTo>
                      <a:lnTo>
                        <a:pt x="4150" y="1496"/>
                      </a:lnTo>
                      <a:lnTo>
                        <a:pt x="4140" y="1496"/>
                      </a:lnTo>
                      <a:lnTo>
                        <a:pt x="4130" y="1496"/>
                      </a:lnTo>
                      <a:lnTo>
                        <a:pt x="4102" y="1500"/>
                      </a:lnTo>
                      <a:lnTo>
                        <a:pt x="4074" y="1508"/>
                      </a:lnTo>
                      <a:lnTo>
                        <a:pt x="4044" y="1518"/>
                      </a:lnTo>
                      <a:lnTo>
                        <a:pt x="4018" y="1532"/>
                      </a:lnTo>
                      <a:lnTo>
                        <a:pt x="3996" y="1546"/>
                      </a:lnTo>
                      <a:lnTo>
                        <a:pt x="3988" y="1554"/>
                      </a:lnTo>
                      <a:lnTo>
                        <a:pt x="3982" y="1560"/>
                      </a:lnTo>
                      <a:lnTo>
                        <a:pt x="3982" y="1560"/>
                      </a:lnTo>
                      <a:lnTo>
                        <a:pt x="3964" y="1584"/>
                      </a:lnTo>
                      <a:lnTo>
                        <a:pt x="3948" y="1602"/>
                      </a:lnTo>
                      <a:lnTo>
                        <a:pt x="3934" y="1616"/>
                      </a:lnTo>
                      <a:lnTo>
                        <a:pt x="3922" y="1626"/>
                      </a:lnTo>
                      <a:lnTo>
                        <a:pt x="3914" y="1634"/>
                      </a:lnTo>
                      <a:lnTo>
                        <a:pt x="3908" y="1636"/>
                      </a:lnTo>
                      <a:lnTo>
                        <a:pt x="3908" y="1636"/>
                      </a:lnTo>
                      <a:lnTo>
                        <a:pt x="3908" y="1634"/>
                      </a:lnTo>
                      <a:lnTo>
                        <a:pt x="3914" y="1628"/>
                      </a:lnTo>
                      <a:lnTo>
                        <a:pt x="3914" y="1628"/>
                      </a:lnTo>
                      <a:lnTo>
                        <a:pt x="3924" y="1616"/>
                      </a:lnTo>
                      <a:lnTo>
                        <a:pt x="3936" y="1600"/>
                      </a:lnTo>
                      <a:lnTo>
                        <a:pt x="3964" y="1560"/>
                      </a:lnTo>
                      <a:lnTo>
                        <a:pt x="3978" y="1542"/>
                      </a:lnTo>
                      <a:lnTo>
                        <a:pt x="3994" y="1524"/>
                      </a:lnTo>
                      <a:lnTo>
                        <a:pt x="4010" y="1510"/>
                      </a:lnTo>
                      <a:lnTo>
                        <a:pt x="4020" y="1504"/>
                      </a:lnTo>
                      <a:lnTo>
                        <a:pt x="4030" y="1500"/>
                      </a:lnTo>
                      <a:lnTo>
                        <a:pt x="4030" y="1500"/>
                      </a:lnTo>
                      <a:lnTo>
                        <a:pt x="4040" y="1496"/>
                      </a:lnTo>
                      <a:lnTo>
                        <a:pt x="4050" y="1490"/>
                      </a:lnTo>
                      <a:lnTo>
                        <a:pt x="4056" y="1486"/>
                      </a:lnTo>
                      <a:lnTo>
                        <a:pt x="4060" y="1482"/>
                      </a:lnTo>
                      <a:lnTo>
                        <a:pt x="4066" y="1472"/>
                      </a:lnTo>
                      <a:lnTo>
                        <a:pt x="4068" y="1464"/>
                      </a:lnTo>
                      <a:lnTo>
                        <a:pt x="4072" y="1456"/>
                      </a:lnTo>
                      <a:lnTo>
                        <a:pt x="4076" y="1452"/>
                      </a:lnTo>
                      <a:lnTo>
                        <a:pt x="4082" y="1448"/>
                      </a:lnTo>
                      <a:lnTo>
                        <a:pt x="4090" y="1444"/>
                      </a:lnTo>
                      <a:lnTo>
                        <a:pt x="4102" y="1440"/>
                      </a:lnTo>
                      <a:lnTo>
                        <a:pt x="4136" y="1432"/>
                      </a:lnTo>
                      <a:lnTo>
                        <a:pt x="4136" y="1432"/>
                      </a:lnTo>
                      <a:lnTo>
                        <a:pt x="4160" y="1430"/>
                      </a:lnTo>
                      <a:lnTo>
                        <a:pt x="4182" y="1428"/>
                      </a:lnTo>
                      <a:lnTo>
                        <a:pt x="4202" y="1430"/>
                      </a:lnTo>
                      <a:lnTo>
                        <a:pt x="4220" y="1432"/>
                      </a:lnTo>
                      <a:lnTo>
                        <a:pt x="4252" y="1436"/>
                      </a:lnTo>
                      <a:lnTo>
                        <a:pt x="4278" y="1442"/>
                      </a:lnTo>
                      <a:lnTo>
                        <a:pt x="4304" y="1446"/>
                      </a:lnTo>
                      <a:lnTo>
                        <a:pt x="4316" y="1444"/>
                      </a:lnTo>
                      <a:lnTo>
                        <a:pt x="4330" y="1442"/>
                      </a:lnTo>
                      <a:lnTo>
                        <a:pt x="4342" y="1438"/>
                      </a:lnTo>
                      <a:lnTo>
                        <a:pt x="4356" y="1430"/>
                      </a:lnTo>
                      <a:lnTo>
                        <a:pt x="4370" y="1420"/>
                      </a:lnTo>
                      <a:lnTo>
                        <a:pt x="4386" y="1406"/>
                      </a:lnTo>
                      <a:lnTo>
                        <a:pt x="4386" y="1406"/>
                      </a:lnTo>
                      <a:lnTo>
                        <a:pt x="4414" y="1382"/>
                      </a:lnTo>
                      <a:lnTo>
                        <a:pt x="4434" y="1368"/>
                      </a:lnTo>
                      <a:lnTo>
                        <a:pt x="4448" y="1362"/>
                      </a:lnTo>
                      <a:lnTo>
                        <a:pt x="4458" y="1362"/>
                      </a:lnTo>
                      <a:lnTo>
                        <a:pt x="4470" y="1366"/>
                      </a:lnTo>
                      <a:lnTo>
                        <a:pt x="4474" y="1366"/>
                      </a:lnTo>
                      <a:lnTo>
                        <a:pt x="4482" y="1358"/>
                      </a:lnTo>
                      <a:lnTo>
                        <a:pt x="4482" y="1358"/>
                      </a:lnTo>
                      <a:lnTo>
                        <a:pt x="4492" y="1348"/>
                      </a:lnTo>
                      <a:lnTo>
                        <a:pt x="4502" y="1342"/>
                      </a:lnTo>
                      <a:lnTo>
                        <a:pt x="4518" y="1330"/>
                      </a:lnTo>
                      <a:lnTo>
                        <a:pt x="4524" y="1324"/>
                      </a:lnTo>
                      <a:lnTo>
                        <a:pt x="4526" y="1316"/>
                      </a:lnTo>
                      <a:lnTo>
                        <a:pt x="4526" y="1308"/>
                      </a:lnTo>
                      <a:lnTo>
                        <a:pt x="4522" y="1296"/>
                      </a:lnTo>
                      <a:lnTo>
                        <a:pt x="4522" y="1296"/>
                      </a:lnTo>
                      <a:lnTo>
                        <a:pt x="4518" y="1284"/>
                      </a:lnTo>
                      <a:lnTo>
                        <a:pt x="4518" y="1278"/>
                      </a:lnTo>
                      <a:lnTo>
                        <a:pt x="4518" y="1274"/>
                      </a:lnTo>
                      <a:lnTo>
                        <a:pt x="4522" y="1270"/>
                      </a:lnTo>
                      <a:lnTo>
                        <a:pt x="4524" y="1268"/>
                      </a:lnTo>
                      <a:lnTo>
                        <a:pt x="4526" y="1264"/>
                      </a:lnTo>
                      <a:lnTo>
                        <a:pt x="4524" y="1258"/>
                      </a:lnTo>
                      <a:lnTo>
                        <a:pt x="4522" y="1248"/>
                      </a:lnTo>
                      <a:lnTo>
                        <a:pt x="4522" y="1248"/>
                      </a:lnTo>
                      <a:lnTo>
                        <a:pt x="4516" y="1238"/>
                      </a:lnTo>
                      <a:lnTo>
                        <a:pt x="4510" y="1234"/>
                      </a:lnTo>
                      <a:lnTo>
                        <a:pt x="4502" y="1232"/>
                      </a:lnTo>
                      <a:lnTo>
                        <a:pt x="4496" y="1230"/>
                      </a:lnTo>
                      <a:lnTo>
                        <a:pt x="4488" y="1230"/>
                      </a:lnTo>
                      <a:lnTo>
                        <a:pt x="4480" y="1228"/>
                      </a:lnTo>
                      <a:lnTo>
                        <a:pt x="4472" y="1222"/>
                      </a:lnTo>
                      <a:lnTo>
                        <a:pt x="4464" y="1214"/>
                      </a:lnTo>
                      <a:lnTo>
                        <a:pt x="4464" y="1214"/>
                      </a:lnTo>
                      <a:lnTo>
                        <a:pt x="4454" y="1204"/>
                      </a:lnTo>
                      <a:lnTo>
                        <a:pt x="4446" y="1198"/>
                      </a:lnTo>
                      <a:lnTo>
                        <a:pt x="4436" y="1198"/>
                      </a:lnTo>
                      <a:lnTo>
                        <a:pt x="4428" y="1200"/>
                      </a:lnTo>
                      <a:lnTo>
                        <a:pt x="4416" y="1204"/>
                      </a:lnTo>
                      <a:lnTo>
                        <a:pt x="4406" y="1212"/>
                      </a:lnTo>
                      <a:lnTo>
                        <a:pt x="4376" y="1234"/>
                      </a:lnTo>
                      <a:lnTo>
                        <a:pt x="4376" y="1234"/>
                      </a:lnTo>
                      <a:lnTo>
                        <a:pt x="4362" y="1242"/>
                      </a:lnTo>
                      <a:lnTo>
                        <a:pt x="4352" y="1246"/>
                      </a:lnTo>
                      <a:lnTo>
                        <a:pt x="4344" y="1246"/>
                      </a:lnTo>
                      <a:lnTo>
                        <a:pt x="4342" y="1242"/>
                      </a:lnTo>
                      <a:lnTo>
                        <a:pt x="4342" y="1238"/>
                      </a:lnTo>
                      <a:lnTo>
                        <a:pt x="4346" y="1230"/>
                      </a:lnTo>
                      <a:lnTo>
                        <a:pt x="4354" y="1226"/>
                      </a:lnTo>
                      <a:lnTo>
                        <a:pt x="4364" y="1220"/>
                      </a:lnTo>
                      <a:lnTo>
                        <a:pt x="4364" y="1220"/>
                      </a:lnTo>
                      <a:lnTo>
                        <a:pt x="4376" y="1218"/>
                      </a:lnTo>
                      <a:lnTo>
                        <a:pt x="4386" y="1214"/>
                      </a:lnTo>
                      <a:lnTo>
                        <a:pt x="4400" y="1204"/>
                      </a:lnTo>
                      <a:lnTo>
                        <a:pt x="4414" y="1196"/>
                      </a:lnTo>
                      <a:lnTo>
                        <a:pt x="4424" y="1192"/>
                      </a:lnTo>
                      <a:lnTo>
                        <a:pt x="4438" y="1190"/>
                      </a:lnTo>
                      <a:lnTo>
                        <a:pt x="4438" y="1190"/>
                      </a:lnTo>
                      <a:lnTo>
                        <a:pt x="4450" y="1186"/>
                      </a:lnTo>
                      <a:lnTo>
                        <a:pt x="4456" y="1184"/>
                      </a:lnTo>
                      <a:lnTo>
                        <a:pt x="4458" y="1178"/>
                      </a:lnTo>
                      <a:lnTo>
                        <a:pt x="4456" y="1174"/>
                      </a:lnTo>
                      <a:lnTo>
                        <a:pt x="4450" y="1170"/>
                      </a:lnTo>
                      <a:lnTo>
                        <a:pt x="4442" y="1166"/>
                      </a:lnTo>
                      <a:lnTo>
                        <a:pt x="4432" y="1162"/>
                      </a:lnTo>
                      <a:lnTo>
                        <a:pt x="4418" y="1160"/>
                      </a:lnTo>
                      <a:lnTo>
                        <a:pt x="4418" y="1160"/>
                      </a:lnTo>
                      <a:lnTo>
                        <a:pt x="4406" y="1158"/>
                      </a:lnTo>
                      <a:lnTo>
                        <a:pt x="4400" y="1154"/>
                      </a:lnTo>
                      <a:lnTo>
                        <a:pt x="4396" y="1150"/>
                      </a:lnTo>
                      <a:lnTo>
                        <a:pt x="4394" y="1146"/>
                      </a:lnTo>
                      <a:lnTo>
                        <a:pt x="4392" y="1142"/>
                      </a:lnTo>
                      <a:lnTo>
                        <a:pt x="4388" y="1138"/>
                      </a:lnTo>
                      <a:lnTo>
                        <a:pt x="4378" y="1136"/>
                      </a:lnTo>
                      <a:lnTo>
                        <a:pt x="4364" y="1132"/>
                      </a:lnTo>
                      <a:lnTo>
                        <a:pt x="4364" y="1132"/>
                      </a:lnTo>
                      <a:lnTo>
                        <a:pt x="4350" y="1130"/>
                      </a:lnTo>
                      <a:lnTo>
                        <a:pt x="4342" y="1126"/>
                      </a:lnTo>
                      <a:lnTo>
                        <a:pt x="4340" y="1122"/>
                      </a:lnTo>
                      <a:lnTo>
                        <a:pt x="4338" y="1116"/>
                      </a:lnTo>
                      <a:lnTo>
                        <a:pt x="4340" y="1112"/>
                      </a:lnTo>
                      <a:lnTo>
                        <a:pt x="4338" y="1106"/>
                      </a:lnTo>
                      <a:lnTo>
                        <a:pt x="4334" y="1102"/>
                      </a:lnTo>
                      <a:lnTo>
                        <a:pt x="4324" y="1096"/>
                      </a:lnTo>
                      <a:lnTo>
                        <a:pt x="4324" y="1096"/>
                      </a:lnTo>
                      <a:lnTo>
                        <a:pt x="4314" y="1090"/>
                      </a:lnTo>
                      <a:lnTo>
                        <a:pt x="4304" y="1084"/>
                      </a:lnTo>
                      <a:lnTo>
                        <a:pt x="4296" y="1078"/>
                      </a:lnTo>
                      <a:lnTo>
                        <a:pt x="4290" y="1070"/>
                      </a:lnTo>
                      <a:lnTo>
                        <a:pt x="4286" y="1062"/>
                      </a:lnTo>
                      <a:lnTo>
                        <a:pt x="4286" y="1052"/>
                      </a:lnTo>
                      <a:lnTo>
                        <a:pt x="4288" y="1042"/>
                      </a:lnTo>
                      <a:lnTo>
                        <a:pt x="4294" y="1030"/>
                      </a:lnTo>
                      <a:lnTo>
                        <a:pt x="4294" y="1030"/>
                      </a:lnTo>
                      <a:lnTo>
                        <a:pt x="4298" y="1024"/>
                      </a:lnTo>
                      <a:lnTo>
                        <a:pt x="4298" y="1020"/>
                      </a:lnTo>
                      <a:lnTo>
                        <a:pt x="4298" y="1016"/>
                      </a:lnTo>
                      <a:lnTo>
                        <a:pt x="4296" y="1012"/>
                      </a:lnTo>
                      <a:lnTo>
                        <a:pt x="4290" y="1008"/>
                      </a:lnTo>
                      <a:lnTo>
                        <a:pt x="4282" y="1004"/>
                      </a:lnTo>
                      <a:lnTo>
                        <a:pt x="4274" y="1002"/>
                      </a:lnTo>
                      <a:lnTo>
                        <a:pt x="4268" y="998"/>
                      </a:lnTo>
                      <a:lnTo>
                        <a:pt x="4266" y="996"/>
                      </a:lnTo>
                      <a:lnTo>
                        <a:pt x="4266" y="994"/>
                      </a:lnTo>
                      <a:lnTo>
                        <a:pt x="4266" y="990"/>
                      </a:lnTo>
                      <a:lnTo>
                        <a:pt x="4270" y="986"/>
                      </a:lnTo>
                      <a:lnTo>
                        <a:pt x="4270" y="986"/>
                      </a:lnTo>
                      <a:lnTo>
                        <a:pt x="4274" y="978"/>
                      </a:lnTo>
                      <a:lnTo>
                        <a:pt x="4274" y="970"/>
                      </a:lnTo>
                      <a:lnTo>
                        <a:pt x="4270" y="966"/>
                      </a:lnTo>
                      <a:lnTo>
                        <a:pt x="4264" y="960"/>
                      </a:lnTo>
                      <a:lnTo>
                        <a:pt x="4258" y="954"/>
                      </a:lnTo>
                      <a:lnTo>
                        <a:pt x="4252" y="948"/>
                      </a:lnTo>
                      <a:lnTo>
                        <a:pt x="4246" y="940"/>
                      </a:lnTo>
                      <a:lnTo>
                        <a:pt x="4244" y="928"/>
                      </a:lnTo>
                      <a:lnTo>
                        <a:pt x="4244" y="928"/>
                      </a:lnTo>
                      <a:lnTo>
                        <a:pt x="4240" y="912"/>
                      </a:lnTo>
                      <a:lnTo>
                        <a:pt x="4238" y="908"/>
                      </a:lnTo>
                      <a:lnTo>
                        <a:pt x="4236" y="906"/>
                      </a:lnTo>
                      <a:lnTo>
                        <a:pt x="4230" y="902"/>
                      </a:lnTo>
                      <a:lnTo>
                        <a:pt x="4228" y="898"/>
                      </a:lnTo>
                      <a:lnTo>
                        <a:pt x="4226" y="890"/>
                      </a:lnTo>
                      <a:lnTo>
                        <a:pt x="4226" y="890"/>
                      </a:lnTo>
                      <a:lnTo>
                        <a:pt x="4222" y="882"/>
                      </a:lnTo>
                      <a:lnTo>
                        <a:pt x="4218" y="878"/>
                      </a:lnTo>
                      <a:lnTo>
                        <a:pt x="4210" y="872"/>
                      </a:lnTo>
                      <a:lnTo>
                        <a:pt x="4206" y="868"/>
                      </a:lnTo>
                      <a:lnTo>
                        <a:pt x="4200" y="862"/>
                      </a:lnTo>
                      <a:lnTo>
                        <a:pt x="4194" y="852"/>
                      </a:lnTo>
                      <a:lnTo>
                        <a:pt x="4186" y="838"/>
                      </a:lnTo>
                      <a:lnTo>
                        <a:pt x="4186" y="838"/>
                      </a:lnTo>
                      <a:lnTo>
                        <a:pt x="4180" y="824"/>
                      </a:lnTo>
                      <a:lnTo>
                        <a:pt x="4174" y="816"/>
                      </a:lnTo>
                      <a:lnTo>
                        <a:pt x="4168" y="812"/>
                      </a:lnTo>
                      <a:lnTo>
                        <a:pt x="4164" y="812"/>
                      </a:lnTo>
                      <a:lnTo>
                        <a:pt x="4158" y="814"/>
                      </a:lnTo>
                      <a:lnTo>
                        <a:pt x="4154" y="820"/>
                      </a:lnTo>
                      <a:lnTo>
                        <a:pt x="4140" y="836"/>
                      </a:lnTo>
                      <a:lnTo>
                        <a:pt x="4140" y="836"/>
                      </a:lnTo>
                      <a:lnTo>
                        <a:pt x="4132" y="848"/>
                      </a:lnTo>
                      <a:lnTo>
                        <a:pt x="4128" y="860"/>
                      </a:lnTo>
                      <a:lnTo>
                        <a:pt x="4124" y="884"/>
                      </a:lnTo>
                      <a:lnTo>
                        <a:pt x="4120" y="896"/>
                      </a:lnTo>
                      <a:lnTo>
                        <a:pt x="4116" y="904"/>
                      </a:lnTo>
                      <a:lnTo>
                        <a:pt x="4114" y="906"/>
                      </a:lnTo>
                      <a:lnTo>
                        <a:pt x="4110" y="908"/>
                      </a:lnTo>
                      <a:lnTo>
                        <a:pt x="4106" y="908"/>
                      </a:lnTo>
                      <a:lnTo>
                        <a:pt x="4100" y="906"/>
                      </a:lnTo>
                      <a:lnTo>
                        <a:pt x="4100" y="906"/>
                      </a:lnTo>
                      <a:lnTo>
                        <a:pt x="4090" y="904"/>
                      </a:lnTo>
                      <a:lnTo>
                        <a:pt x="4086" y="906"/>
                      </a:lnTo>
                      <a:lnTo>
                        <a:pt x="4084" y="908"/>
                      </a:lnTo>
                      <a:lnTo>
                        <a:pt x="4084" y="912"/>
                      </a:lnTo>
                      <a:lnTo>
                        <a:pt x="4082" y="916"/>
                      </a:lnTo>
                      <a:lnTo>
                        <a:pt x="4080" y="922"/>
                      </a:lnTo>
                      <a:lnTo>
                        <a:pt x="4074" y="928"/>
                      </a:lnTo>
                      <a:lnTo>
                        <a:pt x="4060" y="934"/>
                      </a:lnTo>
                      <a:lnTo>
                        <a:pt x="4060" y="934"/>
                      </a:lnTo>
                      <a:lnTo>
                        <a:pt x="4048" y="936"/>
                      </a:lnTo>
                      <a:lnTo>
                        <a:pt x="4038" y="934"/>
                      </a:lnTo>
                      <a:lnTo>
                        <a:pt x="4030" y="930"/>
                      </a:lnTo>
                      <a:lnTo>
                        <a:pt x="4024" y="922"/>
                      </a:lnTo>
                      <a:lnTo>
                        <a:pt x="4018" y="914"/>
                      </a:lnTo>
                      <a:lnTo>
                        <a:pt x="4010" y="908"/>
                      </a:lnTo>
                      <a:lnTo>
                        <a:pt x="4002" y="902"/>
                      </a:lnTo>
                      <a:lnTo>
                        <a:pt x="3988" y="900"/>
                      </a:lnTo>
                      <a:lnTo>
                        <a:pt x="3988" y="900"/>
                      </a:lnTo>
                      <a:lnTo>
                        <a:pt x="3976" y="900"/>
                      </a:lnTo>
                      <a:lnTo>
                        <a:pt x="3972" y="900"/>
                      </a:lnTo>
                      <a:lnTo>
                        <a:pt x="3970" y="896"/>
                      </a:lnTo>
                      <a:lnTo>
                        <a:pt x="3972" y="892"/>
                      </a:lnTo>
                      <a:lnTo>
                        <a:pt x="3974" y="888"/>
                      </a:lnTo>
                      <a:lnTo>
                        <a:pt x="3976" y="884"/>
                      </a:lnTo>
                      <a:lnTo>
                        <a:pt x="3974" y="880"/>
                      </a:lnTo>
                      <a:lnTo>
                        <a:pt x="3968" y="874"/>
                      </a:lnTo>
                      <a:lnTo>
                        <a:pt x="3968" y="874"/>
                      </a:lnTo>
                      <a:lnTo>
                        <a:pt x="3962" y="870"/>
                      </a:lnTo>
                      <a:lnTo>
                        <a:pt x="3960" y="866"/>
                      </a:lnTo>
                      <a:lnTo>
                        <a:pt x="3962" y="864"/>
                      </a:lnTo>
                      <a:lnTo>
                        <a:pt x="3964" y="860"/>
                      </a:lnTo>
                      <a:lnTo>
                        <a:pt x="3966" y="856"/>
                      </a:lnTo>
                      <a:lnTo>
                        <a:pt x="3968" y="850"/>
                      </a:lnTo>
                      <a:lnTo>
                        <a:pt x="3968" y="844"/>
                      </a:lnTo>
                      <a:lnTo>
                        <a:pt x="3964" y="836"/>
                      </a:lnTo>
                      <a:lnTo>
                        <a:pt x="3964" y="836"/>
                      </a:lnTo>
                      <a:lnTo>
                        <a:pt x="3960" y="824"/>
                      </a:lnTo>
                      <a:lnTo>
                        <a:pt x="3958" y="814"/>
                      </a:lnTo>
                      <a:lnTo>
                        <a:pt x="3962" y="802"/>
                      </a:lnTo>
                      <a:lnTo>
                        <a:pt x="3966" y="794"/>
                      </a:lnTo>
                      <a:lnTo>
                        <a:pt x="3974" y="776"/>
                      </a:lnTo>
                      <a:lnTo>
                        <a:pt x="3974" y="770"/>
                      </a:lnTo>
                      <a:lnTo>
                        <a:pt x="3972" y="764"/>
                      </a:lnTo>
                      <a:lnTo>
                        <a:pt x="3972" y="764"/>
                      </a:lnTo>
                      <a:lnTo>
                        <a:pt x="3968" y="758"/>
                      </a:lnTo>
                      <a:lnTo>
                        <a:pt x="3964" y="758"/>
                      </a:lnTo>
                      <a:lnTo>
                        <a:pt x="3960" y="760"/>
                      </a:lnTo>
                      <a:lnTo>
                        <a:pt x="3958" y="764"/>
                      </a:lnTo>
                      <a:lnTo>
                        <a:pt x="3954" y="770"/>
                      </a:lnTo>
                      <a:lnTo>
                        <a:pt x="3952" y="772"/>
                      </a:lnTo>
                      <a:lnTo>
                        <a:pt x="3950" y="770"/>
                      </a:lnTo>
                      <a:lnTo>
                        <a:pt x="3950" y="770"/>
                      </a:lnTo>
                      <a:lnTo>
                        <a:pt x="3944" y="766"/>
                      </a:lnTo>
                      <a:lnTo>
                        <a:pt x="3936" y="762"/>
                      </a:lnTo>
                      <a:lnTo>
                        <a:pt x="3914" y="756"/>
                      </a:lnTo>
                      <a:lnTo>
                        <a:pt x="3902" y="752"/>
                      </a:lnTo>
                      <a:lnTo>
                        <a:pt x="3894" y="748"/>
                      </a:lnTo>
                      <a:lnTo>
                        <a:pt x="3888" y="742"/>
                      </a:lnTo>
                      <a:lnTo>
                        <a:pt x="3886" y="740"/>
                      </a:lnTo>
                      <a:lnTo>
                        <a:pt x="3886" y="736"/>
                      </a:lnTo>
                      <a:lnTo>
                        <a:pt x="3886" y="736"/>
                      </a:lnTo>
                      <a:lnTo>
                        <a:pt x="3886" y="728"/>
                      </a:lnTo>
                      <a:lnTo>
                        <a:pt x="3882" y="722"/>
                      </a:lnTo>
                      <a:lnTo>
                        <a:pt x="3878" y="716"/>
                      </a:lnTo>
                      <a:lnTo>
                        <a:pt x="3870" y="710"/>
                      </a:lnTo>
                      <a:lnTo>
                        <a:pt x="3826" y="680"/>
                      </a:lnTo>
                      <a:lnTo>
                        <a:pt x="3826" y="680"/>
                      </a:lnTo>
                      <a:lnTo>
                        <a:pt x="3806" y="668"/>
                      </a:lnTo>
                      <a:lnTo>
                        <a:pt x="3800" y="668"/>
                      </a:lnTo>
                      <a:lnTo>
                        <a:pt x="3796" y="666"/>
                      </a:lnTo>
                      <a:lnTo>
                        <a:pt x="3790" y="668"/>
                      </a:lnTo>
                      <a:lnTo>
                        <a:pt x="3788" y="670"/>
                      </a:lnTo>
                      <a:lnTo>
                        <a:pt x="3780" y="678"/>
                      </a:lnTo>
                      <a:lnTo>
                        <a:pt x="3774" y="680"/>
                      </a:lnTo>
                      <a:lnTo>
                        <a:pt x="3768" y="684"/>
                      </a:lnTo>
                      <a:lnTo>
                        <a:pt x="3760" y="684"/>
                      </a:lnTo>
                      <a:lnTo>
                        <a:pt x="3750" y="686"/>
                      </a:lnTo>
                      <a:lnTo>
                        <a:pt x="3736" y="684"/>
                      </a:lnTo>
                      <a:lnTo>
                        <a:pt x="3720" y="680"/>
                      </a:lnTo>
                      <a:lnTo>
                        <a:pt x="3700" y="674"/>
                      </a:lnTo>
                      <a:lnTo>
                        <a:pt x="3676" y="664"/>
                      </a:lnTo>
                      <a:lnTo>
                        <a:pt x="3676" y="664"/>
                      </a:lnTo>
                      <a:lnTo>
                        <a:pt x="3666" y="662"/>
                      </a:lnTo>
                      <a:lnTo>
                        <a:pt x="3656" y="660"/>
                      </a:lnTo>
                      <a:lnTo>
                        <a:pt x="3648" y="660"/>
                      </a:lnTo>
                      <a:lnTo>
                        <a:pt x="3642" y="662"/>
                      </a:lnTo>
                      <a:lnTo>
                        <a:pt x="3636" y="664"/>
                      </a:lnTo>
                      <a:lnTo>
                        <a:pt x="3632" y="668"/>
                      </a:lnTo>
                      <a:lnTo>
                        <a:pt x="3626" y="678"/>
                      </a:lnTo>
                      <a:lnTo>
                        <a:pt x="3622" y="690"/>
                      </a:lnTo>
                      <a:lnTo>
                        <a:pt x="3622" y="702"/>
                      </a:lnTo>
                      <a:lnTo>
                        <a:pt x="3626" y="712"/>
                      </a:lnTo>
                      <a:lnTo>
                        <a:pt x="3630" y="720"/>
                      </a:lnTo>
                      <a:lnTo>
                        <a:pt x="3630" y="720"/>
                      </a:lnTo>
                      <a:lnTo>
                        <a:pt x="3634" y="726"/>
                      </a:lnTo>
                      <a:lnTo>
                        <a:pt x="3636" y="732"/>
                      </a:lnTo>
                      <a:lnTo>
                        <a:pt x="3638" y="738"/>
                      </a:lnTo>
                      <a:lnTo>
                        <a:pt x="3638" y="746"/>
                      </a:lnTo>
                      <a:lnTo>
                        <a:pt x="3634" y="760"/>
                      </a:lnTo>
                      <a:lnTo>
                        <a:pt x="3626" y="772"/>
                      </a:lnTo>
                      <a:lnTo>
                        <a:pt x="3626" y="772"/>
                      </a:lnTo>
                      <a:lnTo>
                        <a:pt x="3622" y="776"/>
                      </a:lnTo>
                      <a:lnTo>
                        <a:pt x="3622" y="780"/>
                      </a:lnTo>
                      <a:lnTo>
                        <a:pt x="3624" y="782"/>
                      </a:lnTo>
                      <a:lnTo>
                        <a:pt x="3626" y="786"/>
                      </a:lnTo>
                      <a:lnTo>
                        <a:pt x="3634" y="794"/>
                      </a:lnTo>
                      <a:lnTo>
                        <a:pt x="3640" y="802"/>
                      </a:lnTo>
                      <a:lnTo>
                        <a:pt x="3644" y="814"/>
                      </a:lnTo>
                      <a:lnTo>
                        <a:pt x="3644" y="814"/>
                      </a:lnTo>
                      <a:lnTo>
                        <a:pt x="3648" y="824"/>
                      </a:lnTo>
                      <a:lnTo>
                        <a:pt x="3650" y="832"/>
                      </a:lnTo>
                      <a:lnTo>
                        <a:pt x="3650" y="840"/>
                      </a:lnTo>
                      <a:lnTo>
                        <a:pt x="3648" y="844"/>
                      </a:lnTo>
                      <a:lnTo>
                        <a:pt x="3642" y="854"/>
                      </a:lnTo>
                      <a:lnTo>
                        <a:pt x="3636" y="870"/>
                      </a:lnTo>
                      <a:lnTo>
                        <a:pt x="3636" y="870"/>
                      </a:lnTo>
                      <a:lnTo>
                        <a:pt x="3634" y="878"/>
                      </a:lnTo>
                      <a:lnTo>
                        <a:pt x="3630" y="882"/>
                      </a:lnTo>
                      <a:lnTo>
                        <a:pt x="3620" y="888"/>
                      </a:lnTo>
                      <a:lnTo>
                        <a:pt x="3616" y="890"/>
                      </a:lnTo>
                      <a:lnTo>
                        <a:pt x="3612" y="894"/>
                      </a:lnTo>
                      <a:lnTo>
                        <a:pt x="3610" y="900"/>
                      </a:lnTo>
                      <a:lnTo>
                        <a:pt x="3606" y="910"/>
                      </a:lnTo>
                      <a:lnTo>
                        <a:pt x="3606" y="910"/>
                      </a:lnTo>
                      <a:lnTo>
                        <a:pt x="3606" y="916"/>
                      </a:lnTo>
                      <a:lnTo>
                        <a:pt x="3608" y="920"/>
                      </a:lnTo>
                      <a:lnTo>
                        <a:pt x="3614" y="926"/>
                      </a:lnTo>
                      <a:lnTo>
                        <a:pt x="3622" y="932"/>
                      </a:lnTo>
                      <a:lnTo>
                        <a:pt x="3634" y="940"/>
                      </a:lnTo>
                      <a:lnTo>
                        <a:pt x="3648" y="950"/>
                      </a:lnTo>
                      <a:lnTo>
                        <a:pt x="3660" y="964"/>
                      </a:lnTo>
                      <a:lnTo>
                        <a:pt x="3666" y="972"/>
                      </a:lnTo>
                      <a:lnTo>
                        <a:pt x="3672" y="984"/>
                      </a:lnTo>
                      <a:lnTo>
                        <a:pt x="3678" y="996"/>
                      </a:lnTo>
                      <a:lnTo>
                        <a:pt x="3684" y="1010"/>
                      </a:lnTo>
                      <a:lnTo>
                        <a:pt x="3684" y="1010"/>
                      </a:lnTo>
                      <a:lnTo>
                        <a:pt x="3686" y="1026"/>
                      </a:lnTo>
                      <a:lnTo>
                        <a:pt x="3688" y="1040"/>
                      </a:lnTo>
                      <a:lnTo>
                        <a:pt x="3688" y="1052"/>
                      </a:lnTo>
                      <a:lnTo>
                        <a:pt x="3684" y="1066"/>
                      </a:lnTo>
                      <a:lnTo>
                        <a:pt x="3680" y="1078"/>
                      </a:lnTo>
                      <a:lnTo>
                        <a:pt x="3674" y="1088"/>
                      </a:lnTo>
                      <a:lnTo>
                        <a:pt x="3668" y="1100"/>
                      </a:lnTo>
                      <a:lnTo>
                        <a:pt x="3660" y="1108"/>
                      </a:lnTo>
                      <a:lnTo>
                        <a:pt x="3642" y="1126"/>
                      </a:lnTo>
                      <a:lnTo>
                        <a:pt x="3624" y="1140"/>
                      </a:lnTo>
                      <a:lnTo>
                        <a:pt x="3604" y="1150"/>
                      </a:lnTo>
                      <a:lnTo>
                        <a:pt x="3584" y="1158"/>
                      </a:lnTo>
                      <a:lnTo>
                        <a:pt x="3584" y="1158"/>
                      </a:lnTo>
                      <a:lnTo>
                        <a:pt x="3570" y="1166"/>
                      </a:lnTo>
                      <a:lnTo>
                        <a:pt x="3562" y="1172"/>
                      </a:lnTo>
                      <a:lnTo>
                        <a:pt x="3562" y="1174"/>
                      </a:lnTo>
                      <a:lnTo>
                        <a:pt x="3562" y="1176"/>
                      </a:lnTo>
                      <a:lnTo>
                        <a:pt x="3566" y="1184"/>
                      </a:lnTo>
                      <a:lnTo>
                        <a:pt x="3572" y="1190"/>
                      </a:lnTo>
                      <a:lnTo>
                        <a:pt x="3578" y="1200"/>
                      </a:lnTo>
                      <a:lnTo>
                        <a:pt x="3582" y="1212"/>
                      </a:lnTo>
                      <a:lnTo>
                        <a:pt x="3584" y="1220"/>
                      </a:lnTo>
                      <a:lnTo>
                        <a:pt x="3584" y="1228"/>
                      </a:lnTo>
                      <a:lnTo>
                        <a:pt x="3584" y="1228"/>
                      </a:lnTo>
                      <a:lnTo>
                        <a:pt x="3586" y="1244"/>
                      </a:lnTo>
                      <a:lnTo>
                        <a:pt x="3588" y="1260"/>
                      </a:lnTo>
                      <a:lnTo>
                        <a:pt x="3598" y="1290"/>
                      </a:lnTo>
                      <a:lnTo>
                        <a:pt x="3602" y="1302"/>
                      </a:lnTo>
                      <a:lnTo>
                        <a:pt x="3604" y="1314"/>
                      </a:lnTo>
                      <a:lnTo>
                        <a:pt x="3604" y="1324"/>
                      </a:lnTo>
                      <a:lnTo>
                        <a:pt x="3600" y="1328"/>
                      </a:lnTo>
                      <a:lnTo>
                        <a:pt x="3598" y="1330"/>
                      </a:lnTo>
                      <a:lnTo>
                        <a:pt x="3598" y="1330"/>
                      </a:lnTo>
                      <a:lnTo>
                        <a:pt x="3594" y="1334"/>
                      </a:lnTo>
                      <a:lnTo>
                        <a:pt x="3592" y="1336"/>
                      </a:lnTo>
                      <a:lnTo>
                        <a:pt x="3590" y="1344"/>
                      </a:lnTo>
                      <a:lnTo>
                        <a:pt x="3592" y="1352"/>
                      </a:lnTo>
                      <a:lnTo>
                        <a:pt x="3594" y="1358"/>
                      </a:lnTo>
                      <a:lnTo>
                        <a:pt x="3596" y="1362"/>
                      </a:lnTo>
                      <a:lnTo>
                        <a:pt x="3594" y="1366"/>
                      </a:lnTo>
                      <a:lnTo>
                        <a:pt x="3590" y="1364"/>
                      </a:lnTo>
                      <a:lnTo>
                        <a:pt x="3580" y="1358"/>
                      </a:lnTo>
                      <a:lnTo>
                        <a:pt x="3580" y="1358"/>
                      </a:lnTo>
                      <a:lnTo>
                        <a:pt x="3570" y="1354"/>
                      </a:lnTo>
                      <a:lnTo>
                        <a:pt x="3568" y="1354"/>
                      </a:lnTo>
                      <a:lnTo>
                        <a:pt x="3566" y="1356"/>
                      </a:lnTo>
                      <a:lnTo>
                        <a:pt x="3562" y="1362"/>
                      </a:lnTo>
                      <a:lnTo>
                        <a:pt x="3562" y="1370"/>
                      </a:lnTo>
                      <a:lnTo>
                        <a:pt x="3562" y="1376"/>
                      </a:lnTo>
                      <a:lnTo>
                        <a:pt x="3560" y="1382"/>
                      </a:lnTo>
                      <a:lnTo>
                        <a:pt x="3558" y="1384"/>
                      </a:lnTo>
                      <a:lnTo>
                        <a:pt x="3554" y="1384"/>
                      </a:lnTo>
                      <a:lnTo>
                        <a:pt x="3546" y="1380"/>
                      </a:lnTo>
                      <a:lnTo>
                        <a:pt x="3546" y="1380"/>
                      </a:lnTo>
                      <a:lnTo>
                        <a:pt x="3536" y="1372"/>
                      </a:lnTo>
                      <a:lnTo>
                        <a:pt x="3530" y="1366"/>
                      </a:lnTo>
                      <a:lnTo>
                        <a:pt x="3522" y="1352"/>
                      </a:lnTo>
                      <a:lnTo>
                        <a:pt x="3516" y="1342"/>
                      </a:lnTo>
                      <a:lnTo>
                        <a:pt x="3508" y="1332"/>
                      </a:lnTo>
                      <a:lnTo>
                        <a:pt x="3494" y="1316"/>
                      </a:lnTo>
                      <a:lnTo>
                        <a:pt x="3474" y="1298"/>
                      </a:lnTo>
                      <a:lnTo>
                        <a:pt x="3474" y="1298"/>
                      </a:lnTo>
                      <a:lnTo>
                        <a:pt x="3464" y="1286"/>
                      </a:lnTo>
                      <a:lnTo>
                        <a:pt x="3458" y="1276"/>
                      </a:lnTo>
                      <a:lnTo>
                        <a:pt x="3456" y="1266"/>
                      </a:lnTo>
                      <a:lnTo>
                        <a:pt x="3456" y="1254"/>
                      </a:lnTo>
                      <a:lnTo>
                        <a:pt x="3456" y="1234"/>
                      </a:lnTo>
                      <a:lnTo>
                        <a:pt x="3456" y="1222"/>
                      </a:lnTo>
                      <a:lnTo>
                        <a:pt x="3454" y="1210"/>
                      </a:lnTo>
                      <a:lnTo>
                        <a:pt x="3454" y="1210"/>
                      </a:lnTo>
                      <a:lnTo>
                        <a:pt x="3450" y="1194"/>
                      </a:lnTo>
                      <a:lnTo>
                        <a:pt x="3450" y="1182"/>
                      </a:lnTo>
                      <a:lnTo>
                        <a:pt x="3454" y="1172"/>
                      </a:lnTo>
                      <a:lnTo>
                        <a:pt x="3456" y="1162"/>
                      </a:lnTo>
                      <a:lnTo>
                        <a:pt x="3458" y="1154"/>
                      </a:lnTo>
                      <a:lnTo>
                        <a:pt x="3456" y="1148"/>
                      </a:lnTo>
                      <a:lnTo>
                        <a:pt x="3452" y="1142"/>
                      </a:lnTo>
                      <a:lnTo>
                        <a:pt x="3440" y="1138"/>
                      </a:lnTo>
                      <a:lnTo>
                        <a:pt x="3440" y="1138"/>
                      </a:lnTo>
                      <a:lnTo>
                        <a:pt x="3414" y="1134"/>
                      </a:lnTo>
                      <a:lnTo>
                        <a:pt x="3394" y="1130"/>
                      </a:lnTo>
                      <a:lnTo>
                        <a:pt x="3378" y="1130"/>
                      </a:lnTo>
                      <a:lnTo>
                        <a:pt x="3368" y="1130"/>
                      </a:lnTo>
                      <a:lnTo>
                        <a:pt x="3354" y="1132"/>
                      </a:lnTo>
                      <a:lnTo>
                        <a:pt x="3346" y="1132"/>
                      </a:lnTo>
                      <a:lnTo>
                        <a:pt x="3340" y="1130"/>
                      </a:lnTo>
                      <a:lnTo>
                        <a:pt x="3340" y="1130"/>
                      </a:lnTo>
                      <a:lnTo>
                        <a:pt x="3334" y="1128"/>
                      </a:lnTo>
                      <a:lnTo>
                        <a:pt x="3330" y="1124"/>
                      </a:lnTo>
                      <a:lnTo>
                        <a:pt x="3322" y="1116"/>
                      </a:lnTo>
                      <a:lnTo>
                        <a:pt x="3316" y="1110"/>
                      </a:lnTo>
                      <a:lnTo>
                        <a:pt x="3306" y="1104"/>
                      </a:lnTo>
                      <a:lnTo>
                        <a:pt x="3290" y="1098"/>
                      </a:lnTo>
                      <a:lnTo>
                        <a:pt x="3268" y="1092"/>
                      </a:lnTo>
                      <a:lnTo>
                        <a:pt x="3268" y="1092"/>
                      </a:lnTo>
                      <a:lnTo>
                        <a:pt x="3246" y="1084"/>
                      </a:lnTo>
                      <a:lnTo>
                        <a:pt x="3236" y="1078"/>
                      </a:lnTo>
                      <a:lnTo>
                        <a:pt x="3232" y="1072"/>
                      </a:lnTo>
                      <a:lnTo>
                        <a:pt x="3230" y="1066"/>
                      </a:lnTo>
                      <a:lnTo>
                        <a:pt x="3226" y="1058"/>
                      </a:lnTo>
                      <a:lnTo>
                        <a:pt x="3216" y="1048"/>
                      </a:lnTo>
                      <a:lnTo>
                        <a:pt x="3198" y="1036"/>
                      </a:lnTo>
                      <a:lnTo>
                        <a:pt x="3166" y="1022"/>
                      </a:lnTo>
                      <a:lnTo>
                        <a:pt x="3166" y="1022"/>
                      </a:lnTo>
                      <a:lnTo>
                        <a:pt x="3146" y="1016"/>
                      </a:lnTo>
                      <a:lnTo>
                        <a:pt x="3130" y="1012"/>
                      </a:lnTo>
                      <a:lnTo>
                        <a:pt x="3114" y="1010"/>
                      </a:lnTo>
                      <a:lnTo>
                        <a:pt x="3102" y="1010"/>
                      </a:lnTo>
                      <a:lnTo>
                        <a:pt x="3090" y="1012"/>
                      </a:lnTo>
                      <a:lnTo>
                        <a:pt x="3080" y="1014"/>
                      </a:lnTo>
                      <a:lnTo>
                        <a:pt x="3064" y="1020"/>
                      </a:lnTo>
                      <a:lnTo>
                        <a:pt x="3052" y="1026"/>
                      </a:lnTo>
                      <a:lnTo>
                        <a:pt x="3046" y="1028"/>
                      </a:lnTo>
                      <a:lnTo>
                        <a:pt x="3044" y="1026"/>
                      </a:lnTo>
                      <a:lnTo>
                        <a:pt x="3042" y="1022"/>
                      </a:lnTo>
                      <a:lnTo>
                        <a:pt x="3040" y="1008"/>
                      </a:lnTo>
                      <a:lnTo>
                        <a:pt x="3040" y="1008"/>
                      </a:lnTo>
                      <a:lnTo>
                        <a:pt x="3040" y="992"/>
                      </a:lnTo>
                      <a:lnTo>
                        <a:pt x="3038" y="978"/>
                      </a:lnTo>
                      <a:lnTo>
                        <a:pt x="3032" y="962"/>
                      </a:lnTo>
                      <a:lnTo>
                        <a:pt x="3026" y="948"/>
                      </a:lnTo>
                      <a:lnTo>
                        <a:pt x="3024" y="938"/>
                      </a:lnTo>
                      <a:lnTo>
                        <a:pt x="3020" y="928"/>
                      </a:lnTo>
                      <a:lnTo>
                        <a:pt x="3020" y="928"/>
                      </a:lnTo>
                      <a:lnTo>
                        <a:pt x="3018" y="922"/>
                      </a:lnTo>
                      <a:lnTo>
                        <a:pt x="3016" y="918"/>
                      </a:lnTo>
                      <a:lnTo>
                        <a:pt x="3012" y="914"/>
                      </a:lnTo>
                      <a:lnTo>
                        <a:pt x="3008" y="914"/>
                      </a:lnTo>
                      <a:lnTo>
                        <a:pt x="2998" y="912"/>
                      </a:lnTo>
                      <a:lnTo>
                        <a:pt x="2986" y="912"/>
                      </a:lnTo>
                      <a:lnTo>
                        <a:pt x="2974" y="910"/>
                      </a:lnTo>
                      <a:lnTo>
                        <a:pt x="2968" y="908"/>
                      </a:lnTo>
                      <a:lnTo>
                        <a:pt x="2962" y="904"/>
                      </a:lnTo>
                      <a:lnTo>
                        <a:pt x="2958" y="898"/>
                      </a:lnTo>
                      <a:lnTo>
                        <a:pt x="2954" y="890"/>
                      </a:lnTo>
                      <a:lnTo>
                        <a:pt x="2950" y="882"/>
                      </a:lnTo>
                      <a:lnTo>
                        <a:pt x="2948" y="868"/>
                      </a:lnTo>
                      <a:lnTo>
                        <a:pt x="2948" y="868"/>
                      </a:lnTo>
                      <a:lnTo>
                        <a:pt x="2948" y="854"/>
                      </a:lnTo>
                      <a:lnTo>
                        <a:pt x="2948" y="840"/>
                      </a:lnTo>
                      <a:lnTo>
                        <a:pt x="2952" y="824"/>
                      </a:lnTo>
                      <a:lnTo>
                        <a:pt x="2956" y="808"/>
                      </a:lnTo>
                      <a:lnTo>
                        <a:pt x="2968" y="778"/>
                      </a:lnTo>
                      <a:lnTo>
                        <a:pt x="2982" y="750"/>
                      </a:lnTo>
                      <a:lnTo>
                        <a:pt x="2998" y="724"/>
                      </a:lnTo>
                      <a:lnTo>
                        <a:pt x="3014" y="706"/>
                      </a:lnTo>
                      <a:lnTo>
                        <a:pt x="3026" y="692"/>
                      </a:lnTo>
                      <a:lnTo>
                        <a:pt x="3030" y="690"/>
                      </a:lnTo>
                      <a:lnTo>
                        <a:pt x="3034" y="690"/>
                      </a:lnTo>
                      <a:lnTo>
                        <a:pt x="3034" y="690"/>
                      </a:lnTo>
                      <a:lnTo>
                        <a:pt x="3038" y="688"/>
                      </a:lnTo>
                      <a:lnTo>
                        <a:pt x="3042" y="684"/>
                      </a:lnTo>
                      <a:lnTo>
                        <a:pt x="3044" y="670"/>
                      </a:lnTo>
                      <a:lnTo>
                        <a:pt x="3048" y="662"/>
                      </a:lnTo>
                      <a:lnTo>
                        <a:pt x="3052" y="654"/>
                      </a:lnTo>
                      <a:lnTo>
                        <a:pt x="3060" y="648"/>
                      </a:lnTo>
                      <a:lnTo>
                        <a:pt x="3070" y="646"/>
                      </a:lnTo>
                      <a:lnTo>
                        <a:pt x="3070" y="646"/>
                      </a:lnTo>
                      <a:lnTo>
                        <a:pt x="3096" y="644"/>
                      </a:lnTo>
                      <a:lnTo>
                        <a:pt x="3106" y="640"/>
                      </a:lnTo>
                      <a:lnTo>
                        <a:pt x="3116" y="636"/>
                      </a:lnTo>
                      <a:lnTo>
                        <a:pt x="3120" y="630"/>
                      </a:lnTo>
                      <a:lnTo>
                        <a:pt x="3120" y="624"/>
                      </a:lnTo>
                      <a:lnTo>
                        <a:pt x="3116" y="614"/>
                      </a:lnTo>
                      <a:lnTo>
                        <a:pt x="3106" y="604"/>
                      </a:lnTo>
                      <a:lnTo>
                        <a:pt x="3106" y="604"/>
                      </a:lnTo>
                      <a:lnTo>
                        <a:pt x="3098" y="596"/>
                      </a:lnTo>
                      <a:lnTo>
                        <a:pt x="3098" y="594"/>
                      </a:lnTo>
                      <a:lnTo>
                        <a:pt x="3098" y="592"/>
                      </a:lnTo>
                      <a:lnTo>
                        <a:pt x="3104" y="590"/>
                      </a:lnTo>
                      <a:lnTo>
                        <a:pt x="3112" y="590"/>
                      </a:lnTo>
                      <a:lnTo>
                        <a:pt x="3124" y="590"/>
                      </a:lnTo>
                      <a:lnTo>
                        <a:pt x="3136" y="586"/>
                      </a:lnTo>
                      <a:lnTo>
                        <a:pt x="3140" y="584"/>
                      </a:lnTo>
                      <a:lnTo>
                        <a:pt x="3144" y="580"/>
                      </a:lnTo>
                      <a:lnTo>
                        <a:pt x="3148" y="576"/>
                      </a:lnTo>
                      <a:lnTo>
                        <a:pt x="3150" y="568"/>
                      </a:lnTo>
                      <a:lnTo>
                        <a:pt x="3150" y="568"/>
                      </a:lnTo>
                      <a:lnTo>
                        <a:pt x="3152" y="562"/>
                      </a:lnTo>
                      <a:lnTo>
                        <a:pt x="3154" y="558"/>
                      </a:lnTo>
                      <a:lnTo>
                        <a:pt x="3156" y="556"/>
                      </a:lnTo>
                      <a:lnTo>
                        <a:pt x="3158" y="556"/>
                      </a:lnTo>
                      <a:lnTo>
                        <a:pt x="3166" y="560"/>
                      </a:lnTo>
                      <a:lnTo>
                        <a:pt x="3176" y="566"/>
                      </a:lnTo>
                      <a:lnTo>
                        <a:pt x="3188" y="570"/>
                      </a:lnTo>
                      <a:lnTo>
                        <a:pt x="3194" y="572"/>
                      </a:lnTo>
                      <a:lnTo>
                        <a:pt x="3200" y="570"/>
                      </a:lnTo>
                      <a:lnTo>
                        <a:pt x="3206" y="568"/>
                      </a:lnTo>
                      <a:lnTo>
                        <a:pt x="3214" y="562"/>
                      </a:lnTo>
                      <a:lnTo>
                        <a:pt x="3220" y="554"/>
                      </a:lnTo>
                      <a:lnTo>
                        <a:pt x="3228" y="542"/>
                      </a:lnTo>
                      <a:lnTo>
                        <a:pt x="3228" y="542"/>
                      </a:lnTo>
                      <a:lnTo>
                        <a:pt x="3242" y="520"/>
                      </a:lnTo>
                      <a:lnTo>
                        <a:pt x="3252" y="506"/>
                      </a:lnTo>
                      <a:lnTo>
                        <a:pt x="3258" y="496"/>
                      </a:lnTo>
                      <a:lnTo>
                        <a:pt x="3260" y="492"/>
                      </a:lnTo>
                      <a:lnTo>
                        <a:pt x="3258" y="490"/>
                      </a:lnTo>
                      <a:lnTo>
                        <a:pt x="3256" y="488"/>
                      </a:lnTo>
                      <a:lnTo>
                        <a:pt x="3244" y="486"/>
                      </a:lnTo>
                      <a:lnTo>
                        <a:pt x="3228" y="484"/>
                      </a:lnTo>
                      <a:lnTo>
                        <a:pt x="3204" y="478"/>
                      </a:lnTo>
                      <a:lnTo>
                        <a:pt x="3204" y="478"/>
                      </a:lnTo>
                      <a:lnTo>
                        <a:pt x="3186" y="474"/>
                      </a:lnTo>
                      <a:lnTo>
                        <a:pt x="3176" y="470"/>
                      </a:lnTo>
                      <a:lnTo>
                        <a:pt x="3170" y="464"/>
                      </a:lnTo>
                      <a:lnTo>
                        <a:pt x="3164" y="460"/>
                      </a:lnTo>
                      <a:lnTo>
                        <a:pt x="3154" y="450"/>
                      </a:lnTo>
                      <a:lnTo>
                        <a:pt x="3144" y="444"/>
                      </a:lnTo>
                      <a:lnTo>
                        <a:pt x="3132" y="438"/>
                      </a:lnTo>
                      <a:lnTo>
                        <a:pt x="3132" y="438"/>
                      </a:lnTo>
                      <a:lnTo>
                        <a:pt x="3140" y="438"/>
                      </a:lnTo>
                      <a:lnTo>
                        <a:pt x="3148" y="438"/>
                      </a:lnTo>
                      <a:lnTo>
                        <a:pt x="3158" y="440"/>
                      </a:lnTo>
                      <a:lnTo>
                        <a:pt x="3166" y="442"/>
                      </a:lnTo>
                      <a:lnTo>
                        <a:pt x="3184" y="452"/>
                      </a:lnTo>
                      <a:lnTo>
                        <a:pt x="3202" y="462"/>
                      </a:lnTo>
                      <a:lnTo>
                        <a:pt x="3220" y="470"/>
                      </a:lnTo>
                      <a:lnTo>
                        <a:pt x="3230" y="472"/>
                      </a:lnTo>
                      <a:lnTo>
                        <a:pt x="3238" y="474"/>
                      </a:lnTo>
                      <a:lnTo>
                        <a:pt x="3246" y="474"/>
                      </a:lnTo>
                      <a:lnTo>
                        <a:pt x="3254" y="472"/>
                      </a:lnTo>
                      <a:lnTo>
                        <a:pt x="3262" y="466"/>
                      </a:lnTo>
                      <a:lnTo>
                        <a:pt x="3270" y="460"/>
                      </a:lnTo>
                      <a:lnTo>
                        <a:pt x="3270" y="460"/>
                      </a:lnTo>
                      <a:lnTo>
                        <a:pt x="3296" y="434"/>
                      </a:lnTo>
                      <a:lnTo>
                        <a:pt x="3302" y="426"/>
                      </a:lnTo>
                      <a:lnTo>
                        <a:pt x="3304" y="420"/>
                      </a:lnTo>
                      <a:lnTo>
                        <a:pt x="3304" y="416"/>
                      </a:lnTo>
                      <a:lnTo>
                        <a:pt x="3298" y="412"/>
                      </a:lnTo>
                      <a:lnTo>
                        <a:pt x="3278" y="402"/>
                      </a:lnTo>
                      <a:lnTo>
                        <a:pt x="3278" y="402"/>
                      </a:lnTo>
                      <a:lnTo>
                        <a:pt x="3270" y="394"/>
                      </a:lnTo>
                      <a:lnTo>
                        <a:pt x="3270" y="392"/>
                      </a:lnTo>
                      <a:lnTo>
                        <a:pt x="3270" y="390"/>
                      </a:lnTo>
                      <a:lnTo>
                        <a:pt x="3278" y="388"/>
                      </a:lnTo>
                      <a:lnTo>
                        <a:pt x="3288" y="388"/>
                      </a:lnTo>
                      <a:lnTo>
                        <a:pt x="3302" y="388"/>
                      </a:lnTo>
                      <a:lnTo>
                        <a:pt x="3316" y="390"/>
                      </a:lnTo>
                      <a:lnTo>
                        <a:pt x="3328" y="394"/>
                      </a:lnTo>
                      <a:lnTo>
                        <a:pt x="3336" y="400"/>
                      </a:lnTo>
                      <a:lnTo>
                        <a:pt x="3336" y="400"/>
                      </a:lnTo>
                      <a:lnTo>
                        <a:pt x="3346" y="410"/>
                      </a:lnTo>
                      <a:lnTo>
                        <a:pt x="3356" y="418"/>
                      </a:lnTo>
                      <a:lnTo>
                        <a:pt x="3366" y="426"/>
                      </a:lnTo>
                      <a:lnTo>
                        <a:pt x="3374" y="438"/>
                      </a:lnTo>
                      <a:lnTo>
                        <a:pt x="3374" y="438"/>
                      </a:lnTo>
                      <a:lnTo>
                        <a:pt x="3380" y="448"/>
                      </a:lnTo>
                      <a:lnTo>
                        <a:pt x="3388" y="452"/>
                      </a:lnTo>
                      <a:lnTo>
                        <a:pt x="3398" y="454"/>
                      </a:lnTo>
                      <a:lnTo>
                        <a:pt x="3410" y="452"/>
                      </a:lnTo>
                      <a:lnTo>
                        <a:pt x="3410" y="452"/>
                      </a:lnTo>
                      <a:lnTo>
                        <a:pt x="3412" y="450"/>
                      </a:lnTo>
                      <a:lnTo>
                        <a:pt x="3414" y="448"/>
                      </a:lnTo>
                      <a:lnTo>
                        <a:pt x="3412" y="444"/>
                      </a:lnTo>
                      <a:lnTo>
                        <a:pt x="3398" y="436"/>
                      </a:lnTo>
                      <a:lnTo>
                        <a:pt x="3392" y="432"/>
                      </a:lnTo>
                      <a:lnTo>
                        <a:pt x="3386" y="426"/>
                      </a:lnTo>
                      <a:lnTo>
                        <a:pt x="3384" y="424"/>
                      </a:lnTo>
                      <a:lnTo>
                        <a:pt x="3384" y="422"/>
                      </a:lnTo>
                      <a:lnTo>
                        <a:pt x="3386" y="418"/>
                      </a:lnTo>
                      <a:lnTo>
                        <a:pt x="3390" y="416"/>
                      </a:lnTo>
                      <a:lnTo>
                        <a:pt x="3390" y="416"/>
                      </a:lnTo>
                      <a:lnTo>
                        <a:pt x="3398" y="412"/>
                      </a:lnTo>
                      <a:lnTo>
                        <a:pt x="3404" y="406"/>
                      </a:lnTo>
                      <a:lnTo>
                        <a:pt x="3414" y="396"/>
                      </a:lnTo>
                      <a:lnTo>
                        <a:pt x="3426" y="388"/>
                      </a:lnTo>
                      <a:lnTo>
                        <a:pt x="3432" y="386"/>
                      </a:lnTo>
                      <a:lnTo>
                        <a:pt x="3438" y="386"/>
                      </a:lnTo>
                      <a:lnTo>
                        <a:pt x="3438" y="386"/>
                      </a:lnTo>
                      <a:lnTo>
                        <a:pt x="3444" y="386"/>
                      </a:lnTo>
                      <a:lnTo>
                        <a:pt x="3450" y="384"/>
                      </a:lnTo>
                      <a:lnTo>
                        <a:pt x="3456" y="380"/>
                      </a:lnTo>
                      <a:lnTo>
                        <a:pt x="3460" y="374"/>
                      </a:lnTo>
                      <a:lnTo>
                        <a:pt x="3468" y="364"/>
                      </a:lnTo>
                      <a:lnTo>
                        <a:pt x="3474" y="360"/>
                      </a:lnTo>
                      <a:lnTo>
                        <a:pt x="3478" y="360"/>
                      </a:lnTo>
                      <a:lnTo>
                        <a:pt x="3478" y="360"/>
                      </a:lnTo>
                      <a:lnTo>
                        <a:pt x="3484" y="358"/>
                      </a:lnTo>
                      <a:lnTo>
                        <a:pt x="3490" y="354"/>
                      </a:lnTo>
                      <a:lnTo>
                        <a:pt x="3492" y="348"/>
                      </a:lnTo>
                      <a:lnTo>
                        <a:pt x="3494" y="342"/>
                      </a:lnTo>
                      <a:lnTo>
                        <a:pt x="3492" y="334"/>
                      </a:lnTo>
                      <a:lnTo>
                        <a:pt x="3488" y="324"/>
                      </a:lnTo>
                      <a:lnTo>
                        <a:pt x="3482" y="316"/>
                      </a:lnTo>
                      <a:lnTo>
                        <a:pt x="3472" y="306"/>
                      </a:lnTo>
                      <a:lnTo>
                        <a:pt x="3472" y="306"/>
                      </a:lnTo>
                      <a:lnTo>
                        <a:pt x="3464" y="298"/>
                      </a:lnTo>
                      <a:lnTo>
                        <a:pt x="3460" y="292"/>
                      </a:lnTo>
                      <a:lnTo>
                        <a:pt x="3460" y="288"/>
                      </a:lnTo>
                      <a:lnTo>
                        <a:pt x="3462" y="284"/>
                      </a:lnTo>
                      <a:lnTo>
                        <a:pt x="3464" y="282"/>
                      </a:lnTo>
                      <a:lnTo>
                        <a:pt x="3466" y="278"/>
                      </a:lnTo>
                      <a:lnTo>
                        <a:pt x="3464" y="272"/>
                      </a:lnTo>
                      <a:lnTo>
                        <a:pt x="3458" y="266"/>
                      </a:lnTo>
                      <a:lnTo>
                        <a:pt x="3458" y="266"/>
                      </a:lnTo>
                      <a:lnTo>
                        <a:pt x="3452" y="260"/>
                      </a:lnTo>
                      <a:lnTo>
                        <a:pt x="3452" y="258"/>
                      </a:lnTo>
                      <a:lnTo>
                        <a:pt x="3452" y="258"/>
                      </a:lnTo>
                      <a:lnTo>
                        <a:pt x="3458" y="256"/>
                      </a:lnTo>
                      <a:lnTo>
                        <a:pt x="3466" y="256"/>
                      </a:lnTo>
                      <a:lnTo>
                        <a:pt x="3476" y="256"/>
                      </a:lnTo>
                      <a:lnTo>
                        <a:pt x="3484" y="254"/>
                      </a:lnTo>
                      <a:lnTo>
                        <a:pt x="3492" y="250"/>
                      </a:lnTo>
                      <a:lnTo>
                        <a:pt x="3494" y="248"/>
                      </a:lnTo>
                      <a:lnTo>
                        <a:pt x="3496" y="242"/>
                      </a:lnTo>
                      <a:lnTo>
                        <a:pt x="3496" y="242"/>
                      </a:lnTo>
                      <a:lnTo>
                        <a:pt x="3498" y="234"/>
                      </a:lnTo>
                      <a:lnTo>
                        <a:pt x="3496" y="230"/>
                      </a:lnTo>
                      <a:lnTo>
                        <a:pt x="3492" y="228"/>
                      </a:lnTo>
                      <a:lnTo>
                        <a:pt x="3488" y="226"/>
                      </a:lnTo>
                      <a:lnTo>
                        <a:pt x="3486" y="224"/>
                      </a:lnTo>
                      <a:lnTo>
                        <a:pt x="3484" y="222"/>
                      </a:lnTo>
                      <a:lnTo>
                        <a:pt x="3484" y="220"/>
                      </a:lnTo>
                      <a:lnTo>
                        <a:pt x="3490" y="214"/>
                      </a:lnTo>
                      <a:lnTo>
                        <a:pt x="3490" y="214"/>
                      </a:lnTo>
                      <a:lnTo>
                        <a:pt x="3492" y="206"/>
                      </a:lnTo>
                      <a:lnTo>
                        <a:pt x="3492" y="204"/>
                      </a:lnTo>
                      <a:lnTo>
                        <a:pt x="3486" y="202"/>
                      </a:lnTo>
                      <a:lnTo>
                        <a:pt x="3480" y="200"/>
                      </a:lnTo>
                      <a:lnTo>
                        <a:pt x="3472" y="198"/>
                      </a:lnTo>
                      <a:lnTo>
                        <a:pt x="3464" y="196"/>
                      </a:lnTo>
                      <a:lnTo>
                        <a:pt x="3458" y="192"/>
                      </a:lnTo>
                      <a:lnTo>
                        <a:pt x="3454" y="182"/>
                      </a:lnTo>
                      <a:lnTo>
                        <a:pt x="3454" y="182"/>
                      </a:lnTo>
                      <a:lnTo>
                        <a:pt x="3452" y="174"/>
                      </a:lnTo>
                      <a:lnTo>
                        <a:pt x="3446" y="170"/>
                      </a:lnTo>
                      <a:lnTo>
                        <a:pt x="3438" y="168"/>
                      </a:lnTo>
                      <a:lnTo>
                        <a:pt x="3428" y="168"/>
                      </a:lnTo>
                      <a:lnTo>
                        <a:pt x="3404" y="166"/>
                      </a:lnTo>
                      <a:lnTo>
                        <a:pt x="3392" y="164"/>
                      </a:lnTo>
                      <a:lnTo>
                        <a:pt x="3378" y="160"/>
                      </a:lnTo>
                      <a:lnTo>
                        <a:pt x="3378" y="160"/>
                      </a:lnTo>
                      <a:lnTo>
                        <a:pt x="3360" y="152"/>
                      </a:lnTo>
                      <a:lnTo>
                        <a:pt x="3356" y="152"/>
                      </a:lnTo>
                      <a:lnTo>
                        <a:pt x="3354" y="152"/>
                      </a:lnTo>
                      <a:lnTo>
                        <a:pt x="3348" y="156"/>
                      </a:lnTo>
                      <a:lnTo>
                        <a:pt x="3344" y="158"/>
                      </a:lnTo>
                      <a:lnTo>
                        <a:pt x="3334" y="158"/>
                      </a:lnTo>
                      <a:lnTo>
                        <a:pt x="3334" y="158"/>
                      </a:lnTo>
                      <a:lnTo>
                        <a:pt x="3326" y="160"/>
                      </a:lnTo>
                      <a:lnTo>
                        <a:pt x="3320" y="164"/>
                      </a:lnTo>
                      <a:lnTo>
                        <a:pt x="3318" y="172"/>
                      </a:lnTo>
                      <a:lnTo>
                        <a:pt x="3318" y="180"/>
                      </a:lnTo>
                      <a:lnTo>
                        <a:pt x="3322" y="190"/>
                      </a:lnTo>
                      <a:lnTo>
                        <a:pt x="3326" y="198"/>
                      </a:lnTo>
                      <a:lnTo>
                        <a:pt x="3330" y="206"/>
                      </a:lnTo>
                      <a:lnTo>
                        <a:pt x="3338" y="210"/>
                      </a:lnTo>
                      <a:lnTo>
                        <a:pt x="3338" y="210"/>
                      </a:lnTo>
                      <a:lnTo>
                        <a:pt x="3342" y="212"/>
                      </a:lnTo>
                      <a:lnTo>
                        <a:pt x="3346" y="216"/>
                      </a:lnTo>
                      <a:lnTo>
                        <a:pt x="3346" y="222"/>
                      </a:lnTo>
                      <a:lnTo>
                        <a:pt x="3344" y="226"/>
                      </a:lnTo>
                      <a:lnTo>
                        <a:pt x="3342" y="230"/>
                      </a:lnTo>
                      <a:lnTo>
                        <a:pt x="3338" y="232"/>
                      </a:lnTo>
                      <a:lnTo>
                        <a:pt x="3332" y="234"/>
                      </a:lnTo>
                      <a:lnTo>
                        <a:pt x="3326" y="234"/>
                      </a:lnTo>
                      <a:lnTo>
                        <a:pt x="3326" y="234"/>
                      </a:lnTo>
                      <a:lnTo>
                        <a:pt x="3322" y="236"/>
                      </a:lnTo>
                      <a:lnTo>
                        <a:pt x="3320" y="240"/>
                      </a:lnTo>
                      <a:lnTo>
                        <a:pt x="3318" y="256"/>
                      </a:lnTo>
                      <a:lnTo>
                        <a:pt x="3318" y="266"/>
                      </a:lnTo>
                      <a:lnTo>
                        <a:pt x="3316" y="278"/>
                      </a:lnTo>
                      <a:lnTo>
                        <a:pt x="3310" y="288"/>
                      </a:lnTo>
                      <a:lnTo>
                        <a:pt x="3300" y="296"/>
                      </a:lnTo>
                      <a:lnTo>
                        <a:pt x="3300" y="296"/>
                      </a:lnTo>
                      <a:lnTo>
                        <a:pt x="3292" y="302"/>
                      </a:lnTo>
                      <a:lnTo>
                        <a:pt x="3286" y="310"/>
                      </a:lnTo>
                      <a:lnTo>
                        <a:pt x="3284" y="316"/>
                      </a:lnTo>
                      <a:lnTo>
                        <a:pt x="3282" y="322"/>
                      </a:lnTo>
                      <a:lnTo>
                        <a:pt x="3280" y="328"/>
                      </a:lnTo>
                      <a:lnTo>
                        <a:pt x="3278" y="332"/>
                      </a:lnTo>
                      <a:lnTo>
                        <a:pt x="3274" y="338"/>
                      </a:lnTo>
                      <a:lnTo>
                        <a:pt x="3264" y="342"/>
                      </a:lnTo>
                      <a:lnTo>
                        <a:pt x="3264" y="342"/>
                      </a:lnTo>
                      <a:lnTo>
                        <a:pt x="3250" y="344"/>
                      </a:lnTo>
                      <a:lnTo>
                        <a:pt x="3246" y="344"/>
                      </a:lnTo>
                      <a:lnTo>
                        <a:pt x="3244" y="340"/>
                      </a:lnTo>
                      <a:lnTo>
                        <a:pt x="3238" y="330"/>
                      </a:lnTo>
                      <a:lnTo>
                        <a:pt x="3232" y="322"/>
                      </a:lnTo>
                      <a:lnTo>
                        <a:pt x="3222" y="312"/>
                      </a:lnTo>
                      <a:lnTo>
                        <a:pt x="3222" y="312"/>
                      </a:lnTo>
                      <a:lnTo>
                        <a:pt x="3214" y="304"/>
                      </a:lnTo>
                      <a:lnTo>
                        <a:pt x="3210" y="298"/>
                      </a:lnTo>
                      <a:lnTo>
                        <a:pt x="3212" y="292"/>
                      </a:lnTo>
                      <a:lnTo>
                        <a:pt x="3216" y="288"/>
                      </a:lnTo>
                      <a:lnTo>
                        <a:pt x="3226" y="280"/>
                      </a:lnTo>
                      <a:lnTo>
                        <a:pt x="3232" y="276"/>
                      </a:lnTo>
                      <a:lnTo>
                        <a:pt x="3234" y="270"/>
                      </a:lnTo>
                      <a:lnTo>
                        <a:pt x="3234" y="270"/>
                      </a:lnTo>
                      <a:lnTo>
                        <a:pt x="3232" y="260"/>
                      </a:lnTo>
                      <a:lnTo>
                        <a:pt x="3228" y="248"/>
                      </a:lnTo>
                      <a:lnTo>
                        <a:pt x="3220" y="234"/>
                      </a:lnTo>
                      <a:lnTo>
                        <a:pt x="3212" y="220"/>
                      </a:lnTo>
                      <a:lnTo>
                        <a:pt x="3200" y="210"/>
                      </a:lnTo>
                      <a:lnTo>
                        <a:pt x="3190" y="202"/>
                      </a:lnTo>
                      <a:lnTo>
                        <a:pt x="3184" y="200"/>
                      </a:lnTo>
                      <a:lnTo>
                        <a:pt x="3178" y="200"/>
                      </a:lnTo>
                      <a:lnTo>
                        <a:pt x="3172" y="202"/>
                      </a:lnTo>
                      <a:lnTo>
                        <a:pt x="3168" y="206"/>
                      </a:lnTo>
                      <a:lnTo>
                        <a:pt x="3168" y="206"/>
                      </a:lnTo>
                      <a:lnTo>
                        <a:pt x="3158" y="216"/>
                      </a:lnTo>
                      <a:lnTo>
                        <a:pt x="3154" y="230"/>
                      </a:lnTo>
                      <a:lnTo>
                        <a:pt x="3148" y="254"/>
                      </a:lnTo>
                      <a:lnTo>
                        <a:pt x="3146" y="262"/>
                      </a:lnTo>
                      <a:lnTo>
                        <a:pt x="3142" y="268"/>
                      </a:lnTo>
                      <a:lnTo>
                        <a:pt x="3140" y="268"/>
                      </a:lnTo>
                      <a:lnTo>
                        <a:pt x="3138" y="268"/>
                      </a:lnTo>
                      <a:lnTo>
                        <a:pt x="3130" y="260"/>
                      </a:lnTo>
                      <a:lnTo>
                        <a:pt x="3130" y="260"/>
                      </a:lnTo>
                      <a:lnTo>
                        <a:pt x="3124" y="252"/>
                      </a:lnTo>
                      <a:lnTo>
                        <a:pt x="3122" y="246"/>
                      </a:lnTo>
                      <a:lnTo>
                        <a:pt x="3122" y="242"/>
                      </a:lnTo>
                      <a:lnTo>
                        <a:pt x="3124" y="238"/>
                      </a:lnTo>
                      <a:lnTo>
                        <a:pt x="3126" y="236"/>
                      </a:lnTo>
                      <a:lnTo>
                        <a:pt x="3128" y="232"/>
                      </a:lnTo>
                      <a:lnTo>
                        <a:pt x="3124" y="226"/>
                      </a:lnTo>
                      <a:lnTo>
                        <a:pt x="3118" y="216"/>
                      </a:lnTo>
                      <a:lnTo>
                        <a:pt x="3118" y="216"/>
                      </a:lnTo>
                      <a:lnTo>
                        <a:pt x="3112" y="208"/>
                      </a:lnTo>
                      <a:lnTo>
                        <a:pt x="3110" y="204"/>
                      </a:lnTo>
                      <a:lnTo>
                        <a:pt x="3110" y="202"/>
                      </a:lnTo>
                      <a:lnTo>
                        <a:pt x="3114" y="198"/>
                      </a:lnTo>
                      <a:lnTo>
                        <a:pt x="3120" y="194"/>
                      </a:lnTo>
                      <a:lnTo>
                        <a:pt x="3126" y="192"/>
                      </a:lnTo>
                      <a:lnTo>
                        <a:pt x="3128" y="190"/>
                      </a:lnTo>
                      <a:lnTo>
                        <a:pt x="3126" y="186"/>
                      </a:lnTo>
                      <a:lnTo>
                        <a:pt x="3116" y="180"/>
                      </a:lnTo>
                      <a:lnTo>
                        <a:pt x="3116" y="180"/>
                      </a:lnTo>
                      <a:lnTo>
                        <a:pt x="3104" y="174"/>
                      </a:lnTo>
                      <a:lnTo>
                        <a:pt x="3094" y="172"/>
                      </a:lnTo>
                      <a:lnTo>
                        <a:pt x="3088" y="172"/>
                      </a:lnTo>
                      <a:lnTo>
                        <a:pt x="3082" y="174"/>
                      </a:lnTo>
                      <a:lnTo>
                        <a:pt x="3076" y="176"/>
                      </a:lnTo>
                      <a:lnTo>
                        <a:pt x="3070" y="178"/>
                      </a:lnTo>
                      <a:lnTo>
                        <a:pt x="3064" y="176"/>
                      </a:lnTo>
                      <a:lnTo>
                        <a:pt x="3054" y="172"/>
                      </a:lnTo>
                      <a:lnTo>
                        <a:pt x="3054" y="172"/>
                      </a:lnTo>
                      <a:lnTo>
                        <a:pt x="3050" y="170"/>
                      </a:lnTo>
                      <a:lnTo>
                        <a:pt x="3048" y="168"/>
                      </a:lnTo>
                      <a:lnTo>
                        <a:pt x="3048" y="164"/>
                      </a:lnTo>
                      <a:lnTo>
                        <a:pt x="3048" y="162"/>
                      </a:lnTo>
                      <a:lnTo>
                        <a:pt x="3054" y="154"/>
                      </a:lnTo>
                      <a:lnTo>
                        <a:pt x="3062" y="148"/>
                      </a:lnTo>
                      <a:lnTo>
                        <a:pt x="3076" y="134"/>
                      </a:lnTo>
                      <a:lnTo>
                        <a:pt x="3080" y="130"/>
                      </a:lnTo>
                      <a:lnTo>
                        <a:pt x="3080" y="126"/>
                      </a:lnTo>
                      <a:lnTo>
                        <a:pt x="3078" y="124"/>
                      </a:lnTo>
                      <a:lnTo>
                        <a:pt x="3078" y="124"/>
                      </a:lnTo>
                      <a:lnTo>
                        <a:pt x="3064" y="114"/>
                      </a:lnTo>
                      <a:lnTo>
                        <a:pt x="3046" y="102"/>
                      </a:lnTo>
                      <a:lnTo>
                        <a:pt x="3038" y="94"/>
                      </a:lnTo>
                      <a:lnTo>
                        <a:pt x="3032" y="86"/>
                      </a:lnTo>
                      <a:lnTo>
                        <a:pt x="3028" y="78"/>
                      </a:lnTo>
                      <a:lnTo>
                        <a:pt x="3026" y="66"/>
                      </a:lnTo>
                      <a:lnTo>
                        <a:pt x="3026" y="66"/>
                      </a:lnTo>
                      <a:lnTo>
                        <a:pt x="3026" y="62"/>
                      </a:lnTo>
                      <a:lnTo>
                        <a:pt x="3026" y="56"/>
                      </a:lnTo>
                      <a:lnTo>
                        <a:pt x="3020" y="44"/>
                      </a:lnTo>
                      <a:lnTo>
                        <a:pt x="3010" y="34"/>
                      </a:lnTo>
                      <a:lnTo>
                        <a:pt x="2998" y="24"/>
                      </a:lnTo>
                      <a:lnTo>
                        <a:pt x="2986" y="14"/>
                      </a:lnTo>
                      <a:lnTo>
                        <a:pt x="2972" y="8"/>
                      </a:lnTo>
                      <a:lnTo>
                        <a:pt x="2960" y="2"/>
                      </a:lnTo>
                      <a:lnTo>
                        <a:pt x="2948" y="0"/>
                      </a:lnTo>
                      <a:lnTo>
                        <a:pt x="2948" y="0"/>
                      </a:lnTo>
                      <a:lnTo>
                        <a:pt x="2940" y="0"/>
                      </a:lnTo>
                      <a:lnTo>
                        <a:pt x="2936" y="2"/>
                      </a:lnTo>
                      <a:lnTo>
                        <a:pt x="2934" y="4"/>
                      </a:lnTo>
                      <a:lnTo>
                        <a:pt x="2932" y="8"/>
                      </a:lnTo>
                      <a:lnTo>
                        <a:pt x="2932" y="12"/>
                      </a:lnTo>
                      <a:lnTo>
                        <a:pt x="2928" y="16"/>
                      </a:lnTo>
                      <a:lnTo>
                        <a:pt x="2924" y="20"/>
                      </a:lnTo>
                      <a:lnTo>
                        <a:pt x="2916" y="22"/>
                      </a:lnTo>
                      <a:lnTo>
                        <a:pt x="2916" y="22"/>
                      </a:lnTo>
                      <a:lnTo>
                        <a:pt x="2908" y="26"/>
                      </a:lnTo>
                      <a:lnTo>
                        <a:pt x="2904" y="28"/>
                      </a:lnTo>
                      <a:lnTo>
                        <a:pt x="2902" y="30"/>
                      </a:lnTo>
                      <a:lnTo>
                        <a:pt x="2902" y="34"/>
                      </a:lnTo>
                      <a:lnTo>
                        <a:pt x="2902" y="38"/>
                      </a:lnTo>
                      <a:lnTo>
                        <a:pt x="2900" y="42"/>
                      </a:lnTo>
                      <a:lnTo>
                        <a:pt x="2894" y="46"/>
                      </a:lnTo>
                      <a:lnTo>
                        <a:pt x="2886" y="50"/>
                      </a:lnTo>
                      <a:lnTo>
                        <a:pt x="2886" y="50"/>
                      </a:lnTo>
                      <a:lnTo>
                        <a:pt x="2878" y="56"/>
                      </a:lnTo>
                      <a:lnTo>
                        <a:pt x="2876" y="62"/>
                      </a:lnTo>
                      <a:lnTo>
                        <a:pt x="2876" y="70"/>
                      </a:lnTo>
                      <a:lnTo>
                        <a:pt x="2878" y="80"/>
                      </a:lnTo>
                      <a:lnTo>
                        <a:pt x="2886" y="98"/>
                      </a:lnTo>
                      <a:lnTo>
                        <a:pt x="2888" y="106"/>
                      </a:lnTo>
                      <a:lnTo>
                        <a:pt x="2886" y="114"/>
                      </a:lnTo>
                      <a:lnTo>
                        <a:pt x="2886" y="114"/>
                      </a:lnTo>
                      <a:lnTo>
                        <a:pt x="2884" y="128"/>
                      </a:lnTo>
                      <a:lnTo>
                        <a:pt x="2884" y="136"/>
                      </a:lnTo>
                      <a:lnTo>
                        <a:pt x="2886" y="142"/>
                      </a:lnTo>
                      <a:lnTo>
                        <a:pt x="2890" y="150"/>
                      </a:lnTo>
                      <a:lnTo>
                        <a:pt x="2898" y="156"/>
                      </a:lnTo>
                      <a:lnTo>
                        <a:pt x="2910" y="162"/>
                      </a:lnTo>
                      <a:lnTo>
                        <a:pt x="2924" y="168"/>
                      </a:lnTo>
                      <a:lnTo>
                        <a:pt x="2924" y="168"/>
                      </a:lnTo>
                      <a:lnTo>
                        <a:pt x="2940" y="172"/>
                      </a:lnTo>
                      <a:lnTo>
                        <a:pt x="2954" y="180"/>
                      </a:lnTo>
                      <a:lnTo>
                        <a:pt x="2964" y="186"/>
                      </a:lnTo>
                      <a:lnTo>
                        <a:pt x="2970" y="194"/>
                      </a:lnTo>
                      <a:lnTo>
                        <a:pt x="2974" y="202"/>
                      </a:lnTo>
                      <a:lnTo>
                        <a:pt x="2974" y="208"/>
                      </a:lnTo>
                      <a:lnTo>
                        <a:pt x="2972" y="214"/>
                      </a:lnTo>
                      <a:lnTo>
                        <a:pt x="2966" y="218"/>
                      </a:lnTo>
                      <a:lnTo>
                        <a:pt x="2966" y="218"/>
                      </a:lnTo>
                      <a:lnTo>
                        <a:pt x="2958" y="222"/>
                      </a:lnTo>
                      <a:lnTo>
                        <a:pt x="2954" y="226"/>
                      </a:lnTo>
                      <a:lnTo>
                        <a:pt x="2954" y="232"/>
                      </a:lnTo>
                      <a:lnTo>
                        <a:pt x="2956" y="234"/>
                      </a:lnTo>
                      <a:lnTo>
                        <a:pt x="2960" y="238"/>
                      </a:lnTo>
                      <a:lnTo>
                        <a:pt x="2966" y="238"/>
                      </a:lnTo>
                      <a:lnTo>
                        <a:pt x="2972" y="236"/>
                      </a:lnTo>
                      <a:lnTo>
                        <a:pt x="2980" y="234"/>
                      </a:lnTo>
                      <a:lnTo>
                        <a:pt x="2980" y="234"/>
                      </a:lnTo>
                      <a:lnTo>
                        <a:pt x="2986" y="230"/>
                      </a:lnTo>
                      <a:lnTo>
                        <a:pt x="2992" y="230"/>
                      </a:lnTo>
                      <a:lnTo>
                        <a:pt x="2996" y="232"/>
                      </a:lnTo>
                      <a:lnTo>
                        <a:pt x="2996" y="238"/>
                      </a:lnTo>
                      <a:lnTo>
                        <a:pt x="2994" y="246"/>
                      </a:lnTo>
                      <a:lnTo>
                        <a:pt x="2988" y="254"/>
                      </a:lnTo>
                      <a:lnTo>
                        <a:pt x="2980" y="262"/>
                      </a:lnTo>
                      <a:lnTo>
                        <a:pt x="2968" y="272"/>
                      </a:lnTo>
                      <a:lnTo>
                        <a:pt x="2968" y="272"/>
                      </a:lnTo>
                      <a:lnTo>
                        <a:pt x="2956" y="280"/>
                      </a:lnTo>
                      <a:lnTo>
                        <a:pt x="2946" y="282"/>
                      </a:lnTo>
                      <a:lnTo>
                        <a:pt x="2940" y="284"/>
                      </a:lnTo>
                      <a:lnTo>
                        <a:pt x="2934" y="282"/>
                      </a:lnTo>
                      <a:lnTo>
                        <a:pt x="2930" y="280"/>
                      </a:lnTo>
                      <a:lnTo>
                        <a:pt x="2928" y="282"/>
                      </a:lnTo>
                      <a:lnTo>
                        <a:pt x="2926" y="284"/>
                      </a:lnTo>
                      <a:lnTo>
                        <a:pt x="2922" y="290"/>
                      </a:lnTo>
                      <a:lnTo>
                        <a:pt x="2922" y="290"/>
                      </a:lnTo>
                      <a:lnTo>
                        <a:pt x="2920" y="300"/>
                      </a:lnTo>
                      <a:lnTo>
                        <a:pt x="2924" y="312"/>
                      </a:lnTo>
                      <a:lnTo>
                        <a:pt x="2930" y="334"/>
                      </a:lnTo>
                      <a:lnTo>
                        <a:pt x="2934" y="342"/>
                      </a:lnTo>
                      <a:lnTo>
                        <a:pt x="2934" y="348"/>
                      </a:lnTo>
                      <a:lnTo>
                        <a:pt x="2934" y="350"/>
                      </a:lnTo>
                      <a:lnTo>
                        <a:pt x="2930" y="348"/>
                      </a:lnTo>
                      <a:lnTo>
                        <a:pt x="2922" y="344"/>
                      </a:lnTo>
                      <a:lnTo>
                        <a:pt x="2922" y="344"/>
                      </a:lnTo>
                      <a:lnTo>
                        <a:pt x="2902" y="330"/>
                      </a:lnTo>
                      <a:lnTo>
                        <a:pt x="2896" y="326"/>
                      </a:lnTo>
                      <a:lnTo>
                        <a:pt x="2892" y="320"/>
                      </a:lnTo>
                      <a:lnTo>
                        <a:pt x="2892" y="316"/>
                      </a:lnTo>
                      <a:lnTo>
                        <a:pt x="2892" y="312"/>
                      </a:lnTo>
                      <a:lnTo>
                        <a:pt x="2896" y="298"/>
                      </a:lnTo>
                      <a:lnTo>
                        <a:pt x="2896" y="298"/>
                      </a:lnTo>
                      <a:lnTo>
                        <a:pt x="2900" y="286"/>
                      </a:lnTo>
                      <a:lnTo>
                        <a:pt x="2902" y="280"/>
                      </a:lnTo>
                      <a:lnTo>
                        <a:pt x="2900" y="276"/>
                      </a:lnTo>
                      <a:lnTo>
                        <a:pt x="2898" y="272"/>
                      </a:lnTo>
                      <a:lnTo>
                        <a:pt x="2892" y="270"/>
                      </a:lnTo>
                      <a:lnTo>
                        <a:pt x="2886" y="270"/>
                      </a:lnTo>
                      <a:lnTo>
                        <a:pt x="2876" y="270"/>
                      </a:lnTo>
                      <a:lnTo>
                        <a:pt x="2876" y="270"/>
                      </a:lnTo>
                      <a:lnTo>
                        <a:pt x="2866" y="270"/>
                      </a:lnTo>
                      <a:lnTo>
                        <a:pt x="2858" y="268"/>
                      </a:lnTo>
                      <a:lnTo>
                        <a:pt x="2844" y="260"/>
                      </a:lnTo>
                      <a:lnTo>
                        <a:pt x="2838" y="256"/>
                      </a:lnTo>
                      <a:lnTo>
                        <a:pt x="2830" y="254"/>
                      </a:lnTo>
                      <a:lnTo>
                        <a:pt x="2820" y="254"/>
                      </a:lnTo>
                      <a:lnTo>
                        <a:pt x="2810" y="258"/>
                      </a:lnTo>
                      <a:lnTo>
                        <a:pt x="2810" y="258"/>
                      </a:lnTo>
                      <a:lnTo>
                        <a:pt x="2800" y="264"/>
                      </a:lnTo>
                      <a:lnTo>
                        <a:pt x="2796" y="272"/>
                      </a:lnTo>
                      <a:lnTo>
                        <a:pt x="2796" y="278"/>
                      </a:lnTo>
                      <a:lnTo>
                        <a:pt x="2796" y="286"/>
                      </a:lnTo>
                      <a:lnTo>
                        <a:pt x="2798" y="292"/>
                      </a:lnTo>
                      <a:lnTo>
                        <a:pt x="2798" y="298"/>
                      </a:lnTo>
                      <a:lnTo>
                        <a:pt x="2794" y="304"/>
                      </a:lnTo>
                      <a:lnTo>
                        <a:pt x="2786" y="308"/>
                      </a:lnTo>
                      <a:lnTo>
                        <a:pt x="2786" y="308"/>
                      </a:lnTo>
                      <a:lnTo>
                        <a:pt x="2778" y="310"/>
                      </a:lnTo>
                      <a:lnTo>
                        <a:pt x="2772" y="308"/>
                      </a:lnTo>
                      <a:lnTo>
                        <a:pt x="2760" y="302"/>
                      </a:lnTo>
                      <a:lnTo>
                        <a:pt x="2752" y="300"/>
                      </a:lnTo>
                      <a:lnTo>
                        <a:pt x="2742" y="298"/>
                      </a:lnTo>
                      <a:lnTo>
                        <a:pt x="2726" y="298"/>
                      </a:lnTo>
                      <a:lnTo>
                        <a:pt x="2708" y="302"/>
                      </a:lnTo>
                      <a:lnTo>
                        <a:pt x="2708" y="302"/>
                      </a:lnTo>
                      <a:lnTo>
                        <a:pt x="2680" y="306"/>
                      </a:lnTo>
                      <a:lnTo>
                        <a:pt x="2658" y="306"/>
                      </a:lnTo>
                      <a:lnTo>
                        <a:pt x="2640" y="302"/>
                      </a:lnTo>
                      <a:lnTo>
                        <a:pt x="2626" y="298"/>
                      </a:lnTo>
                      <a:lnTo>
                        <a:pt x="2606" y="286"/>
                      </a:lnTo>
                      <a:lnTo>
                        <a:pt x="2598" y="284"/>
                      </a:lnTo>
                      <a:lnTo>
                        <a:pt x="2590" y="286"/>
                      </a:lnTo>
                      <a:lnTo>
                        <a:pt x="2590" y="286"/>
                      </a:lnTo>
                      <a:lnTo>
                        <a:pt x="2580" y="288"/>
                      </a:lnTo>
                      <a:lnTo>
                        <a:pt x="2572" y="288"/>
                      </a:lnTo>
                      <a:lnTo>
                        <a:pt x="2564" y="286"/>
                      </a:lnTo>
                      <a:lnTo>
                        <a:pt x="2556" y="282"/>
                      </a:lnTo>
                      <a:lnTo>
                        <a:pt x="2544" y="272"/>
                      </a:lnTo>
                      <a:lnTo>
                        <a:pt x="2532" y="260"/>
                      </a:lnTo>
                      <a:lnTo>
                        <a:pt x="2520" y="246"/>
                      </a:lnTo>
                      <a:lnTo>
                        <a:pt x="2510" y="234"/>
                      </a:lnTo>
                      <a:lnTo>
                        <a:pt x="2504" y="230"/>
                      </a:lnTo>
                      <a:lnTo>
                        <a:pt x="2498" y="226"/>
                      </a:lnTo>
                      <a:lnTo>
                        <a:pt x="2492" y="224"/>
                      </a:lnTo>
                      <a:lnTo>
                        <a:pt x="2486" y="224"/>
                      </a:lnTo>
                      <a:lnTo>
                        <a:pt x="2486" y="224"/>
                      </a:lnTo>
                      <a:lnTo>
                        <a:pt x="2456" y="230"/>
                      </a:lnTo>
                      <a:lnTo>
                        <a:pt x="2438" y="234"/>
                      </a:lnTo>
                      <a:lnTo>
                        <a:pt x="2422" y="240"/>
                      </a:lnTo>
                      <a:lnTo>
                        <a:pt x="2408" y="246"/>
                      </a:lnTo>
                      <a:lnTo>
                        <a:pt x="2398" y="252"/>
                      </a:lnTo>
                      <a:lnTo>
                        <a:pt x="2394" y="256"/>
                      </a:lnTo>
                      <a:lnTo>
                        <a:pt x="2392" y="262"/>
                      </a:lnTo>
                      <a:lnTo>
                        <a:pt x="2392" y="266"/>
                      </a:lnTo>
                      <a:lnTo>
                        <a:pt x="2394" y="270"/>
                      </a:lnTo>
                      <a:lnTo>
                        <a:pt x="2394" y="270"/>
                      </a:lnTo>
                      <a:lnTo>
                        <a:pt x="2398" y="274"/>
                      </a:lnTo>
                      <a:lnTo>
                        <a:pt x="2400" y="278"/>
                      </a:lnTo>
                      <a:lnTo>
                        <a:pt x="2406" y="280"/>
                      </a:lnTo>
                      <a:lnTo>
                        <a:pt x="2410" y="280"/>
                      </a:lnTo>
                      <a:lnTo>
                        <a:pt x="2420" y="278"/>
                      </a:lnTo>
                      <a:lnTo>
                        <a:pt x="2432" y="274"/>
                      </a:lnTo>
                      <a:lnTo>
                        <a:pt x="2456" y="264"/>
                      </a:lnTo>
                      <a:lnTo>
                        <a:pt x="2464" y="262"/>
                      </a:lnTo>
                      <a:lnTo>
                        <a:pt x="2468" y="262"/>
                      </a:lnTo>
                      <a:lnTo>
                        <a:pt x="2472" y="264"/>
                      </a:lnTo>
                      <a:lnTo>
                        <a:pt x="2472" y="264"/>
                      </a:lnTo>
                      <a:lnTo>
                        <a:pt x="2474" y="266"/>
                      </a:lnTo>
                      <a:lnTo>
                        <a:pt x="2476" y="268"/>
                      </a:lnTo>
                      <a:lnTo>
                        <a:pt x="2472" y="272"/>
                      </a:lnTo>
                      <a:lnTo>
                        <a:pt x="2456" y="278"/>
                      </a:lnTo>
                      <a:lnTo>
                        <a:pt x="2436" y="286"/>
                      </a:lnTo>
                      <a:lnTo>
                        <a:pt x="2428" y="292"/>
                      </a:lnTo>
                      <a:lnTo>
                        <a:pt x="2422" y="298"/>
                      </a:lnTo>
                      <a:lnTo>
                        <a:pt x="2422" y="298"/>
                      </a:lnTo>
                      <a:lnTo>
                        <a:pt x="2422" y="304"/>
                      </a:lnTo>
                      <a:lnTo>
                        <a:pt x="2424" y="308"/>
                      </a:lnTo>
                      <a:lnTo>
                        <a:pt x="2428" y="320"/>
                      </a:lnTo>
                      <a:lnTo>
                        <a:pt x="2440" y="342"/>
                      </a:lnTo>
                      <a:lnTo>
                        <a:pt x="2444" y="350"/>
                      </a:lnTo>
                      <a:lnTo>
                        <a:pt x="2444" y="352"/>
                      </a:lnTo>
                      <a:lnTo>
                        <a:pt x="2444" y="354"/>
                      </a:lnTo>
                      <a:lnTo>
                        <a:pt x="2436" y="350"/>
                      </a:lnTo>
                      <a:lnTo>
                        <a:pt x="2418" y="340"/>
                      </a:lnTo>
                      <a:lnTo>
                        <a:pt x="2418" y="340"/>
                      </a:lnTo>
                      <a:lnTo>
                        <a:pt x="2398" y="326"/>
                      </a:lnTo>
                      <a:lnTo>
                        <a:pt x="2382" y="318"/>
                      </a:lnTo>
                      <a:lnTo>
                        <a:pt x="2364" y="310"/>
                      </a:lnTo>
                      <a:lnTo>
                        <a:pt x="2354" y="306"/>
                      </a:lnTo>
                      <a:lnTo>
                        <a:pt x="2348" y="302"/>
                      </a:lnTo>
                      <a:lnTo>
                        <a:pt x="2340" y="294"/>
                      </a:lnTo>
                      <a:lnTo>
                        <a:pt x="2340" y="294"/>
                      </a:lnTo>
                      <a:lnTo>
                        <a:pt x="2334" y="288"/>
                      </a:lnTo>
                      <a:lnTo>
                        <a:pt x="2330" y="286"/>
                      </a:lnTo>
                      <a:lnTo>
                        <a:pt x="2326" y="288"/>
                      </a:lnTo>
                      <a:lnTo>
                        <a:pt x="2320" y="290"/>
                      </a:lnTo>
                      <a:lnTo>
                        <a:pt x="2314" y="296"/>
                      </a:lnTo>
                      <a:lnTo>
                        <a:pt x="2304" y="300"/>
                      </a:lnTo>
                      <a:lnTo>
                        <a:pt x="2286" y="304"/>
                      </a:lnTo>
                      <a:lnTo>
                        <a:pt x="2262" y="308"/>
                      </a:lnTo>
                      <a:lnTo>
                        <a:pt x="2262" y="308"/>
                      </a:lnTo>
                      <a:lnTo>
                        <a:pt x="2206" y="308"/>
                      </a:lnTo>
                      <a:lnTo>
                        <a:pt x="2180" y="308"/>
                      </a:lnTo>
                      <a:lnTo>
                        <a:pt x="2156" y="306"/>
                      </a:lnTo>
                      <a:lnTo>
                        <a:pt x="2140" y="302"/>
                      </a:lnTo>
                      <a:lnTo>
                        <a:pt x="2128" y="298"/>
                      </a:lnTo>
                      <a:lnTo>
                        <a:pt x="2124" y="296"/>
                      </a:lnTo>
                      <a:lnTo>
                        <a:pt x="2124" y="292"/>
                      </a:lnTo>
                      <a:lnTo>
                        <a:pt x="2126" y="288"/>
                      </a:lnTo>
                      <a:lnTo>
                        <a:pt x="2130" y="284"/>
                      </a:lnTo>
                      <a:lnTo>
                        <a:pt x="2130" y="284"/>
                      </a:lnTo>
                      <a:lnTo>
                        <a:pt x="2142" y="278"/>
                      </a:lnTo>
                      <a:lnTo>
                        <a:pt x="2154" y="274"/>
                      </a:lnTo>
                      <a:lnTo>
                        <a:pt x="2172" y="272"/>
                      </a:lnTo>
                      <a:lnTo>
                        <a:pt x="2178" y="270"/>
                      </a:lnTo>
                      <a:lnTo>
                        <a:pt x="2180" y="268"/>
                      </a:lnTo>
                      <a:lnTo>
                        <a:pt x="2178" y="264"/>
                      </a:lnTo>
                      <a:lnTo>
                        <a:pt x="2170" y="256"/>
                      </a:lnTo>
                      <a:lnTo>
                        <a:pt x="2170" y="256"/>
                      </a:lnTo>
                      <a:lnTo>
                        <a:pt x="2154" y="240"/>
                      </a:lnTo>
                      <a:lnTo>
                        <a:pt x="2144" y="232"/>
                      </a:lnTo>
                      <a:lnTo>
                        <a:pt x="2134" y="228"/>
                      </a:lnTo>
                      <a:lnTo>
                        <a:pt x="2124" y="222"/>
                      </a:lnTo>
                      <a:lnTo>
                        <a:pt x="2110" y="220"/>
                      </a:lnTo>
                      <a:lnTo>
                        <a:pt x="2096" y="220"/>
                      </a:lnTo>
                      <a:lnTo>
                        <a:pt x="2080" y="220"/>
                      </a:lnTo>
                      <a:lnTo>
                        <a:pt x="2080" y="220"/>
                      </a:lnTo>
                      <a:lnTo>
                        <a:pt x="2064" y="222"/>
                      </a:lnTo>
                      <a:lnTo>
                        <a:pt x="2046" y="220"/>
                      </a:lnTo>
                      <a:lnTo>
                        <a:pt x="2030" y="218"/>
                      </a:lnTo>
                      <a:lnTo>
                        <a:pt x="2014" y="212"/>
                      </a:lnTo>
                      <a:lnTo>
                        <a:pt x="1982" y="202"/>
                      </a:lnTo>
                      <a:lnTo>
                        <a:pt x="1948" y="194"/>
                      </a:lnTo>
                      <a:lnTo>
                        <a:pt x="1948" y="194"/>
                      </a:lnTo>
                      <a:lnTo>
                        <a:pt x="1932" y="190"/>
                      </a:lnTo>
                      <a:lnTo>
                        <a:pt x="1918" y="184"/>
                      </a:lnTo>
                      <a:lnTo>
                        <a:pt x="1890" y="172"/>
                      </a:lnTo>
                      <a:lnTo>
                        <a:pt x="1876" y="166"/>
                      </a:lnTo>
                      <a:lnTo>
                        <a:pt x="1862" y="160"/>
                      </a:lnTo>
                      <a:lnTo>
                        <a:pt x="1848" y="158"/>
                      </a:lnTo>
                      <a:lnTo>
                        <a:pt x="1832" y="158"/>
                      </a:lnTo>
                      <a:lnTo>
                        <a:pt x="1832" y="158"/>
                      </a:lnTo>
                      <a:lnTo>
                        <a:pt x="1820" y="160"/>
                      </a:lnTo>
                      <a:lnTo>
                        <a:pt x="1812" y="164"/>
                      </a:lnTo>
                      <a:lnTo>
                        <a:pt x="1808" y="170"/>
                      </a:lnTo>
                      <a:lnTo>
                        <a:pt x="1806" y="176"/>
                      </a:lnTo>
                      <a:lnTo>
                        <a:pt x="1804" y="182"/>
                      </a:lnTo>
                      <a:lnTo>
                        <a:pt x="1800" y="186"/>
                      </a:lnTo>
                      <a:lnTo>
                        <a:pt x="1792" y="188"/>
                      </a:lnTo>
                      <a:lnTo>
                        <a:pt x="1780" y="188"/>
                      </a:lnTo>
                      <a:lnTo>
                        <a:pt x="1780" y="188"/>
                      </a:lnTo>
                      <a:lnTo>
                        <a:pt x="1774" y="186"/>
                      </a:lnTo>
                      <a:lnTo>
                        <a:pt x="1768" y="184"/>
                      </a:lnTo>
                      <a:lnTo>
                        <a:pt x="1764" y="180"/>
                      </a:lnTo>
                      <a:lnTo>
                        <a:pt x="1762" y="176"/>
                      </a:lnTo>
                      <a:lnTo>
                        <a:pt x="1760" y="166"/>
                      </a:lnTo>
                      <a:lnTo>
                        <a:pt x="1760" y="156"/>
                      </a:lnTo>
                      <a:lnTo>
                        <a:pt x="1760" y="146"/>
                      </a:lnTo>
                      <a:lnTo>
                        <a:pt x="1758" y="138"/>
                      </a:lnTo>
                      <a:lnTo>
                        <a:pt x="1756" y="136"/>
                      </a:lnTo>
                      <a:lnTo>
                        <a:pt x="1750" y="134"/>
                      </a:lnTo>
                      <a:lnTo>
                        <a:pt x="1744" y="134"/>
                      </a:lnTo>
                      <a:lnTo>
                        <a:pt x="1736" y="134"/>
                      </a:lnTo>
                      <a:lnTo>
                        <a:pt x="1736" y="134"/>
                      </a:lnTo>
                      <a:lnTo>
                        <a:pt x="1732" y="136"/>
                      </a:lnTo>
                      <a:lnTo>
                        <a:pt x="1730" y="140"/>
                      </a:lnTo>
                      <a:lnTo>
                        <a:pt x="1726" y="148"/>
                      </a:lnTo>
                      <a:lnTo>
                        <a:pt x="1724" y="172"/>
                      </a:lnTo>
                      <a:lnTo>
                        <a:pt x="1720" y="182"/>
                      </a:lnTo>
                      <a:lnTo>
                        <a:pt x="1718" y="186"/>
                      </a:lnTo>
                      <a:lnTo>
                        <a:pt x="1716" y="190"/>
                      </a:lnTo>
                      <a:lnTo>
                        <a:pt x="1712" y="190"/>
                      </a:lnTo>
                      <a:lnTo>
                        <a:pt x="1706" y="190"/>
                      </a:lnTo>
                      <a:lnTo>
                        <a:pt x="1698" y="188"/>
                      </a:lnTo>
                      <a:lnTo>
                        <a:pt x="1688" y="184"/>
                      </a:lnTo>
                      <a:lnTo>
                        <a:pt x="1688" y="184"/>
                      </a:lnTo>
                      <a:lnTo>
                        <a:pt x="1684" y="182"/>
                      </a:lnTo>
                      <a:lnTo>
                        <a:pt x="1678" y="176"/>
                      </a:lnTo>
                      <a:lnTo>
                        <a:pt x="1668" y="162"/>
                      </a:lnTo>
                      <a:lnTo>
                        <a:pt x="1650" y="132"/>
                      </a:lnTo>
                      <a:lnTo>
                        <a:pt x="1640" y="116"/>
                      </a:lnTo>
                      <a:lnTo>
                        <a:pt x="1630" y="106"/>
                      </a:lnTo>
                      <a:lnTo>
                        <a:pt x="1624" y="104"/>
                      </a:lnTo>
                      <a:lnTo>
                        <a:pt x="1620" y="102"/>
                      </a:lnTo>
                      <a:lnTo>
                        <a:pt x="1614" y="102"/>
                      </a:lnTo>
                      <a:lnTo>
                        <a:pt x="1608" y="106"/>
                      </a:lnTo>
                      <a:lnTo>
                        <a:pt x="1608" y="106"/>
                      </a:lnTo>
                      <a:lnTo>
                        <a:pt x="1600" y="114"/>
                      </a:lnTo>
                      <a:lnTo>
                        <a:pt x="1598" y="116"/>
                      </a:lnTo>
                      <a:lnTo>
                        <a:pt x="1600" y="118"/>
                      </a:lnTo>
                      <a:lnTo>
                        <a:pt x="1604" y="120"/>
                      </a:lnTo>
                      <a:lnTo>
                        <a:pt x="1610" y="122"/>
                      </a:lnTo>
                      <a:lnTo>
                        <a:pt x="1616" y="124"/>
                      </a:lnTo>
                      <a:lnTo>
                        <a:pt x="1616" y="126"/>
                      </a:lnTo>
                      <a:lnTo>
                        <a:pt x="1616" y="130"/>
                      </a:lnTo>
                      <a:lnTo>
                        <a:pt x="1610" y="138"/>
                      </a:lnTo>
                      <a:lnTo>
                        <a:pt x="1592" y="150"/>
                      </a:lnTo>
                      <a:lnTo>
                        <a:pt x="1592" y="150"/>
                      </a:lnTo>
                      <a:lnTo>
                        <a:pt x="1574" y="160"/>
                      </a:lnTo>
                      <a:lnTo>
                        <a:pt x="1572" y="160"/>
                      </a:lnTo>
                      <a:lnTo>
                        <a:pt x="1570" y="158"/>
                      </a:lnTo>
                      <a:lnTo>
                        <a:pt x="1568" y="156"/>
                      </a:lnTo>
                      <a:lnTo>
                        <a:pt x="1560" y="156"/>
                      </a:lnTo>
                      <a:lnTo>
                        <a:pt x="1546" y="160"/>
                      </a:lnTo>
                      <a:lnTo>
                        <a:pt x="1522" y="168"/>
                      </a:lnTo>
                      <a:lnTo>
                        <a:pt x="1522" y="168"/>
                      </a:lnTo>
                      <a:lnTo>
                        <a:pt x="1482" y="180"/>
                      </a:lnTo>
                      <a:lnTo>
                        <a:pt x="1476" y="182"/>
                      </a:lnTo>
                      <a:lnTo>
                        <a:pt x="1476" y="180"/>
                      </a:lnTo>
                      <a:lnTo>
                        <a:pt x="1476" y="180"/>
                      </a:lnTo>
                      <a:lnTo>
                        <a:pt x="1494" y="168"/>
                      </a:lnTo>
                      <a:lnTo>
                        <a:pt x="1526" y="152"/>
                      </a:lnTo>
                      <a:lnTo>
                        <a:pt x="1526" y="152"/>
                      </a:lnTo>
                      <a:lnTo>
                        <a:pt x="1552" y="140"/>
                      </a:lnTo>
                      <a:lnTo>
                        <a:pt x="1558" y="136"/>
                      </a:lnTo>
                      <a:lnTo>
                        <a:pt x="1560" y="132"/>
                      </a:lnTo>
                      <a:lnTo>
                        <a:pt x="1560" y="132"/>
                      </a:lnTo>
                      <a:lnTo>
                        <a:pt x="1556" y="132"/>
                      </a:lnTo>
                      <a:lnTo>
                        <a:pt x="1538" y="134"/>
                      </a:lnTo>
                      <a:lnTo>
                        <a:pt x="1538" y="134"/>
                      </a:lnTo>
                      <a:lnTo>
                        <a:pt x="1530" y="136"/>
                      </a:lnTo>
                      <a:lnTo>
                        <a:pt x="1522" y="134"/>
                      </a:lnTo>
                      <a:lnTo>
                        <a:pt x="1510" y="134"/>
                      </a:lnTo>
                      <a:lnTo>
                        <a:pt x="1506" y="134"/>
                      </a:lnTo>
                      <a:lnTo>
                        <a:pt x="1498" y="136"/>
                      </a:lnTo>
                      <a:lnTo>
                        <a:pt x="1488" y="140"/>
                      </a:lnTo>
                      <a:lnTo>
                        <a:pt x="1474" y="148"/>
                      </a:lnTo>
                      <a:lnTo>
                        <a:pt x="1474" y="148"/>
                      </a:lnTo>
                      <a:lnTo>
                        <a:pt x="1462" y="156"/>
                      </a:lnTo>
                      <a:lnTo>
                        <a:pt x="1454" y="160"/>
                      </a:lnTo>
                      <a:lnTo>
                        <a:pt x="1448" y="160"/>
                      </a:lnTo>
                      <a:lnTo>
                        <a:pt x="1442" y="162"/>
                      </a:lnTo>
                      <a:lnTo>
                        <a:pt x="1438" y="162"/>
                      </a:lnTo>
                      <a:lnTo>
                        <a:pt x="1432" y="164"/>
                      </a:lnTo>
                      <a:lnTo>
                        <a:pt x="1422" y="168"/>
                      </a:lnTo>
                      <a:lnTo>
                        <a:pt x="1406" y="178"/>
                      </a:lnTo>
                      <a:lnTo>
                        <a:pt x="1406" y="178"/>
                      </a:lnTo>
                      <a:lnTo>
                        <a:pt x="1378" y="198"/>
                      </a:lnTo>
                      <a:lnTo>
                        <a:pt x="1358" y="210"/>
                      </a:lnTo>
                      <a:lnTo>
                        <a:pt x="1352" y="214"/>
                      </a:lnTo>
                      <a:lnTo>
                        <a:pt x="1350" y="218"/>
                      </a:lnTo>
                      <a:lnTo>
                        <a:pt x="1350" y="224"/>
                      </a:lnTo>
                      <a:lnTo>
                        <a:pt x="1352" y="230"/>
                      </a:lnTo>
                      <a:lnTo>
                        <a:pt x="1352" y="230"/>
                      </a:lnTo>
                      <a:lnTo>
                        <a:pt x="1352" y="234"/>
                      </a:lnTo>
                      <a:lnTo>
                        <a:pt x="1352" y="236"/>
                      </a:lnTo>
                      <a:lnTo>
                        <a:pt x="1340" y="232"/>
                      </a:lnTo>
                      <a:lnTo>
                        <a:pt x="1332" y="230"/>
                      </a:lnTo>
                      <a:lnTo>
                        <a:pt x="1324" y="228"/>
                      </a:lnTo>
                      <a:lnTo>
                        <a:pt x="1316" y="230"/>
                      </a:lnTo>
                      <a:lnTo>
                        <a:pt x="1308" y="232"/>
                      </a:lnTo>
                      <a:lnTo>
                        <a:pt x="1308" y="232"/>
                      </a:lnTo>
                      <a:lnTo>
                        <a:pt x="1300" y="236"/>
                      </a:lnTo>
                      <a:lnTo>
                        <a:pt x="1296" y="236"/>
                      </a:lnTo>
                      <a:lnTo>
                        <a:pt x="1294" y="236"/>
                      </a:lnTo>
                      <a:lnTo>
                        <a:pt x="1290" y="232"/>
                      </a:lnTo>
                      <a:lnTo>
                        <a:pt x="1286" y="228"/>
                      </a:lnTo>
                      <a:lnTo>
                        <a:pt x="1280" y="226"/>
                      </a:lnTo>
                      <a:lnTo>
                        <a:pt x="1270" y="224"/>
                      </a:lnTo>
                      <a:lnTo>
                        <a:pt x="1258" y="222"/>
                      </a:lnTo>
                      <a:lnTo>
                        <a:pt x="1258" y="222"/>
                      </a:lnTo>
                      <a:lnTo>
                        <a:pt x="1236" y="220"/>
                      </a:lnTo>
                      <a:lnTo>
                        <a:pt x="1216" y="214"/>
                      </a:lnTo>
                      <a:lnTo>
                        <a:pt x="1198" y="206"/>
                      </a:lnTo>
                      <a:lnTo>
                        <a:pt x="1178" y="196"/>
                      </a:lnTo>
                      <a:lnTo>
                        <a:pt x="1160" y="186"/>
                      </a:lnTo>
                      <a:lnTo>
                        <a:pt x="1138" y="178"/>
                      </a:lnTo>
                      <a:lnTo>
                        <a:pt x="1114" y="172"/>
                      </a:lnTo>
                      <a:lnTo>
                        <a:pt x="1102" y="172"/>
                      </a:lnTo>
                      <a:lnTo>
                        <a:pt x="1088" y="172"/>
                      </a:lnTo>
                      <a:lnTo>
                        <a:pt x="1088" y="172"/>
                      </a:lnTo>
                      <a:lnTo>
                        <a:pt x="1074" y="170"/>
                      </a:lnTo>
                      <a:lnTo>
                        <a:pt x="1062" y="168"/>
                      </a:lnTo>
                      <a:lnTo>
                        <a:pt x="1052" y="162"/>
                      </a:lnTo>
                      <a:lnTo>
                        <a:pt x="1044" y="158"/>
                      </a:lnTo>
                      <a:lnTo>
                        <a:pt x="1036" y="152"/>
                      </a:lnTo>
                      <a:lnTo>
                        <a:pt x="1026" y="146"/>
                      </a:lnTo>
                      <a:lnTo>
                        <a:pt x="1014" y="142"/>
                      </a:lnTo>
                      <a:lnTo>
                        <a:pt x="998" y="140"/>
                      </a:lnTo>
                      <a:lnTo>
                        <a:pt x="998" y="140"/>
                      </a:lnTo>
                      <a:lnTo>
                        <a:pt x="982" y="138"/>
                      </a:lnTo>
                      <a:lnTo>
                        <a:pt x="970" y="140"/>
                      </a:lnTo>
                      <a:lnTo>
                        <a:pt x="950" y="144"/>
                      </a:lnTo>
                      <a:lnTo>
                        <a:pt x="940" y="146"/>
                      </a:lnTo>
                      <a:lnTo>
                        <a:pt x="932" y="146"/>
                      </a:lnTo>
                      <a:lnTo>
                        <a:pt x="922" y="146"/>
                      </a:lnTo>
                      <a:lnTo>
                        <a:pt x="912" y="142"/>
                      </a:lnTo>
                      <a:lnTo>
                        <a:pt x="912" y="142"/>
                      </a:lnTo>
                      <a:lnTo>
                        <a:pt x="898" y="138"/>
                      </a:lnTo>
                      <a:lnTo>
                        <a:pt x="884" y="134"/>
                      </a:lnTo>
                      <a:lnTo>
                        <a:pt x="852" y="132"/>
                      </a:lnTo>
                      <a:lnTo>
                        <a:pt x="816" y="128"/>
                      </a:lnTo>
                      <a:lnTo>
                        <a:pt x="798" y="122"/>
                      </a:lnTo>
                      <a:lnTo>
                        <a:pt x="778" y="116"/>
                      </a:lnTo>
                      <a:lnTo>
                        <a:pt x="778" y="116"/>
                      </a:lnTo>
                      <a:lnTo>
                        <a:pt x="758" y="110"/>
                      </a:lnTo>
                      <a:lnTo>
                        <a:pt x="744" y="108"/>
                      </a:lnTo>
                      <a:lnTo>
                        <a:pt x="732" y="108"/>
                      </a:lnTo>
                      <a:lnTo>
                        <a:pt x="722" y="110"/>
                      </a:lnTo>
                      <a:lnTo>
                        <a:pt x="710" y="114"/>
                      </a:lnTo>
                      <a:lnTo>
                        <a:pt x="698" y="116"/>
                      </a:lnTo>
                      <a:lnTo>
                        <a:pt x="682" y="114"/>
                      </a:lnTo>
                      <a:lnTo>
                        <a:pt x="664" y="110"/>
                      </a:lnTo>
                      <a:lnTo>
                        <a:pt x="664" y="110"/>
                      </a:lnTo>
                      <a:lnTo>
                        <a:pt x="648" y="104"/>
                      </a:lnTo>
                      <a:lnTo>
                        <a:pt x="640" y="98"/>
                      </a:lnTo>
                      <a:lnTo>
                        <a:pt x="636" y="94"/>
                      </a:lnTo>
                      <a:lnTo>
                        <a:pt x="636" y="90"/>
                      </a:lnTo>
                      <a:lnTo>
                        <a:pt x="634" y="86"/>
                      </a:lnTo>
                      <a:lnTo>
                        <a:pt x="630" y="82"/>
                      </a:lnTo>
                      <a:lnTo>
                        <a:pt x="622" y="82"/>
                      </a:lnTo>
                      <a:lnTo>
                        <a:pt x="604" y="80"/>
                      </a:lnTo>
                      <a:lnTo>
                        <a:pt x="604" y="80"/>
                      </a:lnTo>
                      <a:lnTo>
                        <a:pt x="572" y="82"/>
                      </a:lnTo>
                      <a:lnTo>
                        <a:pt x="556" y="82"/>
                      </a:lnTo>
                      <a:lnTo>
                        <a:pt x="552" y="82"/>
                      </a:lnTo>
                      <a:lnTo>
                        <a:pt x="548" y="80"/>
                      </a:lnTo>
                      <a:lnTo>
                        <a:pt x="540" y="72"/>
                      </a:lnTo>
                      <a:lnTo>
                        <a:pt x="540" y="72"/>
                      </a:lnTo>
                      <a:lnTo>
                        <a:pt x="534" y="66"/>
                      </a:lnTo>
                      <a:lnTo>
                        <a:pt x="528" y="66"/>
                      </a:lnTo>
                      <a:lnTo>
                        <a:pt x="524" y="66"/>
                      </a:lnTo>
                      <a:lnTo>
                        <a:pt x="518" y="68"/>
                      </a:lnTo>
                      <a:lnTo>
                        <a:pt x="510" y="70"/>
                      </a:lnTo>
                      <a:lnTo>
                        <a:pt x="506" y="70"/>
                      </a:lnTo>
                      <a:lnTo>
                        <a:pt x="500" y="66"/>
                      </a:lnTo>
                      <a:lnTo>
                        <a:pt x="500" y="66"/>
                      </a:lnTo>
                      <a:lnTo>
                        <a:pt x="488" y="56"/>
                      </a:lnTo>
                      <a:lnTo>
                        <a:pt x="482" y="52"/>
                      </a:lnTo>
                      <a:lnTo>
                        <a:pt x="474" y="50"/>
                      </a:lnTo>
                      <a:lnTo>
                        <a:pt x="466" y="50"/>
                      </a:lnTo>
                      <a:lnTo>
                        <a:pt x="456" y="52"/>
                      </a:lnTo>
                      <a:lnTo>
                        <a:pt x="444" y="58"/>
                      </a:lnTo>
                      <a:lnTo>
                        <a:pt x="432" y="68"/>
                      </a:lnTo>
                      <a:lnTo>
                        <a:pt x="432" y="68"/>
                      </a:lnTo>
                      <a:lnTo>
                        <a:pt x="418" y="78"/>
                      </a:lnTo>
                      <a:lnTo>
                        <a:pt x="404" y="82"/>
                      </a:lnTo>
                      <a:lnTo>
                        <a:pt x="392" y="84"/>
                      </a:lnTo>
                      <a:lnTo>
                        <a:pt x="378" y="84"/>
                      </a:lnTo>
                      <a:lnTo>
                        <a:pt x="364" y="84"/>
                      </a:lnTo>
                      <a:lnTo>
                        <a:pt x="348" y="86"/>
                      </a:lnTo>
                      <a:lnTo>
                        <a:pt x="330" y="94"/>
                      </a:lnTo>
                      <a:lnTo>
                        <a:pt x="310" y="106"/>
                      </a:lnTo>
                      <a:lnTo>
                        <a:pt x="310" y="106"/>
                      </a:lnTo>
                      <a:lnTo>
                        <a:pt x="300" y="114"/>
                      </a:lnTo>
                      <a:lnTo>
                        <a:pt x="290" y="120"/>
                      </a:lnTo>
                      <a:lnTo>
                        <a:pt x="282" y="122"/>
                      </a:lnTo>
                      <a:lnTo>
                        <a:pt x="274" y="124"/>
                      </a:lnTo>
                      <a:lnTo>
                        <a:pt x="260" y="126"/>
                      </a:lnTo>
                      <a:lnTo>
                        <a:pt x="250" y="124"/>
                      </a:lnTo>
                      <a:lnTo>
                        <a:pt x="240" y="124"/>
                      </a:lnTo>
                      <a:lnTo>
                        <a:pt x="236" y="124"/>
                      </a:lnTo>
                      <a:lnTo>
                        <a:pt x="230" y="126"/>
                      </a:lnTo>
                      <a:lnTo>
                        <a:pt x="226" y="130"/>
                      </a:lnTo>
                      <a:lnTo>
                        <a:pt x="222" y="134"/>
                      </a:lnTo>
                      <a:lnTo>
                        <a:pt x="212" y="152"/>
                      </a:lnTo>
                      <a:lnTo>
                        <a:pt x="212" y="152"/>
                      </a:lnTo>
                      <a:lnTo>
                        <a:pt x="202" y="172"/>
                      </a:lnTo>
                      <a:lnTo>
                        <a:pt x="192" y="188"/>
                      </a:lnTo>
                      <a:lnTo>
                        <a:pt x="182" y="202"/>
                      </a:lnTo>
                      <a:lnTo>
                        <a:pt x="172" y="212"/>
                      </a:lnTo>
                      <a:lnTo>
                        <a:pt x="158" y="220"/>
                      </a:lnTo>
                      <a:lnTo>
                        <a:pt x="142" y="224"/>
                      </a:lnTo>
                      <a:lnTo>
                        <a:pt x="122" y="228"/>
                      </a:lnTo>
                      <a:lnTo>
                        <a:pt x="96" y="228"/>
                      </a:lnTo>
                      <a:lnTo>
                        <a:pt x="96" y="228"/>
                      </a:lnTo>
                      <a:lnTo>
                        <a:pt x="84" y="230"/>
                      </a:lnTo>
                      <a:lnTo>
                        <a:pt x="78" y="232"/>
                      </a:lnTo>
                      <a:lnTo>
                        <a:pt x="74" y="236"/>
                      </a:lnTo>
                      <a:lnTo>
                        <a:pt x="74" y="240"/>
                      </a:lnTo>
                      <a:lnTo>
                        <a:pt x="74" y="244"/>
                      </a:lnTo>
                      <a:lnTo>
                        <a:pt x="72" y="250"/>
                      </a:lnTo>
                      <a:lnTo>
                        <a:pt x="66" y="254"/>
                      </a:lnTo>
                      <a:lnTo>
                        <a:pt x="58" y="258"/>
                      </a:lnTo>
                      <a:lnTo>
                        <a:pt x="58" y="258"/>
                      </a:lnTo>
                      <a:lnTo>
                        <a:pt x="54" y="260"/>
                      </a:lnTo>
                      <a:lnTo>
                        <a:pt x="52" y="262"/>
                      </a:lnTo>
                      <a:lnTo>
                        <a:pt x="54" y="266"/>
                      </a:lnTo>
                      <a:lnTo>
                        <a:pt x="58" y="268"/>
                      </a:lnTo>
                      <a:lnTo>
                        <a:pt x="72" y="274"/>
                      </a:lnTo>
                      <a:lnTo>
                        <a:pt x="92" y="282"/>
                      </a:lnTo>
                      <a:lnTo>
                        <a:pt x="114" y="292"/>
                      </a:lnTo>
                      <a:lnTo>
                        <a:pt x="136" y="304"/>
                      </a:lnTo>
                      <a:lnTo>
                        <a:pt x="156" y="318"/>
                      </a:lnTo>
                      <a:lnTo>
                        <a:pt x="162" y="326"/>
                      </a:lnTo>
                      <a:lnTo>
                        <a:pt x="168" y="334"/>
                      </a:lnTo>
                      <a:lnTo>
                        <a:pt x="168" y="334"/>
                      </a:lnTo>
                      <a:lnTo>
                        <a:pt x="172" y="342"/>
                      </a:lnTo>
                      <a:lnTo>
                        <a:pt x="176" y="346"/>
                      </a:lnTo>
                      <a:lnTo>
                        <a:pt x="186" y="354"/>
                      </a:lnTo>
                      <a:lnTo>
                        <a:pt x="196" y="356"/>
                      </a:lnTo>
                      <a:lnTo>
                        <a:pt x="206" y="356"/>
                      </a:lnTo>
                      <a:lnTo>
                        <a:pt x="212" y="356"/>
                      </a:lnTo>
                      <a:lnTo>
                        <a:pt x="218" y="356"/>
                      </a:lnTo>
                      <a:lnTo>
                        <a:pt x="220" y="356"/>
                      </a:lnTo>
                      <a:lnTo>
                        <a:pt x="222" y="358"/>
                      </a:lnTo>
                      <a:lnTo>
                        <a:pt x="220" y="364"/>
                      </a:lnTo>
                      <a:lnTo>
                        <a:pt x="220" y="364"/>
                      </a:lnTo>
                      <a:lnTo>
                        <a:pt x="220" y="372"/>
                      </a:lnTo>
                      <a:lnTo>
                        <a:pt x="220" y="376"/>
                      </a:lnTo>
                      <a:lnTo>
                        <a:pt x="224" y="378"/>
                      </a:lnTo>
                      <a:lnTo>
                        <a:pt x="228" y="380"/>
                      </a:lnTo>
                      <a:lnTo>
                        <a:pt x="232" y="380"/>
                      </a:lnTo>
                      <a:lnTo>
                        <a:pt x="236" y="382"/>
                      </a:lnTo>
                      <a:lnTo>
                        <a:pt x="240" y="386"/>
                      </a:lnTo>
                      <a:lnTo>
                        <a:pt x="242" y="392"/>
                      </a:lnTo>
                      <a:lnTo>
                        <a:pt x="242" y="392"/>
                      </a:lnTo>
                      <a:lnTo>
                        <a:pt x="244" y="400"/>
                      </a:lnTo>
                      <a:lnTo>
                        <a:pt x="248" y="402"/>
                      </a:lnTo>
                      <a:lnTo>
                        <a:pt x="254" y="404"/>
                      </a:lnTo>
                      <a:lnTo>
                        <a:pt x="260" y="402"/>
                      </a:lnTo>
                      <a:lnTo>
                        <a:pt x="266" y="402"/>
                      </a:lnTo>
                      <a:lnTo>
                        <a:pt x="270" y="402"/>
                      </a:lnTo>
                      <a:lnTo>
                        <a:pt x="274" y="404"/>
                      </a:lnTo>
                      <a:lnTo>
                        <a:pt x="276" y="410"/>
                      </a:lnTo>
                      <a:lnTo>
                        <a:pt x="276" y="410"/>
                      </a:lnTo>
                      <a:lnTo>
                        <a:pt x="274" y="418"/>
                      </a:lnTo>
                      <a:lnTo>
                        <a:pt x="272" y="418"/>
                      </a:lnTo>
                      <a:lnTo>
                        <a:pt x="270" y="418"/>
                      </a:lnTo>
                      <a:lnTo>
                        <a:pt x="266" y="416"/>
                      </a:lnTo>
                      <a:lnTo>
                        <a:pt x="262" y="416"/>
                      </a:lnTo>
                      <a:lnTo>
                        <a:pt x="258" y="418"/>
                      </a:lnTo>
                      <a:lnTo>
                        <a:pt x="252" y="424"/>
                      </a:lnTo>
                      <a:lnTo>
                        <a:pt x="252" y="424"/>
                      </a:lnTo>
                      <a:lnTo>
                        <a:pt x="250" y="426"/>
                      </a:lnTo>
                      <a:lnTo>
                        <a:pt x="248" y="426"/>
                      </a:lnTo>
                      <a:lnTo>
                        <a:pt x="240" y="422"/>
                      </a:lnTo>
                      <a:lnTo>
                        <a:pt x="234" y="420"/>
                      </a:lnTo>
                      <a:lnTo>
                        <a:pt x="224" y="420"/>
                      </a:lnTo>
                      <a:lnTo>
                        <a:pt x="212" y="420"/>
                      </a:lnTo>
                      <a:lnTo>
                        <a:pt x="194" y="422"/>
                      </a:lnTo>
                      <a:lnTo>
                        <a:pt x="194" y="422"/>
                      </a:lnTo>
                      <a:lnTo>
                        <a:pt x="186" y="422"/>
                      </a:lnTo>
                      <a:lnTo>
                        <a:pt x="180" y="420"/>
                      </a:lnTo>
                      <a:lnTo>
                        <a:pt x="176" y="418"/>
                      </a:lnTo>
                      <a:lnTo>
                        <a:pt x="174" y="416"/>
                      </a:lnTo>
                      <a:lnTo>
                        <a:pt x="174" y="408"/>
                      </a:lnTo>
                      <a:lnTo>
                        <a:pt x="176" y="398"/>
                      </a:lnTo>
                      <a:lnTo>
                        <a:pt x="176" y="390"/>
                      </a:lnTo>
                      <a:lnTo>
                        <a:pt x="174" y="388"/>
                      </a:lnTo>
                      <a:lnTo>
                        <a:pt x="172" y="384"/>
                      </a:lnTo>
                      <a:lnTo>
                        <a:pt x="168" y="384"/>
                      </a:lnTo>
                      <a:lnTo>
                        <a:pt x="162" y="384"/>
                      </a:lnTo>
                      <a:lnTo>
                        <a:pt x="140" y="388"/>
                      </a:lnTo>
                      <a:lnTo>
                        <a:pt x="140" y="388"/>
                      </a:lnTo>
                      <a:lnTo>
                        <a:pt x="116" y="396"/>
                      </a:lnTo>
                      <a:lnTo>
                        <a:pt x="92" y="406"/>
                      </a:lnTo>
                      <a:lnTo>
                        <a:pt x="56" y="424"/>
                      </a:lnTo>
                      <a:lnTo>
                        <a:pt x="28" y="440"/>
                      </a:lnTo>
                      <a:lnTo>
                        <a:pt x="18" y="444"/>
                      </a:lnTo>
                      <a:lnTo>
                        <a:pt x="10" y="446"/>
                      </a:lnTo>
                      <a:lnTo>
                        <a:pt x="10" y="446"/>
                      </a:lnTo>
                      <a:lnTo>
                        <a:pt x="4" y="448"/>
                      </a:lnTo>
                      <a:lnTo>
                        <a:pt x="0" y="452"/>
                      </a:lnTo>
                      <a:lnTo>
                        <a:pt x="0" y="456"/>
                      </a:lnTo>
                      <a:lnTo>
                        <a:pt x="2" y="460"/>
                      </a:lnTo>
                      <a:lnTo>
                        <a:pt x="8" y="466"/>
                      </a:lnTo>
                      <a:lnTo>
                        <a:pt x="16" y="470"/>
                      </a:lnTo>
                      <a:lnTo>
                        <a:pt x="28" y="472"/>
                      </a:lnTo>
                      <a:lnTo>
                        <a:pt x="42" y="474"/>
                      </a:lnTo>
                      <a:lnTo>
                        <a:pt x="42" y="474"/>
                      </a:lnTo>
                      <a:lnTo>
                        <a:pt x="54" y="474"/>
                      </a:lnTo>
                      <a:lnTo>
                        <a:pt x="60" y="478"/>
                      </a:lnTo>
                      <a:lnTo>
                        <a:pt x="58" y="480"/>
                      </a:lnTo>
                      <a:lnTo>
                        <a:pt x="56" y="484"/>
                      </a:lnTo>
                      <a:lnTo>
                        <a:pt x="52" y="488"/>
                      </a:lnTo>
                      <a:lnTo>
                        <a:pt x="50" y="492"/>
                      </a:lnTo>
                      <a:lnTo>
                        <a:pt x="50" y="498"/>
                      </a:lnTo>
                      <a:lnTo>
                        <a:pt x="56" y="502"/>
                      </a:lnTo>
                      <a:lnTo>
                        <a:pt x="56" y="502"/>
                      </a:lnTo>
                      <a:lnTo>
                        <a:pt x="64" y="506"/>
                      </a:lnTo>
                      <a:lnTo>
                        <a:pt x="66" y="512"/>
                      </a:lnTo>
                      <a:lnTo>
                        <a:pt x="68" y="520"/>
                      </a:lnTo>
                      <a:lnTo>
                        <a:pt x="70" y="524"/>
                      </a:lnTo>
                      <a:lnTo>
                        <a:pt x="74" y="528"/>
                      </a:lnTo>
                      <a:lnTo>
                        <a:pt x="82" y="532"/>
                      </a:lnTo>
                      <a:lnTo>
                        <a:pt x="94" y="534"/>
                      </a:lnTo>
                      <a:lnTo>
                        <a:pt x="94" y="534"/>
                      </a:lnTo>
                      <a:lnTo>
                        <a:pt x="110" y="534"/>
                      </a:lnTo>
                      <a:lnTo>
                        <a:pt x="122" y="534"/>
                      </a:lnTo>
                      <a:lnTo>
                        <a:pt x="144" y="528"/>
                      </a:lnTo>
                      <a:lnTo>
                        <a:pt x="154" y="526"/>
                      </a:lnTo>
                      <a:lnTo>
                        <a:pt x="166" y="526"/>
                      </a:lnTo>
                      <a:lnTo>
                        <a:pt x="176" y="528"/>
                      </a:lnTo>
                      <a:lnTo>
                        <a:pt x="190" y="534"/>
                      </a:lnTo>
                      <a:lnTo>
                        <a:pt x="190" y="534"/>
                      </a:lnTo>
                      <a:lnTo>
                        <a:pt x="198" y="536"/>
                      </a:lnTo>
                      <a:lnTo>
                        <a:pt x="204" y="538"/>
                      </a:lnTo>
                      <a:lnTo>
                        <a:pt x="210" y="538"/>
                      </a:lnTo>
                      <a:lnTo>
                        <a:pt x="218" y="536"/>
                      </a:lnTo>
                      <a:lnTo>
                        <a:pt x="230" y="530"/>
                      </a:lnTo>
                      <a:lnTo>
                        <a:pt x="242" y="522"/>
                      </a:lnTo>
                      <a:lnTo>
                        <a:pt x="254" y="512"/>
                      </a:lnTo>
                      <a:lnTo>
                        <a:pt x="266" y="506"/>
                      </a:lnTo>
                      <a:lnTo>
                        <a:pt x="270" y="506"/>
                      </a:lnTo>
                      <a:lnTo>
                        <a:pt x="276" y="506"/>
                      </a:lnTo>
                      <a:lnTo>
                        <a:pt x="280" y="508"/>
                      </a:lnTo>
                      <a:lnTo>
                        <a:pt x="286" y="510"/>
                      </a:lnTo>
                      <a:lnTo>
                        <a:pt x="286" y="510"/>
                      </a:lnTo>
                      <a:lnTo>
                        <a:pt x="290" y="516"/>
                      </a:lnTo>
                      <a:lnTo>
                        <a:pt x="290" y="518"/>
                      </a:lnTo>
                      <a:lnTo>
                        <a:pt x="290" y="522"/>
                      </a:lnTo>
                      <a:lnTo>
                        <a:pt x="288" y="524"/>
                      </a:lnTo>
                      <a:lnTo>
                        <a:pt x="282" y="526"/>
                      </a:lnTo>
                      <a:lnTo>
                        <a:pt x="272" y="528"/>
                      </a:lnTo>
                      <a:lnTo>
                        <a:pt x="264" y="530"/>
                      </a:lnTo>
                      <a:lnTo>
                        <a:pt x="260" y="534"/>
                      </a:lnTo>
                      <a:lnTo>
                        <a:pt x="260" y="536"/>
                      </a:lnTo>
                      <a:lnTo>
                        <a:pt x="262" y="538"/>
                      </a:lnTo>
                      <a:lnTo>
                        <a:pt x="274" y="544"/>
                      </a:lnTo>
                      <a:lnTo>
                        <a:pt x="274" y="544"/>
                      </a:lnTo>
                      <a:lnTo>
                        <a:pt x="280" y="550"/>
                      </a:lnTo>
                      <a:lnTo>
                        <a:pt x="286" y="554"/>
                      </a:lnTo>
                      <a:lnTo>
                        <a:pt x="290" y="558"/>
                      </a:lnTo>
                      <a:lnTo>
                        <a:pt x="292" y="564"/>
                      </a:lnTo>
                      <a:lnTo>
                        <a:pt x="292" y="570"/>
                      </a:lnTo>
                      <a:lnTo>
                        <a:pt x="292" y="574"/>
                      </a:lnTo>
                      <a:lnTo>
                        <a:pt x="288" y="584"/>
                      </a:lnTo>
                      <a:lnTo>
                        <a:pt x="280" y="592"/>
                      </a:lnTo>
                      <a:lnTo>
                        <a:pt x="270" y="598"/>
                      </a:lnTo>
                      <a:lnTo>
                        <a:pt x="258" y="600"/>
                      </a:lnTo>
                      <a:lnTo>
                        <a:pt x="244" y="598"/>
                      </a:lnTo>
                      <a:lnTo>
                        <a:pt x="244" y="598"/>
                      </a:lnTo>
                      <a:lnTo>
                        <a:pt x="240" y="598"/>
                      </a:lnTo>
                      <a:lnTo>
                        <a:pt x="234" y="598"/>
                      </a:lnTo>
                      <a:lnTo>
                        <a:pt x="226" y="602"/>
                      </a:lnTo>
                      <a:lnTo>
                        <a:pt x="220" y="610"/>
                      </a:lnTo>
                      <a:lnTo>
                        <a:pt x="214" y="618"/>
                      </a:lnTo>
                      <a:lnTo>
                        <a:pt x="210" y="624"/>
                      </a:lnTo>
                      <a:lnTo>
                        <a:pt x="202" y="630"/>
                      </a:lnTo>
                      <a:lnTo>
                        <a:pt x="198" y="630"/>
                      </a:lnTo>
                      <a:lnTo>
                        <a:pt x="192" y="630"/>
                      </a:lnTo>
                      <a:lnTo>
                        <a:pt x="186" y="628"/>
                      </a:lnTo>
                      <a:lnTo>
                        <a:pt x="180" y="624"/>
                      </a:lnTo>
                      <a:lnTo>
                        <a:pt x="180" y="624"/>
                      </a:lnTo>
                      <a:lnTo>
                        <a:pt x="172" y="620"/>
                      </a:lnTo>
                      <a:lnTo>
                        <a:pt x="166" y="618"/>
                      </a:lnTo>
                      <a:lnTo>
                        <a:pt x="160" y="618"/>
                      </a:lnTo>
                      <a:lnTo>
                        <a:pt x="154" y="620"/>
                      </a:lnTo>
                      <a:lnTo>
                        <a:pt x="144" y="626"/>
                      </a:lnTo>
                      <a:lnTo>
                        <a:pt x="136" y="636"/>
                      </a:lnTo>
                      <a:lnTo>
                        <a:pt x="124" y="658"/>
                      </a:lnTo>
                      <a:lnTo>
                        <a:pt x="118" y="666"/>
                      </a:lnTo>
                      <a:lnTo>
                        <a:pt x="112" y="672"/>
                      </a:lnTo>
                      <a:lnTo>
                        <a:pt x="112" y="672"/>
                      </a:lnTo>
                      <a:lnTo>
                        <a:pt x="106" y="674"/>
                      </a:lnTo>
                      <a:lnTo>
                        <a:pt x="102" y="678"/>
                      </a:lnTo>
                      <a:lnTo>
                        <a:pt x="96" y="690"/>
                      </a:lnTo>
                      <a:lnTo>
                        <a:pt x="92" y="702"/>
                      </a:lnTo>
                      <a:lnTo>
                        <a:pt x="88" y="708"/>
                      </a:lnTo>
                      <a:lnTo>
                        <a:pt x="82" y="712"/>
                      </a:lnTo>
                      <a:lnTo>
                        <a:pt x="82" y="712"/>
                      </a:lnTo>
                      <a:lnTo>
                        <a:pt x="76" y="716"/>
                      </a:lnTo>
                      <a:lnTo>
                        <a:pt x="74" y="720"/>
                      </a:lnTo>
                      <a:lnTo>
                        <a:pt x="74" y="726"/>
                      </a:lnTo>
                      <a:lnTo>
                        <a:pt x="76" y="730"/>
                      </a:lnTo>
                      <a:lnTo>
                        <a:pt x="88" y="740"/>
                      </a:lnTo>
                      <a:lnTo>
                        <a:pt x="108" y="756"/>
                      </a:lnTo>
                      <a:lnTo>
                        <a:pt x="108" y="756"/>
                      </a:lnTo>
                      <a:lnTo>
                        <a:pt x="116" y="764"/>
                      </a:lnTo>
                      <a:lnTo>
                        <a:pt x="118" y="772"/>
                      </a:lnTo>
                      <a:lnTo>
                        <a:pt x="118" y="778"/>
                      </a:lnTo>
                      <a:lnTo>
                        <a:pt x="116" y="784"/>
                      </a:lnTo>
                      <a:lnTo>
                        <a:pt x="114" y="790"/>
                      </a:lnTo>
                      <a:lnTo>
                        <a:pt x="112" y="794"/>
                      </a:lnTo>
                      <a:lnTo>
                        <a:pt x="112" y="800"/>
                      </a:lnTo>
                      <a:lnTo>
                        <a:pt x="116" y="804"/>
                      </a:lnTo>
                      <a:lnTo>
                        <a:pt x="116" y="804"/>
                      </a:lnTo>
                      <a:lnTo>
                        <a:pt x="132" y="818"/>
                      </a:lnTo>
                      <a:lnTo>
                        <a:pt x="148" y="834"/>
                      </a:lnTo>
                      <a:lnTo>
                        <a:pt x="158" y="840"/>
                      </a:lnTo>
                      <a:lnTo>
                        <a:pt x="168" y="844"/>
                      </a:lnTo>
                      <a:lnTo>
                        <a:pt x="180" y="844"/>
                      </a:lnTo>
                      <a:lnTo>
                        <a:pt x="194" y="840"/>
                      </a:lnTo>
                      <a:lnTo>
                        <a:pt x="194" y="840"/>
                      </a:lnTo>
                      <a:lnTo>
                        <a:pt x="208" y="836"/>
                      </a:lnTo>
                      <a:lnTo>
                        <a:pt x="218" y="834"/>
                      </a:lnTo>
                      <a:lnTo>
                        <a:pt x="228" y="836"/>
                      </a:lnTo>
                      <a:lnTo>
                        <a:pt x="234" y="838"/>
                      </a:lnTo>
                      <a:lnTo>
                        <a:pt x="240" y="842"/>
                      </a:lnTo>
                      <a:lnTo>
                        <a:pt x="242" y="848"/>
                      </a:lnTo>
                      <a:lnTo>
                        <a:pt x="242" y="858"/>
                      </a:lnTo>
                      <a:lnTo>
                        <a:pt x="238" y="868"/>
                      </a:lnTo>
                      <a:lnTo>
                        <a:pt x="238" y="868"/>
                      </a:lnTo>
                      <a:lnTo>
                        <a:pt x="236" y="878"/>
                      </a:lnTo>
                      <a:lnTo>
                        <a:pt x="236" y="884"/>
                      </a:lnTo>
                      <a:lnTo>
                        <a:pt x="238" y="888"/>
                      </a:lnTo>
                      <a:lnTo>
                        <a:pt x="242" y="890"/>
                      </a:lnTo>
                      <a:lnTo>
                        <a:pt x="244" y="892"/>
                      </a:lnTo>
                      <a:lnTo>
                        <a:pt x="246" y="896"/>
                      </a:lnTo>
                      <a:lnTo>
                        <a:pt x="246" y="900"/>
                      </a:lnTo>
                      <a:lnTo>
                        <a:pt x="244" y="908"/>
                      </a:lnTo>
                      <a:lnTo>
                        <a:pt x="244" y="908"/>
                      </a:lnTo>
                      <a:lnTo>
                        <a:pt x="242" y="918"/>
                      </a:lnTo>
                      <a:lnTo>
                        <a:pt x="244" y="922"/>
                      </a:lnTo>
                      <a:lnTo>
                        <a:pt x="248" y="924"/>
                      </a:lnTo>
                      <a:lnTo>
                        <a:pt x="254" y="924"/>
                      </a:lnTo>
                      <a:lnTo>
                        <a:pt x="262" y="920"/>
                      </a:lnTo>
                      <a:lnTo>
                        <a:pt x="270" y="916"/>
                      </a:lnTo>
                      <a:lnTo>
                        <a:pt x="284" y="904"/>
                      </a:lnTo>
                      <a:lnTo>
                        <a:pt x="284" y="904"/>
                      </a:lnTo>
                      <a:lnTo>
                        <a:pt x="292" y="900"/>
                      </a:lnTo>
                      <a:lnTo>
                        <a:pt x="300" y="898"/>
                      </a:lnTo>
                      <a:lnTo>
                        <a:pt x="308" y="898"/>
                      </a:lnTo>
                      <a:lnTo>
                        <a:pt x="316" y="902"/>
                      </a:lnTo>
                      <a:lnTo>
                        <a:pt x="326" y="906"/>
                      </a:lnTo>
                      <a:lnTo>
                        <a:pt x="336" y="912"/>
                      </a:lnTo>
                      <a:lnTo>
                        <a:pt x="352" y="926"/>
                      </a:lnTo>
                      <a:lnTo>
                        <a:pt x="352" y="926"/>
                      </a:lnTo>
                      <a:lnTo>
                        <a:pt x="358" y="930"/>
                      </a:lnTo>
                      <a:lnTo>
                        <a:pt x="362" y="932"/>
                      </a:lnTo>
                      <a:lnTo>
                        <a:pt x="366" y="930"/>
                      </a:lnTo>
                      <a:lnTo>
                        <a:pt x="370" y="926"/>
                      </a:lnTo>
                      <a:lnTo>
                        <a:pt x="376" y="918"/>
                      </a:lnTo>
                      <a:lnTo>
                        <a:pt x="380" y="916"/>
                      </a:lnTo>
                      <a:lnTo>
                        <a:pt x="386" y="918"/>
                      </a:lnTo>
                      <a:lnTo>
                        <a:pt x="386" y="918"/>
                      </a:lnTo>
                      <a:lnTo>
                        <a:pt x="392" y="920"/>
                      </a:lnTo>
                      <a:lnTo>
                        <a:pt x="402" y="918"/>
                      </a:lnTo>
                      <a:lnTo>
                        <a:pt x="420" y="912"/>
                      </a:lnTo>
                      <a:lnTo>
                        <a:pt x="432" y="908"/>
                      </a:lnTo>
                      <a:lnTo>
                        <a:pt x="432" y="908"/>
                      </a:lnTo>
                      <a:lnTo>
                        <a:pt x="432" y="910"/>
                      </a:lnTo>
                      <a:lnTo>
                        <a:pt x="430" y="916"/>
                      </a:lnTo>
                      <a:lnTo>
                        <a:pt x="430" y="916"/>
                      </a:lnTo>
                      <a:lnTo>
                        <a:pt x="418" y="932"/>
                      </a:lnTo>
                      <a:lnTo>
                        <a:pt x="412" y="946"/>
                      </a:lnTo>
                      <a:lnTo>
                        <a:pt x="410" y="962"/>
                      </a:lnTo>
                      <a:lnTo>
                        <a:pt x="410" y="978"/>
                      </a:lnTo>
                      <a:lnTo>
                        <a:pt x="410" y="978"/>
                      </a:lnTo>
                      <a:lnTo>
                        <a:pt x="408" y="986"/>
                      </a:lnTo>
                      <a:lnTo>
                        <a:pt x="406" y="990"/>
                      </a:lnTo>
                      <a:lnTo>
                        <a:pt x="402" y="992"/>
                      </a:lnTo>
                      <a:lnTo>
                        <a:pt x="396" y="994"/>
                      </a:lnTo>
                      <a:lnTo>
                        <a:pt x="392" y="998"/>
                      </a:lnTo>
                      <a:lnTo>
                        <a:pt x="386" y="1000"/>
                      </a:lnTo>
                      <a:lnTo>
                        <a:pt x="380" y="1008"/>
                      </a:lnTo>
                      <a:lnTo>
                        <a:pt x="374" y="1018"/>
                      </a:lnTo>
                      <a:lnTo>
                        <a:pt x="374" y="1018"/>
                      </a:lnTo>
                      <a:lnTo>
                        <a:pt x="368" y="1028"/>
                      </a:lnTo>
                      <a:lnTo>
                        <a:pt x="360" y="1036"/>
                      </a:lnTo>
                      <a:lnTo>
                        <a:pt x="352" y="1040"/>
                      </a:lnTo>
                      <a:lnTo>
                        <a:pt x="342" y="1044"/>
                      </a:lnTo>
                      <a:lnTo>
                        <a:pt x="332" y="1048"/>
                      </a:lnTo>
                      <a:lnTo>
                        <a:pt x="324" y="1054"/>
                      </a:lnTo>
                      <a:lnTo>
                        <a:pt x="314" y="1060"/>
                      </a:lnTo>
                      <a:lnTo>
                        <a:pt x="306" y="1072"/>
                      </a:lnTo>
                      <a:lnTo>
                        <a:pt x="306" y="1072"/>
                      </a:lnTo>
                      <a:lnTo>
                        <a:pt x="300" y="1082"/>
                      </a:lnTo>
                      <a:lnTo>
                        <a:pt x="296" y="1088"/>
                      </a:lnTo>
                      <a:lnTo>
                        <a:pt x="292" y="1090"/>
                      </a:lnTo>
                      <a:lnTo>
                        <a:pt x="288" y="1088"/>
                      </a:lnTo>
                      <a:lnTo>
                        <a:pt x="276" y="1086"/>
                      </a:lnTo>
                      <a:lnTo>
                        <a:pt x="268" y="1088"/>
                      </a:lnTo>
                      <a:lnTo>
                        <a:pt x="254" y="1090"/>
                      </a:lnTo>
                      <a:lnTo>
                        <a:pt x="254" y="1090"/>
                      </a:lnTo>
                      <a:lnTo>
                        <a:pt x="244" y="1096"/>
                      </a:lnTo>
                      <a:lnTo>
                        <a:pt x="236" y="1100"/>
                      </a:lnTo>
                      <a:lnTo>
                        <a:pt x="232" y="1104"/>
                      </a:lnTo>
                      <a:lnTo>
                        <a:pt x="228" y="1110"/>
                      </a:lnTo>
                      <a:lnTo>
                        <a:pt x="222" y="1118"/>
                      </a:lnTo>
                      <a:lnTo>
                        <a:pt x="218" y="1124"/>
                      </a:lnTo>
                      <a:lnTo>
                        <a:pt x="210" y="1128"/>
                      </a:lnTo>
                      <a:lnTo>
                        <a:pt x="210" y="1128"/>
                      </a:lnTo>
                      <a:lnTo>
                        <a:pt x="200" y="1132"/>
                      </a:lnTo>
                      <a:lnTo>
                        <a:pt x="194" y="1138"/>
                      </a:lnTo>
                      <a:lnTo>
                        <a:pt x="188" y="1144"/>
                      </a:lnTo>
                      <a:lnTo>
                        <a:pt x="186" y="1148"/>
                      </a:lnTo>
                      <a:lnTo>
                        <a:pt x="188" y="1152"/>
                      </a:lnTo>
                      <a:lnTo>
                        <a:pt x="192" y="1154"/>
                      </a:lnTo>
                      <a:lnTo>
                        <a:pt x="200" y="1154"/>
                      </a:lnTo>
                      <a:lnTo>
                        <a:pt x="212" y="1150"/>
                      </a:lnTo>
                      <a:lnTo>
                        <a:pt x="212" y="1150"/>
                      </a:lnTo>
                      <a:lnTo>
                        <a:pt x="224" y="1144"/>
                      </a:lnTo>
                      <a:lnTo>
                        <a:pt x="234" y="1138"/>
                      </a:lnTo>
                      <a:lnTo>
                        <a:pt x="248" y="1124"/>
                      </a:lnTo>
                      <a:lnTo>
                        <a:pt x="256" y="1116"/>
                      </a:lnTo>
                      <a:lnTo>
                        <a:pt x="258" y="1116"/>
                      </a:lnTo>
                      <a:lnTo>
                        <a:pt x="262" y="1120"/>
                      </a:lnTo>
                      <a:lnTo>
                        <a:pt x="262" y="1120"/>
                      </a:lnTo>
                      <a:lnTo>
                        <a:pt x="266" y="1124"/>
                      </a:lnTo>
                      <a:lnTo>
                        <a:pt x="270" y="1124"/>
                      </a:lnTo>
                      <a:lnTo>
                        <a:pt x="278" y="1122"/>
                      </a:lnTo>
                      <a:lnTo>
                        <a:pt x="282" y="1120"/>
                      </a:lnTo>
                      <a:lnTo>
                        <a:pt x="284" y="1120"/>
                      </a:lnTo>
                      <a:lnTo>
                        <a:pt x="288" y="1124"/>
                      </a:lnTo>
                      <a:lnTo>
                        <a:pt x="290" y="1128"/>
                      </a:lnTo>
                      <a:lnTo>
                        <a:pt x="290" y="1128"/>
                      </a:lnTo>
                      <a:lnTo>
                        <a:pt x="292" y="1136"/>
                      </a:lnTo>
                      <a:lnTo>
                        <a:pt x="296" y="1138"/>
                      </a:lnTo>
                      <a:lnTo>
                        <a:pt x="298" y="1140"/>
                      </a:lnTo>
                      <a:lnTo>
                        <a:pt x="302" y="1138"/>
                      </a:lnTo>
                      <a:lnTo>
                        <a:pt x="306" y="1136"/>
                      </a:lnTo>
                      <a:lnTo>
                        <a:pt x="308" y="1130"/>
                      </a:lnTo>
                      <a:lnTo>
                        <a:pt x="308" y="1126"/>
                      </a:lnTo>
                      <a:lnTo>
                        <a:pt x="306" y="1120"/>
                      </a:lnTo>
                      <a:lnTo>
                        <a:pt x="306" y="1120"/>
                      </a:lnTo>
                      <a:lnTo>
                        <a:pt x="306" y="1114"/>
                      </a:lnTo>
                      <a:lnTo>
                        <a:pt x="308" y="1110"/>
                      </a:lnTo>
                      <a:lnTo>
                        <a:pt x="312" y="1106"/>
                      </a:lnTo>
                      <a:lnTo>
                        <a:pt x="316" y="1102"/>
                      </a:lnTo>
                      <a:lnTo>
                        <a:pt x="322" y="1100"/>
                      </a:lnTo>
                      <a:lnTo>
                        <a:pt x="328" y="1100"/>
                      </a:lnTo>
                      <a:lnTo>
                        <a:pt x="332" y="1102"/>
                      </a:lnTo>
                      <a:lnTo>
                        <a:pt x="334" y="1108"/>
                      </a:lnTo>
                      <a:lnTo>
                        <a:pt x="334" y="1108"/>
                      </a:lnTo>
                      <a:lnTo>
                        <a:pt x="334" y="1110"/>
                      </a:lnTo>
                      <a:lnTo>
                        <a:pt x="336" y="1110"/>
                      </a:lnTo>
                      <a:lnTo>
                        <a:pt x="340" y="1110"/>
                      </a:lnTo>
                      <a:lnTo>
                        <a:pt x="354" y="1100"/>
                      </a:lnTo>
                      <a:lnTo>
                        <a:pt x="372" y="1088"/>
                      </a:lnTo>
                      <a:lnTo>
                        <a:pt x="380" y="1084"/>
                      </a:lnTo>
                      <a:lnTo>
                        <a:pt x="388" y="1082"/>
                      </a:lnTo>
                      <a:lnTo>
                        <a:pt x="388" y="1082"/>
                      </a:lnTo>
                      <a:lnTo>
                        <a:pt x="394" y="1082"/>
                      </a:lnTo>
                      <a:lnTo>
                        <a:pt x="396" y="1080"/>
                      </a:lnTo>
                      <a:lnTo>
                        <a:pt x="394" y="1074"/>
                      </a:lnTo>
                      <a:lnTo>
                        <a:pt x="394" y="1068"/>
                      </a:lnTo>
                      <a:lnTo>
                        <a:pt x="398" y="1062"/>
                      </a:lnTo>
                      <a:lnTo>
                        <a:pt x="408" y="1052"/>
                      </a:lnTo>
                      <a:lnTo>
                        <a:pt x="424" y="1042"/>
                      </a:lnTo>
                      <a:lnTo>
                        <a:pt x="424" y="1042"/>
                      </a:lnTo>
                      <a:lnTo>
                        <a:pt x="440" y="1032"/>
                      </a:lnTo>
                      <a:lnTo>
                        <a:pt x="452" y="1024"/>
                      </a:lnTo>
                      <a:lnTo>
                        <a:pt x="462" y="1016"/>
                      </a:lnTo>
                      <a:lnTo>
                        <a:pt x="468" y="1010"/>
                      </a:lnTo>
                      <a:lnTo>
                        <a:pt x="478" y="998"/>
                      </a:lnTo>
                      <a:lnTo>
                        <a:pt x="484" y="994"/>
                      </a:lnTo>
                      <a:lnTo>
                        <a:pt x="492" y="988"/>
                      </a:lnTo>
                      <a:lnTo>
                        <a:pt x="492" y="988"/>
                      </a:lnTo>
                      <a:lnTo>
                        <a:pt x="516" y="976"/>
                      </a:lnTo>
                      <a:lnTo>
                        <a:pt x="538" y="964"/>
                      </a:lnTo>
                      <a:lnTo>
                        <a:pt x="548" y="956"/>
                      </a:lnTo>
                      <a:lnTo>
                        <a:pt x="556" y="950"/>
                      </a:lnTo>
                      <a:lnTo>
                        <a:pt x="562" y="942"/>
                      </a:lnTo>
                      <a:lnTo>
                        <a:pt x="566" y="934"/>
                      </a:lnTo>
                      <a:lnTo>
                        <a:pt x="566" y="934"/>
                      </a:lnTo>
                      <a:lnTo>
                        <a:pt x="568" y="928"/>
                      </a:lnTo>
                      <a:lnTo>
                        <a:pt x="572" y="922"/>
                      </a:lnTo>
                      <a:lnTo>
                        <a:pt x="580" y="916"/>
                      </a:lnTo>
                      <a:lnTo>
                        <a:pt x="588" y="912"/>
                      </a:lnTo>
                      <a:lnTo>
                        <a:pt x="592" y="906"/>
                      </a:lnTo>
                      <a:lnTo>
                        <a:pt x="592" y="900"/>
                      </a:lnTo>
                      <a:lnTo>
                        <a:pt x="592" y="900"/>
                      </a:lnTo>
                      <a:lnTo>
                        <a:pt x="592" y="898"/>
                      </a:lnTo>
                      <a:lnTo>
                        <a:pt x="590" y="896"/>
                      </a:lnTo>
                      <a:lnTo>
                        <a:pt x="582" y="892"/>
                      </a:lnTo>
                      <a:lnTo>
                        <a:pt x="564" y="892"/>
                      </a:lnTo>
                      <a:lnTo>
                        <a:pt x="556" y="890"/>
                      </a:lnTo>
                      <a:lnTo>
                        <a:pt x="554" y="890"/>
                      </a:lnTo>
                      <a:lnTo>
                        <a:pt x="554" y="888"/>
                      </a:lnTo>
                      <a:lnTo>
                        <a:pt x="554" y="886"/>
                      </a:lnTo>
                      <a:lnTo>
                        <a:pt x="556" y="882"/>
                      </a:lnTo>
                      <a:lnTo>
                        <a:pt x="570" y="870"/>
                      </a:lnTo>
                      <a:lnTo>
                        <a:pt x="570" y="870"/>
                      </a:lnTo>
                      <a:lnTo>
                        <a:pt x="598" y="846"/>
                      </a:lnTo>
                      <a:lnTo>
                        <a:pt x="616" y="828"/>
                      </a:lnTo>
                      <a:lnTo>
                        <a:pt x="630" y="810"/>
                      </a:lnTo>
                      <a:lnTo>
                        <a:pt x="644" y="786"/>
                      </a:lnTo>
                      <a:lnTo>
                        <a:pt x="644" y="786"/>
                      </a:lnTo>
                      <a:lnTo>
                        <a:pt x="654" y="774"/>
                      </a:lnTo>
                      <a:lnTo>
                        <a:pt x="666" y="764"/>
                      </a:lnTo>
                      <a:lnTo>
                        <a:pt x="680" y="756"/>
                      </a:lnTo>
                      <a:lnTo>
                        <a:pt x="694" y="750"/>
                      </a:lnTo>
                      <a:lnTo>
                        <a:pt x="710" y="750"/>
                      </a:lnTo>
                      <a:lnTo>
                        <a:pt x="726" y="752"/>
                      </a:lnTo>
                      <a:lnTo>
                        <a:pt x="742" y="758"/>
                      </a:lnTo>
                      <a:lnTo>
                        <a:pt x="750" y="764"/>
                      </a:lnTo>
                      <a:lnTo>
                        <a:pt x="758" y="770"/>
                      </a:lnTo>
                      <a:lnTo>
                        <a:pt x="758" y="770"/>
                      </a:lnTo>
                      <a:lnTo>
                        <a:pt x="768" y="782"/>
                      </a:lnTo>
                      <a:lnTo>
                        <a:pt x="770" y="784"/>
                      </a:lnTo>
                      <a:lnTo>
                        <a:pt x="770" y="784"/>
                      </a:lnTo>
                      <a:lnTo>
                        <a:pt x="752" y="776"/>
                      </a:lnTo>
                      <a:lnTo>
                        <a:pt x="738" y="768"/>
                      </a:lnTo>
                      <a:lnTo>
                        <a:pt x="720" y="764"/>
                      </a:lnTo>
                      <a:lnTo>
                        <a:pt x="712" y="762"/>
                      </a:lnTo>
                      <a:lnTo>
                        <a:pt x="704" y="762"/>
                      </a:lnTo>
                      <a:lnTo>
                        <a:pt x="696" y="764"/>
                      </a:lnTo>
                      <a:lnTo>
                        <a:pt x="690" y="768"/>
                      </a:lnTo>
                      <a:lnTo>
                        <a:pt x="690" y="768"/>
                      </a:lnTo>
                      <a:lnTo>
                        <a:pt x="680" y="776"/>
                      </a:lnTo>
                      <a:lnTo>
                        <a:pt x="674" y="784"/>
                      </a:lnTo>
                      <a:lnTo>
                        <a:pt x="672" y="790"/>
                      </a:lnTo>
                      <a:lnTo>
                        <a:pt x="672" y="796"/>
                      </a:lnTo>
                      <a:lnTo>
                        <a:pt x="672" y="802"/>
                      </a:lnTo>
                      <a:lnTo>
                        <a:pt x="670" y="810"/>
                      </a:lnTo>
                      <a:lnTo>
                        <a:pt x="666" y="818"/>
                      </a:lnTo>
                      <a:lnTo>
                        <a:pt x="658" y="828"/>
                      </a:lnTo>
                      <a:lnTo>
                        <a:pt x="658" y="828"/>
                      </a:lnTo>
                      <a:lnTo>
                        <a:pt x="652" y="836"/>
                      </a:lnTo>
                      <a:lnTo>
                        <a:pt x="650" y="844"/>
                      </a:lnTo>
                      <a:lnTo>
                        <a:pt x="652" y="848"/>
                      </a:lnTo>
                      <a:lnTo>
                        <a:pt x="656" y="852"/>
                      </a:lnTo>
                      <a:lnTo>
                        <a:pt x="660" y="856"/>
                      </a:lnTo>
                      <a:lnTo>
                        <a:pt x="662" y="858"/>
                      </a:lnTo>
                      <a:lnTo>
                        <a:pt x="662" y="862"/>
                      </a:lnTo>
                      <a:lnTo>
                        <a:pt x="656" y="866"/>
                      </a:lnTo>
                      <a:lnTo>
                        <a:pt x="656" y="866"/>
                      </a:lnTo>
                      <a:lnTo>
                        <a:pt x="646" y="874"/>
                      </a:lnTo>
                      <a:lnTo>
                        <a:pt x="644" y="876"/>
                      </a:lnTo>
                      <a:lnTo>
                        <a:pt x="644" y="878"/>
                      </a:lnTo>
                      <a:lnTo>
                        <a:pt x="646" y="880"/>
                      </a:lnTo>
                      <a:lnTo>
                        <a:pt x="648" y="882"/>
                      </a:lnTo>
                      <a:lnTo>
                        <a:pt x="658" y="884"/>
                      </a:lnTo>
                      <a:lnTo>
                        <a:pt x="670" y="884"/>
                      </a:lnTo>
                      <a:lnTo>
                        <a:pt x="684" y="882"/>
                      </a:lnTo>
                      <a:lnTo>
                        <a:pt x="698" y="876"/>
                      </a:lnTo>
                      <a:lnTo>
                        <a:pt x="712" y="866"/>
                      </a:lnTo>
                      <a:lnTo>
                        <a:pt x="712" y="866"/>
                      </a:lnTo>
                      <a:lnTo>
                        <a:pt x="732" y="850"/>
                      </a:lnTo>
                      <a:lnTo>
                        <a:pt x="748" y="840"/>
                      </a:lnTo>
                      <a:lnTo>
                        <a:pt x="762" y="834"/>
                      </a:lnTo>
                      <a:lnTo>
                        <a:pt x="778" y="834"/>
                      </a:lnTo>
                      <a:lnTo>
                        <a:pt x="778" y="834"/>
                      </a:lnTo>
                      <a:lnTo>
                        <a:pt x="786" y="832"/>
                      </a:lnTo>
                      <a:lnTo>
                        <a:pt x="790" y="830"/>
                      </a:lnTo>
                      <a:lnTo>
                        <a:pt x="790" y="828"/>
                      </a:lnTo>
                      <a:lnTo>
                        <a:pt x="790" y="824"/>
                      </a:lnTo>
                      <a:lnTo>
                        <a:pt x="790" y="820"/>
                      </a:lnTo>
                      <a:lnTo>
                        <a:pt x="790" y="818"/>
                      </a:lnTo>
                      <a:lnTo>
                        <a:pt x="794" y="814"/>
                      </a:lnTo>
                      <a:lnTo>
                        <a:pt x="800" y="810"/>
                      </a:lnTo>
                      <a:lnTo>
                        <a:pt x="800" y="810"/>
                      </a:lnTo>
                      <a:lnTo>
                        <a:pt x="804" y="806"/>
                      </a:lnTo>
                      <a:lnTo>
                        <a:pt x="806" y="802"/>
                      </a:lnTo>
                      <a:lnTo>
                        <a:pt x="804" y="796"/>
                      </a:lnTo>
                      <a:lnTo>
                        <a:pt x="802" y="790"/>
                      </a:lnTo>
                      <a:lnTo>
                        <a:pt x="800" y="784"/>
                      </a:lnTo>
                      <a:lnTo>
                        <a:pt x="800" y="780"/>
                      </a:lnTo>
                      <a:lnTo>
                        <a:pt x="804" y="776"/>
                      </a:lnTo>
                      <a:lnTo>
                        <a:pt x="812" y="774"/>
                      </a:lnTo>
                      <a:lnTo>
                        <a:pt x="812" y="774"/>
                      </a:lnTo>
                      <a:lnTo>
                        <a:pt x="824" y="772"/>
                      </a:lnTo>
                      <a:lnTo>
                        <a:pt x="834" y="770"/>
                      </a:lnTo>
                      <a:lnTo>
                        <a:pt x="850" y="764"/>
                      </a:lnTo>
                      <a:lnTo>
                        <a:pt x="856" y="764"/>
                      </a:lnTo>
                      <a:lnTo>
                        <a:pt x="860" y="764"/>
                      </a:lnTo>
                      <a:lnTo>
                        <a:pt x="862" y="768"/>
                      </a:lnTo>
                      <a:lnTo>
                        <a:pt x="862" y="774"/>
                      </a:lnTo>
                      <a:lnTo>
                        <a:pt x="862" y="774"/>
                      </a:lnTo>
                      <a:lnTo>
                        <a:pt x="862" y="780"/>
                      </a:lnTo>
                      <a:lnTo>
                        <a:pt x="866" y="784"/>
                      </a:lnTo>
                      <a:lnTo>
                        <a:pt x="870" y="788"/>
                      </a:lnTo>
                      <a:lnTo>
                        <a:pt x="874" y="790"/>
                      </a:lnTo>
                      <a:lnTo>
                        <a:pt x="888" y="794"/>
                      </a:lnTo>
                      <a:lnTo>
                        <a:pt x="896" y="798"/>
                      </a:lnTo>
                      <a:lnTo>
                        <a:pt x="906" y="802"/>
                      </a:lnTo>
                      <a:lnTo>
                        <a:pt x="906" y="802"/>
                      </a:lnTo>
                      <a:lnTo>
                        <a:pt x="912" y="806"/>
                      </a:lnTo>
                      <a:lnTo>
                        <a:pt x="918" y="806"/>
                      </a:lnTo>
                      <a:lnTo>
                        <a:pt x="922" y="804"/>
                      </a:lnTo>
                      <a:lnTo>
                        <a:pt x="924" y="802"/>
                      </a:lnTo>
                      <a:lnTo>
                        <a:pt x="926" y="800"/>
                      </a:lnTo>
                      <a:lnTo>
                        <a:pt x="930" y="800"/>
                      </a:lnTo>
                      <a:lnTo>
                        <a:pt x="934" y="804"/>
                      </a:lnTo>
                      <a:lnTo>
                        <a:pt x="940" y="810"/>
                      </a:lnTo>
                      <a:lnTo>
                        <a:pt x="940" y="810"/>
                      </a:lnTo>
                      <a:lnTo>
                        <a:pt x="948" y="820"/>
                      </a:lnTo>
                      <a:lnTo>
                        <a:pt x="958" y="824"/>
                      </a:lnTo>
                      <a:lnTo>
                        <a:pt x="968" y="828"/>
                      </a:lnTo>
                      <a:lnTo>
                        <a:pt x="978" y="828"/>
                      </a:lnTo>
                      <a:lnTo>
                        <a:pt x="1002" y="826"/>
                      </a:lnTo>
                      <a:lnTo>
                        <a:pt x="1024" y="824"/>
                      </a:lnTo>
                      <a:lnTo>
                        <a:pt x="1024" y="824"/>
                      </a:lnTo>
                      <a:lnTo>
                        <a:pt x="1036" y="826"/>
                      </a:lnTo>
                      <a:lnTo>
                        <a:pt x="1050" y="830"/>
                      </a:lnTo>
                      <a:lnTo>
                        <a:pt x="1076" y="842"/>
                      </a:lnTo>
                      <a:lnTo>
                        <a:pt x="1090" y="846"/>
                      </a:lnTo>
                      <a:lnTo>
                        <a:pt x="1104" y="850"/>
                      </a:lnTo>
                      <a:lnTo>
                        <a:pt x="1116" y="850"/>
                      </a:lnTo>
                      <a:lnTo>
                        <a:pt x="1122" y="848"/>
                      </a:lnTo>
                      <a:lnTo>
                        <a:pt x="1126" y="846"/>
                      </a:lnTo>
                      <a:lnTo>
                        <a:pt x="1126" y="846"/>
                      </a:lnTo>
                      <a:lnTo>
                        <a:pt x="1136" y="842"/>
                      </a:lnTo>
                      <a:lnTo>
                        <a:pt x="1142" y="840"/>
                      </a:lnTo>
                      <a:lnTo>
                        <a:pt x="1146" y="840"/>
                      </a:lnTo>
                      <a:lnTo>
                        <a:pt x="1150" y="842"/>
                      </a:lnTo>
                      <a:lnTo>
                        <a:pt x="1150" y="846"/>
                      </a:lnTo>
                      <a:lnTo>
                        <a:pt x="1150" y="850"/>
                      </a:lnTo>
                      <a:lnTo>
                        <a:pt x="1146" y="854"/>
                      </a:lnTo>
                      <a:lnTo>
                        <a:pt x="1142" y="858"/>
                      </a:lnTo>
                      <a:lnTo>
                        <a:pt x="1142" y="858"/>
                      </a:lnTo>
                      <a:lnTo>
                        <a:pt x="1138" y="860"/>
                      </a:lnTo>
                      <a:lnTo>
                        <a:pt x="1140" y="864"/>
                      </a:lnTo>
                      <a:lnTo>
                        <a:pt x="1146" y="868"/>
                      </a:lnTo>
                      <a:lnTo>
                        <a:pt x="1154" y="874"/>
                      </a:lnTo>
                      <a:lnTo>
                        <a:pt x="1174" y="882"/>
                      </a:lnTo>
                      <a:lnTo>
                        <a:pt x="1192" y="892"/>
                      </a:lnTo>
                      <a:lnTo>
                        <a:pt x="1192" y="892"/>
                      </a:lnTo>
                      <a:lnTo>
                        <a:pt x="1206" y="900"/>
                      </a:lnTo>
                      <a:lnTo>
                        <a:pt x="1216" y="912"/>
                      </a:lnTo>
                      <a:lnTo>
                        <a:pt x="1228" y="924"/>
                      </a:lnTo>
                      <a:lnTo>
                        <a:pt x="1244" y="934"/>
                      </a:lnTo>
                      <a:lnTo>
                        <a:pt x="1244" y="934"/>
                      </a:lnTo>
                      <a:lnTo>
                        <a:pt x="1254" y="938"/>
                      </a:lnTo>
                      <a:lnTo>
                        <a:pt x="1264" y="940"/>
                      </a:lnTo>
                      <a:lnTo>
                        <a:pt x="1272" y="940"/>
                      </a:lnTo>
                      <a:lnTo>
                        <a:pt x="1278" y="940"/>
                      </a:lnTo>
                      <a:lnTo>
                        <a:pt x="1282" y="938"/>
                      </a:lnTo>
                      <a:lnTo>
                        <a:pt x="1284" y="934"/>
                      </a:lnTo>
                      <a:lnTo>
                        <a:pt x="1284" y="930"/>
                      </a:lnTo>
                      <a:lnTo>
                        <a:pt x="1280" y="924"/>
                      </a:lnTo>
                      <a:lnTo>
                        <a:pt x="1280" y="924"/>
                      </a:lnTo>
                      <a:lnTo>
                        <a:pt x="1272" y="912"/>
                      </a:lnTo>
                      <a:lnTo>
                        <a:pt x="1268" y="904"/>
                      </a:lnTo>
                      <a:lnTo>
                        <a:pt x="1268" y="902"/>
                      </a:lnTo>
                      <a:lnTo>
                        <a:pt x="1270" y="902"/>
                      </a:lnTo>
                      <a:lnTo>
                        <a:pt x="1282" y="912"/>
                      </a:lnTo>
                      <a:lnTo>
                        <a:pt x="1282" y="912"/>
                      </a:lnTo>
                      <a:lnTo>
                        <a:pt x="1298" y="928"/>
                      </a:lnTo>
                      <a:lnTo>
                        <a:pt x="1314" y="938"/>
                      </a:lnTo>
                      <a:lnTo>
                        <a:pt x="1320" y="940"/>
                      </a:lnTo>
                      <a:lnTo>
                        <a:pt x="1324" y="940"/>
                      </a:lnTo>
                      <a:lnTo>
                        <a:pt x="1326" y="938"/>
                      </a:lnTo>
                      <a:lnTo>
                        <a:pt x="1326" y="930"/>
                      </a:lnTo>
                      <a:lnTo>
                        <a:pt x="1326" y="930"/>
                      </a:lnTo>
                      <a:lnTo>
                        <a:pt x="1322" y="916"/>
                      </a:lnTo>
                      <a:lnTo>
                        <a:pt x="1322" y="908"/>
                      </a:lnTo>
                      <a:lnTo>
                        <a:pt x="1322" y="906"/>
                      </a:lnTo>
                      <a:lnTo>
                        <a:pt x="1324" y="908"/>
                      </a:lnTo>
                      <a:lnTo>
                        <a:pt x="1332" y="922"/>
                      </a:lnTo>
                      <a:lnTo>
                        <a:pt x="1332" y="922"/>
                      </a:lnTo>
                      <a:lnTo>
                        <a:pt x="1338" y="930"/>
                      </a:lnTo>
                      <a:lnTo>
                        <a:pt x="1344" y="934"/>
                      </a:lnTo>
                      <a:lnTo>
                        <a:pt x="1348" y="936"/>
                      </a:lnTo>
                      <a:lnTo>
                        <a:pt x="1354" y="938"/>
                      </a:lnTo>
                      <a:lnTo>
                        <a:pt x="1358" y="938"/>
                      </a:lnTo>
                      <a:lnTo>
                        <a:pt x="1362" y="940"/>
                      </a:lnTo>
                      <a:lnTo>
                        <a:pt x="1368" y="942"/>
                      </a:lnTo>
                      <a:lnTo>
                        <a:pt x="1372" y="950"/>
                      </a:lnTo>
                      <a:lnTo>
                        <a:pt x="1372" y="950"/>
                      </a:lnTo>
                      <a:lnTo>
                        <a:pt x="1378" y="966"/>
                      </a:lnTo>
                      <a:lnTo>
                        <a:pt x="1382" y="976"/>
                      </a:lnTo>
                      <a:lnTo>
                        <a:pt x="1384" y="982"/>
                      </a:lnTo>
                      <a:lnTo>
                        <a:pt x="1390" y="988"/>
                      </a:lnTo>
                      <a:lnTo>
                        <a:pt x="1390" y="988"/>
                      </a:lnTo>
                      <a:lnTo>
                        <a:pt x="1394" y="992"/>
                      </a:lnTo>
                      <a:lnTo>
                        <a:pt x="1394" y="996"/>
                      </a:lnTo>
                      <a:lnTo>
                        <a:pt x="1390" y="1002"/>
                      </a:lnTo>
                      <a:lnTo>
                        <a:pt x="1388" y="1006"/>
                      </a:lnTo>
                      <a:lnTo>
                        <a:pt x="1388" y="1008"/>
                      </a:lnTo>
                      <a:lnTo>
                        <a:pt x="1392" y="1012"/>
                      </a:lnTo>
                      <a:lnTo>
                        <a:pt x="1398" y="1014"/>
                      </a:lnTo>
                      <a:lnTo>
                        <a:pt x="1398" y="1014"/>
                      </a:lnTo>
                      <a:lnTo>
                        <a:pt x="1412" y="1020"/>
                      </a:lnTo>
                      <a:lnTo>
                        <a:pt x="1414" y="1024"/>
                      </a:lnTo>
                      <a:lnTo>
                        <a:pt x="1416" y="1026"/>
                      </a:lnTo>
                      <a:lnTo>
                        <a:pt x="1422" y="1036"/>
                      </a:lnTo>
                      <a:lnTo>
                        <a:pt x="1426" y="1042"/>
                      </a:lnTo>
                      <a:lnTo>
                        <a:pt x="1434" y="1052"/>
                      </a:lnTo>
                      <a:lnTo>
                        <a:pt x="1434" y="1052"/>
                      </a:lnTo>
                      <a:lnTo>
                        <a:pt x="1452" y="1064"/>
                      </a:lnTo>
                      <a:lnTo>
                        <a:pt x="1464" y="1070"/>
                      </a:lnTo>
                      <a:lnTo>
                        <a:pt x="1466" y="1074"/>
                      </a:lnTo>
                      <a:lnTo>
                        <a:pt x="1460" y="1076"/>
                      </a:lnTo>
                      <a:lnTo>
                        <a:pt x="1460" y="1076"/>
                      </a:lnTo>
                      <a:lnTo>
                        <a:pt x="1452" y="1080"/>
                      </a:lnTo>
                      <a:lnTo>
                        <a:pt x="1450" y="1086"/>
                      </a:lnTo>
                      <a:lnTo>
                        <a:pt x="1448" y="1092"/>
                      </a:lnTo>
                      <a:lnTo>
                        <a:pt x="1442" y="1100"/>
                      </a:lnTo>
                      <a:lnTo>
                        <a:pt x="1442" y="1100"/>
                      </a:lnTo>
                      <a:lnTo>
                        <a:pt x="1440" y="1104"/>
                      </a:lnTo>
                      <a:lnTo>
                        <a:pt x="1440" y="1108"/>
                      </a:lnTo>
                      <a:lnTo>
                        <a:pt x="1440" y="1112"/>
                      </a:lnTo>
                      <a:lnTo>
                        <a:pt x="1442" y="1114"/>
                      </a:lnTo>
                      <a:lnTo>
                        <a:pt x="1446" y="1116"/>
                      </a:lnTo>
                      <a:lnTo>
                        <a:pt x="1450" y="1114"/>
                      </a:lnTo>
                      <a:lnTo>
                        <a:pt x="1452" y="1112"/>
                      </a:lnTo>
                      <a:lnTo>
                        <a:pt x="1456" y="1106"/>
                      </a:lnTo>
                      <a:lnTo>
                        <a:pt x="1456" y="1106"/>
                      </a:lnTo>
                      <a:lnTo>
                        <a:pt x="1462" y="1092"/>
                      </a:lnTo>
                      <a:lnTo>
                        <a:pt x="1466" y="1088"/>
                      </a:lnTo>
                      <a:lnTo>
                        <a:pt x="1470" y="1084"/>
                      </a:lnTo>
                      <a:lnTo>
                        <a:pt x="1474" y="1082"/>
                      </a:lnTo>
                      <a:lnTo>
                        <a:pt x="1478" y="1084"/>
                      </a:lnTo>
                      <a:lnTo>
                        <a:pt x="1484" y="1088"/>
                      </a:lnTo>
                      <a:lnTo>
                        <a:pt x="1488" y="1094"/>
                      </a:lnTo>
                      <a:lnTo>
                        <a:pt x="1488" y="1094"/>
                      </a:lnTo>
                      <a:lnTo>
                        <a:pt x="1492" y="1104"/>
                      </a:lnTo>
                      <a:lnTo>
                        <a:pt x="1494" y="1112"/>
                      </a:lnTo>
                      <a:lnTo>
                        <a:pt x="1494" y="1118"/>
                      </a:lnTo>
                      <a:lnTo>
                        <a:pt x="1492" y="1124"/>
                      </a:lnTo>
                      <a:lnTo>
                        <a:pt x="1488" y="1134"/>
                      </a:lnTo>
                      <a:lnTo>
                        <a:pt x="1488" y="1138"/>
                      </a:lnTo>
                      <a:lnTo>
                        <a:pt x="1488" y="1144"/>
                      </a:lnTo>
                      <a:lnTo>
                        <a:pt x="1488" y="1144"/>
                      </a:lnTo>
                      <a:lnTo>
                        <a:pt x="1492" y="1152"/>
                      </a:lnTo>
                      <a:lnTo>
                        <a:pt x="1494" y="1160"/>
                      </a:lnTo>
                      <a:lnTo>
                        <a:pt x="1496" y="1164"/>
                      </a:lnTo>
                      <a:lnTo>
                        <a:pt x="1498" y="1164"/>
                      </a:lnTo>
                      <a:lnTo>
                        <a:pt x="1502" y="1162"/>
                      </a:lnTo>
                      <a:lnTo>
                        <a:pt x="1508" y="1158"/>
                      </a:lnTo>
                      <a:lnTo>
                        <a:pt x="1508" y="1158"/>
                      </a:lnTo>
                      <a:lnTo>
                        <a:pt x="1516" y="1150"/>
                      </a:lnTo>
                      <a:lnTo>
                        <a:pt x="1524" y="1142"/>
                      </a:lnTo>
                      <a:lnTo>
                        <a:pt x="1526" y="1138"/>
                      </a:lnTo>
                      <a:lnTo>
                        <a:pt x="1526" y="1132"/>
                      </a:lnTo>
                      <a:lnTo>
                        <a:pt x="1524" y="1118"/>
                      </a:lnTo>
                      <a:lnTo>
                        <a:pt x="1524" y="1118"/>
                      </a:lnTo>
                      <a:lnTo>
                        <a:pt x="1522" y="1106"/>
                      </a:lnTo>
                      <a:lnTo>
                        <a:pt x="1524" y="1098"/>
                      </a:lnTo>
                      <a:lnTo>
                        <a:pt x="1528" y="1094"/>
                      </a:lnTo>
                      <a:lnTo>
                        <a:pt x="1530" y="1090"/>
                      </a:lnTo>
                      <a:lnTo>
                        <a:pt x="1530" y="1090"/>
                      </a:lnTo>
                      <a:lnTo>
                        <a:pt x="1528" y="1098"/>
                      </a:lnTo>
                      <a:lnTo>
                        <a:pt x="1530" y="1106"/>
                      </a:lnTo>
                      <a:lnTo>
                        <a:pt x="1532" y="1118"/>
                      </a:lnTo>
                      <a:lnTo>
                        <a:pt x="1534" y="1130"/>
                      </a:lnTo>
                      <a:lnTo>
                        <a:pt x="1532" y="1136"/>
                      </a:lnTo>
                      <a:lnTo>
                        <a:pt x="1530" y="1140"/>
                      </a:lnTo>
                      <a:lnTo>
                        <a:pt x="1530" y="1140"/>
                      </a:lnTo>
                      <a:lnTo>
                        <a:pt x="1526" y="1142"/>
                      </a:lnTo>
                      <a:lnTo>
                        <a:pt x="1526" y="1146"/>
                      </a:lnTo>
                      <a:lnTo>
                        <a:pt x="1526" y="1152"/>
                      </a:lnTo>
                      <a:lnTo>
                        <a:pt x="1526" y="1160"/>
                      </a:lnTo>
                      <a:lnTo>
                        <a:pt x="1524" y="1162"/>
                      </a:lnTo>
                      <a:lnTo>
                        <a:pt x="1522" y="1166"/>
                      </a:lnTo>
                      <a:lnTo>
                        <a:pt x="1522" y="1166"/>
                      </a:lnTo>
                      <a:lnTo>
                        <a:pt x="1516" y="1172"/>
                      </a:lnTo>
                      <a:lnTo>
                        <a:pt x="1512" y="1178"/>
                      </a:lnTo>
                      <a:lnTo>
                        <a:pt x="1512" y="1182"/>
                      </a:lnTo>
                      <a:lnTo>
                        <a:pt x="1512" y="1186"/>
                      </a:lnTo>
                      <a:lnTo>
                        <a:pt x="1518" y="1192"/>
                      </a:lnTo>
                      <a:lnTo>
                        <a:pt x="1520" y="1194"/>
                      </a:lnTo>
                      <a:lnTo>
                        <a:pt x="1524" y="1198"/>
                      </a:lnTo>
                      <a:lnTo>
                        <a:pt x="1524" y="1198"/>
                      </a:lnTo>
                      <a:lnTo>
                        <a:pt x="1528" y="1210"/>
                      </a:lnTo>
                      <a:lnTo>
                        <a:pt x="1534" y="1222"/>
                      </a:lnTo>
                      <a:lnTo>
                        <a:pt x="1542" y="1232"/>
                      </a:lnTo>
                      <a:lnTo>
                        <a:pt x="1554" y="1244"/>
                      </a:lnTo>
                      <a:lnTo>
                        <a:pt x="1554" y="1244"/>
                      </a:lnTo>
                      <a:lnTo>
                        <a:pt x="1558" y="1246"/>
                      </a:lnTo>
                      <a:lnTo>
                        <a:pt x="1560" y="1244"/>
                      </a:lnTo>
                      <a:lnTo>
                        <a:pt x="1562" y="1236"/>
                      </a:lnTo>
                      <a:lnTo>
                        <a:pt x="1564" y="1230"/>
                      </a:lnTo>
                      <a:lnTo>
                        <a:pt x="1566" y="1224"/>
                      </a:lnTo>
                      <a:lnTo>
                        <a:pt x="1574" y="1218"/>
                      </a:lnTo>
                      <a:lnTo>
                        <a:pt x="1584" y="1216"/>
                      </a:lnTo>
                      <a:lnTo>
                        <a:pt x="1584" y="1216"/>
                      </a:lnTo>
                      <a:lnTo>
                        <a:pt x="1592" y="1216"/>
                      </a:lnTo>
                      <a:lnTo>
                        <a:pt x="1594" y="1216"/>
                      </a:lnTo>
                      <a:lnTo>
                        <a:pt x="1586" y="1222"/>
                      </a:lnTo>
                      <a:lnTo>
                        <a:pt x="1582" y="1228"/>
                      </a:lnTo>
                      <a:lnTo>
                        <a:pt x="1578" y="1234"/>
                      </a:lnTo>
                      <a:lnTo>
                        <a:pt x="1574" y="1240"/>
                      </a:lnTo>
                      <a:lnTo>
                        <a:pt x="1576" y="1248"/>
                      </a:lnTo>
                      <a:lnTo>
                        <a:pt x="1576" y="1248"/>
                      </a:lnTo>
                      <a:lnTo>
                        <a:pt x="1582" y="1258"/>
                      </a:lnTo>
                      <a:lnTo>
                        <a:pt x="1586" y="1260"/>
                      </a:lnTo>
                      <a:lnTo>
                        <a:pt x="1588" y="1262"/>
                      </a:lnTo>
                      <a:lnTo>
                        <a:pt x="1590" y="1274"/>
                      </a:lnTo>
                      <a:lnTo>
                        <a:pt x="1590" y="1274"/>
                      </a:lnTo>
                      <a:lnTo>
                        <a:pt x="1592" y="1280"/>
                      </a:lnTo>
                      <a:lnTo>
                        <a:pt x="1596" y="1280"/>
                      </a:lnTo>
                      <a:lnTo>
                        <a:pt x="1600" y="1280"/>
                      </a:lnTo>
                      <a:lnTo>
                        <a:pt x="1604" y="1278"/>
                      </a:lnTo>
                      <a:lnTo>
                        <a:pt x="1608" y="1278"/>
                      </a:lnTo>
                      <a:lnTo>
                        <a:pt x="1610" y="1278"/>
                      </a:lnTo>
                      <a:lnTo>
                        <a:pt x="1610" y="1280"/>
                      </a:lnTo>
                      <a:lnTo>
                        <a:pt x="1606" y="1290"/>
                      </a:lnTo>
                      <a:lnTo>
                        <a:pt x="1606" y="1290"/>
                      </a:lnTo>
                      <a:lnTo>
                        <a:pt x="1598" y="1306"/>
                      </a:lnTo>
                      <a:lnTo>
                        <a:pt x="1596" y="1318"/>
                      </a:lnTo>
                      <a:lnTo>
                        <a:pt x="1598" y="1322"/>
                      </a:lnTo>
                      <a:lnTo>
                        <a:pt x="1600" y="1322"/>
                      </a:lnTo>
                      <a:lnTo>
                        <a:pt x="1600" y="1322"/>
                      </a:lnTo>
                      <a:lnTo>
                        <a:pt x="1602" y="1322"/>
                      </a:lnTo>
                      <a:lnTo>
                        <a:pt x="1602" y="1324"/>
                      </a:lnTo>
                      <a:lnTo>
                        <a:pt x="1602" y="1330"/>
                      </a:lnTo>
                      <a:lnTo>
                        <a:pt x="1602" y="1336"/>
                      </a:lnTo>
                      <a:lnTo>
                        <a:pt x="1604" y="1340"/>
                      </a:lnTo>
                      <a:lnTo>
                        <a:pt x="1608" y="1342"/>
                      </a:lnTo>
                      <a:lnTo>
                        <a:pt x="1608" y="1342"/>
                      </a:lnTo>
                      <a:lnTo>
                        <a:pt x="1610" y="1342"/>
                      </a:lnTo>
                      <a:lnTo>
                        <a:pt x="1612" y="1340"/>
                      </a:lnTo>
                      <a:lnTo>
                        <a:pt x="1614" y="1330"/>
                      </a:lnTo>
                      <a:lnTo>
                        <a:pt x="1616" y="1320"/>
                      </a:lnTo>
                      <a:lnTo>
                        <a:pt x="1618" y="1316"/>
                      </a:lnTo>
                      <a:lnTo>
                        <a:pt x="1622" y="1314"/>
                      </a:lnTo>
                      <a:lnTo>
                        <a:pt x="1622" y="1314"/>
                      </a:lnTo>
                      <a:lnTo>
                        <a:pt x="1630" y="1310"/>
                      </a:lnTo>
                      <a:lnTo>
                        <a:pt x="1636" y="1304"/>
                      </a:lnTo>
                      <a:lnTo>
                        <a:pt x="1642" y="1300"/>
                      </a:lnTo>
                      <a:lnTo>
                        <a:pt x="1642" y="1300"/>
                      </a:lnTo>
                      <a:lnTo>
                        <a:pt x="1644" y="1304"/>
                      </a:lnTo>
                      <a:lnTo>
                        <a:pt x="1644" y="1304"/>
                      </a:lnTo>
                      <a:lnTo>
                        <a:pt x="1646" y="1306"/>
                      </a:lnTo>
                      <a:lnTo>
                        <a:pt x="1648" y="1308"/>
                      </a:lnTo>
                      <a:lnTo>
                        <a:pt x="1654" y="1308"/>
                      </a:lnTo>
                      <a:lnTo>
                        <a:pt x="1660" y="1308"/>
                      </a:lnTo>
                      <a:lnTo>
                        <a:pt x="1660" y="1310"/>
                      </a:lnTo>
                      <a:lnTo>
                        <a:pt x="1660" y="1314"/>
                      </a:lnTo>
                      <a:lnTo>
                        <a:pt x="1660" y="1314"/>
                      </a:lnTo>
                      <a:lnTo>
                        <a:pt x="1660" y="1318"/>
                      </a:lnTo>
                      <a:lnTo>
                        <a:pt x="1658" y="1318"/>
                      </a:lnTo>
                      <a:lnTo>
                        <a:pt x="1656" y="1316"/>
                      </a:lnTo>
                      <a:lnTo>
                        <a:pt x="1652" y="1314"/>
                      </a:lnTo>
                      <a:lnTo>
                        <a:pt x="1648" y="1312"/>
                      </a:lnTo>
                      <a:lnTo>
                        <a:pt x="1642" y="1314"/>
                      </a:lnTo>
                      <a:lnTo>
                        <a:pt x="1634" y="1318"/>
                      </a:lnTo>
                      <a:lnTo>
                        <a:pt x="1634" y="1318"/>
                      </a:lnTo>
                      <a:lnTo>
                        <a:pt x="1622" y="1330"/>
                      </a:lnTo>
                      <a:lnTo>
                        <a:pt x="1618" y="1336"/>
                      </a:lnTo>
                      <a:lnTo>
                        <a:pt x="1618" y="1342"/>
                      </a:lnTo>
                      <a:lnTo>
                        <a:pt x="1618" y="1350"/>
                      </a:lnTo>
                      <a:lnTo>
                        <a:pt x="1618" y="1350"/>
                      </a:lnTo>
                      <a:lnTo>
                        <a:pt x="1620" y="1356"/>
                      </a:lnTo>
                      <a:lnTo>
                        <a:pt x="1622" y="1358"/>
                      </a:lnTo>
                      <a:lnTo>
                        <a:pt x="1626" y="1360"/>
                      </a:lnTo>
                      <a:lnTo>
                        <a:pt x="1628" y="1362"/>
                      </a:lnTo>
                      <a:lnTo>
                        <a:pt x="1624" y="1366"/>
                      </a:lnTo>
                      <a:lnTo>
                        <a:pt x="1624" y="1366"/>
                      </a:lnTo>
                      <a:lnTo>
                        <a:pt x="1622" y="1368"/>
                      </a:lnTo>
                      <a:lnTo>
                        <a:pt x="1622" y="1370"/>
                      </a:lnTo>
                      <a:lnTo>
                        <a:pt x="1624" y="1372"/>
                      </a:lnTo>
                      <a:lnTo>
                        <a:pt x="1626" y="1374"/>
                      </a:lnTo>
                      <a:lnTo>
                        <a:pt x="1624" y="1376"/>
                      </a:lnTo>
                      <a:lnTo>
                        <a:pt x="1624" y="1376"/>
                      </a:lnTo>
                      <a:lnTo>
                        <a:pt x="1620" y="1378"/>
                      </a:lnTo>
                      <a:lnTo>
                        <a:pt x="1620" y="1382"/>
                      </a:lnTo>
                      <a:lnTo>
                        <a:pt x="1620" y="1384"/>
                      </a:lnTo>
                      <a:lnTo>
                        <a:pt x="1622" y="1386"/>
                      </a:lnTo>
                      <a:lnTo>
                        <a:pt x="1630" y="1392"/>
                      </a:lnTo>
                      <a:lnTo>
                        <a:pt x="1642" y="1396"/>
                      </a:lnTo>
                      <a:lnTo>
                        <a:pt x="1642" y="1396"/>
                      </a:lnTo>
                      <a:lnTo>
                        <a:pt x="1650" y="1398"/>
                      </a:lnTo>
                      <a:lnTo>
                        <a:pt x="1656" y="1396"/>
                      </a:lnTo>
                      <a:lnTo>
                        <a:pt x="1662" y="1394"/>
                      </a:lnTo>
                      <a:lnTo>
                        <a:pt x="1670" y="1394"/>
                      </a:lnTo>
                      <a:lnTo>
                        <a:pt x="1670" y="1394"/>
                      </a:lnTo>
                      <a:lnTo>
                        <a:pt x="1676" y="1396"/>
                      </a:lnTo>
                      <a:lnTo>
                        <a:pt x="1676" y="1398"/>
                      </a:lnTo>
                      <a:lnTo>
                        <a:pt x="1676" y="1400"/>
                      </a:lnTo>
                      <a:lnTo>
                        <a:pt x="1682" y="1400"/>
                      </a:lnTo>
                      <a:lnTo>
                        <a:pt x="1682" y="1400"/>
                      </a:lnTo>
                      <a:lnTo>
                        <a:pt x="1688" y="1402"/>
                      </a:lnTo>
                      <a:lnTo>
                        <a:pt x="1688" y="1404"/>
                      </a:lnTo>
                      <a:lnTo>
                        <a:pt x="1686" y="1412"/>
                      </a:lnTo>
                      <a:lnTo>
                        <a:pt x="1686" y="1416"/>
                      </a:lnTo>
                      <a:lnTo>
                        <a:pt x="1686" y="1420"/>
                      </a:lnTo>
                      <a:lnTo>
                        <a:pt x="1688" y="1422"/>
                      </a:lnTo>
                      <a:lnTo>
                        <a:pt x="1694" y="1420"/>
                      </a:lnTo>
                      <a:lnTo>
                        <a:pt x="1694" y="1420"/>
                      </a:lnTo>
                      <a:lnTo>
                        <a:pt x="1700" y="1420"/>
                      </a:lnTo>
                      <a:lnTo>
                        <a:pt x="1702" y="1422"/>
                      </a:lnTo>
                      <a:lnTo>
                        <a:pt x="1706" y="1424"/>
                      </a:lnTo>
                      <a:lnTo>
                        <a:pt x="1714" y="1422"/>
                      </a:lnTo>
                      <a:lnTo>
                        <a:pt x="1714" y="1422"/>
                      </a:lnTo>
                      <a:lnTo>
                        <a:pt x="1718" y="1422"/>
                      </a:lnTo>
                      <a:lnTo>
                        <a:pt x="1722" y="1422"/>
                      </a:lnTo>
                      <a:lnTo>
                        <a:pt x="1730" y="1426"/>
                      </a:lnTo>
                      <a:lnTo>
                        <a:pt x="1736" y="1430"/>
                      </a:lnTo>
                      <a:lnTo>
                        <a:pt x="1738" y="1430"/>
                      </a:lnTo>
                      <a:lnTo>
                        <a:pt x="1742" y="1428"/>
                      </a:lnTo>
                      <a:lnTo>
                        <a:pt x="1742" y="1428"/>
                      </a:lnTo>
                      <a:lnTo>
                        <a:pt x="1744" y="1428"/>
                      </a:lnTo>
                      <a:lnTo>
                        <a:pt x="1748" y="1430"/>
                      </a:lnTo>
                      <a:lnTo>
                        <a:pt x="1750" y="1434"/>
                      </a:lnTo>
                      <a:lnTo>
                        <a:pt x="1750" y="1442"/>
                      </a:lnTo>
                      <a:lnTo>
                        <a:pt x="1748" y="1444"/>
                      </a:lnTo>
                      <a:lnTo>
                        <a:pt x="1744" y="1446"/>
                      </a:lnTo>
                      <a:lnTo>
                        <a:pt x="1744" y="1446"/>
                      </a:lnTo>
                      <a:lnTo>
                        <a:pt x="1742" y="1448"/>
                      </a:lnTo>
                      <a:lnTo>
                        <a:pt x="1742" y="1450"/>
                      </a:lnTo>
                      <a:lnTo>
                        <a:pt x="1748" y="1458"/>
                      </a:lnTo>
                      <a:lnTo>
                        <a:pt x="1758" y="1464"/>
                      </a:lnTo>
                      <a:lnTo>
                        <a:pt x="1764" y="1464"/>
                      </a:lnTo>
                      <a:lnTo>
                        <a:pt x="1768" y="1464"/>
                      </a:lnTo>
                      <a:lnTo>
                        <a:pt x="1768" y="1464"/>
                      </a:lnTo>
                      <a:lnTo>
                        <a:pt x="1774" y="1458"/>
                      </a:lnTo>
                      <a:lnTo>
                        <a:pt x="1778" y="1454"/>
                      </a:lnTo>
                      <a:lnTo>
                        <a:pt x="1778" y="1452"/>
                      </a:lnTo>
                      <a:lnTo>
                        <a:pt x="1778" y="1454"/>
                      </a:lnTo>
                      <a:lnTo>
                        <a:pt x="1780" y="1460"/>
                      </a:lnTo>
                      <a:lnTo>
                        <a:pt x="1780" y="1460"/>
                      </a:lnTo>
                      <a:lnTo>
                        <a:pt x="1780" y="1468"/>
                      </a:lnTo>
                      <a:lnTo>
                        <a:pt x="1784" y="1470"/>
                      </a:lnTo>
                      <a:lnTo>
                        <a:pt x="1786" y="1470"/>
                      </a:lnTo>
                      <a:lnTo>
                        <a:pt x="1786" y="1474"/>
                      </a:lnTo>
                      <a:lnTo>
                        <a:pt x="1786" y="1474"/>
                      </a:lnTo>
                      <a:lnTo>
                        <a:pt x="1784" y="1476"/>
                      </a:lnTo>
                      <a:lnTo>
                        <a:pt x="1782" y="1476"/>
                      </a:lnTo>
                      <a:lnTo>
                        <a:pt x="1780" y="1472"/>
                      </a:lnTo>
                      <a:lnTo>
                        <a:pt x="1776" y="1468"/>
                      </a:lnTo>
                      <a:lnTo>
                        <a:pt x="1774" y="1468"/>
                      </a:lnTo>
                      <a:lnTo>
                        <a:pt x="1772" y="1470"/>
                      </a:lnTo>
                      <a:lnTo>
                        <a:pt x="1772" y="1470"/>
                      </a:lnTo>
                      <a:lnTo>
                        <a:pt x="1770" y="1472"/>
                      </a:lnTo>
                      <a:lnTo>
                        <a:pt x="1772" y="1476"/>
                      </a:lnTo>
                      <a:lnTo>
                        <a:pt x="1780" y="1484"/>
                      </a:lnTo>
                      <a:lnTo>
                        <a:pt x="1790" y="1486"/>
                      </a:lnTo>
                      <a:lnTo>
                        <a:pt x="1794" y="1486"/>
                      </a:lnTo>
                      <a:lnTo>
                        <a:pt x="1794" y="1484"/>
                      </a:lnTo>
                      <a:lnTo>
                        <a:pt x="1794" y="1484"/>
                      </a:lnTo>
                      <a:lnTo>
                        <a:pt x="1796" y="1478"/>
                      </a:lnTo>
                      <a:lnTo>
                        <a:pt x="1800" y="1474"/>
                      </a:lnTo>
                      <a:lnTo>
                        <a:pt x="1804" y="1474"/>
                      </a:lnTo>
                      <a:lnTo>
                        <a:pt x="1804" y="1478"/>
                      </a:lnTo>
                      <a:lnTo>
                        <a:pt x="1804" y="1478"/>
                      </a:lnTo>
                      <a:lnTo>
                        <a:pt x="1804" y="1486"/>
                      </a:lnTo>
                      <a:lnTo>
                        <a:pt x="1806" y="1492"/>
                      </a:lnTo>
                      <a:lnTo>
                        <a:pt x="1808" y="1498"/>
                      </a:lnTo>
                      <a:lnTo>
                        <a:pt x="1808" y="1504"/>
                      </a:lnTo>
                      <a:lnTo>
                        <a:pt x="1808" y="1504"/>
                      </a:lnTo>
                      <a:lnTo>
                        <a:pt x="1808" y="1510"/>
                      </a:lnTo>
                      <a:lnTo>
                        <a:pt x="1810" y="1512"/>
                      </a:lnTo>
                      <a:lnTo>
                        <a:pt x="1812" y="1510"/>
                      </a:lnTo>
                      <a:lnTo>
                        <a:pt x="1816" y="1506"/>
                      </a:lnTo>
                      <a:lnTo>
                        <a:pt x="1816" y="1506"/>
                      </a:lnTo>
                      <a:lnTo>
                        <a:pt x="1818" y="1504"/>
                      </a:lnTo>
                      <a:lnTo>
                        <a:pt x="1820" y="1506"/>
                      </a:lnTo>
                      <a:lnTo>
                        <a:pt x="1822" y="1508"/>
                      </a:lnTo>
                      <a:lnTo>
                        <a:pt x="1822" y="1508"/>
                      </a:lnTo>
                      <a:lnTo>
                        <a:pt x="1822" y="1516"/>
                      </a:lnTo>
                      <a:lnTo>
                        <a:pt x="1824" y="1520"/>
                      </a:lnTo>
                      <a:lnTo>
                        <a:pt x="1828" y="1526"/>
                      </a:lnTo>
                      <a:lnTo>
                        <a:pt x="1832" y="1528"/>
                      </a:lnTo>
                      <a:lnTo>
                        <a:pt x="1832" y="1530"/>
                      </a:lnTo>
                      <a:lnTo>
                        <a:pt x="1832" y="1534"/>
                      </a:lnTo>
                      <a:lnTo>
                        <a:pt x="1832" y="1534"/>
                      </a:lnTo>
                      <a:lnTo>
                        <a:pt x="1832" y="1538"/>
                      </a:lnTo>
                      <a:lnTo>
                        <a:pt x="1830" y="1538"/>
                      </a:lnTo>
                      <a:lnTo>
                        <a:pt x="1826" y="1540"/>
                      </a:lnTo>
                      <a:lnTo>
                        <a:pt x="1824" y="1540"/>
                      </a:lnTo>
                      <a:lnTo>
                        <a:pt x="1824" y="1542"/>
                      </a:lnTo>
                      <a:lnTo>
                        <a:pt x="1830" y="1550"/>
                      </a:lnTo>
                      <a:lnTo>
                        <a:pt x="1830" y="1550"/>
                      </a:lnTo>
                      <a:lnTo>
                        <a:pt x="1836" y="1562"/>
                      </a:lnTo>
                      <a:lnTo>
                        <a:pt x="1840" y="1570"/>
                      </a:lnTo>
                      <a:lnTo>
                        <a:pt x="1840" y="1582"/>
                      </a:lnTo>
                      <a:lnTo>
                        <a:pt x="1840" y="1600"/>
                      </a:lnTo>
                      <a:lnTo>
                        <a:pt x="1840" y="1600"/>
                      </a:lnTo>
                      <a:lnTo>
                        <a:pt x="1838" y="1608"/>
                      </a:lnTo>
                      <a:lnTo>
                        <a:pt x="1836" y="1610"/>
                      </a:lnTo>
                      <a:lnTo>
                        <a:pt x="1834" y="1608"/>
                      </a:lnTo>
                      <a:lnTo>
                        <a:pt x="1834" y="1604"/>
                      </a:lnTo>
                      <a:lnTo>
                        <a:pt x="1828" y="1570"/>
                      </a:lnTo>
                      <a:lnTo>
                        <a:pt x="1828" y="1570"/>
                      </a:lnTo>
                      <a:lnTo>
                        <a:pt x="1824" y="1564"/>
                      </a:lnTo>
                      <a:lnTo>
                        <a:pt x="1816" y="1560"/>
                      </a:lnTo>
                      <a:lnTo>
                        <a:pt x="1808" y="1558"/>
                      </a:lnTo>
                      <a:lnTo>
                        <a:pt x="1798" y="1556"/>
                      </a:lnTo>
                      <a:lnTo>
                        <a:pt x="1776" y="1554"/>
                      </a:lnTo>
                      <a:lnTo>
                        <a:pt x="1766" y="1552"/>
                      </a:lnTo>
                      <a:lnTo>
                        <a:pt x="1758" y="1548"/>
                      </a:lnTo>
                      <a:lnTo>
                        <a:pt x="1758" y="1548"/>
                      </a:lnTo>
                      <a:lnTo>
                        <a:pt x="1752" y="1546"/>
                      </a:lnTo>
                      <a:lnTo>
                        <a:pt x="1746" y="1546"/>
                      </a:lnTo>
                      <a:lnTo>
                        <a:pt x="1744" y="1548"/>
                      </a:lnTo>
                      <a:lnTo>
                        <a:pt x="1742" y="1552"/>
                      </a:lnTo>
                      <a:lnTo>
                        <a:pt x="1744" y="1556"/>
                      </a:lnTo>
                      <a:lnTo>
                        <a:pt x="1746" y="1564"/>
                      </a:lnTo>
                      <a:lnTo>
                        <a:pt x="1754" y="1578"/>
                      </a:lnTo>
                      <a:lnTo>
                        <a:pt x="1754" y="1578"/>
                      </a:lnTo>
                      <a:lnTo>
                        <a:pt x="1758" y="1586"/>
                      </a:lnTo>
                      <a:lnTo>
                        <a:pt x="1764" y="1598"/>
                      </a:lnTo>
                      <a:lnTo>
                        <a:pt x="1770" y="1626"/>
                      </a:lnTo>
                      <a:lnTo>
                        <a:pt x="1774" y="1658"/>
                      </a:lnTo>
                      <a:lnTo>
                        <a:pt x="1774" y="1690"/>
                      </a:lnTo>
                      <a:lnTo>
                        <a:pt x="1774" y="1690"/>
                      </a:lnTo>
                      <a:lnTo>
                        <a:pt x="1774" y="1726"/>
                      </a:lnTo>
                      <a:lnTo>
                        <a:pt x="1770" y="1768"/>
                      </a:lnTo>
                      <a:lnTo>
                        <a:pt x="1766" y="1810"/>
                      </a:lnTo>
                      <a:lnTo>
                        <a:pt x="1762" y="1828"/>
                      </a:lnTo>
                      <a:lnTo>
                        <a:pt x="1756" y="1842"/>
                      </a:lnTo>
                      <a:lnTo>
                        <a:pt x="1756" y="1842"/>
                      </a:lnTo>
                      <a:lnTo>
                        <a:pt x="1754" y="1854"/>
                      </a:lnTo>
                      <a:lnTo>
                        <a:pt x="1754" y="1870"/>
                      </a:lnTo>
                      <a:lnTo>
                        <a:pt x="1756" y="1886"/>
                      </a:lnTo>
                      <a:lnTo>
                        <a:pt x="1760" y="1904"/>
                      </a:lnTo>
                      <a:lnTo>
                        <a:pt x="1764" y="1920"/>
                      </a:lnTo>
                      <a:lnTo>
                        <a:pt x="1766" y="1938"/>
                      </a:lnTo>
                      <a:lnTo>
                        <a:pt x="1766" y="1956"/>
                      </a:lnTo>
                      <a:lnTo>
                        <a:pt x="1762" y="1972"/>
                      </a:lnTo>
                      <a:lnTo>
                        <a:pt x="1762" y="1972"/>
                      </a:lnTo>
                      <a:lnTo>
                        <a:pt x="1760" y="1986"/>
                      </a:lnTo>
                      <a:lnTo>
                        <a:pt x="1758" y="1996"/>
                      </a:lnTo>
                      <a:lnTo>
                        <a:pt x="1762" y="2006"/>
                      </a:lnTo>
                      <a:lnTo>
                        <a:pt x="1766" y="2012"/>
                      </a:lnTo>
                      <a:lnTo>
                        <a:pt x="1774" y="2030"/>
                      </a:lnTo>
                      <a:lnTo>
                        <a:pt x="1778" y="2042"/>
                      </a:lnTo>
                      <a:lnTo>
                        <a:pt x="1780" y="2056"/>
                      </a:lnTo>
                      <a:lnTo>
                        <a:pt x="1780" y="2056"/>
                      </a:lnTo>
                      <a:lnTo>
                        <a:pt x="1784" y="2072"/>
                      </a:lnTo>
                      <a:lnTo>
                        <a:pt x="1786" y="2082"/>
                      </a:lnTo>
                      <a:lnTo>
                        <a:pt x="1792" y="2090"/>
                      </a:lnTo>
                      <a:lnTo>
                        <a:pt x="1798" y="2096"/>
                      </a:lnTo>
                      <a:lnTo>
                        <a:pt x="1808" y="2104"/>
                      </a:lnTo>
                      <a:lnTo>
                        <a:pt x="1812" y="2110"/>
                      </a:lnTo>
                      <a:lnTo>
                        <a:pt x="1814" y="2118"/>
                      </a:lnTo>
                      <a:lnTo>
                        <a:pt x="1814" y="2118"/>
                      </a:lnTo>
                      <a:lnTo>
                        <a:pt x="1816" y="2124"/>
                      </a:lnTo>
                      <a:lnTo>
                        <a:pt x="1818" y="2128"/>
                      </a:lnTo>
                      <a:lnTo>
                        <a:pt x="1824" y="2132"/>
                      </a:lnTo>
                      <a:lnTo>
                        <a:pt x="1828" y="2136"/>
                      </a:lnTo>
                      <a:lnTo>
                        <a:pt x="1832" y="2140"/>
                      </a:lnTo>
                      <a:lnTo>
                        <a:pt x="1834" y="2146"/>
                      </a:lnTo>
                      <a:lnTo>
                        <a:pt x="1836" y="2158"/>
                      </a:lnTo>
                      <a:lnTo>
                        <a:pt x="1836" y="2158"/>
                      </a:lnTo>
                      <a:lnTo>
                        <a:pt x="1838" y="2170"/>
                      </a:lnTo>
                      <a:lnTo>
                        <a:pt x="1842" y="2178"/>
                      </a:lnTo>
                      <a:lnTo>
                        <a:pt x="1846" y="2182"/>
                      </a:lnTo>
                      <a:lnTo>
                        <a:pt x="1852" y="2186"/>
                      </a:lnTo>
                      <a:lnTo>
                        <a:pt x="1856" y="2188"/>
                      </a:lnTo>
                      <a:lnTo>
                        <a:pt x="1860" y="2190"/>
                      </a:lnTo>
                      <a:lnTo>
                        <a:pt x="1862" y="2194"/>
                      </a:lnTo>
                      <a:lnTo>
                        <a:pt x="1860" y="2200"/>
                      </a:lnTo>
                      <a:lnTo>
                        <a:pt x="1860" y="2200"/>
                      </a:lnTo>
                      <a:lnTo>
                        <a:pt x="1858" y="2208"/>
                      </a:lnTo>
                      <a:lnTo>
                        <a:pt x="1858" y="2214"/>
                      </a:lnTo>
                      <a:lnTo>
                        <a:pt x="1860" y="2218"/>
                      </a:lnTo>
                      <a:lnTo>
                        <a:pt x="1862" y="2224"/>
                      </a:lnTo>
                      <a:lnTo>
                        <a:pt x="1872" y="2238"/>
                      </a:lnTo>
                      <a:lnTo>
                        <a:pt x="1890" y="2260"/>
                      </a:lnTo>
                      <a:lnTo>
                        <a:pt x="1890" y="2260"/>
                      </a:lnTo>
                      <a:lnTo>
                        <a:pt x="1900" y="2272"/>
                      </a:lnTo>
                      <a:lnTo>
                        <a:pt x="1904" y="2282"/>
                      </a:lnTo>
                      <a:lnTo>
                        <a:pt x="1908" y="2292"/>
                      </a:lnTo>
                      <a:lnTo>
                        <a:pt x="1908" y="2298"/>
                      </a:lnTo>
                      <a:lnTo>
                        <a:pt x="1910" y="2310"/>
                      </a:lnTo>
                      <a:lnTo>
                        <a:pt x="1912" y="2314"/>
                      </a:lnTo>
                      <a:lnTo>
                        <a:pt x="1916" y="2318"/>
                      </a:lnTo>
                      <a:lnTo>
                        <a:pt x="1916" y="2318"/>
                      </a:lnTo>
                      <a:lnTo>
                        <a:pt x="1920" y="2322"/>
                      </a:lnTo>
                      <a:lnTo>
                        <a:pt x="1926" y="2324"/>
                      </a:lnTo>
                      <a:lnTo>
                        <a:pt x="1940" y="2326"/>
                      </a:lnTo>
                      <a:lnTo>
                        <a:pt x="1948" y="2328"/>
                      </a:lnTo>
                      <a:lnTo>
                        <a:pt x="1958" y="2332"/>
                      </a:lnTo>
                      <a:lnTo>
                        <a:pt x="1968" y="2336"/>
                      </a:lnTo>
                      <a:lnTo>
                        <a:pt x="1978" y="2344"/>
                      </a:lnTo>
                      <a:lnTo>
                        <a:pt x="1978" y="2344"/>
                      </a:lnTo>
                      <a:lnTo>
                        <a:pt x="1986" y="2352"/>
                      </a:lnTo>
                      <a:lnTo>
                        <a:pt x="1994" y="2358"/>
                      </a:lnTo>
                      <a:lnTo>
                        <a:pt x="2006" y="2360"/>
                      </a:lnTo>
                      <a:lnTo>
                        <a:pt x="2016" y="2364"/>
                      </a:lnTo>
                      <a:lnTo>
                        <a:pt x="2022" y="2368"/>
                      </a:lnTo>
                      <a:lnTo>
                        <a:pt x="2030" y="2374"/>
                      </a:lnTo>
                      <a:lnTo>
                        <a:pt x="2030" y="2374"/>
                      </a:lnTo>
                      <a:lnTo>
                        <a:pt x="2036" y="2382"/>
                      </a:lnTo>
                      <a:lnTo>
                        <a:pt x="2040" y="2388"/>
                      </a:lnTo>
                      <a:lnTo>
                        <a:pt x="2046" y="2400"/>
                      </a:lnTo>
                      <a:lnTo>
                        <a:pt x="2048" y="2410"/>
                      </a:lnTo>
                      <a:lnTo>
                        <a:pt x="2052" y="2424"/>
                      </a:lnTo>
                      <a:lnTo>
                        <a:pt x="2052" y="2424"/>
                      </a:lnTo>
                      <a:lnTo>
                        <a:pt x="2052" y="2424"/>
                      </a:lnTo>
                      <a:lnTo>
                        <a:pt x="2052" y="2424"/>
                      </a:lnTo>
                      <a:lnTo>
                        <a:pt x="2066" y="2454"/>
                      </a:lnTo>
                      <a:lnTo>
                        <a:pt x="2078" y="2480"/>
                      </a:lnTo>
                      <a:lnTo>
                        <a:pt x="2092" y="2520"/>
                      </a:lnTo>
                      <a:lnTo>
                        <a:pt x="2100" y="2548"/>
                      </a:lnTo>
                      <a:lnTo>
                        <a:pt x="2106" y="2560"/>
                      </a:lnTo>
                      <a:lnTo>
                        <a:pt x="2112" y="2568"/>
                      </a:lnTo>
                      <a:lnTo>
                        <a:pt x="2112" y="2568"/>
                      </a:lnTo>
                      <a:lnTo>
                        <a:pt x="2120" y="2578"/>
                      </a:lnTo>
                      <a:lnTo>
                        <a:pt x="2130" y="2586"/>
                      </a:lnTo>
                      <a:lnTo>
                        <a:pt x="2150" y="2604"/>
                      </a:lnTo>
                      <a:lnTo>
                        <a:pt x="2160" y="2614"/>
                      </a:lnTo>
                      <a:lnTo>
                        <a:pt x="2166" y="2624"/>
                      </a:lnTo>
                      <a:lnTo>
                        <a:pt x="2170" y="2636"/>
                      </a:lnTo>
                      <a:lnTo>
                        <a:pt x="2170" y="2650"/>
                      </a:lnTo>
                      <a:lnTo>
                        <a:pt x="2170" y="2650"/>
                      </a:lnTo>
                      <a:lnTo>
                        <a:pt x="2170" y="2656"/>
                      </a:lnTo>
                      <a:lnTo>
                        <a:pt x="2168" y="2662"/>
                      </a:lnTo>
                      <a:lnTo>
                        <a:pt x="2164" y="2664"/>
                      </a:lnTo>
                      <a:lnTo>
                        <a:pt x="2162" y="2668"/>
                      </a:lnTo>
                      <a:lnTo>
                        <a:pt x="2154" y="2668"/>
                      </a:lnTo>
                      <a:lnTo>
                        <a:pt x="2148" y="2668"/>
                      </a:lnTo>
                      <a:lnTo>
                        <a:pt x="2142" y="2668"/>
                      </a:lnTo>
                      <a:lnTo>
                        <a:pt x="2138" y="2668"/>
                      </a:lnTo>
                      <a:lnTo>
                        <a:pt x="2140" y="2672"/>
                      </a:lnTo>
                      <a:lnTo>
                        <a:pt x="2146" y="2682"/>
                      </a:lnTo>
                      <a:lnTo>
                        <a:pt x="2146" y="2682"/>
                      </a:lnTo>
                      <a:lnTo>
                        <a:pt x="2156" y="2692"/>
                      </a:lnTo>
                      <a:lnTo>
                        <a:pt x="2166" y="2700"/>
                      </a:lnTo>
                      <a:lnTo>
                        <a:pt x="2188" y="2716"/>
                      </a:lnTo>
                      <a:lnTo>
                        <a:pt x="2212" y="2730"/>
                      </a:lnTo>
                      <a:lnTo>
                        <a:pt x="2226" y="2738"/>
                      </a:lnTo>
                      <a:lnTo>
                        <a:pt x="2238" y="2748"/>
                      </a:lnTo>
                      <a:lnTo>
                        <a:pt x="2238" y="2748"/>
                      </a:lnTo>
                      <a:lnTo>
                        <a:pt x="2244" y="2754"/>
                      </a:lnTo>
                      <a:lnTo>
                        <a:pt x="2248" y="2758"/>
                      </a:lnTo>
                      <a:lnTo>
                        <a:pt x="2250" y="2764"/>
                      </a:lnTo>
                      <a:lnTo>
                        <a:pt x="2252" y="2770"/>
                      </a:lnTo>
                      <a:lnTo>
                        <a:pt x="2250" y="2782"/>
                      </a:lnTo>
                      <a:lnTo>
                        <a:pt x="2250" y="2794"/>
                      </a:lnTo>
                      <a:lnTo>
                        <a:pt x="2248" y="2808"/>
                      </a:lnTo>
                      <a:lnTo>
                        <a:pt x="2250" y="2814"/>
                      </a:lnTo>
                      <a:lnTo>
                        <a:pt x="2252" y="2820"/>
                      </a:lnTo>
                      <a:lnTo>
                        <a:pt x="2256" y="2828"/>
                      </a:lnTo>
                      <a:lnTo>
                        <a:pt x="2262" y="2834"/>
                      </a:lnTo>
                      <a:lnTo>
                        <a:pt x="2270" y="2842"/>
                      </a:lnTo>
                      <a:lnTo>
                        <a:pt x="2280" y="2850"/>
                      </a:lnTo>
                      <a:lnTo>
                        <a:pt x="2280" y="2850"/>
                      </a:lnTo>
                      <a:lnTo>
                        <a:pt x="2300" y="2866"/>
                      </a:lnTo>
                      <a:lnTo>
                        <a:pt x="2316" y="2882"/>
                      </a:lnTo>
                      <a:lnTo>
                        <a:pt x="2326" y="2894"/>
                      </a:lnTo>
                      <a:lnTo>
                        <a:pt x="2332" y="2906"/>
                      </a:lnTo>
                      <a:lnTo>
                        <a:pt x="2336" y="2914"/>
                      </a:lnTo>
                      <a:lnTo>
                        <a:pt x="2340" y="2918"/>
                      </a:lnTo>
                      <a:lnTo>
                        <a:pt x="2344" y="2920"/>
                      </a:lnTo>
                      <a:lnTo>
                        <a:pt x="2350" y="2916"/>
                      </a:lnTo>
                      <a:lnTo>
                        <a:pt x="2350" y="2916"/>
                      </a:lnTo>
                      <a:lnTo>
                        <a:pt x="2358" y="2910"/>
                      </a:lnTo>
                      <a:lnTo>
                        <a:pt x="2362" y="2906"/>
                      </a:lnTo>
                      <a:lnTo>
                        <a:pt x="2364" y="2900"/>
                      </a:lnTo>
                      <a:lnTo>
                        <a:pt x="2364" y="2896"/>
                      </a:lnTo>
                      <a:lnTo>
                        <a:pt x="2358" y="2884"/>
                      </a:lnTo>
                      <a:lnTo>
                        <a:pt x="2346" y="2864"/>
                      </a:lnTo>
                      <a:lnTo>
                        <a:pt x="2346" y="2864"/>
                      </a:lnTo>
                      <a:lnTo>
                        <a:pt x="2340" y="2856"/>
                      </a:lnTo>
                      <a:lnTo>
                        <a:pt x="2336" y="2850"/>
                      </a:lnTo>
                      <a:lnTo>
                        <a:pt x="2332" y="2850"/>
                      </a:lnTo>
                      <a:lnTo>
                        <a:pt x="2330" y="2850"/>
                      </a:lnTo>
                      <a:lnTo>
                        <a:pt x="2324" y="2854"/>
                      </a:lnTo>
                      <a:lnTo>
                        <a:pt x="2320" y="2854"/>
                      </a:lnTo>
                      <a:lnTo>
                        <a:pt x="2316" y="2850"/>
                      </a:lnTo>
                      <a:lnTo>
                        <a:pt x="2316" y="2850"/>
                      </a:lnTo>
                      <a:lnTo>
                        <a:pt x="2312" y="2846"/>
                      </a:lnTo>
                      <a:lnTo>
                        <a:pt x="2310" y="2842"/>
                      </a:lnTo>
                      <a:lnTo>
                        <a:pt x="2310" y="2832"/>
                      </a:lnTo>
                      <a:lnTo>
                        <a:pt x="2310" y="2826"/>
                      </a:lnTo>
                      <a:lnTo>
                        <a:pt x="2310" y="2820"/>
                      </a:lnTo>
                      <a:lnTo>
                        <a:pt x="2306" y="2810"/>
                      </a:lnTo>
                      <a:lnTo>
                        <a:pt x="2300" y="2798"/>
                      </a:lnTo>
                      <a:lnTo>
                        <a:pt x="2300" y="2798"/>
                      </a:lnTo>
                      <a:lnTo>
                        <a:pt x="2290" y="2776"/>
                      </a:lnTo>
                      <a:lnTo>
                        <a:pt x="2286" y="2762"/>
                      </a:lnTo>
                      <a:lnTo>
                        <a:pt x="2282" y="2748"/>
                      </a:lnTo>
                      <a:lnTo>
                        <a:pt x="2276" y="2730"/>
                      </a:lnTo>
                      <a:lnTo>
                        <a:pt x="2276" y="2730"/>
                      </a:lnTo>
                      <a:lnTo>
                        <a:pt x="2270" y="2718"/>
                      </a:lnTo>
                      <a:lnTo>
                        <a:pt x="2264" y="2708"/>
                      </a:lnTo>
                      <a:lnTo>
                        <a:pt x="2250" y="2690"/>
                      </a:lnTo>
                      <a:lnTo>
                        <a:pt x="2236" y="2672"/>
                      </a:lnTo>
                      <a:lnTo>
                        <a:pt x="2230" y="2662"/>
                      </a:lnTo>
                      <a:lnTo>
                        <a:pt x="2224" y="2648"/>
                      </a:lnTo>
                      <a:lnTo>
                        <a:pt x="2224" y="2648"/>
                      </a:lnTo>
                      <a:lnTo>
                        <a:pt x="2220" y="2636"/>
                      </a:lnTo>
                      <a:lnTo>
                        <a:pt x="2214" y="2624"/>
                      </a:lnTo>
                      <a:lnTo>
                        <a:pt x="2198" y="2604"/>
                      </a:lnTo>
                      <a:lnTo>
                        <a:pt x="2182" y="2584"/>
                      </a:lnTo>
                      <a:lnTo>
                        <a:pt x="2168" y="2564"/>
                      </a:lnTo>
                      <a:lnTo>
                        <a:pt x="2168" y="2564"/>
                      </a:lnTo>
                      <a:lnTo>
                        <a:pt x="2160" y="2550"/>
                      </a:lnTo>
                      <a:lnTo>
                        <a:pt x="2154" y="2534"/>
                      </a:lnTo>
                      <a:lnTo>
                        <a:pt x="2148" y="2516"/>
                      </a:lnTo>
                      <a:lnTo>
                        <a:pt x="2144" y="2498"/>
                      </a:lnTo>
                      <a:lnTo>
                        <a:pt x="2142" y="2482"/>
                      </a:lnTo>
                      <a:lnTo>
                        <a:pt x="2142" y="2470"/>
                      </a:lnTo>
                      <a:lnTo>
                        <a:pt x="2144" y="2466"/>
                      </a:lnTo>
                      <a:lnTo>
                        <a:pt x="2146" y="2464"/>
                      </a:lnTo>
                      <a:lnTo>
                        <a:pt x="2148" y="2464"/>
                      </a:lnTo>
                      <a:lnTo>
                        <a:pt x="2154" y="2466"/>
                      </a:lnTo>
                      <a:lnTo>
                        <a:pt x="2154" y="2466"/>
                      </a:lnTo>
                      <a:lnTo>
                        <a:pt x="2168" y="2474"/>
                      </a:lnTo>
                      <a:lnTo>
                        <a:pt x="2172" y="2476"/>
                      </a:lnTo>
                      <a:lnTo>
                        <a:pt x="2178" y="2474"/>
                      </a:lnTo>
                      <a:lnTo>
                        <a:pt x="2186" y="2478"/>
                      </a:lnTo>
                      <a:lnTo>
                        <a:pt x="2186" y="2478"/>
                      </a:lnTo>
                      <a:lnTo>
                        <a:pt x="2198" y="2484"/>
                      </a:lnTo>
                      <a:lnTo>
                        <a:pt x="2202" y="2488"/>
                      </a:lnTo>
                      <a:lnTo>
                        <a:pt x="2206" y="2492"/>
                      </a:lnTo>
                      <a:lnTo>
                        <a:pt x="2214" y="2508"/>
                      </a:lnTo>
                      <a:lnTo>
                        <a:pt x="2222" y="2536"/>
                      </a:lnTo>
                      <a:lnTo>
                        <a:pt x="2222" y="2536"/>
                      </a:lnTo>
                      <a:lnTo>
                        <a:pt x="2228" y="2556"/>
                      </a:lnTo>
                      <a:lnTo>
                        <a:pt x="2236" y="2574"/>
                      </a:lnTo>
                      <a:lnTo>
                        <a:pt x="2244" y="2594"/>
                      </a:lnTo>
                      <a:lnTo>
                        <a:pt x="2254" y="2612"/>
                      </a:lnTo>
                      <a:lnTo>
                        <a:pt x="2264" y="2628"/>
                      </a:lnTo>
                      <a:lnTo>
                        <a:pt x="2276" y="2642"/>
                      </a:lnTo>
                      <a:lnTo>
                        <a:pt x="2288" y="2654"/>
                      </a:lnTo>
                      <a:lnTo>
                        <a:pt x="2300" y="2664"/>
                      </a:lnTo>
                      <a:lnTo>
                        <a:pt x="2300" y="2664"/>
                      </a:lnTo>
                      <a:lnTo>
                        <a:pt x="2308" y="2672"/>
                      </a:lnTo>
                      <a:lnTo>
                        <a:pt x="2314" y="2678"/>
                      </a:lnTo>
                      <a:lnTo>
                        <a:pt x="2320" y="2694"/>
                      </a:lnTo>
                      <a:lnTo>
                        <a:pt x="2324" y="2700"/>
                      </a:lnTo>
                      <a:lnTo>
                        <a:pt x="2328" y="2706"/>
                      </a:lnTo>
                      <a:lnTo>
                        <a:pt x="2338" y="2714"/>
                      </a:lnTo>
                      <a:lnTo>
                        <a:pt x="2352" y="2722"/>
                      </a:lnTo>
                      <a:lnTo>
                        <a:pt x="2352" y="2722"/>
                      </a:lnTo>
                      <a:lnTo>
                        <a:pt x="2360" y="2724"/>
                      </a:lnTo>
                      <a:lnTo>
                        <a:pt x="2364" y="2728"/>
                      </a:lnTo>
                      <a:lnTo>
                        <a:pt x="2368" y="2732"/>
                      </a:lnTo>
                      <a:lnTo>
                        <a:pt x="2370" y="2736"/>
                      </a:lnTo>
                      <a:lnTo>
                        <a:pt x="2368" y="2746"/>
                      </a:lnTo>
                      <a:lnTo>
                        <a:pt x="2366" y="2754"/>
                      </a:lnTo>
                      <a:lnTo>
                        <a:pt x="2364" y="2764"/>
                      </a:lnTo>
                      <a:lnTo>
                        <a:pt x="2362" y="2772"/>
                      </a:lnTo>
                      <a:lnTo>
                        <a:pt x="2364" y="2776"/>
                      </a:lnTo>
                      <a:lnTo>
                        <a:pt x="2368" y="2782"/>
                      </a:lnTo>
                      <a:lnTo>
                        <a:pt x="2372" y="2786"/>
                      </a:lnTo>
                      <a:lnTo>
                        <a:pt x="2380" y="2790"/>
                      </a:lnTo>
                      <a:lnTo>
                        <a:pt x="2380" y="2790"/>
                      </a:lnTo>
                      <a:lnTo>
                        <a:pt x="2394" y="2798"/>
                      </a:lnTo>
                      <a:lnTo>
                        <a:pt x="2402" y="2804"/>
                      </a:lnTo>
                      <a:lnTo>
                        <a:pt x="2408" y="2810"/>
                      </a:lnTo>
                      <a:lnTo>
                        <a:pt x="2410" y="2816"/>
                      </a:lnTo>
                      <a:lnTo>
                        <a:pt x="2422" y="2834"/>
                      </a:lnTo>
                      <a:lnTo>
                        <a:pt x="2432" y="2848"/>
                      </a:lnTo>
                      <a:lnTo>
                        <a:pt x="2450" y="2864"/>
                      </a:lnTo>
                      <a:lnTo>
                        <a:pt x="2450" y="2864"/>
                      </a:lnTo>
                      <a:lnTo>
                        <a:pt x="2476" y="2890"/>
                      </a:lnTo>
                      <a:lnTo>
                        <a:pt x="2494" y="2912"/>
                      </a:lnTo>
                      <a:lnTo>
                        <a:pt x="2504" y="2928"/>
                      </a:lnTo>
                      <a:lnTo>
                        <a:pt x="2512" y="2942"/>
                      </a:lnTo>
                      <a:lnTo>
                        <a:pt x="2516" y="2954"/>
                      </a:lnTo>
                      <a:lnTo>
                        <a:pt x="2518" y="2964"/>
                      </a:lnTo>
                      <a:lnTo>
                        <a:pt x="2522" y="2976"/>
                      </a:lnTo>
                      <a:lnTo>
                        <a:pt x="2526" y="2988"/>
                      </a:lnTo>
                      <a:lnTo>
                        <a:pt x="2526" y="2988"/>
                      </a:lnTo>
                      <a:lnTo>
                        <a:pt x="2530" y="2998"/>
                      </a:lnTo>
                      <a:lnTo>
                        <a:pt x="2530" y="3010"/>
                      </a:lnTo>
                      <a:lnTo>
                        <a:pt x="2528" y="3020"/>
                      </a:lnTo>
                      <a:lnTo>
                        <a:pt x="2524" y="3028"/>
                      </a:lnTo>
                      <a:lnTo>
                        <a:pt x="2518" y="3038"/>
                      </a:lnTo>
                      <a:lnTo>
                        <a:pt x="2516" y="3050"/>
                      </a:lnTo>
                      <a:lnTo>
                        <a:pt x="2516" y="3060"/>
                      </a:lnTo>
                      <a:lnTo>
                        <a:pt x="2520" y="3072"/>
                      </a:lnTo>
                      <a:lnTo>
                        <a:pt x="2520" y="3072"/>
                      </a:lnTo>
                      <a:lnTo>
                        <a:pt x="2528" y="3084"/>
                      </a:lnTo>
                      <a:lnTo>
                        <a:pt x="2534" y="3094"/>
                      </a:lnTo>
                      <a:lnTo>
                        <a:pt x="2550" y="3106"/>
                      </a:lnTo>
                      <a:lnTo>
                        <a:pt x="2570" y="3120"/>
                      </a:lnTo>
                      <a:lnTo>
                        <a:pt x="2580" y="3130"/>
                      </a:lnTo>
                      <a:lnTo>
                        <a:pt x="2594" y="3140"/>
                      </a:lnTo>
                      <a:lnTo>
                        <a:pt x="2594" y="3140"/>
                      </a:lnTo>
                      <a:lnTo>
                        <a:pt x="2606" y="3152"/>
                      </a:lnTo>
                      <a:lnTo>
                        <a:pt x="2618" y="3158"/>
                      </a:lnTo>
                      <a:lnTo>
                        <a:pt x="2628" y="3162"/>
                      </a:lnTo>
                      <a:lnTo>
                        <a:pt x="2638" y="3164"/>
                      </a:lnTo>
                      <a:lnTo>
                        <a:pt x="2648" y="3168"/>
                      </a:lnTo>
                      <a:lnTo>
                        <a:pt x="2658" y="3170"/>
                      </a:lnTo>
                      <a:lnTo>
                        <a:pt x="2668" y="3176"/>
                      </a:lnTo>
                      <a:lnTo>
                        <a:pt x="2680" y="3186"/>
                      </a:lnTo>
                      <a:lnTo>
                        <a:pt x="2680" y="3186"/>
                      </a:lnTo>
                      <a:lnTo>
                        <a:pt x="2694" y="3198"/>
                      </a:lnTo>
                      <a:lnTo>
                        <a:pt x="2714" y="3210"/>
                      </a:lnTo>
                      <a:lnTo>
                        <a:pt x="2736" y="3224"/>
                      </a:lnTo>
                      <a:lnTo>
                        <a:pt x="2762" y="3236"/>
                      </a:lnTo>
                      <a:lnTo>
                        <a:pt x="2814" y="3260"/>
                      </a:lnTo>
                      <a:lnTo>
                        <a:pt x="2862" y="3278"/>
                      </a:lnTo>
                      <a:lnTo>
                        <a:pt x="2862" y="3278"/>
                      </a:lnTo>
                      <a:lnTo>
                        <a:pt x="2880" y="3282"/>
                      </a:lnTo>
                      <a:lnTo>
                        <a:pt x="2894" y="3282"/>
                      </a:lnTo>
                      <a:lnTo>
                        <a:pt x="2906" y="3278"/>
                      </a:lnTo>
                      <a:lnTo>
                        <a:pt x="2916" y="3272"/>
                      </a:lnTo>
                      <a:lnTo>
                        <a:pt x="2926" y="3266"/>
                      </a:lnTo>
                      <a:lnTo>
                        <a:pt x="2938" y="3260"/>
                      </a:lnTo>
                      <a:lnTo>
                        <a:pt x="2950" y="3258"/>
                      </a:lnTo>
                      <a:lnTo>
                        <a:pt x="2968" y="3260"/>
                      </a:lnTo>
                      <a:lnTo>
                        <a:pt x="2968" y="3260"/>
                      </a:lnTo>
                      <a:lnTo>
                        <a:pt x="2984" y="3264"/>
                      </a:lnTo>
                      <a:lnTo>
                        <a:pt x="2996" y="3272"/>
                      </a:lnTo>
                      <a:lnTo>
                        <a:pt x="3006" y="3280"/>
                      </a:lnTo>
                      <a:lnTo>
                        <a:pt x="3014" y="3290"/>
                      </a:lnTo>
                      <a:lnTo>
                        <a:pt x="3032" y="3314"/>
                      </a:lnTo>
                      <a:lnTo>
                        <a:pt x="3042" y="3326"/>
                      </a:lnTo>
                      <a:lnTo>
                        <a:pt x="3054" y="3338"/>
                      </a:lnTo>
                      <a:lnTo>
                        <a:pt x="3054" y="3338"/>
                      </a:lnTo>
                      <a:lnTo>
                        <a:pt x="3072" y="3356"/>
                      </a:lnTo>
                      <a:lnTo>
                        <a:pt x="3086" y="3364"/>
                      </a:lnTo>
                      <a:lnTo>
                        <a:pt x="3094" y="3368"/>
                      </a:lnTo>
                      <a:lnTo>
                        <a:pt x="3104" y="3368"/>
                      </a:lnTo>
                      <a:lnTo>
                        <a:pt x="3104" y="3368"/>
                      </a:lnTo>
                      <a:lnTo>
                        <a:pt x="3116" y="3368"/>
                      </a:lnTo>
                      <a:lnTo>
                        <a:pt x="3124" y="3370"/>
                      </a:lnTo>
                      <a:lnTo>
                        <a:pt x="3140" y="3376"/>
                      </a:lnTo>
                      <a:lnTo>
                        <a:pt x="3140" y="3376"/>
                      </a:lnTo>
                      <a:lnTo>
                        <a:pt x="3146" y="3382"/>
                      </a:lnTo>
                      <a:lnTo>
                        <a:pt x="3150" y="3386"/>
                      </a:lnTo>
                      <a:lnTo>
                        <a:pt x="3152" y="3388"/>
                      </a:lnTo>
                      <a:lnTo>
                        <a:pt x="3160" y="3390"/>
                      </a:lnTo>
                      <a:lnTo>
                        <a:pt x="3160" y="3390"/>
                      </a:lnTo>
                      <a:lnTo>
                        <a:pt x="3174" y="3392"/>
                      </a:lnTo>
                      <a:lnTo>
                        <a:pt x="3186" y="3398"/>
                      </a:lnTo>
                      <a:lnTo>
                        <a:pt x="3196" y="3404"/>
                      </a:lnTo>
                      <a:lnTo>
                        <a:pt x="3204" y="3406"/>
                      </a:lnTo>
                      <a:lnTo>
                        <a:pt x="3204" y="3406"/>
                      </a:lnTo>
                      <a:lnTo>
                        <a:pt x="3204" y="3406"/>
                      </a:lnTo>
                      <a:lnTo>
                        <a:pt x="3204" y="3404"/>
                      </a:lnTo>
                      <a:lnTo>
                        <a:pt x="3202" y="3402"/>
                      </a:lnTo>
                      <a:lnTo>
                        <a:pt x="3202" y="3400"/>
                      </a:lnTo>
                      <a:lnTo>
                        <a:pt x="3210" y="3404"/>
                      </a:lnTo>
                      <a:lnTo>
                        <a:pt x="3210" y="3404"/>
                      </a:lnTo>
                      <a:lnTo>
                        <a:pt x="3212" y="3406"/>
                      </a:lnTo>
                      <a:lnTo>
                        <a:pt x="3218" y="3406"/>
                      </a:lnTo>
                      <a:lnTo>
                        <a:pt x="3226" y="3406"/>
                      </a:lnTo>
                      <a:lnTo>
                        <a:pt x="3234" y="3404"/>
                      </a:lnTo>
                      <a:lnTo>
                        <a:pt x="3236" y="3402"/>
                      </a:lnTo>
                      <a:lnTo>
                        <a:pt x="3234" y="3400"/>
                      </a:lnTo>
                      <a:lnTo>
                        <a:pt x="3234" y="3400"/>
                      </a:lnTo>
                      <a:lnTo>
                        <a:pt x="3230" y="3398"/>
                      </a:lnTo>
                      <a:lnTo>
                        <a:pt x="3230" y="3396"/>
                      </a:lnTo>
                      <a:lnTo>
                        <a:pt x="3230" y="3394"/>
                      </a:lnTo>
                      <a:lnTo>
                        <a:pt x="3232" y="3394"/>
                      </a:lnTo>
                      <a:lnTo>
                        <a:pt x="3232" y="3394"/>
                      </a:lnTo>
                      <a:lnTo>
                        <a:pt x="3236" y="3396"/>
                      </a:lnTo>
                      <a:lnTo>
                        <a:pt x="3238" y="3396"/>
                      </a:lnTo>
                      <a:lnTo>
                        <a:pt x="3240" y="3392"/>
                      </a:lnTo>
                      <a:lnTo>
                        <a:pt x="3240" y="3392"/>
                      </a:lnTo>
                      <a:lnTo>
                        <a:pt x="3242" y="3398"/>
                      </a:lnTo>
                      <a:lnTo>
                        <a:pt x="3242" y="3398"/>
                      </a:lnTo>
                      <a:lnTo>
                        <a:pt x="3248" y="3406"/>
                      </a:lnTo>
                      <a:lnTo>
                        <a:pt x="3252" y="3410"/>
                      </a:lnTo>
                      <a:lnTo>
                        <a:pt x="3254" y="3412"/>
                      </a:lnTo>
                      <a:lnTo>
                        <a:pt x="3252" y="3416"/>
                      </a:lnTo>
                      <a:lnTo>
                        <a:pt x="3252" y="3416"/>
                      </a:lnTo>
                      <a:lnTo>
                        <a:pt x="3250" y="3418"/>
                      </a:lnTo>
                      <a:lnTo>
                        <a:pt x="3250" y="3418"/>
                      </a:lnTo>
                      <a:lnTo>
                        <a:pt x="3246" y="3416"/>
                      </a:lnTo>
                      <a:lnTo>
                        <a:pt x="3244" y="3412"/>
                      </a:lnTo>
                      <a:lnTo>
                        <a:pt x="3242" y="3412"/>
                      </a:lnTo>
                      <a:lnTo>
                        <a:pt x="3240" y="3414"/>
                      </a:lnTo>
                      <a:lnTo>
                        <a:pt x="3240" y="3414"/>
                      </a:lnTo>
                      <a:lnTo>
                        <a:pt x="3238" y="3418"/>
                      </a:lnTo>
                      <a:lnTo>
                        <a:pt x="3242" y="3422"/>
                      </a:lnTo>
                      <a:lnTo>
                        <a:pt x="3246" y="3426"/>
                      </a:lnTo>
                      <a:lnTo>
                        <a:pt x="3252" y="3434"/>
                      </a:lnTo>
                      <a:lnTo>
                        <a:pt x="3252" y="3434"/>
                      </a:lnTo>
                      <a:lnTo>
                        <a:pt x="3258" y="3442"/>
                      </a:lnTo>
                      <a:lnTo>
                        <a:pt x="3266" y="3448"/>
                      </a:lnTo>
                      <a:lnTo>
                        <a:pt x="3274" y="3454"/>
                      </a:lnTo>
                      <a:lnTo>
                        <a:pt x="3278" y="3460"/>
                      </a:lnTo>
                      <a:lnTo>
                        <a:pt x="3282" y="3466"/>
                      </a:lnTo>
                      <a:lnTo>
                        <a:pt x="3282" y="3466"/>
                      </a:lnTo>
                      <a:lnTo>
                        <a:pt x="3288" y="3478"/>
                      </a:lnTo>
                      <a:lnTo>
                        <a:pt x="3294" y="3486"/>
                      </a:lnTo>
                      <a:lnTo>
                        <a:pt x="3304" y="3494"/>
                      </a:lnTo>
                      <a:lnTo>
                        <a:pt x="3316" y="3506"/>
                      </a:lnTo>
                      <a:lnTo>
                        <a:pt x="3316" y="3506"/>
                      </a:lnTo>
                      <a:lnTo>
                        <a:pt x="3318" y="3510"/>
                      </a:lnTo>
                      <a:lnTo>
                        <a:pt x="3318" y="3512"/>
                      </a:lnTo>
                      <a:lnTo>
                        <a:pt x="3314" y="3514"/>
                      </a:lnTo>
                      <a:lnTo>
                        <a:pt x="3310" y="3518"/>
                      </a:lnTo>
                      <a:lnTo>
                        <a:pt x="3310" y="3518"/>
                      </a:lnTo>
                      <a:lnTo>
                        <a:pt x="3310" y="3520"/>
                      </a:lnTo>
                      <a:lnTo>
                        <a:pt x="3310" y="3520"/>
                      </a:lnTo>
                      <a:lnTo>
                        <a:pt x="3316" y="3522"/>
                      </a:lnTo>
                      <a:lnTo>
                        <a:pt x="3318" y="3522"/>
                      </a:lnTo>
                      <a:lnTo>
                        <a:pt x="3318" y="3522"/>
                      </a:lnTo>
                      <a:lnTo>
                        <a:pt x="3318" y="3528"/>
                      </a:lnTo>
                      <a:lnTo>
                        <a:pt x="3318" y="3528"/>
                      </a:lnTo>
                      <a:lnTo>
                        <a:pt x="3318" y="3534"/>
                      </a:lnTo>
                      <a:lnTo>
                        <a:pt x="3316" y="3534"/>
                      </a:lnTo>
                      <a:lnTo>
                        <a:pt x="3314" y="3536"/>
                      </a:lnTo>
                      <a:lnTo>
                        <a:pt x="3312" y="3540"/>
                      </a:lnTo>
                      <a:lnTo>
                        <a:pt x="3312" y="3540"/>
                      </a:lnTo>
                      <a:lnTo>
                        <a:pt x="3312" y="3550"/>
                      </a:lnTo>
                      <a:lnTo>
                        <a:pt x="3314" y="3558"/>
                      </a:lnTo>
                      <a:lnTo>
                        <a:pt x="3318" y="3564"/>
                      </a:lnTo>
                      <a:lnTo>
                        <a:pt x="3322" y="3566"/>
                      </a:lnTo>
                      <a:lnTo>
                        <a:pt x="3322" y="3566"/>
                      </a:lnTo>
                      <a:lnTo>
                        <a:pt x="3330" y="3570"/>
                      </a:lnTo>
                      <a:lnTo>
                        <a:pt x="3334" y="3574"/>
                      </a:lnTo>
                      <a:lnTo>
                        <a:pt x="3338" y="3578"/>
                      </a:lnTo>
                      <a:lnTo>
                        <a:pt x="3338" y="3578"/>
                      </a:lnTo>
                      <a:lnTo>
                        <a:pt x="3340" y="3582"/>
                      </a:lnTo>
                      <a:lnTo>
                        <a:pt x="3342" y="3580"/>
                      </a:lnTo>
                      <a:lnTo>
                        <a:pt x="3348" y="3574"/>
                      </a:lnTo>
                      <a:lnTo>
                        <a:pt x="3348" y="3574"/>
                      </a:lnTo>
                      <a:lnTo>
                        <a:pt x="3350" y="3572"/>
                      </a:lnTo>
                      <a:lnTo>
                        <a:pt x="3350" y="3570"/>
                      </a:lnTo>
                      <a:lnTo>
                        <a:pt x="3348" y="3566"/>
                      </a:lnTo>
                      <a:lnTo>
                        <a:pt x="3338" y="3558"/>
                      </a:lnTo>
                      <a:lnTo>
                        <a:pt x="3338" y="3558"/>
                      </a:lnTo>
                      <a:lnTo>
                        <a:pt x="3336" y="3554"/>
                      </a:lnTo>
                      <a:lnTo>
                        <a:pt x="3336" y="3552"/>
                      </a:lnTo>
                      <a:lnTo>
                        <a:pt x="3336" y="3550"/>
                      </a:lnTo>
                      <a:lnTo>
                        <a:pt x="3338" y="3552"/>
                      </a:lnTo>
                      <a:lnTo>
                        <a:pt x="3338" y="3552"/>
                      </a:lnTo>
                      <a:lnTo>
                        <a:pt x="3342" y="3554"/>
                      </a:lnTo>
                      <a:lnTo>
                        <a:pt x="3348" y="3558"/>
                      </a:lnTo>
                      <a:lnTo>
                        <a:pt x="3354" y="3562"/>
                      </a:lnTo>
                      <a:lnTo>
                        <a:pt x="3358" y="3566"/>
                      </a:lnTo>
                      <a:lnTo>
                        <a:pt x="3358" y="3566"/>
                      </a:lnTo>
                      <a:lnTo>
                        <a:pt x="3358" y="3576"/>
                      </a:lnTo>
                      <a:lnTo>
                        <a:pt x="3360" y="3578"/>
                      </a:lnTo>
                      <a:lnTo>
                        <a:pt x="3362" y="3582"/>
                      </a:lnTo>
                      <a:lnTo>
                        <a:pt x="3362" y="3582"/>
                      </a:lnTo>
                      <a:lnTo>
                        <a:pt x="3366" y="3584"/>
                      </a:lnTo>
                      <a:lnTo>
                        <a:pt x="3368" y="3586"/>
                      </a:lnTo>
                      <a:lnTo>
                        <a:pt x="3374" y="3586"/>
                      </a:lnTo>
                      <a:lnTo>
                        <a:pt x="3384" y="3592"/>
                      </a:lnTo>
                      <a:lnTo>
                        <a:pt x="3384" y="3592"/>
                      </a:lnTo>
                      <a:lnTo>
                        <a:pt x="3398" y="3604"/>
                      </a:lnTo>
                      <a:lnTo>
                        <a:pt x="3402" y="3608"/>
                      </a:lnTo>
                      <a:lnTo>
                        <a:pt x="3402" y="3612"/>
                      </a:lnTo>
                      <a:lnTo>
                        <a:pt x="3402" y="3612"/>
                      </a:lnTo>
                      <a:lnTo>
                        <a:pt x="3402" y="3620"/>
                      </a:lnTo>
                      <a:lnTo>
                        <a:pt x="3400" y="3624"/>
                      </a:lnTo>
                      <a:lnTo>
                        <a:pt x="3398" y="3626"/>
                      </a:lnTo>
                      <a:lnTo>
                        <a:pt x="3398" y="3626"/>
                      </a:lnTo>
                      <a:lnTo>
                        <a:pt x="3398" y="3628"/>
                      </a:lnTo>
                      <a:lnTo>
                        <a:pt x="3396" y="3630"/>
                      </a:lnTo>
                      <a:lnTo>
                        <a:pt x="3400" y="3634"/>
                      </a:lnTo>
                      <a:lnTo>
                        <a:pt x="3404" y="3636"/>
                      </a:lnTo>
                      <a:lnTo>
                        <a:pt x="3408" y="3638"/>
                      </a:lnTo>
                      <a:lnTo>
                        <a:pt x="3408" y="3638"/>
                      </a:lnTo>
                      <a:lnTo>
                        <a:pt x="3410" y="3640"/>
                      </a:lnTo>
                      <a:lnTo>
                        <a:pt x="3414" y="3640"/>
                      </a:lnTo>
                      <a:lnTo>
                        <a:pt x="3414" y="3642"/>
                      </a:lnTo>
                      <a:lnTo>
                        <a:pt x="3416" y="3640"/>
                      </a:lnTo>
                      <a:lnTo>
                        <a:pt x="3416" y="3640"/>
                      </a:lnTo>
                      <a:lnTo>
                        <a:pt x="3416" y="3636"/>
                      </a:lnTo>
                      <a:lnTo>
                        <a:pt x="3414" y="3634"/>
                      </a:lnTo>
                      <a:lnTo>
                        <a:pt x="3410" y="3630"/>
                      </a:lnTo>
                      <a:lnTo>
                        <a:pt x="3406" y="3626"/>
                      </a:lnTo>
                      <a:lnTo>
                        <a:pt x="3408" y="3626"/>
                      </a:lnTo>
                      <a:lnTo>
                        <a:pt x="3410" y="3624"/>
                      </a:lnTo>
                      <a:lnTo>
                        <a:pt x="3410" y="3624"/>
                      </a:lnTo>
                      <a:lnTo>
                        <a:pt x="3414" y="3622"/>
                      </a:lnTo>
                      <a:lnTo>
                        <a:pt x="3414" y="3624"/>
                      </a:lnTo>
                      <a:lnTo>
                        <a:pt x="3416" y="3628"/>
                      </a:lnTo>
                      <a:lnTo>
                        <a:pt x="3418" y="3630"/>
                      </a:lnTo>
                      <a:lnTo>
                        <a:pt x="3418" y="3630"/>
                      </a:lnTo>
                      <a:lnTo>
                        <a:pt x="3420" y="3630"/>
                      </a:lnTo>
                      <a:lnTo>
                        <a:pt x="3422" y="3632"/>
                      </a:lnTo>
                      <a:lnTo>
                        <a:pt x="3422" y="3636"/>
                      </a:lnTo>
                      <a:lnTo>
                        <a:pt x="3422" y="3642"/>
                      </a:lnTo>
                      <a:lnTo>
                        <a:pt x="3422" y="3646"/>
                      </a:lnTo>
                      <a:lnTo>
                        <a:pt x="3422" y="3646"/>
                      </a:lnTo>
                      <a:lnTo>
                        <a:pt x="3428" y="3654"/>
                      </a:lnTo>
                      <a:lnTo>
                        <a:pt x="3430" y="3656"/>
                      </a:lnTo>
                      <a:lnTo>
                        <a:pt x="3432" y="3656"/>
                      </a:lnTo>
                      <a:lnTo>
                        <a:pt x="3432" y="3656"/>
                      </a:lnTo>
                      <a:lnTo>
                        <a:pt x="3434" y="3648"/>
                      </a:lnTo>
                      <a:lnTo>
                        <a:pt x="3436" y="3646"/>
                      </a:lnTo>
                      <a:lnTo>
                        <a:pt x="3440" y="3644"/>
                      </a:lnTo>
                      <a:lnTo>
                        <a:pt x="3440" y="3644"/>
                      </a:lnTo>
                      <a:lnTo>
                        <a:pt x="3452" y="3646"/>
                      </a:lnTo>
                      <a:lnTo>
                        <a:pt x="3464" y="3650"/>
                      </a:lnTo>
                      <a:lnTo>
                        <a:pt x="3472" y="3652"/>
                      </a:lnTo>
                      <a:lnTo>
                        <a:pt x="3476" y="3654"/>
                      </a:lnTo>
                      <a:lnTo>
                        <a:pt x="3476" y="3654"/>
                      </a:lnTo>
                      <a:lnTo>
                        <a:pt x="3478" y="3652"/>
                      </a:lnTo>
                      <a:lnTo>
                        <a:pt x="3480" y="3654"/>
                      </a:lnTo>
                      <a:lnTo>
                        <a:pt x="3482" y="3662"/>
                      </a:lnTo>
                      <a:lnTo>
                        <a:pt x="3482" y="3662"/>
                      </a:lnTo>
                      <a:lnTo>
                        <a:pt x="3484" y="3666"/>
                      </a:lnTo>
                      <a:lnTo>
                        <a:pt x="3484" y="3670"/>
                      </a:lnTo>
                      <a:lnTo>
                        <a:pt x="3486" y="3672"/>
                      </a:lnTo>
                      <a:lnTo>
                        <a:pt x="3490" y="3676"/>
                      </a:lnTo>
                      <a:lnTo>
                        <a:pt x="3490" y="3676"/>
                      </a:lnTo>
                      <a:lnTo>
                        <a:pt x="3496" y="3678"/>
                      </a:lnTo>
                      <a:lnTo>
                        <a:pt x="3498" y="3678"/>
                      </a:lnTo>
                      <a:lnTo>
                        <a:pt x="3498" y="3674"/>
                      </a:lnTo>
                      <a:lnTo>
                        <a:pt x="3498" y="3674"/>
                      </a:lnTo>
                      <a:lnTo>
                        <a:pt x="3500" y="3668"/>
                      </a:lnTo>
                      <a:lnTo>
                        <a:pt x="3502" y="3666"/>
                      </a:lnTo>
                      <a:lnTo>
                        <a:pt x="3504" y="3666"/>
                      </a:lnTo>
                      <a:lnTo>
                        <a:pt x="3504" y="3668"/>
                      </a:lnTo>
                      <a:lnTo>
                        <a:pt x="3504" y="3668"/>
                      </a:lnTo>
                      <a:lnTo>
                        <a:pt x="3504" y="3672"/>
                      </a:lnTo>
                      <a:lnTo>
                        <a:pt x="3508" y="3680"/>
                      </a:lnTo>
                      <a:lnTo>
                        <a:pt x="3510" y="3686"/>
                      </a:lnTo>
                      <a:lnTo>
                        <a:pt x="3510" y="3694"/>
                      </a:lnTo>
                      <a:lnTo>
                        <a:pt x="3510" y="3694"/>
                      </a:lnTo>
                      <a:lnTo>
                        <a:pt x="3510" y="3696"/>
                      </a:lnTo>
                      <a:lnTo>
                        <a:pt x="3510" y="3698"/>
                      </a:lnTo>
                      <a:lnTo>
                        <a:pt x="3516" y="3698"/>
                      </a:lnTo>
                      <a:lnTo>
                        <a:pt x="3528" y="3696"/>
                      </a:lnTo>
                      <a:lnTo>
                        <a:pt x="3528" y="3696"/>
                      </a:lnTo>
                      <a:lnTo>
                        <a:pt x="3530" y="3696"/>
                      </a:lnTo>
                      <a:lnTo>
                        <a:pt x="3532" y="3696"/>
                      </a:lnTo>
                      <a:lnTo>
                        <a:pt x="3532" y="3692"/>
                      </a:lnTo>
                      <a:lnTo>
                        <a:pt x="3532" y="3690"/>
                      </a:lnTo>
                      <a:lnTo>
                        <a:pt x="3538" y="3688"/>
                      </a:lnTo>
                      <a:lnTo>
                        <a:pt x="3538" y="3688"/>
                      </a:lnTo>
                      <a:lnTo>
                        <a:pt x="3544" y="3688"/>
                      </a:lnTo>
                      <a:lnTo>
                        <a:pt x="3546" y="3686"/>
                      </a:lnTo>
                      <a:lnTo>
                        <a:pt x="3548" y="3684"/>
                      </a:lnTo>
                      <a:lnTo>
                        <a:pt x="3546" y="3680"/>
                      </a:lnTo>
                      <a:lnTo>
                        <a:pt x="3542" y="3672"/>
                      </a:lnTo>
                      <a:lnTo>
                        <a:pt x="3542" y="3672"/>
                      </a:lnTo>
                      <a:lnTo>
                        <a:pt x="3536" y="3664"/>
                      </a:lnTo>
                      <a:lnTo>
                        <a:pt x="3534" y="3660"/>
                      </a:lnTo>
                      <a:lnTo>
                        <a:pt x="3534" y="3658"/>
                      </a:lnTo>
                      <a:lnTo>
                        <a:pt x="3532" y="3658"/>
                      </a:lnTo>
                      <a:lnTo>
                        <a:pt x="3532" y="3658"/>
                      </a:lnTo>
                      <a:lnTo>
                        <a:pt x="3530" y="3658"/>
                      </a:lnTo>
                      <a:lnTo>
                        <a:pt x="3528" y="3656"/>
                      </a:lnTo>
                      <a:lnTo>
                        <a:pt x="3526" y="3652"/>
                      </a:lnTo>
                      <a:lnTo>
                        <a:pt x="3528" y="3648"/>
                      </a:lnTo>
                      <a:lnTo>
                        <a:pt x="3530" y="3646"/>
                      </a:lnTo>
                      <a:lnTo>
                        <a:pt x="3532" y="3646"/>
                      </a:lnTo>
                      <a:lnTo>
                        <a:pt x="3532" y="3646"/>
                      </a:lnTo>
                      <a:lnTo>
                        <a:pt x="3538" y="3644"/>
                      </a:lnTo>
                      <a:lnTo>
                        <a:pt x="3544" y="3642"/>
                      </a:lnTo>
                      <a:lnTo>
                        <a:pt x="3550" y="3636"/>
                      </a:lnTo>
                      <a:lnTo>
                        <a:pt x="3556" y="3628"/>
                      </a:lnTo>
                      <a:lnTo>
                        <a:pt x="3556" y="3628"/>
                      </a:lnTo>
                      <a:lnTo>
                        <a:pt x="3558" y="3624"/>
                      </a:lnTo>
                      <a:lnTo>
                        <a:pt x="3558" y="3622"/>
                      </a:lnTo>
                      <a:lnTo>
                        <a:pt x="3558" y="3618"/>
                      </a:lnTo>
                      <a:lnTo>
                        <a:pt x="3562" y="3616"/>
                      </a:lnTo>
                      <a:lnTo>
                        <a:pt x="3562" y="3616"/>
                      </a:lnTo>
                      <a:lnTo>
                        <a:pt x="3566" y="3614"/>
                      </a:lnTo>
                      <a:lnTo>
                        <a:pt x="3568" y="3612"/>
                      </a:lnTo>
                      <a:lnTo>
                        <a:pt x="3570" y="3610"/>
                      </a:lnTo>
                      <a:lnTo>
                        <a:pt x="3576" y="3610"/>
                      </a:lnTo>
                      <a:lnTo>
                        <a:pt x="3576" y="3610"/>
                      </a:lnTo>
                      <a:lnTo>
                        <a:pt x="3586" y="3612"/>
                      </a:lnTo>
                      <a:lnTo>
                        <a:pt x="3598" y="3620"/>
                      </a:lnTo>
                      <a:lnTo>
                        <a:pt x="3606" y="3626"/>
                      </a:lnTo>
                      <a:lnTo>
                        <a:pt x="3608" y="3630"/>
                      </a:lnTo>
                      <a:lnTo>
                        <a:pt x="3608" y="3632"/>
                      </a:lnTo>
                      <a:lnTo>
                        <a:pt x="3608" y="3632"/>
                      </a:lnTo>
                      <a:lnTo>
                        <a:pt x="3606" y="3636"/>
                      </a:lnTo>
                      <a:lnTo>
                        <a:pt x="3608" y="3638"/>
                      </a:lnTo>
                      <a:lnTo>
                        <a:pt x="3610" y="3640"/>
                      </a:lnTo>
                      <a:lnTo>
                        <a:pt x="3612" y="3640"/>
                      </a:lnTo>
                      <a:lnTo>
                        <a:pt x="3612" y="3640"/>
                      </a:lnTo>
                      <a:lnTo>
                        <a:pt x="3616" y="3638"/>
                      </a:lnTo>
                      <a:lnTo>
                        <a:pt x="3616" y="3638"/>
                      </a:lnTo>
                      <a:lnTo>
                        <a:pt x="3618" y="3638"/>
                      </a:lnTo>
                      <a:lnTo>
                        <a:pt x="3620" y="3638"/>
                      </a:lnTo>
                      <a:lnTo>
                        <a:pt x="3620" y="3638"/>
                      </a:lnTo>
                      <a:lnTo>
                        <a:pt x="3622" y="3638"/>
                      </a:lnTo>
                      <a:lnTo>
                        <a:pt x="3620" y="3640"/>
                      </a:lnTo>
                      <a:lnTo>
                        <a:pt x="3618" y="3648"/>
                      </a:lnTo>
                      <a:lnTo>
                        <a:pt x="3614" y="3658"/>
                      </a:lnTo>
                      <a:lnTo>
                        <a:pt x="3612" y="3662"/>
                      </a:lnTo>
                      <a:lnTo>
                        <a:pt x="3614" y="3666"/>
                      </a:lnTo>
                      <a:lnTo>
                        <a:pt x="3614" y="3666"/>
                      </a:lnTo>
                      <a:lnTo>
                        <a:pt x="3622" y="3682"/>
                      </a:lnTo>
                      <a:lnTo>
                        <a:pt x="3626" y="3690"/>
                      </a:lnTo>
                      <a:lnTo>
                        <a:pt x="3632" y="3696"/>
                      </a:lnTo>
                      <a:lnTo>
                        <a:pt x="3632" y="3696"/>
                      </a:lnTo>
                      <a:lnTo>
                        <a:pt x="3636" y="3700"/>
                      </a:lnTo>
                      <a:lnTo>
                        <a:pt x="3638" y="3702"/>
                      </a:lnTo>
                      <a:lnTo>
                        <a:pt x="3640" y="3704"/>
                      </a:lnTo>
                      <a:lnTo>
                        <a:pt x="3640" y="3708"/>
                      </a:lnTo>
                      <a:lnTo>
                        <a:pt x="3672" y="3654"/>
                      </a:lnTo>
                      <a:lnTo>
                        <a:pt x="3672" y="3654"/>
                      </a:lnTo>
                      <a:lnTo>
                        <a:pt x="3654" y="3626"/>
                      </a:lnTo>
                      <a:lnTo>
                        <a:pt x="3654" y="3626"/>
                      </a:lnTo>
                      <a:close/>
                      <a:moveTo>
                        <a:pt x="3590" y="1870"/>
                      </a:moveTo>
                      <a:lnTo>
                        <a:pt x="3590" y="1870"/>
                      </a:lnTo>
                      <a:lnTo>
                        <a:pt x="3570" y="1886"/>
                      </a:lnTo>
                      <a:lnTo>
                        <a:pt x="3558" y="1894"/>
                      </a:lnTo>
                      <a:lnTo>
                        <a:pt x="3546" y="1900"/>
                      </a:lnTo>
                      <a:lnTo>
                        <a:pt x="3546" y="1900"/>
                      </a:lnTo>
                      <a:lnTo>
                        <a:pt x="3536" y="1904"/>
                      </a:lnTo>
                      <a:lnTo>
                        <a:pt x="3524" y="1910"/>
                      </a:lnTo>
                      <a:lnTo>
                        <a:pt x="3508" y="1920"/>
                      </a:lnTo>
                      <a:lnTo>
                        <a:pt x="3488" y="1932"/>
                      </a:lnTo>
                      <a:lnTo>
                        <a:pt x="3488" y="1932"/>
                      </a:lnTo>
                      <a:lnTo>
                        <a:pt x="3466" y="1938"/>
                      </a:lnTo>
                      <a:lnTo>
                        <a:pt x="3448" y="1942"/>
                      </a:lnTo>
                      <a:lnTo>
                        <a:pt x="3434" y="1942"/>
                      </a:lnTo>
                      <a:lnTo>
                        <a:pt x="3426" y="1940"/>
                      </a:lnTo>
                      <a:lnTo>
                        <a:pt x="3426" y="1940"/>
                      </a:lnTo>
                      <a:lnTo>
                        <a:pt x="3424" y="1938"/>
                      </a:lnTo>
                      <a:lnTo>
                        <a:pt x="3424" y="1938"/>
                      </a:lnTo>
                      <a:lnTo>
                        <a:pt x="3430" y="1936"/>
                      </a:lnTo>
                      <a:lnTo>
                        <a:pt x="3434" y="1936"/>
                      </a:lnTo>
                      <a:lnTo>
                        <a:pt x="3434" y="1934"/>
                      </a:lnTo>
                      <a:lnTo>
                        <a:pt x="3434" y="1934"/>
                      </a:lnTo>
                      <a:lnTo>
                        <a:pt x="3434" y="1934"/>
                      </a:lnTo>
                      <a:lnTo>
                        <a:pt x="3426" y="1932"/>
                      </a:lnTo>
                      <a:lnTo>
                        <a:pt x="3418" y="1930"/>
                      </a:lnTo>
                      <a:lnTo>
                        <a:pt x="3410" y="1930"/>
                      </a:lnTo>
                      <a:lnTo>
                        <a:pt x="3408" y="1928"/>
                      </a:lnTo>
                      <a:lnTo>
                        <a:pt x="3406" y="1926"/>
                      </a:lnTo>
                      <a:lnTo>
                        <a:pt x="3406" y="1926"/>
                      </a:lnTo>
                      <a:lnTo>
                        <a:pt x="3408" y="1922"/>
                      </a:lnTo>
                      <a:lnTo>
                        <a:pt x="3410" y="1916"/>
                      </a:lnTo>
                      <a:lnTo>
                        <a:pt x="3414" y="1910"/>
                      </a:lnTo>
                      <a:lnTo>
                        <a:pt x="3416" y="1900"/>
                      </a:lnTo>
                      <a:lnTo>
                        <a:pt x="3416" y="1900"/>
                      </a:lnTo>
                      <a:lnTo>
                        <a:pt x="3420" y="1892"/>
                      </a:lnTo>
                      <a:lnTo>
                        <a:pt x="3422" y="1890"/>
                      </a:lnTo>
                      <a:lnTo>
                        <a:pt x="3426" y="1886"/>
                      </a:lnTo>
                      <a:lnTo>
                        <a:pt x="3430" y="1880"/>
                      </a:lnTo>
                      <a:lnTo>
                        <a:pt x="3430" y="1880"/>
                      </a:lnTo>
                      <a:lnTo>
                        <a:pt x="3434" y="1872"/>
                      </a:lnTo>
                      <a:lnTo>
                        <a:pt x="3436" y="1870"/>
                      </a:lnTo>
                      <a:lnTo>
                        <a:pt x="3438" y="1872"/>
                      </a:lnTo>
                      <a:lnTo>
                        <a:pt x="3440" y="1880"/>
                      </a:lnTo>
                      <a:lnTo>
                        <a:pt x="3440" y="1880"/>
                      </a:lnTo>
                      <a:lnTo>
                        <a:pt x="3446" y="1882"/>
                      </a:lnTo>
                      <a:lnTo>
                        <a:pt x="3448" y="1884"/>
                      </a:lnTo>
                      <a:lnTo>
                        <a:pt x="3450" y="1886"/>
                      </a:lnTo>
                      <a:lnTo>
                        <a:pt x="3448" y="1888"/>
                      </a:lnTo>
                      <a:lnTo>
                        <a:pt x="3442" y="1892"/>
                      </a:lnTo>
                      <a:lnTo>
                        <a:pt x="3432" y="1894"/>
                      </a:lnTo>
                      <a:lnTo>
                        <a:pt x="3432" y="1894"/>
                      </a:lnTo>
                      <a:lnTo>
                        <a:pt x="3426" y="1894"/>
                      </a:lnTo>
                      <a:lnTo>
                        <a:pt x="3424" y="1896"/>
                      </a:lnTo>
                      <a:lnTo>
                        <a:pt x="3422" y="1898"/>
                      </a:lnTo>
                      <a:lnTo>
                        <a:pt x="3422" y="1902"/>
                      </a:lnTo>
                      <a:lnTo>
                        <a:pt x="3422" y="1904"/>
                      </a:lnTo>
                      <a:lnTo>
                        <a:pt x="3424" y="1906"/>
                      </a:lnTo>
                      <a:lnTo>
                        <a:pt x="3428" y="1908"/>
                      </a:lnTo>
                      <a:lnTo>
                        <a:pt x="3432" y="1908"/>
                      </a:lnTo>
                      <a:lnTo>
                        <a:pt x="3432" y="1908"/>
                      </a:lnTo>
                      <a:lnTo>
                        <a:pt x="3438" y="1908"/>
                      </a:lnTo>
                      <a:lnTo>
                        <a:pt x="3442" y="1910"/>
                      </a:lnTo>
                      <a:lnTo>
                        <a:pt x="3444" y="1912"/>
                      </a:lnTo>
                      <a:lnTo>
                        <a:pt x="3446" y="1910"/>
                      </a:lnTo>
                      <a:lnTo>
                        <a:pt x="3446" y="1910"/>
                      </a:lnTo>
                      <a:lnTo>
                        <a:pt x="3450" y="1904"/>
                      </a:lnTo>
                      <a:lnTo>
                        <a:pt x="3456" y="1900"/>
                      </a:lnTo>
                      <a:lnTo>
                        <a:pt x="3466" y="1896"/>
                      </a:lnTo>
                      <a:lnTo>
                        <a:pt x="3466" y="1896"/>
                      </a:lnTo>
                      <a:lnTo>
                        <a:pt x="3470" y="1892"/>
                      </a:lnTo>
                      <a:lnTo>
                        <a:pt x="3474" y="1888"/>
                      </a:lnTo>
                      <a:lnTo>
                        <a:pt x="3482" y="1880"/>
                      </a:lnTo>
                      <a:lnTo>
                        <a:pt x="3488" y="1876"/>
                      </a:lnTo>
                      <a:lnTo>
                        <a:pt x="3496" y="1874"/>
                      </a:lnTo>
                      <a:lnTo>
                        <a:pt x="3504" y="1874"/>
                      </a:lnTo>
                      <a:lnTo>
                        <a:pt x="3518" y="1876"/>
                      </a:lnTo>
                      <a:lnTo>
                        <a:pt x="3518" y="1876"/>
                      </a:lnTo>
                      <a:lnTo>
                        <a:pt x="3534" y="1880"/>
                      </a:lnTo>
                      <a:lnTo>
                        <a:pt x="3538" y="1880"/>
                      </a:lnTo>
                      <a:lnTo>
                        <a:pt x="3536" y="1878"/>
                      </a:lnTo>
                      <a:lnTo>
                        <a:pt x="3532" y="1876"/>
                      </a:lnTo>
                      <a:lnTo>
                        <a:pt x="3532" y="1872"/>
                      </a:lnTo>
                      <a:lnTo>
                        <a:pt x="3532" y="1870"/>
                      </a:lnTo>
                      <a:lnTo>
                        <a:pt x="3532" y="1870"/>
                      </a:lnTo>
                      <a:lnTo>
                        <a:pt x="3536" y="1866"/>
                      </a:lnTo>
                      <a:lnTo>
                        <a:pt x="3540" y="1864"/>
                      </a:lnTo>
                      <a:lnTo>
                        <a:pt x="3560" y="1862"/>
                      </a:lnTo>
                      <a:lnTo>
                        <a:pt x="3560" y="1862"/>
                      </a:lnTo>
                      <a:lnTo>
                        <a:pt x="3580" y="1860"/>
                      </a:lnTo>
                      <a:lnTo>
                        <a:pt x="3584" y="1860"/>
                      </a:lnTo>
                      <a:lnTo>
                        <a:pt x="3586" y="1858"/>
                      </a:lnTo>
                      <a:lnTo>
                        <a:pt x="3586" y="1858"/>
                      </a:lnTo>
                      <a:lnTo>
                        <a:pt x="3586" y="1854"/>
                      </a:lnTo>
                      <a:lnTo>
                        <a:pt x="3586" y="1852"/>
                      </a:lnTo>
                      <a:lnTo>
                        <a:pt x="3588" y="1850"/>
                      </a:lnTo>
                      <a:lnTo>
                        <a:pt x="3588" y="1850"/>
                      </a:lnTo>
                      <a:lnTo>
                        <a:pt x="3590" y="1850"/>
                      </a:lnTo>
                      <a:lnTo>
                        <a:pt x="3592" y="1852"/>
                      </a:lnTo>
                      <a:lnTo>
                        <a:pt x="3594" y="1858"/>
                      </a:lnTo>
                      <a:lnTo>
                        <a:pt x="3592" y="1864"/>
                      </a:lnTo>
                      <a:lnTo>
                        <a:pt x="3590" y="1870"/>
                      </a:lnTo>
                      <a:lnTo>
                        <a:pt x="3590" y="1870"/>
                      </a:lnTo>
                      <a:close/>
                      <a:moveTo>
                        <a:pt x="3578" y="1812"/>
                      </a:moveTo>
                      <a:lnTo>
                        <a:pt x="3578" y="1812"/>
                      </a:lnTo>
                      <a:lnTo>
                        <a:pt x="3586" y="1806"/>
                      </a:lnTo>
                      <a:lnTo>
                        <a:pt x="3596" y="1804"/>
                      </a:lnTo>
                      <a:lnTo>
                        <a:pt x="3624" y="1798"/>
                      </a:lnTo>
                      <a:lnTo>
                        <a:pt x="3624" y="1798"/>
                      </a:lnTo>
                      <a:lnTo>
                        <a:pt x="3636" y="1796"/>
                      </a:lnTo>
                      <a:lnTo>
                        <a:pt x="3642" y="1794"/>
                      </a:lnTo>
                      <a:lnTo>
                        <a:pt x="3656" y="1802"/>
                      </a:lnTo>
                      <a:lnTo>
                        <a:pt x="3656" y="1802"/>
                      </a:lnTo>
                      <a:lnTo>
                        <a:pt x="3662" y="1804"/>
                      </a:lnTo>
                      <a:lnTo>
                        <a:pt x="3664" y="1804"/>
                      </a:lnTo>
                      <a:lnTo>
                        <a:pt x="3668" y="1804"/>
                      </a:lnTo>
                      <a:lnTo>
                        <a:pt x="3668" y="1802"/>
                      </a:lnTo>
                      <a:lnTo>
                        <a:pt x="3672" y="1794"/>
                      </a:lnTo>
                      <a:lnTo>
                        <a:pt x="3674" y="1790"/>
                      </a:lnTo>
                      <a:lnTo>
                        <a:pt x="3678" y="1788"/>
                      </a:lnTo>
                      <a:lnTo>
                        <a:pt x="3678" y="1788"/>
                      </a:lnTo>
                      <a:lnTo>
                        <a:pt x="3686" y="1782"/>
                      </a:lnTo>
                      <a:lnTo>
                        <a:pt x="3696" y="1778"/>
                      </a:lnTo>
                      <a:lnTo>
                        <a:pt x="3706" y="1776"/>
                      </a:lnTo>
                      <a:lnTo>
                        <a:pt x="3716" y="1770"/>
                      </a:lnTo>
                      <a:lnTo>
                        <a:pt x="3716" y="1770"/>
                      </a:lnTo>
                      <a:lnTo>
                        <a:pt x="3714" y="1774"/>
                      </a:lnTo>
                      <a:lnTo>
                        <a:pt x="3712" y="1778"/>
                      </a:lnTo>
                      <a:lnTo>
                        <a:pt x="3708" y="1782"/>
                      </a:lnTo>
                      <a:lnTo>
                        <a:pt x="3702" y="1784"/>
                      </a:lnTo>
                      <a:lnTo>
                        <a:pt x="3702" y="1784"/>
                      </a:lnTo>
                      <a:lnTo>
                        <a:pt x="3698" y="1786"/>
                      </a:lnTo>
                      <a:lnTo>
                        <a:pt x="3694" y="1790"/>
                      </a:lnTo>
                      <a:lnTo>
                        <a:pt x="3696" y="1794"/>
                      </a:lnTo>
                      <a:lnTo>
                        <a:pt x="3698" y="1798"/>
                      </a:lnTo>
                      <a:lnTo>
                        <a:pt x="3698" y="1798"/>
                      </a:lnTo>
                      <a:lnTo>
                        <a:pt x="3702" y="1800"/>
                      </a:lnTo>
                      <a:lnTo>
                        <a:pt x="3702" y="1802"/>
                      </a:lnTo>
                      <a:lnTo>
                        <a:pt x="3700" y="1806"/>
                      </a:lnTo>
                      <a:lnTo>
                        <a:pt x="3700" y="1814"/>
                      </a:lnTo>
                      <a:lnTo>
                        <a:pt x="3700" y="1814"/>
                      </a:lnTo>
                      <a:lnTo>
                        <a:pt x="3700" y="1820"/>
                      </a:lnTo>
                      <a:lnTo>
                        <a:pt x="3696" y="1822"/>
                      </a:lnTo>
                      <a:lnTo>
                        <a:pt x="3690" y="1826"/>
                      </a:lnTo>
                      <a:lnTo>
                        <a:pt x="3684" y="1830"/>
                      </a:lnTo>
                      <a:lnTo>
                        <a:pt x="3684" y="1830"/>
                      </a:lnTo>
                      <a:lnTo>
                        <a:pt x="3680" y="1834"/>
                      </a:lnTo>
                      <a:lnTo>
                        <a:pt x="3676" y="1836"/>
                      </a:lnTo>
                      <a:lnTo>
                        <a:pt x="3662" y="1838"/>
                      </a:lnTo>
                      <a:lnTo>
                        <a:pt x="3648" y="1838"/>
                      </a:lnTo>
                      <a:lnTo>
                        <a:pt x="3638" y="1834"/>
                      </a:lnTo>
                      <a:lnTo>
                        <a:pt x="3638" y="1834"/>
                      </a:lnTo>
                      <a:lnTo>
                        <a:pt x="3628" y="1832"/>
                      </a:lnTo>
                      <a:lnTo>
                        <a:pt x="3616" y="1830"/>
                      </a:lnTo>
                      <a:lnTo>
                        <a:pt x="3604" y="1832"/>
                      </a:lnTo>
                      <a:lnTo>
                        <a:pt x="3594" y="1834"/>
                      </a:lnTo>
                      <a:lnTo>
                        <a:pt x="3594" y="1834"/>
                      </a:lnTo>
                      <a:lnTo>
                        <a:pt x="3588" y="1838"/>
                      </a:lnTo>
                      <a:lnTo>
                        <a:pt x="3582" y="1840"/>
                      </a:lnTo>
                      <a:lnTo>
                        <a:pt x="3574" y="1842"/>
                      </a:lnTo>
                      <a:lnTo>
                        <a:pt x="3574" y="1842"/>
                      </a:lnTo>
                      <a:lnTo>
                        <a:pt x="3568" y="1842"/>
                      </a:lnTo>
                      <a:lnTo>
                        <a:pt x="3562" y="1842"/>
                      </a:lnTo>
                      <a:lnTo>
                        <a:pt x="3560" y="1840"/>
                      </a:lnTo>
                      <a:lnTo>
                        <a:pt x="3558" y="1838"/>
                      </a:lnTo>
                      <a:lnTo>
                        <a:pt x="3558" y="1834"/>
                      </a:lnTo>
                      <a:lnTo>
                        <a:pt x="3560" y="1828"/>
                      </a:lnTo>
                      <a:lnTo>
                        <a:pt x="3560" y="1828"/>
                      </a:lnTo>
                      <a:lnTo>
                        <a:pt x="3564" y="1820"/>
                      </a:lnTo>
                      <a:lnTo>
                        <a:pt x="3570" y="1818"/>
                      </a:lnTo>
                      <a:lnTo>
                        <a:pt x="3574" y="1816"/>
                      </a:lnTo>
                      <a:lnTo>
                        <a:pt x="3578" y="1812"/>
                      </a:lnTo>
                      <a:lnTo>
                        <a:pt x="3578" y="1812"/>
                      </a:lnTo>
                      <a:close/>
                      <a:moveTo>
                        <a:pt x="3092" y="1606"/>
                      </a:moveTo>
                      <a:lnTo>
                        <a:pt x="3092" y="1606"/>
                      </a:lnTo>
                      <a:lnTo>
                        <a:pt x="3104" y="1594"/>
                      </a:lnTo>
                      <a:lnTo>
                        <a:pt x="3118" y="1586"/>
                      </a:lnTo>
                      <a:lnTo>
                        <a:pt x="3158" y="1566"/>
                      </a:lnTo>
                      <a:lnTo>
                        <a:pt x="3158" y="1566"/>
                      </a:lnTo>
                      <a:lnTo>
                        <a:pt x="3164" y="1564"/>
                      </a:lnTo>
                      <a:lnTo>
                        <a:pt x="3164" y="1564"/>
                      </a:lnTo>
                      <a:lnTo>
                        <a:pt x="3168" y="1560"/>
                      </a:lnTo>
                      <a:lnTo>
                        <a:pt x="3172" y="1556"/>
                      </a:lnTo>
                      <a:lnTo>
                        <a:pt x="3176" y="1544"/>
                      </a:lnTo>
                      <a:lnTo>
                        <a:pt x="3176" y="1544"/>
                      </a:lnTo>
                      <a:lnTo>
                        <a:pt x="3180" y="1538"/>
                      </a:lnTo>
                      <a:lnTo>
                        <a:pt x="3184" y="1534"/>
                      </a:lnTo>
                      <a:lnTo>
                        <a:pt x="3188" y="1534"/>
                      </a:lnTo>
                      <a:lnTo>
                        <a:pt x="3190" y="1536"/>
                      </a:lnTo>
                      <a:lnTo>
                        <a:pt x="3190" y="1538"/>
                      </a:lnTo>
                      <a:lnTo>
                        <a:pt x="3190" y="1542"/>
                      </a:lnTo>
                      <a:lnTo>
                        <a:pt x="3190" y="1542"/>
                      </a:lnTo>
                      <a:lnTo>
                        <a:pt x="3188" y="1548"/>
                      </a:lnTo>
                      <a:lnTo>
                        <a:pt x="3192" y="1544"/>
                      </a:lnTo>
                      <a:lnTo>
                        <a:pt x="3196" y="1536"/>
                      </a:lnTo>
                      <a:lnTo>
                        <a:pt x="3200" y="1524"/>
                      </a:lnTo>
                      <a:lnTo>
                        <a:pt x="3200" y="1524"/>
                      </a:lnTo>
                      <a:lnTo>
                        <a:pt x="3204" y="1516"/>
                      </a:lnTo>
                      <a:lnTo>
                        <a:pt x="3206" y="1516"/>
                      </a:lnTo>
                      <a:lnTo>
                        <a:pt x="3208" y="1516"/>
                      </a:lnTo>
                      <a:lnTo>
                        <a:pt x="3208" y="1522"/>
                      </a:lnTo>
                      <a:lnTo>
                        <a:pt x="3206" y="1532"/>
                      </a:lnTo>
                      <a:lnTo>
                        <a:pt x="3206" y="1532"/>
                      </a:lnTo>
                      <a:lnTo>
                        <a:pt x="3204" y="1538"/>
                      </a:lnTo>
                      <a:lnTo>
                        <a:pt x="3204" y="1540"/>
                      </a:lnTo>
                      <a:lnTo>
                        <a:pt x="3204" y="1540"/>
                      </a:lnTo>
                      <a:lnTo>
                        <a:pt x="3216" y="1532"/>
                      </a:lnTo>
                      <a:lnTo>
                        <a:pt x="3216" y="1532"/>
                      </a:lnTo>
                      <a:lnTo>
                        <a:pt x="3218" y="1530"/>
                      </a:lnTo>
                      <a:lnTo>
                        <a:pt x="3220" y="1526"/>
                      </a:lnTo>
                      <a:lnTo>
                        <a:pt x="3218" y="1520"/>
                      </a:lnTo>
                      <a:lnTo>
                        <a:pt x="3216" y="1514"/>
                      </a:lnTo>
                      <a:lnTo>
                        <a:pt x="3216" y="1512"/>
                      </a:lnTo>
                      <a:lnTo>
                        <a:pt x="3216" y="1510"/>
                      </a:lnTo>
                      <a:lnTo>
                        <a:pt x="3216" y="1510"/>
                      </a:lnTo>
                      <a:lnTo>
                        <a:pt x="3220" y="1508"/>
                      </a:lnTo>
                      <a:lnTo>
                        <a:pt x="3224" y="1510"/>
                      </a:lnTo>
                      <a:lnTo>
                        <a:pt x="3236" y="1514"/>
                      </a:lnTo>
                      <a:lnTo>
                        <a:pt x="3248" y="1520"/>
                      </a:lnTo>
                      <a:lnTo>
                        <a:pt x="3254" y="1522"/>
                      </a:lnTo>
                      <a:lnTo>
                        <a:pt x="3260" y="1522"/>
                      </a:lnTo>
                      <a:lnTo>
                        <a:pt x="3260" y="1522"/>
                      </a:lnTo>
                      <a:lnTo>
                        <a:pt x="3268" y="1522"/>
                      </a:lnTo>
                      <a:lnTo>
                        <a:pt x="3272" y="1522"/>
                      </a:lnTo>
                      <a:lnTo>
                        <a:pt x="3276" y="1522"/>
                      </a:lnTo>
                      <a:lnTo>
                        <a:pt x="3284" y="1522"/>
                      </a:lnTo>
                      <a:lnTo>
                        <a:pt x="3284" y="1522"/>
                      </a:lnTo>
                      <a:lnTo>
                        <a:pt x="3288" y="1524"/>
                      </a:lnTo>
                      <a:lnTo>
                        <a:pt x="3292" y="1528"/>
                      </a:lnTo>
                      <a:lnTo>
                        <a:pt x="3296" y="1542"/>
                      </a:lnTo>
                      <a:lnTo>
                        <a:pt x="3298" y="1550"/>
                      </a:lnTo>
                      <a:lnTo>
                        <a:pt x="3302" y="1558"/>
                      </a:lnTo>
                      <a:lnTo>
                        <a:pt x="3308" y="1566"/>
                      </a:lnTo>
                      <a:lnTo>
                        <a:pt x="3314" y="1570"/>
                      </a:lnTo>
                      <a:lnTo>
                        <a:pt x="3314" y="1570"/>
                      </a:lnTo>
                      <a:lnTo>
                        <a:pt x="3320" y="1572"/>
                      </a:lnTo>
                      <a:lnTo>
                        <a:pt x="3328" y="1572"/>
                      </a:lnTo>
                      <a:lnTo>
                        <a:pt x="3340" y="1570"/>
                      </a:lnTo>
                      <a:lnTo>
                        <a:pt x="3344" y="1570"/>
                      </a:lnTo>
                      <a:lnTo>
                        <a:pt x="3348" y="1570"/>
                      </a:lnTo>
                      <a:lnTo>
                        <a:pt x="3348" y="1574"/>
                      </a:lnTo>
                      <a:lnTo>
                        <a:pt x="3346" y="1580"/>
                      </a:lnTo>
                      <a:lnTo>
                        <a:pt x="3346" y="1580"/>
                      </a:lnTo>
                      <a:lnTo>
                        <a:pt x="3344" y="1588"/>
                      </a:lnTo>
                      <a:lnTo>
                        <a:pt x="3346" y="1594"/>
                      </a:lnTo>
                      <a:lnTo>
                        <a:pt x="3358" y="1604"/>
                      </a:lnTo>
                      <a:lnTo>
                        <a:pt x="3358" y="1604"/>
                      </a:lnTo>
                      <a:lnTo>
                        <a:pt x="3360" y="1606"/>
                      </a:lnTo>
                      <a:lnTo>
                        <a:pt x="3360" y="1610"/>
                      </a:lnTo>
                      <a:lnTo>
                        <a:pt x="3358" y="1618"/>
                      </a:lnTo>
                      <a:lnTo>
                        <a:pt x="3354" y="1624"/>
                      </a:lnTo>
                      <a:lnTo>
                        <a:pt x="3354" y="1626"/>
                      </a:lnTo>
                      <a:lnTo>
                        <a:pt x="3356" y="1630"/>
                      </a:lnTo>
                      <a:lnTo>
                        <a:pt x="3356" y="1630"/>
                      </a:lnTo>
                      <a:lnTo>
                        <a:pt x="3362" y="1630"/>
                      </a:lnTo>
                      <a:lnTo>
                        <a:pt x="3364" y="1630"/>
                      </a:lnTo>
                      <a:lnTo>
                        <a:pt x="3366" y="1630"/>
                      </a:lnTo>
                      <a:lnTo>
                        <a:pt x="3368" y="1632"/>
                      </a:lnTo>
                      <a:lnTo>
                        <a:pt x="3368" y="1632"/>
                      </a:lnTo>
                      <a:lnTo>
                        <a:pt x="3370" y="1634"/>
                      </a:lnTo>
                      <a:lnTo>
                        <a:pt x="3368" y="1636"/>
                      </a:lnTo>
                      <a:lnTo>
                        <a:pt x="3364" y="1640"/>
                      </a:lnTo>
                      <a:lnTo>
                        <a:pt x="3362" y="1642"/>
                      </a:lnTo>
                      <a:lnTo>
                        <a:pt x="3362" y="1648"/>
                      </a:lnTo>
                      <a:lnTo>
                        <a:pt x="3362" y="1648"/>
                      </a:lnTo>
                      <a:lnTo>
                        <a:pt x="3362" y="1652"/>
                      </a:lnTo>
                      <a:lnTo>
                        <a:pt x="3364" y="1654"/>
                      </a:lnTo>
                      <a:lnTo>
                        <a:pt x="3372" y="1652"/>
                      </a:lnTo>
                      <a:lnTo>
                        <a:pt x="3380" y="1652"/>
                      </a:lnTo>
                      <a:lnTo>
                        <a:pt x="3382" y="1652"/>
                      </a:lnTo>
                      <a:lnTo>
                        <a:pt x="3382" y="1656"/>
                      </a:lnTo>
                      <a:lnTo>
                        <a:pt x="3382" y="1656"/>
                      </a:lnTo>
                      <a:lnTo>
                        <a:pt x="3382" y="1662"/>
                      </a:lnTo>
                      <a:lnTo>
                        <a:pt x="3386" y="1664"/>
                      </a:lnTo>
                      <a:lnTo>
                        <a:pt x="3392" y="1666"/>
                      </a:lnTo>
                      <a:lnTo>
                        <a:pt x="3402" y="1668"/>
                      </a:lnTo>
                      <a:lnTo>
                        <a:pt x="3402" y="1668"/>
                      </a:lnTo>
                      <a:lnTo>
                        <a:pt x="3416" y="1672"/>
                      </a:lnTo>
                      <a:lnTo>
                        <a:pt x="3430" y="1674"/>
                      </a:lnTo>
                      <a:lnTo>
                        <a:pt x="3446" y="1674"/>
                      </a:lnTo>
                      <a:lnTo>
                        <a:pt x="3460" y="1676"/>
                      </a:lnTo>
                      <a:lnTo>
                        <a:pt x="3460" y="1676"/>
                      </a:lnTo>
                      <a:lnTo>
                        <a:pt x="3470" y="1676"/>
                      </a:lnTo>
                      <a:lnTo>
                        <a:pt x="3478" y="1676"/>
                      </a:lnTo>
                      <a:lnTo>
                        <a:pt x="3484" y="1678"/>
                      </a:lnTo>
                      <a:lnTo>
                        <a:pt x="3484" y="1678"/>
                      </a:lnTo>
                      <a:lnTo>
                        <a:pt x="3484" y="1680"/>
                      </a:lnTo>
                      <a:lnTo>
                        <a:pt x="3484" y="1680"/>
                      </a:lnTo>
                      <a:lnTo>
                        <a:pt x="3484" y="1682"/>
                      </a:lnTo>
                      <a:lnTo>
                        <a:pt x="3484" y="1684"/>
                      </a:lnTo>
                      <a:lnTo>
                        <a:pt x="3490" y="1686"/>
                      </a:lnTo>
                      <a:lnTo>
                        <a:pt x="3508" y="1686"/>
                      </a:lnTo>
                      <a:lnTo>
                        <a:pt x="3508" y="1686"/>
                      </a:lnTo>
                      <a:lnTo>
                        <a:pt x="3514" y="1688"/>
                      </a:lnTo>
                      <a:lnTo>
                        <a:pt x="3518" y="1692"/>
                      </a:lnTo>
                      <a:lnTo>
                        <a:pt x="3526" y="1704"/>
                      </a:lnTo>
                      <a:lnTo>
                        <a:pt x="3532" y="1716"/>
                      </a:lnTo>
                      <a:lnTo>
                        <a:pt x="3534" y="1718"/>
                      </a:lnTo>
                      <a:lnTo>
                        <a:pt x="3536" y="1718"/>
                      </a:lnTo>
                      <a:lnTo>
                        <a:pt x="3536" y="1718"/>
                      </a:lnTo>
                      <a:lnTo>
                        <a:pt x="3540" y="1716"/>
                      </a:lnTo>
                      <a:lnTo>
                        <a:pt x="3542" y="1716"/>
                      </a:lnTo>
                      <a:lnTo>
                        <a:pt x="3544" y="1720"/>
                      </a:lnTo>
                      <a:lnTo>
                        <a:pt x="3544" y="1726"/>
                      </a:lnTo>
                      <a:lnTo>
                        <a:pt x="3544" y="1726"/>
                      </a:lnTo>
                      <a:lnTo>
                        <a:pt x="3544" y="1730"/>
                      </a:lnTo>
                      <a:lnTo>
                        <a:pt x="3546" y="1734"/>
                      </a:lnTo>
                      <a:lnTo>
                        <a:pt x="3552" y="1742"/>
                      </a:lnTo>
                      <a:lnTo>
                        <a:pt x="3556" y="1748"/>
                      </a:lnTo>
                      <a:lnTo>
                        <a:pt x="3560" y="1756"/>
                      </a:lnTo>
                      <a:lnTo>
                        <a:pt x="3560" y="1756"/>
                      </a:lnTo>
                      <a:lnTo>
                        <a:pt x="3558" y="1758"/>
                      </a:lnTo>
                      <a:lnTo>
                        <a:pt x="3558" y="1758"/>
                      </a:lnTo>
                      <a:lnTo>
                        <a:pt x="3554" y="1754"/>
                      </a:lnTo>
                      <a:lnTo>
                        <a:pt x="3548" y="1750"/>
                      </a:lnTo>
                      <a:lnTo>
                        <a:pt x="3546" y="1750"/>
                      </a:lnTo>
                      <a:lnTo>
                        <a:pt x="3544" y="1750"/>
                      </a:lnTo>
                      <a:lnTo>
                        <a:pt x="3544" y="1750"/>
                      </a:lnTo>
                      <a:lnTo>
                        <a:pt x="3542" y="1752"/>
                      </a:lnTo>
                      <a:lnTo>
                        <a:pt x="3542" y="1754"/>
                      </a:lnTo>
                      <a:lnTo>
                        <a:pt x="3546" y="1760"/>
                      </a:lnTo>
                      <a:lnTo>
                        <a:pt x="3548" y="1766"/>
                      </a:lnTo>
                      <a:lnTo>
                        <a:pt x="3546" y="1768"/>
                      </a:lnTo>
                      <a:lnTo>
                        <a:pt x="3544" y="1770"/>
                      </a:lnTo>
                      <a:lnTo>
                        <a:pt x="3544" y="1770"/>
                      </a:lnTo>
                      <a:lnTo>
                        <a:pt x="3542" y="1772"/>
                      </a:lnTo>
                      <a:lnTo>
                        <a:pt x="3538" y="1770"/>
                      </a:lnTo>
                      <a:lnTo>
                        <a:pt x="3530" y="1764"/>
                      </a:lnTo>
                      <a:lnTo>
                        <a:pt x="3520" y="1760"/>
                      </a:lnTo>
                      <a:lnTo>
                        <a:pt x="3516" y="1758"/>
                      </a:lnTo>
                      <a:lnTo>
                        <a:pt x="3512" y="1760"/>
                      </a:lnTo>
                      <a:lnTo>
                        <a:pt x="3512" y="1760"/>
                      </a:lnTo>
                      <a:lnTo>
                        <a:pt x="3508" y="1762"/>
                      </a:lnTo>
                      <a:lnTo>
                        <a:pt x="3508" y="1758"/>
                      </a:lnTo>
                      <a:lnTo>
                        <a:pt x="3508" y="1754"/>
                      </a:lnTo>
                      <a:lnTo>
                        <a:pt x="3508" y="1754"/>
                      </a:lnTo>
                      <a:lnTo>
                        <a:pt x="3504" y="1754"/>
                      </a:lnTo>
                      <a:lnTo>
                        <a:pt x="3504" y="1754"/>
                      </a:lnTo>
                      <a:lnTo>
                        <a:pt x="3502" y="1754"/>
                      </a:lnTo>
                      <a:lnTo>
                        <a:pt x="3502" y="1754"/>
                      </a:lnTo>
                      <a:lnTo>
                        <a:pt x="3504" y="1750"/>
                      </a:lnTo>
                      <a:lnTo>
                        <a:pt x="3506" y="1746"/>
                      </a:lnTo>
                      <a:lnTo>
                        <a:pt x="3504" y="1744"/>
                      </a:lnTo>
                      <a:lnTo>
                        <a:pt x="3502" y="1742"/>
                      </a:lnTo>
                      <a:lnTo>
                        <a:pt x="3502" y="1742"/>
                      </a:lnTo>
                      <a:lnTo>
                        <a:pt x="3498" y="1742"/>
                      </a:lnTo>
                      <a:lnTo>
                        <a:pt x="3496" y="1740"/>
                      </a:lnTo>
                      <a:lnTo>
                        <a:pt x="3494" y="1734"/>
                      </a:lnTo>
                      <a:lnTo>
                        <a:pt x="3494" y="1728"/>
                      </a:lnTo>
                      <a:lnTo>
                        <a:pt x="3492" y="1728"/>
                      </a:lnTo>
                      <a:lnTo>
                        <a:pt x="3490" y="1726"/>
                      </a:lnTo>
                      <a:lnTo>
                        <a:pt x="3490" y="1726"/>
                      </a:lnTo>
                      <a:lnTo>
                        <a:pt x="3486" y="1726"/>
                      </a:lnTo>
                      <a:lnTo>
                        <a:pt x="3482" y="1726"/>
                      </a:lnTo>
                      <a:lnTo>
                        <a:pt x="3480" y="1724"/>
                      </a:lnTo>
                      <a:lnTo>
                        <a:pt x="3478" y="1726"/>
                      </a:lnTo>
                      <a:lnTo>
                        <a:pt x="3478" y="1726"/>
                      </a:lnTo>
                      <a:lnTo>
                        <a:pt x="3480" y="1730"/>
                      </a:lnTo>
                      <a:lnTo>
                        <a:pt x="3484" y="1736"/>
                      </a:lnTo>
                      <a:lnTo>
                        <a:pt x="3490" y="1744"/>
                      </a:lnTo>
                      <a:lnTo>
                        <a:pt x="3496" y="1756"/>
                      </a:lnTo>
                      <a:lnTo>
                        <a:pt x="3496" y="1756"/>
                      </a:lnTo>
                      <a:lnTo>
                        <a:pt x="3496" y="1762"/>
                      </a:lnTo>
                      <a:lnTo>
                        <a:pt x="3494" y="1766"/>
                      </a:lnTo>
                      <a:lnTo>
                        <a:pt x="3486" y="1776"/>
                      </a:lnTo>
                      <a:lnTo>
                        <a:pt x="3482" y="1782"/>
                      </a:lnTo>
                      <a:lnTo>
                        <a:pt x="3480" y="1788"/>
                      </a:lnTo>
                      <a:lnTo>
                        <a:pt x="3476" y="1796"/>
                      </a:lnTo>
                      <a:lnTo>
                        <a:pt x="3476" y="1806"/>
                      </a:lnTo>
                      <a:lnTo>
                        <a:pt x="3476" y="1806"/>
                      </a:lnTo>
                      <a:lnTo>
                        <a:pt x="3476" y="1826"/>
                      </a:lnTo>
                      <a:lnTo>
                        <a:pt x="3476" y="1832"/>
                      </a:lnTo>
                      <a:lnTo>
                        <a:pt x="3472" y="1838"/>
                      </a:lnTo>
                      <a:lnTo>
                        <a:pt x="3468" y="1842"/>
                      </a:lnTo>
                      <a:lnTo>
                        <a:pt x="3464" y="1844"/>
                      </a:lnTo>
                      <a:lnTo>
                        <a:pt x="3448" y="1852"/>
                      </a:lnTo>
                      <a:lnTo>
                        <a:pt x="3448" y="1852"/>
                      </a:lnTo>
                      <a:lnTo>
                        <a:pt x="3446" y="1846"/>
                      </a:lnTo>
                      <a:lnTo>
                        <a:pt x="3444" y="1838"/>
                      </a:lnTo>
                      <a:lnTo>
                        <a:pt x="3440" y="1818"/>
                      </a:lnTo>
                      <a:lnTo>
                        <a:pt x="3438" y="1808"/>
                      </a:lnTo>
                      <a:lnTo>
                        <a:pt x="3434" y="1802"/>
                      </a:lnTo>
                      <a:lnTo>
                        <a:pt x="3428" y="1796"/>
                      </a:lnTo>
                      <a:lnTo>
                        <a:pt x="3424" y="1796"/>
                      </a:lnTo>
                      <a:lnTo>
                        <a:pt x="3424" y="1796"/>
                      </a:lnTo>
                      <a:lnTo>
                        <a:pt x="3418" y="1798"/>
                      </a:lnTo>
                      <a:lnTo>
                        <a:pt x="3414" y="1800"/>
                      </a:lnTo>
                      <a:lnTo>
                        <a:pt x="3408" y="1808"/>
                      </a:lnTo>
                      <a:lnTo>
                        <a:pt x="3404" y="1816"/>
                      </a:lnTo>
                      <a:lnTo>
                        <a:pt x="3400" y="1818"/>
                      </a:lnTo>
                      <a:lnTo>
                        <a:pt x="3398" y="1820"/>
                      </a:lnTo>
                      <a:lnTo>
                        <a:pt x="3398" y="1820"/>
                      </a:lnTo>
                      <a:lnTo>
                        <a:pt x="3394" y="1818"/>
                      </a:lnTo>
                      <a:lnTo>
                        <a:pt x="3392" y="1816"/>
                      </a:lnTo>
                      <a:lnTo>
                        <a:pt x="3388" y="1810"/>
                      </a:lnTo>
                      <a:lnTo>
                        <a:pt x="3390" y="1802"/>
                      </a:lnTo>
                      <a:lnTo>
                        <a:pt x="3392" y="1798"/>
                      </a:lnTo>
                      <a:lnTo>
                        <a:pt x="3394" y="1796"/>
                      </a:lnTo>
                      <a:lnTo>
                        <a:pt x="3394" y="1796"/>
                      </a:lnTo>
                      <a:lnTo>
                        <a:pt x="3400" y="1790"/>
                      </a:lnTo>
                      <a:lnTo>
                        <a:pt x="3406" y="1784"/>
                      </a:lnTo>
                      <a:lnTo>
                        <a:pt x="3410" y="1776"/>
                      </a:lnTo>
                      <a:lnTo>
                        <a:pt x="3412" y="1764"/>
                      </a:lnTo>
                      <a:lnTo>
                        <a:pt x="3412" y="1764"/>
                      </a:lnTo>
                      <a:lnTo>
                        <a:pt x="3412" y="1758"/>
                      </a:lnTo>
                      <a:lnTo>
                        <a:pt x="3412" y="1754"/>
                      </a:lnTo>
                      <a:lnTo>
                        <a:pt x="3410" y="1746"/>
                      </a:lnTo>
                      <a:lnTo>
                        <a:pt x="3408" y="1740"/>
                      </a:lnTo>
                      <a:lnTo>
                        <a:pt x="3408" y="1738"/>
                      </a:lnTo>
                      <a:lnTo>
                        <a:pt x="3410" y="1738"/>
                      </a:lnTo>
                      <a:lnTo>
                        <a:pt x="3410" y="1738"/>
                      </a:lnTo>
                      <a:lnTo>
                        <a:pt x="3414" y="1736"/>
                      </a:lnTo>
                      <a:lnTo>
                        <a:pt x="3414" y="1734"/>
                      </a:lnTo>
                      <a:lnTo>
                        <a:pt x="3410" y="1728"/>
                      </a:lnTo>
                      <a:lnTo>
                        <a:pt x="3402" y="1722"/>
                      </a:lnTo>
                      <a:lnTo>
                        <a:pt x="3392" y="1716"/>
                      </a:lnTo>
                      <a:lnTo>
                        <a:pt x="3392" y="1716"/>
                      </a:lnTo>
                      <a:lnTo>
                        <a:pt x="3382" y="1712"/>
                      </a:lnTo>
                      <a:lnTo>
                        <a:pt x="3380" y="1708"/>
                      </a:lnTo>
                      <a:lnTo>
                        <a:pt x="3378" y="1706"/>
                      </a:lnTo>
                      <a:lnTo>
                        <a:pt x="3372" y="1704"/>
                      </a:lnTo>
                      <a:lnTo>
                        <a:pt x="3372" y="1704"/>
                      </a:lnTo>
                      <a:lnTo>
                        <a:pt x="3366" y="1702"/>
                      </a:lnTo>
                      <a:lnTo>
                        <a:pt x="3362" y="1698"/>
                      </a:lnTo>
                      <a:lnTo>
                        <a:pt x="3358" y="1696"/>
                      </a:lnTo>
                      <a:lnTo>
                        <a:pt x="3356" y="1696"/>
                      </a:lnTo>
                      <a:lnTo>
                        <a:pt x="3352" y="1698"/>
                      </a:lnTo>
                      <a:lnTo>
                        <a:pt x="3346" y="1702"/>
                      </a:lnTo>
                      <a:lnTo>
                        <a:pt x="3346" y="1702"/>
                      </a:lnTo>
                      <a:lnTo>
                        <a:pt x="3342" y="1706"/>
                      </a:lnTo>
                      <a:lnTo>
                        <a:pt x="3340" y="1710"/>
                      </a:lnTo>
                      <a:lnTo>
                        <a:pt x="3342" y="1712"/>
                      </a:lnTo>
                      <a:lnTo>
                        <a:pt x="3344" y="1714"/>
                      </a:lnTo>
                      <a:lnTo>
                        <a:pt x="3346" y="1718"/>
                      </a:lnTo>
                      <a:lnTo>
                        <a:pt x="3340" y="1720"/>
                      </a:lnTo>
                      <a:lnTo>
                        <a:pt x="3340" y="1720"/>
                      </a:lnTo>
                      <a:lnTo>
                        <a:pt x="3334" y="1722"/>
                      </a:lnTo>
                      <a:lnTo>
                        <a:pt x="3330" y="1726"/>
                      </a:lnTo>
                      <a:lnTo>
                        <a:pt x="3328" y="1732"/>
                      </a:lnTo>
                      <a:lnTo>
                        <a:pt x="3328" y="1738"/>
                      </a:lnTo>
                      <a:lnTo>
                        <a:pt x="3326" y="1748"/>
                      </a:lnTo>
                      <a:lnTo>
                        <a:pt x="3324" y="1752"/>
                      </a:lnTo>
                      <a:lnTo>
                        <a:pt x="3322" y="1752"/>
                      </a:lnTo>
                      <a:lnTo>
                        <a:pt x="3322" y="1752"/>
                      </a:lnTo>
                      <a:lnTo>
                        <a:pt x="3320" y="1752"/>
                      </a:lnTo>
                      <a:lnTo>
                        <a:pt x="3318" y="1748"/>
                      </a:lnTo>
                      <a:lnTo>
                        <a:pt x="3318" y="1738"/>
                      </a:lnTo>
                      <a:lnTo>
                        <a:pt x="3318" y="1734"/>
                      </a:lnTo>
                      <a:lnTo>
                        <a:pt x="3316" y="1734"/>
                      </a:lnTo>
                      <a:lnTo>
                        <a:pt x="3314" y="1736"/>
                      </a:lnTo>
                      <a:lnTo>
                        <a:pt x="3308" y="1744"/>
                      </a:lnTo>
                      <a:lnTo>
                        <a:pt x="3308" y="1744"/>
                      </a:lnTo>
                      <a:lnTo>
                        <a:pt x="3300" y="1752"/>
                      </a:lnTo>
                      <a:lnTo>
                        <a:pt x="3296" y="1754"/>
                      </a:lnTo>
                      <a:lnTo>
                        <a:pt x="3294" y="1756"/>
                      </a:lnTo>
                      <a:lnTo>
                        <a:pt x="3294" y="1766"/>
                      </a:lnTo>
                      <a:lnTo>
                        <a:pt x="3294" y="1766"/>
                      </a:lnTo>
                      <a:lnTo>
                        <a:pt x="3296" y="1772"/>
                      </a:lnTo>
                      <a:lnTo>
                        <a:pt x="3294" y="1778"/>
                      </a:lnTo>
                      <a:lnTo>
                        <a:pt x="3290" y="1786"/>
                      </a:lnTo>
                      <a:lnTo>
                        <a:pt x="3286" y="1792"/>
                      </a:lnTo>
                      <a:lnTo>
                        <a:pt x="3286" y="1796"/>
                      </a:lnTo>
                      <a:lnTo>
                        <a:pt x="3286" y="1800"/>
                      </a:lnTo>
                      <a:lnTo>
                        <a:pt x="3286" y="1800"/>
                      </a:lnTo>
                      <a:lnTo>
                        <a:pt x="3288" y="1808"/>
                      </a:lnTo>
                      <a:lnTo>
                        <a:pt x="3286" y="1812"/>
                      </a:lnTo>
                      <a:lnTo>
                        <a:pt x="3284" y="1818"/>
                      </a:lnTo>
                      <a:lnTo>
                        <a:pt x="3286" y="1828"/>
                      </a:lnTo>
                      <a:lnTo>
                        <a:pt x="3286" y="1828"/>
                      </a:lnTo>
                      <a:lnTo>
                        <a:pt x="3292" y="1840"/>
                      </a:lnTo>
                      <a:lnTo>
                        <a:pt x="3294" y="1852"/>
                      </a:lnTo>
                      <a:lnTo>
                        <a:pt x="3296" y="1862"/>
                      </a:lnTo>
                      <a:lnTo>
                        <a:pt x="3294" y="1872"/>
                      </a:lnTo>
                      <a:lnTo>
                        <a:pt x="3294" y="1880"/>
                      </a:lnTo>
                      <a:lnTo>
                        <a:pt x="3290" y="1890"/>
                      </a:lnTo>
                      <a:lnTo>
                        <a:pt x="3282" y="1908"/>
                      </a:lnTo>
                      <a:lnTo>
                        <a:pt x="3282" y="1908"/>
                      </a:lnTo>
                      <a:lnTo>
                        <a:pt x="3276" y="1916"/>
                      </a:lnTo>
                      <a:lnTo>
                        <a:pt x="3270" y="1922"/>
                      </a:lnTo>
                      <a:lnTo>
                        <a:pt x="3264" y="1928"/>
                      </a:lnTo>
                      <a:lnTo>
                        <a:pt x="3258" y="1930"/>
                      </a:lnTo>
                      <a:lnTo>
                        <a:pt x="3252" y="1930"/>
                      </a:lnTo>
                      <a:lnTo>
                        <a:pt x="3246" y="1926"/>
                      </a:lnTo>
                      <a:lnTo>
                        <a:pt x="3242" y="1922"/>
                      </a:lnTo>
                      <a:lnTo>
                        <a:pt x="3236" y="1914"/>
                      </a:lnTo>
                      <a:lnTo>
                        <a:pt x="3236" y="1914"/>
                      </a:lnTo>
                      <a:lnTo>
                        <a:pt x="3232" y="1904"/>
                      </a:lnTo>
                      <a:lnTo>
                        <a:pt x="3230" y="1898"/>
                      </a:lnTo>
                      <a:lnTo>
                        <a:pt x="3230" y="1884"/>
                      </a:lnTo>
                      <a:lnTo>
                        <a:pt x="3230" y="1872"/>
                      </a:lnTo>
                      <a:lnTo>
                        <a:pt x="3230" y="1864"/>
                      </a:lnTo>
                      <a:lnTo>
                        <a:pt x="3230" y="1856"/>
                      </a:lnTo>
                      <a:lnTo>
                        <a:pt x="3230" y="1856"/>
                      </a:lnTo>
                      <a:lnTo>
                        <a:pt x="3228" y="1842"/>
                      </a:lnTo>
                      <a:lnTo>
                        <a:pt x="3228" y="1834"/>
                      </a:lnTo>
                      <a:lnTo>
                        <a:pt x="3232" y="1824"/>
                      </a:lnTo>
                      <a:lnTo>
                        <a:pt x="3234" y="1810"/>
                      </a:lnTo>
                      <a:lnTo>
                        <a:pt x="3234" y="1810"/>
                      </a:lnTo>
                      <a:lnTo>
                        <a:pt x="3234" y="1802"/>
                      </a:lnTo>
                      <a:lnTo>
                        <a:pt x="3236" y="1796"/>
                      </a:lnTo>
                      <a:lnTo>
                        <a:pt x="3238" y="1792"/>
                      </a:lnTo>
                      <a:lnTo>
                        <a:pt x="3240" y="1792"/>
                      </a:lnTo>
                      <a:lnTo>
                        <a:pt x="3242" y="1790"/>
                      </a:lnTo>
                      <a:lnTo>
                        <a:pt x="3242" y="1784"/>
                      </a:lnTo>
                      <a:lnTo>
                        <a:pt x="3242" y="1784"/>
                      </a:lnTo>
                      <a:lnTo>
                        <a:pt x="3240" y="1780"/>
                      </a:lnTo>
                      <a:lnTo>
                        <a:pt x="3242" y="1776"/>
                      </a:lnTo>
                      <a:lnTo>
                        <a:pt x="3246" y="1764"/>
                      </a:lnTo>
                      <a:lnTo>
                        <a:pt x="3248" y="1754"/>
                      </a:lnTo>
                      <a:lnTo>
                        <a:pt x="3248" y="1752"/>
                      </a:lnTo>
                      <a:lnTo>
                        <a:pt x="3246" y="1748"/>
                      </a:lnTo>
                      <a:lnTo>
                        <a:pt x="3246" y="1748"/>
                      </a:lnTo>
                      <a:lnTo>
                        <a:pt x="3240" y="1748"/>
                      </a:lnTo>
                      <a:lnTo>
                        <a:pt x="3238" y="1752"/>
                      </a:lnTo>
                      <a:lnTo>
                        <a:pt x="3234" y="1758"/>
                      </a:lnTo>
                      <a:lnTo>
                        <a:pt x="3228" y="1764"/>
                      </a:lnTo>
                      <a:lnTo>
                        <a:pt x="3228" y="1764"/>
                      </a:lnTo>
                      <a:lnTo>
                        <a:pt x="3226" y="1766"/>
                      </a:lnTo>
                      <a:lnTo>
                        <a:pt x="3224" y="1766"/>
                      </a:lnTo>
                      <a:lnTo>
                        <a:pt x="3224" y="1758"/>
                      </a:lnTo>
                      <a:lnTo>
                        <a:pt x="3226" y="1750"/>
                      </a:lnTo>
                      <a:lnTo>
                        <a:pt x="3230" y="1746"/>
                      </a:lnTo>
                      <a:lnTo>
                        <a:pt x="3232" y="1742"/>
                      </a:lnTo>
                      <a:lnTo>
                        <a:pt x="3232" y="1742"/>
                      </a:lnTo>
                      <a:lnTo>
                        <a:pt x="3236" y="1740"/>
                      </a:lnTo>
                      <a:lnTo>
                        <a:pt x="3238" y="1736"/>
                      </a:lnTo>
                      <a:lnTo>
                        <a:pt x="3240" y="1732"/>
                      </a:lnTo>
                      <a:lnTo>
                        <a:pt x="3244" y="1726"/>
                      </a:lnTo>
                      <a:lnTo>
                        <a:pt x="3244" y="1726"/>
                      </a:lnTo>
                      <a:lnTo>
                        <a:pt x="3252" y="1714"/>
                      </a:lnTo>
                      <a:lnTo>
                        <a:pt x="3258" y="1700"/>
                      </a:lnTo>
                      <a:lnTo>
                        <a:pt x="3264" y="1692"/>
                      </a:lnTo>
                      <a:lnTo>
                        <a:pt x="3266" y="1690"/>
                      </a:lnTo>
                      <a:lnTo>
                        <a:pt x="3266" y="1692"/>
                      </a:lnTo>
                      <a:lnTo>
                        <a:pt x="3266" y="1692"/>
                      </a:lnTo>
                      <a:lnTo>
                        <a:pt x="3268" y="1696"/>
                      </a:lnTo>
                      <a:lnTo>
                        <a:pt x="3270" y="1696"/>
                      </a:lnTo>
                      <a:lnTo>
                        <a:pt x="3274" y="1694"/>
                      </a:lnTo>
                      <a:lnTo>
                        <a:pt x="3278" y="1692"/>
                      </a:lnTo>
                      <a:lnTo>
                        <a:pt x="3280" y="1692"/>
                      </a:lnTo>
                      <a:lnTo>
                        <a:pt x="3278" y="1698"/>
                      </a:lnTo>
                      <a:lnTo>
                        <a:pt x="3278" y="1698"/>
                      </a:lnTo>
                      <a:lnTo>
                        <a:pt x="3278" y="1702"/>
                      </a:lnTo>
                      <a:lnTo>
                        <a:pt x="3278" y="1702"/>
                      </a:lnTo>
                      <a:lnTo>
                        <a:pt x="3284" y="1696"/>
                      </a:lnTo>
                      <a:lnTo>
                        <a:pt x="3292" y="1688"/>
                      </a:lnTo>
                      <a:lnTo>
                        <a:pt x="3296" y="1686"/>
                      </a:lnTo>
                      <a:lnTo>
                        <a:pt x="3300" y="1684"/>
                      </a:lnTo>
                      <a:lnTo>
                        <a:pt x="3300" y="1684"/>
                      </a:lnTo>
                      <a:lnTo>
                        <a:pt x="3310" y="1684"/>
                      </a:lnTo>
                      <a:lnTo>
                        <a:pt x="3314" y="1684"/>
                      </a:lnTo>
                      <a:lnTo>
                        <a:pt x="3320" y="1678"/>
                      </a:lnTo>
                      <a:lnTo>
                        <a:pt x="3324" y="1676"/>
                      </a:lnTo>
                      <a:lnTo>
                        <a:pt x="3328" y="1678"/>
                      </a:lnTo>
                      <a:lnTo>
                        <a:pt x="3336" y="1680"/>
                      </a:lnTo>
                      <a:lnTo>
                        <a:pt x="3346" y="1686"/>
                      </a:lnTo>
                      <a:lnTo>
                        <a:pt x="3346" y="1686"/>
                      </a:lnTo>
                      <a:lnTo>
                        <a:pt x="3352" y="1690"/>
                      </a:lnTo>
                      <a:lnTo>
                        <a:pt x="3354" y="1690"/>
                      </a:lnTo>
                      <a:lnTo>
                        <a:pt x="3356" y="1688"/>
                      </a:lnTo>
                      <a:lnTo>
                        <a:pt x="3358" y="1686"/>
                      </a:lnTo>
                      <a:lnTo>
                        <a:pt x="3358" y="1682"/>
                      </a:lnTo>
                      <a:lnTo>
                        <a:pt x="3360" y="1680"/>
                      </a:lnTo>
                      <a:lnTo>
                        <a:pt x="3362" y="1680"/>
                      </a:lnTo>
                      <a:lnTo>
                        <a:pt x="3362" y="1680"/>
                      </a:lnTo>
                      <a:lnTo>
                        <a:pt x="3370" y="1684"/>
                      </a:lnTo>
                      <a:lnTo>
                        <a:pt x="3380" y="1686"/>
                      </a:lnTo>
                      <a:lnTo>
                        <a:pt x="3386" y="1684"/>
                      </a:lnTo>
                      <a:lnTo>
                        <a:pt x="3388" y="1682"/>
                      </a:lnTo>
                      <a:lnTo>
                        <a:pt x="3388" y="1678"/>
                      </a:lnTo>
                      <a:lnTo>
                        <a:pt x="3388" y="1678"/>
                      </a:lnTo>
                      <a:lnTo>
                        <a:pt x="3384" y="1674"/>
                      </a:lnTo>
                      <a:lnTo>
                        <a:pt x="3380" y="1672"/>
                      </a:lnTo>
                      <a:lnTo>
                        <a:pt x="3376" y="1670"/>
                      </a:lnTo>
                      <a:lnTo>
                        <a:pt x="3374" y="1662"/>
                      </a:lnTo>
                      <a:lnTo>
                        <a:pt x="3374" y="1662"/>
                      </a:lnTo>
                      <a:lnTo>
                        <a:pt x="3374" y="1658"/>
                      </a:lnTo>
                      <a:lnTo>
                        <a:pt x="3372" y="1658"/>
                      </a:lnTo>
                      <a:lnTo>
                        <a:pt x="3368" y="1658"/>
                      </a:lnTo>
                      <a:lnTo>
                        <a:pt x="3360" y="1658"/>
                      </a:lnTo>
                      <a:lnTo>
                        <a:pt x="3348" y="1654"/>
                      </a:lnTo>
                      <a:lnTo>
                        <a:pt x="3348" y="1654"/>
                      </a:lnTo>
                      <a:lnTo>
                        <a:pt x="3346" y="1652"/>
                      </a:lnTo>
                      <a:lnTo>
                        <a:pt x="3344" y="1650"/>
                      </a:lnTo>
                      <a:lnTo>
                        <a:pt x="3344" y="1644"/>
                      </a:lnTo>
                      <a:lnTo>
                        <a:pt x="3346" y="1638"/>
                      </a:lnTo>
                      <a:lnTo>
                        <a:pt x="3344" y="1638"/>
                      </a:lnTo>
                      <a:lnTo>
                        <a:pt x="3340" y="1640"/>
                      </a:lnTo>
                      <a:lnTo>
                        <a:pt x="3340" y="1640"/>
                      </a:lnTo>
                      <a:lnTo>
                        <a:pt x="3330" y="1642"/>
                      </a:lnTo>
                      <a:lnTo>
                        <a:pt x="3314" y="1644"/>
                      </a:lnTo>
                      <a:lnTo>
                        <a:pt x="3300" y="1646"/>
                      </a:lnTo>
                      <a:lnTo>
                        <a:pt x="3294" y="1648"/>
                      </a:lnTo>
                      <a:lnTo>
                        <a:pt x="3288" y="1652"/>
                      </a:lnTo>
                      <a:lnTo>
                        <a:pt x="3288" y="1652"/>
                      </a:lnTo>
                      <a:lnTo>
                        <a:pt x="3280" y="1656"/>
                      </a:lnTo>
                      <a:lnTo>
                        <a:pt x="3274" y="1656"/>
                      </a:lnTo>
                      <a:lnTo>
                        <a:pt x="3268" y="1656"/>
                      </a:lnTo>
                      <a:lnTo>
                        <a:pt x="3258" y="1654"/>
                      </a:lnTo>
                      <a:lnTo>
                        <a:pt x="3258" y="1654"/>
                      </a:lnTo>
                      <a:lnTo>
                        <a:pt x="3252" y="1654"/>
                      </a:lnTo>
                      <a:lnTo>
                        <a:pt x="3250" y="1652"/>
                      </a:lnTo>
                      <a:lnTo>
                        <a:pt x="3244" y="1646"/>
                      </a:lnTo>
                      <a:lnTo>
                        <a:pt x="3238" y="1636"/>
                      </a:lnTo>
                      <a:lnTo>
                        <a:pt x="3234" y="1632"/>
                      </a:lnTo>
                      <a:lnTo>
                        <a:pt x="3228" y="1630"/>
                      </a:lnTo>
                      <a:lnTo>
                        <a:pt x="3228" y="1630"/>
                      </a:lnTo>
                      <a:lnTo>
                        <a:pt x="3222" y="1628"/>
                      </a:lnTo>
                      <a:lnTo>
                        <a:pt x="3218" y="1628"/>
                      </a:lnTo>
                      <a:lnTo>
                        <a:pt x="3210" y="1632"/>
                      </a:lnTo>
                      <a:lnTo>
                        <a:pt x="3208" y="1634"/>
                      </a:lnTo>
                      <a:lnTo>
                        <a:pt x="3206" y="1634"/>
                      </a:lnTo>
                      <a:lnTo>
                        <a:pt x="3206" y="1632"/>
                      </a:lnTo>
                      <a:lnTo>
                        <a:pt x="3204" y="1628"/>
                      </a:lnTo>
                      <a:lnTo>
                        <a:pt x="3204" y="1628"/>
                      </a:lnTo>
                      <a:lnTo>
                        <a:pt x="3202" y="1618"/>
                      </a:lnTo>
                      <a:lnTo>
                        <a:pt x="3200" y="1616"/>
                      </a:lnTo>
                      <a:lnTo>
                        <a:pt x="3198" y="1614"/>
                      </a:lnTo>
                      <a:lnTo>
                        <a:pt x="3190" y="1618"/>
                      </a:lnTo>
                      <a:lnTo>
                        <a:pt x="3180" y="1628"/>
                      </a:lnTo>
                      <a:lnTo>
                        <a:pt x="3180" y="1628"/>
                      </a:lnTo>
                      <a:lnTo>
                        <a:pt x="3176" y="1632"/>
                      </a:lnTo>
                      <a:lnTo>
                        <a:pt x="3170" y="1634"/>
                      </a:lnTo>
                      <a:lnTo>
                        <a:pt x="3164" y="1636"/>
                      </a:lnTo>
                      <a:lnTo>
                        <a:pt x="3156" y="1636"/>
                      </a:lnTo>
                      <a:lnTo>
                        <a:pt x="3150" y="1638"/>
                      </a:lnTo>
                      <a:lnTo>
                        <a:pt x="3144" y="1642"/>
                      </a:lnTo>
                      <a:lnTo>
                        <a:pt x="3144" y="1642"/>
                      </a:lnTo>
                      <a:lnTo>
                        <a:pt x="3134" y="1648"/>
                      </a:lnTo>
                      <a:lnTo>
                        <a:pt x="3126" y="1650"/>
                      </a:lnTo>
                      <a:lnTo>
                        <a:pt x="3118" y="1648"/>
                      </a:lnTo>
                      <a:lnTo>
                        <a:pt x="3110" y="1648"/>
                      </a:lnTo>
                      <a:lnTo>
                        <a:pt x="3110" y="1648"/>
                      </a:lnTo>
                      <a:lnTo>
                        <a:pt x="3106" y="1650"/>
                      </a:lnTo>
                      <a:lnTo>
                        <a:pt x="3104" y="1648"/>
                      </a:lnTo>
                      <a:lnTo>
                        <a:pt x="3108" y="1640"/>
                      </a:lnTo>
                      <a:lnTo>
                        <a:pt x="3112" y="1632"/>
                      </a:lnTo>
                      <a:lnTo>
                        <a:pt x="3110" y="1630"/>
                      </a:lnTo>
                      <a:lnTo>
                        <a:pt x="3108" y="1628"/>
                      </a:lnTo>
                      <a:lnTo>
                        <a:pt x="3108" y="1628"/>
                      </a:lnTo>
                      <a:lnTo>
                        <a:pt x="3104" y="1628"/>
                      </a:lnTo>
                      <a:lnTo>
                        <a:pt x="3098" y="1630"/>
                      </a:lnTo>
                      <a:lnTo>
                        <a:pt x="3086" y="1636"/>
                      </a:lnTo>
                      <a:lnTo>
                        <a:pt x="3074" y="1642"/>
                      </a:lnTo>
                      <a:lnTo>
                        <a:pt x="3068" y="1642"/>
                      </a:lnTo>
                      <a:lnTo>
                        <a:pt x="3062" y="1642"/>
                      </a:lnTo>
                      <a:lnTo>
                        <a:pt x="3062" y="1642"/>
                      </a:lnTo>
                      <a:lnTo>
                        <a:pt x="3058" y="1640"/>
                      </a:lnTo>
                      <a:lnTo>
                        <a:pt x="3058" y="1638"/>
                      </a:lnTo>
                      <a:lnTo>
                        <a:pt x="3060" y="1636"/>
                      </a:lnTo>
                      <a:lnTo>
                        <a:pt x="3064" y="1632"/>
                      </a:lnTo>
                      <a:lnTo>
                        <a:pt x="3076" y="1620"/>
                      </a:lnTo>
                      <a:lnTo>
                        <a:pt x="3092" y="1606"/>
                      </a:lnTo>
                      <a:lnTo>
                        <a:pt x="3092" y="1606"/>
                      </a:lnTo>
                      <a:close/>
                    </a:path>
                  </a:pathLst>
                </a:custGeom>
                <a:grpFill/>
                <a:ln w="6350">
                  <a:noFill/>
                  <a:round/>
                  <a:headEnd/>
                  <a:tailEnd/>
                </a:ln>
              </p:spPr>
              <p:txBody>
                <a:bodyPr/>
                <a:lstStyle/>
                <a:p>
                  <a:endParaRPr lang="da-DK" b="1"/>
                </a:p>
              </p:txBody>
            </p:sp>
            <p:sp>
              <p:nvSpPr>
                <p:cNvPr id="411" name="Freeform 6087"/>
                <p:cNvSpPr>
                  <a:spLocks/>
                </p:cNvSpPr>
                <p:nvPr/>
              </p:nvSpPr>
              <p:spPr bwMode="auto">
                <a:xfrm>
                  <a:off x="1927860" y="823913"/>
                  <a:ext cx="304800" cy="171450"/>
                </a:xfrm>
                <a:custGeom>
                  <a:avLst/>
                  <a:gdLst/>
                  <a:ahLst/>
                  <a:cxnLst>
                    <a:cxn ang="0">
                      <a:pos x="78" y="174"/>
                    </a:cxn>
                    <a:cxn ang="0">
                      <a:pos x="110" y="166"/>
                    </a:cxn>
                    <a:cxn ang="0">
                      <a:pos x="110" y="174"/>
                    </a:cxn>
                    <a:cxn ang="0">
                      <a:pos x="176" y="164"/>
                    </a:cxn>
                    <a:cxn ang="0">
                      <a:pos x="174" y="172"/>
                    </a:cxn>
                    <a:cxn ang="0">
                      <a:pos x="118" y="192"/>
                    </a:cxn>
                    <a:cxn ang="0">
                      <a:pos x="108" y="204"/>
                    </a:cxn>
                    <a:cxn ang="0">
                      <a:pos x="148" y="238"/>
                    </a:cxn>
                    <a:cxn ang="0">
                      <a:pos x="224" y="268"/>
                    </a:cxn>
                    <a:cxn ang="0">
                      <a:pos x="260" y="262"/>
                    </a:cxn>
                    <a:cxn ang="0">
                      <a:pos x="268" y="252"/>
                    </a:cxn>
                    <a:cxn ang="0">
                      <a:pos x="288" y="260"/>
                    </a:cxn>
                    <a:cxn ang="0">
                      <a:pos x="282" y="242"/>
                    </a:cxn>
                    <a:cxn ang="0">
                      <a:pos x="296" y="246"/>
                    </a:cxn>
                    <a:cxn ang="0">
                      <a:pos x="322" y="266"/>
                    </a:cxn>
                    <a:cxn ang="0">
                      <a:pos x="328" y="246"/>
                    </a:cxn>
                    <a:cxn ang="0">
                      <a:pos x="340" y="234"/>
                    </a:cxn>
                    <a:cxn ang="0">
                      <a:pos x="364" y="230"/>
                    </a:cxn>
                    <a:cxn ang="0">
                      <a:pos x="426" y="192"/>
                    </a:cxn>
                    <a:cxn ang="0">
                      <a:pos x="480" y="174"/>
                    </a:cxn>
                    <a:cxn ang="0">
                      <a:pos x="472" y="166"/>
                    </a:cxn>
                    <a:cxn ang="0">
                      <a:pos x="438" y="146"/>
                    </a:cxn>
                    <a:cxn ang="0">
                      <a:pos x="400" y="146"/>
                    </a:cxn>
                    <a:cxn ang="0">
                      <a:pos x="390" y="142"/>
                    </a:cxn>
                    <a:cxn ang="0">
                      <a:pos x="400" y="122"/>
                    </a:cxn>
                    <a:cxn ang="0">
                      <a:pos x="382" y="108"/>
                    </a:cxn>
                    <a:cxn ang="0">
                      <a:pos x="376" y="86"/>
                    </a:cxn>
                    <a:cxn ang="0">
                      <a:pos x="352" y="78"/>
                    </a:cxn>
                    <a:cxn ang="0">
                      <a:pos x="328" y="90"/>
                    </a:cxn>
                    <a:cxn ang="0">
                      <a:pos x="326" y="102"/>
                    </a:cxn>
                    <a:cxn ang="0">
                      <a:pos x="306" y="92"/>
                    </a:cxn>
                    <a:cxn ang="0">
                      <a:pos x="306" y="74"/>
                    </a:cxn>
                    <a:cxn ang="0">
                      <a:pos x="274" y="68"/>
                    </a:cxn>
                    <a:cxn ang="0">
                      <a:pos x="192" y="20"/>
                    </a:cxn>
                    <a:cxn ang="0">
                      <a:pos x="134" y="0"/>
                    </a:cxn>
                    <a:cxn ang="0">
                      <a:pos x="100" y="4"/>
                    </a:cxn>
                    <a:cxn ang="0">
                      <a:pos x="112" y="20"/>
                    </a:cxn>
                    <a:cxn ang="0">
                      <a:pos x="98" y="28"/>
                    </a:cxn>
                    <a:cxn ang="0">
                      <a:pos x="66" y="32"/>
                    </a:cxn>
                    <a:cxn ang="0">
                      <a:pos x="54" y="54"/>
                    </a:cxn>
                    <a:cxn ang="0">
                      <a:pos x="26" y="76"/>
                    </a:cxn>
                    <a:cxn ang="0">
                      <a:pos x="18" y="92"/>
                    </a:cxn>
                    <a:cxn ang="0">
                      <a:pos x="50" y="100"/>
                    </a:cxn>
                    <a:cxn ang="0">
                      <a:pos x="90" y="104"/>
                    </a:cxn>
                    <a:cxn ang="0">
                      <a:pos x="72" y="112"/>
                    </a:cxn>
                    <a:cxn ang="0">
                      <a:pos x="4" y="106"/>
                    </a:cxn>
                    <a:cxn ang="0">
                      <a:pos x="2" y="116"/>
                    </a:cxn>
                    <a:cxn ang="0">
                      <a:pos x="32" y="148"/>
                    </a:cxn>
                  </a:cxnLst>
                  <a:rect l="0" t="0" r="r" b="b"/>
                  <a:pathLst>
                    <a:path w="480" h="270">
                      <a:moveTo>
                        <a:pt x="54" y="164"/>
                      </a:moveTo>
                      <a:lnTo>
                        <a:pt x="54" y="164"/>
                      </a:lnTo>
                      <a:lnTo>
                        <a:pt x="66" y="172"/>
                      </a:lnTo>
                      <a:lnTo>
                        <a:pt x="78" y="174"/>
                      </a:lnTo>
                      <a:lnTo>
                        <a:pt x="88" y="172"/>
                      </a:lnTo>
                      <a:lnTo>
                        <a:pt x="98" y="170"/>
                      </a:lnTo>
                      <a:lnTo>
                        <a:pt x="108" y="164"/>
                      </a:lnTo>
                      <a:lnTo>
                        <a:pt x="110" y="166"/>
                      </a:lnTo>
                      <a:lnTo>
                        <a:pt x="108" y="170"/>
                      </a:lnTo>
                      <a:lnTo>
                        <a:pt x="108" y="170"/>
                      </a:lnTo>
                      <a:lnTo>
                        <a:pt x="108" y="172"/>
                      </a:lnTo>
                      <a:lnTo>
                        <a:pt x="110" y="174"/>
                      </a:lnTo>
                      <a:lnTo>
                        <a:pt x="116" y="176"/>
                      </a:lnTo>
                      <a:lnTo>
                        <a:pt x="142" y="168"/>
                      </a:lnTo>
                      <a:lnTo>
                        <a:pt x="168" y="162"/>
                      </a:lnTo>
                      <a:lnTo>
                        <a:pt x="176" y="164"/>
                      </a:lnTo>
                      <a:lnTo>
                        <a:pt x="176" y="164"/>
                      </a:lnTo>
                      <a:lnTo>
                        <a:pt x="176" y="168"/>
                      </a:lnTo>
                      <a:lnTo>
                        <a:pt x="176" y="168"/>
                      </a:lnTo>
                      <a:lnTo>
                        <a:pt x="174" y="172"/>
                      </a:lnTo>
                      <a:lnTo>
                        <a:pt x="170" y="174"/>
                      </a:lnTo>
                      <a:lnTo>
                        <a:pt x="158" y="180"/>
                      </a:lnTo>
                      <a:lnTo>
                        <a:pt x="130" y="188"/>
                      </a:lnTo>
                      <a:lnTo>
                        <a:pt x="118" y="192"/>
                      </a:lnTo>
                      <a:lnTo>
                        <a:pt x="108" y="196"/>
                      </a:lnTo>
                      <a:lnTo>
                        <a:pt x="104" y="200"/>
                      </a:lnTo>
                      <a:lnTo>
                        <a:pt x="106" y="202"/>
                      </a:lnTo>
                      <a:lnTo>
                        <a:pt x="108" y="204"/>
                      </a:lnTo>
                      <a:lnTo>
                        <a:pt x="108" y="204"/>
                      </a:lnTo>
                      <a:lnTo>
                        <a:pt x="122" y="214"/>
                      </a:lnTo>
                      <a:lnTo>
                        <a:pt x="134" y="226"/>
                      </a:lnTo>
                      <a:lnTo>
                        <a:pt x="148" y="238"/>
                      </a:lnTo>
                      <a:lnTo>
                        <a:pt x="166" y="250"/>
                      </a:lnTo>
                      <a:lnTo>
                        <a:pt x="166" y="250"/>
                      </a:lnTo>
                      <a:lnTo>
                        <a:pt x="194" y="260"/>
                      </a:lnTo>
                      <a:lnTo>
                        <a:pt x="224" y="268"/>
                      </a:lnTo>
                      <a:lnTo>
                        <a:pt x="238" y="270"/>
                      </a:lnTo>
                      <a:lnTo>
                        <a:pt x="250" y="270"/>
                      </a:lnTo>
                      <a:lnTo>
                        <a:pt x="258" y="266"/>
                      </a:lnTo>
                      <a:lnTo>
                        <a:pt x="260" y="262"/>
                      </a:lnTo>
                      <a:lnTo>
                        <a:pt x="262" y="260"/>
                      </a:lnTo>
                      <a:lnTo>
                        <a:pt x="262" y="260"/>
                      </a:lnTo>
                      <a:lnTo>
                        <a:pt x="262" y="254"/>
                      </a:lnTo>
                      <a:lnTo>
                        <a:pt x="268" y="252"/>
                      </a:lnTo>
                      <a:lnTo>
                        <a:pt x="274" y="254"/>
                      </a:lnTo>
                      <a:lnTo>
                        <a:pt x="280" y="256"/>
                      </a:lnTo>
                      <a:lnTo>
                        <a:pt x="284" y="258"/>
                      </a:lnTo>
                      <a:lnTo>
                        <a:pt x="288" y="260"/>
                      </a:lnTo>
                      <a:lnTo>
                        <a:pt x="290" y="258"/>
                      </a:lnTo>
                      <a:lnTo>
                        <a:pt x="286" y="250"/>
                      </a:lnTo>
                      <a:lnTo>
                        <a:pt x="286" y="250"/>
                      </a:lnTo>
                      <a:lnTo>
                        <a:pt x="282" y="242"/>
                      </a:lnTo>
                      <a:lnTo>
                        <a:pt x="280" y="236"/>
                      </a:lnTo>
                      <a:lnTo>
                        <a:pt x="282" y="236"/>
                      </a:lnTo>
                      <a:lnTo>
                        <a:pt x="284" y="236"/>
                      </a:lnTo>
                      <a:lnTo>
                        <a:pt x="296" y="246"/>
                      </a:lnTo>
                      <a:lnTo>
                        <a:pt x="314" y="260"/>
                      </a:lnTo>
                      <a:lnTo>
                        <a:pt x="314" y="260"/>
                      </a:lnTo>
                      <a:lnTo>
                        <a:pt x="320" y="266"/>
                      </a:lnTo>
                      <a:lnTo>
                        <a:pt x="322" y="266"/>
                      </a:lnTo>
                      <a:lnTo>
                        <a:pt x="324" y="266"/>
                      </a:lnTo>
                      <a:lnTo>
                        <a:pt x="326" y="262"/>
                      </a:lnTo>
                      <a:lnTo>
                        <a:pt x="328" y="254"/>
                      </a:lnTo>
                      <a:lnTo>
                        <a:pt x="328" y="246"/>
                      </a:lnTo>
                      <a:lnTo>
                        <a:pt x="330" y="240"/>
                      </a:lnTo>
                      <a:lnTo>
                        <a:pt x="334" y="236"/>
                      </a:lnTo>
                      <a:lnTo>
                        <a:pt x="336" y="234"/>
                      </a:lnTo>
                      <a:lnTo>
                        <a:pt x="340" y="234"/>
                      </a:lnTo>
                      <a:lnTo>
                        <a:pt x="340" y="234"/>
                      </a:lnTo>
                      <a:lnTo>
                        <a:pt x="348" y="236"/>
                      </a:lnTo>
                      <a:lnTo>
                        <a:pt x="356" y="234"/>
                      </a:lnTo>
                      <a:lnTo>
                        <a:pt x="364" y="230"/>
                      </a:lnTo>
                      <a:lnTo>
                        <a:pt x="374" y="226"/>
                      </a:lnTo>
                      <a:lnTo>
                        <a:pt x="414" y="198"/>
                      </a:lnTo>
                      <a:lnTo>
                        <a:pt x="414" y="198"/>
                      </a:lnTo>
                      <a:lnTo>
                        <a:pt x="426" y="192"/>
                      </a:lnTo>
                      <a:lnTo>
                        <a:pt x="440" y="186"/>
                      </a:lnTo>
                      <a:lnTo>
                        <a:pt x="466" y="180"/>
                      </a:lnTo>
                      <a:lnTo>
                        <a:pt x="474" y="176"/>
                      </a:lnTo>
                      <a:lnTo>
                        <a:pt x="480" y="174"/>
                      </a:lnTo>
                      <a:lnTo>
                        <a:pt x="480" y="172"/>
                      </a:lnTo>
                      <a:lnTo>
                        <a:pt x="480" y="170"/>
                      </a:lnTo>
                      <a:lnTo>
                        <a:pt x="472" y="166"/>
                      </a:lnTo>
                      <a:lnTo>
                        <a:pt x="472" y="166"/>
                      </a:lnTo>
                      <a:lnTo>
                        <a:pt x="464" y="162"/>
                      </a:lnTo>
                      <a:lnTo>
                        <a:pt x="456" y="156"/>
                      </a:lnTo>
                      <a:lnTo>
                        <a:pt x="444" y="148"/>
                      </a:lnTo>
                      <a:lnTo>
                        <a:pt x="438" y="146"/>
                      </a:lnTo>
                      <a:lnTo>
                        <a:pt x="430" y="144"/>
                      </a:lnTo>
                      <a:lnTo>
                        <a:pt x="418" y="144"/>
                      </a:lnTo>
                      <a:lnTo>
                        <a:pt x="400" y="146"/>
                      </a:lnTo>
                      <a:lnTo>
                        <a:pt x="400" y="146"/>
                      </a:lnTo>
                      <a:lnTo>
                        <a:pt x="388" y="148"/>
                      </a:lnTo>
                      <a:lnTo>
                        <a:pt x="384" y="148"/>
                      </a:lnTo>
                      <a:lnTo>
                        <a:pt x="386" y="146"/>
                      </a:lnTo>
                      <a:lnTo>
                        <a:pt x="390" y="142"/>
                      </a:lnTo>
                      <a:lnTo>
                        <a:pt x="396" y="136"/>
                      </a:lnTo>
                      <a:lnTo>
                        <a:pt x="400" y="130"/>
                      </a:lnTo>
                      <a:lnTo>
                        <a:pt x="400" y="126"/>
                      </a:lnTo>
                      <a:lnTo>
                        <a:pt x="400" y="122"/>
                      </a:lnTo>
                      <a:lnTo>
                        <a:pt x="396" y="118"/>
                      </a:lnTo>
                      <a:lnTo>
                        <a:pt x="392" y="114"/>
                      </a:lnTo>
                      <a:lnTo>
                        <a:pt x="392" y="114"/>
                      </a:lnTo>
                      <a:lnTo>
                        <a:pt x="382" y="108"/>
                      </a:lnTo>
                      <a:lnTo>
                        <a:pt x="376" y="100"/>
                      </a:lnTo>
                      <a:lnTo>
                        <a:pt x="376" y="96"/>
                      </a:lnTo>
                      <a:lnTo>
                        <a:pt x="376" y="90"/>
                      </a:lnTo>
                      <a:lnTo>
                        <a:pt x="376" y="86"/>
                      </a:lnTo>
                      <a:lnTo>
                        <a:pt x="372" y="82"/>
                      </a:lnTo>
                      <a:lnTo>
                        <a:pt x="366" y="80"/>
                      </a:lnTo>
                      <a:lnTo>
                        <a:pt x="352" y="78"/>
                      </a:lnTo>
                      <a:lnTo>
                        <a:pt x="352" y="78"/>
                      </a:lnTo>
                      <a:lnTo>
                        <a:pt x="338" y="76"/>
                      </a:lnTo>
                      <a:lnTo>
                        <a:pt x="330" y="80"/>
                      </a:lnTo>
                      <a:lnTo>
                        <a:pt x="328" y="84"/>
                      </a:lnTo>
                      <a:lnTo>
                        <a:pt x="328" y="90"/>
                      </a:lnTo>
                      <a:lnTo>
                        <a:pt x="330" y="96"/>
                      </a:lnTo>
                      <a:lnTo>
                        <a:pt x="328" y="100"/>
                      </a:lnTo>
                      <a:lnTo>
                        <a:pt x="328" y="102"/>
                      </a:lnTo>
                      <a:lnTo>
                        <a:pt x="326" y="102"/>
                      </a:lnTo>
                      <a:lnTo>
                        <a:pt x="318" y="100"/>
                      </a:lnTo>
                      <a:lnTo>
                        <a:pt x="318" y="100"/>
                      </a:lnTo>
                      <a:lnTo>
                        <a:pt x="310" y="96"/>
                      </a:lnTo>
                      <a:lnTo>
                        <a:pt x="306" y="92"/>
                      </a:lnTo>
                      <a:lnTo>
                        <a:pt x="306" y="86"/>
                      </a:lnTo>
                      <a:lnTo>
                        <a:pt x="308" y="82"/>
                      </a:lnTo>
                      <a:lnTo>
                        <a:pt x="308" y="78"/>
                      </a:lnTo>
                      <a:lnTo>
                        <a:pt x="306" y="74"/>
                      </a:lnTo>
                      <a:lnTo>
                        <a:pt x="298" y="70"/>
                      </a:lnTo>
                      <a:lnTo>
                        <a:pt x="284" y="70"/>
                      </a:lnTo>
                      <a:lnTo>
                        <a:pt x="284" y="70"/>
                      </a:lnTo>
                      <a:lnTo>
                        <a:pt x="274" y="68"/>
                      </a:lnTo>
                      <a:lnTo>
                        <a:pt x="266" y="66"/>
                      </a:lnTo>
                      <a:lnTo>
                        <a:pt x="248" y="56"/>
                      </a:lnTo>
                      <a:lnTo>
                        <a:pt x="212" y="32"/>
                      </a:lnTo>
                      <a:lnTo>
                        <a:pt x="192" y="20"/>
                      </a:lnTo>
                      <a:lnTo>
                        <a:pt x="170" y="10"/>
                      </a:lnTo>
                      <a:lnTo>
                        <a:pt x="158" y="6"/>
                      </a:lnTo>
                      <a:lnTo>
                        <a:pt x="146" y="2"/>
                      </a:lnTo>
                      <a:lnTo>
                        <a:pt x="134" y="0"/>
                      </a:lnTo>
                      <a:lnTo>
                        <a:pt x="118" y="0"/>
                      </a:lnTo>
                      <a:lnTo>
                        <a:pt x="118" y="0"/>
                      </a:lnTo>
                      <a:lnTo>
                        <a:pt x="104" y="2"/>
                      </a:lnTo>
                      <a:lnTo>
                        <a:pt x="100" y="4"/>
                      </a:lnTo>
                      <a:lnTo>
                        <a:pt x="100" y="6"/>
                      </a:lnTo>
                      <a:lnTo>
                        <a:pt x="102" y="10"/>
                      </a:lnTo>
                      <a:lnTo>
                        <a:pt x="108" y="14"/>
                      </a:lnTo>
                      <a:lnTo>
                        <a:pt x="112" y="20"/>
                      </a:lnTo>
                      <a:lnTo>
                        <a:pt x="114" y="24"/>
                      </a:lnTo>
                      <a:lnTo>
                        <a:pt x="114" y="24"/>
                      </a:lnTo>
                      <a:lnTo>
                        <a:pt x="110" y="26"/>
                      </a:lnTo>
                      <a:lnTo>
                        <a:pt x="98" y="28"/>
                      </a:lnTo>
                      <a:lnTo>
                        <a:pt x="98" y="28"/>
                      </a:lnTo>
                      <a:lnTo>
                        <a:pt x="82" y="28"/>
                      </a:lnTo>
                      <a:lnTo>
                        <a:pt x="70" y="30"/>
                      </a:lnTo>
                      <a:lnTo>
                        <a:pt x="66" y="32"/>
                      </a:lnTo>
                      <a:lnTo>
                        <a:pt x="64" y="36"/>
                      </a:lnTo>
                      <a:lnTo>
                        <a:pt x="58" y="48"/>
                      </a:lnTo>
                      <a:lnTo>
                        <a:pt x="58" y="48"/>
                      </a:lnTo>
                      <a:lnTo>
                        <a:pt x="54" y="54"/>
                      </a:lnTo>
                      <a:lnTo>
                        <a:pt x="52" y="58"/>
                      </a:lnTo>
                      <a:lnTo>
                        <a:pt x="42" y="64"/>
                      </a:lnTo>
                      <a:lnTo>
                        <a:pt x="32" y="72"/>
                      </a:lnTo>
                      <a:lnTo>
                        <a:pt x="26" y="76"/>
                      </a:lnTo>
                      <a:lnTo>
                        <a:pt x="20" y="84"/>
                      </a:lnTo>
                      <a:lnTo>
                        <a:pt x="20" y="84"/>
                      </a:lnTo>
                      <a:lnTo>
                        <a:pt x="18" y="88"/>
                      </a:lnTo>
                      <a:lnTo>
                        <a:pt x="18" y="92"/>
                      </a:lnTo>
                      <a:lnTo>
                        <a:pt x="20" y="94"/>
                      </a:lnTo>
                      <a:lnTo>
                        <a:pt x="24" y="96"/>
                      </a:lnTo>
                      <a:lnTo>
                        <a:pt x="34" y="98"/>
                      </a:lnTo>
                      <a:lnTo>
                        <a:pt x="50" y="100"/>
                      </a:lnTo>
                      <a:lnTo>
                        <a:pt x="78" y="102"/>
                      </a:lnTo>
                      <a:lnTo>
                        <a:pt x="86" y="102"/>
                      </a:lnTo>
                      <a:lnTo>
                        <a:pt x="88" y="102"/>
                      </a:lnTo>
                      <a:lnTo>
                        <a:pt x="90" y="104"/>
                      </a:lnTo>
                      <a:lnTo>
                        <a:pt x="90" y="104"/>
                      </a:lnTo>
                      <a:lnTo>
                        <a:pt x="86" y="108"/>
                      </a:lnTo>
                      <a:lnTo>
                        <a:pt x="82" y="110"/>
                      </a:lnTo>
                      <a:lnTo>
                        <a:pt x="72" y="112"/>
                      </a:lnTo>
                      <a:lnTo>
                        <a:pt x="58" y="112"/>
                      </a:lnTo>
                      <a:lnTo>
                        <a:pt x="42" y="110"/>
                      </a:lnTo>
                      <a:lnTo>
                        <a:pt x="14" y="106"/>
                      </a:lnTo>
                      <a:lnTo>
                        <a:pt x="4" y="106"/>
                      </a:lnTo>
                      <a:lnTo>
                        <a:pt x="2" y="108"/>
                      </a:lnTo>
                      <a:lnTo>
                        <a:pt x="0" y="110"/>
                      </a:lnTo>
                      <a:lnTo>
                        <a:pt x="0" y="110"/>
                      </a:lnTo>
                      <a:lnTo>
                        <a:pt x="2" y="116"/>
                      </a:lnTo>
                      <a:lnTo>
                        <a:pt x="4" y="122"/>
                      </a:lnTo>
                      <a:lnTo>
                        <a:pt x="8" y="128"/>
                      </a:lnTo>
                      <a:lnTo>
                        <a:pt x="14" y="134"/>
                      </a:lnTo>
                      <a:lnTo>
                        <a:pt x="32" y="148"/>
                      </a:lnTo>
                      <a:lnTo>
                        <a:pt x="54" y="164"/>
                      </a:lnTo>
                      <a:lnTo>
                        <a:pt x="54" y="164"/>
                      </a:lnTo>
                      <a:close/>
                    </a:path>
                  </a:pathLst>
                </a:custGeom>
                <a:grpFill/>
                <a:ln w="6350">
                  <a:noFill/>
                  <a:round/>
                  <a:headEnd/>
                  <a:tailEnd/>
                </a:ln>
              </p:spPr>
              <p:txBody>
                <a:bodyPr/>
                <a:lstStyle/>
                <a:p>
                  <a:endParaRPr lang="da-DK" b="1"/>
                </a:p>
              </p:txBody>
            </p:sp>
            <p:sp>
              <p:nvSpPr>
                <p:cNvPr id="412" name="Freeform 6088"/>
                <p:cNvSpPr>
                  <a:spLocks/>
                </p:cNvSpPr>
                <p:nvPr/>
              </p:nvSpPr>
              <p:spPr bwMode="auto">
                <a:xfrm>
                  <a:off x="2100580" y="1206183"/>
                  <a:ext cx="734060" cy="539750"/>
                </a:xfrm>
                <a:custGeom>
                  <a:avLst/>
                  <a:gdLst/>
                  <a:ahLst/>
                  <a:cxnLst>
                    <a:cxn ang="0">
                      <a:pos x="1088" y="504"/>
                    </a:cxn>
                    <a:cxn ang="0">
                      <a:pos x="1060" y="480"/>
                    </a:cxn>
                    <a:cxn ang="0">
                      <a:pos x="960" y="426"/>
                    </a:cxn>
                    <a:cxn ang="0">
                      <a:pos x="890" y="396"/>
                    </a:cxn>
                    <a:cxn ang="0">
                      <a:pos x="890" y="348"/>
                    </a:cxn>
                    <a:cxn ang="0">
                      <a:pos x="926" y="328"/>
                    </a:cxn>
                    <a:cxn ang="0">
                      <a:pos x="926" y="298"/>
                    </a:cxn>
                    <a:cxn ang="0">
                      <a:pos x="846" y="276"/>
                    </a:cxn>
                    <a:cxn ang="0">
                      <a:pos x="844" y="232"/>
                    </a:cxn>
                    <a:cxn ang="0">
                      <a:pos x="782" y="204"/>
                    </a:cxn>
                    <a:cxn ang="0">
                      <a:pos x="706" y="174"/>
                    </a:cxn>
                    <a:cxn ang="0">
                      <a:pos x="642" y="134"/>
                    </a:cxn>
                    <a:cxn ang="0">
                      <a:pos x="560" y="98"/>
                    </a:cxn>
                    <a:cxn ang="0">
                      <a:pos x="462" y="112"/>
                    </a:cxn>
                    <a:cxn ang="0">
                      <a:pos x="404" y="110"/>
                    </a:cxn>
                    <a:cxn ang="0">
                      <a:pos x="388" y="90"/>
                    </a:cxn>
                    <a:cxn ang="0">
                      <a:pos x="352" y="18"/>
                    </a:cxn>
                    <a:cxn ang="0">
                      <a:pos x="200" y="50"/>
                    </a:cxn>
                    <a:cxn ang="0">
                      <a:pos x="174" y="84"/>
                    </a:cxn>
                    <a:cxn ang="0">
                      <a:pos x="168" y="138"/>
                    </a:cxn>
                    <a:cxn ang="0">
                      <a:pos x="222" y="180"/>
                    </a:cxn>
                    <a:cxn ang="0">
                      <a:pos x="150" y="122"/>
                    </a:cxn>
                    <a:cxn ang="0">
                      <a:pos x="188" y="26"/>
                    </a:cxn>
                    <a:cxn ang="0">
                      <a:pos x="116" y="8"/>
                    </a:cxn>
                    <a:cxn ang="0">
                      <a:pos x="18" y="90"/>
                    </a:cxn>
                    <a:cxn ang="0">
                      <a:pos x="58" y="196"/>
                    </a:cxn>
                    <a:cxn ang="0">
                      <a:pos x="40" y="216"/>
                    </a:cxn>
                    <a:cxn ang="0">
                      <a:pos x="118" y="270"/>
                    </a:cxn>
                    <a:cxn ang="0">
                      <a:pos x="234" y="288"/>
                    </a:cxn>
                    <a:cxn ang="0">
                      <a:pos x="336" y="290"/>
                    </a:cxn>
                    <a:cxn ang="0">
                      <a:pos x="358" y="284"/>
                    </a:cxn>
                    <a:cxn ang="0">
                      <a:pos x="462" y="284"/>
                    </a:cxn>
                    <a:cxn ang="0">
                      <a:pos x="498" y="274"/>
                    </a:cxn>
                    <a:cxn ang="0">
                      <a:pos x="580" y="338"/>
                    </a:cxn>
                    <a:cxn ang="0">
                      <a:pos x="538" y="376"/>
                    </a:cxn>
                    <a:cxn ang="0">
                      <a:pos x="654" y="402"/>
                    </a:cxn>
                    <a:cxn ang="0">
                      <a:pos x="712" y="474"/>
                    </a:cxn>
                    <a:cxn ang="0">
                      <a:pos x="640" y="558"/>
                    </a:cxn>
                    <a:cxn ang="0">
                      <a:pos x="628" y="608"/>
                    </a:cxn>
                    <a:cxn ang="0">
                      <a:pos x="510" y="624"/>
                    </a:cxn>
                    <a:cxn ang="0">
                      <a:pos x="514" y="688"/>
                    </a:cxn>
                    <a:cxn ang="0">
                      <a:pos x="616" y="688"/>
                    </a:cxn>
                    <a:cxn ang="0">
                      <a:pos x="656" y="674"/>
                    </a:cxn>
                    <a:cxn ang="0">
                      <a:pos x="736" y="724"/>
                    </a:cxn>
                    <a:cxn ang="0">
                      <a:pos x="732" y="752"/>
                    </a:cxn>
                    <a:cxn ang="0">
                      <a:pos x="854" y="818"/>
                    </a:cxn>
                    <a:cxn ang="0">
                      <a:pos x="966" y="822"/>
                    </a:cxn>
                    <a:cxn ang="0">
                      <a:pos x="854" y="724"/>
                    </a:cxn>
                    <a:cxn ang="0">
                      <a:pos x="908" y="744"/>
                    </a:cxn>
                    <a:cxn ang="0">
                      <a:pos x="1012" y="814"/>
                    </a:cxn>
                    <a:cxn ang="0">
                      <a:pos x="1018" y="766"/>
                    </a:cxn>
                    <a:cxn ang="0">
                      <a:pos x="1022" y="724"/>
                    </a:cxn>
                    <a:cxn ang="0">
                      <a:pos x="1000" y="694"/>
                    </a:cxn>
                    <a:cxn ang="0">
                      <a:pos x="942" y="632"/>
                    </a:cxn>
                    <a:cxn ang="0">
                      <a:pos x="890" y="586"/>
                    </a:cxn>
                    <a:cxn ang="0">
                      <a:pos x="902" y="544"/>
                    </a:cxn>
                    <a:cxn ang="0">
                      <a:pos x="942" y="544"/>
                    </a:cxn>
                    <a:cxn ang="0">
                      <a:pos x="990" y="580"/>
                    </a:cxn>
                    <a:cxn ang="0">
                      <a:pos x="1070" y="648"/>
                    </a:cxn>
                    <a:cxn ang="0">
                      <a:pos x="1102" y="596"/>
                    </a:cxn>
                    <a:cxn ang="0">
                      <a:pos x="1128" y="568"/>
                    </a:cxn>
                    <a:cxn ang="0">
                      <a:pos x="1148" y="514"/>
                    </a:cxn>
                  </a:cxnLst>
                  <a:rect l="0" t="0" r="r" b="b"/>
                  <a:pathLst>
                    <a:path w="1156" h="850">
                      <a:moveTo>
                        <a:pt x="1148" y="514"/>
                      </a:moveTo>
                      <a:lnTo>
                        <a:pt x="1148" y="514"/>
                      </a:lnTo>
                      <a:lnTo>
                        <a:pt x="1144" y="506"/>
                      </a:lnTo>
                      <a:lnTo>
                        <a:pt x="1138" y="502"/>
                      </a:lnTo>
                      <a:lnTo>
                        <a:pt x="1134" y="500"/>
                      </a:lnTo>
                      <a:lnTo>
                        <a:pt x="1128" y="498"/>
                      </a:lnTo>
                      <a:lnTo>
                        <a:pt x="1116" y="498"/>
                      </a:lnTo>
                      <a:lnTo>
                        <a:pt x="1106" y="502"/>
                      </a:lnTo>
                      <a:lnTo>
                        <a:pt x="1096" y="506"/>
                      </a:lnTo>
                      <a:lnTo>
                        <a:pt x="1090" y="508"/>
                      </a:lnTo>
                      <a:lnTo>
                        <a:pt x="1088" y="506"/>
                      </a:lnTo>
                      <a:lnTo>
                        <a:pt x="1088" y="504"/>
                      </a:lnTo>
                      <a:lnTo>
                        <a:pt x="1090" y="496"/>
                      </a:lnTo>
                      <a:lnTo>
                        <a:pt x="1090" y="496"/>
                      </a:lnTo>
                      <a:lnTo>
                        <a:pt x="1092" y="486"/>
                      </a:lnTo>
                      <a:lnTo>
                        <a:pt x="1090" y="482"/>
                      </a:lnTo>
                      <a:lnTo>
                        <a:pt x="1088" y="480"/>
                      </a:lnTo>
                      <a:lnTo>
                        <a:pt x="1084" y="480"/>
                      </a:lnTo>
                      <a:lnTo>
                        <a:pt x="1076" y="482"/>
                      </a:lnTo>
                      <a:lnTo>
                        <a:pt x="1062" y="486"/>
                      </a:lnTo>
                      <a:lnTo>
                        <a:pt x="1060" y="486"/>
                      </a:lnTo>
                      <a:lnTo>
                        <a:pt x="1058" y="486"/>
                      </a:lnTo>
                      <a:lnTo>
                        <a:pt x="1060" y="480"/>
                      </a:lnTo>
                      <a:lnTo>
                        <a:pt x="1060" y="480"/>
                      </a:lnTo>
                      <a:lnTo>
                        <a:pt x="1062" y="472"/>
                      </a:lnTo>
                      <a:lnTo>
                        <a:pt x="1062" y="466"/>
                      </a:lnTo>
                      <a:lnTo>
                        <a:pt x="1060" y="462"/>
                      </a:lnTo>
                      <a:lnTo>
                        <a:pt x="1056" y="458"/>
                      </a:lnTo>
                      <a:lnTo>
                        <a:pt x="1042" y="450"/>
                      </a:lnTo>
                      <a:lnTo>
                        <a:pt x="1022" y="436"/>
                      </a:lnTo>
                      <a:lnTo>
                        <a:pt x="1022" y="436"/>
                      </a:lnTo>
                      <a:lnTo>
                        <a:pt x="1010" y="430"/>
                      </a:lnTo>
                      <a:lnTo>
                        <a:pt x="996" y="428"/>
                      </a:lnTo>
                      <a:lnTo>
                        <a:pt x="984" y="426"/>
                      </a:lnTo>
                      <a:lnTo>
                        <a:pt x="970" y="426"/>
                      </a:lnTo>
                      <a:lnTo>
                        <a:pt x="960" y="426"/>
                      </a:lnTo>
                      <a:lnTo>
                        <a:pt x="950" y="424"/>
                      </a:lnTo>
                      <a:lnTo>
                        <a:pt x="944" y="420"/>
                      </a:lnTo>
                      <a:lnTo>
                        <a:pt x="942" y="416"/>
                      </a:lnTo>
                      <a:lnTo>
                        <a:pt x="940" y="410"/>
                      </a:lnTo>
                      <a:lnTo>
                        <a:pt x="940" y="410"/>
                      </a:lnTo>
                      <a:lnTo>
                        <a:pt x="938" y="406"/>
                      </a:lnTo>
                      <a:lnTo>
                        <a:pt x="936" y="402"/>
                      </a:lnTo>
                      <a:lnTo>
                        <a:pt x="930" y="400"/>
                      </a:lnTo>
                      <a:lnTo>
                        <a:pt x="926" y="398"/>
                      </a:lnTo>
                      <a:lnTo>
                        <a:pt x="914" y="396"/>
                      </a:lnTo>
                      <a:lnTo>
                        <a:pt x="900" y="396"/>
                      </a:lnTo>
                      <a:lnTo>
                        <a:pt x="890" y="396"/>
                      </a:lnTo>
                      <a:lnTo>
                        <a:pt x="882" y="394"/>
                      </a:lnTo>
                      <a:lnTo>
                        <a:pt x="882" y="394"/>
                      </a:lnTo>
                      <a:lnTo>
                        <a:pt x="882" y="392"/>
                      </a:lnTo>
                      <a:lnTo>
                        <a:pt x="890" y="384"/>
                      </a:lnTo>
                      <a:lnTo>
                        <a:pt x="890" y="384"/>
                      </a:lnTo>
                      <a:lnTo>
                        <a:pt x="896" y="380"/>
                      </a:lnTo>
                      <a:lnTo>
                        <a:pt x="900" y="376"/>
                      </a:lnTo>
                      <a:lnTo>
                        <a:pt x="902" y="372"/>
                      </a:lnTo>
                      <a:lnTo>
                        <a:pt x="902" y="366"/>
                      </a:lnTo>
                      <a:lnTo>
                        <a:pt x="900" y="360"/>
                      </a:lnTo>
                      <a:lnTo>
                        <a:pt x="894" y="352"/>
                      </a:lnTo>
                      <a:lnTo>
                        <a:pt x="890" y="348"/>
                      </a:lnTo>
                      <a:lnTo>
                        <a:pt x="888" y="344"/>
                      </a:lnTo>
                      <a:lnTo>
                        <a:pt x="890" y="344"/>
                      </a:lnTo>
                      <a:lnTo>
                        <a:pt x="902" y="346"/>
                      </a:lnTo>
                      <a:lnTo>
                        <a:pt x="902" y="346"/>
                      </a:lnTo>
                      <a:lnTo>
                        <a:pt x="916" y="348"/>
                      </a:lnTo>
                      <a:lnTo>
                        <a:pt x="928" y="348"/>
                      </a:lnTo>
                      <a:lnTo>
                        <a:pt x="938" y="346"/>
                      </a:lnTo>
                      <a:lnTo>
                        <a:pt x="942" y="342"/>
                      </a:lnTo>
                      <a:lnTo>
                        <a:pt x="944" y="340"/>
                      </a:lnTo>
                      <a:lnTo>
                        <a:pt x="944" y="338"/>
                      </a:lnTo>
                      <a:lnTo>
                        <a:pt x="938" y="334"/>
                      </a:lnTo>
                      <a:lnTo>
                        <a:pt x="926" y="328"/>
                      </a:lnTo>
                      <a:lnTo>
                        <a:pt x="906" y="324"/>
                      </a:lnTo>
                      <a:lnTo>
                        <a:pt x="906" y="324"/>
                      </a:lnTo>
                      <a:lnTo>
                        <a:pt x="876" y="318"/>
                      </a:lnTo>
                      <a:lnTo>
                        <a:pt x="876" y="318"/>
                      </a:lnTo>
                      <a:lnTo>
                        <a:pt x="876" y="318"/>
                      </a:lnTo>
                      <a:lnTo>
                        <a:pt x="880" y="316"/>
                      </a:lnTo>
                      <a:lnTo>
                        <a:pt x="900" y="312"/>
                      </a:lnTo>
                      <a:lnTo>
                        <a:pt x="910" y="308"/>
                      </a:lnTo>
                      <a:lnTo>
                        <a:pt x="920" y="304"/>
                      </a:lnTo>
                      <a:lnTo>
                        <a:pt x="920" y="304"/>
                      </a:lnTo>
                      <a:lnTo>
                        <a:pt x="924" y="300"/>
                      </a:lnTo>
                      <a:lnTo>
                        <a:pt x="926" y="298"/>
                      </a:lnTo>
                      <a:lnTo>
                        <a:pt x="926" y="294"/>
                      </a:lnTo>
                      <a:lnTo>
                        <a:pt x="926" y="290"/>
                      </a:lnTo>
                      <a:lnTo>
                        <a:pt x="922" y="284"/>
                      </a:lnTo>
                      <a:lnTo>
                        <a:pt x="914" y="278"/>
                      </a:lnTo>
                      <a:lnTo>
                        <a:pt x="904" y="272"/>
                      </a:lnTo>
                      <a:lnTo>
                        <a:pt x="894" y="268"/>
                      </a:lnTo>
                      <a:lnTo>
                        <a:pt x="886" y="268"/>
                      </a:lnTo>
                      <a:lnTo>
                        <a:pt x="880" y="270"/>
                      </a:lnTo>
                      <a:lnTo>
                        <a:pt x="880" y="270"/>
                      </a:lnTo>
                      <a:lnTo>
                        <a:pt x="872" y="274"/>
                      </a:lnTo>
                      <a:lnTo>
                        <a:pt x="864" y="276"/>
                      </a:lnTo>
                      <a:lnTo>
                        <a:pt x="846" y="276"/>
                      </a:lnTo>
                      <a:lnTo>
                        <a:pt x="842" y="276"/>
                      </a:lnTo>
                      <a:lnTo>
                        <a:pt x="840" y="274"/>
                      </a:lnTo>
                      <a:lnTo>
                        <a:pt x="842" y="270"/>
                      </a:lnTo>
                      <a:lnTo>
                        <a:pt x="852" y="266"/>
                      </a:lnTo>
                      <a:lnTo>
                        <a:pt x="852" y="266"/>
                      </a:lnTo>
                      <a:lnTo>
                        <a:pt x="874" y="258"/>
                      </a:lnTo>
                      <a:lnTo>
                        <a:pt x="880" y="254"/>
                      </a:lnTo>
                      <a:lnTo>
                        <a:pt x="882" y="252"/>
                      </a:lnTo>
                      <a:lnTo>
                        <a:pt x="878" y="248"/>
                      </a:lnTo>
                      <a:lnTo>
                        <a:pt x="872" y="244"/>
                      </a:lnTo>
                      <a:lnTo>
                        <a:pt x="844" y="232"/>
                      </a:lnTo>
                      <a:lnTo>
                        <a:pt x="844" y="232"/>
                      </a:lnTo>
                      <a:lnTo>
                        <a:pt x="826" y="226"/>
                      </a:lnTo>
                      <a:lnTo>
                        <a:pt x="812" y="226"/>
                      </a:lnTo>
                      <a:lnTo>
                        <a:pt x="802" y="228"/>
                      </a:lnTo>
                      <a:lnTo>
                        <a:pt x="794" y="230"/>
                      </a:lnTo>
                      <a:lnTo>
                        <a:pt x="790" y="232"/>
                      </a:lnTo>
                      <a:lnTo>
                        <a:pt x="786" y="232"/>
                      </a:lnTo>
                      <a:lnTo>
                        <a:pt x="786" y="230"/>
                      </a:lnTo>
                      <a:lnTo>
                        <a:pt x="786" y="220"/>
                      </a:lnTo>
                      <a:lnTo>
                        <a:pt x="786" y="220"/>
                      </a:lnTo>
                      <a:lnTo>
                        <a:pt x="788" y="210"/>
                      </a:lnTo>
                      <a:lnTo>
                        <a:pt x="784" y="206"/>
                      </a:lnTo>
                      <a:lnTo>
                        <a:pt x="782" y="204"/>
                      </a:lnTo>
                      <a:lnTo>
                        <a:pt x="776" y="204"/>
                      </a:lnTo>
                      <a:lnTo>
                        <a:pt x="768" y="206"/>
                      </a:lnTo>
                      <a:lnTo>
                        <a:pt x="764" y="204"/>
                      </a:lnTo>
                      <a:lnTo>
                        <a:pt x="762" y="198"/>
                      </a:lnTo>
                      <a:lnTo>
                        <a:pt x="762" y="198"/>
                      </a:lnTo>
                      <a:lnTo>
                        <a:pt x="762" y="190"/>
                      </a:lnTo>
                      <a:lnTo>
                        <a:pt x="756" y="184"/>
                      </a:lnTo>
                      <a:lnTo>
                        <a:pt x="748" y="178"/>
                      </a:lnTo>
                      <a:lnTo>
                        <a:pt x="738" y="174"/>
                      </a:lnTo>
                      <a:lnTo>
                        <a:pt x="728" y="170"/>
                      </a:lnTo>
                      <a:lnTo>
                        <a:pt x="716" y="170"/>
                      </a:lnTo>
                      <a:lnTo>
                        <a:pt x="706" y="174"/>
                      </a:lnTo>
                      <a:lnTo>
                        <a:pt x="696" y="182"/>
                      </a:lnTo>
                      <a:lnTo>
                        <a:pt x="696" y="182"/>
                      </a:lnTo>
                      <a:lnTo>
                        <a:pt x="686" y="190"/>
                      </a:lnTo>
                      <a:lnTo>
                        <a:pt x="680" y="192"/>
                      </a:lnTo>
                      <a:lnTo>
                        <a:pt x="674" y="190"/>
                      </a:lnTo>
                      <a:lnTo>
                        <a:pt x="670" y="186"/>
                      </a:lnTo>
                      <a:lnTo>
                        <a:pt x="666" y="178"/>
                      </a:lnTo>
                      <a:lnTo>
                        <a:pt x="662" y="168"/>
                      </a:lnTo>
                      <a:lnTo>
                        <a:pt x="652" y="148"/>
                      </a:lnTo>
                      <a:lnTo>
                        <a:pt x="652" y="148"/>
                      </a:lnTo>
                      <a:lnTo>
                        <a:pt x="648" y="138"/>
                      </a:lnTo>
                      <a:lnTo>
                        <a:pt x="642" y="134"/>
                      </a:lnTo>
                      <a:lnTo>
                        <a:pt x="638" y="134"/>
                      </a:lnTo>
                      <a:lnTo>
                        <a:pt x="632" y="134"/>
                      </a:lnTo>
                      <a:lnTo>
                        <a:pt x="628" y="134"/>
                      </a:lnTo>
                      <a:lnTo>
                        <a:pt x="622" y="134"/>
                      </a:lnTo>
                      <a:lnTo>
                        <a:pt x="616" y="128"/>
                      </a:lnTo>
                      <a:lnTo>
                        <a:pt x="610" y="120"/>
                      </a:lnTo>
                      <a:lnTo>
                        <a:pt x="610" y="120"/>
                      </a:lnTo>
                      <a:lnTo>
                        <a:pt x="602" y="110"/>
                      </a:lnTo>
                      <a:lnTo>
                        <a:pt x="594" y="104"/>
                      </a:lnTo>
                      <a:lnTo>
                        <a:pt x="586" y="100"/>
                      </a:lnTo>
                      <a:lnTo>
                        <a:pt x="578" y="100"/>
                      </a:lnTo>
                      <a:lnTo>
                        <a:pt x="560" y="98"/>
                      </a:lnTo>
                      <a:lnTo>
                        <a:pt x="552" y="98"/>
                      </a:lnTo>
                      <a:lnTo>
                        <a:pt x="546" y="94"/>
                      </a:lnTo>
                      <a:lnTo>
                        <a:pt x="546" y="94"/>
                      </a:lnTo>
                      <a:lnTo>
                        <a:pt x="528" y="88"/>
                      </a:lnTo>
                      <a:lnTo>
                        <a:pt x="518" y="84"/>
                      </a:lnTo>
                      <a:lnTo>
                        <a:pt x="506" y="82"/>
                      </a:lnTo>
                      <a:lnTo>
                        <a:pt x="494" y="84"/>
                      </a:lnTo>
                      <a:lnTo>
                        <a:pt x="484" y="88"/>
                      </a:lnTo>
                      <a:lnTo>
                        <a:pt x="474" y="94"/>
                      </a:lnTo>
                      <a:lnTo>
                        <a:pt x="466" y="106"/>
                      </a:lnTo>
                      <a:lnTo>
                        <a:pt x="466" y="106"/>
                      </a:lnTo>
                      <a:lnTo>
                        <a:pt x="462" y="112"/>
                      </a:lnTo>
                      <a:lnTo>
                        <a:pt x="460" y="116"/>
                      </a:lnTo>
                      <a:lnTo>
                        <a:pt x="456" y="118"/>
                      </a:lnTo>
                      <a:lnTo>
                        <a:pt x="452" y="118"/>
                      </a:lnTo>
                      <a:lnTo>
                        <a:pt x="444" y="116"/>
                      </a:lnTo>
                      <a:lnTo>
                        <a:pt x="436" y="112"/>
                      </a:lnTo>
                      <a:lnTo>
                        <a:pt x="428" y="106"/>
                      </a:lnTo>
                      <a:lnTo>
                        <a:pt x="420" y="104"/>
                      </a:lnTo>
                      <a:lnTo>
                        <a:pt x="416" y="102"/>
                      </a:lnTo>
                      <a:lnTo>
                        <a:pt x="412" y="104"/>
                      </a:lnTo>
                      <a:lnTo>
                        <a:pt x="408" y="106"/>
                      </a:lnTo>
                      <a:lnTo>
                        <a:pt x="404" y="110"/>
                      </a:lnTo>
                      <a:lnTo>
                        <a:pt x="404" y="110"/>
                      </a:lnTo>
                      <a:lnTo>
                        <a:pt x="396" y="118"/>
                      </a:lnTo>
                      <a:lnTo>
                        <a:pt x="388" y="124"/>
                      </a:lnTo>
                      <a:lnTo>
                        <a:pt x="380" y="130"/>
                      </a:lnTo>
                      <a:lnTo>
                        <a:pt x="376" y="132"/>
                      </a:lnTo>
                      <a:lnTo>
                        <a:pt x="372" y="132"/>
                      </a:lnTo>
                      <a:lnTo>
                        <a:pt x="370" y="130"/>
                      </a:lnTo>
                      <a:lnTo>
                        <a:pt x="372" y="126"/>
                      </a:lnTo>
                      <a:lnTo>
                        <a:pt x="376" y="118"/>
                      </a:lnTo>
                      <a:lnTo>
                        <a:pt x="376" y="118"/>
                      </a:lnTo>
                      <a:lnTo>
                        <a:pt x="382" y="110"/>
                      </a:lnTo>
                      <a:lnTo>
                        <a:pt x="386" y="100"/>
                      </a:lnTo>
                      <a:lnTo>
                        <a:pt x="388" y="90"/>
                      </a:lnTo>
                      <a:lnTo>
                        <a:pt x="388" y="82"/>
                      </a:lnTo>
                      <a:lnTo>
                        <a:pt x="386" y="72"/>
                      </a:lnTo>
                      <a:lnTo>
                        <a:pt x="382" y="64"/>
                      </a:lnTo>
                      <a:lnTo>
                        <a:pt x="376" y="58"/>
                      </a:lnTo>
                      <a:lnTo>
                        <a:pt x="368" y="54"/>
                      </a:lnTo>
                      <a:lnTo>
                        <a:pt x="368" y="54"/>
                      </a:lnTo>
                      <a:lnTo>
                        <a:pt x="360" y="50"/>
                      </a:lnTo>
                      <a:lnTo>
                        <a:pt x="356" y="44"/>
                      </a:lnTo>
                      <a:lnTo>
                        <a:pt x="356" y="38"/>
                      </a:lnTo>
                      <a:lnTo>
                        <a:pt x="354" y="32"/>
                      </a:lnTo>
                      <a:lnTo>
                        <a:pt x="354" y="24"/>
                      </a:lnTo>
                      <a:lnTo>
                        <a:pt x="352" y="18"/>
                      </a:lnTo>
                      <a:lnTo>
                        <a:pt x="346" y="14"/>
                      </a:lnTo>
                      <a:lnTo>
                        <a:pt x="338" y="12"/>
                      </a:lnTo>
                      <a:lnTo>
                        <a:pt x="338" y="12"/>
                      </a:lnTo>
                      <a:lnTo>
                        <a:pt x="326" y="10"/>
                      </a:lnTo>
                      <a:lnTo>
                        <a:pt x="306" y="12"/>
                      </a:lnTo>
                      <a:lnTo>
                        <a:pt x="282" y="14"/>
                      </a:lnTo>
                      <a:lnTo>
                        <a:pt x="260" y="18"/>
                      </a:lnTo>
                      <a:lnTo>
                        <a:pt x="236" y="24"/>
                      </a:lnTo>
                      <a:lnTo>
                        <a:pt x="218" y="32"/>
                      </a:lnTo>
                      <a:lnTo>
                        <a:pt x="210" y="38"/>
                      </a:lnTo>
                      <a:lnTo>
                        <a:pt x="204" y="44"/>
                      </a:lnTo>
                      <a:lnTo>
                        <a:pt x="200" y="50"/>
                      </a:lnTo>
                      <a:lnTo>
                        <a:pt x="198" y="56"/>
                      </a:lnTo>
                      <a:lnTo>
                        <a:pt x="198" y="56"/>
                      </a:lnTo>
                      <a:lnTo>
                        <a:pt x="198" y="62"/>
                      </a:lnTo>
                      <a:lnTo>
                        <a:pt x="196" y="66"/>
                      </a:lnTo>
                      <a:lnTo>
                        <a:pt x="194" y="68"/>
                      </a:lnTo>
                      <a:lnTo>
                        <a:pt x="192" y="70"/>
                      </a:lnTo>
                      <a:lnTo>
                        <a:pt x="186" y="72"/>
                      </a:lnTo>
                      <a:lnTo>
                        <a:pt x="178" y="70"/>
                      </a:lnTo>
                      <a:lnTo>
                        <a:pt x="174" y="72"/>
                      </a:lnTo>
                      <a:lnTo>
                        <a:pt x="172" y="72"/>
                      </a:lnTo>
                      <a:lnTo>
                        <a:pt x="172" y="74"/>
                      </a:lnTo>
                      <a:lnTo>
                        <a:pt x="174" y="84"/>
                      </a:lnTo>
                      <a:lnTo>
                        <a:pt x="182" y="100"/>
                      </a:lnTo>
                      <a:lnTo>
                        <a:pt x="182" y="100"/>
                      </a:lnTo>
                      <a:lnTo>
                        <a:pt x="188" y="116"/>
                      </a:lnTo>
                      <a:lnTo>
                        <a:pt x="188" y="122"/>
                      </a:lnTo>
                      <a:lnTo>
                        <a:pt x="188" y="126"/>
                      </a:lnTo>
                      <a:lnTo>
                        <a:pt x="188" y="130"/>
                      </a:lnTo>
                      <a:lnTo>
                        <a:pt x="184" y="130"/>
                      </a:lnTo>
                      <a:lnTo>
                        <a:pt x="180" y="132"/>
                      </a:lnTo>
                      <a:lnTo>
                        <a:pt x="174" y="132"/>
                      </a:lnTo>
                      <a:lnTo>
                        <a:pt x="168" y="134"/>
                      </a:lnTo>
                      <a:lnTo>
                        <a:pt x="168" y="136"/>
                      </a:lnTo>
                      <a:lnTo>
                        <a:pt x="168" y="138"/>
                      </a:lnTo>
                      <a:lnTo>
                        <a:pt x="174" y="148"/>
                      </a:lnTo>
                      <a:lnTo>
                        <a:pt x="174" y="148"/>
                      </a:lnTo>
                      <a:lnTo>
                        <a:pt x="184" y="158"/>
                      </a:lnTo>
                      <a:lnTo>
                        <a:pt x="192" y="164"/>
                      </a:lnTo>
                      <a:lnTo>
                        <a:pt x="200" y="166"/>
                      </a:lnTo>
                      <a:lnTo>
                        <a:pt x="208" y="166"/>
                      </a:lnTo>
                      <a:lnTo>
                        <a:pt x="212" y="164"/>
                      </a:lnTo>
                      <a:lnTo>
                        <a:pt x="218" y="166"/>
                      </a:lnTo>
                      <a:lnTo>
                        <a:pt x="220" y="168"/>
                      </a:lnTo>
                      <a:lnTo>
                        <a:pt x="222" y="176"/>
                      </a:lnTo>
                      <a:lnTo>
                        <a:pt x="222" y="176"/>
                      </a:lnTo>
                      <a:lnTo>
                        <a:pt x="222" y="180"/>
                      </a:lnTo>
                      <a:lnTo>
                        <a:pt x="220" y="182"/>
                      </a:lnTo>
                      <a:lnTo>
                        <a:pt x="216" y="184"/>
                      </a:lnTo>
                      <a:lnTo>
                        <a:pt x="210" y="184"/>
                      </a:lnTo>
                      <a:lnTo>
                        <a:pt x="196" y="180"/>
                      </a:lnTo>
                      <a:lnTo>
                        <a:pt x="180" y="174"/>
                      </a:lnTo>
                      <a:lnTo>
                        <a:pt x="164" y="164"/>
                      </a:lnTo>
                      <a:lnTo>
                        <a:pt x="152" y="150"/>
                      </a:lnTo>
                      <a:lnTo>
                        <a:pt x="148" y="144"/>
                      </a:lnTo>
                      <a:lnTo>
                        <a:pt x="146" y="136"/>
                      </a:lnTo>
                      <a:lnTo>
                        <a:pt x="146" y="130"/>
                      </a:lnTo>
                      <a:lnTo>
                        <a:pt x="150" y="122"/>
                      </a:lnTo>
                      <a:lnTo>
                        <a:pt x="150" y="122"/>
                      </a:lnTo>
                      <a:lnTo>
                        <a:pt x="154" y="110"/>
                      </a:lnTo>
                      <a:lnTo>
                        <a:pt x="152" y="102"/>
                      </a:lnTo>
                      <a:lnTo>
                        <a:pt x="150" y="98"/>
                      </a:lnTo>
                      <a:lnTo>
                        <a:pt x="144" y="94"/>
                      </a:lnTo>
                      <a:lnTo>
                        <a:pt x="142" y="90"/>
                      </a:lnTo>
                      <a:lnTo>
                        <a:pt x="140" y="84"/>
                      </a:lnTo>
                      <a:lnTo>
                        <a:pt x="144" y="74"/>
                      </a:lnTo>
                      <a:lnTo>
                        <a:pt x="154" y="60"/>
                      </a:lnTo>
                      <a:lnTo>
                        <a:pt x="154" y="60"/>
                      </a:lnTo>
                      <a:lnTo>
                        <a:pt x="168" y="44"/>
                      </a:lnTo>
                      <a:lnTo>
                        <a:pt x="180" y="34"/>
                      </a:lnTo>
                      <a:lnTo>
                        <a:pt x="188" y="26"/>
                      </a:lnTo>
                      <a:lnTo>
                        <a:pt x="198" y="22"/>
                      </a:lnTo>
                      <a:lnTo>
                        <a:pt x="208" y="16"/>
                      </a:lnTo>
                      <a:lnTo>
                        <a:pt x="212" y="14"/>
                      </a:lnTo>
                      <a:lnTo>
                        <a:pt x="212" y="10"/>
                      </a:lnTo>
                      <a:lnTo>
                        <a:pt x="212" y="10"/>
                      </a:lnTo>
                      <a:lnTo>
                        <a:pt x="212" y="8"/>
                      </a:lnTo>
                      <a:lnTo>
                        <a:pt x="210" y="6"/>
                      </a:lnTo>
                      <a:lnTo>
                        <a:pt x="200" y="2"/>
                      </a:lnTo>
                      <a:lnTo>
                        <a:pt x="184" y="0"/>
                      </a:lnTo>
                      <a:lnTo>
                        <a:pt x="164" y="0"/>
                      </a:lnTo>
                      <a:lnTo>
                        <a:pt x="140" y="2"/>
                      </a:lnTo>
                      <a:lnTo>
                        <a:pt x="116" y="8"/>
                      </a:lnTo>
                      <a:lnTo>
                        <a:pt x="92" y="16"/>
                      </a:lnTo>
                      <a:lnTo>
                        <a:pt x="70" y="26"/>
                      </a:lnTo>
                      <a:lnTo>
                        <a:pt x="70" y="26"/>
                      </a:lnTo>
                      <a:lnTo>
                        <a:pt x="52" y="38"/>
                      </a:lnTo>
                      <a:lnTo>
                        <a:pt x="40" y="48"/>
                      </a:lnTo>
                      <a:lnTo>
                        <a:pt x="34" y="56"/>
                      </a:lnTo>
                      <a:lnTo>
                        <a:pt x="32" y="62"/>
                      </a:lnTo>
                      <a:lnTo>
                        <a:pt x="30" y="72"/>
                      </a:lnTo>
                      <a:lnTo>
                        <a:pt x="28" y="76"/>
                      </a:lnTo>
                      <a:lnTo>
                        <a:pt x="24" y="82"/>
                      </a:lnTo>
                      <a:lnTo>
                        <a:pt x="24" y="82"/>
                      </a:lnTo>
                      <a:lnTo>
                        <a:pt x="18" y="90"/>
                      </a:lnTo>
                      <a:lnTo>
                        <a:pt x="14" y="96"/>
                      </a:lnTo>
                      <a:lnTo>
                        <a:pt x="8" y="112"/>
                      </a:lnTo>
                      <a:lnTo>
                        <a:pt x="4" y="132"/>
                      </a:lnTo>
                      <a:lnTo>
                        <a:pt x="2" y="156"/>
                      </a:lnTo>
                      <a:lnTo>
                        <a:pt x="2" y="156"/>
                      </a:lnTo>
                      <a:lnTo>
                        <a:pt x="0" y="168"/>
                      </a:lnTo>
                      <a:lnTo>
                        <a:pt x="0" y="178"/>
                      </a:lnTo>
                      <a:lnTo>
                        <a:pt x="2" y="184"/>
                      </a:lnTo>
                      <a:lnTo>
                        <a:pt x="8" y="188"/>
                      </a:lnTo>
                      <a:lnTo>
                        <a:pt x="14" y="192"/>
                      </a:lnTo>
                      <a:lnTo>
                        <a:pt x="26" y="194"/>
                      </a:lnTo>
                      <a:lnTo>
                        <a:pt x="58" y="196"/>
                      </a:lnTo>
                      <a:lnTo>
                        <a:pt x="58" y="196"/>
                      </a:lnTo>
                      <a:lnTo>
                        <a:pt x="76" y="200"/>
                      </a:lnTo>
                      <a:lnTo>
                        <a:pt x="90" y="202"/>
                      </a:lnTo>
                      <a:lnTo>
                        <a:pt x="100" y="208"/>
                      </a:lnTo>
                      <a:lnTo>
                        <a:pt x="106" y="212"/>
                      </a:lnTo>
                      <a:lnTo>
                        <a:pt x="106" y="216"/>
                      </a:lnTo>
                      <a:lnTo>
                        <a:pt x="102" y="218"/>
                      </a:lnTo>
                      <a:lnTo>
                        <a:pt x="94" y="220"/>
                      </a:lnTo>
                      <a:lnTo>
                        <a:pt x="78" y="218"/>
                      </a:lnTo>
                      <a:lnTo>
                        <a:pt x="78" y="218"/>
                      </a:lnTo>
                      <a:lnTo>
                        <a:pt x="50" y="216"/>
                      </a:lnTo>
                      <a:lnTo>
                        <a:pt x="40" y="216"/>
                      </a:lnTo>
                      <a:lnTo>
                        <a:pt x="32" y="218"/>
                      </a:lnTo>
                      <a:lnTo>
                        <a:pt x="32" y="220"/>
                      </a:lnTo>
                      <a:lnTo>
                        <a:pt x="30" y="222"/>
                      </a:lnTo>
                      <a:lnTo>
                        <a:pt x="32" y="228"/>
                      </a:lnTo>
                      <a:lnTo>
                        <a:pt x="40" y="238"/>
                      </a:lnTo>
                      <a:lnTo>
                        <a:pt x="52" y="250"/>
                      </a:lnTo>
                      <a:lnTo>
                        <a:pt x="52" y="250"/>
                      </a:lnTo>
                      <a:lnTo>
                        <a:pt x="68" y="262"/>
                      </a:lnTo>
                      <a:lnTo>
                        <a:pt x="82" y="268"/>
                      </a:lnTo>
                      <a:lnTo>
                        <a:pt x="94" y="270"/>
                      </a:lnTo>
                      <a:lnTo>
                        <a:pt x="106" y="270"/>
                      </a:lnTo>
                      <a:lnTo>
                        <a:pt x="118" y="270"/>
                      </a:lnTo>
                      <a:lnTo>
                        <a:pt x="130" y="270"/>
                      </a:lnTo>
                      <a:lnTo>
                        <a:pt x="142" y="272"/>
                      </a:lnTo>
                      <a:lnTo>
                        <a:pt x="152" y="278"/>
                      </a:lnTo>
                      <a:lnTo>
                        <a:pt x="152" y="278"/>
                      </a:lnTo>
                      <a:lnTo>
                        <a:pt x="162" y="284"/>
                      </a:lnTo>
                      <a:lnTo>
                        <a:pt x="174" y="288"/>
                      </a:lnTo>
                      <a:lnTo>
                        <a:pt x="184" y="290"/>
                      </a:lnTo>
                      <a:lnTo>
                        <a:pt x="194" y="288"/>
                      </a:lnTo>
                      <a:lnTo>
                        <a:pt x="208" y="286"/>
                      </a:lnTo>
                      <a:lnTo>
                        <a:pt x="218" y="286"/>
                      </a:lnTo>
                      <a:lnTo>
                        <a:pt x="218" y="286"/>
                      </a:lnTo>
                      <a:lnTo>
                        <a:pt x="234" y="288"/>
                      </a:lnTo>
                      <a:lnTo>
                        <a:pt x="244" y="290"/>
                      </a:lnTo>
                      <a:lnTo>
                        <a:pt x="260" y="290"/>
                      </a:lnTo>
                      <a:lnTo>
                        <a:pt x="268" y="290"/>
                      </a:lnTo>
                      <a:lnTo>
                        <a:pt x="276" y="290"/>
                      </a:lnTo>
                      <a:lnTo>
                        <a:pt x="288" y="292"/>
                      </a:lnTo>
                      <a:lnTo>
                        <a:pt x="304" y="296"/>
                      </a:lnTo>
                      <a:lnTo>
                        <a:pt x="304" y="296"/>
                      </a:lnTo>
                      <a:lnTo>
                        <a:pt x="316" y="300"/>
                      </a:lnTo>
                      <a:lnTo>
                        <a:pt x="324" y="298"/>
                      </a:lnTo>
                      <a:lnTo>
                        <a:pt x="328" y="296"/>
                      </a:lnTo>
                      <a:lnTo>
                        <a:pt x="332" y="292"/>
                      </a:lnTo>
                      <a:lnTo>
                        <a:pt x="336" y="290"/>
                      </a:lnTo>
                      <a:lnTo>
                        <a:pt x="340" y="290"/>
                      </a:lnTo>
                      <a:lnTo>
                        <a:pt x="346" y="292"/>
                      </a:lnTo>
                      <a:lnTo>
                        <a:pt x="356" y="298"/>
                      </a:lnTo>
                      <a:lnTo>
                        <a:pt x="356" y="298"/>
                      </a:lnTo>
                      <a:lnTo>
                        <a:pt x="374" y="312"/>
                      </a:lnTo>
                      <a:lnTo>
                        <a:pt x="378" y="314"/>
                      </a:lnTo>
                      <a:lnTo>
                        <a:pt x="380" y="312"/>
                      </a:lnTo>
                      <a:lnTo>
                        <a:pt x="378" y="310"/>
                      </a:lnTo>
                      <a:lnTo>
                        <a:pt x="376" y="306"/>
                      </a:lnTo>
                      <a:lnTo>
                        <a:pt x="362" y="292"/>
                      </a:lnTo>
                      <a:lnTo>
                        <a:pt x="362" y="292"/>
                      </a:lnTo>
                      <a:lnTo>
                        <a:pt x="358" y="284"/>
                      </a:lnTo>
                      <a:lnTo>
                        <a:pt x="358" y="282"/>
                      </a:lnTo>
                      <a:lnTo>
                        <a:pt x="360" y="282"/>
                      </a:lnTo>
                      <a:lnTo>
                        <a:pt x="368" y="282"/>
                      </a:lnTo>
                      <a:lnTo>
                        <a:pt x="380" y="284"/>
                      </a:lnTo>
                      <a:lnTo>
                        <a:pt x="410" y="290"/>
                      </a:lnTo>
                      <a:lnTo>
                        <a:pt x="444" y="296"/>
                      </a:lnTo>
                      <a:lnTo>
                        <a:pt x="444" y="296"/>
                      </a:lnTo>
                      <a:lnTo>
                        <a:pt x="450" y="296"/>
                      </a:lnTo>
                      <a:lnTo>
                        <a:pt x="454" y="296"/>
                      </a:lnTo>
                      <a:lnTo>
                        <a:pt x="458" y="294"/>
                      </a:lnTo>
                      <a:lnTo>
                        <a:pt x="460" y="290"/>
                      </a:lnTo>
                      <a:lnTo>
                        <a:pt x="462" y="284"/>
                      </a:lnTo>
                      <a:lnTo>
                        <a:pt x="460" y="274"/>
                      </a:lnTo>
                      <a:lnTo>
                        <a:pt x="456" y="260"/>
                      </a:lnTo>
                      <a:lnTo>
                        <a:pt x="456" y="260"/>
                      </a:lnTo>
                      <a:lnTo>
                        <a:pt x="458" y="260"/>
                      </a:lnTo>
                      <a:lnTo>
                        <a:pt x="464" y="264"/>
                      </a:lnTo>
                      <a:lnTo>
                        <a:pt x="464" y="264"/>
                      </a:lnTo>
                      <a:lnTo>
                        <a:pt x="472" y="270"/>
                      </a:lnTo>
                      <a:lnTo>
                        <a:pt x="478" y="272"/>
                      </a:lnTo>
                      <a:lnTo>
                        <a:pt x="484" y="272"/>
                      </a:lnTo>
                      <a:lnTo>
                        <a:pt x="490" y="272"/>
                      </a:lnTo>
                      <a:lnTo>
                        <a:pt x="494" y="272"/>
                      </a:lnTo>
                      <a:lnTo>
                        <a:pt x="498" y="274"/>
                      </a:lnTo>
                      <a:lnTo>
                        <a:pt x="500" y="278"/>
                      </a:lnTo>
                      <a:lnTo>
                        <a:pt x="502" y="286"/>
                      </a:lnTo>
                      <a:lnTo>
                        <a:pt x="502" y="286"/>
                      </a:lnTo>
                      <a:lnTo>
                        <a:pt x="502" y="294"/>
                      </a:lnTo>
                      <a:lnTo>
                        <a:pt x="504" y="302"/>
                      </a:lnTo>
                      <a:lnTo>
                        <a:pt x="508" y="306"/>
                      </a:lnTo>
                      <a:lnTo>
                        <a:pt x="512" y="310"/>
                      </a:lnTo>
                      <a:lnTo>
                        <a:pt x="528" y="318"/>
                      </a:lnTo>
                      <a:lnTo>
                        <a:pt x="556" y="326"/>
                      </a:lnTo>
                      <a:lnTo>
                        <a:pt x="556" y="326"/>
                      </a:lnTo>
                      <a:lnTo>
                        <a:pt x="570" y="332"/>
                      </a:lnTo>
                      <a:lnTo>
                        <a:pt x="580" y="338"/>
                      </a:lnTo>
                      <a:lnTo>
                        <a:pt x="584" y="344"/>
                      </a:lnTo>
                      <a:lnTo>
                        <a:pt x="584" y="348"/>
                      </a:lnTo>
                      <a:lnTo>
                        <a:pt x="580" y="352"/>
                      </a:lnTo>
                      <a:lnTo>
                        <a:pt x="574" y="356"/>
                      </a:lnTo>
                      <a:lnTo>
                        <a:pt x="568" y="356"/>
                      </a:lnTo>
                      <a:lnTo>
                        <a:pt x="558" y="356"/>
                      </a:lnTo>
                      <a:lnTo>
                        <a:pt x="558" y="356"/>
                      </a:lnTo>
                      <a:lnTo>
                        <a:pt x="550" y="358"/>
                      </a:lnTo>
                      <a:lnTo>
                        <a:pt x="542" y="360"/>
                      </a:lnTo>
                      <a:lnTo>
                        <a:pt x="538" y="366"/>
                      </a:lnTo>
                      <a:lnTo>
                        <a:pt x="538" y="370"/>
                      </a:lnTo>
                      <a:lnTo>
                        <a:pt x="538" y="376"/>
                      </a:lnTo>
                      <a:lnTo>
                        <a:pt x="544" y="378"/>
                      </a:lnTo>
                      <a:lnTo>
                        <a:pt x="550" y="380"/>
                      </a:lnTo>
                      <a:lnTo>
                        <a:pt x="562" y="378"/>
                      </a:lnTo>
                      <a:lnTo>
                        <a:pt x="562" y="378"/>
                      </a:lnTo>
                      <a:lnTo>
                        <a:pt x="576" y="374"/>
                      </a:lnTo>
                      <a:lnTo>
                        <a:pt x="590" y="374"/>
                      </a:lnTo>
                      <a:lnTo>
                        <a:pt x="606" y="376"/>
                      </a:lnTo>
                      <a:lnTo>
                        <a:pt x="618" y="380"/>
                      </a:lnTo>
                      <a:lnTo>
                        <a:pt x="630" y="384"/>
                      </a:lnTo>
                      <a:lnTo>
                        <a:pt x="640" y="390"/>
                      </a:lnTo>
                      <a:lnTo>
                        <a:pt x="648" y="396"/>
                      </a:lnTo>
                      <a:lnTo>
                        <a:pt x="654" y="402"/>
                      </a:lnTo>
                      <a:lnTo>
                        <a:pt x="654" y="402"/>
                      </a:lnTo>
                      <a:lnTo>
                        <a:pt x="656" y="406"/>
                      </a:lnTo>
                      <a:lnTo>
                        <a:pt x="662" y="408"/>
                      </a:lnTo>
                      <a:lnTo>
                        <a:pt x="674" y="414"/>
                      </a:lnTo>
                      <a:lnTo>
                        <a:pt x="682" y="416"/>
                      </a:lnTo>
                      <a:lnTo>
                        <a:pt x="688" y="420"/>
                      </a:lnTo>
                      <a:lnTo>
                        <a:pt x="692" y="428"/>
                      </a:lnTo>
                      <a:lnTo>
                        <a:pt x="696" y="438"/>
                      </a:lnTo>
                      <a:lnTo>
                        <a:pt x="696" y="438"/>
                      </a:lnTo>
                      <a:lnTo>
                        <a:pt x="698" y="450"/>
                      </a:lnTo>
                      <a:lnTo>
                        <a:pt x="704" y="460"/>
                      </a:lnTo>
                      <a:lnTo>
                        <a:pt x="712" y="474"/>
                      </a:lnTo>
                      <a:lnTo>
                        <a:pt x="716" y="480"/>
                      </a:lnTo>
                      <a:lnTo>
                        <a:pt x="718" y="486"/>
                      </a:lnTo>
                      <a:lnTo>
                        <a:pt x="716" y="490"/>
                      </a:lnTo>
                      <a:lnTo>
                        <a:pt x="710" y="494"/>
                      </a:lnTo>
                      <a:lnTo>
                        <a:pt x="710" y="494"/>
                      </a:lnTo>
                      <a:lnTo>
                        <a:pt x="696" y="504"/>
                      </a:lnTo>
                      <a:lnTo>
                        <a:pt x="682" y="518"/>
                      </a:lnTo>
                      <a:lnTo>
                        <a:pt x="668" y="532"/>
                      </a:lnTo>
                      <a:lnTo>
                        <a:pt x="648" y="548"/>
                      </a:lnTo>
                      <a:lnTo>
                        <a:pt x="648" y="548"/>
                      </a:lnTo>
                      <a:lnTo>
                        <a:pt x="644" y="554"/>
                      </a:lnTo>
                      <a:lnTo>
                        <a:pt x="640" y="558"/>
                      </a:lnTo>
                      <a:lnTo>
                        <a:pt x="640" y="564"/>
                      </a:lnTo>
                      <a:lnTo>
                        <a:pt x="642" y="570"/>
                      </a:lnTo>
                      <a:lnTo>
                        <a:pt x="646" y="580"/>
                      </a:lnTo>
                      <a:lnTo>
                        <a:pt x="654" y="590"/>
                      </a:lnTo>
                      <a:lnTo>
                        <a:pt x="666" y="604"/>
                      </a:lnTo>
                      <a:lnTo>
                        <a:pt x="666" y="606"/>
                      </a:lnTo>
                      <a:lnTo>
                        <a:pt x="666" y="608"/>
                      </a:lnTo>
                      <a:lnTo>
                        <a:pt x="656" y="606"/>
                      </a:lnTo>
                      <a:lnTo>
                        <a:pt x="656" y="606"/>
                      </a:lnTo>
                      <a:lnTo>
                        <a:pt x="646" y="602"/>
                      </a:lnTo>
                      <a:lnTo>
                        <a:pt x="636" y="604"/>
                      </a:lnTo>
                      <a:lnTo>
                        <a:pt x="628" y="608"/>
                      </a:lnTo>
                      <a:lnTo>
                        <a:pt x="620" y="612"/>
                      </a:lnTo>
                      <a:lnTo>
                        <a:pt x="608" y="616"/>
                      </a:lnTo>
                      <a:lnTo>
                        <a:pt x="594" y="620"/>
                      </a:lnTo>
                      <a:lnTo>
                        <a:pt x="576" y="620"/>
                      </a:lnTo>
                      <a:lnTo>
                        <a:pt x="552" y="614"/>
                      </a:lnTo>
                      <a:lnTo>
                        <a:pt x="552" y="614"/>
                      </a:lnTo>
                      <a:lnTo>
                        <a:pt x="528" y="610"/>
                      </a:lnTo>
                      <a:lnTo>
                        <a:pt x="516" y="608"/>
                      </a:lnTo>
                      <a:lnTo>
                        <a:pt x="510" y="608"/>
                      </a:lnTo>
                      <a:lnTo>
                        <a:pt x="510" y="612"/>
                      </a:lnTo>
                      <a:lnTo>
                        <a:pt x="510" y="616"/>
                      </a:lnTo>
                      <a:lnTo>
                        <a:pt x="510" y="624"/>
                      </a:lnTo>
                      <a:lnTo>
                        <a:pt x="504" y="630"/>
                      </a:lnTo>
                      <a:lnTo>
                        <a:pt x="494" y="638"/>
                      </a:lnTo>
                      <a:lnTo>
                        <a:pt x="494" y="638"/>
                      </a:lnTo>
                      <a:lnTo>
                        <a:pt x="488" y="642"/>
                      </a:lnTo>
                      <a:lnTo>
                        <a:pt x="484" y="648"/>
                      </a:lnTo>
                      <a:lnTo>
                        <a:pt x="482" y="652"/>
                      </a:lnTo>
                      <a:lnTo>
                        <a:pt x="480" y="658"/>
                      </a:lnTo>
                      <a:lnTo>
                        <a:pt x="482" y="664"/>
                      </a:lnTo>
                      <a:lnTo>
                        <a:pt x="484" y="668"/>
                      </a:lnTo>
                      <a:lnTo>
                        <a:pt x="494" y="678"/>
                      </a:lnTo>
                      <a:lnTo>
                        <a:pt x="506" y="686"/>
                      </a:lnTo>
                      <a:lnTo>
                        <a:pt x="514" y="688"/>
                      </a:lnTo>
                      <a:lnTo>
                        <a:pt x="522" y="690"/>
                      </a:lnTo>
                      <a:lnTo>
                        <a:pt x="532" y="690"/>
                      </a:lnTo>
                      <a:lnTo>
                        <a:pt x="542" y="690"/>
                      </a:lnTo>
                      <a:lnTo>
                        <a:pt x="552" y="686"/>
                      </a:lnTo>
                      <a:lnTo>
                        <a:pt x="562" y="682"/>
                      </a:lnTo>
                      <a:lnTo>
                        <a:pt x="562" y="682"/>
                      </a:lnTo>
                      <a:lnTo>
                        <a:pt x="580" y="676"/>
                      </a:lnTo>
                      <a:lnTo>
                        <a:pt x="592" y="674"/>
                      </a:lnTo>
                      <a:lnTo>
                        <a:pt x="602" y="676"/>
                      </a:lnTo>
                      <a:lnTo>
                        <a:pt x="608" y="680"/>
                      </a:lnTo>
                      <a:lnTo>
                        <a:pt x="612" y="684"/>
                      </a:lnTo>
                      <a:lnTo>
                        <a:pt x="616" y="688"/>
                      </a:lnTo>
                      <a:lnTo>
                        <a:pt x="622" y="686"/>
                      </a:lnTo>
                      <a:lnTo>
                        <a:pt x="628" y="680"/>
                      </a:lnTo>
                      <a:lnTo>
                        <a:pt x="628" y="680"/>
                      </a:lnTo>
                      <a:lnTo>
                        <a:pt x="634" y="674"/>
                      </a:lnTo>
                      <a:lnTo>
                        <a:pt x="640" y="674"/>
                      </a:lnTo>
                      <a:lnTo>
                        <a:pt x="642" y="676"/>
                      </a:lnTo>
                      <a:lnTo>
                        <a:pt x="644" y="680"/>
                      </a:lnTo>
                      <a:lnTo>
                        <a:pt x="646" y="688"/>
                      </a:lnTo>
                      <a:lnTo>
                        <a:pt x="648" y="690"/>
                      </a:lnTo>
                      <a:lnTo>
                        <a:pt x="650" y="686"/>
                      </a:lnTo>
                      <a:lnTo>
                        <a:pt x="650" y="686"/>
                      </a:lnTo>
                      <a:lnTo>
                        <a:pt x="656" y="674"/>
                      </a:lnTo>
                      <a:lnTo>
                        <a:pt x="658" y="672"/>
                      </a:lnTo>
                      <a:lnTo>
                        <a:pt x="662" y="672"/>
                      </a:lnTo>
                      <a:lnTo>
                        <a:pt x="666" y="674"/>
                      </a:lnTo>
                      <a:lnTo>
                        <a:pt x="672" y="680"/>
                      </a:lnTo>
                      <a:lnTo>
                        <a:pt x="696" y="706"/>
                      </a:lnTo>
                      <a:lnTo>
                        <a:pt x="696" y="706"/>
                      </a:lnTo>
                      <a:lnTo>
                        <a:pt x="708" y="720"/>
                      </a:lnTo>
                      <a:lnTo>
                        <a:pt x="718" y="726"/>
                      </a:lnTo>
                      <a:lnTo>
                        <a:pt x="724" y="728"/>
                      </a:lnTo>
                      <a:lnTo>
                        <a:pt x="728" y="728"/>
                      </a:lnTo>
                      <a:lnTo>
                        <a:pt x="732" y="726"/>
                      </a:lnTo>
                      <a:lnTo>
                        <a:pt x="736" y="724"/>
                      </a:lnTo>
                      <a:lnTo>
                        <a:pt x="742" y="726"/>
                      </a:lnTo>
                      <a:lnTo>
                        <a:pt x="750" y="732"/>
                      </a:lnTo>
                      <a:lnTo>
                        <a:pt x="750" y="732"/>
                      </a:lnTo>
                      <a:lnTo>
                        <a:pt x="756" y="738"/>
                      </a:lnTo>
                      <a:lnTo>
                        <a:pt x="756" y="740"/>
                      </a:lnTo>
                      <a:lnTo>
                        <a:pt x="754" y="742"/>
                      </a:lnTo>
                      <a:lnTo>
                        <a:pt x="750" y="744"/>
                      </a:lnTo>
                      <a:lnTo>
                        <a:pt x="742" y="744"/>
                      </a:lnTo>
                      <a:lnTo>
                        <a:pt x="734" y="746"/>
                      </a:lnTo>
                      <a:lnTo>
                        <a:pt x="732" y="748"/>
                      </a:lnTo>
                      <a:lnTo>
                        <a:pt x="732" y="750"/>
                      </a:lnTo>
                      <a:lnTo>
                        <a:pt x="732" y="752"/>
                      </a:lnTo>
                      <a:lnTo>
                        <a:pt x="734" y="756"/>
                      </a:lnTo>
                      <a:lnTo>
                        <a:pt x="744" y="768"/>
                      </a:lnTo>
                      <a:lnTo>
                        <a:pt x="744" y="768"/>
                      </a:lnTo>
                      <a:lnTo>
                        <a:pt x="754" y="776"/>
                      </a:lnTo>
                      <a:lnTo>
                        <a:pt x="766" y="780"/>
                      </a:lnTo>
                      <a:lnTo>
                        <a:pt x="792" y="788"/>
                      </a:lnTo>
                      <a:lnTo>
                        <a:pt x="816" y="794"/>
                      </a:lnTo>
                      <a:lnTo>
                        <a:pt x="826" y="798"/>
                      </a:lnTo>
                      <a:lnTo>
                        <a:pt x="834" y="804"/>
                      </a:lnTo>
                      <a:lnTo>
                        <a:pt x="834" y="804"/>
                      </a:lnTo>
                      <a:lnTo>
                        <a:pt x="842" y="812"/>
                      </a:lnTo>
                      <a:lnTo>
                        <a:pt x="854" y="818"/>
                      </a:lnTo>
                      <a:lnTo>
                        <a:pt x="868" y="824"/>
                      </a:lnTo>
                      <a:lnTo>
                        <a:pt x="882" y="828"/>
                      </a:lnTo>
                      <a:lnTo>
                        <a:pt x="916" y="836"/>
                      </a:lnTo>
                      <a:lnTo>
                        <a:pt x="948" y="846"/>
                      </a:lnTo>
                      <a:lnTo>
                        <a:pt x="948" y="846"/>
                      </a:lnTo>
                      <a:lnTo>
                        <a:pt x="962" y="850"/>
                      </a:lnTo>
                      <a:lnTo>
                        <a:pt x="970" y="850"/>
                      </a:lnTo>
                      <a:lnTo>
                        <a:pt x="972" y="848"/>
                      </a:lnTo>
                      <a:lnTo>
                        <a:pt x="974" y="846"/>
                      </a:lnTo>
                      <a:lnTo>
                        <a:pt x="974" y="840"/>
                      </a:lnTo>
                      <a:lnTo>
                        <a:pt x="972" y="832"/>
                      </a:lnTo>
                      <a:lnTo>
                        <a:pt x="966" y="822"/>
                      </a:lnTo>
                      <a:lnTo>
                        <a:pt x="958" y="812"/>
                      </a:lnTo>
                      <a:lnTo>
                        <a:pt x="948" y="802"/>
                      </a:lnTo>
                      <a:lnTo>
                        <a:pt x="948" y="802"/>
                      </a:lnTo>
                      <a:lnTo>
                        <a:pt x="936" y="792"/>
                      </a:lnTo>
                      <a:lnTo>
                        <a:pt x="920" y="780"/>
                      </a:lnTo>
                      <a:lnTo>
                        <a:pt x="888" y="758"/>
                      </a:lnTo>
                      <a:lnTo>
                        <a:pt x="872" y="748"/>
                      </a:lnTo>
                      <a:lnTo>
                        <a:pt x="862" y="738"/>
                      </a:lnTo>
                      <a:lnTo>
                        <a:pt x="854" y="732"/>
                      </a:lnTo>
                      <a:lnTo>
                        <a:pt x="854" y="728"/>
                      </a:lnTo>
                      <a:lnTo>
                        <a:pt x="854" y="724"/>
                      </a:lnTo>
                      <a:lnTo>
                        <a:pt x="854" y="724"/>
                      </a:lnTo>
                      <a:lnTo>
                        <a:pt x="854" y="724"/>
                      </a:lnTo>
                      <a:lnTo>
                        <a:pt x="858" y="722"/>
                      </a:lnTo>
                      <a:lnTo>
                        <a:pt x="864" y="724"/>
                      </a:lnTo>
                      <a:lnTo>
                        <a:pt x="880" y="736"/>
                      </a:lnTo>
                      <a:lnTo>
                        <a:pt x="894" y="748"/>
                      </a:lnTo>
                      <a:lnTo>
                        <a:pt x="900" y="748"/>
                      </a:lnTo>
                      <a:lnTo>
                        <a:pt x="902" y="748"/>
                      </a:lnTo>
                      <a:lnTo>
                        <a:pt x="902" y="746"/>
                      </a:lnTo>
                      <a:lnTo>
                        <a:pt x="902" y="746"/>
                      </a:lnTo>
                      <a:lnTo>
                        <a:pt x="902" y="742"/>
                      </a:lnTo>
                      <a:lnTo>
                        <a:pt x="904" y="742"/>
                      </a:lnTo>
                      <a:lnTo>
                        <a:pt x="908" y="744"/>
                      </a:lnTo>
                      <a:lnTo>
                        <a:pt x="924" y="754"/>
                      </a:lnTo>
                      <a:lnTo>
                        <a:pt x="932" y="762"/>
                      </a:lnTo>
                      <a:lnTo>
                        <a:pt x="944" y="770"/>
                      </a:lnTo>
                      <a:lnTo>
                        <a:pt x="956" y="776"/>
                      </a:lnTo>
                      <a:lnTo>
                        <a:pt x="968" y="778"/>
                      </a:lnTo>
                      <a:lnTo>
                        <a:pt x="968" y="778"/>
                      </a:lnTo>
                      <a:lnTo>
                        <a:pt x="980" y="782"/>
                      </a:lnTo>
                      <a:lnTo>
                        <a:pt x="990" y="788"/>
                      </a:lnTo>
                      <a:lnTo>
                        <a:pt x="998" y="798"/>
                      </a:lnTo>
                      <a:lnTo>
                        <a:pt x="1004" y="806"/>
                      </a:lnTo>
                      <a:lnTo>
                        <a:pt x="1010" y="812"/>
                      </a:lnTo>
                      <a:lnTo>
                        <a:pt x="1012" y="814"/>
                      </a:lnTo>
                      <a:lnTo>
                        <a:pt x="1014" y="812"/>
                      </a:lnTo>
                      <a:lnTo>
                        <a:pt x="1012" y="802"/>
                      </a:lnTo>
                      <a:lnTo>
                        <a:pt x="1012" y="802"/>
                      </a:lnTo>
                      <a:lnTo>
                        <a:pt x="1012" y="792"/>
                      </a:lnTo>
                      <a:lnTo>
                        <a:pt x="1012" y="788"/>
                      </a:lnTo>
                      <a:lnTo>
                        <a:pt x="1014" y="788"/>
                      </a:lnTo>
                      <a:lnTo>
                        <a:pt x="1016" y="788"/>
                      </a:lnTo>
                      <a:lnTo>
                        <a:pt x="1018" y="788"/>
                      </a:lnTo>
                      <a:lnTo>
                        <a:pt x="1020" y="786"/>
                      </a:lnTo>
                      <a:lnTo>
                        <a:pt x="1020" y="780"/>
                      </a:lnTo>
                      <a:lnTo>
                        <a:pt x="1018" y="766"/>
                      </a:lnTo>
                      <a:lnTo>
                        <a:pt x="1018" y="766"/>
                      </a:lnTo>
                      <a:lnTo>
                        <a:pt x="1016" y="750"/>
                      </a:lnTo>
                      <a:lnTo>
                        <a:pt x="1018" y="752"/>
                      </a:lnTo>
                      <a:lnTo>
                        <a:pt x="1020" y="754"/>
                      </a:lnTo>
                      <a:lnTo>
                        <a:pt x="1022" y="758"/>
                      </a:lnTo>
                      <a:lnTo>
                        <a:pt x="1026" y="760"/>
                      </a:lnTo>
                      <a:lnTo>
                        <a:pt x="1028" y="756"/>
                      </a:lnTo>
                      <a:lnTo>
                        <a:pt x="1032" y="746"/>
                      </a:lnTo>
                      <a:lnTo>
                        <a:pt x="1032" y="746"/>
                      </a:lnTo>
                      <a:lnTo>
                        <a:pt x="1032" y="734"/>
                      </a:lnTo>
                      <a:lnTo>
                        <a:pt x="1030" y="728"/>
                      </a:lnTo>
                      <a:lnTo>
                        <a:pt x="1026" y="724"/>
                      </a:lnTo>
                      <a:lnTo>
                        <a:pt x="1022" y="724"/>
                      </a:lnTo>
                      <a:lnTo>
                        <a:pt x="1018" y="722"/>
                      </a:lnTo>
                      <a:lnTo>
                        <a:pt x="1014" y="722"/>
                      </a:lnTo>
                      <a:lnTo>
                        <a:pt x="1014" y="720"/>
                      </a:lnTo>
                      <a:lnTo>
                        <a:pt x="1018" y="714"/>
                      </a:lnTo>
                      <a:lnTo>
                        <a:pt x="1018" y="714"/>
                      </a:lnTo>
                      <a:lnTo>
                        <a:pt x="1022" y="708"/>
                      </a:lnTo>
                      <a:lnTo>
                        <a:pt x="1020" y="704"/>
                      </a:lnTo>
                      <a:lnTo>
                        <a:pt x="1016" y="702"/>
                      </a:lnTo>
                      <a:lnTo>
                        <a:pt x="1012" y="700"/>
                      </a:lnTo>
                      <a:lnTo>
                        <a:pt x="1006" y="700"/>
                      </a:lnTo>
                      <a:lnTo>
                        <a:pt x="1000" y="698"/>
                      </a:lnTo>
                      <a:lnTo>
                        <a:pt x="1000" y="694"/>
                      </a:lnTo>
                      <a:lnTo>
                        <a:pt x="1002" y="688"/>
                      </a:lnTo>
                      <a:lnTo>
                        <a:pt x="1002" y="688"/>
                      </a:lnTo>
                      <a:lnTo>
                        <a:pt x="1006" y="682"/>
                      </a:lnTo>
                      <a:lnTo>
                        <a:pt x="1010" y="676"/>
                      </a:lnTo>
                      <a:lnTo>
                        <a:pt x="1008" y="672"/>
                      </a:lnTo>
                      <a:lnTo>
                        <a:pt x="1006" y="668"/>
                      </a:lnTo>
                      <a:lnTo>
                        <a:pt x="1000" y="664"/>
                      </a:lnTo>
                      <a:lnTo>
                        <a:pt x="992" y="660"/>
                      </a:lnTo>
                      <a:lnTo>
                        <a:pt x="966" y="648"/>
                      </a:lnTo>
                      <a:lnTo>
                        <a:pt x="966" y="648"/>
                      </a:lnTo>
                      <a:lnTo>
                        <a:pt x="952" y="642"/>
                      </a:lnTo>
                      <a:lnTo>
                        <a:pt x="942" y="632"/>
                      </a:lnTo>
                      <a:lnTo>
                        <a:pt x="936" y="622"/>
                      </a:lnTo>
                      <a:lnTo>
                        <a:pt x="930" y="612"/>
                      </a:lnTo>
                      <a:lnTo>
                        <a:pt x="928" y="602"/>
                      </a:lnTo>
                      <a:lnTo>
                        <a:pt x="924" y="596"/>
                      </a:lnTo>
                      <a:lnTo>
                        <a:pt x="918" y="592"/>
                      </a:lnTo>
                      <a:lnTo>
                        <a:pt x="912" y="592"/>
                      </a:lnTo>
                      <a:lnTo>
                        <a:pt x="912" y="592"/>
                      </a:lnTo>
                      <a:lnTo>
                        <a:pt x="904" y="594"/>
                      </a:lnTo>
                      <a:lnTo>
                        <a:pt x="896" y="594"/>
                      </a:lnTo>
                      <a:lnTo>
                        <a:pt x="892" y="592"/>
                      </a:lnTo>
                      <a:lnTo>
                        <a:pt x="890" y="590"/>
                      </a:lnTo>
                      <a:lnTo>
                        <a:pt x="890" y="586"/>
                      </a:lnTo>
                      <a:lnTo>
                        <a:pt x="894" y="584"/>
                      </a:lnTo>
                      <a:lnTo>
                        <a:pt x="900" y="580"/>
                      </a:lnTo>
                      <a:lnTo>
                        <a:pt x="908" y="578"/>
                      </a:lnTo>
                      <a:lnTo>
                        <a:pt x="908" y="578"/>
                      </a:lnTo>
                      <a:lnTo>
                        <a:pt x="912" y="576"/>
                      </a:lnTo>
                      <a:lnTo>
                        <a:pt x="916" y="576"/>
                      </a:lnTo>
                      <a:lnTo>
                        <a:pt x="916" y="572"/>
                      </a:lnTo>
                      <a:lnTo>
                        <a:pt x="916" y="570"/>
                      </a:lnTo>
                      <a:lnTo>
                        <a:pt x="914" y="564"/>
                      </a:lnTo>
                      <a:lnTo>
                        <a:pt x="910" y="556"/>
                      </a:lnTo>
                      <a:lnTo>
                        <a:pt x="902" y="546"/>
                      </a:lnTo>
                      <a:lnTo>
                        <a:pt x="902" y="544"/>
                      </a:lnTo>
                      <a:lnTo>
                        <a:pt x="904" y="544"/>
                      </a:lnTo>
                      <a:lnTo>
                        <a:pt x="910" y="546"/>
                      </a:lnTo>
                      <a:lnTo>
                        <a:pt x="910" y="546"/>
                      </a:lnTo>
                      <a:lnTo>
                        <a:pt x="918" y="548"/>
                      </a:lnTo>
                      <a:lnTo>
                        <a:pt x="924" y="546"/>
                      </a:lnTo>
                      <a:lnTo>
                        <a:pt x="928" y="542"/>
                      </a:lnTo>
                      <a:lnTo>
                        <a:pt x="930" y="538"/>
                      </a:lnTo>
                      <a:lnTo>
                        <a:pt x="932" y="536"/>
                      </a:lnTo>
                      <a:lnTo>
                        <a:pt x="934" y="534"/>
                      </a:lnTo>
                      <a:lnTo>
                        <a:pt x="938" y="536"/>
                      </a:lnTo>
                      <a:lnTo>
                        <a:pt x="942" y="544"/>
                      </a:lnTo>
                      <a:lnTo>
                        <a:pt x="942" y="544"/>
                      </a:lnTo>
                      <a:lnTo>
                        <a:pt x="950" y="552"/>
                      </a:lnTo>
                      <a:lnTo>
                        <a:pt x="954" y="556"/>
                      </a:lnTo>
                      <a:lnTo>
                        <a:pt x="958" y="558"/>
                      </a:lnTo>
                      <a:lnTo>
                        <a:pt x="962" y="558"/>
                      </a:lnTo>
                      <a:lnTo>
                        <a:pt x="968" y="560"/>
                      </a:lnTo>
                      <a:lnTo>
                        <a:pt x="972" y="562"/>
                      </a:lnTo>
                      <a:lnTo>
                        <a:pt x="974" y="568"/>
                      </a:lnTo>
                      <a:lnTo>
                        <a:pt x="974" y="568"/>
                      </a:lnTo>
                      <a:lnTo>
                        <a:pt x="976" y="574"/>
                      </a:lnTo>
                      <a:lnTo>
                        <a:pt x="980" y="576"/>
                      </a:lnTo>
                      <a:lnTo>
                        <a:pt x="986" y="580"/>
                      </a:lnTo>
                      <a:lnTo>
                        <a:pt x="990" y="580"/>
                      </a:lnTo>
                      <a:lnTo>
                        <a:pt x="992" y="582"/>
                      </a:lnTo>
                      <a:lnTo>
                        <a:pt x="994" y="586"/>
                      </a:lnTo>
                      <a:lnTo>
                        <a:pt x="994" y="592"/>
                      </a:lnTo>
                      <a:lnTo>
                        <a:pt x="994" y="592"/>
                      </a:lnTo>
                      <a:lnTo>
                        <a:pt x="994" y="596"/>
                      </a:lnTo>
                      <a:lnTo>
                        <a:pt x="996" y="600"/>
                      </a:lnTo>
                      <a:lnTo>
                        <a:pt x="1008" y="614"/>
                      </a:lnTo>
                      <a:lnTo>
                        <a:pt x="1022" y="626"/>
                      </a:lnTo>
                      <a:lnTo>
                        <a:pt x="1040" y="638"/>
                      </a:lnTo>
                      <a:lnTo>
                        <a:pt x="1056" y="646"/>
                      </a:lnTo>
                      <a:lnTo>
                        <a:pt x="1064" y="648"/>
                      </a:lnTo>
                      <a:lnTo>
                        <a:pt x="1070" y="648"/>
                      </a:lnTo>
                      <a:lnTo>
                        <a:pt x="1074" y="646"/>
                      </a:lnTo>
                      <a:lnTo>
                        <a:pt x="1078" y="642"/>
                      </a:lnTo>
                      <a:lnTo>
                        <a:pt x="1080" y="636"/>
                      </a:lnTo>
                      <a:lnTo>
                        <a:pt x="1078" y="628"/>
                      </a:lnTo>
                      <a:lnTo>
                        <a:pt x="1078" y="628"/>
                      </a:lnTo>
                      <a:lnTo>
                        <a:pt x="1078" y="618"/>
                      </a:lnTo>
                      <a:lnTo>
                        <a:pt x="1078" y="612"/>
                      </a:lnTo>
                      <a:lnTo>
                        <a:pt x="1080" y="606"/>
                      </a:lnTo>
                      <a:lnTo>
                        <a:pt x="1082" y="602"/>
                      </a:lnTo>
                      <a:lnTo>
                        <a:pt x="1086" y="600"/>
                      </a:lnTo>
                      <a:lnTo>
                        <a:pt x="1092" y="598"/>
                      </a:lnTo>
                      <a:lnTo>
                        <a:pt x="1102" y="596"/>
                      </a:lnTo>
                      <a:lnTo>
                        <a:pt x="1118" y="598"/>
                      </a:lnTo>
                      <a:lnTo>
                        <a:pt x="1122" y="596"/>
                      </a:lnTo>
                      <a:lnTo>
                        <a:pt x="1122" y="596"/>
                      </a:lnTo>
                      <a:lnTo>
                        <a:pt x="1122" y="592"/>
                      </a:lnTo>
                      <a:lnTo>
                        <a:pt x="1122" y="588"/>
                      </a:lnTo>
                      <a:lnTo>
                        <a:pt x="1122" y="588"/>
                      </a:lnTo>
                      <a:lnTo>
                        <a:pt x="1118" y="582"/>
                      </a:lnTo>
                      <a:lnTo>
                        <a:pt x="1118" y="576"/>
                      </a:lnTo>
                      <a:lnTo>
                        <a:pt x="1120" y="574"/>
                      </a:lnTo>
                      <a:lnTo>
                        <a:pt x="1122" y="574"/>
                      </a:lnTo>
                      <a:lnTo>
                        <a:pt x="1128" y="570"/>
                      </a:lnTo>
                      <a:lnTo>
                        <a:pt x="1128" y="568"/>
                      </a:lnTo>
                      <a:lnTo>
                        <a:pt x="1126" y="564"/>
                      </a:lnTo>
                      <a:lnTo>
                        <a:pt x="1126" y="564"/>
                      </a:lnTo>
                      <a:lnTo>
                        <a:pt x="1126" y="560"/>
                      </a:lnTo>
                      <a:lnTo>
                        <a:pt x="1126" y="558"/>
                      </a:lnTo>
                      <a:lnTo>
                        <a:pt x="1130" y="554"/>
                      </a:lnTo>
                      <a:lnTo>
                        <a:pt x="1144" y="548"/>
                      </a:lnTo>
                      <a:lnTo>
                        <a:pt x="1150" y="544"/>
                      </a:lnTo>
                      <a:lnTo>
                        <a:pt x="1154" y="536"/>
                      </a:lnTo>
                      <a:lnTo>
                        <a:pt x="1156" y="532"/>
                      </a:lnTo>
                      <a:lnTo>
                        <a:pt x="1154" y="528"/>
                      </a:lnTo>
                      <a:lnTo>
                        <a:pt x="1148" y="514"/>
                      </a:lnTo>
                      <a:lnTo>
                        <a:pt x="1148" y="514"/>
                      </a:lnTo>
                      <a:close/>
                    </a:path>
                  </a:pathLst>
                </a:custGeom>
                <a:grpFill/>
                <a:ln w="6350">
                  <a:noFill/>
                  <a:round/>
                  <a:headEnd/>
                  <a:tailEnd/>
                </a:ln>
              </p:spPr>
              <p:txBody>
                <a:bodyPr/>
                <a:lstStyle/>
                <a:p>
                  <a:endParaRPr lang="da-DK" b="1"/>
                </a:p>
              </p:txBody>
            </p:sp>
            <p:sp>
              <p:nvSpPr>
                <p:cNvPr id="413" name="Freeform 6089"/>
                <p:cNvSpPr>
                  <a:spLocks/>
                </p:cNvSpPr>
                <p:nvPr/>
              </p:nvSpPr>
              <p:spPr bwMode="auto">
                <a:xfrm>
                  <a:off x="2731770" y="1751013"/>
                  <a:ext cx="20320" cy="15240"/>
                </a:xfrm>
                <a:custGeom>
                  <a:avLst/>
                  <a:gdLst/>
                  <a:ahLst/>
                  <a:cxnLst>
                    <a:cxn ang="0">
                      <a:pos x="6" y="0"/>
                    </a:cxn>
                    <a:cxn ang="0">
                      <a:pos x="6" y="0"/>
                    </a:cxn>
                    <a:cxn ang="0">
                      <a:pos x="2" y="4"/>
                    </a:cxn>
                    <a:cxn ang="0">
                      <a:pos x="0" y="8"/>
                    </a:cxn>
                    <a:cxn ang="0">
                      <a:pos x="2" y="12"/>
                    </a:cxn>
                    <a:cxn ang="0">
                      <a:pos x="8" y="18"/>
                    </a:cxn>
                    <a:cxn ang="0">
                      <a:pos x="14" y="22"/>
                    </a:cxn>
                    <a:cxn ang="0">
                      <a:pos x="20" y="24"/>
                    </a:cxn>
                    <a:cxn ang="0">
                      <a:pos x="26" y="24"/>
                    </a:cxn>
                    <a:cxn ang="0">
                      <a:pos x="30" y="22"/>
                    </a:cxn>
                    <a:cxn ang="0">
                      <a:pos x="30" y="22"/>
                    </a:cxn>
                    <a:cxn ang="0">
                      <a:pos x="32" y="16"/>
                    </a:cxn>
                    <a:cxn ang="0">
                      <a:pos x="32" y="12"/>
                    </a:cxn>
                    <a:cxn ang="0">
                      <a:pos x="32" y="8"/>
                    </a:cxn>
                    <a:cxn ang="0">
                      <a:pos x="28" y="4"/>
                    </a:cxn>
                    <a:cxn ang="0">
                      <a:pos x="24" y="2"/>
                    </a:cxn>
                    <a:cxn ang="0">
                      <a:pos x="20" y="0"/>
                    </a:cxn>
                    <a:cxn ang="0">
                      <a:pos x="14" y="0"/>
                    </a:cxn>
                    <a:cxn ang="0">
                      <a:pos x="6" y="0"/>
                    </a:cxn>
                    <a:cxn ang="0">
                      <a:pos x="6" y="0"/>
                    </a:cxn>
                  </a:cxnLst>
                  <a:rect l="0" t="0" r="r" b="b"/>
                  <a:pathLst>
                    <a:path w="32" h="24">
                      <a:moveTo>
                        <a:pt x="6" y="0"/>
                      </a:moveTo>
                      <a:lnTo>
                        <a:pt x="6" y="0"/>
                      </a:lnTo>
                      <a:lnTo>
                        <a:pt x="2" y="4"/>
                      </a:lnTo>
                      <a:lnTo>
                        <a:pt x="0" y="8"/>
                      </a:lnTo>
                      <a:lnTo>
                        <a:pt x="2" y="12"/>
                      </a:lnTo>
                      <a:lnTo>
                        <a:pt x="8" y="18"/>
                      </a:lnTo>
                      <a:lnTo>
                        <a:pt x="14" y="22"/>
                      </a:lnTo>
                      <a:lnTo>
                        <a:pt x="20" y="24"/>
                      </a:lnTo>
                      <a:lnTo>
                        <a:pt x="26" y="24"/>
                      </a:lnTo>
                      <a:lnTo>
                        <a:pt x="30" y="22"/>
                      </a:lnTo>
                      <a:lnTo>
                        <a:pt x="30" y="22"/>
                      </a:lnTo>
                      <a:lnTo>
                        <a:pt x="32" y="16"/>
                      </a:lnTo>
                      <a:lnTo>
                        <a:pt x="32" y="12"/>
                      </a:lnTo>
                      <a:lnTo>
                        <a:pt x="32" y="8"/>
                      </a:lnTo>
                      <a:lnTo>
                        <a:pt x="28" y="4"/>
                      </a:lnTo>
                      <a:lnTo>
                        <a:pt x="24" y="2"/>
                      </a:lnTo>
                      <a:lnTo>
                        <a:pt x="20" y="0"/>
                      </a:lnTo>
                      <a:lnTo>
                        <a:pt x="14" y="0"/>
                      </a:lnTo>
                      <a:lnTo>
                        <a:pt x="6" y="0"/>
                      </a:lnTo>
                      <a:lnTo>
                        <a:pt x="6" y="0"/>
                      </a:lnTo>
                      <a:close/>
                    </a:path>
                  </a:pathLst>
                </a:custGeom>
                <a:grpFill/>
                <a:ln w="6350">
                  <a:noFill/>
                  <a:round/>
                  <a:headEnd/>
                  <a:tailEnd/>
                </a:ln>
              </p:spPr>
              <p:txBody>
                <a:bodyPr/>
                <a:lstStyle/>
                <a:p>
                  <a:endParaRPr lang="da-DK" b="1"/>
                </a:p>
              </p:txBody>
            </p:sp>
            <p:sp>
              <p:nvSpPr>
                <p:cNvPr id="414" name="Freeform 6091"/>
                <p:cNvSpPr>
                  <a:spLocks/>
                </p:cNvSpPr>
                <p:nvPr/>
              </p:nvSpPr>
              <p:spPr bwMode="auto">
                <a:xfrm>
                  <a:off x="2656840" y="1799273"/>
                  <a:ext cx="13970" cy="15240"/>
                </a:xfrm>
                <a:custGeom>
                  <a:avLst/>
                  <a:gdLst/>
                  <a:ahLst/>
                  <a:cxnLst>
                    <a:cxn ang="0">
                      <a:pos x="4" y="24"/>
                    </a:cxn>
                    <a:cxn ang="0">
                      <a:pos x="4" y="24"/>
                    </a:cxn>
                    <a:cxn ang="0">
                      <a:pos x="12" y="22"/>
                    </a:cxn>
                    <a:cxn ang="0">
                      <a:pos x="20" y="16"/>
                    </a:cxn>
                    <a:cxn ang="0">
                      <a:pos x="22" y="12"/>
                    </a:cxn>
                    <a:cxn ang="0">
                      <a:pos x="22" y="10"/>
                    </a:cxn>
                    <a:cxn ang="0">
                      <a:pos x="22" y="6"/>
                    </a:cxn>
                    <a:cxn ang="0">
                      <a:pos x="18" y="2"/>
                    </a:cxn>
                    <a:cxn ang="0">
                      <a:pos x="18" y="2"/>
                    </a:cxn>
                    <a:cxn ang="0">
                      <a:pos x="14" y="0"/>
                    </a:cxn>
                    <a:cxn ang="0">
                      <a:pos x="10" y="2"/>
                    </a:cxn>
                    <a:cxn ang="0">
                      <a:pos x="6" y="4"/>
                    </a:cxn>
                    <a:cxn ang="0">
                      <a:pos x="2" y="10"/>
                    </a:cxn>
                    <a:cxn ang="0">
                      <a:pos x="0" y="14"/>
                    </a:cxn>
                    <a:cxn ang="0">
                      <a:pos x="0" y="18"/>
                    </a:cxn>
                    <a:cxn ang="0">
                      <a:pos x="2" y="22"/>
                    </a:cxn>
                    <a:cxn ang="0">
                      <a:pos x="4" y="24"/>
                    </a:cxn>
                    <a:cxn ang="0">
                      <a:pos x="4" y="24"/>
                    </a:cxn>
                  </a:cxnLst>
                  <a:rect l="0" t="0" r="r" b="b"/>
                  <a:pathLst>
                    <a:path w="22" h="24">
                      <a:moveTo>
                        <a:pt x="4" y="24"/>
                      </a:moveTo>
                      <a:lnTo>
                        <a:pt x="4" y="24"/>
                      </a:lnTo>
                      <a:lnTo>
                        <a:pt x="12" y="22"/>
                      </a:lnTo>
                      <a:lnTo>
                        <a:pt x="20" y="16"/>
                      </a:lnTo>
                      <a:lnTo>
                        <a:pt x="22" y="12"/>
                      </a:lnTo>
                      <a:lnTo>
                        <a:pt x="22" y="10"/>
                      </a:lnTo>
                      <a:lnTo>
                        <a:pt x="22" y="6"/>
                      </a:lnTo>
                      <a:lnTo>
                        <a:pt x="18" y="2"/>
                      </a:lnTo>
                      <a:lnTo>
                        <a:pt x="18" y="2"/>
                      </a:lnTo>
                      <a:lnTo>
                        <a:pt x="14" y="0"/>
                      </a:lnTo>
                      <a:lnTo>
                        <a:pt x="10" y="2"/>
                      </a:lnTo>
                      <a:lnTo>
                        <a:pt x="6" y="4"/>
                      </a:lnTo>
                      <a:lnTo>
                        <a:pt x="2" y="10"/>
                      </a:lnTo>
                      <a:lnTo>
                        <a:pt x="0" y="14"/>
                      </a:lnTo>
                      <a:lnTo>
                        <a:pt x="0" y="18"/>
                      </a:lnTo>
                      <a:lnTo>
                        <a:pt x="2" y="22"/>
                      </a:lnTo>
                      <a:lnTo>
                        <a:pt x="4" y="24"/>
                      </a:lnTo>
                      <a:lnTo>
                        <a:pt x="4" y="24"/>
                      </a:lnTo>
                      <a:close/>
                    </a:path>
                  </a:pathLst>
                </a:custGeom>
                <a:grpFill/>
                <a:ln w="6350">
                  <a:noFill/>
                  <a:round/>
                  <a:headEnd/>
                  <a:tailEnd/>
                </a:ln>
              </p:spPr>
              <p:txBody>
                <a:bodyPr/>
                <a:lstStyle/>
                <a:p>
                  <a:endParaRPr lang="da-DK" b="1"/>
                </a:p>
              </p:txBody>
            </p:sp>
            <p:sp>
              <p:nvSpPr>
                <p:cNvPr id="415" name="Freeform 6092"/>
                <p:cNvSpPr>
                  <a:spLocks/>
                </p:cNvSpPr>
                <p:nvPr/>
              </p:nvSpPr>
              <p:spPr bwMode="auto">
                <a:xfrm>
                  <a:off x="2352040" y="1724343"/>
                  <a:ext cx="22860" cy="34290"/>
                </a:xfrm>
                <a:custGeom>
                  <a:avLst/>
                  <a:gdLst/>
                  <a:ahLst/>
                  <a:cxnLst>
                    <a:cxn ang="0">
                      <a:pos x="20" y="54"/>
                    </a:cxn>
                    <a:cxn ang="0">
                      <a:pos x="20" y="54"/>
                    </a:cxn>
                    <a:cxn ang="0">
                      <a:pos x="26" y="50"/>
                    </a:cxn>
                    <a:cxn ang="0">
                      <a:pos x="30" y="42"/>
                    </a:cxn>
                    <a:cxn ang="0">
                      <a:pos x="34" y="32"/>
                    </a:cxn>
                    <a:cxn ang="0">
                      <a:pos x="36" y="22"/>
                    </a:cxn>
                    <a:cxn ang="0">
                      <a:pos x="36" y="12"/>
                    </a:cxn>
                    <a:cxn ang="0">
                      <a:pos x="34" y="4"/>
                    </a:cxn>
                    <a:cxn ang="0">
                      <a:pos x="32" y="2"/>
                    </a:cxn>
                    <a:cxn ang="0">
                      <a:pos x="28" y="0"/>
                    </a:cxn>
                    <a:cxn ang="0">
                      <a:pos x="24" y="0"/>
                    </a:cxn>
                    <a:cxn ang="0">
                      <a:pos x="18" y="0"/>
                    </a:cxn>
                    <a:cxn ang="0">
                      <a:pos x="18" y="0"/>
                    </a:cxn>
                    <a:cxn ang="0">
                      <a:pos x="14" y="2"/>
                    </a:cxn>
                    <a:cxn ang="0">
                      <a:pos x="8" y="6"/>
                    </a:cxn>
                    <a:cxn ang="0">
                      <a:pos x="4" y="12"/>
                    </a:cxn>
                    <a:cxn ang="0">
                      <a:pos x="0" y="22"/>
                    </a:cxn>
                    <a:cxn ang="0">
                      <a:pos x="2" y="32"/>
                    </a:cxn>
                    <a:cxn ang="0">
                      <a:pos x="4" y="40"/>
                    </a:cxn>
                    <a:cxn ang="0">
                      <a:pos x="8" y="48"/>
                    </a:cxn>
                    <a:cxn ang="0">
                      <a:pos x="14" y="52"/>
                    </a:cxn>
                    <a:cxn ang="0">
                      <a:pos x="20" y="54"/>
                    </a:cxn>
                    <a:cxn ang="0">
                      <a:pos x="20" y="54"/>
                    </a:cxn>
                  </a:cxnLst>
                  <a:rect l="0" t="0" r="r" b="b"/>
                  <a:pathLst>
                    <a:path w="36" h="54">
                      <a:moveTo>
                        <a:pt x="20" y="54"/>
                      </a:moveTo>
                      <a:lnTo>
                        <a:pt x="20" y="54"/>
                      </a:lnTo>
                      <a:lnTo>
                        <a:pt x="26" y="50"/>
                      </a:lnTo>
                      <a:lnTo>
                        <a:pt x="30" y="42"/>
                      </a:lnTo>
                      <a:lnTo>
                        <a:pt x="34" y="32"/>
                      </a:lnTo>
                      <a:lnTo>
                        <a:pt x="36" y="22"/>
                      </a:lnTo>
                      <a:lnTo>
                        <a:pt x="36" y="12"/>
                      </a:lnTo>
                      <a:lnTo>
                        <a:pt x="34" y="4"/>
                      </a:lnTo>
                      <a:lnTo>
                        <a:pt x="32" y="2"/>
                      </a:lnTo>
                      <a:lnTo>
                        <a:pt x="28" y="0"/>
                      </a:lnTo>
                      <a:lnTo>
                        <a:pt x="24" y="0"/>
                      </a:lnTo>
                      <a:lnTo>
                        <a:pt x="18" y="0"/>
                      </a:lnTo>
                      <a:lnTo>
                        <a:pt x="18" y="0"/>
                      </a:lnTo>
                      <a:lnTo>
                        <a:pt x="14" y="2"/>
                      </a:lnTo>
                      <a:lnTo>
                        <a:pt x="8" y="6"/>
                      </a:lnTo>
                      <a:lnTo>
                        <a:pt x="4" y="12"/>
                      </a:lnTo>
                      <a:lnTo>
                        <a:pt x="0" y="22"/>
                      </a:lnTo>
                      <a:lnTo>
                        <a:pt x="2" y="32"/>
                      </a:lnTo>
                      <a:lnTo>
                        <a:pt x="4" y="40"/>
                      </a:lnTo>
                      <a:lnTo>
                        <a:pt x="8" y="48"/>
                      </a:lnTo>
                      <a:lnTo>
                        <a:pt x="14" y="52"/>
                      </a:lnTo>
                      <a:lnTo>
                        <a:pt x="20" y="54"/>
                      </a:lnTo>
                      <a:lnTo>
                        <a:pt x="20" y="54"/>
                      </a:lnTo>
                      <a:close/>
                    </a:path>
                  </a:pathLst>
                </a:custGeom>
                <a:grpFill/>
                <a:ln w="6350">
                  <a:noFill/>
                  <a:round/>
                  <a:headEnd/>
                  <a:tailEnd/>
                </a:ln>
              </p:spPr>
              <p:txBody>
                <a:bodyPr/>
                <a:lstStyle/>
                <a:p>
                  <a:endParaRPr lang="da-DK" b="1"/>
                </a:p>
              </p:txBody>
            </p:sp>
            <p:sp>
              <p:nvSpPr>
                <p:cNvPr id="416" name="Freeform 6094"/>
                <p:cNvSpPr>
                  <a:spLocks/>
                </p:cNvSpPr>
                <p:nvPr/>
              </p:nvSpPr>
              <p:spPr bwMode="auto">
                <a:xfrm>
                  <a:off x="2428240" y="1463993"/>
                  <a:ext cx="59690" cy="48260"/>
                </a:xfrm>
                <a:custGeom>
                  <a:avLst/>
                  <a:gdLst/>
                  <a:ahLst/>
                  <a:cxnLst>
                    <a:cxn ang="0">
                      <a:pos x="8" y="26"/>
                    </a:cxn>
                    <a:cxn ang="0">
                      <a:pos x="8" y="26"/>
                    </a:cxn>
                    <a:cxn ang="0">
                      <a:pos x="4" y="36"/>
                    </a:cxn>
                    <a:cxn ang="0">
                      <a:pos x="0" y="46"/>
                    </a:cxn>
                    <a:cxn ang="0">
                      <a:pos x="0" y="56"/>
                    </a:cxn>
                    <a:cxn ang="0">
                      <a:pos x="2" y="64"/>
                    </a:cxn>
                    <a:cxn ang="0">
                      <a:pos x="8" y="70"/>
                    </a:cxn>
                    <a:cxn ang="0">
                      <a:pos x="18" y="74"/>
                    </a:cxn>
                    <a:cxn ang="0">
                      <a:pos x="34" y="76"/>
                    </a:cxn>
                    <a:cxn ang="0">
                      <a:pos x="54" y="76"/>
                    </a:cxn>
                    <a:cxn ang="0">
                      <a:pos x="54" y="76"/>
                    </a:cxn>
                    <a:cxn ang="0">
                      <a:pos x="72" y="74"/>
                    </a:cxn>
                    <a:cxn ang="0">
                      <a:pos x="84" y="70"/>
                    </a:cxn>
                    <a:cxn ang="0">
                      <a:pos x="90" y="64"/>
                    </a:cxn>
                    <a:cxn ang="0">
                      <a:pos x="94" y="58"/>
                    </a:cxn>
                    <a:cxn ang="0">
                      <a:pos x="92" y="50"/>
                    </a:cxn>
                    <a:cxn ang="0">
                      <a:pos x="92" y="40"/>
                    </a:cxn>
                    <a:cxn ang="0">
                      <a:pos x="90" y="32"/>
                    </a:cxn>
                    <a:cxn ang="0">
                      <a:pos x="92" y="22"/>
                    </a:cxn>
                    <a:cxn ang="0">
                      <a:pos x="92" y="22"/>
                    </a:cxn>
                    <a:cxn ang="0">
                      <a:pos x="92" y="18"/>
                    </a:cxn>
                    <a:cxn ang="0">
                      <a:pos x="90" y="14"/>
                    </a:cxn>
                    <a:cxn ang="0">
                      <a:pos x="88" y="10"/>
                    </a:cxn>
                    <a:cxn ang="0">
                      <a:pos x="84" y="6"/>
                    </a:cxn>
                    <a:cxn ang="0">
                      <a:pos x="74" y="2"/>
                    </a:cxn>
                    <a:cxn ang="0">
                      <a:pos x="60" y="0"/>
                    </a:cxn>
                    <a:cxn ang="0">
                      <a:pos x="46" y="2"/>
                    </a:cxn>
                    <a:cxn ang="0">
                      <a:pos x="32" y="6"/>
                    </a:cxn>
                    <a:cxn ang="0">
                      <a:pos x="18" y="14"/>
                    </a:cxn>
                    <a:cxn ang="0">
                      <a:pos x="14" y="20"/>
                    </a:cxn>
                    <a:cxn ang="0">
                      <a:pos x="8" y="26"/>
                    </a:cxn>
                    <a:cxn ang="0">
                      <a:pos x="8" y="26"/>
                    </a:cxn>
                  </a:cxnLst>
                  <a:rect l="0" t="0" r="r" b="b"/>
                  <a:pathLst>
                    <a:path w="94" h="76">
                      <a:moveTo>
                        <a:pt x="8" y="26"/>
                      </a:moveTo>
                      <a:lnTo>
                        <a:pt x="8" y="26"/>
                      </a:lnTo>
                      <a:lnTo>
                        <a:pt x="4" y="36"/>
                      </a:lnTo>
                      <a:lnTo>
                        <a:pt x="0" y="46"/>
                      </a:lnTo>
                      <a:lnTo>
                        <a:pt x="0" y="56"/>
                      </a:lnTo>
                      <a:lnTo>
                        <a:pt x="2" y="64"/>
                      </a:lnTo>
                      <a:lnTo>
                        <a:pt x="8" y="70"/>
                      </a:lnTo>
                      <a:lnTo>
                        <a:pt x="18" y="74"/>
                      </a:lnTo>
                      <a:lnTo>
                        <a:pt x="34" y="76"/>
                      </a:lnTo>
                      <a:lnTo>
                        <a:pt x="54" y="76"/>
                      </a:lnTo>
                      <a:lnTo>
                        <a:pt x="54" y="76"/>
                      </a:lnTo>
                      <a:lnTo>
                        <a:pt x="72" y="74"/>
                      </a:lnTo>
                      <a:lnTo>
                        <a:pt x="84" y="70"/>
                      </a:lnTo>
                      <a:lnTo>
                        <a:pt x="90" y="64"/>
                      </a:lnTo>
                      <a:lnTo>
                        <a:pt x="94" y="58"/>
                      </a:lnTo>
                      <a:lnTo>
                        <a:pt x="92" y="50"/>
                      </a:lnTo>
                      <a:lnTo>
                        <a:pt x="92" y="40"/>
                      </a:lnTo>
                      <a:lnTo>
                        <a:pt x="90" y="32"/>
                      </a:lnTo>
                      <a:lnTo>
                        <a:pt x="92" y="22"/>
                      </a:lnTo>
                      <a:lnTo>
                        <a:pt x="92" y="22"/>
                      </a:lnTo>
                      <a:lnTo>
                        <a:pt x="92" y="18"/>
                      </a:lnTo>
                      <a:lnTo>
                        <a:pt x="90" y="14"/>
                      </a:lnTo>
                      <a:lnTo>
                        <a:pt x="88" y="10"/>
                      </a:lnTo>
                      <a:lnTo>
                        <a:pt x="84" y="6"/>
                      </a:lnTo>
                      <a:lnTo>
                        <a:pt x="74" y="2"/>
                      </a:lnTo>
                      <a:lnTo>
                        <a:pt x="60" y="0"/>
                      </a:lnTo>
                      <a:lnTo>
                        <a:pt x="46" y="2"/>
                      </a:lnTo>
                      <a:lnTo>
                        <a:pt x="32" y="6"/>
                      </a:lnTo>
                      <a:lnTo>
                        <a:pt x="18" y="14"/>
                      </a:lnTo>
                      <a:lnTo>
                        <a:pt x="14" y="20"/>
                      </a:lnTo>
                      <a:lnTo>
                        <a:pt x="8" y="26"/>
                      </a:lnTo>
                      <a:lnTo>
                        <a:pt x="8" y="26"/>
                      </a:lnTo>
                      <a:close/>
                    </a:path>
                  </a:pathLst>
                </a:custGeom>
                <a:grpFill/>
                <a:ln w="6350">
                  <a:noFill/>
                  <a:round/>
                  <a:headEnd/>
                  <a:tailEnd/>
                </a:ln>
              </p:spPr>
              <p:txBody>
                <a:bodyPr/>
                <a:lstStyle/>
                <a:p>
                  <a:endParaRPr lang="da-DK" b="1"/>
                </a:p>
              </p:txBody>
            </p:sp>
            <p:sp>
              <p:nvSpPr>
                <p:cNvPr id="417" name="Freeform 6098"/>
                <p:cNvSpPr>
                  <a:spLocks/>
                </p:cNvSpPr>
                <p:nvPr/>
              </p:nvSpPr>
              <p:spPr bwMode="auto">
                <a:xfrm>
                  <a:off x="1668780" y="1211263"/>
                  <a:ext cx="63500" cy="43180"/>
                </a:xfrm>
                <a:custGeom>
                  <a:avLst/>
                  <a:gdLst/>
                  <a:ahLst/>
                  <a:cxnLst>
                    <a:cxn ang="0">
                      <a:pos x="46" y="2"/>
                    </a:cxn>
                    <a:cxn ang="0">
                      <a:pos x="46" y="2"/>
                    </a:cxn>
                    <a:cxn ang="0">
                      <a:pos x="32" y="4"/>
                    </a:cxn>
                    <a:cxn ang="0">
                      <a:pos x="20" y="6"/>
                    </a:cxn>
                    <a:cxn ang="0">
                      <a:pos x="10" y="10"/>
                    </a:cxn>
                    <a:cxn ang="0">
                      <a:pos x="4" y="12"/>
                    </a:cxn>
                    <a:cxn ang="0">
                      <a:pos x="0" y="16"/>
                    </a:cxn>
                    <a:cxn ang="0">
                      <a:pos x="0" y="20"/>
                    </a:cxn>
                    <a:cxn ang="0">
                      <a:pos x="2" y="22"/>
                    </a:cxn>
                    <a:cxn ang="0">
                      <a:pos x="8" y="24"/>
                    </a:cxn>
                    <a:cxn ang="0">
                      <a:pos x="8" y="24"/>
                    </a:cxn>
                    <a:cxn ang="0">
                      <a:pos x="20" y="28"/>
                    </a:cxn>
                    <a:cxn ang="0">
                      <a:pos x="28" y="32"/>
                    </a:cxn>
                    <a:cxn ang="0">
                      <a:pos x="32" y="36"/>
                    </a:cxn>
                    <a:cxn ang="0">
                      <a:pos x="34" y="40"/>
                    </a:cxn>
                    <a:cxn ang="0">
                      <a:pos x="34" y="40"/>
                    </a:cxn>
                    <a:cxn ang="0">
                      <a:pos x="38" y="46"/>
                    </a:cxn>
                    <a:cxn ang="0">
                      <a:pos x="44" y="50"/>
                    </a:cxn>
                    <a:cxn ang="0">
                      <a:pos x="54" y="56"/>
                    </a:cxn>
                    <a:cxn ang="0">
                      <a:pos x="64" y="66"/>
                    </a:cxn>
                    <a:cxn ang="0">
                      <a:pos x="64" y="66"/>
                    </a:cxn>
                    <a:cxn ang="0">
                      <a:pos x="68" y="68"/>
                    </a:cxn>
                    <a:cxn ang="0">
                      <a:pos x="70" y="68"/>
                    </a:cxn>
                    <a:cxn ang="0">
                      <a:pos x="70" y="66"/>
                    </a:cxn>
                    <a:cxn ang="0">
                      <a:pos x="70" y="66"/>
                    </a:cxn>
                    <a:cxn ang="0">
                      <a:pos x="70" y="62"/>
                    </a:cxn>
                    <a:cxn ang="0">
                      <a:pos x="74" y="60"/>
                    </a:cxn>
                    <a:cxn ang="0">
                      <a:pos x="80" y="56"/>
                    </a:cxn>
                    <a:cxn ang="0">
                      <a:pos x="86" y="48"/>
                    </a:cxn>
                    <a:cxn ang="0">
                      <a:pos x="86" y="48"/>
                    </a:cxn>
                    <a:cxn ang="0">
                      <a:pos x="100" y="26"/>
                    </a:cxn>
                    <a:cxn ang="0">
                      <a:pos x="100" y="20"/>
                    </a:cxn>
                    <a:cxn ang="0">
                      <a:pos x="100" y="16"/>
                    </a:cxn>
                    <a:cxn ang="0">
                      <a:pos x="98" y="14"/>
                    </a:cxn>
                    <a:cxn ang="0">
                      <a:pos x="94" y="10"/>
                    </a:cxn>
                    <a:cxn ang="0">
                      <a:pos x="94" y="10"/>
                    </a:cxn>
                    <a:cxn ang="0">
                      <a:pos x="86" y="6"/>
                    </a:cxn>
                    <a:cxn ang="0">
                      <a:pos x="80" y="2"/>
                    </a:cxn>
                    <a:cxn ang="0">
                      <a:pos x="70" y="0"/>
                    </a:cxn>
                    <a:cxn ang="0">
                      <a:pos x="46" y="2"/>
                    </a:cxn>
                    <a:cxn ang="0">
                      <a:pos x="46" y="2"/>
                    </a:cxn>
                  </a:cxnLst>
                  <a:rect l="0" t="0" r="r" b="b"/>
                  <a:pathLst>
                    <a:path w="100" h="68">
                      <a:moveTo>
                        <a:pt x="46" y="2"/>
                      </a:moveTo>
                      <a:lnTo>
                        <a:pt x="46" y="2"/>
                      </a:lnTo>
                      <a:lnTo>
                        <a:pt x="32" y="4"/>
                      </a:lnTo>
                      <a:lnTo>
                        <a:pt x="20" y="6"/>
                      </a:lnTo>
                      <a:lnTo>
                        <a:pt x="10" y="10"/>
                      </a:lnTo>
                      <a:lnTo>
                        <a:pt x="4" y="12"/>
                      </a:lnTo>
                      <a:lnTo>
                        <a:pt x="0" y="16"/>
                      </a:lnTo>
                      <a:lnTo>
                        <a:pt x="0" y="20"/>
                      </a:lnTo>
                      <a:lnTo>
                        <a:pt x="2" y="22"/>
                      </a:lnTo>
                      <a:lnTo>
                        <a:pt x="8" y="24"/>
                      </a:lnTo>
                      <a:lnTo>
                        <a:pt x="8" y="24"/>
                      </a:lnTo>
                      <a:lnTo>
                        <a:pt x="20" y="28"/>
                      </a:lnTo>
                      <a:lnTo>
                        <a:pt x="28" y="32"/>
                      </a:lnTo>
                      <a:lnTo>
                        <a:pt x="32" y="36"/>
                      </a:lnTo>
                      <a:lnTo>
                        <a:pt x="34" y="40"/>
                      </a:lnTo>
                      <a:lnTo>
                        <a:pt x="34" y="40"/>
                      </a:lnTo>
                      <a:lnTo>
                        <a:pt x="38" y="46"/>
                      </a:lnTo>
                      <a:lnTo>
                        <a:pt x="44" y="50"/>
                      </a:lnTo>
                      <a:lnTo>
                        <a:pt x="54" y="56"/>
                      </a:lnTo>
                      <a:lnTo>
                        <a:pt x="64" y="66"/>
                      </a:lnTo>
                      <a:lnTo>
                        <a:pt x="64" y="66"/>
                      </a:lnTo>
                      <a:lnTo>
                        <a:pt x="68" y="68"/>
                      </a:lnTo>
                      <a:lnTo>
                        <a:pt x="70" y="68"/>
                      </a:lnTo>
                      <a:lnTo>
                        <a:pt x="70" y="66"/>
                      </a:lnTo>
                      <a:lnTo>
                        <a:pt x="70" y="66"/>
                      </a:lnTo>
                      <a:lnTo>
                        <a:pt x="70" y="62"/>
                      </a:lnTo>
                      <a:lnTo>
                        <a:pt x="74" y="60"/>
                      </a:lnTo>
                      <a:lnTo>
                        <a:pt x="80" y="56"/>
                      </a:lnTo>
                      <a:lnTo>
                        <a:pt x="86" y="48"/>
                      </a:lnTo>
                      <a:lnTo>
                        <a:pt x="86" y="48"/>
                      </a:lnTo>
                      <a:lnTo>
                        <a:pt x="100" y="26"/>
                      </a:lnTo>
                      <a:lnTo>
                        <a:pt x="100" y="20"/>
                      </a:lnTo>
                      <a:lnTo>
                        <a:pt x="100" y="16"/>
                      </a:lnTo>
                      <a:lnTo>
                        <a:pt x="98" y="14"/>
                      </a:lnTo>
                      <a:lnTo>
                        <a:pt x="94" y="10"/>
                      </a:lnTo>
                      <a:lnTo>
                        <a:pt x="94" y="10"/>
                      </a:lnTo>
                      <a:lnTo>
                        <a:pt x="86" y="6"/>
                      </a:lnTo>
                      <a:lnTo>
                        <a:pt x="80" y="2"/>
                      </a:lnTo>
                      <a:lnTo>
                        <a:pt x="70" y="0"/>
                      </a:lnTo>
                      <a:lnTo>
                        <a:pt x="46" y="2"/>
                      </a:lnTo>
                      <a:lnTo>
                        <a:pt x="46" y="2"/>
                      </a:lnTo>
                      <a:close/>
                    </a:path>
                  </a:pathLst>
                </a:custGeom>
                <a:grpFill/>
                <a:ln w="6350">
                  <a:noFill/>
                  <a:round/>
                  <a:headEnd/>
                  <a:tailEnd/>
                </a:ln>
              </p:spPr>
              <p:txBody>
                <a:bodyPr/>
                <a:lstStyle/>
                <a:p>
                  <a:endParaRPr lang="da-DK" b="1"/>
                </a:p>
              </p:txBody>
            </p:sp>
            <p:sp>
              <p:nvSpPr>
                <p:cNvPr id="418" name="Freeform 6099"/>
                <p:cNvSpPr>
                  <a:spLocks/>
                </p:cNvSpPr>
                <p:nvPr/>
              </p:nvSpPr>
              <p:spPr bwMode="auto">
                <a:xfrm>
                  <a:off x="1733550" y="1088073"/>
                  <a:ext cx="48260" cy="10160"/>
                </a:xfrm>
                <a:custGeom>
                  <a:avLst/>
                  <a:gdLst/>
                  <a:ahLst/>
                  <a:cxnLst>
                    <a:cxn ang="0">
                      <a:pos x="76" y="2"/>
                    </a:cxn>
                    <a:cxn ang="0">
                      <a:pos x="76" y="2"/>
                    </a:cxn>
                    <a:cxn ang="0">
                      <a:pos x="68" y="0"/>
                    </a:cxn>
                    <a:cxn ang="0">
                      <a:pos x="56" y="0"/>
                    </a:cxn>
                    <a:cxn ang="0">
                      <a:pos x="30" y="2"/>
                    </a:cxn>
                    <a:cxn ang="0">
                      <a:pos x="16" y="6"/>
                    </a:cxn>
                    <a:cxn ang="0">
                      <a:pos x="6" y="8"/>
                    </a:cxn>
                    <a:cxn ang="0">
                      <a:pos x="0" y="12"/>
                    </a:cxn>
                    <a:cxn ang="0">
                      <a:pos x="0" y="14"/>
                    </a:cxn>
                    <a:cxn ang="0">
                      <a:pos x="2" y="16"/>
                    </a:cxn>
                    <a:cxn ang="0">
                      <a:pos x="2" y="16"/>
                    </a:cxn>
                    <a:cxn ang="0">
                      <a:pos x="8" y="16"/>
                    </a:cxn>
                    <a:cxn ang="0">
                      <a:pos x="20" y="16"/>
                    </a:cxn>
                    <a:cxn ang="0">
                      <a:pos x="48" y="14"/>
                    </a:cxn>
                    <a:cxn ang="0">
                      <a:pos x="70" y="8"/>
                    </a:cxn>
                    <a:cxn ang="0">
                      <a:pos x="76" y="4"/>
                    </a:cxn>
                    <a:cxn ang="0">
                      <a:pos x="76" y="2"/>
                    </a:cxn>
                    <a:cxn ang="0">
                      <a:pos x="76" y="2"/>
                    </a:cxn>
                    <a:cxn ang="0">
                      <a:pos x="76" y="2"/>
                    </a:cxn>
                  </a:cxnLst>
                  <a:rect l="0" t="0" r="r" b="b"/>
                  <a:pathLst>
                    <a:path w="76" h="16">
                      <a:moveTo>
                        <a:pt x="76" y="2"/>
                      </a:moveTo>
                      <a:lnTo>
                        <a:pt x="76" y="2"/>
                      </a:lnTo>
                      <a:lnTo>
                        <a:pt x="68" y="0"/>
                      </a:lnTo>
                      <a:lnTo>
                        <a:pt x="56" y="0"/>
                      </a:lnTo>
                      <a:lnTo>
                        <a:pt x="30" y="2"/>
                      </a:lnTo>
                      <a:lnTo>
                        <a:pt x="16" y="6"/>
                      </a:lnTo>
                      <a:lnTo>
                        <a:pt x="6" y="8"/>
                      </a:lnTo>
                      <a:lnTo>
                        <a:pt x="0" y="12"/>
                      </a:lnTo>
                      <a:lnTo>
                        <a:pt x="0" y="14"/>
                      </a:lnTo>
                      <a:lnTo>
                        <a:pt x="2" y="16"/>
                      </a:lnTo>
                      <a:lnTo>
                        <a:pt x="2" y="16"/>
                      </a:lnTo>
                      <a:lnTo>
                        <a:pt x="8" y="16"/>
                      </a:lnTo>
                      <a:lnTo>
                        <a:pt x="20" y="16"/>
                      </a:lnTo>
                      <a:lnTo>
                        <a:pt x="48" y="14"/>
                      </a:lnTo>
                      <a:lnTo>
                        <a:pt x="70" y="8"/>
                      </a:lnTo>
                      <a:lnTo>
                        <a:pt x="76" y="4"/>
                      </a:lnTo>
                      <a:lnTo>
                        <a:pt x="76" y="2"/>
                      </a:lnTo>
                      <a:lnTo>
                        <a:pt x="76" y="2"/>
                      </a:lnTo>
                      <a:lnTo>
                        <a:pt x="76" y="2"/>
                      </a:lnTo>
                      <a:close/>
                    </a:path>
                  </a:pathLst>
                </a:custGeom>
                <a:grpFill/>
                <a:ln w="6350">
                  <a:noFill/>
                  <a:round/>
                  <a:headEnd/>
                  <a:tailEnd/>
                </a:ln>
              </p:spPr>
              <p:txBody>
                <a:bodyPr/>
                <a:lstStyle/>
                <a:p>
                  <a:endParaRPr lang="da-DK" b="1"/>
                </a:p>
              </p:txBody>
            </p:sp>
            <p:sp>
              <p:nvSpPr>
                <p:cNvPr id="419" name="Freeform 6100"/>
                <p:cNvSpPr>
                  <a:spLocks/>
                </p:cNvSpPr>
                <p:nvPr/>
              </p:nvSpPr>
              <p:spPr bwMode="auto">
                <a:xfrm>
                  <a:off x="1723390" y="1129983"/>
                  <a:ext cx="30480" cy="20320"/>
                </a:xfrm>
                <a:custGeom>
                  <a:avLst/>
                  <a:gdLst/>
                  <a:ahLst/>
                  <a:cxnLst>
                    <a:cxn ang="0">
                      <a:pos x="0" y="20"/>
                    </a:cxn>
                    <a:cxn ang="0">
                      <a:pos x="0" y="20"/>
                    </a:cxn>
                    <a:cxn ang="0">
                      <a:pos x="0" y="22"/>
                    </a:cxn>
                    <a:cxn ang="0">
                      <a:pos x="2" y="26"/>
                    </a:cxn>
                    <a:cxn ang="0">
                      <a:pos x="8" y="30"/>
                    </a:cxn>
                    <a:cxn ang="0">
                      <a:pos x="16" y="32"/>
                    </a:cxn>
                    <a:cxn ang="0">
                      <a:pos x="26" y="32"/>
                    </a:cxn>
                    <a:cxn ang="0">
                      <a:pos x="34" y="30"/>
                    </a:cxn>
                    <a:cxn ang="0">
                      <a:pos x="42" y="28"/>
                    </a:cxn>
                    <a:cxn ang="0">
                      <a:pos x="46" y="22"/>
                    </a:cxn>
                    <a:cxn ang="0">
                      <a:pos x="48" y="20"/>
                    </a:cxn>
                    <a:cxn ang="0">
                      <a:pos x="48" y="18"/>
                    </a:cxn>
                    <a:cxn ang="0">
                      <a:pos x="48" y="18"/>
                    </a:cxn>
                    <a:cxn ang="0">
                      <a:pos x="44" y="12"/>
                    </a:cxn>
                    <a:cxn ang="0">
                      <a:pos x="38" y="6"/>
                    </a:cxn>
                    <a:cxn ang="0">
                      <a:pos x="30" y="2"/>
                    </a:cxn>
                    <a:cxn ang="0">
                      <a:pos x="22" y="0"/>
                    </a:cxn>
                    <a:cxn ang="0">
                      <a:pos x="14" y="0"/>
                    </a:cxn>
                    <a:cxn ang="0">
                      <a:pos x="6" y="2"/>
                    </a:cxn>
                    <a:cxn ang="0">
                      <a:pos x="2" y="8"/>
                    </a:cxn>
                    <a:cxn ang="0">
                      <a:pos x="0" y="20"/>
                    </a:cxn>
                    <a:cxn ang="0">
                      <a:pos x="0" y="20"/>
                    </a:cxn>
                  </a:cxnLst>
                  <a:rect l="0" t="0" r="r" b="b"/>
                  <a:pathLst>
                    <a:path w="48" h="32">
                      <a:moveTo>
                        <a:pt x="0" y="20"/>
                      </a:moveTo>
                      <a:lnTo>
                        <a:pt x="0" y="20"/>
                      </a:lnTo>
                      <a:lnTo>
                        <a:pt x="0" y="22"/>
                      </a:lnTo>
                      <a:lnTo>
                        <a:pt x="2" y="26"/>
                      </a:lnTo>
                      <a:lnTo>
                        <a:pt x="8" y="30"/>
                      </a:lnTo>
                      <a:lnTo>
                        <a:pt x="16" y="32"/>
                      </a:lnTo>
                      <a:lnTo>
                        <a:pt x="26" y="32"/>
                      </a:lnTo>
                      <a:lnTo>
                        <a:pt x="34" y="30"/>
                      </a:lnTo>
                      <a:lnTo>
                        <a:pt x="42" y="28"/>
                      </a:lnTo>
                      <a:lnTo>
                        <a:pt x="46" y="22"/>
                      </a:lnTo>
                      <a:lnTo>
                        <a:pt x="48" y="20"/>
                      </a:lnTo>
                      <a:lnTo>
                        <a:pt x="48" y="18"/>
                      </a:lnTo>
                      <a:lnTo>
                        <a:pt x="48" y="18"/>
                      </a:lnTo>
                      <a:lnTo>
                        <a:pt x="44" y="12"/>
                      </a:lnTo>
                      <a:lnTo>
                        <a:pt x="38" y="6"/>
                      </a:lnTo>
                      <a:lnTo>
                        <a:pt x="30" y="2"/>
                      </a:lnTo>
                      <a:lnTo>
                        <a:pt x="22" y="0"/>
                      </a:lnTo>
                      <a:lnTo>
                        <a:pt x="14" y="0"/>
                      </a:lnTo>
                      <a:lnTo>
                        <a:pt x="6" y="2"/>
                      </a:lnTo>
                      <a:lnTo>
                        <a:pt x="2" y="8"/>
                      </a:lnTo>
                      <a:lnTo>
                        <a:pt x="0" y="20"/>
                      </a:lnTo>
                      <a:lnTo>
                        <a:pt x="0" y="20"/>
                      </a:lnTo>
                      <a:close/>
                    </a:path>
                  </a:pathLst>
                </a:custGeom>
                <a:grpFill/>
                <a:ln w="6350">
                  <a:noFill/>
                  <a:round/>
                  <a:headEnd/>
                  <a:tailEnd/>
                </a:ln>
              </p:spPr>
              <p:txBody>
                <a:bodyPr/>
                <a:lstStyle/>
                <a:p>
                  <a:endParaRPr lang="da-DK" b="1"/>
                </a:p>
              </p:txBody>
            </p:sp>
            <p:sp>
              <p:nvSpPr>
                <p:cNvPr id="420" name="Freeform 6101"/>
                <p:cNvSpPr>
                  <a:spLocks/>
                </p:cNvSpPr>
                <p:nvPr/>
              </p:nvSpPr>
              <p:spPr bwMode="auto">
                <a:xfrm>
                  <a:off x="1728470" y="1065213"/>
                  <a:ext cx="44450" cy="21590"/>
                </a:xfrm>
                <a:custGeom>
                  <a:avLst/>
                  <a:gdLst/>
                  <a:ahLst/>
                  <a:cxnLst>
                    <a:cxn ang="0">
                      <a:pos x="62" y="18"/>
                    </a:cxn>
                    <a:cxn ang="0">
                      <a:pos x="62" y="18"/>
                    </a:cxn>
                    <a:cxn ang="0">
                      <a:pos x="52" y="16"/>
                    </a:cxn>
                    <a:cxn ang="0">
                      <a:pos x="44" y="14"/>
                    </a:cxn>
                    <a:cxn ang="0">
                      <a:pos x="34" y="6"/>
                    </a:cxn>
                    <a:cxn ang="0">
                      <a:pos x="30" y="2"/>
                    </a:cxn>
                    <a:cxn ang="0">
                      <a:pos x="24" y="0"/>
                    </a:cxn>
                    <a:cxn ang="0">
                      <a:pos x="18" y="2"/>
                    </a:cxn>
                    <a:cxn ang="0">
                      <a:pos x="8" y="6"/>
                    </a:cxn>
                    <a:cxn ang="0">
                      <a:pos x="8" y="6"/>
                    </a:cxn>
                    <a:cxn ang="0">
                      <a:pos x="2" y="8"/>
                    </a:cxn>
                    <a:cxn ang="0">
                      <a:pos x="0" y="12"/>
                    </a:cxn>
                    <a:cxn ang="0">
                      <a:pos x="2" y="18"/>
                    </a:cxn>
                    <a:cxn ang="0">
                      <a:pos x="8" y="28"/>
                    </a:cxn>
                    <a:cxn ang="0">
                      <a:pos x="8" y="28"/>
                    </a:cxn>
                    <a:cxn ang="0">
                      <a:pos x="12" y="30"/>
                    </a:cxn>
                    <a:cxn ang="0">
                      <a:pos x="16" y="32"/>
                    </a:cxn>
                    <a:cxn ang="0">
                      <a:pos x="26" y="34"/>
                    </a:cxn>
                    <a:cxn ang="0">
                      <a:pos x="40" y="32"/>
                    </a:cxn>
                    <a:cxn ang="0">
                      <a:pos x="52" y="30"/>
                    </a:cxn>
                    <a:cxn ang="0">
                      <a:pos x="62" y="28"/>
                    </a:cxn>
                    <a:cxn ang="0">
                      <a:pos x="68" y="24"/>
                    </a:cxn>
                    <a:cxn ang="0">
                      <a:pos x="70" y="22"/>
                    </a:cxn>
                    <a:cxn ang="0">
                      <a:pos x="70" y="20"/>
                    </a:cxn>
                    <a:cxn ang="0">
                      <a:pos x="62" y="18"/>
                    </a:cxn>
                    <a:cxn ang="0">
                      <a:pos x="62" y="18"/>
                    </a:cxn>
                  </a:cxnLst>
                  <a:rect l="0" t="0" r="r" b="b"/>
                  <a:pathLst>
                    <a:path w="70" h="34">
                      <a:moveTo>
                        <a:pt x="62" y="18"/>
                      </a:moveTo>
                      <a:lnTo>
                        <a:pt x="62" y="18"/>
                      </a:lnTo>
                      <a:lnTo>
                        <a:pt x="52" y="16"/>
                      </a:lnTo>
                      <a:lnTo>
                        <a:pt x="44" y="14"/>
                      </a:lnTo>
                      <a:lnTo>
                        <a:pt x="34" y="6"/>
                      </a:lnTo>
                      <a:lnTo>
                        <a:pt x="30" y="2"/>
                      </a:lnTo>
                      <a:lnTo>
                        <a:pt x="24" y="0"/>
                      </a:lnTo>
                      <a:lnTo>
                        <a:pt x="18" y="2"/>
                      </a:lnTo>
                      <a:lnTo>
                        <a:pt x="8" y="6"/>
                      </a:lnTo>
                      <a:lnTo>
                        <a:pt x="8" y="6"/>
                      </a:lnTo>
                      <a:lnTo>
                        <a:pt x="2" y="8"/>
                      </a:lnTo>
                      <a:lnTo>
                        <a:pt x="0" y="12"/>
                      </a:lnTo>
                      <a:lnTo>
                        <a:pt x="2" y="18"/>
                      </a:lnTo>
                      <a:lnTo>
                        <a:pt x="8" y="28"/>
                      </a:lnTo>
                      <a:lnTo>
                        <a:pt x="8" y="28"/>
                      </a:lnTo>
                      <a:lnTo>
                        <a:pt x="12" y="30"/>
                      </a:lnTo>
                      <a:lnTo>
                        <a:pt x="16" y="32"/>
                      </a:lnTo>
                      <a:lnTo>
                        <a:pt x="26" y="34"/>
                      </a:lnTo>
                      <a:lnTo>
                        <a:pt x="40" y="32"/>
                      </a:lnTo>
                      <a:lnTo>
                        <a:pt x="52" y="30"/>
                      </a:lnTo>
                      <a:lnTo>
                        <a:pt x="62" y="28"/>
                      </a:lnTo>
                      <a:lnTo>
                        <a:pt x="68" y="24"/>
                      </a:lnTo>
                      <a:lnTo>
                        <a:pt x="70" y="22"/>
                      </a:lnTo>
                      <a:lnTo>
                        <a:pt x="70" y="20"/>
                      </a:lnTo>
                      <a:lnTo>
                        <a:pt x="62" y="18"/>
                      </a:lnTo>
                      <a:lnTo>
                        <a:pt x="62" y="18"/>
                      </a:lnTo>
                      <a:close/>
                    </a:path>
                  </a:pathLst>
                </a:custGeom>
                <a:grpFill/>
                <a:ln w="6350">
                  <a:noFill/>
                  <a:round/>
                  <a:headEnd/>
                  <a:tailEnd/>
                </a:ln>
              </p:spPr>
              <p:txBody>
                <a:bodyPr/>
                <a:lstStyle/>
                <a:p>
                  <a:endParaRPr lang="da-DK" b="1"/>
                </a:p>
              </p:txBody>
            </p:sp>
            <p:sp>
              <p:nvSpPr>
                <p:cNvPr id="421" name="Freeform 6102"/>
                <p:cNvSpPr>
                  <a:spLocks/>
                </p:cNvSpPr>
                <p:nvPr/>
              </p:nvSpPr>
              <p:spPr bwMode="auto">
                <a:xfrm>
                  <a:off x="1922780" y="1048703"/>
                  <a:ext cx="449580" cy="129540"/>
                </a:xfrm>
                <a:custGeom>
                  <a:avLst/>
                  <a:gdLst/>
                  <a:ahLst/>
                  <a:cxnLst>
                    <a:cxn ang="0">
                      <a:pos x="342" y="198"/>
                    </a:cxn>
                    <a:cxn ang="0">
                      <a:pos x="406" y="202"/>
                    </a:cxn>
                    <a:cxn ang="0">
                      <a:pos x="530" y="198"/>
                    </a:cxn>
                    <a:cxn ang="0">
                      <a:pos x="560" y="176"/>
                    </a:cxn>
                    <a:cxn ang="0">
                      <a:pos x="566" y="188"/>
                    </a:cxn>
                    <a:cxn ang="0">
                      <a:pos x="624" y="200"/>
                    </a:cxn>
                    <a:cxn ang="0">
                      <a:pos x="680" y="190"/>
                    </a:cxn>
                    <a:cxn ang="0">
                      <a:pos x="688" y="174"/>
                    </a:cxn>
                    <a:cxn ang="0">
                      <a:pos x="708" y="168"/>
                    </a:cxn>
                    <a:cxn ang="0">
                      <a:pos x="694" y="158"/>
                    </a:cxn>
                    <a:cxn ang="0">
                      <a:pos x="700" y="144"/>
                    </a:cxn>
                    <a:cxn ang="0">
                      <a:pos x="700" y="126"/>
                    </a:cxn>
                    <a:cxn ang="0">
                      <a:pos x="672" y="110"/>
                    </a:cxn>
                    <a:cxn ang="0">
                      <a:pos x="642" y="104"/>
                    </a:cxn>
                    <a:cxn ang="0">
                      <a:pos x="600" y="96"/>
                    </a:cxn>
                    <a:cxn ang="0">
                      <a:pos x="480" y="110"/>
                    </a:cxn>
                    <a:cxn ang="0">
                      <a:pos x="442" y="126"/>
                    </a:cxn>
                    <a:cxn ang="0">
                      <a:pos x="416" y="122"/>
                    </a:cxn>
                    <a:cxn ang="0">
                      <a:pos x="374" y="120"/>
                    </a:cxn>
                    <a:cxn ang="0">
                      <a:pos x="346" y="114"/>
                    </a:cxn>
                    <a:cxn ang="0">
                      <a:pos x="330" y="110"/>
                    </a:cxn>
                    <a:cxn ang="0">
                      <a:pos x="324" y="124"/>
                    </a:cxn>
                    <a:cxn ang="0">
                      <a:pos x="310" y="116"/>
                    </a:cxn>
                    <a:cxn ang="0">
                      <a:pos x="310" y="102"/>
                    </a:cxn>
                    <a:cxn ang="0">
                      <a:pos x="294" y="84"/>
                    </a:cxn>
                    <a:cxn ang="0">
                      <a:pos x="268" y="84"/>
                    </a:cxn>
                    <a:cxn ang="0">
                      <a:pos x="262" y="76"/>
                    </a:cxn>
                    <a:cxn ang="0">
                      <a:pos x="308" y="74"/>
                    </a:cxn>
                    <a:cxn ang="0">
                      <a:pos x="316" y="66"/>
                    </a:cxn>
                    <a:cxn ang="0">
                      <a:pos x="278" y="52"/>
                    </a:cxn>
                    <a:cxn ang="0">
                      <a:pos x="240" y="34"/>
                    </a:cxn>
                    <a:cxn ang="0">
                      <a:pos x="182" y="36"/>
                    </a:cxn>
                    <a:cxn ang="0">
                      <a:pos x="154" y="30"/>
                    </a:cxn>
                    <a:cxn ang="0">
                      <a:pos x="124" y="10"/>
                    </a:cxn>
                    <a:cxn ang="0">
                      <a:pos x="78" y="6"/>
                    </a:cxn>
                    <a:cxn ang="0">
                      <a:pos x="10" y="0"/>
                    </a:cxn>
                    <a:cxn ang="0">
                      <a:pos x="2" y="12"/>
                    </a:cxn>
                    <a:cxn ang="0">
                      <a:pos x="18" y="32"/>
                    </a:cxn>
                    <a:cxn ang="0">
                      <a:pos x="58" y="52"/>
                    </a:cxn>
                    <a:cxn ang="0">
                      <a:pos x="66" y="66"/>
                    </a:cxn>
                    <a:cxn ang="0">
                      <a:pos x="112" y="66"/>
                    </a:cxn>
                    <a:cxn ang="0">
                      <a:pos x="160" y="60"/>
                    </a:cxn>
                    <a:cxn ang="0">
                      <a:pos x="186" y="84"/>
                    </a:cxn>
                    <a:cxn ang="0">
                      <a:pos x="202" y="98"/>
                    </a:cxn>
                    <a:cxn ang="0">
                      <a:pos x="194" y="120"/>
                    </a:cxn>
                    <a:cxn ang="0">
                      <a:pos x="186" y="142"/>
                    </a:cxn>
                    <a:cxn ang="0">
                      <a:pos x="198" y="154"/>
                    </a:cxn>
                    <a:cxn ang="0">
                      <a:pos x="206" y="182"/>
                    </a:cxn>
                    <a:cxn ang="0">
                      <a:pos x="232" y="190"/>
                    </a:cxn>
                    <a:cxn ang="0">
                      <a:pos x="250" y="186"/>
                    </a:cxn>
                    <a:cxn ang="0">
                      <a:pos x="282" y="198"/>
                    </a:cxn>
                    <a:cxn ang="0">
                      <a:pos x="326" y="188"/>
                    </a:cxn>
                    <a:cxn ang="0">
                      <a:pos x="342" y="188"/>
                    </a:cxn>
                  </a:cxnLst>
                  <a:rect l="0" t="0" r="r" b="b"/>
                  <a:pathLst>
                    <a:path w="708" h="204">
                      <a:moveTo>
                        <a:pt x="342" y="188"/>
                      </a:moveTo>
                      <a:lnTo>
                        <a:pt x="342" y="188"/>
                      </a:lnTo>
                      <a:lnTo>
                        <a:pt x="342" y="196"/>
                      </a:lnTo>
                      <a:lnTo>
                        <a:pt x="342" y="198"/>
                      </a:lnTo>
                      <a:lnTo>
                        <a:pt x="344" y="200"/>
                      </a:lnTo>
                      <a:lnTo>
                        <a:pt x="352" y="202"/>
                      </a:lnTo>
                      <a:lnTo>
                        <a:pt x="364" y="204"/>
                      </a:lnTo>
                      <a:lnTo>
                        <a:pt x="406" y="202"/>
                      </a:lnTo>
                      <a:lnTo>
                        <a:pt x="472" y="202"/>
                      </a:lnTo>
                      <a:lnTo>
                        <a:pt x="472" y="202"/>
                      </a:lnTo>
                      <a:lnTo>
                        <a:pt x="506" y="202"/>
                      </a:lnTo>
                      <a:lnTo>
                        <a:pt x="530" y="198"/>
                      </a:lnTo>
                      <a:lnTo>
                        <a:pt x="546" y="192"/>
                      </a:lnTo>
                      <a:lnTo>
                        <a:pt x="554" y="186"/>
                      </a:lnTo>
                      <a:lnTo>
                        <a:pt x="558" y="180"/>
                      </a:lnTo>
                      <a:lnTo>
                        <a:pt x="560" y="176"/>
                      </a:lnTo>
                      <a:lnTo>
                        <a:pt x="562" y="178"/>
                      </a:lnTo>
                      <a:lnTo>
                        <a:pt x="562" y="184"/>
                      </a:lnTo>
                      <a:lnTo>
                        <a:pt x="562" y="184"/>
                      </a:lnTo>
                      <a:lnTo>
                        <a:pt x="566" y="188"/>
                      </a:lnTo>
                      <a:lnTo>
                        <a:pt x="570" y="190"/>
                      </a:lnTo>
                      <a:lnTo>
                        <a:pt x="584" y="196"/>
                      </a:lnTo>
                      <a:lnTo>
                        <a:pt x="604" y="200"/>
                      </a:lnTo>
                      <a:lnTo>
                        <a:pt x="624" y="200"/>
                      </a:lnTo>
                      <a:lnTo>
                        <a:pt x="646" y="200"/>
                      </a:lnTo>
                      <a:lnTo>
                        <a:pt x="664" y="198"/>
                      </a:lnTo>
                      <a:lnTo>
                        <a:pt x="676" y="192"/>
                      </a:lnTo>
                      <a:lnTo>
                        <a:pt x="680" y="190"/>
                      </a:lnTo>
                      <a:lnTo>
                        <a:pt x="682" y="186"/>
                      </a:lnTo>
                      <a:lnTo>
                        <a:pt x="682" y="186"/>
                      </a:lnTo>
                      <a:lnTo>
                        <a:pt x="684" y="178"/>
                      </a:lnTo>
                      <a:lnTo>
                        <a:pt x="688" y="174"/>
                      </a:lnTo>
                      <a:lnTo>
                        <a:pt x="694" y="172"/>
                      </a:lnTo>
                      <a:lnTo>
                        <a:pt x="700" y="170"/>
                      </a:lnTo>
                      <a:lnTo>
                        <a:pt x="706" y="168"/>
                      </a:lnTo>
                      <a:lnTo>
                        <a:pt x="708" y="168"/>
                      </a:lnTo>
                      <a:lnTo>
                        <a:pt x="708" y="166"/>
                      </a:lnTo>
                      <a:lnTo>
                        <a:pt x="700" y="162"/>
                      </a:lnTo>
                      <a:lnTo>
                        <a:pt x="700" y="162"/>
                      </a:lnTo>
                      <a:lnTo>
                        <a:pt x="694" y="158"/>
                      </a:lnTo>
                      <a:lnTo>
                        <a:pt x="690" y="154"/>
                      </a:lnTo>
                      <a:lnTo>
                        <a:pt x="692" y="152"/>
                      </a:lnTo>
                      <a:lnTo>
                        <a:pt x="696" y="148"/>
                      </a:lnTo>
                      <a:lnTo>
                        <a:pt x="700" y="144"/>
                      </a:lnTo>
                      <a:lnTo>
                        <a:pt x="702" y="140"/>
                      </a:lnTo>
                      <a:lnTo>
                        <a:pt x="704" y="134"/>
                      </a:lnTo>
                      <a:lnTo>
                        <a:pt x="700" y="126"/>
                      </a:lnTo>
                      <a:lnTo>
                        <a:pt x="700" y="126"/>
                      </a:lnTo>
                      <a:lnTo>
                        <a:pt x="694" y="118"/>
                      </a:lnTo>
                      <a:lnTo>
                        <a:pt x="688" y="114"/>
                      </a:lnTo>
                      <a:lnTo>
                        <a:pt x="680" y="112"/>
                      </a:lnTo>
                      <a:lnTo>
                        <a:pt x="672" y="110"/>
                      </a:lnTo>
                      <a:lnTo>
                        <a:pt x="654" y="110"/>
                      </a:lnTo>
                      <a:lnTo>
                        <a:pt x="648" y="108"/>
                      </a:lnTo>
                      <a:lnTo>
                        <a:pt x="642" y="104"/>
                      </a:lnTo>
                      <a:lnTo>
                        <a:pt x="642" y="104"/>
                      </a:lnTo>
                      <a:lnTo>
                        <a:pt x="636" y="98"/>
                      </a:lnTo>
                      <a:lnTo>
                        <a:pt x="626" y="96"/>
                      </a:lnTo>
                      <a:lnTo>
                        <a:pt x="614" y="94"/>
                      </a:lnTo>
                      <a:lnTo>
                        <a:pt x="600" y="96"/>
                      </a:lnTo>
                      <a:lnTo>
                        <a:pt x="560" y="98"/>
                      </a:lnTo>
                      <a:lnTo>
                        <a:pt x="506" y="106"/>
                      </a:lnTo>
                      <a:lnTo>
                        <a:pt x="506" y="106"/>
                      </a:lnTo>
                      <a:lnTo>
                        <a:pt x="480" y="110"/>
                      </a:lnTo>
                      <a:lnTo>
                        <a:pt x="464" y="114"/>
                      </a:lnTo>
                      <a:lnTo>
                        <a:pt x="454" y="120"/>
                      </a:lnTo>
                      <a:lnTo>
                        <a:pt x="446" y="124"/>
                      </a:lnTo>
                      <a:lnTo>
                        <a:pt x="442" y="126"/>
                      </a:lnTo>
                      <a:lnTo>
                        <a:pt x="438" y="128"/>
                      </a:lnTo>
                      <a:lnTo>
                        <a:pt x="430" y="126"/>
                      </a:lnTo>
                      <a:lnTo>
                        <a:pt x="416" y="122"/>
                      </a:lnTo>
                      <a:lnTo>
                        <a:pt x="416" y="122"/>
                      </a:lnTo>
                      <a:lnTo>
                        <a:pt x="402" y="118"/>
                      </a:lnTo>
                      <a:lnTo>
                        <a:pt x="390" y="118"/>
                      </a:lnTo>
                      <a:lnTo>
                        <a:pt x="382" y="118"/>
                      </a:lnTo>
                      <a:lnTo>
                        <a:pt x="374" y="120"/>
                      </a:lnTo>
                      <a:lnTo>
                        <a:pt x="368" y="122"/>
                      </a:lnTo>
                      <a:lnTo>
                        <a:pt x="362" y="122"/>
                      </a:lnTo>
                      <a:lnTo>
                        <a:pt x="354" y="120"/>
                      </a:lnTo>
                      <a:lnTo>
                        <a:pt x="346" y="114"/>
                      </a:lnTo>
                      <a:lnTo>
                        <a:pt x="346" y="114"/>
                      </a:lnTo>
                      <a:lnTo>
                        <a:pt x="338" y="110"/>
                      </a:lnTo>
                      <a:lnTo>
                        <a:pt x="332" y="108"/>
                      </a:lnTo>
                      <a:lnTo>
                        <a:pt x="330" y="110"/>
                      </a:lnTo>
                      <a:lnTo>
                        <a:pt x="328" y="114"/>
                      </a:lnTo>
                      <a:lnTo>
                        <a:pt x="328" y="118"/>
                      </a:lnTo>
                      <a:lnTo>
                        <a:pt x="326" y="122"/>
                      </a:lnTo>
                      <a:lnTo>
                        <a:pt x="324" y="124"/>
                      </a:lnTo>
                      <a:lnTo>
                        <a:pt x="318" y="122"/>
                      </a:lnTo>
                      <a:lnTo>
                        <a:pt x="318" y="122"/>
                      </a:lnTo>
                      <a:lnTo>
                        <a:pt x="312" y="118"/>
                      </a:lnTo>
                      <a:lnTo>
                        <a:pt x="310" y="116"/>
                      </a:lnTo>
                      <a:lnTo>
                        <a:pt x="310" y="112"/>
                      </a:lnTo>
                      <a:lnTo>
                        <a:pt x="310" y="110"/>
                      </a:lnTo>
                      <a:lnTo>
                        <a:pt x="312" y="106"/>
                      </a:lnTo>
                      <a:lnTo>
                        <a:pt x="310" y="102"/>
                      </a:lnTo>
                      <a:lnTo>
                        <a:pt x="308" y="96"/>
                      </a:lnTo>
                      <a:lnTo>
                        <a:pt x="300" y="90"/>
                      </a:lnTo>
                      <a:lnTo>
                        <a:pt x="300" y="90"/>
                      </a:lnTo>
                      <a:lnTo>
                        <a:pt x="294" y="84"/>
                      </a:lnTo>
                      <a:lnTo>
                        <a:pt x="286" y="82"/>
                      </a:lnTo>
                      <a:lnTo>
                        <a:pt x="280" y="82"/>
                      </a:lnTo>
                      <a:lnTo>
                        <a:pt x="276" y="82"/>
                      </a:lnTo>
                      <a:lnTo>
                        <a:pt x="268" y="84"/>
                      </a:lnTo>
                      <a:lnTo>
                        <a:pt x="266" y="82"/>
                      </a:lnTo>
                      <a:lnTo>
                        <a:pt x="264" y="78"/>
                      </a:lnTo>
                      <a:lnTo>
                        <a:pt x="264" y="78"/>
                      </a:lnTo>
                      <a:lnTo>
                        <a:pt x="262" y="76"/>
                      </a:lnTo>
                      <a:lnTo>
                        <a:pt x="264" y="74"/>
                      </a:lnTo>
                      <a:lnTo>
                        <a:pt x="270" y="72"/>
                      </a:lnTo>
                      <a:lnTo>
                        <a:pt x="290" y="72"/>
                      </a:lnTo>
                      <a:lnTo>
                        <a:pt x="308" y="74"/>
                      </a:lnTo>
                      <a:lnTo>
                        <a:pt x="314" y="72"/>
                      </a:lnTo>
                      <a:lnTo>
                        <a:pt x="316" y="70"/>
                      </a:lnTo>
                      <a:lnTo>
                        <a:pt x="316" y="66"/>
                      </a:lnTo>
                      <a:lnTo>
                        <a:pt x="316" y="66"/>
                      </a:lnTo>
                      <a:lnTo>
                        <a:pt x="314" y="62"/>
                      </a:lnTo>
                      <a:lnTo>
                        <a:pt x="308" y="58"/>
                      </a:lnTo>
                      <a:lnTo>
                        <a:pt x="296" y="56"/>
                      </a:lnTo>
                      <a:lnTo>
                        <a:pt x="278" y="52"/>
                      </a:lnTo>
                      <a:lnTo>
                        <a:pt x="268" y="48"/>
                      </a:lnTo>
                      <a:lnTo>
                        <a:pt x="258" y="44"/>
                      </a:lnTo>
                      <a:lnTo>
                        <a:pt x="258" y="44"/>
                      </a:lnTo>
                      <a:lnTo>
                        <a:pt x="240" y="34"/>
                      </a:lnTo>
                      <a:lnTo>
                        <a:pt x="232" y="32"/>
                      </a:lnTo>
                      <a:lnTo>
                        <a:pt x="224" y="30"/>
                      </a:lnTo>
                      <a:lnTo>
                        <a:pt x="204" y="32"/>
                      </a:lnTo>
                      <a:lnTo>
                        <a:pt x="182" y="36"/>
                      </a:lnTo>
                      <a:lnTo>
                        <a:pt x="182" y="36"/>
                      </a:lnTo>
                      <a:lnTo>
                        <a:pt x="170" y="36"/>
                      </a:lnTo>
                      <a:lnTo>
                        <a:pt x="162" y="34"/>
                      </a:lnTo>
                      <a:lnTo>
                        <a:pt x="154" y="30"/>
                      </a:lnTo>
                      <a:lnTo>
                        <a:pt x="148" y="24"/>
                      </a:lnTo>
                      <a:lnTo>
                        <a:pt x="136" y="14"/>
                      </a:lnTo>
                      <a:lnTo>
                        <a:pt x="130" y="10"/>
                      </a:lnTo>
                      <a:lnTo>
                        <a:pt x="124" y="10"/>
                      </a:lnTo>
                      <a:lnTo>
                        <a:pt x="124" y="10"/>
                      </a:lnTo>
                      <a:lnTo>
                        <a:pt x="114" y="10"/>
                      </a:lnTo>
                      <a:lnTo>
                        <a:pt x="104" y="10"/>
                      </a:lnTo>
                      <a:lnTo>
                        <a:pt x="78" y="6"/>
                      </a:lnTo>
                      <a:lnTo>
                        <a:pt x="48" y="2"/>
                      </a:lnTo>
                      <a:lnTo>
                        <a:pt x="14" y="0"/>
                      </a:lnTo>
                      <a:lnTo>
                        <a:pt x="14" y="0"/>
                      </a:lnTo>
                      <a:lnTo>
                        <a:pt x="10" y="0"/>
                      </a:lnTo>
                      <a:lnTo>
                        <a:pt x="4" y="2"/>
                      </a:lnTo>
                      <a:lnTo>
                        <a:pt x="2" y="4"/>
                      </a:lnTo>
                      <a:lnTo>
                        <a:pt x="0" y="8"/>
                      </a:lnTo>
                      <a:lnTo>
                        <a:pt x="2" y="12"/>
                      </a:lnTo>
                      <a:lnTo>
                        <a:pt x="4" y="18"/>
                      </a:lnTo>
                      <a:lnTo>
                        <a:pt x="10" y="24"/>
                      </a:lnTo>
                      <a:lnTo>
                        <a:pt x="18" y="32"/>
                      </a:lnTo>
                      <a:lnTo>
                        <a:pt x="18" y="32"/>
                      </a:lnTo>
                      <a:lnTo>
                        <a:pt x="26" y="38"/>
                      </a:lnTo>
                      <a:lnTo>
                        <a:pt x="36" y="42"/>
                      </a:lnTo>
                      <a:lnTo>
                        <a:pt x="50" y="48"/>
                      </a:lnTo>
                      <a:lnTo>
                        <a:pt x="58" y="52"/>
                      </a:lnTo>
                      <a:lnTo>
                        <a:pt x="62" y="56"/>
                      </a:lnTo>
                      <a:lnTo>
                        <a:pt x="62" y="60"/>
                      </a:lnTo>
                      <a:lnTo>
                        <a:pt x="62" y="60"/>
                      </a:lnTo>
                      <a:lnTo>
                        <a:pt x="66" y="66"/>
                      </a:lnTo>
                      <a:lnTo>
                        <a:pt x="70" y="68"/>
                      </a:lnTo>
                      <a:lnTo>
                        <a:pt x="78" y="70"/>
                      </a:lnTo>
                      <a:lnTo>
                        <a:pt x="88" y="70"/>
                      </a:lnTo>
                      <a:lnTo>
                        <a:pt x="112" y="66"/>
                      </a:lnTo>
                      <a:lnTo>
                        <a:pt x="138" y="60"/>
                      </a:lnTo>
                      <a:lnTo>
                        <a:pt x="138" y="60"/>
                      </a:lnTo>
                      <a:lnTo>
                        <a:pt x="150" y="60"/>
                      </a:lnTo>
                      <a:lnTo>
                        <a:pt x="160" y="60"/>
                      </a:lnTo>
                      <a:lnTo>
                        <a:pt x="166" y="62"/>
                      </a:lnTo>
                      <a:lnTo>
                        <a:pt x="170" y="66"/>
                      </a:lnTo>
                      <a:lnTo>
                        <a:pt x="180" y="78"/>
                      </a:lnTo>
                      <a:lnTo>
                        <a:pt x="186" y="84"/>
                      </a:lnTo>
                      <a:lnTo>
                        <a:pt x="194" y="90"/>
                      </a:lnTo>
                      <a:lnTo>
                        <a:pt x="194" y="90"/>
                      </a:lnTo>
                      <a:lnTo>
                        <a:pt x="198" y="94"/>
                      </a:lnTo>
                      <a:lnTo>
                        <a:pt x="202" y="98"/>
                      </a:lnTo>
                      <a:lnTo>
                        <a:pt x="202" y="102"/>
                      </a:lnTo>
                      <a:lnTo>
                        <a:pt x="202" y="106"/>
                      </a:lnTo>
                      <a:lnTo>
                        <a:pt x="200" y="114"/>
                      </a:lnTo>
                      <a:lnTo>
                        <a:pt x="194" y="120"/>
                      </a:lnTo>
                      <a:lnTo>
                        <a:pt x="190" y="128"/>
                      </a:lnTo>
                      <a:lnTo>
                        <a:pt x="186" y="134"/>
                      </a:lnTo>
                      <a:lnTo>
                        <a:pt x="184" y="140"/>
                      </a:lnTo>
                      <a:lnTo>
                        <a:pt x="186" y="142"/>
                      </a:lnTo>
                      <a:lnTo>
                        <a:pt x="190" y="144"/>
                      </a:lnTo>
                      <a:lnTo>
                        <a:pt x="190" y="144"/>
                      </a:lnTo>
                      <a:lnTo>
                        <a:pt x="196" y="150"/>
                      </a:lnTo>
                      <a:lnTo>
                        <a:pt x="198" y="154"/>
                      </a:lnTo>
                      <a:lnTo>
                        <a:pt x="200" y="164"/>
                      </a:lnTo>
                      <a:lnTo>
                        <a:pt x="200" y="170"/>
                      </a:lnTo>
                      <a:lnTo>
                        <a:pt x="202" y="176"/>
                      </a:lnTo>
                      <a:lnTo>
                        <a:pt x="206" y="182"/>
                      </a:lnTo>
                      <a:lnTo>
                        <a:pt x="216" y="186"/>
                      </a:lnTo>
                      <a:lnTo>
                        <a:pt x="216" y="186"/>
                      </a:lnTo>
                      <a:lnTo>
                        <a:pt x="224" y="190"/>
                      </a:lnTo>
                      <a:lnTo>
                        <a:pt x="232" y="190"/>
                      </a:lnTo>
                      <a:lnTo>
                        <a:pt x="236" y="190"/>
                      </a:lnTo>
                      <a:lnTo>
                        <a:pt x="240" y="188"/>
                      </a:lnTo>
                      <a:lnTo>
                        <a:pt x="244" y="186"/>
                      </a:lnTo>
                      <a:lnTo>
                        <a:pt x="250" y="186"/>
                      </a:lnTo>
                      <a:lnTo>
                        <a:pt x="260" y="188"/>
                      </a:lnTo>
                      <a:lnTo>
                        <a:pt x="274" y="194"/>
                      </a:lnTo>
                      <a:lnTo>
                        <a:pt x="274" y="194"/>
                      </a:lnTo>
                      <a:lnTo>
                        <a:pt x="282" y="198"/>
                      </a:lnTo>
                      <a:lnTo>
                        <a:pt x="290" y="198"/>
                      </a:lnTo>
                      <a:lnTo>
                        <a:pt x="304" y="198"/>
                      </a:lnTo>
                      <a:lnTo>
                        <a:pt x="316" y="194"/>
                      </a:lnTo>
                      <a:lnTo>
                        <a:pt x="326" y="188"/>
                      </a:lnTo>
                      <a:lnTo>
                        <a:pt x="340" y="180"/>
                      </a:lnTo>
                      <a:lnTo>
                        <a:pt x="342" y="180"/>
                      </a:lnTo>
                      <a:lnTo>
                        <a:pt x="342" y="180"/>
                      </a:lnTo>
                      <a:lnTo>
                        <a:pt x="342" y="188"/>
                      </a:lnTo>
                      <a:lnTo>
                        <a:pt x="342" y="188"/>
                      </a:lnTo>
                      <a:close/>
                    </a:path>
                  </a:pathLst>
                </a:custGeom>
                <a:grpFill/>
                <a:ln w="6350">
                  <a:noFill/>
                  <a:round/>
                  <a:headEnd/>
                  <a:tailEnd/>
                </a:ln>
              </p:spPr>
              <p:txBody>
                <a:bodyPr/>
                <a:lstStyle/>
                <a:p>
                  <a:endParaRPr lang="da-DK" b="1"/>
                </a:p>
              </p:txBody>
            </p:sp>
            <p:sp>
              <p:nvSpPr>
                <p:cNvPr id="422" name="Freeform 6103"/>
                <p:cNvSpPr>
                  <a:spLocks/>
                </p:cNvSpPr>
                <p:nvPr/>
              </p:nvSpPr>
              <p:spPr bwMode="auto">
                <a:xfrm>
                  <a:off x="1936750" y="1119823"/>
                  <a:ext cx="81280" cy="49530"/>
                </a:xfrm>
                <a:custGeom>
                  <a:avLst/>
                  <a:gdLst/>
                  <a:ahLst/>
                  <a:cxnLst>
                    <a:cxn ang="0">
                      <a:pos x="94" y="78"/>
                    </a:cxn>
                    <a:cxn ang="0">
                      <a:pos x="94" y="78"/>
                    </a:cxn>
                    <a:cxn ang="0">
                      <a:pos x="110" y="76"/>
                    </a:cxn>
                    <a:cxn ang="0">
                      <a:pos x="120" y="72"/>
                    </a:cxn>
                    <a:cxn ang="0">
                      <a:pos x="126" y="66"/>
                    </a:cxn>
                    <a:cxn ang="0">
                      <a:pos x="128" y="58"/>
                    </a:cxn>
                    <a:cxn ang="0">
                      <a:pos x="126" y="48"/>
                    </a:cxn>
                    <a:cxn ang="0">
                      <a:pos x="120" y="38"/>
                    </a:cxn>
                    <a:cxn ang="0">
                      <a:pos x="114" y="28"/>
                    </a:cxn>
                    <a:cxn ang="0">
                      <a:pos x="104" y="16"/>
                    </a:cxn>
                    <a:cxn ang="0">
                      <a:pos x="104" y="16"/>
                    </a:cxn>
                    <a:cxn ang="0">
                      <a:pos x="92" y="8"/>
                    </a:cxn>
                    <a:cxn ang="0">
                      <a:pos x="80" y="2"/>
                    </a:cxn>
                    <a:cxn ang="0">
                      <a:pos x="68" y="0"/>
                    </a:cxn>
                    <a:cxn ang="0">
                      <a:pos x="58" y="0"/>
                    </a:cxn>
                    <a:cxn ang="0">
                      <a:pos x="46" y="2"/>
                    </a:cxn>
                    <a:cxn ang="0">
                      <a:pos x="34" y="8"/>
                    </a:cxn>
                    <a:cxn ang="0">
                      <a:pos x="24" y="14"/>
                    </a:cxn>
                    <a:cxn ang="0">
                      <a:pos x="16" y="24"/>
                    </a:cxn>
                    <a:cxn ang="0">
                      <a:pos x="16" y="24"/>
                    </a:cxn>
                    <a:cxn ang="0">
                      <a:pos x="6" y="36"/>
                    </a:cxn>
                    <a:cxn ang="0">
                      <a:pos x="2" y="42"/>
                    </a:cxn>
                    <a:cxn ang="0">
                      <a:pos x="0" y="48"/>
                    </a:cxn>
                    <a:cxn ang="0">
                      <a:pos x="0" y="52"/>
                    </a:cxn>
                    <a:cxn ang="0">
                      <a:pos x="4" y="56"/>
                    </a:cxn>
                    <a:cxn ang="0">
                      <a:pos x="10" y="58"/>
                    </a:cxn>
                    <a:cxn ang="0">
                      <a:pos x="22" y="60"/>
                    </a:cxn>
                    <a:cxn ang="0">
                      <a:pos x="22" y="60"/>
                    </a:cxn>
                    <a:cxn ang="0">
                      <a:pos x="32" y="62"/>
                    </a:cxn>
                    <a:cxn ang="0">
                      <a:pos x="40" y="64"/>
                    </a:cxn>
                    <a:cxn ang="0">
                      <a:pos x="54" y="70"/>
                    </a:cxn>
                    <a:cxn ang="0">
                      <a:pos x="68" y="76"/>
                    </a:cxn>
                    <a:cxn ang="0">
                      <a:pos x="80" y="76"/>
                    </a:cxn>
                    <a:cxn ang="0">
                      <a:pos x="94" y="78"/>
                    </a:cxn>
                    <a:cxn ang="0">
                      <a:pos x="94" y="78"/>
                    </a:cxn>
                  </a:cxnLst>
                  <a:rect l="0" t="0" r="r" b="b"/>
                  <a:pathLst>
                    <a:path w="128" h="78">
                      <a:moveTo>
                        <a:pt x="94" y="78"/>
                      </a:moveTo>
                      <a:lnTo>
                        <a:pt x="94" y="78"/>
                      </a:lnTo>
                      <a:lnTo>
                        <a:pt x="110" y="76"/>
                      </a:lnTo>
                      <a:lnTo>
                        <a:pt x="120" y="72"/>
                      </a:lnTo>
                      <a:lnTo>
                        <a:pt x="126" y="66"/>
                      </a:lnTo>
                      <a:lnTo>
                        <a:pt x="128" y="58"/>
                      </a:lnTo>
                      <a:lnTo>
                        <a:pt x="126" y="48"/>
                      </a:lnTo>
                      <a:lnTo>
                        <a:pt x="120" y="38"/>
                      </a:lnTo>
                      <a:lnTo>
                        <a:pt x="114" y="28"/>
                      </a:lnTo>
                      <a:lnTo>
                        <a:pt x="104" y="16"/>
                      </a:lnTo>
                      <a:lnTo>
                        <a:pt x="104" y="16"/>
                      </a:lnTo>
                      <a:lnTo>
                        <a:pt x="92" y="8"/>
                      </a:lnTo>
                      <a:lnTo>
                        <a:pt x="80" y="2"/>
                      </a:lnTo>
                      <a:lnTo>
                        <a:pt x="68" y="0"/>
                      </a:lnTo>
                      <a:lnTo>
                        <a:pt x="58" y="0"/>
                      </a:lnTo>
                      <a:lnTo>
                        <a:pt x="46" y="2"/>
                      </a:lnTo>
                      <a:lnTo>
                        <a:pt x="34" y="8"/>
                      </a:lnTo>
                      <a:lnTo>
                        <a:pt x="24" y="14"/>
                      </a:lnTo>
                      <a:lnTo>
                        <a:pt x="16" y="24"/>
                      </a:lnTo>
                      <a:lnTo>
                        <a:pt x="16" y="24"/>
                      </a:lnTo>
                      <a:lnTo>
                        <a:pt x="6" y="36"/>
                      </a:lnTo>
                      <a:lnTo>
                        <a:pt x="2" y="42"/>
                      </a:lnTo>
                      <a:lnTo>
                        <a:pt x="0" y="48"/>
                      </a:lnTo>
                      <a:lnTo>
                        <a:pt x="0" y="52"/>
                      </a:lnTo>
                      <a:lnTo>
                        <a:pt x="4" y="56"/>
                      </a:lnTo>
                      <a:lnTo>
                        <a:pt x="10" y="58"/>
                      </a:lnTo>
                      <a:lnTo>
                        <a:pt x="22" y="60"/>
                      </a:lnTo>
                      <a:lnTo>
                        <a:pt x="22" y="60"/>
                      </a:lnTo>
                      <a:lnTo>
                        <a:pt x="32" y="62"/>
                      </a:lnTo>
                      <a:lnTo>
                        <a:pt x="40" y="64"/>
                      </a:lnTo>
                      <a:lnTo>
                        <a:pt x="54" y="70"/>
                      </a:lnTo>
                      <a:lnTo>
                        <a:pt x="68" y="76"/>
                      </a:lnTo>
                      <a:lnTo>
                        <a:pt x="80" y="76"/>
                      </a:lnTo>
                      <a:lnTo>
                        <a:pt x="94" y="78"/>
                      </a:lnTo>
                      <a:lnTo>
                        <a:pt x="94" y="78"/>
                      </a:lnTo>
                      <a:close/>
                    </a:path>
                  </a:pathLst>
                </a:custGeom>
                <a:grpFill/>
                <a:ln w="6350">
                  <a:noFill/>
                  <a:round/>
                  <a:headEnd/>
                  <a:tailEnd/>
                </a:ln>
              </p:spPr>
              <p:txBody>
                <a:bodyPr/>
                <a:lstStyle/>
                <a:p>
                  <a:endParaRPr lang="da-DK" b="1"/>
                </a:p>
              </p:txBody>
            </p:sp>
            <p:sp>
              <p:nvSpPr>
                <p:cNvPr id="423" name="Freeform 6104"/>
                <p:cNvSpPr>
                  <a:spLocks/>
                </p:cNvSpPr>
                <p:nvPr/>
              </p:nvSpPr>
              <p:spPr bwMode="auto">
                <a:xfrm>
                  <a:off x="1940560" y="1010603"/>
                  <a:ext cx="80010" cy="19050"/>
                </a:xfrm>
                <a:custGeom>
                  <a:avLst/>
                  <a:gdLst/>
                  <a:ahLst/>
                  <a:cxnLst>
                    <a:cxn ang="0">
                      <a:pos x="92" y="28"/>
                    </a:cxn>
                    <a:cxn ang="0">
                      <a:pos x="92" y="28"/>
                    </a:cxn>
                    <a:cxn ang="0">
                      <a:pos x="108" y="28"/>
                    </a:cxn>
                    <a:cxn ang="0">
                      <a:pos x="120" y="26"/>
                    </a:cxn>
                    <a:cxn ang="0">
                      <a:pos x="124" y="22"/>
                    </a:cxn>
                    <a:cxn ang="0">
                      <a:pos x="126" y="20"/>
                    </a:cxn>
                    <a:cxn ang="0">
                      <a:pos x="126" y="16"/>
                    </a:cxn>
                    <a:cxn ang="0">
                      <a:pos x="122" y="12"/>
                    </a:cxn>
                    <a:cxn ang="0">
                      <a:pos x="112" y="8"/>
                    </a:cxn>
                    <a:cxn ang="0">
                      <a:pos x="100" y="4"/>
                    </a:cxn>
                    <a:cxn ang="0">
                      <a:pos x="82" y="2"/>
                    </a:cxn>
                    <a:cxn ang="0">
                      <a:pos x="82" y="2"/>
                    </a:cxn>
                    <a:cxn ang="0">
                      <a:pos x="48" y="0"/>
                    </a:cxn>
                    <a:cxn ang="0">
                      <a:pos x="22" y="4"/>
                    </a:cxn>
                    <a:cxn ang="0">
                      <a:pos x="14" y="6"/>
                    </a:cxn>
                    <a:cxn ang="0">
                      <a:pos x="6" y="8"/>
                    </a:cxn>
                    <a:cxn ang="0">
                      <a:pos x="2" y="12"/>
                    </a:cxn>
                    <a:cxn ang="0">
                      <a:pos x="0" y="18"/>
                    </a:cxn>
                    <a:cxn ang="0">
                      <a:pos x="0" y="18"/>
                    </a:cxn>
                    <a:cxn ang="0">
                      <a:pos x="2" y="24"/>
                    </a:cxn>
                    <a:cxn ang="0">
                      <a:pos x="6" y="26"/>
                    </a:cxn>
                    <a:cxn ang="0">
                      <a:pos x="16" y="28"/>
                    </a:cxn>
                    <a:cxn ang="0">
                      <a:pos x="26" y="30"/>
                    </a:cxn>
                    <a:cxn ang="0">
                      <a:pos x="56" y="28"/>
                    </a:cxn>
                    <a:cxn ang="0">
                      <a:pos x="92" y="28"/>
                    </a:cxn>
                    <a:cxn ang="0">
                      <a:pos x="92" y="28"/>
                    </a:cxn>
                  </a:cxnLst>
                  <a:rect l="0" t="0" r="r" b="b"/>
                  <a:pathLst>
                    <a:path w="126" h="30">
                      <a:moveTo>
                        <a:pt x="92" y="28"/>
                      </a:moveTo>
                      <a:lnTo>
                        <a:pt x="92" y="28"/>
                      </a:lnTo>
                      <a:lnTo>
                        <a:pt x="108" y="28"/>
                      </a:lnTo>
                      <a:lnTo>
                        <a:pt x="120" y="26"/>
                      </a:lnTo>
                      <a:lnTo>
                        <a:pt x="124" y="22"/>
                      </a:lnTo>
                      <a:lnTo>
                        <a:pt x="126" y="20"/>
                      </a:lnTo>
                      <a:lnTo>
                        <a:pt x="126" y="16"/>
                      </a:lnTo>
                      <a:lnTo>
                        <a:pt x="122" y="12"/>
                      </a:lnTo>
                      <a:lnTo>
                        <a:pt x="112" y="8"/>
                      </a:lnTo>
                      <a:lnTo>
                        <a:pt x="100" y="4"/>
                      </a:lnTo>
                      <a:lnTo>
                        <a:pt x="82" y="2"/>
                      </a:lnTo>
                      <a:lnTo>
                        <a:pt x="82" y="2"/>
                      </a:lnTo>
                      <a:lnTo>
                        <a:pt x="48" y="0"/>
                      </a:lnTo>
                      <a:lnTo>
                        <a:pt x="22" y="4"/>
                      </a:lnTo>
                      <a:lnTo>
                        <a:pt x="14" y="6"/>
                      </a:lnTo>
                      <a:lnTo>
                        <a:pt x="6" y="8"/>
                      </a:lnTo>
                      <a:lnTo>
                        <a:pt x="2" y="12"/>
                      </a:lnTo>
                      <a:lnTo>
                        <a:pt x="0" y="18"/>
                      </a:lnTo>
                      <a:lnTo>
                        <a:pt x="0" y="18"/>
                      </a:lnTo>
                      <a:lnTo>
                        <a:pt x="2" y="24"/>
                      </a:lnTo>
                      <a:lnTo>
                        <a:pt x="6" y="26"/>
                      </a:lnTo>
                      <a:lnTo>
                        <a:pt x="16" y="28"/>
                      </a:lnTo>
                      <a:lnTo>
                        <a:pt x="26" y="30"/>
                      </a:lnTo>
                      <a:lnTo>
                        <a:pt x="56" y="28"/>
                      </a:lnTo>
                      <a:lnTo>
                        <a:pt x="92" y="28"/>
                      </a:lnTo>
                      <a:lnTo>
                        <a:pt x="92" y="28"/>
                      </a:lnTo>
                      <a:close/>
                    </a:path>
                  </a:pathLst>
                </a:custGeom>
                <a:grpFill/>
                <a:ln w="6350">
                  <a:noFill/>
                  <a:round/>
                  <a:headEnd/>
                  <a:tailEnd/>
                </a:ln>
              </p:spPr>
              <p:txBody>
                <a:bodyPr/>
                <a:lstStyle/>
                <a:p>
                  <a:endParaRPr lang="da-DK" b="1"/>
                </a:p>
              </p:txBody>
            </p:sp>
            <p:sp>
              <p:nvSpPr>
                <p:cNvPr id="424" name="Freeform 6105"/>
                <p:cNvSpPr>
                  <a:spLocks/>
                </p:cNvSpPr>
                <p:nvPr/>
              </p:nvSpPr>
              <p:spPr bwMode="auto">
                <a:xfrm>
                  <a:off x="2194560" y="944563"/>
                  <a:ext cx="34290" cy="12700"/>
                </a:xfrm>
                <a:custGeom>
                  <a:avLst/>
                  <a:gdLst/>
                  <a:ahLst/>
                  <a:cxnLst>
                    <a:cxn ang="0">
                      <a:pos x="54" y="4"/>
                    </a:cxn>
                    <a:cxn ang="0">
                      <a:pos x="54" y="4"/>
                    </a:cxn>
                    <a:cxn ang="0">
                      <a:pos x="54" y="2"/>
                    </a:cxn>
                    <a:cxn ang="0">
                      <a:pos x="50" y="0"/>
                    </a:cxn>
                    <a:cxn ang="0">
                      <a:pos x="36" y="0"/>
                    </a:cxn>
                    <a:cxn ang="0">
                      <a:pos x="18" y="6"/>
                    </a:cxn>
                    <a:cxn ang="0">
                      <a:pos x="8" y="10"/>
                    </a:cxn>
                    <a:cxn ang="0">
                      <a:pos x="2" y="14"/>
                    </a:cxn>
                    <a:cxn ang="0">
                      <a:pos x="2" y="14"/>
                    </a:cxn>
                    <a:cxn ang="0">
                      <a:pos x="0" y="18"/>
                    </a:cxn>
                    <a:cxn ang="0">
                      <a:pos x="4" y="20"/>
                    </a:cxn>
                    <a:cxn ang="0">
                      <a:pos x="20" y="18"/>
                    </a:cxn>
                    <a:cxn ang="0">
                      <a:pos x="42" y="12"/>
                    </a:cxn>
                    <a:cxn ang="0">
                      <a:pos x="50" y="8"/>
                    </a:cxn>
                    <a:cxn ang="0">
                      <a:pos x="54" y="4"/>
                    </a:cxn>
                    <a:cxn ang="0">
                      <a:pos x="54" y="4"/>
                    </a:cxn>
                  </a:cxnLst>
                  <a:rect l="0" t="0" r="r" b="b"/>
                  <a:pathLst>
                    <a:path w="54" h="20">
                      <a:moveTo>
                        <a:pt x="54" y="4"/>
                      </a:moveTo>
                      <a:lnTo>
                        <a:pt x="54" y="4"/>
                      </a:lnTo>
                      <a:lnTo>
                        <a:pt x="54" y="2"/>
                      </a:lnTo>
                      <a:lnTo>
                        <a:pt x="50" y="0"/>
                      </a:lnTo>
                      <a:lnTo>
                        <a:pt x="36" y="0"/>
                      </a:lnTo>
                      <a:lnTo>
                        <a:pt x="18" y="6"/>
                      </a:lnTo>
                      <a:lnTo>
                        <a:pt x="8" y="10"/>
                      </a:lnTo>
                      <a:lnTo>
                        <a:pt x="2" y="14"/>
                      </a:lnTo>
                      <a:lnTo>
                        <a:pt x="2" y="14"/>
                      </a:lnTo>
                      <a:lnTo>
                        <a:pt x="0" y="18"/>
                      </a:lnTo>
                      <a:lnTo>
                        <a:pt x="4" y="20"/>
                      </a:lnTo>
                      <a:lnTo>
                        <a:pt x="20" y="18"/>
                      </a:lnTo>
                      <a:lnTo>
                        <a:pt x="42" y="12"/>
                      </a:lnTo>
                      <a:lnTo>
                        <a:pt x="50" y="8"/>
                      </a:lnTo>
                      <a:lnTo>
                        <a:pt x="54" y="4"/>
                      </a:lnTo>
                      <a:lnTo>
                        <a:pt x="54" y="4"/>
                      </a:lnTo>
                      <a:close/>
                    </a:path>
                  </a:pathLst>
                </a:custGeom>
                <a:grpFill/>
                <a:ln w="6350">
                  <a:noFill/>
                  <a:round/>
                  <a:headEnd/>
                  <a:tailEnd/>
                </a:ln>
              </p:spPr>
              <p:txBody>
                <a:bodyPr/>
                <a:lstStyle/>
                <a:p>
                  <a:endParaRPr lang="da-DK" b="1"/>
                </a:p>
              </p:txBody>
            </p:sp>
            <p:sp>
              <p:nvSpPr>
                <p:cNvPr id="425" name="Freeform 6106"/>
                <p:cNvSpPr>
                  <a:spLocks/>
                </p:cNvSpPr>
                <p:nvPr/>
              </p:nvSpPr>
              <p:spPr bwMode="auto">
                <a:xfrm>
                  <a:off x="2057400" y="727393"/>
                  <a:ext cx="784860" cy="367030"/>
                </a:xfrm>
                <a:custGeom>
                  <a:avLst/>
                  <a:gdLst/>
                  <a:ahLst/>
                  <a:cxnLst>
                    <a:cxn ang="0">
                      <a:pos x="68" y="162"/>
                    </a:cxn>
                    <a:cxn ang="0">
                      <a:pos x="122" y="204"/>
                    </a:cxn>
                    <a:cxn ang="0">
                      <a:pos x="246" y="182"/>
                    </a:cxn>
                    <a:cxn ang="0">
                      <a:pos x="202" y="210"/>
                    </a:cxn>
                    <a:cxn ang="0">
                      <a:pos x="334" y="210"/>
                    </a:cxn>
                    <a:cxn ang="0">
                      <a:pos x="494" y="186"/>
                    </a:cxn>
                    <a:cxn ang="0">
                      <a:pos x="540" y="190"/>
                    </a:cxn>
                    <a:cxn ang="0">
                      <a:pos x="450" y="222"/>
                    </a:cxn>
                    <a:cxn ang="0">
                      <a:pos x="402" y="274"/>
                    </a:cxn>
                    <a:cxn ang="0">
                      <a:pos x="402" y="298"/>
                    </a:cxn>
                    <a:cxn ang="0">
                      <a:pos x="246" y="240"/>
                    </a:cxn>
                    <a:cxn ang="0">
                      <a:pos x="226" y="284"/>
                    </a:cxn>
                    <a:cxn ang="0">
                      <a:pos x="296" y="336"/>
                    </a:cxn>
                    <a:cxn ang="0">
                      <a:pos x="336" y="356"/>
                    </a:cxn>
                    <a:cxn ang="0">
                      <a:pos x="298" y="364"/>
                    </a:cxn>
                    <a:cxn ang="0">
                      <a:pos x="168" y="410"/>
                    </a:cxn>
                    <a:cxn ang="0">
                      <a:pos x="226" y="422"/>
                    </a:cxn>
                    <a:cxn ang="0">
                      <a:pos x="256" y="440"/>
                    </a:cxn>
                    <a:cxn ang="0">
                      <a:pos x="330" y="460"/>
                    </a:cxn>
                    <a:cxn ang="0">
                      <a:pos x="342" y="464"/>
                    </a:cxn>
                    <a:cxn ang="0">
                      <a:pos x="238" y="460"/>
                    </a:cxn>
                    <a:cxn ang="0">
                      <a:pos x="140" y="450"/>
                    </a:cxn>
                    <a:cxn ang="0">
                      <a:pos x="160" y="502"/>
                    </a:cxn>
                    <a:cxn ang="0">
                      <a:pos x="92" y="546"/>
                    </a:cxn>
                    <a:cxn ang="0">
                      <a:pos x="146" y="562"/>
                    </a:cxn>
                    <a:cxn ang="0">
                      <a:pos x="244" y="562"/>
                    </a:cxn>
                    <a:cxn ang="0">
                      <a:pos x="322" y="552"/>
                    </a:cxn>
                    <a:cxn ang="0">
                      <a:pos x="438" y="548"/>
                    </a:cxn>
                    <a:cxn ang="0">
                      <a:pos x="462" y="578"/>
                    </a:cxn>
                    <a:cxn ang="0">
                      <a:pos x="560" y="538"/>
                    </a:cxn>
                    <a:cxn ang="0">
                      <a:pos x="518" y="514"/>
                    </a:cxn>
                    <a:cxn ang="0">
                      <a:pos x="550" y="472"/>
                    </a:cxn>
                    <a:cxn ang="0">
                      <a:pos x="550" y="432"/>
                    </a:cxn>
                    <a:cxn ang="0">
                      <a:pos x="668" y="402"/>
                    </a:cxn>
                    <a:cxn ang="0">
                      <a:pos x="684" y="372"/>
                    </a:cxn>
                    <a:cxn ang="0">
                      <a:pos x="686" y="348"/>
                    </a:cxn>
                    <a:cxn ang="0">
                      <a:pos x="658" y="326"/>
                    </a:cxn>
                    <a:cxn ang="0">
                      <a:pos x="588" y="318"/>
                    </a:cxn>
                    <a:cxn ang="0">
                      <a:pos x="752" y="284"/>
                    </a:cxn>
                    <a:cxn ang="0">
                      <a:pos x="832" y="278"/>
                    </a:cxn>
                    <a:cxn ang="0">
                      <a:pos x="1076" y="154"/>
                    </a:cxn>
                    <a:cxn ang="0">
                      <a:pos x="1000" y="142"/>
                    </a:cxn>
                    <a:cxn ang="0">
                      <a:pos x="1232" y="76"/>
                    </a:cxn>
                    <a:cxn ang="0">
                      <a:pos x="1168" y="54"/>
                    </a:cxn>
                    <a:cxn ang="0">
                      <a:pos x="1094" y="20"/>
                    </a:cxn>
                    <a:cxn ang="0">
                      <a:pos x="962" y="40"/>
                    </a:cxn>
                    <a:cxn ang="0">
                      <a:pos x="1006" y="20"/>
                    </a:cxn>
                    <a:cxn ang="0">
                      <a:pos x="858" y="2"/>
                    </a:cxn>
                    <a:cxn ang="0">
                      <a:pos x="690" y="10"/>
                    </a:cxn>
                    <a:cxn ang="0">
                      <a:pos x="500" y="14"/>
                    </a:cxn>
                    <a:cxn ang="0">
                      <a:pos x="412" y="24"/>
                    </a:cxn>
                    <a:cxn ang="0">
                      <a:pos x="392" y="42"/>
                    </a:cxn>
                    <a:cxn ang="0">
                      <a:pos x="340" y="70"/>
                    </a:cxn>
                    <a:cxn ang="0">
                      <a:pos x="264" y="52"/>
                    </a:cxn>
                    <a:cxn ang="0">
                      <a:pos x="224" y="76"/>
                    </a:cxn>
                    <a:cxn ang="0">
                      <a:pos x="248" y="98"/>
                    </a:cxn>
                    <a:cxn ang="0">
                      <a:pos x="130" y="92"/>
                    </a:cxn>
                    <a:cxn ang="0">
                      <a:pos x="50" y="104"/>
                    </a:cxn>
                    <a:cxn ang="0">
                      <a:pos x="12" y="144"/>
                    </a:cxn>
                  </a:cxnLst>
                  <a:rect l="0" t="0" r="r" b="b"/>
                  <a:pathLst>
                    <a:path w="1236" h="578">
                      <a:moveTo>
                        <a:pt x="44" y="148"/>
                      </a:moveTo>
                      <a:lnTo>
                        <a:pt x="44" y="148"/>
                      </a:lnTo>
                      <a:lnTo>
                        <a:pt x="50" y="150"/>
                      </a:lnTo>
                      <a:lnTo>
                        <a:pt x="58" y="152"/>
                      </a:lnTo>
                      <a:lnTo>
                        <a:pt x="74" y="150"/>
                      </a:lnTo>
                      <a:lnTo>
                        <a:pt x="80" y="150"/>
                      </a:lnTo>
                      <a:lnTo>
                        <a:pt x="80" y="152"/>
                      </a:lnTo>
                      <a:lnTo>
                        <a:pt x="74" y="156"/>
                      </a:lnTo>
                      <a:lnTo>
                        <a:pt x="74" y="156"/>
                      </a:lnTo>
                      <a:lnTo>
                        <a:pt x="68" y="162"/>
                      </a:lnTo>
                      <a:lnTo>
                        <a:pt x="62" y="168"/>
                      </a:lnTo>
                      <a:lnTo>
                        <a:pt x="62" y="172"/>
                      </a:lnTo>
                      <a:lnTo>
                        <a:pt x="62" y="178"/>
                      </a:lnTo>
                      <a:lnTo>
                        <a:pt x="66" y="182"/>
                      </a:lnTo>
                      <a:lnTo>
                        <a:pt x="72" y="186"/>
                      </a:lnTo>
                      <a:lnTo>
                        <a:pt x="82" y="190"/>
                      </a:lnTo>
                      <a:lnTo>
                        <a:pt x="94" y="194"/>
                      </a:lnTo>
                      <a:lnTo>
                        <a:pt x="94" y="194"/>
                      </a:lnTo>
                      <a:lnTo>
                        <a:pt x="108" y="200"/>
                      </a:lnTo>
                      <a:lnTo>
                        <a:pt x="122" y="204"/>
                      </a:lnTo>
                      <a:lnTo>
                        <a:pt x="144" y="212"/>
                      </a:lnTo>
                      <a:lnTo>
                        <a:pt x="156" y="216"/>
                      </a:lnTo>
                      <a:lnTo>
                        <a:pt x="166" y="214"/>
                      </a:lnTo>
                      <a:lnTo>
                        <a:pt x="178" y="212"/>
                      </a:lnTo>
                      <a:lnTo>
                        <a:pt x="192" y="204"/>
                      </a:lnTo>
                      <a:lnTo>
                        <a:pt x="192" y="204"/>
                      </a:lnTo>
                      <a:lnTo>
                        <a:pt x="206" y="194"/>
                      </a:lnTo>
                      <a:lnTo>
                        <a:pt x="222" y="188"/>
                      </a:lnTo>
                      <a:lnTo>
                        <a:pt x="234" y="184"/>
                      </a:lnTo>
                      <a:lnTo>
                        <a:pt x="246" y="182"/>
                      </a:lnTo>
                      <a:lnTo>
                        <a:pt x="254" y="182"/>
                      </a:lnTo>
                      <a:lnTo>
                        <a:pt x="258" y="182"/>
                      </a:lnTo>
                      <a:lnTo>
                        <a:pt x="256" y="184"/>
                      </a:lnTo>
                      <a:lnTo>
                        <a:pt x="250" y="186"/>
                      </a:lnTo>
                      <a:lnTo>
                        <a:pt x="250" y="186"/>
                      </a:lnTo>
                      <a:lnTo>
                        <a:pt x="224" y="194"/>
                      </a:lnTo>
                      <a:lnTo>
                        <a:pt x="212" y="200"/>
                      </a:lnTo>
                      <a:lnTo>
                        <a:pt x="204" y="206"/>
                      </a:lnTo>
                      <a:lnTo>
                        <a:pt x="202" y="208"/>
                      </a:lnTo>
                      <a:lnTo>
                        <a:pt x="202" y="210"/>
                      </a:lnTo>
                      <a:lnTo>
                        <a:pt x="204" y="214"/>
                      </a:lnTo>
                      <a:lnTo>
                        <a:pt x="208" y="216"/>
                      </a:lnTo>
                      <a:lnTo>
                        <a:pt x="224" y="220"/>
                      </a:lnTo>
                      <a:lnTo>
                        <a:pt x="254" y="224"/>
                      </a:lnTo>
                      <a:lnTo>
                        <a:pt x="254" y="224"/>
                      </a:lnTo>
                      <a:lnTo>
                        <a:pt x="284" y="224"/>
                      </a:lnTo>
                      <a:lnTo>
                        <a:pt x="304" y="224"/>
                      </a:lnTo>
                      <a:lnTo>
                        <a:pt x="318" y="220"/>
                      </a:lnTo>
                      <a:lnTo>
                        <a:pt x="326" y="216"/>
                      </a:lnTo>
                      <a:lnTo>
                        <a:pt x="334" y="210"/>
                      </a:lnTo>
                      <a:lnTo>
                        <a:pt x="338" y="210"/>
                      </a:lnTo>
                      <a:lnTo>
                        <a:pt x="346" y="214"/>
                      </a:lnTo>
                      <a:lnTo>
                        <a:pt x="346" y="214"/>
                      </a:lnTo>
                      <a:lnTo>
                        <a:pt x="358" y="218"/>
                      </a:lnTo>
                      <a:lnTo>
                        <a:pt x="374" y="218"/>
                      </a:lnTo>
                      <a:lnTo>
                        <a:pt x="394" y="216"/>
                      </a:lnTo>
                      <a:lnTo>
                        <a:pt x="418" y="212"/>
                      </a:lnTo>
                      <a:lnTo>
                        <a:pt x="442" y="206"/>
                      </a:lnTo>
                      <a:lnTo>
                        <a:pt x="468" y="196"/>
                      </a:lnTo>
                      <a:lnTo>
                        <a:pt x="494" y="186"/>
                      </a:lnTo>
                      <a:lnTo>
                        <a:pt x="520" y="174"/>
                      </a:lnTo>
                      <a:lnTo>
                        <a:pt x="520" y="174"/>
                      </a:lnTo>
                      <a:lnTo>
                        <a:pt x="546" y="160"/>
                      </a:lnTo>
                      <a:lnTo>
                        <a:pt x="544" y="162"/>
                      </a:lnTo>
                      <a:lnTo>
                        <a:pt x="540" y="168"/>
                      </a:lnTo>
                      <a:lnTo>
                        <a:pt x="536" y="176"/>
                      </a:lnTo>
                      <a:lnTo>
                        <a:pt x="534" y="180"/>
                      </a:lnTo>
                      <a:lnTo>
                        <a:pt x="534" y="184"/>
                      </a:lnTo>
                      <a:lnTo>
                        <a:pt x="536" y="186"/>
                      </a:lnTo>
                      <a:lnTo>
                        <a:pt x="540" y="190"/>
                      </a:lnTo>
                      <a:lnTo>
                        <a:pt x="548" y="192"/>
                      </a:lnTo>
                      <a:lnTo>
                        <a:pt x="558" y="192"/>
                      </a:lnTo>
                      <a:lnTo>
                        <a:pt x="558" y="192"/>
                      </a:lnTo>
                      <a:lnTo>
                        <a:pt x="576" y="194"/>
                      </a:lnTo>
                      <a:lnTo>
                        <a:pt x="584" y="196"/>
                      </a:lnTo>
                      <a:lnTo>
                        <a:pt x="584" y="196"/>
                      </a:lnTo>
                      <a:lnTo>
                        <a:pt x="580" y="198"/>
                      </a:lnTo>
                      <a:lnTo>
                        <a:pt x="570" y="200"/>
                      </a:lnTo>
                      <a:lnTo>
                        <a:pt x="524" y="208"/>
                      </a:lnTo>
                      <a:lnTo>
                        <a:pt x="450" y="222"/>
                      </a:lnTo>
                      <a:lnTo>
                        <a:pt x="450" y="222"/>
                      </a:lnTo>
                      <a:lnTo>
                        <a:pt x="388" y="236"/>
                      </a:lnTo>
                      <a:lnTo>
                        <a:pt x="370" y="238"/>
                      </a:lnTo>
                      <a:lnTo>
                        <a:pt x="360" y="242"/>
                      </a:lnTo>
                      <a:lnTo>
                        <a:pt x="358" y="242"/>
                      </a:lnTo>
                      <a:lnTo>
                        <a:pt x="358" y="244"/>
                      </a:lnTo>
                      <a:lnTo>
                        <a:pt x="362" y="248"/>
                      </a:lnTo>
                      <a:lnTo>
                        <a:pt x="386" y="264"/>
                      </a:lnTo>
                      <a:lnTo>
                        <a:pt x="386" y="264"/>
                      </a:lnTo>
                      <a:lnTo>
                        <a:pt x="402" y="274"/>
                      </a:lnTo>
                      <a:lnTo>
                        <a:pt x="418" y="282"/>
                      </a:lnTo>
                      <a:lnTo>
                        <a:pt x="442" y="292"/>
                      </a:lnTo>
                      <a:lnTo>
                        <a:pt x="450" y="296"/>
                      </a:lnTo>
                      <a:lnTo>
                        <a:pt x="452" y="298"/>
                      </a:lnTo>
                      <a:lnTo>
                        <a:pt x="448" y="302"/>
                      </a:lnTo>
                      <a:lnTo>
                        <a:pt x="436" y="304"/>
                      </a:lnTo>
                      <a:lnTo>
                        <a:pt x="436" y="304"/>
                      </a:lnTo>
                      <a:lnTo>
                        <a:pt x="422" y="304"/>
                      </a:lnTo>
                      <a:lnTo>
                        <a:pt x="410" y="302"/>
                      </a:lnTo>
                      <a:lnTo>
                        <a:pt x="402" y="298"/>
                      </a:lnTo>
                      <a:lnTo>
                        <a:pt x="394" y="292"/>
                      </a:lnTo>
                      <a:lnTo>
                        <a:pt x="378" y="276"/>
                      </a:lnTo>
                      <a:lnTo>
                        <a:pt x="368" y="268"/>
                      </a:lnTo>
                      <a:lnTo>
                        <a:pt x="356" y="260"/>
                      </a:lnTo>
                      <a:lnTo>
                        <a:pt x="356" y="260"/>
                      </a:lnTo>
                      <a:lnTo>
                        <a:pt x="338" y="254"/>
                      </a:lnTo>
                      <a:lnTo>
                        <a:pt x="316" y="248"/>
                      </a:lnTo>
                      <a:lnTo>
                        <a:pt x="292" y="244"/>
                      </a:lnTo>
                      <a:lnTo>
                        <a:pt x="268" y="242"/>
                      </a:lnTo>
                      <a:lnTo>
                        <a:pt x="246" y="240"/>
                      </a:lnTo>
                      <a:lnTo>
                        <a:pt x="228" y="242"/>
                      </a:lnTo>
                      <a:lnTo>
                        <a:pt x="220" y="244"/>
                      </a:lnTo>
                      <a:lnTo>
                        <a:pt x="216" y="246"/>
                      </a:lnTo>
                      <a:lnTo>
                        <a:pt x="212" y="250"/>
                      </a:lnTo>
                      <a:lnTo>
                        <a:pt x="210" y="254"/>
                      </a:lnTo>
                      <a:lnTo>
                        <a:pt x="210" y="254"/>
                      </a:lnTo>
                      <a:lnTo>
                        <a:pt x="210" y="270"/>
                      </a:lnTo>
                      <a:lnTo>
                        <a:pt x="212" y="274"/>
                      </a:lnTo>
                      <a:lnTo>
                        <a:pt x="214" y="278"/>
                      </a:lnTo>
                      <a:lnTo>
                        <a:pt x="226" y="284"/>
                      </a:lnTo>
                      <a:lnTo>
                        <a:pt x="250" y="292"/>
                      </a:lnTo>
                      <a:lnTo>
                        <a:pt x="250" y="292"/>
                      </a:lnTo>
                      <a:lnTo>
                        <a:pt x="262" y="298"/>
                      </a:lnTo>
                      <a:lnTo>
                        <a:pt x="276" y="304"/>
                      </a:lnTo>
                      <a:lnTo>
                        <a:pt x="294" y="318"/>
                      </a:lnTo>
                      <a:lnTo>
                        <a:pt x="300" y="326"/>
                      </a:lnTo>
                      <a:lnTo>
                        <a:pt x="302" y="330"/>
                      </a:lnTo>
                      <a:lnTo>
                        <a:pt x="302" y="334"/>
                      </a:lnTo>
                      <a:lnTo>
                        <a:pt x="296" y="336"/>
                      </a:lnTo>
                      <a:lnTo>
                        <a:pt x="296" y="336"/>
                      </a:lnTo>
                      <a:lnTo>
                        <a:pt x="290" y="338"/>
                      </a:lnTo>
                      <a:lnTo>
                        <a:pt x="286" y="340"/>
                      </a:lnTo>
                      <a:lnTo>
                        <a:pt x="284" y="344"/>
                      </a:lnTo>
                      <a:lnTo>
                        <a:pt x="286" y="346"/>
                      </a:lnTo>
                      <a:lnTo>
                        <a:pt x="290" y="348"/>
                      </a:lnTo>
                      <a:lnTo>
                        <a:pt x="296" y="352"/>
                      </a:lnTo>
                      <a:lnTo>
                        <a:pt x="308" y="354"/>
                      </a:lnTo>
                      <a:lnTo>
                        <a:pt x="320" y="356"/>
                      </a:lnTo>
                      <a:lnTo>
                        <a:pt x="320" y="356"/>
                      </a:lnTo>
                      <a:lnTo>
                        <a:pt x="336" y="356"/>
                      </a:lnTo>
                      <a:lnTo>
                        <a:pt x="348" y="360"/>
                      </a:lnTo>
                      <a:lnTo>
                        <a:pt x="356" y="362"/>
                      </a:lnTo>
                      <a:lnTo>
                        <a:pt x="362" y="366"/>
                      </a:lnTo>
                      <a:lnTo>
                        <a:pt x="364" y="368"/>
                      </a:lnTo>
                      <a:lnTo>
                        <a:pt x="360" y="368"/>
                      </a:lnTo>
                      <a:lnTo>
                        <a:pt x="352" y="368"/>
                      </a:lnTo>
                      <a:lnTo>
                        <a:pt x="340" y="368"/>
                      </a:lnTo>
                      <a:lnTo>
                        <a:pt x="340" y="368"/>
                      </a:lnTo>
                      <a:lnTo>
                        <a:pt x="320" y="366"/>
                      </a:lnTo>
                      <a:lnTo>
                        <a:pt x="298" y="364"/>
                      </a:lnTo>
                      <a:lnTo>
                        <a:pt x="250" y="366"/>
                      </a:lnTo>
                      <a:lnTo>
                        <a:pt x="228" y="368"/>
                      </a:lnTo>
                      <a:lnTo>
                        <a:pt x="208" y="372"/>
                      </a:lnTo>
                      <a:lnTo>
                        <a:pt x="192" y="376"/>
                      </a:lnTo>
                      <a:lnTo>
                        <a:pt x="182" y="382"/>
                      </a:lnTo>
                      <a:lnTo>
                        <a:pt x="182" y="382"/>
                      </a:lnTo>
                      <a:lnTo>
                        <a:pt x="176" y="388"/>
                      </a:lnTo>
                      <a:lnTo>
                        <a:pt x="172" y="394"/>
                      </a:lnTo>
                      <a:lnTo>
                        <a:pt x="170" y="402"/>
                      </a:lnTo>
                      <a:lnTo>
                        <a:pt x="168" y="410"/>
                      </a:lnTo>
                      <a:lnTo>
                        <a:pt x="170" y="416"/>
                      </a:lnTo>
                      <a:lnTo>
                        <a:pt x="176" y="420"/>
                      </a:lnTo>
                      <a:lnTo>
                        <a:pt x="184" y="422"/>
                      </a:lnTo>
                      <a:lnTo>
                        <a:pt x="196" y="420"/>
                      </a:lnTo>
                      <a:lnTo>
                        <a:pt x="196" y="420"/>
                      </a:lnTo>
                      <a:lnTo>
                        <a:pt x="208" y="418"/>
                      </a:lnTo>
                      <a:lnTo>
                        <a:pt x="216" y="418"/>
                      </a:lnTo>
                      <a:lnTo>
                        <a:pt x="220" y="418"/>
                      </a:lnTo>
                      <a:lnTo>
                        <a:pt x="224" y="420"/>
                      </a:lnTo>
                      <a:lnTo>
                        <a:pt x="226" y="422"/>
                      </a:lnTo>
                      <a:lnTo>
                        <a:pt x="230" y="424"/>
                      </a:lnTo>
                      <a:lnTo>
                        <a:pt x="236" y="424"/>
                      </a:lnTo>
                      <a:lnTo>
                        <a:pt x="246" y="424"/>
                      </a:lnTo>
                      <a:lnTo>
                        <a:pt x="246" y="424"/>
                      </a:lnTo>
                      <a:lnTo>
                        <a:pt x="256" y="422"/>
                      </a:lnTo>
                      <a:lnTo>
                        <a:pt x="260" y="422"/>
                      </a:lnTo>
                      <a:lnTo>
                        <a:pt x="260" y="424"/>
                      </a:lnTo>
                      <a:lnTo>
                        <a:pt x="260" y="428"/>
                      </a:lnTo>
                      <a:lnTo>
                        <a:pt x="258" y="434"/>
                      </a:lnTo>
                      <a:lnTo>
                        <a:pt x="256" y="440"/>
                      </a:lnTo>
                      <a:lnTo>
                        <a:pt x="258" y="450"/>
                      </a:lnTo>
                      <a:lnTo>
                        <a:pt x="266" y="460"/>
                      </a:lnTo>
                      <a:lnTo>
                        <a:pt x="266" y="460"/>
                      </a:lnTo>
                      <a:lnTo>
                        <a:pt x="270" y="464"/>
                      </a:lnTo>
                      <a:lnTo>
                        <a:pt x="276" y="468"/>
                      </a:lnTo>
                      <a:lnTo>
                        <a:pt x="282" y="470"/>
                      </a:lnTo>
                      <a:lnTo>
                        <a:pt x="288" y="472"/>
                      </a:lnTo>
                      <a:lnTo>
                        <a:pt x="302" y="470"/>
                      </a:lnTo>
                      <a:lnTo>
                        <a:pt x="316" y="466"/>
                      </a:lnTo>
                      <a:lnTo>
                        <a:pt x="330" y="460"/>
                      </a:lnTo>
                      <a:lnTo>
                        <a:pt x="342" y="450"/>
                      </a:lnTo>
                      <a:lnTo>
                        <a:pt x="354" y="442"/>
                      </a:lnTo>
                      <a:lnTo>
                        <a:pt x="366" y="432"/>
                      </a:lnTo>
                      <a:lnTo>
                        <a:pt x="366" y="432"/>
                      </a:lnTo>
                      <a:lnTo>
                        <a:pt x="372" y="426"/>
                      </a:lnTo>
                      <a:lnTo>
                        <a:pt x="372" y="428"/>
                      </a:lnTo>
                      <a:lnTo>
                        <a:pt x="372" y="430"/>
                      </a:lnTo>
                      <a:lnTo>
                        <a:pt x="366" y="440"/>
                      </a:lnTo>
                      <a:lnTo>
                        <a:pt x="356" y="452"/>
                      </a:lnTo>
                      <a:lnTo>
                        <a:pt x="342" y="464"/>
                      </a:lnTo>
                      <a:lnTo>
                        <a:pt x="326" y="476"/>
                      </a:lnTo>
                      <a:lnTo>
                        <a:pt x="316" y="482"/>
                      </a:lnTo>
                      <a:lnTo>
                        <a:pt x="306" y="484"/>
                      </a:lnTo>
                      <a:lnTo>
                        <a:pt x="296" y="486"/>
                      </a:lnTo>
                      <a:lnTo>
                        <a:pt x="286" y="486"/>
                      </a:lnTo>
                      <a:lnTo>
                        <a:pt x="286" y="486"/>
                      </a:lnTo>
                      <a:lnTo>
                        <a:pt x="270" y="482"/>
                      </a:lnTo>
                      <a:lnTo>
                        <a:pt x="256" y="476"/>
                      </a:lnTo>
                      <a:lnTo>
                        <a:pt x="246" y="468"/>
                      </a:lnTo>
                      <a:lnTo>
                        <a:pt x="238" y="460"/>
                      </a:lnTo>
                      <a:lnTo>
                        <a:pt x="228" y="452"/>
                      </a:lnTo>
                      <a:lnTo>
                        <a:pt x="218" y="446"/>
                      </a:lnTo>
                      <a:lnTo>
                        <a:pt x="206" y="440"/>
                      </a:lnTo>
                      <a:lnTo>
                        <a:pt x="190" y="438"/>
                      </a:lnTo>
                      <a:lnTo>
                        <a:pt x="190" y="438"/>
                      </a:lnTo>
                      <a:lnTo>
                        <a:pt x="160" y="440"/>
                      </a:lnTo>
                      <a:lnTo>
                        <a:pt x="150" y="440"/>
                      </a:lnTo>
                      <a:lnTo>
                        <a:pt x="144" y="444"/>
                      </a:lnTo>
                      <a:lnTo>
                        <a:pt x="140" y="446"/>
                      </a:lnTo>
                      <a:lnTo>
                        <a:pt x="140" y="450"/>
                      </a:lnTo>
                      <a:lnTo>
                        <a:pt x="144" y="456"/>
                      </a:lnTo>
                      <a:lnTo>
                        <a:pt x="150" y="462"/>
                      </a:lnTo>
                      <a:lnTo>
                        <a:pt x="150" y="462"/>
                      </a:lnTo>
                      <a:lnTo>
                        <a:pt x="166" y="476"/>
                      </a:lnTo>
                      <a:lnTo>
                        <a:pt x="182" y="490"/>
                      </a:lnTo>
                      <a:lnTo>
                        <a:pt x="184" y="494"/>
                      </a:lnTo>
                      <a:lnTo>
                        <a:pt x="184" y="496"/>
                      </a:lnTo>
                      <a:lnTo>
                        <a:pt x="182" y="498"/>
                      </a:lnTo>
                      <a:lnTo>
                        <a:pt x="174" y="500"/>
                      </a:lnTo>
                      <a:lnTo>
                        <a:pt x="160" y="502"/>
                      </a:lnTo>
                      <a:lnTo>
                        <a:pt x="160" y="502"/>
                      </a:lnTo>
                      <a:lnTo>
                        <a:pt x="142" y="502"/>
                      </a:lnTo>
                      <a:lnTo>
                        <a:pt x="124" y="506"/>
                      </a:lnTo>
                      <a:lnTo>
                        <a:pt x="110" y="512"/>
                      </a:lnTo>
                      <a:lnTo>
                        <a:pt x="98" y="518"/>
                      </a:lnTo>
                      <a:lnTo>
                        <a:pt x="90" y="526"/>
                      </a:lnTo>
                      <a:lnTo>
                        <a:pt x="88" y="534"/>
                      </a:lnTo>
                      <a:lnTo>
                        <a:pt x="88" y="538"/>
                      </a:lnTo>
                      <a:lnTo>
                        <a:pt x="88" y="542"/>
                      </a:lnTo>
                      <a:lnTo>
                        <a:pt x="92" y="546"/>
                      </a:lnTo>
                      <a:lnTo>
                        <a:pt x="96" y="550"/>
                      </a:lnTo>
                      <a:lnTo>
                        <a:pt x="96" y="550"/>
                      </a:lnTo>
                      <a:lnTo>
                        <a:pt x="100" y="552"/>
                      </a:lnTo>
                      <a:lnTo>
                        <a:pt x="104" y="552"/>
                      </a:lnTo>
                      <a:lnTo>
                        <a:pt x="114" y="552"/>
                      </a:lnTo>
                      <a:lnTo>
                        <a:pt x="124" y="552"/>
                      </a:lnTo>
                      <a:lnTo>
                        <a:pt x="130" y="554"/>
                      </a:lnTo>
                      <a:lnTo>
                        <a:pt x="138" y="558"/>
                      </a:lnTo>
                      <a:lnTo>
                        <a:pt x="138" y="558"/>
                      </a:lnTo>
                      <a:lnTo>
                        <a:pt x="146" y="562"/>
                      </a:lnTo>
                      <a:lnTo>
                        <a:pt x="154" y="566"/>
                      </a:lnTo>
                      <a:lnTo>
                        <a:pt x="162" y="566"/>
                      </a:lnTo>
                      <a:lnTo>
                        <a:pt x="170" y="564"/>
                      </a:lnTo>
                      <a:lnTo>
                        <a:pt x="186" y="560"/>
                      </a:lnTo>
                      <a:lnTo>
                        <a:pt x="200" y="552"/>
                      </a:lnTo>
                      <a:lnTo>
                        <a:pt x="200" y="552"/>
                      </a:lnTo>
                      <a:lnTo>
                        <a:pt x="206" y="552"/>
                      </a:lnTo>
                      <a:lnTo>
                        <a:pt x="212" y="552"/>
                      </a:lnTo>
                      <a:lnTo>
                        <a:pt x="226" y="556"/>
                      </a:lnTo>
                      <a:lnTo>
                        <a:pt x="244" y="562"/>
                      </a:lnTo>
                      <a:lnTo>
                        <a:pt x="256" y="566"/>
                      </a:lnTo>
                      <a:lnTo>
                        <a:pt x="272" y="566"/>
                      </a:lnTo>
                      <a:lnTo>
                        <a:pt x="272" y="566"/>
                      </a:lnTo>
                      <a:lnTo>
                        <a:pt x="286" y="566"/>
                      </a:lnTo>
                      <a:lnTo>
                        <a:pt x="294" y="564"/>
                      </a:lnTo>
                      <a:lnTo>
                        <a:pt x="298" y="560"/>
                      </a:lnTo>
                      <a:lnTo>
                        <a:pt x="302" y="556"/>
                      </a:lnTo>
                      <a:lnTo>
                        <a:pt x="306" y="554"/>
                      </a:lnTo>
                      <a:lnTo>
                        <a:pt x="312" y="552"/>
                      </a:lnTo>
                      <a:lnTo>
                        <a:pt x="322" y="552"/>
                      </a:lnTo>
                      <a:lnTo>
                        <a:pt x="336" y="558"/>
                      </a:lnTo>
                      <a:lnTo>
                        <a:pt x="336" y="558"/>
                      </a:lnTo>
                      <a:lnTo>
                        <a:pt x="346" y="560"/>
                      </a:lnTo>
                      <a:lnTo>
                        <a:pt x="356" y="560"/>
                      </a:lnTo>
                      <a:lnTo>
                        <a:pt x="376" y="560"/>
                      </a:lnTo>
                      <a:lnTo>
                        <a:pt x="394" y="556"/>
                      </a:lnTo>
                      <a:lnTo>
                        <a:pt x="412" y="552"/>
                      </a:lnTo>
                      <a:lnTo>
                        <a:pt x="426" y="548"/>
                      </a:lnTo>
                      <a:lnTo>
                        <a:pt x="436" y="548"/>
                      </a:lnTo>
                      <a:lnTo>
                        <a:pt x="438" y="548"/>
                      </a:lnTo>
                      <a:lnTo>
                        <a:pt x="440" y="550"/>
                      </a:lnTo>
                      <a:lnTo>
                        <a:pt x="442" y="554"/>
                      </a:lnTo>
                      <a:lnTo>
                        <a:pt x="440" y="560"/>
                      </a:lnTo>
                      <a:lnTo>
                        <a:pt x="440" y="560"/>
                      </a:lnTo>
                      <a:lnTo>
                        <a:pt x="438" y="564"/>
                      </a:lnTo>
                      <a:lnTo>
                        <a:pt x="438" y="570"/>
                      </a:lnTo>
                      <a:lnTo>
                        <a:pt x="440" y="572"/>
                      </a:lnTo>
                      <a:lnTo>
                        <a:pt x="442" y="576"/>
                      </a:lnTo>
                      <a:lnTo>
                        <a:pt x="450" y="578"/>
                      </a:lnTo>
                      <a:lnTo>
                        <a:pt x="462" y="578"/>
                      </a:lnTo>
                      <a:lnTo>
                        <a:pt x="474" y="574"/>
                      </a:lnTo>
                      <a:lnTo>
                        <a:pt x="486" y="570"/>
                      </a:lnTo>
                      <a:lnTo>
                        <a:pt x="510" y="558"/>
                      </a:lnTo>
                      <a:lnTo>
                        <a:pt x="510" y="558"/>
                      </a:lnTo>
                      <a:lnTo>
                        <a:pt x="518" y="552"/>
                      </a:lnTo>
                      <a:lnTo>
                        <a:pt x="528" y="552"/>
                      </a:lnTo>
                      <a:lnTo>
                        <a:pt x="544" y="550"/>
                      </a:lnTo>
                      <a:lnTo>
                        <a:pt x="550" y="550"/>
                      </a:lnTo>
                      <a:lnTo>
                        <a:pt x="556" y="546"/>
                      </a:lnTo>
                      <a:lnTo>
                        <a:pt x="560" y="538"/>
                      </a:lnTo>
                      <a:lnTo>
                        <a:pt x="562" y="526"/>
                      </a:lnTo>
                      <a:lnTo>
                        <a:pt x="562" y="526"/>
                      </a:lnTo>
                      <a:lnTo>
                        <a:pt x="562" y="520"/>
                      </a:lnTo>
                      <a:lnTo>
                        <a:pt x="560" y="518"/>
                      </a:lnTo>
                      <a:lnTo>
                        <a:pt x="558" y="514"/>
                      </a:lnTo>
                      <a:lnTo>
                        <a:pt x="556" y="514"/>
                      </a:lnTo>
                      <a:lnTo>
                        <a:pt x="546" y="512"/>
                      </a:lnTo>
                      <a:lnTo>
                        <a:pt x="536" y="512"/>
                      </a:lnTo>
                      <a:lnTo>
                        <a:pt x="526" y="514"/>
                      </a:lnTo>
                      <a:lnTo>
                        <a:pt x="518" y="514"/>
                      </a:lnTo>
                      <a:lnTo>
                        <a:pt x="512" y="512"/>
                      </a:lnTo>
                      <a:lnTo>
                        <a:pt x="510" y="510"/>
                      </a:lnTo>
                      <a:lnTo>
                        <a:pt x="508" y="506"/>
                      </a:lnTo>
                      <a:lnTo>
                        <a:pt x="508" y="506"/>
                      </a:lnTo>
                      <a:lnTo>
                        <a:pt x="510" y="500"/>
                      </a:lnTo>
                      <a:lnTo>
                        <a:pt x="512" y="494"/>
                      </a:lnTo>
                      <a:lnTo>
                        <a:pt x="514" y="490"/>
                      </a:lnTo>
                      <a:lnTo>
                        <a:pt x="520" y="488"/>
                      </a:lnTo>
                      <a:lnTo>
                        <a:pt x="532" y="482"/>
                      </a:lnTo>
                      <a:lnTo>
                        <a:pt x="550" y="472"/>
                      </a:lnTo>
                      <a:lnTo>
                        <a:pt x="550" y="472"/>
                      </a:lnTo>
                      <a:lnTo>
                        <a:pt x="554" y="468"/>
                      </a:lnTo>
                      <a:lnTo>
                        <a:pt x="556" y="464"/>
                      </a:lnTo>
                      <a:lnTo>
                        <a:pt x="556" y="460"/>
                      </a:lnTo>
                      <a:lnTo>
                        <a:pt x="556" y="456"/>
                      </a:lnTo>
                      <a:lnTo>
                        <a:pt x="552" y="448"/>
                      </a:lnTo>
                      <a:lnTo>
                        <a:pt x="548" y="442"/>
                      </a:lnTo>
                      <a:lnTo>
                        <a:pt x="546" y="436"/>
                      </a:lnTo>
                      <a:lnTo>
                        <a:pt x="548" y="434"/>
                      </a:lnTo>
                      <a:lnTo>
                        <a:pt x="550" y="432"/>
                      </a:lnTo>
                      <a:lnTo>
                        <a:pt x="560" y="430"/>
                      </a:lnTo>
                      <a:lnTo>
                        <a:pt x="582" y="434"/>
                      </a:lnTo>
                      <a:lnTo>
                        <a:pt x="582" y="434"/>
                      </a:lnTo>
                      <a:lnTo>
                        <a:pt x="602" y="436"/>
                      </a:lnTo>
                      <a:lnTo>
                        <a:pt x="620" y="434"/>
                      </a:lnTo>
                      <a:lnTo>
                        <a:pt x="636" y="430"/>
                      </a:lnTo>
                      <a:lnTo>
                        <a:pt x="650" y="424"/>
                      </a:lnTo>
                      <a:lnTo>
                        <a:pt x="660" y="418"/>
                      </a:lnTo>
                      <a:lnTo>
                        <a:pt x="666" y="410"/>
                      </a:lnTo>
                      <a:lnTo>
                        <a:pt x="668" y="402"/>
                      </a:lnTo>
                      <a:lnTo>
                        <a:pt x="668" y="400"/>
                      </a:lnTo>
                      <a:lnTo>
                        <a:pt x="666" y="396"/>
                      </a:lnTo>
                      <a:lnTo>
                        <a:pt x="666" y="396"/>
                      </a:lnTo>
                      <a:lnTo>
                        <a:pt x="664" y="394"/>
                      </a:lnTo>
                      <a:lnTo>
                        <a:pt x="664" y="392"/>
                      </a:lnTo>
                      <a:lnTo>
                        <a:pt x="666" y="388"/>
                      </a:lnTo>
                      <a:lnTo>
                        <a:pt x="680" y="382"/>
                      </a:lnTo>
                      <a:lnTo>
                        <a:pt x="684" y="378"/>
                      </a:lnTo>
                      <a:lnTo>
                        <a:pt x="684" y="376"/>
                      </a:lnTo>
                      <a:lnTo>
                        <a:pt x="684" y="372"/>
                      </a:lnTo>
                      <a:lnTo>
                        <a:pt x="678" y="366"/>
                      </a:lnTo>
                      <a:lnTo>
                        <a:pt x="662" y="356"/>
                      </a:lnTo>
                      <a:lnTo>
                        <a:pt x="662" y="356"/>
                      </a:lnTo>
                      <a:lnTo>
                        <a:pt x="648" y="350"/>
                      </a:lnTo>
                      <a:lnTo>
                        <a:pt x="644" y="348"/>
                      </a:lnTo>
                      <a:lnTo>
                        <a:pt x="644" y="346"/>
                      </a:lnTo>
                      <a:lnTo>
                        <a:pt x="650" y="346"/>
                      </a:lnTo>
                      <a:lnTo>
                        <a:pt x="662" y="348"/>
                      </a:lnTo>
                      <a:lnTo>
                        <a:pt x="674" y="348"/>
                      </a:lnTo>
                      <a:lnTo>
                        <a:pt x="686" y="348"/>
                      </a:lnTo>
                      <a:lnTo>
                        <a:pt x="690" y="348"/>
                      </a:lnTo>
                      <a:lnTo>
                        <a:pt x="694" y="346"/>
                      </a:lnTo>
                      <a:lnTo>
                        <a:pt x="696" y="344"/>
                      </a:lnTo>
                      <a:lnTo>
                        <a:pt x="694" y="340"/>
                      </a:lnTo>
                      <a:lnTo>
                        <a:pt x="694" y="340"/>
                      </a:lnTo>
                      <a:lnTo>
                        <a:pt x="690" y="332"/>
                      </a:lnTo>
                      <a:lnTo>
                        <a:pt x="684" y="328"/>
                      </a:lnTo>
                      <a:lnTo>
                        <a:pt x="680" y="324"/>
                      </a:lnTo>
                      <a:lnTo>
                        <a:pt x="674" y="324"/>
                      </a:lnTo>
                      <a:lnTo>
                        <a:pt x="658" y="326"/>
                      </a:lnTo>
                      <a:lnTo>
                        <a:pt x="638" y="328"/>
                      </a:lnTo>
                      <a:lnTo>
                        <a:pt x="638" y="328"/>
                      </a:lnTo>
                      <a:lnTo>
                        <a:pt x="614" y="328"/>
                      </a:lnTo>
                      <a:lnTo>
                        <a:pt x="592" y="328"/>
                      </a:lnTo>
                      <a:lnTo>
                        <a:pt x="584" y="328"/>
                      </a:lnTo>
                      <a:lnTo>
                        <a:pt x="578" y="326"/>
                      </a:lnTo>
                      <a:lnTo>
                        <a:pt x="576" y="324"/>
                      </a:lnTo>
                      <a:lnTo>
                        <a:pt x="580" y="320"/>
                      </a:lnTo>
                      <a:lnTo>
                        <a:pt x="580" y="320"/>
                      </a:lnTo>
                      <a:lnTo>
                        <a:pt x="588" y="318"/>
                      </a:lnTo>
                      <a:lnTo>
                        <a:pt x="602" y="314"/>
                      </a:lnTo>
                      <a:lnTo>
                        <a:pt x="644" y="312"/>
                      </a:lnTo>
                      <a:lnTo>
                        <a:pt x="692" y="310"/>
                      </a:lnTo>
                      <a:lnTo>
                        <a:pt x="730" y="306"/>
                      </a:lnTo>
                      <a:lnTo>
                        <a:pt x="730" y="306"/>
                      </a:lnTo>
                      <a:lnTo>
                        <a:pt x="742" y="304"/>
                      </a:lnTo>
                      <a:lnTo>
                        <a:pt x="750" y="300"/>
                      </a:lnTo>
                      <a:lnTo>
                        <a:pt x="752" y="296"/>
                      </a:lnTo>
                      <a:lnTo>
                        <a:pt x="752" y="290"/>
                      </a:lnTo>
                      <a:lnTo>
                        <a:pt x="752" y="284"/>
                      </a:lnTo>
                      <a:lnTo>
                        <a:pt x="754" y="284"/>
                      </a:lnTo>
                      <a:lnTo>
                        <a:pt x="762" y="286"/>
                      </a:lnTo>
                      <a:lnTo>
                        <a:pt x="762" y="286"/>
                      </a:lnTo>
                      <a:lnTo>
                        <a:pt x="770" y="290"/>
                      </a:lnTo>
                      <a:lnTo>
                        <a:pt x="780" y="292"/>
                      </a:lnTo>
                      <a:lnTo>
                        <a:pt x="790" y="294"/>
                      </a:lnTo>
                      <a:lnTo>
                        <a:pt x="800" y="292"/>
                      </a:lnTo>
                      <a:lnTo>
                        <a:pt x="812" y="290"/>
                      </a:lnTo>
                      <a:lnTo>
                        <a:pt x="822" y="286"/>
                      </a:lnTo>
                      <a:lnTo>
                        <a:pt x="832" y="278"/>
                      </a:lnTo>
                      <a:lnTo>
                        <a:pt x="842" y="270"/>
                      </a:lnTo>
                      <a:lnTo>
                        <a:pt x="842" y="270"/>
                      </a:lnTo>
                      <a:lnTo>
                        <a:pt x="852" y="260"/>
                      </a:lnTo>
                      <a:lnTo>
                        <a:pt x="866" y="248"/>
                      </a:lnTo>
                      <a:lnTo>
                        <a:pt x="882" y="238"/>
                      </a:lnTo>
                      <a:lnTo>
                        <a:pt x="902" y="228"/>
                      </a:lnTo>
                      <a:lnTo>
                        <a:pt x="954" y="204"/>
                      </a:lnTo>
                      <a:lnTo>
                        <a:pt x="1020" y="178"/>
                      </a:lnTo>
                      <a:lnTo>
                        <a:pt x="1020" y="178"/>
                      </a:lnTo>
                      <a:lnTo>
                        <a:pt x="1076" y="154"/>
                      </a:lnTo>
                      <a:lnTo>
                        <a:pt x="1092" y="146"/>
                      </a:lnTo>
                      <a:lnTo>
                        <a:pt x="1098" y="142"/>
                      </a:lnTo>
                      <a:lnTo>
                        <a:pt x="1098" y="140"/>
                      </a:lnTo>
                      <a:lnTo>
                        <a:pt x="1094" y="140"/>
                      </a:lnTo>
                      <a:lnTo>
                        <a:pt x="1084" y="140"/>
                      </a:lnTo>
                      <a:lnTo>
                        <a:pt x="1038" y="142"/>
                      </a:lnTo>
                      <a:lnTo>
                        <a:pt x="1038" y="142"/>
                      </a:lnTo>
                      <a:lnTo>
                        <a:pt x="1014" y="144"/>
                      </a:lnTo>
                      <a:lnTo>
                        <a:pt x="1002" y="144"/>
                      </a:lnTo>
                      <a:lnTo>
                        <a:pt x="1000" y="142"/>
                      </a:lnTo>
                      <a:lnTo>
                        <a:pt x="1000" y="142"/>
                      </a:lnTo>
                      <a:lnTo>
                        <a:pt x="1006" y="138"/>
                      </a:lnTo>
                      <a:lnTo>
                        <a:pt x="1034" y="130"/>
                      </a:lnTo>
                      <a:lnTo>
                        <a:pt x="1072" y="122"/>
                      </a:lnTo>
                      <a:lnTo>
                        <a:pt x="1072" y="122"/>
                      </a:lnTo>
                      <a:lnTo>
                        <a:pt x="1118" y="112"/>
                      </a:lnTo>
                      <a:lnTo>
                        <a:pt x="1172" y="100"/>
                      </a:lnTo>
                      <a:lnTo>
                        <a:pt x="1198" y="92"/>
                      </a:lnTo>
                      <a:lnTo>
                        <a:pt x="1218" y="84"/>
                      </a:lnTo>
                      <a:lnTo>
                        <a:pt x="1232" y="76"/>
                      </a:lnTo>
                      <a:lnTo>
                        <a:pt x="1236" y="72"/>
                      </a:lnTo>
                      <a:lnTo>
                        <a:pt x="1236" y="68"/>
                      </a:lnTo>
                      <a:lnTo>
                        <a:pt x="1236" y="68"/>
                      </a:lnTo>
                      <a:lnTo>
                        <a:pt x="1236" y="64"/>
                      </a:lnTo>
                      <a:lnTo>
                        <a:pt x="1234" y="62"/>
                      </a:lnTo>
                      <a:lnTo>
                        <a:pt x="1224" y="58"/>
                      </a:lnTo>
                      <a:lnTo>
                        <a:pt x="1210" y="58"/>
                      </a:lnTo>
                      <a:lnTo>
                        <a:pt x="1196" y="56"/>
                      </a:lnTo>
                      <a:lnTo>
                        <a:pt x="1182" y="56"/>
                      </a:lnTo>
                      <a:lnTo>
                        <a:pt x="1168" y="54"/>
                      </a:lnTo>
                      <a:lnTo>
                        <a:pt x="1160" y="50"/>
                      </a:lnTo>
                      <a:lnTo>
                        <a:pt x="1158" y="48"/>
                      </a:lnTo>
                      <a:lnTo>
                        <a:pt x="1156" y="44"/>
                      </a:lnTo>
                      <a:lnTo>
                        <a:pt x="1156" y="44"/>
                      </a:lnTo>
                      <a:lnTo>
                        <a:pt x="1156" y="40"/>
                      </a:lnTo>
                      <a:lnTo>
                        <a:pt x="1154" y="36"/>
                      </a:lnTo>
                      <a:lnTo>
                        <a:pt x="1146" y="30"/>
                      </a:lnTo>
                      <a:lnTo>
                        <a:pt x="1136" y="26"/>
                      </a:lnTo>
                      <a:lnTo>
                        <a:pt x="1122" y="24"/>
                      </a:lnTo>
                      <a:lnTo>
                        <a:pt x="1094" y="20"/>
                      </a:lnTo>
                      <a:lnTo>
                        <a:pt x="1078" y="20"/>
                      </a:lnTo>
                      <a:lnTo>
                        <a:pt x="1078" y="20"/>
                      </a:lnTo>
                      <a:lnTo>
                        <a:pt x="1062" y="22"/>
                      </a:lnTo>
                      <a:lnTo>
                        <a:pt x="1050" y="22"/>
                      </a:lnTo>
                      <a:lnTo>
                        <a:pt x="1038" y="22"/>
                      </a:lnTo>
                      <a:lnTo>
                        <a:pt x="1018" y="30"/>
                      </a:lnTo>
                      <a:lnTo>
                        <a:pt x="1018" y="30"/>
                      </a:lnTo>
                      <a:lnTo>
                        <a:pt x="1004" y="34"/>
                      </a:lnTo>
                      <a:lnTo>
                        <a:pt x="990" y="38"/>
                      </a:lnTo>
                      <a:lnTo>
                        <a:pt x="962" y="40"/>
                      </a:lnTo>
                      <a:lnTo>
                        <a:pt x="948" y="40"/>
                      </a:lnTo>
                      <a:lnTo>
                        <a:pt x="948" y="40"/>
                      </a:lnTo>
                      <a:lnTo>
                        <a:pt x="948" y="38"/>
                      </a:lnTo>
                      <a:lnTo>
                        <a:pt x="958" y="36"/>
                      </a:lnTo>
                      <a:lnTo>
                        <a:pt x="958" y="36"/>
                      </a:lnTo>
                      <a:lnTo>
                        <a:pt x="986" y="30"/>
                      </a:lnTo>
                      <a:lnTo>
                        <a:pt x="1004" y="24"/>
                      </a:lnTo>
                      <a:lnTo>
                        <a:pt x="1008" y="22"/>
                      </a:lnTo>
                      <a:lnTo>
                        <a:pt x="1008" y="20"/>
                      </a:lnTo>
                      <a:lnTo>
                        <a:pt x="1006" y="20"/>
                      </a:lnTo>
                      <a:lnTo>
                        <a:pt x="998" y="18"/>
                      </a:lnTo>
                      <a:lnTo>
                        <a:pt x="980" y="16"/>
                      </a:lnTo>
                      <a:lnTo>
                        <a:pt x="980" y="16"/>
                      </a:lnTo>
                      <a:lnTo>
                        <a:pt x="958" y="16"/>
                      </a:lnTo>
                      <a:lnTo>
                        <a:pt x="942" y="14"/>
                      </a:lnTo>
                      <a:lnTo>
                        <a:pt x="912" y="6"/>
                      </a:lnTo>
                      <a:lnTo>
                        <a:pt x="900" y="2"/>
                      </a:lnTo>
                      <a:lnTo>
                        <a:pt x="888" y="0"/>
                      </a:lnTo>
                      <a:lnTo>
                        <a:pt x="874" y="0"/>
                      </a:lnTo>
                      <a:lnTo>
                        <a:pt x="858" y="2"/>
                      </a:lnTo>
                      <a:lnTo>
                        <a:pt x="858" y="2"/>
                      </a:lnTo>
                      <a:lnTo>
                        <a:pt x="830" y="4"/>
                      </a:lnTo>
                      <a:lnTo>
                        <a:pt x="808" y="4"/>
                      </a:lnTo>
                      <a:lnTo>
                        <a:pt x="788" y="4"/>
                      </a:lnTo>
                      <a:lnTo>
                        <a:pt x="776" y="6"/>
                      </a:lnTo>
                      <a:lnTo>
                        <a:pt x="762" y="10"/>
                      </a:lnTo>
                      <a:lnTo>
                        <a:pt x="762" y="10"/>
                      </a:lnTo>
                      <a:lnTo>
                        <a:pt x="746" y="14"/>
                      </a:lnTo>
                      <a:lnTo>
                        <a:pt x="728" y="14"/>
                      </a:lnTo>
                      <a:lnTo>
                        <a:pt x="690" y="10"/>
                      </a:lnTo>
                      <a:lnTo>
                        <a:pt x="666" y="10"/>
                      </a:lnTo>
                      <a:lnTo>
                        <a:pt x="640" y="10"/>
                      </a:lnTo>
                      <a:lnTo>
                        <a:pt x="608" y="12"/>
                      </a:lnTo>
                      <a:lnTo>
                        <a:pt x="574" y="20"/>
                      </a:lnTo>
                      <a:lnTo>
                        <a:pt x="574" y="20"/>
                      </a:lnTo>
                      <a:lnTo>
                        <a:pt x="556" y="22"/>
                      </a:lnTo>
                      <a:lnTo>
                        <a:pt x="540" y="22"/>
                      </a:lnTo>
                      <a:lnTo>
                        <a:pt x="526" y="20"/>
                      </a:lnTo>
                      <a:lnTo>
                        <a:pt x="514" y="16"/>
                      </a:lnTo>
                      <a:lnTo>
                        <a:pt x="500" y="14"/>
                      </a:lnTo>
                      <a:lnTo>
                        <a:pt x="490" y="12"/>
                      </a:lnTo>
                      <a:lnTo>
                        <a:pt x="478" y="14"/>
                      </a:lnTo>
                      <a:lnTo>
                        <a:pt x="466" y="18"/>
                      </a:lnTo>
                      <a:lnTo>
                        <a:pt x="466" y="18"/>
                      </a:lnTo>
                      <a:lnTo>
                        <a:pt x="454" y="22"/>
                      </a:lnTo>
                      <a:lnTo>
                        <a:pt x="442" y="24"/>
                      </a:lnTo>
                      <a:lnTo>
                        <a:pt x="432" y="24"/>
                      </a:lnTo>
                      <a:lnTo>
                        <a:pt x="422" y="24"/>
                      </a:lnTo>
                      <a:lnTo>
                        <a:pt x="416" y="22"/>
                      </a:lnTo>
                      <a:lnTo>
                        <a:pt x="412" y="24"/>
                      </a:lnTo>
                      <a:lnTo>
                        <a:pt x="416" y="28"/>
                      </a:lnTo>
                      <a:lnTo>
                        <a:pt x="424" y="36"/>
                      </a:lnTo>
                      <a:lnTo>
                        <a:pt x="424" y="36"/>
                      </a:lnTo>
                      <a:lnTo>
                        <a:pt x="430" y="44"/>
                      </a:lnTo>
                      <a:lnTo>
                        <a:pt x="430" y="46"/>
                      </a:lnTo>
                      <a:lnTo>
                        <a:pt x="430" y="48"/>
                      </a:lnTo>
                      <a:lnTo>
                        <a:pt x="424" y="48"/>
                      </a:lnTo>
                      <a:lnTo>
                        <a:pt x="414" y="46"/>
                      </a:lnTo>
                      <a:lnTo>
                        <a:pt x="404" y="44"/>
                      </a:lnTo>
                      <a:lnTo>
                        <a:pt x="392" y="42"/>
                      </a:lnTo>
                      <a:lnTo>
                        <a:pt x="384" y="44"/>
                      </a:lnTo>
                      <a:lnTo>
                        <a:pt x="380" y="46"/>
                      </a:lnTo>
                      <a:lnTo>
                        <a:pt x="378" y="50"/>
                      </a:lnTo>
                      <a:lnTo>
                        <a:pt x="378" y="50"/>
                      </a:lnTo>
                      <a:lnTo>
                        <a:pt x="376" y="58"/>
                      </a:lnTo>
                      <a:lnTo>
                        <a:pt x="372" y="62"/>
                      </a:lnTo>
                      <a:lnTo>
                        <a:pt x="366" y="66"/>
                      </a:lnTo>
                      <a:lnTo>
                        <a:pt x="360" y="68"/>
                      </a:lnTo>
                      <a:lnTo>
                        <a:pt x="352" y="70"/>
                      </a:lnTo>
                      <a:lnTo>
                        <a:pt x="340" y="70"/>
                      </a:lnTo>
                      <a:lnTo>
                        <a:pt x="312" y="68"/>
                      </a:lnTo>
                      <a:lnTo>
                        <a:pt x="312" y="68"/>
                      </a:lnTo>
                      <a:lnTo>
                        <a:pt x="300" y="66"/>
                      </a:lnTo>
                      <a:lnTo>
                        <a:pt x="292" y="64"/>
                      </a:lnTo>
                      <a:lnTo>
                        <a:pt x="290" y="60"/>
                      </a:lnTo>
                      <a:lnTo>
                        <a:pt x="290" y="58"/>
                      </a:lnTo>
                      <a:lnTo>
                        <a:pt x="290" y="56"/>
                      </a:lnTo>
                      <a:lnTo>
                        <a:pt x="288" y="54"/>
                      </a:lnTo>
                      <a:lnTo>
                        <a:pt x="280" y="52"/>
                      </a:lnTo>
                      <a:lnTo>
                        <a:pt x="264" y="52"/>
                      </a:lnTo>
                      <a:lnTo>
                        <a:pt x="264" y="52"/>
                      </a:lnTo>
                      <a:lnTo>
                        <a:pt x="250" y="52"/>
                      </a:lnTo>
                      <a:lnTo>
                        <a:pt x="244" y="52"/>
                      </a:lnTo>
                      <a:lnTo>
                        <a:pt x="244" y="56"/>
                      </a:lnTo>
                      <a:lnTo>
                        <a:pt x="246" y="60"/>
                      </a:lnTo>
                      <a:lnTo>
                        <a:pt x="248" y="64"/>
                      </a:lnTo>
                      <a:lnTo>
                        <a:pt x="248" y="66"/>
                      </a:lnTo>
                      <a:lnTo>
                        <a:pt x="248" y="68"/>
                      </a:lnTo>
                      <a:lnTo>
                        <a:pt x="240" y="72"/>
                      </a:lnTo>
                      <a:lnTo>
                        <a:pt x="224" y="76"/>
                      </a:lnTo>
                      <a:lnTo>
                        <a:pt x="224" y="76"/>
                      </a:lnTo>
                      <a:lnTo>
                        <a:pt x="208" y="78"/>
                      </a:lnTo>
                      <a:lnTo>
                        <a:pt x="206" y="78"/>
                      </a:lnTo>
                      <a:lnTo>
                        <a:pt x="206" y="80"/>
                      </a:lnTo>
                      <a:lnTo>
                        <a:pt x="212" y="82"/>
                      </a:lnTo>
                      <a:lnTo>
                        <a:pt x="224" y="86"/>
                      </a:lnTo>
                      <a:lnTo>
                        <a:pt x="248" y="92"/>
                      </a:lnTo>
                      <a:lnTo>
                        <a:pt x="254" y="94"/>
                      </a:lnTo>
                      <a:lnTo>
                        <a:pt x="252" y="96"/>
                      </a:lnTo>
                      <a:lnTo>
                        <a:pt x="248" y="98"/>
                      </a:lnTo>
                      <a:lnTo>
                        <a:pt x="248" y="98"/>
                      </a:lnTo>
                      <a:lnTo>
                        <a:pt x="238" y="98"/>
                      </a:lnTo>
                      <a:lnTo>
                        <a:pt x="228" y="98"/>
                      </a:lnTo>
                      <a:lnTo>
                        <a:pt x="206" y="92"/>
                      </a:lnTo>
                      <a:lnTo>
                        <a:pt x="194" y="90"/>
                      </a:lnTo>
                      <a:lnTo>
                        <a:pt x="180" y="88"/>
                      </a:lnTo>
                      <a:lnTo>
                        <a:pt x="166" y="86"/>
                      </a:lnTo>
                      <a:lnTo>
                        <a:pt x="146" y="88"/>
                      </a:lnTo>
                      <a:lnTo>
                        <a:pt x="146" y="88"/>
                      </a:lnTo>
                      <a:lnTo>
                        <a:pt x="130" y="92"/>
                      </a:lnTo>
                      <a:lnTo>
                        <a:pt x="120" y="94"/>
                      </a:lnTo>
                      <a:lnTo>
                        <a:pt x="112" y="98"/>
                      </a:lnTo>
                      <a:lnTo>
                        <a:pt x="108" y="102"/>
                      </a:lnTo>
                      <a:lnTo>
                        <a:pt x="104" y="106"/>
                      </a:lnTo>
                      <a:lnTo>
                        <a:pt x="100" y="106"/>
                      </a:lnTo>
                      <a:lnTo>
                        <a:pt x="92" y="108"/>
                      </a:lnTo>
                      <a:lnTo>
                        <a:pt x="80" y="106"/>
                      </a:lnTo>
                      <a:lnTo>
                        <a:pt x="80" y="106"/>
                      </a:lnTo>
                      <a:lnTo>
                        <a:pt x="66" y="104"/>
                      </a:lnTo>
                      <a:lnTo>
                        <a:pt x="50" y="104"/>
                      </a:lnTo>
                      <a:lnTo>
                        <a:pt x="36" y="108"/>
                      </a:lnTo>
                      <a:lnTo>
                        <a:pt x="22" y="112"/>
                      </a:lnTo>
                      <a:lnTo>
                        <a:pt x="12" y="118"/>
                      </a:lnTo>
                      <a:lnTo>
                        <a:pt x="4" y="124"/>
                      </a:lnTo>
                      <a:lnTo>
                        <a:pt x="0" y="130"/>
                      </a:lnTo>
                      <a:lnTo>
                        <a:pt x="2" y="134"/>
                      </a:lnTo>
                      <a:lnTo>
                        <a:pt x="4" y="138"/>
                      </a:lnTo>
                      <a:lnTo>
                        <a:pt x="4" y="138"/>
                      </a:lnTo>
                      <a:lnTo>
                        <a:pt x="8" y="142"/>
                      </a:lnTo>
                      <a:lnTo>
                        <a:pt x="12" y="144"/>
                      </a:lnTo>
                      <a:lnTo>
                        <a:pt x="16" y="144"/>
                      </a:lnTo>
                      <a:lnTo>
                        <a:pt x="22" y="144"/>
                      </a:lnTo>
                      <a:lnTo>
                        <a:pt x="32" y="144"/>
                      </a:lnTo>
                      <a:lnTo>
                        <a:pt x="36" y="144"/>
                      </a:lnTo>
                      <a:lnTo>
                        <a:pt x="44" y="148"/>
                      </a:lnTo>
                      <a:lnTo>
                        <a:pt x="44" y="148"/>
                      </a:lnTo>
                      <a:close/>
                    </a:path>
                  </a:pathLst>
                </a:custGeom>
                <a:grpFill/>
                <a:ln w="6350">
                  <a:noFill/>
                  <a:round/>
                  <a:headEnd/>
                  <a:tailEnd/>
                </a:ln>
              </p:spPr>
              <p:txBody>
                <a:bodyPr/>
                <a:lstStyle/>
                <a:p>
                  <a:endParaRPr lang="da-DK" b="1"/>
                </a:p>
              </p:txBody>
            </p:sp>
            <p:sp>
              <p:nvSpPr>
                <p:cNvPr id="426" name="Freeform 6107"/>
                <p:cNvSpPr>
                  <a:spLocks/>
                </p:cNvSpPr>
                <p:nvPr/>
              </p:nvSpPr>
              <p:spPr bwMode="auto">
                <a:xfrm>
                  <a:off x="2335530" y="1211263"/>
                  <a:ext cx="121920" cy="48260"/>
                </a:xfrm>
                <a:custGeom>
                  <a:avLst/>
                  <a:gdLst/>
                  <a:ahLst/>
                  <a:cxnLst>
                    <a:cxn ang="0">
                      <a:pos x="2" y="16"/>
                    </a:cxn>
                    <a:cxn ang="0">
                      <a:pos x="2" y="16"/>
                    </a:cxn>
                    <a:cxn ang="0">
                      <a:pos x="0" y="24"/>
                    </a:cxn>
                    <a:cxn ang="0">
                      <a:pos x="2" y="30"/>
                    </a:cxn>
                    <a:cxn ang="0">
                      <a:pos x="6" y="34"/>
                    </a:cxn>
                    <a:cxn ang="0">
                      <a:pos x="18" y="38"/>
                    </a:cxn>
                    <a:cxn ang="0">
                      <a:pos x="18" y="38"/>
                    </a:cxn>
                    <a:cxn ang="0">
                      <a:pos x="22" y="42"/>
                    </a:cxn>
                    <a:cxn ang="0">
                      <a:pos x="26" y="46"/>
                    </a:cxn>
                    <a:cxn ang="0">
                      <a:pos x="26" y="52"/>
                    </a:cxn>
                    <a:cxn ang="0">
                      <a:pos x="28" y="56"/>
                    </a:cxn>
                    <a:cxn ang="0">
                      <a:pos x="30" y="62"/>
                    </a:cxn>
                    <a:cxn ang="0">
                      <a:pos x="36" y="66"/>
                    </a:cxn>
                    <a:cxn ang="0">
                      <a:pos x="46" y="72"/>
                    </a:cxn>
                    <a:cxn ang="0">
                      <a:pos x="46" y="72"/>
                    </a:cxn>
                    <a:cxn ang="0">
                      <a:pos x="56" y="76"/>
                    </a:cxn>
                    <a:cxn ang="0">
                      <a:pos x="66" y="76"/>
                    </a:cxn>
                    <a:cxn ang="0">
                      <a:pos x="72" y="76"/>
                    </a:cxn>
                    <a:cxn ang="0">
                      <a:pos x="80" y="74"/>
                    </a:cxn>
                    <a:cxn ang="0">
                      <a:pos x="94" y="68"/>
                    </a:cxn>
                    <a:cxn ang="0">
                      <a:pos x="104" y="66"/>
                    </a:cxn>
                    <a:cxn ang="0">
                      <a:pos x="118" y="68"/>
                    </a:cxn>
                    <a:cxn ang="0">
                      <a:pos x="118" y="68"/>
                    </a:cxn>
                    <a:cxn ang="0">
                      <a:pos x="148" y="70"/>
                    </a:cxn>
                    <a:cxn ang="0">
                      <a:pos x="176" y="72"/>
                    </a:cxn>
                    <a:cxn ang="0">
                      <a:pos x="184" y="70"/>
                    </a:cxn>
                    <a:cxn ang="0">
                      <a:pos x="192" y="68"/>
                    </a:cxn>
                    <a:cxn ang="0">
                      <a:pos x="192" y="66"/>
                    </a:cxn>
                    <a:cxn ang="0">
                      <a:pos x="192" y="62"/>
                    </a:cxn>
                    <a:cxn ang="0">
                      <a:pos x="188" y="58"/>
                    </a:cxn>
                    <a:cxn ang="0">
                      <a:pos x="188" y="58"/>
                    </a:cxn>
                    <a:cxn ang="0">
                      <a:pos x="174" y="42"/>
                    </a:cxn>
                    <a:cxn ang="0">
                      <a:pos x="166" y="34"/>
                    </a:cxn>
                    <a:cxn ang="0">
                      <a:pos x="156" y="26"/>
                    </a:cxn>
                    <a:cxn ang="0">
                      <a:pos x="144" y="18"/>
                    </a:cxn>
                    <a:cxn ang="0">
                      <a:pos x="130" y="12"/>
                    </a:cxn>
                    <a:cxn ang="0">
                      <a:pos x="114" y="10"/>
                    </a:cxn>
                    <a:cxn ang="0">
                      <a:pos x="96" y="10"/>
                    </a:cxn>
                    <a:cxn ang="0">
                      <a:pos x="96" y="10"/>
                    </a:cxn>
                    <a:cxn ang="0">
                      <a:pos x="76" y="8"/>
                    </a:cxn>
                    <a:cxn ang="0">
                      <a:pos x="58" y="6"/>
                    </a:cxn>
                    <a:cxn ang="0">
                      <a:pos x="30" y="2"/>
                    </a:cxn>
                    <a:cxn ang="0">
                      <a:pos x="18" y="0"/>
                    </a:cxn>
                    <a:cxn ang="0">
                      <a:pos x="10" y="2"/>
                    </a:cxn>
                    <a:cxn ang="0">
                      <a:pos x="8" y="4"/>
                    </a:cxn>
                    <a:cxn ang="0">
                      <a:pos x="4" y="6"/>
                    </a:cxn>
                    <a:cxn ang="0">
                      <a:pos x="2" y="16"/>
                    </a:cxn>
                    <a:cxn ang="0">
                      <a:pos x="2" y="16"/>
                    </a:cxn>
                  </a:cxnLst>
                  <a:rect l="0" t="0" r="r" b="b"/>
                  <a:pathLst>
                    <a:path w="192" h="76">
                      <a:moveTo>
                        <a:pt x="2" y="16"/>
                      </a:moveTo>
                      <a:lnTo>
                        <a:pt x="2" y="16"/>
                      </a:lnTo>
                      <a:lnTo>
                        <a:pt x="0" y="24"/>
                      </a:lnTo>
                      <a:lnTo>
                        <a:pt x="2" y="30"/>
                      </a:lnTo>
                      <a:lnTo>
                        <a:pt x="6" y="34"/>
                      </a:lnTo>
                      <a:lnTo>
                        <a:pt x="18" y="38"/>
                      </a:lnTo>
                      <a:lnTo>
                        <a:pt x="18" y="38"/>
                      </a:lnTo>
                      <a:lnTo>
                        <a:pt x="22" y="42"/>
                      </a:lnTo>
                      <a:lnTo>
                        <a:pt x="26" y="46"/>
                      </a:lnTo>
                      <a:lnTo>
                        <a:pt x="26" y="52"/>
                      </a:lnTo>
                      <a:lnTo>
                        <a:pt x="28" y="56"/>
                      </a:lnTo>
                      <a:lnTo>
                        <a:pt x="30" y="62"/>
                      </a:lnTo>
                      <a:lnTo>
                        <a:pt x="36" y="66"/>
                      </a:lnTo>
                      <a:lnTo>
                        <a:pt x="46" y="72"/>
                      </a:lnTo>
                      <a:lnTo>
                        <a:pt x="46" y="72"/>
                      </a:lnTo>
                      <a:lnTo>
                        <a:pt x="56" y="76"/>
                      </a:lnTo>
                      <a:lnTo>
                        <a:pt x="66" y="76"/>
                      </a:lnTo>
                      <a:lnTo>
                        <a:pt x="72" y="76"/>
                      </a:lnTo>
                      <a:lnTo>
                        <a:pt x="80" y="74"/>
                      </a:lnTo>
                      <a:lnTo>
                        <a:pt x="94" y="68"/>
                      </a:lnTo>
                      <a:lnTo>
                        <a:pt x="104" y="66"/>
                      </a:lnTo>
                      <a:lnTo>
                        <a:pt x="118" y="68"/>
                      </a:lnTo>
                      <a:lnTo>
                        <a:pt x="118" y="68"/>
                      </a:lnTo>
                      <a:lnTo>
                        <a:pt x="148" y="70"/>
                      </a:lnTo>
                      <a:lnTo>
                        <a:pt x="176" y="72"/>
                      </a:lnTo>
                      <a:lnTo>
                        <a:pt x="184" y="70"/>
                      </a:lnTo>
                      <a:lnTo>
                        <a:pt x="192" y="68"/>
                      </a:lnTo>
                      <a:lnTo>
                        <a:pt x="192" y="66"/>
                      </a:lnTo>
                      <a:lnTo>
                        <a:pt x="192" y="62"/>
                      </a:lnTo>
                      <a:lnTo>
                        <a:pt x="188" y="58"/>
                      </a:lnTo>
                      <a:lnTo>
                        <a:pt x="188" y="58"/>
                      </a:lnTo>
                      <a:lnTo>
                        <a:pt x="174" y="42"/>
                      </a:lnTo>
                      <a:lnTo>
                        <a:pt x="166" y="34"/>
                      </a:lnTo>
                      <a:lnTo>
                        <a:pt x="156" y="26"/>
                      </a:lnTo>
                      <a:lnTo>
                        <a:pt x="144" y="18"/>
                      </a:lnTo>
                      <a:lnTo>
                        <a:pt x="130" y="12"/>
                      </a:lnTo>
                      <a:lnTo>
                        <a:pt x="114" y="10"/>
                      </a:lnTo>
                      <a:lnTo>
                        <a:pt x="96" y="10"/>
                      </a:lnTo>
                      <a:lnTo>
                        <a:pt x="96" y="10"/>
                      </a:lnTo>
                      <a:lnTo>
                        <a:pt x="76" y="8"/>
                      </a:lnTo>
                      <a:lnTo>
                        <a:pt x="58" y="6"/>
                      </a:lnTo>
                      <a:lnTo>
                        <a:pt x="30" y="2"/>
                      </a:lnTo>
                      <a:lnTo>
                        <a:pt x="18" y="0"/>
                      </a:lnTo>
                      <a:lnTo>
                        <a:pt x="10" y="2"/>
                      </a:lnTo>
                      <a:lnTo>
                        <a:pt x="8" y="4"/>
                      </a:lnTo>
                      <a:lnTo>
                        <a:pt x="4" y="6"/>
                      </a:lnTo>
                      <a:lnTo>
                        <a:pt x="2" y="16"/>
                      </a:lnTo>
                      <a:lnTo>
                        <a:pt x="2" y="16"/>
                      </a:lnTo>
                      <a:close/>
                    </a:path>
                  </a:pathLst>
                </a:custGeom>
                <a:grpFill/>
                <a:ln w="6350">
                  <a:noFill/>
                  <a:round/>
                  <a:headEnd/>
                  <a:tailEnd/>
                </a:ln>
              </p:spPr>
              <p:txBody>
                <a:bodyPr/>
                <a:lstStyle/>
                <a:p>
                  <a:endParaRPr lang="da-DK" b="1"/>
                </a:p>
              </p:txBody>
            </p:sp>
            <p:sp>
              <p:nvSpPr>
                <p:cNvPr id="427" name="Freeform 6108"/>
                <p:cNvSpPr>
                  <a:spLocks/>
                </p:cNvSpPr>
                <p:nvPr/>
              </p:nvSpPr>
              <p:spPr bwMode="auto">
                <a:xfrm>
                  <a:off x="1762760" y="1103313"/>
                  <a:ext cx="29210" cy="11430"/>
                </a:xfrm>
                <a:custGeom>
                  <a:avLst/>
                  <a:gdLst/>
                  <a:ahLst/>
                  <a:cxnLst>
                    <a:cxn ang="0">
                      <a:pos x="2" y="18"/>
                    </a:cxn>
                    <a:cxn ang="0">
                      <a:pos x="2" y="18"/>
                    </a:cxn>
                    <a:cxn ang="0">
                      <a:pos x="8" y="18"/>
                    </a:cxn>
                    <a:cxn ang="0">
                      <a:pos x="14" y="18"/>
                    </a:cxn>
                    <a:cxn ang="0">
                      <a:pos x="30" y="12"/>
                    </a:cxn>
                    <a:cxn ang="0">
                      <a:pos x="42" y="4"/>
                    </a:cxn>
                    <a:cxn ang="0">
                      <a:pos x="46" y="2"/>
                    </a:cxn>
                    <a:cxn ang="0">
                      <a:pos x="44" y="0"/>
                    </a:cxn>
                    <a:cxn ang="0">
                      <a:pos x="44" y="0"/>
                    </a:cxn>
                    <a:cxn ang="0">
                      <a:pos x="32" y="2"/>
                    </a:cxn>
                    <a:cxn ang="0">
                      <a:pos x="16" y="6"/>
                    </a:cxn>
                    <a:cxn ang="0">
                      <a:pos x="2" y="14"/>
                    </a:cxn>
                    <a:cxn ang="0">
                      <a:pos x="0" y="16"/>
                    </a:cxn>
                    <a:cxn ang="0">
                      <a:pos x="2" y="18"/>
                    </a:cxn>
                    <a:cxn ang="0">
                      <a:pos x="2" y="18"/>
                    </a:cxn>
                  </a:cxnLst>
                  <a:rect l="0" t="0" r="r" b="b"/>
                  <a:pathLst>
                    <a:path w="46" h="18">
                      <a:moveTo>
                        <a:pt x="2" y="18"/>
                      </a:moveTo>
                      <a:lnTo>
                        <a:pt x="2" y="18"/>
                      </a:lnTo>
                      <a:lnTo>
                        <a:pt x="8" y="18"/>
                      </a:lnTo>
                      <a:lnTo>
                        <a:pt x="14" y="18"/>
                      </a:lnTo>
                      <a:lnTo>
                        <a:pt x="30" y="12"/>
                      </a:lnTo>
                      <a:lnTo>
                        <a:pt x="42" y="4"/>
                      </a:lnTo>
                      <a:lnTo>
                        <a:pt x="46" y="2"/>
                      </a:lnTo>
                      <a:lnTo>
                        <a:pt x="44" y="0"/>
                      </a:lnTo>
                      <a:lnTo>
                        <a:pt x="44" y="0"/>
                      </a:lnTo>
                      <a:lnTo>
                        <a:pt x="32" y="2"/>
                      </a:lnTo>
                      <a:lnTo>
                        <a:pt x="16" y="6"/>
                      </a:lnTo>
                      <a:lnTo>
                        <a:pt x="2" y="14"/>
                      </a:lnTo>
                      <a:lnTo>
                        <a:pt x="0" y="16"/>
                      </a:lnTo>
                      <a:lnTo>
                        <a:pt x="2" y="18"/>
                      </a:lnTo>
                      <a:lnTo>
                        <a:pt x="2" y="18"/>
                      </a:lnTo>
                      <a:close/>
                    </a:path>
                  </a:pathLst>
                </a:custGeom>
                <a:grpFill/>
                <a:ln w="6350">
                  <a:noFill/>
                  <a:round/>
                  <a:headEnd/>
                  <a:tailEnd/>
                </a:ln>
              </p:spPr>
              <p:txBody>
                <a:bodyPr/>
                <a:lstStyle/>
                <a:p>
                  <a:endParaRPr lang="da-DK" b="1"/>
                </a:p>
              </p:txBody>
            </p:sp>
            <p:sp>
              <p:nvSpPr>
                <p:cNvPr id="428" name="Freeform 6109"/>
                <p:cNvSpPr>
                  <a:spLocks/>
                </p:cNvSpPr>
                <p:nvPr/>
              </p:nvSpPr>
              <p:spPr bwMode="auto">
                <a:xfrm>
                  <a:off x="1954530" y="1190943"/>
                  <a:ext cx="138430" cy="102870"/>
                </a:xfrm>
                <a:custGeom>
                  <a:avLst/>
                  <a:gdLst/>
                  <a:ahLst/>
                  <a:cxnLst>
                    <a:cxn ang="0">
                      <a:pos x="166" y="92"/>
                    </a:cxn>
                    <a:cxn ang="0">
                      <a:pos x="186" y="66"/>
                    </a:cxn>
                    <a:cxn ang="0">
                      <a:pos x="216" y="36"/>
                    </a:cxn>
                    <a:cxn ang="0">
                      <a:pos x="218" y="28"/>
                    </a:cxn>
                    <a:cxn ang="0">
                      <a:pos x="216" y="22"/>
                    </a:cxn>
                    <a:cxn ang="0">
                      <a:pos x="204" y="16"/>
                    </a:cxn>
                    <a:cxn ang="0">
                      <a:pos x="190" y="12"/>
                    </a:cxn>
                    <a:cxn ang="0">
                      <a:pos x="172" y="12"/>
                    </a:cxn>
                    <a:cxn ang="0">
                      <a:pos x="156" y="16"/>
                    </a:cxn>
                    <a:cxn ang="0">
                      <a:pos x="140" y="12"/>
                    </a:cxn>
                    <a:cxn ang="0">
                      <a:pos x="122" y="4"/>
                    </a:cxn>
                    <a:cxn ang="0">
                      <a:pos x="106" y="0"/>
                    </a:cxn>
                    <a:cxn ang="0">
                      <a:pos x="84" y="0"/>
                    </a:cxn>
                    <a:cxn ang="0">
                      <a:pos x="48" y="6"/>
                    </a:cxn>
                    <a:cxn ang="0">
                      <a:pos x="20" y="16"/>
                    </a:cxn>
                    <a:cxn ang="0">
                      <a:pos x="16" y="24"/>
                    </a:cxn>
                    <a:cxn ang="0">
                      <a:pos x="22" y="30"/>
                    </a:cxn>
                    <a:cxn ang="0">
                      <a:pos x="18" y="32"/>
                    </a:cxn>
                    <a:cxn ang="0">
                      <a:pos x="6" y="32"/>
                    </a:cxn>
                    <a:cxn ang="0">
                      <a:pos x="0" y="48"/>
                    </a:cxn>
                    <a:cxn ang="0">
                      <a:pos x="0" y="74"/>
                    </a:cxn>
                    <a:cxn ang="0">
                      <a:pos x="2" y="98"/>
                    </a:cxn>
                    <a:cxn ang="0">
                      <a:pos x="10" y="114"/>
                    </a:cxn>
                    <a:cxn ang="0">
                      <a:pos x="20" y="134"/>
                    </a:cxn>
                    <a:cxn ang="0">
                      <a:pos x="20" y="142"/>
                    </a:cxn>
                    <a:cxn ang="0">
                      <a:pos x="22" y="154"/>
                    </a:cxn>
                    <a:cxn ang="0">
                      <a:pos x="30" y="156"/>
                    </a:cxn>
                    <a:cxn ang="0">
                      <a:pos x="54" y="156"/>
                    </a:cxn>
                    <a:cxn ang="0">
                      <a:pos x="62" y="160"/>
                    </a:cxn>
                    <a:cxn ang="0">
                      <a:pos x="70" y="160"/>
                    </a:cxn>
                    <a:cxn ang="0">
                      <a:pos x="76" y="146"/>
                    </a:cxn>
                    <a:cxn ang="0">
                      <a:pos x="82" y="138"/>
                    </a:cxn>
                    <a:cxn ang="0">
                      <a:pos x="90" y="132"/>
                    </a:cxn>
                    <a:cxn ang="0">
                      <a:pos x="90" y="122"/>
                    </a:cxn>
                    <a:cxn ang="0">
                      <a:pos x="86" y="114"/>
                    </a:cxn>
                    <a:cxn ang="0">
                      <a:pos x="84" y="106"/>
                    </a:cxn>
                    <a:cxn ang="0">
                      <a:pos x="88" y="104"/>
                    </a:cxn>
                    <a:cxn ang="0">
                      <a:pos x="112" y="106"/>
                    </a:cxn>
                    <a:cxn ang="0">
                      <a:pos x="142" y="106"/>
                    </a:cxn>
                    <a:cxn ang="0">
                      <a:pos x="156" y="102"/>
                    </a:cxn>
                    <a:cxn ang="0">
                      <a:pos x="166" y="92"/>
                    </a:cxn>
                  </a:cxnLst>
                  <a:rect l="0" t="0" r="r" b="b"/>
                  <a:pathLst>
                    <a:path w="218" h="162">
                      <a:moveTo>
                        <a:pt x="166" y="92"/>
                      </a:moveTo>
                      <a:lnTo>
                        <a:pt x="166" y="92"/>
                      </a:lnTo>
                      <a:lnTo>
                        <a:pt x="176" y="80"/>
                      </a:lnTo>
                      <a:lnTo>
                        <a:pt x="186" y="66"/>
                      </a:lnTo>
                      <a:lnTo>
                        <a:pt x="208" y="46"/>
                      </a:lnTo>
                      <a:lnTo>
                        <a:pt x="216" y="36"/>
                      </a:lnTo>
                      <a:lnTo>
                        <a:pt x="218" y="32"/>
                      </a:lnTo>
                      <a:lnTo>
                        <a:pt x="218" y="28"/>
                      </a:lnTo>
                      <a:lnTo>
                        <a:pt x="218" y="24"/>
                      </a:lnTo>
                      <a:lnTo>
                        <a:pt x="216" y="22"/>
                      </a:lnTo>
                      <a:lnTo>
                        <a:pt x="210" y="18"/>
                      </a:lnTo>
                      <a:lnTo>
                        <a:pt x="204" y="16"/>
                      </a:lnTo>
                      <a:lnTo>
                        <a:pt x="204" y="16"/>
                      </a:lnTo>
                      <a:lnTo>
                        <a:pt x="190" y="12"/>
                      </a:lnTo>
                      <a:lnTo>
                        <a:pt x="180" y="12"/>
                      </a:lnTo>
                      <a:lnTo>
                        <a:pt x="172" y="12"/>
                      </a:lnTo>
                      <a:lnTo>
                        <a:pt x="166" y="14"/>
                      </a:lnTo>
                      <a:lnTo>
                        <a:pt x="156" y="16"/>
                      </a:lnTo>
                      <a:lnTo>
                        <a:pt x="148" y="16"/>
                      </a:lnTo>
                      <a:lnTo>
                        <a:pt x="140" y="12"/>
                      </a:lnTo>
                      <a:lnTo>
                        <a:pt x="140" y="12"/>
                      </a:lnTo>
                      <a:lnTo>
                        <a:pt x="122" y="4"/>
                      </a:lnTo>
                      <a:lnTo>
                        <a:pt x="114" y="2"/>
                      </a:lnTo>
                      <a:lnTo>
                        <a:pt x="106" y="0"/>
                      </a:lnTo>
                      <a:lnTo>
                        <a:pt x="96" y="0"/>
                      </a:lnTo>
                      <a:lnTo>
                        <a:pt x="84" y="0"/>
                      </a:lnTo>
                      <a:lnTo>
                        <a:pt x="48" y="6"/>
                      </a:lnTo>
                      <a:lnTo>
                        <a:pt x="48" y="6"/>
                      </a:lnTo>
                      <a:lnTo>
                        <a:pt x="30" y="10"/>
                      </a:lnTo>
                      <a:lnTo>
                        <a:pt x="20" y="16"/>
                      </a:lnTo>
                      <a:lnTo>
                        <a:pt x="16" y="20"/>
                      </a:lnTo>
                      <a:lnTo>
                        <a:pt x="16" y="24"/>
                      </a:lnTo>
                      <a:lnTo>
                        <a:pt x="22" y="30"/>
                      </a:lnTo>
                      <a:lnTo>
                        <a:pt x="22" y="30"/>
                      </a:lnTo>
                      <a:lnTo>
                        <a:pt x="18" y="32"/>
                      </a:lnTo>
                      <a:lnTo>
                        <a:pt x="18" y="32"/>
                      </a:lnTo>
                      <a:lnTo>
                        <a:pt x="8" y="30"/>
                      </a:lnTo>
                      <a:lnTo>
                        <a:pt x="6" y="32"/>
                      </a:lnTo>
                      <a:lnTo>
                        <a:pt x="4" y="36"/>
                      </a:lnTo>
                      <a:lnTo>
                        <a:pt x="0" y="48"/>
                      </a:lnTo>
                      <a:lnTo>
                        <a:pt x="0" y="74"/>
                      </a:lnTo>
                      <a:lnTo>
                        <a:pt x="0" y="74"/>
                      </a:lnTo>
                      <a:lnTo>
                        <a:pt x="0" y="88"/>
                      </a:lnTo>
                      <a:lnTo>
                        <a:pt x="2" y="98"/>
                      </a:lnTo>
                      <a:lnTo>
                        <a:pt x="6" y="108"/>
                      </a:lnTo>
                      <a:lnTo>
                        <a:pt x="10" y="114"/>
                      </a:lnTo>
                      <a:lnTo>
                        <a:pt x="18" y="126"/>
                      </a:lnTo>
                      <a:lnTo>
                        <a:pt x="20" y="134"/>
                      </a:lnTo>
                      <a:lnTo>
                        <a:pt x="20" y="142"/>
                      </a:lnTo>
                      <a:lnTo>
                        <a:pt x="20" y="142"/>
                      </a:lnTo>
                      <a:lnTo>
                        <a:pt x="20" y="150"/>
                      </a:lnTo>
                      <a:lnTo>
                        <a:pt x="22" y="154"/>
                      </a:lnTo>
                      <a:lnTo>
                        <a:pt x="26" y="156"/>
                      </a:lnTo>
                      <a:lnTo>
                        <a:pt x="30" y="156"/>
                      </a:lnTo>
                      <a:lnTo>
                        <a:pt x="46" y="156"/>
                      </a:lnTo>
                      <a:lnTo>
                        <a:pt x="54" y="156"/>
                      </a:lnTo>
                      <a:lnTo>
                        <a:pt x="62" y="160"/>
                      </a:lnTo>
                      <a:lnTo>
                        <a:pt x="62" y="160"/>
                      </a:lnTo>
                      <a:lnTo>
                        <a:pt x="68" y="162"/>
                      </a:lnTo>
                      <a:lnTo>
                        <a:pt x="70" y="160"/>
                      </a:lnTo>
                      <a:lnTo>
                        <a:pt x="76" y="146"/>
                      </a:lnTo>
                      <a:lnTo>
                        <a:pt x="76" y="146"/>
                      </a:lnTo>
                      <a:lnTo>
                        <a:pt x="78" y="140"/>
                      </a:lnTo>
                      <a:lnTo>
                        <a:pt x="82" y="138"/>
                      </a:lnTo>
                      <a:lnTo>
                        <a:pt x="88" y="134"/>
                      </a:lnTo>
                      <a:lnTo>
                        <a:pt x="90" y="132"/>
                      </a:lnTo>
                      <a:lnTo>
                        <a:pt x="90" y="128"/>
                      </a:lnTo>
                      <a:lnTo>
                        <a:pt x="90" y="122"/>
                      </a:lnTo>
                      <a:lnTo>
                        <a:pt x="86" y="114"/>
                      </a:lnTo>
                      <a:lnTo>
                        <a:pt x="86" y="114"/>
                      </a:lnTo>
                      <a:lnTo>
                        <a:pt x="84" y="110"/>
                      </a:lnTo>
                      <a:lnTo>
                        <a:pt x="84" y="106"/>
                      </a:lnTo>
                      <a:lnTo>
                        <a:pt x="86" y="104"/>
                      </a:lnTo>
                      <a:lnTo>
                        <a:pt x="88" y="104"/>
                      </a:lnTo>
                      <a:lnTo>
                        <a:pt x="98" y="104"/>
                      </a:lnTo>
                      <a:lnTo>
                        <a:pt x="112" y="106"/>
                      </a:lnTo>
                      <a:lnTo>
                        <a:pt x="128" y="108"/>
                      </a:lnTo>
                      <a:lnTo>
                        <a:pt x="142" y="106"/>
                      </a:lnTo>
                      <a:lnTo>
                        <a:pt x="150" y="106"/>
                      </a:lnTo>
                      <a:lnTo>
                        <a:pt x="156" y="102"/>
                      </a:lnTo>
                      <a:lnTo>
                        <a:pt x="162" y="98"/>
                      </a:lnTo>
                      <a:lnTo>
                        <a:pt x="166" y="92"/>
                      </a:lnTo>
                      <a:lnTo>
                        <a:pt x="166" y="92"/>
                      </a:lnTo>
                      <a:close/>
                    </a:path>
                  </a:pathLst>
                </a:custGeom>
                <a:grpFill/>
                <a:ln w="6350">
                  <a:noFill/>
                  <a:round/>
                  <a:headEnd/>
                  <a:tailEnd/>
                </a:ln>
              </p:spPr>
              <p:txBody>
                <a:bodyPr/>
                <a:lstStyle/>
                <a:p>
                  <a:endParaRPr lang="da-DK" b="1"/>
                </a:p>
              </p:txBody>
            </p:sp>
            <p:sp>
              <p:nvSpPr>
                <p:cNvPr id="429" name="Freeform 6110"/>
                <p:cNvSpPr>
                  <a:spLocks/>
                </p:cNvSpPr>
                <p:nvPr/>
              </p:nvSpPr>
              <p:spPr bwMode="auto">
                <a:xfrm>
                  <a:off x="2172970" y="1573213"/>
                  <a:ext cx="176530" cy="121920"/>
                </a:xfrm>
                <a:custGeom>
                  <a:avLst/>
                  <a:gdLst/>
                  <a:ahLst/>
                  <a:cxnLst>
                    <a:cxn ang="0">
                      <a:pos x="272" y="132"/>
                    </a:cxn>
                    <a:cxn ang="0">
                      <a:pos x="258" y="122"/>
                    </a:cxn>
                    <a:cxn ang="0">
                      <a:pos x="250" y="126"/>
                    </a:cxn>
                    <a:cxn ang="0">
                      <a:pos x="236" y="124"/>
                    </a:cxn>
                    <a:cxn ang="0">
                      <a:pos x="228" y="120"/>
                    </a:cxn>
                    <a:cxn ang="0">
                      <a:pos x="220" y="102"/>
                    </a:cxn>
                    <a:cxn ang="0">
                      <a:pos x="212" y="88"/>
                    </a:cxn>
                    <a:cxn ang="0">
                      <a:pos x="192" y="78"/>
                    </a:cxn>
                    <a:cxn ang="0">
                      <a:pos x="178" y="72"/>
                    </a:cxn>
                    <a:cxn ang="0">
                      <a:pos x="140" y="46"/>
                    </a:cxn>
                    <a:cxn ang="0">
                      <a:pos x="122" y="34"/>
                    </a:cxn>
                    <a:cxn ang="0">
                      <a:pos x="110" y="34"/>
                    </a:cxn>
                    <a:cxn ang="0">
                      <a:pos x="106" y="36"/>
                    </a:cxn>
                    <a:cxn ang="0">
                      <a:pos x="100" y="40"/>
                    </a:cxn>
                    <a:cxn ang="0">
                      <a:pos x="96" y="38"/>
                    </a:cxn>
                    <a:cxn ang="0">
                      <a:pos x="86" y="24"/>
                    </a:cxn>
                    <a:cxn ang="0">
                      <a:pos x="76" y="8"/>
                    </a:cxn>
                    <a:cxn ang="0">
                      <a:pos x="66" y="0"/>
                    </a:cxn>
                    <a:cxn ang="0">
                      <a:pos x="62" y="2"/>
                    </a:cxn>
                    <a:cxn ang="0">
                      <a:pos x="54" y="6"/>
                    </a:cxn>
                    <a:cxn ang="0">
                      <a:pos x="42" y="26"/>
                    </a:cxn>
                    <a:cxn ang="0">
                      <a:pos x="36" y="58"/>
                    </a:cxn>
                    <a:cxn ang="0">
                      <a:pos x="34" y="90"/>
                    </a:cxn>
                    <a:cxn ang="0">
                      <a:pos x="38" y="106"/>
                    </a:cxn>
                    <a:cxn ang="0">
                      <a:pos x="38" y="116"/>
                    </a:cxn>
                    <a:cxn ang="0">
                      <a:pos x="34" y="124"/>
                    </a:cxn>
                    <a:cxn ang="0">
                      <a:pos x="18" y="134"/>
                    </a:cxn>
                    <a:cxn ang="0">
                      <a:pos x="4" y="142"/>
                    </a:cxn>
                    <a:cxn ang="0">
                      <a:pos x="0" y="150"/>
                    </a:cxn>
                    <a:cxn ang="0">
                      <a:pos x="4" y="158"/>
                    </a:cxn>
                    <a:cxn ang="0">
                      <a:pos x="4" y="160"/>
                    </a:cxn>
                    <a:cxn ang="0">
                      <a:pos x="16" y="162"/>
                    </a:cxn>
                    <a:cxn ang="0">
                      <a:pos x="50" y="156"/>
                    </a:cxn>
                    <a:cxn ang="0">
                      <a:pos x="64" y="156"/>
                    </a:cxn>
                    <a:cxn ang="0">
                      <a:pos x="66" y="162"/>
                    </a:cxn>
                    <a:cxn ang="0">
                      <a:pos x="66" y="166"/>
                    </a:cxn>
                    <a:cxn ang="0">
                      <a:pos x="70" y="182"/>
                    </a:cxn>
                    <a:cxn ang="0">
                      <a:pos x="82" y="190"/>
                    </a:cxn>
                    <a:cxn ang="0">
                      <a:pos x="96" y="190"/>
                    </a:cxn>
                    <a:cxn ang="0">
                      <a:pos x="110" y="176"/>
                    </a:cxn>
                    <a:cxn ang="0">
                      <a:pos x="114" y="166"/>
                    </a:cxn>
                    <a:cxn ang="0">
                      <a:pos x="124" y="160"/>
                    </a:cxn>
                    <a:cxn ang="0">
                      <a:pos x="134" y="158"/>
                    </a:cxn>
                    <a:cxn ang="0">
                      <a:pos x="142" y="150"/>
                    </a:cxn>
                    <a:cxn ang="0">
                      <a:pos x="144" y="142"/>
                    </a:cxn>
                    <a:cxn ang="0">
                      <a:pos x="154" y="128"/>
                    </a:cxn>
                    <a:cxn ang="0">
                      <a:pos x="170" y="124"/>
                    </a:cxn>
                    <a:cxn ang="0">
                      <a:pos x="184" y="130"/>
                    </a:cxn>
                    <a:cxn ang="0">
                      <a:pos x="192" y="142"/>
                    </a:cxn>
                    <a:cxn ang="0">
                      <a:pos x="194" y="148"/>
                    </a:cxn>
                    <a:cxn ang="0">
                      <a:pos x="198" y="154"/>
                    </a:cxn>
                    <a:cxn ang="0">
                      <a:pos x="214" y="156"/>
                    </a:cxn>
                    <a:cxn ang="0">
                      <a:pos x="232" y="160"/>
                    </a:cxn>
                    <a:cxn ang="0">
                      <a:pos x="254" y="162"/>
                    </a:cxn>
                    <a:cxn ang="0">
                      <a:pos x="272" y="158"/>
                    </a:cxn>
                    <a:cxn ang="0">
                      <a:pos x="278" y="148"/>
                    </a:cxn>
                    <a:cxn ang="0">
                      <a:pos x="272" y="132"/>
                    </a:cxn>
                  </a:cxnLst>
                  <a:rect l="0" t="0" r="r" b="b"/>
                  <a:pathLst>
                    <a:path w="278" h="192">
                      <a:moveTo>
                        <a:pt x="272" y="132"/>
                      </a:moveTo>
                      <a:lnTo>
                        <a:pt x="272" y="132"/>
                      </a:lnTo>
                      <a:lnTo>
                        <a:pt x="262" y="122"/>
                      </a:lnTo>
                      <a:lnTo>
                        <a:pt x="258" y="122"/>
                      </a:lnTo>
                      <a:lnTo>
                        <a:pt x="256" y="122"/>
                      </a:lnTo>
                      <a:lnTo>
                        <a:pt x="250" y="126"/>
                      </a:lnTo>
                      <a:lnTo>
                        <a:pt x="244" y="126"/>
                      </a:lnTo>
                      <a:lnTo>
                        <a:pt x="236" y="124"/>
                      </a:lnTo>
                      <a:lnTo>
                        <a:pt x="236" y="124"/>
                      </a:lnTo>
                      <a:lnTo>
                        <a:pt x="228" y="120"/>
                      </a:lnTo>
                      <a:lnTo>
                        <a:pt x="224" y="114"/>
                      </a:lnTo>
                      <a:lnTo>
                        <a:pt x="220" y="102"/>
                      </a:lnTo>
                      <a:lnTo>
                        <a:pt x="218" y="96"/>
                      </a:lnTo>
                      <a:lnTo>
                        <a:pt x="212" y="88"/>
                      </a:lnTo>
                      <a:lnTo>
                        <a:pt x="204" y="82"/>
                      </a:lnTo>
                      <a:lnTo>
                        <a:pt x="192" y="78"/>
                      </a:lnTo>
                      <a:lnTo>
                        <a:pt x="192" y="78"/>
                      </a:lnTo>
                      <a:lnTo>
                        <a:pt x="178" y="72"/>
                      </a:lnTo>
                      <a:lnTo>
                        <a:pt x="164" y="64"/>
                      </a:lnTo>
                      <a:lnTo>
                        <a:pt x="140" y="46"/>
                      </a:lnTo>
                      <a:lnTo>
                        <a:pt x="130" y="38"/>
                      </a:lnTo>
                      <a:lnTo>
                        <a:pt x="122" y="34"/>
                      </a:lnTo>
                      <a:lnTo>
                        <a:pt x="114" y="32"/>
                      </a:lnTo>
                      <a:lnTo>
                        <a:pt x="110" y="34"/>
                      </a:lnTo>
                      <a:lnTo>
                        <a:pt x="106" y="36"/>
                      </a:lnTo>
                      <a:lnTo>
                        <a:pt x="106" y="36"/>
                      </a:lnTo>
                      <a:lnTo>
                        <a:pt x="104" y="38"/>
                      </a:lnTo>
                      <a:lnTo>
                        <a:pt x="100" y="40"/>
                      </a:lnTo>
                      <a:lnTo>
                        <a:pt x="98" y="40"/>
                      </a:lnTo>
                      <a:lnTo>
                        <a:pt x="96" y="38"/>
                      </a:lnTo>
                      <a:lnTo>
                        <a:pt x="90" y="32"/>
                      </a:lnTo>
                      <a:lnTo>
                        <a:pt x="86" y="24"/>
                      </a:lnTo>
                      <a:lnTo>
                        <a:pt x="82" y="14"/>
                      </a:lnTo>
                      <a:lnTo>
                        <a:pt x="76" y="8"/>
                      </a:lnTo>
                      <a:lnTo>
                        <a:pt x="70" y="2"/>
                      </a:lnTo>
                      <a:lnTo>
                        <a:pt x="66" y="0"/>
                      </a:lnTo>
                      <a:lnTo>
                        <a:pt x="62" y="2"/>
                      </a:lnTo>
                      <a:lnTo>
                        <a:pt x="62" y="2"/>
                      </a:lnTo>
                      <a:lnTo>
                        <a:pt x="58" y="2"/>
                      </a:lnTo>
                      <a:lnTo>
                        <a:pt x="54" y="6"/>
                      </a:lnTo>
                      <a:lnTo>
                        <a:pt x="48" y="14"/>
                      </a:lnTo>
                      <a:lnTo>
                        <a:pt x="42" y="26"/>
                      </a:lnTo>
                      <a:lnTo>
                        <a:pt x="38" y="42"/>
                      </a:lnTo>
                      <a:lnTo>
                        <a:pt x="36" y="58"/>
                      </a:lnTo>
                      <a:lnTo>
                        <a:pt x="34" y="74"/>
                      </a:lnTo>
                      <a:lnTo>
                        <a:pt x="34" y="90"/>
                      </a:lnTo>
                      <a:lnTo>
                        <a:pt x="38" y="106"/>
                      </a:lnTo>
                      <a:lnTo>
                        <a:pt x="38" y="106"/>
                      </a:lnTo>
                      <a:lnTo>
                        <a:pt x="38" y="112"/>
                      </a:lnTo>
                      <a:lnTo>
                        <a:pt x="38" y="116"/>
                      </a:lnTo>
                      <a:lnTo>
                        <a:pt x="36" y="122"/>
                      </a:lnTo>
                      <a:lnTo>
                        <a:pt x="34" y="124"/>
                      </a:lnTo>
                      <a:lnTo>
                        <a:pt x="26" y="130"/>
                      </a:lnTo>
                      <a:lnTo>
                        <a:pt x="18" y="134"/>
                      </a:lnTo>
                      <a:lnTo>
                        <a:pt x="10" y="138"/>
                      </a:lnTo>
                      <a:lnTo>
                        <a:pt x="4" y="142"/>
                      </a:lnTo>
                      <a:lnTo>
                        <a:pt x="2" y="146"/>
                      </a:lnTo>
                      <a:lnTo>
                        <a:pt x="0" y="150"/>
                      </a:lnTo>
                      <a:lnTo>
                        <a:pt x="2" y="154"/>
                      </a:lnTo>
                      <a:lnTo>
                        <a:pt x="4" y="158"/>
                      </a:lnTo>
                      <a:lnTo>
                        <a:pt x="4" y="158"/>
                      </a:lnTo>
                      <a:lnTo>
                        <a:pt x="4" y="160"/>
                      </a:lnTo>
                      <a:lnTo>
                        <a:pt x="8" y="162"/>
                      </a:lnTo>
                      <a:lnTo>
                        <a:pt x="16" y="162"/>
                      </a:lnTo>
                      <a:lnTo>
                        <a:pt x="38" y="158"/>
                      </a:lnTo>
                      <a:lnTo>
                        <a:pt x="50" y="156"/>
                      </a:lnTo>
                      <a:lnTo>
                        <a:pt x="60" y="156"/>
                      </a:lnTo>
                      <a:lnTo>
                        <a:pt x="64" y="156"/>
                      </a:lnTo>
                      <a:lnTo>
                        <a:pt x="66" y="158"/>
                      </a:lnTo>
                      <a:lnTo>
                        <a:pt x="66" y="162"/>
                      </a:lnTo>
                      <a:lnTo>
                        <a:pt x="66" y="166"/>
                      </a:lnTo>
                      <a:lnTo>
                        <a:pt x="66" y="166"/>
                      </a:lnTo>
                      <a:lnTo>
                        <a:pt x="66" y="174"/>
                      </a:lnTo>
                      <a:lnTo>
                        <a:pt x="70" y="182"/>
                      </a:lnTo>
                      <a:lnTo>
                        <a:pt x="74" y="188"/>
                      </a:lnTo>
                      <a:lnTo>
                        <a:pt x="82" y="190"/>
                      </a:lnTo>
                      <a:lnTo>
                        <a:pt x="88" y="192"/>
                      </a:lnTo>
                      <a:lnTo>
                        <a:pt x="96" y="190"/>
                      </a:lnTo>
                      <a:lnTo>
                        <a:pt x="104" y="184"/>
                      </a:lnTo>
                      <a:lnTo>
                        <a:pt x="110" y="176"/>
                      </a:lnTo>
                      <a:lnTo>
                        <a:pt x="110" y="176"/>
                      </a:lnTo>
                      <a:lnTo>
                        <a:pt x="114" y="166"/>
                      </a:lnTo>
                      <a:lnTo>
                        <a:pt x="120" y="162"/>
                      </a:lnTo>
                      <a:lnTo>
                        <a:pt x="124" y="160"/>
                      </a:lnTo>
                      <a:lnTo>
                        <a:pt x="130" y="158"/>
                      </a:lnTo>
                      <a:lnTo>
                        <a:pt x="134" y="158"/>
                      </a:lnTo>
                      <a:lnTo>
                        <a:pt x="138" y="156"/>
                      </a:lnTo>
                      <a:lnTo>
                        <a:pt x="142" y="150"/>
                      </a:lnTo>
                      <a:lnTo>
                        <a:pt x="144" y="142"/>
                      </a:lnTo>
                      <a:lnTo>
                        <a:pt x="144" y="142"/>
                      </a:lnTo>
                      <a:lnTo>
                        <a:pt x="148" y="134"/>
                      </a:lnTo>
                      <a:lnTo>
                        <a:pt x="154" y="128"/>
                      </a:lnTo>
                      <a:lnTo>
                        <a:pt x="162" y="124"/>
                      </a:lnTo>
                      <a:lnTo>
                        <a:pt x="170" y="124"/>
                      </a:lnTo>
                      <a:lnTo>
                        <a:pt x="178" y="126"/>
                      </a:lnTo>
                      <a:lnTo>
                        <a:pt x="184" y="130"/>
                      </a:lnTo>
                      <a:lnTo>
                        <a:pt x="190" y="136"/>
                      </a:lnTo>
                      <a:lnTo>
                        <a:pt x="192" y="142"/>
                      </a:lnTo>
                      <a:lnTo>
                        <a:pt x="192" y="142"/>
                      </a:lnTo>
                      <a:lnTo>
                        <a:pt x="194" y="148"/>
                      </a:lnTo>
                      <a:lnTo>
                        <a:pt x="196" y="152"/>
                      </a:lnTo>
                      <a:lnTo>
                        <a:pt x="198" y="154"/>
                      </a:lnTo>
                      <a:lnTo>
                        <a:pt x="202" y="156"/>
                      </a:lnTo>
                      <a:lnTo>
                        <a:pt x="214" y="156"/>
                      </a:lnTo>
                      <a:lnTo>
                        <a:pt x="232" y="160"/>
                      </a:lnTo>
                      <a:lnTo>
                        <a:pt x="232" y="160"/>
                      </a:lnTo>
                      <a:lnTo>
                        <a:pt x="244" y="162"/>
                      </a:lnTo>
                      <a:lnTo>
                        <a:pt x="254" y="162"/>
                      </a:lnTo>
                      <a:lnTo>
                        <a:pt x="264" y="160"/>
                      </a:lnTo>
                      <a:lnTo>
                        <a:pt x="272" y="158"/>
                      </a:lnTo>
                      <a:lnTo>
                        <a:pt x="276" y="154"/>
                      </a:lnTo>
                      <a:lnTo>
                        <a:pt x="278" y="148"/>
                      </a:lnTo>
                      <a:lnTo>
                        <a:pt x="278" y="140"/>
                      </a:lnTo>
                      <a:lnTo>
                        <a:pt x="272" y="132"/>
                      </a:lnTo>
                      <a:lnTo>
                        <a:pt x="272" y="132"/>
                      </a:lnTo>
                      <a:close/>
                    </a:path>
                  </a:pathLst>
                </a:custGeom>
                <a:grpFill/>
                <a:ln w="6350">
                  <a:noFill/>
                  <a:round/>
                  <a:headEnd/>
                  <a:tailEnd/>
                </a:ln>
              </p:spPr>
              <p:txBody>
                <a:bodyPr/>
                <a:lstStyle/>
                <a:p>
                  <a:endParaRPr lang="da-DK" b="1"/>
                </a:p>
              </p:txBody>
            </p:sp>
            <p:sp>
              <p:nvSpPr>
                <p:cNvPr id="430" name="Freeform 6111"/>
                <p:cNvSpPr>
                  <a:spLocks/>
                </p:cNvSpPr>
                <p:nvPr/>
              </p:nvSpPr>
              <p:spPr bwMode="auto">
                <a:xfrm>
                  <a:off x="2178050" y="1465263"/>
                  <a:ext cx="15240" cy="24130"/>
                </a:xfrm>
                <a:custGeom>
                  <a:avLst/>
                  <a:gdLst/>
                  <a:ahLst/>
                  <a:cxnLst>
                    <a:cxn ang="0">
                      <a:pos x="4" y="28"/>
                    </a:cxn>
                    <a:cxn ang="0">
                      <a:pos x="4" y="28"/>
                    </a:cxn>
                    <a:cxn ang="0">
                      <a:pos x="12" y="36"/>
                    </a:cxn>
                    <a:cxn ang="0">
                      <a:pos x="16" y="38"/>
                    </a:cxn>
                    <a:cxn ang="0">
                      <a:pos x="18" y="38"/>
                    </a:cxn>
                    <a:cxn ang="0">
                      <a:pos x="22" y="36"/>
                    </a:cxn>
                    <a:cxn ang="0">
                      <a:pos x="24" y="30"/>
                    </a:cxn>
                    <a:cxn ang="0">
                      <a:pos x="24" y="12"/>
                    </a:cxn>
                    <a:cxn ang="0">
                      <a:pos x="20" y="0"/>
                    </a:cxn>
                    <a:cxn ang="0">
                      <a:pos x="20" y="0"/>
                    </a:cxn>
                    <a:cxn ang="0">
                      <a:pos x="18" y="0"/>
                    </a:cxn>
                    <a:cxn ang="0">
                      <a:pos x="14" y="0"/>
                    </a:cxn>
                    <a:cxn ang="0">
                      <a:pos x="10" y="2"/>
                    </a:cxn>
                    <a:cxn ang="0">
                      <a:pos x="6" y="6"/>
                    </a:cxn>
                    <a:cxn ang="0">
                      <a:pos x="2" y="10"/>
                    </a:cxn>
                    <a:cxn ang="0">
                      <a:pos x="0" y="16"/>
                    </a:cxn>
                    <a:cxn ang="0">
                      <a:pos x="0" y="22"/>
                    </a:cxn>
                    <a:cxn ang="0">
                      <a:pos x="4" y="28"/>
                    </a:cxn>
                    <a:cxn ang="0">
                      <a:pos x="4" y="28"/>
                    </a:cxn>
                  </a:cxnLst>
                  <a:rect l="0" t="0" r="r" b="b"/>
                  <a:pathLst>
                    <a:path w="24" h="38">
                      <a:moveTo>
                        <a:pt x="4" y="28"/>
                      </a:moveTo>
                      <a:lnTo>
                        <a:pt x="4" y="28"/>
                      </a:lnTo>
                      <a:lnTo>
                        <a:pt x="12" y="36"/>
                      </a:lnTo>
                      <a:lnTo>
                        <a:pt x="16" y="38"/>
                      </a:lnTo>
                      <a:lnTo>
                        <a:pt x="18" y="38"/>
                      </a:lnTo>
                      <a:lnTo>
                        <a:pt x="22" y="36"/>
                      </a:lnTo>
                      <a:lnTo>
                        <a:pt x="24" y="30"/>
                      </a:lnTo>
                      <a:lnTo>
                        <a:pt x="24" y="12"/>
                      </a:lnTo>
                      <a:lnTo>
                        <a:pt x="20" y="0"/>
                      </a:lnTo>
                      <a:lnTo>
                        <a:pt x="20" y="0"/>
                      </a:lnTo>
                      <a:lnTo>
                        <a:pt x="18" y="0"/>
                      </a:lnTo>
                      <a:lnTo>
                        <a:pt x="14" y="0"/>
                      </a:lnTo>
                      <a:lnTo>
                        <a:pt x="10" y="2"/>
                      </a:lnTo>
                      <a:lnTo>
                        <a:pt x="6" y="6"/>
                      </a:lnTo>
                      <a:lnTo>
                        <a:pt x="2" y="10"/>
                      </a:lnTo>
                      <a:lnTo>
                        <a:pt x="0" y="16"/>
                      </a:lnTo>
                      <a:lnTo>
                        <a:pt x="0" y="22"/>
                      </a:lnTo>
                      <a:lnTo>
                        <a:pt x="4" y="28"/>
                      </a:lnTo>
                      <a:lnTo>
                        <a:pt x="4" y="28"/>
                      </a:lnTo>
                      <a:close/>
                    </a:path>
                  </a:pathLst>
                </a:custGeom>
                <a:grpFill/>
                <a:ln w="6350">
                  <a:noFill/>
                  <a:round/>
                  <a:headEnd/>
                  <a:tailEnd/>
                </a:ln>
              </p:spPr>
              <p:txBody>
                <a:bodyPr/>
                <a:lstStyle/>
                <a:p>
                  <a:endParaRPr lang="da-DK" b="1"/>
                </a:p>
              </p:txBody>
            </p:sp>
            <p:sp>
              <p:nvSpPr>
                <p:cNvPr id="431" name="Freeform 6112"/>
                <p:cNvSpPr>
                  <a:spLocks/>
                </p:cNvSpPr>
                <p:nvPr/>
              </p:nvSpPr>
              <p:spPr bwMode="auto">
                <a:xfrm>
                  <a:off x="2258060" y="1697673"/>
                  <a:ext cx="52070" cy="36830"/>
                </a:xfrm>
                <a:custGeom>
                  <a:avLst/>
                  <a:gdLst/>
                  <a:ahLst/>
                  <a:cxnLst>
                    <a:cxn ang="0">
                      <a:pos x="78" y="4"/>
                    </a:cxn>
                    <a:cxn ang="0">
                      <a:pos x="78" y="4"/>
                    </a:cxn>
                    <a:cxn ang="0">
                      <a:pos x="72" y="2"/>
                    </a:cxn>
                    <a:cxn ang="0">
                      <a:pos x="68" y="0"/>
                    </a:cxn>
                    <a:cxn ang="0">
                      <a:pos x="54" y="2"/>
                    </a:cxn>
                    <a:cxn ang="0">
                      <a:pos x="38" y="6"/>
                    </a:cxn>
                    <a:cxn ang="0">
                      <a:pos x="24" y="14"/>
                    </a:cxn>
                    <a:cxn ang="0">
                      <a:pos x="12" y="22"/>
                    </a:cxn>
                    <a:cxn ang="0">
                      <a:pos x="4" y="32"/>
                    </a:cxn>
                    <a:cxn ang="0">
                      <a:pos x="0" y="38"/>
                    </a:cxn>
                    <a:cxn ang="0">
                      <a:pos x="0" y="42"/>
                    </a:cxn>
                    <a:cxn ang="0">
                      <a:pos x="2" y="48"/>
                    </a:cxn>
                    <a:cxn ang="0">
                      <a:pos x="6" y="52"/>
                    </a:cxn>
                    <a:cxn ang="0">
                      <a:pos x="6" y="52"/>
                    </a:cxn>
                    <a:cxn ang="0">
                      <a:pos x="10" y="56"/>
                    </a:cxn>
                    <a:cxn ang="0">
                      <a:pos x="16" y="58"/>
                    </a:cxn>
                    <a:cxn ang="0">
                      <a:pos x="22" y="58"/>
                    </a:cxn>
                    <a:cxn ang="0">
                      <a:pos x="28" y="56"/>
                    </a:cxn>
                    <a:cxn ang="0">
                      <a:pos x="42" y="50"/>
                    </a:cxn>
                    <a:cxn ang="0">
                      <a:pos x="58" y="42"/>
                    </a:cxn>
                    <a:cxn ang="0">
                      <a:pos x="70" y="32"/>
                    </a:cxn>
                    <a:cxn ang="0">
                      <a:pos x="78" y="20"/>
                    </a:cxn>
                    <a:cxn ang="0">
                      <a:pos x="80" y="16"/>
                    </a:cxn>
                    <a:cxn ang="0">
                      <a:pos x="82" y="10"/>
                    </a:cxn>
                    <a:cxn ang="0">
                      <a:pos x="80" y="6"/>
                    </a:cxn>
                    <a:cxn ang="0">
                      <a:pos x="78" y="4"/>
                    </a:cxn>
                    <a:cxn ang="0">
                      <a:pos x="78" y="4"/>
                    </a:cxn>
                  </a:cxnLst>
                  <a:rect l="0" t="0" r="r" b="b"/>
                  <a:pathLst>
                    <a:path w="82" h="58">
                      <a:moveTo>
                        <a:pt x="78" y="4"/>
                      </a:moveTo>
                      <a:lnTo>
                        <a:pt x="78" y="4"/>
                      </a:lnTo>
                      <a:lnTo>
                        <a:pt x="72" y="2"/>
                      </a:lnTo>
                      <a:lnTo>
                        <a:pt x="68" y="0"/>
                      </a:lnTo>
                      <a:lnTo>
                        <a:pt x="54" y="2"/>
                      </a:lnTo>
                      <a:lnTo>
                        <a:pt x="38" y="6"/>
                      </a:lnTo>
                      <a:lnTo>
                        <a:pt x="24" y="14"/>
                      </a:lnTo>
                      <a:lnTo>
                        <a:pt x="12" y="22"/>
                      </a:lnTo>
                      <a:lnTo>
                        <a:pt x="4" y="32"/>
                      </a:lnTo>
                      <a:lnTo>
                        <a:pt x="0" y="38"/>
                      </a:lnTo>
                      <a:lnTo>
                        <a:pt x="0" y="42"/>
                      </a:lnTo>
                      <a:lnTo>
                        <a:pt x="2" y="48"/>
                      </a:lnTo>
                      <a:lnTo>
                        <a:pt x="6" y="52"/>
                      </a:lnTo>
                      <a:lnTo>
                        <a:pt x="6" y="52"/>
                      </a:lnTo>
                      <a:lnTo>
                        <a:pt x="10" y="56"/>
                      </a:lnTo>
                      <a:lnTo>
                        <a:pt x="16" y="58"/>
                      </a:lnTo>
                      <a:lnTo>
                        <a:pt x="22" y="58"/>
                      </a:lnTo>
                      <a:lnTo>
                        <a:pt x="28" y="56"/>
                      </a:lnTo>
                      <a:lnTo>
                        <a:pt x="42" y="50"/>
                      </a:lnTo>
                      <a:lnTo>
                        <a:pt x="58" y="42"/>
                      </a:lnTo>
                      <a:lnTo>
                        <a:pt x="70" y="32"/>
                      </a:lnTo>
                      <a:lnTo>
                        <a:pt x="78" y="20"/>
                      </a:lnTo>
                      <a:lnTo>
                        <a:pt x="80" y="16"/>
                      </a:lnTo>
                      <a:lnTo>
                        <a:pt x="82" y="10"/>
                      </a:lnTo>
                      <a:lnTo>
                        <a:pt x="80" y="6"/>
                      </a:lnTo>
                      <a:lnTo>
                        <a:pt x="78" y="4"/>
                      </a:lnTo>
                      <a:lnTo>
                        <a:pt x="78" y="4"/>
                      </a:lnTo>
                      <a:close/>
                    </a:path>
                  </a:pathLst>
                </a:custGeom>
                <a:grpFill/>
                <a:ln w="6350">
                  <a:noFill/>
                  <a:round/>
                  <a:headEnd/>
                  <a:tailEnd/>
                </a:ln>
              </p:spPr>
              <p:txBody>
                <a:bodyPr/>
                <a:lstStyle/>
                <a:p>
                  <a:endParaRPr lang="da-DK" b="1"/>
                </a:p>
              </p:txBody>
            </p:sp>
            <p:sp>
              <p:nvSpPr>
                <p:cNvPr id="432" name="Freeform 6113"/>
                <p:cNvSpPr>
                  <a:spLocks/>
                </p:cNvSpPr>
                <p:nvPr/>
              </p:nvSpPr>
              <p:spPr bwMode="auto">
                <a:xfrm>
                  <a:off x="1357630" y="1230313"/>
                  <a:ext cx="467360" cy="227330"/>
                </a:xfrm>
                <a:custGeom>
                  <a:avLst/>
                  <a:gdLst/>
                  <a:ahLst/>
                  <a:cxnLst>
                    <a:cxn ang="0">
                      <a:pos x="700" y="272"/>
                    </a:cxn>
                    <a:cxn ang="0">
                      <a:pos x="720" y="274"/>
                    </a:cxn>
                    <a:cxn ang="0">
                      <a:pos x="736" y="254"/>
                    </a:cxn>
                    <a:cxn ang="0">
                      <a:pos x="708" y="238"/>
                    </a:cxn>
                    <a:cxn ang="0">
                      <a:pos x="684" y="224"/>
                    </a:cxn>
                    <a:cxn ang="0">
                      <a:pos x="646" y="206"/>
                    </a:cxn>
                    <a:cxn ang="0">
                      <a:pos x="608" y="190"/>
                    </a:cxn>
                    <a:cxn ang="0">
                      <a:pos x="586" y="166"/>
                    </a:cxn>
                    <a:cxn ang="0">
                      <a:pos x="592" y="128"/>
                    </a:cxn>
                    <a:cxn ang="0">
                      <a:pos x="560" y="58"/>
                    </a:cxn>
                    <a:cxn ang="0">
                      <a:pos x="506" y="10"/>
                    </a:cxn>
                    <a:cxn ang="0">
                      <a:pos x="482" y="10"/>
                    </a:cxn>
                    <a:cxn ang="0">
                      <a:pos x="438" y="8"/>
                    </a:cxn>
                    <a:cxn ang="0">
                      <a:pos x="450" y="68"/>
                    </a:cxn>
                    <a:cxn ang="0">
                      <a:pos x="478" y="114"/>
                    </a:cxn>
                    <a:cxn ang="0">
                      <a:pos x="456" y="132"/>
                    </a:cxn>
                    <a:cxn ang="0">
                      <a:pos x="420" y="68"/>
                    </a:cxn>
                    <a:cxn ang="0">
                      <a:pos x="382" y="40"/>
                    </a:cxn>
                    <a:cxn ang="0">
                      <a:pos x="354" y="26"/>
                    </a:cxn>
                    <a:cxn ang="0">
                      <a:pos x="352" y="40"/>
                    </a:cxn>
                    <a:cxn ang="0">
                      <a:pos x="372" y="58"/>
                    </a:cxn>
                    <a:cxn ang="0">
                      <a:pos x="336" y="62"/>
                    </a:cxn>
                    <a:cxn ang="0">
                      <a:pos x="318" y="74"/>
                    </a:cxn>
                    <a:cxn ang="0">
                      <a:pos x="296" y="40"/>
                    </a:cxn>
                    <a:cxn ang="0">
                      <a:pos x="224" y="38"/>
                    </a:cxn>
                    <a:cxn ang="0">
                      <a:pos x="190" y="60"/>
                    </a:cxn>
                    <a:cxn ang="0">
                      <a:pos x="206" y="32"/>
                    </a:cxn>
                    <a:cxn ang="0">
                      <a:pos x="196" y="2"/>
                    </a:cxn>
                    <a:cxn ang="0">
                      <a:pos x="100" y="26"/>
                    </a:cxn>
                    <a:cxn ang="0">
                      <a:pos x="22" y="72"/>
                    </a:cxn>
                    <a:cxn ang="0">
                      <a:pos x="40" y="86"/>
                    </a:cxn>
                    <a:cxn ang="0">
                      <a:pos x="2" y="116"/>
                    </a:cxn>
                    <a:cxn ang="0">
                      <a:pos x="14" y="130"/>
                    </a:cxn>
                    <a:cxn ang="0">
                      <a:pos x="34" y="146"/>
                    </a:cxn>
                    <a:cxn ang="0">
                      <a:pos x="116" y="140"/>
                    </a:cxn>
                    <a:cxn ang="0">
                      <a:pos x="76" y="160"/>
                    </a:cxn>
                    <a:cxn ang="0">
                      <a:pos x="44" y="192"/>
                    </a:cxn>
                    <a:cxn ang="0">
                      <a:pos x="110" y="204"/>
                    </a:cxn>
                    <a:cxn ang="0">
                      <a:pos x="210" y="202"/>
                    </a:cxn>
                    <a:cxn ang="0">
                      <a:pos x="276" y="214"/>
                    </a:cxn>
                    <a:cxn ang="0">
                      <a:pos x="294" y="230"/>
                    </a:cxn>
                    <a:cxn ang="0">
                      <a:pos x="168" y="230"/>
                    </a:cxn>
                    <a:cxn ang="0">
                      <a:pos x="70" y="254"/>
                    </a:cxn>
                    <a:cxn ang="0">
                      <a:pos x="122" y="300"/>
                    </a:cxn>
                    <a:cxn ang="0">
                      <a:pos x="222" y="308"/>
                    </a:cxn>
                    <a:cxn ang="0">
                      <a:pos x="232" y="350"/>
                    </a:cxn>
                    <a:cxn ang="0">
                      <a:pos x="314" y="358"/>
                    </a:cxn>
                    <a:cxn ang="0">
                      <a:pos x="420" y="332"/>
                    </a:cxn>
                    <a:cxn ang="0">
                      <a:pos x="478" y="318"/>
                    </a:cxn>
                    <a:cxn ang="0">
                      <a:pos x="490" y="296"/>
                    </a:cxn>
                    <a:cxn ang="0">
                      <a:pos x="516" y="294"/>
                    </a:cxn>
                    <a:cxn ang="0">
                      <a:pos x="540" y="312"/>
                    </a:cxn>
                    <a:cxn ang="0">
                      <a:pos x="560" y="324"/>
                    </a:cxn>
                    <a:cxn ang="0">
                      <a:pos x="592" y="328"/>
                    </a:cxn>
                    <a:cxn ang="0">
                      <a:pos x="640" y="334"/>
                    </a:cxn>
                    <a:cxn ang="0">
                      <a:pos x="680" y="324"/>
                    </a:cxn>
                    <a:cxn ang="0">
                      <a:pos x="700" y="306"/>
                    </a:cxn>
                    <a:cxn ang="0">
                      <a:pos x="692" y="288"/>
                    </a:cxn>
                    <a:cxn ang="0">
                      <a:pos x="648" y="300"/>
                    </a:cxn>
                    <a:cxn ang="0">
                      <a:pos x="632" y="278"/>
                    </a:cxn>
                    <a:cxn ang="0">
                      <a:pos x="660" y="282"/>
                    </a:cxn>
                    <a:cxn ang="0">
                      <a:pos x="668" y="272"/>
                    </a:cxn>
                  </a:cxnLst>
                  <a:rect l="0" t="0" r="r" b="b"/>
                  <a:pathLst>
                    <a:path w="736" h="358">
                      <a:moveTo>
                        <a:pt x="674" y="264"/>
                      </a:moveTo>
                      <a:lnTo>
                        <a:pt x="674" y="264"/>
                      </a:lnTo>
                      <a:lnTo>
                        <a:pt x="682" y="262"/>
                      </a:lnTo>
                      <a:lnTo>
                        <a:pt x="686" y="262"/>
                      </a:lnTo>
                      <a:lnTo>
                        <a:pt x="690" y="264"/>
                      </a:lnTo>
                      <a:lnTo>
                        <a:pt x="694" y="268"/>
                      </a:lnTo>
                      <a:lnTo>
                        <a:pt x="700" y="272"/>
                      </a:lnTo>
                      <a:lnTo>
                        <a:pt x="702" y="274"/>
                      </a:lnTo>
                      <a:lnTo>
                        <a:pt x="704" y="272"/>
                      </a:lnTo>
                      <a:lnTo>
                        <a:pt x="704" y="272"/>
                      </a:lnTo>
                      <a:lnTo>
                        <a:pt x="710" y="268"/>
                      </a:lnTo>
                      <a:lnTo>
                        <a:pt x="714" y="268"/>
                      </a:lnTo>
                      <a:lnTo>
                        <a:pt x="718" y="272"/>
                      </a:lnTo>
                      <a:lnTo>
                        <a:pt x="720" y="274"/>
                      </a:lnTo>
                      <a:lnTo>
                        <a:pt x="726" y="274"/>
                      </a:lnTo>
                      <a:lnTo>
                        <a:pt x="726" y="274"/>
                      </a:lnTo>
                      <a:lnTo>
                        <a:pt x="730" y="274"/>
                      </a:lnTo>
                      <a:lnTo>
                        <a:pt x="734" y="272"/>
                      </a:lnTo>
                      <a:lnTo>
                        <a:pt x="736" y="268"/>
                      </a:lnTo>
                      <a:lnTo>
                        <a:pt x="736" y="264"/>
                      </a:lnTo>
                      <a:lnTo>
                        <a:pt x="736" y="254"/>
                      </a:lnTo>
                      <a:lnTo>
                        <a:pt x="734" y="244"/>
                      </a:lnTo>
                      <a:lnTo>
                        <a:pt x="734" y="244"/>
                      </a:lnTo>
                      <a:lnTo>
                        <a:pt x="732" y="240"/>
                      </a:lnTo>
                      <a:lnTo>
                        <a:pt x="728" y="238"/>
                      </a:lnTo>
                      <a:lnTo>
                        <a:pt x="720" y="238"/>
                      </a:lnTo>
                      <a:lnTo>
                        <a:pt x="712" y="238"/>
                      </a:lnTo>
                      <a:lnTo>
                        <a:pt x="708" y="238"/>
                      </a:lnTo>
                      <a:lnTo>
                        <a:pt x="708" y="234"/>
                      </a:lnTo>
                      <a:lnTo>
                        <a:pt x="708" y="234"/>
                      </a:lnTo>
                      <a:lnTo>
                        <a:pt x="706" y="230"/>
                      </a:lnTo>
                      <a:lnTo>
                        <a:pt x="704" y="230"/>
                      </a:lnTo>
                      <a:lnTo>
                        <a:pt x="698" y="228"/>
                      </a:lnTo>
                      <a:lnTo>
                        <a:pt x="692" y="228"/>
                      </a:lnTo>
                      <a:lnTo>
                        <a:pt x="684" y="224"/>
                      </a:lnTo>
                      <a:lnTo>
                        <a:pt x="674" y="218"/>
                      </a:lnTo>
                      <a:lnTo>
                        <a:pt x="660" y="210"/>
                      </a:lnTo>
                      <a:lnTo>
                        <a:pt x="660" y="210"/>
                      </a:lnTo>
                      <a:lnTo>
                        <a:pt x="652" y="204"/>
                      </a:lnTo>
                      <a:lnTo>
                        <a:pt x="648" y="200"/>
                      </a:lnTo>
                      <a:lnTo>
                        <a:pt x="644" y="202"/>
                      </a:lnTo>
                      <a:lnTo>
                        <a:pt x="646" y="206"/>
                      </a:lnTo>
                      <a:lnTo>
                        <a:pt x="646" y="206"/>
                      </a:lnTo>
                      <a:lnTo>
                        <a:pt x="646" y="208"/>
                      </a:lnTo>
                      <a:lnTo>
                        <a:pt x="642" y="210"/>
                      </a:lnTo>
                      <a:lnTo>
                        <a:pt x="632" y="208"/>
                      </a:lnTo>
                      <a:lnTo>
                        <a:pt x="618" y="200"/>
                      </a:lnTo>
                      <a:lnTo>
                        <a:pt x="612" y="196"/>
                      </a:lnTo>
                      <a:lnTo>
                        <a:pt x="608" y="190"/>
                      </a:lnTo>
                      <a:lnTo>
                        <a:pt x="608" y="190"/>
                      </a:lnTo>
                      <a:lnTo>
                        <a:pt x="602" y="184"/>
                      </a:lnTo>
                      <a:lnTo>
                        <a:pt x="598" y="180"/>
                      </a:lnTo>
                      <a:lnTo>
                        <a:pt x="590" y="174"/>
                      </a:lnTo>
                      <a:lnTo>
                        <a:pt x="586" y="172"/>
                      </a:lnTo>
                      <a:lnTo>
                        <a:pt x="584" y="168"/>
                      </a:lnTo>
                      <a:lnTo>
                        <a:pt x="586" y="166"/>
                      </a:lnTo>
                      <a:lnTo>
                        <a:pt x="588" y="162"/>
                      </a:lnTo>
                      <a:lnTo>
                        <a:pt x="588" y="162"/>
                      </a:lnTo>
                      <a:lnTo>
                        <a:pt x="594" y="152"/>
                      </a:lnTo>
                      <a:lnTo>
                        <a:pt x="596" y="146"/>
                      </a:lnTo>
                      <a:lnTo>
                        <a:pt x="596" y="140"/>
                      </a:lnTo>
                      <a:lnTo>
                        <a:pt x="594" y="134"/>
                      </a:lnTo>
                      <a:lnTo>
                        <a:pt x="592" y="128"/>
                      </a:lnTo>
                      <a:lnTo>
                        <a:pt x="588" y="124"/>
                      </a:lnTo>
                      <a:lnTo>
                        <a:pt x="582" y="118"/>
                      </a:lnTo>
                      <a:lnTo>
                        <a:pt x="582" y="118"/>
                      </a:lnTo>
                      <a:lnTo>
                        <a:pt x="576" y="112"/>
                      </a:lnTo>
                      <a:lnTo>
                        <a:pt x="572" y="102"/>
                      </a:lnTo>
                      <a:lnTo>
                        <a:pt x="566" y="82"/>
                      </a:lnTo>
                      <a:lnTo>
                        <a:pt x="560" y="58"/>
                      </a:lnTo>
                      <a:lnTo>
                        <a:pt x="554" y="48"/>
                      </a:lnTo>
                      <a:lnTo>
                        <a:pt x="548" y="38"/>
                      </a:lnTo>
                      <a:lnTo>
                        <a:pt x="548" y="38"/>
                      </a:lnTo>
                      <a:lnTo>
                        <a:pt x="540" y="28"/>
                      </a:lnTo>
                      <a:lnTo>
                        <a:pt x="532" y="24"/>
                      </a:lnTo>
                      <a:lnTo>
                        <a:pt x="522" y="20"/>
                      </a:lnTo>
                      <a:lnTo>
                        <a:pt x="506" y="10"/>
                      </a:lnTo>
                      <a:lnTo>
                        <a:pt x="506" y="10"/>
                      </a:lnTo>
                      <a:lnTo>
                        <a:pt x="498" y="6"/>
                      </a:lnTo>
                      <a:lnTo>
                        <a:pt x="492" y="4"/>
                      </a:lnTo>
                      <a:lnTo>
                        <a:pt x="490" y="4"/>
                      </a:lnTo>
                      <a:lnTo>
                        <a:pt x="488" y="6"/>
                      </a:lnTo>
                      <a:lnTo>
                        <a:pt x="486" y="8"/>
                      </a:lnTo>
                      <a:lnTo>
                        <a:pt x="482" y="10"/>
                      </a:lnTo>
                      <a:lnTo>
                        <a:pt x="476" y="10"/>
                      </a:lnTo>
                      <a:lnTo>
                        <a:pt x="464" y="6"/>
                      </a:lnTo>
                      <a:lnTo>
                        <a:pt x="464" y="6"/>
                      </a:lnTo>
                      <a:lnTo>
                        <a:pt x="450" y="2"/>
                      </a:lnTo>
                      <a:lnTo>
                        <a:pt x="446" y="2"/>
                      </a:lnTo>
                      <a:lnTo>
                        <a:pt x="440" y="4"/>
                      </a:lnTo>
                      <a:lnTo>
                        <a:pt x="438" y="8"/>
                      </a:lnTo>
                      <a:lnTo>
                        <a:pt x="436" y="12"/>
                      </a:lnTo>
                      <a:lnTo>
                        <a:pt x="436" y="20"/>
                      </a:lnTo>
                      <a:lnTo>
                        <a:pt x="440" y="28"/>
                      </a:lnTo>
                      <a:lnTo>
                        <a:pt x="440" y="28"/>
                      </a:lnTo>
                      <a:lnTo>
                        <a:pt x="444" y="38"/>
                      </a:lnTo>
                      <a:lnTo>
                        <a:pt x="446" y="48"/>
                      </a:lnTo>
                      <a:lnTo>
                        <a:pt x="450" y="68"/>
                      </a:lnTo>
                      <a:lnTo>
                        <a:pt x="454" y="78"/>
                      </a:lnTo>
                      <a:lnTo>
                        <a:pt x="458" y="88"/>
                      </a:lnTo>
                      <a:lnTo>
                        <a:pt x="464" y="98"/>
                      </a:lnTo>
                      <a:lnTo>
                        <a:pt x="472" y="106"/>
                      </a:lnTo>
                      <a:lnTo>
                        <a:pt x="472" y="106"/>
                      </a:lnTo>
                      <a:lnTo>
                        <a:pt x="476" y="110"/>
                      </a:lnTo>
                      <a:lnTo>
                        <a:pt x="478" y="114"/>
                      </a:lnTo>
                      <a:lnTo>
                        <a:pt x="478" y="116"/>
                      </a:lnTo>
                      <a:lnTo>
                        <a:pt x="474" y="118"/>
                      </a:lnTo>
                      <a:lnTo>
                        <a:pt x="468" y="122"/>
                      </a:lnTo>
                      <a:lnTo>
                        <a:pt x="462" y="128"/>
                      </a:lnTo>
                      <a:lnTo>
                        <a:pt x="462" y="128"/>
                      </a:lnTo>
                      <a:lnTo>
                        <a:pt x="458" y="130"/>
                      </a:lnTo>
                      <a:lnTo>
                        <a:pt x="456" y="132"/>
                      </a:lnTo>
                      <a:lnTo>
                        <a:pt x="452" y="130"/>
                      </a:lnTo>
                      <a:lnTo>
                        <a:pt x="446" y="122"/>
                      </a:lnTo>
                      <a:lnTo>
                        <a:pt x="434" y="104"/>
                      </a:lnTo>
                      <a:lnTo>
                        <a:pt x="434" y="104"/>
                      </a:lnTo>
                      <a:lnTo>
                        <a:pt x="430" y="94"/>
                      </a:lnTo>
                      <a:lnTo>
                        <a:pt x="426" y="84"/>
                      </a:lnTo>
                      <a:lnTo>
                        <a:pt x="420" y="68"/>
                      </a:lnTo>
                      <a:lnTo>
                        <a:pt x="418" y="62"/>
                      </a:lnTo>
                      <a:lnTo>
                        <a:pt x="412" y="56"/>
                      </a:lnTo>
                      <a:lnTo>
                        <a:pt x="406" y="50"/>
                      </a:lnTo>
                      <a:lnTo>
                        <a:pt x="396" y="46"/>
                      </a:lnTo>
                      <a:lnTo>
                        <a:pt x="396" y="46"/>
                      </a:lnTo>
                      <a:lnTo>
                        <a:pt x="384" y="42"/>
                      </a:lnTo>
                      <a:lnTo>
                        <a:pt x="382" y="40"/>
                      </a:lnTo>
                      <a:lnTo>
                        <a:pt x="384" y="38"/>
                      </a:lnTo>
                      <a:lnTo>
                        <a:pt x="384" y="36"/>
                      </a:lnTo>
                      <a:lnTo>
                        <a:pt x="384" y="34"/>
                      </a:lnTo>
                      <a:lnTo>
                        <a:pt x="380" y="32"/>
                      </a:lnTo>
                      <a:lnTo>
                        <a:pt x="372" y="30"/>
                      </a:lnTo>
                      <a:lnTo>
                        <a:pt x="372" y="30"/>
                      </a:lnTo>
                      <a:lnTo>
                        <a:pt x="354" y="26"/>
                      </a:lnTo>
                      <a:lnTo>
                        <a:pt x="340" y="26"/>
                      </a:lnTo>
                      <a:lnTo>
                        <a:pt x="338" y="28"/>
                      </a:lnTo>
                      <a:lnTo>
                        <a:pt x="338" y="30"/>
                      </a:lnTo>
                      <a:lnTo>
                        <a:pt x="340" y="32"/>
                      </a:lnTo>
                      <a:lnTo>
                        <a:pt x="346" y="36"/>
                      </a:lnTo>
                      <a:lnTo>
                        <a:pt x="346" y="36"/>
                      </a:lnTo>
                      <a:lnTo>
                        <a:pt x="352" y="40"/>
                      </a:lnTo>
                      <a:lnTo>
                        <a:pt x="356" y="44"/>
                      </a:lnTo>
                      <a:lnTo>
                        <a:pt x="358" y="46"/>
                      </a:lnTo>
                      <a:lnTo>
                        <a:pt x="356" y="48"/>
                      </a:lnTo>
                      <a:lnTo>
                        <a:pt x="356" y="52"/>
                      </a:lnTo>
                      <a:lnTo>
                        <a:pt x="362" y="54"/>
                      </a:lnTo>
                      <a:lnTo>
                        <a:pt x="362" y="54"/>
                      </a:lnTo>
                      <a:lnTo>
                        <a:pt x="372" y="58"/>
                      </a:lnTo>
                      <a:lnTo>
                        <a:pt x="376" y="62"/>
                      </a:lnTo>
                      <a:lnTo>
                        <a:pt x="376" y="64"/>
                      </a:lnTo>
                      <a:lnTo>
                        <a:pt x="372" y="64"/>
                      </a:lnTo>
                      <a:lnTo>
                        <a:pt x="354" y="60"/>
                      </a:lnTo>
                      <a:lnTo>
                        <a:pt x="354" y="60"/>
                      </a:lnTo>
                      <a:lnTo>
                        <a:pt x="344" y="60"/>
                      </a:lnTo>
                      <a:lnTo>
                        <a:pt x="336" y="62"/>
                      </a:lnTo>
                      <a:lnTo>
                        <a:pt x="332" y="66"/>
                      </a:lnTo>
                      <a:lnTo>
                        <a:pt x="330" y="70"/>
                      </a:lnTo>
                      <a:lnTo>
                        <a:pt x="328" y="76"/>
                      </a:lnTo>
                      <a:lnTo>
                        <a:pt x="326" y="78"/>
                      </a:lnTo>
                      <a:lnTo>
                        <a:pt x="322" y="78"/>
                      </a:lnTo>
                      <a:lnTo>
                        <a:pt x="318" y="74"/>
                      </a:lnTo>
                      <a:lnTo>
                        <a:pt x="318" y="74"/>
                      </a:lnTo>
                      <a:lnTo>
                        <a:pt x="314" y="68"/>
                      </a:lnTo>
                      <a:lnTo>
                        <a:pt x="314" y="64"/>
                      </a:lnTo>
                      <a:lnTo>
                        <a:pt x="318" y="56"/>
                      </a:lnTo>
                      <a:lnTo>
                        <a:pt x="318" y="52"/>
                      </a:lnTo>
                      <a:lnTo>
                        <a:pt x="316" y="48"/>
                      </a:lnTo>
                      <a:lnTo>
                        <a:pt x="310" y="44"/>
                      </a:lnTo>
                      <a:lnTo>
                        <a:pt x="296" y="40"/>
                      </a:lnTo>
                      <a:lnTo>
                        <a:pt x="296" y="40"/>
                      </a:lnTo>
                      <a:lnTo>
                        <a:pt x="268" y="34"/>
                      </a:lnTo>
                      <a:lnTo>
                        <a:pt x="250" y="30"/>
                      </a:lnTo>
                      <a:lnTo>
                        <a:pt x="238" y="32"/>
                      </a:lnTo>
                      <a:lnTo>
                        <a:pt x="230" y="36"/>
                      </a:lnTo>
                      <a:lnTo>
                        <a:pt x="230" y="36"/>
                      </a:lnTo>
                      <a:lnTo>
                        <a:pt x="224" y="38"/>
                      </a:lnTo>
                      <a:lnTo>
                        <a:pt x="224" y="42"/>
                      </a:lnTo>
                      <a:lnTo>
                        <a:pt x="226" y="46"/>
                      </a:lnTo>
                      <a:lnTo>
                        <a:pt x="224" y="48"/>
                      </a:lnTo>
                      <a:lnTo>
                        <a:pt x="220" y="50"/>
                      </a:lnTo>
                      <a:lnTo>
                        <a:pt x="198" y="58"/>
                      </a:lnTo>
                      <a:lnTo>
                        <a:pt x="198" y="58"/>
                      </a:lnTo>
                      <a:lnTo>
                        <a:pt x="190" y="60"/>
                      </a:lnTo>
                      <a:lnTo>
                        <a:pt x="186" y="60"/>
                      </a:lnTo>
                      <a:lnTo>
                        <a:pt x="192" y="54"/>
                      </a:lnTo>
                      <a:lnTo>
                        <a:pt x="204" y="44"/>
                      </a:lnTo>
                      <a:lnTo>
                        <a:pt x="206" y="40"/>
                      </a:lnTo>
                      <a:lnTo>
                        <a:pt x="206" y="36"/>
                      </a:lnTo>
                      <a:lnTo>
                        <a:pt x="206" y="36"/>
                      </a:lnTo>
                      <a:lnTo>
                        <a:pt x="206" y="32"/>
                      </a:lnTo>
                      <a:lnTo>
                        <a:pt x="206" y="28"/>
                      </a:lnTo>
                      <a:lnTo>
                        <a:pt x="208" y="20"/>
                      </a:lnTo>
                      <a:lnTo>
                        <a:pt x="208" y="16"/>
                      </a:lnTo>
                      <a:lnTo>
                        <a:pt x="208" y="12"/>
                      </a:lnTo>
                      <a:lnTo>
                        <a:pt x="204" y="8"/>
                      </a:lnTo>
                      <a:lnTo>
                        <a:pt x="196" y="2"/>
                      </a:lnTo>
                      <a:lnTo>
                        <a:pt x="196" y="2"/>
                      </a:lnTo>
                      <a:lnTo>
                        <a:pt x="186" y="0"/>
                      </a:lnTo>
                      <a:lnTo>
                        <a:pt x="176" y="0"/>
                      </a:lnTo>
                      <a:lnTo>
                        <a:pt x="162" y="4"/>
                      </a:lnTo>
                      <a:lnTo>
                        <a:pt x="150" y="8"/>
                      </a:lnTo>
                      <a:lnTo>
                        <a:pt x="122" y="18"/>
                      </a:lnTo>
                      <a:lnTo>
                        <a:pt x="100" y="26"/>
                      </a:lnTo>
                      <a:lnTo>
                        <a:pt x="100" y="26"/>
                      </a:lnTo>
                      <a:lnTo>
                        <a:pt x="82" y="32"/>
                      </a:lnTo>
                      <a:lnTo>
                        <a:pt x="66" y="40"/>
                      </a:lnTo>
                      <a:lnTo>
                        <a:pt x="32" y="60"/>
                      </a:lnTo>
                      <a:lnTo>
                        <a:pt x="32" y="60"/>
                      </a:lnTo>
                      <a:lnTo>
                        <a:pt x="24" y="66"/>
                      </a:lnTo>
                      <a:lnTo>
                        <a:pt x="22" y="70"/>
                      </a:lnTo>
                      <a:lnTo>
                        <a:pt x="22" y="72"/>
                      </a:lnTo>
                      <a:lnTo>
                        <a:pt x="26" y="74"/>
                      </a:lnTo>
                      <a:lnTo>
                        <a:pt x="36" y="78"/>
                      </a:lnTo>
                      <a:lnTo>
                        <a:pt x="40" y="80"/>
                      </a:lnTo>
                      <a:lnTo>
                        <a:pt x="42" y="82"/>
                      </a:lnTo>
                      <a:lnTo>
                        <a:pt x="42" y="82"/>
                      </a:lnTo>
                      <a:lnTo>
                        <a:pt x="42" y="86"/>
                      </a:lnTo>
                      <a:lnTo>
                        <a:pt x="40" y="86"/>
                      </a:lnTo>
                      <a:lnTo>
                        <a:pt x="32" y="90"/>
                      </a:lnTo>
                      <a:lnTo>
                        <a:pt x="20" y="94"/>
                      </a:lnTo>
                      <a:lnTo>
                        <a:pt x="16" y="98"/>
                      </a:lnTo>
                      <a:lnTo>
                        <a:pt x="10" y="104"/>
                      </a:lnTo>
                      <a:lnTo>
                        <a:pt x="10" y="104"/>
                      </a:lnTo>
                      <a:lnTo>
                        <a:pt x="4" y="110"/>
                      </a:lnTo>
                      <a:lnTo>
                        <a:pt x="2" y="116"/>
                      </a:lnTo>
                      <a:lnTo>
                        <a:pt x="0" y="122"/>
                      </a:lnTo>
                      <a:lnTo>
                        <a:pt x="0" y="126"/>
                      </a:lnTo>
                      <a:lnTo>
                        <a:pt x="2" y="130"/>
                      </a:lnTo>
                      <a:lnTo>
                        <a:pt x="6" y="132"/>
                      </a:lnTo>
                      <a:lnTo>
                        <a:pt x="10" y="132"/>
                      </a:lnTo>
                      <a:lnTo>
                        <a:pt x="14" y="130"/>
                      </a:lnTo>
                      <a:lnTo>
                        <a:pt x="14" y="130"/>
                      </a:lnTo>
                      <a:lnTo>
                        <a:pt x="20" y="128"/>
                      </a:lnTo>
                      <a:lnTo>
                        <a:pt x="24" y="126"/>
                      </a:lnTo>
                      <a:lnTo>
                        <a:pt x="26" y="128"/>
                      </a:lnTo>
                      <a:lnTo>
                        <a:pt x="28" y="130"/>
                      </a:lnTo>
                      <a:lnTo>
                        <a:pt x="30" y="138"/>
                      </a:lnTo>
                      <a:lnTo>
                        <a:pt x="34" y="146"/>
                      </a:lnTo>
                      <a:lnTo>
                        <a:pt x="34" y="146"/>
                      </a:lnTo>
                      <a:lnTo>
                        <a:pt x="38" y="150"/>
                      </a:lnTo>
                      <a:lnTo>
                        <a:pt x="44" y="150"/>
                      </a:lnTo>
                      <a:lnTo>
                        <a:pt x="64" y="150"/>
                      </a:lnTo>
                      <a:lnTo>
                        <a:pt x="88" y="144"/>
                      </a:lnTo>
                      <a:lnTo>
                        <a:pt x="104" y="140"/>
                      </a:lnTo>
                      <a:lnTo>
                        <a:pt x="104" y="140"/>
                      </a:lnTo>
                      <a:lnTo>
                        <a:pt x="116" y="140"/>
                      </a:lnTo>
                      <a:lnTo>
                        <a:pt x="120" y="142"/>
                      </a:lnTo>
                      <a:lnTo>
                        <a:pt x="122" y="144"/>
                      </a:lnTo>
                      <a:lnTo>
                        <a:pt x="120" y="146"/>
                      </a:lnTo>
                      <a:lnTo>
                        <a:pt x="114" y="150"/>
                      </a:lnTo>
                      <a:lnTo>
                        <a:pt x="98" y="156"/>
                      </a:lnTo>
                      <a:lnTo>
                        <a:pt x="76" y="160"/>
                      </a:lnTo>
                      <a:lnTo>
                        <a:pt x="76" y="160"/>
                      </a:lnTo>
                      <a:lnTo>
                        <a:pt x="46" y="168"/>
                      </a:lnTo>
                      <a:lnTo>
                        <a:pt x="38" y="170"/>
                      </a:lnTo>
                      <a:lnTo>
                        <a:pt x="34" y="174"/>
                      </a:lnTo>
                      <a:lnTo>
                        <a:pt x="32" y="178"/>
                      </a:lnTo>
                      <a:lnTo>
                        <a:pt x="34" y="182"/>
                      </a:lnTo>
                      <a:lnTo>
                        <a:pt x="38" y="188"/>
                      </a:lnTo>
                      <a:lnTo>
                        <a:pt x="44" y="192"/>
                      </a:lnTo>
                      <a:lnTo>
                        <a:pt x="44" y="192"/>
                      </a:lnTo>
                      <a:lnTo>
                        <a:pt x="56" y="202"/>
                      </a:lnTo>
                      <a:lnTo>
                        <a:pt x="66" y="206"/>
                      </a:lnTo>
                      <a:lnTo>
                        <a:pt x="76" y="206"/>
                      </a:lnTo>
                      <a:lnTo>
                        <a:pt x="94" y="204"/>
                      </a:lnTo>
                      <a:lnTo>
                        <a:pt x="94" y="204"/>
                      </a:lnTo>
                      <a:lnTo>
                        <a:pt x="110" y="204"/>
                      </a:lnTo>
                      <a:lnTo>
                        <a:pt x="120" y="206"/>
                      </a:lnTo>
                      <a:lnTo>
                        <a:pt x="132" y="208"/>
                      </a:lnTo>
                      <a:lnTo>
                        <a:pt x="152" y="208"/>
                      </a:lnTo>
                      <a:lnTo>
                        <a:pt x="152" y="208"/>
                      </a:lnTo>
                      <a:lnTo>
                        <a:pt x="176" y="206"/>
                      </a:lnTo>
                      <a:lnTo>
                        <a:pt x="194" y="202"/>
                      </a:lnTo>
                      <a:lnTo>
                        <a:pt x="210" y="202"/>
                      </a:lnTo>
                      <a:lnTo>
                        <a:pt x="220" y="202"/>
                      </a:lnTo>
                      <a:lnTo>
                        <a:pt x="232" y="204"/>
                      </a:lnTo>
                      <a:lnTo>
                        <a:pt x="232" y="204"/>
                      </a:lnTo>
                      <a:lnTo>
                        <a:pt x="250" y="208"/>
                      </a:lnTo>
                      <a:lnTo>
                        <a:pt x="262" y="210"/>
                      </a:lnTo>
                      <a:lnTo>
                        <a:pt x="268" y="210"/>
                      </a:lnTo>
                      <a:lnTo>
                        <a:pt x="276" y="214"/>
                      </a:lnTo>
                      <a:lnTo>
                        <a:pt x="276" y="214"/>
                      </a:lnTo>
                      <a:lnTo>
                        <a:pt x="290" y="220"/>
                      </a:lnTo>
                      <a:lnTo>
                        <a:pt x="302" y="226"/>
                      </a:lnTo>
                      <a:lnTo>
                        <a:pt x="306" y="228"/>
                      </a:lnTo>
                      <a:lnTo>
                        <a:pt x="306" y="230"/>
                      </a:lnTo>
                      <a:lnTo>
                        <a:pt x="294" y="230"/>
                      </a:lnTo>
                      <a:lnTo>
                        <a:pt x="294" y="230"/>
                      </a:lnTo>
                      <a:lnTo>
                        <a:pt x="280" y="230"/>
                      </a:lnTo>
                      <a:lnTo>
                        <a:pt x="276" y="232"/>
                      </a:lnTo>
                      <a:lnTo>
                        <a:pt x="268" y="232"/>
                      </a:lnTo>
                      <a:lnTo>
                        <a:pt x="246" y="230"/>
                      </a:lnTo>
                      <a:lnTo>
                        <a:pt x="246" y="230"/>
                      </a:lnTo>
                      <a:lnTo>
                        <a:pt x="210" y="228"/>
                      </a:lnTo>
                      <a:lnTo>
                        <a:pt x="168" y="230"/>
                      </a:lnTo>
                      <a:lnTo>
                        <a:pt x="126" y="234"/>
                      </a:lnTo>
                      <a:lnTo>
                        <a:pt x="90" y="240"/>
                      </a:lnTo>
                      <a:lnTo>
                        <a:pt x="90" y="240"/>
                      </a:lnTo>
                      <a:lnTo>
                        <a:pt x="76" y="244"/>
                      </a:lnTo>
                      <a:lnTo>
                        <a:pt x="70" y="250"/>
                      </a:lnTo>
                      <a:lnTo>
                        <a:pt x="70" y="252"/>
                      </a:lnTo>
                      <a:lnTo>
                        <a:pt x="70" y="254"/>
                      </a:lnTo>
                      <a:lnTo>
                        <a:pt x="72" y="262"/>
                      </a:lnTo>
                      <a:lnTo>
                        <a:pt x="78" y="268"/>
                      </a:lnTo>
                      <a:lnTo>
                        <a:pt x="86" y="274"/>
                      </a:lnTo>
                      <a:lnTo>
                        <a:pt x="100" y="290"/>
                      </a:lnTo>
                      <a:lnTo>
                        <a:pt x="100" y="290"/>
                      </a:lnTo>
                      <a:lnTo>
                        <a:pt x="110" y="296"/>
                      </a:lnTo>
                      <a:lnTo>
                        <a:pt x="122" y="300"/>
                      </a:lnTo>
                      <a:lnTo>
                        <a:pt x="138" y="302"/>
                      </a:lnTo>
                      <a:lnTo>
                        <a:pt x="156" y="304"/>
                      </a:lnTo>
                      <a:lnTo>
                        <a:pt x="190" y="304"/>
                      </a:lnTo>
                      <a:lnTo>
                        <a:pt x="214" y="304"/>
                      </a:lnTo>
                      <a:lnTo>
                        <a:pt x="214" y="304"/>
                      </a:lnTo>
                      <a:lnTo>
                        <a:pt x="220" y="306"/>
                      </a:lnTo>
                      <a:lnTo>
                        <a:pt x="222" y="308"/>
                      </a:lnTo>
                      <a:lnTo>
                        <a:pt x="224" y="314"/>
                      </a:lnTo>
                      <a:lnTo>
                        <a:pt x="224" y="320"/>
                      </a:lnTo>
                      <a:lnTo>
                        <a:pt x="222" y="332"/>
                      </a:lnTo>
                      <a:lnTo>
                        <a:pt x="222" y="338"/>
                      </a:lnTo>
                      <a:lnTo>
                        <a:pt x="224" y="342"/>
                      </a:lnTo>
                      <a:lnTo>
                        <a:pt x="224" y="342"/>
                      </a:lnTo>
                      <a:lnTo>
                        <a:pt x="232" y="350"/>
                      </a:lnTo>
                      <a:lnTo>
                        <a:pt x="238" y="356"/>
                      </a:lnTo>
                      <a:lnTo>
                        <a:pt x="246" y="358"/>
                      </a:lnTo>
                      <a:lnTo>
                        <a:pt x="260" y="358"/>
                      </a:lnTo>
                      <a:lnTo>
                        <a:pt x="260" y="358"/>
                      </a:lnTo>
                      <a:lnTo>
                        <a:pt x="282" y="358"/>
                      </a:lnTo>
                      <a:lnTo>
                        <a:pt x="300" y="358"/>
                      </a:lnTo>
                      <a:lnTo>
                        <a:pt x="314" y="358"/>
                      </a:lnTo>
                      <a:lnTo>
                        <a:pt x="324" y="356"/>
                      </a:lnTo>
                      <a:lnTo>
                        <a:pt x="324" y="356"/>
                      </a:lnTo>
                      <a:lnTo>
                        <a:pt x="342" y="352"/>
                      </a:lnTo>
                      <a:lnTo>
                        <a:pt x="370" y="348"/>
                      </a:lnTo>
                      <a:lnTo>
                        <a:pt x="398" y="342"/>
                      </a:lnTo>
                      <a:lnTo>
                        <a:pt x="412" y="338"/>
                      </a:lnTo>
                      <a:lnTo>
                        <a:pt x="420" y="332"/>
                      </a:lnTo>
                      <a:lnTo>
                        <a:pt x="420" y="332"/>
                      </a:lnTo>
                      <a:lnTo>
                        <a:pt x="428" y="328"/>
                      </a:lnTo>
                      <a:lnTo>
                        <a:pt x="436" y="326"/>
                      </a:lnTo>
                      <a:lnTo>
                        <a:pt x="450" y="326"/>
                      </a:lnTo>
                      <a:lnTo>
                        <a:pt x="462" y="324"/>
                      </a:lnTo>
                      <a:lnTo>
                        <a:pt x="470" y="322"/>
                      </a:lnTo>
                      <a:lnTo>
                        <a:pt x="478" y="318"/>
                      </a:lnTo>
                      <a:lnTo>
                        <a:pt x="478" y="318"/>
                      </a:lnTo>
                      <a:lnTo>
                        <a:pt x="486" y="312"/>
                      </a:lnTo>
                      <a:lnTo>
                        <a:pt x="488" y="308"/>
                      </a:lnTo>
                      <a:lnTo>
                        <a:pt x="490" y="304"/>
                      </a:lnTo>
                      <a:lnTo>
                        <a:pt x="490" y="302"/>
                      </a:lnTo>
                      <a:lnTo>
                        <a:pt x="490" y="300"/>
                      </a:lnTo>
                      <a:lnTo>
                        <a:pt x="490" y="296"/>
                      </a:lnTo>
                      <a:lnTo>
                        <a:pt x="494" y="294"/>
                      </a:lnTo>
                      <a:lnTo>
                        <a:pt x="500" y="290"/>
                      </a:lnTo>
                      <a:lnTo>
                        <a:pt x="500" y="290"/>
                      </a:lnTo>
                      <a:lnTo>
                        <a:pt x="506" y="288"/>
                      </a:lnTo>
                      <a:lnTo>
                        <a:pt x="512" y="290"/>
                      </a:lnTo>
                      <a:lnTo>
                        <a:pt x="514" y="292"/>
                      </a:lnTo>
                      <a:lnTo>
                        <a:pt x="516" y="294"/>
                      </a:lnTo>
                      <a:lnTo>
                        <a:pt x="514" y="304"/>
                      </a:lnTo>
                      <a:lnTo>
                        <a:pt x="514" y="304"/>
                      </a:lnTo>
                      <a:lnTo>
                        <a:pt x="514" y="312"/>
                      </a:lnTo>
                      <a:lnTo>
                        <a:pt x="514" y="312"/>
                      </a:lnTo>
                      <a:lnTo>
                        <a:pt x="518" y="312"/>
                      </a:lnTo>
                      <a:lnTo>
                        <a:pt x="530" y="310"/>
                      </a:lnTo>
                      <a:lnTo>
                        <a:pt x="540" y="312"/>
                      </a:lnTo>
                      <a:lnTo>
                        <a:pt x="554" y="314"/>
                      </a:lnTo>
                      <a:lnTo>
                        <a:pt x="554" y="314"/>
                      </a:lnTo>
                      <a:lnTo>
                        <a:pt x="564" y="318"/>
                      </a:lnTo>
                      <a:lnTo>
                        <a:pt x="568" y="320"/>
                      </a:lnTo>
                      <a:lnTo>
                        <a:pt x="568" y="322"/>
                      </a:lnTo>
                      <a:lnTo>
                        <a:pt x="566" y="322"/>
                      </a:lnTo>
                      <a:lnTo>
                        <a:pt x="560" y="324"/>
                      </a:lnTo>
                      <a:lnTo>
                        <a:pt x="562" y="326"/>
                      </a:lnTo>
                      <a:lnTo>
                        <a:pt x="568" y="330"/>
                      </a:lnTo>
                      <a:lnTo>
                        <a:pt x="568" y="330"/>
                      </a:lnTo>
                      <a:lnTo>
                        <a:pt x="576" y="332"/>
                      </a:lnTo>
                      <a:lnTo>
                        <a:pt x="582" y="332"/>
                      </a:lnTo>
                      <a:lnTo>
                        <a:pt x="588" y="330"/>
                      </a:lnTo>
                      <a:lnTo>
                        <a:pt x="592" y="328"/>
                      </a:lnTo>
                      <a:lnTo>
                        <a:pt x="596" y="328"/>
                      </a:lnTo>
                      <a:lnTo>
                        <a:pt x="602" y="328"/>
                      </a:lnTo>
                      <a:lnTo>
                        <a:pt x="612" y="332"/>
                      </a:lnTo>
                      <a:lnTo>
                        <a:pt x="612" y="332"/>
                      </a:lnTo>
                      <a:lnTo>
                        <a:pt x="628" y="336"/>
                      </a:lnTo>
                      <a:lnTo>
                        <a:pt x="636" y="336"/>
                      </a:lnTo>
                      <a:lnTo>
                        <a:pt x="640" y="334"/>
                      </a:lnTo>
                      <a:lnTo>
                        <a:pt x="648" y="336"/>
                      </a:lnTo>
                      <a:lnTo>
                        <a:pt x="648" y="336"/>
                      </a:lnTo>
                      <a:lnTo>
                        <a:pt x="654" y="336"/>
                      </a:lnTo>
                      <a:lnTo>
                        <a:pt x="658" y="336"/>
                      </a:lnTo>
                      <a:lnTo>
                        <a:pt x="668" y="332"/>
                      </a:lnTo>
                      <a:lnTo>
                        <a:pt x="676" y="326"/>
                      </a:lnTo>
                      <a:lnTo>
                        <a:pt x="680" y="324"/>
                      </a:lnTo>
                      <a:lnTo>
                        <a:pt x="686" y="324"/>
                      </a:lnTo>
                      <a:lnTo>
                        <a:pt x="686" y="324"/>
                      </a:lnTo>
                      <a:lnTo>
                        <a:pt x="694" y="322"/>
                      </a:lnTo>
                      <a:lnTo>
                        <a:pt x="700" y="316"/>
                      </a:lnTo>
                      <a:lnTo>
                        <a:pt x="702" y="314"/>
                      </a:lnTo>
                      <a:lnTo>
                        <a:pt x="702" y="310"/>
                      </a:lnTo>
                      <a:lnTo>
                        <a:pt x="700" y="306"/>
                      </a:lnTo>
                      <a:lnTo>
                        <a:pt x="696" y="304"/>
                      </a:lnTo>
                      <a:lnTo>
                        <a:pt x="696" y="304"/>
                      </a:lnTo>
                      <a:lnTo>
                        <a:pt x="692" y="300"/>
                      </a:lnTo>
                      <a:lnTo>
                        <a:pt x="690" y="298"/>
                      </a:lnTo>
                      <a:lnTo>
                        <a:pt x="692" y="294"/>
                      </a:lnTo>
                      <a:lnTo>
                        <a:pt x="694" y="290"/>
                      </a:lnTo>
                      <a:lnTo>
                        <a:pt x="692" y="288"/>
                      </a:lnTo>
                      <a:lnTo>
                        <a:pt x="688" y="286"/>
                      </a:lnTo>
                      <a:lnTo>
                        <a:pt x="688" y="286"/>
                      </a:lnTo>
                      <a:lnTo>
                        <a:pt x="682" y="286"/>
                      </a:lnTo>
                      <a:lnTo>
                        <a:pt x="674" y="288"/>
                      </a:lnTo>
                      <a:lnTo>
                        <a:pt x="660" y="296"/>
                      </a:lnTo>
                      <a:lnTo>
                        <a:pt x="648" y="300"/>
                      </a:lnTo>
                      <a:lnTo>
                        <a:pt x="648" y="300"/>
                      </a:lnTo>
                      <a:lnTo>
                        <a:pt x="650" y="296"/>
                      </a:lnTo>
                      <a:lnTo>
                        <a:pt x="650" y="296"/>
                      </a:lnTo>
                      <a:lnTo>
                        <a:pt x="652" y="290"/>
                      </a:lnTo>
                      <a:lnTo>
                        <a:pt x="650" y="286"/>
                      </a:lnTo>
                      <a:lnTo>
                        <a:pt x="646" y="284"/>
                      </a:lnTo>
                      <a:lnTo>
                        <a:pt x="642" y="280"/>
                      </a:lnTo>
                      <a:lnTo>
                        <a:pt x="632" y="278"/>
                      </a:lnTo>
                      <a:lnTo>
                        <a:pt x="630" y="276"/>
                      </a:lnTo>
                      <a:lnTo>
                        <a:pt x="632" y="274"/>
                      </a:lnTo>
                      <a:lnTo>
                        <a:pt x="632" y="274"/>
                      </a:lnTo>
                      <a:lnTo>
                        <a:pt x="634" y="272"/>
                      </a:lnTo>
                      <a:lnTo>
                        <a:pt x="638" y="272"/>
                      </a:lnTo>
                      <a:lnTo>
                        <a:pt x="650" y="278"/>
                      </a:lnTo>
                      <a:lnTo>
                        <a:pt x="660" y="282"/>
                      </a:lnTo>
                      <a:lnTo>
                        <a:pt x="666" y="282"/>
                      </a:lnTo>
                      <a:lnTo>
                        <a:pt x="670" y="280"/>
                      </a:lnTo>
                      <a:lnTo>
                        <a:pt x="670" y="280"/>
                      </a:lnTo>
                      <a:lnTo>
                        <a:pt x="672" y="278"/>
                      </a:lnTo>
                      <a:lnTo>
                        <a:pt x="672" y="276"/>
                      </a:lnTo>
                      <a:lnTo>
                        <a:pt x="670" y="272"/>
                      </a:lnTo>
                      <a:lnTo>
                        <a:pt x="668" y="272"/>
                      </a:lnTo>
                      <a:lnTo>
                        <a:pt x="668" y="270"/>
                      </a:lnTo>
                      <a:lnTo>
                        <a:pt x="670" y="266"/>
                      </a:lnTo>
                      <a:lnTo>
                        <a:pt x="674" y="264"/>
                      </a:lnTo>
                      <a:lnTo>
                        <a:pt x="674" y="264"/>
                      </a:lnTo>
                      <a:close/>
                    </a:path>
                  </a:pathLst>
                </a:custGeom>
                <a:grpFill/>
                <a:ln w="6350">
                  <a:noFill/>
                  <a:round/>
                  <a:headEnd/>
                  <a:tailEnd/>
                </a:ln>
              </p:spPr>
              <p:txBody>
                <a:bodyPr/>
                <a:lstStyle/>
                <a:p>
                  <a:endParaRPr lang="da-DK" b="1"/>
                </a:p>
              </p:txBody>
            </p:sp>
            <p:sp>
              <p:nvSpPr>
                <p:cNvPr id="433" name="Freeform 6115"/>
                <p:cNvSpPr>
                  <a:spLocks/>
                </p:cNvSpPr>
                <p:nvPr/>
              </p:nvSpPr>
              <p:spPr bwMode="auto">
                <a:xfrm>
                  <a:off x="1776730" y="1203643"/>
                  <a:ext cx="165100" cy="125730"/>
                </a:xfrm>
                <a:custGeom>
                  <a:avLst/>
                  <a:gdLst/>
                  <a:ahLst/>
                  <a:cxnLst>
                    <a:cxn ang="0">
                      <a:pos x="256" y="98"/>
                    </a:cxn>
                    <a:cxn ang="0">
                      <a:pos x="250" y="90"/>
                    </a:cxn>
                    <a:cxn ang="0">
                      <a:pos x="242" y="92"/>
                    </a:cxn>
                    <a:cxn ang="0">
                      <a:pos x="234" y="94"/>
                    </a:cxn>
                    <a:cxn ang="0">
                      <a:pos x="222" y="84"/>
                    </a:cxn>
                    <a:cxn ang="0">
                      <a:pos x="216" y="74"/>
                    </a:cxn>
                    <a:cxn ang="0">
                      <a:pos x="192" y="60"/>
                    </a:cxn>
                    <a:cxn ang="0">
                      <a:pos x="188" y="56"/>
                    </a:cxn>
                    <a:cxn ang="0">
                      <a:pos x="196" y="52"/>
                    </a:cxn>
                    <a:cxn ang="0">
                      <a:pos x="208" y="48"/>
                    </a:cxn>
                    <a:cxn ang="0">
                      <a:pos x="226" y="42"/>
                    </a:cxn>
                    <a:cxn ang="0">
                      <a:pos x="222" y="38"/>
                    </a:cxn>
                    <a:cxn ang="0">
                      <a:pos x="216" y="32"/>
                    </a:cxn>
                    <a:cxn ang="0">
                      <a:pos x="222" y="24"/>
                    </a:cxn>
                    <a:cxn ang="0">
                      <a:pos x="230" y="20"/>
                    </a:cxn>
                    <a:cxn ang="0">
                      <a:pos x="230" y="10"/>
                    </a:cxn>
                    <a:cxn ang="0">
                      <a:pos x="218" y="4"/>
                    </a:cxn>
                    <a:cxn ang="0">
                      <a:pos x="194" y="4"/>
                    </a:cxn>
                    <a:cxn ang="0">
                      <a:pos x="180" y="8"/>
                    </a:cxn>
                    <a:cxn ang="0">
                      <a:pos x="152" y="12"/>
                    </a:cxn>
                    <a:cxn ang="0">
                      <a:pos x="130" y="6"/>
                    </a:cxn>
                    <a:cxn ang="0">
                      <a:pos x="110" y="0"/>
                    </a:cxn>
                    <a:cxn ang="0">
                      <a:pos x="86" y="4"/>
                    </a:cxn>
                    <a:cxn ang="0">
                      <a:pos x="64" y="14"/>
                    </a:cxn>
                    <a:cxn ang="0">
                      <a:pos x="50" y="24"/>
                    </a:cxn>
                    <a:cxn ang="0">
                      <a:pos x="48" y="34"/>
                    </a:cxn>
                    <a:cxn ang="0">
                      <a:pos x="62" y="44"/>
                    </a:cxn>
                    <a:cxn ang="0">
                      <a:pos x="70" y="48"/>
                    </a:cxn>
                    <a:cxn ang="0">
                      <a:pos x="88" y="58"/>
                    </a:cxn>
                    <a:cxn ang="0">
                      <a:pos x="96" y="68"/>
                    </a:cxn>
                    <a:cxn ang="0">
                      <a:pos x="92" y="78"/>
                    </a:cxn>
                    <a:cxn ang="0">
                      <a:pos x="78" y="88"/>
                    </a:cxn>
                    <a:cxn ang="0">
                      <a:pos x="74" y="88"/>
                    </a:cxn>
                    <a:cxn ang="0">
                      <a:pos x="58" y="86"/>
                    </a:cxn>
                    <a:cxn ang="0">
                      <a:pos x="38" y="74"/>
                    </a:cxn>
                    <a:cxn ang="0">
                      <a:pos x="20" y="64"/>
                    </a:cxn>
                    <a:cxn ang="0">
                      <a:pos x="10" y="64"/>
                    </a:cxn>
                    <a:cxn ang="0">
                      <a:pos x="2" y="72"/>
                    </a:cxn>
                    <a:cxn ang="0">
                      <a:pos x="0" y="78"/>
                    </a:cxn>
                    <a:cxn ang="0">
                      <a:pos x="6" y="94"/>
                    </a:cxn>
                    <a:cxn ang="0">
                      <a:pos x="26" y="110"/>
                    </a:cxn>
                    <a:cxn ang="0">
                      <a:pos x="56" y="124"/>
                    </a:cxn>
                    <a:cxn ang="0">
                      <a:pos x="74" y="132"/>
                    </a:cxn>
                    <a:cxn ang="0">
                      <a:pos x="104" y="148"/>
                    </a:cxn>
                    <a:cxn ang="0">
                      <a:pos x="124" y="168"/>
                    </a:cxn>
                    <a:cxn ang="0">
                      <a:pos x="150" y="194"/>
                    </a:cxn>
                    <a:cxn ang="0">
                      <a:pos x="162" y="198"/>
                    </a:cxn>
                    <a:cxn ang="0">
                      <a:pos x="176" y="194"/>
                    </a:cxn>
                    <a:cxn ang="0">
                      <a:pos x="180" y="184"/>
                    </a:cxn>
                    <a:cxn ang="0">
                      <a:pos x="182" y="174"/>
                    </a:cxn>
                    <a:cxn ang="0">
                      <a:pos x="192" y="170"/>
                    </a:cxn>
                    <a:cxn ang="0">
                      <a:pos x="200" y="172"/>
                    </a:cxn>
                    <a:cxn ang="0">
                      <a:pos x="220" y="170"/>
                    </a:cxn>
                    <a:cxn ang="0">
                      <a:pos x="238" y="162"/>
                    </a:cxn>
                    <a:cxn ang="0">
                      <a:pos x="250" y="148"/>
                    </a:cxn>
                    <a:cxn ang="0">
                      <a:pos x="252" y="138"/>
                    </a:cxn>
                    <a:cxn ang="0">
                      <a:pos x="252" y="124"/>
                    </a:cxn>
                    <a:cxn ang="0">
                      <a:pos x="258" y="114"/>
                    </a:cxn>
                    <a:cxn ang="0">
                      <a:pos x="258" y="106"/>
                    </a:cxn>
                    <a:cxn ang="0">
                      <a:pos x="256" y="98"/>
                    </a:cxn>
                  </a:cxnLst>
                  <a:rect l="0" t="0" r="r" b="b"/>
                  <a:pathLst>
                    <a:path w="260" h="198">
                      <a:moveTo>
                        <a:pt x="256" y="98"/>
                      </a:moveTo>
                      <a:lnTo>
                        <a:pt x="256" y="98"/>
                      </a:lnTo>
                      <a:lnTo>
                        <a:pt x="254" y="92"/>
                      </a:lnTo>
                      <a:lnTo>
                        <a:pt x="250" y="90"/>
                      </a:lnTo>
                      <a:lnTo>
                        <a:pt x="246" y="90"/>
                      </a:lnTo>
                      <a:lnTo>
                        <a:pt x="242" y="92"/>
                      </a:lnTo>
                      <a:lnTo>
                        <a:pt x="238" y="94"/>
                      </a:lnTo>
                      <a:lnTo>
                        <a:pt x="234" y="94"/>
                      </a:lnTo>
                      <a:lnTo>
                        <a:pt x="228" y="90"/>
                      </a:lnTo>
                      <a:lnTo>
                        <a:pt x="222" y="84"/>
                      </a:lnTo>
                      <a:lnTo>
                        <a:pt x="222" y="84"/>
                      </a:lnTo>
                      <a:lnTo>
                        <a:pt x="216" y="74"/>
                      </a:lnTo>
                      <a:lnTo>
                        <a:pt x="208" y="68"/>
                      </a:lnTo>
                      <a:lnTo>
                        <a:pt x="192" y="60"/>
                      </a:lnTo>
                      <a:lnTo>
                        <a:pt x="190" y="58"/>
                      </a:lnTo>
                      <a:lnTo>
                        <a:pt x="188" y="56"/>
                      </a:lnTo>
                      <a:lnTo>
                        <a:pt x="190" y="54"/>
                      </a:lnTo>
                      <a:lnTo>
                        <a:pt x="196" y="52"/>
                      </a:lnTo>
                      <a:lnTo>
                        <a:pt x="208" y="48"/>
                      </a:lnTo>
                      <a:lnTo>
                        <a:pt x="208" y="48"/>
                      </a:lnTo>
                      <a:lnTo>
                        <a:pt x="220" y="46"/>
                      </a:lnTo>
                      <a:lnTo>
                        <a:pt x="226" y="42"/>
                      </a:lnTo>
                      <a:lnTo>
                        <a:pt x="226" y="40"/>
                      </a:lnTo>
                      <a:lnTo>
                        <a:pt x="222" y="38"/>
                      </a:lnTo>
                      <a:lnTo>
                        <a:pt x="218" y="34"/>
                      </a:lnTo>
                      <a:lnTo>
                        <a:pt x="216" y="32"/>
                      </a:lnTo>
                      <a:lnTo>
                        <a:pt x="216" y="28"/>
                      </a:lnTo>
                      <a:lnTo>
                        <a:pt x="222" y="24"/>
                      </a:lnTo>
                      <a:lnTo>
                        <a:pt x="222" y="24"/>
                      </a:lnTo>
                      <a:lnTo>
                        <a:pt x="230" y="20"/>
                      </a:lnTo>
                      <a:lnTo>
                        <a:pt x="232" y="16"/>
                      </a:lnTo>
                      <a:lnTo>
                        <a:pt x="230" y="10"/>
                      </a:lnTo>
                      <a:lnTo>
                        <a:pt x="226" y="6"/>
                      </a:lnTo>
                      <a:lnTo>
                        <a:pt x="218" y="4"/>
                      </a:lnTo>
                      <a:lnTo>
                        <a:pt x="208" y="4"/>
                      </a:lnTo>
                      <a:lnTo>
                        <a:pt x="194" y="4"/>
                      </a:lnTo>
                      <a:lnTo>
                        <a:pt x="180" y="8"/>
                      </a:lnTo>
                      <a:lnTo>
                        <a:pt x="180" y="8"/>
                      </a:lnTo>
                      <a:lnTo>
                        <a:pt x="164" y="12"/>
                      </a:lnTo>
                      <a:lnTo>
                        <a:pt x="152" y="12"/>
                      </a:lnTo>
                      <a:lnTo>
                        <a:pt x="140" y="10"/>
                      </a:lnTo>
                      <a:lnTo>
                        <a:pt x="130" y="6"/>
                      </a:lnTo>
                      <a:lnTo>
                        <a:pt x="120" y="4"/>
                      </a:lnTo>
                      <a:lnTo>
                        <a:pt x="110" y="0"/>
                      </a:lnTo>
                      <a:lnTo>
                        <a:pt x="98" y="0"/>
                      </a:lnTo>
                      <a:lnTo>
                        <a:pt x="86" y="4"/>
                      </a:lnTo>
                      <a:lnTo>
                        <a:pt x="86" y="4"/>
                      </a:lnTo>
                      <a:lnTo>
                        <a:pt x="64" y="14"/>
                      </a:lnTo>
                      <a:lnTo>
                        <a:pt x="56" y="20"/>
                      </a:lnTo>
                      <a:lnTo>
                        <a:pt x="50" y="24"/>
                      </a:lnTo>
                      <a:lnTo>
                        <a:pt x="46" y="28"/>
                      </a:lnTo>
                      <a:lnTo>
                        <a:pt x="48" y="34"/>
                      </a:lnTo>
                      <a:lnTo>
                        <a:pt x="52" y="38"/>
                      </a:lnTo>
                      <a:lnTo>
                        <a:pt x="62" y="44"/>
                      </a:lnTo>
                      <a:lnTo>
                        <a:pt x="70" y="48"/>
                      </a:lnTo>
                      <a:lnTo>
                        <a:pt x="70" y="48"/>
                      </a:lnTo>
                      <a:lnTo>
                        <a:pt x="82" y="52"/>
                      </a:lnTo>
                      <a:lnTo>
                        <a:pt x="88" y="58"/>
                      </a:lnTo>
                      <a:lnTo>
                        <a:pt x="94" y="62"/>
                      </a:lnTo>
                      <a:lnTo>
                        <a:pt x="96" y="68"/>
                      </a:lnTo>
                      <a:lnTo>
                        <a:pt x="94" y="74"/>
                      </a:lnTo>
                      <a:lnTo>
                        <a:pt x="92" y="78"/>
                      </a:lnTo>
                      <a:lnTo>
                        <a:pt x="86" y="84"/>
                      </a:lnTo>
                      <a:lnTo>
                        <a:pt x="78" y="88"/>
                      </a:lnTo>
                      <a:lnTo>
                        <a:pt x="78" y="88"/>
                      </a:lnTo>
                      <a:lnTo>
                        <a:pt x="74" y="88"/>
                      </a:lnTo>
                      <a:lnTo>
                        <a:pt x="68" y="90"/>
                      </a:lnTo>
                      <a:lnTo>
                        <a:pt x="58" y="86"/>
                      </a:lnTo>
                      <a:lnTo>
                        <a:pt x="48" y="80"/>
                      </a:lnTo>
                      <a:lnTo>
                        <a:pt x="38" y="74"/>
                      </a:lnTo>
                      <a:lnTo>
                        <a:pt x="28" y="68"/>
                      </a:lnTo>
                      <a:lnTo>
                        <a:pt x="20" y="64"/>
                      </a:lnTo>
                      <a:lnTo>
                        <a:pt x="16" y="64"/>
                      </a:lnTo>
                      <a:lnTo>
                        <a:pt x="10" y="64"/>
                      </a:lnTo>
                      <a:lnTo>
                        <a:pt x="6" y="66"/>
                      </a:lnTo>
                      <a:lnTo>
                        <a:pt x="2" y="72"/>
                      </a:lnTo>
                      <a:lnTo>
                        <a:pt x="2" y="72"/>
                      </a:lnTo>
                      <a:lnTo>
                        <a:pt x="0" y="78"/>
                      </a:lnTo>
                      <a:lnTo>
                        <a:pt x="0" y="86"/>
                      </a:lnTo>
                      <a:lnTo>
                        <a:pt x="6" y="94"/>
                      </a:lnTo>
                      <a:lnTo>
                        <a:pt x="14" y="102"/>
                      </a:lnTo>
                      <a:lnTo>
                        <a:pt x="26" y="110"/>
                      </a:lnTo>
                      <a:lnTo>
                        <a:pt x="40" y="118"/>
                      </a:lnTo>
                      <a:lnTo>
                        <a:pt x="56" y="124"/>
                      </a:lnTo>
                      <a:lnTo>
                        <a:pt x="74" y="132"/>
                      </a:lnTo>
                      <a:lnTo>
                        <a:pt x="74" y="132"/>
                      </a:lnTo>
                      <a:lnTo>
                        <a:pt x="90" y="138"/>
                      </a:lnTo>
                      <a:lnTo>
                        <a:pt x="104" y="148"/>
                      </a:lnTo>
                      <a:lnTo>
                        <a:pt x="116" y="158"/>
                      </a:lnTo>
                      <a:lnTo>
                        <a:pt x="124" y="168"/>
                      </a:lnTo>
                      <a:lnTo>
                        <a:pt x="142" y="188"/>
                      </a:lnTo>
                      <a:lnTo>
                        <a:pt x="150" y="194"/>
                      </a:lnTo>
                      <a:lnTo>
                        <a:pt x="162" y="198"/>
                      </a:lnTo>
                      <a:lnTo>
                        <a:pt x="162" y="198"/>
                      </a:lnTo>
                      <a:lnTo>
                        <a:pt x="170" y="198"/>
                      </a:lnTo>
                      <a:lnTo>
                        <a:pt x="176" y="194"/>
                      </a:lnTo>
                      <a:lnTo>
                        <a:pt x="178" y="190"/>
                      </a:lnTo>
                      <a:lnTo>
                        <a:pt x="180" y="184"/>
                      </a:lnTo>
                      <a:lnTo>
                        <a:pt x="182" y="178"/>
                      </a:lnTo>
                      <a:lnTo>
                        <a:pt x="182" y="174"/>
                      </a:lnTo>
                      <a:lnTo>
                        <a:pt x="186" y="170"/>
                      </a:lnTo>
                      <a:lnTo>
                        <a:pt x="192" y="170"/>
                      </a:lnTo>
                      <a:lnTo>
                        <a:pt x="192" y="170"/>
                      </a:lnTo>
                      <a:lnTo>
                        <a:pt x="200" y="172"/>
                      </a:lnTo>
                      <a:lnTo>
                        <a:pt x="210" y="172"/>
                      </a:lnTo>
                      <a:lnTo>
                        <a:pt x="220" y="170"/>
                      </a:lnTo>
                      <a:lnTo>
                        <a:pt x="230" y="166"/>
                      </a:lnTo>
                      <a:lnTo>
                        <a:pt x="238" y="162"/>
                      </a:lnTo>
                      <a:lnTo>
                        <a:pt x="246" y="156"/>
                      </a:lnTo>
                      <a:lnTo>
                        <a:pt x="250" y="148"/>
                      </a:lnTo>
                      <a:lnTo>
                        <a:pt x="252" y="138"/>
                      </a:lnTo>
                      <a:lnTo>
                        <a:pt x="252" y="138"/>
                      </a:lnTo>
                      <a:lnTo>
                        <a:pt x="252" y="130"/>
                      </a:lnTo>
                      <a:lnTo>
                        <a:pt x="252" y="124"/>
                      </a:lnTo>
                      <a:lnTo>
                        <a:pt x="256" y="118"/>
                      </a:lnTo>
                      <a:lnTo>
                        <a:pt x="258" y="114"/>
                      </a:lnTo>
                      <a:lnTo>
                        <a:pt x="260" y="112"/>
                      </a:lnTo>
                      <a:lnTo>
                        <a:pt x="258" y="106"/>
                      </a:lnTo>
                      <a:lnTo>
                        <a:pt x="256" y="98"/>
                      </a:lnTo>
                      <a:lnTo>
                        <a:pt x="256" y="98"/>
                      </a:lnTo>
                      <a:close/>
                    </a:path>
                  </a:pathLst>
                </a:custGeom>
                <a:grpFill/>
                <a:ln w="6350">
                  <a:noFill/>
                  <a:round/>
                  <a:headEnd/>
                  <a:tailEnd/>
                </a:ln>
              </p:spPr>
              <p:txBody>
                <a:bodyPr/>
                <a:lstStyle/>
                <a:p>
                  <a:endParaRPr lang="da-DK" b="1"/>
                </a:p>
              </p:txBody>
            </p:sp>
            <p:sp>
              <p:nvSpPr>
                <p:cNvPr id="434" name="Freeform 6116"/>
                <p:cNvSpPr>
                  <a:spLocks/>
                </p:cNvSpPr>
                <p:nvPr/>
              </p:nvSpPr>
              <p:spPr bwMode="auto">
                <a:xfrm>
                  <a:off x="1750060" y="1098233"/>
                  <a:ext cx="34290" cy="8890"/>
                </a:xfrm>
                <a:custGeom>
                  <a:avLst/>
                  <a:gdLst/>
                  <a:ahLst/>
                  <a:cxnLst>
                    <a:cxn ang="0">
                      <a:pos x="2" y="14"/>
                    </a:cxn>
                    <a:cxn ang="0">
                      <a:pos x="2" y="14"/>
                    </a:cxn>
                    <a:cxn ang="0">
                      <a:pos x="8" y="14"/>
                    </a:cxn>
                    <a:cxn ang="0">
                      <a:pos x="16" y="14"/>
                    </a:cxn>
                    <a:cxn ang="0">
                      <a:pos x="36" y="10"/>
                    </a:cxn>
                    <a:cxn ang="0">
                      <a:pos x="50" y="4"/>
                    </a:cxn>
                    <a:cxn ang="0">
                      <a:pos x="54" y="2"/>
                    </a:cxn>
                    <a:cxn ang="0">
                      <a:pos x="54" y="2"/>
                    </a:cxn>
                    <a:cxn ang="0">
                      <a:pos x="54" y="0"/>
                    </a:cxn>
                    <a:cxn ang="0">
                      <a:pos x="54" y="0"/>
                    </a:cxn>
                    <a:cxn ang="0">
                      <a:pos x="48" y="0"/>
                    </a:cxn>
                    <a:cxn ang="0">
                      <a:pos x="38" y="0"/>
                    </a:cxn>
                    <a:cxn ang="0">
                      <a:pos x="18" y="4"/>
                    </a:cxn>
                    <a:cxn ang="0">
                      <a:pos x="2" y="10"/>
                    </a:cxn>
                    <a:cxn ang="0">
                      <a:pos x="0" y="12"/>
                    </a:cxn>
                    <a:cxn ang="0">
                      <a:pos x="2" y="14"/>
                    </a:cxn>
                    <a:cxn ang="0">
                      <a:pos x="2" y="14"/>
                    </a:cxn>
                  </a:cxnLst>
                  <a:rect l="0" t="0" r="r" b="b"/>
                  <a:pathLst>
                    <a:path w="54" h="14">
                      <a:moveTo>
                        <a:pt x="2" y="14"/>
                      </a:moveTo>
                      <a:lnTo>
                        <a:pt x="2" y="14"/>
                      </a:lnTo>
                      <a:lnTo>
                        <a:pt x="8" y="14"/>
                      </a:lnTo>
                      <a:lnTo>
                        <a:pt x="16" y="14"/>
                      </a:lnTo>
                      <a:lnTo>
                        <a:pt x="36" y="10"/>
                      </a:lnTo>
                      <a:lnTo>
                        <a:pt x="50" y="4"/>
                      </a:lnTo>
                      <a:lnTo>
                        <a:pt x="54" y="2"/>
                      </a:lnTo>
                      <a:lnTo>
                        <a:pt x="54" y="2"/>
                      </a:lnTo>
                      <a:lnTo>
                        <a:pt x="54" y="0"/>
                      </a:lnTo>
                      <a:lnTo>
                        <a:pt x="54" y="0"/>
                      </a:lnTo>
                      <a:lnTo>
                        <a:pt x="48" y="0"/>
                      </a:lnTo>
                      <a:lnTo>
                        <a:pt x="38" y="0"/>
                      </a:lnTo>
                      <a:lnTo>
                        <a:pt x="18" y="4"/>
                      </a:lnTo>
                      <a:lnTo>
                        <a:pt x="2" y="10"/>
                      </a:lnTo>
                      <a:lnTo>
                        <a:pt x="0" y="12"/>
                      </a:lnTo>
                      <a:lnTo>
                        <a:pt x="2" y="14"/>
                      </a:lnTo>
                      <a:lnTo>
                        <a:pt x="2" y="14"/>
                      </a:lnTo>
                      <a:close/>
                    </a:path>
                  </a:pathLst>
                </a:custGeom>
                <a:grpFill/>
                <a:ln w="6350">
                  <a:noFill/>
                  <a:round/>
                  <a:headEnd/>
                  <a:tailEnd/>
                </a:ln>
              </p:spPr>
              <p:txBody>
                <a:bodyPr/>
                <a:lstStyle/>
                <a:p>
                  <a:endParaRPr lang="da-DK" b="1"/>
                </a:p>
              </p:txBody>
            </p:sp>
            <p:sp>
              <p:nvSpPr>
                <p:cNvPr id="435" name="Freeform 6117"/>
                <p:cNvSpPr>
                  <a:spLocks/>
                </p:cNvSpPr>
                <p:nvPr/>
              </p:nvSpPr>
              <p:spPr bwMode="auto">
                <a:xfrm>
                  <a:off x="1854200" y="1394143"/>
                  <a:ext cx="114300" cy="66040"/>
                </a:xfrm>
                <a:custGeom>
                  <a:avLst/>
                  <a:gdLst/>
                  <a:ahLst/>
                  <a:cxnLst>
                    <a:cxn ang="0">
                      <a:pos x="42" y="32"/>
                    </a:cxn>
                    <a:cxn ang="0">
                      <a:pos x="42" y="32"/>
                    </a:cxn>
                    <a:cxn ang="0">
                      <a:pos x="32" y="42"/>
                    </a:cxn>
                    <a:cxn ang="0">
                      <a:pos x="24" y="50"/>
                    </a:cxn>
                    <a:cxn ang="0">
                      <a:pos x="14" y="52"/>
                    </a:cxn>
                    <a:cxn ang="0">
                      <a:pos x="8" y="54"/>
                    </a:cxn>
                    <a:cxn ang="0">
                      <a:pos x="2" y="56"/>
                    </a:cxn>
                    <a:cxn ang="0">
                      <a:pos x="0" y="58"/>
                    </a:cxn>
                    <a:cxn ang="0">
                      <a:pos x="2" y="62"/>
                    </a:cxn>
                    <a:cxn ang="0">
                      <a:pos x="10" y="68"/>
                    </a:cxn>
                    <a:cxn ang="0">
                      <a:pos x="10" y="68"/>
                    </a:cxn>
                    <a:cxn ang="0">
                      <a:pos x="20" y="74"/>
                    </a:cxn>
                    <a:cxn ang="0">
                      <a:pos x="34" y="78"/>
                    </a:cxn>
                    <a:cxn ang="0">
                      <a:pos x="72" y="86"/>
                    </a:cxn>
                    <a:cxn ang="0">
                      <a:pos x="72" y="86"/>
                    </a:cxn>
                    <a:cxn ang="0">
                      <a:pos x="84" y="88"/>
                    </a:cxn>
                    <a:cxn ang="0">
                      <a:pos x="94" y="92"/>
                    </a:cxn>
                    <a:cxn ang="0">
                      <a:pos x="112" y="100"/>
                    </a:cxn>
                    <a:cxn ang="0">
                      <a:pos x="120" y="102"/>
                    </a:cxn>
                    <a:cxn ang="0">
                      <a:pos x="128" y="104"/>
                    </a:cxn>
                    <a:cxn ang="0">
                      <a:pos x="136" y="102"/>
                    </a:cxn>
                    <a:cxn ang="0">
                      <a:pos x="142" y="96"/>
                    </a:cxn>
                    <a:cxn ang="0">
                      <a:pos x="142" y="96"/>
                    </a:cxn>
                    <a:cxn ang="0">
                      <a:pos x="150" y="90"/>
                    </a:cxn>
                    <a:cxn ang="0">
                      <a:pos x="156" y="88"/>
                    </a:cxn>
                    <a:cxn ang="0">
                      <a:pos x="164" y="86"/>
                    </a:cxn>
                    <a:cxn ang="0">
                      <a:pos x="170" y="86"/>
                    </a:cxn>
                    <a:cxn ang="0">
                      <a:pos x="174" y="84"/>
                    </a:cxn>
                    <a:cxn ang="0">
                      <a:pos x="178" y="78"/>
                    </a:cxn>
                    <a:cxn ang="0">
                      <a:pos x="178" y="78"/>
                    </a:cxn>
                    <a:cxn ang="0">
                      <a:pos x="180" y="74"/>
                    </a:cxn>
                    <a:cxn ang="0">
                      <a:pos x="180" y="72"/>
                    </a:cxn>
                    <a:cxn ang="0">
                      <a:pos x="174" y="72"/>
                    </a:cxn>
                    <a:cxn ang="0">
                      <a:pos x="170" y="72"/>
                    </a:cxn>
                    <a:cxn ang="0">
                      <a:pos x="164" y="70"/>
                    </a:cxn>
                    <a:cxn ang="0">
                      <a:pos x="158" y="66"/>
                    </a:cxn>
                    <a:cxn ang="0">
                      <a:pos x="152" y="58"/>
                    </a:cxn>
                    <a:cxn ang="0">
                      <a:pos x="152" y="58"/>
                    </a:cxn>
                    <a:cxn ang="0">
                      <a:pos x="148" y="50"/>
                    </a:cxn>
                    <a:cxn ang="0">
                      <a:pos x="144" y="44"/>
                    </a:cxn>
                    <a:cxn ang="0">
                      <a:pos x="140" y="42"/>
                    </a:cxn>
                    <a:cxn ang="0">
                      <a:pos x="136" y="42"/>
                    </a:cxn>
                    <a:cxn ang="0">
                      <a:pos x="124" y="36"/>
                    </a:cxn>
                    <a:cxn ang="0">
                      <a:pos x="116" y="30"/>
                    </a:cxn>
                    <a:cxn ang="0">
                      <a:pos x="106" y="20"/>
                    </a:cxn>
                    <a:cxn ang="0">
                      <a:pos x="106" y="20"/>
                    </a:cxn>
                    <a:cxn ang="0">
                      <a:pos x="94" y="10"/>
                    </a:cxn>
                    <a:cxn ang="0">
                      <a:pos x="86" y="2"/>
                    </a:cxn>
                    <a:cxn ang="0">
                      <a:pos x="78" y="0"/>
                    </a:cxn>
                    <a:cxn ang="0">
                      <a:pos x="70" y="0"/>
                    </a:cxn>
                    <a:cxn ang="0">
                      <a:pos x="64" y="4"/>
                    </a:cxn>
                    <a:cxn ang="0">
                      <a:pos x="56" y="10"/>
                    </a:cxn>
                    <a:cxn ang="0">
                      <a:pos x="42" y="32"/>
                    </a:cxn>
                    <a:cxn ang="0">
                      <a:pos x="42" y="32"/>
                    </a:cxn>
                  </a:cxnLst>
                  <a:rect l="0" t="0" r="r" b="b"/>
                  <a:pathLst>
                    <a:path w="180" h="104">
                      <a:moveTo>
                        <a:pt x="42" y="32"/>
                      </a:moveTo>
                      <a:lnTo>
                        <a:pt x="42" y="32"/>
                      </a:lnTo>
                      <a:lnTo>
                        <a:pt x="32" y="42"/>
                      </a:lnTo>
                      <a:lnTo>
                        <a:pt x="24" y="50"/>
                      </a:lnTo>
                      <a:lnTo>
                        <a:pt x="14" y="52"/>
                      </a:lnTo>
                      <a:lnTo>
                        <a:pt x="8" y="54"/>
                      </a:lnTo>
                      <a:lnTo>
                        <a:pt x="2" y="56"/>
                      </a:lnTo>
                      <a:lnTo>
                        <a:pt x="0" y="58"/>
                      </a:lnTo>
                      <a:lnTo>
                        <a:pt x="2" y="62"/>
                      </a:lnTo>
                      <a:lnTo>
                        <a:pt x="10" y="68"/>
                      </a:lnTo>
                      <a:lnTo>
                        <a:pt x="10" y="68"/>
                      </a:lnTo>
                      <a:lnTo>
                        <a:pt x="20" y="74"/>
                      </a:lnTo>
                      <a:lnTo>
                        <a:pt x="34" y="78"/>
                      </a:lnTo>
                      <a:lnTo>
                        <a:pt x="72" y="86"/>
                      </a:lnTo>
                      <a:lnTo>
                        <a:pt x="72" y="86"/>
                      </a:lnTo>
                      <a:lnTo>
                        <a:pt x="84" y="88"/>
                      </a:lnTo>
                      <a:lnTo>
                        <a:pt x="94" y="92"/>
                      </a:lnTo>
                      <a:lnTo>
                        <a:pt x="112" y="100"/>
                      </a:lnTo>
                      <a:lnTo>
                        <a:pt x="120" y="102"/>
                      </a:lnTo>
                      <a:lnTo>
                        <a:pt x="128" y="104"/>
                      </a:lnTo>
                      <a:lnTo>
                        <a:pt x="136" y="102"/>
                      </a:lnTo>
                      <a:lnTo>
                        <a:pt x="142" y="96"/>
                      </a:lnTo>
                      <a:lnTo>
                        <a:pt x="142" y="96"/>
                      </a:lnTo>
                      <a:lnTo>
                        <a:pt x="150" y="90"/>
                      </a:lnTo>
                      <a:lnTo>
                        <a:pt x="156" y="88"/>
                      </a:lnTo>
                      <a:lnTo>
                        <a:pt x="164" y="86"/>
                      </a:lnTo>
                      <a:lnTo>
                        <a:pt x="170" y="86"/>
                      </a:lnTo>
                      <a:lnTo>
                        <a:pt x="174" y="84"/>
                      </a:lnTo>
                      <a:lnTo>
                        <a:pt x="178" y="78"/>
                      </a:lnTo>
                      <a:lnTo>
                        <a:pt x="178" y="78"/>
                      </a:lnTo>
                      <a:lnTo>
                        <a:pt x="180" y="74"/>
                      </a:lnTo>
                      <a:lnTo>
                        <a:pt x="180" y="72"/>
                      </a:lnTo>
                      <a:lnTo>
                        <a:pt x="174" y="72"/>
                      </a:lnTo>
                      <a:lnTo>
                        <a:pt x="170" y="72"/>
                      </a:lnTo>
                      <a:lnTo>
                        <a:pt x="164" y="70"/>
                      </a:lnTo>
                      <a:lnTo>
                        <a:pt x="158" y="66"/>
                      </a:lnTo>
                      <a:lnTo>
                        <a:pt x="152" y="58"/>
                      </a:lnTo>
                      <a:lnTo>
                        <a:pt x="152" y="58"/>
                      </a:lnTo>
                      <a:lnTo>
                        <a:pt x="148" y="50"/>
                      </a:lnTo>
                      <a:lnTo>
                        <a:pt x="144" y="44"/>
                      </a:lnTo>
                      <a:lnTo>
                        <a:pt x="140" y="42"/>
                      </a:lnTo>
                      <a:lnTo>
                        <a:pt x="136" y="42"/>
                      </a:lnTo>
                      <a:lnTo>
                        <a:pt x="124" y="36"/>
                      </a:lnTo>
                      <a:lnTo>
                        <a:pt x="116" y="30"/>
                      </a:lnTo>
                      <a:lnTo>
                        <a:pt x="106" y="20"/>
                      </a:lnTo>
                      <a:lnTo>
                        <a:pt x="106" y="20"/>
                      </a:lnTo>
                      <a:lnTo>
                        <a:pt x="94" y="10"/>
                      </a:lnTo>
                      <a:lnTo>
                        <a:pt x="86" y="2"/>
                      </a:lnTo>
                      <a:lnTo>
                        <a:pt x="78" y="0"/>
                      </a:lnTo>
                      <a:lnTo>
                        <a:pt x="70" y="0"/>
                      </a:lnTo>
                      <a:lnTo>
                        <a:pt x="64" y="4"/>
                      </a:lnTo>
                      <a:lnTo>
                        <a:pt x="56" y="10"/>
                      </a:lnTo>
                      <a:lnTo>
                        <a:pt x="42" y="32"/>
                      </a:lnTo>
                      <a:lnTo>
                        <a:pt x="42" y="32"/>
                      </a:lnTo>
                      <a:close/>
                    </a:path>
                  </a:pathLst>
                </a:custGeom>
                <a:grpFill/>
                <a:ln w="6350">
                  <a:noFill/>
                  <a:round/>
                  <a:headEnd/>
                  <a:tailEnd/>
                </a:ln>
              </p:spPr>
              <p:txBody>
                <a:bodyPr/>
                <a:lstStyle/>
                <a:p>
                  <a:endParaRPr lang="da-DK" b="1"/>
                </a:p>
              </p:txBody>
            </p:sp>
            <p:sp>
              <p:nvSpPr>
                <p:cNvPr id="436" name="Freeform 6118"/>
                <p:cNvSpPr>
                  <a:spLocks/>
                </p:cNvSpPr>
                <p:nvPr/>
              </p:nvSpPr>
              <p:spPr bwMode="auto">
                <a:xfrm>
                  <a:off x="2529839" y="699453"/>
                  <a:ext cx="1550670" cy="1127760"/>
                </a:xfrm>
                <a:custGeom>
                  <a:avLst/>
                  <a:gdLst/>
                  <a:ahLst/>
                  <a:cxnLst>
                    <a:cxn ang="0">
                      <a:pos x="220" y="296"/>
                    </a:cxn>
                    <a:cxn ang="0">
                      <a:pos x="150" y="400"/>
                    </a:cxn>
                    <a:cxn ang="0">
                      <a:pos x="96" y="502"/>
                    </a:cxn>
                    <a:cxn ang="0">
                      <a:pos x="62" y="558"/>
                    </a:cxn>
                    <a:cxn ang="0">
                      <a:pos x="228" y="618"/>
                    </a:cxn>
                    <a:cxn ang="0">
                      <a:pos x="350" y="620"/>
                    </a:cxn>
                    <a:cxn ang="0">
                      <a:pos x="584" y="666"/>
                    </a:cxn>
                    <a:cxn ang="0">
                      <a:pos x="674" y="786"/>
                    </a:cxn>
                    <a:cxn ang="0">
                      <a:pos x="706" y="902"/>
                    </a:cxn>
                    <a:cxn ang="0">
                      <a:pos x="744" y="990"/>
                    </a:cxn>
                    <a:cxn ang="0">
                      <a:pos x="836" y="1010"/>
                    </a:cxn>
                    <a:cxn ang="0">
                      <a:pos x="750" y="1050"/>
                    </a:cxn>
                    <a:cxn ang="0">
                      <a:pos x="890" y="1110"/>
                    </a:cxn>
                    <a:cxn ang="0">
                      <a:pos x="788" y="1212"/>
                    </a:cxn>
                    <a:cxn ang="0">
                      <a:pos x="782" y="1328"/>
                    </a:cxn>
                    <a:cxn ang="0">
                      <a:pos x="834" y="1452"/>
                    </a:cxn>
                    <a:cxn ang="0">
                      <a:pos x="922" y="1474"/>
                    </a:cxn>
                    <a:cxn ang="0">
                      <a:pos x="860" y="1502"/>
                    </a:cxn>
                    <a:cxn ang="0">
                      <a:pos x="908" y="1598"/>
                    </a:cxn>
                    <a:cxn ang="0">
                      <a:pos x="966" y="1678"/>
                    </a:cxn>
                    <a:cxn ang="0">
                      <a:pos x="1032" y="1712"/>
                    </a:cxn>
                    <a:cxn ang="0">
                      <a:pos x="1090" y="1738"/>
                    </a:cxn>
                    <a:cxn ang="0">
                      <a:pos x="1196" y="1768"/>
                    </a:cxn>
                    <a:cxn ang="0">
                      <a:pos x="1232" y="1622"/>
                    </a:cxn>
                    <a:cxn ang="0">
                      <a:pos x="1262" y="1566"/>
                    </a:cxn>
                    <a:cxn ang="0">
                      <a:pos x="1262" y="1486"/>
                    </a:cxn>
                    <a:cxn ang="0">
                      <a:pos x="1332" y="1420"/>
                    </a:cxn>
                    <a:cxn ang="0">
                      <a:pos x="1402" y="1376"/>
                    </a:cxn>
                    <a:cxn ang="0">
                      <a:pos x="1412" y="1372"/>
                    </a:cxn>
                    <a:cxn ang="0">
                      <a:pos x="1468" y="1372"/>
                    </a:cxn>
                    <a:cxn ang="0">
                      <a:pos x="1628" y="1238"/>
                    </a:cxn>
                    <a:cxn ang="0">
                      <a:pos x="1748" y="1208"/>
                    </a:cxn>
                    <a:cxn ang="0">
                      <a:pos x="2012" y="1102"/>
                    </a:cxn>
                    <a:cxn ang="0">
                      <a:pos x="1846" y="1076"/>
                    </a:cxn>
                    <a:cxn ang="0">
                      <a:pos x="1800" y="1058"/>
                    </a:cxn>
                    <a:cxn ang="0">
                      <a:pos x="1842" y="970"/>
                    </a:cxn>
                    <a:cxn ang="0">
                      <a:pos x="2060" y="1056"/>
                    </a:cxn>
                    <a:cxn ang="0">
                      <a:pos x="2054" y="956"/>
                    </a:cxn>
                    <a:cxn ang="0">
                      <a:pos x="1916" y="858"/>
                    </a:cxn>
                    <a:cxn ang="0">
                      <a:pos x="2100" y="830"/>
                    </a:cxn>
                    <a:cxn ang="0">
                      <a:pos x="2142" y="768"/>
                    </a:cxn>
                    <a:cxn ang="0">
                      <a:pos x="2154" y="698"/>
                    </a:cxn>
                    <a:cxn ang="0">
                      <a:pos x="2066" y="608"/>
                    </a:cxn>
                    <a:cxn ang="0">
                      <a:pos x="2144" y="562"/>
                    </a:cxn>
                    <a:cxn ang="0">
                      <a:pos x="2144" y="504"/>
                    </a:cxn>
                    <a:cxn ang="0">
                      <a:pos x="2096" y="408"/>
                    </a:cxn>
                    <a:cxn ang="0">
                      <a:pos x="2228" y="310"/>
                    </a:cxn>
                    <a:cxn ang="0">
                      <a:pos x="2278" y="276"/>
                    </a:cxn>
                    <a:cxn ang="0">
                      <a:pos x="2298" y="244"/>
                    </a:cxn>
                    <a:cxn ang="0">
                      <a:pos x="2322" y="150"/>
                    </a:cxn>
                    <a:cxn ang="0">
                      <a:pos x="2050" y="210"/>
                    </a:cxn>
                    <a:cxn ang="0">
                      <a:pos x="1962" y="152"/>
                    </a:cxn>
                    <a:cxn ang="0">
                      <a:pos x="1616" y="174"/>
                    </a:cxn>
                    <a:cxn ang="0">
                      <a:pos x="2034" y="78"/>
                    </a:cxn>
                    <a:cxn ang="0">
                      <a:pos x="1724" y="52"/>
                    </a:cxn>
                    <a:cxn ang="0">
                      <a:pos x="1618" y="2"/>
                    </a:cxn>
                    <a:cxn ang="0">
                      <a:pos x="1402" y="44"/>
                    </a:cxn>
                    <a:cxn ang="0">
                      <a:pos x="1048" y="56"/>
                    </a:cxn>
                    <a:cxn ang="0">
                      <a:pos x="1110" y="74"/>
                    </a:cxn>
                    <a:cxn ang="0">
                      <a:pos x="1108" y="158"/>
                    </a:cxn>
                    <a:cxn ang="0">
                      <a:pos x="900" y="148"/>
                    </a:cxn>
                    <a:cxn ang="0">
                      <a:pos x="756" y="114"/>
                    </a:cxn>
                  </a:cxnLst>
                  <a:rect l="0" t="0" r="r" b="b"/>
                  <a:pathLst>
                    <a:path w="2442" h="1776">
                      <a:moveTo>
                        <a:pt x="470" y="176"/>
                      </a:moveTo>
                      <a:lnTo>
                        <a:pt x="470" y="176"/>
                      </a:lnTo>
                      <a:lnTo>
                        <a:pt x="476" y="186"/>
                      </a:lnTo>
                      <a:lnTo>
                        <a:pt x="478" y="194"/>
                      </a:lnTo>
                      <a:lnTo>
                        <a:pt x="480" y="202"/>
                      </a:lnTo>
                      <a:lnTo>
                        <a:pt x="478" y="210"/>
                      </a:lnTo>
                      <a:lnTo>
                        <a:pt x="474" y="216"/>
                      </a:lnTo>
                      <a:lnTo>
                        <a:pt x="466" y="218"/>
                      </a:lnTo>
                      <a:lnTo>
                        <a:pt x="458" y="220"/>
                      </a:lnTo>
                      <a:lnTo>
                        <a:pt x="446" y="218"/>
                      </a:lnTo>
                      <a:lnTo>
                        <a:pt x="446" y="218"/>
                      </a:lnTo>
                      <a:lnTo>
                        <a:pt x="426" y="212"/>
                      </a:lnTo>
                      <a:lnTo>
                        <a:pt x="406" y="210"/>
                      </a:lnTo>
                      <a:lnTo>
                        <a:pt x="386" y="210"/>
                      </a:lnTo>
                      <a:lnTo>
                        <a:pt x="368" y="212"/>
                      </a:lnTo>
                      <a:lnTo>
                        <a:pt x="350" y="216"/>
                      </a:lnTo>
                      <a:lnTo>
                        <a:pt x="334" y="222"/>
                      </a:lnTo>
                      <a:lnTo>
                        <a:pt x="318" y="230"/>
                      </a:lnTo>
                      <a:lnTo>
                        <a:pt x="304" y="238"/>
                      </a:lnTo>
                      <a:lnTo>
                        <a:pt x="304" y="238"/>
                      </a:lnTo>
                      <a:lnTo>
                        <a:pt x="272" y="256"/>
                      </a:lnTo>
                      <a:lnTo>
                        <a:pt x="244" y="270"/>
                      </a:lnTo>
                      <a:lnTo>
                        <a:pt x="232" y="276"/>
                      </a:lnTo>
                      <a:lnTo>
                        <a:pt x="222" y="284"/>
                      </a:lnTo>
                      <a:lnTo>
                        <a:pt x="218" y="290"/>
                      </a:lnTo>
                      <a:lnTo>
                        <a:pt x="218" y="292"/>
                      </a:lnTo>
                      <a:lnTo>
                        <a:pt x="220" y="296"/>
                      </a:lnTo>
                      <a:lnTo>
                        <a:pt x="220" y="296"/>
                      </a:lnTo>
                      <a:lnTo>
                        <a:pt x="226" y="300"/>
                      </a:lnTo>
                      <a:lnTo>
                        <a:pt x="234" y="304"/>
                      </a:lnTo>
                      <a:lnTo>
                        <a:pt x="244" y="308"/>
                      </a:lnTo>
                      <a:lnTo>
                        <a:pt x="256" y="308"/>
                      </a:lnTo>
                      <a:lnTo>
                        <a:pt x="280" y="308"/>
                      </a:lnTo>
                      <a:lnTo>
                        <a:pt x="302" y="306"/>
                      </a:lnTo>
                      <a:lnTo>
                        <a:pt x="302" y="306"/>
                      </a:lnTo>
                      <a:lnTo>
                        <a:pt x="310" y="306"/>
                      </a:lnTo>
                      <a:lnTo>
                        <a:pt x="316" y="310"/>
                      </a:lnTo>
                      <a:lnTo>
                        <a:pt x="318" y="318"/>
                      </a:lnTo>
                      <a:lnTo>
                        <a:pt x="320" y="326"/>
                      </a:lnTo>
                      <a:lnTo>
                        <a:pt x="318" y="338"/>
                      </a:lnTo>
                      <a:lnTo>
                        <a:pt x="314" y="348"/>
                      </a:lnTo>
                      <a:lnTo>
                        <a:pt x="308" y="360"/>
                      </a:lnTo>
                      <a:lnTo>
                        <a:pt x="300" y="370"/>
                      </a:lnTo>
                      <a:lnTo>
                        <a:pt x="300" y="370"/>
                      </a:lnTo>
                      <a:lnTo>
                        <a:pt x="290" y="380"/>
                      </a:lnTo>
                      <a:lnTo>
                        <a:pt x="280" y="384"/>
                      </a:lnTo>
                      <a:lnTo>
                        <a:pt x="268" y="386"/>
                      </a:lnTo>
                      <a:lnTo>
                        <a:pt x="254" y="386"/>
                      </a:lnTo>
                      <a:lnTo>
                        <a:pt x="224" y="382"/>
                      </a:lnTo>
                      <a:lnTo>
                        <a:pt x="206" y="382"/>
                      </a:lnTo>
                      <a:lnTo>
                        <a:pt x="188" y="384"/>
                      </a:lnTo>
                      <a:lnTo>
                        <a:pt x="188" y="384"/>
                      </a:lnTo>
                      <a:lnTo>
                        <a:pt x="172" y="388"/>
                      </a:lnTo>
                      <a:lnTo>
                        <a:pt x="162" y="392"/>
                      </a:lnTo>
                      <a:lnTo>
                        <a:pt x="154" y="396"/>
                      </a:lnTo>
                      <a:lnTo>
                        <a:pt x="150" y="400"/>
                      </a:lnTo>
                      <a:lnTo>
                        <a:pt x="142" y="404"/>
                      </a:lnTo>
                      <a:lnTo>
                        <a:pt x="130" y="408"/>
                      </a:lnTo>
                      <a:lnTo>
                        <a:pt x="112" y="412"/>
                      </a:lnTo>
                      <a:lnTo>
                        <a:pt x="84" y="418"/>
                      </a:lnTo>
                      <a:lnTo>
                        <a:pt x="84" y="418"/>
                      </a:lnTo>
                      <a:lnTo>
                        <a:pt x="54" y="422"/>
                      </a:lnTo>
                      <a:lnTo>
                        <a:pt x="32" y="428"/>
                      </a:lnTo>
                      <a:lnTo>
                        <a:pt x="16" y="434"/>
                      </a:lnTo>
                      <a:lnTo>
                        <a:pt x="4" y="440"/>
                      </a:lnTo>
                      <a:lnTo>
                        <a:pt x="0" y="448"/>
                      </a:lnTo>
                      <a:lnTo>
                        <a:pt x="0" y="456"/>
                      </a:lnTo>
                      <a:lnTo>
                        <a:pt x="4" y="464"/>
                      </a:lnTo>
                      <a:lnTo>
                        <a:pt x="12" y="472"/>
                      </a:lnTo>
                      <a:lnTo>
                        <a:pt x="12" y="472"/>
                      </a:lnTo>
                      <a:lnTo>
                        <a:pt x="20" y="478"/>
                      </a:lnTo>
                      <a:lnTo>
                        <a:pt x="28" y="482"/>
                      </a:lnTo>
                      <a:lnTo>
                        <a:pt x="38" y="484"/>
                      </a:lnTo>
                      <a:lnTo>
                        <a:pt x="48" y="484"/>
                      </a:lnTo>
                      <a:lnTo>
                        <a:pt x="52" y="486"/>
                      </a:lnTo>
                      <a:lnTo>
                        <a:pt x="56" y="490"/>
                      </a:lnTo>
                      <a:lnTo>
                        <a:pt x="56" y="490"/>
                      </a:lnTo>
                      <a:lnTo>
                        <a:pt x="62" y="494"/>
                      </a:lnTo>
                      <a:lnTo>
                        <a:pt x="68" y="496"/>
                      </a:lnTo>
                      <a:lnTo>
                        <a:pt x="78" y="496"/>
                      </a:lnTo>
                      <a:lnTo>
                        <a:pt x="88" y="496"/>
                      </a:lnTo>
                      <a:lnTo>
                        <a:pt x="92" y="498"/>
                      </a:lnTo>
                      <a:lnTo>
                        <a:pt x="96" y="502"/>
                      </a:lnTo>
                      <a:lnTo>
                        <a:pt x="96" y="502"/>
                      </a:lnTo>
                      <a:lnTo>
                        <a:pt x="102" y="506"/>
                      </a:lnTo>
                      <a:lnTo>
                        <a:pt x="108" y="510"/>
                      </a:lnTo>
                      <a:lnTo>
                        <a:pt x="116" y="514"/>
                      </a:lnTo>
                      <a:lnTo>
                        <a:pt x="124" y="514"/>
                      </a:lnTo>
                      <a:lnTo>
                        <a:pt x="144" y="516"/>
                      </a:lnTo>
                      <a:lnTo>
                        <a:pt x="174" y="516"/>
                      </a:lnTo>
                      <a:lnTo>
                        <a:pt x="174" y="516"/>
                      </a:lnTo>
                      <a:lnTo>
                        <a:pt x="192" y="516"/>
                      </a:lnTo>
                      <a:lnTo>
                        <a:pt x="208" y="514"/>
                      </a:lnTo>
                      <a:lnTo>
                        <a:pt x="238" y="508"/>
                      </a:lnTo>
                      <a:lnTo>
                        <a:pt x="250" y="506"/>
                      </a:lnTo>
                      <a:lnTo>
                        <a:pt x="260" y="506"/>
                      </a:lnTo>
                      <a:lnTo>
                        <a:pt x="268" y="506"/>
                      </a:lnTo>
                      <a:lnTo>
                        <a:pt x="272" y="512"/>
                      </a:lnTo>
                      <a:lnTo>
                        <a:pt x="272" y="512"/>
                      </a:lnTo>
                      <a:lnTo>
                        <a:pt x="272" y="516"/>
                      </a:lnTo>
                      <a:lnTo>
                        <a:pt x="268" y="520"/>
                      </a:lnTo>
                      <a:lnTo>
                        <a:pt x="260" y="524"/>
                      </a:lnTo>
                      <a:lnTo>
                        <a:pt x="248" y="524"/>
                      </a:lnTo>
                      <a:lnTo>
                        <a:pt x="174" y="528"/>
                      </a:lnTo>
                      <a:lnTo>
                        <a:pt x="174" y="528"/>
                      </a:lnTo>
                      <a:lnTo>
                        <a:pt x="128" y="534"/>
                      </a:lnTo>
                      <a:lnTo>
                        <a:pt x="106" y="538"/>
                      </a:lnTo>
                      <a:lnTo>
                        <a:pt x="86" y="542"/>
                      </a:lnTo>
                      <a:lnTo>
                        <a:pt x="72" y="546"/>
                      </a:lnTo>
                      <a:lnTo>
                        <a:pt x="62" y="552"/>
                      </a:lnTo>
                      <a:lnTo>
                        <a:pt x="60" y="554"/>
                      </a:lnTo>
                      <a:lnTo>
                        <a:pt x="62" y="558"/>
                      </a:lnTo>
                      <a:lnTo>
                        <a:pt x="64" y="562"/>
                      </a:lnTo>
                      <a:lnTo>
                        <a:pt x="68" y="564"/>
                      </a:lnTo>
                      <a:lnTo>
                        <a:pt x="68" y="564"/>
                      </a:lnTo>
                      <a:lnTo>
                        <a:pt x="84" y="570"/>
                      </a:lnTo>
                      <a:lnTo>
                        <a:pt x="102" y="574"/>
                      </a:lnTo>
                      <a:lnTo>
                        <a:pt x="140" y="580"/>
                      </a:lnTo>
                      <a:lnTo>
                        <a:pt x="154" y="584"/>
                      </a:lnTo>
                      <a:lnTo>
                        <a:pt x="162" y="586"/>
                      </a:lnTo>
                      <a:lnTo>
                        <a:pt x="162" y="588"/>
                      </a:lnTo>
                      <a:lnTo>
                        <a:pt x="160" y="590"/>
                      </a:lnTo>
                      <a:lnTo>
                        <a:pt x="148" y="594"/>
                      </a:lnTo>
                      <a:lnTo>
                        <a:pt x="148" y="594"/>
                      </a:lnTo>
                      <a:lnTo>
                        <a:pt x="136" y="598"/>
                      </a:lnTo>
                      <a:lnTo>
                        <a:pt x="132" y="602"/>
                      </a:lnTo>
                      <a:lnTo>
                        <a:pt x="132" y="604"/>
                      </a:lnTo>
                      <a:lnTo>
                        <a:pt x="132" y="606"/>
                      </a:lnTo>
                      <a:lnTo>
                        <a:pt x="136" y="608"/>
                      </a:lnTo>
                      <a:lnTo>
                        <a:pt x="146" y="614"/>
                      </a:lnTo>
                      <a:lnTo>
                        <a:pt x="182" y="624"/>
                      </a:lnTo>
                      <a:lnTo>
                        <a:pt x="224" y="636"/>
                      </a:lnTo>
                      <a:lnTo>
                        <a:pt x="224" y="636"/>
                      </a:lnTo>
                      <a:lnTo>
                        <a:pt x="242" y="642"/>
                      </a:lnTo>
                      <a:lnTo>
                        <a:pt x="248" y="642"/>
                      </a:lnTo>
                      <a:lnTo>
                        <a:pt x="248" y="642"/>
                      </a:lnTo>
                      <a:lnTo>
                        <a:pt x="248" y="640"/>
                      </a:lnTo>
                      <a:lnTo>
                        <a:pt x="242" y="634"/>
                      </a:lnTo>
                      <a:lnTo>
                        <a:pt x="230" y="622"/>
                      </a:lnTo>
                      <a:lnTo>
                        <a:pt x="228" y="618"/>
                      </a:lnTo>
                      <a:lnTo>
                        <a:pt x="228" y="616"/>
                      </a:lnTo>
                      <a:lnTo>
                        <a:pt x="232" y="614"/>
                      </a:lnTo>
                      <a:lnTo>
                        <a:pt x="232" y="614"/>
                      </a:lnTo>
                      <a:lnTo>
                        <a:pt x="238" y="612"/>
                      </a:lnTo>
                      <a:lnTo>
                        <a:pt x="242" y="614"/>
                      </a:lnTo>
                      <a:lnTo>
                        <a:pt x="246" y="620"/>
                      </a:lnTo>
                      <a:lnTo>
                        <a:pt x="250" y="622"/>
                      </a:lnTo>
                      <a:lnTo>
                        <a:pt x="254" y="622"/>
                      </a:lnTo>
                      <a:lnTo>
                        <a:pt x="262" y="622"/>
                      </a:lnTo>
                      <a:lnTo>
                        <a:pt x="272" y="618"/>
                      </a:lnTo>
                      <a:lnTo>
                        <a:pt x="272" y="618"/>
                      </a:lnTo>
                      <a:lnTo>
                        <a:pt x="282" y="614"/>
                      </a:lnTo>
                      <a:lnTo>
                        <a:pt x="286" y="614"/>
                      </a:lnTo>
                      <a:lnTo>
                        <a:pt x="286" y="616"/>
                      </a:lnTo>
                      <a:lnTo>
                        <a:pt x="286" y="618"/>
                      </a:lnTo>
                      <a:lnTo>
                        <a:pt x="284" y="622"/>
                      </a:lnTo>
                      <a:lnTo>
                        <a:pt x="286" y="626"/>
                      </a:lnTo>
                      <a:lnTo>
                        <a:pt x="290" y="630"/>
                      </a:lnTo>
                      <a:lnTo>
                        <a:pt x="300" y="630"/>
                      </a:lnTo>
                      <a:lnTo>
                        <a:pt x="300" y="630"/>
                      </a:lnTo>
                      <a:lnTo>
                        <a:pt x="312" y="630"/>
                      </a:lnTo>
                      <a:lnTo>
                        <a:pt x="320" y="626"/>
                      </a:lnTo>
                      <a:lnTo>
                        <a:pt x="326" y="622"/>
                      </a:lnTo>
                      <a:lnTo>
                        <a:pt x="330" y="618"/>
                      </a:lnTo>
                      <a:lnTo>
                        <a:pt x="334" y="616"/>
                      </a:lnTo>
                      <a:lnTo>
                        <a:pt x="338" y="614"/>
                      </a:lnTo>
                      <a:lnTo>
                        <a:pt x="344" y="614"/>
                      </a:lnTo>
                      <a:lnTo>
                        <a:pt x="350" y="620"/>
                      </a:lnTo>
                      <a:lnTo>
                        <a:pt x="350" y="620"/>
                      </a:lnTo>
                      <a:lnTo>
                        <a:pt x="358" y="624"/>
                      </a:lnTo>
                      <a:lnTo>
                        <a:pt x="364" y="624"/>
                      </a:lnTo>
                      <a:lnTo>
                        <a:pt x="368" y="622"/>
                      </a:lnTo>
                      <a:lnTo>
                        <a:pt x="370" y="618"/>
                      </a:lnTo>
                      <a:lnTo>
                        <a:pt x="374" y="614"/>
                      </a:lnTo>
                      <a:lnTo>
                        <a:pt x="380" y="610"/>
                      </a:lnTo>
                      <a:lnTo>
                        <a:pt x="386" y="610"/>
                      </a:lnTo>
                      <a:lnTo>
                        <a:pt x="396" y="612"/>
                      </a:lnTo>
                      <a:lnTo>
                        <a:pt x="396" y="612"/>
                      </a:lnTo>
                      <a:lnTo>
                        <a:pt x="408" y="616"/>
                      </a:lnTo>
                      <a:lnTo>
                        <a:pt x="420" y="618"/>
                      </a:lnTo>
                      <a:lnTo>
                        <a:pt x="446" y="618"/>
                      </a:lnTo>
                      <a:lnTo>
                        <a:pt x="468" y="620"/>
                      </a:lnTo>
                      <a:lnTo>
                        <a:pt x="476" y="622"/>
                      </a:lnTo>
                      <a:lnTo>
                        <a:pt x="484" y="628"/>
                      </a:lnTo>
                      <a:lnTo>
                        <a:pt x="484" y="628"/>
                      </a:lnTo>
                      <a:lnTo>
                        <a:pt x="488" y="632"/>
                      </a:lnTo>
                      <a:lnTo>
                        <a:pt x="492" y="634"/>
                      </a:lnTo>
                      <a:lnTo>
                        <a:pt x="500" y="634"/>
                      </a:lnTo>
                      <a:lnTo>
                        <a:pt x="506" y="634"/>
                      </a:lnTo>
                      <a:lnTo>
                        <a:pt x="512" y="634"/>
                      </a:lnTo>
                      <a:lnTo>
                        <a:pt x="522" y="638"/>
                      </a:lnTo>
                      <a:lnTo>
                        <a:pt x="534" y="642"/>
                      </a:lnTo>
                      <a:lnTo>
                        <a:pt x="534" y="642"/>
                      </a:lnTo>
                      <a:lnTo>
                        <a:pt x="560" y="654"/>
                      </a:lnTo>
                      <a:lnTo>
                        <a:pt x="578" y="664"/>
                      </a:lnTo>
                      <a:lnTo>
                        <a:pt x="584" y="666"/>
                      </a:lnTo>
                      <a:lnTo>
                        <a:pt x="584" y="670"/>
                      </a:lnTo>
                      <a:lnTo>
                        <a:pt x="584" y="674"/>
                      </a:lnTo>
                      <a:lnTo>
                        <a:pt x="578" y="680"/>
                      </a:lnTo>
                      <a:lnTo>
                        <a:pt x="578" y="680"/>
                      </a:lnTo>
                      <a:lnTo>
                        <a:pt x="576" y="684"/>
                      </a:lnTo>
                      <a:lnTo>
                        <a:pt x="576" y="688"/>
                      </a:lnTo>
                      <a:lnTo>
                        <a:pt x="578" y="692"/>
                      </a:lnTo>
                      <a:lnTo>
                        <a:pt x="582" y="696"/>
                      </a:lnTo>
                      <a:lnTo>
                        <a:pt x="596" y="704"/>
                      </a:lnTo>
                      <a:lnTo>
                        <a:pt x="612" y="714"/>
                      </a:lnTo>
                      <a:lnTo>
                        <a:pt x="642" y="734"/>
                      </a:lnTo>
                      <a:lnTo>
                        <a:pt x="652" y="742"/>
                      </a:lnTo>
                      <a:lnTo>
                        <a:pt x="654" y="746"/>
                      </a:lnTo>
                      <a:lnTo>
                        <a:pt x="654" y="750"/>
                      </a:lnTo>
                      <a:lnTo>
                        <a:pt x="654" y="750"/>
                      </a:lnTo>
                      <a:lnTo>
                        <a:pt x="650" y="756"/>
                      </a:lnTo>
                      <a:lnTo>
                        <a:pt x="644" y="764"/>
                      </a:lnTo>
                      <a:lnTo>
                        <a:pt x="632" y="776"/>
                      </a:lnTo>
                      <a:lnTo>
                        <a:pt x="628" y="780"/>
                      </a:lnTo>
                      <a:lnTo>
                        <a:pt x="628" y="782"/>
                      </a:lnTo>
                      <a:lnTo>
                        <a:pt x="632" y="784"/>
                      </a:lnTo>
                      <a:lnTo>
                        <a:pt x="642" y="780"/>
                      </a:lnTo>
                      <a:lnTo>
                        <a:pt x="642" y="780"/>
                      </a:lnTo>
                      <a:lnTo>
                        <a:pt x="660" y="776"/>
                      </a:lnTo>
                      <a:lnTo>
                        <a:pt x="666" y="776"/>
                      </a:lnTo>
                      <a:lnTo>
                        <a:pt x="668" y="776"/>
                      </a:lnTo>
                      <a:lnTo>
                        <a:pt x="670" y="782"/>
                      </a:lnTo>
                      <a:lnTo>
                        <a:pt x="674" y="786"/>
                      </a:lnTo>
                      <a:lnTo>
                        <a:pt x="678" y="790"/>
                      </a:lnTo>
                      <a:lnTo>
                        <a:pt x="678" y="790"/>
                      </a:lnTo>
                      <a:lnTo>
                        <a:pt x="684" y="794"/>
                      </a:lnTo>
                      <a:lnTo>
                        <a:pt x="686" y="798"/>
                      </a:lnTo>
                      <a:lnTo>
                        <a:pt x="684" y="802"/>
                      </a:lnTo>
                      <a:lnTo>
                        <a:pt x="682" y="806"/>
                      </a:lnTo>
                      <a:lnTo>
                        <a:pt x="680" y="810"/>
                      </a:lnTo>
                      <a:lnTo>
                        <a:pt x="680" y="814"/>
                      </a:lnTo>
                      <a:lnTo>
                        <a:pt x="686" y="818"/>
                      </a:lnTo>
                      <a:lnTo>
                        <a:pt x="696" y="824"/>
                      </a:lnTo>
                      <a:lnTo>
                        <a:pt x="696" y="824"/>
                      </a:lnTo>
                      <a:lnTo>
                        <a:pt x="704" y="828"/>
                      </a:lnTo>
                      <a:lnTo>
                        <a:pt x="708" y="834"/>
                      </a:lnTo>
                      <a:lnTo>
                        <a:pt x="706" y="838"/>
                      </a:lnTo>
                      <a:lnTo>
                        <a:pt x="702" y="844"/>
                      </a:lnTo>
                      <a:lnTo>
                        <a:pt x="700" y="850"/>
                      </a:lnTo>
                      <a:lnTo>
                        <a:pt x="698" y="854"/>
                      </a:lnTo>
                      <a:lnTo>
                        <a:pt x="702" y="858"/>
                      </a:lnTo>
                      <a:lnTo>
                        <a:pt x="710" y="862"/>
                      </a:lnTo>
                      <a:lnTo>
                        <a:pt x="710" y="862"/>
                      </a:lnTo>
                      <a:lnTo>
                        <a:pt x="720" y="864"/>
                      </a:lnTo>
                      <a:lnTo>
                        <a:pt x="726" y="870"/>
                      </a:lnTo>
                      <a:lnTo>
                        <a:pt x="730" y="876"/>
                      </a:lnTo>
                      <a:lnTo>
                        <a:pt x="730" y="882"/>
                      </a:lnTo>
                      <a:lnTo>
                        <a:pt x="728" y="888"/>
                      </a:lnTo>
                      <a:lnTo>
                        <a:pt x="722" y="894"/>
                      </a:lnTo>
                      <a:lnTo>
                        <a:pt x="716" y="898"/>
                      </a:lnTo>
                      <a:lnTo>
                        <a:pt x="706" y="902"/>
                      </a:lnTo>
                      <a:lnTo>
                        <a:pt x="706" y="902"/>
                      </a:lnTo>
                      <a:lnTo>
                        <a:pt x="698" y="904"/>
                      </a:lnTo>
                      <a:lnTo>
                        <a:pt x="694" y="906"/>
                      </a:lnTo>
                      <a:lnTo>
                        <a:pt x="690" y="910"/>
                      </a:lnTo>
                      <a:lnTo>
                        <a:pt x="690" y="916"/>
                      </a:lnTo>
                      <a:lnTo>
                        <a:pt x="690" y="922"/>
                      </a:lnTo>
                      <a:lnTo>
                        <a:pt x="694" y="928"/>
                      </a:lnTo>
                      <a:lnTo>
                        <a:pt x="704" y="942"/>
                      </a:lnTo>
                      <a:lnTo>
                        <a:pt x="704" y="942"/>
                      </a:lnTo>
                      <a:lnTo>
                        <a:pt x="708" y="948"/>
                      </a:lnTo>
                      <a:lnTo>
                        <a:pt x="708" y="952"/>
                      </a:lnTo>
                      <a:lnTo>
                        <a:pt x="704" y="956"/>
                      </a:lnTo>
                      <a:lnTo>
                        <a:pt x="698" y="956"/>
                      </a:lnTo>
                      <a:lnTo>
                        <a:pt x="686" y="960"/>
                      </a:lnTo>
                      <a:lnTo>
                        <a:pt x="682" y="960"/>
                      </a:lnTo>
                      <a:lnTo>
                        <a:pt x="684" y="964"/>
                      </a:lnTo>
                      <a:lnTo>
                        <a:pt x="684" y="964"/>
                      </a:lnTo>
                      <a:lnTo>
                        <a:pt x="690" y="972"/>
                      </a:lnTo>
                      <a:lnTo>
                        <a:pt x="696" y="980"/>
                      </a:lnTo>
                      <a:lnTo>
                        <a:pt x="698" y="984"/>
                      </a:lnTo>
                      <a:lnTo>
                        <a:pt x="702" y="986"/>
                      </a:lnTo>
                      <a:lnTo>
                        <a:pt x="706" y="986"/>
                      </a:lnTo>
                      <a:lnTo>
                        <a:pt x="710" y="984"/>
                      </a:lnTo>
                      <a:lnTo>
                        <a:pt x="710" y="984"/>
                      </a:lnTo>
                      <a:lnTo>
                        <a:pt x="716" y="984"/>
                      </a:lnTo>
                      <a:lnTo>
                        <a:pt x="722" y="984"/>
                      </a:lnTo>
                      <a:lnTo>
                        <a:pt x="738" y="988"/>
                      </a:lnTo>
                      <a:lnTo>
                        <a:pt x="744" y="990"/>
                      </a:lnTo>
                      <a:lnTo>
                        <a:pt x="752" y="988"/>
                      </a:lnTo>
                      <a:lnTo>
                        <a:pt x="758" y="984"/>
                      </a:lnTo>
                      <a:lnTo>
                        <a:pt x="764" y="974"/>
                      </a:lnTo>
                      <a:lnTo>
                        <a:pt x="764" y="974"/>
                      </a:lnTo>
                      <a:lnTo>
                        <a:pt x="768" y="970"/>
                      </a:lnTo>
                      <a:lnTo>
                        <a:pt x="770" y="966"/>
                      </a:lnTo>
                      <a:lnTo>
                        <a:pt x="780" y="960"/>
                      </a:lnTo>
                      <a:lnTo>
                        <a:pt x="790" y="960"/>
                      </a:lnTo>
                      <a:lnTo>
                        <a:pt x="800" y="960"/>
                      </a:lnTo>
                      <a:lnTo>
                        <a:pt x="808" y="962"/>
                      </a:lnTo>
                      <a:lnTo>
                        <a:pt x="816" y="966"/>
                      </a:lnTo>
                      <a:lnTo>
                        <a:pt x="818" y="970"/>
                      </a:lnTo>
                      <a:lnTo>
                        <a:pt x="818" y="972"/>
                      </a:lnTo>
                      <a:lnTo>
                        <a:pt x="818" y="972"/>
                      </a:lnTo>
                      <a:lnTo>
                        <a:pt x="818" y="972"/>
                      </a:lnTo>
                      <a:lnTo>
                        <a:pt x="812" y="978"/>
                      </a:lnTo>
                      <a:lnTo>
                        <a:pt x="810" y="980"/>
                      </a:lnTo>
                      <a:lnTo>
                        <a:pt x="812" y="982"/>
                      </a:lnTo>
                      <a:lnTo>
                        <a:pt x="818" y="982"/>
                      </a:lnTo>
                      <a:lnTo>
                        <a:pt x="822" y="984"/>
                      </a:lnTo>
                      <a:lnTo>
                        <a:pt x="828" y="986"/>
                      </a:lnTo>
                      <a:lnTo>
                        <a:pt x="828" y="990"/>
                      </a:lnTo>
                      <a:lnTo>
                        <a:pt x="826" y="994"/>
                      </a:lnTo>
                      <a:lnTo>
                        <a:pt x="826" y="994"/>
                      </a:lnTo>
                      <a:lnTo>
                        <a:pt x="824" y="998"/>
                      </a:lnTo>
                      <a:lnTo>
                        <a:pt x="824" y="1000"/>
                      </a:lnTo>
                      <a:lnTo>
                        <a:pt x="828" y="1006"/>
                      </a:lnTo>
                      <a:lnTo>
                        <a:pt x="836" y="1010"/>
                      </a:lnTo>
                      <a:lnTo>
                        <a:pt x="846" y="1014"/>
                      </a:lnTo>
                      <a:lnTo>
                        <a:pt x="866" y="1020"/>
                      </a:lnTo>
                      <a:lnTo>
                        <a:pt x="872" y="1022"/>
                      </a:lnTo>
                      <a:lnTo>
                        <a:pt x="874" y="1024"/>
                      </a:lnTo>
                      <a:lnTo>
                        <a:pt x="874" y="1024"/>
                      </a:lnTo>
                      <a:lnTo>
                        <a:pt x="874" y="1024"/>
                      </a:lnTo>
                      <a:lnTo>
                        <a:pt x="868" y="1034"/>
                      </a:lnTo>
                      <a:lnTo>
                        <a:pt x="866" y="1040"/>
                      </a:lnTo>
                      <a:lnTo>
                        <a:pt x="868" y="1044"/>
                      </a:lnTo>
                      <a:lnTo>
                        <a:pt x="874" y="1050"/>
                      </a:lnTo>
                      <a:lnTo>
                        <a:pt x="874" y="1050"/>
                      </a:lnTo>
                      <a:lnTo>
                        <a:pt x="874" y="1052"/>
                      </a:lnTo>
                      <a:lnTo>
                        <a:pt x="872" y="1054"/>
                      </a:lnTo>
                      <a:lnTo>
                        <a:pt x="862" y="1052"/>
                      </a:lnTo>
                      <a:lnTo>
                        <a:pt x="848" y="1048"/>
                      </a:lnTo>
                      <a:lnTo>
                        <a:pt x="832" y="1040"/>
                      </a:lnTo>
                      <a:lnTo>
                        <a:pt x="832" y="1040"/>
                      </a:lnTo>
                      <a:lnTo>
                        <a:pt x="822" y="1036"/>
                      </a:lnTo>
                      <a:lnTo>
                        <a:pt x="810" y="1032"/>
                      </a:lnTo>
                      <a:lnTo>
                        <a:pt x="784" y="1028"/>
                      </a:lnTo>
                      <a:lnTo>
                        <a:pt x="758" y="1028"/>
                      </a:lnTo>
                      <a:lnTo>
                        <a:pt x="748" y="1030"/>
                      </a:lnTo>
                      <a:lnTo>
                        <a:pt x="742" y="1032"/>
                      </a:lnTo>
                      <a:lnTo>
                        <a:pt x="742" y="1032"/>
                      </a:lnTo>
                      <a:lnTo>
                        <a:pt x="738" y="1036"/>
                      </a:lnTo>
                      <a:lnTo>
                        <a:pt x="740" y="1042"/>
                      </a:lnTo>
                      <a:lnTo>
                        <a:pt x="744" y="1046"/>
                      </a:lnTo>
                      <a:lnTo>
                        <a:pt x="750" y="1050"/>
                      </a:lnTo>
                      <a:lnTo>
                        <a:pt x="764" y="1056"/>
                      </a:lnTo>
                      <a:lnTo>
                        <a:pt x="782" y="1060"/>
                      </a:lnTo>
                      <a:lnTo>
                        <a:pt x="782" y="1060"/>
                      </a:lnTo>
                      <a:lnTo>
                        <a:pt x="796" y="1060"/>
                      </a:lnTo>
                      <a:lnTo>
                        <a:pt x="804" y="1064"/>
                      </a:lnTo>
                      <a:lnTo>
                        <a:pt x="810" y="1068"/>
                      </a:lnTo>
                      <a:lnTo>
                        <a:pt x="816" y="1072"/>
                      </a:lnTo>
                      <a:lnTo>
                        <a:pt x="820" y="1078"/>
                      </a:lnTo>
                      <a:lnTo>
                        <a:pt x="824" y="1082"/>
                      </a:lnTo>
                      <a:lnTo>
                        <a:pt x="832" y="1086"/>
                      </a:lnTo>
                      <a:lnTo>
                        <a:pt x="844" y="1088"/>
                      </a:lnTo>
                      <a:lnTo>
                        <a:pt x="844" y="1088"/>
                      </a:lnTo>
                      <a:lnTo>
                        <a:pt x="856" y="1090"/>
                      </a:lnTo>
                      <a:lnTo>
                        <a:pt x="864" y="1092"/>
                      </a:lnTo>
                      <a:lnTo>
                        <a:pt x="868" y="1096"/>
                      </a:lnTo>
                      <a:lnTo>
                        <a:pt x="870" y="1098"/>
                      </a:lnTo>
                      <a:lnTo>
                        <a:pt x="866" y="1108"/>
                      </a:lnTo>
                      <a:lnTo>
                        <a:pt x="866" y="1112"/>
                      </a:lnTo>
                      <a:lnTo>
                        <a:pt x="868" y="1118"/>
                      </a:lnTo>
                      <a:lnTo>
                        <a:pt x="868" y="1118"/>
                      </a:lnTo>
                      <a:lnTo>
                        <a:pt x="872" y="1122"/>
                      </a:lnTo>
                      <a:lnTo>
                        <a:pt x="876" y="1120"/>
                      </a:lnTo>
                      <a:lnTo>
                        <a:pt x="880" y="1118"/>
                      </a:lnTo>
                      <a:lnTo>
                        <a:pt x="882" y="1114"/>
                      </a:lnTo>
                      <a:lnTo>
                        <a:pt x="888" y="1106"/>
                      </a:lnTo>
                      <a:lnTo>
                        <a:pt x="888" y="1106"/>
                      </a:lnTo>
                      <a:lnTo>
                        <a:pt x="890" y="1110"/>
                      </a:lnTo>
                      <a:lnTo>
                        <a:pt x="890" y="1110"/>
                      </a:lnTo>
                      <a:lnTo>
                        <a:pt x="888" y="1116"/>
                      </a:lnTo>
                      <a:lnTo>
                        <a:pt x="888" y="1122"/>
                      </a:lnTo>
                      <a:lnTo>
                        <a:pt x="882" y="1134"/>
                      </a:lnTo>
                      <a:lnTo>
                        <a:pt x="876" y="1148"/>
                      </a:lnTo>
                      <a:lnTo>
                        <a:pt x="872" y="1164"/>
                      </a:lnTo>
                      <a:lnTo>
                        <a:pt x="872" y="1164"/>
                      </a:lnTo>
                      <a:lnTo>
                        <a:pt x="870" y="1170"/>
                      </a:lnTo>
                      <a:lnTo>
                        <a:pt x="872" y="1176"/>
                      </a:lnTo>
                      <a:lnTo>
                        <a:pt x="876" y="1182"/>
                      </a:lnTo>
                      <a:lnTo>
                        <a:pt x="876" y="1184"/>
                      </a:lnTo>
                      <a:lnTo>
                        <a:pt x="876" y="1186"/>
                      </a:lnTo>
                      <a:lnTo>
                        <a:pt x="866" y="1192"/>
                      </a:lnTo>
                      <a:lnTo>
                        <a:pt x="866" y="1192"/>
                      </a:lnTo>
                      <a:lnTo>
                        <a:pt x="858" y="1194"/>
                      </a:lnTo>
                      <a:lnTo>
                        <a:pt x="850" y="1196"/>
                      </a:lnTo>
                      <a:lnTo>
                        <a:pt x="838" y="1192"/>
                      </a:lnTo>
                      <a:lnTo>
                        <a:pt x="828" y="1190"/>
                      </a:lnTo>
                      <a:lnTo>
                        <a:pt x="822" y="1190"/>
                      </a:lnTo>
                      <a:lnTo>
                        <a:pt x="818" y="1194"/>
                      </a:lnTo>
                      <a:lnTo>
                        <a:pt x="818" y="1194"/>
                      </a:lnTo>
                      <a:lnTo>
                        <a:pt x="812" y="1196"/>
                      </a:lnTo>
                      <a:lnTo>
                        <a:pt x="806" y="1198"/>
                      </a:lnTo>
                      <a:lnTo>
                        <a:pt x="796" y="1202"/>
                      </a:lnTo>
                      <a:lnTo>
                        <a:pt x="788" y="1204"/>
                      </a:lnTo>
                      <a:lnTo>
                        <a:pt x="786" y="1206"/>
                      </a:lnTo>
                      <a:lnTo>
                        <a:pt x="788" y="1210"/>
                      </a:lnTo>
                      <a:lnTo>
                        <a:pt x="788" y="1210"/>
                      </a:lnTo>
                      <a:lnTo>
                        <a:pt x="788" y="1212"/>
                      </a:lnTo>
                      <a:lnTo>
                        <a:pt x="788" y="1214"/>
                      </a:lnTo>
                      <a:lnTo>
                        <a:pt x="784" y="1214"/>
                      </a:lnTo>
                      <a:lnTo>
                        <a:pt x="784" y="1216"/>
                      </a:lnTo>
                      <a:lnTo>
                        <a:pt x="784" y="1216"/>
                      </a:lnTo>
                      <a:lnTo>
                        <a:pt x="790" y="1222"/>
                      </a:lnTo>
                      <a:lnTo>
                        <a:pt x="790" y="1222"/>
                      </a:lnTo>
                      <a:lnTo>
                        <a:pt x="794" y="1226"/>
                      </a:lnTo>
                      <a:lnTo>
                        <a:pt x="794" y="1228"/>
                      </a:lnTo>
                      <a:lnTo>
                        <a:pt x="792" y="1232"/>
                      </a:lnTo>
                      <a:lnTo>
                        <a:pt x="788" y="1234"/>
                      </a:lnTo>
                      <a:lnTo>
                        <a:pt x="778" y="1240"/>
                      </a:lnTo>
                      <a:lnTo>
                        <a:pt x="774" y="1242"/>
                      </a:lnTo>
                      <a:lnTo>
                        <a:pt x="774" y="1246"/>
                      </a:lnTo>
                      <a:lnTo>
                        <a:pt x="774" y="1246"/>
                      </a:lnTo>
                      <a:lnTo>
                        <a:pt x="774" y="1252"/>
                      </a:lnTo>
                      <a:lnTo>
                        <a:pt x="772" y="1260"/>
                      </a:lnTo>
                      <a:lnTo>
                        <a:pt x="762" y="1284"/>
                      </a:lnTo>
                      <a:lnTo>
                        <a:pt x="762" y="1284"/>
                      </a:lnTo>
                      <a:lnTo>
                        <a:pt x="762" y="1292"/>
                      </a:lnTo>
                      <a:lnTo>
                        <a:pt x="762" y="1296"/>
                      </a:lnTo>
                      <a:lnTo>
                        <a:pt x="766" y="1300"/>
                      </a:lnTo>
                      <a:lnTo>
                        <a:pt x="772" y="1302"/>
                      </a:lnTo>
                      <a:lnTo>
                        <a:pt x="788" y="1306"/>
                      </a:lnTo>
                      <a:lnTo>
                        <a:pt x="810" y="1306"/>
                      </a:lnTo>
                      <a:lnTo>
                        <a:pt x="810" y="1306"/>
                      </a:lnTo>
                      <a:lnTo>
                        <a:pt x="800" y="1312"/>
                      </a:lnTo>
                      <a:lnTo>
                        <a:pt x="790" y="1320"/>
                      </a:lnTo>
                      <a:lnTo>
                        <a:pt x="782" y="1328"/>
                      </a:lnTo>
                      <a:lnTo>
                        <a:pt x="776" y="1338"/>
                      </a:lnTo>
                      <a:lnTo>
                        <a:pt x="772" y="1346"/>
                      </a:lnTo>
                      <a:lnTo>
                        <a:pt x="772" y="1354"/>
                      </a:lnTo>
                      <a:lnTo>
                        <a:pt x="774" y="1362"/>
                      </a:lnTo>
                      <a:lnTo>
                        <a:pt x="780" y="1368"/>
                      </a:lnTo>
                      <a:lnTo>
                        <a:pt x="780" y="1368"/>
                      </a:lnTo>
                      <a:lnTo>
                        <a:pt x="786" y="1374"/>
                      </a:lnTo>
                      <a:lnTo>
                        <a:pt x="790" y="1378"/>
                      </a:lnTo>
                      <a:lnTo>
                        <a:pt x="792" y="1384"/>
                      </a:lnTo>
                      <a:lnTo>
                        <a:pt x="792" y="1390"/>
                      </a:lnTo>
                      <a:lnTo>
                        <a:pt x="792" y="1392"/>
                      </a:lnTo>
                      <a:lnTo>
                        <a:pt x="796" y="1392"/>
                      </a:lnTo>
                      <a:lnTo>
                        <a:pt x="796" y="1392"/>
                      </a:lnTo>
                      <a:lnTo>
                        <a:pt x="806" y="1394"/>
                      </a:lnTo>
                      <a:lnTo>
                        <a:pt x="812" y="1400"/>
                      </a:lnTo>
                      <a:lnTo>
                        <a:pt x="818" y="1406"/>
                      </a:lnTo>
                      <a:lnTo>
                        <a:pt x="818" y="1410"/>
                      </a:lnTo>
                      <a:lnTo>
                        <a:pt x="818" y="1414"/>
                      </a:lnTo>
                      <a:lnTo>
                        <a:pt x="818" y="1414"/>
                      </a:lnTo>
                      <a:lnTo>
                        <a:pt x="818" y="1420"/>
                      </a:lnTo>
                      <a:lnTo>
                        <a:pt x="818" y="1422"/>
                      </a:lnTo>
                      <a:lnTo>
                        <a:pt x="824" y="1426"/>
                      </a:lnTo>
                      <a:lnTo>
                        <a:pt x="828" y="1430"/>
                      </a:lnTo>
                      <a:lnTo>
                        <a:pt x="830" y="1434"/>
                      </a:lnTo>
                      <a:lnTo>
                        <a:pt x="830" y="1440"/>
                      </a:lnTo>
                      <a:lnTo>
                        <a:pt x="830" y="1440"/>
                      </a:lnTo>
                      <a:lnTo>
                        <a:pt x="830" y="1450"/>
                      </a:lnTo>
                      <a:lnTo>
                        <a:pt x="834" y="1452"/>
                      </a:lnTo>
                      <a:lnTo>
                        <a:pt x="836" y="1454"/>
                      </a:lnTo>
                      <a:lnTo>
                        <a:pt x="836" y="1462"/>
                      </a:lnTo>
                      <a:lnTo>
                        <a:pt x="836" y="1462"/>
                      </a:lnTo>
                      <a:lnTo>
                        <a:pt x="836" y="1476"/>
                      </a:lnTo>
                      <a:lnTo>
                        <a:pt x="836" y="1482"/>
                      </a:lnTo>
                      <a:lnTo>
                        <a:pt x="840" y="1488"/>
                      </a:lnTo>
                      <a:lnTo>
                        <a:pt x="842" y="1490"/>
                      </a:lnTo>
                      <a:lnTo>
                        <a:pt x="848" y="1488"/>
                      </a:lnTo>
                      <a:lnTo>
                        <a:pt x="852" y="1482"/>
                      </a:lnTo>
                      <a:lnTo>
                        <a:pt x="860" y="1470"/>
                      </a:lnTo>
                      <a:lnTo>
                        <a:pt x="860" y="1470"/>
                      </a:lnTo>
                      <a:lnTo>
                        <a:pt x="870" y="1454"/>
                      </a:lnTo>
                      <a:lnTo>
                        <a:pt x="872" y="1454"/>
                      </a:lnTo>
                      <a:lnTo>
                        <a:pt x="874" y="1456"/>
                      </a:lnTo>
                      <a:lnTo>
                        <a:pt x="876" y="1462"/>
                      </a:lnTo>
                      <a:lnTo>
                        <a:pt x="878" y="1462"/>
                      </a:lnTo>
                      <a:lnTo>
                        <a:pt x="882" y="1460"/>
                      </a:lnTo>
                      <a:lnTo>
                        <a:pt x="882" y="1460"/>
                      </a:lnTo>
                      <a:lnTo>
                        <a:pt x="888" y="1456"/>
                      </a:lnTo>
                      <a:lnTo>
                        <a:pt x="894" y="1454"/>
                      </a:lnTo>
                      <a:lnTo>
                        <a:pt x="900" y="1452"/>
                      </a:lnTo>
                      <a:lnTo>
                        <a:pt x="906" y="1454"/>
                      </a:lnTo>
                      <a:lnTo>
                        <a:pt x="912" y="1456"/>
                      </a:lnTo>
                      <a:lnTo>
                        <a:pt x="916" y="1458"/>
                      </a:lnTo>
                      <a:lnTo>
                        <a:pt x="918" y="1464"/>
                      </a:lnTo>
                      <a:lnTo>
                        <a:pt x="920" y="1470"/>
                      </a:lnTo>
                      <a:lnTo>
                        <a:pt x="920" y="1470"/>
                      </a:lnTo>
                      <a:lnTo>
                        <a:pt x="922" y="1474"/>
                      </a:lnTo>
                      <a:lnTo>
                        <a:pt x="920" y="1474"/>
                      </a:lnTo>
                      <a:lnTo>
                        <a:pt x="912" y="1470"/>
                      </a:lnTo>
                      <a:lnTo>
                        <a:pt x="902" y="1464"/>
                      </a:lnTo>
                      <a:lnTo>
                        <a:pt x="896" y="1462"/>
                      </a:lnTo>
                      <a:lnTo>
                        <a:pt x="890" y="1464"/>
                      </a:lnTo>
                      <a:lnTo>
                        <a:pt x="890" y="1464"/>
                      </a:lnTo>
                      <a:lnTo>
                        <a:pt x="888" y="1466"/>
                      </a:lnTo>
                      <a:lnTo>
                        <a:pt x="888" y="1468"/>
                      </a:lnTo>
                      <a:lnTo>
                        <a:pt x="894" y="1474"/>
                      </a:lnTo>
                      <a:lnTo>
                        <a:pt x="898" y="1474"/>
                      </a:lnTo>
                      <a:lnTo>
                        <a:pt x="898" y="1476"/>
                      </a:lnTo>
                      <a:lnTo>
                        <a:pt x="896" y="1478"/>
                      </a:lnTo>
                      <a:lnTo>
                        <a:pt x="890" y="1478"/>
                      </a:lnTo>
                      <a:lnTo>
                        <a:pt x="890" y="1478"/>
                      </a:lnTo>
                      <a:lnTo>
                        <a:pt x="884" y="1480"/>
                      </a:lnTo>
                      <a:lnTo>
                        <a:pt x="880" y="1480"/>
                      </a:lnTo>
                      <a:lnTo>
                        <a:pt x="880" y="1484"/>
                      </a:lnTo>
                      <a:lnTo>
                        <a:pt x="880" y="1486"/>
                      </a:lnTo>
                      <a:lnTo>
                        <a:pt x="880" y="1488"/>
                      </a:lnTo>
                      <a:lnTo>
                        <a:pt x="880" y="1490"/>
                      </a:lnTo>
                      <a:lnTo>
                        <a:pt x="876" y="1492"/>
                      </a:lnTo>
                      <a:lnTo>
                        <a:pt x="868" y="1492"/>
                      </a:lnTo>
                      <a:lnTo>
                        <a:pt x="868" y="1492"/>
                      </a:lnTo>
                      <a:lnTo>
                        <a:pt x="856" y="1494"/>
                      </a:lnTo>
                      <a:lnTo>
                        <a:pt x="856" y="1496"/>
                      </a:lnTo>
                      <a:lnTo>
                        <a:pt x="856" y="1496"/>
                      </a:lnTo>
                      <a:lnTo>
                        <a:pt x="860" y="1500"/>
                      </a:lnTo>
                      <a:lnTo>
                        <a:pt x="860" y="1502"/>
                      </a:lnTo>
                      <a:lnTo>
                        <a:pt x="858" y="1504"/>
                      </a:lnTo>
                      <a:lnTo>
                        <a:pt x="858" y="1504"/>
                      </a:lnTo>
                      <a:lnTo>
                        <a:pt x="854" y="1506"/>
                      </a:lnTo>
                      <a:lnTo>
                        <a:pt x="854" y="1506"/>
                      </a:lnTo>
                      <a:lnTo>
                        <a:pt x="856" y="1510"/>
                      </a:lnTo>
                      <a:lnTo>
                        <a:pt x="860" y="1514"/>
                      </a:lnTo>
                      <a:lnTo>
                        <a:pt x="862" y="1516"/>
                      </a:lnTo>
                      <a:lnTo>
                        <a:pt x="860" y="1518"/>
                      </a:lnTo>
                      <a:lnTo>
                        <a:pt x="860" y="1518"/>
                      </a:lnTo>
                      <a:lnTo>
                        <a:pt x="860" y="1522"/>
                      </a:lnTo>
                      <a:lnTo>
                        <a:pt x="860" y="1526"/>
                      </a:lnTo>
                      <a:lnTo>
                        <a:pt x="862" y="1534"/>
                      </a:lnTo>
                      <a:lnTo>
                        <a:pt x="874" y="1554"/>
                      </a:lnTo>
                      <a:lnTo>
                        <a:pt x="874" y="1554"/>
                      </a:lnTo>
                      <a:lnTo>
                        <a:pt x="878" y="1558"/>
                      </a:lnTo>
                      <a:lnTo>
                        <a:pt x="882" y="1560"/>
                      </a:lnTo>
                      <a:lnTo>
                        <a:pt x="890" y="1562"/>
                      </a:lnTo>
                      <a:lnTo>
                        <a:pt x="898" y="1562"/>
                      </a:lnTo>
                      <a:lnTo>
                        <a:pt x="898" y="1564"/>
                      </a:lnTo>
                      <a:lnTo>
                        <a:pt x="898" y="1568"/>
                      </a:lnTo>
                      <a:lnTo>
                        <a:pt x="898" y="1568"/>
                      </a:lnTo>
                      <a:lnTo>
                        <a:pt x="896" y="1572"/>
                      </a:lnTo>
                      <a:lnTo>
                        <a:pt x="898" y="1576"/>
                      </a:lnTo>
                      <a:lnTo>
                        <a:pt x="902" y="1582"/>
                      </a:lnTo>
                      <a:lnTo>
                        <a:pt x="906" y="1590"/>
                      </a:lnTo>
                      <a:lnTo>
                        <a:pt x="908" y="1594"/>
                      </a:lnTo>
                      <a:lnTo>
                        <a:pt x="908" y="1598"/>
                      </a:lnTo>
                      <a:lnTo>
                        <a:pt x="908" y="1598"/>
                      </a:lnTo>
                      <a:lnTo>
                        <a:pt x="908" y="1606"/>
                      </a:lnTo>
                      <a:lnTo>
                        <a:pt x="910" y="1610"/>
                      </a:lnTo>
                      <a:lnTo>
                        <a:pt x="914" y="1614"/>
                      </a:lnTo>
                      <a:lnTo>
                        <a:pt x="926" y="1618"/>
                      </a:lnTo>
                      <a:lnTo>
                        <a:pt x="926" y="1618"/>
                      </a:lnTo>
                      <a:lnTo>
                        <a:pt x="932" y="1622"/>
                      </a:lnTo>
                      <a:lnTo>
                        <a:pt x="934" y="1626"/>
                      </a:lnTo>
                      <a:lnTo>
                        <a:pt x="936" y="1630"/>
                      </a:lnTo>
                      <a:lnTo>
                        <a:pt x="934" y="1634"/>
                      </a:lnTo>
                      <a:lnTo>
                        <a:pt x="934" y="1640"/>
                      </a:lnTo>
                      <a:lnTo>
                        <a:pt x="934" y="1640"/>
                      </a:lnTo>
                      <a:lnTo>
                        <a:pt x="938" y="1640"/>
                      </a:lnTo>
                      <a:lnTo>
                        <a:pt x="938" y="1640"/>
                      </a:lnTo>
                      <a:lnTo>
                        <a:pt x="942" y="1640"/>
                      </a:lnTo>
                      <a:lnTo>
                        <a:pt x="944" y="1640"/>
                      </a:lnTo>
                      <a:lnTo>
                        <a:pt x="946" y="1648"/>
                      </a:lnTo>
                      <a:lnTo>
                        <a:pt x="946" y="1654"/>
                      </a:lnTo>
                      <a:lnTo>
                        <a:pt x="948" y="1656"/>
                      </a:lnTo>
                      <a:lnTo>
                        <a:pt x="950" y="1656"/>
                      </a:lnTo>
                      <a:lnTo>
                        <a:pt x="950" y="1656"/>
                      </a:lnTo>
                      <a:lnTo>
                        <a:pt x="956" y="1656"/>
                      </a:lnTo>
                      <a:lnTo>
                        <a:pt x="958" y="1656"/>
                      </a:lnTo>
                      <a:lnTo>
                        <a:pt x="958" y="1662"/>
                      </a:lnTo>
                      <a:lnTo>
                        <a:pt x="954" y="1672"/>
                      </a:lnTo>
                      <a:lnTo>
                        <a:pt x="954" y="1672"/>
                      </a:lnTo>
                      <a:lnTo>
                        <a:pt x="952" y="1676"/>
                      </a:lnTo>
                      <a:lnTo>
                        <a:pt x="956" y="1678"/>
                      </a:lnTo>
                      <a:lnTo>
                        <a:pt x="966" y="1678"/>
                      </a:lnTo>
                      <a:lnTo>
                        <a:pt x="978" y="1678"/>
                      </a:lnTo>
                      <a:lnTo>
                        <a:pt x="980" y="1680"/>
                      </a:lnTo>
                      <a:lnTo>
                        <a:pt x="980" y="1684"/>
                      </a:lnTo>
                      <a:lnTo>
                        <a:pt x="980" y="1684"/>
                      </a:lnTo>
                      <a:lnTo>
                        <a:pt x="978" y="1690"/>
                      </a:lnTo>
                      <a:lnTo>
                        <a:pt x="978" y="1692"/>
                      </a:lnTo>
                      <a:lnTo>
                        <a:pt x="980" y="1694"/>
                      </a:lnTo>
                      <a:lnTo>
                        <a:pt x="982" y="1694"/>
                      </a:lnTo>
                      <a:lnTo>
                        <a:pt x="990" y="1694"/>
                      </a:lnTo>
                      <a:lnTo>
                        <a:pt x="994" y="1696"/>
                      </a:lnTo>
                      <a:lnTo>
                        <a:pt x="996" y="1698"/>
                      </a:lnTo>
                      <a:lnTo>
                        <a:pt x="996" y="1698"/>
                      </a:lnTo>
                      <a:lnTo>
                        <a:pt x="998" y="1700"/>
                      </a:lnTo>
                      <a:lnTo>
                        <a:pt x="996" y="1702"/>
                      </a:lnTo>
                      <a:lnTo>
                        <a:pt x="994" y="1704"/>
                      </a:lnTo>
                      <a:lnTo>
                        <a:pt x="990" y="1706"/>
                      </a:lnTo>
                      <a:lnTo>
                        <a:pt x="990" y="1708"/>
                      </a:lnTo>
                      <a:lnTo>
                        <a:pt x="990" y="1712"/>
                      </a:lnTo>
                      <a:lnTo>
                        <a:pt x="990" y="1712"/>
                      </a:lnTo>
                      <a:lnTo>
                        <a:pt x="992" y="1722"/>
                      </a:lnTo>
                      <a:lnTo>
                        <a:pt x="996" y="1724"/>
                      </a:lnTo>
                      <a:lnTo>
                        <a:pt x="1000" y="1726"/>
                      </a:lnTo>
                      <a:lnTo>
                        <a:pt x="1004" y="1726"/>
                      </a:lnTo>
                      <a:lnTo>
                        <a:pt x="1010" y="1726"/>
                      </a:lnTo>
                      <a:lnTo>
                        <a:pt x="1016" y="1722"/>
                      </a:lnTo>
                      <a:lnTo>
                        <a:pt x="1024" y="1718"/>
                      </a:lnTo>
                      <a:lnTo>
                        <a:pt x="1024" y="1718"/>
                      </a:lnTo>
                      <a:lnTo>
                        <a:pt x="1032" y="1712"/>
                      </a:lnTo>
                      <a:lnTo>
                        <a:pt x="1038" y="1712"/>
                      </a:lnTo>
                      <a:lnTo>
                        <a:pt x="1040" y="1712"/>
                      </a:lnTo>
                      <a:lnTo>
                        <a:pt x="1044" y="1714"/>
                      </a:lnTo>
                      <a:lnTo>
                        <a:pt x="1048" y="1716"/>
                      </a:lnTo>
                      <a:lnTo>
                        <a:pt x="1050" y="1716"/>
                      </a:lnTo>
                      <a:lnTo>
                        <a:pt x="1054" y="1714"/>
                      </a:lnTo>
                      <a:lnTo>
                        <a:pt x="1054" y="1714"/>
                      </a:lnTo>
                      <a:lnTo>
                        <a:pt x="1064" y="1708"/>
                      </a:lnTo>
                      <a:lnTo>
                        <a:pt x="1072" y="1704"/>
                      </a:lnTo>
                      <a:lnTo>
                        <a:pt x="1080" y="1700"/>
                      </a:lnTo>
                      <a:lnTo>
                        <a:pt x="1080" y="1696"/>
                      </a:lnTo>
                      <a:lnTo>
                        <a:pt x="1080" y="1692"/>
                      </a:lnTo>
                      <a:lnTo>
                        <a:pt x="1080" y="1692"/>
                      </a:lnTo>
                      <a:lnTo>
                        <a:pt x="1080" y="1688"/>
                      </a:lnTo>
                      <a:lnTo>
                        <a:pt x="1082" y="1686"/>
                      </a:lnTo>
                      <a:lnTo>
                        <a:pt x="1084" y="1688"/>
                      </a:lnTo>
                      <a:lnTo>
                        <a:pt x="1086" y="1690"/>
                      </a:lnTo>
                      <a:lnTo>
                        <a:pt x="1088" y="1694"/>
                      </a:lnTo>
                      <a:lnTo>
                        <a:pt x="1090" y="1698"/>
                      </a:lnTo>
                      <a:lnTo>
                        <a:pt x="1090" y="1704"/>
                      </a:lnTo>
                      <a:lnTo>
                        <a:pt x="1086" y="1710"/>
                      </a:lnTo>
                      <a:lnTo>
                        <a:pt x="1086" y="1710"/>
                      </a:lnTo>
                      <a:lnTo>
                        <a:pt x="1078" y="1718"/>
                      </a:lnTo>
                      <a:lnTo>
                        <a:pt x="1076" y="1726"/>
                      </a:lnTo>
                      <a:lnTo>
                        <a:pt x="1076" y="1728"/>
                      </a:lnTo>
                      <a:lnTo>
                        <a:pt x="1078" y="1732"/>
                      </a:lnTo>
                      <a:lnTo>
                        <a:pt x="1090" y="1738"/>
                      </a:lnTo>
                      <a:lnTo>
                        <a:pt x="1090" y="1738"/>
                      </a:lnTo>
                      <a:lnTo>
                        <a:pt x="1098" y="1740"/>
                      </a:lnTo>
                      <a:lnTo>
                        <a:pt x="1106" y="1740"/>
                      </a:lnTo>
                      <a:lnTo>
                        <a:pt x="1120" y="1738"/>
                      </a:lnTo>
                      <a:lnTo>
                        <a:pt x="1124" y="1738"/>
                      </a:lnTo>
                      <a:lnTo>
                        <a:pt x="1126" y="1740"/>
                      </a:lnTo>
                      <a:lnTo>
                        <a:pt x="1126" y="1744"/>
                      </a:lnTo>
                      <a:lnTo>
                        <a:pt x="1120" y="1752"/>
                      </a:lnTo>
                      <a:lnTo>
                        <a:pt x="1120" y="1752"/>
                      </a:lnTo>
                      <a:lnTo>
                        <a:pt x="1116" y="1758"/>
                      </a:lnTo>
                      <a:lnTo>
                        <a:pt x="1116" y="1762"/>
                      </a:lnTo>
                      <a:lnTo>
                        <a:pt x="1118" y="1766"/>
                      </a:lnTo>
                      <a:lnTo>
                        <a:pt x="1122" y="1768"/>
                      </a:lnTo>
                      <a:lnTo>
                        <a:pt x="1126" y="1770"/>
                      </a:lnTo>
                      <a:lnTo>
                        <a:pt x="1132" y="1770"/>
                      </a:lnTo>
                      <a:lnTo>
                        <a:pt x="1136" y="1768"/>
                      </a:lnTo>
                      <a:lnTo>
                        <a:pt x="1140" y="1766"/>
                      </a:lnTo>
                      <a:lnTo>
                        <a:pt x="1140" y="1766"/>
                      </a:lnTo>
                      <a:lnTo>
                        <a:pt x="1150" y="1760"/>
                      </a:lnTo>
                      <a:lnTo>
                        <a:pt x="1154" y="1758"/>
                      </a:lnTo>
                      <a:lnTo>
                        <a:pt x="1156" y="1758"/>
                      </a:lnTo>
                      <a:lnTo>
                        <a:pt x="1162" y="1762"/>
                      </a:lnTo>
                      <a:lnTo>
                        <a:pt x="1170" y="1770"/>
                      </a:lnTo>
                      <a:lnTo>
                        <a:pt x="1170" y="1770"/>
                      </a:lnTo>
                      <a:lnTo>
                        <a:pt x="1182" y="1776"/>
                      </a:lnTo>
                      <a:lnTo>
                        <a:pt x="1186" y="1776"/>
                      </a:lnTo>
                      <a:lnTo>
                        <a:pt x="1190" y="1776"/>
                      </a:lnTo>
                      <a:lnTo>
                        <a:pt x="1194" y="1774"/>
                      </a:lnTo>
                      <a:lnTo>
                        <a:pt x="1196" y="1768"/>
                      </a:lnTo>
                      <a:lnTo>
                        <a:pt x="1198" y="1764"/>
                      </a:lnTo>
                      <a:lnTo>
                        <a:pt x="1200" y="1756"/>
                      </a:lnTo>
                      <a:lnTo>
                        <a:pt x="1200" y="1756"/>
                      </a:lnTo>
                      <a:lnTo>
                        <a:pt x="1200" y="1750"/>
                      </a:lnTo>
                      <a:lnTo>
                        <a:pt x="1198" y="1746"/>
                      </a:lnTo>
                      <a:lnTo>
                        <a:pt x="1194" y="1746"/>
                      </a:lnTo>
                      <a:lnTo>
                        <a:pt x="1192" y="1746"/>
                      </a:lnTo>
                      <a:lnTo>
                        <a:pt x="1186" y="1746"/>
                      </a:lnTo>
                      <a:lnTo>
                        <a:pt x="1186" y="1746"/>
                      </a:lnTo>
                      <a:lnTo>
                        <a:pt x="1186" y="1744"/>
                      </a:lnTo>
                      <a:lnTo>
                        <a:pt x="1186" y="1744"/>
                      </a:lnTo>
                      <a:lnTo>
                        <a:pt x="1190" y="1740"/>
                      </a:lnTo>
                      <a:lnTo>
                        <a:pt x="1194" y="1738"/>
                      </a:lnTo>
                      <a:lnTo>
                        <a:pt x="1204" y="1734"/>
                      </a:lnTo>
                      <a:lnTo>
                        <a:pt x="1208" y="1732"/>
                      </a:lnTo>
                      <a:lnTo>
                        <a:pt x="1210" y="1728"/>
                      </a:lnTo>
                      <a:lnTo>
                        <a:pt x="1212" y="1724"/>
                      </a:lnTo>
                      <a:lnTo>
                        <a:pt x="1212" y="1718"/>
                      </a:lnTo>
                      <a:lnTo>
                        <a:pt x="1212" y="1718"/>
                      </a:lnTo>
                      <a:lnTo>
                        <a:pt x="1210" y="1712"/>
                      </a:lnTo>
                      <a:lnTo>
                        <a:pt x="1214" y="1702"/>
                      </a:lnTo>
                      <a:lnTo>
                        <a:pt x="1224" y="1676"/>
                      </a:lnTo>
                      <a:lnTo>
                        <a:pt x="1234" y="1652"/>
                      </a:lnTo>
                      <a:lnTo>
                        <a:pt x="1236" y="1640"/>
                      </a:lnTo>
                      <a:lnTo>
                        <a:pt x="1236" y="1630"/>
                      </a:lnTo>
                      <a:lnTo>
                        <a:pt x="1236" y="1630"/>
                      </a:lnTo>
                      <a:lnTo>
                        <a:pt x="1234" y="1624"/>
                      </a:lnTo>
                      <a:lnTo>
                        <a:pt x="1232" y="1622"/>
                      </a:lnTo>
                      <a:lnTo>
                        <a:pt x="1230" y="1622"/>
                      </a:lnTo>
                      <a:lnTo>
                        <a:pt x="1228" y="1622"/>
                      </a:lnTo>
                      <a:lnTo>
                        <a:pt x="1226" y="1622"/>
                      </a:lnTo>
                      <a:lnTo>
                        <a:pt x="1222" y="1622"/>
                      </a:lnTo>
                      <a:lnTo>
                        <a:pt x="1220" y="1620"/>
                      </a:lnTo>
                      <a:lnTo>
                        <a:pt x="1214" y="1616"/>
                      </a:lnTo>
                      <a:lnTo>
                        <a:pt x="1214" y="1616"/>
                      </a:lnTo>
                      <a:lnTo>
                        <a:pt x="1212" y="1610"/>
                      </a:lnTo>
                      <a:lnTo>
                        <a:pt x="1212" y="1610"/>
                      </a:lnTo>
                      <a:lnTo>
                        <a:pt x="1222" y="1612"/>
                      </a:lnTo>
                      <a:lnTo>
                        <a:pt x="1232" y="1614"/>
                      </a:lnTo>
                      <a:lnTo>
                        <a:pt x="1236" y="1614"/>
                      </a:lnTo>
                      <a:lnTo>
                        <a:pt x="1236" y="1610"/>
                      </a:lnTo>
                      <a:lnTo>
                        <a:pt x="1236" y="1610"/>
                      </a:lnTo>
                      <a:lnTo>
                        <a:pt x="1234" y="1604"/>
                      </a:lnTo>
                      <a:lnTo>
                        <a:pt x="1232" y="1602"/>
                      </a:lnTo>
                      <a:lnTo>
                        <a:pt x="1226" y="1600"/>
                      </a:lnTo>
                      <a:lnTo>
                        <a:pt x="1220" y="1598"/>
                      </a:lnTo>
                      <a:lnTo>
                        <a:pt x="1220" y="1596"/>
                      </a:lnTo>
                      <a:lnTo>
                        <a:pt x="1222" y="1592"/>
                      </a:lnTo>
                      <a:lnTo>
                        <a:pt x="1222" y="1592"/>
                      </a:lnTo>
                      <a:lnTo>
                        <a:pt x="1226" y="1590"/>
                      </a:lnTo>
                      <a:lnTo>
                        <a:pt x="1230" y="1588"/>
                      </a:lnTo>
                      <a:lnTo>
                        <a:pt x="1244" y="1584"/>
                      </a:lnTo>
                      <a:lnTo>
                        <a:pt x="1250" y="1582"/>
                      </a:lnTo>
                      <a:lnTo>
                        <a:pt x="1256" y="1580"/>
                      </a:lnTo>
                      <a:lnTo>
                        <a:pt x="1260" y="1574"/>
                      </a:lnTo>
                      <a:lnTo>
                        <a:pt x="1262" y="1566"/>
                      </a:lnTo>
                      <a:lnTo>
                        <a:pt x="1262" y="1566"/>
                      </a:lnTo>
                      <a:lnTo>
                        <a:pt x="1264" y="1560"/>
                      </a:lnTo>
                      <a:lnTo>
                        <a:pt x="1266" y="1558"/>
                      </a:lnTo>
                      <a:lnTo>
                        <a:pt x="1268" y="1558"/>
                      </a:lnTo>
                      <a:lnTo>
                        <a:pt x="1272" y="1560"/>
                      </a:lnTo>
                      <a:lnTo>
                        <a:pt x="1278" y="1562"/>
                      </a:lnTo>
                      <a:lnTo>
                        <a:pt x="1280" y="1560"/>
                      </a:lnTo>
                      <a:lnTo>
                        <a:pt x="1280" y="1556"/>
                      </a:lnTo>
                      <a:lnTo>
                        <a:pt x="1280" y="1556"/>
                      </a:lnTo>
                      <a:lnTo>
                        <a:pt x="1282" y="1550"/>
                      </a:lnTo>
                      <a:lnTo>
                        <a:pt x="1284" y="1546"/>
                      </a:lnTo>
                      <a:lnTo>
                        <a:pt x="1294" y="1538"/>
                      </a:lnTo>
                      <a:lnTo>
                        <a:pt x="1300" y="1530"/>
                      </a:lnTo>
                      <a:lnTo>
                        <a:pt x="1302" y="1526"/>
                      </a:lnTo>
                      <a:lnTo>
                        <a:pt x="1302" y="1520"/>
                      </a:lnTo>
                      <a:lnTo>
                        <a:pt x="1302" y="1520"/>
                      </a:lnTo>
                      <a:lnTo>
                        <a:pt x="1300" y="1510"/>
                      </a:lnTo>
                      <a:lnTo>
                        <a:pt x="1300" y="1502"/>
                      </a:lnTo>
                      <a:lnTo>
                        <a:pt x="1300" y="1500"/>
                      </a:lnTo>
                      <a:lnTo>
                        <a:pt x="1298" y="1500"/>
                      </a:lnTo>
                      <a:lnTo>
                        <a:pt x="1286" y="1498"/>
                      </a:lnTo>
                      <a:lnTo>
                        <a:pt x="1286" y="1498"/>
                      </a:lnTo>
                      <a:lnTo>
                        <a:pt x="1278" y="1498"/>
                      </a:lnTo>
                      <a:lnTo>
                        <a:pt x="1270" y="1496"/>
                      </a:lnTo>
                      <a:lnTo>
                        <a:pt x="1266" y="1492"/>
                      </a:lnTo>
                      <a:lnTo>
                        <a:pt x="1262" y="1490"/>
                      </a:lnTo>
                      <a:lnTo>
                        <a:pt x="1260" y="1486"/>
                      </a:lnTo>
                      <a:lnTo>
                        <a:pt x="1262" y="1486"/>
                      </a:lnTo>
                      <a:lnTo>
                        <a:pt x="1264" y="1484"/>
                      </a:lnTo>
                      <a:lnTo>
                        <a:pt x="1270" y="1486"/>
                      </a:lnTo>
                      <a:lnTo>
                        <a:pt x="1270" y="1486"/>
                      </a:lnTo>
                      <a:lnTo>
                        <a:pt x="1276" y="1486"/>
                      </a:lnTo>
                      <a:lnTo>
                        <a:pt x="1280" y="1486"/>
                      </a:lnTo>
                      <a:lnTo>
                        <a:pt x="1288" y="1484"/>
                      </a:lnTo>
                      <a:lnTo>
                        <a:pt x="1294" y="1482"/>
                      </a:lnTo>
                      <a:lnTo>
                        <a:pt x="1300" y="1482"/>
                      </a:lnTo>
                      <a:lnTo>
                        <a:pt x="1300" y="1482"/>
                      </a:lnTo>
                      <a:lnTo>
                        <a:pt x="1308" y="1482"/>
                      </a:lnTo>
                      <a:lnTo>
                        <a:pt x="1308" y="1482"/>
                      </a:lnTo>
                      <a:lnTo>
                        <a:pt x="1308" y="1478"/>
                      </a:lnTo>
                      <a:lnTo>
                        <a:pt x="1302" y="1470"/>
                      </a:lnTo>
                      <a:lnTo>
                        <a:pt x="1290" y="1454"/>
                      </a:lnTo>
                      <a:lnTo>
                        <a:pt x="1290" y="1454"/>
                      </a:lnTo>
                      <a:lnTo>
                        <a:pt x="1282" y="1448"/>
                      </a:lnTo>
                      <a:lnTo>
                        <a:pt x="1280" y="1442"/>
                      </a:lnTo>
                      <a:lnTo>
                        <a:pt x="1280" y="1438"/>
                      </a:lnTo>
                      <a:lnTo>
                        <a:pt x="1284" y="1434"/>
                      </a:lnTo>
                      <a:lnTo>
                        <a:pt x="1288" y="1434"/>
                      </a:lnTo>
                      <a:lnTo>
                        <a:pt x="1296" y="1434"/>
                      </a:lnTo>
                      <a:lnTo>
                        <a:pt x="1310" y="1438"/>
                      </a:lnTo>
                      <a:lnTo>
                        <a:pt x="1310" y="1438"/>
                      </a:lnTo>
                      <a:lnTo>
                        <a:pt x="1316" y="1438"/>
                      </a:lnTo>
                      <a:lnTo>
                        <a:pt x="1320" y="1436"/>
                      </a:lnTo>
                      <a:lnTo>
                        <a:pt x="1324" y="1434"/>
                      </a:lnTo>
                      <a:lnTo>
                        <a:pt x="1326" y="1430"/>
                      </a:lnTo>
                      <a:lnTo>
                        <a:pt x="1332" y="1420"/>
                      </a:lnTo>
                      <a:lnTo>
                        <a:pt x="1334" y="1418"/>
                      </a:lnTo>
                      <a:lnTo>
                        <a:pt x="1338" y="1418"/>
                      </a:lnTo>
                      <a:lnTo>
                        <a:pt x="1338" y="1418"/>
                      </a:lnTo>
                      <a:lnTo>
                        <a:pt x="1344" y="1420"/>
                      </a:lnTo>
                      <a:lnTo>
                        <a:pt x="1346" y="1418"/>
                      </a:lnTo>
                      <a:lnTo>
                        <a:pt x="1344" y="1414"/>
                      </a:lnTo>
                      <a:lnTo>
                        <a:pt x="1334" y="1408"/>
                      </a:lnTo>
                      <a:lnTo>
                        <a:pt x="1334" y="1408"/>
                      </a:lnTo>
                      <a:lnTo>
                        <a:pt x="1326" y="1404"/>
                      </a:lnTo>
                      <a:lnTo>
                        <a:pt x="1324" y="1404"/>
                      </a:lnTo>
                      <a:lnTo>
                        <a:pt x="1326" y="1402"/>
                      </a:lnTo>
                      <a:lnTo>
                        <a:pt x="1330" y="1402"/>
                      </a:lnTo>
                      <a:lnTo>
                        <a:pt x="1338" y="1400"/>
                      </a:lnTo>
                      <a:lnTo>
                        <a:pt x="1338" y="1400"/>
                      </a:lnTo>
                      <a:lnTo>
                        <a:pt x="1344" y="1398"/>
                      </a:lnTo>
                      <a:lnTo>
                        <a:pt x="1352" y="1398"/>
                      </a:lnTo>
                      <a:lnTo>
                        <a:pt x="1360" y="1400"/>
                      </a:lnTo>
                      <a:lnTo>
                        <a:pt x="1370" y="1398"/>
                      </a:lnTo>
                      <a:lnTo>
                        <a:pt x="1370" y="1398"/>
                      </a:lnTo>
                      <a:lnTo>
                        <a:pt x="1380" y="1396"/>
                      </a:lnTo>
                      <a:lnTo>
                        <a:pt x="1388" y="1396"/>
                      </a:lnTo>
                      <a:lnTo>
                        <a:pt x="1394" y="1396"/>
                      </a:lnTo>
                      <a:lnTo>
                        <a:pt x="1398" y="1390"/>
                      </a:lnTo>
                      <a:lnTo>
                        <a:pt x="1398" y="1390"/>
                      </a:lnTo>
                      <a:lnTo>
                        <a:pt x="1400" y="1386"/>
                      </a:lnTo>
                      <a:lnTo>
                        <a:pt x="1398" y="1384"/>
                      </a:lnTo>
                      <a:lnTo>
                        <a:pt x="1396" y="1380"/>
                      </a:lnTo>
                      <a:lnTo>
                        <a:pt x="1402" y="1376"/>
                      </a:lnTo>
                      <a:lnTo>
                        <a:pt x="1402" y="1376"/>
                      </a:lnTo>
                      <a:lnTo>
                        <a:pt x="1404" y="1372"/>
                      </a:lnTo>
                      <a:lnTo>
                        <a:pt x="1404" y="1368"/>
                      </a:lnTo>
                      <a:lnTo>
                        <a:pt x="1404" y="1364"/>
                      </a:lnTo>
                      <a:lnTo>
                        <a:pt x="1410" y="1360"/>
                      </a:lnTo>
                      <a:lnTo>
                        <a:pt x="1410" y="1360"/>
                      </a:lnTo>
                      <a:lnTo>
                        <a:pt x="1414" y="1356"/>
                      </a:lnTo>
                      <a:lnTo>
                        <a:pt x="1416" y="1354"/>
                      </a:lnTo>
                      <a:lnTo>
                        <a:pt x="1414" y="1352"/>
                      </a:lnTo>
                      <a:lnTo>
                        <a:pt x="1412" y="1350"/>
                      </a:lnTo>
                      <a:lnTo>
                        <a:pt x="1406" y="1346"/>
                      </a:lnTo>
                      <a:lnTo>
                        <a:pt x="1406" y="1344"/>
                      </a:lnTo>
                      <a:lnTo>
                        <a:pt x="1406" y="1344"/>
                      </a:lnTo>
                      <a:lnTo>
                        <a:pt x="1406" y="1344"/>
                      </a:lnTo>
                      <a:lnTo>
                        <a:pt x="1410" y="1342"/>
                      </a:lnTo>
                      <a:lnTo>
                        <a:pt x="1414" y="1344"/>
                      </a:lnTo>
                      <a:lnTo>
                        <a:pt x="1420" y="1344"/>
                      </a:lnTo>
                      <a:lnTo>
                        <a:pt x="1430" y="1344"/>
                      </a:lnTo>
                      <a:lnTo>
                        <a:pt x="1430" y="1344"/>
                      </a:lnTo>
                      <a:lnTo>
                        <a:pt x="1436" y="1344"/>
                      </a:lnTo>
                      <a:lnTo>
                        <a:pt x="1434" y="1348"/>
                      </a:lnTo>
                      <a:lnTo>
                        <a:pt x="1428" y="1352"/>
                      </a:lnTo>
                      <a:lnTo>
                        <a:pt x="1424" y="1358"/>
                      </a:lnTo>
                      <a:lnTo>
                        <a:pt x="1424" y="1358"/>
                      </a:lnTo>
                      <a:lnTo>
                        <a:pt x="1422" y="1362"/>
                      </a:lnTo>
                      <a:lnTo>
                        <a:pt x="1418" y="1364"/>
                      </a:lnTo>
                      <a:lnTo>
                        <a:pt x="1414" y="1368"/>
                      </a:lnTo>
                      <a:lnTo>
                        <a:pt x="1412" y="1372"/>
                      </a:lnTo>
                      <a:lnTo>
                        <a:pt x="1412" y="1372"/>
                      </a:lnTo>
                      <a:lnTo>
                        <a:pt x="1410" y="1378"/>
                      </a:lnTo>
                      <a:lnTo>
                        <a:pt x="1408" y="1386"/>
                      </a:lnTo>
                      <a:lnTo>
                        <a:pt x="1406" y="1392"/>
                      </a:lnTo>
                      <a:lnTo>
                        <a:pt x="1406" y="1394"/>
                      </a:lnTo>
                      <a:lnTo>
                        <a:pt x="1408" y="1396"/>
                      </a:lnTo>
                      <a:lnTo>
                        <a:pt x="1408" y="1396"/>
                      </a:lnTo>
                      <a:lnTo>
                        <a:pt x="1414" y="1398"/>
                      </a:lnTo>
                      <a:lnTo>
                        <a:pt x="1420" y="1398"/>
                      </a:lnTo>
                      <a:lnTo>
                        <a:pt x="1426" y="1396"/>
                      </a:lnTo>
                      <a:lnTo>
                        <a:pt x="1432" y="1390"/>
                      </a:lnTo>
                      <a:lnTo>
                        <a:pt x="1432" y="1390"/>
                      </a:lnTo>
                      <a:lnTo>
                        <a:pt x="1440" y="1380"/>
                      </a:lnTo>
                      <a:lnTo>
                        <a:pt x="1444" y="1380"/>
                      </a:lnTo>
                      <a:lnTo>
                        <a:pt x="1448" y="1384"/>
                      </a:lnTo>
                      <a:lnTo>
                        <a:pt x="1448" y="1384"/>
                      </a:lnTo>
                      <a:lnTo>
                        <a:pt x="1452" y="1386"/>
                      </a:lnTo>
                      <a:lnTo>
                        <a:pt x="1454" y="1384"/>
                      </a:lnTo>
                      <a:lnTo>
                        <a:pt x="1454" y="1382"/>
                      </a:lnTo>
                      <a:lnTo>
                        <a:pt x="1452" y="1378"/>
                      </a:lnTo>
                      <a:lnTo>
                        <a:pt x="1452" y="1378"/>
                      </a:lnTo>
                      <a:lnTo>
                        <a:pt x="1452" y="1376"/>
                      </a:lnTo>
                      <a:lnTo>
                        <a:pt x="1452" y="1374"/>
                      </a:lnTo>
                      <a:lnTo>
                        <a:pt x="1456" y="1372"/>
                      </a:lnTo>
                      <a:lnTo>
                        <a:pt x="1462" y="1370"/>
                      </a:lnTo>
                      <a:lnTo>
                        <a:pt x="1466" y="1370"/>
                      </a:lnTo>
                      <a:lnTo>
                        <a:pt x="1468" y="1372"/>
                      </a:lnTo>
                      <a:lnTo>
                        <a:pt x="1468" y="1372"/>
                      </a:lnTo>
                      <a:lnTo>
                        <a:pt x="1472" y="1372"/>
                      </a:lnTo>
                      <a:lnTo>
                        <a:pt x="1476" y="1372"/>
                      </a:lnTo>
                      <a:lnTo>
                        <a:pt x="1484" y="1370"/>
                      </a:lnTo>
                      <a:lnTo>
                        <a:pt x="1498" y="1362"/>
                      </a:lnTo>
                      <a:lnTo>
                        <a:pt x="1498" y="1362"/>
                      </a:lnTo>
                      <a:lnTo>
                        <a:pt x="1502" y="1360"/>
                      </a:lnTo>
                      <a:lnTo>
                        <a:pt x="1502" y="1354"/>
                      </a:lnTo>
                      <a:lnTo>
                        <a:pt x="1502" y="1350"/>
                      </a:lnTo>
                      <a:lnTo>
                        <a:pt x="1502" y="1350"/>
                      </a:lnTo>
                      <a:lnTo>
                        <a:pt x="1504" y="1350"/>
                      </a:lnTo>
                      <a:lnTo>
                        <a:pt x="1504" y="1350"/>
                      </a:lnTo>
                      <a:lnTo>
                        <a:pt x="1508" y="1350"/>
                      </a:lnTo>
                      <a:lnTo>
                        <a:pt x="1510" y="1352"/>
                      </a:lnTo>
                      <a:lnTo>
                        <a:pt x="1510" y="1354"/>
                      </a:lnTo>
                      <a:lnTo>
                        <a:pt x="1512" y="1354"/>
                      </a:lnTo>
                      <a:lnTo>
                        <a:pt x="1512" y="1354"/>
                      </a:lnTo>
                      <a:lnTo>
                        <a:pt x="1520" y="1350"/>
                      </a:lnTo>
                      <a:lnTo>
                        <a:pt x="1532" y="1344"/>
                      </a:lnTo>
                      <a:lnTo>
                        <a:pt x="1558" y="1324"/>
                      </a:lnTo>
                      <a:lnTo>
                        <a:pt x="1570" y="1314"/>
                      </a:lnTo>
                      <a:lnTo>
                        <a:pt x="1580" y="1302"/>
                      </a:lnTo>
                      <a:lnTo>
                        <a:pt x="1588" y="1290"/>
                      </a:lnTo>
                      <a:lnTo>
                        <a:pt x="1592" y="1280"/>
                      </a:lnTo>
                      <a:lnTo>
                        <a:pt x="1592" y="1280"/>
                      </a:lnTo>
                      <a:lnTo>
                        <a:pt x="1600" y="1264"/>
                      </a:lnTo>
                      <a:lnTo>
                        <a:pt x="1610" y="1250"/>
                      </a:lnTo>
                      <a:lnTo>
                        <a:pt x="1622" y="1242"/>
                      </a:lnTo>
                      <a:lnTo>
                        <a:pt x="1628" y="1238"/>
                      </a:lnTo>
                      <a:lnTo>
                        <a:pt x="1634" y="1238"/>
                      </a:lnTo>
                      <a:lnTo>
                        <a:pt x="1634" y="1238"/>
                      </a:lnTo>
                      <a:lnTo>
                        <a:pt x="1642" y="1236"/>
                      </a:lnTo>
                      <a:lnTo>
                        <a:pt x="1646" y="1234"/>
                      </a:lnTo>
                      <a:lnTo>
                        <a:pt x="1648" y="1232"/>
                      </a:lnTo>
                      <a:lnTo>
                        <a:pt x="1648" y="1228"/>
                      </a:lnTo>
                      <a:lnTo>
                        <a:pt x="1646" y="1222"/>
                      </a:lnTo>
                      <a:lnTo>
                        <a:pt x="1640" y="1214"/>
                      </a:lnTo>
                      <a:lnTo>
                        <a:pt x="1632" y="1204"/>
                      </a:lnTo>
                      <a:lnTo>
                        <a:pt x="1632" y="1204"/>
                      </a:lnTo>
                      <a:lnTo>
                        <a:pt x="1626" y="1198"/>
                      </a:lnTo>
                      <a:lnTo>
                        <a:pt x="1624" y="1194"/>
                      </a:lnTo>
                      <a:lnTo>
                        <a:pt x="1636" y="1200"/>
                      </a:lnTo>
                      <a:lnTo>
                        <a:pt x="1670" y="1222"/>
                      </a:lnTo>
                      <a:lnTo>
                        <a:pt x="1670" y="1222"/>
                      </a:lnTo>
                      <a:lnTo>
                        <a:pt x="1684" y="1226"/>
                      </a:lnTo>
                      <a:lnTo>
                        <a:pt x="1694" y="1228"/>
                      </a:lnTo>
                      <a:lnTo>
                        <a:pt x="1702" y="1228"/>
                      </a:lnTo>
                      <a:lnTo>
                        <a:pt x="1710" y="1226"/>
                      </a:lnTo>
                      <a:lnTo>
                        <a:pt x="1718" y="1224"/>
                      </a:lnTo>
                      <a:lnTo>
                        <a:pt x="1724" y="1218"/>
                      </a:lnTo>
                      <a:lnTo>
                        <a:pt x="1730" y="1212"/>
                      </a:lnTo>
                      <a:lnTo>
                        <a:pt x="1730" y="1212"/>
                      </a:lnTo>
                      <a:lnTo>
                        <a:pt x="1732" y="1206"/>
                      </a:lnTo>
                      <a:lnTo>
                        <a:pt x="1734" y="1204"/>
                      </a:lnTo>
                      <a:lnTo>
                        <a:pt x="1738" y="1204"/>
                      </a:lnTo>
                      <a:lnTo>
                        <a:pt x="1742" y="1206"/>
                      </a:lnTo>
                      <a:lnTo>
                        <a:pt x="1748" y="1208"/>
                      </a:lnTo>
                      <a:lnTo>
                        <a:pt x="1756" y="1208"/>
                      </a:lnTo>
                      <a:lnTo>
                        <a:pt x="1766" y="1208"/>
                      </a:lnTo>
                      <a:lnTo>
                        <a:pt x="1782" y="1202"/>
                      </a:lnTo>
                      <a:lnTo>
                        <a:pt x="1782" y="1202"/>
                      </a:lnTo>
                      <a:lnTo>
                        <a:pt x="1800" y="1196"/>
                      </a:lnTo>
                      <a:lnTo>
                        <a:pt x="1818" y="1190"/>
                      </a:lnTo>
                      <a:lnTo>
                        <a:pt x="1856" y="1184"/>
                      </a:lnTo>
                      <a:lnTo>
                        <a:pt x="1886" y="1178"/>
                      </a:lnTo>
                      <a:lnTo>
                        <a:pt x="1898" y="1172"/>
                      </a:lnTo>
                      <a:lnTo>
                        <a:pt x="1906" y="1166"/>
                      </a:lnTo>
                      <a:lnTo>
                        <a:pt x="1906" y="1166"/>
                      </a:lnTo>
                      <a:lnTo>
                        <a:pt x="1920" y="1154"/>
                      </a:lnTo>
                      <a:lnTo>
                        <a:pt x="1934" y="1142"/>
                      </a:lnTo>
                      <a:lnTo>
                        <a:pt x="1950" y="1132"/>
                      </a:lnTo>
                      <a:lnTo>
                        <a:pt x="1960" y="1128"/>
                      </a:lnTo>
                      <a:lnTo>
                        <a:pt x="1970" y="1128"/>
                      </a:lnTo>
                      <a:lnTo>
                        <a:pt x="1970" y="1128"/>
                      </a:lnTo>
                      <a:lnTo>
                        <a:pt x="1978" y="1126"/>
                      </a:lnTo>
                      <a:lnTo>
                        <a:pt x="1982" y="1122"/>
                      </a:lnTo>
                      <a:lnTo>
                        <a:pt x="1982" y="1120"/>
                      </a:lnTo>
                      <a:lnTo>
                        <a:pt x="1982" y="1116"/>
                      </a:lnTo>
                      <a:lnTo>
                        <a:pt x="1982" y="1112"/>
                      </a:lnTo>
                      <a:lnTo>
                        <a:pt x="1982" y="1108"/>
                      </a:lnTo>
                      <a:lnTo>
                        <a:pt x="1986" y="1106"/>
                      </a:lnTo>
                      <a:lnTo>
                        <a:pt x="1994" y="1106"/>
                      </a:lnTo>
                      <a:lnTo>
                        <a:pt x="1994" y="1106"/>
                      </a:lnTo>
                      <a:lnTo>
                        <a:pt x="2008" y="1104"/>
                      </a:lnTo>
                      <a:lnTo>
                        <a:pt x="2012" y="1102"/>
                      </a:lnTo>
                      <a:lnTo>
                        <a:pt x="2012" y="1102"/>
                      </a:lnTo>
                      <a:lnTo>
                        <a:pt x="2016" y="1096"/>
                      </a:lnTo>
                      <a:lnTo>
                        <a:pt x="2022" y="1092"/>
                      </a:lnTo>
                      <a:lnTo>
                        <a:pt x="2030" y="1088"/>
                      </a:lnTo>
                      <a:lnTo>
                        <a:pt x="2030" y="1088"/>
                      </a:lnTo>
                      <a:lnTo>
                        <a:pt x="2046" y="1080"/>
                      </a:lnTo>
                      <a:lnTo>
                        <a:pt x="2046" y="1078"/>
                      </a:lnTo>
                      <a:lnTo>
                        <a:pt x="2044" y="1076"/>
                      </a:lnTo>
                      <a:lnTo>
                        <a:pt x="2028" y="1076"/>
                      </a:lnTo>
                      <a:lnTo>
                        <a:pt x="2000" y="1080"/>
                      </a:lnTo>
                      <a:lnTo>
                        <a:pt x="2000" y="1080"/>
                      </a:lnTo>
                      <a:lnTo>
                        <a:pt x="1984" y="1080"/>
                      </a:lnTo>
                      <a:lnTo>
                        <a:pt x="1970" y="1076"/>
                      </a:lnTo>
                      <a:lnTo>
                        <a:pt x="1956" y="1070"/>
                      </a:lnTo>
                      <a:lnTo>
                        <a:pt x="1944" y="1064"/>
                      </a:lnTo>
                      <a:lnTo>
                        <a:pt x="1932" y="1058"/>
                      </a:lnTo>
                      <a:lnTo>
                        <a:pt x="1920" y="1056"/>
                      </a:lnTo>
                      <a:lnTo>
                        <a:pt x="1914" y="1056"/>
                      </a:lnTo>
                      <a:lnTo>
                        <a:pt x="1906" y="1058"/>
                      </a:lnTo>
                      <a:lnTo>
                        <a:pt x="1900" y="1060"/>
                      </a:lnTo>
                      <a:lnTo>
                        <a:pt x="1892" y="1064"/>
                      </a:lnTo>
                      <a:lnTo>
                        <a:pt x="1892" y="1064"/>
                      </a:lnTo>
                      <a:lnTo>
                        <a:pt x="1884" y="1068"/>
                      </a:lnTo>
                      <a:lnTo>
                        <a:pt x="1878" y="1070"/>
                      </a:lnTo>
                      <a:lnTo>
                        <a:pt x="1866" y="1070"/>
                      </a:lnTo>
                      <a:lnTo>
                        <a:pt x="1860" y="1070"/>
                      </a:lnTo>
                      <a:lnTo>
                        <a:pt x="1854" y="1072"/>
                      </a:lnTo>
                      <a:lnTo>
                        <a:pt x="1846" y="1076"/>
                      </a:lnTo>
                      <a:lnTo>
                        <a:pt x="1838" y="1082"/>
                      </a:lnTo>
                      <a:lnTo>
                        <a:pt x="1838" y="1082"/>
                      </a:lnTo>
                      <a:lnTo>
                        <a:pt x="1834" y="1086"/>
                      </a:lnTo>
                      <a:lnTo>
                        <a:pt x="1828" y="1090"/>
                      </a:lnTo>
                      <a:lnTo>
                        <a:pt x="1824" y="1090"/>
                      </a:lnTo>
                      <a:lnTo>
                        <a:pt x="1820" y="1090"/>
                      </a:lnTo>
                      <a:lnTo>
                        <a:pt x="1818" y="1088"/>
                      </a:lnTo>
                      <a:lnTo>
                        <a:pt x="1820" y="1084"/>
                      </a:lnTo>
                      <a:lnTo>
                        <a:pt x="1824" y="1078"/>
                      </a:lnTo>
                      <a:lnTo>
                        <a:pt x="1832" y="1070"/>
                      </a:lnTo>
                      <a:lnTo>
                        <a:pt x="1832" y="1070"/>
                      </a:lnTo>
                      <a:lnTo>
                        <a:pt x="1840" y="1064"/>
                      </a:lnTo>
                      <a:lnTo>
                        <a:pt x="1848" y="1062"/>
                      </a:lnTo>
                      <a:lnTo>
                        <a:pt x="1852" y="1062"/>
                      </a:lnTo>
                      <a:lnTo>
                        <a:pt x="1856" y="1062"/>
                      </a:lnTo>
                      <a:lnTo>
                        <a:pt x="1864" y="1064"/>
                      </a:lnTo>
                      <a:lnTo>
                        <a:pt x="1866" y="1064"/>
                      </a:lnTo>
                      <a:lnTo>
                        <a:pt x="1870" y="1062"/>
                      </a:lnTo>
                      <a:lnTo>
                        <a:pt x="1870" y="1062"/>
                      </a:lnTo>
                      <a:lnTo>
                        <a:pt x="1876" y="1058"/>
                      </a:lnTo>
                      <a:lnTo>
                        <a:pt x="1878" y="1056"/>
                      </a:lnTo>
                      <a:lnTo>
                        <a:pt x="1878" y="1054"/>
                      </a:lnTo>
                      <a:lnTo>
                        <a:pt x="1874" y="1052"/>
                      </a:lnTo>
                      <a:lnTo>
                        <a:pt x="1868" y="1052"/>
                      </a:lnTo>
                      <a:lnTo>
                        <a:pt x="1844" y="1054"/>
                      </a:lnTo>
                      <a:lnTo>
                        <a:pt x="1844" y="1054"/>
                      </a:lnTo>
                      <a:lnTo>
                        <a:pt x="1816" y="1058"/>
                      </a:lnTo>
                      <a:lnTo>
                        <a:pt x="1800" y="1058"/>
                      </a:lnTo>
                      <a:lnTo>
                        <a:pt x="1798" y="1056"/>
                      </a:lnTo>
                      <a:lnTo>
                        <a:pt x="1796" y="1052"/>
                      </a:lnTo>
                      <a:lnTo>
                        <a:pt x="1798" y="1046"/>
                      </a:lnTo>
                      <a:lnTo>
                        <a:pt x="1804" y="1038"/>
                      </a:lnTo>
                      <a:lnTo>
                        <a:pt x="1804" y="1038"/>
                      </a:lnTo>
                      <a:lnTo>
                        <a:pt x="1814" y="1022"/>
                      </a:lnTo>
                      <a:lnTo>
                        <a:pt x="1818" y="1014"/>
                      </a:lnTo>
                      <a:lnTo>
                        <a:pt x="1820" y="1012"/>
                      </a:lnTo>
                      <a:lnTo>
                        <a:pt x="1822" y="1010"/>
                      </a:lnTo>
                      <a:lnTo>
                        <a:pt x="1828" y="1016"/>
                      </a:lnTo>
                      <a:lnTo>
                        <a:pt x="1828" y="1016"/>
                      </a:lnTo>
                      <a:lnTo>
                        <a:pt x="1836" y="1022"/>
                      </a:lnTo>
                      <a:lnTo>
                        <a:pt x="1840" y="1022"/>
                      </a:lnTo>
                      <a:lnTo>
                        <a:pt x="1844" y="1022"/>
                      </a:lnTo>
                      <a:lnTo>
                        <a:pt x="1882" y="1010"/>
                      </a:lnTo>
                      <a:lnTo>
                        <a:pt x="1882" y="1010"/>
                      </a:lnTo>
                      <a:lnTo>
                        <a:pt x="1896" y="1006"/>
                      </a:lnTo>
                      <a:lnTo>
                        <a:pt x="1904" y="1000"/>
                      </a:lnTo>
                      <a:lnTo>
                        <a:pt x="1908" y="996"/>
                      </a:lnTo>
                      <a:lnTo>
                        <a:pt x="1910" y="992"/>
                      </a:lnTo>
                      <a:lnTo>
                        <a:pt x="1906" y="986"/>
                      </a:lnTo>
                      <a:lnTo>
                        <a:pt x="1898" y="984"/>
                      </a:lnTo>
                      <a:lnTo>
                        <a:pt x="1888" y="980"/>
                      </a:lnTo>
                      <a:lnTo>
                        <a:pt x="1874" y="978"/>
                      </a:lnTo>
                      <a:lnTo>
                        <a:pt x="1874" y="978"/>
                      </a:lnTo>
                      <a:lnTo>
                        <a:pt x="1850" y="974"/>
                      </a:lnTo>
                      <a:lnTo>
                        <a:pt x="1844" y="972"/>
                      </a:lnTo>
                      <a:lnTo>
                        <a:pt x="1842" y="970"/>
                      </a:lnTo>
                      <a:lnTo>
                        <a:pt x="1844" y="968"/>
                      </a:lnTo>
                      <a:lnTo>
                        <a:pt x="1850" y="966"/>
                      </a:lnTo>
                      <a:lnTo>
                        <a:pt x="1870" y="966"/>
                      </a:lnTo>
                      <a:lnTo>
                        <a:pt x="1870" y="966"/>
                      </a:lnTo>
                      <a:lnTo>
                        <a:pt x="1892" y="970"/>
                      </a:lnTo>
                      <a:lnTo>
                        <a:pt x="1906" y="976"/>
                      </a:lnTo>
                      <a:lnTo>
                        <a:pt x="1918" y="980"/>
                      </a:lnTo>
                      <a:lnTo>
                        <a:pt x="1932" y="986"/>
                      </a:lnTo>
                      <a:lnTo>
                        <a:pt x="1932" y="986"/>
                      </a:lnTo>
                      <a:lnTo>
                        <a:pt x="1946" y="992"/>
                      </a:lnTo>
                      <a:lnTo>
                        <a:pt x="1954" y="998"/>
                      </a:lnTo>
                      <a:lnTo>
                        <a:pt x="1958" y="1008"/>
                      </a:lnTo>
                      <a:lnTo>
                        <a:pt x="1960" y="1022"/>
                      </a:lnTo>
                      <a:lnTo>
                        <a:pt x="1960" y="1022"/>
                      </a:lnTo>
                      <a:lnTo>
                        <a:pt x="1964" y="1030"/>
                      </a:lnTo>
                      <a:lnTo>
                        <a:pt x="1970" y="1038"/>
                      </a:lnTo>
                      <a:lnTo>
                        <a:pt x="1978" y="1044"/>
                      </a:lnTo>
                      <a:lnTo>
                        <a:pt x="1988" y="1050"/>
                      </a:lnTo>
                      <a:lnTo>
                        <a:pt x="1998" y="1052"/>
                      </a:lnTo>
                      <a:lnTo>
                        <a:pt x="2008" y="1054"/>
                      </a:lnTo>
                      <a:lnTo>
                        <a:pt x="2016" y="1054"/>
                      </a:lnTo>
                      <a:lnTo>
                        <a:pt x="2022" y="1052"/>
                      </a:lnTo>
                      <a:lnTo>
                        <a:pt x="2022" y="1052"/>
                      </a:lnTo>
                      <a:lnTo>
                        <a:pt x="2030" y="1048"/>
                      </a:lnTo>
                      <a:lnTo>
                        <a:pt x="2036" y="1050"/>
                      </a:lnTo>
                      <a:lnTo>
                        <a:pt x="2046" y="1052"/>
                      </a:lnTo>
                      <a:lnTo>
                        <a:pt x="2060" y="1056"/>
                      </a:lnTo>
                      <a:lnTo>
                        <a:pt x="2060" y="1056"/>
                      </a:lnTo>
                      <a:lnTo>
                        <a:pt x="2068" y="1054"/>
                      </a:lnTo>
                      <a:lnTo>
                        <a:pt x="2070" y="1050"/>
                      </a:lnTo>
                      <a:lnTo>
                        <a:pt x="2072" y="1042"/>
                      </a:lnTo>
                      <a:lnTo>
                        <a:pt x="2070" y="1032"/>
                      </a:lnTo>
                      <a:lnTo>
                        <a:pt x="2066" y="1008"/>
                      </a:lnTo>
                      <a:lnTo>
                        <a:pt x="2064" y="996"/>
                      </a:lnTo>
                      <a:lnTo>
                        <a:pt x="2064" y="984"/>
                      </a:lnTo>
                      <a:lnTo>
                        <a:pt x="2064" y="984"/>
                      </a:lnTo>
                      <a:lnTo>
                        <a:pt x="2062" y="976"/>
                      </a:lnTo>
                      <a:lnTo>
                        <a:pt x="2062" y="974"/>
                      </a:lnTo>
                      <a:lnTo>
                        <a:pt x="2060" y="974"/>
                      </a:lnTo>
                      <a:lnTo>
                        <a:pt x="2056" y="976"/>
                      </a:lnTo>
                      <a:lnTo>
                        <a:pt x="2050" y="980"/>
                      </a:lnTo>
                      <a:lnTo>
                        <a:pt x="2044" y="986"/>
                      </a:lnTo>
                      <a:lnTo>
                        <a:pt x="2038" y="990"/>
                      </a:lnTo>
                      <a:lnTo>
                        <a:pt x="2032" y="990"/>
                      </a:lnTo>
                      <a:lnTo>
                        <a:pt x="2030" y="988"/>
                      </a:lnTo>
                      <a:lnTo>
                        <a:pt x="2030" y="986"/>
                      </a:lnTo>
                      <a:lnTo>
                        <a:pt x="2030" y="986"/>
                      </a:lnTo>
                      <a:lnTo>
                        <a:pt x="2028" y="976"/>
                      </a:lnTo>
                      <a:lnTo>
                        <a:pt x="2028" y="974"/>
                      </a:lnTo>
                      <a:lnTo>
                        <a:pt x="2032" y="974"/>
                      </a:lnTo>
                      <a:lnTo>
                        <a:pt x="2038" y="972"/>
                      </a:lnTo>
                      <a:lnTo>
                        <a:pt x="2044" y="968"/>
                      </a:lnTo>
                      <a:lnTo>
                        <a:pt x="2050" y="962"/>
                      </a:lnTo>
                      <a:lnTo>
                        <a:pt x="2050" y="962"/>
                      </a:lnTo>
                      <a:lnTo>
                        <a:pt x="2054" y="956"/>
                      </a:lnTo>
                      <a:lnTo>
                        <a:pt x="2054" y="956"/>
                      </a:lnTo>
                      <a:lnTo>
                        <a:pt x="2054" y="954"/>
                      </a:lnTo>
                      <a:lnTo>
                        <a:pt x="2044" y="958"/>
                      </a:lnTo>
                      <a:lnTo>
                        <a:pt x="2032" y="962"/>
                      </a:lnTo>
                      <a:lnTo>
                        <a:pt x="2030" y="960"/>
                      </a:lnTo>
                      <a:lnTo>
                        <a:pt x="2030" y="956"/>
                      </a:lnTo>
                      <a:lnTo>
                        <a:pt x="2030" y="956"/>
                      </a:lnTo>
                      <a:lnTo>
                        <a:pt x="2032" y="950"/>
                      </a:lnTo>
                      <a:lnTo>
                        <a:pt x="2030" y="944"/>
                      </a:lnTo>
                      <a:lnTo>
                        <a:pt x="2026" y="940"/>
                      </a:lnTo>
                      <a:lnTo>
                        <a:pt x="2020" y="938"/>
                      </a:lnTo>
                      <a:lnTo>
                        <a:pt x="2002" y="932"/>
                      </a:lnTo>
                      <a:lnTo>
                        <a:pt x="1980" y="926"/>
                      </a:lnTo>
                      <a:lnTo>
                        <a:pt x="1980" y="926"/>
                      </a:lnTo>
                      <a:lnTo>
                        <a:pt x="1960" y="918"/>
                      </a:lnTo>
                      <a:lnTo>
                        <a:pt x="1948" y="912"/>
                      </a:lnTo>
                      <a:lnTo>
                        <a:pt x="1944" y="908"/>
                      </a:lnTo>
                      <a:lnTo>
                        <a:pt x="1944" y="904"/>
                      </a:lnTo>
                      <a:lnTo>
                        <a:pt x="1944" y="900"/>
                      </a:lnTo>
                      <a:lnTo>
                        <a:pt x="1944" y="896"/>
                      </a:lnTo>
                      <a:lnTo>
                        <a:pt x="1942" y="892"/>
                      </a:lnTo>
                      <a:lnTo>
                        <a:pt x="1934" y="886"/>
                      </a:lnTo>
                      <a:lnTo>
                        <a:pt x="1934" y="886"/>
                      </a:lnTo>
                      <a:lnTo>
                        <a:pt x="1924" y="880"/>
                      </a:lnTo>
                      <a:lnTo>
                        <a:pt x="1922" y="874"/>
                      </a:lnTo>
                      <a:lnTo>
                        <a:pt x="1922" y="870"/>
                      </a:lnTo>
                      <a:lnTo>
                        <a:pt x="1924" y="866"/>
                      </a:lnTo>
                      <a:lnTo>
                        <a:pt x="1922" y="862"/>
                      </a:lnTo>
                      <a:lnTo>
                        <a:pt x="1916" y="858"/>
                      </a:lnTo>
                      <a:lnTo>
                        <a:pt x="1902" y="852"/>
                      </a:lnTo>
                      <a:lnTo>
                        <a:pt x="1878" y="846"/>
                      </a:lnTo>
                      <a:lnTo>
                        <a:pt x="1878" y="846"/>
                      </a:lnTo>
                      <a:lnTo>
                        <a:pt x="1888" y="846"/>
                      </a:lnTo>
                      <a:lnTo>
                        <a:pt x="1896" y="844"/>
                      </a:lnTo>
                      <a:lnTo>
                        <a:pt x="1904" y="842"/>
                      </a:lnTo>
                      <a:lnTo>
                        <a:pt x="1910" y="838"/>
                      </a:lnTo>
                      <a:lnTo>
                        <a:pt x="1926" y="828"/>
                      </a:lnTo>
                      <a:lnTo>
                        <a:pt x="1948" y="818"/>
                      </a:lnTo>
                      <a:lnTo>
                        <a:pt x="1948" y="818"/>
                      </a:lnTo>
                      <a:lnTo>
                        <a:pt x="1954" y="816"/>
                      </a:lnTo>
                      <a:lnTo>
                        <a:pt x="1960" y="816"/>
                      </a:lnTo>
                      <a:lnTo>
                        <a:pt x="1974" y="818"/>
                      </a:lnTo>
                      <a:lnTo>
                        <a:pt x="1988" y="824"/>
                      </a:lnTo>
                      <a:lnTo>
                        <a:pt x="2002" y="832"/>
                      </a:lnTo>
                      <a:lnTo>
                        <a:pt x="2016" y="838"/>
                      </a:lnTo>
                      <a:lnTo>
                        <a:pt x="2030" y="842"/>
                      </a:lnTo>
                      <a:lnTo>
                        <a:pt x="2038" y="844"/>
                      </a:lnTo>
                      <a:lnTo>
                        <a:pt x="2044" y="842"/>
                      </a:lnTo>
                      <a:lnTo>
                        <a:pt x="2052" y="840"/>
                      </a:lnTo>
                      <a:lnTo>
                        <a:pt x="2058" y="836"/>
                      </a:lnTo>
                      <a:lnTo>
                        <a:pt x="2058" y="836"/>
                      </a:lnTo>
                      <a:lnTo>
                        <a:pt x="2070" y="830"/>
                      </a:lnTo>
                      <a:lnTo>
                        <a:pt x="2078" y="826"/>
                      </a:lnTo>
                      <a:lnTo>
                        <a:pt x="2086" y="826"/>
                      </a:lnTo>
                      <a:lnTo>
                        <a:pt x="2092" y="828"/>
                      </a:lnTo>
                      <a:lnTo>
                        <a:pt x="2096" y="830"/>
                      </a:lnTo>
                      <a:lnTo>
                        <a:pt x="2100" y="830"/>
                      </a:lnTo>
                      <a:lnTo>
                        <a:pt x="2106" y="826"/>
                      </a:lnTo>
                      <a:lnTo>
                        <a:pt x="2112" y="818"/>
                      </a:lnTo>
                      <a:lnTo>
                        <a:pt x="2112" y="818"/>
                      </a:lnTo>
                      <a:lnTo>
                        <a:pt x="2118" y="810"/>
                      </a:lnTo>
                      <a:lnTo>
                        <a:pt x="2118" y="806"/>
                      </a:lnTo>
                      <a:lnTo>
                        <a:pt x="2116" y="802"/>
                      </a:lnTo>
                      <a:lnTo>
                        <a:pt x="2112" y="796"/>
                      </a:lnTo>
                      <a:lnTo>
                        <a:pt x="2104" y="792"/>
                      </a:lnTo>
                      <a:lnTo>
                        <a:pt x="2092" y="790"/>
                      </a:lnTo>
                      <a:lnTo>
                        <a:pt x="2080" y="788"/>
                      </a:lnTo>
                      <a:lnTo>
                        <a:pt x="2054" y="786"/>
                      </a:lnTo>
                      <a:lnTo>
                        <a:pt x="2054" y="786"/>
                      </a:lnTo>
                      <a:lnTo>
                        <a:pt x="2044" y="786"/>
                      </a:lnTo>
                      <a:lnTo>
                        <a:pt x="2040" y="784"/>
                      </a:lnTo>
                      <a:lnTo>
                        <a:pt x="2040" y="780"/>
                      </a:lnTo>
                      <a:lnTo>
                        <a:pt x="2040" y="776"/>
                      </a:lnTo>
                      <a:lnTo>
                        <a:pt x="2046" y="768"/>
                      </a:lnTo>
                      <a:lnTo>
                        <a:pt x="2054" y="762"/>
                      </a:lnTo>
                      <a:lnTo>
                        <a:pt x="2066" y="758"/>
                      </a:lnTo>
                      <a:lnTo>
                        <a:pt x="2078" y="754"/>
                      </a:lnTo>
                      <a:lnTo>
                        <a:pt x="2092" y="752"/>
                      </a:lnTo>
                      <a:lnTo>
                        <a:pt x="2092" y="752"/>
                      </a:lnTo>
                      <a:lnTo>
                        <a:pt x="2104" y="754"/>
                      </a:lnTo>
                      <a:lnTo>
                        <a:pt x="2112" y="758"/>
                      </a:lnTo>
                      <a:lnTo>
                        <a:pt x="2122" y="766"/>
                      </a:lnTo>
                      <a:lnTo>
                        <a:pt x="2128" y="768"/>
                      </a:lnTo>
                      <a:lnTo>
                        <a:pt x="2132" y="770"/>
                      </a:lnTo>
                      <a:lnTo>
                        <a:pt x="2142" y="768"/>
                      </a:lnTo>
                      <a:lnTo>
                        <a:pt x="2152" y="766"/>
                      </a:lnTo>
                      <a:lnTo>
                        <a:pt x="2152" y="766"/>
                      </a:lnTo>
                      <a:lnTo>
                        <a:pt x="2162" y="762"/>
                      </a:lnTo>
                      <a:lnTo>
                        <a:pt x="2164" y="758"/>
                      </a:lnTo>
                      <a:lnTo>
                        <a:pt x="2166" y="754"/>
                      </a:lnTo>
                      <a:lnTo>
                        <a:pt x="2162" y="750"/>
                      </a:lnTo>
                      <a:lnTo>
                        <a:pt x="2154" y="746"/>
                      </a:lnTo>
                      <a:lnTo>
                        <a:pt x="2146" y="742"/>
                      </a:lnTo>
                      <a:lnTo>
                        <a:pt x="2134" y="740"/>
                      </a:lnTo>
                      <a:lnTo>
                        <a:pt x="2120" y="738"/>
                      </a:lnTo>
                      <a:lnTo>
                        <a:pt x="2120" y="738"/>
                      </a:lnTo>
                      <a:lnTo>
                        <a:pt x="2112" y="738"/>
                      </a:lnTo>
                      <a:lnTo>
                        <a:pt x="2108" y="736"/>
                      </a:lnTo>
                      <a:lnTo>
                        <a:pt x="2104" y="732"/>
                      </a:lnTo>
                      <a:lnTo>
                        <a:pt x="2102" y="728"/>
                      </a:lnTo>
                      <a:lnTo>
                        <a:pt x="2100" y="718"/>
                      </a:lnTo>
                      <a:lnTo>
                        <a:pt x="2102" y="708"/>
                      </a:lnTo>
                      <a:lnTo>
                        <a:pt x="2108" y="700"/>
                      </a:lnTo>
                      <a:lnTo>
                        <a:pt x="2114" y="694"/>
                      </a:lnTo>
                      <a:lnTo>
                        <a:pt x="2118" y="692"/>
                      </a:lnTo>
                      <a:lnTo>
                        <a:pt x="2122" y="692"/>
                      </a:lnTo>
                      <a:lnTo>
                        <a:pt x="2124" y="692"/>
                      </a:lnTo>
                      <a:lnTo>
                        <a:pt x="2126" y="696"/>
                      </a:lnTo>
                      <a:lnTo>
                        <a:pt x="2126" y="696"/>
                      </a:lnTo>
                      <a:lnTo>
                        <a:pt x="2132" y="700"/>
                      </a:lnTo>
                      <a:lnTo>
                        <a:pt x="2140" y="702"/>
                      </a:lnTo>
                      <a:lnTo>
                        <a:pt x="2148" y="702"/>
                      </a:lnTo>
                      <a:lnTo>
                        <a:pt x="2154" y="698"/>
                      </a:lnTo>
                      <a:lnTo>
                        <a:pt x="2158" y="692"/>
                      </a:lnTo>
                      <a:lnTo>
                        <a:pt x="2162" y="686"/>
                      </a:lnTo>
                      <a:lnTo>
                        <a:pt x="2160" y="678"/>
                      </a:lnTo>
                      <a:lnTo>
                        <a:pt x="2156" y="670"/>
                      </a:lnTo>
                      <a:lnTo>
                        <a:pt x="2156" y="670"/>
                      </a:lnTo>
                      <a:lnTo>
                        <a:pt x="2150" y="662"/>
                      </a:lnTo>
                      <a:lnTo>
                        <a:pt x="2150" y="658"/>
                      </a:lnTo>
                      <a:lnTo>
                        <a:pt x="2154" y="656"/>
                      </a:lnTo>
                      <a:lnTo>
                        <a:pt x="2156" y="656"/>
                      </a:lnTo>
                      <a:lnTo>
                        <a:pt x="2160" y="656"/>
                      </a:lnTo>
                      <a:lnTo>
                        <a:pt x="2160" y="654"/>
                      </a:lnTo>
                      <a:lnTo>
                        <a:pt x="2144" y="646"/>
                      </a:lnTo>
                      <a:lnTo>
                        <a:pt x="2144" y="646"/>
                      </a:lnTo>
                      <a:lnTo>
                        <a:pt x="2132" y="640"/>
                      </a:lnTo>
                      <a:lnTo>
                        <a:pt x="2128" y="636"/>
                      </a:lnTo>
                      <a:lnTo>
                        <a:pt x="2128" y="634"/>
                      </a:lnTo>
                      <a:lnTo>
                        <a:pt x="2130" y="632"/>
                      </a:lnTo>
                      <a:lnTo>
                        <a:pt x="2140" y="628"/>
                      </a:lnTo>
                      <a:lnTo>
                        <a:pt x="2142" y="624"/>
                      </a:lnTo>
                      <a:lnTo>
                        <a:pt x="2142" y="620"/>
                      </a:lnTo>
                      <a:lnTo>
                        <a:pt x="2142" y="620"/>
                      </a:lnTo>
                      <a:lnTo>
                        <a:pt x="2140" y="616"/>
                      </a:lnTo>
                      <a:lnTo>
                        <a:pt x="2136" y="614"/>
                      </a:lnTo>
                      <a:lnTo>
                        <a:pt x="2126" y="612"/>
                      </a:lnTo>
                      <a:lnTo>
                        <a:pt x="2098" y="612"/>
                      </a:lnTo>
                      <a:lnTo>
                        <a:pt x="2084" y="612"/>
                      </a:lnTo>
                      <a:lnTo>
                        <a:pt x="2074" y="612"/>
                      </a:lnTo>
                      <a:lnTo>
                        <a:pt x="2066" y="608"/>
                      </a:lnTo>
                      <a:lnTo>
                        <a:pt x="2064" y="606"/>
                      </a:lnTo>
                      <a:lnTo>
                        <a:pt x="2062" y="602"/>
                      </a:lnTo>
                      <a:lnTo>
                        <a:pt x="2062" y="602"/>
                      </a:lnTo>
                      <a:lnTo>
                        <a:pt x="2062" y="598"/>
                      </a:lnTo>
                      <a:lnTo>
                        <a:pt x="2060" y="594"/>
                      </a:lnTo>
                      <a:lnTo>
                        <a:pt x="2056" y="590"/>
                      </a:lnTo>
                      <a:lnTo>
                        <a:pt x="2048" y="586"/>
                      </a:lnTo>
                      <a:lnTo>
                        <a:pt x="2040" y="582"/>
                      </a:lnTo>
                      <a:lnTo>
                        <a:pt x="2032" y="580"/>
                      </a:lnTo>
                      <a:lnTo>
                        <a:pt x="2028" y="578"/>
                      </a:lnTo>
                      <a:lnTo>
                        <a:pt x="2026" y="576"/>
                      </a:lnTo>
                      <a:lnTo>
                        <a:pt x="2028" y="574"/>
                      </a:lnTo>
                      <a:lnTo>
                        <a:pt x="2032" y="568"/>
                      </a:lnTo>
                      <a:lnTo>
                        <a:pt x="2032" y="568"/>
                      </a:lnTo>
                      <a:lnTo>
                        <a:pt x="2040" y="566"/>
                      </a:lnTo>
                      <a:lnTo>
                        <a:pt x="2046" y="566"/>
                      </a:lnTo>
                      <a:lnTo>
                        <a:pt x="2050" y="570"/>
                      </a:lnTo>
                      <a:lnTo>
                        <a:pt x="2054" y="574"/>
                      </a:lnTo>
                      <a:lnTo>
                        <a:pt x="2058" y="578"/>
                      </a:lnTo>
                      <a:lnTo>
                        <a:pt x="2064" y="580"/>
                      </a:lnTo>
                      <a:lnTo>
                        <a:pt x="2072" y="580"/>
                      </a:lnTo>
                      <a:lnTo>
                        <a:pt x="2082" y="574"/>
                      </a:lnTo>
                      <a:lnTo>
                        <a:pt x="2082" y="574"/>
                      </a:lnTo>
                      <a:lnTo>
                        <a:pt x="2094" y="566"/>
                      </a:lnTo>
                      <a:lnTo>
                        <a:pt x="2106" y="562"/>
                      </a:lnTo>
                      <a:lnTo>
                        <a:pt x="2120" y="560"/>
                      </a:lnTo>
                      <a:lnTo>
                        <a:pt x="2132" y="560"/>
                      </a:lnTo>
                      <a:lnTo>
                        <a:pt x="2144" y="562"/>
                      </a:lnTo>
                      <a:lnTo>
                        <a:pt x="2156" y="564"/>
                      </a:lnTo>
                      <a:lnTo>
                        <a:pt x="2178" y="574"/>
                      </a:lnTo>
                      <a:lnTo>
                        <a:pt x="2178" y="574"/>
                      </a:lnTo>
                      <a:lnTo>
                        <a:pt x="2188" y="576"/>
                      </a:lnTo>
                      <a:lnTo>
                        <a:pt x="2196" y="574"/>
                      </a:lnTo>
                      <a:lnTo>
                        <a:pt x="2202" y="570"/>
                      </a:lnTo>
                      <a:lnTo>
                        <a:pt x="2206" y="564"/>
                      </a:lnTo>
                      <a:lnTo>
                        <a:pt x="2208" y="556"/>
                      </a:lnTo>
                      <a:lnTo>
                        <a:pt x="2206" y="546"/>
                      </a:lnTo>
                      <a:lnTo>
                        <a:pt x="2202" y="536"/>
                      </a:lnTo>
                      <a:lnTo>
                        <a:pt x="2194" y="528"/>
                      </a:lnTo>
                      <a:lnTo>
                        <a:pt x="2194" y="528"/>
                      </a:lnTo>
                      <a:lnTo>
                        <a:pt x="2186" y="522"/>
                      </a:lnTo>
                      <a:lnTo>
                        <a:pt x="2180" y="522"/>
                      </a:lnTo>
                      <a:lnTo>
                        <a:pt x="2176" y="524"/>
                      </a:lnTo>
                      <a:lnTo>
                        <a:pt x="2172" y="528"/>
                      </a:lnTo>
                      <a:lnTo>
                        <a:pt x="2166" y="532"/>
                      </a:lnTo>
                      <a:lnTo>
                        <a:pt x="2158" y="534"/>
                      </a:lnTo>
                      <a:lnTo>
                        <a:pt x="2148" y="532"/>
                      </a:lnTo>
                      <a:lnTo>
                        <a:pt x="2132" y="524"/>
                      </a:lnTo>
                      <a:lnTo>
                        <a:pt x="2132" y="524"/>
                      </a:lnTo>
                      <a:lnTo>
                        <a:pt x="2106" y="506"/>
                      </a:lnTo>
                      <a:lnTo>
                        <a:pt x="2102" y="502"/>
                      </a:lnTo>
                      <a:lnTo>
                        <a:pt x="2102" y="500"/>
                      </a:lnTo>
                      <a:lnTo>
                        <a:pt x="2102" y="498"/>
                      </a:lnTo>
                      <a:lnTo>
                        <a:pt x="2106" y="498"/>
                      </a:lnTo>
                      <a:lnTo>
                        <a:pt x="2116" y="498"/>
                      </a:lnTo>
                      <a:lnTo>
                        <a:pt x="2144" y="504"/>
                      </a:lnTo>
                      <a:lnTo>
                        <a:pt x="2144" y="504"/>
                      </a:lnTo>
                      <a:lnTo>
                        <a:pt x="2170" y="508"/>
                      </a:lnTo>
                      <a:lnTo>
                        <a:pt x="2174" y="508"/>
                      </a:lnTo>
                      <a:lnTo>
                        <a:pt x="2174" y="506"/>
                      </a:lnTo>
                      <a:lnTo>
                        <a:pt x="2168" y="502"/>
                      </a:lnTo>
                      <a:lnTo>
                        <a:pt x="2156" y="496"/>
                      </a:lnTo>
                      <a:lnTo>
                        <a:pt x="2120" y="480"/>
                      </a:lnTo>
                      <a:lnTo>
                        <a:pt x="2120" y="480"/>
                      </a:lnTo>
                      <a:lnTo>
                        <a:pt x="2100" y="474"/>
                      </a:lnTo>
                      <a:lnTo>
                        <a:pt x="2086" y="474"/>
                      </a:lnTo>
                      <a:lnTo>
                        <a:pt x="2078" y="476"/>
                      </a:lnTo>
                      <a:lnTo>
                        <a:pt x="2074" y="482"/>
                      </a:lnTo>
                      <a:lnTo>
                        <a:pt x="2070" y="494"/>
                      </a:lnTo>
                      <a:lnTo>
                        <a:pt x="2066" y="500"/>
                      </a:lnTo>
                      <a:lnTo>
                        <a:pt x="2060" y="504"/>
                      </a:lnTo>
                      <a:lnTo>
                        <a:pt x="2060" y="504"/>
                      </a:lnTo>
                      <a:lnTo>
                        <a:pt x="2056" y="504"/>
                      </a:lnTo>
                      <a:lnTo>
                        <a:pt x="2054" y="502"/>
                      </a:lnTo>
                      <a:lnTo>
                        <a:pt x="2052" y="500"/>
                      </a:lnTo>
                      <a:lnTo>
                        <a:pt x="2052" y="498"/>
                      </a:lnTo>
                      <a:lnTo>
                        <a:pt x="2054" y="490"/>
                      </a:lnTo>
                      <a:lnTo>
                        <a:pt x="2060" y="478"/>
                      </a:lnTo>
                      <a:lnTo>
                        <a:pt x="2072" y="454"/>
                      </a:lnTo>
                      <a:lnTo>
                        <a:pt x="2080" y="440"/>
                      </a:lnTo>
                      <a:lnTo>
                        <a:pt x="2086" y="426"/>
                      </a:lnTo>
                      <a:lnTo>
                        <a:pt x="2086" y="426"/>
                      </a:lnTo>
                      <a:lnTo>
                        <a:pt x="2090" y="414"/>
                      </a:lnTo>
                      <a:lnTo>
                        <a:pt x="2096" y="408"/>
                      </a:lnTo>
                      <a:lnTo>
                        <a:pt x="2104" y="404"/>
                      </a:lnTo>
                      <a:lnTo>
                        <a:pt x="2110" y="404"/>
                      </a:lnTo>
                      <a:lnTo>
                        <a:pt x="2124" y="404"/>
                      </a:lnTo>
                      <a:lnTo>
                        <a:pt x="2130" y="404"/>
                      </a:lnTo>
                      <a:lnTo>
                        <a:pt x="2134" y="402"/>
                      </a:lnTo>
                      <a:lnTo>
                        <a:pt x="2134" y="402"/>
                      </a:lnTo>
                      <a:lnTo>
                        <a:pt x="2146" y="392"/>
                      </a:lnTo>
                      <a:lnTo>
                        <a:pt x="2160" y="382"/>
                      </a:lnTo>
                      <a:lnTo>
                        <a:pt x="2166" y="376"/>
                      </a:lnTo>
                      <a:lnTo>
                        <a:pt x="2168" y="372"/>
                      </a:lnTo>
                      <a:lnTo>
                        <a:pt x="2168" y="370"/>
                      </a:lnTo>
                      <a:lnTo>
                        <a:pt x="2166" y="368"/>
                      </a:lnTo>
                      <a:lnTo>
                        <a:pt x="2160" y="366"/>
                      </a:lnTo>
                      <a:lnTo>
                        <a:pt x="2160" y="366"/>
                      </a:lnTo>
                      <a:lnTo>
                        <a:pt x="2152" y="362"/>
                      </a:lnTo>
                      <a:lnTo>
                        <a:pt x="2146" y="358"/>
                      </a:lnTo>
                      <a:lnTo>
                        <a:pt x="2144" y="354"/>
                      </a:lnTo>
                      <a:lnTo>
                        <a:pt x="2144" y="348"/>
                      </a:lnTo>
                      <a:lnTo>
                        <a:pt x="2146" y="344"/>
                      </a:lnTo>
                      <a:lnTo>
                        <a:pt x="2150" y="338"/>
                      </a:lnTo>
                      <a:lnTo>
                        <a:pt x="2158" y="336"/>
                      </a:lnTo>
                      <a:lnTo>
                        <a:pt x="2168" y="334"/>
                      </a:lnTo>
                      <a:lnTo>
                        <a:pt x="2168" y="334"/>
                      </a:lnTo>
                      <a:lnTo>
                        <a:pt x="2190" y="334"/>
                      </a:lnTo>
                      <a:lnTo>
                        <a:pt x="2204" y="330"/>
                      </a:lnTo>
                      <a:lnTo>
                        <a:pt x="2216" y="322"/>
                      </a:lnTo>
                      <a:lnTo>
                        <a:pt x="2228" y="310"/>
                      </a:lnTo>
                      <a:lnTo>
                        <a:pt x="2228" y="310"/>
                      </a:lnTo>
                      <a:lnTo>
                        <a:pt x="2230" y="306"/>
                      </a:lnTo>
                      <a:lnTo>
                        <a:pt x="2230" y="304"/>
                      </a:lnTo>
                      <a:lnTo>
                        <a:pt x="2228" y="302"/>
                      </a:lnTo>
                      <a:lnTo>
                        <a:pt x="2226" y="300"/>
                      </a:lnTo>
                      <a:lnTo>
                        <a:pt x="2214" y="300"/>
                      </a:lnTo>
                      <a:lnTo>
                        <a:pt x="2200" y="300"/>
                      </a:lnTo>
                      <a:lnTo>
                        <a:pt x="2162" y="308"/>
                      </a:lnTo>
                      <a:lnTo>
                        <a:pt x="2142" y="312"/>
                      </a:lnTo>
                      <a:lnTo>
                        <a:pt x="2124" y="318"/>
                      </a:lnTo>
                      <a:lnTo>
                        <a:pt x="2124" y="318"/>
                      </a:lnTo>
                      <a:lnTo>
                        <a:pt x="2112" y="322"/>
                      </a:lnTo>
                      <a:lnTo>
                        <a:pt x="2108" y="320"/>
                      </a:lnTo>
                      <a:lnTo>
                        <a:pt x="2106" y="320"/>
                      </a:lnTo>
                      <a:lnTo>
                        <a:pt x="2106" y="316"/>
                      </a:lnTo>
                      <a:lnTo>
                        <a:pt x="2108" y="314"/>
                      </a:lnTo>
                      <a:lnTo>
                        <a:pt x="2114" y="306"/>
                      </a:lnTo>
                      <a:lnTo>
                        <a:pt x="2124" y="298"/>
                      </a:lnTo>
                      <a:lnTo>
                        <a:pt x="2138" y="292"/>
                      </a:lnTo>
                      <a:lnTo>
                        <a:pt x="2152" y="288"/>
                      </a:lnTo>
                      <a:lnTo>
                        <a:pt x="2160" y="288"/>
                      </a:lnTo>
                      <a:lnTo>
                        <a:pt x="2168" y="288"/>
                      </a:lnTo>
                      <a:lnTo>
                        <a:pt x="2168" y="288"/>
                      </a:lnTo>
                      <a:lnTo>
                        <a:pt x="2182" y="292"/>
                      </a:lnTo>
                      <a:lnTo>
                        <a:pt x="2198" y="292"/>
                      </a:lnTo>
                      <a:lnTo>
                        <a:pt x="2214" y="292"/>
                      </a:lnTo>
                      <a:lnTo>
                        <a:pt x="2228" y="290"/>
                      </a:lnTo>
                      <a:lnTo>
                        <a:pt x="2256" y="284"/>
                      </a:lnTo>
                      <a:lnTo>
                        <a:pt x="2278" y="276"/>
                      </a:lnTo>
                      <a:lnTo>
                        <a:pt x="2278" y="276"/>
                      </a:lnTo>
                      <a:lnTo>
                        <a:pt x="2284" y="270"/>
                      </a:lnTo>
                      <a:lnTo>
                        <a:pt x="2286" y="268"/>
                      </a:lnTo>
                      <a:lnTo>
                        <a:pt x="2284" y="268"/>
                      </a:lnTo>
                      <a:lnTo>
                        <a:pt x="2280" y="264"/>
                      </a:lnTo>
                      <a:lnTo>
                        <a:pt x="2270" y="262"/>
                      </a:lnTo>
                      <a:lnTo>
                        <a:pt x="2244" y="260"/>
                      </a:lnTo>
                      <a:lnTo>
                        <a:pt x="2232" y="260"/>
                      </a:lnTo>
                      <a:lnTo>
                        <a:pt x="2220" y="262"/>
                      </a:lnTo>
                      <a:lnTo>
                        <a:pt x="2220" y="262"/>
                      </a:lnTo>
                      <a:lnTo>
                        <a:pt x="2206" y="264"/>
                      </a:lnTo>
                      <a:lnTo>
                        <a:pt x="2188" y="264"/>
                      </a:lnTo>
                      <a:lnTo>
                        <a:pt x="2154" y="262"/>
                      </a:lnTo>
                      <a:lnTo>
                        <a:pt x="2134" y="258"/>
                      </a:lnTo>
                      <a:lnTo>
                        <a:pt x="2150" y="258"/>
                      </a:lnTo>
                      <a:lnTo>
                        <a:pt x="2150" y="258"/>
                      </a:lnTo>
                      <a:lnTo>
                        <a:pt x="2168" y="260"/>
                      </a:lnTo>
                      <a:lnTo>
                        <a:pt x="2182" y="258"/>
                      </a:lnTo>
                      <a:lnTo>
                        <a:pt x="2192" y="256"/>
                      </a:lnTo>
                      <a:lnTo>
                        <a:pt x="2200" y="252"/>
                      </a:lnTo>
                      <a:lnTo>
                        <a:pt x="2214" y="248"/>
                      </a:lnTo>
                      <a:lnTo>
                        <a:pt x="2222" y="246"/>
                      </a:lnTo>
                      <a:lnTo>
                        <a:pt x="2232" y="248"/>
                      </a:lnTo>
                      <a:lnTo>
                        <a:pt x="2232" y="248"/>
                      </a:lnTo>
                      <a:lnTo>
                        <a:pt x="2244" y="250"/>
                      </a:lnTo>
                      <a:lnTo>
                        <a:pt x="2254" y="250"/>
                      </a:lnTo>
                      <a:lnTo>
                        <a:pt x="2274" y="248"/>
                      </a:lnTo>
                      <a:lnTo>
                        <a:pt x="2298" y="244"/>
                      </a:lnTo>
                      <a:lnTo>
                        <a:pt x="2330" y="242"/>
                      </a:lnTo>
                      <a:lnTo>
                        <a:pt x="2330" y="242"/>
                      </a:lnTo>
                      <a:lnTo>
                        <a:pt x="2342" y="240"/>
                      </a:lnTo>
                      <a:lnTo>
                        <a:pt x="2344" y="238"/>
                      </a:lnTo>
                      <a:lnTo>
                        <a:pt x="2344" y="238"/>
                      </a:lnTo>
                      <a:lnTo>
                        <a:pt x="2342" y="232"/>
                      </a:lnTo>
                      <a:lnTo>
                        <a:pt x="2336" y="228"/>
                      </a:lnTo>
                      <a:lnTo>
                        <a:pt x="2330" y="224"/>
                      </a:lnTo>
                      <a:lnTo>
                        <a:pt x="2328" y="220"/>
                      </a:lnTo>
                      <a:lnTo>
                        <a:pt x="2330" y="220"/>
                      </a:lnTo>
                      <a:lnTo>
                        <a:pt x="2334" y="218"/>
                      </a:lnTo>
                      <a:lnTo>
                        <a:pt x="2348" y="218"/>
                      </a:lnTo>
                      <a:lnTo>
                        <a:pt x="2348" y="218"/>
                      </a:lnTo>
                      <a:lnTo>
                        <a:pt x="2360" y="216"/>
                      </a:lnTo>
                      <a:lnTo>
                        <a:pt x="2372" y="214"/>
                      </a:lnTo>
                      <a:lnTo>
                        <a:pt x="2382" y="212"/>
                      </a:lnTo>
                      <a:lnTo>
                        <a:pt x="2392" y="206"/>
                      </a:lnTo>
                      <a:lnTo>
                        <a:pt x="2412" y="196"/>
                      </a:lnTo>
                      <a:lnTo>
                        <a:pt x="2436" y="182"/>
                      </a:lnTo>
                      <a:lnTo>
                        <a:pt x="2436" y="182"/>
                      </a:lnTo>
                      <a:lnTo>
                        <a:pt x="2440" y="180"/>
                      </a:lnTo>
                      <a:lnTo>
                        <a:pt x="2442" y="176"/>
                      </a:lnTo>
                      <a:lnTo>
                        <a:pt x="2438" y="174"/>
                      </a:lnTo>
                      <a:lnTo>
                        <a:pt x="2434" y="170"/>
                      </a:lnTo>
                      <a:lnTo>
                        <a:pt x="2414" y="164"/>
                      </a:lnTo>
                      <a:lnTo>
                        <a:pt x="2388" y="158"/>
                      </a:lnTo>
                      <a:lnTo>
                        <a:pt x="2356" y="154"/>
                      </a:lnTo>
                      <a:lnTo>
                        <a:pt x="2322" y="150"/>
                      </a:lnTo>
                      <a:lnTo>
                        <a:pt x="2292" y="148"/>
                      </a:lnTo>
                      <a:lnTo>
                        <a:pt x="2264" y="150"/>
                      </a:lnTo>
                      <a:lnTo>
                        <a:pt x="2264" y="150"/>
                      </a:lnTo>
                      <a:lnTo>
                        <a:pt x="2244" y="152"/>
                      </a:lnTo>
                      <a:lnTo>
                        <a:pt x="2230" y="158"/>
                      </a:lnTo>
                      <a:lnTo>
                        <a:pt x="2220" y="164"/>
                      </a:lnTo>
                      <a:lnTo>
                        <a:pt x="2214" y="172"/>
                      </a:lnTo>
                      <a:lnTo>
                        <a:pt x="2210" y="180"/>
                      </a:lnTo>
                      <a:lnTo>
                        <a:pt x="2204" y="184"/>
                      </a:lnTo>
                      <a:lnTo>
                        <a:pt x="2198" y="186"/>
                      </a:lnTo>
                      <a:lnTo>
                        <a:pt x="2188" y="186"/>
                      </a:lnTo>
                      <a:lnTo>
                        <a:pt x="2188" y="186"/>
                      </a:lnTo>
                      <a:lnTo>
                        <a:pt x="2176" y="184"/>
                      </a:lnTo>
                      <a:lnTo>
                        <a:pt x="2162" y="182"/>
                      </a:lnTo>
                      <a:lnTo>
                        <a:pt x="2140" y="184"/>
                      </a:lnTo>
                      <a:lnTo>
                        <a:pt x="2126" y="184"/>
                      </a:lnTo>
                      <a:lnTo>
                        <a:pt x="2126" y="182"/>
                      </a:lnTo>
                      <a:lnTo>
                        <a:pt x="2126" y="182"/>
                      </a:lnTo>
                      <a:lnTo>
                        <a:pt x="2130" y="178"/>
                      </a:lnTo>
                      <a:lnTo>
                        <a:pt x="2130" y="178"/>
                      </a:lnTo>
                      <a:lnTo>
                        <a:pt x="2134" y="172"/>
                      </a:lnTo>
                      <a:lnTo>
                        <a:pt x="2134" y="170"/>
                      </a:lnTo>
                      <a:lnTo>
                        <a:pt x="2128" y="170"/>
                      </a:lnTo>
                      <a:lnTo>
                        <a:pt x="2120" y="172"/>
                      </a:lnTo>
                      <a:lnTo>
                        <a:pt x="2108" y="176"/>
                      </a:lnTo>
                      <a:lnTo>
                        <a:pt x="2092" y="184"/>
                      </a:lnTo>
                      <a:lnTo>
                        <a:pt x="2074" y="196"/>
                      </a:lnTo>
                      <a:lnTo>
                        <a:pt x="2050" y="210"/>
                      </a:lnTo>
                      <a:lnTo>
                        <a:pt x="2050" y="210"/>
                      </a:lnTo>
                      <a:lnTo>
                        <a:pt x="2028" y="224"/>
                      </a:lnTo>
                      <a:lnTo>
                        <a:pt x="2010" y="234"/>
                      </a:lnTo>
                      <a:lnTo>
                        <a:pt x="1996" y="242"/>
                      </a:lnTo>
                      <a:lnTo>
                        <a:pt x="1986" y="244"/>
                      </a:lnTo>
                      <a:lnTo>
                        <a:pt x="1984" y="244"/>
                      </a:lnTo>
                      <a:lnTo>
                        <a:pt x="1982" y="244"/>
                      </a:lnTo>
                      <a:lnTo>
                        <a:pt x="1984" y="238"/>
                      </a:lnTo>
                      <a:lnTo>
                        <a:pt x="1992" y="228"/>
                      </a:lnTo>
                      <a:lnTo>
                        <a:pt x="2008" y="216"/>
                      </a:lnTo>
                      <a:lnTo>
                        <a:pt x="2008" y="216"/>
                      </a:lnTo>
                      <a:lnTo>
                        <a:pt x="2026" y="200"/>
                      </a:lnTo>
                      <a:lnTo>
                        <a:pt x="2040" y="186"/>
                      </a:lnTo>
                      <a:lnTo>
                        <a:pt x="2050" y="172"/>
                      </a:lnTo>
                      <a:lnTo>
                        <a:pt x="2052" y="166"/>
                      </a:lnTo>
                      <a:lnTo>
                        <a:pt x="2052" y="160"/>
                      </a:lnTo>
                      <a:lnTo>
                        <a:pt x="2052" y="156"/>
                      </a:lnTo>
                      <a:lnTo>
                        <a:pt x="2050" y="150"/>
                      </a:lnTo>
                      <a:lnTo>
                        <a:pt x="2048" y="146"/>
                      </a:lnTo>
                      <a:lnTo>
                        <a:pt x="2042" y="144"/>
                      </a:lnTo>
                      <a:lnTo>
                        <a:pt x="2036" y="140"/>
                      </a:lnTo>
                      <a:lnTo>
                        <a:pt x="2028" y="138"/>
                      </a:lnTo>
                      <a:lnTo>
                        <a:pt x="2004" y="138"/>
                      </a:lnTo>
                      <a:lnTo>
                        <a:pt x="2004" y="138"/>
                      </a:lnTo>
                      <a:lnTo>
                        <a:pt x="1984" y="138"/>
                      </a:lnTo>
                      <a:lnTo>
                        <a:pt x="1972" y="142"/>
                      </a:lnTo>
                      <a:lnTo>
                        <a:pt x="1964" y="146"/>
                      </a:lnTo>
                      <a:lnTo>
                        <a:pt x="1962" y="152"/>
                      </a:lnTo>
                      <a:lnTo>
                        <a:pt x="1960" y="156"/>
                      </a:lnTo>
                      <a:lnTo>
                        <a:pt x="1958" y="162"/>
                      </a:lnTo>
                      <a:lnTo>
                        <a:pt x="1952" y="168"/>
                      </a:lnTo>
                      <a:lnTo>
                        <a:pt x="1940" y="172"/>
                      </a:lnTo>
                      <a:lnTo>
                        <a:pt x="1940" y="172"/>
                      </a:lnTo>
                      <a:lnTo>
                        <a:pt x="1910" y="178"/>
                      </a:lnTo>
                      <a:lnTo>
                        <a:pt x="1886" y="182"/>
                      </a:lnTo>
                      <a:lnTo>
                        <a:pt x="1878" y="182"/>
                      </a:lnTo>
                      <a:lnTo>
                        <a:pt x="1876" y="180"/>
                      </a:lnTo>
                      <a:lnTo>
                        <a:pt x="1880" y="176"/>
                      </a:lnTo>
                      <a:lnTo>
                        <a:pt x="1890" y="172"/>
                      </a:lnTo>
                      <a:lnTo>
                        <a:pt x="1890" y="172"/>
                      </a:lnTo>
                      <a:lnTo>
                        <a:pt x="1916" y="160"/>
                      </a:lnTo>
                      <a:lnTo>
                        <a:pt x="1922" y="154"/>
                      </a:lnTo>
                      <a:lnTo>
                        <a:pt x="1924" y="152"/>
                      </a:lnTo>
                      <a:lnTo>
                        <a:pt x="1924" y="150"/>
                      </a:lnTo>
                      <a:lnTo>
                        <a:pt x="1924" y="148"/>
                      </a:lnTo>
                      <a:lnTo>
                        <a:pt x="1920" y="148"/>
                      </a:lnTo>
                      <a:lnTo>
                        <a:pt x="1906" y="144"/>
                      </a:lnTo>
                      <a:lnTo>
                        <a:pt x="1884" y="142"/>
                      </a:lnTo>
                      <a:lnTo>
                        <a:pt x="1852" y="140"/>
                      </a:lnTo>
                      <a:lnTo>
                        <a:pt x="1852" y="140"/>
                      </a:lnTo>
                      <a:lnTo>
                        <a:pt x="1812" y="142"/>
                      </a:lnTo>
                      <a:lnTo>
                        <a:pt x="1770" y="146"/>
                      </a:lnTo>
                      <a:lnTo>
                        <a:pt x="1730" y="152"/>
                      </a:lnTo>
                      <a:lnTo>
                        <a:pt x="1694" y="160"/>
                      </a:lnTo>
                      <a:lnTo>
                        <a:pt x="1636" y="172"/>
                      </a:lnTo>
                      <a:lnTo>
                        <a:pt x="1616" y="174"/>
                      </a:lnTo>
                      <a:lnTo>
                        <a:pt x="1610" y="174"/>
                      </a:lnTo>
                      <a:lnTo>
                        <a:pt x="1608" y="174"/>
                      </a:lnTo>
                      <a:lnTo>
                        <a:pt x="1608" y="174"/>
                      </a:lnTo>
                      <a:lnTo>
                        <a:pt x="1604" y="170"/>
                      </a:lnTo>
                      <a:lnTo>
                        <a:pt x="1602" y="168"/>
                      </a:lnTo>
                      <a:lnTo>
                        <a:pt x="1604" y="164"/>
                      </a:lnTo>
                      <a:lnTo>
                        <a:pt x="1606" y="162"/>
                      </a:lnTo>
                      <a:lnTo>
                        <a:pt x="1618" y="156"/>
                      </a:lnTo>
                      <a:lnTo>
                        <a:pt x="1636" y="152"/>
                      </a:lnTo>
                      <a:lnTo>
                        <a:pt x="1686" y="142"/>
                      </a:lnTo>
                      <a:lnTo>
                        <a:pt x="1744" y="134"/>
                      </a:lnTo>
                      <a:lnTo>
                        <a:pt x="1744" y="134"/>
                      </a:lnTo>
                      <a:lnTo>
                        <a:pt x="1772" y="130"/>
                      </a:lnTo>
                      <a:lnTo>
                        <a:pt x="1802" y="130"/>
                      </a:lnTo>
                      <a:lnTo>
                        <a:pt x="1864" y="130"/>
                      </a:lnTo>
                      <a:lnTo>
                        <a:pt x="1926" y="130"/>
                      </a:lnTo>
                      <a:lnTo>
                        <a:pt x="1956" y="128"/>
                      </a:lnTo>
                      <a:lnTo>
                        <a:pt x="1984" y="124"/>
                      </a:lnTo>
                      <a:lnTo>
                        <a:pt x="1984" y="124"/>
                      </a:lnTo>
                      <a:lnTo>
                        <a:pt x="2020" y="114"/>
                      </a:lnTo>
                      <a:lnTo>
                        <a:pt x="2054" y="104"/>
                      </a:lnTo>
                      <a:lnTo>
                        <a:pt x="2066" y="98"/>
                      </a:lnTo>
                      <a:lnTo>
                        <a:pt x="2072" y="92"/>
                      </a:lnTo>
                      <a:lnTo>
                        <a:pt x="2072" y="90"/>
                      </a:lnTo>
                      <a:lnTo>
                        <a:pt x="2070" y="88"/>
                      </a:lnTo>
                      <a:lnTo>
                        <a:pt x="2062" y="84"/>
                      </a:lnTo>
                      <a:lnTo>
                        <a:pt x="2062" y="84"/>
                      </a:lnTo>
                      <a:lnTo>
                        <a:pt x="2034" y="78"/>
                      </a:lnTo>
                      <a:lnTo>
                        <a:pt x="2004" y="72"/>
                      </a:lnTo>
                      <a:lnTo>
                        <a:pt x="1988" y="70"/>
                      </a:lnTo>
                      <a:lnTo>
                        <a:pt x="1970" y="68"/>
                      </a:lnTo>
                      <a:lnTo>
                        <a:pt x="1952" y="70"/>
                      </a:lnTo>
                      <a:lnTo>
                        <a:pt x="1932" y="72"/>
                      </a:lnTo>
                      <a:lnTo>
                        <a:pt x="1932" y="72"/>
                      </a:lnTo>
                      <a:lnTo>
                        <a:pt x="1914" y="76"/>
                      </a:lnTo>
                      <a:lnTo>
                        <a:pt x="1916" y="74"/>
                      </a:lnTo>
                      <a:lnTo>
                        <a:pt x="1922" y="70"/>
                      </a:lnTo>
                      <a:lnTo>
                        <a:pt x="1930" y="64"/>
                      </a:lnTo>
                      <a:lnTo>
                        <a:pt x="1936" y="58"/>
                      </a:lnTo>
                      <a:lnTo>
                        <a:pt x="1938" y="56"/>
                      </a:lnTo>
                      <a:lnTo>
                        <a:pt x="1938" y="52"/>
                      </a:lnTo>
                      <a:lnTo>
                        <a:pt x="1936" y="50"/>
                      </a:lnTo>
                      <a:lnTo>
                        <a:pt x="1932" y="46"/>
                      </a:lnTo>
                      <a:lnTo>
                        <a:pt x="1932" y="46"/>
                      </a:lnTo>
                      <a:lnTo>
                        <a:pt x="1922" y="42"/>
                      </a:lnTo>
                      <a:lnTo>
                        <a:pt x="1912" y="42"/>
                      </a:lnTo>
                      <a:lnTo>
                        <a:pt x="1898" y="42"/>
                      </a:lnTo>
                      <a:lnTo>
                        <a:pt x="1884" y="46"/>
                      </a:lnTo>
                      <a:lnTo>
                        <a:pt x="1866" y="48"/>
                      </a:lnTo>
                      <a:lnTo>
                        <a:pt x="1846" y="50"/>
                      </a:lnTo>
                      <a:lnTo>
                        <a:pt x="1822" y="52"/>
                      </a:lnTo>
                      <a:lnTo>
                        <a:pt x="1794" y="50"/>
                      </a:lnTo>
                      <a:lnTo>
                        <a:pt x="1794" y="50"/>
                      </a:lnTo>
                      <a:lnTo>
                        <a:pt x="1766" y="48"/>
                      </a:lnTo>
                      <a:lnTo>
                        <a:pt x="1744" y="48"/>
                      </a:lnTo>
                      <a:lnTo>
                        <a:pt x="1724" y="52"/>
                      </a:lnTo>
                      <a:lnTo>
                        <a:pt x="1708" y="54"/>
                      </a:lnTo>
                      <a:lnTo>
                        <a:pt x="1678" y="60"/>
                      </a:lnTo>
                      <a:lnTo>
                        <a:pt x="1660" y="60"/>
                      </a:lnTo>
                      <a:lnTo>
                        <a:pt x="1638" y="60"/>
                      </a:lnTo>
                      <a:lnTo>
                        <a:pt x="1638" y="60"/>
                      </a:lnTo>
                      <a:lnTo>
                        <a:pt x="1622" y="58"/>
                      </a:lnTo>
                      <a:lnTo>
                        <a:pt x="1616" y="56"/>
                      </a:lnTo>
                      <a:lnTo>
                        <a:pt x="1618" y="54"/>
                      </a:lnTo>
                      <a:lnTo>
                        <a:pt x="1628" y="52"/>
                      </a:lnTo>
                      <a:lnTo>
                        <a:pt x="1692" y="46"/>
                      </a:lnTo>
                      <a:lnTo>
                        <a:pt x="1692" y="46"/>
                      </a:lnTo>
                      <a:lnTo>
                        <a:pt x="1734" y="44"/>
                      </a:lnTo>
                      <a:lnTo>
                        <a:pt x="1794" y="42"/>
                      </a:lnTo>
                      <a:lnTo>
                        <a:pt x="1852" y="38"/>
                      </a:lnTo>
                      <a:lnTo>
                        <a:pt x="1894" y="34"/>
                      </a:lnTo>
                      <a:lnTo>
                        <a:pt x="1894" y="34"/>
                      </a:lnTo>
                      <a:lnTo>
                        <a:pt x="1900" y="32"/>
                      </a:lnTo>
                      <a:lnTo>
                        <a:pt x="1902" y="32"/>
                      </a:lnTo>
                      <a:lnTo>
                        <a:pt x="1902" y="30"/>
                      </a:lnTo>
                      <a:lnTo>
                        <a:pt x="1898" y="28"/>
                      </a:lnTo>
                      <a:lnTo>
                        <a:pt x="1882" y="24"/>
                      </a:lnTo>
                      <a:lnTo>
                        <a:pt x="1858" y="20"/>
                      </a:lnTo>
                      <a:lnTo>
                        <a:pt x="1798" y="12"/>
                      </a:lnTo>
                      <a:lnTo>
                        <a:pt x="1732" y="6"/>
                      </a:lnTo>
                      <a:lnTo>
                        <a:pt x="1732" y="6"/>
                      </a:lnTo>
                      <a:lnTo>
                        <a:pt x="1686" y="2"/>
                      </a:lnTo>
                      <a:lnTo>
                        <a:pt x="1648" y="0"/>
                      </a:lnTo>
                      <a:lnTo>
                        <a:pt x="1618" y="2"/>
                      </a:lnTo>
                      <a:lnTo>
                        <a:pt x="1594" y="2"/>
                      </a:lnTo>
                      <a:lnTo>
                        <a:pt x="1552" y="6"/>
                      </a:lnTo>
                      <a:lnTo>
                        <a:pt x="1528" y="8"/>
                      </a:lnTo>
                      <a:lnTo>
                        <a:pt x="1504" y="6"/>
                      </a:lnTo>
                      <a:lnTo>
                        <a:pt x="1504" y="6"/>
                      </a:lnTo>
                      <a:lnTo>
                        <a:pt x="1480" y="6"/>
                      </a:lnTo>
                      <a:lnTo>
                        <a:pt x="1466" y="8"/>
                      </a:lnTo>
                      <a:lnTo>
                        <a:pt x="1460" y="10"/>
                      </a:lnTo>
                      <a:lnTo>
                        <a:pt x="1458" y="14"/>
                      </a:lnTo>
                      <a:lnTo>
                        <a:pt x="1458" y="16"/>
                      </a:lnTo>
                      <a:lnTo>
                        <a:pt x="1458" y="18"/>
                      </a:lnTo>
                      <a:lnTo>
                        <a:pt x="1452" y="18"/>
                      </a:lnTo>
                      <a:lnTo>
                        <a:pt x="1442" y="16"/>
                      </a:lnTo>
                      <a:lnTo>
                        <a:pt x="1442" y="16"/>
                      </a:lnTo>
                      <a:lnTo>
                        <a:pt x="1420" y="12"/>
                      </a:lnTo>
                      <a:lnTo>
                        <a:pt x="1410" y="14"/>
                      </a:lnTo>
                      <a:lnTo>
                        <a:pt x="1400" y="16"/>
                      </a:lnTo>
                      <a:lnTo>
                        <a:pt x="1384" y="18"/>
                      </a:lnTo>
                      <a:lnTo>
                        <a:pt x="1384" y="18"/>
                      </a:lnTo>
                      <a:lnTo>
                        <a:pt x="1374" y="18"/>
                      </a:lnTo>
                      <a:lnTo>
                        <a:pt x="1368" y="20"/>
                      </a:lnTo>
                      <a:lnTo>
                        <a:pt x="1366" y="24"/>
                      </a:lnTo>
                      <a:lnTo>
                        <a:pt x="1366" y="28"/>
                      </a:lnTo>
                      <a:lnTo>
                        <a:pt x="1370" y="32"/>
                      </a:lnTo>
                      <a:lnTo>
                        <a:pt x="1378" y="36"/>
                      </a:lnTo>
                      <a:lnTo>
                        <a:pt x="1388" y="40"/>
                      </a:lnTo>
                      <a:lnTo>
                        <a:pt x="1402" y="44"/>
                      </a:lnTo>
                      <a:lnTo>
                        <a:pt x="1402" y="44"/>
                      </a:lnTo>
                      <a:lnTo>
                        <a:pt x="1412" y="46"/>
                      </a:lnTo>
                      <a:lnTo>
                        <a:pt x="1416" y="46"/>
                      </a:lnTo>
                      <a:lnTo>
                        <a:pt x="1412" y="48"/>
                      </a:lnTo>
                      <a:lnTo>
                        <a:pt x="1406" y="50"/>
                      </a:lnTo>
                      <a:lnTo>
                        <a:pt x="1386" y="52"/>
                      </a:lnTo>
                      <a:lnTo>
                        <a:pt x="1378" y="54"/>
                      </a:lnTo>
                      <a:lnTo>
                        <a:pt x="1372" y="56"/>
                      </a:lnTo>
                      <a:lnTo>
                        <a:pt x="1372" y="56"/>
                      </a:lnTo>
                      <a:lnTo>
                        <a:pt x="1356" y="62"/>
                      </a:lnTo>
                      <a:lnTo>
                        <a:pt x="1332" y="64"/>
                      </a:lnTo>
                      <a:lnTo>
                        <a:pt x="1318" y="66"/>
                      </a:lnTo>
                      <a:lnTo>
                        <a:pt x="1304" y="64"/>
                      </a:lnTo>
                      <a:lnTo>
                        <a:pt x="1290" y="62"/>
                      </a:lnTo>
                      <a:lnTo>
                        <a:pt x="1278" y="56"/>
                      </a:lnTo>
                      <a:lnTo>
                        <a:pt x="1278" y="56"/>
                      </a:lnTo>
                      <a:lnTo>
                        <a:pt x="1254" y="46"/>
                      </a:lnTo>
                      <a:lnTo>
                        <a:pt x="1242" y="42"/>
                      </a:lnTo>
                      <a:lnTo>
                        <a:pt x="1228" y="38"/>
                      </a:lnTo>
                      <a:lnTo>
                        <a:pt x="1212" y="36"/>
                      </a:lnTo>
                      <a:lnTo>
                        <a:pt x="1194" y="34"/>
                      </a:lnTo>
                      <a:lnTo>
                        <a:pt x="1176" y="36"/>
                      </a:lnTo>
                      <a:lnTo>
                        <a:pt x="1154" y="38"/>
                      </a:lnTo>
                      <a:lnTo>
                        <a:pt x="1154" y="38"/>
                      </a:lnTo>
                      <a:lnTo>
                        <a:pt x="1114" y="44"/>
                      </a:lnTo>
                      <a:lnTo>
                        <a:pt x="1078" y="48"/>
                      </a:lnTo>
                      <a:lnTo>
                        <a:pt x="1064" y="50"/>
                      </a:lnTo>
                      <a:lnTo>
                        <a:pt x="1054" y="54"/>
                      </a:lnTo>
                      <a:lnTo>
                        <a:pt x="1048" y="56"/>
                      </a:lnTo>
                      <a:lnTo>
                        <a:pt x="1048" y="58"/>
                      </a:lnTo>
                      <a:lnTo>
                        <a:pt x="1048" y="60"/>
                      </a:lnTo>
                      <a:lnTo>
                        <a:pt x="1048" y="60"/>
                      </a:lnTo>
                      <a:lnTo>
                        <a:pt x="1054" y="64"/>
                      </a:lnTo>
                      <a:lnTo>
                        <a:pt x="1062" y="66"/>
                      </a:lnTo>
                      <a:lnTo>
                        <a:pt x="1092" y="68"/>
                      </a:lnTo>
                      <a:lnTo>
                        <a:pt x="1128" y="66"/>
                      </a:lnTo>
                      <a:lnTo>
                        <a:pt x="1170" y="66"/>
                      </a:lnTo>
                      <a:lnTo>
                        <a:pt x="1170" y="66"/>
                      </a:lnTo>
                      <a:lnTo>
                        <a:pt x="1208" y="68"/>
                      </a:lnTo>
                      <a:lnTo>
                        <a:pt x="1246" y="72"/>
                      </a:lnTo>
                      <a:lnTo>
                        <a:pt x="1280" y="76"/>
                      </a:lnTo>
                      <a:lnTo>
                        <a:pt x="1314" y="82"/>
                      </a:lnTo>
                      <a:lnTo>
                        <a:pt x="1314" y="82"/>
                      </a:lnTo>
                      <a:lnTo>
                        <a:pt x="1326" y="86"/>
                      </a:lnTo>
                      <a:lnTo>
                        <a:pt x="1332" y="88"/>
                      </a:lnTo>
                      <a:lnTo>
                        <a:pt x="1332" y="90"/>
                      </a:lnTo>
                      <a:lnTo>
                        <a:pt x="1332" y="90"/>
                      </a:lnTo>
                      <a:lnTo>
                        <a:pt x="1326" y="92"/>
                      </a:lnTo>
                      <a:lnTo>
                        <a:pt x="1308" y="92"/>
                      </a:lnTo>
                      <a:lnTo>
                        <a:pt x="1294" y="90"/>
                      </a:lnTo>
                      <a:lnTo>
                        <a:pt x="1282" y="88"/>
                      </a:lnTo>
                      <a:lnTo>
                        <a:pt x="1282" y="88"/>
                      </a:lnTo>
                      <a:lnTo>
                        <a:pt x="1268" y="84"/>
                      </a:lnTo>
                      <a:lnTo>
                        <a:pt x="1252" y="82"/>
                      </a:lnTo>
                      <a:lnTo>
                        <a:pt x="1214" y="78"/>
                      </a:lnTo>
                      <a:lnTo>
                        <a:pt x="1110" y="74"/>
                      </a:lnTo>
                      <a:lnTo>
                        <a:pt x="1110" y="74"/>
                      </a:lnTo>
                      <a:lnTo>
                        <a:pt x="1092" y="76"/>
                      </a:lnTo>
                      <a:lnTo>
                        <a:pt x="1090" y="76"/>
                      </a:lnTo>
                      <a:lnTo>
                        <a:pt x="1092" y="78"/>
                      </a:lnTo>
                      <a:lnTo>
                        <a:pt x="1106" y="84"/>
                      </a:lnTo>
                      <a:lnTo>
                        <a:pt x="1126" y="92"/>
                      </a:lnTo>
                      <a:lnTo>
                        <a:pt x="1148" y="100"/>
                      </a:lnTo>
                      <a:lnTo>
                        <a:pt x="1164" y="108"/>
                      </a:lnTo>
                      <a:lnTo>
                        <a:pt x="1168" y="110"/>
                      </a:lnTo>
                      <a:lnTo>
                        <a:pt x="1168" y="114"/>
                      </a:lnTo>
                      <a:lnTo>
                        <a:pt x="1164" y="116"/>
                      </a:lnTo>
                      <a:lnTo>
                        <a:pt x="1154" y="116"/>
                      </a:lnTo>
                      <a:lnTo>
                        <a:pt x="1154" y="116"/>
                      </a:lnTo>
                      <a:lnTo>
                        <a:pt x="1146" y="118"/>
                      </a:lnTo>
                      <a:lnTo>
                        <a:pt x="1142" y="120"/>
                      </a:lnTo>
                      <a:lnTo>
                        <a:pt x="1138" y="122"/>
                      </a:lnTo>
                      <a:lnTo>
                        <a:pt x="1138" y="126"/>
                      </a:lnTo>
                      <a:lnTo>
                        <a:pt x="1136" y="132"/>
                      </a:lnTo>
                      <a:lnTo>
                        <a:pt x="1138" y="140"/>
                      </a:lnTo>
                      <a:lnTo>
                        <a:pt x="1142" y="148"/>
                      </a:lnTo>
                      <a:lnTo>
                        <a:pt x="1142" y="156"/>
                      </a:lnTo>
                      <a:lnTo>
                        <a:pt x="1142" y="158"/>
                      </a:lnTo>
                      <a:lnTo>
                        <a:pt x="1140" y="160"/>
                      </a:lnTo>
                      <a:lnTo>
                        <a:pt x="1136" y="162"/>
                      </a:lnTo>
                      <a:lnTo>
                        <a:pt x="1132" y="164"/>
                      </a:lnTo>
                      <a:lnTo>
                        <a:pt x="1132" y="164"/>
                      </a:lnTo>
                      <a:lnTo>
                        <a:pt x="1122" y="164"/>
                      </a:lnTo>
                      <a:lnTo>
                        <a:pt x="1114" y="162"/>
                      </a:lnTo>
                      <a:lnTo>
                        <a:pt x="1108" y="158"/>
                      </a:lnTo>
                      <a:lnTo>
                        <a:pt x="1102" y="152"/>
                      </a:lnTo>
                      <a:lnTo>
                        <a:pt x="1094" y="146"/>
                      </a:lnTo>
                      <a:lnTo>
                        <a:pt x="1084" y="142"/>
                      </a:lnTo>
                      <a:lnTo>
                        <a:pt x="1070" y="136"/>
                      </a:lnTo>
                      <a:lnTo>
                        <a:pt x="1052" y="132"/>
                      </a:lnTo>
                      <a:lnTo>
                        <a:pt x="1052" y="132"/>
                      </a:lnTo>
                      <a:lnTo>
                        <a:pt x="1034" y="128"/>
                      </a:lnTo>
                      <a:lnTo>
                        <a:pt x="1016" y="124"/>
                      </a:lnTo>
                      <a:lnTo>
                        <a:pt x="986" y="114"/>
                      </a:lnTo>
                      <a:lnTo>
                        <a:pt x="954" y="104"/>
                      </a:lnTo>
                      <a:lnTo>
                        <a:pt x="936" y="100"/>
                      </a:lnTo>
                      <a:lnTo>
                        <a:pt x="916" y="98"/>
                      </a:lnTo>
                      <a:lnTo>
                        <a:pt x="916" y="98"/>
                      </a:lnTo>
                      <a:lnTo>
                        <a:pt x="896" y="98"/>
                      </a:lnTo>
                      <a:lnTo>
                        <a:pt x="884" y="100"/>
                      </a:lnTo>
                      <a:lnTo>
                        <a:pt x="876" y="102"/>
                      </a:lnTo>
                      <a:lnTo>
                        <a:pt x="874" y="104"/>
                      </a:lnTo>
                      <a:lnTo>
                        <a:pt x="874" y="106"/>
                      </a:lnTo>
                      <a:lnTo>
                        <a:pt x="876" y="112"/>
                      </a:lnTo>
                      <a:lnTo>
                        <a:pt x="884" y="118"/>
                      </a:lnTo>
                      <a:lnTo>
                        <a:pt x="914" y="138"/>
                      </a:lnTo>
                      <a:lnTo>
                        <a:pt x="914" y="138"/>
                      </a:lnTo>
                      <a:lnTo>
                        <a:pt x="926" y="146"/>
                      </a:lnTo>
                      <a:lnTo>
                        <a:pt x="928" y="148"/>
                      </a:lnTo>
                      <a:lnTo>
                        <a:pt x="928" y="150"/>
                      </a:lnTo>
                      <a:lnTo>
                        <a:pt x="922" y="150"/>
                      </a:lnTo>
                      <a:lnTo>
                        <a:pt x="912" y="148"/>
                      </a:lnTo>
                      <a:lnTo>
                        <a:pt x="900" y="148"/>
                      </a:lnTo>
                      <a:lnTo>
                        <a:pt x="888" y="148"/>
                      </a:lnTo>
                      <a:lnTo>
                        <a:pt x="884" y="148"/>
                      </a:lnTo>
                      <a:lnTo>
                        <a:pt x="882" y="150"/>
                      </a:lnTo>
                      <a:lnTo>
                        <a:pt x="882" y="154"/>
                      </a:lnTo>
                      <a:lnTo>
                        <a:pt x="884" y="158"/>
                      </a:lnTo>
                      <a:lnTo>
                        <a:pt x="884" y="158"/>
                      </a:lnTo>
                      <a:lnTo>
                        <a:pt x="886" y="160"/>
                      </a:lnTo>
                      <a:lnTo>
                        <a:pt x="886" y="162"/>
                      </a:lnTo>
                      <a:lnTo>
                        <a:pt x="878" y="160"/>
                      </a:lnTo>
                      <a:lnTo>
                        <a:pt x="866" y="156"/>
                      </a:lnTo>
                      <a:lnTo>
                        <a:pt x="850" y="150"/>
                      </a:lnTo>
                      <a:lnTo>
                        <a:pt x="834" y="148"/>
                      </a:lnTo>
                      <a:lnTo>
                        <a:pt x="824" y="148"/>
                      </a:lnTo>
                      <a:lnTo>
                        <a:pt x="814" y="148"/>
                      </a:lnTo>
                      <a:lnTo>
                        <a:pt x="806" y="152"/>
                      </a:lnTo>
                      <a:lnTo>
                        <a:pt x="796" y="156"/>
                      </a:lnTo>
                      <a:lnTo>
                        <a:pt x="788" y="164"/>
                      </a:lnTo>
                      <a:lnTo>
                        <a:pt x="782" y="172"/>
                      </a:lnTo>
                      <a:lnTo>
                        <a:pt x="782" y="172"/>
                      </a:lnTo>
                      <a:lnTo>
                        <a:pt x="770" y="190"/>
                      </a:lnTo>
                      <a:lnTo>
                        <a:pt x="772" y="180"/>
                      </a:lnTo>
                      <a:lnTo>
                        <a:pt x="776" y="168"/>
                      </a:lnTo>
                      <a:lnTo>
                        <a:pt x="776" y="154"/>
                      </a:lnTo>
                      <a:lnTo>
                        <a:pt x="774" y="138"/>
                      </a:lnTo>
                      <a:lnTo>
                        <a:pt x="772" y="132"/>
                      </a:lnTo>
                      <a:lnTo>
                        <a:pt x="766" y="124"/>
                      </a:lnTo>
                      <a:lnTo>
                        <a:pt x="766" y="124"/>
                      </a:lnTo>
                      <a:lnTo>
                        <a:pt x="756" y="114"/>
                      </a:lnTo>
                      <a:lnTo>
                        <a:pt x="746" y="108"/>
                      </a:lnTo>
                      <a:lnTo>
                        <a:pt x="732" y="108"/>
                      </a:lnTo>
                      <a:lnTo>
                        <a:pt x="716" y="110"/>
                      </a:lnTo>
                      <a:lnTo>
                        <a:pt x="672" y="120"/>
                      </a:lnTo>
                      <a:lnTo>
                        <a:pt x="640" y="126"/>
                      </a:lnTo>
                      <a:lnTo>
                        <a:pt x="598" y="130"/>
                      </a:lnTo>
                      <a:lnTo>
                        <a:pt x="598" y="130"/>
                      </a:lnTo>
                      <a:lnTo>
                        <a:pt x="558" y="136"/>
                      </a:lnTo>
                      <a:lnTo>
                        <a:pt x="526" y="140"/>
                      </a:lnTo>
                      <a:lnTo>
                        <a:pt x="502" y="146"/>
                      </a:lnTo>
                      <a:lnTo>
                        <a:pt x="484" y="152"/>
                      </a:lnTo>
                      <a:lnTo>
                        <a:pt x="472" y="156"/>
                      </a:lnTo>
                      <a:lnTo>
                        <a:pt x="466" y="164"/>
                      </a:lnTo>
                      <a:lnTo>
                        <a:pt x="466" y="166"/>
                      </a:lnTo>
                      <a:lnTo>
                        <a:pt x="466" y="170"/>
                      </a:lnTo>
                      <a:lnTo>
                        <a:pt x="470" y="176"/>
                      </a:lnTo>
                      <a:lnTo>
                        <a:pt x="470" y="176"/>
                      </a:lnTo>
                      <a:close/>
                    </a:path>
                  </a:pathLst>
                </a:custGeom>
                <a:grpFill/>
                <a:ln w="6350">
                  <a:noFill/>
                  <a:round/>
                  <a:headEnd/>
                  <a:tailEnd/>
                </a:ln>
              </p:spPr>
              <p:txBody>
                <a:bodyPr/>
                <a:lstStyle/>
                <a:p>
                  <a:endParaRPr lang="da-DK" b="1"/>
                </a:p>
              </p:txBody>
            </p:sp>
          </p:grpSp>
          <p:sp>
            <p:nvSpPr>
              <p:cNvPr id="386" name="Freeform 6134"/>
              <p:cNvSpPr>
                <a:spLocks/>
              </p:cNvSpPr>
              <p:nvPr/>
            </p:nvSpPr>
            <p:spPr bwMode="auto">
              <a:xfrm>
                <a:off x="3956532" y="4207503"/>
                <a:ext cx="2678" cy="3224"/>
              </a:xfrm>
              <a:custGeom>
                <a:avLst/>
                <a:gdLst/>
                <a:ahLst/>
                <a:cxnLst>
                  <a:cxn ang="0">
                    <a:pos x="2" y="8"/>
                  </a:cxn>
                  <a:cxn ang="0">
                    <a:pos x="2" y="8"/>
                  </a:cxn>
                  <a:cxn ang="0">
                    <a:pos x="4" y="8"/>
                  </a:cxn>
                  <a:cxn ang="0">
                    <a:pos x="6" y="4"/>
                  </a:cxn>
                  <a:cxn ang="0">
                    <a:pos x="6" y="2"/>
                  </a:cxn>
                  <a:cxn ang="0">
                    <a:pos x="6" y="0"/>
                  </a:cxn>
                  <a:cxn ang="0">
                    <a:pos x="6" y="0"/>
                  </a:cxn>
                  <a:cxn ang="0">
                    <a:pos x="4" y="2"/>
                  </a:cxn>
                  <a:cxn ang="0">
                    <a:pos x="2" y="4"/>
                  </a:cxn>
                  <a:cxn ang="0">
                    <a:pos x="0" y="6"/>
                  </a:cxn>
                  <a:cxn ang="0">
                    <a:pos x="2" y="8"/>
                  </a:cxn>
                  <a:cxn ang="0">
                    <a:pos x="2" y="8"/>
                  </a:cxn>
                </a:cxnLst>
                <a:rect l="0" t="0" r="r" b="b"/>
                <a:pathLst>
                  <a:path w="6" h="8">
                    <a:moveTo>
                      <a:pt x="2" y="8"/>
                    </a:moveTo>
                    <a:lnTo>
                      <a:pt x="2" y="8"/>
                    </a:lnTo>
                    <a:lnTo>
                      <a:pt x="4" y="8"/>
                    </a:lnTo>
                    <a:lnTo>
                      <a:pt x="6" y="4"/>
                    </a:lnTo>
                    <a:lnTo>
                      <a:pt x="6" y="2"/>
                    </a:lnTo>
                    <a:lnTo>
                      <a:pt x="6" y="0"/>
                    </a:lnTo>
                    <a:lnTo>
                      <a:pt x="6" y="0"/>
                    </a:lnTo>
                    <a:lnTo>
                      <a:pt x="4" y="2"/>
                    </a:lnTo>
                    <a:lnTo>
                      <a:pt x="2" y="4"/>
                    </a:lnTo>
                    <a:lnTo>
                      <a:pt x="0" y="6"/>
                    </a:lnTo>
                    <a:lnTo>
                      <a:pt x="2" y="8"/>
                    </a:lnTo>
                    <a:lnTo>
                      <a:pt x="2" y="8"/>
                    </a:lnTo>
                    <a:close/>
                  </a:path>
                </a:pathLst>
              </a:custGeom>
              <a:grpFill/>
              <a:ln w="6350">
                <a:noFill/>
                <a:round/>
                <a:headEnd/>
                <a:tailEnd/>
              </a:ln>
            </p:spPr>
            <p:txBody>
              <a:bodyPr/>
              <a:lstStyle/>
              <a:p>
                <a:endParaRPr lang="da-DK" b="1"/>
              </a:p>
            </p:txBody>
          </p:sp>
          <p:sp>
            <p:nvSpPr>
              <p:cNvPr id="387" name="Freeform 6135"/>
              <p:cNvSpPr>
                <a:spLocks/>
              </p:cNvSpPr>
              <p:nvPr/>
            </p:nvSpPr>
            <p:spPr bwMode="auto">
              <a:xfrm>
                <a:off x="3960208" y="4202250"/>
                <a:ext cx="1116" cy="1007"/>
              </a:xfrm>
              <a:custGeom>
                <a:avLst/>
                <a:gdLst/>
                <a:ahLst/>
                <a:cxnLst>
                  <a:cxn ang="0">
                    <a:pos x="0" y="4"/>
                  </a:cxn>
                  <a:cxn ang="0">
                    <a:pos x="0" y="4"/>
                  </a:cxn>
                  <a:cxn ang="0">
                    <a:pos x="2" y="4"/>
                  </a:cxn>
                  <a:cxn ang="0">
                    <a:pos x="4" y="2"/>
                  </a:cxn>
                  <a:cxn ang="0">
                    <a:pos x="4" y="0"/>
                  </a:cxn>
                  <a:cxn ang="0">
                    <a:pos x="4" y="0"/>
                  </a:cxn>
                  <a:cxn ang="0">
                    <a:pos x="2" y="0"/>
                  </a:cxn>
                  <a:cxn ang="0">
                    <a:pos x="0" y="0"/>
                  </a:cxn>
                  <a:cxn ang="0">
                    <a:pos x="0" y="2"/>
                  </a:cxn>
                  <a:cxn ang="0">
                    <a:pos x="0" y="4"/>
                  </a:cxn>
                  <a:cxn ang="0">
                    <a:pos x="0" y="4"/>
                  </a:cxn>
                </a:cxnLst>
                <a:rect l="0" t="0" r="r" b="b"/>
                <a:pathLst>
                  <a:path w="4" h="4">
                    <a:moveTo>
                      <a:pt x="0" y="4"/>
                    </a:moveTo>
                    <a:lnTo>
                      <a:pt x="0" y="4"/>
                    </a:lnTo>
                    <a:lnTo>
                      <a:pt x="2" y="4"/>
                    </a:lnTo>
                    <a:lnTo>
                      <a:pt x="4" y="2"/>
                    </a:lnTo>
                    <a:lnTo>
                      <a:pt x="4" y="0"/>
                    </a:lnTo>
                    <a:lnTo>
                      <a:pt x="4" y="0"/>
                    </a:lnTo>
                    <a:lnTo>
                      <a:pt x="2" y="0"/>
                    </a:lnTo>
                    <a:lnTo>
                      <a:pt x="0" y="0"/>
                    </a:lnTo>
                    <a:lnTo>
                      <a:pt x="0" y="2"/>
                    </a:lnTo>
                    <a:lnTo>
                      <a:pt x="0" y="4"/>
                    </a:lnTo>
                    <a:lnTo>
                      <a:pt x="0" y="4"/>
                    </a:lnTo>
                    <a:close/>
                  </a:path>
                </a:pathLst>
              </a:custGeom>
              <a:grpFill/>
              <a:ln w="6350">
                <a:noFill/>
                <a:round/>
                <a:headEnd/>
                <a:tailEnd/>
              </a:ln>
            </p:spPr>
            <p:txBody>
              <a:bodyPr/>
              <a:lstStyle/>
              <a:p>
                <a:endParaRPr lang="da-DK" b="1"/>
              </a:p>
            </p:txBody>
          </p:sp>
          <p:sp>
            <p:nvSpPr>
              <p:cNvPr id="388" name="Freeform 6136"/>
              <p:cNvSpPr>
                <a:spLocks/>
              </p:cNvSpPr>
              <p:nvPr/>
            </p:nvSpPr>
            <p:spPr bwMode="auto">
              <a:xfrm>
                <a:off x="3951969" y="4201861"/>
                <a:ext cx="2678" cy="3224"/>
              </a:xfrm>
              <a:custGeom>
                <a:avLst/>
                <a:gdLst/>
                <a:ahLst/>
                <a:cxnLst>
                  <a:cxn ang="0">
                    <a:pos x="6" y="2"/>
                  </a:cxn>
                  <a:cxn ang="0">
                    <a:pos x="6" y="2"/>
                  </a:cxn>
                  <a:cxn ang="0">
                    <a:pos x="4" y="0"/>
                  </a:cxn>
                  <a:cxn ang="0">
                    <a:pos x="0" y="2"/>
                  </a:cxn>
                  <a:cxn ang="0">
                    <a:pos x="0" y="6"/>
                  </a:cxn>
                  <a:cxn ang="0">
                    <a:pos x="0" y="8"/>
                  </a:cxn>
                  <a:cxn ang="0">
                    <a:pos x="0" y="8"/>
                  </a:cxn>
                  <a:cxn ang="0">
                    <a:pos x="4" y="6"/>
                  </a:cxn>
                  <a:cxn ang="0">
                    <a:pos x="6" y="4"/>
                  </a:cxn>
                  <a:cxn ang="0">
                    <a:pos x="6" y="2"/>
                  </a:cxn>
                  <a:cxn ang="0">
                    <a:pos x="6" y="2"/>
                  </a:cxn>
                </a:cxnLst>
                <a:rect l="0" t="0" r="r" b="b"/>
                <a:pathLst>
                  <a:path w="6" h="8">
                    <a:moveTo>
                      <a:pt x="6" y="2"/>
                    </a:moveTo>
                    <a:lnTo>
                      <a:pt x="6" y="2"/>
                    </a:lnTo>
                    <a:lnTo>
                      <a:pt x="4" y="0"/>
                    </a:lnTo>
                    <a:lnTo>
                      <a:pt x="0" y="2"/>
                    </a:lnTo>
                    <a:lnTo>
                      <a:pt x="0" y="6"/>
                    </a:lnTo>
                    <a:lnTo>
                      <a:pt x="0" y="8"/>
                    </a:lnTo>
                    <a:lnTo>
                      <a:pt x="0" y="8"/>
                    </a:lnTo>
                    <a:lnTo>
                      <a:pt x="4" y="6"/>
                    </a:lnTo>
                    <a:lnTo>
                      <a:pt x="6" y="4"/>
                    </a:lnTo>
                    <a:lnTo>
                      <a:pt x="6" y="2"/>
                    </a:lnTo>
                    <a:lnTo>
                      <a:pt x="6" y="2"/>
                    </a:lnTo>
                    <a:close/>
                  </a:path>
                </a:pathLst>
              </a:custGeom>
              <a:grpFill/>
              <a:ln w="6350">
                <a:noFill/>
                <a:round/>
                <a:headEnd/>
                <a:tailEnd/>
              </a:ln>
            </p:spPr>
            <p:txBody>
              <a:bodyPr/>
              <a:lstStyle/>
              <a:p>
                <a:endParaRPr lang="da-DK" b="1"/>
              </a:p>
            </p:txBody>
          </p:sp>
          <p:sp>
            <p:nvSpPr>
              <p:cNvPr id="389" name="Freeform 6138"/>
              <p:cNvSpPr>
                <a:spLocks/>
              </p:cNvSpPr>
              <p:nvPr/>
            </p:nvSpPr>
            <p:spPr bwMode="auto">
              <a:xfrm>
                <a:off x="3952965" y="4209874"/>
                <a:ext cx="1785" cy="2418"/>
              </a:xfrm>
              <a:custGeom>
                <a:avLst/>
                <a:gdLst/>
                <a:ahLst/>
                <a:cxnLst>
                  <a:cxn ang="0">
                    <a:pos x="2" y="0"/>
                  </a:cxn>
                  <a:cxn ang="0">
                    <a:pos x="2" y="0"/>
                  </a:cxn>
                  <a:cxn ang="0">
                    <a:pos x="0" y="0"/>
                  </a:cxn>
                  <a:cxn ang="0">
                    <a:pos x="0" y="2"/>
                  </a:cxn>
                  <a:cxn ang="0">
                    <a:pos x="0" y="4"/>
                  </a:cxn>
                  <a:cxn ang="0">
                    <a:pos x="2" y="6"/>
                  </a:cxn>
                  <a:cxn ang="0">
                    <a:pos x="2" y="6"/>
                  </a:cxn>
                  <a:cxn ang="0">
                    <a:pos x="4" y="6"/>
                  </a:cxn>
                  <a:cxn ang="0">
                    <a:pos x="4" y="4"/>
                  </a:cxn>
                  <a:cxn ang="0">
                    <a:pos x="4" y="2"/>
                  </a:cxn>
                  <a:cxn ang="0">
                    <a:pos x="2" y="0"/>
                  </a:cxn>
                  <a:cxn ang="0">
                    <a:pos x="2" y="0"/>
                  </a:cxn>
                </a:cxnLst>
                <a:rect l="0" t="0" r="r" b="b"/>
                <a:pathLst>
                  <a:path w="4" h="6">
                    <a:moveTo>
                      <a:pt x="2" y="0"/>
                    </a:moveTo>
                    <a:lnTo>
                      <a:pt x="2" y="0"/>
                    </a:lnTo>
                    <a:lnTo>
                      <a:pt x="0" y="0"/>
                    </a:lnTo>
                    <a:lnTo>
                      <a:pt x="0" y="2"/>
                    </a:lnTo>
                    <a:lnTo>
                      <a:pt x="0" y="4"/>
                    </a:lnTo>
                    <a:lnTo>
                      <a:pt x="2" y="6"/>
                    </a:lnTo>
                    <a:lnTo>
                      <a:pt x="2" y="6"/>
                    </a:lnTo>
                    <a:lnTo>
                      <a:pt x="4" y="6"/>
                    </a:lnTo>
                    <a:lnTo>
                      <a:pt x="4" y="4"/>
                    </a:lnTo>
                    <a:lnTo>
                      <a:pt x="4" y="2"/>
                    </a:lnTo>
                    <a:lnTo>
                      <a:pt x="2" y="0"/>
                    </a:lnTo>
                    <a:lnTo>
                      <a:pt x="2" y="0"/>
                    </a:lnTo>
                    <a:close/>
                  </a:path>
                </a:pathLst>
              </a:custGeom>
              <a:grpFill/>
              <a:ln w="6350">
                <a:noFill/>
                <a:round/>
                <a:headEnd/>
                <a:tailEnd/>
              </a:ln>
            </p:spPr>
            <p:txBody>
              <a:bodyPr/>
              <a:lstStyle/>
              <a:p>
                <a:endParaRPr lang="da-DK" b="1"/>
              </a:p>
            </p:txBody>
          </p:sp>
          <p:sp>
            <p:nvSpPr>
              <p:cNvPr id="390" name="Freeform 6144"/>
              <p:cNvSpPr>
                <a:spLocks/>
              </p:cNvSpPr>
              <p:nvPr/>
            </p:nvSpPr>
            <p:spPr bwMode="auto">
              <a:xfrm>
                <a:off x="3950141" y="4196164"/>
                <a:ext cx="3572" cy="2418"/>
              </a:xfrm>
              <a:custGeom>
                <a:avLst/>
                <a:gdLst/>
                <a:ahLst/>
                <a:cxnLst>
                  <a:cxn ang="0">
                    <a:pos x="8" y="2"/>
                  </a:cxn>
                  <a:cxn ang="0">
                    <a:pos x="8" y="2"/>
                  </a:cxn>
                  <a:cxn ang="0">
                    <a:pos x="8" y="0"/>
                  </a:cxn>
                  <a:cxn ang="0">
                    <a:pos x="6" y="0"/>
                  </a:cxn>
                  <a:cxn ang="0">
                    <a:pos x="4" y="0"/>
                  </a:cxn>
                  <a:cxn ang="0">
                    <a:pos x="0" y="2"/>
                  </a:cxn>
                  <a:cxn ang="0">
                    <a:pos x="0" y="4"/>
                  </a:cxn>
                  <a:cxn ang="0">
                    <a:pos x="0" y="6"/>
                  </a:cxn>
                  <a:cxn ang="0">
                    <a:pos x="0" y="6"/>
                  </a:cxn>
                  <a:cxn ang="0">
                    <a:pos x="4" y="6"/>
                  </a:cxn>
                  <a:cxn ang="0">
                    <a:pos x="8" y="2"/>
                  </a:cxn>
                  <a:cxn ang="0">
                    <a:pos x="8" y="2"/>
                  </a:cxn>
                </a:cxnLst>
                <a:rect l="0" t="0" r="r" b="b"/>
                <a:pathLst>
                  <a:path w="8" h="6">
                    <a:moveTo>
                      <a:pt x="8" y="2"/>
                    </a:moveTo>
                    <a:lnTo>
                      <a:pt x="8" y="2"/>
                    </a:lnTo>
                    <a:lnTo>
                      <a:pt x="8" y="0"/>
                    </a:lnTo>
                    <a:lnTo>
                      <a:pt x="6" y="0"/>
                    </a:lnTo>
                    <a:lnTo>
                      <a:pt x="4" y="0"/>
                    </a:lnTo>
                    <a:lnTo>
                      <a:pt x="0" y="2"/>
                    </a:lnTo>
                    <a:lnTo>
                      <a:pt x="0" y="4"/>
                    </a:lnTo>
                    <a:lnTo>
                      <a:pt x="0" y="6"/>
                    </a:lnTo>
                    <a:lnTo>
                      <a:pt x="0" y="6"/>
                    </a:lnTo>
                    <a:lnTo>
                      <a:pt x="4" y="6"/>
                    </a:lnTo>
                    <a:lnTo>
                      <a:pt x="8" y="2"/>
                    </a:lnTo>
                    <a:lnTo>
                      <a:pt x="8" y="2"/>
                    </a:lnTo>
                    <a:close/>
                  </a:path>
                </a:pathLst>
              </a:custGeom>
              <a:grpFill/>
              <a:ln w="6350">
                <a:noFill/>
                <a:round/>
                <a:headEnd/>
                <a:tailEnd/>
              </a:ln>
            </p:spPr>
            <p:txBody>
              <a:bodyPr/>
              <a:lstStyle/>
              <a:p>
                <a:endParaRPr lang="da-DK" b="1"/>
              </a:p>
            </p:txBody>
          </p:sp>
          <p:sp>
            <p:nvSpPr>
              <p:cNvPr id="391" name="Freeform 6149"/>
              <p:cNvSpPr>
                <a:spLocks/>
              </p:cNvSpPr>
              <p:nvPr/>
            </p:nvSpPr>
            <p:spPr bwMode="auto">
              <a:xfrm>
                <a:off x="3945656" y="4202169"/>
                <a:ext cx="2232" cy="1007"/>
              </a:xfrm>
              <a:custGeom>
                <a:avLst/>
                <a:gdLst/>
                <a:ahLst/>
                <a:cxnLst>
                  <a:cxn ang="0">
                    <a:pos x="0" y="4"/>
                  </a:cxn>
                  <a:cxn ang="0">
                    <a:pos x="0" y="4"/>
                  </a:cxn>
                  <a:cxn ang="0">
                    <a:pos x="2" y="4"/>
                  </a:cxn>
                  <a:cxn ang="0">
                    <a:pos x="6" y="2"/>
                  </a:cxn>
                  <a:cxn ang="0">
                    <a:pos x="6" y="2"/>
                  </a:cxn>
                  <a:cxn ang="0">
                    <a:pos x="6" y="0"/>
                  </a:cxn>
                  <a:cxn ang="0">
                    <a:pos x="2" y="2"/>
                  </a:cxn>
                  <a:cxn ang="0">
                    <a:pos x="0" y="2"/>
                  </a:cxn>
                  <a:cxn ang="0">
                    <a:pos x="0" y="4"/>
                  </a:cxn>
                  <a:cxn ang="0">
                    <a:pos x="0" y="4"/>
                  </a:cxn>
                </a:cxnLst>
                <a:rect l="0" t="0" r="r" b="b"/>
                <a:pathLst>
                  <a:path w="6" h="4">
                    <a:moveTo>
                      <a:pt x="0" y="4"/>
                    </a:moveTo>
                    <a:lnTo>
                      <a:pt x="0" y="4"/>
                    </a:lnTo>
                    <a:lnTo>
                      <a:pt x="2" y="4"/>
                    </a:lnTo>
                    <a:lnTo>
                      <a:pt x="6" y="2"/>
                    </a:lnTo>
                    <a:lnTo>
                      <a:pt x="6" y="2"/>
                    </a:lnTo>
                    <a:lnTo>
                      <a:pt x="6" y="0"/>
                    </a:lnTo>
                    <a:lnTo>
                      <a:pt x="2" y="2"/>
                    </a:lnTo>
                    <a:lnTo>
                      <a:pt x="0" y="2"/>
                    </a:lnTo>
                    <a:lnTo>
                      <a:pt x="0" y="4"/>
                    </a:lnTo>
                    <a:lnTo>
                      <a:pt x="0" y="4"/>
                    </a:lnTo>
                    <a:close/>
                  </a:path>
                </a:pathLst>
              </a:custGeom>
              <a:grpFill/>
              <a:ln w="6350">
                <a:noFill/>
                <a:round/>
                <a:headEnd/>
                <a:tailEnd/>
              </a:ln>
            </p:spPr>
            <p:txBody>
              <a:bodyPr/>
              <a:lstStyle/>
              <a:p>
                <a:endParaRPr lang="da-DK" b="1"/>
              </a:p>
            </p:txBody>
          </p:sp>
          <p:sp>
            <p:nvSpPr>
              <p:cNvPr id="392" name="Freeform 6150"/>
              <p:cNvSpPr>
                <a:spLocks/>
              </p:cNvSpPr>
              <p:nvPr/>
            </p:nvSpPr>
            <p:spPr bwMode="auto">
              <a:xfrm>
                <a:off x="3947487" y="4207726"/>
                <a:ext cx="2678" cy="1612"/>
              </a:xfrm>
              <a:custGeom>
                <a:avLst/>
                <a:gdLst/>
                <a:ahLst/>
                <a:cxnLst>
                  <a:cxn ang="0">
                    <a:pos x="4" y="0"/>
                  </a:cxn>
                  <a:cxn ang="0">
                    <a:pos x="4" y="0"/>
                  </a:cxn>
                  <a:cxn ang="0">
                    <a:pos x="2" y="2"/>
                  </a:cxn>
                  <a:cxn ang="0">
                    <a:pos x="0" y="2"/>
                  </a:cxn>
                  <a:cxn ang="0">
                    <a:pos x="2" y="4"/>
                  </a:cxn>
                  <a:cxn ang="0">
                    <a:pos x="4" y="4"/>
                  </a:cxn>
                  <a:cxn ang="0">
                    <a:pos x="4" y="4"/>
                  </a:cxn>
                  <a:cxn ang="0">
                    <a:pos x="6" y="2"/>
                  </a:cxn>
                  <a:cxn ang="0">
                    <a:pos x="6" y="2"/>
                  </a:cxn>
                  <a:cxn ang="0">
                    <a:pos x="4" y="0"/>
                  </a:cxn>
                  <a:cxn ang="0">
                    <a:pos x="4" y="0"/>
                  </a:cxn>
                </a:cxnLst>
                <a:rect l="0" t="0" r="r" b="b"/>
                <a:pathLst>
                  <a:path w="6" h="4">
                    <a:moveTo>
                      <a:pt x="4" y="0"/>
                    </a:moveTo>
                    <a:lnTo>
                      <a:pt x="4" y="0"/>
                    </a:lnTo>
                    <a:lnTo>
                      <a:pt x="2" y="2"/>
                    </a:lnTo>
                    <a:lnTo>
                      <a:pt x="0" y="2"/>
                    </a:lnTo>
                    <a:lnTo>
                      <a:pt x="2" y="4"/>
                    </a:lnTo>
                    <a:lnTo>
                      <a:pt x="4" y="4"/>
                    </a:lnTo>
                    <a:lnTo>
                      <a:pt x="4" y="4"/>
                    </a:lnTo>
                    <a:lnTo>
                      <a:pt x="6" y="2"/>
                    </a:lnTo>
                    <a:lnTo>
                      <a:pt x="6" y="2"/>
                    </a:lnTo>
                    <a:lnTo>
                      <a:pt x="4" y="0"/>
                    </a:lnTo>
                    <a:lnTo>
                      <a:pt x="4" y="0"/>
                    </a:lnTo>
                    <a:close/>
                  </a:path>
                </a:pathLst>
              </a:custGeom>
              <a:grpFill/>
              <a:ln w="6350">
                <a:noFill/>
                <a:round/>
                <a:headEnd/>
                <a:tailEnd/>
              </a:ln>
            </p:spPr>
            <p:txBody>
              <a:bodyPr/>
              <a:lstStyle/>
              <a:p>
                <a:endParaRPr lang="da-DK" b="1"/>
              </a:p>
            </p:txBody>
          </p:sp>
        </p:grpSp>
      </p:grpSp>
      <p:grpSp>
        <p:nvGrpSpPr>
          <p:cNvPr id="5" name="Group 4"/>
          <p:cNvGrpSpPr/>
          <p:nvPr/>
        </p:nvGrpSpPr>
        <p:grpSpPr>
          <a:xfrm>
            <a:off x="7369423" y="1999424"/>
            <a:ext cx="2242832" cy="4381904"/>
            <a:chOff x="7369423" y="1999424"/>
            <a:chExt cx="2242832" cy="4381904"/>
          </a:xfrm>
        </p:grpSpPr>
        <p:sp>
          <p:nvSpPr>
            <p:cNvPr id="78" name="Rectangle 77"/>
            <p:cNvSpPr/>
            <p:nvPr/>
          </p:nvSpPr>
          <p:spPr>
            <a:xfrm>
              <a:off x="7369423" y="1999424"/>
              <a:ext cx="2242832" cy="258170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t" anchorCtr="0"/>
            <a:lstStyle/>
            <a:p>
              <a:pPr algn="ctr"/>
              <a:r>
                <a:rPr lang="en-US" sz="1200" dirty="0" smtClean="0">
                  <a:solidFill>
                    <a:schemeClr val="tx1">
                      <a:lumMod val="65000"/>
                      <a:lumOff val="35000"/>
                    </a:schemeClr>
                  </a:solidFill>
                  <a:latin typeface="Montserrat" panose="00000500000000000000" pitchFamily="50" charset="0"/>
                </a:rPr>
                <a:t>COMMERCIAL OPERATION</a:t>
              </a:r>
              <a:endParaRPr lang="en-US" sz="1200" dirty="0">
                <a:solidFill>
                  <a:schemeClr val="tx1">
                    <a:lumMod val="65000"/>
                    <a:lumOff val="35000"/>
                  </a:schemeClr>
                </a:solidFill>
                <a:latin typeface="Montserrat" panose="00000500000000000000" pitchFamily="50" charset="0"/>
              </a:endParaRPr>
            </a:p>
          </p:txBody>
        </p:sp>
        <p:sp>
          <p:nvSpPr>
            <p:cNvPr id="79" name="Rectangle 78"/>
            <p:cNvSpPr/>
            <p:nvPr/>
          </p:nvSpPr>
          <p:spPr>
            <a:xfrm>
              <a:off x="7369423" y="4725144"/>
              <a:ext cx="2242832" cy="165618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dirty="0" smtClean="0">
                  <a:solidFill>
                    <a:schemeClr val="tx1">
                      <a:lumMod val="75000"/>
                      <a:lumOff val="25000"/>
                    </a:schemeClr>
                  </a:solidFill>
                  <a:latin typeface="Montserrat Light" panose="00000400000000000000" pitchFamily="50" charset="0"/>
                </a:rPr>
                <a:t>2 – 3 make it into </a:t>
              </a:r>
              <a:r>
                <a:rPr lang="en-GB" sz="1200" dirty="0">
                  <a:solidFill>
                    <a:schemeClr val="tx1">
                      <a:lumMod val="75000"/>
                      <a:lumOff val="25000"/>
                    </a:schemeClr>
                  </a:solidFill>
                  <a:latin typeface="Montserrat Light" panose="00000400000000000000" pitchFamily="50" charset="0"/>
                </a:rPr>
                <a:t>commercial </a:t>
              </a:r>
              <a:r>
                <a:rPr lang="en-GB" sz="1200" dirty="0" smtClean="0">
                  <a:solidFill>
                    <a:schemeClr val="tx1">
                      <a:lumMod val="75000"/>
                      <a:lumOff val="25000"/>
                    </a:schemeClr>
                  </a:solidFill>
                  <a:latin typeface="Montserrat Light" panose="00000400000000000000" pitchFamily="50" charset="0"/>
                </a:rPr>
                <a:t>operation</a:t>
              </a:r>
            </a:p>
            <a:p>
              <a:pPr algn="ctr"/>
              <a:endParaRPr lang="en-GB" sz="1200" dirty="0">
                <a:solidFill>
                  <a:schemeClr val="tx1">
                    <a:lumMod val="75000"/>
                    <a:lumOff val="25000"/>
                  </a:schemeClr>
                </a:solidFill>
                <a:latin typeface="Montserrat Light" panose="00000400000000000000" pitchFamily="50" charset="0"/>
              </a:endParaRPr>
            </a:p>
            <a:p>
              <a:pPr algn="ctr"/>
              <a:r>
                <a:rPr lang="en-GB" sz="1200" dirty="0" smtClean="0">
                  <a:solidFill>
                    <a:schemeClr val="tx1">
                      <a:lumMod val="75000"/>
                      <a:lumOff val="25000"/>
                    </a:schemeClr>
                  </a:solidFill>
                  <a:latin typeface="Montserrat Light" panose="00000400000000000000" pitchFamily="50" charset="0"/>
                </a:rPr>
                <a:t>Only ventures with</a:t>
              </a:r>
              <a:br>
                <a:rPr lang="en-GB" sz="1200" dirty="0" smtClean="0">
                  <a:solidFill>
                    <a:schemeClr val="tx1">
                      <a:lumMod val="75000"/>
                      <a:lumOff val="25000"/>
                    </a:schemeClr>
                  </a:solidFill>
                  <a:latin typeface="Montserrat Light" panose="00000400000000000000" pitchFamily="50" charset="0"/>
                </a:rPr>
              </a:br>
              <a:r>
                <a:rPr lang="en-GB" sz="1200" dirty="0" smtClean="0">
                  <a:solidFill>
                    <a:schemeClr val="tx1">
                      <a:lumMod val="75000"/>
                      <a:lumOff val="25000"/>
                    </a:schemeClr>
                  </a:solidFill>
                  <a:latin typeface="Montserrat Light" panose="00000400000000000000" pitchFamily="50" charset="0"/>
                </a:rPr>
                <a:t>returns </a:t>
              </a:r>
              <a:r>
                <a:rPr lang="en-GB" sz="1200" dirty="0">
                  <a:solidFill>
                    <a:schemeClr val="tx1">
                      <a:lumMod val="75000"/>
                      <a:lumOff val="25000"/>
                    </a:schemeClr>
                  </a:solidFill>
                  <a:latin typeface="Montserrat Light" panose="00000400000000000000" pitchFamily="50" charset="0"/>
                </a:rPr>
                <a:t>of at least 25</a:t>
              </a:r>
              <a:r>
                <a:rPr lang="en-GB" sz="1200" dirty="0" smtClean="0">
                  <a:solidFill>
                    <a:schemeClr val="tx1">
                      <a:lumMod val="75000"/>
                      <a:lumOff val="25000"/>
                    </a:schemeClr>
                  </a:solidFill>
                  <a:latin typeface="Montserrat Light" panose="00000400000000000000" pitchFamily="50" charset="0"/>
                </a:rPr>
                <a:t>% make it into the portfolio</a:t>
              </a:r>
              <a:endParaRPr lang="en-US" sz="1200" dirty="0">
                <a:solidFill>
                  <a:schemeClr val="tx1">
                    <a:lumMod val="75000"/>
                    <a:lumOff val="25000"/>
                  </a:schemeClr>
                </a:solidFill>
                <a:latin typeface="Montserrat Light" panose="00000400000000000000" pitchFamily="50" charset="0"/>
              </a:endParaRPr>
            </a:p>
          </p:txBody>
        </p:sp>
        <p:sp>
          <p:nvSpPr>
            <p:cNvPr id="86" name="Freeform 11"/>
            <p:cNvSpPr>
              <a:spLocks/>
            </p:cNvSpPr>
            <p:nvPr/>
          </p:nvSpPr>
          <p:spPr bwMode="auto">
            <a:xfrm>
              <a:off x="7370712" y="3587227"/>
              <a:ext cx="2238718" cy="993901"/>
            </a:xfrm>
            <a:custGeom>
              <a:avLst/>
              <a:gdLst>
                <a:gd name="T0" fmla="*/ 681 w 681"/>
                <a:gd name="T1" fmla="*/ 606 h 606"/>
                <a:gd name="T2" fmla="*/ 681 w 681"/>
                <a:gd name="T3" fmla="*/ 242 h 606"/>
                <a:gd name="T4" fmla="*/ 0 w 681"/>
                <a:gd name="T5" fmla="*/ 0 h 606"/>
                <a:gd name="T6" fmla="*/ 0 w 681"/>
                <a:gd name="T7" fmla="*/ 606 h 606"/>
                <a:gd name="T8" fmla="*/ 681 w 681"/>
                <a:gd name="T9" fmla="*/ 606 h 606"/>
              </a:gdLst>
              <a:ahLst/>
              <a:cxnLst>
                <a:cxn ang="0">
                  <a:pos x="T0" y="T1"/>
                </a:cxn>
                <a:cxn ang="0">
                  <a:pos x="T2" y="T3"/>
                </a:cxn>
                <a:cxn ang="0">
                  <a:pos x="T4" y="T5"/>
                </a:cxn>
                <a:cxn ang="0">
                  <a:pos x="T6" y="T7"/>
                </a:cxn>
                <a:cxn ang="0">
                  <a:pos x="T8" y="T9"/>
                </a:cxn>
              </a:cxnLst>
              <a:rect l="0" t="0" r="r" b="b"/>
              <a:pathLst>
                <a:path w="681" h="606">
                  <a:moveTo>
                    <a:pt x="681" y="606"/>
                  </a:moveTo>
                  <a:lnTo>
                    <a:pt x="681" y="242"/>
                  </a:lnTo>
                  <a:lnTo>
                    <a:pt x="0" y="0"/>
                  </a:lnTo>
                  <a:lnTo>
                    <a:pt x="0" y="606"/>
                  </a:lnTo>
                  <a:lnTo>
                    <a:pt x="681" y="606"/>
                  </a:lnTo>
                  <a:close/>
                </a:path>
              </a:pathLst>
            </a:custGeom>
            <a:solidFill>
              <a:schemeClr val="bg1">
                <a:lumMod val="75000"/>
              </a:schemeClr>
            </a:solidFill>
            <a:ln>
              <a:noFill/>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437" name="Group 436"/>
            <p:cNvGrpSpPr/>
            <p:nvPr/>
          </p:nvGrpSpPr>
          <p:grpSpPr>
            <a:xfrm>
              <a:off x="8212329" y="3981645"/>
              <a:ext cx="463080" cy="463080"/>
              <a:chOff x="4319588" y="2492375"/>
              <a:chExt cx="287338" cy="287338"/>
            </a:xfrm>
            <a:solidFill>
              <a:schemeClr val="bg1"/>
            </a:solidFill>
            <a:effectLst>
              <a:outerShdw blurRad="38100" dist="25400" dir="5400000" algn="ctr" rotWithShape="0">
                <a:srgbClr val="000000">
                  <a:alpha val="20000"/>
                </a:srgbClr>
              </a:outerShdw>
            </a:effectLst>
          </p:grpSpPr>
          <p:sp>
            <p:nvSpPr>
              <p:cNvPr id="438"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204223" y="1999424"/>
            <a:ext cx="2242832" cy="4381904"/>
            <a:chOff x="204223" y="1999424"/>
            <a:chExt cx="2242832" cy="4381904"/>
          </a:xfrm>
        </p:grpSpPr>
        <p:sp>
          <p:nvSpPr>
            <p:cNvPr id="71" name="Rectangle 70"/>
            <p:cNvSpPr/>
            <p:nvPr/>
          </p:nvSpPr>
          <p:spPr>
            <a:xfrm>
              <a:off x="204223" y="1999424"/>
              <a:ext cx="2242832" cy="258170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216000" rtlCol="0" anchor="t" anchorCtr="0"/>
            <a:lstStyle/>
            <a:p>
              <a:pPr algn="ctr"/>
              <a:r>
                <a:rPr lang="en-US" sz="1200" dirty="0" smtClean="0">
                  <a:solidFill>
                    <a:schemeClr val="tx1">
                      <a:lumMod val="65000"/>
                      <a:lumOff val="35000"/>
                    </a:schemeClr>
                  </a:solidFill>
                  <a:latin typeface="Montserrat" panose="00000500000000000000" pitchFamily="50" charset="0"/>
                </a:rPr>
                <a:t>STRATEGY</a:t>
              </a:r>
              <a:endParaRPr lang="en-US" sz="1200" dirty="0">
                <a:solidFill>
                  <a:schemeClr val="tx1">
                    <a:lumMod val="65000"/>
                    <a:lumOff val="35000"/>
                  </a:schemeClr>
                </a:solidFill>
                <a:latin typeface="Montserrat" panose="00000500000000000000" pitchFamily="50" charset="0"/>
              </a:endParaRPr>
            </a:p>
          </p:txBody>
        </p:sp>
        <p:sp>
          <p:nvSpPr>
            <p:cNvPr id="72" name="Rectangle 71"/>
            <p:cNvSpPr/>
            <p:nvPr/>
          </p:nvSpPr>
          <p:spPr>
            <a:xfrm>
              <a:off x="204223" y="4725144"/>
              <a:ext cx="2242832" cy="1656184"/>
            </a:xfrm>
            <a:prstGeom prst="rect">
              <a:avLst/>
            </a:prstGeom>
            <a:solidFill>
              <a:schemeClr val="bg1">
                <a:lumMod val="75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dirty="0" smtClean="0">
                  <a:solidFill>
                    <a:schemeClr val="tx1">
                      <a:lumMod val="75000"/>
                      <a:lumOff val="25000"/>
                    </a:schemeClr>
                  </a:solidFill>
                  <a:latin typeface="Montserrat Light" panose="00000400000000000000" pitchFamily="50" charset="0"/>
                </a:rPr>
                <a:t>New ventures undergo detailed analysis</a:t>
              </a:r>
            </a:p>
            <a:p>
              <a:pPr algn="ctr"/>
              <a:endParaRPr lang="en-GB" sz="1200" dirty="0">
                <a:solidFill>
                  <a:schemeClr val="tx1">
                    <a:lumMod val="75000"/>
                    <a:lumOff val="25000"/>
                  </a:schemeClr>
                </a:solidFill>
                <a:latin typeface="Montserrat Light" panose="00000400000000000000" pitchFamily="50" charset="0"/>
              </a:endParaRPr>
            </a:p>
            <a:p>
              <a:pPr algn="ctr"/>
              <a:r>
                <a:rPr lang="en-GB" sz="1200" dirty="0" smtClean="0">
                  <a:solidFill>
                    <a:schemeClr val="tx1">
                      <a:lumMod val="75000"/>
                      <a:lumOff val="25000"/>
                    </a:schemeClr>
                  </a:solidFill>
                  <a:latin typeface="Montserrat Light" panose="00000400000000000000" pitchFamily="50" charset="0"/>
                </a:rPr>
                <a:t>Preferred niches offer geographic expansion, </a:t>
              </a:r>
              <a:r>
                <a:rPr lang="en-GB" sz="1200" dirty="0">
                  <a:solidFill>
                    <a:schemeClr val="tx1">
                      <a:lumMod val="75000"/>
                      <a:lumOff val="25000"/>
                    </a:schemeClr>
                  </a:solidFill>
                  <a:latin typeface="Montserrat Light" panose="00000400000000000000" pitchFamily="50" charset="0"/>
                </a:rPr>
                <a:t>unique </a:t>
              </a:r>
              <a:r>
                <a:rPr lang="en-GB" sz="1200" dirty="0" smtClean="0">
                  <a:solidFill>
                    <a:schemeClr val="tx1">
                      <a:lumMod val="75000"/>
                      <a:lumOff val="25000"/>
                    </a:schemeClr>
                  </a:solidFill>
                  <a:latin typeface="Montserrat Light" panose="00000400000000000000" pitchFamily="50" charset="0"/>
                </a:rPr>
                <a:t>technologies,</a:t>
              </a:r>
              <a:br>
                <a:rPr lang="en-GB" sz="1200" dirty="0" smtClean="0">
                  <a:solidFill>
                    <a:schemeClr val="tx1">
                      <a:lumMod val="75000"/>
                      <a:lumOff val="25000"/>
                    </a:schemeClr>
                  </a:solidFill>
                  <a:latin typeface="Montserrat Light" panose="00000400000000000000" pitchFamily="50" charset="0"/>
                </a:rPr>
              </a:br>
              <a:r>
                <a:rPr lang="en-GB" sz="1200" dirty="0" smtClean="0">
                  <a:solidFill>
                    <a:schemeClr val="tx1">
                      <a:lumMod val="75000"/>
                      <a:lumOff val="25000"/>
                    </a:schemeClr>
                  </a:solidFill>
                  <a:latin typeface="Montserrat Light" panose="00000400000000000000" pitchFamily="50" charset="0"/>
                </a:rPr>
                <a:t>and </a:t>
              </a:r>
              <a:r>
                <a:rPr lang="en-GB" sz="1200" dirty="0">
                  <a:solidFill>
                    <a:schemeClr val="tx1">
                      <a:lumMod val="75000"/>
                      <a:lumOff val="25000"/>
                    </a:schemeClr>
                  </a:solidFill>
                  <a:latin typeface="Montserrat Light" panose="00000400000000000000" pitchFamily="50" charset="0"/>
                </a:rPr>
                <a:t>market </a:t>
              </a:r>
              <a:r>
                <a:rPr lang="en-GB" sz="1200" dirty="0" smtClean="0">
                  <a:solidFill>
                    <a:schemeClr val="tx1">
                      <a:lumMod val="75000"/>
                      <a:lumOff val="25000"/>
                    </a:schemeClr>
                  </a:solidFill>
                  <a:latin typeface="Montserrat Light" panose="00000400000000000000" pitchFamily="50" charset="0"/>
                </a:rPr>
                <a:t>growth</a:t>
              </a:r>
              <a:endParaRPr lang="en-US" sz="1200" dirty="0">
                <a:solidFill>
                  <a:schemeClr val="tx1">
                    <a:lumMod val="75000"/>
                    <a:lumOff val="25000"/>
                  </a:schemeClr>
                </a:solidFill>
                <a:latin typeface="Montserrat Light" panose="00000400000000000000" pitchFamily="50" charset="0"/>
              </a:endParaRPr>
            </a:p>
          </p:txBody>
        </p:sp>
        <p:sp>
          <p:nvSpPr>
            <p:cNvPr id="83" name="Freeform 5"/>
            <p:cNvSpPr>
              <a:spLocks/>
            </p:cNvSpPr>
            <p:nvPr/>
          </p:nvSpPr>
          <p:spPr bwMode="auto">
            <a:xfrm>
              <a:off x="208618" y="2646765"/>
              <a:ext cx="2238437" cy="1934363"/>
            </a:xfrm>
            <a:custGeom>
              <a:avLst/>
              <a:gdLst>
                <a:gd name="T0" fmla="*/ 682 w 682"/>
                <a:gd name="T1" fmla="*/ 1784 h 1784"/>
                <a:gd name="T2" fmla="*/ 682 w 682"/>
                <a:gd name="T3" fmla="*/ 239 h 1784"/>
                <a:gd name="T4" fmla="*/ 0 w 682"/>
                <a:gd name="T5" fmla="*/ 0 h 1784"/>
                <a:gd name="T6" fmla="*/ 0 w 682"/>
                <a:gd name="T7" fmla="*/ 1784 h 1784"/>
                <a:gd name="T8" fmla="*/ 682 w 682"/>
                <a:gd name="T9" fmla="*/ 1784 h 1784"/>
              </a:gdLst>
              <a:ahLst/>
              <a:cxnLst>
                <a:cxn ang="0">
                  <a:pos x="T0" y="T1"/>
                </a:cxn>
                <a:cxn ang="0">
                  <a:pos x="T2" y="T3"/>
                </a:cxn>
                <a:cxn ang="0">
                  <a:pos x="T4" y="T5"/>
                </a:cxn>
                <a:cxn ang="0">
                  <a:pos x="T6" y="T7"/>
                </a:cxn>
                <a:cxn ang="0">
                  <a:pos x="T8" y="T9"/>
                </a:cxn>
              </a:cxnLst>
              <a:rect l="0" t="0" r="r" b="b"/>
              <a:pathLst>
                <a:path w="682" h="1784">
                  <a:moveTo>
                    <a:pt x="682" y="1784"/>
                  </a:moveTo>
                  <a:lnTo>
                    <a:pt x="682" y="239"/>
                  </a:lnTo>
                  <a:lnTo>
                    <a:pt x="0" y="0"/>
                  </a:lnTo>
                  <a:lnTo>
                    <a:pt x="0" y="1784"/>
                  </a:lnTo>
                  <a:lnTo>
                    <a:pt x="682" y="1784"/>
                  </a:lnTo>
                  <a:close/>
                </a:path>
              </a:pathLst>
            </a:custGeom>
            <a:solidFill>
              <a:schemeClr val="bg1">
                <a:lumMod val="50000"/>
              </a:schemeClr>
            </a:solidFill>
            <a:ln>
              <a:noFill/>
            </a:ln>
            <a:effectLst>
              <a:outerShdw blurRad="38100" dist="25400" dir="5400000" algn="ctr" rotWithShape="0">
                <a:srgbClr val="000000">
                  <a:alpha val="20000"/>
                </a:srgbClr>
              </a:outerShdw>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440" name="Group 439"/>
            <p:cNvGrpSpPr/>
            <p:nvPr/>
          </p:nvGrpSpPr>
          <p:grpSpPr>
            <a:xfrm>
              <a:off x="1096055" y="3528360"/>
              <a:ext cx="348373" cy="500441"/>
              <a:chOff x="10502900" y="815975"/>
              <a:chExt cx="200025" cy="287338"/>
            </a:xfrm>
            <a:solidFill>
              <a:schemeClr val="bg1"/>
            </a:solidFill>
            <a:effectLst>
              <a:outerShdw blurRad="38100" dist="25400" dir="5400000" algn="ctr" rotWithShape="0">
                <a:srgbClr val="000000">
                  <a:alpha val="20000"/>
                </a:srgbClr>
              </a:outerShdw>
            </a:effectLst>
          </p:grpSpPr>
          <p:sp>
            <p:nvSpPr>
              <p:cNvPr id="441" name="Freeform 2127"/>
              <p:cNvSpPr>
                <a:spLocks/>
              </p:cNvSpPr>
              <p:nvPr/>
            </p:nvSpPr>
            <p:spPr bwMode="auto">
              <a:xfrm>
                <a:off x="10502900" y="815975"/>
                <a:ext cx="200025" cy="201613"/>
              </a:xfrm>
              <a:custGeom>
                <a:avLst/>
                <a:gdLst>
                  <a:gd name="T0" fmla="*/ 284 w 632"/>
                  <a:gd name="T1" fmla="*/ 3 h 632"/>
                  <a:gd name="T2" fmla="*/ 237 w 632"/>
                  <a:gd name="T3" fmla="*/ 10 h 632"/>
                  <a:gd name="T4" fmla="*/ 193 w 632"/>
                  <a:gd name="T5" fmla="*/ 26 h 632"/>
                  <a:gd name="T6" fmla="*/ 152 w 632"/>
                  <a:gd name="T7" fmla="*/ 47 h 632"/>
                  <a:gd name="T8" fmla="*/ 115 w 632"/>
                  <a:gd name="T9" fmla="*/ 72 h 632"/>
                  <a:gd name="T10" fmla="*/ 82 w 632"/>
                  <a:gd name="T11" fmla="*/ 104 h 632"/>
                  <a:gd name="T12" fmla="*/ 54 w 632"/>
                  <a:gd name="T13" fmla="*/ 139 h 632"/>
                  <a:gd name="T14" fmla="*/ 31 w 632"/>
                  <a:gd name="T15" fmla="*/ 180 h 632"/>
                  <a:gd name="T16" fmla="*/ 14 w 632"/>
                  <a:gd name="T17" fmla="*/ 222 h 632"/>
                  <a:gd name="T18" fmla="*/ 4 w 632"/>
                  <a:gd name="T19" fmla="*/ 269 h 632"/>
                  <a:gd name="T20" fmla="*/ 0 w 632"/>
                  <a:gd name="T21" fmla="*/ 316 h 632"/>
                  <a:gd name="T22" fmla="*/ 3 w 632"/>
                  <a:gd name="T23" fmla="*/ 363 h 632"/>
                  <a:gd name="T24" fmla="*/ 14 w 632"/>
                  <a:gd name="T25" fmla="*/ 407 h 632"/>
                  <a:gd name="T26" fmla="*/ 30 w 632"/>
                  <a:gd name="T27" fmla="*/ 450 h 632"/>
                  <a:gd name="T28" fmla="*/ 50 w 632"/>
                  <a:gd name="T29" fmla="*/ 489 h 632"/>
                  <a:gd name="T30" fmla="*/ 77 w 632"/>
                  <a:gd name="T31" fmla="*/ 523 h 632"/>
                  <a:gd name="T32" fmla="*/ 109 w 632"/>
                  <a:gd name="T33" fmla="*/ 555 h 632"/>
                  <a:gd name="T34" fmla="*/ 144 w 632"/>
                  <a:gd name="T35" fmla="*/ 581 h 632"/>
                  <a:gd name="T36" fmla="*/ 183 w 632"/>
                  <a:gd name="T37" fmla="*/ 602 h 632"/>
                  <a:gd name="T38" fmla="*/ 225 w 632"/>
                  <a:gd name="T39" fmla="*/ 618 h 632"/>
                  <a:gd name="T40" fmla="*/ 270 w 632"/>
                  <a:gd name="T41" fmla="*/ 628 h 632"/>
                  <a:gd name="T42" fmla="*/ 301 w 632"/>
                  <a:gd name="T43" fmla="*/ 473 h 632"/>
                  <a:gd name="T44" fmla="*/ 256 w 632"/>
                  <a:gd name="T45" fmla="*/ 512 h 632"/>
                  <a:gd name="T46" fmla="*/ 185 w 632"/>
                  <a:gd name="T47" fmla="*/ 447 h 632"/>
                  <a:gd name="T48" fmla="*/ 181 w 632"/>
                  <a:gd name="T49" fmla="*/ 431 h 632"/>
                  <a:gd name="T50" fmla="*/ 196 w 632"/>
                  <a:gd name="T51" fmla="*/ 421 h 632"/>
                  <a:gd name="T52" fmla="*/ 256 w 632"/>
                  <a:gd name="T53" fmla="*/ 475 h 632"/>
                  <a:gd name="T54" fmla="*/ 309 w 632"/>
                  <a:gd name="T55" fmla="*/ 423 h 632"/>
                  <a:gd name="T56" fmla="*/ 319 w 632"/>
                  <a:gd name="T57" fmla="*/ 421 h 632"/>
                  <a:gd name="T58" fmla="*/ 326 w 632"/>
                  <a:gd name="T59" fmla="*/ 426 h 632"/>
                  <a:gd name="T60" fmla="*/ 430 w 632"/>
                  <a:gd name="T61" fmla="*/ 423 h 632"/>
                  <a:gd name="T62" fmla="*/ 446 w 632"/>
                  <a:gd name="T63" fmla="*/ 426 h 632"/>
                  <a:gd name="T64" fmla="*/ 450 w 632"/>
                  <a:gd name="T65" fmla="*/ 442 h 632"/>
                  <a:gd name="T66" fmla="*/ 381 w 632"/>
                  <a:gd name="T67" fmla="*/ 511 h 632"/>
                  <a:gd name="T68" fmla="*/ 365 w 632"/>
                  <a:gd name="T69" fmla="*/ 507 h 632"/>
                  <a:gd name="T70" fmla="*/ 346 w 632"/>
                  <a:gd name="T71" fmla="*/ 630 h 632"/>
                  <a:gd name="T72" fmla="*/ 391 w 632"/>
                  <a:gd name="T73" fmla="*/ 623 h 632"/>
                  <a:gd name="T74" fmla="*/ 434 w 632"/>
                  <a:gd name="T75" fmla="*/ 608 h 632"/>
                  <a:gd name="T76" fmla="*/ 474 w 632"/>
                  <a:gd name="T77" fmla="*/ 589 h 632"/>
                  <a:gd name="T78" fmla="*/ 511 w 632"/>
                  <a:gd name="T79" fmla="*/ 564 h 632"/>
                  <a:gd name="T80" fmla="*/ 544 w 632"/>
                  <a:gd name="T81" fmla="*/ 534 h 632"/>
                  <a:gd name="T82" fmla="*/ 572 w 632"/>
                  <a:gd name="T83" fmla="*/ 501 h 632"/>
                  <a:gd name="T84" fmla="*/ 595 w 632"/>
                  <a:gd name="T85" fmla="*/ 463 h 632"/>
                  <a:gd name="T86" fmla="*/ 613 w 632"/>
                  <a:gd name="T87" fmla="*/ 421 h 632"/>
                  <a:gd name="T88" fmla="*/ 626 w 632"/>
                  <a:gd name="T89" fmla="*/ 378 h 632"/>
                  <a:gd name="T90" fmla="*/ 631 w 632"/>
                  <a:gd name="T91" fmla="*/ 332 h 632"/>
                  <a:gd name="T92" fmla="*/ 629 w 632"/>
                  <a:gd name="T93" fmla="*/ 283 h 632"/>
                  <a:gd name="T94" fmla="*/ 622 w 632"/>
                  <a:gd name="T95" fmla="*/ 237 h 632"/>
                  <a:gd name="T96" fmla="*/ 606 w 632"/>
                  <a:gd name="T97" fmla="*/ 193 h 632"/>
                  <a:gd name="T98" fmla="*/ 585 w 632"/>
                  <a:gd name="T99" fmla="*/ 153 h 632"/>
                  <a:gd name="T100" fmla="*/ 560 w 632"/>
                  <a:gd name="T101" fmla="*/ 115 h 632"/>
                  <a:gd name="T102" fmla="*/ 528 w 632"/>
                  <a:gd name="T103" fmla="*/ 82 h 632"/>
                  <a:gd name="T104" fmla="*/ 492 w 632"/>
                  <a:gd name="T105" fmla="*/ 54 h 632"/>
                  <a:gd name="T106" fmla="*/ 452 w 632"/>
                  <a:gd name="T107" fmla="*/ 32 h 632"/>
                  <a:gd name="T108" fmla="*/ 409 w 632"/>
                  <a:gd name="T109" fmla="*/ 15 h 632"/>
                  <a:gd name="T110" fmla="*/ 364 w 632"/>
                  <a:gd name="T111" fmla="*/ 4 h 632"/>
                  <a:gd name="T112" fmla="*/ 315 w 632"/>
                  <a:gd name="T11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2" h="632">
                    <a:moveTo>
                      <a:pt x="315" y="0"/>
                    </a:moveTo>
                    <a:lnTo>
                      <a:pt x="299" y="1"/>
                    </a:lnTo>
                    <a:lnTo>
                      <a:pt x="284" y="3"/>
                    </a:lnTo>
                    <a:lnTo>
                      <a:pt x="268" y="4"/>
                    </a:lnTo>
                    <a:lnTo>
                      <a:pt x="252" y="6"/>
                    </a:lnTo>
                    <a:lnTo>
                      <a:pt x="237" y="10"/>
                    </a:lnTo>
                    <a:lnTo>
                      <a:pt x="221" y="15"/>
                    </a:lnTo>
                    <a:lnTo>
                      <a:pt x="207" y="20"/>
                    </a:lnTo>
                    <a:lnTo>
                      <a:pt x="193" y="26"/>
                    </a:lnTo>
                    <a:lnTo>
                      <a:pt x="179" y="32"/>
                    </a:lnTo>
                    <a:lnTo>
                      <a:pt x="165" y="38"/>
                    </a:lnTo>
                    <a:lnTo>
                      <a:pt x="152" y="47"/>
                    </a:lnTo>
                    <a:lnTo>
                      <a:pt x="139" y="54"/>
                    </a:lnTo>
                    <a:lnTo>
                      <a:pt x="127" y="64"/>
                    </a:lnTo>
                    <a:lnTo>
                      <a:pt x="115" y="72"/>
                    </a:lnTo>
                    <a:lnTo>
                      <a:pt x="103" y="82"/>
                    </a:lnTo>
                    <a:lnTo>
                      <a:pt x="92" y="93"/>
                    </a:lnTo>
                    <a:lnTo>
                      <a:pt x="82" y="104"/>
                    </a:lnTo>
                    <a:lnTo>
                      <a:pt x="72" y="115"/>
                    </a:lnTo>
                    <a:lnTo>
                      <a:pt x="63" y="127"/>
                    </a:lnTo>
                    <a:lnTo>
                      <a:pt x="54" y="139"/>
                    </a:lnTo>
                    <a:lnTo>
                      <a:pt x="45" y="153"/>
                    </a:lnTo>
                    <a:lnTo>
                      <a:pt x="38" y="166"/>
                    </a:lnTo>
                    <a:lnTo>
                      <a:pt x="31" y="180"/>
                    </a:lnTo>
                    <a:lnTo>
                      <a:pt x="25" y="193"/>
                    </a:lnTo>
                    <a:lnTo>
                      <a:pt x="19" y="208"/>
                    </a:lnTo>
                    <a:lnTo>
                      <a:pt x="14" y="222"/>
                    </a:lnTo>
                    <a:lnTo>
                      <a:pt x="10" y="237"/>
                    </a:lnTo>
                    <a:lnTo>
                      <a:pt x="6" y="253"/>
                    </a:lnTo>
                    <a:lnTo>
                      <a:pt x="4" y="269"/>
                    </a:lnTo>
                    <a:lnTo>
                      <a:pt x="1" y="283"/>
                    </a:lnTo>
                    <a:lnTo>
                      <a:pt x="0" y="301"/>
                    </a:lnTo>
                    <a:lnTo>
                      <a:pt x="0" y="316"/>
                    </a:lnTo>
                    <a:lnTo>
                      <a:pt x="0" y="332"/>
                    </a:lnTo>
                    <a:lnTo>
                      <a:pt x="1" y="347"/>
                    </a:lnTo>
                    <a:lnTo>
                      <a:pt x="3" y="363"/>
                    </a:lnTo>
                    <a:lnTo>
                      <a:pt x="6" y="378"/>
                    </a:lnTo>
                    <a:lnTo>
                      <a:pt x="9" y="393"/>
                    </a:lnTo>
                    <a:lnTo>
                      <a:pt x="14" y="407"/>
                    </a:lnTo>
                    <a:lnTo>
                      <a:pt x="17" y="421"/>
                    </a:lnTo>
                    <a:lnTo>
                      <a:pt x="23" y="436"/>
                    </a:lnTo>
                    <a:lnTo>
                      <a:pt x="30" y="450"/>
                    </a:lnTo>
                    <a:lnTo>
                      <a:pt x="36" y="463"/>
                    </a:lnTo>
                    <a:lnTo>
                      <a:pt x="43" y="475"/>
                    </a:lnTo>
                    <a:lnTo>
                      <a:pt x="50" y="489"/>
                    </a:lnTo>
                    <a:lnTo>
                      <a:pt x="59" y="501"/>
                    </a:lnTo>
                    <a:lnTo>
                      <a:pt x="69" y="512"/>
                    </a:lnTo>
                    <a:lnTo>
                      <a:pt x="77" y="523"/>
                    </a:lnTo>
                    <a:lnTo>
                      <a:pt x="87" y="534"/>
                    </a:lnTo>
                    <a:lnTo>
                      <a:pt x="98" y="545"/>
                    </a:lnTo>
                    <a:lnTo>
                      <a:pt x="109" y="555"/>
                    </a:lnTo>
                    <a:lnTo>
                      <a:pt x="120" y="564"/>
                    </a:lnTo>
                    <a:lnTo>
                      <a:pt x="132" y="573"/>
                    </a:lnTo>
                    <a:lnTo>
                      <a:pt x="144" y="581"/>
                    </a:lnTo>
                    <a:lnTo>
                      <a:pt x="157" y="589"/>
                    </a:lnTo>
                    <a:lnTo>
                      <a:pt x="170" y="596"/>
                    </a:lnTo>
                    <a:lnTo>
                      <a:pt x="183" y="602"/>
                    </a:lnTo>
                    <a:lnTo>
                      <a:pt x="197" y="608"/>
                    </a:lnTo>
                    <a:lnTo>
                      <a:pt x="210" y="613"/>
                    </a:lnTo>
                    <a:lnTo>
                      <a:pt x="225" y="618"/>
                    </a:lnTo>
                    <a:lnTo>
                      <a:pt x="240" y="623"/>
                    </a:lnTo>
                    <a:lnTo>
                      <a:pt x="254" y="625"/>
                    </a:lnTo>
                    <a:lnTo>
                      <a:pt x="270" y="628"/>
                    </a:lnTo>
                    <a:lnTo>
                      <a:pt x="285" y="630"/>
                    </a:lnTo>
                    <a:lnTo>
                      <a:pt x="301" y="632"/>
                    </a:lnTo>
                    <a:lnTo>
                      <a:pt x="301" y="473"/>
                    </a:lnTo>
                    <a:lnTo>
                      <a:pt x="267" y="507"/>
                    </a:lnTo>
                    <a:lnTo>
                      <a:pt x="262" y="511"/>
                    </a:lnTo>
                    <a:lnTo>
                      <a:pt x="256" y="512"/>
                    </a:lnTo>
                    <a:lnTo>
                      <a:pt x="249" y="511"/>
                    </a:lnTo>
                    <a:lnTo>
                      <a:pt x="245" y="507"/>
                    </a:lnTo>
                    <a:lnTo>
                      <a:pt x="185" y="447"/>
                    </a:lnTo>
                    <a:lnTo>
                      <a:pt x="181" y="442"/>
                    </a:lnTo>
                    <a:lnTo>
                      <a:pt x="180" y="436"/>
                    </a:lnTo>
                    <a:lnTo>
                      <a:pt x="181" y="431"/>
                    </a:lnTo>
                    <a:lnTo>
                      <a:pt x="185" y="426"/>
                    </a:lnTo>
                    <a:lnTo>
                      <a:pt x="190" y="423"/>
                    </a:lnTo>
                    <a:lnTo>
                      <a:pt x="196" y="421"/>
                    </a:lnTo>
                    <a:lnTo>
                      <a:pt x="201" y="423"/>
                    </a:lnTo>
                    <a:lnTo>
                      <a:pt x="205" y="426"/>
                    </a:lnTo>
                    <a:lnTo>
                      <a:pt x="256" y="475"/>
                    </a:lnTo>
                    <a:lnTo>
                      <a:pt x="304" y="426"/>
                    </a:lnTo>
                    <a:lnTo>
                      <a:pt x="307" y="424"/>
                    </a:lnTo>
                    <a:lnTo>
                      <a:pt x="309" y="423"/>
                    </a:lnTo>
                    <a:lnTo>
                      <a:pt x="313" y="421"/>
                    </a:lnTo>
                    <a:lnTo>
                      <a:pt x="315" y="421"/>
                    </a:lnTo>
                    <a:lnTo>
                      <a:pt x="319" y="421"/>
                    </a:lnTo>
                    <a:lnTo>
                      <a:pt x="321" y="423"/>
                    </a:lnTo>
                    <a:lnTo>
                      <a:pt x="324" y="424"/>
                    </a:lnTo>
                    <a:lnTo>
                      <a:pt x="326" y="426"/>
                    </a:lnTo>
                    <a:lnTo>
                      <a:pt x="375" y="475"/>
                    </a:lnTo>
                    <a:lnTo>
                      <a:pt x="425" y="426"/>
                    </a:lnTo>
                    <a:lnTo>
                      <a:pt x="430" y="423"/>
                    </a:lnTo>
                    <a:lnTo>
                      <a:pt x="436" y="421"/>
                    </a:lnTo>
                    <a:lnTo>
                      <a:pt x="441" y="423"/>
                    </a:lnTo>
                    <a:lnTo>
                      <a:pt x="446" y="426"/>
                    </a:lnTo>
                    <a:lnTo>
                      <a:pt x="450" y="431"/>
                    </a:lnTo>
                    <a:lnTo>
                      <a:pt x="451" y="436"/>
                    </a:lnTo>
                    <a:lnTo>
                      <a:pt x="450" y="442"/>
                    </a:lnTo>
                    <a:lnTo>
                      <a:pt x="446" y="447"/>
                    </a:lnTo>
                    <a:lnTo>
                      <a:pt x="386" y="507"/>
                    </a:lnTo>
                    <a:lnTo>
                      <a:pt x="381" y="511"/>
                    </a:lnTo>
                    <a:lnTo>
                      <a:pt x="375" y="512"/>
                    </a:lnTo>
                    <a:lnTo>
                      <a:pt x="370" y="511"/>
                    </a:lnTo>
                    <a:lnTo>
                      <a:pt x="365" y="507"/>
                    </a:lnTo>
                    <a:lnTo>
                      <a:pt x="330" y="473"/>
                    </a:lnTo>
                    <a:lnTo>
                      <a:pt x="330" y="632"/>
                    </a:lnTo>
                    <a:lnTo>
                      <a:pt x="346" y="630"/>
                    </a:lnTo>
                    <a:lnTo>
                      <a:pt x="362" y="628"/>
                    </a:lnTo>
                    <a:lnTo>
                      <a:pt x="376" y="625"/>
                    </a:lnTo>
                    <a:lnTo>
                      <a:pt x="391" y="623"/>
                    </a:lnTo>
                    <a:lnTo>
                      <a:pt x="406" y="618"/>
                    </a:lnTo>
                    <a:lnTo>
                      <a:pt x="420" y="613"/>
                    </a:lnTo>
                    <a:lnTo>
                      <a:pt x="434" y="608"/>
                    </a:lnTo>
                    <a:lnTo>
                      <a:pt x="449" y="602"/>
                    </a:lnTo>
                    <a:lnTo>
                      <a:pt x="462" y="596"/>
                    </a:lnTo>
                    <a:lnTo>
                      <a:pt x="474" y="589"/>
                    </a:lnTo>
                    <a:lnTo>
                      <a:pt x="488" y="581"/>
                    </a:lnTo>
                    <a:lnTo>
                      <a:pt x="500" y="573"/>
                    </a:lnTo>
                    <a:lnTo>
                      <a:pt x="511" y="564"/>
                    </a:lnTo>
                    <a:lnTo>
                      <a:pt x="522" y="555"/>
                    </a:lnTo>
                    <a:lnTo>
                      <a:pt x="533" y="545"/>
                    </a:lnTo>
                    <a:lnTo>
                      <a:pt x="544" y="534"/>
                    </a:lnTo>
                    <a:lnTo>
                      <a:pt x="554" y="523"/>
                    </a:lnTo>
                    <a:lnTo>
                      <a:pt x="563" y="512"/>
                    </a:lnTo>
                    <a:lnTo>
                      <a:pt x="572" y="501"/>
                    </a:lnTo>
                    <a:lnTo>
                      <a:pt x="580" y="489"/>
                    </a:lnTo>
                    <a:lnTo>
                      <a:pt x="588" y="475"/>
                    </a:lnTo>
                    <a:lnTo>
                      <a:pt x="595" y="463"/>
                    </a:lnTo>
                    <a:lnTo>
                      <a:pt x="602" y="450"/>
                    </a:lnTo>
                    <a:lnTo>
                      <a:pt x="609" y="436"/>
                    </a:lnTo>
                    <a:lnTo>
                      <a:pt x="613" y="421"/>
                    </a:lnTo>
                    <a:lnTo>
                      <a:pt x="618" y="408"/>
                    </a:lnTo>
                    <a:lnTo>
                      <a:pt x="622" y="393"/>
                    </a:lnTo>
                    <a:lnTo>
                      <a:pt x="626" y="378"/>
                    </a:lnTo>
                    <a:lnTo>
                      <a:pt x="628" y="363"/>
                    </a:lnTo>
                    <a:lnTo>
                      <a:pt x="631" y="347"/>
                    </a:lnTo>
                    <a:lnTo>
                      <a:pt x="631" y="332"/>
                    </a:lnTo>
                    <a:lnTo>
                      <a:pt x="632" y="316"/>
                    </a:lnTo>
                    <a:lnTo>
                      <a:pt x="631" y="301"/>
                    </a:lnTo>
                    <a:lnTo>
                      <a:pt x="629" y="283"/>
                    </a:lnTo>
                    <a:lnTo>
                      <a:pt x="628" y="269"/>
                    </a:lnTo>
                    <a:lnTo>
                      <a:pt x="626" y="253"/>
                    </a:lnTo>
                    <a:lnTo>
                      <a:pt x="622" y="237"/>
                    </a:lnTo>
                    <a:lnTo>
                      <a:pt x="617" y="222"/>
                    </a:lnTo>
                    <a:lnTo>
                      <a:pt x="612" y="208"/>
                    </a:lnTo>
                    <a:lnTo>
                      <a:pt x="606" y="193"/>
                    </a:lnTo>
                    <a:lnTo>
                      <a:pt x="600" y="180"/>
                    </a:lnTo>
                    <a:lnTo>
                      <a:pt x="594" y="166"/>
                    </a:lnTo>
                    <a:lnTo>
                      <a:pt x="585" y="153"/>
                    </a:lnTo>
                    <a:lnTo>
                      <a:pt x="578" y="139"/>
                    </a:lnTo>
                    <a:lnTo>
                      <a:pt x="568" y="127"/>
                    </a:lnTo>
                    <a:lnTo>
                      <a:pt x="560" y="115"/>
                    </a:lnTo>
                    <a:lnTo>
                      <a:pt x="550" y="104"/>
                    </a:lnTo>
                    <a:lnTo>
                      <a:pt x="539" y="93"/>
                    </a:lnTo>
                    <a:lnTo>
                      <a:pt x="528" y="82"/>
                    </a:lnTo>
                    <a:lnTo>
                      <a:pt x="517" y="72"/>
                    </a:lnTo>
                    <a:lnTo>
                      <a:pt x="505" y="64"/>
                    </a:lnTo>
                    <a:lnTo>
                      <a:pt x="492" y="54"/>
                    </a:lnTo>
                    <a:lnTo>
                      <a:pt x="479" y="47"/>
                    </a:lnTo>
                    <a:lnTo>
                      <a:pt x="466" y="38"/>
                    </a:lnTo>
                    <a:lnTo>
                      <a:pt x="452" y="32"/>
                    </a:lnTo>
                    <a:lnTo>
                      <a:pt x="439" y="26"/>
                    </a:lnTo>
                    <a:lnTo>
                      <a:pt x="424" y="20"/>
                    </a:lnTo>
                    <a:lnTo>
                      <a:pt x="409" y="15"/>
                    </a:lnTo>
                    <a:lnTo>
                      <a:pt x="395" y="10"/>
                    </a:lnTo>
                    <a:lnTo>
                      <a:pt x="379" y="6"/>
                    </a:lnTo>
                    <a:lnTo>
                      <a:pt x="364" y="4"/>
                    </a:lnTo>
                    <a:lnTo>
                      <a:pt x="348" y="3"/>
                    </a:lnTo>
                    <a:lnTo>
                      <a:pt x="331" y="1"/>
                    </a:lnTo>
                    <a:lnTo>
                      <a:pt x="3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2128"/>
              <p:cNvSpPr>
                <a:spLocks/>
              </p:cNvSpPr>
              <p:nvPr/>
            </p:nvSpPr>
            <p:spPr bwMode="auto">
              <a:xfrm>
                <a:off x="10569575" y="1036638"/>
                <a:ext cx="66675" cy="9525"/>
              </a:xfrm>
              <a:custGeom>
                <a:avLst/>
                <a:gdLst>
                  <a:gd name="T0" fmla="*/ 196 w 210"/>
                  <a:gd name="T1" fmla="*/ 0 h 29"/>
                  <a:gd name="T2" fmla="*/ 15 w 210"/>
                  <a:gd name="T3" fmla="*/ 0 h 29"/>
                  <a:gd name="T4" fmla="*/ 9 w 210"/>
                  <a:gd name="T5" fmla="*/ 1 h 29"/>
                  <a:gd name="T6" fmla="*/ 5 w 210"/>
                  <a:gd name="T7" fmla="*/ 3 h 29"/>
                  <a:gd name="T8" fmla="*/ 2 w 210"/>
                  <a:gd name="T9" fmla="*/ 8 h 29"/>
                  <a:gd name="T10" fmla="*/ 0 w 210"/>
                  <a:gd name="T11" fmla="*/ 14 h 29"/>
                  <a:gd name="T12" fmla="*/ 2 w 210"/>
                  <a:gd name="T13" fmla="*/ 20 h 29"/>
                  <a:gd name="T14" fmla="*/ 5 w 210"/>
                  <a:gd name="T15" fmla="*/ 25 h 29"/>
                  <a:gd name="T16" fmla="*/ 9 w 210"/>
                  <a:gd name="T17" fmla="*/ 28 h 29"/>
                  <a:gd name="T18" fmla="*/ 15 w 210"/>
                  <a:gd name="T19" fmla="*/ 29 h 29"/>
                  <a:gd name="T20" fmla="*/ 196 w 210"/>
                  <a:gd name="T21" fmla="*/ 29 h 29"/>
                  <a:gd name="T22" fmla="*/ 202 w 210"/>
                  <a:gd name="T23" fmla="*/ 28 h 29"/>
                  <a:gd name="T24" fmla="*/ 207 w 210"/>
                  <a:gd name="T25" fmla="*/ 25 h 29"/>
                  <a:gd name="T26" fmla="*/ 209 w 210"/>
                  <a:gd name="T27" fmla="*/ 20 h 29"/>
                  <a:gd name="T28" fmla="*/ 210 w 210"/>
                  <a:gd name="T29" fmla="*/ 14 h 29"/>
                  <a:gd name="T30" fmla="*/ 209 w 210"/>
                  <a:gd name="T31" fmla="*/ 8 h 29"/>
                  <a:gd name="T32" fmla="*/ 207 w 210"/>
                  <a:gd name="T33" fmla="*/ 3 h 29"/>
                  <a:gd name="T34" fmla="*/ 202 w 210"/>
                  <a:gd name="T35" fmla="*/ 1 h 29"/>
                  <a:gd name="T36" fmla="*/ 196 w 210"/>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0" h="29">
                    <a:moveTo>
                      <a:pt x="196" y="0"/>
                    </a:moveTo>
                    <a:lnTo>
                      <a:pt x="15" y="0"/>
                    </a:lnTo>
                    <a:lnTo>
                      <a:pt x="9" y="1"/>
                    </a:lnTo>
                    <a:lnTo>
                      <a:pt x="5" y="3"/>
                    </a:lnTo>
                    <a:lnTo>
                      <a:pt x="2" y="8"/>
                    </a:lnTo>
                    <a:lnTo>
                      <a:pt x="0" y="14"/>
                    </a:lnTo>
                    <a:lnTo>
                      <a:pt x="2" y="20"/>
                    </a:lnTo>
                    <a:lnTo>
                      <a:pt x="5" y="25"/>
                    </a:lnTo>
                    <a:lnTo>
                      <a:pt x="9" y="28"/>
                    </a:lnTo>
                    <a:lnTo>
                      <a:pt x="15" y="29"/>
                    </a:lnTo>
                    <a:lnTo>
                      <a:pt x="196" y="29"/>
                    </a:lnTo>
                    <a:lnTo>
                      <a:pt x="202" y="28"/>
                    </a:lnTo>
                    <a:lnTo>
                      <a:pt x="207" y="25"/>
                    </a:lnTo>
                    <a:lnTo>
                      <a:pt x="209" y="20"/>
                    </a:lnTo>
                    <a:lnTo>
                      <a:pt x="210" y="14"/>
                    </a:lnTo>
                    <a:lnTo>
                      <a:pt x="209" y="8"/>
                    </a:lnTo>
                    <a:lnTo>
                      <a:pt x="207" y="3"/>
                    </a:lnTo>
                    <a:lnTo>
                      <a:pt x="202" y="1"/>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2129"/>
              <p:cNvSpPr>
                <a:spLocks/>
              </p:cNvSpPr>
              <p:nvPr/>
            </p:nvSpPr>
            <p:spPr bwMode="auto">
              <a:xfrm>
                <a:off x="10569575" y="1055688"/>
                <a:ext cx="66675" cy="9525"/>
              </a:xfrm>
              <a:custGeom>
                <a:avLst/>
                <a:gdLst>
                  <a:gd name="T0" fmla="*/ 196 w 210"/>
                  <a:gd name="T1" fmla="*/ 0 h 31"/>
                  <a:gd name="T2" fmla="*/ 15 w 210"/>
                  <a:gd name="T3" fmla="*/ 0 h 31"/>
                  <a:gd name="T4" fmla="*/ 9 w 210"/>
                  <a:gd name="T5" fmla="*/ 2 h 31"/>
                  <a:gd name="T6" fmla="*/ 5 w 210"/>
                  <a:gd name="T7" fmla="*/ 5 h 31"/>
                  <a:gd name="T8" fmla="*/ 2 w 210"/>
                  <a:gd name="T9" fmla="*/ 10 h 31"/>
                  <a:gd name="T10" fmla="*/ 0 w 210"/>
                  <a:gd name="T11" fmla="*/ 15 h 31"/>
                  <a:gd name="T12" fmla="*/ 2 w 210"/>
                  <a:gd name="T13" fmla="*/ 21 h 31"/>
                  <a:gd name="T14" fmla="*/ 5 w 210"/>
                  <a:gd name="T15" fmla="*/ 26 h 31"/>
                  <a:gd name="T16" fmla="*/ 9 w 210"/>
                  <a:gd name="T17" fmla="*/ 30 h 31"/>
                  <a:gd name="T18" fmla="*/ 15 w 210"/>
                  <a:gd name="T19" fmla="*/ 31 h 31"/>
                  <a:gd name="T20" fmla="*/ 196 w 210"/>
                  <a:gd name="T21" fmla="*/ 31 h 31"/>
                  <a:gd name="T22" fmla="*/ 202 w 210"/>
                  <a:gd name="T23" fmla="*/ 30 h 31"/>
                  <a:gd name="T24" fmla="*/ 207 w 210"/>
                  <a:gd name="T25" fmla="*/ 26 h 31"/>
                  <a:gd name="T26" fmla="*/ 209 w 210"/>
                  <a:gd name="T27" fmla="*/ 21 h 31"/>
                  <a:gd name="T28" fmla="*/ 210 w 210"/>
                  <a:gd name="T29" fmla="*/ 15 h 31"/>
                  <a:gd name="T30" fmla="*/ 209 w 210"/>
                  <a:gd name="T31" fmla="*/ 10 h 31"/>
                  <a:gd name="T32" fmla="*/ 207 w 210"/>
                  <a:gd name="T33" fmla="*/ 5 h 31"/>
                  <a:gd name="T34" fmla="*/ 202 w 210"/>
                  <a:gd name="T35" fmla="*/ 2 h 31"/>
                  <a:gd name="T36" fmla="*/ 196 w 210"/>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0" h="31">
                    <a:moveTo>
                      <a:pt x="196" y="0"/>
                    </a:moveTo>
                    <a:lnTo>
                      <a:pt x="15" y="0"/>
                    </a:lnTo>
                    <a:lnTo>
                      <a:pt x="9" y="2"/>
                    </a:lnTo>
                    <a:lnTo>
                      <a:pt x="5" y="5"/>
                    </a:lnTo>
                    <a:lnTo>
                      <a:pt x="2" y="10"/>
                    </a:lnTo>
                    <a:lnTo>
                      <a:pt x="0" y="15"/>
                    </a:lnTo>
                    <a:lnTo>
                      <a:pt x="2" y="21"/>
                    </a:lnTo>
                    <a:lnTo>
                      <a:pt x="5" y="26"/>
                    </a:lnTo>
                    <a:lnTo>
                      <a:pt x="9" y="30"/>
                    </a:lnTo>
                    <a:lnTo>
                      <a:pt x="15" y="31"/>
                    </a:lnTo>
                    <a:lnTo>
                      <a:pt x="196" y="31"/>
                    </a:lnTo>
                    <a:lnTo>
                      <a:pt x="202" y="30"/>
                    </a:lnTo>
                    <a:lnTo>
                      <a:pt x="207" y="26"/>
                    </a:lnTo>
                    <a:lnTo>
                      <a:pt x="209" y="21"/>
                    </a:lnTo>
                    <a:lnTo>
                      <a:pt x="210" y="15"/>
                    </a:lnTo>
                    <a:lnTo>
                      <a:pt x="209" y="10"/>
                    </a:lnTo>
                    <a:lnTo>
                      <a:pt x="207" y="5"/>
                    </a:lnTo>
                    <a:lnTo>
                      <a:pt x="202" y="2"/>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2130"/>
              <p:cNvSpPr>
                <a:spLocks/>
              </p:cNvSpPr>
              <p:nvPr/>
            </p:nvSpPr>
            <p:spPr bwMode="auto">
              <a:xfrm>
                <a:off x="10569575" y="1074738"/>
                <a:ext cx="66675" cy="28575"/>
              </a:xfrm>
              <a:custGeom>
                <a:avLst/>
                <a:gdLst>
                  <a:gd name="T0" fmla="*/ 196 w 210"/>
                  <a:gd name="T1" fmla="*/ 0 h 91"/>
                  <a:gd name="T2" fmla="*/ 15 w 210"/>
                  <a:gd name="T3" fmla="*/ 0 h 91"/>
                  <a:gd name="T4" fmla="*/ 9 w 210"/>
                  <a:gd name="T5" fmla="*/ 1 h 91"/>
                  <a:gd name="T6" fmla="*/ 5 w 210"/>
                  <a:gd name="T7" fmla="*/ 5 h 91"/>
                  <a:gd name="T8" fmla="*/ 2 w 210"/>
                  <a:gd name="T9" fmla="*/ 10 h 91"/>
                  <a:gd name="T10" fmla="*/ 0 w 210"/>
                  <a:gd name="T11" fmla="*/ 16 h 91"/>
                  <a:gd name="T12" fmla="*/ 2 w 210"/>
                  <a:gd name="T13" fmla="*/ 21 h 91"/>
                  <a:gd name="T14" fmla="*/ 5 w 210"/>
                  <a:gd name="T15" fmla="*/ 26 h 91"/>
                  <a:gd name="T16" fmla="*/ 9 w 210"/>
                  <a:gd name="T17" fmla="*/ 30 h 91"/>
                  <a:gd name="T18" fmla="*/ 15 w 210"/>
                  <a:gd name="T19" fmla="*/ 31 h 91"/>
                  <a:gd name="T20" fmla="*/ 91 w 210"/>
                  <a:gd name="T21" fmla="*/ 31 h 91"/>
                  <a:gd name="T22" fmla="*/ 91 w 210"/>
                  <a:gd name="T23" fmla="*/ 76 h 91"/>
                  <a:gd name="T24" fmla="*/ 92 w 210"/>
                  <a:gd name="T25" fmla="*/ 82 h 91"/>
                  <a:gd name="T26" fmla="*/ 94 w 210"/>
                  <a:gd name="T27" fmla="*/ 87 h 91"/>
                  <a:gd name="T28" fmla="*/ 99 w 210"/>
                  <a:gd name="T29" fmla="*/ 89 h 91"/>
                  <a:gd name="T30" fmla="*/ 105 w 210"/>
                  <a:gd name="T31" fmla="*/ 91 h 91"/>
                  <a:gd name="T32" fmla="*/ 111 w 210"/>
                  <a:gd name="T33" fmla="*/ 89 h 91"/>
                  <a:gd name="T34" fmla="*/ 116 w 210"/>
                  <a:gd name="T35" fmla="*/ 87 h 91"/>
                  <a:gd name="T36" fmla="*/ 120 w 210"/>
                  <a:gd name="T37" fmla="*/ 82 h 91"/>
                  <a:gd name="T38" fmla="*/ 120 w 210"/>
                  <a:gd name="T39" fmla="*/ 76 h 91"/>
                  <a:gd name="T40" fmla="*/ 120 w 210"/>
                  <a:gd name="T41" fmla="*/ 31 h 91"/>
                  <a:gd name="T42" fmla="*/ 196 w 210"/>
                  <a:gd name="T43" fmla="*/ 31 h 91"/>
                  <a:gd name="T44" fmla="*/ 202 w 210"/>
                  <a:gd name="T45" fmla="*/ 30 h 91"/>
                  <a:gd name="T46" fmla="*/ 207 w 210"/>
                  <a:gd name="T47" fmla="*/ 26 h 91"/>
                  <a:gd name="T48" fmla="*/ 209 w 210"/>
                  <a:gd name="T49" fmla="*/ 21 h 91"/>
                  <a:gd name="T50" fmla="*/ 210 w 210"/>
                  <a:gd name="T51" fmla="*/ 16 h 91"/>
                  <a:gd name="T52" fmla="*/ 209 w 210"/>
                  <a:gd name="T53" fmla="*/ 10 h 91"/>
                  <a:gd name="T54" fmla="*/ 207 w 210"/>
                  <a:gd name="T55" fmla="*/ 5 h 91"/>
                  <a:gd name="T56" fmla="*/ 202 w 210"/>
                  <a:gd name="T57" fmla="*/ 1 h 91"/>
                  <a:gd name="T58" fmla="*/ 196 w 210"/>
                  <a:gd name="T5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0" h="91">
                    <a:moveTo>
                      <a:pt x="196" y="0"/>
                    </a:moveTo>
                    <a:lnTo>
                      <a:pt x="15" y="0"/>
                    </a:lnTo>
                    <a:lnTo>
                      <a:pt x="9" y="1"/>
                    </a:lnTo>
                    <a:lnTo>
                      <a:pt x="5" y="5"/>
                    </a:lnTo>
                    <a:lnTo>
                      <a:pt x="2" y="10"/>
                    </a:lnTo>
                    <a:lnTo>
                      <a:pt x="0" y="16"/>
                    </a:lnTo>
                    <a:lnTo>
                      <a:pt x="2" y="21"/>
                    </a:lnTo>
                    <a:lnTo>
                      <a:pt x="5" y="26"/>
                    </a:lnTo>
                    <a:lnTo>
                      <a:pt x="9" y="30"/>
                    </a:lnTo>
                    <a:lnTo>
                      <a:pt x="15" y="31"/>
                    </a:lnTo>
                    <a:lnTo>
                      <a:pt x="91" y="31"/>
                    </a:lnTo>
                    <a:lnTo>
                      <a:pt x="91" y="76"/>
                    </a:lnTo>
                    <a:lnTo>
                      <a:pt x="92" y="82"/>
                    </a:lnTo>
                    <a:lnTo>
                      <a:pt x="94" y="87"/>
                    </a:lnTo>
                    <a:lnTo>
                      <a:pt x="99" y="89"/>
                    </a:lnTo>
                    <a:lnTo>
                      <a:pt x="105" y="91"/>
                    </a:lnTo>
                    <a:lnTo>
                      <a:pt x="111" y="89"/>
                    </a:lnTo>
                    <a:lnTo>
                      <a:pt x="116" y="87"/>
                    </a:lnTo>
                    <a:lnTo>
                      <a:pt x="120" y="82"/>
                    </a:lnTo>
                    <a:lnTo>
                      <a:pt x="120" y="76"/>
                    </a:lnTo>
                    <a:lnTo>
                      <a:pt x="120" y="31"/>
                    </a:lnTo>
                    <a:lnTo>
                      <a:pt x="196" y="31"/>
                    </a:lnTo>
                    <a:lnTo>
                      <a:pt x="202" y="30"/>
                    </a:lnTo>
                    <a:lnTo>
                      <a:pt x="207" y="26"/>
                    </a:lnTo>
                    <a:lnTo>
                      <a:pt x="209" y="21"/>
                    </a:lnTo>
                    <a:lnTo>
                      <a:pt x="210" y="16"/>
                    </a:lnTo>
                    <a:lnTo>
                      <a:pt x="209" y="10"/>
                    </a:lnTo>
                    <a:lnTo>
                      <a:pt x="207" y="5"/>
                    </a:lnTo>
                    <a:lnTo>
                      <a:pt x="202" y="1"/>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919368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The team</a:t>
            </a:r>
          </a:p>
          <a:p>
            <a:r>
              <a:rPr lang="en-GB" sz="2000" dirty="0">
                <a:solidFill>
                  <a:srgbClr val="4B4B4B"/>
                </a:solidFill>
                <a:latin typeface="Montserrat SemiBold" panose="00000700000000000000" pitchFamily="50" charset="0"/>
              </a:rPr>
              <a:t>Supported by a rounded team with in-depth </a:t>
            </a:r>
            <a:r>
              <a:rPr lang="en-GB" sz="2000" dirty="0" smtClean="0">
                <a:solidFill>
                  <a:srgbClr val="4B4B4B"/>
                </a:solidFill>
                <a:latin typeface="Montserrat SemiBold" panose="00000700000000000000" pitchFamily="50" charset="0"/>
              </a:rPr>
              <a:t>skills</a:t>
            </a:r>
            <a:endParaRPr lang="en-GB" sz="2000" dirty="0">
              <a:solidFill>
                <a:srgbClr val="4B4B4B"/>
              </a:solidFill>
              <a:latin typeface="Montserrat SemiBold" panose="00000700000000000000" pitchFamily="50" charset="0"/>
            </a:endParaRPr>
          </a:p>
        </p:txBody>
      </p:sp>
      <p:sp>
        <p:nvSpPr>
          <p:cNvPr id="2" name="Rectangle 1"/>
          <p:cNvSpPr/>
          <p:nvPr/>
        </p:nvSpPr>
        <p:spPr>
          <a:xfrm>
            <a:off x="191344" y="1988840"/>
            <a:ext cx="11809312" cy="30963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191344" y="5301208"/>
            <a:ext cx="11809312" cy="11521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r>
              <a:rPr lang="en-GB" sz="1300" dirty="0">
                <a:solidFill>
                  <a:srgbClr val="4B4B4B"/>
                </a:solidFill>
                <a:latin typeface="Montserrat Light" panose="00000400000000000000" pitchFamily="50" charset="0"/>
              </a:rPr>
              <a:t>T</a:t>
            </a:r>
            <a:r>
              <a:rPr lang="en-GB" sz="1300" dirty="0" smtClean="0">
                <a:solidFill>
                  <a:srgbClr val="4B4B4B"/>
                </a:solidFill>
                <a:latin typeface="Montserrat Light" panose="00000400000000000000" pitchFamily="50" charset="0"/>
              </a:rPr>
              <a:t>he driving force behind Universal Commerce Group is a committed group of IT and business professionals.  The UCG team currently consists of more than 200 people and it continuing </a:t>
            </a:r>
            <a:r>
              <a:rPr lang="en-GB" sz="1300" dirty="0">
                <a:solidFill>
                  <a:srgbClr val="4B4B4B"/>
                </a:solidFill>
                <a:latin typeface="Montserrat Light" panose="00000400000000000000" pitchFamily="50" charset="0"/>
              </a:rPr>
              <a:t>to expand. </a:t>
            </a:r>
            <a:r>
              <a:rPr lang="en-GB" sz="1300" dirty="0" smtClean="0">
                <a:solidFill>
                  <a:srgbClr val="4B4B4B"/>
                </a:solidFill>
                <a:latin typeface="Montserrat Light" panose="00000400000000000000" pitchFamily="50" charset="0"/>
              </a:rPr>
              <a:t> The head </a:t>
            </a:r>
            <a:r>
              <a:rPr lang="en-GB" sz="1300" dirty="0">
                <a:solidFill>
                  <a:srgbClr val="4B4B4B"/>
                </a:solidFill>
                <a:latin typeface="Montserrat Light" panose="00000400000000000000" pitchFamily="50" charset="0"/>
              </a:rPr>
              <a:t>offices are located in Dnepropetrovsk and Kiev, </a:t>
            </a:r>
            <a:r>
              <a:rPr lang="en-GB" sz="1300" dirty="0" smtClean="0">
                <a:solidFill>
                  <a:srgbClr val="4B4B4B"/>
                </a:solidFill>
                <a:latin typeface="Montserrat Light" panose="00000400000000000000" pitchFamily="50" charset="0"/>
              </a:rPr>
              <a:t>supported by remote workers </a:t>
            </a:r>
            <a:r>
              <a:rPr lang="en-GB" sz="1300" dirty="0">
                <a:solidFill>
                  <a:srgbClr val="4B4B4B"/>
                </a:solidFill>
                <a:latin typeface="Montserrat Light" panose="00000400000000000000" pitchFamily="50" charset="0"/>
              </a:rPr>
              <a:t>who </a:t>
            </a:r>
            <a:r>
              <a:rPr lang="en-GB" sz="1300" dirty="0" smtClean="0">
                <a:solidFill>
                  <a:srgbClr val="4B4B4B"/>
                </a:solidFill>
                <a:latin typeface="Montserrat Light" panose="00000400000000000000" pitchFamily="50" charset="0"/>
              </a:rPr>
              <a:t>are expanding UCG into </a:t>
            </a:r>
            <a:r>
              <a:rPr lang="en-GB" sz="1300" dirty="0">
                <a:solidFill>
                  <a:srgbClr val="4B4B4B"/>
                </a:solidFill>
                <a:latin typeface="Montserrat Light" panose="00000400000000000000" pitchFamily="50" charset="0"/>
              </a:rPr>
              <a:t>other </a:t>
            </a:r>
            <a:r>
              <a:rPr lang="en-GB" sz="1300" dirty="0" smtClean="0">
                <a:solidFill>
                  <a:srgbClr val="4B4B4B"/>
                </a:solidFill>
                <a:latin typeface="Montserrat Light" panose="00000400000000000000" pitchFamily="50" charset="0"/>
              </a:rPr>
              <a:t>countries.</a:t>
            </a:r>
            <a:endParaRPr lang="en-GB" sz="1000" dirty="0">
              <a:solidFill>
                <a:srgbClr val="4B4B4B"/>
              </a:solidFill>
              <a:latin typeface="Montserrat Light" panose="00000400000000000000" pitchFamily="50" charset="0"/>
            </a:endParaRPr>
          </a:p>
          <a:p>
            <a:pPr>
              <a:spcBef>
                <a:spcPts val="1200"/>
              </a:spcBef>
            </a:pPr>
            <a:r>
              <a:rPr lang="en-GB" sz="1300" dirty="0" smtClean="0">
                <a:solidFill>
                  <a:srgbClr val="4B4B4B"/>
                </a:solidFill>
                <a:latin typeface="Montserrat Light" panose="00000400000000000000" pitchFamily="50" charset="0"/>
              </a:rPr>
              <a:t>Our managers have deep experience in their field, many having developed their businesses for more </a:t>
            </a:r>
            <a:r>
              <a:rPr lang="en-GB" sz="1300" dirty="0">
                <a:solidFill>
                  <a:srgbClr val="4B4B4B"/>
                </a:solidFill>
                <a:latin typeface="Montserrat Light" panose="00000400000000000000" pitchFamily="50" charset="0"/>
              </a:rPr>
              <a:t>than 5 years. </a:t>
            </a:r>
            <a:r>
              <a:rPr lang="en-GB" sz="1300" dirty="0" smtClean="0">
                <a:solidFill>
                  <a:srgbClr val="4B4B4B"/>
                </a:solidFill>
                <a:latin typeface="Montserrat Light" panose="00000400000000000000" pitchFamily="50" charset="0"/>
              </a:rPr>
              <a:t> In addition to this, </a:t>
            </a:r>
            <a:r>
              <a:rPr lang="en-GB" sz="1300" dirty="0">
                <a:solidFill>
                  <a:srgbClr val="4B4B4B"/>
                </a:solidFill>
                <a:latin typeface="Montserrat Light" panose="00000400000000000000" pitchFamily="50" charset="0"/>
              </a:rPr>
              <a:t>we </a:t>
            </a:r>
            <a:r>
              <a:rPr lang="en-GB" sz="1300" dirty="0" smtClean="0">
                <a:solidFill>
                  <a:srgbClr val="4B4B4B"/>
                </a:solidFill>
                <a:latin typeface="Montserrat Light" panose="00000400000000000000" pitchFamily="50" charset="0"/>
              </a:rPr>
              <a:t>recruit from </a:t>
            </a:r>
            <a:r>
              <a:rPr lang="en-GB" sz="1300" dirty="0">
                <a:solidFill>
                  <a:srgbClr val="4B4B4B"/>
                </a:solidFill>
                <a:latin typeface="Montserrat Light" panose="00000400000000000000" pitchFamily="50" charset="0"/>
              </a:rPr>
              <a:t>the </a:t>
            </a:r>
            <a:r>
              <a:rPr lang="en-GB" sz="1300" dirty="0" smtClean="0">
                <a:solidFill>
                  <a:srgbClr val="4B4B4B"/>
                </a:solidFill>
                <a:latin typeface="Montserrat Light" panose="00000400000000000000" pitchFamily="50" charset="0"/>
              </a:rPr>
              <a:t>market, injecting new expertise and knowledge of the </a:t>
            </a:r>
            <a:r>
              <a:rPr lang="en-GB" sz="1300" dirty="0">
                <a:solidFill>
                  <a:srgbClr val="4B4B4B"/>
                </a:solidFill>
                <a:latin typeface="Montserrat Light" panose="00000400000000000000" pitchFamily="50" charset="0"/>
              </a:rPr>
              <a:t>latest competitive </a:t>
            </a:r>
            <a:r>
              <a:rPr lang="en-GB" sz="1300" dirty="0" smtClean="0">
                <a:solidFill>
                  <a:srgbClr val="4B4B4B"/>
                </a:solidFill>
                <a:latin typeface="Montserrat Light" panose="00000400000000000000" pitchFamily="50" charset="0"/>
              </a:rPr>
              <a:t>tactics.</a:t>
            </a:r>
          </a:p>
        </p:txBody>
      </p:sp>
      <p:grpSp>
        <p:nvGrpSpPr>
          <p:cNvPr id="7" name="Group 6"/>
          <p:cNvGrpSpPr/>
          <p:nvPr/>
        </p:nvGrpSpPr>
        <p:grpSpPr>
          <a:xfrm>
            <a:off x="283844" y="2094219"/>
            <a:ext cx="11624114" cy="2880320"/>
            <a:chOff x="335360" y="2204864"/>
            <a:chExt cx="10081120" cy="2497984"/>
          </a:xfrm>
        </p:grpSpPr>
        <p:pic>
          <p:nvPicPr>
            <p:cNvPr id="4" name="Picture 3"/>
            <p:cNvPicPr>
              <a:picLocks noChangeAspect="1"/>
            </p:cNvPicPr>
            <p:nvPr/>
          </p:nvPicPr>
          <p:blipFill>
            <a:blip r:embed="rId3"/>
            <a:stretch>
              <a:fillRect/>
            </a:stretch>
          </p:blipFill>
          <p:spPr>
            <a:xfrm>
              <a:off x="335360" y="2212046"/>
              <a:ext cx="4981605" cy="2490802"/>
            </a:xfrm>
            <a:prstGeom prst="rect">
              <a:avLst/>
            </a:prstGeom>
          </p:spPr>
        </p:pic>
        <p:pic>
          <p:nvPicPr>
            <p:cNvPr id="5" name="Picture 4"/>
            <p:cNvPicPr>
              <a:picLocks noChangeAspect="1"/>
            </p:cNvPicPr>
            <p:nvPr/>
          </p:nvPicPr>
          <p:blipFill>
            <a:blip r:embed="rId4"/>
            <a:stretch>
              <a:fillRect/>
            </a:stretch>
          </p:blipFill>
          <p:spPr>
            <a:xfrm>
              <a:off x="5434875" y="2204864"/>
              <a:ext cx="4981605" cy="2496113"/>
            </a:xfrm>
            <a:prstGeom prst="rect">
              <a:avLst/>
            </a:prstGeom>
          </p:spPr>
        </p:pic>
      </p:grpSp>
      <p:sp>
        <p:nvSpPr>
          <p:cNvPr id="14" name="Rectangle 13"/>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FACTORY</a:t>
            </a:r>
          </a:p>
        </p:txBody>
      </p:sp>
      <p:sp>
        <p:nvSpPr>
          <p:cNvPr id="21" name="Rectangle 20"/>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22" name="Rectangle 21"/>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23" name="Rectangle 22"/>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24" name="Rectangle 23"/>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573456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a:solidFill>
                  <a:srgbClr val="CCA876"/>
                </a:solidFill>
                <a:latin typeface="Montserrat SemiBold" panose="00000700000000000000" pitchFamily="50" charset="0"/>
              </a:rPr>
              <a:t>Awards and press </a:t>
            </a:r>
            <a:r>
              <a:rPr lang="en-GB" sz="2000" dirty="0" smtClean="0">
                <a:solidFill>
                  <a:srgbClr val="CCA876"/>
                </a:solidFill>
                <a:latin typeface="Montserrat SemiBold" panose="00000700000000000000" pitchFamily="50" charset="0"/>
              </a:rPr>
              <a:t>coverage</a:t>
            </a:r>
          </a:p>
          <a:p>
            <a:r>
              <a:rPr lang="en-GB" sz="2000" dirty="0" smtClean="0">
                <a:solidFill>
                  <a:srgbClr val="4B4B4B"/>
                </a:solidFill>
                <a:latin typeface="Montserrat SemiBold" panose="00000700000000000000" pitchFamily="50" charset="0"/>
              </a:rPr>
              <a:t>And </a:t>
            </a:r>
            <a:r>
              <a:rPr lang="en-GB" sz="2000" dirty="0">
                <a:solidFill>
                  <a:srgbClr val="4B4B4B"/>
                </a:solidFill>
                <a:latin typeface="Montserrat SemiBold" panose="00000700000000000000" pitchFamily="50" charset="0"/>
              </a:rPr>
              <a:t>recognition in the </a:t>
            </a:r>
            <a:r>
              <a:rPr lang="en-GB" sz="2000" dirty="0" smtClean="0">
                <a:solidFill>
                  <a:srgbClr val="4B4B4B"/>
                </a:solidFill>
                <a:latin typeface="Montserrat SemiBold" panose="00000700000000000000" pitchFamily="50" charset="0"/>
              </a:rPr>
              <a:t>marketplace</a:t>
            </a:r>
            <a:endParaRPr lang="en-GB" sz="2000" dirty="0">
              <a:solidFill>
                <a:srgbClr val="4B4B4B"/>
              </a:solidFill>
              <a:latin typeface="Montserrat SemiBold" panose="00000700000000000000" pitchFamily="50" charset="0"/>
            </a:endParaRPr>
          </a:p>
        </p:txBody>
      </p:sp>
      <p:grpSp>
        <p:nvGrpSpPr>
          <p:cNvPr id="12" name="Group 11"/>
          <p:cNvGrpSpPr/>
          <p:nvPr/>
        </p:nvGrpSpPr>
        <p:grpSpPr>
          <a:xfrm>
            <a:off x="4681599" y="2059446"/>
            <a:ext cx="3543119" cy="2665697"/>
            <a:chOff x="4681599" y="2059446"/>
            <a:chExt cx="3543119" cy="2665697"/>
          </a:xfrm>
        </p:grpSpPr>
        <p:sp>
          <p:nvSpPr>
            <p:cNvPr id="22" name="Rectangle 21"/>
            <p:cNvSpPr/>
            <p:nvPr/>
          </p:nvSpPr>
          <p:spPr>
            <a:xfrm>
              <a:off x="4681599" y="2059446"/>
              <a:ext cx="3543119" cy="2665697"/>
            </a:xfrm>
            <a:prstGeom prst="rect">
              <a:avLst/>
            </a:prstGeom>
            <a:solidFill>
              <a:schemeClr val="bg1"/>
            </a:solidFill>
            <a:ln>
              <a:noFill/>
            </a:ln>
            <a:effectLst>
              <a:glow rad="1270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endParaRPr lang="en-GB" sz="1400" dirty="0">
                <a:solidFill>
                  <a:srgbClr val="4B4B4B"/>
                </a:solidFill>
                <a:latin typeface="Montserrat" panose="00000500000000000000" pitchFamily="50" charset="0"/>
              </a:endParaRPr>
            </a:p>
          </p:txBody>
        </p:sp>
        <p:pic>
          <p:nvPicPr>
            <p:cNvPr id="2" name="Picture 1"/>
            <p:cNvPicPr>
              <a:picLocks noChangeAspect="1"/>
            </p:cNvPicPr>
            <p:nvPr/>
          </p:nvPicPr>
          <p:blipFill>
            <a:blip r:embed="rId3"/>
            <a:stretch>
              <a:fillRect/>
            </a:stretch>
          </p:blipFill>
          <p:spPr>
            <a:xfrm>
              <a:off x="4755804" y="2132856"/>
              <a:ext cx="3371210" cy="2521593"/>
            </a:xfrm>
            <a:prstGeom prst="rect">
              <a:avLst/>
            </a:prstGeom>
          </p:spPr>
        </p:pic>
      </p:grpSp>
      <p:grpSp>
        <p:nvGrpSpPr>
          <p:cNvPr id="15" name="Group 14"/>
          <p:cNvGrpSpPr/>
          <p:nvPr/>
        </p:nvGrpSpPr>
        <p:grpSpPr>
          <a:xfrm>
            <a:off x="8472264" y="2059446"/>
            <a:ext cx="3528392" cy="4321882"/>
            <a:chOff x="8472264" y="2059446"/>
            <a:chExt cx="3528392" cy="4321882"/>
          </a:xfrm>
        </p:grpSpPr>
        <p:sp>
          <p:nvSpPr>
            <p:cNvPr id="23" name="Rectangle 22"/>
            <p:cNvSpPr/>
            <p:nvPr/>
          </p:nvSpPr>
          <p:spPr>
            <a:xfrm>
              <a:off x="8472264" y="2059446"/>
              <a:ext cx="3528392" cy="4321882"/>
            </a:xfrm>
            <a:prstGeom prst="rect">
              <a:avLst/>
            </a:prstGeom>
            <a:solidFill>
              <a:schemeClr val="bg1"/>
            </a:solidFill>
            <a:ln>
              <a:noFill/>
            </a:ln>
            <a:effectLst>
              <a:glow rad="1270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endParaRPr lang="en-GB" sz="1400" dirty="0">
                <a:solidFill>
                  <a:srgbClr val="4B4B4B"/>
                </a:solidFill>
                <a:latin typeface="Montserrat" panose="00000500000000000000" pitchFamily="50" charset="0"/>
              </a:endParaRPr>
            </a:p>
          </p:txBody>
        </p:sp>
        <p:pic>
          <p:nvPicPr>
            <p:cNvPr id="4" name="Picture 3"/>
            <p:cNvPicPr>
              <a:picLocks noChangeAspect="1"/>
            </p:cNvPicPr>
            <p:nvPr/>
          </p:nvPicPr>
          <p:blipFill>
            <a:blip r:embed="rId4"/>
            <a:stretch>
              <a:fillRect/>
            </a:stretch>
          </p:blipFill>
          <p:spPr>
            <a:xfrm>
              <a:off x="8616280" y="3351811"/>
              <a:ext cx="3238592" cy="2983267"/>
            </a:xfrm>
            <a:prstGeom prst="rect">
              <a:avLst/>
            </a:prstGeom>
          </p:spPr>
        </p:pic>
        <p:pic>
          <p:nvPicPr>
            <p:cNvPr id="5" name="Picture 4"/>
            <p:cNvPicPr>
              <a:picLocks noChangeAspect="1"/>
            </p:cNvPicPr>
            <p:nvPr/>
          </p:nvPicPr>
          <p:blipFill>
            <a:blip r:embed="rId5"/>
            <a:stretch>
              <a:fillRect/>
            </a:stretch>
          </p:blipFill>
          <p:spPr>
            <a:xfrm>
              <a:off x="8623831" y="2361137"/>
              <a:ext cx="2803972" cy="982976"/>
            </a:xfrm>
            <a:prstGeom prst="rect">
              <a:avLst/>
            </a:prstGeom>
          </p:spPr>
        </p:pic>
        <p:pic>
          <p:nvPicPr>
            <p:cNvPr id="6" name="Picture 5"/>
            <p:cNvPicPr>
              <a:picLocks noChangeAspect="1"/>
            </p:cNvPicPr>
            <p:nvPr/>
          </p:nvPicPr>
          <p:blipFill>
            <a:blip r:embed="rId6"/>
            <a:stretch>
              <a:fillRect/>
            </a:stretch>
          </p:blipFill>
          <p:spPr>
            <a:xfrm>
              <a:off x="11062180" y="2170151"/>
              <a:ext cx="758945" cy="218755"/>
            </a:xfrm>
            <a:prstGeom prst="rect">
              <a:avLst/>
            </a:prstGeom>
          </p:spPr>
        </p:pic>
      </p:grpSp>
      <p:grpSp>
        <p:nvGrpSpPr>
          <p:cNvPr id="14" name="Group 13"/>
          <p:cNvGrpSpPr/>
          <p:nvPr/>
        </p:nvGrpSpPr>
        <p:grpSpPr>
          <a:xfrm>
            <a:off x="4681598" y="4870561"/>
            <a:ext cx="3543119" cy="1510767"/>
            <a:chOff x="4681598" y="4870561"/>
            <a:chExt cx="3543119" cy="1510767"/>
          </a:xfrm>
        </p:grpSpPr>
        <p:sp>
          <p:nvSpPr>
            <p:cNvPr id="21" name="Rectangle 20"/>
            <p:cNvSpPr/>
            <p:nvPr/>
          </p:nvSpPr>
          <p:spPr>
            <a:xfrm>
              <a:off x="4681598" y="4870561"/>
              <a:ext cx="3543119" cy="1510767"/>
            </a:xfrm>
            <a:prstGeom prst="rect">
              <a:avLst/>
            </a:prstGeom>
            <a:solidFill>
              <a:schemeClr val="bg1"/>
            </a:solidFill>
            <a:ln>
              <a:noFill/>
            </a:ln>
            <a:effectLst>
              <a:glow rad="1270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endParaRPr lang="en-GB" sz="1400" dirty="0">
                <a:solidFill>
                  <a:srgbClr val="4B4B4B"/>
                </a:solidFill>
                <a:latin typeface="Montserrat" panose="00000500000000000000" pitchFamily="50" charset="0"/>
              </a:endParaRPr>
            </a:p>
          </p:txBody>
        </p:sp>
        <p:pic>
          <p:nvPicPr>
            <p:cNvPr id="7" name="Picture 6"/>
            <p:cNvPicPr>
              <a:picLocks noChangeAspect="1"/>
            </p:cNvPicPr>
            <p:nvPr/>
          </p:nvPicPr>
          <p:blipFill>
            <a:blip r:embed="rId7"/>
            <a:stretch>
              <a:fillRect/>
            </a:stretch>
          </p:blipFill>
          <p:spPr>
            <a:xfrm>
              <a:off x="4755804" y="5066692"/>
              <a:ext cx="3371210" cy="1251296"/>
            </a:xfrm>
            <a:prstGeom prst="rect">
              <a:avLst/>
            </a:prstGeom>
          </p:spPr>
        </p:pic>
        <p:pic>
          <p:nvPicPr>
            <p:cNvPr id="8" name="Picture 7"/>
            <p:cNvPicPr>
              <a:picLocks noChangeAspect="1"/>
            </p:cNvPicPr>
            <p:nvPr/>
          </p:nvPicPr>
          <p:blipFill>
            <a:blip r:embed="rId8"/>
            <a:stretch>
              <a:fillRect/>
            </a:stretch>
          </p:blipFill>
          <p:spPr>
            <a:xfrm>
              <a:off x="7246715" y="4977015"/>
              <a:ext cx="873620" cy="211874"/>
            </a:xfrm>
            <a:prstGeom prst="rect">
              <a:avLst/>
            </a:prstGeom>
          </p:spPr>
        </p:pic>
      </p:grpSp>
      <p:grpSp>
        <p:nvGrpSpPr>
          <p:cNvPr id="9" name="Group 8"/>
          <p:cNvGrpSpPr/>
          <p:nvPr/>
        </p:nvGrpSpPr>
        <p:grpSpPr>
          <a:xfrm>
            <a:off x="204223" y="4077072"/>
            <a:ext cx="4245404" cy="2304256"/>
            <a:chOff x="204223" y="4077072"/>
            <a:chExt cx="4245404" cy="2304256"/>
          </a:xfrm>
        </p:grpSpPr>
        <p:sp>
          <p:nvSpPr>
            <p:cNvPr id="26" name="Rectangle 25"/>
            <p:cNvSpPr/>
            <p:nvPr/>
          </p:nvSpPr>
          <p:spPr>
            <a:xfrm>
              <a:off x="204223" y="4077072"/>
              <a:ext cx="4245404" cy="2304256"/>
            </a:xfrm>
            <a:prstGeom prst="rect">
              <a:avLst/>
            </a:prstGeom>
            <a:solidFill>
              <a:schemeClr val="bg1"/>
            </a:solidFill>
            <a:ln>
              <a:noFill/>
            </a:ln>
            <a:effectLst>
              <a:glow rad="1270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endParaRPr lang="en-GB" sz="1400" dirty="0">
                <a:solidFill>
                  <a:srgbClr val="4B4B4B"/>
                </a:solidFill>
                <a:latin typeface="Montserrat" panose="00000500000000000000" pitchFamily="50" charset="0"/>
              </a:endParaRPr>
            </a:p>
          </p:txBody>
        </p:sp>
        <p:grpSp>
          <p:nvGrpSpPr>
            <p:cNvPr id="24" name="Group 23"/>
            <p:cNvGrpSpPr/>
            <p:nvPr/>
          </p:nvGrpSpPr>
          <p:grpSpPr>
            <a:xfrm>
              <a:off x="341906" y="4162142"/>
              <a:ext cx="3958468" cy="2107183"/>
              <a:chOff x="3076575" y="2087920"/>
              <a:chExt cx="6057900" cy="3224758"/>
            </a:xfrm>
          </p:grpSpPr>
          <p:pic>
            <p:nvPicPr>
              <p:cNvPr id="10" name="Picture 9"/>
              <p:cNvPicPr>
                <a:picLocks noChangeAspect="1"/>
              </p:cNvPicPr>
              <p:nvPr/>
            </p:nvPicPr>
            <p:blipFill>
              <a:blip r:embed="rId9"/>
              <a:stretch>
                <a:fillRect/>
              </a:stretch>
            </p:blipFill>
            <p:spPr>
              <a:xfrm>
                <a:off x="3076575" y="2805112"/>
                <a:ext cx="6038850" cy="1247775"/>
              </a:xfrm>
              <a:prstGeom prst="rect">
                <a:avLst/>
              </a:prstGeom>
            </p:spPr>
          </p:pic>
          <p:pic>
            <p:nvPicPr>
              <p:cNvPr id="11" name="Picture 10"/>
              <p:cNvPicPr>
                <a:picLocks noChangeAspect="1"/>
              </p:cNvPicPr>
              <p:nvPr/>
            </p:nvPicPr>
            <p:blipFill>
              <a:blip r:embed="rId10"/>
              <a:stretch>
                <a:fillRect/>
              </a:stretch>
            </p:blipFill>
            <p:spPr>
              <a:xfrm>
                <a:off x="3076575" y="4093478"/>
                <a:ext cx="6038850" cy="1219200"/>
              </a:xfrm>
              <a:prstGeom prst="rect">
                <a:avLst/>
              </a:prstGeom>
            </p:spPr>
          </p:pic>
          <p:pic>
            <p:nvPicPr>
              <p:cNvPr id="13" name="Picture 12"/>
              <p:cNvPicPr>
                <a:picLocks noChangeAspect="1"/>
              </p:cNvPicPr>
              <p:nvPr/>
            </p:nvPicPr>
            <p:blipFill>
              <a:blip r:embed="rId11"/>
              <a:stretch>
                <a:fillRect/>
              </a:stretch>
            </p:blipFill>
            <p:spPr>
              <a:xfrm>
                <a:off x="3076575" y="2087920"/>
                <a:ext cx="6057900" cy="702640"/>
              </a:xfrm>
              <a:prstGeom prst="rect">
                <a:avLst/>
              </a:prstGeom>
            </p:spPr>
          </p:pic>
        </p:grpSp>
      </p:grpSp>
      <p:sp>
        <p:nvSpPr>
          <p:cNvPr id="33" name="Rectangle 32"/>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FACTORY</a:t>
            </a:r>
          </a:p>
        </p:txBody>
      </p:sp>
      <p:sp>
        <p:nvSpPr>
          <p:cNvPr id="34" name="Rectangle 33"/>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35" name="Rectangle 34"/>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36" name="Rectangle 35"/>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37" name="Rectangle 36"/>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grpSp>
        <p:nvGrpSpPr>
          <p:cNvPr id="3" name="Group 2"/>
          <p:cNvGrpSpPr/>
          <p:nvPr/>
        </p:nvGrpSpPr>
        <p:grpSpPr>
          <a:xfrm>
            <a:off x="204223" y="2059447"/>
            <a:ext cx="4245404" cy="1841822"/>
            <a:chOff x="204223" y="2059447"/>
            <a:chExt cx="4245404" cy="1841822"/>
          </a:xfrm>
        </p:grpSpPr>
        <p:sp>
          <p:nvSpPr>
            <p:cNvPr id="25" name="Rectangle 24"/>
            <p:cNvSpPr/>
            <p:nvPr/>
          </p:nvSpPr>
          <p:spPr>
            <a:xfrm>
              <a:off x="204223" y="2059447"/>
              <a:ext cx="4245404" cy="1841822"/>
            </a:xfrm>
            <a:prstGeom prst="rect">
              <a:avLst/>
            </a:prstGeom>
            <a:solidFill>
              <a:schemeClr val="bg1"/>
            </a:solidFill>
            <a:ln>
              <a:noFill/>
            </a:ln>
            <a:effectLst>
              <a:glow rad="1270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endParaRPr lang="en-GB" sz="1400" dirty="0">
                <a:solidFill>
                  <a:srgbClr val="4B4B4B"/>
                </a:solidFill>
                <a:latin typeface="Montserrat" panose="00000500000000000000" pitchFamily="50" charset="0"/>
              </a:endParaRPr>
            </a:p>
          </p:txBody>
        </p:sp>
        <p:sp>
          <p:nvSpPr>
            <p:cNvPr id="20" name="Rectangle 19"/>
            <p:cNvSpPr/>
            <p:nvPr/>
          </p:nvSpPr>
          <p:spPr>
            <a:xfrm>
              <a:off x="263352" y="2132856"/>
              <a:ext cx="3960440" cy="17295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ts val="900"/>
                </a:spcBef>
              </a:pPr>
              <a:r>
                <a:rPr lang="en-GB" sz="1200" dirty="0" smtClean="0">
                  <a:solidFill>
                    <a:srgbClr val="CCA876"/>
                  </a:solidFill>
                  <a:latin typeface="Montserrat" panose="00000500000000000000" pitchFamily="50" charset="0"/>
                </a:rPr>
                <a:t>Awards</a:t>
              </a:r>
              <a:endParaRPr lang="en-GB" sz="1200" dirty="0">
                <a:solidFill>
                  <a:srgbClr val="CCA876"/>
                </a:solidFill>
                <a:latin typeface="Montserrat" panose="00000500000000000000" pitchFamily="50" charset="0"/>
              </a:endParaRPr>
            </a:p>
            <a:p>
              <a:pPr defTabSz="1017588">
                <a:spcBef>
                  <a:spcPts val="900"/>
                </a:spcBef>
                <a:tabLst>
                  <a:tab pos="3495675" algn="l"/>
                </a:tabLst>
              </a:pPr>
              <a:r>
                <a:rPr lang="en-GB" sz="1200" dirty="0" smtClean="0">
                  <a:solidFill>
                    <a:srgbClr val="CCA876"/>
                  </a:solidFill>
                  <a:latin typeface="Montserrat Light" panose="00000400000000000000" pitchFamily="50" charset="0"/>
                </a:rPr>
                <a:t>2016</a:t>
              </a:r>
              <a:r>
                <a:rPr lang="en-GB" sz="1200" dirty="0" smtClean="0">
                  <a:solidFill>
                    <a:srgbClr val="31353C"/>
                  </a:solidFill>
                  <a:latin typeface="Montserrat Light" panose="00000400000000000000" pitchFamily="50" charset="0"/>
                </a:rPr>
                <a:t>   Price.ua: “Favourite Price Comparison site”</a:t>
              </a:r>
            </a:p>
            <a:p>
              <a:pPr defTabSz="1017588">
                <a:spcBef>
                  <a:spcPts val="300"/>
                </a:spcBef>
                <a:tabLst>
                  <a:tab pos="3495675" algn="l"/>
                </a:tabLst>
              </a:pPr>
              <a:r>
                <a:rPr lang="en-GB" sz="1200" dirty="0" smtClean="0">
                  <a:solidFill>
                    <a:srgbClr val="CCA876"/>
                  </a:solidFill>
                  <a:latin typeface="Montserrat Light" panose="00000400000000000000" pitchFamily="50" charset="0"/>
                </a:rPr>
                <a:t>2013   </a:t>
              </a:r>
              <a:r>
                <a:rPr lang="en-GB" sz="1200" dirty="0" smtClean="0">
                  <a:solidFill>
                    <a:srgbClr val="31353C"/>
                  </a:solidFill>
                  <a:latin typeface="Montserrat Light" panose="00000400000000000000" pitchFamily="50" charset="0"/>
                </a:rPr>
                <a:t>Price.ua</a:t>
              </a:r>
              <a:r>
                <a:rPr lang="en-GB" sz="1200" dirty="0">
                  <a:solidFill>
                    <a:srgbClr val="31353C"/>
                  </a:solidFill>
                  <a:latin typeface="Montserrat Light" panose="00000400000000000000" pitchFamily="50" charset="0"/>
                </a:rPr>
                <a:t>: </a:t>
              </a:r>
              <a:r>
                <a:rPr lang="en-GB" sz="1200" dirty="0" smtClean="0">
                  <a:solidFill>
                    <a:srgbClr val="31353C"/>
                  </a:solidFill>
                  <a:latin typeface="Montserrat Light" panose="00000400000000000000" pitchFamily="50" charset="0"/>
                </a:rPr>
                <a:t>“</a:t>
              </a:r>
              <a:r>
                <a:rPr lang="en-GB" sz="1200" dirty="0">
                  <a:solidFill>
                    <a:srgbClr val="31353C"/>
                  </a:solidFill>
                  <a:latin typeface="Montserrat Light" panose="00000400000000000000" pitchFamily="50" charset="0"/>
                </a:rPr>
                <a:t>Favourites of Success” award</a:t>
              </a:r>
            </a:p>
            <a:p>
              <a:pPr defTabSz="1017588">
                <a:spcBef>
                  <a:spcPts val="300"/>
                </a:spcBef>
                <a:tabLst>
                  <a:tab pos="3495675" algn="l"/>
                </a:tabLst>
              </a:pPr>
              <a:r>
                <a:rPr lang="en-GB" sz="1200" dirty="0" smtClean="0">
                  <a:solidFill>
                    <a:srgbClr val="CCA876"/>
                  </a:solidFill>
                  <a:latin typeface="Montserrat Light" panose="00000400000000000000" pitchFamily="50" charset="0"/>
                </a:rPr>
                <a:t>2012   </a:t>
              </a:r>
              <a:r>
                <a:rPr lang="en-GB" sz="1200" dirty="0" smtClean="0">
                  <a:solidFill>
                    <a:srgbClr val="31353C"/>
                  </a:solidFill>
                  <a:latin typeface="Montserrat Light" panose="00000400000000000000" pitchFamily="50" charset="0"/>
                </a:rPr>
                <a:t>Price.ua</a:t>
              </a:r>
              <a:r>
                <a:rPr lang="en-GB" sz="1200" dirty="0">
                  <a:solidFill>
                    <a:srgbClr val="31353C"/>
                  </a:solidFill>
                  <a:latin typeface="Montserrat Light" panose="00000400000000000000" pitchFamily="50" charset="0"/>
                </a:rPr>
                <a:t>: </a:t>
              </a:r>
              <a:r>
                <a:rPr lang="en-GB" sz="1200" dirty="0" smtClean="0">
                  <a:solidFill>
                    <a:srgbClr val="31353C"/>
                  </a:solidFill>
                  <a:latin typeface="Montserrat Light" panose="00000400000000000000" pitchFamily="50" charset="0"/>
                </a:rPr>
                <a:t>“</a:t>
              </a:r>
              <a:r>
                <a:rPr lang="en-GB" sz="1200" dirty="0">
                  <a:solidFill>
                    <a:srgbClr val="31353C"/>
                  </a:solidFill>
                  <a:latin typeface="Montserrat Light" panose="00000400000000000000" pitchFamily="50" charset="0"/>
                </a:rPr>
                <a:t>Favourites of Success” award</a:t>
              </a:r>
            </a:p>
            <a:p>
              <a:pPr defTabSz="1017588">
                <a:spcBef>
                  <a:spcPts val="300"/>
                </a:spcBef>
                <a:tabLst>
                  <a:tab pos="3495675" algn="l"/>
                </a:tabLst>
              </a:pPr>
              <a:r>
                <a:rPr lang="en-GB" sz="1200" dirty="0" smtClean="0">
                  <a:solidFill>
                    <a:srgbClr val="CCA876"/>
                  </a:solidFill>
                  <a:latin typeface="Montserrat Light" panose="00000400000000000000" pitchFamily="50" charset="0"/>
                </a:rPr>
                <a:t>2009  </a:t>
              </a:r>
              <a:r>
                <a:rPr lang="en-GB" sz="1200" dirty="0" smtClean="0">
                  <a:solidFill>
                    <a:srgbClr val="31353C"/>
                  </a:solidFill>
                  <a:latin typeface="Montserrat Light" panose="00000400000000000000" pitchFamily="50" charset="0"/>
                </a:rPr>
                <a:t> </a:t>
              </a:r>
              <a:r>
                <a:rPr lang="en-GB" sz="1200" dirty="0">
                  <a:solidFill>
                    <a:srgbClr val="31353C"/>
                  </a:solidFill>
                  <a:latin typeface="Montserrat Light" panose="00000400000000000000" pitchFamily="50" charset="0"/>
                </a:rPr>
                <a:t>Price.ua: </a:t>
              </a:r>
              <a:r>
                <a:rPr lang="en-GB" sz="1200" dirty="0" smtClean="0">
                  <a:solidFill>
                    <a:srgbClr val="31353C"/>
                  </a:solidFill>
                  <a:latin typeface="Montserrat Light" panose="00000400000000000000" pitchFamily="50" charset="0"/>
                </a:rPr>
                <a:t>Internet Awards winner</a:t>
              </a:r>
            </a:p>
            <a:p>
              <a:pPr defTabSz="1017588">
                <a:spcBef>
                  <a:spcPts val="300"/>
                </a:spcBef>
                <a:tabLst>
                  <a:tab pos="3495675" algn="l"/>
                </a:tabLst>
              </a:pPr>
              <a:r>
                <a:rPr lang="en-GB" sz="1200" dirty="0" smtClean="0">
                  <a:solidFill>
                    <a:srgbClr val="CCA876"/>
                  </a:solidFill>
                  <a:latin typeface="Montserrat Light" panose="00000400000000000000" pitchFamily="50" charset="0"/>
                </a:rPr>
                <a:t>2008  </a:t>
              </a:r>
              <a:r>
                <a:rPr lang="en-GB" sz="1200" dirty="0" smtClean="0">
                  <a:solidFill>
                    <a:srgbClr val="31353C"/>
                  </a:solidFill>
                  <a:latin typeface="Montserrat Light" panose="00000400000000000000" pitchFamily="50" charset="0"/>
                </a:rPr>
                <a:t> </a:t>
              </a:r>
              <a:r>
                <a:rPr lang="en-GB" sz="1200" dirty="0">
                  <a:solidFill>
                    <a:srgbClr val="31353C"/>
                  </a:solidFill>
                  <a:latin typeface="Montserrat Light" panose="00000400000000000000" pitchFamily="50" charset="0"/>
                </a:rPr>
                <a:t>Price.ua: </a:t>
              </a:r>
              <a:r>
                <a:rPr lang="en-GB" sz="1200" dirty="0" smtClean="0">
                  <a:solidFill>
                    <a:srgbClr val="31353C"/>
                  </a:solidFill>
                  <a:latin typeface="Montserrat Light" panose="00000400000000000000" pitchFamily="50" charset="0"/>
                </a:rPr>
                <a:t>Internet </a:t>
              </a:r>
              <a:r>
                <a:rPr lang="en-GB" sz="1200" dirty="0">
                  <a:solidFill>
                    <a:srgbClr val="31353C"/>
                  </a:solidFill>
                  <a:latin typeface="Montserrat Light" panose="00000400000000000000" pitchFamily="50" charset="0"/>
                </a:rPr>
                <a:t>Awards winner</a:t>
              </a:r>
            </a:p>
            <a:p>
              <a:pPr defTabSz="1017588">
                <a:spcBef>
                  <a:spcPts val="300"/>
                </a:spcBef>
                <a:tabLst>
                  <a:tab pos="3495675" algn="l"/>
                </a:tabLst>
              </a:pPr>
              <a:r>
                <a:rPr lang="en-GB" sz="1200" dirty="0" smtClean="0">
                  <a:solidFill>
                    <a:srgbClr val="CCA876"/>
                  </a:solidFill>
                  <a:latin typeface="Montserrat Light" panose="00000400000000000000" pitchFamily="50" charset="0"/>
                </a:rPr>
                <a:t>2007  </a:t>
              </a:r>
              <a:r>
                <a:rPr lang="en-GB" sz="1200" dirty="0" smtClean="0">
                  <a:solidFill>
                    <a:srgbClr val="31353C"/>
                  </a:solidFill>
                  <a:latin typeface="Montserrat Light" panose="00000400000000000000" pitchFamily="50" charset="0"/>
                </a:rPr>
                <a:t> </a:t>
              </a:r>
              <a:r>
                <a:rPr lang="en-GB" sz="1200" dirty="0">
                  <a:solidFill>
                    <a:srgbClr val="31353C"/>
                  </a:solidFill>
                  <a:latin typeface="Montserrat Light" panose="00000400000000000000" pitchFamily="50" charset="0"/>
                </a:rPr>
                <a:t>Price.ua: </a:t>
              </a:r>
              <a:r>
                <a:rPr lang="en-GB" sz="1200" dirty="0" smtClean="0">
                  <a:solidFill>
                    <a:srgbClr val="31353C"/>
                  </a:solidFill>
                  <a:latin typeface="Montserrat Light" panose="00000400000000000000" pitchFamily="50" charset="0"/>
                </a:rPr>
                <a:t>Internet </a:t>
              </a:r>
              <a:r>
                <a:rPr lang="en-GB" sz="1200" dirty="0">
                  <a:solidFill>
                    <a:srgbClr val="31353C"/>
                  </a:solidFill>
                  <a:latin typeface="Montserrat Light" panose="00000400000000000000" pitchFamily="50" charset="0"/>
                </a:rPr>
                <a:t>Awards </a:t>
              </a:r>
              <a:r>
                <a:rPr lang="en-GB" sz="1200" dirty="0" smtClean="0">
                  <a:solidFill>
                    <a:srgbClr val="31353C"/>
                  </a:solidFill>
                  <a:latin typeface="Montserrat Light" panose="00000400000000000000" pitchFamily="50" charset="0"/>
                </a:rPr>
                <a:t>winner</a:t>
              </a:r>
              <a:endParaRPr lang="en-GB" sz="1200" dirty="0">
                <a:solidFill>
                  <a:srgbClr val="31353C"/>
                </a:solidFill>
                <a:latin typeface="Montserrat Light" panose="00000400000000000000" pitchFamily="50" charset="0"/>
              </a:endParaRPr>
            </a:p>
          </p:txBody>
        </p:sp>
        <p:sp>
          <p:nvSpPr>
            <p:cNvPr id="38" name="Freeform 3073"/>
            <p:cNvSpPr>
              <a:spLocks noEditPoints="1"/>
            </p:cNvSpPr>
            <p:nvPr/>
          </p:nvSpPr>
          <p:spPr bwMode="auto">
            <a:xfrm>
              <a:off x="3778865" y="3233468"/>
              <a:ext cx="484254" cy="484254"/>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solidFill>
              <a:srgbClr val="CCA876"/>
            </a:solidFill>
            <a:ln>
              <a:noFill/>
            </a:ln>
            <a:effectLst>
              <a:outerShdw blurRad="38100" dist="25400" dir="5400000" algn="ctr" rotWithShape="0">
                <a:srgbClr val="000000">
                  <a:alpha val="20000"/>
                </a:srgbClr>
              </a:outerShdw>
            </a:effectLs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08875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3"/>
          <a:stretch>
            <a:fillRect/>
          </a:stretch>
        </p:blipFill>
        <p:spPr>
          <a:xfrm>
            <a:off x="182379" y="206570"/>
            <a:ext cx="1395046" cy="587388"/>
          </a:xfrm>
          <a:prstGeom prst="rect">
            <a:avLst/>
          </a:prstGeom>
        </p:spPr>
      </p:pic>
      <p:sp>
        <p:nvSpPr>
          <p:cNvPr id="273" name="Rectangle 272"/>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FACTORY</a:t>
            </a:r>
            <a:endParaRPr lang="de-DE" sz="1100" dirty="0">
              <a:solidFill>
                <a:schemeClr val="tx1">
                  <a:lumMod val="50000"/>
                  <a:lumOff val="50000"/>
                </a:schemeClr>
              </a:solidFill>
              <a:latin typeface="Montserrat Light" panose="00000400000000000000" pitchFamily="50" charset="0"/>
            </a:endParaRPr>
          </a:p>
        </p:txBody>
      </p:sp>
      <p:sp>
        <p:nvSpPr>
          <p:cNvPr id="274" name="Rectangle 273"/>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275" name="Rectangle 274"/>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CURRENT</a:t>
            </a:r>
            <a:endParaRPr lang="de-DE" sz="1100" dirty="0">
              <a:solidFill>
                <a:schemeClr val="tx1">
                  <a:lumMod val="50000"/>
                  <a:lumOff val="50000"/>
                </a:schemeClr>
              </a:solidFill>
              <a:latin typeface="Montserrat Light" panose="00000400000000000000" pitchFamily="50" charset="0"/>
            </a:endParaRPr>
          </a:p>
        </p:txBody>
      </p:sp>
      <p:sp>
        <p:nvSpPr>
          <p:cNvPr id="276" name="Rectangle 275"/>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FUTURE</a:t>
            </a:r>
            <a:endParaRPr lang="de-DE" sz="1100" dirty="0">
              <a:solidFill>
                <a:schemeClr val="tx1">
                  <a:lumMod val="50000"/>
                  <a:lumOff val="50000"/>
                </a:schemeClr>
              </a:solidFill>
              <a:latin typeface="Montserrat Light" panose="00000400000000000000" pitchFamily="50" charset="0"/>
            </a:endParaRPr>
          </a:p>
        </p:txBody>
      </p:sp>
      <p:sp>
        <p:nvSpPr>
          <p:cNvPr id="280" name="Rectangle 279"/>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rgbClr val="CCA876"/>
                </a:solidFill>
                <a:latin typeface="Montserrat SemiBold" panose="00000700000000000000" pitchFamily="50" charset="0"/>
              </a:rPr>
              <a:t>OVERVIEW</a:t>
            </a:r>
            <a:endParaRPr lang="de-DE" sz="1100" dirty="0">
              <a:solidFill>
                <a:srgbClr val="CCA876"/>
              </a:solidFill>
              <a:latin typeface="Montserrat SemiBold" panose="00000700000000000000" pitchFamily="50" charset="0"/>
            </a:endParaRPr>
          </a:p>
        </p:txBody>
      </p:sp>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Company overview</a:t>
            </a:r>
          </a:p>
          <a:p>
            <a:r>
              <a:rPr lang="en-GB" sz="2000" dirty="0">
                <a:solidFill>
                  <a:srgbClr val="4B4B4B"/>
                </a:solidFill>
                <a:latin typeface="Montserrat SemiBold" panose="00000700000000000000" pitchFamily="50" charset="0"/>
              </a:rPr>
              <a:t>UCG is a well-established </a:t>
            </a:r>
            <a:r>
              <a:rPr lang="en-GB" sz="2000" dirty="0" smtClean="0">
                <a:solidFill>
                  <a:srgbClr val="4B4B4B"/>
                </a:solidFill>
                <a:latin typeface="Montserrat SemiBold" panose="00000700000000000000" pitchFamily="50" charset="0"/>
              </a:rPr>
              <a:t>company</a:t>
            </a:r>
            <a:endParaRPr lang="en-GB" sz="2000" dirty="0">
              <a:solidFill>
                <a:srgbClr val="4B4B4B"/>
              </a:solidFill>
              <a:latin typeface="Montserrat SemiBold" panose="00000700000000000000" pitchFamily="50" charset="0"/>
            </a:endParaRPr>
          </a:p>
        </p:txBody>
      </p:sp>
      <p:sp>
        <p:nvSpPr>
          <p:cNvPr id="18" name="Rectangle 17"/>
          <p:cNvSpPr/>
          <p:nvPr/>
        </p:nvSpPr>
        <p:spPr>
          <a:xfrm>
            <a:off x="191344" y="2276872"/>
            <a:ext cx="4538122" cy="37819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r>
              <a:rPr lang="en-GB" sz="1300" dirty="0" smtClean="0">
                <a:solidFill>
                  <a:srgbClr val="4B4B4B"/>
                </a:solidFill>
                <a:latin typeface="Montserrat" panose="00000500000000000000" pitchFamily="50" charset="0"/>
              </a:rPr>
              <a:t>Universal Commerce Group is one of the</a:t>
            </a:r>
            <a:br>
              <a:rPr lang="en-GB" sz="1300" dirty="0" smtClean="0">
                <a:solidFill>
                  <a:srgbClr val="4B4B4B"/>
                </a:solidFill>
                <a:latin typeface="Montserrat" panose="00000500000000000000" pitchFamily="50" charset="0"/>
              </a:rPr>
            </a:br>
            <a:r>
              <a:rPr lang="en-GB" sz="1300" dirty="0" smtClean="0">
                <a:solidFill>
                  <a:srgbClr val="4B4B4B"/>
                </a:solidFill>
                <a:latin typeface="Montserrat" panose="00000500000000000000" pitchFamily="50" charset="0"/>
              </a:rPr>
              <a:t>largest internet holding groups in Ukraine.</a:t>
            </a:r>
          </a:p>
          <a:p>
            <a:endParaRPr lang="en-GB" sz="1300" dirty="0">
              <a:solidFill>
                <a:srgbClr val="4B4B4B"/>
              </a:solidFill>
              <a:latin typeface="Montserrat" panose="00000500000000000000" pitchFamily="50" charset="0"/>
            </a:endParaRPr>
          </a:p>
          <a:p>
            <a:r>
              <a:rPr lang="en-GB" sz="1300" dirty="0" smtClean="0">
                <a:solidFill>
                  <a:srgbClr val="4B4B4B"/>
                </a:solidFill>
                <a:latin typeface="Montserrat" panose="00000500000000000000" pitchFamily="50" charset="0"/>
              </a:rPr>
              <a:t>Its mission is to create a digital ecosystem to</a:t>
            </a:r>
            <a:br>
              <a:rPr lang="en-GB" sz="1300" dirty="0" smtClean="0">
                <a:solidFill>
                  <a:srgbClr val="4B4B4B"/>
                </a:solidFill>
                <a:latin typeface="Montserrat" panose="00000500000000000000" pitchFamily="50" charset="0"/>
              </a:rPr>
            </a:br>
            <a:r>
              <a:rPr lang="en-GB" sz="1300" dirty="0" smtClean="0">
                <a:solidFill>
                  <a:srgbClr val="4B4B4B"/>
                </a:solidFill>
                <a:latin typeface="Montserrat" panose="00000500000000000000" pitchFamily="50" charset="0"/>
              </a:rPr>
              <a:t>allow consumers and businesses to interact</a:t>
            </a:r>
            <a:br>
              <a:rPr lang="en-GB" sz="1300" dirty="0" smtClean="0">
                <a:solidFill>
                  <a:srgbClr val="4B4B4B"/>
                </a:solidFill>
                <a:latin typeface="Montserrat" panose="00000500000000000000" pitchFamily="50" charset="0"/>
              </a:rPr>
            </a:br>
            <a:r>
              <a:rPr lang="en-GB" sz="1300" dirty="0" smtClean="0">
                <a:solidFill>
                  <a:srgbClr val="4B4B4B"/>
                </a:solidFill>
                <a:latin typeface="Montserrat" panose="00000500000000000000" pitchFamily="50" charset="0"/>
              </a:rPr>
              <a:t>and provide information in the most user-</a:t>
            </a:r>
            <a:br>
              <a:rPr lang="en-GB" sz="1300" dirty="0" smtClean="0">
                <a:solidFill>
                  <a:srgbClr val="4B4B4B"/>
                </a:solidFill>
                <a:latin typeface="Montserrat" panose="00000500000000000000" pitchFamily="50" charset="0"/>
              </a:rPr>
            </a:br>
            <a:r>
              <a:rPr lang="en-GB" sz="1300" dirty="0" smtClean="0">
                <a:solidFill>
                  <a:srgbClr val="4B4B4B"/>
                </a:solidFill>
                <a:latin typeface="Montserrat" panose="00000500000000000000" pitchFamily="50" charset="0"/>
              </a:rPr>
              <a:t>friendly way possible.</a:t>
            </a:r>
          </a:p>
          <a:p>
            <a:endParaRPr lang="en-GB" sz="1300" dirty="0">
              <a:solidFill>
                <a:srgbClr val="4B4B4B"/>
              </a:solidFill>
              <a:latin typeface="Montserrat" panose="00000500000000000000" pitchFamily="50" charset="0"/>
            </a:endParaRPr>
          </a:p>
          <a:p>
            <a:r>
              <a:rPr lang="en-GB" sz="1300" dirty="0" smtClean="0">
                <a:solidFill>
                  <a:srgbClr val="4B4B4B"/>
                </a:solidFill>
                <a:latin typeface="Montserrat" panose="00000500000000000000" pitchFamily="50" charset="0"/>
              </a:rPr>
              <a:t>It specialises in lead generation through search engines, price comparison sites, and marketplaces.</a:t>
            </a:r>
          </a:p>
          <a:p>
            <a:endParaRPr lang="en-GB" sz="1300" dirty="0" smtClean="0">
              <a:solidFill>
                <a:srgbClr val="4B4B4B"/>
              </a:solidFill>
              <a:latin typeface="Montserrat" panose="00000500000000000000" pitchFamily="50" charset="0"/>
            </a:endParaRPr>
          </a:p>
          <a:p>
            <a:pPr marL="723900"/>
            <a:r>
              <a:rPr lang="en-GB" sz="1300" dirty="0" smtClean="0">
                <a:solidFill>
                  <a:srgbClr val="4B4B4B"/>
                </a:solidFill>
                <a:latin typeface="Montserrat" panose="00000500000000000000" pitchFamily="50" charset="0"/>
              </a:rPr>
              <a:t>UCG has business activities in 48 markets around the world</a:t>
            </a:r>
          </a:p>
          <a:p>
            <a:endParaRPr lang="en-GB" sz="1300" dirty="0">
              <a:solidFill>
                <a:srgbClr val="4B4B4B"/>
              </a:solidFill>
              <a:latin typeface="Montserrat" panose="00000500000000000000" pitchFamily="50" charset="0"/>
            </a:endParaRPr>
          </a:p>
          <a:p>
            <a:pPr marL="723900"/>
            <a:r>
              <a:rPr lang="en-GB" sz="1300" dirty="0" smtClean="0">
                <a:solidFill>
                  <a:srgbClr val="4B4B4B"/>
                </a:solidFill>
                <a:latin typeface="Montserrat" panose="00000500000000000000" pitchFamily="50" charset="0"/>
              </a:rPr>
              <a:t>The group has 4 offices in Ukraine and Russia (Kiev</a:t>
            </a:r>
            <a:r>
              <a:rPr lang="en-GB" sz="1300" dirty="0">
                <a:solidFill>
                  <a:srgbClr val="4B4B4B"/>
                </a:solidFill>
                <a:latin typeface="Montserrat" panose="00000500000000000000" pitchFamily="50" charset="0"/>
              </a:rPr>
              <a:t>, Dnipro, </a:t>
            </a:r>
            <a:r>
              <a:rPr lang="en-GB" sz="1300" dirty="0" smtClean="0">
                <a:solidFill>
                  <a:srgbClr val="4B4B4B"/>
                </a:solidFill>
                <a:latin typeface="Montserrat" panose="00000500000000000000" pitchFamily="50" charset="0"/>
              </a:rPr>
              <a:t>Zaporozhye and Moscow)</a:t>
            </a:r>
          </a:p>
          <a:p>
            <a:pPr marL="723900"/>
            <a:endParaRPr lang="en-GB" sz="1300" dirty="0">
              <a:solidFill>
                <a:srgbClr val="4B4B4B"/>
              </a:solidFill>
              <a:latin typeface="Montserrat" panose="00000500000000000000" pitchFamily="50" charset="0"/>
            </a:endParaRPr>
          </a:p>
          <a:p>
            <a:pPr marL="723900"/>
            <a:r>
              <a:rPr lang="en-GB" sz="1300" dirty="0" smtClean="0">
                <a:solidFill>
                  <a:srgbClr val="4B4B4B"/>
                </a:solidFill>
                <a:latin typeface="Montserrat" panose="00000500000000000000" pitchFamily="50" charset="0"/>
              </a:rPr>
              <a:t>UCG employs more than 300 people in</a:t>
            </a:r>
            <a:br>
              <a:rPr lang="en-GB" sz="1300" dirty="0" smtClean="0">
                <a:solidFill>
                  <a:srgbClr val="4B4B4B"/>
                </a:solidFill>
                <a:latin typeface="Montserrat" panose="00000500000000000000" pitchFamily="50" charset="0"/>
              </a:rPr>
            </a:br>
            <a:r>
              <a:rPr lang="en-GB" sz="1300" dirty="0" smtClean="0">
                <a:solidFill>
                  <a:srgbClr val="4B4B4B"/>
                </a:solidFill>
                <a:latin typeface="Montserrat" panose="00000500000000000000" pitchFamily="50" charset="0"/>
              </a:rPr>
              <a:t>4 countries.</a:t>
            </a:r>
          </a:p>
          <a:p>
            <a:pPr marL="723900"/>
            <a:endParaRPr lang="en-GB" sz="1300" dirty="0">
              <a:solidFill>
                <a:srgbClr val="4B4B4B"/>
              </a:solidFill>
              <a:latin typeface="Montserrat" panose="00000500000000000000" pitchFamily="50" charset="0"/>
            </a:endParaRPr>
          </a:p>
        </p:txBody>
      </p:sp>
      <p:sp>
        <p:nvSpPr>
          <p:cNvPr id="98" name="Freeform 155"/>
          <p:cNvSpPr>
            <a:spLocks noChangeAspect="1"/>
          </p:cNvSpPr>
          <p:nvPr/>
        </p:nvSpPr>
        <p:spPr bwMode="auto">
          <a:xfrm>
            <a:off x="8245307" y="2451177"/>
            <a:ext cx="3633504" cy="1296571"/>
          </a:xfrm>
          <a:custGeom>
            <a:avLst/>
            <a:gdLst>
              <a:gd name="T0" fmla="*/ 24637310 w 5927"/>
              <a:gd name="T1" fmla="*/ 371241734 h 1901"/>
              <a:gd name="T2" fmla="*/ 78688771 w 5927"/>
              <a:gd name="T3" fmla="*/ 323630262 h 1901"/>
              <a:gd name="T4" fmla="*/ 78186368 w 5927"/>
              <a:gd name="T5" fmla="*/ 191377476 h 1901"/>
              <a:gd name="T6" fmla="*/ 141791011 w 5927"/>
              <a:gd name="T7" fmla="*/ 176129532 h 1901"/>
              <a:gd name="T8" fmla="*/ 156623437 w 5927"/>
              <a:gd name="T9" fmla="*/ 273219002 h 1901"/>
              <a:gd name="T10" fmla="*/ 175981502 w 5927"/>
              <a:gd name="T11" fmla="*/ 241478020 h 1901"/>
              <a:gd name="T12" fmla="*/ 221485592 w 5927"/>
              <a:gd name="T13" fmla="*/ 208803776 h 1901"/>
              <a:gd name="T14" fmla="*/ 342912728 w 5927"/>
              <a:gd name="T15" fmla="*/ 179241711 h 1901"/>
              <a:gd name="T16" fmla="*/ 432160490 w 5927"/>
              <a:gd name="T17" fmla="*/ 183287152 h 1901"/>
              <a:gd name="T18" fmla="*/ 434171607 w 5927"/>
              <a:gd name="T19" fmla="*/ 102690720 h 1901"/>
              <a:gd name="T20" fmla="*/ 466602684 w 5927"/>
              <a:gd name="T21" fmla="*/ 203202525 h 1901"/>
              <a:gd name="T22" fmla="*/ 485960750 w 5927"/>
              <a:gd name="T23" fmla="*/ 183287152 h 1901"/>
              <a:gd name="T24" fmla="*/ 506827027 w 5927"/>
              <a:gd name="T25" fmla="*/ 183287152 h 1901"/>
              <a:gd name="T26" fmla="*/ 484954940 w 5927"/>
              <a:gd name="T27" fmla="*/ 133186607 h 1901"/>
              <a:gd name="T28" fmla="*/ 555347541 w 5927"/>
              <a:gd name="T29" fmla="*/ 128829892 h 1901"/>
              <a:gd name="T30" fmla="*/ 585264597 w 5927"/>
              <a:gd name="T31" fmla="*/ 83086062 h 1901"/>
              <a:gd name="T32" fmla="*/ 664707976 w 5927"/>
              <a:gd name="T33" fmla="*/ 34852601 h 1901"/>
              <a:gd name="T34" fmla="*/ 712222681 w 5927"/>
              <a:gd name="T35" fmla="*/ 14936670 h 1901"/>
              <a:gd name="T36" fmla="*/ 821834318 w 5927"/>
              <a:gd name="T37" fmla="*/ 40142579 h 1901"/>
              <a:gd name="T38" fmla="*/ 756972664 w 5927"/>
              <a:gd name="T39" fmla="*/ 97400185 h 1901"/>
              <a:gd name="T40" fmla="*/ 829376382 w 5927"/>
              <a:gd name="T41" fmla="*/ 98334006 h 1901"/>
              <a:gd name="T42" fmla="*/ 905048227 w 5927"/>
              <a:gd name="T43" fmla="*/ 85575135 h 1901"/>
              <a:gd name="T44" fmla="*/ 1011642938 w 5927"/>
              <a:gd name="T45" fmla="*/ 128829892 h 1901"/>
              <a:gd name="T46" fmla="*/ 1129047840 w 5927"/>
              <a:gd name="T47" fmla="*/ 128518619 h 1901"/>
              <a:gd name="T48" fmla="*/ 1246201541 w 5927"/>
              <a:gd name="T49" fmla="*/ 166171567 h 1901"/>
              <a:gd name="T50" fmla="*/ 1317851153 w 5927"/>
              <a:gd name="T51" fmla="*/ 160570316 h 1901"/>
              <a:gd name="T52" fmla="*/ 1458636355 w 5927"/>
              <a:gd name="T53" fmla="*/ 219384289 h 1901"/>
              <a:gd name="T54" fmla="*/ 1451597195 w 5927"/>
              <a:gd name="T55" fmla="*/ 262016499 h 1901"/>
              <a:gd name="T56" fmla="*/ 1405590201 w 5927"/>
              <a:gd name="T57" fmla="*/ 229030982 h 1901"/>
              <a:gd name="T58" fmla="*/ 1391511882 w 5927"/>
              <a:gd name="T59" fmla="*/ 296557827 h 1901"/>
              <a:gd name="T60" fmla="*/ 1278632117 w 5927"/>
              <a:gd name="T61" fmla="*/ 326742440 h 1901"/>
              <a:gd name="T62" fmla="*/ 1244944531 w 5927"/>
              <a:gd name="T63" fmla="*/ 392713475 h 1901"/>
              <a:gd name="T64" fmla="*/ 1197932229 w 5927"/>
              <a:gd name="T65" fmla="*/ 472998633 h 1901"/>
              <a:gd name="T66" fmla="*/ 1262039776 w 5927"/>
              <a:gd name="T67" fmla="*/ 299358174 h 1901"/>
              <a:gd name="T68" fmla="*/ 1174551930 w 5927"/>
              <a:gd name="T69" fmla="*/ 337322395 h 1901"/>
              <a:gd name="T70" fmla="*/ 1073739368 w 5927"/>
              <a:gd name="T71" fmla="*/ 348836171 h 1901"/>
              <a:gd name="T72" fmla="*/ 1036531951 w 5927"/>
              <a:gd name="T73" fmla="*/ 434411864 h 1901"/>
              <a:gd name="T74" fmla="*/ 1055135409 w 5927"/>
              <a:gd name="T75" fmla="*/ 474865717 h 1901"/>
              <a:gd name="T76" fmla="*/ 974435521 w 5927"/>
              <a:gd name="T77" fmla="*/ 574132985 h 1901"/>
              <a:gd name="T78" fmla="*/ 925663304 w 5927"/>
              <a:gd name="T79" fmla="*/ 442813462 h 1901"/>
              <a:gd name="T80" fmla="*/ 827867668 w 5927"/>
              <a:gd name="T81" fmla="*/ 482022778 h 1901"/>
              <a:gd name="T82" fmla="*/ 682306127 w 5927"/>
              <a:gd name="T83" fmla="*/ 484823682 h 1901"/>
              <a:gd name="T84" fmla="*/ 526436295 w 5927"/>
              <a:gd name="T85" fmla="*/ 484201135 h 1901"/>
              <a:gd name="T86" fmla="*/ 456546598 w 5927"/>
              <a:gd name="T87" fmla="*/ 440635663 h 1901"/>
              <a:gd name="T88" fmla="*/ 370818667 w 5927"/>
              <a:gd name="T89" fmla="*/ 409205955 h 1901"/>
              <a:gd name="T90" fmla="*/ 312241566 w 5927"/>
              <a:gd name="T91" fmla="*/ 422898088 h 1901"/>
              <a:gd name="T92" fmla="*/ 325565779 w 5927"/>
              <a:gd name="T93" fmla="*/ 473309907 h 1901"/>
              <a:gd name="T94" fmla="*/ 285090234 w 5927"/>
              <a:gd name="T95" fmla="*/ 468330645 h 1901"/>
              <a:gd name="T96" fmla="*/ 234055699 w 5927"/>
              <a:gd name="T97" fmla="*/ 479221873 h 1901"/>
              <a:gd name="T98" fmla="*/ 232295784 w 5927"/>
              <a:gd name="T99" fmla="*/ 509095771 h 1901"/>
              <a:gd name="T100" fmla="*/ 243357679 w 5927"/>
              <a:gd name="T101" fmla="*/ 534301680 h 1901"/>
              <a:gd name="T102" fmla="*/ 227518942 w 5927"/>
              <a:gd name="T103" fmla="*/ 580356784 h 1901"/>
              <a:gd name="T104" fmla="*/ 168188236 w 5927"/>
              <a:gd name="T105" fmla="*/ 562307936 h 1901"/>
              <a:gd name="T106" fmla="*/ 170702258 w 5927"/>
              <a:gd name="T107" fmla="*/ 492914007 h 1901"/>
              <a:gd name="T108" fmla="*/ 115896690 w 5927"/>
              <a:gd name="T109" fmla="*/ 451838165 h 1901"/>
              <a:gd name="T110" fmla="*/ 100309657 w 5927"/>
              <a:gd name="T111" fmla="*/ 440013115 h 1901"/>
              <a:gd name="T112" fmla="*/ 60587717 w 5927"/>
              <a:gd name="T113" fmla="*/ 404849240 h 1901"/>
              <a:gd name="T114" fmla="*/ 36202110 w 5927"/>
              <a:gd name="T115" fmla="*/ 433789317 h 19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927" h="1901">
                <a:moveTo>
                  <a:pt x="0" y="1351"/>
                </a:moveTo>
                <a:lnTo>
                  <a:pt x="49" y="1307"/>
                </a:lnTo>
                <a:lnTo>
                  <a:pt x="33" y="1325"/>
                </a:lnTo>
                <a:lnTo>
                  <a:pt x="55" y="1330"/>
                </a:lnTo>
                <a:lnTo>
                  <a:pt x="49" y="1241"/>
                </a:lnTo>
                <a:lnTo>
                  <a:pt x="69" y="1199"/>
                </a:lnTo>
                <a:lnTo>
                  <a:pt x="98" y="1193"/>
                </a:lnTo>
                <a:lnTo>
                  <a:pt x="155" y="1232"/>
                </a:lnTo>
                <a:lnTo>
                  <a:pt x="168" y="1158"/>
                </a:lnTo>
                <a:lnTo>
                  <a:pt x="143" y="1159"/>
                </a:lnTo>
                <a:lnTo>
                  <a:pt x="133" y="1116"/>
                </a:lnTo>
                <a:lnTo>
                  <a:pt x="368" y="1078"/>
                </a:lnTo>
                <a:lnTo>
                  <a:pt x="311" y="1062"/>
                </a:lnTo>
                <a:lnTo>
                  <a:pt x="313" y="1040"/>
                </a:lnTo>
                <a:lnTo>
                  <a:pt x="278" y="1048"/>
                </a:lnTo>
                <a:lnTo>
                  <a:pt x="411" y="936"/>
                </a:lnTo>
                <a:lnTo>
                  <a:pt x="352" y="818"/>
                </a:lnTo>
                <a:lnTo>
                  <a:pt x="366" y="761"/>
                </a:lnTo>
                <a:lnTo>
                  <a:pt x="330" y="699"/>
                </a:lnTo>
                <a:lnTo>
                  <a:pt x="360" y="664"/>
                </a:lnTo>
                <a:lnTo>
                  <a:pt x="311" y="615"/>
                </a:lnTo>
                <a:lnTo>
                  <a:pt x="325" y="574"/>
                </a:lnTo>
                <a:lnTo>
                  <a:pt x="389" y="529"/>
                </a:lnTo>
                <a:lnTo>
                  <a:pt x="425" y="523"/>
                </a:lnTo>
                <a:lnTo>
                  <a:pt x="470" y="533"/>
                </a:lnTo>
                <a:lnTo>
                  <a:pt x="431" y="544"/>
                </a:lnTo>
                <a:lnTo>
                  <a:pt x="461" y="561"/>
                </a:lnTo>
                <a:lnTo>
                  <a:pt x="564" y="566"/>
                </a:lnTo>
                <a:lnTo>
                  <a:pt x="745" y="661"/>
                </a:lnTo>
                <a:lnTo>
                  <a:pt x="750" y="708"/>
                </a:lnTo>
                <a:lnTo>
                  <a:pt x="670" y="749"/>
                </a:lnTo>
                <a:lnTo>
                  <a:pt x="427" y="692"/>
                </a:lnTo>
                <a:lnTo>
                  <a:pt x="526" y="760"/>
                </a:lnTo>
                <a:lnTo>
                  <a:pt x="524" y="838"/>
                </a:lnTo>
                <a:lnTo>
                  <a:pt x="623" y="878"/>
                </a:lnTo>
                <a:lnTo>
                  <a:pt x="648" y="870"/>
                </a:lnTo>
                <a:lnTo>
                  <a:pt x="635" y="838"/>
                </a:lnTo>
                <a:lnTo>
                  <a:pt x="590" y="826"/>
                </a:lnTo>
                <a:lnTo>
                  <a:pt x="601" y="799"/>
                </a:lnTo>
                <a:lnTo>
                  <a:pt x="645" y="829"/>
                </a:lnTo>
                <a:lnTo>
                  <a:pt x="741" y="838"/>
                </a:lnTo>
                <a:lnTo>
                  <a:pt x="700" y="776"/>
                </a:lnTo>
                <a:lnTo>
                  <a:pt x="788" y="724"/>
                </a:lnTo>
                <a:lnTo>
                  <a:pt x="853" y="760"/>
                </a:lnTo>
                <a:lnTo>
                  <a:pt x="851" y="618"/>
                </a:lnTo>
                <a:lnTo>
                  <a:pt x="823" y="598"/>
                </a:lnTo>
                <a:lnTo>
                  <a:pt x="931" y="629"/>
                </a:lnTo>
                <a:lnTo>
                  <a:pt x="938" y="646"/>
                </a:lnTo>
                <a:lnTo>
                  <a:pt x="881" y="671"/>
                </a:lnTo>
                <a:lnTo>
                  <a:pt x="938" y="716"/>
                </a:lnTo>
                <a:lnTo>
                  <a:pt x="987" y="664"/>
                </a:lnTo>
                <a:lnTo>
                  <a:pt x="1187" y="580"/>
                </a:lnTo>
                <a:lnTo>
                  <a:pt x="1217" y="576"/>
                </a:lnTo>
                <a:lnTo>
                  <a:pt x="1187" y="590"/>
                </a:lnTo>
                <a:lnTo>
                  <a:pt x="1220" y="631"/>
                </a:lnTo>
                <a:lnTo>
                  <a:pt x="1364" y="576"/>
                </a:lnTo>
                <a:lnTo>
                  <a:pt x="1397" y="616"/>
                </a:lnTo>
                <a:lnTo>
                  <a:pt x="1431" y="587"/>
                </a:lnTo>
                <a:lnTo>
                  <a:pt x="1414" y="540"/>
                </a:lnTo>
                <a:lnTo>
                  <a:pt x="1434" y="525"/>
                </a:lnTo>
                <a:lnTo>
                  <a:pt x="1544" y="547"/>
                </a:lnTo>
                <a:lnTo>
                  <a:pt x="1689" y="627"/>
                </a:lnTo>
                <a:lnTo>
                  <a:pt x="1719" y="589"/>
                </a:lnTo>
                <a:lnTo>
                  <a:pt x="1687" y="549"/>
                </a:lnTo>
                <a:lnTo>
                  <a:pt x="1643" y="538"/>
                </a:lnTo>
                <a:lnTo>
                  <a:pt x="1660" y="474"/>
                </a:lnTo>
                <a:lnTo>
                  <a:pt x="1629" y="465"/>
                </a:lnTo>
                <a:lnTo>
                  <a:pt x="1640" y="437"/>
                </a:lnTo>
                <a:lnTo>
                  <a:pt x="1693" y="406"/>
                </a:lnTo>
                <a:lnTo>
                  <a:pt x="1727" y="330"/>
                </a:lnTo>
                <a:lnTo>
                  <a:pt x="1803" y="332"/>
                </a:lnTo>
                <a:lnTo>
                  <a:pt x="1838" y="343"/>
                </a:lnTo>
                <a:lnTo>
                  <a:pt x="1812" y="423"/>
                </a:lnTo>
                <a:lnTo>
                  <a:pt x="1842" y="463"/>
                </a:lnTo>
                <a:lnTo>
                  <a:pt x="1832" y="574"/>
                </a:lnTo>
                <a:lnTo>
                  <a:pt x="1870" y="613"/>
                </a:lnTo>
                <a:lnTo>
                  <a:pt x="1856" y="653"/>
                </a:lnTo>
                <a:lnTo>
                  <a:pt x="1798" y="684"/>
                </a:lnTo>
                <a:lnTo>
                  <a:pt x="1816" y="699"/>
                </a:lnTo>
                <a:lnTo>
                  <a:pt x="1742" y="715"/>
                </a:lnTo>
                <a:lnTo>
                  <a:pt x="1821" y="742"/>
                </a:lnTo>
                <a:lnTo>
                  <a:pt x="1912" y="653"/>
                </a:lnTo>
                <a:lnTo>
                  <a:pt x="1901" y="598"/>
                </a:lnTo>
                <a:lnTo>
                  <a:pt x="1933" y="589"/>
                </a:lnTo>
                <a:lnTo>
                  <a:pt x="1980" y="579"/>
                </a:lnTo>
                <a:lnTo>
                  <a:pt x="2002" y="610"/>
                </a:lnTo>
                <a:lnTo>
                  <a:pt x="2000" y="651"/>
                </a:lnTo>
                <a:lnTo>
                  <a:pt x="2059" y="665"/>
                </a:lnTo>
                <a:lnTo>
                  <a:pt x="2013" y="650"/>
                </a:lnTo>
                <a:lnTo>
                  <a:pt x="2033" y="626"/>
                </a:lnTo>
                <a:lnTo>
                  <a:pt x="2016" y="589"/>
                </a:lnTo>
                <a:lnTo>
                  <a:pt x="1880" y="565"/>
                </a:lnTo>
                <a:lnTo>
                  <a:pt x="1901" y="478"/>
                </a:lnTo>
                <a:lnTo>
                  <a:pt x="1854" y="423"/>
                </a:lnTo>
                <a:lnTo>
                  <a:pt x="1922" y="373"/>
                </a:lnTo>
                <a:lnTo>
                  <a:pt x="1913" y="337"/>
                </a:lnTo>
                <a:lnTo>
                  <a:pt x="1944" y="358"/>
                </a:lnTo>
                <a:lnTo>
                  <a:pt x="1929" y="428"/>
                </a:lnTo>
                <a:lnTo>
                  <a:pt x="1950" y="437"/>
                </a:lnTo>
                <a:lnTo>
                  <a:pt x="2041" y="459"/>
                </a:lnTo>
                <a:lnTo>
                  <a:pt x="1958" y="401"/>
                </a:lnTo>
                <a:lnTo>
                  <a:pt x="2022" y="403"/>
                </a:lnTo>
                <a:lnTo>
                  <a:pt x="2007" y="380"/>
                </a:lnTo>
                <a:lnTo>
                  <a:pt x="2041" y="369"/>
                </a:lnTo>
                <a:lnTo>
                  <a:pt x="2209" y="414"/>
                </a:lnTo>
                <a:lnTo>
                  <a:pt x="2177" y="445"/>
                </a:lnTo>
                <a:lnTo>
                  <a:pt x="2172" y="490"/>
                </a:lnTo>
                <a:lnTo>
                  <a:pt x="2207" y="516"/>
                </a:lnTo>
                <a:lnTo>
                  <a:pt x="2224" y="414"/>
                </a:lnTo>
                <a:lnTo>
                  <a:pt x="2133" y="363"/>
                </a:lnTo>
                <a:lnTo>
                  <a:pt x="2114" y="293"/>
                </a:lnTo>
                <a:lnTo>
                  <a:pt x="2328" y="267"/>
                </a:lnTo>
                <a:lnTo>
                  <a:pt x="2300" y="203"/>
                </a:lnTo>
                <a:lnTo>
                  <a:pt x="2328" y="217"/>
                </a:lnTo>
                <a:lnTo>
                  <a:pt x="2363" y="192"/>
                </a:lnTo>
                <a:lnTo>
                  <a:pt x="2337" y="184"/>
                </a:lnTo>
                <a:lnTo>
                  <a:pt x="2560" y="132"/>
                </a:lnTo>
                <a:lnTo>
                  <a:pt x="2542" y="117"/>
                </a:lnTo>
                <a:lnTo>
                  <a:pt x="2644" y="112"/>
                </a:lnTo>
                <a:lnTo>
                  <a:pt x="2643" y="129"/>
                </a:lnTo>
                <a:lnTo>
                  <a:pt x="2669" y="129"/>
                </a:lnTo>
                <a:lnTo>
                  <a:pt x="2744" y="106"/>
                </a:lnTo>
                <a:lnTo>
                  <a:pt x="2779" y="118"/>
                </a:lnTo>
                <a:lnTo>
                  <a:pt x="2746" y="90"/>
                </a:lnTo>
                <a:lnTo>
                  <a:pt x="2830" y="84"/>
                </a:lnTo>
                <a:lnTo>
                  <a:pt x="2833" y="48"/>
                </a:lnTo>
                <a:lnTo>
                  <a:pt x="2933" y="0"/>
                </a:lnTo>
                <a:lnTo>
                  <a:pt x="3002" y="29"/>
                </a:lnTo>
                <a:lnTo>
                  <a:pt x="2943" y="55"/>
                </a:lnTo>
                <a:lnTo>
                  <a:pt x="3043" y="53"/>
                </a:lnTo>
                <a:lnTo>
                  <a:pt x="3003" y="90"/>
                </a:lnTo>
                <a:lnTo>
                  <a:pt x="3174" y="72"/>
                </a:lnTo>
                <a:lnTo>
                  <a:pt x="3269" y="129"/>
                </a:lnTo>
                <a:lnTo>
                  <a:pt x="3255" y="150"/>
                </a:lnTo>
                <a:lnTo>
                  <a:pt x="3223" y="138"/>
                </a:lnTo>
                <a:lnTo>
                  <a:pt x="3266" y="156"/>
                </a:lnTo>
                <a:lnTo>
                  <a:pt x="3245" y="190"/>
                </a:lnTo>
                <a:lnTo>
                  <a:pt x="2933" y="355"/>
                </a:lnTo>
                <a:lnTo>
                  <a:pt x="3032" y="335"/>
                </a:lnTo>
                <a:lnTo>
                  <a:pt x="3011" y="313"/>
                </a:lnTo>
                <a:lnTo>
                  <a:pt x="3169" y="282"/>
                </a:lnTo>
                <a:lnTo>
                  <a:pt x="3126" y="287"/>
                </a:lnTo>
                <a:lnTo>
                  <a:pt x="3136" y="259"/>
                </a:lnTo>
                <a:lnTo>
                  <a:pt x="3223" y="282"/>
                </a:lnTo>
                <a:lnTo>
                  <a:pt x="3236" y="259"/>
                </a:lnTo>
                <a:lnTo>
                  <a:pt x="3256" y="313"/>
                </a:lnTo>
                <a:lnTo>
                  <a:pt x="3299" y="316"/>
                </a:lnTo>
                <a:lnTo>
                  <a:pt x="3258" y="294"/>
                </a:lnTo>
                <a:lnTo>
                  <a:pt x="3342" y="280"/>
                </a:lnTo>
                <a:lnTo>
                  <a:pt x="3442" y="293"/>
                </a:lnTo>
                <a:lnTo>
                  <a:pt x="3433" y="313"/>
                </a:lnTo>
                <a:lnTo>
                  <a:pt x="3520" y="330"/>
                </a:lnTo>
                <a:lnTo>
                  <a:pt x="3596" y="326"/>
                </a:lnTo>
                <a:lnTo>
                  <a:pt x="3600" y="275"/>
                </a:lnTo>
                <a:lnTo>
                  <a:pt x="3622" y="269"/>
                </a:lnTo>
                <a:lnTo>
                  <a:pt x="3815" y="326"/>
                </a:lnTo>
                <a:lnTo>
                  <a:pt x="3788" y="414"/>
                </a:lnTo>
                <a:lnTo>
                  <a:pt x="3877" y="474"/>
                </a:lnTo>
                <a:lnTo>
                  <a:pt x="3926" y="392"/>
                </a:lnTo>
                <a:lnTo>
                  <a:pt x="3959" y="428"/>
                </a:lnTo>
                <a:lnTo>
                  <a:pt x="4024" y="414"/>
                </a:lnTo>
                <a:lnTo>
                  <a:pt x="4110" y="445"/>
                </a:lnTo>
                <a:lnTo>
                  <a:pt x="4179" y="426"/>
                </a:lnTo>
                <a:lnTo>
                  <a:pt x="4172" y="392"/>
                </a:lnTo>
                <a:lnTo>
                  <a:pt x="4220" y="336"/>
                </a:lnTo>
                <a:lnTo>
                  <a:pt x="4508" y="376"/>
                </a:lnTo>
                <a:lnTo>
                  <a:pt x="4527" y="402"/>
                </a:lnTo>
                <a:lnTo>
                  <a:pt x="4491" y="413"/>
                </a:lnTo>
                <a:lnTo>
                  <a:pt x="4584" y="426"/>
                </a:lnTo>
                <a:lnTo>
                  <a:pt x="4619" y="465"/>
                </a:lnTo>
                <a:lnTo>
                  <a:pt x="4835" y="459"/>
                </a:lnTo>
                <a:lnTo>
                  <a:pt x="4875" y="490"/>
                </a:lnTo>
                <a:lnTo>
                  <a:pt x="4861" y="529"/>
                </a:lnTo>
                <a:lnTo>
                  <a:pt x="4924" y="556"/>
                </a:lnTo>
                <a:lnTo>
                  <a:pt x="4957" y="534"/>
                </a:lnTo>
                <a:lnTo>
                  <a:pt x="5111" y="550"/>
                </a:lnTo>
                <a:lnTo>
                  <a:pt x="5142" y="529"/>
                </a:lnTo>
                <a:lnTo>
                  <a:pt x="5162" y="563"/>
                </a:lnTo>
                <a:lnTo>
                  <a:pt x="5225" y="591"/>
                </a:lnTo>
                <a:lnTo>
                  <a:pt x="5256" y="572"/>
                </a:lnTo>
                <a:lnTo>
                  <a:pt x="5224" y="540"/>
                </a:lnTo>
                <a:lnTo>
                  <a:pt x="5242" y="516"/>
                </a:lnTo>
                <a:lnTo>
                  <a:pt x="5513" y="555"/>
                </a:lnTo>
                <a:lnTo>
                  <a:pt x="5691" y="655"/>
                </a:lnTo>
                <a:lnTo>
                  <a:pt x="5729" y="655"/>
                </a:lnTo>
                <a:lnTo>
                  <a:pt x="5774" y="736"/>
                </a:lnTo>
                <a:lnTo>
                  <a:pt x="5756" y="692"/>
                </a:lnTo>
                <a:lnTo>
                  <a:pt x="5784" y="688"/>
                </a:lnTo>
                <a:lnTo>
                  <a:pt x="5802" y="705"/>
                </a:lnTo>
                <a:lnTo>
                  <a:pt x="5854" y="699"/>
                </a:lnTo>
                <a:lnTo>
                  <a:pt x="5927" y="746"/>
                </a:lnTo>
                <a:lnTo>
                  <a:pt x="5823" y="798"/>
                </a:lnTo>
                <a:lnTo>
                  <a:pt x="5844" y="812"/>
                </a:lnTo>
                <a:lnTo>
                  <a:pt x="5807" y="821"/>
                </a:lnTo>
                <a:lnTo>
                  <a:pt x="5837" y="841"/>
                </a:lnTo>
                <a:lnTo>
                  <a:pt x="5774" y="842"/>
                </a:lnTo>
                <a:lnTo>
                  <a:pt x="5755" y="812"/>
                </a:lnTo>
                <a:lnTo>
                  <a:pt x="5730" y="824"/>
                </a:lnTo>
                <a:lnTo>
                  <a:pt x="5690" y="776"/>
                </a:lnTo>
                <a:lnTo>
                  <a:pt x="5620" y="777"/>
                </a:lnTo>
                <a:lnTo>
                  <a:pt x="5602" y="749"/>
                </a:lnTo>
                <a:lnTo>
                  <a:pt x="5619" y="736"/>
                </a:lnTo>
                <a:lnTo>
                  <a:pt x="5591" y="736"/>
                </a:lnTo>
                <a:lnTo>
                  <a:pt x="5569" y="746"/>
                </a:lnTo>
                <a:lnTo>
                  <a:pt x="5595" y="779"/>
                </a:lnTo>
                <a:lnTo>
                  <a:pt x="5579" y="799"/>
                </a:lnTo>
                <a:lnTo>
                  <a:pt x="5519" y="832"/>
                </a:lnTo>
                <a:lnTo>
                  <a:pt x="5478" y="825"/>
                </a:lnTo>
                <a:lnTo>
                  <a:pt x="5546" y="918"/>
                </a:lnTo>
                <a:lnTo>
                  <a:pt x="5535" y="953"/>
                </a:lnTo>
                <a:lnTo>
                  <a:pt x="5466" y="928"/>
                </a:lnTo>
                <a:lnTo>
                  <a:pt x="5469" y="942"/>
                </a:lnTo>
                <a:lnTo>
                  <a:pt x="5343" y="988"/>
                </a:lnTo>
                <a:lnTo>
                  <a:pt x="5231" y="1082"/>
                </a:lnTo>
                <a:lnTo>
                  <a:pt x="5155" y="1046"/>
                </a:lnTo>
                <a:lnTo>
                  <a:pt x="5086" y="1084"/>
                </a:lnTo>
                <a:lnTo>
                  <a:pt x="5086" y="1050"/>
                </a:lnTo>
                <a:lnTo>
                  <a:pt x="5045" y="1087"/>
                </a:lnTo>
                <a:lnTo>
                  <a:pt x="4996" y="1083"/>
                </a:lnTo>
                <a:lnTo>
                  <a:pt x="4944" y="1175"/>
                </a:lnTo>
                <a:lnTo>
                  <a:pt x="4985" y="1193"/>
                </a:lnTo>
                <a:lnTo>
                  <a:pt x="4968" y="1224"/>
                </a:lnTo>
                <a:lnTo>
                  <a:pt x="4988" y="1270"/>
                </a:lnTo>
                <a:lnTo>
                  <a:pt x="4952" y="1262"/>
                </a:lnTo>
                <a:lnTo>
                  <a:pt x="4932" y="1303"/>
                </a:lnTo>
                <a:lnTo>
                  <a:pt x="4945" y="1341"/>
                </a:lnTo>
                <a:lnTo>
                  <a:pt x="4869" y="1372"/>
                </a:lnTo>
                <a:lnTo>
                  <a:pt x="4875" y="1413"/>
                </a:lnTo>
                <a:lnTo>
                  <a:pt x="4825" y="1424"/>
                </a:lnTo>
                <a:lnTo>
                  <a:pt x="4811" y="1471"/>
                </a:lnTo>
                <a:lnTo>
                  <a:pt x="4765" y="1520"/>
                </a:lnTo>
                <a:lnTo>
                  <a:pt x="4726" y="1341"/>
                </a:lnTo>
                <a:lnTo>
                  <a:pt x="4731" y="1244"/>
                </a:lnTo>
                <a:lnTo>
                  <a:pt x="4765" y="1188"/>
                </a:lnTo>
                <a:lnTo>
                  <a:pt x="4818" y="1176"/>
                </a:lnTo>
                <a:lnTo>
                  <a:pt x="4941" y="1056"/>
                </a:lnTo>
                <a:lnTo>
                  <a:pt x="5000" y="1032"/>
                </a:lnTo>
                <a:lnTo>
                  <a:pt x="5020" y="962"/>
                </a:lnTo>
                <a:lnTo>
                  <a:pt x="5045" y="944"/>
                </a:lnTo>
                <a:lnTo>
                  <a:pt x="4998" y="942"/>
                </a:lnTo>
                <a:lnTo>
                  <a:pt x="4984" y="999"/>
                </a:lnTo>
                <a:lnTo>
                  <a:pt x="4879" y="1048"/>
                </a:lnTo>
                <a:lnTo>
                  <a:pt x="4890" y="974"/>
                </a:lnTo>
                <a:lnTo>
                  <a:pt x="4778" y="990"/>
                </a:lnTo>
                <a:lnTo>
                  <a:pt x="4672" y="1084"/>
                </a:lnTo>
                <a:lnTo>
                  <a:pt x="4692" y="1123"/>
                </a:lnTo>
                <a:lnTo>
                  <a:pt x="4579" y="1136"/>
                </a:lnTo>
                <a:lnTo>
                  <a:pt x="4565" y="1125"/>
                </a:lnTo>
                <a:lnTo>
                  <a:pt x="4604" y="1119"/>
                </a:lnTo>
                <a:lnTo>
                  <a:pt x="4510" y="1095"/>
                </a:lnTo>
                <a:lnTo>
                  <a:pt x="4484" y="1119"/>
                </a:lnTo>
                <a:lnTo>
                  <a:pt x="4271" y="1121"/>
                </a:lnTo>
                <a:lnTo>
                  <a:pt x="4017" y="1337"/>
                </a:lnTo>
                <a:lnTo>
                  <a:pt x="4068" y="1346"/>
                </a:lnTo>
                <a:lnTo>
                  <a:pt x="4068" y="1385"/>
                </a:lnTo>
                <a:lnTo>
                  <a:pt x="4097" y="1361"/>
                </a:lnTo>
                <a:lnTo>
                  <a:pt x="4089" y="1394"/>
                </a:lnTo>
                <a:lnTo>
                  <a:pt x="4128" y="1375"/>
                </a:lnTo>
                <a:lnTo>
                  <a:pt x="4123" y="1396"/>
                </a:lnTo>
                <a:lnTo>
                  <a:pt x="4135" y="1361"/>
                </a:lnTo>
                <a:lnTo>
                  <a:pt x="4172" y="1362"/>
                </a:lnTo>
                <a:lnTo>
                  <a:pt x="4226" y="1407"/>
                </a:lnTo>
                <a:lnTo>
                  <a:pt x="4178" y="1412"/>
                </a:lnTo>
                <a:lnTo>
                  <a:pt x="4221" y="1427"/>
                </a:lnTo>
                <a:lnTo>
                  <a:pt x="4231" y="1457"/>
                </a:lnTo>
                <a:lnTo>
                  <a:pt x="4197" y="1526"/>
                </a:lnTo>
                <a:lnTo>
                  <a:pt x="4189" y="1630"/>
                </a:lnTo>
                <a:lnTo>
                  <a:pt x="4011" y="1845"/>
                </a:lnTo>
                <a:lnTo>
                  <a:pt x="3948" y="1873"/>
                </a:lnTo>
                <a:lnTo>
                  <a:pt x="3899" y="1845"/>
                </a:lnTo>
                <a:lnTo>
                  <a:pt x="3857" y="1887"/>
                </a:lnTo>
                <a:lnTo>
                  <a:pt x="3852" y="1878"/>
                </a:lnTo>
                <a:lnTo>
                  <a:pt x="3876" y="1845"/>
                </a:lnTo>
                <a:lnTo>
                  <a:pt x="3866" y="1791"/>
                </a:lnTo>
                <a:lnTo>
                  <a:pt x="3942" y="1769"/>
                </a:lnTo>
                <a:lnTo>
                  <a:pt x="4002" y="1625"/>
                </a:lnTo>
                <a:lnTo>
                  <a:pt x="3872" y="1659"/>
                </a:lnTo>
                <a:lnTo>
                  <a:pt x="3852" y="1605"/>
                </a:lnTo>
                <a:lnTo>
                  <a:pt x="3746" y="1572"/>
                </a:lnTo>
                <a:lnTo>
                  <a:pt x="3682" y="1423"/>
                </a:lnTo>
                <a:lnTo>
                  <a:pt x="3612" y="1396"/>
                </a:lnTo>
                <a:lnTo>
                  <a:pt x="3486" y="1437"/>
                </a:lnTo>
                <a:lnTo>
                  <a:pt x="3510" y="1468"/>
                </a:lnTo>
                <a:lnTo>
                  <a:pt x="3459" y="1556"/>
                </a:lnTo>
                <a:lnTo>
                  <a:pt x="3409" y="1580"/>
                </a:lnTo>
                <a:lnTo>
                  <a:pt x="3356" y="1559"/>
                </a:lnTo>
                <a:lnTo>
                  <a:pt x="3293" y="1549"/>
                </a:lnTo>
                <a:lnTo>
                  <a:pt x="3129" y="1589"/>
                </a:lnTo>
                <a:lnTo>
                  <a:pt x="2984" y="1531"/>
                </a:lnTo>
                <a:lnTo>
                  <a:pt x="2892" y="1539"/>
                </a:lnTo>
                <a:lnTo>
                  <a:pt x="2857" y="1490"/>
                </a:lnTo>
                <a:lnTo>
                  <a:pt x="2766" y="1457"/>
                </a:lnTo>
                <a:lnTo>
                  <a:pt x="2718" y="1492"/>
                </a:lnTo>
                <a:lnTo>
                  <a:pt x="2714" y="1558"/>
                </a:lnTo>
                <a:lnTo>
                  <a:pt x="2506" y="1529"/>
                </a:lnTo>
                <a:lnTo>
                  <a:pt x="2396" y="1589"/>
                </a:lnTo>
                <a:lnTo>
                  <a:pt x="2337" y="1614"/>
                </a:lnTo>
                <a:lnTo>
                  <a:pt x="2263" y="1566"/>
                </a:lnTo>
                <a:lnTo>
                  <a:pt x="2215" y="1592"/>
                </a:lnTo>
                <a:lnTo>
                  <a:pt x="2127" y="1559"/>
                </a:lnTo>
                <a:lnTo>
                  <a:pt x="2094" y="1556"/>
                </a:lnTo>
                <a:lnTo>
                  <a:pt x="2068" y="1505"/>
                </a:lnTo>
                <a:lnTo>
                  <a:pt x="2022" y="1505"/>
                </a:lnTo>
                <a:lnTo>
                  <a:pt x="2001" y="1514"/>
                </a:lnTo>
                <a:lnTo>
                  <a:pt x="1964" y="1474"/>
                </a:lnTo>
                <a:lnTo>
                  <a:pt x="1939" y="1485"/>
                </a:lnTo>
                <a:lnTo>
                  <a:pt x="1914" y="1498"/>
                </a:lnTo>
                <a:lnTo>
                  <a:pt x="1816" y="1416"/>
                </a:lnTo>
                <a:lnTo>
                  <a:pt x="1788" y="1410"/>
                </a:lnTo>
                <a:lnTo>
                  <a:pt x="1722" y="1347"/>
                </a:lnTo>
                <a:lnTo>
                  <a:pt x="1661" y="1385"/>
                </a:lnTo>
                <a:lnTo>
                  <a:pt x="1650" y="1359"/>
                </a:lnTo>
                <a:lnTo>
                  <a:pt x="1558" y="1356"/>
                </a:lnTo>
                <a:lnTo>
                  <a:pt x="1524" y="1311"/>
                </a:lnTo>
                <a:lnTo>
                  <a:pt x="1475" y="1315"/>
                </a:lnTo>
                <a:lnTo>
                  <a:pt x="1458" y="1334"/>
                </a:lnTo>
                <a:lnTo>
                  <a:pt x="1397" y="1345"/>
                </a:lnTo>
                <a:lnTo>
                  <a:pt x="1380" y="1334"/>
                </a:lnTo>
                <a:lnTo>
                  <a:pt x="1357" y="1368"/>
                </a:lnTo>
                <a:lnTo>
                  <a:pt x="1338" y="1359"/>
                </a:lnTo>
                <a:lnTo>
                  <a:pt x="1265" y="1369"/>
                </a:lnTo>
                <a:lnTo>
                  <a:pt x="1242" y="1359"/>
                </a:lnTo>
                <a:lnTo>
                  <a:pt x="1233" y="1369"/>
                </a:lnTo>
                <a:lnTo>
                  <a:pt x="1270" y="1410"/>
                </a:lnTo>
                <a:lnTo>
                  <a:pt x="1244" y="1432"/>
                </a:lnTo>
                <a:lnTo>
                  <a:pt x="1246" y="1465"/>
                </a:lnTo>
                <a:lnTo>
                  <a:pt x="1288" y="1466"/>
                </a:lnTo>
                <a:lnTo>
                  <a:pt x="1305" y="1498"/>
                </a:lnTo>
                <a:lnTo>
                  <a:pt x="1295" y="1521"/>
                </a:lnTo>
                <a:lnTo>
                  <a:pt x="1265" y="1505"/>
                </a:lnTo>
                <a:lnTo>
                  <a:pt x="1242" y="1520"/>
                </a:lnTo>
                <a:lnTo>
                  <a:pt x="1218" y="1506"/>
                </a:lnTo>
                <a:lnTo>
                  <a:pt x="1207" y="1485"/>
                </a:lnTo>
                <a:lnTo>
                  <a:pt x="1178" y="1498"/>
                </a:lnTo>
                <a:lnTo>
                  <a:pt x="1157" y="1487"/>
                </a:lnTo>
                <a:lnTo>
                  <a:pt x="1134" y="1505"/>
                </a:lnTo>
                <a:lnTo>
                  <a:pt x="1101" y="1509"/>
                </a:lnTo>
                <a:lnTo>
                  <a:pt x="1083" y="1485"/>
                </a:lnTo>
                <a:lnTo>
                  <a:pt x="970" y="1478"/>
                </a:lnTo>
                <a:lnTo>
                  <a:pt x="957" y="1490"/>
                </a:lnTo>
                <a:lnTo>
                  <a:pt x="946" y="1489"/>
                </a:lnTo>
                <a:lnTo>
                  <a:pt x="930" y="1515"/>
                </a:lnTo>
                <a:lnTo>
                  <a:pt x="931" y="1540"/>
                </a:lnTo>
                <a:lnTo>
                  <a:pt x="917" y="1542"/>
                </a:lnTo>
                <a:lnTo>
                  <a:pt x="908" y="1521"/>
                </a:lnTo>
                <a:lnTo>
                  <a:pt x="892" y="1523"/>
                </a:lnTo>
                <a:lnTo>
                  <a:pt x="888" y="1597"/>
                </a:lnTo>
                <a:lnTo>
                  <a:pt x="905" y="1619"/>
                </a:lnTo>
                <a:lnTo>
                  <a:pt x="905" y="1640"/>
                </a:lnTo>
                <a:lnTo>
                  <a:pt x="924" y="1636"/>
                </a:lnTo>
                <a:lnTo>
                  <a:pt x="946" y="1626"/>
                </a:lnTo>
                <a:lnTo>
                  <a:pt x="966" y="1659"/>
                </a:lnTo>
                <a:lnTo>
                  <a:pt x="982" y="1681"/>
                </a:lnTo>
                <a:lnTo>
                  <a:pt x="998" y="1708"/>
                </a:lnTo>
                <a:lnTo>
                  <a:pt x="1023" y="1715"/>
                </a:lnTo>
                <a:lnTo>
                  <a:pt x="991" y="1736"/>
                </a:lnTo>
                <a:lnTo>
                  <a:pt x="968" y="1717"/>
                </a:lnTo>
                <a:lnTo>
                  <a:pt x="944" y="1800"/>
                </a:lnTo>
                <a:lnTo>
                  <a:pt x="972" y="1821"/>
                </a:lnTo>
                <a:lnTo>
                  <a:pt x="997" y="1901"/>
                </a:lnTo>
                <a:lnTo>
                  <a:pt x="974" y="1887"/>
                </a:lnTo>
                <a:lnTo>
                  <a:pt x="950" y="1878"/>
                </a:lnTo>
                <a:lnTo>
                  <a:pt x="924" y="1873"/>
                </a:lnTo>
                <a:lnTo>
                  <a:pt x="905" y="1865"/>
                </a:lnTo>
                <a:lnTo>
                  <a:pt x="887" y="1862"/>
                </a:lnTo>
                <a:lnTo>
                  <a:pt x="871" y="1834"/>
                </a:lnTo>
                <a:lnTo>
                  <a:pt x="836" y="1851"/>
                </a:lnTo>
                <a:lnTo>
                  <a:pt x="802" y="1850"/>
                </a:lnTo>
                <a:lnTo>
                  <a:pt x="780" y="1825"/>
                </a:lnTo>
                <a:lnTo>
                  <a:pt x="725" y="1802"/>
                </a:lnTo>
                <a:lnTo>
                  <a:pt x="669" y="1807"/>
                </a:lnTo>
                <a:lnTo>
                  <a:pt x="610" y="1767"/>
                </a:lnTo>
                <a:lnTo>
                  <a:pt x="657" y="1729"/>
                </a:lnTo>
                <a:lnTo>
                  <a:pt x="662" y="1698"/>
                </a:lnTo>
                <a:lnTo>
                  <a:pt x="661" y="1666"/>
                </a:lnTo>
                <a:lnTo>
                  <a:pt x="665" y="1642"/>
                </a:lnTo>
                <a:lnTo>
                  <a:pt x="695" y="1633"/>
                </a:lnTo>
                <a:lnTo>
                  <a:pt x="679" y="1584"/>
                </a:lnTo>
                <a:lnTo>
                  <a:pt x="643" y="1572"/>
                </a:lnTo>
                <a:lnTo>
                  <a:pt x="626" y="1564"/>
                </a:lnTo>
                <a:lnTo>
                  <a:pt x="602" y="1571"/>
                </a:lnTo>
                <a:lnTo>
                  <a:pt x="551" y="1558"/>
                </a:lnTo>
                <a:lnTo>
                  <a:pt x="509" y="1511"/>
                </a:lnTo>
                <a:lnTo>
                  <a:pt x="476" y="1496"/>
                </a:lnTo>
                <a:lnTo>
                  <a:pt x="461" y="1452"/>
                </a:lnTo>
                <a:lnTo>
                  <a:pt x="431" y="1448"/>
                </a:lnTo>
                <a:lnTo>
                  <a:pt x="404" y="1462"/>
                </a:lnTo>
                <a:lnTo>
                  <a:pt x="385" y="1471"/>
                </a:lnTo>
                <a:lnTo>
                  <a:pt x="377" y="1451"/>
                </a:lnTo>
                <a:lnTo>
                  <a:pt x="362" y="1430"/>
                </a:lnTo>
                <a:lnTo>
                  <a:pt x="403" y="1428"/>
                </a:lnTo>
                <a:lnTo>
                  <a:pt x="399" y="1414"/>
                </a:lnTo>
                <a:lnTo>
                  <a:pt x="389" y="1405"/>
                </a:lnTo>
                <a:lnTo>
                  <a:pt x="377" y="1395"/>
                </a:lnTo>
                <a:lnTo>
                  <a:pt x="355" y="1345"/>
                </a:lnTo>
                <a:lnTo>
                  <a:pt x="325" y="1318"/>
                </a:lnTo>
                <a:lnTo>
                  <a:pt x="294" y="1317"/>
                </a:lnTo>
                <a:lnTo>
                  <a:pt x="263" y="1317"/>
                </a:lnTo>
                <a:lnTo>
                  <a:pt x="241" y="1301"/>
                </a:lnTo>
                <a:lnTo>
                  <a:pt x="220" y="1297"/>
                </a:lnTo>
                <a:lnTo>
                  <a:pt x="202" y="1297"/>
                </a:lnTo>
                <a:lnTo>
                  <a:pt x="191" y="1311"/>
                </a:lnTo>
                <a:lnTo>
                  <a:pt x="169" y="1333"/>
                </a:lnTo>
                <a:lnTo>
                  <a:pt x="166" y="1353"/>
                </a:lnTo>
                <a:lnTo>
                  <a:pt x="157" y="1359"/>
                </a:lnTo>
                <a:lnTo>
                  <a:pt x="144" y="1394"/>
                </a:lnTo>
                <a:lnTo>
                  <a:pt x="136" y="1384"/>
                </a:lnTo>
                <a:lnTo>
                  <a:pt x="132" y="1370"/>
                </a:lnTo>
                <a:lnTo>
                  <a:pt x="0" y="135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99" name="Freeform 157"/>
          <p:cNvSpPr>
            <a:spLocks noChangeAspect="1"/>
          </p:cNvSpPr>
          <p:nvPr/>
        </p:nvSpPr>
        <p:spPr bwMode="auto">
          <a:xfrm>
            <a:off x="4262429" y="2744262"/>
            <a:ext cx="632758" cy="613347"/>
          </a:xfrm>
          <a:custGeom>
            <a:avLst/>
            <a:gdLst>
              <a:gd name="T0" fmla="*/ 16251785 w 1035"/>
              <a:gd name="T1" fmla="*/ 111720733 h 903"/>
              <a:gd name="T2" fmla="*/ 16751809 w 1035"/>
              <a:gd name="T3" fmla="*/ 124065878 h 903"/>
              <a:gd name="T4" fmla="*/ 46504246 w 1035"/>
              <a:gd name="T5" fmla="*/ 129929572 h 903"/>
              <a:gd name="T6" fmla="*/ 57255766 w 1035"/>
              <a:gd name="T7" fmla="*/ 124991958 h 903"/>
              <a:gd name="T8" fmla="*/ 25002208 w 1035"/>
              <a:gd name="T9" fmla="*/ 158014195 h 903"/>
              <a:gd name="T10" fmla="*/ 24252172 w 1035"/>
              <a:gd name="T11" fmla="*/ 173136470 h 903"/>
              <a:gd name="T12" fmla="*/ 24252172 w 1035"/>
              <a:gd name="T13" fmla="*/ 183938333 h 903"/>
              <a:gd name="T14" fmla="*/ 29752937 w 1035"/>
              <a:gd name="T15" fmla="*/ 195666277 h 903"/>
              <a:gd name="T16" fmla="*/ 42754065 w 1035"/>
              <a:gd name="T17" fmla="*/ 205850383 h 903"/>
              <a:gd name="T18" fmla="*/ 48004819 w 1035"/>
              <a:gd name="T19" fmla="*/ 195666277 h 903"/>
              <a:gd name="T20" fmla="*/ 51755000 w 1035"/>
              <a:gd name="T21" fmla="*/ 221590416 h 903"/>
              <a:gd name="T22" fmla="*/ 78257780 w 1035"/>
              <a:gd name="T23" fmla="*/ 224059223 h 903"/>
              <a:gd name="T24" fmla="*/ 85508131 w 1035"/>
              <a:gd name="T25" fmla="*/ 221590416 h 903"/>
              <a:gd name="T26" fmla="*/ 81007913 w 1035"/>
              <a:gd name="T27" fmla="*/ 249057281 h 903"/>
              <a:gd name="T28" fmla="*/ 67506761 w 1035"/>
              <a:gd name="T29" fmla="*/ 263871233 h 903"/>
              <a:gd name="T30" fmla="*/ 40003932 w 1035"/>
              <a:gd name="T31" fmla="*/ 278685185 h 903"/>
              <a:gd name="T32" fmla="*/ 71756966 w 1035"/>
              <a:gd name="T33" fmla="*/ 268500524 h 903"/>
              <a:gd name="T34" fmla="*/ 77007220 w 1035"/>
              <a:gd name="T35" fmla="*/ 252761047 h 903"/>
              <a:gd name="T36" fmla="*/ 120261809 w 1035"/>
              <a:gd name="T37" fmla="*/ 227454110 h 903"/>
              <a:gd name="T38" fmla="*/ 120511822 w 1035"/>
              <a:gd name="T39" fmla="*/ 210479674 h 903"/>
              <a:gd name="T40" fmla="*/ 153514916 w 1035"/>
              <a:gd name="T41" fmla="*/ 162643485 h 903"/>
              <a:gd name="T42" fmla="*/ 161765814 w 1035"/>
              <a:gd name="T43" fmla="*/ 175605832 h 903"/>
              <a:gd name="T44" fmla="*/ 164515947 w 1035"/>
              <a:gd name="T45" fmla="*/ 185789938 h 903"/>
              <a:gd name="T46" fmla="*/ 139763752 w 1035"/>
              <a:gd name="T47" fmla="*/ 203072698 h 903"/>
              <a:gd name="T48" fmla="*/ 140763800 w 1035"/>
              <a:gd name="T49" fmla="*/ 213257359 h 903"/>
              <a:gd name="T50" fmla="*/ 172266822 w 1035"/>
              <a:gd name="T51" fmla="*/ 191036431 h 903"/>
              <a:gd name="T52" fmla="*/ 174266918 w 1035"/>
              <a:gd name="T53" fmla="*/ 179309043 h 903"/>
              <a:gd name="T54" fmla="*/ 187268046 w 1035"/>
              <a:gd name="T55" fmla="*/ 181777850 h 903"/>
              <a:gd name="T56" fmla="*/ 207020000 w 1035"/>
              <a:gd name="T57" fmla="*/ 199369487 h 903"/>
              <a:gd name="T58" fmla="*/ 245773873 w 1035"/>
              <a:gd name="T59" fmla="*/ 198443407 h 903"/>
              <a:gd name="T60" fmla="*/ 244523812 w 1035"/>
              <a:gd name="T61" fmla="*/ 208010867 h 903"/>
              <a:gd name="T62" fmla="*/ 258775001 w 1035"/>
              <a:gd name="T63" fmla="*/ 209245270 h 903"/>
              <a:gd name="T64" fmla="*/ 234272817 w 1035"/>
              <a:gd name="T65" fmla="*/ 195666277 h 903"/>
              <a:gd name="T66" fmla="*/ 141263824 w 1035"/>
              <a:gd name="T67" fmla="*/ 18517163 h 903"/>
              <a:gd name="T68" fmla="*/ 112010911 w 1035"/>
              <a:gd name="T69" fmla="*/ 5246492 h 903"/>
              <a:gd name="T70" fmla="*/ 101509904 w 1035"/>
              <a:gd name="T71" fmla="*/ 10184662 h 903"/>
              <a:gd name="T72" fmla="*/ 98259247 w 1035"/>
              <a:gd name="T73" fmla="*/ 0 h 903"/>
              <a:gd name="T74" fmla="*/ 71006930 w 1035"/>
              <a:gd name="T75" fmla="*/ 12036267 h 903"/>
              <a:gd name="T76" fmla="*/ 68506809 w 1035"/>
              <a:gd name="T77" fmla="*/ 15739477 h 903"/>
              <a:gd name="T78" fmla="*/ 55005157 w 1035"/>
              <a:gd name="T79" fmla="*/ 28701824 h 903"/>
              <a:gd name="T80" fmla="*/ 38503860 w 1035"/>
              <a:gd name="T81" fmla="*/ 41972494 h 903"/>
              <a:gd name="T82" fmla="*/ 16751809 w 1035"/>
              <a:gd name="T83" fmla="*/ 55243165 h 903"/>
              <a:gd name="T84" fmla="*/ 37503812 w 1035"/>
              <a:gd name="T85" fmla="*/ 79932900 h 903"/>
              <a:gd name="T86" fmla="*/ 51755000 w 1035"/>
              <a:gd name="T87" fmla="*/ 87957078 h 903"/>
              <a:gd name="T88" fmla="*/ 61505971 w 1035"/>
              <a:gd name="T89" fmla="*/ 94746852 h 903"/>
              <a:gd name="T90" fmla="*/ 37503812 w 1035"/>
              <a:gd name="T91" fmla="*/ 98450062 h 903"/>
              <a:gd name="T92" fmla="*/ 29002901 w 1035"/>
              <a:gd name="T93" fmla="*/ 89500360 h 9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35" h="903">
                <a:moveTo>
                  <a:pt x="0" y="345"/>
                </a:moveTo>
                <a:lnTo>
                  <a:pt x="65" y="362"/>
                </a:lnTo>
                <a:lnTo>
                  <a:pt x="39" y="369"/>
                </a:lnTo>
                <a:lnTo>
                  <a:pt x="67" y="402"/>
                </a:lnTo>
                <a:lnTo>
                  <a:pt x="171" y="399"/>
                </a:lnTo>
                <a:lnTo>
                  <a:pt x="186" y="421"/>
                </a:lnTo>
                <a:lnTo>
                  <a:pt x="252" y="394"/>
                </a:lnTo>
                <a:lnTo>
                  <a:pt x="229" y="405"/>
                </a:lnTo>
                <a:lnTo>
                  <a:pt x="242" y="460"/>
                </a:lnTo>
                <a:lnTo>
                  <a:pt x="100" y="512"/>
                </a:lnTo>
                <a:lnTo>
                  <a:pt x="62" y="570"/>
                </a:lnTo>
                <a:lnTo>
                  <a:pt x="97" y="561"/>
                </a:lnTo>
                <a:lnTo>
                  <a:pt x="71" y="576"/>
                </a:lnTo>
                <a:lnTo>
                  <a:pt x="97" y="596"/>
                </a:lnTo>
                <a:lnTo>
                  <a:pt x="149" y="603"/>
                </a:lnTo>
                <a:lnTo>
                  <a:pt x="119" y="634"/>
                </a:lnTo>
                <a:lnTo>
                  <a:pt x="143" y="663"/>
                </a:lnTo>
                <a:lnTo>
                  <a:pt x="171" y="667"/>
                </a:lnTo>
                <a:lnTo>
                  <a:pt x="226" y="603"/>
                </a:lnTo>
                <a:lnTo>
                  <a:pt x="192" y="634"/>
                </a:lnTo>
                <a:lnTo>
                  <a:pt x="220" y="693"/>
                </a:lnTo>
                <a:lnTo>
                  <a:pt x="207" y="718"/>
                </a:lnTo>
                <a:lnTo>
                  <a:pt x="270" y="684"/>
                </a:lnTo>
                <a:lnTo>
                  <a:pt x="313" y="726"/>
                </a:lnTo>
                <a:lnTo>
                  <a:pt x="328" y="701"/>
                </a:lnTo>
                <a:lnTo>
                  <a:pt x="342" y="718"/>
                </a:lnTo>
                <a:lnTo>
                  <a:pt x="390" y="695"/>
                </a:lnTo>
                <a:lnTo>
                  <a:pt x="324" y="807"/>
                </a:lnTo>
                <a:lnTo>
                  <a:pt x="273" y="830"/>
                </a:lnTo>
                <a:lnTo>
                  <a:pt x="270" y="855"/>
                </a:lnTo>
                <a:lnTo>
                  <a:pt x="207" y="856"/>
                </a:lnTo>
                <a:lnTo>
                  <a:pt x="160" y="903"/>
                </a:lnTo>
                <a:lnTo>
                  <a:pt x="220" y="867"/>
                </a:lnTo>
                <a:lnTo>
                  <a:pt x="287" y="870"/>
                </a:lnTo>
                <a:lnTo>
                  <a:pt x="325" y="841"/>
                </a:lnTo>
                <a:lnTo>
                  <a:pt x="308" y="819"/>
                </a:lnTo>
                <a:lnTo>
                  <a:pt x="350" y="823"/>
                </a:lnTo>
                <a:lnTo>
                  <a:pt x="481" y="737"/>
                </a:lnTo>
                <a:lnTo>
                  <a:pt x="506" y="706"/>
                </a:lnTo>
                <a:lnTo>
                  <a:pt x="482" y="682"/>
                </a:lnTo>
                <a:lnTo>
                  <a:pt x="597" y="578"/>
                </a:lnTo>
                <a:lnTo>
                  <a:pt x="614" y="527"/>
                </a:lnTo>
                <a:lnTo>
                  <a:pt x="601" y="578"/>
                </a:lnTo>
                <a:lnTo>
                  <a:pt x="647" y="569"/>
                </a:lnTo>
                <a:lnTo>
                  <a:pt x="623" y="591"/>
                </a:lnTo>
                <a:lnTo>
                  <a:pt x="658" y="602"/>
                </a:lnTo>
                <a:lnTo>
                  <a:pt x="575" y="609"/>
                </a:lnTo>
                <a:lnTo>
                  <a:pt x="559" y="658"/>
                </a:lnTo>
                <a:lnTo>
                  <a:pt x="590" y="657"/>
                </a:lnTo>
                <a:lnTo>
                  <a:pt x="563" y="691"/>
                </a:lnTo>
                <a:lnTo>
                  <a:pt x="673" y="646"/>
                </a:lnTo>
                <a:lnTo>
                  <a:pt x="689" y="619"/>
                </a:lnTo>
                <a:lnTo>
                  <a:pt x="671" y="607"/>
                </a:lnTo>
                <a:lnTo>
                  <a:pt x="697" y="581"/>
                </a:lnTo>
                <a:lnTo>
                  <a:pt x="692" y="602"/>
                </a:lnTo>
                <a:lnTo>
                  <a:pt x="749" y="589"/>
                </a:lnTo>
                <a:lnTo>
                  <a:pt x="736" y="610"/>
                </a:lnTo>
                <a:lnTo>
                  <a:pt x="828" y="646"/>
                </a:lnTo>
                <a:lnTo>
                  <a:pt x="961" y="663"/>
                </a:lnTo>
                <a:lnTo>
                  <a:pt x="983" y="643"/>
                </a:lnTo>
                <a:lnTo>
                  <a:pt x="1003" y="653"/>
                </a:lnTo>
                <a:lnTo>
                  <a:pt x="978" y="674"/>
                </a:lnTo>
                <a:lnTo>
                  <a:pt x="1016" y="693"/>
                </a:lnTo>
                <a:lnTo>
                  <a:pt x="1035" y="678"/>
                </a:lnTo>
                <a:lnTo>
                  <a:pt x="1000" y="634"/>
                </a:lnTo>
                <a:lnTo>
                  <a:pt x="937" y="634"/>
                </a:lnTo>
                <a:lnTo>
                  <a:pt x="937" y="103"/>
                </a:lnTo>
                <a:lnTo>
                  <a:pt x="565" y="60"/>
                </a:lnTo>
                <a:lnTo>
                  <a:pt x="550" y="34"/>
                </a:lnTo>
                <a:lnTo>
                  <a:pt x="448" y="17"/>
                </a:lnTo>
                <a:lnTo>
                  <a:pt x="437" y="39"/>
                </a:lnTo>
                <a:lnTo>
                  <a:pt x="406" y="33"/>
                </a:lnTo>
                <a:lnTo>
                  <a:pt x="435" y="15"/>
                </a:lnTo>
                <a:lnTo>
                  <a:pt x="393" y="0"/>
                </a:lnTo>
                <a:lnTo>
                  <a:pt x="351" y="34"/>
                </a:lnTo>
                <a:lnTo>
                  <a:pt x="284" y="39"/>
                </a:lnTo>
                <a:lnTo>
                  <a:pt x="281" y="70"/>
                </a:lnTo>
                <a:lnTo>
                  <a:pt x="274" y="51"/>
                </a:lnTo>
                <a:lnTo>
                  <a:pt x="210" y="69"/>
                </a:lnTo>
                <a:lnTo>
                  <a:pt x="220" y="93"/>
                </a:lnTo>
                <a:lnTo>
                  <a:pt x="192" y="86"/>
                </a:lnTo>
                <a:lnTo>
                  <a:pt x="154" y="136"/>
                </a:lnTo>
                <a:lnTo>
                  <a:pt x="62" y="157"/>
                </a:lnTo>
                <a:lnTo>
                  <a:pt x="67" y="179"/>
                </a:lnTo>
                <a:lnTo>
                  <a:pt x="40" y="185"/>
                </a:lnTo>
                <a:lnTo>
                  <a:pt x="150" y="259"/>
                </a:lnTo>
                <a:lnTo>
                  <a:pt x="296" y="295"/>
                </a:lnTo>
                <a:lnTo>
                  <a:pt x="207" y="285"/>
                </a:lnTo>
                <a:lnTo>
                  <a:pt x="210" y="306"/>
                </a:lnTo>
                <a:lnTo>
                  <a:pt x="246" y="307"/>
                </a:lnTo>
                <a:lnTo>
                  <a:pt x="216" y="323"/>
                </a:lnTo>
                <a:lnTo>
                  <a:pt x="150" y="319"/>
                </a:lnTo>
                <a:lnTo>
                  <a:pt x="150" y="287"/>
                </a:lnTo>
                <a:lnTo>
                  <a:pt x="116" y="290"/>
                </a:lnTo>
                <a:lnTo>
                  <a:pt x="0" y="345"/>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00" name="Freeform 158"/>
          <p:cNvSpPr>
            <a:spLocks noChangeAspect="1"/>
          </p:cNvSpPr>
          <p:nvPr/>
        </p:nvSpPr>
        <p:spPr bwMode="auto">
          <a:xfrm>
            <a:off x="6395560" y="4353331"/>
            <a:ext cx="32996" cy="13587"/>
          </a:xfrm>
          <a:custGeom>
            <a:avLst/>
            <a:gdLst>
              <a:gd name="T0" fmla="*/ 0 w 52"/>
              <a:gd name="T1" fmla="*/ 0 h 17"/>
              <a:gd name="T2" fmla="*/ 1077404 w 52"/>
              <a:gd name="T3" fmla="*/ 7263326 h 17"/>
              <a:gd name="T4" fmla="*/ 14005734 w 52"/>
              <a:gd name="T5" fmla="*/ 4272237 h 17"/>
              <a:gd name="T6" fmla="*/ 0 w 52"/>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17">
                <a:moveTo>
                  <a:pt x="0" y="0"/>
                </a:moveTo>
                <a:lnTo>
                  <a:pt x="4" y="17"/>
                </a:lnTo>
                <a:lnTo>
                  <a:pt x="52" y="1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1" name="Freeform 159"/>
          <p:cNvSpPr>
            <a:spLocks noChangeAspect="1"/>
          </p:cNvSpPr>
          <p:nvPr/>
        </p:nvSpPr>
        <p:spPr bwMode="auto">
          <a:xfrm>
            <a:off x="9118745" y="3844797"/>
            <a:ext cx="300853" cy="240681"/>
          </a:xfrm>
          <a:custGeom>
            <a:avLst/>
            <a:gdLst>
              <a:gd name="T0" fmla="*/ 0 w 490"/>
              <a:gd name="T1" fmla="*/ 52840485 h 351"/>
              <a:gd name="T2" fmla="*/ 756769 w 490"/>
              <a:gd name="T3" fmla="*/ 81462250 h 351"/>
              <a:gd name="T4" fmla="*/ 10087076 w 490"/>
              <a:gd name="T5" fmla="*/ 90268904 h 351"/>
              <a:gd name="T6" fmla="*/ 2773984 w 490"/>
              <a:gd name="T7" fmla="*/ 104737099 h 351"/>
              <a:gd name="T8" fmla="*/ 16643400 w 490"/>
              <a:gd name="T9" fmla="*/ 110398640 h 351"/>
              <a:gd name="T10" fmla="*/ 48669755 w 490"/>
              <a:gd name="T11" fmla="*/ 104737099 h 351"/>
              <a:gd name="T12" fmla="*/ 54721900 w 490"/>
              <a:gd name="T13" fmla="*/ 88696348 h 351"/>
              <a:gd name="T14" fmla="*/ 76408588 w 490"/>
              <a:gd name="T15" fmla="*/ 79889694 h 351"/>
              <a:gd name="T16" fmla="*/ 78426304 w 490"/>
              <a:gd name="T17" fmla="*/ 66364809 h 351"/>
              <a:gd name="T18" fmla="*/ 85739397 w 490"/>
              <a:gd name="T19" fmla="*/ 62590448 h 351"/>
              <a:gd name="T20" fmla="*/ 82460733 w 490"/>
              <a:gd name="T21" fmla="*/ 55670975 h 351"/>
              <a:gd name="T22" fmla="*/ 90278506 w 490"/>
              <a:gd name="T23" fmla="*/ 54727665 h 351"/>
              <a:gd name="T24" fmla="*/ 96078562 w 490"/>
              <a:gd name="T25" fmla="*/ 40888157 h 351"/>
              <a:gd name="T26" fmla="*/ 93556668 w 490"/>
              <a:gd name="T27" fmla="*/ 27678456 h 351"/>
              <a:gd name="T28" fmla="*/ 122556448 w 490"/>
              <a:gd name="T29" fmla="*/ 17613308 h 351"/>
              <a:gd name="T30" fmla="*/ 123565306 w 490"/>
              <a:gd name="T31" fmla="*/ 14782818 h 351"/>
              <a:gd name="T32" fmla="*/ 112721962 w 490"/>
              <a:gd name="T33" fmla="*/ 12266391 h 351"/>
              <a:gd name="T34" fmla="*/ 97086919 w 490"/>
              <a:gd name="T35" fmla="*/ 21702292 h 351"/>
              <a:gd name="T36" fmla="*/ 90025915 w 490"/>
              <a:gd name="T37" fmla="*/ 0 h 351"/>
              <a:gd name="T38" fmla="*/ 76660677 w 490"/>
              <a:gd name="T39" fmla="*/ 16355375 h 351"/>
              <a:gd name="T40" fmla="*/ 38330589 w 490"/>
              <a:gd name="T41" fmla="*/ 14782818 h 351"/>
              <a:gd name="T42" fmla="*/ 18913206 w 490"/>
              <a:gd name="T43" fmla="*/ 40259470 h 351"/>
              <a:gd name="T44" fmla="*/ 6052145 w 490"/>
              <a:gd name="T45" fmla="*/ 32081503 h 351"/>
              <a:gd name="T46" fmla="*/ 0 w 490"/>
              <a:gd name="T47" fmla="*/ 52840485 h 3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0" h="351">
                <a:moveTo>
                  <a:pt x="0" y="168"/>
                </a:moveTo>
                <a:lnTo>
                  <a:pt x="3" y="259"/>
                </a:lnTo>
                <a:lnTo>
                  <a:pt x="40" y="287"/>
                </a:lnTo>
                <a:lnTo>
                  <a:pt x="11" y="333"/>
                </a:lnTo>
                <a:lnTo>
                  <a:pt x="66" y="351"/>
                </a:lnTo>
                <a:lnTo>
                  <a:pt x="193" y="333"/>
                </a:lnTo>
                <a:lnTo>
                  <a:pt x="217" y="282"/>
                </a:lnTo>
                <a:lnTo>
                  <a:pt x="303" y="254"/>
                </a:lnTo>
                <a:lnTo>
                  <a:pt x="311" y="211"/>
                </a:lnTo>
                <a:lnTo>
                  <a:pt x="340" y="199"/>
                </a:lnTo>
                <a:lnTo>
                  <a:pt x="327" y="177"/>
                </a:lnTo>
                <a:lnTo>
                  <a:pt x="358" y="174"/>
                </a:lnTo>
                <a:lnTo>
                  <a:pt x="381" y="130"/>
                </a:lnTo>
                <a:lnTo>
                  <a:pt x="371" y="88"/>
                </a:lnTo>
                <a:lnTo>
                  <a:pt x="486" y="56"/>
                </a:lnTo>
                <a:lnTo>
                  <a:pt x="490" y="47"/>
                </a:lnTo>
                <a:lnTo>
                  <a:pt x="447" y="39"/>
                </a:lnTo>
                <a:lnTo>
                  <a:pt x="385" y="69"/>
                </a:lnTo>
                <a:lnTo>
                  <a:pt x="357" y="0"/>
                </a:lnTo>
                <a:lnTo>
                  <a:pt x="304" y="52"/>
                </a:lnTo>
                <a:lnTo>
                  <a:pt x="152" y="47"/>
                </a:lnTo>
                <a:lnTo>
                  <a:pt x="75" y="128"/>
                </a:lnTo>
                <a:lnTo>
                  <a:pt x="24" y="102"/>
                </a:lnTo>
                <a:lnTo>
                  <a:pt x="0" y="16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2" name="Freeform 160"/>
          <p:cNvSpPr>
            <a:spLocks noChangeAspect="1"/>
          </p:cNvSpPr>
          <p:nvPr/>
        </p:nvSpPr>
        <p:spPr bwMode="auto">
          <a:xfrm>
            <a:off x="7643605" y="3887498"/>
            <a:ext cx="430896" cy="454188"/>
          </a:xfrm>
          <a:custGeom>
            <a:avLst/>
            <a:gdLst>
              <a:gd name="T0" fmla="*/ 0 w 705"/>
              <a:gd name="T1" fmla="*/ 109702317 h 672"/>
              <a:gd name="T2" fmla="*/ 749840 w 705"/>
              <a:gd name="T3" fmla="*/ 113674667 h 672"/>
              <a:gd name="T4" fmla="*/ 32736033 w 705"/>
              <a:gd name="T5" fmla="*/ 139037786 h 672"/>
              <a:gd name="T6" fmla="*/ 102456196 w 705"/>
              <a:gd name="T7" fmla="*/ 195569426 h 672"/>
              <a:gd name="T8" fmla="*/ 103206037 w 705"/>
              <a:gd name="T9" fmla="*/ 205347732 h 672"/>
              <a:gd name="T10" fmla="*/ 110203048 w 705"/>
              <a:gd name="T11" fmla="*/ 203819820 h 672"/>
              <a:gd name="T12" fmla="*/ 123697176 w 705"/>
              <a:gd name="T13" fmla="*/ 199847469 h 672"/>
              <a:gd name="T14" fmla="*/ 176175008 w 705"/>
              <a:gd name="T15" fmla="*/ 155538573 h 672"/>
              <a:gd name="T16" fmla="*/ 155683869 w 705"/>
              <a:gd name="T17" fmla="*/ 126203103 h 672"/>
              <a:gd name="T18" fmla="*/ 155933816 w 705"/>
              <a:gd name="T19" fmla="*/ 78838935 h 672"/>
              <a:gd name="T20" fmla="*/ 153434847 w 705"/>
              <a:gd name="T21" fmla="*/ 57753859 h 672"/>
              <a:gd name="T22" fmla="*/ 138940932 w 705"/>
              <a:gd name="T23" fmla="*/ 36363644 h 672"/>
              <a:gd name="T24" fmla="*/ 146437836 w 705"/>
              <a:gd name="T25" fmla="*/ 29029776 h 672"/>
              <a:gd name="T26" fmla="*/ 150186039 w 705"/>
              <a:gd name="T27" fmla="*/ 0 h 672"/>
              <a:gd name="T28" fmla="*/ 87712834 w 705"/>
              <a:gd name="T29" fmla="*/ 4889429 h 672"/>
              <a:gd name="T30" fmla="*/ 55726141 w 705"/>
              <a:gd name="T31" fmla="*/ 21695909 h 672"/>
              <a:gd name="T32" fmla="*/ 63972886 w 705"/>
              <a:gd name="T33" fmla="*/ 56837333 h 672"/>
              <a:gd name="T34" fmla="*/ 49978864 w 705"/>
              <a:gd name="T35" fmla="*/ 57753859 h 672"/>
              <a:gd name="T36" fmla="*/ 42481959 w 705"/>
              <a:gd name="T37" fmla="*/ 61421070 h 672"/>
              <a:gd name="T38" fmla="*/ 43731194 w 705"/>
              <a:gd name="T39" fmla="*/ 70893682 h 672"/>
              <a:gd name="T40" fmla="*/ 4747990 w 705"/>
              <a:gd name="T41" fmla="*/ 91673065 h 672"/>
              <a:gd name="T42" fmla="*/ 0 w 705"/>
              <a:gd name="T43" fmla="*/ 109702317 h 6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05" h="672">
                <a:moveTo>
                  <a:pt x="0" y="359"/>
                </a:moveTo>
                <a:lnTo>
                  <a:pt x="3" y="372"/>
                </a:lnTo>
                <a:lnTo>
                  <a:pt x="131" y="455"/>
                </a:lnTo>
                <a:lnTo>
                  <a:pt x="410" y="640"/>
                </a:lnTo>
                <a:lnTo>
                  <a:pt x="413" y="672"/>
                </a:lnTo>
                <a:lnTo>
                  <a:pt x="441" y="667"/>
                </a:lnTo>
                <a:lnTo>
                  <a:pt x="495" y="654"/>
                </a:lnTo>
                <a:lnTo>
                  <a:pt x="705" y="509"/>
                </a:lnTo>
                <a:lnTo>
                  <a:pt x="623" y="413"/>
                </a:lnTo>
                <a:lnTo>
                  <a:pt x="624" y="258"/>
                </a:lnTo>
                <a:lnTo>
                  <a:pt x="614" y="189"/>
                </a:lnTo>
                <a:lnTo>
                  <a:pt x="556" y="119"/>
                </a:lnTo>
                <a:lnTo>
                  <a:pt x="586" y="95"/>
                </a:lnTo>
                <a:lnTo>
                  <a:pt x="601" y="0"/>
                </a:lnTo>
                <a:lnTo>
                  <a:pt x="351" y="16"/>
                </a:lnTo>
                <a:lnTo>
                  <a:pt x="223" y="71"/>
                </a:lnTo>
                <a:lnTo>
                  <a:pt x="256" y="186"/>
                </a:lnTo>
                <a:lnTo>
                  <a:pt x="200" y="189"/>
                </a:lnTo>
                <a:lnTo>
                  <a:pt x="170" y="201"/>
                </a:lnTo>
                <a:lnTo>
                  <a:pt x="175" y="232"/>
                </a:lnTo>
                <a:lnTo>
                  <a:pt x="19" y="300"/>
                </a:lnTo>
                <a:lnTo>
                  <a:pt x="0" y="35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3" name="Freeform 161"/>
          <p:cNvSpPr>
            <a:spLocks noChangeAspect="1"/>
          </p:cNvSpPr>
          <p:nvPr/>
        </p:nvSpPr>
        <p:spPr bwMode="auto">
          <a:xfrm>
            <a:off x="6265513" y="5314112"/>
            <a:ext cx="419251" cy="830738"/>
          </a:xfrm>
          <a:custGeom>
            <a:avLst/>
            <a:gdLst>
              <a:gd name="T0" fmla="*/ 0 w 683"/>
              <a:gd name="T1" fmla="*/ 349079521 h 1223"/>
              <a:gd name="T2" fmla="*/ 1260145 w 683"/>
              <a:gd name="T3" fmla="*/ 357413478 h 1223"/>
              <a:gd name="T4" fmla="*/ 8822019 w 683"/>
              <a:gd name="T5" fmla="*/ 354326786 h 1223"/>
              <a:gd name="T6" fmla="*/ 11594338 w 683"/>
              <a:gd name="T7" fmla="*/ 373463054 h 1223"/>
              <a:gd name="T8" fmla="*/ 43353505 w 683"/>
              <a:gd name="T9" fmla="*/ 377475309 h 1223"/>
              <a:gd name="T10" fmla="*/ 34531486 w 683"/>
              <a:gd name="T11" fmla="*/ 367907453 h 1223"/>
              <a:gd name="T12" fmla="*/ 41084742 w 683"/>
              <a:gd name="T13" fmla="*/ 342289465 h 1223"/>
              <a:gd name="T14" fmla="*/ 47385969 w 683"/>
              <a:gd name="T15" fmla="*/ 347227839 h 1223"/>
              <a:gd name="T16" fmla="*/ 67046238 w 683"/>
              <a:gd name="T17" fmla="*/ 311424769 h 1223"/>
              <a:gd name="T18" fmla="*/ 51670963 w 683"/>
              <a:gd name="T19" fmla="*/ 290745711 h 1223"/>
              <a:gd name="T20" fmla="*/ 68810943 w 683"/>
              <a:gd name="T21" fmla="*/ 278708390 h 1223"/>
              <a:gd name="T22" fmla="*/ 71331233 w 683"/>
              <a:gd name="T23" fmla="*/ 259881014 h 1223"/>
              <a:gd name="T24" fmla="*/ 79397165 w 683"/>
              <a:gd name="T25" fmla="*/ 251547057 h 1223"/>
              <a:gd name="T26" fmla="*/ 72591378 w 683"/>
              <a:gd name="T27" fmla="*/ 248152029 h 1223"/>
              <a:gd name="T28" fmla="*/ 85446362 w 683"/>
              <a:gd name="T29" fmla="*/ 248152029 h 1223"/>
              <a:gd name="T30" fmla="*/ 83934188 w 683"/>
              <a:gd name="T31" fmla="*/ 239510292 h 1223"/>
              <a:gd name="T32" fmla="*/ 78136518 w 683"/>
              <a:gd name="T33" fmla="*/ 245683120 h 1223"/>
              <a:gd name="T34" fmla="*/ 72591378 w 683"/>
              <a:gd name="T35" fmla="*/ 238893064 h 1223"/>
              <a:gd name="T36" fmla="*/ 71583262 w 683"/>
              <a:gd name="T37" fmla="*/ 225312398 h 1223"/>
              <a:gd name="T38" fmla="*/ 95024468 w 683"/>
              <a:gd name="T39" fmla="*/ 226855744 h 1223"/>
              <a:gd name="T40" fmla="*/ 97292729 w 683"/>
              <a:gd name="T41" fmla="*/ 198768847 h 1223"/>
              <a:gd name="T42" fmla="*/ 134597036 w 683"/>
              <a:gd name="T43" fmla="*/ 194138810 h 1223"/>
              <a:gd name="T44" fmla="*/ 145183258 w 683"/>
              <a:gd name="T45" fmla="*/ 175003098 h 1223"/>
              <a:gd name="T46" fmla="*/ 130564070 w 683"/>
              <a:gd name="T47" fmla="*/ 140434482 h 1223"/>
              <a:gd name="T48" fmla="*/ 137873413 w 683"/>
              <a:gd name="T49" fmla="*/ 95989118 h 1223"/>
              <a:gd name="T50" fmla="*/ 172152870 w 683"/>
              <a:gd name="T51" fmla="*/ 59877712 h 1223"/>
              <a:gd name="T52" fmla="*/ 170892725 w 683"/>
              <a:gd name="T53" fmla="*/ 43519245 h 1223"/>
              <a:gd name="T54" fmla="*/ 163834909 w 683"/>
              <a:gd name="T55" fmla="*/ 43210353 h 1223"/>
              <a:gd name="T56" fmla="*/ 154761363 w 683"/>
              <a:gd name="T57" fmla="*/ 62655512 h 1223"/>
              <a:gd name="T58" fmla="*/ 131068128 w 683"/>
              <a:gd name="T59" fmla="*/ 61112166 h 1223"/>
              <a:gd name="T60" fmla="*/ 136109210 w 683"/>
              <a:gd name="T61" fmla="*/ 39506990 h 1223"/>
              <a:gd name="T62" fmla="*/ 94016352 w 683"/>
              <a:gd name="T63" fmla="*/ 5555601 h 1223"/>
              <a:gd name="T64" fmla="*/ 79901223 w 683"/>
              <a:gd name="T65" fmla="*/ 2777800 h 1223"/>
              <a:gd name="T66" fmla="*/ 79145136 w 683"/>
              <a:gd name="T67" fmla="*/ 10185083 h 1223"/>
              <a:gd name="T68" fmla="*/ 62761243 w 683"/>
              <a:gd name="T69" fmla="*/ 0 h 1223"/>
              <a:gd name="T70" fmla="*/ 53435668 w 683"/>
              <a:gd name="T71" fmla="*/ 12345657 h 1223"/>
              <a:gd name="T72" fmla="*/ 52427050 w 683"/>
              <a:gd name="T73" fmla="*/ 25617432 h 1223"/>
              <a:gd name="T74" fmla="*/ 42848945 w 683"/>
              <a:gd name="T75" fmla="*/ 31173588 h 1223"/>
              <a:gd name="T76" fmla="*/ 43353505 w 683"/>
              <a:gd name="T77" fmla="*/ 57099911 h 1223"/>
              <a:gd name="T78" fmla="*/ 32766781 w 683"/>
              <a:gd name="T79" fmla="*/ 71606141 h 1223"/>
              <a:gd name="T80" fmla="*/ 24449322 w 683"/>
              <a:gd name="T81" fmla="*/ 108335330 h 1223"/>
              <a:gd name="T82" fmla="*/ 30750549 w 683"/>
              <a:gd name="T83" fmla="*/ 143212282 h 1223"/>
              <a:gd name="T84" fmla="*/ 19408240 w 683"/>
              <a:gd name="T85" fmla="*/ 172842524 h 1223"/>
              <a:gd name="T86" fmla="*/ 11594338 w 683"/>
              <a:gd name="T87" fmla="*/ 246300347 h 1223"/>
              <a:gd name="T88" fmla="*/ 17643535 w 683"/>
              <a:gd name="T89" fmla="*/ 273152789 h 1223"/>
              <a:gd name="T90" fmla="*/ 11846367 w 683"/>
              <a:gd name="T91" fmla="*/ 275313362 h 1223"/>
              <a:gd name="T92" fmla="*/ 14871217 w 683"/>
              <a:gd name="T93" fmla="*/ 299079112 h 1223"/>
              <a:gd name="T94" fmla="*/ 0 w 683"/>
              <a:gd name="T95" fmla="*/ 349079521 h 122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3" h="1223">
                <a:moveTo>
                  <a:pt x="0" y="1131"/>
                </a:moveTo>
                <a:lnTo>
                  <a:pt x="5" y="1158"/>
                </a:lnTo>
                <a:lnTo>
                  <a:pt x="35" y="1148"/>
                </a:lnTo>
                <a:lnTo>
                  <a:pt x="46" y="1210"/>
                </a:lnTo>
                <a:lnTo>
                  <a:pt x="172" y="1223"/>
                </a:lnTo>
                <a:lnTo>
                  <a:pt x="137" y="1192"/>
                </a:lnTo>
                <a:lnTo>
                  <a:pt x="163" y="1109"/>
                </a:lnTo>
                <a:lnTo>
                  <a:pt x="188" y="1125"/>
                </a:lnTo>
                <a:lnTo>
                  <a:pt x="266" y="1009"/>
                </a:lnTo>
                <a:lnTo>
                  <a:pt x="205" y="942"/>
                </a:lnTo>
                <a:lnTo>
                  <a:pt x="273" y="903"/>
                </a:lnTo>
                <a:lnTo>
                  <a:pt x="283" y="842"/>
                </a:lnTo>
                <a:lnTo>
                  <a:pt x="315" y="815"/>
                </a:lnTo>
                <a:lnTo>
                  <a:pt x="288" y="804"/>
                </a:lnTo>
                <a:lnTo>
                  <a:pt x="339" y="804"/>
                </a:lnTo>
                <a:lnTo>
                  <a:pt x="333" y="776"/>
                </a:lnTo>
                <a:lnTo>
                  <a:pt x="310" y="796"/>
                </a:lnTo>
                <a:lnTo>
                  <a:pt x="288" y="774"/>
                </a:lnTo>
                <a:lnTo>
                  <a:pt x="284" y="730"/>
                </a:lnTo>
                <a:lnTo>
                  <a:pt x="377" y="735"/>
                </a:lnTo>
                <a:lnTo>
                  <a:pt x="386" y="644"/>
                </a:lnTo>
                <a:lnTo>
                  <a:pt x="534" y="629"/>
                </a:lnTo>
                <a:lnTo>
                  <a:pt x="576" y="567"/>
                </a:lnTo>
                <a:lnTo>
                  <a:pt x="518" y="455"/>
                </a:lnTo>
                <a:lnTo>
                  <a:pt x="547" y="311"/>
                </a:lnTo>
                <a:lnTo>
                  <a:pt x="683" y="194"/>
                </a:lnTo>
                <a:lnTo>
                  <a:pt x="678" y="141"/>
                </a:lnTo>
                <a:lnTo>
                  <a:pt x="650" y="140"/>
                </a:lnTo>
                <a:lnTo>
                  <a:pt x="614" y="203"/>
                </a:lnTo>
                <a:lnTo>
                  <a:pt x="520" y="198"/>
                </a:lnTo>
                <a:lnTo>
                  <a:pt x="540" y="128"/>
                </a:lnTo>
                <a:lnTo>
                  <a:pt x="373" y="18"/>
                </a:lnTo>
                <a:lnTo>
                  <a:pt x="317" y="9"/>
                </a:lnTo>
                <a:lnTo>
                  <a:pt x="314" y="33"/>
                </a:lnTo>
                <a:lnTo>
                  <a:pt x="249" y="0"/>
                </a:lnTo>
                <a:lnTo>
                  <a:pt x="212" y="40"/>
                </a:lnTo>
                <a:lnTo>
                  <a:pt x="208" y="83"/>
                </a:lnTo>
                <a:lnTo>
                  <a:pt x="170" y="101"/>
                </a:lnTo>
                <a:lnTo>
                  <a:pt x="172" y="185"/>
                </a:lnTo>
                <a:lnTo>
                  <a:pt x="130" y="232"/>
                </a:lnTo>
                <a:lnTo>
                  <a:pt x="97" y="351"/>
                </a:lnTo>
                <a:lnTo>
                  <a:pt x="122" y="464"/>
                </a:lnTo>
                <a:lnTo>
                  <a:pt x="77" y="560"/>
                </a:lnTo>
                <a:lnTo>
                  <a:pt x="46" y="798"/>
                </a:lnTo>
                <a:lnTo>
                  <a:pt x="70" y="885"/>
                </a:lnTo>
                <a:lnTo>
                  <a:pt x="47" y="892"/>
                </a:lnTo>
                <a:lnTo>
                  <a:pt x="59" y="969"/>
                </a:lnTo>
                <a:lnTo>
                  <a:pt x="0" y="113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04" name="Freeform 162"/>
          <p:cNvSpPr>
            <a:spLocks noChangeAspect="1"/>
          </p:cNvSpPr>
          <p:nvPr/>
        </p:nvSpPr>
        <p:spPr bwMode="auto">
          <a:xfrm>
            <a:off x="6362564" y="6158437"/>
            <a:ext cx="75698" cy="71816"/>
          </a:xfrm>
          <a:custGeom>
            <a:avLst/>
            <a:gdLst>
              <a:gd name="T0" fmla="*/ 0 w 121"/>
              <a:gd name="T1" fmla="*/ 0 h 106"/>
              <a:gd name="T2" fmla="*/ 785425 w 121"/>
              <a:gd name="T3" fmla="*/ 32547502 h 106"/>
              <a:gd name="T4" fmla="*/ 31679501 w 121"/>
              <a:gd name="T5" fmla="*/ 29170124 h 106"/>
              <a:gd name="T6" fmla="*/ 7068827 w 121"/>
              <a:gd name="T7" fmla="*/ 15966490 h 106"/>
              <a:gd name="T8" fmla="*/ 0 w 121"/>
              <a:gd name="T9" fmla="*/ 0 h 1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1" h="106">
                <a:moveTo>
                  <a:pt x="0" y="0"/>
                </a:moveTo>
                <a:lnTo>
                  <a:pt x="3" y="106"/>
                </a:lnTo>
                <a:lnTo>
                  <a:pt x="121" y="95"/>
                </a:lnTo>
                <a:lnTo>
                  <a:pt x="27" y="5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5" name="Freeform 163"/>
          <p:cNvSpPr>
            <a:spLocks noChangeAspect="1"/>
          </p:cNvSpPr>
          <p:nvPr/>
        </p:nvSpPr>
        <p:spPr bwMode="auto">
          <a:xfrm>
            <a:off x="10234807" y="5046258"/>
            <a:ext cx="861791" cy="720103"/>
          </a:xfrm>
          <a:custGeom>
            <a:avLst/>
            <a:gdLst>
              <a:gd name="T0" fmla="*/ 6057289 w 1403"/>
              <a:gd name="T1" fmla="*/ 176462720 h 1052"/>
              <a:gd name="T2" fmla="*/ 9338383 w 1403"/>
              <a:gd name="T3" fmla="*/ 172074610 h 1052"/>
              <a:gd name="T4" fmla="*/ 6814387 w 1403"/>
              <a:gd name="T5" fmla="*/ 123805957 h 1052"/>
              <a:gd name="T6" fmla="*/ 30791847 w 1403"/>
              <a:gd name="T7" fmla="*/ 109074604 h 1052"/>
              <a:gd name="T8" fmla="*/ 80260963 w 1403"/>
              <a:gd name="T9" fmla="*/ 80865404 h 1052"/>
              <a:gd name="T10" fmla="*/ 84804055 w 1403"/>
              <a:gd name="T11" fmla="*/ 62059457 h 1052"/>
              <a:gd name="T12" fmla="*/ 90356947 w 1403"/>
              <a:gd name="T13" fmla="*/ 61119467 h 1052"/>
              <a:gd name="T14" fmla="*/ 99190431 w 1403"/>
              <a:gd name="T15" fmla="*/ 53283796 h 1052"/>
              <a:gd name="T16" fmla="*/ 126448985 w 1403"/>
              <a:gd name="T17" fmla="*/ 37925410 h 1052"/>
              <a:gd name="T18" fmla="*/ 134778071 w 1403"/>
              <a:gd name="T19" fmla="*/ 44821092 h 1052"/>
              <a:gd name="T20" fmla="*/ 141340260 w 1403"/>
              <a:gd name="T21" fmla="*/ 39492432 h 1052"/>
              <a:gd name="T22" fmla="*/ 170365711 w 1403"/>
              <a:gd name="T23" fmla="*/ 15671902 h 1052"/>
              <a:gd name="T24" fmla="*/ 205195751 w 1403"/>
              <a:gd name="T25" fmla="*/ 18492430 h 1052"/>
              <a:gd name="T26" fmla="*/ 236492498 w 1403"/>
              <a:gd name="T27" fmla="*/ 77731359 h 1052"/>
              <a:gd name="T28" fmla="*/ 250626675 w 1403"/>
              <a:gd name="T29" fmla="*/ 15358386 h 1052"/>
              <a:gd name="T30" fmla="*/ 268546845 w 1403"/>
              <a:gd name="T31" fmla="*/ 38865400 h 1052"/>
              <a:gd name="T32" fmla="*/ 291514506 w 1403"/>
              <a:gd name="T33" fmla="*/ 92462712 h 1052"/>
              <a:gd name="T34" fmla="*/ 320792156 w 1403"/>
              <a:gd name="T35" fmla="*/ 131641628 h 1052"/>
              <a:gd name="T36" fmla="*/ 330635439 w 1403"/>
              <a:gd name="T37" fmla="*/ 143552453 h 1052"/>
              <a:gd name="T38" fmla="*/ 354107999 w 1403"/>
              <a:gd name="T39" fmla="*/ 197462722 h 1052"/>
              <a:gd name="T40" fmla="*/ 334421433 w 1403"/>
              <a:gd name="T41" fmla="*/ 260462728 h 1052"/>
              <a:gd name="T42" fmla="*/ 303124686 w 1403"/>
              <a:gd name="T43" fmla="*/ 314686514 h 1052"/>
              <a:gd name="T44" fmla="*/ 291766704 w 1403"/>
              <a:gd name="T45" fmla="*/ 329731383 h 1052"/>
              <a:gd name="T46" fmla="*/ 265517950 w 1403"/>
              <a:gd name="T47" fmla="*/ 325029757 h 1052"/>
              <a:gd name="T48" fmla="*/ 235483201 w 1403"/>
              <a:gd name="T49" fmla="*/ 307790832 h 1052"/>
              <a:gd name="T50" fmla="*/ 219077729 w 1403"/>
              <a:gd name="T51" fmla="*/ 285537324 h 1052"/>
              <a:gd name="T52" fmla="*/ 215543934 w 1403"/>
              <a:gd name="T53" fmla="*/ 279895708 h 1052"/>
              <a:gd name="T54" fmla="*/ 216048833 w 1403"/>
              <a:gd name="T55" fmla="*/ 247925430 h 1052"/>
              <a:gd name="T56" fmla="*/ 193333372 w 1403"/>
              <a:gd name="T57" fmla="*/ 272372993 h 1052"/>
              <a:gd name="T58" fmla="*/ 159260430 w 1403"/>
              <a:gd name="T59" fmla="*/ 235074616 h 1052"/>
              <a:gd name="T60" fmla="*/ 92628242 w 1403"/>
              <a:gd name="T61" fmla="*/ 262970300 h 1052"/>
              <a:gd name="T62" fmla="*/ 41644929 w 1403"/>
              <a:gd name="T63" fmla="*/ 279582192 h 1052"/>
              <a:gd name="T64" fmla="*/ 22463263 w 1403"/>
              <a:gd name="T65" fmla="*/ 236955155 h 1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03" h="1052">
                <a:moveTo>
                  <a:pt x="0" y="554"/>
                </a:moveTo>
                <a:lnTo>
                  <a:pt x="24" y="563"/>
                </a:lnTo>
                <a:lnTo>
                  <a:pt x="10" y="532"/>
                </a:lnTo>
                <a:lnTo>
                  <a:pt x="37" y="549"/>
                </a:lnTo>
                <a:lnTo>
                  <a:pt x="9" y="488"/>
                </a:lnTo>
                <a:lnTo>
                  <a:pt x="27" y="395"/>
                </a:lnTo>
                <a:lnTo>
                  <a:pt x="35" y="420"/>
                </a:lnTo>
                <a:lnTo>
                  <a:pt x="122" y="348"/>
                </a:lnTo>
                <a:lnTo>
                  <a:pt x="268" y="313"/>
                </a:lnTo>
                <a:lnTo>
                  <a:pt x="318" y="258"/>
                </a:lnTo>
                <a:lnTo>
                  <a:pt x="317" y="224"/>
                </a:lnTo>
                <a:lnTo>
                  <a:pt x="336" y="198"/>
                </a:lnTo>
                <a:lnTo>
                  <a:pt x="358" y="240"/>
                </a:lnTo>
                <a:lnTo>
                  <a:pt x="358" y="195"/>
                </a:lnTo>
                <a:lnTo>
                  <a:pt x="391" y="204"/>
                </a:lnTo>
                <a:lnTo>
                  <a:pt x="393" y="170"/>
                </a:lnTo>
                <a:lnTo>
                  <a:pt x="445" y="119"/>
                </a:lnTo>
                <a:lnTo>
                  <a:pt x="501" y="121"/>
                </a:lnTo>
                <a:lnTo>
                  <a:pt x="512" y="173"/>
                </a:lnTo>
                <a:lnTo>
                  <a:pt x="534" y="143"/>
                </a:lnTo>
                <a:lnTo>
                  <a:pt x="576" y="160"/>
                </a:lnTo>
                <a:lnTo>
                  <a:pt x="560" y="126"/>
                </a:lnTo>
                <a:lnTo>
                  <a:pt x="593" y="71"/>
                </a:lnTo>
                <a:lnTo>
                  <a:pt x="675" y="50"/>
                </a:lnTo>
                <a:lnTo>
                  <a:pt x="654" y="14"/>
                </a:lnTo>
                <a:lnTo>
                  <a:pt x="813" y="59"/>
                </a:lnTo>
                <a:lnTo>
                  <a:pt x="779" y="152"/>
                </a:lnTo>
                <a:lnTo>
                  <a:pt x="937" y="248"/>
                </a:lnTo>
                <a:lnTo>
                  <a:pt x="976" y="211"/>
                </a:lnTo>
                <a:lnTo>
                  <a:pt x="993" y="49"/>
                </a:lnTo>
                <a:lnTo>
                  <a:pt x="1031" y="0"/>
                </a:lnTo>
                <a:lnTo>
                  <a:pt x="1064" y="124"/>
                </a:lnTo>
                <a:lnTo>
                  <a:pt x="1119" y="152"/>
                </a:lnTo>
                <a:lnTo>
                  <a:pt x="1155" y="295"/>
                </a:lnTo>
                <a:lnTo>
                  <a:pt x="1240" y="340"/>
                </a:lnTo>
                <a:lnTo>
                  <a:pt x="1271" y="420"/>
                </a:lnTo>
                <a:lnTo>
                  <a:pt x="1303" y="415"/>
                </a:lnTo>
                <a:lnTo>
                  <a:pt x="1310" y="458"/>
                </a:lnTo>
                <a:lnTo>
                  <a:pt x="1380" y="519"/>
                </a:lnTo>
                <a:lnTo>
                  <a:pt x="1403" y="630"/>
                </a:lnTo>
                <a:lnTo>
                  <a:pt x="1387" y="738"/>
                </a:lnTo>
                <a:lnTo>
                  <a:pt x="1325" y="831"/>
                </a:lnTo>
                <a:lnTo>
                  <a:pt x="1281" y="987"/>
                </a:lnTo>
                <a:lnTo>
                  <a:pt x="1201" y="1004"/>
                </a:lnTo>
                <a:lnTo>
                  <a:pt x="1153" y="1034"/>
                </a:lnTo>
                <a:lnTo>
                  <a:pt x="1156" y="1052"/>
                </a:lnTo>
                <a:lnTo>
                  <a:pt x="1106" y="999"/>
                </a:lnTo>
                <a:lnTo>
                  <a:pt x="1052" y="1037"/>
                </a:lnTo>
                <a:lnTo>
                  <a:pt x="986" y="1020"/>
                </a:lnTo>
                <a:lnTo>
                  <a:pt x="933" y="982"/>
                </a:lnTo>
                <a:lnTo>
                  <a:pt x="909" y="902"/>
                </a:lnTo>
                <a:lnTo>
                  <a:pt x="868" y="911"/>
                </a:lnTo>
                <a:lnTo>
                  <a:pt x="867" y="859"/>
                </a:lnTo>
                <a:lnTo>
                  <a:pt x="854" y="893"/>
                </a:lnTo>
                <a:lnTo>
                  <a:pt x="826" y="894"/>
                </a:lnTo>
                <a:lnTo>
                  <a:pt x="856" y="791"/>
                </a:lnTo>
                <a:lnTo>
                  <a:pt x="794" y="889"/>
                </a:lnTo>
                <a:lnTo>
                  <a:pt x="766" y="869"/>
                </a:lnTo>
                <a:lnTo>
                  <a:pt x="734" y="793"/>
                </a:lnTo>
                <a:lnTo>
                  <a:pt x="631" y="750"/>
                </a:lnTo>
                <a:lnTo>
                  <a:pt x="444" y="783"/>
                </a:lnTo>
                <a:lnTo>
                  <a:pt x="367" y="839"/>
                </a:lnTo>
                <a:lnTo>
                  <a:pt x="238" y="843"/>
                </a:lnTo>
                <a:lnTo>
                  <a:pt x="165" y="892"/>
                </a:lnTo>
                <a:lnTo>
                  <a:pt x="68" y="858"/>
                </a:lnTo>
                <a:lnTo>
                  <a:pt x="89" y="756"/>
                </a:lnTo>
                <a:lnTo>
                  <a:pt x="0" y="554"/>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06" name="Freeform 164"/>
          <p:cNvSpPr>
            <a:spLocks noChangeAspect="1"/>
          </p:cNvSpPr>
          <p:nvPr/>
        </p:nvSpPr>
        <p:spPr bwMode="auto">
          <a:xfrm>
            <a:off x="10910265" y="5805181"/>
            <a:ext cx="75698" cy="79577"/>
          </a:xfrm>
          <a:custGeom>
            <a:avLst/>
            <a:gdLst>
              <a:gd name="T0" fmla="*/ 0 w 122"/>
              <a:gd name="T1" fmla="*/ 5983081 h 119"/>
              <a:gd name="T2" fmla="*/ 515088 w 122"/>
              <a:gd name="T3" fmla="*/ 0 h 119"/>
              <a:gd name="T4" fmla="*/ 16224496 w 122"/>
              <a:gd name="T5" fmla="*/ 5085537 h 119"/>
              <a:gd name="T6" fmla="*/ 28328292 w 122"/>
              <a:gd name="T7" fmla="*/ 897544 h 119"/>
              <a:gd name="T8" fmla="*/ 31418818 w 122"/>
              <a:gd name="T9" fmla="*/ 9572712 h 119"/>
              <a:gd name="T10" fmla="*/ 31418818 w 122"/>
              <a:gd name="T11" fmla="*/ 20043514 h 119"/>
              <a:gd name="T12" fmla="*/ 19315022 w 122"/>
              <a:gd name="T13" fmla="*/ 35599307 h 119"/>
              <a:gd name="T14" fmla="*/ 11588708 w 122"/>
              <a:gd name="T15" fmla="*/ 34701763 h 119"/>
              <a:gd name="T16" fmla="*/ 0 w 122"/>
              <a:gd name="T17" fmla="*/ 5983081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119">
                <a:moveTo>
                  <a:pt x="0" y="20"/>
                </a:moveTo>
                <a:lnTo>
                  <a:pt x="2" y="0"/>
                </a:lnTo>
                <a:lnTo>
                  <a:pt x="63" y="17"/>
                </a:lnTo>
                <a:lnTo>
                  <a:pt x="110" y="3"/>
                </a:lnTo>
                <a:lnTo>
                  <a:pt x="122" y="32"/>
                </a:lnTo>
                <a:lnTo>
                  <a:pt x="122" y="67"/>
                </a:lnTo>
                <a:lnTo>
                  <a:pt x="75" y="119"/>
                </a:lnTo>
                <a:lnTo>
                  <a:pt x="45" y="116"/>
                </a:lnTo>
                <a:lnTo>
                  <a:pt x="0" y="2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7" name="Freeform 165"/>
          <p:cNvSpPr>
            <a:spLocks noChangeAspect="1"/>
          </p:cNvSpPr>
          <p:nvPr/>
        </p:nvSpPr>
        <p:spPr bwMode="auto">
          <a:xfrm>
            <a:off x="9697156" y="4155352"/>
            <a:ext cx="102872" cy="139751"/>
          </a:xfrm>
          <a:custGeom>
            <a:avLst/>
            <a:gdLst>
              <a:gd name="T0" fmla="*/ 0 w 166"/>
              <a:gd name="T1" fmla="*/ 18779601 h 206"/>
              <a:gd name="T2" fmla="*/ 5908921 w 166"/>
              <a:gd name="T3" fmla="*/ 25552708 h 206"/>
              <a:gd name="T4" fmla="*/ 9505567 w 166"/>
              <a:gd name="T5" fmla="*/ 55107581 h 206"/>
              <a:gd name="T6" fmla="*/ 20038529 w 166"/>
              <a:gd name="T7" fmla="*/ 53260471 h 206"/>
              <a:gd name="T8" fmla="*/ 26203918 w 166"/>
              <a:gd name="T9" fmla="*/ 40330145 h 206"/>
              <a:gd name="T10" fmla="*/ 33911162 w 166"/>
              <a:gd name="T11" fmla="*/ 43101087 h 206"/>
              <a:gd name="T12" fmla="*/ 39049155 w 166"/>
              <a:gd name="T13" fmla="*/ 63419854 h 206"/>
              <a:gd name="T14" fmla="*/ 42645801 w 166"/>
              <a:gd name="T15" fmla="*/ 52028694 h 206"/>
              <a:gd name="T16" fmla="*/ 38021759 w 166"/>
              <a:gd name="T17" fmla="*/ 31401983 h 206"/>
              <a:gd name="T18" fmla="*/ 33911162 w 166"/>
              <a:gd name="T19" fmla="*/ 39098923 h 206"/>
              <a:gd name="T20" fmla="*/ 28259217 w 166"/>
              <a:gd name="T21" fmla="*/ 28938984 h 206"/>
              <a:gd name="T22" fmla="*/ 38535204 w 166"/>
              <a:gd name="T23" fmla="*/ 16316602 h 206"/>
              <a:gd name="T24" fmla="*/ 18497182 w 166"/>
              <a:gd name="T25" fmla="*/ 14469492 h 206"/>
              <a:gd name="T26" fmla="*/ 5651945 w 166"/>
              <a:gd name="T27" fmla="*/ 0 h 206"/>
              <a:gd name="T28" fmla="*/ 1541347 w 166"/>
              <a:gd name="T29" fmla="*/ 8004329 h 206"/>
              <a:gd name="T30" fmla="*/ 6165896 w 166"/>
              <a:gd name="T31" fmla="*/ 14469492 h 206"/>
              <a:gd name="T32" fmla="*/ 0 w 166"/>
              <a:gd name="T33" fmla="*/ 18779601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206">
                <a:moveTo>
                  <a:pt x="0" y="61"/>
                </a:moveTo>
                <a:lnTo>
                  <a:pt x="23" y="83"/>
                </a:lnTo>
                <a:lnTo>
                  <a:pt x="37" y="179"/>
                </a:lnTo>
                <a:lnTo>
                  <a:pt x="78" y="173"/>
                </a:lnTo>
                <a:lnTo>
                  <a:pt x="102" y="131"/>
                </a:lnTo>
                <a:lnTo>
                  <a:pt x="132" y="140"/>
                </a:lnTo>
                <a:lnTo>
                  <a:pt x="152" y="206"/>
                </a:lnTo>
                <a:lnTo>
                  <a:pt x="166" y="169"/>
                </a:lnTo>
                <a:lnTo>
                  <a:pt x="148" y="102"/>
                </a:lnTo>
                <a:lnTo>
                  <a:pt x="132" y="127"/>
                </a:lnTo>
                <a:lnTo>
                  <a:pt x="110" y="94"/>
                </a:lnTo>
                <a:lnTo>
                  <a:pt x="150" y="53"/>
                </a:lnTo>
                <a:lnTo>
                  <a:pt x="72" y="47"/>
                </a:lnTo>
                <a:lnTo>
                  <a:pt x="22" y="0"/>
                </a:lnTo>
                <a:lnTo>
                  <a:pt x="6" y="26"/>
                </a:lnTo>
                <a:lnTo>
                  <a:pt x="24" y="47"/>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8" name="Freeform 166"/>
          <p:cNvSpPr>
            <a:spLocks noChangeAspect="1"/>
          </p:cNvSpPr>
          <p:nvPr/>
        </p:nvSpPr>
        <p:spPr bwMode="auto">
          <a:xfrm>
            <a:off x="9720447" y="4110708"/>
            <a:ext cx="64053" cy="40762"/>
          </a:xfrm>
          <a:custGeom>
            <a:avLst/>
            <a:gdLst>
              <a:gd name="T0" fmla="*/ 0 w 105"/>
              <a:gd name="T1" fmla="*/ 11494264 h 59"/>
              <a:gd name="T2" fmla="*/ 3236082 w 105"/>
              <a:gd name="T3" fmla="*/ 18837665 h 59"/>
              <a:gd name="T4" fmla="*/ 26138119 w 105"/>
              <a:gd name="T5" fmla="*/ 15644563 h 59"/>
              <a:gd name="T6" fmla="*/ 24644313 w 105"/>
              <a:gd name="T7" fmla="*/ 5427878 h 59"/>
              <a:gd name="T8" fmla="*/ 8463905 w 105"/>
              <a:gd name="T9" fmla="*/ 0 h 59"/>
              <a:gd name="T10" fmla="*/ 0 w 105"/>
              <a:gd name="T11" fmla="*/ 11494264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59">
                <a:moveTo>
                  <a:pt x="0" y="36"/>
                </a:moveTo>
                <a:lnTo>
                  <a:pt x="13" y="59"/>
                </a:lnTo>
                <a:lnTo>
                  <a:pt x="105" y="49"/>
                </a:lnTo>
                <a:lnTo>
                  <a:pt x="99" y="17"/>
                </a:lnTo>
                <a:lnTo>
                  <a:pt x="34" y="0"/>
                </a:lnTo>
                <a:lnTo>
                  <a:pt x="0" y="3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9" name="Freeform 167"/>
          <p:cNvSpPr>
            <a:spLocks noChangeAspect="1"/>
          </p:cNvSpPr>
          <p:nvPr/>
        </p:nvSpPr>
        <p:spPr bwMode="auto">
          <a:xfrm>
            <a:off x="6343153" y="5019084"/>
            <a:ext cx="256207" cy="320261"/>
          </a:xfrm>
          <a:custGeom>
            <a:avLst/>
            <a:gdLst>
              <a:gd name="T0" fmla="*/ 0 w 415"/>
              <a:gd name="T1" fmla="*/ 14845378 h 471"/>
              <a:gd name="T2" fmla="*/ 7648827 w 415"/>
              <a:gd name="T3" fmla="*/ 30309730 h 471"/>
              <a:gd name="T4" fmla="*/ 2294446 w 415"/>
              <a:gd name="T5" fmla="*/ 63093690 h 471"/>
              <a:gd name="T6" fmla="*/ 7648827 w 415"/>
              <a:gd name="T7" fmla="*/ 67114522 h 471"/>
              <a:gd name="T8" fmla="*/ 5099387 w 415"/>
              <a:gd name="T9" fmla="*/ 71753772 h 471"/>
              <a:gd name="T10" fmla="*/ 509989 w 415"/>
              <a:gd name="T11" fmla="*/ 85361757 h 471"/>
              <a:gd name="T12" fmla="*/ 9688784 w 415"/>
              <a:gd name="T13" fmla="*/ 104846941 h 471"/>
              <a:gd name="T14" fmla="*/ 15297655 w 415"/>
              <a:gd name="T15" fmla="*/ 144434615 h 471"/>
              <a:gd name="T16" fmla="*/ 21417020 w 415"/>
              <a:gd name="T17" fmla="*/ 145672008 h 471"/>
              <a:gd name="T18" fmla="*/ 30850809 w 415"/>
              <a:gd name="T19" fmla="*/ 133300860 h 471"/>
              <a:gd name="T20" fmla="*/ 47423437 w 415"/>
              <a:gd name="T21" fmla="*/ 143506988 h 471"/>
              <a:gd name="T22" fmla="*/ 48188421 w 415"/>
              <a:gd name="T23" fmla="*/ 136084299 h 471"/>
              <a:gd name="T24" fmla="*/ 62466098 w 415"/>
              <a:gd name="T25" fmla="*/ 138867738 h 471"/>
              <a:gd name="T26" fmla="*/ 67820479 w 415"/>
              <a:gd name="T27" fmla="*/ 110104609 h 471"/>
              <a:gd name="T28" fmla="*/ 93826896 w 415"/>
              <a:gd name="T29" fmla="*/ 104846941 h 471"/>
              <a:gd name="T30" fmla="*/ 102495702 w 415"/>
              <a:gd name="T31" fmla="*/ 114743860 h 471"/>
              <a:gd name="T32" fmla="*/ 105810127 w 415"/>
              <a:gd name="T33" fmla="*/ 92166027 h 471"/>
              <a:gd name="T34" fmla="*/ 99945756 w 415"/>
              <a:gd name="T35" fmla="*/ 73299818 h 471"/>
              <a:gd name="T36" fmla="*/ 85158090 w 415"/>
              <a:gd name="T37" fmla="*/ 72372190 h 471"/>
              <a:gd name="T38" fmla="*/ 78783731 w 415"/>
              <a:gd name="T39" fmla="*/ 43609062 h 471"/>
              <a:gd name="T40" fmla="*/ 39519615 w 415"/>
              <a:gd name="T41" fmla="*/ 24742853 h 471"/>
              <a:gd name="T42" fmla="*/ 37224664 w 415"/>
              <a:gd name="T43" fmla="*/ 0 h 471"/>
              <a:gd name="T44" fmla="*/ 10708257 w 415"/>
              <a:gd name="T45" fmla="*/ 15464352 h 471"/>
              <a:gd name="T46" fmla="*/ 0 w 415"/>
              <a:gd name="T47" fmla="*/ 14845378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5" h="471">
                <a:moveTo>
                  <a:pt x="0" y="48"/>
                </a:moveTo>
                <a:lnTo>
                  <a:pt x="30" y="98"/>
                </a:lnTo>
                <a:lnTo>
                  <a:pt x="9" y="204"/>
                </a:lnTo>
                <a:lnTo>
                  <a:pt x="30" y="217"/>
                </a:lnTo>
                <a:lnTo>
                  <a:pt x="20" y="232"/>
                </a:lnTo>
                <a:lnTo>
                  <a:pt x="2" y="276"/>
                </a:lnTo>
                <a:lnTo>
                  <a:pt x="38" y="339"/>
                </a:lnTo>
                <a:lnTo>
                  <a:pt x="60" y="467"/>
                </a:lnTo>
                <a:lnTo>
                  <a:pt x="84" y="471"/>
                </a:lnTo>
                <a:lnTo>
                  <a:pt x="121" y="431"/>
                </a:lnTo>
                <a:lnTo>
                  <a:pt x="186" y="464"/>
                </a:lnTo>
                <a:lnTo>
                  <a:pt x="189" y="440"/>
                </a:lnTo>
                <a:lnTo>
                  <a:pt x="245" y="449"/>
                </a:lnTo>
                <a:lnTo>
                  <a:pt x="266" y="356"/>
                </a:lnTo>
                <a:lnTo>
                  <a:pt x="368" y="339"/>
                </a:lnTo>
                <a:lnTo>
                  <a:pt x="402" y="371"/>
                </a:lnTo>
                <a:lnTo>
                  <a:pt x="415" y="298"/>
                </a:lnTo>
                <a:lnTo>
                  <a:pt x="392" y="237"/>
                </a:lnTo>
                <a:lnTo>
                  <a:pt x="334" y="234"/>
                </a:lnTo>
                <a:lnTo>
                  <a:pt x="309" y="141"/>
                </a:lnTo>
                <a:lnTo>
                  <a:pt x="155" y="80"/>
                </a:lnTo>
                <a:lnTo>
                  <a:pt x="146" y="0"/>
                </a:lnTo>
                <a:lnTo>
                  <a:pt x="42" y="50"/>
                </a:lnTo>
                <a:lnTo>
                  <a:pt x="0" y="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0" name="Freeform 168"/>
          <p:cNvSpPr>
            <a:spLocks noChangeAspect="1"/>
          </p:cNvSpPr>
          <p:nvPr/>
        </p:nvSpPr>
        <p:spPr bwMode="auto">
          <a:xfrm>
            <a:off x="6257750" y="4671650"/>
            <a:ext cx="824914" cy="943314"/>
          </a:xfrm>
          <a:custGeom>
            <a:avLst/>
            <a:gdLst>
              <a:gd name="T0" fmla="*/ 7448974 w 1354"/>
              <a:gd name="T1" fmla="*/ 156002466 h 1384"/>
              <a:gd name="T2" fmla="*/ 28305504 w 1354"/>
              <a:gd name="T3" fmla="*/ 155070393 h 1384"/>
              <a:gd name="T4" fmla="*/ 36002627 w 1354"/>
              <a:gd name="T5" fmla="*/ 173094198 h 1384"/>
              <a:gd name="T6" fmla="*/ 72253903 w 1354"/>
              <a:gd name="T7" fmla="*/ 158177676 h 1384"/>
              <a:gd name="T8" fmla="*/ 112726213 w 1354"/>
              <a:gd name="T9" fmla="*/ 201995168 h 1384"/>
              <a:gd name="T10" fmla="*/ 133334593 w 1354"/>
              <a:gd name="T11" fmla="*/ 231828211 h 1384"/>
              <a:gd name="T12" fmla="*/ 135817584 w 1354"/>
              <a:gd name="T13" fmla="*/ 273470493 h 1384"/>
              <a:gd name="T14" fmla="*/ 155929665 w 1354"/>
              <a:gd name="T15" fmla="*/ 298953116 h 1384"/>
              <a:gd name="T16" fmla="*/ 167102877 w 1354"/>
              <a:gd name="T17" fmla="*/ 316355910 h 1384"/>
              <a:gd name="T18" fmla="*/ 172565159 w 1354"/>
              <a:gd name="T19" fmla="*/ 335933915 h 1384"/>
              <a:gd name="T20" fmla="*/ 140038620 w 1354"/>
              <a:gd name="T21" fmla="*/ 388763309 h 1384"/>
              <a:gd name="T22" fmla="*/ 172565159 w 1354"/>
              <a:gd name="T23" fmla="*/ 408962881 h 1384"/>
              <a:gd name="T24" fmla="*/ 175544948 w 1354"/>
              <a:gd name="T25" fmla="*/ 430094527 h 1384"/>
              <a:gd name="T26" fmla="*/ 219244699 w 1354"/>
              <a:gd name="T27" fmla="*/ 333758147 h 1384"/>
              <a:gd name="T28" fmla="*/ 272876416 w 1354"/>
              <a:gd name="T29" fmla="*/ 304546672 h 1384"/>
              <a:gd name="T30" fmla="*/ 298202628 w 1354"/>
              <a:gd name="T31" fmla="*/ 245191091 h 1384"/>
              <a:gd name="T32" fmla="*/ 333212159 w 1354"/>
              <a:gd name="T33" fmla="*/ 151652047 h 1384"/>
              <a:gd name="T34" fmla="*/ 330977815 w 1354"/>
              <a:gd name="T35" fmla="*/ 111874470 h 1384"/>
              <a:gd name="T36" fmla="*/ 295968285 w 1354"/>
              <a:gd name="T37" fmla="*/ 88567056 h 1384"/>
              <a:gd name="T38" fmla="*/ 249785044 w 1354"/>
              <a:gd name="T39" fmla="*/ 71475325 h 1384"/>
              <a:gd name="T40" fmla="*/ 222969435 w 1354"/>
              <a:gd name="T41" fmla="*/ 62773928 h 1384"/>
              <a:gd name="T42" fmla="*/ 211051276 w 1354"/>
              <a:gd name="T43" fmla="*/ 74893671 h 1384"/>
              <a:gd name="T44" fmla="*/ 200622513 w 1354"/>
              <a:gd name="T45" fmla="*/ 74272103 h 1384"/>
              <a:gd name="T46" fmla="*/ 206830241 w 1354"/>
              <a:gd name="T47" fmla="*/ 38845503 h 1384"/>
              <a:gd name="T48" fmla="*/ 179765983 w 1354"/>
              <a:gd name="T49" fmla="*/ 33251390 h 1384"/>
              <a:gd name="T50" fmla="*/ 149721937 w 1354"/>
              <a:gd name="T51" fmla="*/ 34805589 h 1384"/>
              <a:gd name="T52" fmla="*/ 120671487 w 1354"/>
              <a:gd name="T53" fmla="*/ 28279402 h 1384"/>
              <a:gd name="T54" fmla="*/ 114464257 w 1354"/>
              <a:gd name="T55" fmla="*/ 0 h 1384"/>
              <a:gd name="T56" fmla="*/ 78461132 w 1354"/>
              <a:gd name="T57" fmla="*/ 9322965 h 1384"/>
              <a:gd name="T58" fmla="*/ 90876089 w 1354"/>
              <a:gd name="T59" fmla="*/ 32008253 h 1384"/>
              <a:gd name="T60" fmla="*/ 60087594 w 1354"/>
              <a:gd name="T61" fmla="*/ 41642281 h 1384"/>
              <a:gd name="T62" fmla="*/ 34761381 w 1354"/>
              <a:gd name="T63" fmla="*/ 38223935 h 1384"/>
              <a:gd name="T64" fmla="*/ 32775187 w 1354"/>
              <a:gd name="T65" fmla="*/ 50032616 h 1384"/>
              <a:gd name="T66" fmla="*/ 33768284 w 1354"/>
              <a:gd name="T67" fmla="*/ 100065232 h 1384"/>
              <a:gd name="T68" fmla="*/ 0 w 1354"/>
              <a:gd name="T69" fmla="*/ 136113957 h 13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54" h="1384">
                <a:moveTo>
                  <a:pt x="0" y="438"/>
                </a:moveTo>
                <a:lnTo>
                  <a:pt x="30" y="502"/>
                </a:lnTo>
                <a:lnTo>
                  <a:pt x="77" y="524"/>
                </a:lnTo>
                <a:lnTo>
                  <a:pt x="114" y="499"/>
                </a:lnTo>
                <a:lnTo>
                  <a:pt x="114" y="557"/>
                </a:lnTo>
                <a:lnTo>
                  <a:pt x="145" y="557"/>
                </a:lnTo>
                <a:lnTo>
                  <a:pt x="187" y="559"/>
                </a:lnTo>
                <a:lnTo>
                  <a:pt x="291" y="509"/>
                </a:lnTo>
                <a:lnTo>
                  <a:pt x="300" y="589"/>
                </a:lnTo>
                <a:lnTo>
                  <a:pt x="454" y="650"/>
                </a:lnTo>
                <a:lnTo>
                  <a:pt x="479" y="743"/>
                </a:lnTo>
                <a:lnTo>
                  <a:pt x="537" y="746"/>
                </a:lnTo>
                <a:lnTo>
                  <a:pt x="560" y="807"/>
                </a:lnTo>
                <a:lnTo>
                  <a:pt x="547" y="880"/>
                </a:lnTo>
                <a:lnTo>
                  <a:pt x="556" y="949"/>
                </a:lnTo>
                <a:lnTo>
                  <a:pt x="628" y="962"/>
                </a:lnTo>
                <a:lnTo>
                  <a:pt x="638" y="1009"/>
                </a:lnTo>
                <a:lnTo>
                  <a:pt x="673" y="1018"/>
                </a:lnTo>
                <a:lnTo>
                  <a:pt x="667" y="1080"/>
                </a:lnTo>
                <a:lnTo>
                  <a:pt x="695" y="1081"/>
                </a:lnTo>
                <a:lnTo>
                  <a:pt x="700" y="1134"/>
                </a:lnTo>
                <a:lnTo>
                  <a:pt x="564" y="1251"/>
                </a:lnTo>
                <a:lnTo>
                  <a:pt x="590" y="1244"/>
                </a:lnTo>
                <a:lnTo>
                  <a:pt x="695" y="1316"/>
                </a:lnTo>
                <a:lnTo>
                  <a:pt x="716" y="1347"/>
                </a:lnTo>
                <a:lnTo>
                  <a:pt x="707" y="1384"/>
                </a:lnTo>
                <a:lnTo>
                  <a:pt x="874" y="1178"/>
                </a:lnTo>
                <a:lnTo>
                  <a:pt x="883" y="1074"/>
                </a:lnTo>
                <a:lnTo>
                  <a:pt x="1017" y="980"/>
                </a:lnTo>
                <a:lnTo>
                  <a:pt x="1099" y="980"/>
                </a:lnTo>
                <a:lnTo>
                  <a:pt x="1133" y="947"/>
                </a:lnTo>
                <a:lnTo>
                  <a:pt x="1201" y="789"/>
                </a:lnTo>
                <a:lnTo>
                  <a:pt x="1210" y="635"/>
                </a:lnTo>
                <a:lnTo>
                  <a:pt x="1342" y="488"/>
                </a:lnTo>
                <a:lnTo>
                  <a:pt x="1354" y="423"/>
                </a:lnTo>
                <a:lnTo>
                  <a:pt x="1333" y="360"/>
                </a:lnTo>
                <a:lnTo>
                  <a:pt x="1280" y="351"/>
                </a:lnTo>
                <a:lnTo>
                  <a:pt x="1192" y="285"/>
                </a:lnTo>
                <a:lnTo>
                  <a:pt x="1022" y="271"/>
                </a:lnTo>
                <a:lnTo>
                  <a:pt x="1006" y="230"/>
                </a:lnTo>
                <a:lnTo>
                  <a:pt x="929" y="201"/>
                </a:lnTo>
                <a:lnTo>
                  <a:pt x="898" y="202"/>
                </a:lnTo>
                <a:lnTo>
                  <a:pt x="852" y="262"/>
                </a:lnTo>
                <a:lnTo>
                  <a:pt x="850" y="241"/>
                </a:lnTo>
                <a:lnTo>
                  <a:pt x="777" y="251"/>
                </a:lnTo>
                <a:lnTo>
                  <a:pt x="808" y="239"/>
                </a:lnTo>
                <a:lnTo>
                  <a:pt x="779" y="192"/>
                </a:lnTo>
                <a:lnTo>
                  <a:pt x="833" y="125"/>
                </a:lnTo>
                <a:lnTo>
                  <a:pt x="776" y="39"/>
                </a:lnTo>
                <a:lnTo>
                  <a:pt x="724" y="107"/>
                </a:lnTo>
                <a:lnTo>
                  <a:pt x="675" y="102"/>
                </a:lnTo>
                <a:lnTo>
                  <a:pt x="603" y="112"/>
                </a:lnTo>
                <a:lnTo>
                  <a:pt x="504" y="126"/>
                </a:lnTo>
                <a:lnTo>
                  <a:pt x="486" y="91"/>
                </a:lnTo>
                <a:lnTo>
                  <a:pt x="493" y="25"/>
                </a:lnTo>
                <a:lnTo>
                  <a:pt x="461" y="0"/>
                </a:lnTo>
                <a:lnTo>
                  <a:pt x="376" y="42"/>
                </a:lnTo>
                <a:lnTo>
                  <a:pt x="316" y="30"/>
                </a:lnTo>
                <a:lnTo>
                  <a:pt x="333" y="95"/>
                </a:lnTo>
                <a:lnTo>
                  <a:pt x="366" y="103"/>
                </a:lnTo>
                <a:lnTo>
                  <a:pt x="283" y="151"/>
                </a:lnTo>
                <a:lnTo>
                  <a:pt x="242" y="134"/>
                </a:lnTo>
                <a:lnTo>
                  <a:pt x="223" y="109"/>
                </a:lnTo>
                <a:lnTo>
                  <a:pt x="140" y="123"/>
                </a:lnTo>
                <a:lnTo>
                  <a:pt x="165" y="158"/>
                </a:lnTo>
                <a:lnTo>
                  <a:pt x="132" y="161"/>
                </a:lnTo>
                <a:lnTo>
                  <a:pt x="152" y="222"/>
                </a:lnTo>
                <a:lnTo>
                  <a:pt x="136" y="322"/>
                </a:lnTo>
                <a:lnTo>
                  <a:pt x="48" y="357"/>
                </a:lnTo>
                <a:lnTo>
                  <a:pt x="0" y="43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11" name="Freeform 169"/>
          <p:cNvSpPr>
            <a:spLocks noChangeAspect="1"/>
          </p:cNvSpPr>
          <p:nvPr/>
        </p:nvSpPr>
        <p:spPr bwMode="auto">
          <a:xfrm>
            <a:off x="5927785" y="4353331"/>
            <a:ext cx="19410" cy="62111"/>
          </a:xfrm>
          <a:custGeom>
            <a:avLst/>
            <a:gdLst>
              <a:gd name="T0" fmla="*/ 0 w 28"/>
              <a:gd name="T1" fmla="*/ 6097657 h 92"/>
              <a:gd name="T2" fmla="*/ 3536156 w 28"/>
              <a:gd name="T3" fmla="*/ 28050435 h 92"/>
              <a:gd name="T4" fmla="*/ 9000558 w 28"/>
              <a:gd name="T5" fmla="*/ 0 h 92"/>
              <a:gd name="T6" fmla="*/ 0 w 28"/>
              <a:gd name="T7" fmla="*/ 6097657 h 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92">
                <a:moveTo>
                  <a:pt x="0" y="20"/>
                </a:moveTo>
                <a:lnTo>
                  <a:pt x="11" y="92"/>
                </a:lnTo>
                <a:lnTo>
                  <a:pt x="28" y="0"/>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2" name="Freeform 170"/>
          <p:cNvSpPr>
            <a:spLocks noChangeAspect="1"/>
          </p:cNvSpPr>
          <p:nvPr/>
        </p:nvSpPr>
        <p:spPr bwMode="auto">
          <a:xfrm>
            <a:off x="9794203" y="4114591"/>
            <a:ext cx="190216" cy="440601"/>
          </a:xfrm>
          <a:custGeom>
            <a:avLst/>
            <a:gdLst>
              <a:gd name="T0" fmla="*/ 0 w 313"/>
              <a:gd name="T1" fmla="*/ 82976379 h 644"/>
              <a:gd name="T2" fmla="*/ 3458934 w 313"/>
              <a:gd name="T3" fmla="*/ 71391044 h 644"/>
              <a:gd name="T4" fmla="*/ 25940764 w 313"/>
              <a:gd name="T5" fmla="*/ 18786999 h 644"/>
              <a:gd name="T6" fmla="*/ 41010663 w 313"/>
              <a:gd name="T7" fmla="*/ 11585335 h 644"/>
              <a:gd name="T8" fmla="*/ 44716629 w 313"/>
              <a:gd name="T9" fmla="*/ 0 h 644"/>
              <a:gd name="T10" fmla="*/ 55339966 w 313"/>
              <a:gd name="T11" fmla="*/ 6575506 h 644"/>
              <a:gd name="T12" fmla="*/ 55586997 w 313"/>
              <a:gd name="T13" fmla="*/ 16908523 h 644"/>
              <a:gd name="T14" fmla="*/ 46198816 w 313"/>
              <a:gd name="T15" fmla="*/ 49159333 h 644"/>
              <a:gd name="T16" fmla="*/ 56081060 w 313"/>
              <a:gd name="T17" fmla="*/ 46341339 h 644"/>
              <a:gd name="T18" fmla="*/ 61022181 w 313"/>
              <a:gd name="T19" fmla="*/ 68573050 h 644"/>
              <a:gd name="T20" fmla="*/ 77327734 w 313"/>
              <a:gd name="T21" fmla="*/ 74522397 h 644"/>
              <a:gd name="T22" fmla="*/ 69175206 w 313"/>
              <a:gd name="T23" fmla="*/ 84854855 h 644"/>
              <a:gd name="T24" fmla="*/ 50892907 w 313"/>
              <a:gd name="T25" fmla="*/ 98319225 h 644"/>
              <a:gd name="T26" fmla="*/ 46198816 w 313"/>
              <a:gd name="T27" fmla="*/ 111156877 h 644"/>
              <a:gd name="T28" fmla="*/ 56081060 w 313"/>
              <a:gd name="T29" fmla="*/ 135580423 h 644"/>
              <a:gd name="T30" fmla="*/ 52128063 w 313"/>
              <a:gd name="T31" fmla="*/ 149983752 h 644"/>
              <a:gd name="T32" fmla="*/ 64234084 w 313"/>
              <a:gd name="T33" fmla="*/ 181921762 h 644"/>
              <a:gd name="T34" fmla="*/ 55586997 w 313"/>
              <a:gd name="T35" fmla="*/ 201648279 h 644"/>
              <a:gd name="T36" fmla="*/ 46692879 w 313"/>
              <a:gd name="T37" fmla="*/ 132762430 h 644"/>
              <a:gd name="T38" fmla="*/ 39281445 w 313"/>
              <a:gd name="T39" fmla="*/ 121803254 h 644"/>
              <a:gd name="T40" fmla="*/ 26928889 w 313"/>
              <a:gd name="T41" fmla="*/ 140276893 h 644"/>
              <a:gd name="T42" fmla="*/ 17540708 w 313"/>
              <a:gd name="T43" fmla="*/ 136519382 h 644"/>
              <a:gd name="T44" fmla="*/ 19022896 w 313"/>
              <a:gd name="T45" fmla="*/ 111470236 h 644"/>
              <a:gd name="T46" fmla="*/ 0 w 313"/>
              <a:gd name="T47" fmla="*/ 82976379 h 6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3" h="644">
                <a:moveTo>
                  <a:pt x="0" y="265"/>
                </a:moveTo>
                <a:lnTo>
                  <a:pt x="14" y="228"/>
                </a:lnTo>
                <a:lnTo>
                  <a:pt x="105" y="60"/>
                </a:lnTo>
                <a:lnTo>
                  <a:pt x="166" y="37"/>
                </a:lnTo>
                <a:lnTo>
                  <a:pt x="181" y="0"/>
                </a:lnTo>
                <a:lnTo>
                  <a:pt x="224" y="21"/>
                </a:lnTo>
                <a:lnTo>
                  <a:pt x="225" y="54"/>
                </a:lnTo>
                <a:lnTo>
                  <a:pt x="187" y="157"/>
                </a:lnTo>
                <a:lnTo>
                  <a:pt x="227" y="148"/>
                </a:lnTo>
                <a:lnTo>
                  <a:pt x="247" y="219"/>
                </a:lnTo>
                <a:lnTo>
                  <a:pt x="313" y="238"/>
                </a:lnTo>
                <a:lnTo>
                  <a:pt x="280" y="271"/>
                </a:lnTo>
                <a:lnTo>
                  <a:pt x="206" y="314"/>
                </a:lnTo>
                <a:lnTo>
                  <a:pt x="187" y="355"/>
                </a:lnTo>
                <a:lnTo>
                  <a:pt x="227" y="433"/>
                </a:lnTo>
                <a:lnTo>
                  <a:pt x="211" y="479"/>
                </a:lnTo>
                <a:lnTo>
                  <a:pt x="260" y="581"/>
                </a:lnTo>
                <a:lnTo>
                  <a:pt x="225" y="644"/>
                </a:lnTo>
                <a:lnTo>
                  <a:pt x="189" y="424"/>
                </a:lnTo>
                <a:lnTo>
                  <a:pt x="159" y="389"/>
                </a:lnTo>
                <a:lnTo>
                  <a:pt x="109" y="448"/>
                </a:lnTo>
                <a:lnTo>
                  <a:pt x="71" y="436"/>
                </a:lnTo>
                <a:lnTo>
                  <a:pt x="77" y="356"/>
                </a:lnTo>
                <a:lnTo>
                  <a:pt x="0" y="2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3" name="Freeform 171"/>
          <p:cNvSpPr>
            <a:spLocks noChangeAspect="1"/>
          </p:cNvSpPr>
          <p:nvPr/>
        </p:nvSpPr>
        <p:spPr bwMode="auto">
          <a:xfrm>
            <a:off x="10009654" y="4448437"/>
            <a:ext cx="108693" cy="98990"/>
          </a:xfrm>
          <a:custGeom>
            <a:avLst/>
            <a:gdLst>
              <a:gd name="T0" fmla="*/ 0 w 174"/>
              <a:gd name="T1" fmla="*/ 8857570 h 149"/>
              <a:gd name="T2" fmla="*/ 3393528 w 174"/>
              <a:gd name="T3" fmla="*/ 30706712 h 149"/>
              <a:gd name="T4" fmla="*/ 9397343 w 174"/>
              <a:gd name="T5" fmla="*/ 42221933 h 149"/>
              <a:gd name="T6" fmla="*/ 18272526 w 174"/>
              <a:gd name="T7" fmla="*/ 43993338 h 149"/>
              <a:gd name="T8" fmla="*/ 45420747 w 174"/>
              <a:gd name="T9" fmla="*/ 23325495 h 149"/>
              <a:gd name="T10" fmla="*/ 44376428 w 174"/>
              <a:gd name="T11" fmla="*/ 0 h 149"/>
              <a:gd name="T12" fmla="*/ 23754693 w 174"/>
              <a:gd name="T13" fmla="*/ 3543354 h 149"/>
              <a:gd name="T14" fmla="*/ 6264895 w 174"/>
              <a:gd name="T15" fmla="*/ 2657108 h 149"/>
              <a:gd name="T16" fmla="*/ 0 w 174"/>
              <a:gd name="T17" fmla="*/ 8857570 h 1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4" h="149">
                <a:moveTo>
                  <a:pt x="0" y="30"/>
                </a:moveTo>
                <a:lnTo>
                  <a:pt x="13" y="104"/>
                </a:lnTo>
                <a:lnTo>
                  <a:pt x="36" y="143"/>
                </a:lnTo>
                <a:lnTo>
                  <a:pt x="70" y="149"/>
                </a:lnTo>
                <a:lnTo>
                  <a:pt x="174" y="79"/>
                </a:lnTo>
                <a:lnTo>
                  <a:pt x="170" y="0"/>
                </a:lnTo>
                <a:lnTo>
                  <a:pt x="91" y="12"/>
                </a:lnTo>
                <a:lnTo>
                  <a:pt x="24" y="9"/>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4" name="Freeform 172"/>
          <p:cNvSpPr>
            <a:spLocks noChangeAspect="1"/>
          </p:cNvSpPr>
          <p:nvPr/>
        </p:nvSpPr>
        <p:spPr bwMode="auto">
          <a:xfrm>
            <a:off x="4825313" y="2720971"/>
            <a:ext cx="1818693" cy="1030657"/>
          </a:xfrm>
          <a:custGeom>
            <a:avLst/>
            <a:gdLst>
              <a:gd name="T0" fmla="*/ 55949730 w 2963"/>
              <a:gd name="T1" fmla="*/ 56333471 h 1511"/>
              <a:gd name="T2" fmla="*/ 86696504 w 2963"/>
              <a:gd name="T3" fmla="*/ 48863960 h 1511"/>
              <a:gd name="T4" fmla="*/ 132817166 w 2963"/>
              <a:gd name="T5" fmla="*/ 50731198 h 1511"/>
              <a:gd name="T6" fmla="*/ 204644312 w 2963"/>
              <a:gd name="T7" fmla="*/ 57889410 h 1511"/>
              <a:gd name="T8" fmla="*/ 230602810 w 2963"/>
              <a:gd name="T9" fmla="*/ 79364604 h 1511"/>
              <a:gd name="T10" fmla="*/ 294869018 w 2963"/>
              <a:gd name="T11" fmla="*/ 91814347 h 1511"/>
              <a:gd name="T12" fmla="*/ 282015777 w 2963"/>
              <a:gd name="T13" fmla="*/ 69093956 h 1511"/>
              <a:gd name="T14" fmla="*/ 338217521 w 2963"/>
              <a:gd name="T15" fmla="*/ 80921101 h 1511"/>
              <a:gd name="T16" fmla="*/ 383078111 w 2963"/>
              <a:gd name="T17" fmla="*/ 75318828 h 1511"/>
              <a:gd name="T18" fmla="*/ 387866387 w 2963"/>
              <a:gd name="T19" fmla="*/ 74696229 h 1511"/>
              <a:gd name="T20" fmla="*/ 397695454 w 2963"/>
              <a:gd name="T21" fmla="*/ 74073630 h 1511"/>
              <a:gd name="T22" fmla="*/ 414328914 w 2963"/>
              <a:gd name="T23" fmla="*/ 47930062 h 1511"/>
              <a:gd name="T24" fmla="*/ 400719628 w 2963"/>
              <a:gd name="T25" fmla="*/ 0 h 1511"/>
              <a:gd name="T26" fmla="*/ 425166039 w 2963"/>
              <a:gd name="T27" fmla="*/ 34858277 h 1511"/>
              <a:gd name="T28" fmla="*/ 434239064 w 2963"/>
              <a:gd name="T29" fmla="*/ 50731198 h 1511"/>
              <a:gd name="T30" fmla="*/ 465238354 w 2963"/>
              <a:gd name="T31" fmla="*/ 71895093 h 1511"/>
              <a:gd name="T32" fmla="*/ 483887929 w 2963"/>
              <a:gd name="T33" fmla="*/ 64114282 h 1511"/>
              <a:gd name="T34" fmla="*/ 521439596 w 2963"/>
              <a:gd name="T35" fmla="*/ 55399573 h 1511"/>
              <a:gd name="T36" fmla="*/ 521187582 w 2963"/>
              <a:gd name="T37" fmla="*/ 92747687 h 1511"/>
              <a:gd name="T38" fmla="*/ 476579508 w 2963"/>
              <a:gd name="T39" fmla="*/ 102396294 h 1511"/>
              <a:gd name="T40" fmla="*/ 455157271 w 2963"/>
              <a:gd name="T41" fmla="*/ 123871488 h 1511"/>
              <a:gd name="T42" fmla="*/ 440791943 w 2963"/>
              <a:gd name="T43" fmla="*/ 156239928 h 1511"/>
              <a:gd name="T44" fmla="*/ 425166039 w 2963"/>
              <a:gd name="T45" fmla="*/ 168377815 h 1511"/>
              <a:gd name="T46" fmla="*/ 406012435 w 2963"/>
              <a:gd name="T47" fmla="*/ 190786906 h 1511"/>
              <a:gd name="T48" fmla="*/ 422897909 w 2963"/>
              <a:gd name="T49" fmla="*/ 261126060 h 1511"/>
              <a:gd name="T50" fmla="*/ 483887929 w 2963"/>
              <a:gd name="T51" fmla="*/ 292871901 h 1511"/>
              <a:gd name="T52" fmla="*/ 520683553 w 2963"/>
              <a:gd name="T53" fmla="*/ 330531315 h 1511"/>
              <a:gd name="T54" fmla="*/ 536057441 w 2963"/>
              <a:gd name="T55" fmla="*/ 347960733 h 1511"/>
              <a:gd name="T56" fmla="*/ 567056229 w 2963"/>
              <a:gd name="T57" fmla="*/ 270774109 h 1511"/>
              <a:gd name="T58" fmla="*/ 559243278 w 2963"/>
              <a:gd name="T59" fmla="*/ 219420312 h 1511"/>
              <a:gd name="T60" fmla="*/ 556471118 w 2963"/>
              <a:gd name="T61" fmla="*/ 187985770 h 1511"/>
              <a:gd name="T62" fmla="*/ 587470408 w 2963"/>
              <a:gd name="T63" fmla="*/ 172424149 h 1511"/>
              <a:gd name="T64" fmla="*/ 626282148 w 2963"/>
              <a:gd name="T65" fmla="*/ 211639501 h 1511"/>
              <a:gd name="T66" fmla="*/ 614184950 w 2963"/>
              <a:gd name="T67" fmla="*/ 237472328 h 1511"/>
              <a:gd name="T68" fmla="*/ 639639419 w 2963"/>
              <a:gd name="T69" fmla="*/ 235293233 h 1511"/>
              <a:gd name="T70" fmla="*/ 663329786 w 2963"/>
              <a:gd name="T71" fmla="*/ 221288108 h 1511"/>
              <a:gd name="T72" fmla="*/ 671394752 w 2963"/>
              <a:gd name="T73" fmla="*/ 230002259 h 1511"/>
              <a:gd name="T74" fmla="*/ 686768139 w 2963"/>
              <a:gd name="T75" fmla="*/ 238405669 h 1511"/>
              <a:gd name="T76" fmla="*/ 688532241 w 2963"/>
              <a:gd name="T77" fmla="*/ 253656549 h 1511"/>
              <a:gd name="T78" fmla="*/ 691304400 w 2963"/>
              <a:gd name="T79" fmla="*/ 272330606 h 1511"/>
              <a:gd name="T80" fmla="*/ 731628729 w 2963"/>
              <a:gd name="T81" fmla="*/ 296606936 h 1511"/>
              <a:gd name="T82" fmla="*/ 733392831 w 2963"/>
              <a:gd name="T83" fmla="*/ 313724496 h 1511"/>
              <a:gd name="T84" fmla="*/ 746750101 w 2963"/>
              <a:gd name="T85" fmla="*/ 331153914 h 1511"/>
              <a:gd name="T86" fmla="*/ 612420848 w 2963"/>
              <a:gd name="T87" fmla="*/ 406161442 h 1511"/>
              <a:gd name="T88" fmla="*/ 652240646 w 2963"/>
              <a:gd name="T89" fmla="*/ 389354624 h 1511"/>
              <a:gd name="T90" fmla="*/ 697857279 w 2963"/>
              <a:gd name="T91" fmla="*/ 423279003 h 1511"/>
              <a:gd name="T92" fmla="*/ 699369366 w 2963"/>
              <a:gd name="T93" fmla="*/ 427014037 h 1511"/>
              <a:gd name="T94" fmla="*/ 680467275 w 2963"/>
              <a:gd name="T95" fmla="*/ 425769398 h 1511"/>
              <a:gd name="T96" fmla="*/ 641151506 w 2963"/>
              <a:gd name="T97" fmla="*/ 421100465 h 1511"/>
              <a:gd name="T98" fmla="*/ 571088462 w 2963"/>
              <a:gd name="T99" fmla="*/ 436973386 h 1511"/>
              <a:gd name="T100" fmla="*/ 544121906 w 2963"/>
              <a:gd name="T101" fmla="*/ 458759879 h 1511"/>
              <a:gd name="T102" fmla="*/ 512619088 w 2963"/>
              <a:gd name="T103" fmla="*/ 455958742 h 1511"/>
              <a:gd name="T104" fmla="*/ 536561470 w 2963"/>
              <a:gd name="T105" fmla="*/ 432616310 h 1511"/>
              <a:gd name="T106" fmla="*/ 490440808 w 2963"/>
              <a:gd name="T107" fmla="*/ 390599821 h 1511"/>
              <a:gd name="T108" fmla="*/ 471286702 w 2963"/>
              <a:gd name="T109" fmla="*/ 386553487 h 1511"/>
              <a:gd name="T110" fmla="*/ 401223657 w 2963"/>
              <a:gd name="T111" fmla="*/ 370369267 h 1511"/>
              <a:gd name="T112" fmla="*/ 143402277 w 2963"/>
              <a:gd name="T113" fmla="*/ 362899756 h 1511"/>
              <a:gd name="T114" fmla="*/ 113915074 w 2963"/>
              <a:gd name="T115" fmla="*/ 328352778 h 1511"/>
              <a:gd name="T116" fmla="*/ 95769528 w 2963"/>
              <a:gd name="T117" fmla="*/ 274509144 h 1511"/>
              <a:gd name="T118" fmla="*/ 25958498 w 2963"/>
              <a:gd name="T119" fmla="*/ 223777945 h 15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963" h="1511">
                <a:moveTo>
                  <a:pt x="0" y="671"/>
                </a:moveTo>
                <a:lnTo>
                  <a:pt x="0" y="140"/>
                </a:lnTo>
                <a:lnTo>
                  <a:pt x="236" y="211"/>
                </a:lnTo>
                <a:lnTo>
                  <a:pt x="222" y="181"/>
                </a:lnTo>
                <a:lnTo>
                  <a:pt x="247" y="164"/>
                </a:lnTo>
                <a:lnTo>
                  <a:pt x="391" y="107"/>
                </a:lnTo>
                <a:lnTo>
                  <a:pt x="280" y="178"/>
                </a:lnTo>
                <a:lnTo>
                  <a:pt x="344" y="157"/>
                </a:lnTo>
                <a:lnTo>
                  <a:pt x="344" y="172"/>
                </a:lnTo>
                <a:lnTo>
                  <a:pt x="465" y="109"/>
                </a:lnTo>
                <a:lnTo>
                  <a:pt x="449" y="88"/>
                </a:lnTo>
                <a:lnTo>
                  <a:pt x="527" y="163"/>
                </a:lnTo>
                <a:lnTo>
                  <a:pt x="577" y="119"/>
                </a:lnTo>
                <a:lnTo>
                  <a:pt x="572" y="163"/>
                </a:lnTo>
                <a:lnTo>
                  <a:pt x="636" y="131"/>
                </a:lnTo>
                <a:lnTo>
                  <a:pt x="812" y="186"/>
                </a:lnTo>
                <a:lnTo>
                  <a:pt x="892" y="185"/>
                </a:lnTo>
                <a:lnTo>
                  <a:pt x="937" y="216"/>
                </a:lnTo>
                <a:lnTo>
                  <a:pt x="883" y="242"/>
                </a:lnTo>
                <a:lnTo>
                  <a:pt x="915" y="255"/>
                </a:lnTo>
                <a:lnTo>
                  <a:pt x="1073" y="240"/>
                </a:lnTo>
                <a:lnTo>
                  <a:pt x="1143" y="284"/>
                </a:lnTo>
                <a:lnTo>
                  <a:pt x="1152" y="315"/>
                </a:lnTo>
                <a:lnTo>
                  <a:pt x="1170" y="295"/>
                </a:lnTo>
                <a:lnTo>
                  <a:pt x="1143" y="255"/>
                </a:lnTo>
                <a:lnTo>
                  <a:pt x="1217" y="205"/>
                </a:lnTo>
                <a:lnTo>
                  <a:pt x="1145" y="236"/>
                </a:lnTo>
                <a:lnTo>
                  <a:pt x="1119" y="222"/>
                </a:lnTo>
                <a:lnTo>
                  <a:pt x="1208" y="183"/>
                </a:lnTo>
                <a:lnTo>
                  <a:pt x="1257" y="238"/>
                </a:lnTo>
                <a:lnTo>
                  <a:pt x="1309" y="236"/>
                </a:lnTo>
                <a:lnTo>
                  <a:pt x="1342" y="260"/>
                </a:lnTo>
                <a:lnTo>
                  <a:pt x="1480" y="255"/>
                </a:lnTo>
                <a:lnTo>
                  <a:pt x="1476" y="238"/>
                </a:lnTo>
                <a:lnTo>
                  <a:pt x="1514" y="268"/>
                </a:lnTo>
                <a:lnTo>
                  <a:pt x="1520" y="242"/>
                </a:lnTo>
                <a:lnTo>
                  <a:pt x="1491" y="251"/>
                </a:lnTo>
                <a:lnTo>
                  <a:pt x="1468" y="220"/>
                </a:lnTo>
                <a:lnTo>
                  <a:pt x="1519" y="216"/>
                </a:lnTo>
                <a:lnTo>
                  <a:pt x="1539" y="240"/>
                </a:lnTo>
                <a:lnTo>
                  <a:pt x="1559" y="233"/>
                </a:lnTo>
                <a:lnTo>
                  <a:pt x="1551" y="271"/>
                </a:lnTo>
                <a:lnTo>
                  <a:pt x="1587" y="290"/>
                </a:lnTo>
                <a:lnTo>
                  <a:pt x="1578" y="238"/>
                </a:lnTo>
                <a:lnTo>
                  <a:pt x="1647" y="207"/>
                </a:lnTo>
                <a:lnTo>
                  <a:pt x="1629" y="181"/>
                </a:lnTo>
                <a:lnTo>
                  <a:pt x="1609" y="200"/>
                </a:lnTo>
                <a:lnTo>
                  <a:pt x="1644" y="154"/>
                </a:lnTo>
                <a:lnTo>
                  <a:pt x="1543" y="121"/>
                </a:lnTo>
                <a:lnTo>
                  <a:pt x="1553" y="44"/>
                </a:lnTo>
                <a:lnTo>
                  <a:pt x="1578" y="46"/>
                </a:lnTo>
                <a:lnTo>
                  <a:pt x="1590" y="0"/>
                </a:lnTo>
                <a:lnTo>
                  <a:pt x="1666" y="44"/>
                </a:lnTo>
                <a:lnTo>
                  <a:pt x="1667" y="72"/>
                </a:lnTo>
                <a:lnTo>
                  <a:pt x="1718" y="113"/>
                </a:lnTo>
                <a:lnTo>
                  <a:pt x="1687" y="112"/>
                </a:lnTo>
                <a:lnTo>
                  <a:pt x="1700" y="126"/>
                </a:lnTo>
                <a:lnTo>
                  <a:pt x="1680" y="143"/>
                </a:lnTo>
                <a:lnTo>
                  <a:pt x="1742" y="154"/>
                </a:lnTo>
                <a:lnTo>
                  <a:pt x="1723" y="163"/>
                </a:lnTo>
                <a:lnTo>
                  <a:pt x="1759" y="229"/>
                </a:lnTo>
                <a:lnTo>
                  <a:pt x="1790" y="170"/>
                </a:lnTo>
                <a:lnTo>
                  <a:pt x="1834" y="194"/>
                </a:lnTo>
                <a:lnTo>
                  <a:pt x="1846" y="231"/>
                </a:lnTo>
                <a:lnTo>
                  <a:pt x="1825" y="242"/>
                </a:lnTo>
                <a:lnTo>
                  <a:pt x="1865" y="290"/>
                </a:lnTo>
                <a:lnTo>
                  <a:pt x="1890" y="279"/>
                </a:lnTo>
                <a:lnTo>
                  <a:pt x="1920" y="206"/>
                </a:lnTo>
                <a:lnTo>
                  <a:pt x="1956" y="198"/>
                </a:lnTo>
                <a:lnTo>
                  <a:pt x="1929" y="136"/>
                </a:lnTo>
                <a:lnTo>
                  <a:pt x="2028" y="141"/>
                </a:lnTo>
                <a:lnTo>
                  <a:pt x="2069" y="178"/>
                </a:lnTo>
                <a:lnTo>
                  <a:pt x="2053" y="196"/>
                </a:lnTo>
                <a:lnTo>
                  <a:pt x="2072" y="206"/>
                </a:lnTo>
                <a:lnTo>
                  <a:pt x="2029" y="217"/>
                </a:lnTo>
                <a:lnTo>
                  <a:pt x="2068" y="298"/>
                </a:lnTo>
                <a:lnTo>
                  <a:pt x="2003" y="340"/>
                </a:lnTo>
                <a:lnTo>
                  <a:pt x="1980" y="321"/>
                </a:lnTo>
                <a:lnTo>
                  <a:pt x="1991" y="349"/>
                </a:lnTo>
                <a:lnTo>
                  <a:pt x="1891" y="329"/>
                </a:lnTo>
                <a:lnTo>
                  <a:pt x="1910" y="356"/>
                </a:lnTo>
                <a:lnTo>
                  <a:pt x="1870" y="395"/>
                </a:lnTo>
                <a:lnTo>
                  <a:pt x="1768" y="365"/>
                </a:lnTo>
                <a:lnTo>
                  <a:pt x="1806" y="398"/>
                </a:lnTo>
                <a:lnTo>
                  <a:pt x="1879" y="405"/>
                </a:lnTo>
                <a:lnTo>
                  <a:pt x="1828" y="470"/>
                </a:lnTo>
                <a:lnTo>
                  <a:pt x="1775" y="466"/>
                </a:lnTo>
                <a:lnTo>
                  <a:pt x="1749" y="502"/>
                </a:lnTo>
                <a:lnTo>
                  <a:pt x="1653" y="471"/>
                </a:lnTo>
                <a:lnTo>
                  <a:pt x="1742" y="502"/>
                </a:lnTo>
                <a:lnTo>
                  <a:pt x="1751" y="529"/>
                </a:lnTo>
                <a:lnTo>
                  <a:pt x="1687" y="541"/>
                </a:lnTo>
                <a:lnTo>
                  <a:pt x="1700" y="547"/>
                </a:lnTo>
                <a:lnTo>
                  <a:pt x="1682" y="549"/>
                </a:lnTo>
                <a:lnTo>
                  <a:pt x="1682" y="576"/>
                </a:lnTo>
                <a:lnTo>
                  <a:pt x="1611" y="613"/>
                </a:lnTo>
                <a:lnTo>
                  <a:pt x="1596" y="734"/>
                </a:lnTo>
                <a:lnTo>
                  <a:pt x="1623" y="762"/>
                </a:lnTo>
                <a:lnTo>
                  <a:pt x="1661" y="746"/>
                </a:lnTo>
                <a:lnTo>
                  <a:pt x="1678" y="839"/>
                </a:lnTo>
                <a:lnTo>
                  <a:pt x="1733" y="821"/>
                </a:lnTo>
                <a:lnTo>
                  <a:pt x="1798" y="847"/>
                </a:lnTo>
                <a:lnTo>
                  <a:pt x="1930" y="914"/>
                </a:lnTo>
                <a:lnTo>
                  <a:pt x="1920" y="941"/>
                </a:lnTo>
                <a:lnTo>
                  <a:pt x="1935" y="920"/>
                </a:lnTo>
                <a:lnTo>
                  <a:pt x="2035" y="926"/>
                </a:lnTo>
                <a:lnTo>
                  <a:pt x="2035" y="1028"/>
                </a:lnTo>
                <a:lnTo>
                  <a:pt x="2066" y="1062"/>
                </a:lnTo>
                <a:lnTo>
                  <a:pt x="2044" y="1069"/>
                </a:lnTo>
                <a:lnTo>
                  <a:pt x="2094" y="1088"/>
                </a:lnTo>
                <a:lnTo>
                  <a:pt x="2079" y="1119"/>
                </a:lnTo>
                <a:lnTo>
                  <a:pt x="2127" y="1118"/>
                </a:lnTo>
                <a:lnTo>
                  <a:pt x="2192" y="1063"/>
                </a:lnTo>
                <a:lnTo>
                  <a:pt x="2164" y="1051"/>
                </a:lnTo>
                <a:lnTo>
                  <a:pt x="2127" y="954"/>
                </a:lnTo>
                <a:lnTo>
                  <a:pt x="2250" y="870"/>
                </a:lnTo>
                <a:lnTo>
                  <a:pt x="2232" y="870"/>
                </a:lnTo>
                <a:lnTo>
                  <a:pt x="2205" y="771"/>
                </a:lnTo>
                <a:lnTo>
                  <a:pt x="2161" y="746"/>
                </a:lnTo>
                <a:lnTo>
                  <a:pt x="2219" y="705"/>
                </a:lnTo>
                <a:lnTo>
                  <a:pt x="2198" y="683"/>
                </a:lnTo>
                <a:lnTo>
                  <a:pt x="2208" y="647"/>
                </a:lnTo>
                <a:lnTo>
                  <a:pt x="2182" y="641"/>
                </a:lnTo>
                <a:lnTo>
                  <a:pt x="2208" y="604"/>
                </a:lnTo>
                <a:lnTo>
                  <a:pt x="2179" y="581"/>
                </a:lnTo>
                <a:lnTo>
                  <a:pt x="2195" y="551"/>
                </a:lnTo>
                <a:lnTo>
                  <a:pt x="2289" y="571"/>
                </a:lnTo>
                <a:lnTo>
                  <a:pt x="2331" y="554"/>
                </a:lnTo>
                <a:lnTo>
                  <a:pt x="2411" y="604"/>
                </a:lnTo>
                <a:lnTo>
                  <a:pt x="2411" y="626"/>
                </a:lnTo>
                <a:lnTo>
                  <a:pt x="2479" y="630"/>
                </a:lnTo>
                <a:lnTo>
                  <a:pt x="2485" y="680"/>
                </a:lnTo>
                <a:lnTo>
                  <a:pt x="2424" y="682"/>
                </a:lnTo>
                <a:lnTo>
                  <a:pt x="2477" y="690"/>
                </a:lnTo>
                <a:lnTo>
                  <a:pt x="2494" y="721"/>
                </a:lnTo>
                <a:lnTo>
                  <a:pt x="2437" y="763"/>
                </a:lnTo>
                <a:lnTo>
                  <a:pt x="2519" y="741"/>
                </a:lnTo>
                <a:lnTo>
                  <a:pt x="2523" y="779"/>
                </a:lnTo>
                <a:lnTo>
                  <a:pt x="2488" y="795"/>
                </a:lnTo>
                <a:lnTo>
                  <a:pt x="2538" y="756"/>
                </a:lnTo>
                <a:lnTo>
                  <a:pt x="2544" y="781"/>
                </a:lnTo>
                <a:lnTo>
                  <a:pt x="2590" y="743"/>
                </a:lnTo>
                <a:lnTo>
                  <a:pt x="2599" y="763"/>
                </a:lnTo>
                <a:lnTo>
                  <a:pt x="2632" y="711"/>
                </a:lnTo>
                <a:lnTo>
                  <a:pt x="2621" y="700"/>
                </a:lnTo>
                <a:lnTo>
                  <a:pt x="2658" y="671"/>
                </a:lnTo>
                <a:lnTo>
                  <a:pt x="2699" y="726"/>
                </a:lnTo>
                <a:lnTo>
                  <a:pt x="2664" y="739"/>
                </a:lnTo>
                <a:lnTo>
                  <a:pt x="2702" y="732"/>
                </a:lnTo>
                <a:lnTo>
                  <a:pt x="2716" y="755"/>
                </a:lnTo>
                <a:lnTo>
                  <a:pt x="2691" y="762"/>
                </a:lnTo>
                <a:lnTo>
                  <a:pt x="2725" y="766"/>
                </a:lnTo>
                <a:lnTo>
                  <a:pt x="2702" y="783"/>
                </a:lnTo>
                <a:lnTo>
                  <a:pt x="2726" y="779"/>
                </a:lnTo>
                <a:lnTo>
                  <a:pt x="2744" y="804"/>
                </a:lnTo>
                <a:lnTo>
                  <a:pt x="2732" y="815"/>
                </a:lnTo>
                <a:lnTo>
                  <a:pt x="2766" y="834"/>
                </a:lnTo>
                <a:lnTo>
                  <a:pt x="2713" y="855"/>
                </a:lnTo>
                <a:lnTo>
                  <a:pt x="2752" y="855"/>
                </a:lnTo>
                <a:lnTo>
                  <a:pt x="2743" y="875"/>
                </a:lnTo>
                <a:lnTo>
                  <a:pt x="2802" y="893"/>
                </a:lnTo>
                <a:lnTo>
                  <a:pt x="2824" y="940"/>
                </a:lnTo>
                <a:lnTo>
                  <a:pt x="2845" y="922"/>
                </a:lnTo>
                <a:lnTo>
                  <a:pt x="2903" y="953"/>
                </a:lnTo>
                <a:lnTo>
                  <a:pt x="2776" y="993"/>
                </a:lnTo>
                <a:lnTo>
                  <a:pt x="2802" y="1014"/>
                </a:lnTo>
                <a:lnTo>
                  <a:pt x="2910" y="970"/>
                </a:lnTo>
                <a:lnTo>
                  <a:pt x="2910" y="1008"/>
                </a:lnTo>
                <a:lnTo>
                  <a:pt x="2959" y="1001"/>
                </a:lnTo>
                <a:lnTo>
                  <a:pt x="2963" y="1019"/>
                </a:lnTo>
                <a:lnTo>
                  <a:pt x="2941" y="1019"/>
                </a:lnTo>
                <a:lnTo>
                  <a:pt x="2963" y="1064"/>
                </a:lnTo>
                <a:lnTo>
                  <a:pt x="2814" y="1154"/>
                </a:lnTo>
                <a:lnTo>
                  <a:pt x="2596" y="1154"/>
                </a:lnTo>
                <a:lnTo>
                  <a:pt x="2505" y="1215"/>
                </a:lnTo>
                <a:lnTo>
                  <a:pt x="2430" y="1305"/>
                </a:lnTo>
                <a:lnTo>
                  <a:pt x="2505" y="1237"/>
                </a:lnTo>
                <a:lnTo>
                  <a:pt x="2622" y="1196"/>
                </a:lnTo>
                <a:lnTo>
                  <a:pt x="2664" y="1228"/>
                </a:lnTo>
                <a:lnTo>
                  <a:pt x="2588" y="1251"/>
                </a:lnTo>
                <a:lnTo>
                  <a:pt x="2648" y="1265"/>
                </a:lnTo>
                <a:lnTo>
                  <a:pt x="2632" y="1292"/>
                </a:lnTo>
                <a:lnTo>
                  <a:pt x="2678" y="1342"/>
                </a:lnTo>
                <a:lnTo>
                  <a:pt x="2769" y="1360"/>
                </a:lnTo>
                <a:lnTo>
                  <a:pt x="2793" y="1298"/>
                </a:lnTo>
                <a:lnTo>
                  <a:pt x="2793" y="1336"/>
                </a:lnTo>
                <a:lnTo>
                  <a:pt x="2818" y="1332"/>
                </a:lnTo>
                <a:lnTo>
                  <a:pt x="2775" y="1372"/>
                </a:lnTo>
                <a:lnTo>
                  <a:pt x="2667" y="1399"/>
                </a:lnTo>
                <a:lnTo>
                  <a:pt x="2630" y="1446"/>
                </a:lnTo>
                <a:lnTo>
                  <a:pt x="2599" y="1404"/>
                </a:lnTo>
                <a:lnTo>
                  <a:pt x="2700" y="1368"/>
                </a:lnTo>
                <a:lnTo>
                  <a:pt x="2648" y="1369"/>
                </a:lnTo>
                <a:lnTo>
                  <a:pt x="2658" y="1342"/>
                </a:lnTo>
                <a:lnTo>
                  <a:pt x="2570" y="1374"/>
                </a:lnTo>
                <a:lnTo>
                  <a:pt x="2544" y="1353"/>
                </a:lnTo>
                <a:lnTo>
                  <a:pt x="2544" y="1298"/>
                </a:lnTo>
                <a:lnTo>
                  <a:pt x="2486" y="1280"/>
                </a:lnTo>
                <a:lnTo>
                  <a:pt x="2444" y="1370"/>
                </a:lnTo>
                <a:lnTo>
                  <a:pt x="2266" y="1404"/>
                </a:lnTo>
                <a:lnTo>
                  <a:pt x="2145" y="1440"/>
                </a:lnTo>
                <a:lnTo>
                  <a:pt x="2124" y="1457"/>
                </a:lnTo>
                <a:lnTo>
                  <a:pt x="2153" y="1461"/>
                </a:lnTo>
                <a:lnTo>
                  <a:pt x="2159" y="1474"/>
                </a:lnTo>
                <a:lnTo>
                  <a:pt x="2011" y="1511"/>
                </a:lnTo>
                <a:lnTo>
                  <a:pt x="2019" y="1494"/>
                </a:lnTo>
                <a:lnTo>
                  <a:pt x="2029" y="1483"/>
                </a:lnTo>
                <a:lnTo>
                  <a:pt x="2034" y="1465"/>
                </a:lnTo>
                <a:lnTo>
                  <a:pt x="2056" y="1452"/>
                </a:lnTo>
                <a:lnTo>
                  <a:pt x="2061" y="1372"/>
                </a:lnTo>
                <a:lnTo>
                  <a:pt x="2086" y="1399"/>
                </a:lnTo>
                <a:lnTo>
                  <a:pt x="2129" y="1390"/>
                </a:lnTo>
                <a:lnTo>
                  <a:pt x="2091" y="1342"/>
                </a:lnTo>
                <a:lnTo>
                  <a:pt x="1964" y="1319"/>
                </a:lnTo>
                <a:lnTo>
                  <a:pt x="1959" y="1319"/>
                </a:lnTo>
                <a:lnTo>
                  <a:pt x="1946" y="1255"/>
                </a:lnTo>
                <a:lnTo>
                  <a:pt x="1920" y="1259"/>
                </a:lnTo>
                <a:lnTo>
                  <a:pt x="1898" y="1222"/>
                </a:lnTo>
                <a:lnTo>
                  <a:pt x="1870" y="1220"/>
                </a:lnTo>
                <a:lnTo>
                  <a:pt x="1870" y="1242"/>
                </a:lnTo>
                <a:lnTo>
                  <a:pt x="1837" y="1209"/>
                </a:lnTo>
                <a:lnTo>
                  <a:pt x="1777" y="1255"/>
                </a:lnTo>
                <a:lnTo>
                  <a:pt x="1613" y="1222"/>
                </a:lnTo>
                <a:lnTo>
                  <a:pt x="1592" y="1190"/>
                </a:lnTo>
                <a:lnTo>
                  <a:pt x="1590" y="1211"/>
                </a:lnTo>
                <a:lnTo>
                  <a:pt x="635" y="1211"/>
                </a:lnTo>
                <a:lnTo>
                  <a:pt x="620" y="1177"/>
                </a:lnTo>
                <a:lnTo>
                  <a:pt x="569" y="1166"/>
                </a:lnTo>
                <a:lnTo>
                  <a:pt x="571" y="1144"/>
                </a:lnTo>
                <a:lnTo>
                  <a:pt x="465" y="1113"/>
                </a:lnTo>
                <a:lnTo>
                  <a:pt x="477" y="1097"/>
                </a:lnTo>
                <a:lnTo>
                  <a:pt x="452" y="1055"/>
                </a:lnTo>
                <a:lnTo>
                  <a:pt x="426" y="1051"/>
                </a:lnTo>
                <a:lnTo>
                  <a:pt x="367" y="960"/>
                </a:lnTo>
                <a:lnTo>
                  <a:pt x="377" y="932"/>
                </a:lnTo>
                <a:lnTo>
                  <a:pt x="380" y="882"/>
                </a:lnTo>
                <a:lnTo>
                  <a:pt x="314" y="855"/>
                </a:lnTo>
                <a:lnTo>
                  <a:pt x="191" y="695"/>
                </a:lnTo>
                <a:lnTo>
                  <a:pt x="121" y="740"/>
                </a:lnTo>
                <a:lnTo>
                  <a:pt x="103" y="719"/>
                </a:lnTo>
                <a:lnTo>
                  <a:pt x="98" y="715"/>
                </a:lnTo>
                <a:lnTo>
                  <a:pt x="63" y="671"/>
                </a:lnTo>
                <a:lnTo>
                  <a:pt x="0" y="67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15" name="Freeform 173"/>
          <p:cNvSpPr>
            <a:spLocks noChangeAspect="1"/>
          </p:cNvSpPr>
          <p:nvPr/>
        </p:nvSpPr>
        <p:spPr bwMode="auto">
          <a:xfrm>
            <a:off x="5095108" y="3489597"/>
            <a:ext cx="108693" cy="64053"/>
          </a:xfrm>
          <a:custGeom>
            <a:avLst/>
            <a:gdLst>
              <a:gd name="T0" fmla="*/ 0 w 174"/>
              <a:gd name="T1" fmla="*/ 0 h 101"/>
              <a:gd name="T2" fmla="*/ 24798502 w 174"/>
              <a:gd name="T3" fmla="*/ 5380922 h 101"/>
              <a:gd name="T4" fmla="*/ 45420747 w 174"/>
              <a:gd name="T5" fmla="*/ 27173293 h 101"/>
              <a:gd name="T6" fmla="*/ 33413116 w 174"/>
              <a:gd name="T7" fmla="*/ 22868659 h 101"/>
              <a:gd name="T8" fmla="*/ 0 w 174"/>
              <a:gd name="T9" fmla="*/ 0 h 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 h="101">
                <a:moveTo>
                  <a:pt x="0" y="0"/>
                </a:moveTo>
                <a:lnTo>
                  <a:pt x="95" y="20"/>
                </a:lnTo>
                <a:lnTo>
                  <a:pt x="174" y="101"/>
                </a:lnTo>
                <a:lnTo>
                  <a:pt x="128" y="85"/>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6" name="Freeform 174"/>
          <p:cNvSpPr>
            <a:spLocks noChangeAspect="1"/>
          </p:cNvSpPr>
          <p:nvPr/>
        </p:nvSpPr>
        <p:spPr bwMode="auto">
          <a:xfrm>
            <a:off x="5147513" y="2600631"/>
            <a:ext cx="225153" cy="157220"/>
          </a:xfrm>
          <a:custGeom>
            <a:avLst/>
            <a:gdLst>
              <a:gd name="T0" fmla="*/ 0 w 362"/>
              <a:gd name="T1" fmla="*/ 55524298 h 225"/>
              <a:gd name="T2" fmla="*/ 3881902 w 362"/>
              <a:gd name="T3" fmla="*/ 46052792 h 225"/>
              <a:gd name="T4" fmla="*/ 17338079 w 362"/>
              <a:gd name="T5" fmla="*/ 15351121 h 225"/>
              <a:gd name="T6" fmla="*/ 10868411 w 362"/>
              <a:gd name="T7" fmla="*/ 2939807 h 225"/>
              <a:gd name="T8" fmla="*/ 40110617 w 362"/>
              <a:gd name="T9" fmla="*/ 0 h 225"/>
              <a:gd name="T10" fmla="*/ 60036461 w 362"/>
              <a:gd name="T11" fmla="*/ 12084986 h 225"/>
              <a:gd name="T12" fmla="*/ 73234217 w 362"/>
              <a:gd name="T13" fmla="*/ 4899489 h 225"/>
              <a:gd name="T14" fmla="*/ 93677410 w 362"/>
              <a:gd name="T15" fmla="*/ 22536619 h 225"/>
              <a:gd name="T16" fmla="*/ 50461678 w 362"/>
              <a:gd name="T17" fmla="*/ 49318927 h 225"/>
              <a:gd name="T18" fmla="*/ 46838705 w 362"/>
              <a:gd name="T19" fmla="*/ 65649603 h 225"/>
              <a:gd name="T20" fmla="*/ 25618724 w 362"/>
              <a:gd name="T21" fmla="*/ 73488328 h 225"/>
              <a:gd name="T22" fmla="*/ 16044450 w 362"/>
              <a:gd name="T23" fmla="*/ 60423787 h 225"/>
              <a:gd name="T24" fmla="*/ 0 w 362"/>
              <a:gd name="T25" fmla="*/ 55524298 h 2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2" h="225">
                <a:moveTo>
                  <a:pt x="0" y="170"/>
                </a:moveTo>
                <a:lnTo>
                  <a:pt x="15" y="141"/>
                </a:lnTo>
                <a:lnTo>
                  <a:pt x="67" y="47"/>
                </a:lnTo>
                <a:lnTo>
                  <a:pt x="42" y="9"/>
                </a:lnTo>
                <a:lnTo>
                  <a:pt x="155" y="0"/>
                </a:lnTo>
                <a:lnTo>
                  <a:pt x="232" y="37"/>
                </a:lnTo>
                <a:lnTo>
                  <a:pt x="283" y="15"/>
                </a:lnTo>
                <a:lnTo>
                  <a:pt x="362" y="69"/>
                </a:lnTo>
                <a:lnTo>
                  <a:pt x="195" y="151"/>
                </a:lnTo>
                <a:lnTo>
                  <a:pt x="181" y="201"/>
                </a:lnTo>
                <a:lnTo>
                  <a:pt x="99" y="225"/>
                </a:lnTo>
                <a:lnTo>
                  <a:pt x="62" y="185"/>
                </a:lnTo>
                <a:lnTo>
                  <a:pt x="0" y="17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7" name="Freeform 175"/>
          <p:cNvSpPr>
            <a:spLocks noChangeAspect="1"/>
          </p:cNvSpPr>
          <p:nvPr/>
        </p:nvSpPr>
        <p:spPr bwMode="auto">
          <a:xfrm>
            <a:off x="5211566" y="2460880"/>
            <a:ext cx="155277" cy="85402"/>
          </a:xfrm>
          <a:custGeom>
            <a:avLst/>
            <a:gdLst>
              <a:gd name="T0" fmla="*/ 0 w 254"/>
              <a:gd name="T1" fmla="*/ 29040000 h 127"/>
              <a:gd name="T2" fmla="*/ 14500000 w 254"/>
              <a:gd name="T3" fmla="*/ 34787500 h 127"/>
              <a:gd name="T4" fmla="*/ 18250000 w 254"/>
              <a:gd name="T5" fmla="*/ 28737500 h 127"/>
              <a:gd name="T6" fmla="*/ 21250000 w 254"/>
              <a:gd name="T7" fmla="*/ 38417500 h 127"/>
              <a:gd name="T8" fmla="*/ 28000000 w 254"/>
              <a:gd name="T9" fmla="*/ 34182500 h 127"/>
              <a:gd name="T10" fmla="*/ 27000000 w 254"/>
              <a:gd name="T11" fmla="*/ 25410000 h 127"/>
              <a:gd name="T12" fmla="*/ 33750000 w 254"/>
              <a:gd name="T13" fmla="*/ 30552500 h 127"/>
              <a:gd name="T14" fmla="*/ 37750000 w 254"/>
              <a:gd name="T15" fmla="*/ 16637500 h 127"/>
              <a:gd name="T16" fmla="*/ 43500000 w 254"/>
              <a:gd name="T17" fmla="*/ 15730000 h 127"/>
              <a:gd name="T18" fmla="*/ 45750000 w 254"/>
              <a:gd name="T19" fmla="*/ 28435000 h 127"/>
              <a:gd name="T20" fmla="*/ 59250000 w 254"/>
              <a:gd name="T21" fmla="*/ 18755000 h 127"/>
              <a:gd name="T22" fmla="*/ 55000000 w 254"/>
              <a:gd name="T23" fmla="*/ 7865000 h 127"/>
              <a:gd name="T24" fmla="*/ 63500000 w 254"/>
              <a:gd name="T25" fmla="*/ 5445000 h 127"/>
              <a:gd name="T26" fmla="*/ 54500000 w 254"/>
              <a:gd name="T27" fmla="*/ 0 h 127"/>
              <a:gd name="T28" fmla="*/ 31500000 w 254"/>
              <a:gd name="T29" fmla="*/ 5445000 h 127"/>
              <a:gd name="T30" fmla="*/ 0 w 254"/>
              <a:gd name="T31" fmla="*/ 29040000 h 1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4" h="127">
                <a:moveTo>
                  <a:pt x="0" y="96"/>
                </a:moveTo>
                <a:lnTo>
                  <a:pt x="58" y="115"/>
                </a:lnTo>
                <a:lnTo>
                  <a:pt x="73" y="95"/>
                </a:lnTo>
                <a:lnTo>
                  <a:pt x="85" y="127"/>
                </a:lnTo>
                <a:lnTo>
                  <a:pt x="112" y="113"/>
                </a:lnTo>
                <a:lnTo>
                  <a:pt x="108" y="84"/>
                </a:lnTo>
                <a:lnTo>
                  <a:pt x="135" y="101"/>
                </a:lnTo>
                <a:lnTo>
                  <a:pt x="151" y="55"/>
                </a:lnTo>
                <a:lnTo>
                  <a:pt x="174" y="52"/>
                </a:lnTo>
                <a:lnTo>
                  <a:pt x="183" y="94"/>
                </a:lnTo>
                <a:lnTo>
                  <a:pt x="237" y="62"/>
                </a:lnTo>
                <a:lnTo>
                  <a:pt x="220" y="26"/>
                </a:lnTo>
                <a:lnTo>
                  <a:pt x="254" y="18"/>
                </a:lnTo>
                <a:lnTo>
                  <a:pt x="218" y="0"/>
                </a:lnTo>
                <a:lnTo>
                  <a:pt x="126" y="18"/>
                </a:lnTo>
                <a:lnTo>
                  <a:pt x="0" y="9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8" name="Freeform 176"/>
          <p:cNvSpPr>
            <a:spLocks noChangeAspect="1"/>
          </p:cNvSpPr>
          <p:nvPr/>
        </p:nvSpPr>
        <p:spPr bwMode="auto">
          <a:xfrm>
            <a:off x="5293086" y="2658860"/>
            <a:ext cx="384314" cy="207685"/>
          </a:xfrm>
          <a:custGeom>
            <a:avLst/>
            <a:gdLst>
              <a:gd name="T0" fmla="*/ 0 w 627"/>
              <a:gd name="T1" fmla="*/ 30308096 h 307"/>
              <a:gd name="T2" fmla="*/ 8042108 w 627"/>
              <a:gd name="T3" fmla="*/ 22654302 h 307"/>
              <a:gd name="T4" fmla="*/ 4021054 w 627"/>
              <a:gd name="T5" fmla="*/ 18674417 h 307"/>
              <a:gd name="T6" fmla="*/ 22870026 w 627"/>
              <a:gd name="T7" fmla="*/ 5204337 h 307"/>
              <a:gd name="T8" fmla="*/ 38200263 w 627"/>
              <a:gd name="T9" fmla="*/ 0 h 307"/>
              <a:gd name="T10" fmla="*/ 43226455 w 627"/>
              <a:gd name="T11" fmla="*/ 9490196 h 307"/>
              <a:gd name="T12" fmla="*/ 37949104 w 627"/>
              <a:gd name="T13" fmla="*/ 15307035 h 307"/>
              <a:gd name="T14" fmla="*/ 51771383 w 627"/>
              <a:gd name="T15" fmla="*/ 7347266 h 307"/>
              <a:gd name="T16" fmla="*/ 67101620 w 627"/>
              <a:gd name="T17" fmla="*/ 13776055 h 307"/>
              <a:gd name="T18" fmla="*/ 61572608 w 627"/>
              <a:gd name="T19" fmla="*/ 20817347 h 307"/>
              <a:gd name="T20" fmla="*/ 79416442 w 627"/>
              <a:gd name="T21" fmla="*/ 15919538 h 307"/>
              <a:gd name="T22" fmla="*/ 74389749 w 627"/>
              <a:gd name="T23" fmla="*/ 8265744 h 307"/>
              <a:gd name="T24" fmla="*/ 81426718 w 627"/>
              <a:gd name="T25" fmla="*/ 9184221 h 307"/>
              <a:gd name="T26" fmla="*/ 95751817 w 627"/>
              <a:gd name="T27" fmla="*/ 34287981 h 307"/>
              <a:gd name="T28" fmla="*/ 100526850 w 627"/>
              <a:gd name="T29" fmla="*/ 28471141 h 307"/>
              <a:gd name="T30" fmla="*/ 94746679 w 627"/>
              <a:gd name="T31" fmla="*/ 612503 h 307"/>
              <a:gd name="T32" fmla="*/ 106307522 w 627"/>
              <a:gd name="T33" fmla="*/ 1530427 h 307"/>
              <a:gd name="T34" fmla="*/ 119124663 w 627"/>
              <a:gd name="T35" fmla="*/ 10714648 h 307"/>
              <a:gd name="T36" fmla="*/ 126161633 w 627"/>
              <a:gd name="T37" fmla="*/ 45615132 h 307"/>
              <a:gd name="T38" fmla="*/ 157576086 w 627"/>
              <a:gd name="T39" fmla="*/ 62146619 h 307"/>
              <a:gd name="T40" fmla="*/ 157073266 w 627"/>
              <a:gd name="T41" fmla="*/ 71024866 h 307"/>
              <a:gd name="T42" fmla="*/ 148528839 w 627"/>
              <a:gd name="T43" fmla="*/ 67350956 h 307"/>
              <a:gd name="T44" fmla="*/ 138978774 w 627"/>
              <a:gd name="T45" fmla="*/ 73167796 h 307"/>
              <a:gd name="T46" fmla="*/ 152298233 w 627"/>
              <a:gd name="T47" fmla="*/ 80821037 h 307"/>
              <a:gd name="T48" fmla="*/ 140235071 w 627"/>
              <a:gd name="T49" fmla="*/ 88474831 h 307"/>
              <a:gd name="T50" fmla="*/ 119878642 w 627"/>
              <a:gd name="T51" fmla="*/ 84800921 h 307"/>
              <a:gd name="T52" fmla="*/ 108317799 w 627"/>
              <a:gd name="T53" fmla="*/ 75004197 h 307"/>
              <a:gd name="T54" fmla="*/ 82432358 w 627"/>
              <a:gd name="T55" fmla="*/ 90923735 h 307"/>
              <a:gd name="T56" fmla="*/ 49761107 w 627"/>
              <a:gd name="T57" fmla="*/ 93985143 h 307"/>
              <a:gd name="T58" fmla="*/ 43478116 w 627"/>
              <a:gd name="T59" fmla="*/ 79290610 h 307"/>
              <a:gd name="T60" fmla="*/ 25634282 w 627"/>
              <a:gd name="T61" fmla="*/ 78065604 h 307"/>
              <a:gd name="T62" fmla="*/ 14325099 w 627"/>
              <a:gd name="T63" fmla="*/ 65514001 h 307"/>
              <a:gd name="T64" fmla="*/ 59813491 w 627"/>
              <a:gd name="T65" fmla="*/ 57554232 h 307"/>
              <a:gd name="T66" fmla="*/ 12314321 w 627"/>
              <a:gd name="T67" fmla="*/ 53880876 h 307"/>
              <a:gd name="T68" fmla="*/ 6282991 w 627"/>
              <a:gd name="T69" fmla="*/ 45921106 h 307"/>
              <a:gd name="T70" fmla="*/ 30409314 w 627"/>
              <a:gd name="T71" fmla="*/ 37042860 h 307"/>
              <a:gd name="T72" fmla="*/ 8042108 w 627"/>
              <a:gd name="T73" fmla="*/ 38573840 h 307"/>
              <a:gd name="T74" fmla="*/ 9801225 w 627"/>
              <a:gd name="T75" fmla="*/ 34287981 h 307"/>
              <a:gd name="T76" fmla="*/ 0 w 627"/>
              <a:gd name="T77" fmla="*/ 30308096 h 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27" h="307">
                <a:moveTo>
                  <a:pt x="0" y="99"/>
                </a:moveTo>
                <a:lnTo>
                  <a:pt x="32" y="74"/>
                </a:lnTo>
                <a:lnTo>
                  <a:pt x="16" y="61"/>
                </a:lnTo>
                <a:lnTo>
                  <a:pt x="91" y="17"/>
                </a:lnTo>
                <a:lnTo>
                  <a:pt x="152" y="0"/>
                </a:lnTo>
                <a:lnTo>
                  <a:pt x="172" y="31"/>
                </a:lnTo>
                <a:lnTo>
                  <a:pt x="151" y="50"/>
                </a:lnTo>
                <a:lnTo>
                  <a:pt x="206" y="24"/>
                </a:lnTo>
                <a:lnTo>
                  <a:pt x="267" y="45"/>
                </a:lnTo>
                <a:lnTo>
                  <a:pt x="245" y="68"/>
                </a:lnTo>
                <a:lnTo>
                  <a:pt x="316" y="52"/>
                </a:lnTo>
                <a:lnTo>
                  <a:pt x="296" y="27"/>
                </a:lnTo>
                <a:lnTo>
                  <a:pt x="324" y="30"/>
                </a:lnTo>
                <a:lnTo>
                  <a:pt x="381" y="112"/>
                </a:lnTo>
                <a:lnTo>
                  <a:pt x="400" y="93"/>
                </a:lnTo>
                <a:lnTo>
                  <a:pt x="377" y="2"/>
                </a:lnTo>
                <a:lnTo>
                  <a:pt x="423" y="5"/>
                </a:lnTo>
                <a:lnTo>
                  <a:pt x="474" y="35"/>
                </a:lnTo>
                <a:lnTo>
                  <a:pt x="502" y="149"/>
                </a:lnTo>
                <a:lnTo>
                  <a:pt x="627" y="203"/>
                </a:lnTo>
                <a:lnTo>
                  <a:pt x="625" y="232"/>
                </a:lnTo>
                <a:lnTo>
                  <a:pt x="591" y="220"/>
                </a:lnTo>
                <a:lnTo>
                  <a:pt x="553" y="239"/>
                </a:lnTo>
                <a:lnTo>
                  <a:pt x="606" y="264"/>
                </a:lnTo>
                <a:lnTo>
                  <a:pt x="558" y="289"/>
                </a:lnTo>
                <a:lnTo>
                  <a:pt x="477" y="277"/>
                </a:lnTo>
                <a:lnTo>
                  <a:pt x="431" y="245"/>
                </a:lnTo>
                <a:lnTo>
                  <a:pt x="328" y="297"/>
                </a:lnTo>
                <a:lnTo>
                  <a:pt x="198" y="307"/>
                </a:lnTo>
                <a:lnTo>
                  <a:pt x="173" y="259"/>
                </a:lnTo>
                <a:lnTo>
                  <a:pt x="102" y="255"/>
                </a:lnTo>
                <a:lnTo>
                  <a:pt x="57" y="214"/>
                </a:lnTo>
                <a:lnTo>
                  <a:pt x="238" y="188"/>
                </a:lnTo>
                <a:lnTo>
                  <a:pt x="49" y="176"/>
                </a:lnTo>
                <a:lnTo>
                  <a:pt x="25" y="150"/>
                </a:lnTo>
                <a:lnTo>
                  <a:pt x="121" y="121"/>
                </a:lnTo>
                <a:lnTo>
                  <a:pt x="32" y="126"/>
                </a:lnTo>
                <a:lnTo>
                  <a:pt x="39" y="112"/>
                </a:lnTo>
                <a:lnTo>
                  <a:pt x="0" y="99"/>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9" name="Freeform 177"/>
          <p:cNvSpPr>
            <a:spLocks noChangeAspect="1"/>
          </p:cNvSpPr>
          <p:nvPr/>
        </p:nvSpPr>
        <p:spPr bwMode="auto">
          <a:xfrm>
            <a:off x="5322201" y="2489996"/>
            <a:ext cx="260091" cy="116459"/>
          </a:xfrm>
          <a:custGeom>
            <a:avLst/>
            <a:gdLst>
              <a:gd name="T0" fmla="*/ 0 w 424"/>
              <a:gd name="T1" fmla="*/ 35473901 h 170"/>
              <a:gd name="T2" fmla="*/ 3775869 w 424"/>
              <a:gd name="T3" fmla="*/ 31078954 h 170"/>
              <a:gd name="T4" fmla="*/ 22402351 w 424"/>
              <a:gd name="T5" fmla="*/ 26055918 h 170"/>
              <a:gd name="T6" fmla="*/ 3775869 w 424"/>
              <a:gd name="T7" fmla="*/ 26997772 h 170"/>
              <a:gd name="T8" fmla="*/ 25171288 w 424"/>
              <a:gd name="T9" fmla="*/ 21660971 h 170"/>
              <a:gd name="T10" fmla="*/ 7803094 w 424"/>
              <a:gd name="T11" fmla="*/ 21660971 h 170"/>
              <a:gd name="T12" fmla="*/ 9313241 w 424"/>
              <a:gd name="T13" fmla="*/ 15696640 h 170"/>
              <a:gd name="T14" fmla="*/ 25674503 w 424"/>
              <a:gd name="T15" fmla="*/ 15382315 h 170"/>
              <a:gd name="T16" fmla="*/ 14347398 w 424"/>
              <a:gd name="T17" fmla="*/ 14126696 h 170"/>
              <a:gd name="T18" fmla="*/ 23409282 w 424"/>
              <a:gd name="T19" fmla="*/ 8789894 h 170"/>
              <a:gd name="T20" fmla="*/ 44804701 w 424"/>
              <a:gd name="T21" fmla="*/ 15382315 h 170"/>
              <a:gd name="T22" fmla="*/ 55628591 w 424"/>
              <a:gd name="T23" fmla="*/ 28881481 h 170"/>
              <a:gd name="T24" fmla="*/ 76017078 w 424"/>
              <a:gd name="T25" fmla="*/ 29509571 h 170"/>
              <a:gd name="T26" fmla="*/ 67962627 w 424"/>
              <a:gd name="T27" fmla="*/ 21660971 h 170"/>
              <a:gd name="T28" fmla="*/ 72493068 w 424"/>
              <a:gd name="T29" fmla="*/ 16324169 h 170"/>
              <a:gd name="T30" fmla="*/ 63683543 w 424"/>
              <a:gd name="T31" fmla="*/ 10045513 h 170"/>
              <a:gd name="T32" fmla="*/ 77779083 w 424"/>
              <a:gd name="T33" fmla="*/ 0 h 170"/>
              <a:gd name="T34" fmla="*/ 83820172 w 424"/>
              <a:gd name="T35" fmla="*/ 11929222 h 170"/>
              <a:gd name="T36" fmla="*/ 79541088 w 424"/>
              <a:gd name="T37" fmla="*/ 17266024 h 170"/>
              <a:gd name="T38" fmla="*/ 87344183 w 424"/>
              <a:gd name="T39" fmla="*/ 18835968 h 170"/>
              <a:gd name="T40" fmla="*/ 84575747 w 424"/>
              <a:gd name="T41" fmla="*/ 25114624 h 170"/>
              <a:gd name="T42" fmla="*/ 94644062 w 424"/>
              <a:gd name="T43" fmla="*/ 26684007 h 170"/>
              <a:gd name="T44" fmla="*/ 99930077 w 424"/>
              <a:gd name="T45" fmla="*/ 18521643 h 170"/>
              <a:gd name="T46" fmla="*/ 106726240 w 424"/>
              <a:gd name="T47" fmla="*/ 28253391 h 170"/>
              <a:gd name="T48" fmla="*/ 101440224 w 424"/>
              <a:gd name="T49" fmla="*/ 39868849 h 170"/>
              <a:gd name="T50" fmla="*/ 78282800 w 424"/>
              <a:gd name="T51" fmla="*/ 39241319 h 170"/>
              <a:gd name="T52" fmla="*/ 43294555 w 424"/>
              <a:gd name="T53" fmla="*/ 53368015 h 170"/>
              <a:gd name="T54" fmla="*/ 28947156 w 424"/>
              <a:gd name="T55" fmla="*/ 46147504 h 170"/>
              <a:gd name="T56" fmla="*/ 58648885 w 424"/>
              <a:gd name="T57" fmla="*/ 34218282 h 170"/>
              <a:gd name="T58" fmla="*/ 33226240 w 424"/>
              <a:gd name="T59" fmla="*/ 41438793 h 170"/>
              <a:gd name="T60" fmla="*/ 37505324 w 424"/>
              <a:gd name="T61" fmla="*/ 31707044 h 170"/>
              <a:gd name="T62" fmla="*/ 24416214 w 424"/>
              <a:gd name="T63" fmla="*/ 42066322 h 170"/>
              <a:gd name="T64" fmla="*/ 9313241 w 424"/>
              <a:gd name="T65" fmla="*/ 39241319 h 170"/>
              <a:gd name="T66" fmla="*/ 0 w 424"/>
              <a:gd name="T67" fmla="*/ 35473901 h 1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24" h="170">
                <a:moveTo>
                  <a:pt x="0" y="113"/>
                </a:moveTo>
                <a:lnTo>
                  <a:pt x="15" y="99"/>
                </a:lnTo>
                <a:lnTo>
                  <a:pt x="89" y="83"/>
                </a:lnTo>
                <a:lnTo>
                  <a:pt x="15" y="86"/>
                </a:lnTo>
                <a:lnTo>
                  <a:pt x="100" y="69"/>
                </a:lnTo>
                <a:lnTo>
                  <a:pt x="31" y="69"/>
                </a:lnTo>
                <a:lnTo>
                  <a:pt x="37" y="50"/>
                </a:lnTo>
                <a:lnTo>
                  <a:pt x="102" y="49"/>
                </a:lnTo>
                <a:lnTo>
                  <a:pt x="57" y="45"/>
                </a:lnTo>
                <a:lnTo>
                  <a:pt x="93" y="28"/>
                </a:lnTo>
                <a:lnTo>
                  <a:pt x="178" y="49"/>
                </a:lnTo>
                <a:lnTo>
                  <a:pt x="221" y="92"/>
                </a:lnTo>
                <a:lnTo>
                  <a:pt x="302" y="94"/>
                </a:lnTo>
                <a:lnTo>
                  <a:pt x="270" y="69"/>
                </a:lnTo>
                <a:lnTo>
                  <a:pt x="288" y="52"/>
                </a:lnTo>
                <a:lnTo>
                  <a:pt x="253" y="32"/>
                </a:lnTo>
                <a:lnTo>
                  <a:pt x="309" y="0"/>
                </a:lnTo>
                <a:lnTo>
                  <a:pt x="333" y="38"/>
                </a:lnTo>
                <a:lnTo>
                  <a:pt x="316" y="55"/>
                </a:lnTo>
                <a:lnTo>
                  <a:pt x="347" y="60"/>
                </a:lnTo>
                <a:lnTo>
                  <a:pt x="336" y="80"/>
                </a:lnTo>
                <a:lnTo>
                  <a:pt x="376" y="85"/>
                </a:lnTo>
                <a:lnTo>
                  <a:pt x="397" y="59"/>
                </a:lnTo>
                <a:lnTo>
                  <a:pt x="424" y="90"/>
                </a:lnTo>
                <a:lnTo>
                  <a:pt x="403" y="127"/>
                </a:lnTo>
                <a:lnTo>
                  <a:pt x="311" y="125"/>
                </a:lnTo>
                <a:lnTo>
                  <a:pt x="172" y="170"/>
                </a:lnTo>
                <a:lnTo>
                  <a:pt x="115" y="147"/>
                </a:lnTo>
                <a:lnTo>
                  <a:pt x="233" y="109"/>
                </a:lnTo>
                <a:lnTo>
                  <a:pt x="132" y="132"/>
                </a:lnTo>
                <a:lnTo>
                  <a:pt x="149" y="101"/>
                </a:lnTo>
                <a:lnTo>
                  <a:pt x="97" y="134"/>
                </a:lnTo>
                <a:lnTo>
                  <a:pt x="37" y="125"/>
                </a:lnTo>
                <a:lnTo>
                  <a:pt x="0" y="113"/>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0" name="Freeform 178"/>
          <p:cNvSpPr>
            <a:spLocks noChangeAspect="1"/>
          </p:cNvSpPr>
          <p:nvPr/>
        </p:nvSpPr>
        <p:spPr bwMode="auto">
          <a:xfrm>
            <a:off x="5582292" y="2369654"/>
            <a:ext cx="133928" cy="73758"/>
          </a:xfrm>
          <a:custGeom>
            <a:avLst/>
            <a:gdLst>
              <a:gd name="T0" fmla="*/ 0 w 220"/>
              <a:gd name="T1" fmla="*/ 0 h 106"/>
              <a:gd name="T2" fmla="*/ 4462180 w 220"/>
              <a:gd name="T3" fmla="*/ 12307438 h 106"/>
              <a:gd name="T4" fmla="*/ 17849217 w 220"/>
              <a:gd name="T5" fmla="*/ 12307438 h 106"/>
              <a:gd name="T6" fmla="*/ 13634992 w 220"/>
              <a:gd name="T7" fmla="*/ 14898568 h 106"/>
              <a:gd name="T8" fmla="*/ 16609446 w 220"/>
              <a:gd name="T9" fmla="*/ 19108797 h 106"/>
              <a:gd name="T10" fmla="*/ 5206042 w 220"/>
              <a:gd name="T11" fmla="*/ 21052287 h 106"/>
              <a:gd name="T12" fmla="*/ 24294533 w 220"/>
              <a:gd name="T13" fmla="*/ 25586337 h 106"/>
              <a:gd name="T14" fmla="*/ 54538970 w 220"/>
              <a:gd name="T15" fmla="*/ 34331185 h 106"/>
              <a:gd name="T16" fmla="*/ 50076790 w 220"/>
              <a:gd name="T17" fmla="*/ 14574748 h 106"/>
              <a:gd name="T18" fmla="*/ 28013348 w 220"/>
              <a:gd name="T19" fmla="*/ 2591129 h 106"/>
              <a:gd name="T20" fmla="*/ 20824170 w 220"/>
              <a:gd name="T21" fmla="*/ 7772819 h 106"/>
              <a:gd name="T22" fmla="*/ 18840536 w 220"/>
              <a:gd name="T23" fmla="*/ 0 h 106"/>
              <a:gd name="T24" fmla="*/ 0 w 220"/>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0" h="106">
                <a:moveTo>
                  <a:pt x="0" y="0"/>
                </a:moveTo>
                <a:lnTo>
                  <a:pt x="18" y="38"/>
                </a:lnTo>
                <a:lnTo>
                  <a:pt x="72" y="38"/>
                </a:lnTo>
                <a:lnTo>
                  <a:pt x="55" y="46"/>
                </a:lnTo>
                <a:lnTo>
                  <a:pt x="67" y="59"/>
                </a:lnTo>
                <a:lnTo>
                  <a:pt x="21" y="65"/>
                </a:lnTo>
                <a:lnTo>
                  <a:pt x="98" y="79"/>
                </a:lnTo>
                <a:lnTo>
                  <a:pt x="220" y="106"/>
                </a:lnTo>
                <a:lnTo>
                  <a:pt x="202" y="45"/>
                </a:lnTo>
                <a:lnTo>
                  <a:pt x="113" y="8"/>
                </a:lnTo>
                <a:lnTo>
                  <a:pt x="84" y="24"/>
                </a:lnTo>
                <a:lnTo>
                  <a:pt x="76" y="0"/>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1" name="Freeform 179"/>
          <p:cNvSpPr>
            <a:spLocks noChangeAspect="1"/>
          </p:cNvSpPr>
          <p:nvPr/>
        </p:nvSpPr>
        <p:spPr bwMode="auto">
          <a:xfrm>
            <a:off x="5644402" y="2509406"/>
            <a:ext cx="106755" cy="69875"/>
          </a:xfrm>
          <a:custGeom>
            <a:avLst/>
            <a:gdLst>
              <a:gd name="T0" fmla="*/ 0 w 177"/>
              <a:gd name="T1" fmla="*/ 19684169 h 107"/>
              <a:gd name="T2" fmla="*/ 4866836 w 177"/>
              <a:gd name="T3" fmla="*/ 12552170 h 107"/>
              <a:gd name="T4" fmla="*/ 13140360 w 177"/>
              <a:gd name="T5" fmla="*/ 13978249 h 107"/>
              <a:gd name="T6" fmla="*/ 2676612 w 177"/>
              <a:gd name="T7" fmla="*/ 6561568 h 107"/>
              <a:gd name="T8" fmla="*/ 5110030 w 177"/>
              <a:gd name="T9" fmla="*/ 1997045 h 107"/>
              <a:gd name="T10" fmla="*/ 22387152 w 177"/>
              <a:gd name="T11" fmla="*/ 11696522 h 107"/>
              <a:gd name="T12" fmla="*/ 12653479 w 177"/>
              <a:gd name="T13" fmla="*/ 1426614 h 107"/>
              <a:gd name="T14" fmla="*/ 38447318 w 177"/>
              <a:gd name="T15" fmla="*/ 0 h 107"/>
              <a:gd name="T16" fmla="*/ 43070960 w 177"/>
              <a:gd name="T17" fmla="*/ 22536862 h 107"/>
              <a:gd name="T18" fmla="*/ 37960930 w 177"/>
              <a:gd name="T19" fmla="*/ 18827987 h 107"/>
              <a:gd name="T20" fmla="*/ 37230855 w 177"/>
              <a:gd name="T21" fmla="*/ 30524509 h 107"/>
              <a:gd name="T22" fmla="*/ 16547047 w 177"/>
              <a:gd name="T23" fmla="*/ 29097896 h 107"/>
              <a:gd name="T24" fmla="*/ 20683808 w 177"/>
              <a:gd name="T25" fmla="*/ 25959987 h 107"/>
              <a:gd name="T26" fmla="*/ 15330584 w 177"/>
              <a:gd name="T27" fmla="*/ 21681214 h 107"/>
              <a:gd name="T28" fmla="*/ 30173794 w 177"/>
              <a:gd name="T29" fmla="*/ 15690079 h 107"/>
              <a:gd name="T30" fmla="*/ 0 w 177"/>
              <a:gd name="T31" fmla="*/ 19684169 h 1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7" h="107">
                <a:moveTo>
                  <a:pt x="0" y="69"/>
                </a:moveTo>
                <a:lnTo>
                  <a:pt x="20" y="44"/>
                </a:lnTo>
                <a:lnTo>
                  <a:pt x="54" y="49"/>
                </a:lnTo>
                <a:lnTo>
                  <a:pt x="11" y="23"/>
                </a:lnTo>
                <a:lnTo>
                  <a:pt x="21" y="7"/>
                </a:lnTo>
                <a:lnTo>
                  <a:pt x="92" y="41"/>
                </a:lnTo>
                <a:lnTo>
                  <a:pt x="52" y="5"/>
                </a:lnTo>
                <a:lnTo>
                  <a:pt x="158" y="0"/>
                </a:lnTo>
                <a:lnTo>
                  <a:pt x="177" y="79"/>
                </a:lnTo>
                <a:lnTo>
                  <a:pt x="156" y="66"/>
                </a:lnTo>
                <a:lnTo>
                  <a:pt x="153" y="107"/>
                </a:lnTo>
                <a:lnTo>
                  <a:pt x="68" y="102"/>
                </a:lnTo>
                <a:lnTo>
                  <a:pt x="85" y="91"/>
                </a:lnTo>
                <a:lnTo>
                  <a:pt x="63" y="76"/>
                </a:lnTo>
                <a:lnTo>
                  <a:pt x="124" y="55"/>
                </a:lnTo>
                <a:lnTo>
                  <a:pt x="0" y="69"/>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2" name="Freeform 180"/>
          <p:cNvSpPr>
            <a:spLocks noChangeAspect="1"/>
          </p:cNvSpPr>
          <p:nvPr/>
        </p:nvSpPr>
        <p:spPr bwMode="auto">
          <a:xfrm>
            <a:off x="5650226" y="2633628"/>
            <a:ext cx="122283" cy="114517"/>
          </a:xfrm>
          <a:custGeom>
            <a:avLst/>
            <a:gdLst>
              <a:gd name="T0" fmla="*/ 0 w 206"/>
              <a:gd name="T1" fmla="*/ 26107867 h 169"/>
              <a:gd name="T2" fmla="*/ 2357079 w 206"/>
              <a:gd name="T3" fmla="*/ 19350348 h 169"/>
              <a:gd name="T4" fmla="*/ 18620681 w 206"/>
              <a:gd name="T5" fmla="*/ 23343452 h 169"/>
              <a:gd name="T6" fmla="*/ 16263602 w 206"/>
              <a:gd name="T7" fmla="*/ 15050209 h 169"/>
              <a:gd name="T8" fmla="*/ 20506344 w 206"/>
              <a:gd name="T9" fmla="*/ 15664831 h 169"/>
              <a:gd name="T10" fmla="*/ 9899732 w 206"/>
              <a:gd name="T11" fmla="*/ 11057658 h 169"/>
              <a:gd name="T12" fmla="*/ 14849355 w 206"/>
              <a:gd name="T13" fmla="*/ 8600278 h 169"/>
              <a:gd name="T14" fmla="*/ 10135197 w 206"/>
              <a:gd name="T15" fmla="*/ 4607173 h 169"/>
              <a:gd name="T16" fmla="*/ 41012688 w 206"/>
              <a:gd name="T17" fmla="*/ 0 h 169"/>
              <a:gd name="T18" fmla="*/ 42191470 w 206"/>
              <a:gd name="T19" fmla="*/ 11364692 h 169"/>
              <a:gd name="T20" fmla="*/ 32763154 w 206"/>
              <a:gd name="T21" fmla="*/ 20886072 h 169"/>
              <a:gd name="T22" fmla="*/ 46905628 w 206"/>
              <a:gd name="T23" fmla="*/ 23343452 h 169"/>
              <a:gd name="T24" fmla="*/ 48555341 w 206"/>
              <a:gd name="T25" fmla="*/ 41772698 h 169"/>
              <a:gd name="T26" fmla="*/ 27813046 w 206"/>
              <a:gd name="T27" fmla="*/ 51908700 h 169"/>
              <a:gd name="T28" fmla="*/ 18620681 w 206"/>
              <a:gd name="T29" fmla="*/ 37165525 h 169"/>
              <a:gd name="T30" fmla="*/ 0 w 206"/>
              <a:gd name="T31" fmla="*/ 26107867 h 16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6" h="169">
                <a:moveTo>
                  <a:pt x="0" y="85"/>
                </a:moveTo>
                <a:lnTo>
                  <a:pt x="10" y="63"/>
                </a:lnTo>
                <a:lnTo>
                  <a:pt x="79" y="76"/>
                </a:lnTo>
                <a:lnTo>
                  <a:pt x="69" y="49"/>
                </a:lnTo>
                <a:lnTo>
                  <a:pt x="87" y="51"/>
                </a:lnTo>
                <a:lnTo>
                  <a:pt x="42" y="36"/>
                </a:lnTo>
                <a:lnTo>
                  <a:pt x="63" y="28"/>
                </a:lnTo>
                <a:lnTo>
                  <a:pt x="43" y="15"/>
                </a:lnTo>
                <a:lnTo>
                  <a:pt x="174" y="0"/>
                </a:lnTo>
                <a:lnTo>
                  <a:pt x="179" y="37"/>
                </a:lnTo>
                <a:lnTo>
                  <a:pt x="139" y="68"/>
                </a:lnTo>
                <a:lnTo>
                  <a:pt x="199" y="76"/>
                </a:lnTo>
                <a:lnTo>
                  <a:pt x="206" y="136"/>
                </a:lnTo>
                <a:lnTo>
                  <a:pt x="118" y="169"/>
                </a:lnTo>
                <a:lnTo>
                  <a:pt x="79" y="121"/>
                </a:lnTo>
                <a:lnTo>
                  <a:pt x="0" y="85"/>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3" name="Freeform 181"/>
          <p:cNvSpPr>
            <a:spLocks noChangeAspect="1"/>
          </p:cNvSpPr>
          <p:nvPr/>
        </p:nvSpPr>
        <p:spPr bwMode="auto">
          <a:xfrm>
            <a:off x="5735629" y="2391006"/>
            <a:ext cx="75698" cy="56288"/>
          </a:xfrm>
          <a:custGeom>
            <a:avLst/>
            <a:gdLst>
              <a:gd name="T0" fmla="*/ 0 w 124"/>
              <a:gd name="T1" fmla="*/ 0 h 86"/>
              <a:gd name="T2" fmla="*/ 3490039 w 124"/>
              <a:gd name="T3" fmla="*/ 14615459 h 86"/>
              <a:gd name="T4" fmla="*/ 12963075 w 124"/>
              <a:gd name="T5" fmla="*/ 15475192 h 86"/>
              <a:gd name="T6" fmla="*/ 4736767 w 124"/>
              <a:gd name="T7" fmla="*/ 17481057 h 86"/>
              <a:gd name="T8" fmla="*/ 8725098 w 124"/>
              <a:gd name="T9" fmla="*/ 24645319 h 86"/>
              <a:gd name="T10" fmla="*/ 27920814 w 124"/>
              <a:gd name="T11" fmla="*/ 20346655 h 86"/>
              <a:gd name="T12" fmla="*/ 30912062 w 124"/>
              <a:gd name="T13" fmla="*/ 12322660 h 86"/>
              <a:gd name="T14" fmla="*/ 0 w 124"/>
              <a:gd name="T15" fmla="*/ 0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4" h="86">
                <a:moveTo>
                  <a:pt x="0" y="0"/>
                </a:moveTo>
                <a:lnTo>
                  <a:pt x="14" y="51"/>
                </a:lnTo>
                <a:lnTo>
                  <a:pt x="52" y="54"/>
                </a:lnTo>
                <a:lnTo>
                  <a:pt x="19" y="61"/>
                </a:lnTo>
                <a:lnTo>
                  <a:pt x="35" y="86"/>
                </a:lnTo>
                <a:lnTo>
                  <a:pt x="112" y="71"/>
                </a:lnTo>
                <a:lnTo>
                  <a:pt x="124" y="43"/>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4" name="Freeform 182"/>
          <p:cNvSpPr>
            <a:spLocks noChangeAspect="1"/>
          </p:cNvSpPr>
          <p:nvPr/>
        </p:nvSpPr>
        <p:spPr bwMode="auto">
          <a:xfrm>
            <a:off x="5762803" y="2478349"/>
            <a:ext cx="368784" cy="128104"/>
          </a:xfrm>
          <a:custGeom>
            <a:avLst/>
            <a:gdLst>
              <a:gd name="T0" fmla="*/ 0 w 598"/>
              <a:gd name="T1" fmla="*/ 9317730 h 188"/>
              <a:gd name="T2" fmla="*/ 9158707 w 598"/>
              <a:gd name="T3" fmla="*/ 0 h 188"/>
              <a:gd name="T4" fmla="*/ 22896767 w 598"/>
              <a:gd name="T5" fmla="*/ 4969567 h 188"/>
              <a:gd name="T6" fmla="*/ 32055474 w 598"/>
              <a:gd name="T7" fmla="*/ 9317730 h 188"/>
              <a:gd name="T8" fmla="*/ 29257121 w 598"/>
              <a:gd name="T9" fmla="*/ 15840531 h 188"/>
              <a:gd name="T10" fmla="*/ 46556676 w 598"/>
              <a:gd name="T11" fmla="*/ 10249559 h 188"/>
              <a:gd name="T12" fmla="*/ 57750595 w 598"/>
              <a:gd name="T13" fmla="*/ 15840531 h 188"/>
              <a:gd name="T14" fmla="*/ 48083464 w 598"/>
              <a:gd name="T15" fmla="*/ 15840531 h 188"/>
              <a:gd name="T16" fmla="*/ 67418231 w 598"/>
              <a:gd name="T17" fmla="*/ 20499675 h 188"/>
              <a:gd name="T18" fmla="*/ 46556676 w 598"/>
              <a:gd name="T19" fmla="*/ 22363332 h 188"/>
              <a:gd name="T20" fmla="*/ 57750595 w 598"/>
              <a:gd name="T21" fmla="*/ 26090090 h 188"/>
              <a:gd name="T22" fmla="*/ 49355534 w 598"/>
              <a:gd name="T23" fmla="*/ 31059657 h 188"/>
              <a:gd name="T24" fmla="*/ 60040524 w 598"/>
              <a:gd name="T25" fmla="*/ 27021918 h 188"/>
              <a:gd name="T26" fmla="*/ 69199231 w 598"/>
              <a:gd name="T27" fmla="*/ 38824711 h 188"/>
              <a:gd name="T28" fmla="*/ 71488656 w 598"/>
              <a:gd name="T29" fmla="*/ 33544719 h 188"/>
              <a:gd name="T30" fmla="*/ 99473706 w 598"/>
              <a:gd name="T31" fmla="*/ 38824711 h 188"/>
              <a:gd name="T32" fmla="*/ 128476614 w 598"/>
              <a:gd name="T33" fmla="*/ 27643323 h 188"/>
              <a:gd name="T34" fmla="*/ 152136523 w 598"/>
              <a:gd name="T35" fmla="*/ 40688368 h 188"/>
              <a:gd name="T36" fmla="*/ 144504099 w 598"/>
              <a:gd name="T37" fmla="*/ 46589764 h 188"/>
              <a:gd name="T38" fmla="*/ 147048240 w 598"/>
              <a:gd name="T39" fmla="*/ 56528899 h 188"/>
              <a:gd name="T40" fmla="*/ 133310180 w 598"/>
              <a:gd name="T41" fmla="*/ 58392557 h 188"/>
              <a:gd name="T42" fmla="*/ 117791120 w 598"/>
              <a:gd name="T43" fmla="*/ 49385250 h 188"/>
              <a:gd name="T44" fmla="*/ 117791120 w 598"/>
              <a:gd name="T45" fmla="*/ 56528899 h 188"/>
              <a:gd name="T46" fmla="*/ 109396059 w 598"/>
              <a:gd name="T47" fmla="*/ 57771152 h 188"/>
              <a:gd name="T48" fmla="*/ 75304868 w 598"/>
              <a:gd name="T49" fmla="*/ 58392557 h 188"/>
              <a:gd name="T50" fmla="*/ 71488656 w 598"/>
              <a:gd name="T51" fmla="*/ 50627503 h 188"/>
              <a:gd name="T52" fmla="*/ 63093595 w 598"/>
              <a:gd name="T53" fmla="*/ 57771152 h 188"/>
              <a:gd name="T54" fmla="*/ 52917029 w 598"/>
              <a:gd name="T55" fmla="*/ 50627503 h 188"/>
              <a:gd name="T56" fmla="*/ 45793535 w 598"/>
              <a:gd name="T57" fmla="*/ 55286647 h 188"/>
              <a:gd name="T58" fmla="*/ 32564403 w 598"/>
              <a:gd name="T59" fmla="*/ 17393765 h 188"/>
              <a:gd name="T60" fmla="*/ 17045343 w 598"/>
              <a:gd name="T61" fmla="*/ 20810098 h 188"/>
              <a:gd name="T62" fmla="*/ 0 w 598"/>
              <a:gd name="T63" fmla="*/ 9317730 h 1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8" h="188">
                <a:moveTo>
                  <a:pt x="0" y="30"/>
                </a:moveTo>
                <a:lnTo>
                  <a:pt x="36" y="0"/>
                </a:lnTo>
                <a:lnTo>
                  <a:pt x="90" y="16"/>
                </a:lnTo>
                <a:lnTo>
                  <a:pt x="126" y="30"/>
                </a:lnTo>
                <a:lnTo>
                  <a:pt x="115" y="51"/>
                </a:lnTo>
                <a:lnTo>
                  <a:pt x="183" y="33"/>
                </a:lnTo>
                <a:lnTo>
                  <a:pt x="227" y="51"/>
                </a:lnTo>
                <a:lnTo>
                  <a:pt x="189" y="51"/>
                </a:lnTo>
                <a:lnTo>
                  <a:pt x="265" y="66"/>
                </a:lnTo>
                <a:lnTo>
                  <a:pt x="183" y="72"/>
                </a:lnTo>
                <a:lnTo>
                  <a:pt x="227" y="84"/>
                </a:lnTo>
                <a:lnTo>
                  <a:pt x="194" y="100"/>
                </a:lnTo>
                <a:lnTo>
                  <a:pt x="236" y="87"/>
                </a:lnTo>
                <a:lnTo>
                  <a:pt x="272" y="125"/>
                </a:lnTo>
                <a:lnTo>
                  <a:pt x="281" y="108"/>
                </a:lnTo>
                <a:lnTo>
                  <a:pt x="391" y="125"/>
                </a:lnTo>
                <a:lnTo>
                  <a:pt x="505" y="89"/>
                </a:lnTo>
                <a:lnTo>
                  <a:pt x="598" y="131"/>
                </a:lnTo>
                <a:lnTo>
                  <a:pt x="568" y="150"/>
                </a:lnTo>
                <a:lnTo>
                  <a:pt x="578" y="182"/>
                </a:lnTo>
                <a:lnTo>
                  <a:pt x="524" y="188"/>
                </a:lnTo>
                <a:lnTo>
                  <a:pt x="463" y="159"/>
                </a:lnTo>
                <a:lnTo>
                  <a:pt x="463" y="182"/>
                </a:lnTo>
                <a:lnTo>
                  <a:pt x="430" y="186"/>
                </a:lnTo>
                <a:lnTo>
                  <a:pt x="296" y="188"/>
                </a:lnTo>
                <a:lnTo>
                  <a:pt x="281" y="163"/>
                </a:lnTo>
                <a:lnTo>
                  <a:pt x="248" y="186"/>
                </a:lnTo>
                <a:lnTo>
                  <a:pt x="208" y="163"/>
                </a:lnTo>
                <a:lnTo>
                  <a:pt x="180" y="178"/>
                </a:lnTo>
                <a:lnTo>
                  <a:pt x="128" y="56"/>
                </a:lnTo>
                <a:lnTo>
                  <a:pt x="67" y="67"/>
                </a:lnTo>
                <a:lnTo>
                  <a:pt x="0" y="3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5" name="Freeform 183"/>
          <p:cNvSpPr>
            <a:spLocks noChangeAspect="1"/>
          </p:cNvSpPr>
          <p:nvPr/>
        </p:nvSpPr>
        <p:spPr bwMode="auto">
          <a:xfrm>
            <a:off x="5778329" y="2259019"/>
            <a:ext cx="238740" cy="170805"/>
          </a:xfrm>
          <a:custGeom>
            <a:avLst/>
            <a:gdLst>
              <a:gd name="T0" fmla="*/ 0 w 390"/>
              <a:gd name="T1" fmla="*/ 23970746 h 252"/>
              <a:gd name="T2" fmla="*/ 23563117 w 390"/>
              <a:gd name="T3" fmla="*/ 19975991 h 252"/>
              <a:gd name="T4" fmla="*/ 11029800 w 390"/>
              <a:gd name="T5" fmla="*/ 9526764 h 252"/>
              <a:gd name="T6" fmla="*/ 31835216 w 390"/>
              <a:gd name="T7" fmla="*/ 4609546 h 252"/>
              <a:gd name="T8" fmla="*/ 15291017 w 390"/>
              <a:gd name="T9" fmla="*/ 0 h 252"/>
              <a:gd name="T10" fmla="*/ 41360998 w 390"/>
              <a:gd name="T11" fmla="*/ 5532009 h 252"/>
              <a:gd name="T12" fmla="*/ 49131925 w 390"/>
              <a:gd name="T13" fmla="*/ 20283110 h 252"/>
              <a:gd name="T14" fmla="*/ 62668087 w 390"/>
              <a:gd name="T15" fmla="*/ 20590228 h 252"/>
              <a:gd name="T16" fmla="*/ 67681314 w 390"/>
              <a:gd name="T17" fmla="*/ 30732337 h 252"/>
              <a:gd name="T18" fmla="*/ 68684160 w 390"/>
              <a:gd name="T19" fmla="*/ 23663628 h 252"/>
              <a:gd name="T20" fmla="*/ 75703077 w 390"/>
              <a:gd name="T21" fmla="*/ 23970746 h 252"/>
              <a:gd name="T22" fmla="*/ 72695041 w 390"/>
              <a:gd name="T23" fmla="*/ 30732337 h 252"/>
              <a:gd name="T24" fmla="*/ 80465968 w 390"/>
              <a:gd name="T25" fmla="*/ 35649001 h 252"/>
              <a:gd name="T26" fmla="*/ 75703077 w 390"/>
              <a:gd name="T27" fmla="*/ 42410037 h 252"/>
              <a:gd name="T28" fmla="*/ 90994095 w 390"/>
              <a:gd name="T29" fmla="*/ 41795801 h 252"/>
              <a:gd name="T30" fmla="*/ 97762176 w 390"/>
              <a:gd name="T31" fmla="*/ 51937356 h 252"/>
              <a:gd name="T32" fmla="*/ 79212286 w 390"/>
              <a:gd name="T33" fmla="*/ 55317874 h 252"/>
              <a:gd name="T34" fmla="*/ 74199059 w 390"/>
              <a:gd name="T35" fmla="*/ 64537519 h 252"/>
              <a:gd name="T36" fmla="*/ 70439014 w 390"/>
              <a:gd name="T37" fmla="*/ 55010201 h 252"/>
              <a:gd name="T38" fmla="*/ 65676123 w 390"/>
              <a:gd name="T39" fmla="*/ 77137683 h 252"/>
              <a:gd name="T40" fmla="*/ 53643979 w 390"/>
              <a:gd name="T41" fmla="*/ 65459429 h 252"/>
              <a:gd name="T42" fmla="*/ 59910888 w 390"/>
              <a:gd name="T43" fmla="*/ 77444802 h 252"/>
              <a:gd name="T44" fmla="*/ 36848943 w 390"/>
              <a:gd name="T45" fmla="*/ 75600983 h 252"/>
              <a:gd name="T46" fmla="*/ 29830026 w 390"/>
              <a:gd name="T47" fmla="*/ 69454738 h 252"/>
              <a:gd name="T48" fmla="*/ 40608989 w 390"/>
              <a:gd name="T49" fmla="*/ 68532274 h 252"/>
              <a:gd name="T50" fmla="*/ 29078017 w 390"/>
              <a:gd name="T51" fmla="*/ 66688456 h 252"/>
              <a:gd name="T52" fmla="*/ 25819144 w 390"/>
              <a:gd name="T53" fmla="*/ 62693147 h 252"/>
              <a:gd name="T54" fmla="*/ 31835216 w 390"/>
              <a:gd name="T55" fmla="*/ 62386029 h 252"/>
              <a:gd name="T56" fmla="*/ 22059099 w 390"/>
              <a:gd name="T57" fmla="*/ 57468810 h 252"/>
              <a:gd name="T58" fmla="*/ 53142306 w 390"/>
              <a:gd name="T59" fmla="*/ 50400656 h 252"/>
              <a:gd name="T60" fmla="*/ 15291017 w 390"/>
              <a:gd name="T61" fmla="*/ 51937356 h 252"/>
              <a:gd name="T62" fmla="*/ 8522936 w 390"/>
              <a:gd name="T63" fmla="*/ 44254410 h 252"/>
              <a:gd name="T64" fmla="*/ 22059099 w 390"/>
              <a:gd name="T65" fmla="*/ 40873892 h 252"/>
              <a:gd name="T66" fmla="*/ 1504018 w 390"/>
              <a:gd name="T67" fmla="*/ 35649001 h 252"/>
              <a:gd name="T68" fmla="*/ 6266909 w 390"/>
              <a:gd name="T69" fmla="*/ 35341883 h 252"/>
              <a:gd name="T70" fmla="*/ 250837 w 390"/>
              <a:gd name="T71" fmla="*/ 30117546 h 252"/>
              <a:gd name="T72" fmla="*/ 23563117 w 390"/>
              <a:gd name="T73" fmla="*/ 30117546 h 252"/>
              <a:gd name="T74" fmla="*/ 0 w 390"/>
              <a:gd name="T75" fmla="*/ 23970746 h 25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0" h="252">
                <a:moveTo>
                  <a:pt x="0" y="78"/>
                </a:moveTo>
                <a:lnTo>
                  <a:pt x="94" y="65"/>
                </a:lnTo>
                <a:lnTo>
                  <a:pt x="44" y="31"/>
                </a:lnTo>
                <a:lnTo>
                  <a:pt x="127" y="15"/>
                </a:lnTo>
                <a:lnTo>
                  <a:pt x="61" y="0"/>
                </a:lnTo>
                <a:lnTo>
                  <a:pt x="165" y="18"/>
                </a:lnTo>
                <a:lnTo>
                  <a:pt x="196" y="66"/>
                </a:lnTo>
                <a:lnTo>
                  <a:pt x="250" y="67"/>
                </a:lnTo>
                <a:lnTo>
                  <a:pt x="270" y="100"/>
                </a:lnTo>
                <a:lnTo>
                  <a:pt x="274" y="77"/>
                </a:lnTo>
                <a:lnTo>
                  <a:pt x="302" y="78"/>
                </a:lnTo>
                <a:lnTo>
                  <a:pt x="290" y="100"/>
                </a:lnTo>
                <a:lnTo>
                  <a:pt x="321" y="116"/>
                </a:lnTo>
                <a:lnTo>
                  <a:pt x="302" y="138"/>
                </a:lnTo>
                <a:lnTo>
                  <a:pt x="363" y="136"/>
                </a:lnTo>
                <a:lnTo>
                  <a:pt x="390" y="169"/>
                </a:lnTo>
                <a:lnTo>
                  <a:pt x="316" y="180"/>
                </a:lnTo>
                <a:lnTo>
                  <a:pt x="296" y="210"/>
                </a:lnTo>
                <a:lnTo>
                  <a:pt x="281" y="179"/>
                </a:lnTo>
                <a:lnTo>
                  <a:pt x="262" y="251"/>
                </a:lnTo>
                <a:lnTo>
                  <a:pt x="214" y="213"/>
                </a:lnTo>
                <a:lnTo>
                  <a:pt x="239" y="252"/>
                </a:lnTo>
                <a:lnTo>
                  <a:pt x="147" y="246"/>
                </a:lnTo>
                <a:lnTo>
                  <a:pt x="119" y="226"/>
                </a:lnTo>
                <a:lnTo>
                  <a:pt x="162" y="223"/>
                </a:lnTo>
                <a:lnTo>
                  <a:pt x="116" y="217"/>
                </a:lnTo>
                <a:lnTo>
                  <a:pt x="103" y="204"/>
                </a:lnTo>
                <a:lnTo>
                  <a:pt x="127" y="203"/>
                </a:lnTo>
                <a:lnTo>
                  <a:pt x="88" y="187"/>
                </a:lnTo>
                <a:lnTo>
                  <a:pt x="212" y="164"/>
                </a:lnTo>
                <a:lnTo>
                  <a:pt x="61" y="169"/>
                </a:lnTo>
                <a:lnTo>
                  <a:pt x="34" y="144"/>
                </a:lnTo>
                <a:lnTo>
                  <a:pt x="88" y="133"/>
                </a:lnTo>
                <a:lnTo>
                  <a:pt x="6" y="116"/>
                </a:lnTo>
                <a:lnTo>
                  <a:pt x="25" y="115"/>
                </a:lnTo>
                <a:lnTo>
                  <a:pt x="1" y="98"/>
                </a:lnTo>
                <a:lnTo>
                  <a:pt x="94" y="98"/>
                </a:lnTo>
                <a:lnTo>
                  <a:pt x="0" y="7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6" name="Freeform 184"/>
          <p:cNvSpPr>
            <a:spLocks noChangeAspect="1"/>
          </p:cNvSpPr>
          <p:nvPr/>
        </p:nvSpPr>
        <p:spPr bwMode="auto">
          <a:xfrm>
            <a:off x="5778329" y="2554047"/>
            <a:ext cx="56287" cy="44643"/>
          </a:xfrm>
          <a:custGeom>
            <a:avLst/>
            <a:gdLst>
              <a:gd name="T0" fmla="*/ 0 w 94"/>
              <a:gd name="T1" fmla="*/ 13883928 h 65"/>
              <a:gd name="T2" fmla="*/ 3837723 w 94"/>
              <a:gd name="T3" fmla="*/ 0 h 65"/>
              <a:gd name="T4" fmla="*/ 18469163 w 94"/>
              <a:gd name="T5" fmla="*/ 4102376 h 65"/>
              <a:gd name="T6" fmla="*/ 22546866 w 94"/>
              <a:gd name="T7" fmla="*/ 20510756 h 65"/>
              <a:gd name="T8" fmla="*/ 0 w 94"/>
              <a:gd name="T9" fmla="*/ 1388392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4" h="65">
                <a:moveTo>
                  <a:pt x="0" y="44"/>
                </a:moveTo>
                <a:lnTo>
                  <a:pt x="16" y="0"/>
                </a:lnTo>
                <a:lnTo>
                  <a:pt x="77" y="13"/>
                </a:lnTo>
                <a:lnTo>
                  <a:pt x="94" y="65"/>
                </a:lnTo>
                <a:lnTo>
                  <a:pt x="0" y="44"/>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7" name="Freeform 185"/>
          <p:cNvSpPr>
            <a:spLocks noChangeAspect="1"/>
          </p:cNvSpPr>
          <p:nvPr/>
        </p:nvSpPr>
        <p:spPr bwMode="auto">
          <a:xfrm>
            <a:off x="5778329" y="2447294"/>
            <a:ext cx="64052" cy="15528"/>
          </a:xfrm>
          <a:custGeom>
            <a:avLst/>
            <a:gdLst>
              <a:gd name="T0" fmla="*/ 0 w 107"/>
              <a:gd name="T1" fmla="*/ 2665845 h 22"/>
              <a:gd name="T2" fmla="*/ 5992681 w 107"/>
              <a:gd name="T3" fmla="*/ 7331364 h 22"/>
              <a:gd name="T4" fmla="*/ 25648577 w 107"/>
              <a:gd name="T5" fmla="*/ 2665845 h 22"/>
              <a:gd name="T6" fmla="*/ 6951314 w 107"/>
              <a:gd name="T7" fmla="*/ 0 h 22"/>
              <a:gd name="T8" fmla="*/ 0 w 107"/>
              <a:gd name="T9" fmla="*/ 2665845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22">
                <a:moveTo>
                  <a:pt x="0" y="8"/>
                </a:moveTo>
                <a:lnTo>
                  <a:pt x="25" y="22"/>
                </a:lnTo>
                <a:lnTo>
                  <a:pt x="107" y="8"/>
                </a:lnTo>
                <a:lnTo>
                  <a:pt x="29" y="0"/>
                </a:lnTo>
                <a:lnTo>
                  <a:pt x="0" y="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8" name="Freeform 186"/>
          <p:cNvSpPr>
            <a:spLocks noChangeAspect="1"/>
          </p:cNvSpPr>
          <p:nvPr/>
        </p:nvSpPr>
        <p:spPr bwMode="auto">
          <a:xfrm>
            <a:off x="5789975" y="2625864"/>
            <a:ext cx="112577" cy="91226"/>
          </a:xfrm>
          <a:custGeom>
            <a:avLst/>
            <a:gdLst>
              <a:gd name="T0" fmla="*/ 0 w 186"/>
              <a:gd name="T1" fmla="*/ 6609052 h 133"/>
              <a:gd name="T2" fmla="*/ 1225192 w 186"/>
              <a:gd name="T3" fmla="*/ 26435649 h 133"/>
              <a:gd name="T4" fmla="*/ 5881414 w 186"/>
              <a:gd name="T5" fmla="*/ 29897533 h 133"/>
              <a:gd name="T6" fmla="*/ 4165651 w 186"/>
              <a:gd name="T7" fmla="*/ 41227337 h 133"/>
              <a:gd name="T8" fmla="*/ 11272257 w 186"/>
              <a:gd name="T9" fmla="*/ 41856771 h 133"/>
              <a:gd name="T10" fmla="*/ 18623901 w 186"/>
              <a:gd name="T11" fmla="*/ 32729984 h 133"/>
              <a:gd name="T12" fmla="*/ 11272257 w 186"/>
              <a:gd name="T13" fmla="*/ 26435649 h 133"/>
              <a:gd name="T14" fmla="*/ 29896158 w 186"/>
              <a:gd name="T15" fmla="*/ 26435649 h 133"/>
              <a:gd name="T16" fmla="*/ 45579600 w 186"/>
              <a:gd name="T17" fmla="*/ 2517734 h 133"/>
              <a:gd name="T18" fmla="*/ 3430536 w 186"/>
              <a:gd name="T19" fmla="*/ 0 h 133"/>
              <a:gd name="T20" fmla="*/ 9311951 w 186"/>
              <a:gd name="T21" fmla="*/ 7553203 h 133"/>
              <a:gd name="T22" fmla="*/ 0 w 186"/>
              <a:gd name="T23" fmla="*/ 6609052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6" h="133">
                <a:moveTo>
                  <a:pt x="0" y="21"/>
                </a:moveTo>
                <a:lnTo>
                  <a:pt x="5" y="84"/>
                </a:lnTo>
                <a:lnTo>
                  <a:pt x="24" y="95"/>
                </a:lnTo>
                <a:lnTo>
                  <a:pt x="17" y="131"/>
                </a:lnTo>
                <a:lnTo>
                  <a:pt x="46" y="133"/>
                </a:lnTo>
                <a:lnTo>
                  <a:pt x="76" y="104"/>
                </a:lnTo>
                <a:lnTo>
                  <a:pt x="46" y="84"/>
                </a:lnTo>
                <a:lnTo>
                  <a:pt x="122" y="84"/>
                </a:lnTo>
                <a:lnTo>
                  <a:pt x="186" y="8"/>
                </a:lnTo>
                <a:lnTo>
                  <a:pt x="14" y="0"/>
                </a:lnTo>
                <a:lnTo>
                  <a:pt x="38" y="24"/>
                </a:lnTo>
                <a:lnTo>
                  <a:pt x="0" y="21"/>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9" name="Freeform 187"/>
          <p:cNvSpPr>
            <a:spLocks noChangeAspect="1"/>
          </p:cNvSpPr>
          <p:nvPr/>
        </p:nvSpPr>
        <p:spPr bwMode="auto">
          <a:xfrm>
            <a:off x="5867616" y="2158087"/>
            <a:ext cx="657989" cy="368786"/>
          </a:xfrm>
          <a:custGeom>
            <a:avLst/>
            <a:gdLst>
              <a:gd name="T0" fmla="*/ 15292181 w 1066"/>
              <a:gd name="T1" fmla="*/ 45666469 h 543"/>
              <a:gd name="T2" fmla="*/ 29054690 w 1066"/>
              <a:gd name="T3" fmla="*/ 48443308 h 543"/>
              <a:gd name="T4" fmla="*/ 66265109 w 1066"/>
              <a:gd name="T5" fmla="*/ 47209034 h 543"/>
              <a:gd name="T6" fmla="*/ 59128657 w 1066"/>
              <a:gd name="T7" fmla="*/ 53380404 h 543"/>
              <a:gd name="T8" fmla="*/ 50463542 w 1066"/>
              <a:gd name="T9" fmla="*/ 65414297 h 543"/>
              <a:gd name="T10" fmla="*/ 74420838 w 1066"/>
              <a:gd name="T11" fmla="*/ 65722588 h 543"/>
              <a:gd name="T12" fmla="*/ 105004695 w 1066"/>
              <a:gd name="T13" fmla="*/ 49677582 h 543"/>
              <a:gd name="T14" fmla="*/ 145783340 w 1066"/>
              <a:gd name="T15" fmla="*/ 55231815 h 543"/>
              <a:gd name="T16" fmla="*/ 105769532 w 1066"/>
              <a:gd name="T17" fmla="*/ 86704689 h 543"/>
              <a:gd name="T18" fmla="*/ 48679429 w 1066"/>
              <a:gd name="T19" fmla="*/ 70659683 h 543"/>
              <a:gd name="T20" fmla="*/ 48424483 w 1066"/>
              <a:gd name="T21" fmla="*/ 83927295 h 543"/>
              <a:gd name="T22" fmla="*/ 92261463 w 1066"/>
              <a:gd name="T23" fmla="*/ 103675123 h 543"/>
              <a:gd name="T24" fmla="*/ 60148438 w 1066"/>
              <a:gd name="T25" fmla="*/ 104600550 h 543"/>
              <a:gd name="T26" fmla="*/ 54031768 w 1066"/>
              <a:gd name="T27" fmla="*/ 118485855 h 543"/>
              <a:gd name="T28" fmla="*/ 65245832 w 1066"/>
              <a:gd name="T29" fmla="*/ 112623331 h 543"/>
              <a:gd name="T30" fmla="*/ 55051045 w 1066"/>
              <a:gd name="T31" fmla="*/ 127125217 h 543"/>
              <a:gd name="T32" fmla="*/ 63461719 w 1066"/>
              <a:gd name="T33" fmla="*/ 136999408 h 543"/>
              <a:gd name="T34" fmla="*/ 66265109 w 1066"/>
              <a:gd name="T35" fmla="*/ 142244795 h 543"/>
              <a:gd name="T36" fmla="*/ 46130479 w 1066"/>
              <a:gd name="T37" fmla="*/ 145021633 h 543"/>
              <a:gd name="T38" fmla="*/ 29564581 w 1066"/>
              <a:gd name="T39" fmla="*/ 153352705 h 543"/>
              <a:gd name="T40" fmla="*/ 57599489 w 1066"/>
              <a:gd name="T41" fmla="*/ 166003735 h 543"/>
              <a:gd name="T42" fmla="*/ 75695060 w 1066"/>
              <a:gd name="T43" fmla="*/ 161066639 h 543"/>
              <a:gd name="T44" fmla="*/ 85634902 w 1066"/>
              <a:gd name="T45" fmla="*/ 160757793 h 543"/>
              <a:gd name="T46" fmla="*/ 96594021 w 1066"/>
              <a:gd name="T47" fmla="*/ 167546299 h 543"/>
              <a:gd name="T48" fmla="*/ 113415370 w 1066"/>
              <a:gd name="T49" fmla="*/ 153352705 h 543"/>
              <a:gd name="T50" fmla="*/ 121826044 w 1066"/>
              <a:gd name="T51" fmla="*/ 141935948 h 543"/>
              <a:gd name="T52" fmla="*/ 141450783 w 1066"/>
              <a:gd name="T53" fmla="*/ 127125217 h 543"/>
              <a:gd name="T54" fmla="*/ 149860952 w 1066"/>
              <a:gd name="T55" fmla="*/ 120645556 h 543"/>
              <a:gd name="T56" fmla="*/ 151390120 w 1066"/>
              <a:gd name="T57" fmla="*/ 107069098 h 543"/>
              <a:gd name="T58" fmla="*/ 124884379 w 1066"/>
              <a:gd name="T59" fmla="*/ 99664010 h 543"/>
              <a:gd name="T60" fmla="*/ 124629434 w 1066"/>
              <a:gd name="T61" fmla="*/ 96269479 h 543"/>
              <a:gd name="T62" fmla="*/ 178915642 w 1066"/>
              <a:gd name="T63" fmla="*/ 86704689 h 543"/>
              <a:gd name="T64" fmla="*/ 191404434 w 1066"/>
              <a:gd name="T65" fmla="*/ 75905070 h 543"/>
              <a:gd name="T66" fmla="*/ 243142197 w 1066"/>
              <a:gd name="T67" fmla="*/ 42889631 h 543"/>
              <a:gd name="T68" fmla="*/ 203637775 w 1066"/>
              <a:gd name="T69" fmla="*/ 42272494 h 543"/>
              <a:gd name="T70" fmla="*/ 271686996 w 1066"/>
              <a:gd name="T71" fmla="*/ 25301505 h 543"/>
              <a:gd name="T72" fmla="*/ 250278145 w 1066"/>
              <a:gd name="T73" fmla="*/ 6788507 h 543"/>
              <a:gd name="T74" fmla="*/ 161839853 w 1066"/>
              <a:gd name="T75" fmla="*/ 0 h 543"/>
              <a:gd name="T76" fmla="*/ 149860952 w 1066"/>
              <a:gd name="T77" fmla="*/ 3085685 h 543"/>
              <a:gd name="T78" fmla="*/ 135078662 w 1066"/>
              <a:gd name="T79" fmla="*/ 18513554 h 543"/>
              <a:gd name="T80" fmla="*/ 104749750 w 1066"/>
              <a:gd name="T81" fmla="*/ 10490773 h 543"/>
              <a:gd name="T82" fmla="*/ 79773177 w 1066"/>
              <a:gd name="T83" fmla="*/ 11725047 h 543"/>
              <a:gd name="T84" fmla="*/ 95064853 w 1066"/>
              <a:gd name="T85" fmla="*/ 29312617 h 543"/>
              <a:gd name="T86" fmla="*/ 58619271 w 1066"/>
              <a:gd name="T87" fmla="*/ 29929754 h 5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6" h="543">
                <a:moveTo>
                  <a:pt x="0" y="128"/>
                </a:moveTo>
                <a:lnTo>
                  <a:pt x="93" y="128"/>
                </a:lnTo>
                <a:lnTo>
                  <a:pt x="60" y="148"/>
                </a:lnTo>
                <a:lnTo>
                  <a:pt x="192" y="133"/>
                </a:lnTo>
                <a:lnTo>
                  <a:pt x="77" y="148"/>
                </a:lnTo>
                <a:lnTo>
                  <a:pt x="114" y="157"/>
                </a:lnTo>
                <a:lnTo>
                  <a:pt x="75" y="159"/>
                </a:lnTo>
                <a:lnTo>
                  <a:pt x="90" y="174"/>
                </a:lnTo>
                <a:lnTo>
                  <a:pt x="260" y="153"/>
                </a:lnTo>
                <a:lnTo>
                  <a:pt x="93" y="185"/>
                </a:lnTo>
                <a:lnTo>
                  <a:pt x="166" y="212"/>
                </a:lnTo>
                <a:lnTo>
                  <a:pt x="232" y="173"/>
                </a:lnTo>
                <a:lnTo>
                  <a:pt x="344" y="166"/>
                </a:lnTo>
                <a:lnTo>
                  <a:pt x="226" y="181"/>
                </a:lnTo>
                <a:lnTo>
                  <a:pt x="198" y="212"/>
                </a:lnTo>
                <a:lnTo>
                  <a:pt x="268" y="215"/>
                </a:lnTo>
                <a:lnTo>
                  <a:pt x="344" y="184"/>
                </a:lnTo>
                <a:lnTo>
                  <a:pt x="292" y="213"/>
                </a:lnTo>
                <a:lnTo>
                  <a:pt x="344" y="213"/>
                </a:lnTo>
                <a:lnTo>
                  <a:pt x="422" y="191"/>
                </a:lnTo>
                <a:lnTo>
                  <a:pt x="412" y="161"/>
                </a:lnTo>
                <a:lnTo>
                  <a:pt x="499" y="137"/>
                </a:lnTo>
                <a:lnTo>
                  <a:pt x="437" y="188"/>
                </a:lnTo>
                <a:lnTo>
                  <a:pt x="572" y="179"/>
                </a:lnTo>
                <a:lnTo>
                  <a:pt x="297" y="229"/>
                </a:lnTo>
                <a:lnTo>
                  <a:pt x="361" y="281"/>
                </a:lnTo>
                <a:lnTo>
                  <a:pt x="415" y="281"/>
                </a:lnTo>
                <a:lnTo>
                  <a:pt x="386" y="292"/>
                </a:lnTo>
                <a:lnTo>
                  <a:pt x="280" y="237"/>
                </a:lnTo>
                <a:lnTo>
                  <a:pt x="191" y="229"/>
                </a:lnTo>
                <a:lnTo>
                  <a:pt x="187" y="251"/>
                </a:lnTo>
                <a:lnTo>
                  <a:pt x="229" y="263"/>
                </a:lnTo>
                <a:lnTo>
                  <a:pt x="190" y="272"/>
                </a:lnTo>
                <a:lnTo>
                  <a:pt x="297" y="329"/>
                </a:lnTo>
                <a:lnTo>
                  <a:pt x="253" y="333"/>
                </a:lnTo>
                <a:lnTo>
                  <a:pt x="362" y="336"/>
                </a:lnTo>
                <a:lnTo>
                  <a:pt x="301" y="350"/>
                </a:lnTo>
                <a:lnTo>
                  <a:pt x="334" y="369"/>
                </a:lnTo>
                <a:lnTo>
                  <a:pt x="236" y="339"/>
                </a:lnTo>
                <a:lnTo>
                  <a:pt x="179" y="351"/>
                </a:lnTo>
                <a:lnTo>
                  <a:pt x="157" y="400"/>
                </a:lnTo>
                <a:lnTo>
                  <a:pt x="212" y="384"/>
                </a:lnTo>
                <a:lnTo>
                  <a:pt x="203" y="401"/>
                </a:lnTo>
                <a:lnTo>
                  <a:pt x="224" y="401"/>
                </a:lnTo>
                <a:lnTo>
                  <a:pt x="256" y="365"/>
                </a:lnTo>
                <a:lnTo>
                  <a:pt x="245" y="394"/>
                </a:lnTo>
                <a:lnTo>
                  <a:pt x="276" y="399"/>
                </a:lnTo>
                <a:lnTo>
                  <a:pt x="216" y="412"/>
                </a:lnTo>
                <a:lnTo>
                  <a:pt x="253" y="413"/>
                </a:lnTo>
                <a:lnTo>
                  <a:pt x="224" y="424"/>
                </a:lnTo>
                <a:lnTo>
                  <a:pt x="249" y="444"/>
                </a:lnTo>
                <a:lnTo>
                  <a:pt x="292" y="444"/>
                </a:lnTo>
                <a:lnTo>
                  <a:pt x="334" y="405"/>
                </a:lnTo>
                <a:lnTo>
                  <a:pt x="260" y="461"/>
                </a:lnTo>
                <a:lnTo>
                  <a:pt x="190" y="420"/>
                </a:lnTo>
                <a:lnTo>
                  <a:pt x="127" y="427"/>
                </a:lnTo>
                <a:lnTo>
                  <a:pt x="181" y="470"/>
                </a:lnTo>
                <a:lnTo>
                  <a:pt x="90" y="494"/>
                </a:lnTo>
                <a:lnTo>
                  <a:pt x="99" y="526"/>
                </a:lnTo>
                <a:lnTo>
                  <a:pt x="116" y="497"/>
                </a:lnTo>
                <a:lnTo>
                  <a:pt x="119" y="526"/>
                </a:lnTo>
                <a:lnTo>
                  <a:pt x="182" y="512"/>
                </a:lnTo>
                <a:lnTo>
                  <a:pt x="226" y="538"/>
                </a:lnTo>
                <a:lnTo>
                  <a:pt x="258" y="537"/>
                </a:lnTo>
                <a:lnTo>
                  <a:pt x="235" y="515"/>
                </a:lnTo>
                <a:lnTo>
                  <a:pt x="297" y="522"/>
                </a:lnTo>
                <a:lnTo>
                  <a:pt x="292" y="503"/>
                </a:lnTo>
                <a:lnTo>
                  <a:pt x="320" y="526"/>
                </a:lnTo>
                <a:lnTo>
                  <a:pt x="336" y="521"/>
                </a:lnTo>
                <a:lnTo>
                  <a:pt x="328" y="505"/>
                </a:lnTo>
                <a:lnTo>
                  <a:pt x="378" y="521"/>
                </a:lnTo>
                <a:lnTo>
                  <a:pt x="379" y="543"/>
                </a:lnTo>
                <a:lnTo>
                  <a:pt x="470" y="521"/>
                </a:lnTo>
                <a:lnTo>
                  <a:pt x="487" y="489"/>
                </a:lnTo>
                <a:lnTo>
                  <a:pt x="445" y="497"/>
                </a:lnTo>
                <a:lnTo>
                  <a:pt x="445" y="468"/>
                </a:lnTo>
                <a:lnTo>
                  <a:pt x="344" y="467"/>
                </a:lnTo>
                <a:lnTo>
                  <a:pt x="478" y="460"/>
                </a:lnTo>
                <a:lnTo>
                  <a:pt x="498" y="438"/>
                </a:lnTo>
                <a:lnTo>
                  <a:pt x="478" y="411"/>
                </a:lnTo>
                <a:lnTo>
                  <a:pt x="555" y="412"/>
                </a:lnTo>
                <a:lnTo>
                  <a:pt x="571" y="401"/>
                </a:lnTo>
                <a:lnTo>
                  <a:pt x="519" y="394"/>
                </a:lnTo>
                <a:lnTo>
                  <a:pt x="588" y="391"/>
                </a:lnTo>
                <a:lnTo>
                  <a:pt x="542" y="373"/>
                </a:lnTo>
                <a:lnTo>
                  <a:pt x="598" y="361"/>
                </a:lnTo>
                <a:lnTo>
                  <a:pt x="594" y="347"/>
                </a:lnTo>
                <a:lnTo>
                  <a:pt x="492" y="339"/>
                </a:lnTo>
                <a:lnTo>
                  <a:pt x="550" y="327"/>
                </a:lnTo>
                <a:lnTo>
                  <a:pt x="490" y="323"/>
                </a:lnTo>
                <a:lnTo>
                  <a:pt x="598" y="333"/>
                </a:lnTo>
                <a:lnTo>
                  <a:pt x="602" y="318"/>
                </a:lnTo>
                <a:lnTo>
                  <a:pt x="489" y="312"/>
                </a:lnTo>
                <a:lnTo>
                  <a:pt x="636" y="292"/>
                </a:lnTo>
                <a:lnTo>
                  <a:pt x="597" y="274"/>
                </a:lnTo>
                <a:lnTo>
                  <a:pt x="702" y="281"/>
                </a:lnTo>
                <a:lnTo>
                  <a:pt x="735" y="251"/>
                </a:lnTo>
                <a:lnTo>
                  <a:pt x="682" y="248"/>
                </a:lnTo>
                <a:lnTo>
                  <a:pt x="751" y="246"/>
                </a:lnTo>
                <a:lnTo>
                  <a:pt x="742" y="224"/>
                </a:lnTo>
                <a:lnTo>
                  <a:pt x="775" y="229"/>
                </a:lnTo>
                <a:lnTo>
                  <a:pt x="954" y="139"/>
                </a:lnTo>
                <a:lnTo>
                  <a:pt x="756" y="171"/>
                </a:lnTo>
                <a:lnTo>
                  <a:pt x="866" y="133"/>
                </a:lnTo>
                <a:lnTo>
                  <a:pt x="799" y="137"/>
                </a:lnTo>
                <a:lnTo>
                  <a:pt x="784" y="120"/>
                </a:lnTo>
                <a:lnTo>
                  <a:pt x="907" y="128"/>
                </a:lnTo>
                <a:lnTo>
                  <a:pt x="1066" y="82"/>
                </a:lnTo>
                <a:lnTo>
                  <a:pt x="1065" y="60"/>
                </a:lnTo>
                <a:lnTo>
                  <a:pt x="998" y="60"/>
                </a:lnTo>
                <a:lnTo>
                  <a:pt x="982" y="22"/>
                </a:lnTo>
                <a:lnTo>
                  <a:pt x="799" y="39"/>
                </a:lnTo>
                <a:lnTo>
                  <a:pt x="878" y="14"/>
                </a:lnTo>
                <a:lnTo>
                  <a:pt x="635" y="0"/>
                </a:lnTo>
                <a:lnTo>
                  <a:pt x="615" y="18"/>
                </a:lnTo>
                <a:lnTo>
                  <a:pt x="632" y="28"/>
                </a:lnTo>
                <a:lnTo>
                  <a:pt x="588" y="10"/>
                </a:lnTo>
                <a:lnTo>
                  <a:pt x="479" y="11"/>
                </a:lnTo>
                <a:lnTo>
                  <a:pt x="556" y="48"/>
                </a:lnTo>
                <a:lnTo>
                  <a:pt x="530" y="60"/>
                </a:lnTo>
                <a:lnTo>
                  <a:pt x="490" y="21"/>
                </a:lnTo>
                <a:lnTo>
                  <a:pt x="390" y="17"/>
                </a:lnTo>
                <a:lnTo>
                  <a:pt x="411" y="34"/>
                </a:lnTo>
                <a:lnTo>
                  <a:pt x="335" y="28"/>
                </a:lnTo>
                <a:lnTo>
                  <a:pt x="372" y="54"/>
                </a:lnTo>
                <a:lnTo>
                  <a:pt x="313" y="38"/>
                </a:lnTo>
                <a:lnTo>
                  <a:pt x="331" y="54"/>
                </a:lnTo>
                <a:lnTo>
                  <a:pt x="296" y="60"/>
                </a:lnTo>
                <a:lnTo>
                  <a:pt x="373" y="95"/>
                </a:lnTo>
                <a:lnTo>
                  <a:pt x="207" y="55"/>
                </a:lnTo>
                <a:lnTo>
                  <a:pt x="165" y="84"/>
                </a:lnTo>
                <a:lnTo>
                  <a:pt x="230" y="97"/>
                </a:lnTo>
                <a:lnTo>
                  <a:pt x="119" y="87"/>
                </a:lnTo>
                <a:lnTo>
                  <a:pt x="0" y="12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0" name="Freeform 188"/>
          <p:cNvSpPr>
            <a:spLocks noChangeAspect="1"/>
          </p:cNvSpPr>
          <p:nvPr/>
        </p:nvSpPr>
        <p:spPr bwMode="auto">
          <a:xfrm>
            <a:off x="5908376" y="2635568"/>
            <a:ext cx="611407" cy="483303"/>
          </a:xfrm>
          <a:custGeom>
            <a:avLst/>
            <a:gdLst>
              <a:gd name="T0" fmla="*/ 2012791 w 997"/>
              <a:gd name="T1" fmla="*/ 25633337 h 707"/>
              <a:gd name="T2" fmla="*/ 29937071 w 997"/>
              <a:gd name="T3" fmla="*/ 0 h 707"/>
              <a:gd name="T4" fmla="*/ 28930425 w 997"/>
              <a:gd name="T5" fmla="*/ 25633337 h 707"/>
              <a:gd name="T6" fmla="*/ 44276391 w 997"/>
              <a:gd name="T7" fmla="*/ 52204294 h 707"/>
              <a:gd name="T8" fmla="*/ 45031250 w 997"/>
              <a:gd name="T9" fmla="*/ 56892958 h 707"/>
              <a:gd name="T10" fmla="*/ 35723157 w 997"/>
              <a:gd name="T11" fmla="*/ 38137185 h 707"/>
              <a:gd name="T12" fmla="*/ 37987233 w 997"/>
              <a:gd name="T13" fmla="*/ 19693953 h 707"/>
              <a:gd name="T14" fmla="*/ 39496450 w 997"/>
              <a:gd name="T15" fmla="*/ 17193071 h 707"/>
              <a:gd name="T16" fmla="*/ 44024604 w 997"/>
              <a:gd name="T17" fmla="*/ 10628607 h 707"/>
              <a:gd name="T18" fmla="*/ 64150509 w 997"/>
              <a:gd name="T19" fmla="*/ 3125962 h 707"/>
              <a:gd name="T20" fmla="*/ 74716534 w 997"/>
              <a:gd name="T21" fmla="*/ 12816389 h 707"/>
              <a:gd name="T22" fmla="*/ 79495973 w 997"/>
              <a:gd name="T23" fmla="*/ 39074806 h 707"/>
              <a:gd name="T24" fmla="*/ 95093726 w 997"/>
              <a:gd name="T25" fmla="*/ 33135422 h 707"/>
              <a:gd name="T26" fmla="*/ 129558449 w 997"/>
              <a:gd name="T27" fmla="*/ 28759299 h 707"/>
              <a:gd name="T28" fmla="*/ 132074312 w 997"/>
              <a:gd name="T29" fmla="*/ 45014190 h 707"/>
              <a:gd name="T30" fmla="*/ 140376261 w 997"/>
              <a:gd name="T31" fmla="*/ 48765792 h 707"/>
              <a:gd name="T32" fmla="*/ 153709435 w 997"/>
              <a:gd name="T33" fmla="*/ 44389109 h 707"/>
              <a:gd name="T34" fmla="*/ 165533392 w 997"/>
              <a:gd name="T35" fmla="*/ 55017716 h 707"/>
              <a:gd name="T36" fmla="*/ 169809758 w 997"/>
              <a:gd name="T37" fmla="*/ 56892958 h 707"/>
              <a:gd name="T38" fmla="*/ 176602490 w 997"/>
              <a:gd name="T39" fmla="*/ 60644559 h 707"/>
              <a:gd name="T40" fmla="*/ 188929018 w 997"/>
              <a:gd name="T41" fmla="*/ 65958304 h 707"/>
              <a:gd name="T42" fmla="*/ 187419800 w 997"/>
              <a:gd name="T43" fmla="*/ 73460948 h 707"/>
              <a:gd name="T44" fmla="*/ 191947954 w 997"/>
              <a:gd name="T45" fmla="*/ 71585147 h 707"/>
              <a:gd name="T46" fmla="*/ 185658796 w 997"/>
              <a:gd name="T47" fmla="*/ 85652256 h 707"/>
              <a:gd name="T48" fmla="*/ 188425945 w 997"/>
              <a:gd name="T49" fmla="*/ 92529261 h 707"/>
              <a:gd name="T50" fmla="*/ 189935664 w 997"/>
              <a:gd name="T51" fmla="*/ 103157868 h 707"/>
              <a:gd name="T52" fmla="*/ 220878379 w 997"/>
              <a:gd name="T53" fmla="*/ 113786474 h 707"/>
              <a:gd name="T54" fmla="*/ 236476131 w 997"/>
              <a:gd name="T55" fmla="*/ 128478664 h 707"/>
              <a:gd name="T56" fmla="*/ 250815450 w 997"/>
              <a:gd name="T57" fmla="*/ 138794171 h 707"/>
              <a:gd name="T58" fmla="*/ 241004284 w 997"/>
              <a:gd name="T59" fmla="*/ 145671176 h 707"/>
              <a:gd name="T60" fmla="*/ 240249425 w 997"/>
              <a:gd name="T61" fmla="*/ 158488124 h 707"/>
              <a:gd name="T62" fmla="*/ 231696191 w 997"/>
              <a:gd name="T63" fmla="*/ 170679432 h 707"/>
              <a:gd name="T64" fmla="*/ 192451026 w 997"/>
              <a:gd name="T65" fmla="*/ 144733555 h 707"/>
              <a:gd name="T66" fmla="*/ 194212030 w 997"/>
              <a:gd name="T67" fmla="*/ 158488124 h 707"/>
              <a:gd name="T68" fmla="*/ 205029843 w 997"/>
              <a:gd name="T69" fmla="*/ 172242133 h 707"/>
              <a:gd name="T70" fmla="*/ 217608157 w 997"/>
              <a:gd name="T71" fmla="*/ 183808361 h 707"/>
              <a:gd name="T72" fmla="*/ 221381953 w 997"/>
              <a:gd name="T73" fmla="*/ 210066778 h 707"/>
              <a:gd name="T74" fmla="*/ 209306209 w 997"/>
              <a:gd name="T75" fmla="*/ 221007925 h 707"/>
              <a:gd name="T76" fmla="*/ 157986303 w 997"/>
              <a:gd name="T77" fmla="*/ 193499347 h 707"/>
              <a:gd name="T78" fmla="*/ 149684354 w 997"/>
              <a:gd name="T79" fmla="*/ 186621783 h 707"/>
              <a:gd name="T80" fmla="*/ 134087103 w 997"/>
              <a:gd name="T81" fmla="*/ 170679432 h 707"/>
              <a:gd name="T82" fmla="*/ 126791300 w 997"/>
              <a:gd name="T83" fmla="*/ 174743015 h 707"/>
              <a:gd name="T84" fmla="*/ 104401819 w 997"/>
              <a:gd name="T85" fmla="*/ 174743015 h 707"/>
              <a:gd name="T86" fmla="*/ 144401342 w 997"/>
              <a:gd name="T87" fmla="*/ 161301546 h 707"/>
              <a:gd name="T88" fmla="*/ 155218652 w 997"/>
              <a:gd name="T89" fmla="*/ 128478664 h 707"/>
              <a:gd name="T90" fmla="*/ 132577385 w 997"/>
              <a:gd name="T91" fmla="*/ 100031906 h 707"/>
              <a:gd name="T92" fmla="*/ 117231921 w 997"/>
              <a:gd name="T93" fmla="*/ 102845327 h 707"/>
              <a:gd name="T94" fmla="*/ 124779010 w 997"/>
              <a:gd name="T95" fmla="*/ 90966560 h 707"/>
              <a:gd name="T96" fmla="*/ 108678185 w 997"/>
              <a:gd name="T97" fmla="*/ 72835868 h 707"/>
              <a:gd name="T98" fmla="*/ 98112160 w 997"/>
              <a:gd name="T99" fmla="*/ 79400332 h 707"/>
              <a:gd name="T100" fmla="*/ 79999547 w 997"/>
              <a:gd name="T101" fmla="*/ 81901214 h 707"/>
              <a:gd name="T102" fmla="*/ 5534298 w 997"/>
              <a:gd name="T103" fmla="*/ 56892958 h 707"/>
              <a:gd name="T104" fmla="*/ 0 w 997"/>
              <a:gd name="T105" fmla="*/ 49390872 h 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7" h="707">
                <a:moveTo>
                  <a:pt x="0" y="158"/>
                </a:moveTo>
                <a:lnTo>
                  <a:pt x="8" y="82"/>
                </a:lnTo>
                <a:lnTo>
                  <a:pt x="49" y="25"/>
                </a:lnTo>
                <a:lnTo>
                  <a:pt x="119" y="0"/>
                </a:lnTo>
                <a:lnTo>
                  <a:pt x="176" y="10"/>
                </a:lnTo>
                <a:lnTo>
                  <a:pt x="115" y="82"/>
                </a:lnTo>
                <a:lnTo>
                  <a:pt x="131" y="125"/>
                </a:lnTo>
                <a:lnTo>
                  <a:pt x="176" y="167"/>
                </a:lnTo>
                <a:lnTo>
                  <a:pt x="119" y="183"/>
                </a:lnTo>
                <a:lnTo>
                  <a:pt x="179" y="182"/>
                </a:lnTo>
                <a:lnTo>
                  <a:pt x="186" y="144"/>
                </a:lnTo>
                <a:lnTo>
                  <a:pt x="142" y="122"/>
                </a:lnTo>
                <a:lnTo>
                  <a:pt x="179" y="98"/>
                </a:lnTo>
                <a:lnTo>
                  <a:pt x="151" y="63"/>
                </a:lnTo>
                <a:lnTo>
                  <a:pt x="209" y="72"/>
                </a:lnTo>
                <a:lnTo>
                  <a:pt x="157" y="55"/>
                </a:lnTo>
                <a:lnTo>
                  <a:pt x="217" y="59"/>
                </a:lnTo>
                <a:lnTo>
                  <a:pt x="175" y="34"/>
                </a:lnTo>
                <a:lnTo>
                  <a:pt x="224" y="37"/>
                </a:lnTo>
                <a:lnTo>
                  <a:pt x="255" y="10"/>
                </a:lnTo>
                <a:lnTo>
                  <a:pt x="295" y="8"/>
                </a:lnTo>
                <a:lnTo>
                  <a:pt x="297" y="41"/>
                </a:lnTo>
                <a:lnTo>
                  <a:pt x="327" y="55"/>
                </a:lnTo>
                <a:lnTo>
                  <a:pt x="316" y="125"/>
                </a:lnTo>
                <a:lnTo>
                  <a:pt x="355" y="92"/>
                </a:lnTo>
                <a:lnTo>
                  <a:pt x="378" y="106"/>
                </a:lnTo>
                <a:lnTo>
                  <a:pt x="432" y="73"/>
                </a:lnTo>
                <a:lnTo>
                  <a:pt x="515" y="92"/>
                </a:lnTo>
                <a:lnTo>
                  <a:pt x="549" y="125"/>
                </a:lnTo>
                <a:lnTo>
                  <a:pt x="525" y="144"/>
                </a:lnTo>
                <a:lnTo>
                  <a:pt x="574" y="136"/>
                </a:lnTo>
                <a:lnTo>
                  <a:pt x="558" y="156"/>
                </a:lnTo>
                <a:lnTo>
                  <a:pt x="587" y="167"/>
                </a:lnTo>
                <a:lnTo>
                  <a:pt x="611" y="142"/>
                </a:lnTo>
                <a:lnTo>
                  <a:pt x="648" y="155"/>
                </a:lnTo>
                <a:lnTo>
                  <a:pt x="658" y="176"/>
                </a:lnTo>
                <a:lnTo>
                  <a:pt x="626" y="182"/>
                </a:lnTo>
                <a:lnTo>
                  <a:pt x="675" y="182"/>
                </a:lnTo>
                <a:lnTo>
                  <a:pt x="668" y="209"/>
                </a:lnTo>
                <a:lnTo>
                  <a:pt x="702" y="194"/>
                </a:lnTo>
                <a:lnTo>
                  <a:pt x="680" y="217"/>
                </a:lnTo>
                <a:lnTo>
                  <a:pt x="751" y="211"/>
                </a:lnTo>
                <a:lnTo>
                  <a:pt x="712" y="235"/>
                </a:lnTo>
                <a:lnTo>
                  <a:pt x="745" y="235"/>
                </a:lnTo>
                <a:lnTo>
                  <a:pt x="732" y="252"/>
                </a:lnTo>
                <a:lnTo>
                  <a:pt x="763" y="229"/>
                </a:lnTo>
                <a:lnTo>
                  <a:pt x="795" y="253"/>
                </a:lnTo>
                <a:lnTo>
                  <a:pt x="738" y="274"/>
                </a:lnTo>
                <a:lnTo>
                  <a:pt x="821" y="291"/>
                </a:lnTo>
                <a:lnTo>
                  <a:pt x="749" y="296"/>
                </a:lnTo>
                <a:lnTo>
                  <a:pt x="777" y="308"/>
                </a:lnTo>
                <a:lnTo>
                  <a:pt x="755" y="330"/>
                </a:lnTo>
                <a:lnTo>
                  <a:pt x="838" y="372"/>
                </a:lnTo>
                <a:lnTo>
                  <a:pt x="878" y="364"/>
                </a:lnTo>
                <a:lnTo>
                  <a:pt x="898" y="414"/>
                </a:lnTo>
                <a:lnTo>
                  <a:pt x="940" y="411"/>
                </a:lnTo>
                <a:lnTo>
                  <a:pt x="933" y="432"/>
                </a:lnTo>
                <a:lnTo>
                  <a:pt x="997" y="444"/>
                </a:lnTo>
                <a:lnTo>
                  <a:pt x="988" y="471"/>
                </a:lnTo>
                <a:lnTo>
                  <a:pt x="958" y="466"/>
                </a:lnTo>
                <a:lnTo>
                  <a:pt x="971" y="483"/>
                </a:lnTo>
                <a:lnTo>
                  <a:pt x="955" y="507"/>
                </a:lnTo>
                <a:lnTo>
                  <a:pt x="926" y="496"/>
                </a:lnTo>
                <a:lnTo>
                  <a:pt x="921" y="546"/>
                </a:lnTo>
                <a:lnTo>
                  <a:pt x="807" y="454"/>
                </a:lnTo>
                <a:lnTo>
                  <a:pt x="765" y="463"/>
                </a:lnTo>
                <a:lnTo>
                  <a:pt x="795" y="484"/>
                </a:lnTo>
                <a:lnTo>
                  <a:pt x="772" y="507"/>
                </a:lnTo>
                <a:lnTo>
                  <a:pt x="790" y="506"/>
                </a:lnTo>
                <a:lnTo>
                  <a:pt x="815" y="551"/>
                </a:lnTo>
                <a:lnTo>
                  <a:pt x="870" y="562"/>
                </a:lnTo>
                <a:lnTo>
                  <a:pt x="865" y="588"/>
                </a:lnTo>
                <a:lnTo>
                  <a:pt x="896" y="610"/>
                </a:lnTo>
                <a:lnTo>
                  <a:pt x="880" y="672"/>
                </a:lnTo>
                <a:lnTo>
                  <a:pt x="738" y="609"/>
                </a:lnTo>
                <a:lnTo>
                  <a:pt x="832" y="707"/>
                </a:lnTo>
                <a:lnTo>
                  <a:pt x="653" y="652"/>
                </a:lnTo>
                <a:lnTo>
                  <a:pt x="628" y="619"/>
                </a:lnTo>
                <a:lnTo>
                  <a:pt x="652" y="616"/>
                </a:lnTo>
                <a:lnTo>
                  <a:pt x="595" y="597"/>
                </a:lnTo>
                <a:lnTo>
                  <a:pt x="578" y="559"/>
                </a:lnTo>
                <a:lnTo>
                  <a:pt x="533" y="546"/>
                </a:lnTo>
                <a:lnTo>
                  <a:pt x="531" y="572"/>
                </a:lnTo>
                <a:lnTo>
                  <a:pt x="504" y="559"/>
                </a:lnTo>
                <a:lnTo>
                  <a:pt x="465" y="583"/>
                </a:lnTo>
                <a:lnTo>
                  <a:pt x="415" y="559"/>
                </a:lnTo>
                <a:lnTo>
                  <a:pt x="442" y="516"/>
                </a:lnTo>
                <a:lnTo>
                  <a:pt x="574" y="516"/>
                </a:lnTo>
                <a:lnTo>
                  <a:pt x="542" y="473"/>
                </a:lnTo>
                <a:lnTo>
                  <a:pt x="617" y="411"/>
                </a:lnTo>
                <a:lnTo>
                  <a:pt x="564" y="328"/>
                </a:lnTo>
                <a:lnTo>
                  <a:pt x="527" y="320"/>
                </a:lnTo>
                <a:lnTo>
                  <a:pt x="548" y="306"/>
                </a:lnTo>
                <a:lnTo>
                  <a:pt x="466" y="329"/>
                </a:lnTo>
                <a:lnTo>
                  <a:pt x="465" y="304"/>
                </a:lnTo>
                <a:lnTo>
                  <a:pt x="496" y="291"/>
                </a:lnTo>
                <a:lnTo>
                  <a:pt x="433" y="259"/>
                </a:lnTo>
                <a:lnTo>
                  <a:pt x="432" y="233"/>
                </a:lnTo>
                <a:lnTo>
                  <a:pt x="377" y="220"/>
                </a:lnTo>
                <a:lnTo>
                  <a:pt x="390" y="254"/>
                </a:lnTo>
                <a:lnTo>
                  <a:pt x="294" y="242"/>
                </a:lnTo>
                <a:lnTo>
                  <a:pt x="318" y="262"/>
                </a:lnTo>
                <a:lnTo>
                  <a:pt x="66" y="227"/>
                </a:lnTo>
                <a:lnTo>
                  <a:pt x="22" y="182"/>
                </a:lnTo>
                <a:lnTo>
                  <a:pt x="101" y="184"/>
                </a:lnTo>
                <a:lnTo>
                  <a:pt x="0" y="15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1" name="Freeform 189"/>
          <p:cNvSpPr>
            <a:spLocks noChangeAspect="1"/>
          </p:cNvSpPr>
          <p:nvPr/>
        </p:nvSpPr>
        <p:spPr bwMode="auto">
          <a:xfrm>
            <a:off x="5970486" y="2971358"/>
            <a:ext cx="139751" cy="102871"/>
          </a:xfrm>
          <a:custGeom>
            <a:avLst/>
            <a:gdLst>
              <a:gd name="T0" fmla="*/ 0 w 231"/>
              <a:gd name="T1" fmla="*/ 37609785 h 154"/>
              <a:gd name="T2" fmla="*/ 8324108 w 231"/>
              <a:gd name="T3" fmla="*/ 28356901 h 154"/>
              <a:gd name="T4" fmla="*/ 13710557 w 231"/>
              <a:gd name="T5" fmla="*/ 0 h 154"/>
              <a:gd name="T6" fmla="*/ 18362221 w 231"/>
              <a:gd name="T7" fmla="*/ 10148889 h 154"/>
              <a:gd name="T8" fmla="*/ 31338487 w 231"/>
              <a:gd name="T9" fmla="*/ 12835263 h 154"/>
              <a:gd name="T10" fmla="*/ 56556234 w 231"/>
              <a:gd name="T11" fmla="*/ 33431345 h 154"/>
              <a:gd name="T12" fmla="*/ 53128718 w 231"/>
              <a:gd name="T13" fmla="*/ 40893314 h 154"/>
              <a:gd name="T14" fmla="*/ 30359268 w 231"/>
              <a:gd name="T15" fmla="*/ 31043275 h 154"/>
              <a:gd name="T16" fmla="*/ 16403782 w 231"/>
              <a:gd name="T17" fmla="*/ 45967758 h 154"/>
              <a:gd name="T18" fmla="*/ 12731338 w 231"/>
              <a:gd name="T19" fmla="*/ 33431345 h 154"/>
              <a:gd name="T20" fmla="*/ 0 w 231"/>
              <a:gd name="T21" fmla="*/ 37609785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1" h="154">
                <a:moveTo>
                  <a:pt x="0" y="126"/>
                </a:moveTo>
                <a:lnTo>
                  <a:pt x="34" y="95"/>
                </a:lnTo>
                <a:lnTo>
                  <a:pt x="56" y="0"/>
                </a:lnTo>
                <a:lnTo>
                  <a:pt x="75" y="34"/>
                </a:lnTo>
                <a:lnTo>
                  <a:pt x="128" y="43"/>
                </a:lnTo>
                <a:lnTo>
                  <a:pt x="231" y="112"/>
                </a:lnTo>
                <a:lnTo>
                  <a:pt x="217" y="137"/>
                </a:lnTo>
                <a:lnTo>
                  <a:pt x="124" y="104"/>
                </a:lnTo>
                <a:lnTo>
                  <a:pt x="67" y="154"/>
                </a:lnTo>
                <a:lnTo>
                  <a:pt x="52" y="112"/>
                </a:lnTo>
                <a:lnTo>
                  <a:pt x="0" y="12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2" name="Freeform 190"/>
          <p:cNvSpPr>
            <a:spLocks noChangeAspect="1"/>
          </p:cNvSpPr>
          <p:nvPr/>
        </p:nvSpPr>
        <p:spPr bwMode="auto">
          <a:xfrm>
            <a:off x="6564426" y="3464366"/>
            <a:ext cx="141692" cy="149455"/>
          </a:xfrm>
          <a:custGeom>
            <a:avLst/>
            <a:gdLst>
              <a:gd name="T0" fmla="*/ 0 w 234"/>
              <a:gd name="T1" fmla="*/ 52281258 h 223"/>
              <a:gd name="T2" fmla="*/ 23300917 w 234"/>
              <a:gd name="T3" fmla="*/ 3305332 h 223"/>
              <a:gd name="T4" fmla="*/ 32620986 w 234"/>
              <a:gd name="T5" fmla="*/ 0 h 223"/>
              <a:gd name="T6" fmla="*/ 21829040 w 234"/>
              <a:gd name="T7" fmla="*/ 26140629 h 223"/>
              <a:gd name="T8" fmla="*/ 29186938 w 234"/>
              <a:gd name="T9" fmla="*/ 20431668 h 223"/>
              <a:gd name="T10" fmla="*/ 33847220 w 234"/>
              <a:gd name="T11" fmla="*/ 31248272 h 223"/>
              <a:gd name="T12" fmla="*/ 49299449 w 234"/>
              <a:gd name="T13" fmla="*/ 31248272 h 223"/>
              <a:gd name="T14" fmla="*/ 45865400 w 234"/>
              <a:gd name="T15" fmla="*/ 41765039 h 223"/>
              <a:gd name="T16" fmla="*/ 53714088 w 234"/>
              <a:gd name="T17" fmla="*/ 40863336 h 223"/>
              <a:gd name="T18" fmla="*/ 48318363 w 234"/>
              <a:gd name="T19" fmla="*/ 51679940 h 223"/>
              <a:gd name="T20" fmla="*/ 55431112 w 234"/>
              <a:gd name="T21" fmla="*/ 45370208 h 223"/>
              <a:gd name="T22" fmla="*/ 57393284 w 234"/>
              <a:gd name="T23" fmla="*/ 55586042 h 223"/>
              <a:gd name="T24" fmla="*/ 49789744 w 234"/>
              <a:gd name="T25" fmla="*/ 67003965 h 223"/>
              <a:gd name="T26" fmla="*/ 49299449 w 234"/>
              <a:gd name="T27" fmla="*/ 58891375 h 223"/>
              <a:gd name="T28" fmla="*/ 45620252 w 234"/>
              <a:gd name="T29" fmla="*/ 63097862 h 223"/>
              <a:gd name="T30" fmla="*/ 45620252 w 234"/>
              <a:gd name="T31" fmla="*/ 50178014 h 223"/>
              <a:gd name="T32" fmla="*/ 31394753 w 234"/>
              <a:gd name="T33" fmla="*/ 63097862 h 223"/>
              <a:gd name="T34" fmla="*/ 39488588 w 234"/>
              <a:gd name="T35" fmla="*/ 54384502 h 223"/>
              <a:gd name="T36" fmla="*/ 28206347 w 234"/>
              <a:gd name="T37" fmla="*/ 55586042 h 223"/>
              <a:gd name="T38" fmla="*/ 30903962 w 234"/>
              <a:gd name="T39" fmla="*/ 50478400 h 223"/>
              <a:gd name="T40" fmla="*/ 0 w 234"/>
              <a:gd name="T41" fmla="*/ 52281258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223">
                <a:moveTo>
                  <a:pt x="0" y="174"/>
                </a:moveTo>
                <a:lnTo>
                  <a:pt x="95" y="11"/>
                </a:lnTo>
                <a:lnTo>
                  <a:pt x="133" y="0"/>
                </a:lnTo>
                <a:lnTo>
                  <a:pt x="89" y="87"/>
                </a:lnTo>
                <a:lnTo>
                  <a:pt x="119" y="68"/>
                </a:lnTo>
                <a:lnTo>
                  <a:pt x="138" y="104"/>
                </a:lnTo>
                <a:lnTo>
                  <a:pt x="201" y="104"/>
                </a:lnTo>
                <a:lnTo>
                  <a:pt x="187" y="139"/>
                </a:lnTo>
                <a:lnTo>
                  <a:pt x="219" y="136"/>
                </a:lnTo>
                <a:lnTo>
                  <a:pt x="197" y="172"/>
                </a:lnTo>
                <a:lnTo>
                  <a:pt x="226" y="151"/>
                </a:lnTo>
                <a:lnTo>
                  <a:pt x="234" y="185"/>
                </a:lnTo>
                <a:lnTo>
                  <a:pt x="203" y="223"/>
                </a:lnTo>
                <a:lnTo>
                  <a:pt x="201" y="196"/>
                </a:lnTo>
                <a:lnTo>
                  <a:pt x="186" y="210"/>
                </a:lnTo>
                <a:lnTo>
                  <a:pt x="186" y="167"/>
                </a:lnTo>
                <a:lnTo>
                  <a:pt x="128" y="210"/>
                </a:lnTo>
                <a:lnTo>
                  <a:pt x="161" y="181"/>
                </a:lnTo>
                <a:lnTo>
                  <a:pt x="115" y="185"/>
                </a:lnTo>
                <a:lnTo>
                  <a:pt x="126" y="168"/>
                </a:lnTo>
                <a:lnTo>
                  <a:pt x="0" y="174"/>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3" name="Freeform 191"/>
          <p:cNvSpPr>
            <a:spLocks noChangeAspect="1"/>
          </p:cNvSpPr>
          <p:nvPr/>
        </p:nvSpPr>
        <p:spPr bwMode="auto">
          <a:xfrm>
            <a:off x="9528293" y="4562957"/>
            <a:ext cx="38819" cy="89286"/>
          </a:xfrm>
          <a:custGeom>
            <a:avLst/>
            <a:gdLst>
              <a:gd name="T0" fmla="*/ 0 w 65"/>
              <a:gd name="T1" fmla="*/ 0 h 130"/>
              <a:gd name="T2" fmla="*/ 2624504 w 65"/>
              <a:gd name="T3" fmla="*/ 41020389 h 130"/>
              <a:gd name="T4" fmla="*/ 15508654 w 65"/>
              <a:gd name="T5" fmla="*/ 33762828 h 130"/>
              <a:gd name="T6" fmla="*/ 9305192 w 65"/>
              <a:gd name="T7" fmla="*/ 9781980 h 130"/>
              <a:gd name="T8" fmla="*/ 0 w 65"/>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130">
                <a:moveTo>
                  <a:pt x="0" y="0"/>
                </a:moveTo>
                <a:lnTo>
                  <a:pt x="11" y="130"/>
                </a:lnTo>
                <a:lnTo>
                  <a:pt x="65" y="107"/>
                </a:lnTo>
                <a:lnTo>
                  <a:pt x="39" y="3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4" name="Freeform 192"/>
          <p:cNvSpPr>
            <a:spLocks noChangeAspect="1"/>
          </p:cNvSpPr>
          <p:nvPr/>
        </p:nvSpPr>
        <p:spPr bwMode="auto">
          <a:xfrm>
            <a:off x="6218930" y="5209300"/>
            <a:ext cx="174689" cy="984075"/>
          </a:xfrm>
          <a:custGeom>
            <a:avLst/>
            <a:gdLst>
              <a:gd name="T0" fmla="*/ 0 w 289"/>
              <a:gd name="T1" fmla="*/ 349090176 h 1450"/>
              <a:gd name="T2" fmla="*/ 5376846 w 289"/>
              <a:gd name="T3" fmla="*/ 337073849 h 1450"/>
              <a:gd name="T4" fmla="*/ 15153154 w 289"/>
              <a:gd name="T5" fmla="*/ 345700870 h 1450"/>
              <a:gd name="T6" fmla="*/ 23952079 w 289"/>
              <a:gd name="T7" fmla="*/ 322592976 h 1450"/>
              <a:gd name="T8" fmla="*/ 20774717 w 289"/>
              <a:gd name="T9" fmla="*/ 313965400 h 1450"/>
              <a:gd name="T10" fmla="*/ 27862603 w 289"/>
              <a:gd name="T11" fmla="*/ 282229929 h 1450"/>
              <a:gd name="T12" fmla="*/ 14664710 w 289"/>
              <a:gd name="T13" fmla="*/ 279765383 h 1450"/>
              <a:gd name="T14" fmla="*/ 16864194 w 289"/>
              <a:gd name="T15" fmla="*/ 228618837 h 1450"/>
              <a:gd name="T16" fmla="*/ 34217327 w 289"/>
              <a:gd name="T17" fmla="*/ 175315259 h 1450"/>
              <a:gd name="T18" fmla="*/ 33972610 w 289"/>
              <a:gd name="T19" fmla="*/ 130639256 h 1450"/>
              <a:gd name="T20" fmla="*/ 46193119 w 289"/>
              <a:gd name="T21" fmla="*/ 45292139 h 1450"/>
              <a:gd name="T22" fmla="*/ 42282596 w 289"/>
              <a:gd name="T23" fmla="*/ 7702816 h 1450"/>
              <a:gd name="T24" fmla="*/ 50592581 w 289"/>
              <a:gd name="T25" fmla="*/ 0 h 1450"/>
              <a:gd name="T26" fmla="*/ 59391506 w 289"/>
              <a:gd name="T27" fmla="*/ 19411075 h 1450"/>
              <a:gd name="T28" fmla="*/ 64768352 w 289"/>
              <a:gd name="T29" fmla="*/ 58849362 h 1450"/>
              <a:gd name="T30" fmla="*/ 70634137 w 289"/>
              <a:gd name="T31" fmla="*/ 60081635 h 1450"/>
              <a:gd name="T32" fmla="*/ 69656259 w 289"/>
              <a:gd name="T33" fmla="*/ 73330790 h 1450"/>
              <a:gd name="T34" fmla="*/ 60368890 w 289"/>
              <a:gd name="T35" fmla="*/ 78876574 h 1450"/>
              <a:gd name="T36" fmla="*/ 60857829 w 289"/>
              <a:gd name="T37" fmla="*/ 104757638 h 1450"/>
              <a:gd name="T38" fmla="*/ 50592581 w 289"/>
              <a:gd name="T39" fmla="*/ 119239066 h 1450"/>
              <a:gd name="T40" fmla="*/ 42527312 w 289"/>
              <a:gd name="T41" fmla="*/ 155904183 h 1450"/>
              <a:gd name="T42" fmla="*/ 48637320 w 289"/>
              <a:gd name="T43" fmla="*/ 190720892 h 1450"/>
              <a:gd name="T44" fmla="*/ 37638911 w 289"/>
              <a:gd name="T45" fmla="*/ 220299884 h 1450"/>
              <a:gd name="T46" fmla="*/ 30062087 w 289"/>
              <a:gd name="T47" fmla="*/ 293630120 h 1450"/>
              <a:gd name="T48" fmla="*/ 35927872 w 289"/>
              <a:gd name="T49" fmla="*/ 320435943 h 1450"/>
              <a:gd name="T50" fmla="*/ 30306803 w 289"/>
              <a:gd name="T51" fmla="*/ 322592976 h 1450"/>
              <a:gd name="T52" fmla="*/ 33239449 w 289"/>
              <a:gd name="T53" fmla="*/ 346317562 h 1450"/>
              <a:gd name="T54" fmla="*/ 18819455 w 289"/>
              <a:gd name="T55" fmla="*/ 396231280 h 1450"/>
              <a:gd name="T56" fmla="*/ 20041556 w 289"/>
              <a:gd name="T57" fmla="*/ 404550232 h 1450"/>
              <a:gd name="T58" fmla="*/ 27373663 w 289"/>
              <a:gd name="T59" fmla="*/ 401469550 h 1450"/>
              <a:gd name="T60" fmla="*/ 30062087 w 289"/>
              <a:gd name="T61" fmla="*/ 420572002 h 1450"/>
              <a:gd name="T62" fmla="*/ 60857829 w 289"/>
              <a:gd name="T63" fmla="*/ 424577444 h 1450"/>
              <a:gd name="T64" fmla="*/ 40083112 w 289"/>
              <a:gd name="T65" fmla="*/ 431972192 h 1450"/>
              <a:gd name="T66" fmla="*/ 37638911 w 289"/>
              <a:gd name="T67" fmla="*/ 446761689 h 1450"/>
              <a:gd name="T68" fmla="*/ 28840481 w 289"/>
              <a:gd name="T69" fmla="*/ 442448178 h 1450"/>
              <a:gd name="T70" fmla="*/ 38616789 w 289"/>
              <a:gd name="T71" fmla="*/ 433513089 h 1450"/>
              <a:gd name="T72" fmla="*/ 23707857 w 289"/>
              <a:gd name="T73" fmla="*/ 429199578 h 1450"/>
              <a:gd name="T74" fmla="*/ 21996817 w 289"/>
              <a:gd name="T75" fmla="*/ 413485877 h 1450"/>
              <a:gd name="T76" fmla="*/ 18086294 w 289"/>
              <a:gd name="T77" fmla="*/ 421188693 h 1450"/>
              <a:gd name="T78" fmla="*/ 12709448 w 289"/>
              <a:gd name="T79" fmla="*/ 406399197 h 1450"/>
              <a:gd name="T80" fmla="*/ 15397871 w 289"/>
              <a:gd name="T81" fmla="*/ 402085686 h 1450"/>
              <a:gd name="T82" fmla="*/ 8798925 w 289"/>
              <a:gd name="T83" fmla="*/ 395307075 h 1450"/>
              <a:gd name="T84" fmla="*/ 14664710 w 289"/>
              <a:gd name="T85" fmla="*/ 386988122 h 1450"/>
              <a:gd name="T86" fmla="*/ 9043147 w 289"/>
              <a:gd name="T87" fmla="*/ 365728637 h 1450"/>
              <a:gd name="T88" fmla="*/ 19797333 w 289"/>
              <a:gd name="T89" fmla="*/ 367885115 h 1450"/>
              <a:gd name="T90" fmla="*/ 9043147 w 289"/>
              <a:gd name="T91" fmla="*/ 356484924 h 1450"/>
              <a:gd name="T92" fmla="*/ 11487348 w 289"/>
              <a:gd name="T93" fmla="*/ 348165971 h 1450"/>
              <a:gd name="T94" fmla="*/ 0 w 289"/>
              <a:gd name="T95" fmla="*/ 349090176 h 14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89" h="1450">
                <a:moveTo>
                  <a:pt x="0" y="1133"/>
                </a:moveTo>
                <a:lnTo>
                  <a:pt x="22" y="1094"/>
                </a:lnTo>
                <a:lnTo>
                  <a:pt x="62" y="1122"/>
                </a:lnTo>
                <a:lnTo>
                  <a:pt x="98" y="1047"/>
                </a:lnTo>
                <a:lnTo>
                  <a:pt x="85" y="1019"/>
                </a:lnTo>
                <a:lnTo>
                  <a:pt x="114" y="916"/>
                </a:lnTo>
                <a:lnTo>
                  <a:pt x="60" y="908"/>
                </a:lnTo>
                <a:lnTo>
                  <a:pt x="69" y="742"/>
                </a:lnTo>
                <a:lnTo>
                  <a:pt x="140" y="569"/>
                </a:lnTo>
                <a:lnTo>
                  <a:pt x="139" y="424"/>
                </a:lnTo>
                <a:lnTo>
                  <a:pt x="189" y="147"/>
                </a:lnTo>
                <a:lnTo>
                  <a:pt x="173" y="25"/>
                </a:lnTo>
                <a:lnTo>
                  <a:pt x="207" y="0"/>
                </a:lnTo>
                <a:lnTo>
                  <a:pt x="243" y="63"/>
                </a:lnTo>
                <a:lnTo>
                  <a:pt x="265" y="191"/>
                </a:lnTo>
                <a:lnTo>
                  <a:pt x="289" y="195"/>
                </a:lnTo>
                <a:lnTo>
                  <a:pt x="285" y="238"/>
                </a:lnTo>
                <a:lnTo>
                  <a:pt x="247" y="256"/>
                </a:lnTo>
                <a:lnTo>
                  <a:pt x="249" y="340"/>
                </a:lnTo>
                <a:lnTo>
                  <a:pt x="207" y="387"/>
                </a:lnTo>
                <a:lnTo>
                  <a:pt x="174" y="506"/>
                </a:lnTo>
                <a:lnTo>
                  <a:pt x="199" y="619"/>
                </a:lnTo>
                <a:lnTo>
                  <a:pt x="154" y="715"/>
                </a:lnTo>
                <a:lnTo>
                  <a:pt x="123" y="953"/>
                </a:lnTo>
                <a:lnTo>
                  <a:pt x="147" y="1040"/>
                </a:lnTo>
                <a:lnTo>
                  <a:pt x="124" y="1047"/>
                </a:lnTo>
                <a:lnTo>
                  <a:pt x="136" y="1124"/>
                </a:lnTo>
                <a:lnTo>
                  <a:pt x="77" y="1286"/>
                </a:lnTo>
                <a:lnTo>
                  <a:pt x="82" y="1313"/>
                </a:lnTo>
                <a:lnTo>
                  <a:pt x="112" y="1303"/>
                </a:lnTo>
                <a:lnTo>
                  <a:pt x="123" y="1365"/>
                </a:lnTo>
                <a:lnTo>
                  <a:pt x="249" y="1378"/>
                </a:lnTo>
                <a:lnTo>
                  <a:pt x="164" y="1402"/>
                </a:lnTo>
                <a:lnTo>
                  <a:pt x="154" y="1450"/>
                </a:lnTo>
                <a:lnTo>
                  <a:pt x="118" y="1436"/>
                </a:lnTo>
                <a:lnTo>
                  <a:pt x="158" y="1407"/>
                </a:lnTo>
                <a:lnTo>
                  <a:pt x="97" y="1393"/>
                </a:lnTo>
                <a:lnTo>
                  <a:pt x="90" y="1342"/>
                </a:lnTo>
                <a:lnTo>
                  <a:pt x="74" y="1367"/>
                </a:lnTo>
                <a:lnTo>
                  <a:pt x="52" y="1319"/>
                </a:lnTo>
                <a:lnTo>
                  <a:pt x="63" y="1305"/>
                </a:lnTo>
                <a:lnTo>
                  <a:pt x="36" y="1283"/>
                </a:lnTo>
                <a:lnTo>
                  <a:pt x="60" y="1256"/>
                </a:lnTo>
                <a:lnTo>
                  <a:pt x="37" y="1187"/>
                </a:lnTo>
                <a:lnTo>
                  <a:pt x="81" y="1194"/>
                </a:lnTo>
                <a:lnTo>
                  <a:pt x="37" y="1157"/>
                </a:lnTo>
                <a:lnTo>
                  <a:pt x="47" y="1130"/>
                </a:lnTo>
                <a:lnTo>
                  <a:pt x="0" y="1133"/>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35" name="Freeform 193"/>
          <p:cNvSpPr>
            <a:spLocks noChangeAspect="1"/>
          </p:cNvSpPr>
          <p:nvPr/>
        </p:nvSpPr>
        <p:spPr bwMode="auto">
          <a:xfrm>
            <a:off x="6230577" y="6034214"/>
            <a:ext cx="11644" cy="38819"/>
          </a:xfrm>
          <a:custGeom>
            <a:avLst/>
            <a:gdLst>
              <a:gd name="T0" fmla="*/ 0 w 22"/>
              <a:gd name="T1" fmla="*/ 8971472 h 53"/>
              <a:gd name="T2" fmla="*/ 1687224 w 22"/>
              <a:gd name="T3" fmla="*/ 0 h 53"/>
              <a:gd name="T4" fmla="*/ 4123892 w 22"/>
              <a:gd name="T5" fmla="*/ 19020047 h 53"/>
              <a:gd name="T6" fmla="*/ 0 w 22"/>
              <a:gd name="T7" fmla="*/ 8971472 h 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53">
                <a:moveTo>
                  <a:pt x="0" y="25"/>
                </a:moveTo>
                <a:lnTo>
                  <a:pt x="9" y="0"/>
                </a:lnTo>
                <a:lnTo>
                  <a:pt x="22" y="53"/>
                </a:lnTo>
                <a:lnTo>
                  <a:pt x="0" y="2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6" name="Freeform 194"/>
          <p:cNvSpPr>
            <a:spLocks noChangeAspect="1"/>
          </p:cNvSpPr>
          <p:nvPr/>
        </p:nvSpPr>
        <p:spPr bwMode="auto">
          <a:xfrm>
            <a:off x="6242222" y="5834294"/>
            <a:ext cx="15528" cy="44643"/>
          </a:xfrm>
          <a:custGeom>
            <a:avLst/>
            <a:gdLst>
              <a:gd name="T0" fmla="*/ 0 w 20"/>
              <a:gd name="T1" fmla="*/ 16052680 h 70"/>
              <a:gd name="T2" fmla="*/ 8064500 w 20"/>
              <a:gd name="T3" fmla="*/ 0 h 70"/>
              <a:gd name="T4" fmla="*/ 8064500 w 20"/>
              <a:gd name="T5" fmla="*/ 19045702 h 70"/>
              <a:gd name="T6" fmla="*/ 0 w 20"/>
              <a:gd name="T7" fmla="*/ 1605268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70">
                <a:moveTo>
                  <a:pt x="0" y="59"/>
                </a:moveTo>
                <a:lnTo>
                  <a:pt x="20" y="0"/>
                </a:lnTo>
                <a:lnTo>
                  <a:pt x="20" y="70"/>
                </a:lnTo>
                <a:lnTo>
                  <a:pt x="0" y="5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7" name="Freeform 195"/>
          <p:cNvSpPr>
            <a:spLocks noChangeAspect="1"/>
          </p:cNvSpPr>
          <p:nvPr/>
        </p:nvSpPr>
        <p:spPr bwMode="auto">
          <a:xfrm>
            <a:off x="6257750" y="6183668"/>
            <a:ext cx="31056" cy="17470"/>
          </a:xfrm>
          <a:custGeom>
            <a:avLst/>
            <a:gdLst>
              <a:gd name="T0" fmla="*/ 0 w 46"/>
              <a:gd name="T1" fmla="*/ 0 h 29"/>
              <a:gd name="T2" fmla="*/ 13415617 w 46"/>
              <a:gd name="T3" fmla="*/ 1699287 h 29"/>
              <a:gd name="T4" fmla="*/ 14025217 w 46"/>
              <a:gd name="T5" fmla="*/ 7039550 h 29"/>
              <a:gd name="T6" fmla="*/ 0 w 46"/>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29">
                <a:moveTo>
                  <a:pt x="0" y="0"/>
                </a:moveTo>
                <a:lnTo>
                  <a:pt x="44" y="7"/>
                </a:lnTo>
                <a:lnTo>
                  <a:pt x="46" y="29"/>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8" name="Freeform 196"/>
          <p:cNvSpPr>
            <a:spLocks noChangeAspect="1"/>
          </p:cNvSpPr>
          <p:nvPr/>
        </p:nvSpPr>
        <p:spPr bwMode="auto">
          <a:xfrm>
            <a:off x="6261633" y="6137087"/>
            <a:ext cx="46583" cy="46583"/>
          </a:xfrm>
          <a:custGeom>
            <a:avLst/>
            <a:gdLst>
              <a:gd name="T0" fmla="*/ 0 w 68"/>
              <a:gd name="T1" fmla="*/ 3353904 h 69"/>
              <a:gd name="T2" fmla="*/ 5650566 w 68"/>
              <a:gd name="T3" fmla="*/ 0 h 69"/>
              <a:gd name="T4" fmla="*/ 5336801 w 68"/>
              <a:gd name="T5" fmla="*/ 9451561 h 69"/>
              <a:gd name="T6" fmla="*/ 21347206 w 68"/>
              <a:gd name="T7" fmla="*/ 13110265 h 69"/>
              <a:gd name="T8" fmla="*/ 10987368 w 68"/>
              <a:gd name="T9" fmla="*/ 21037826 h 69"/>
              <a:gd name="T10" fmla="*/ 0 w 68"/>
              <a:gd name="T11" fmla="*/ 3353904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9">
                <a:moveTo>
                  <a:pt x="0" y="11"/>
                </a:moveTo>
                <a:lnTo>
                  <a:pt x="18" y="0"/>
                </a:lnTo>
                <a:lnTo>
                  <a:pt x="17" y="31"/>
                </a:lnTo>
                <a:lnTo>
                  <a:pt x="68" y="43"/>
                </a:lnTo>
                <a:lnTo>
                  <a:pt x="35" y="69"/>
                </a:lnTo>
                <a:lnTo>
                  <a:pt x="0" y="1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9" name="Freeform 197"/>
          <p:cNvSpPr>
            <a:spLocks noChangeAspect="1"/>
          </p:cNvSpPr>
          <p:nvPr/>
        </p:nvSpPr>
        <p:spPr bwMode="auto">
          <a:xfrm>
            <a:off x="6294628" y="6197256"/>
            <a:ext cx="25231" cy="11645"/>
          </a:xfrm>
          <a:custGeom>
            <a:avLst/>
            <a:gdLst>
              <a:gd name="T0" fmla="*/ 0 w 38"/>
              <a:gd name="T1" fmla="*/ 4081182 h 17"/>
              <a:gd name="T2" fmla="*/ 2654570 w 38"/>
              <a:gd name="T3" fmla="*/ 0 h 17"/>
              <a:gd name="T4" fmla="*/ 11207520 w 38"/>
              <a:gd name="T5" fmla="*/ 5336801 h 17"/>
              <a:gd name="T6" fmla="*/ 0 w 38"/>
              <a:gd name="T7" fmla="*/ 4081182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17">
                <a:moveTo>
                  <a:pt x="0" y="13"/>
                </a:moveTo>
                <a:lnTo>
                  <a:pt x="9" y="0"/>
                </a:lnTo>
                <a:lnTo>
                  <a:pt x="38" y="17"/>
                </a:lnTo>
                <a:lnTo>
                  <a:pt x="0" y="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0" name="Freeform 198"/>
          <p:cNvSpPr>
            <a:spLocks noChangeAspect="1"/>
          </p:cNvSpPr>
          <p:nvPr/>
        </p:nvSpPr>
        <p:spPr bwMode="auto">
          <a:xfrm>
            <a:off x="6312098" y="6158437"/>
            <a:ext cx="52406" cy="71816"/>
          </a:xfrm>
          <a:custGeom>
            <a:avLst/>
            <a:gdLst>
              <a:gd name="T0" fmla="*/ 0 w 96"/>
              <a:gd name="T1" fmla="*/ 26713698 h 106"/>
              <a:gd name="T2" fmla="*/ 3189722 w 96"/>
              <a:gd name="T3" fmla="*/ 21800847 h 106"/>
              <a:gd name="T4" fmla="*/ 13356736 w 96"/>
              <a:gd name="T5" fmla="*/ 24871241 h 106"/>
              <a:gd name="T6" fmla="*/ 8771734 w 96"/>
              <a:gd name="T7" fmla="*/ 16581012 h 106"/>
              <a:gd name="T8" fmla="*/ 13755451 w 96"/>
              <a:gd name="T9" fmla="*/ 11361177 h 106"/>
              <a:gd name="T10" fmla="*/ 6379443 w 96"/>
              <a:gd name="T11" fmla="*/ 9825703 h 106"/>
              <a:gd name="T12" fmla="*/ 6379443 w 96"/>
              <a:gd name="T13" fmla="*/ 1842458 h 106"/>
              <a:gd name="T14" fmla="*/ 18540033 w 96"/>
              <a:gd name="T15" fmla="*/ 0 h 106"/>
              <a:gd name="T16" fmla="*/ 19137883 w 96"/>
              <a:gd name="T17" fmla="*/ 32547502 h 106"/>
              <a:gd name="T18" fmla="*/ 0 w 96"/>
              <a:gd name="T19" fmla="*/ 26713698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 h="106">
                <a:moveTo>
                  <a:pt x="0" y="87"/>
                </a:moveTo>
                <a:lnTo>
                  <a:pt x="16" y="71"/>
                </a:lnTo>
                <a:lnTo>
                  <a:pt x="67" y="81"/>
                </a:lnTo>
                <a:lnTo>
                  <a:pt x="44" y="54"/>
                </a:lnTo>
                <a:lnTo>
                  <a:pt x="69" y="37"/>
                </a:lnTo>
                <a:lnTo>
                  <a:pt x="32" y="32"/>
                </a:lnTo>
                <a:lnTo>
                  <a:pt x="32" y="6"/>
                </a:lnTo>
                <a:lnTo>
                  <a:pt x="93" y="0"/>
                </a:lnTo>
                <a:lnTo>
                  <a:pt x="96" y="106"/>
                </a:lnTo>
                <a:lnTo>
                  <a:pt x="0" y="8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1" name="Freeform 199"/>
          <p:cNvSpPr>
            <a:spLocks noChangeAspect="1"/>
          </p:cNvSpPr>
          <p:nvPr/>
        </p:nvSpPr>
        <p:spPr bwMode="auto">
          <a:xfrm>
            <a:off x="6339271" y="6241898"/>
            <a:ext cx="42702" cy="13588"/>
          </a:xfrm>
          <a:custGeom>
            <a:avLst/>
            <a:gdLst>
              <a:gd name="T0" fmla="*/ 0 w 71"/>
              <a:gd name="T1" fmla="*/ 0 h 21"/>
              <a:gd name="T2" fmla="*/ 15486040 w 71"/>
              <a:gd name="T3" fmla="*/ 1400238 h 21"/>
              <a:gd name="T4" fmla="*/ 17179657 w 71"/>
              <a:gd name="T5" fmla="*/ 5880894 h 21"/>
              <a:gd name="T6" fmla="*/ 0 w 71"/>
              <a:gd name="T7" fmla="*/ 0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 h="21">
                <a:moveTo>
                  <a:pt x="0" y="0"/>
                </a:moveTo>
                <a:lnTo>
                  <a:pt x="64" y="5"/>
                </a:lnTo>
                <a:lnTo>
                  <a:pt x="71" y="2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2" name="Freeform 200"/>
          <p:cNvSpPr>
            <a:spLocks noChangeAspect="1"/>
          </p:cNvSpPr>
          <p:nvPr/>
        </p:nvSpPr>
        <p:spPr bwMode="auto">
          <a:xfrm>
            <a:off x="6381972" y="6230252"/>
            <a:ext cx="17470" cy="11645"/>
          </a:xfrm>
          <a:custGeom>
            <a:avLst/>
            <a:gdLst>
              <a:gd name="T0" fmla="*/ 0 w 33"/>
              <a:gd name="T1" fmla="*/ 6048375 h 15"/>
              <a:gd name="T2" fmla="*/ 1312331 w 33"/>
              <a:gd name="T3" fmla="*/ 0 h 15"/>
              <a:gd name="T4" fmla="*/ 6186271 w 33"/>
              <a:gd name="T5" fmla="*/ 6048375 h 15"/>
              <a:gd name="T6" fmla="*/ 0 w 33"/>
              <a:gd name="T7" fmla="*/ 604837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5">
                <a:moveTo>
                  <a:pt x="0" y="15"/>
                </a:moveTo>
                <a:lnTo>
                  <a:pt x="7" y="0"/>
                </a:lnTo>
                <a:lnTo>
                  <a:pt x="33" y="15"/>
                </a:lnTo>
                <a:lnTo>
                  <a:pt x="0" y="1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3" name="Freeform 201"/>
          <p:cNvSpPr>
            <a:spLocks noChangeAspect="1"/>
          </p:cNvSpPr>
          <p:nvPr/>
        </p:nvSpPr>
        <p:spPr bwMode="auto">
          <a:xfrm>
            <a:off x="9396305" y="3400311"/>
            <a:ext cx="1304335" cy="912258"/>
          </a:xfrm>
          <a:custGeom>
            <a:avLst/>
            <a:gdLst>
              <a:gd name="T0" fmla="*/ 3027120 w 2124"/>
              <a:gd name="T1" fmla="*/ 182186760 h 1337"/>
              <a:gd name="T2" fmla="*/ 56255116 w 2124"/>
              <a:gd name="T3" fmla="*/ 156649418 h 1337"/>
              <a:gd name="T4" fmla="*/ 54489171 w 2124"/>
              <a:gd name="T5" fmla="*/ 120523463 h 1337"/>
              <a:gd name="T6" fmla="*/ 81733756 w 2124"/>
              <a:gd name="T7" fmla="*/ 88757624 h 1337"/>
              <a:gd name="T8" fmla="*/ 106455992 w 2124"/>
              <a:gd name="T9" fmla="*/ 73186101 h 1337"/>
              <a:gd name="T10" fmla="*/ 132438901 w 2124"/>
              <a:gd name="T11" fmla="*/ 78791805 h 1337"/>
              <a:gd name="T12" fmla="*/ 149845219 w 2124"/>
              <a:gd name="T13" fmla="*/ 114917760 h 1337"/>
              <a:gd name="T14" fmla="*/ 204334892 w 2124"/>
              <a:gd name="T15" fmla="*/ 147929187 h 1337"/>
              <a:gd name="T16" fmla="*/ 272446355 w 2124"/>
              <a:gd name="T17" fmla="*/ 163189313 h 1337"/>
              <a:gd name="T18" fmla="*/ 335007847 w 2124"/>
              <a:gd name="T19" fmla="*/ 136094986 h 1337"/>
              <a:gd name="T20" fmla="*/ 348125871 w 2124"/>
              <a:gd name="T21" fmla="*/ 121146257 h 1337"/>
              <a:gd name="T22" fmla="*/ 401101230 w 2124"/>
              <a:gd name="T23" fmla="*/ 95608915 h 1337"/>
              <a:gd name="T24" fmla="*/ 367297633 w 2124"/>
              <a:gd name="T25" fmla="*/ 82217729 h 1337"/>
              <a:gd name="T26" fmla="*/ 372847605 w 2124"/>
              <a:gd name="T27" fmla="*/ 50763287 h 1337"/>
              <a:gd name="T28" fmla="*/ 398831015 w 2124"/>
              <a:gd name="T29" fmla="*/ 49828538 h 1337"/>
              <a:gd name="T30" fmla="*/ 405642162 w 2124"/>
              <a:gd name="T31" fmla="*/ 12768392 h 1337"/>
              <a:gd name="T32" fmla="*/ 455086132 w 2124"/>
              <a:gd name="T33" fmla="*/ 8408834 h 1337"/>
              <a:gd name="T34" fmla="*/ 497971090 w 2124"/>
              <a:gd name="T35" fmla="*/ 65088664 h 1337"/>
              <a:gd name="T36" fmla="*/ 535810847 w 2124"/>
              <a:gd name="T37" fmla="*/ 71317719 h 1337"/>
              <a:gd name="T38" fmla="*/ 501502981 w 2124"/>
              <a:gd name="T39" fmla="*/ 123014639 h 1337"/>
              <a:gd name="T40" fmla="*/ 497971090 w 2124"/>
              <a:gd name="T41" fmla="*/ 150108966 h 1337"/>
              <a:gd name="T42" fmla="*/ 477789785 w 2124"/>
              <a:gd name="T43" fmla="*/ 158829197 h 1337"/>
              <a:gd name="T44" fmla="*/ 465681304 w 2124"/>
              <a:gd name="T45" fmla="*/ 163812106 h 1337"/>
              <a:gd name="T46" fmla="*/ 417750643 w 2124"/>
              <a:gd name="T47" fmla="*/ 199938062 h 1337"/>
              <a:gd name="T48" fmla="*/ 421787306 w 2124"/>
              <a:gd name="T49" fmla="*/ 170974795 h 1337"/>
              <a:gd name="T50" fmla="*/ 385208723 w 2124"/>
              <a:gd name="T51" fmla="*/ 202429237 h 1337"/>
              <a:gd name="T52" fmla="*/ 412453308 w 2124"/>
              <a:gd name="T53" fmla="*/ 211460866 h 1337"/>
              <a:gd name="T54" fmla="*/ 407155471 w 2124"/>
              <a:gd name="T55" fmla="*/ 229835519 h 1337"/>
              <a:gd name="T56" fmla="*/ 422291575 w 2124"/>
              <a:gd name="T57" fmla="*/ 284958364 h 1337"/>
              <a:gd name="T58" fmla="*/ 422291575 w 2124"/>
              <a:gd name="T59" fmla="*/ 294301389 h 1337"/>
              <a:gd name="T60" fmla="*/ 422796346 w 2124"/>
              <a:gd name="T61" fmla="*/ 306135590 h 1337"/>
              <a:gd name="T62" fmla="*/ 373604510 w 2124"/>
              <a:gd name="T63" fmla="*/ 384615997 h 1337"/>
              <a:gd name="T64" fmla="*/ 353171071 w 2124"/>
              <a:gd name="T65" fmla="*/ 390844495 h 1337"/>
              <a:gd name="T66" fmla="*/ 343332805 w 2124"/>
              <a:gd name="T67" fmla="*/ 397695786 h 1337"/>
              <a:gd name="T68" fmla="*/ 318862703 w 2124"/>
              <a:gd name="T69" fmla="*/ 416381837 h 1337"/>
              <a:gd name="T70" fmla="*/ 299438304 w 2124"/>
              <a:gd name="T71" fmla="*/ 401744505 h 1337"/>
              <a:gd name="T72" fmla="*/ 249490065 w 2124"/>
              <a:gd name="T73" fmla="*/ 391155892 h 1337"/>
              <a:gd name="T74" fmla="*/ 244949133 w 2124"/>
              <a:gd name="T75" fmla="*/ 403613445 h 1337"/>
              <a:gd name="T76" fmla="*/ 224263560 w 2124"/>
              <a:gd name="T77" fmla="*/ 394893213 h 1337"/>
              <a:gd name="T78" fmla="*/ 209127456 w 2124"/>
              <a:gd name="T79" fmla="*/ 375584369 h 1337"/>
              <a:gd name="T80" fmla="*/ 218461454 w 2124"/>
              <a:gd name="T81" fmla="*/ 333229917 h 1337"/>
              <a:gd name="T82" fmla="*/ 198280149 w 2124"/>
              <a:gd name="T83" fmla="*/ 322329906 h 1337"/>
              <a:gd name="T84" fmla="*/ 157918042 w 2124"/>
              <a:gd name="T85" fmla="*/ 330115947 h 1337"/>
              <a:gd name="T86" fmla="*/ 132943672 w 2124"/>
              <a:gd name="T87" fmla="*/ 336033047 h 1337"/>
              <a:gd name="T88" fmla="*/ 125880391 w 2124"/>
              <a:gd name="T89" fmla="*/ 329804550 h 1337"/>
              <a:gd name="T90" fmla="*/ 92076794 w 2124"/>
              <a:gd name="T91" fmla="*/ 312986881 h 1337"/>
              <a:gd name="T92" fmla="*/ 46164715 w 2124"/>
              <a:gd name="T93" fmla="*/ 293678595 h 1337"/>
              <a:gd name="T94" fmla="*/ 51462050 w 2124"/>
              <a:gd name="T95" fmla="*/ 272812766 h 1337"/>
              <a:gd name="T96" fmla="*/ 58021062 w 2124"/>
              <a:gd name="T97" fmla="*/ 239489383 h 1337"/>
              <a:gd name="T98" fmla="*/ 34812637 w 2124"/>
              <a:gd name="T99" fmla="*/ 240112735 h 1337"/>
              <a:gd name="T100" fmla="*/ 8829227 w 2124"/>
              <a:gd name="T101" fmla="*/ 217066569 h 1337"/>
              <a:gd name="T102" fmla="*/ 0 w 2124"/>
              <a:gd name="T103" fmla="*/ 198069680 h 13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24" h="1337">
                <a:moveTo>
                  <a:pt x="0" y="636"/>
                </a:moveTo>
                <a:lnTo>
                  <a:pt x="12" y="585"/>
                </a:lnTo>
                <a:lnTo>
                  <a:pt x="89" y="574"/>
                </a:lnTo>
                <a:lnTo>
                  <a:pt x="223" y="503"/>
                </a:lnTo>
                <a:lnTo>
                  <a:pt x="243" y="449"/>
                </a:lnTo>
                <a:lnTo>
                  <a:pt x="216" y="387"/>
                </a:lnTo>
                <a:lnTo>
                  <a:pt x="300" y="369"/>
                </a:lnTo>
                <a:lnTo>
                  <a:pt x="324" y="285"/>
                </a:lnTo>
                <a:lnTo>
                  <a:pt x="412" y="289"/>
                </a:lnTo>
                <a:lnTo>
                  <a:pt x="422" y="235"/>
                </a:lnTo>
                <a:lnTo>
                  <a:pt x="489" y="206"/>
                </a:lnTo>
                <a:lnTo>
                  <a:pt x="525" y="253"/>
                </a:lnTo>
                <a:lnTo>
                  <a:pt x="573" y="270"/>
                </a:lnTo>
                <a:lnTo>
                  <a:pt x="594" y="369"/>
                </a:lnTo>
                <a:lnTo>
                  <a:pt x="747" y="407"/>
                </a:lnTo>
                <a:lnTo>
                  <a:pt x="810" y="475"/>
                </a:lnTo>
                <a:lnTo>
                  <a:pt x="936" y="471"/>
                </a:lnTo>
                <a:lnTo>
                  <a:pt x="1080" y="524"/>
                </a:lnTo>
                <a:lnTo>
                  <a:pt x="1269" y="475"/>
                </a:lnTo>
                <a:lnTo>
                  <a:pt x="1328" y="437"/>
                </a:lnTo>
                <a:lnTo>
                  <a:pt x="1328" y="383"/>
                </a:lnTo>
                <a:lnTo>
                  <a:pt x="1380" y="389"/>
                </a:lnTo>
                <a:lnTo>
                  <a:pt x="1497" y="312"/>
                </a:lnTo>
                <a:lnTo>
                  <a:pt x="1590" y="307"/>
                </a:lnTo>
                <a:lnTo>
                  <a:pt x="1546" y="248"/>
                </a:lnTo>
                <a:lnTo>
                  <a:pt x="1456" y="264"/>
                </a:lnTo>
                <a:lnTo>
                  <a:pt x="1455" y="199"/>
                </a:lnTo>
                <a:lnTo>
                  <a:pt x="1478" y="163"/>
                </a:lnTo>
                <a:lnTo>
                  <a:pt x="1531" y="184"/>
                </a:lnTo>
                <a:lnTo>
                  <a:pt x="1581" y="160"/>
                </a:lnTo>
                <a:lnTo>
                  <a:pt x="1632" y="72"/>
                </a:lnTo>
                <a:lnTo>
                  <a:pt x="1608" y="41"/>
                </a:lnTo>
                <a:lnTo>
                  <a:pt x="1734" y="0"/>
                </a:lnTo>
                <a:lnTo>
                  <a:pt x="1804" y="27"/>
                </a:lnTo>
                <a:lnTo>
                  <a:pt x="1868" y="176"/>
                </a:lnTo>
                <a:lnTo>
                  <a:pt x="1974" y="209"/>
                </a:lnTo>
                <a:lnTo>
                  <a:pt x="1994" y="263"/>
                </a:lnTo>
                <a:lnTo>
                  <a:pt x="2124" y="229"/>
                </a:lnTo>
                <a:lnTo>
                  <a:pt x="2064" y="373"/>
                </a:lnTo>
                <a:lnTo>
                  <a:pt x="1988" y="395"/>
                </a:lnTo>
                <a:lnTo>
                  <a:pt x="1998" y="449"/>
                </a:lnTo>
                <a:lnTo>
                  <a:pt x="1974" y="482"/>
                </a:lnTo>
                <a:lnTo>
                  <a:pt x="1960" y="471"/>
                </a:lnTo>
                <a:lnTo>
                  <a:pt x="1894" y="510"/>
                </a:lnTo>
                <a:lnTo>
                  <a:pt x="1894" y="533"/>
                </a:lnTo>
                <a:lnTo>
                  <a:pt x="1846" y="526"/>
                </a:lnTo>
                <a:lnTo>
                  <a:pt x="1758" y="591"/>
                </a:lnTo>
                <a:lnTo>
                  <a:pt x="1656" y="642"/>
                </a:lnTo>
                <a:lnTo>
                  <a:pt x="1686" y="574"/>
                </a:lnTo>
                <a:lnTo>
                  <a:pt x="1672" y="549"/>
                </a:lnTo>
                <a:lnTo>
                  <a:pt x="1531" y="628"/>
                </a:lnTo>
                <a:lnTo>
                  <a:pt x="1527" y="650"/>
                </a:lnTo>
                <a:lnTo>
                  <a:pt x="1574" y="701"/>
                </a:lnTo>
                <a:lnTo>
                  <a:pt x="1635" y="679"/>
                </a:lnTo>
                <a:lnTo>
                  <a:pt x="1700" y="697"/>
                </a:lnTo>
                <a:lnTo>
                  <a:pt x="1614" y="738"/>
                </a:lnTo>
                <a:lnTo>
                  <a:pt x="1582" y="794"/>
                </a:lnTo>
                <a:lnTo>
                  <a:pt x="1674" y="915"/>
                </a:lnTo>
                <a:lnTo>
                  <a:pt x="1612" y="904"/>
                </a:lnTo>
                <a:lnTo>
                  <a:pt x="1674" y="945"/>
                </a:lnTo>
                <a:lnTo>
                  <a:pt x="1613" y="972"/>
                </a:lnTo>
                <a:lnTo>
                  <a:pt x="1676" y="983"/>
                </a:lnTo>
                <a:lnTo>
                  <a:pt x="1559" y="1178"/>
                </a:lnTo>
                <a:lnTo>
                  <a:pt x="1481" y="1235"/>
                </a:lnTo>
                <a:lnTo>
                  <a:pt x="1405" y="1254"/>
                </a:lnTo>
                <a:lnTo>
                  <a:pt x="1400" y="1255"/>
                </a:lnTo>
                <a:lnTo>
                  <a:pt x="1380" y="1244"/>
                </a:lnTo>
                <a:lnTo>
                  <a:pt x="1361" y="1277"/>
                </a:lnTo>
                <a:lnTo>
                  <a:pt x="1270" y="1296"/>
                </a:lnTo>
                <a:lnTo>
                  <a:pt x="1264" y="1337"/>
                </a:lnTo>
                <a:lnTo>
                  <a:pt x="1248" y="1288"/>
                </a:lnTo>
                <a:lnTo>
                  <a:pt x="1187" y="1290"/>
                </a:lnTo>
                <a:lnTo>
                  <a:pt x="1092" y="1230"/>
                </a:lnTo>
                <a:lnTo>
                  <a:pt x="989" y="1256"/>
                </a:lnTo>
                <a:lnTo>
                  <a:pt x="968" y="1257"/>
                </a:lnTo>
                <a:lnTo>
                  <a:pt x="971" y="1296"/>
                </a:lnTo>
                <a:lnTo>
                  <a:pt x="955" y="1287"/>
                </a:lnTo>
                <a:lnTo>
                  <a:pt x="889" y="1268"/>
                </a:lnTo>
                <a:lnTo>
                  <a:pt x="869" y="1197"/>
                </a:lnTo>
                <a:lnTo>
                  <a:pt x="829" y="1206"/>
                </a:lnTo>
                <a:lnTo>
                  <a:pt x="867" y="1103"/>
                </a:lnTo>
                <a:lnTo>
                  <a:pt x="866" y="1070"/>
                </a:lnTo>
                <a:lnTo>
                  <a:pt x="823" y="1049"/>
                </a:lnTo>
                <a:lnTo>
                  <a:pt x="786" y="1035"/>
                </a:lnTo>
                <a:lnTo>
                  <a:pt x="775" y="998"/>
                </a:lnTo>
                <a:lnTo>
                  <a:pt x="626" y="1060"/>
                </a:lnTo>
                <a:lnTo>
                  <a:pt x="561" y="1043"/>
                </a:lnTo>
                <a:lnTo>
                  <a:pt x="527" y="1079"/>
                </a:lnTo>
                <a:lnTo>
                  <a:pt x="522" y="1053"/>
                </a:lnTo>
                <a:lnTo>
                  <a:pt x="499" y="1059"/>
                </a:lnTo>
                <a:lnTo>
                  <a:pt x="424" y="1059"/>
                </a:lnTo>
                <a:lnTo>
                  <a:pt x="365" y="1005"/>
                </a:lnTo>
                <a:lnTo>
                  <a:pt x="255" y="969"/>
                </a:lnTo>
                <a:lnTo>
                  <a:pt x="183" y="943"/>
                </a:lnTo>
                <a:lnTo>
                  <a:pt x="166" y="883"/>
                </a:lnTo>
                <a:lnTo>
                  <a:pt x="204" y="876"/>
                </a:lnTo>
                <a:lnTo>
                  <a:pt x="181" y="828"/>
                </a:lnTo>
                <a:lnTo>
                  <a:pt x="230" y="769"/>
                </a:lnTo>
                <a:lnTo>
                  <a:pt x="192" y="749"/>
                </a:lnTo>
                <a:lnTo>
                  <a:pt x="138" y="771"/>
                </a:lnTo>
                <a:lnTo>
                  <a:pt x="31" y="706"/>
                </a:lnTo>
                <a:lnTo>
                  <a:pt x="35" y="697"/>
                </a:lnTo>
                <a:lnTo>
                  <a:pt x="36" y="651"/>
                </a:lnTo>
                <a:lnTo>
                  <a:pt x="0" y="63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4" name="Freeform 202"/>
          <p:cNvSpPr>
            <a:spLocks noChangeAspect="1"/>
          </p:cNvSpPr>
          <p:nvPr/>
        </p:nvSpPr>
        <p:spPr bwMode="auto">
          <a:xfrm>
            <a:off x="10143581" y="4320334"/>
            <a:ext cx="42702" cy="40762"/>
          </a:xfrm>
          <a:custGeom>
            <a:avLst/>
            <a:gdLst>
              <a:gd name="T0" fmla="*/ 0 w 75"/>
              <a:gd name="T1" fmla="*/ 13838395 h 64"/>
              <a:gd name="T2" fmla="*/ 5204291 w 75"/>
              <a:gd name="T3" fmla="*/ 0 h 64"/>
              <a:gd name="T4" fmla="*/ 16263408 w 75"/>
              <a:gd name="T5" fmla="*/ 2984793 h 64"/>
              <a:gd name="T6" fmla="*/ 7372900 w 75"/>
              <a:gd name="T7" fmla="*/ 17365973 h 64"/>
              <a:gd name="T8" fmla="*/ 0 w 75"/>
              <a:gd name="T9" fmla="*/ 138383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64">
                <a:moveTo>
                  <a:pt x="0" y="51"/>
                </a:moveTo>
                <a:lnTo>
                  <a:pt x="24" y="0"/>
                </a:lnTo>
                <a:lnTo>
                  <a:pt x="75" y="11"/>
                </a:lnTo>
                <a:lnTo>
                  <a:pt x="34" y="64"/>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5" name="Freeform 203"/>
          <p:cNvSpPr>
            <a:spLocks noChangeAspect="1"/>
          </p:cNvSpPr>
          <p:nvPr/>
        </p:nvSpPr>
        <p:spPr bwMode="auto">
          <a:xfrm>
            <a:off x="10384259" y="4196111"/>
            <a:ext cx="38819" cy="77638"/>
          </a:xfrm>
          <a:custGeom>
            <a:avLst/>
            <a:gdLst>
              <a:gd name="T0" fmla="*/ 0 w 63"/>
              <a:gd name="T1" fmla="*/ 14582719 h 114"/>
              <a:gd name="T2" fmla="*/ 6349496 w 63"/>
              <a:gd name="T3" fmla="*/ 35370614 h 114"/>
              <a:gd name="T4" fmla="*/ 16000992 w 63"/>
              <a:gd name="T5" fmla="*/ 0 h 114"/>
              <a:gd name="T6" fmla="*/ 7619496 w 63"/>
              <a:gd name="T7" fmla="*/ 310259 h 114"/>
              <a:gd name="T8" fmla="*/ 0 w 63"/>
              <a:gd name="T9" fmla="*/ 14582719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114">
                <a:moveTo>
                  <a:pt x="0" y="47"/>
                </a:moveTo>
                <a:lnTo>
                  <a:pt x="25" y="114"/>
                </a:lnTo>
                <a:lnTo>
                  <a:pt x="63" y="0"/>
                </a:lnTo>
                <a:lnTo>
                  <a:pt x="30" y="1"/>
                </a:lnTo>
                <a:lnTo>
                  <a:pt x="0" y="47"/>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6" name="Freeform 204"/>
          <p:cNvSpPr>
            <a:spLocks noChangeAspect="1"/>
          </p:cNvSpPr>
          <p:nvPr/>
        </p:nvSpPr>
        <p:spPr bwMode="auto">
          <a:xfrm>
            <a:off x="6147115" y="4500846"/>
            <a:ext cx="260091" cy="394017"/>
          </a:xfrm>
          <a:custGeom>
            <a:avLst/>
            <a:gdLst>
              <a:gd name="T0" fmla="*/ 0 w 415"/>
              <a:gd name="T1" fmla="*/ 120935013 h 572"/>
              <a:gd name="T2" fmla="*/ 13400137 w 415"/>
              <a:gd name="T3" fmla="*/ 133948876 h 572"/>
              <a:gd name="T4" fmla="*/ 32580756 w 415"/>
              <a:gd name="T5" fmla="*/ 137440236 h 572"/>
              <a:gd name="T6" fmla="*/ 52549739 w 415"/>
              <a:gd name="T7" fmla="*/ 161881442 h 572"/>
              <a:gd name="T8" fmla="*/ 78562162 w 415"/>
              <a:gd name="T9" fmla="*/ 164102909 h 572"/>
              <a:gd name="T10" fmla="*/ 74883301 w 415"/>
              <a:gd name="T11" fmla="*/ 176799581 h 572"/>
              <a:gd name="T12" fmla="*/ 81189187 w 415"/>
              <a:gd name="T13" fmla="*/ 181560833 h 572"/>
              <a:gd name="T14" fmla="*/ 85393453 w 415"/>
              <a:gd name="T15" fmla="*/ 149819153 h 572"/>
              <a:gd name="T16" fmla="*/ 80138377 w 415"/>
              <a:gd name="T17" fmla="*/ 130456954 h 572"/>
              <a:gd name="T18" fmla="*/ 88809356 w 415"/>
              <a:gd name="T19" fmla="*/ 129504816 h 572"/>
              <a:gd name="T20" fmla="*/ 82240510 w 415"/>
              <a:gd name="T21" fmla="*/ 118395228 h 572"/>
              <a:gd name="T22" fmla="*/ 104048667 w 415"/>
              <a:gd name="T23" fmla="*/ 113951731 h 572"/>
              <a:gd name="T24" fmla="*/ 109040785 w 415"/>
              <a:gd name="T25" fmla="*/ 121887151 h 572"/>
              <a:gd name="T26" fmla="*/ 101158170 w 415"/>
              <a:gd name="T27" fmla="*/ 106016310 h 572"/>
              <a:gd name="T28" fmla="*/ 103785708 w 415"/>
              <a:gd name="T29" fmla="*/ 67926858 h 572"/>
              <a:gd name="T30" fmla="*/ 85918859 w 415"/>
              <a:gd name="T31" fmla="*/ 68878995 h 572"/>
              <a:gd name="T32" fmla="*/ 80138377 w 415"/>
              <a:gd name="T33" fmla="*/ 59991438 h 572"/>
              <a:gd name="T34" fmla="*/ 62271527 w 415"/>
              <a:gd name="T35" fmla="*/ 57452216 h 572"/>
              <a:gd name="T36" fmla="*/ 50973523 w 415"/>
              <a:gd name="T37" fmla="*/ 35550231 h 572"/>
              <a:gd name="T38" fmla="*/ 68314455 w 415"/>
              <a:gd name="T39" fmla="*/ 6348336 h 572"/>
              <a:gd name="T40" fmla="*/ 66212835 w 415"/>
              <a:gd name="T41" fmla="*/ 0 h 572"/>
              <a:gd name="T42" fmla="*/ 35208294 w 415"/>
              <a:gd name="T43" fmla="*/ 15553085 h 572"/>
              <a:gd name="T44" fmla="*/ 18655214 w 415"/>
              <a:gd name="T45" fmla="*/ 48564095 h 572"/>
              <a:gd name="T46" fmla="*/ 13137691 w 415"/>
              <a:gd name="T47" fmla="*/ 40629238 h 572"/>
              <a:gd name="T48" fmla="*/ 8670466 w 415"/>
              <a:gd name="T49" fmla="*/ 56499515 h 572"/>
              <a:gd name="T50" fmla="*/ 13137691 w 415"/>
              <a:gd name="T51" fmla="*/ 92684692 h 572"/>
              <a:gd name="T52" fmla="*/ 16816039 w 415"/>
              <a:gd name="T53" fmla="*/ 92684692 h 572"/>
              <a:gd name="T54" fmla="*/ 0 w 415"/>
              <a:gd name="T55" fmla="*/ 120935013 h 57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15" h="572">
                <a:moveTo>
                  <a:pt x="0" y="381"/>
                </a:moveTo>
                <a:lnTo>
                  <a:pt x="51" y="422"/>
                </a:lnTo>
                <a:lnTo>
                  <a:pt x="124" y="433"/>
                </a:lnTo>
                <a:lnTo>
                  <a:pt x="200" y="510"/>
                </a:lnTo>
                <a:lnTo>
                  <a:pt x="299" y="517"/>
                </a:lnTo>
                <a:lnTo>
                  <a:pt x="285" y="557"/>
                </a:lnTo>
                <a:lnTo>
                  <a:pt x="309" y="572"/>
                </a:lnTo>
                <a:lnTo>
                  <a:pt x="325" y="472"/>
                </a:lnTo>
                <a:lnTo>
                  <a:pt x="305" y="411"/>
                </a:lnTo>
                <a:lnTo>
                  <a:pt x="338" y="408"/>
                </a:lnTo>
                <a:lnTo>
                  <a:pt x="313" y="373"/>
                </a:lnTo>
                <a:lnTo>
                  <a:pt x="396" y="359"/>
                </a:lnTo>
                <a:lnTo>
                  <a:pt x="415" y="384"/>
                </a:lnTo>
                <a:lnTo>
                  <a:pt x="385" y="334"/>
                </a:lnTo>
                <a:lnTo>
                  <a:pt x="395" y="214"/>
                </a:lnTo>
                <a:lnTo>
                  <a:pt x="327" y="217"/>
                </a:lnTo>
                <a:lnTo>
                  <a:pt x="305" y="189"/>
                </a:lnTo>
                <a:lnTo>
                  <a:pt x="237" y="181"/>
                </a:lnTo>
                <a:lnTo>
                  <a:pt x="194" y="112"/>
                </a:lnTo>
                <a:lnTo>
                  <a:pt x="260" y="20"/>
                </a:lnTo>
                <a:lnTo>
                  <a:pt x="252" y="0"/>
                </a:lnTo>
                <a:lnTo>
                  <a:pt x="134" y="49"/>
                </a:lnTo>
                <a:lnTo>
                  <a:pt x="71" y="153"/>
                </a:lnTo>
                <a:lnTo>
                  <a:pt x="50" y="128"/>
                </a:lnTo>
                <a:lnTo>
                  <a:pt x="33" y="178"/>
                </a:lnTo>
                <a:lnTo>
                  <a:pt x="50" y="292"/>
                </a:lnTo>
                <a:lnTo>
                  <a:pt x="64" y="292"/>
                </a:lnTo>
                <a:lnTo>
                  <a:pt x="0" y="38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47" name="Freeform 205"/>
          <p:cNvSpPr>
            <a:spLocks noChangeAspect="1"/>
          </p:cNvSpPr>
          <p:nvPr/>
        </p:nvSpPr>
        <p:spPr bwMode="auto">
          <a:xfrm>
            <a:off x="6005425" y="4535782"/>
            <a:ext cx="64053" cy="65993"/>
          </a:xfrm>
          <a:custGeom>
            <a:avLst/>
            <a:gdLst>
              <a:gd name="T0" fmla="*/ 0 w 109"/>
              <a:gd name="T1" fmla="*/ 0 h 93"/>
              <a:gd name="T2" fmla="*/ 231180 w 109"/>
              <a:gd name="T3" fmla="*/ 12463002 h 93"/>
              <a:gd name="T4" fmla="*/ 5775176 w 109"/>
              <a:gd name="T5" fmla="*/ 10442131 h 93"/>
              <a:gd name="T6" fmla="*/ 21482925 w 109"/>
              <a:gd name="T7" fmla="*/ 31325813 h 93"/>
              <a:gd name="T8" fmla="*/ 25178922 w 109"/>
              <a:gd name="T9" fmla="*/ 15831506 h 93"/>
              <a:gd name="T10" fmla="*/ 16631988 w 109"/>
              <a:gd name="T11" fmla="*/ 1347634 h 93"/>
              <a:gd name="T12" fmla="*/ 0 w 109"/>
              <a:gd name="T13" fmla="*/ 0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9" h="93">
                <a:moveTo>
                  <a:pt x="0" y="0"/>
                </a:moveTo>
                <a:lnTo>
                  <a:pt x="1" y="37"/>
                </a:lnTo>
                <a:lnTo>
                  <a:pt x="25" y="31"/>
                </a:lnTo>
                <a:lnTo>
                  <a:pt x="93" y="93"/>
                </a:lnTo>
                <a:lnTo>
                  <a:pt x="109" y="47"/>
                </a:lnTo>
                <a:lnTo>
                  <a:pt x="72" y="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8" name="Freeform 206"/>
          <p:cNvSpPr>
            <a:spLocks noChangeAspect="1"/>
          </p:cNvSpPr>
          <p:nvPr/>
        </p:nvSpPr>
        <p:spPr bwMode="auto">
          <a:xfrm>
            <a:off x="6019011" y="4244636"/>
            <a:ext cx="229035" cy="77638"/>
          </a:xfrm>
          <a:custGeom>
            <a:avLst/>
            <a:gdLst>
              <a:gd name="T0" fmla="*/ 0 w 373"/>
              <a:gd name="T1" fmla="*/ 13484991 h 116"/>
              <a:gd name="T2" fmla="*/ 12611040 w 373"/>
              <a:gd name="T3" fmla="*/ 1498272 h 116"/>
              <a:gd name="T4" fmla="*/ 36571565 w 373"/>
              <a:gd name="T5" fmla="*/ 0 h 116"/>
              <a:gd name="T6" fmla="*/ 94076825 w 373"/>
              <a:gd name="T7" fmla="*/ 29666543 h 116"/>
              <a:gd name="T8" fmla="*/ 63558418 w 373"/>
              <a:gd name="T9" fmla="*/ 34760776 h 116"/>
              <a:gd name="T10" fmla="*/ 68855246 w 373"/>
              <a:gd name="T11" fmla="*/ 28168272 h 116"/>
              <a:gd name="T12" fmla="*/ 54226821 w 373"/>
              <a:gd name="T13" fmla="*/ 16780970 h 116"/>
              <a:gd name="T14" fmla="*/ 25473689 w 373"/>
              <a:gd name="T15" fmla="*/ 10787884 h 116"/>
              <a:gd name="T16" fmla="*/ 26987355 w 373"/>
              <a:gd name="T17" fmla="*/ 5393668 h 116"/>
              <a:gd name="T18" fmla="*/ 0 w 373"/>
              <a:gd name="T19" fmla="*/ 13484991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3" h="116">
                <a:moveTo>
                  <a:pt x="0" y="45"/>
                </a:moveTo>
                <a:lnTo>
                  <a:pt x="50" y="5"/>
                </a:lnTo>
                <a:lnTo>
                  <a:pt x="145" y="0"/>
                </a:lnTo>
                <a:lnTo>
                  <a:pt x="373" y="99"/>
                </a:lnTo>
                <a:lnTo>
                  <a:pt x="252" y="116"/>
                </a:lnTo>
                <a:lnTo>
                  <a:pt x="273" y="94"/>
                </a:lnTo>
                <a:lnTo>
                  <a:pt x="215" y="56"/>
                </a:lnTo>
                <a:lnTo>
                  <a:pt x="101" y="36"/>
                </a:lnTo>
                <a:lnTo>
                  <a:pt x="107" y="18"/>
                </a:lnTo>
                <a:lnTo>
                  <a:pt x="0" y="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9" name="Freeform 207"/>
          <p:cNvSpPr>
            <a:spLocks noChangeAspect="1"/>
          </p:cNvSpPr>
          <p:nvPr/>
        </p:nvSpPr>
        <p:spPr bwMode="auto">
          <a:xfrm>
            <a:off x="6296570" y="4322275"/>
            <a:ext cx="69875" cy="44642"/>
          </a:xfrm>
          <a:custGeom>
            <a:avLst/>
            <a:gdLst>
              <a:gd name="T0" fmla="*/ 0 w 117"/>
              <a:gd name="T1" fmla="*/ 0 h 66"/>
              <a:gd name="T2" fmla="*/ 0 w 117"/>
              <a:gd name="T3" fmla="*/ 20198881 h 66"/>
              <a:gd name="T4" fmla="*/ 27915577 w 117"/>
              <a:gd name="T5" fmla="*/ 14078142 h 66"/>
              <a:gd name="T6" fmla="*/ 15747023 w 117"/>
              <a:gd name="T7" fmla="*/ 2448517 h 66"/>
              <a:gd name="T8" fmla="*/ 0 w 117"/>
              <a:gd name="T9" fmla="*/ 0 h 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 h="66">
                <a:moveTo>
                  <a:pt x="0" y="0"/>
                </a:moveTo>
                <a:lnTo>
                  <a:pt x="0" y="66"/>
                </a:lnTo>
                <a:lnTo>
                  <a:pt x="117" y="46"/>
                </a:lnTo>
                <a:lnTo>
                  <a:pt x="66" y="8"/>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208"/>
          <p:cNvSpPr>
            <a:spLocks noChangeAspect="1"/>
          </p:cNvSpPr>
          <p:nvPr/>
        </p:nvSpPr>
        <p:spPr bwMode="auto">
          <a:xfrm>
            <a:off x="6106353" y="4760934"/>
            <a:ext cx="120339" cy="147515"/>
          </a:xfrm>
          <a:custGeom>
            <a:avLst/>
            <a:gdLst>
              <a:gd name="T0" fmla="*/ 0 w 193"/>
              <a:gd name="T1" fmla="*/ 25821906 h 215"/>
              <a:gd name="T2" fmla="*/ 260087 w 193"/>
              <a:gd name="T3" fmla="*/ 39362764 h 215"/>
              <a:gd name="T4" fmla="*/ 9622701 w 193"/>
              <a:gd name="T5" fmla="*/ 42826822 h 215"/>
              <a:gd name="T6" fmla="*/ 4421475 w 193"/>
              <a:gd name="T7" fmla="*/ 53533808 h 215"/>
              <a:gd name="T8" fmla="*/ 3121041 w 193"/>
              <a:gd name="T9" fmla="*/ 64870419 h 215"/>
              <a:gd name="T10" fmla="*/ 15084014 w 193"/>
              <a:gd name="T11" fmla="*/ 67704291 h 215"/>
              <a:gd name="T12" fmla="*/ 25486975 w 193"/>
              <a:gd name="T13" fmla="*/ 49124752 h 215"/>
              <a:gd name="T14" fmla="*/ 45772725 w 193"/>
              <a:gd name="T15" fmla="*/ 34009832 h 215"/>
              <a:gd name="T16" fmla="*/ 50194200 w 193"/>
              <a:gd name="T17" fmla="*/ 16374730 h 215"/>
              <a:gd name="T18" fmla="*/ 31208885 w 193"/>
              <a:gd name="T19" fmla="*/ 12911233 h 215"/>
              <a:gd name="T20" fmla="*/ 17944968 w 193"/>
              <a:gd name="T21" fmla="*/ 0 h 215"/>
              <a:gd name="T22" fmla="*/ 6501660 w 193"/>
              <a:gd name="T23" fmla="*/ 6612742 h 215"/>
              <a:gd name="T24" fmla="*/ 0 w 193"/>
              <a:gd name="T25" fmla="*/ 25821906 h 2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3" h="215">
                <a:moveTo>
                  <a:pt x="0" y="82"/>
                </a:moveTo>
                <a:lnTo>
                  <a:pt x="1" y="125"/>
                </a:lnTo>
                <a:lnTo>
                  <a:pt x="37" y="136"/>
                </a:lnTo>
                <a:lnTo>
                  <a:pt x="17" y="170"/>
                </a:lnTo>
                <a:lnTo>
                  <a:pt x="12" y="206"/>
                </a:lnTo>
                <a:lnTo>
                  <a:pt x="58" y="215"/>
                </a:lnTo>
                <a:lnTo>
                  <a:pt x="98" y="156"/>
                </a:lnTo>
                <a:lnTo>
                  <a:pt x="176" y="108"/>
                </a:lnTo>
                <a:lnTo>
                  <a:pt x="193" y="52"/>
                </a:lnTo>
                <a:lnTo>
                  <a:pt x="120" y="41"/>
                </a:lnTo>
                <a:lnTo>
                  <a:pt x="69" y="0"/>
                </a:lnTo>
                <a:lnTo>
                  <a:pt x="25" y="21"/>
                </a:lnTo>
                <a:lnTo>
                  <a:pt x="0" y="8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209"/>
          <p:cNvSpPr>
            <a:spLocks noChangeAspect="1"/>
          </p:cNvSpPr>
          <p:nvPr/>
        </p:nvSpPr>
        <p:spPr bwMode="auto">
          <a:xfrm>
            <a:off x="5908376" y="4452320"/>
            <a:ext cx="52406" cy="23291"/>
          </a:xfrm>
          <a:custGeom>
            <a:avLst/>
            <a:gdLst>
              <a:gd name="T0" fmla="*/ 0 w 81"/>
              <a:gd name="T1" fmla="*/ 7560204 h 36"/>
              <a:gd name="T2" fmla="*/ 6720495 w 81"/>
              <a:gd name="T3" fmla="*/ 0 h 36"/>
              <a:gd name="T4" fmla="*/ 22681935 w 81"/>
              <a:gd name="T5" fmla="*/ 10080625 h 36"/>
              <a:gd name="T6" fmla="*/ 0 w 81"/>
              <a:gd name="T7" fmla="*/ 7560204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1" h="36">
                <a:moveTo>
                  <a:pt x="0" y="27"/>
                </a:moveTo>
                <a:lnTo>
                  <a:pt x="24" y="0"/>
                </a:lnTo>
                <a:lnTo>
                  <a:pt x="81" y="36"/>
                </a:lnTo>
                <a:lnTo>
                  <a:pt x="0" y="2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210"/>
          <p:cNvSpPr>
            <a:spLocks noChangeAspect="1"/>
          </p:cNvSpPr>
          <p:nvPr/>
        </p:nvSpPr>
        <p:spPr bwMode="auto">
          <a:xfrm>
            <a:off x="6533369" y="6119618"/>
            <a:ext cx="31056" cy="19410"/>
          </a:xfrm>
          <a:custGeom>
            <a:avLst/>
            <a:gdLst>
              <a:gd name="T0" fmla="*/ 0 w 53"/>
              <a:gd name="T1" fmla="*/ 8400521 h 30"/>
              <a:gd name="T2" fmla="*/ 7349706 w 53"/>
              <a:gd name="T3" fmla="*/ 3920067 h 30"/>
              <a:gd name="T4" fmla="*/ 3674853 w 53"/>
              <a:gd name="T5" fmla="*/ 0 h 30"/>
              <a:gd name="T6" fmla="*/ 12172830 w 53"/>
              <a:gd name="T7" fmla="*/ 840317 h 30"/>
              <a:gd name="T8" fmla="*/ 0 w 53"/>
              <a:gd name="T9" fmla="*/ 8400521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30">
                <a:moveTo>
                  <a:pt x="0" y="30"/>
                </a:moveTo>
                <a:lnTo>
                  <a:pt x="32" y="14"/>
                </a:lnTo>
                <a:lnTo>
                  <a:pt x="16" y="0"/>
                </a:lnTo>
                <a:lnTo>
                  <a:pt x="53" y="3"/>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211"/>
          <p:cNvSpPr>
            <a:spLocks noChangeAspect="1"/>
          </p:cNvSpPr>
          <p:nvPr/>
        </p:nvSpPr>
        <p:spPr bwMode="auto">
          <a:xfrm>
            <a:off x="6558602" y="6113794"/>
            <a:ext cx="36877" cy="27174"/>
          </a:xfrm>
          <a:custGeom>
            <a:avLst/>
            <a:gdLst>
              <a:gd name="T0" fmla="*/ 0 w 63"/>
              <a:gd name="T1" fmla="*/ 13350017 h 37"/>
              <a:gd name="T2" fmla="*/ 6417803 w 63"/>
              <a:gd name="T3" fmla="*/ 0 h 37"/>
              <a:gd name="T4" fmla="*/ 14440417 w 63"/>
              <a:gd name="T5" fmla="*/ 5051082 h 37"/>
              <a:gd name="T6" fmla="*/ 0 w 63"/>
              <a:gd name="T7" fmla="*/ 1335001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37">
                <a:moveTo>
                  <a:pt x="0" y="37"/>
                </a:moveTo>
                <a:lnTo>
                  <a:pt x="28" y="0"/>
                </a:lnTo>
                <a:lnTo>
                  <a:pt x="63" y="14"/>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212"/>
          <p:cNvSpPr>
            <a:spLocks noChangeAspect="1"/>
          </p:cNvSpPr>
          <p:nvPr/>
        </p:nvSpPr>
        <p:spPr bwMode="auto">
          <a:xfrm>
            <a:off x="8266658" y="2802493"/>
            <a:ext cx="230975" cy="386255"/>
          </a:xfrm>
          <a:custGeom>
            <a:avLst/>
            <a:gdLst>
              <a:gd name="T0" fmla="*/ 0 w 378"/>
              <a:gd name="T1" fmla="*/ 18005370 h 567"/>
              <a:gd name="T2" fmla="*/ 6244091 w 378"/>
              <a:gd name="T3" fmla="*/ 12727895 h 567"/>
              <a:gd name="T4" fmla="*/ 16234937 w 378"/>
              <a:gd name="T5" fmla="*/ 23282287 h 567"/>
              <a:gd name="T6" fmla="*/ 34218060 w 378"/>
              <a:gd name="T7" fmla="*/ 25455790 h 567"/>
              <a:gd name="T8" fmla="*/ 44708174 w 378"/>
              <a:gd name="T9" fmla="*/ 18626052 h 567"/>
              <a:gd name="T10" fmla="*/ 47705777 w 378"/>
              <a:gd name="T11" fmla="*/ 4035552 h 567"/>
              <a:gd name="T12" fmla="*/ 64689866 w 378"/>
              <a:gd name="T13" fmla="*/ 0 h 567"/>
              <a:gd name="T14" fmla="*/ 73931061 w 378"/>
              <a:gd name="T15" fmla="*/ 5587816 h 567"/>
              <a:gd name="T16" fmla="*/ 72932026 w 378"/>
              <a:gd name="T17" fmla="*/ 18005370 h 567"/>
              <a:gd name="T18" fmla="*/ 69435155 w 378"/>
              <a:gd name="T19" fmla="*/ 30732708 h 567"/>
              <a:gd name="T20" fmla="*/ 81673954 w 378"/>
              <a:gd name="T21" fmla="*/ 45944448 h 567"/>
              <a:gd name="T22" fmla="*/ 74180945 w 378"/>
              <a:gd name="T23" fmla="*/ 56809181 h 567"/>
              <a:gd name="T24" fmla="*/ 83172256 w 378"/>
              <a:gd name="T25" fmla="*/ 76056473 h 567"/>
              <a:gd name="T26" fmla="*/ 79675885 w 378"/>
              <a:gd name="T27" fmla="*/ 93750944 h 567"/>
              <a:gd name="T28" fmla="*/ 94412020 w 378"/>
              <a:gd name="T29" fmla="*/ 130382365 h 567"/>
              <a:gd name="T30" fmla="*/ 61192995 w 378"/>
              <a:gd name="T31" fmla="*/ 165150625 h 567"/>
              <a:gd name="T32" fmla="*/ 21230110 w 378"/>
              <a:gd name="T33" fmla="*/ 176015915 h 567"/>
              <a:gd name="T34" fmla="*/ 18982158 w 378"/>
              <a:gd name="T35" fmla="*/ 169186176 h 567"/>
              <a:gd name="T36" fmla="*/ 6244091 w 378"/>
              <a:gd name="T37" fmla="*/ 163598361 h 567"/>
              <a:gd name="T38" fmla="*/ 4246022 w 378"/>
              <a:gd name="T39" fmla="*/ 129761125 h 567"/>
              <a:gd name="T40" fmla="*/ 42460221 w 378"/>
              <a:gd name="T41" fmla="*/ 92198680 h 567"/>
              <a:gd name="T42" fmla="*/ 29972038 w 378"/>
              <a:gd name="T43" fmla="*/ 73882969 h 567"/>
              <a:gd name="T44" fmla="*/ 25476133 w 378"/>
              <a:gd name="T45" fmla="*/ 36941763 h 567"/>
              <a:gd name="T46" fmla="*/ 0 w 378"/>
              <a:gd name="T47" fmla="*/ 18005370 h 5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78" h="567">
                <a:moveTo>
                  <a:pt x="0" y="58"/>
                </a:moveTo>
                <a:lnTo>
                  <a:pt x="25" y="41"/>
                </a:lnTo>
                <a:lnTo>
                  <a:pt x="65" y="75"/>
                </a:lnTo>
                <a:lnTo>
                  <a:pt x="137" y="82"/>
                </a:lnTo>
                <a:lnTo>
                  <a:pt x="179" y="60"/>
                </a:lnTo>
                <a:lnTo>
                  <a:pt x="191" y="13"/>
                </a:lnTo>
                <a:lnTo>
                  <a:pt x="259" y="0"/>
                </a:lnTo>
                <a:lnTo>
                  <a:pt x="296" y="18"/>
                </a:lnTo>
                <a:lnTo>
                  <a:pt x="292" y="58"/>
                </a:lnTo>
                <a:lnTo>
                  <a:pt x="278" y="99"/>
                </a:lnTo>
                <a:lnTo>
                  <a:pt x="327" y="148"/>
                </a:lnTo>
                <a:lnTo>
                  <a:pt x="297" y="183"/>
                </a:lnTo>
                <a:lnTo>
                  <a:pt x="333" y="245"/>
                </a:lnTo>
                <a:lnTo>
                  <a:pt x="319" y="302"/>
                </a:lnTo>
                <a:lnTo>
                  <a:pt x="378" y="420"/>
                </a:lnTo>
                <a:lnTo>
                  <a:pt x="245" y="532"/>
                </a:lnTo>
                <a:lnTo>
                  <a:pt x="85" y="567"/>
                </a:lnTo>
                <a:lnTo>
                  <a:pt x="76" y="545"/>
                </a:lnTo>
                <a:lnTo>
                  <a:pt x="25" y="527"/>
                </a:lnTo>
                <a:lnTo>
                  <a:pt x="17" y="418"/>
                </a:lnTo>
                <a:lnTo>
                  <a:pt x="170" y="297"/>
                </a:lnTo>
                <a:lnTo>
                  <a:pt x="120" y="238"/>
                </a:lnTo>
                <a:lnTo>
                  <a:pt x="102" y="119"/>
                </a:lnTo>
                <a:lnTo>
                  <a:pt x="0" y="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213"/>
          <p:cNvSpPr>
            <a:spLocks noChangeAspect="1"/>
          </p:cNvSpPr>
          <p:nvPr/>
        </p:nvSpPr>
        <p:spPr bwMode="auto">
          <a:xfrm>
            <a:off x="6669237" y="4661946"/>
            <a:ext cx="62111" cy="83462"/>
          </a:xfrm>
          <a:custGeom>
            <a:avLst/>
            <a:gdLst>
              <a:gd name="T0" fmla="*/ 0 w 101"/>
              <a:gd name="T1" fmla="*/ 37513100 h 119"/>
              <a:gd name="T2" fmla="*/ 3794911 w 101"/>
              <a:gd name="T3" fmla="*/ 0 h 119"/>
              <a:gd name="T4" fmla="*/ 25550891 w 101"/>
              <a:gd name="T5" fmla="*/ 16782373 h 119"/>
              <a:gd name="T6" fmla="*/ 12396206 w 101"/>
              <a:gd name="T7" fmla="*/ 39158296 h 119"/>
              <a:gd name="T8" fmla="*/ 0 w 101"/>
              <a:gd name="T9" fmla="*/ 3751310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 h="119">
                <a:moveTo>
                  <a:pt x="0" y="114"/>
                </a:moveTo>
                <a:lnTo>
                  <a:pt x="15" y="0"/>
                </a:lnTo>
                <a:lnTo>
                  <a:pt x="101" y="51"/>
                </a:lnTo>
                <a:lnTo>
                  <a:pt x="49" y="119"/>
                </a:lnTo>
                <a:lnTo>
                  <a:pt x="0" y="11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214"/>
          <p:cNvSpPr>
            <a:spLocks noChangeAspect="1"/>
          </p:cNvSpPr>
          <p:nvPr/>
        </p:nvSpPr>
        <p:spPr bwMode="auto">
          <a:xfrm>
            <a:off x="6273278" y="2132856"/>
            <a:ext cx="1294631" cy="1046184"/>
          </a:xfrm>
          <a:custGeom>
            <a:avLst/>
            <a:gdLst>
              <a:gd name="T0" fmla="*/ 59489122 w 2109"/>
              <a:gd name="T1" fmla="*/ 112682351 h 1540"/>
              <a:gd name="T2" fmla="*/ 69320131 w 2109"/>
              <a:gd name="T3" fmla="*/ 92307039 h 1540"/>
              <a:gd name="T4" fmla="*/ 46129575 w 2109"/>
              <a:gd name="T5" fmla="*/ 82428032 h 1540"/>
              <a:gd name="T6" fmla="*/ 99064692 w 2109"/>
              <a:gd name="T7" fmla="*/ 45072829 h 1540"/>
              <a:gd name="T8" fmla="*/ 153512542 w 2109"/>
              <a:gd name="T9" fmla="*/ 30871618 h 1540"/>
              <a:gd name="T10" fmla="*/ 195608496 w 2109"/>
              <a:gd name="T11" fmla="*/ 49086106 h 1540"/>
              <a:gd name="T12" fmla="*/ 185273913 w 2109"/>
              <a:gd name="T13" fmla="*/ 28401867 h 1540"/>
              <a:gd name="T14" fmla="*/ 249300231 w 2109"/>
              <a:gd name="T15" fmla="*/ 39207100 h 1540"/>
              <a:gd name="T16" fmla="*/ 281817718 w 2109"/>
              <a:gd name="T17" fmla="*/ 28401867 h 1540"/>
              <a:gd name="T18" fmla="*/ 232915719 w 2109"/>
              <a:gd name="T19" fmla="*/ 10496306 h 1540"/>
              <a:gd name="T20" fmla="*/ 291648726 w 2109"/>
              <a:gd name="T21" fmla="*/ 20375312 h 1540"/>
              <a:gd name="T22" fmla="*/ 289631916 w 2109"/>
              <a:gd name="T23" fmla="*/ 2778679 h 1540"/>
              <a:gd name="T24" fmla="*/ 401048001 w 2109"/>
              <a:gd name="T25" fmla="*/ 9570079 h 1540"/>
              <a:gd name="T26" fmla="*/ 409870855 w 2109"/>
              <a:gd name="T27" fmla="*/ 10496306 h 1540"/>
              <a:gd name="T28" fmla="*/ 446673499 w 2109"/>
              <a:gd name="T29" fmla="*/ 25623743 h 1540"/>
              <a:gd name="T30" fmla="*/ 340046648 w 2109"/>
              <a:gd name="T31" fmla="*/ 44455530 h 1540"/>
              <a:gd name="T32" fmla="*/ 396762844 w 2109"/>
              <a:gd name="T33" fmla="*/ 54643464 h 1540"/>
              <a:gd name="T34" fmla="*/ 460537626 w 2109"/>
              <a:gd name="T35" fmla="*/ 50321260 h 1540"/>
              <a:gd name="T36" fmla="*/ 505910583 w 2109"/>
              <a:gd name="T37" fmla="*/ 43220377 h 1540"/>
              <a:gd name="T38" fmla="*/ 450454579 w 2109"/>
              <a:gd name="T39" fmla="*/ 77179601 h 1540"/>
              <a:gd name="T40" fmla="*/ 486501107 w 2109"/>
              <a:gd name="T41" fmla="*/ 88293762 h 1540"/>
              <a:gd name="T42" fmla="*/ 453983620 w 2109"/>
              <a:gd name="T43" fmla="*/ 119782679 h 1540"/>
              <a:gd name="T44" fmla="*/ 458268777 w 2109"/>
              <a:gd name="T45" fmla="*/ 143862897 h 1540"/>
              <a:gd name="T46" fmla="*/ 448689807 w 2109"/>
              <a:gd name="T47" fmla="*/ 161151158 h 1540"/>
              <a:gd name="T48" fmla="*/ 464318705 w 2109"/>
              <a:gd name="T49" fmla="*/ 177822121 h 1540"/>
              <a:gd name="T50" fmla="*/ 444404650 w 2109"/>
              <a:gd name="T51" fmla="*/ 193875229 h 1540"/>
              <a:gd name="T52" fmla="*/ 454991774 w 2109"/>
              <a:gd name="T53" fmla="*/ 211781346 h 1540"/>
              <a:gd name="T54" fmla="*/ 460537626 w 2109"/>
              <a:gd name="T55" fmla="*/ 227834454 h 1540"/>
              <a:gd name="T56" fmla="*/ 403064811 w 2109"/>
              <a:gd name="T57" fmla="*/ 239565913 h 1540"/>
              <a:gd name="T58" fmla="*/ 415416205 w 2109"/>
              <a:gd name="T59" fmla="*/ 263954503 h 1540"/>
              <a:gd name="T60" fmla="*/ 445665345 w 2109"/>
              <a:gd name="T61" fmla="*/ 271363758 h 1540"/>
              <a:gd name="T62" fmla="*/ 440875609 w 2109"/>
              <a:gd name="T63" fmla="*/ 288343092 h 1540"/>
              <a:gd name="T64" fmla="*/ 397014883 w 2109"/>
              <a:gd name="T65" fmla="*/ 269511305 h 1540"/>
              <a:gd name="T66" fmla="*/ 406341814 w 2109"/>
              <a:gd name="T67" fmla="*/ 298222099 h 1540"/>
              <a:gd name="T68" fmla="*/ 407854045 w 2109"/>
              <a:gd name="T69" fmla="*/ 329403200 h 1540"/>
              <a:gd name="T70" fmla="*/ 357943893 w 2109"/>
              <a:gd name="T71" fmla="*/ 340207877 h 1540"/>
              <a:gd name="T72" fmla="*/ 322401441 w 2109"/>
              <a:gd name="T73" fmla="*/ 378797678 h 1540"/>
              <a:gd name="T74" fmla="*/ 307025084 w 2109"/>
              <a:gd name="T75" fmla="*/ 371080051 h 1540"/>
              <a:gd name="T76" fmla="*/ 277784600 w 2109"/>
              <a:gd name="T77" fmla="*/ 396394867 h 1540"/>
              <a:gd name="T78" fmla="*/ 275767789 w 2109"/>
              <a:gd name="T79" fmla="*/ 415843953 h 1540"/>
              <a:gd name="T80" fmla="*/ 275011674 w 2109"/>
              <a:gd name="T81" fmla="*/ 430971391 h 1540"/>
              <a:gd name="T82" fmla="*/ 256106275 w 2109"/>
              <a:gd name="T83" fmla="*/ 468634965 h 1540"/>
              <a:gd name="T84" fmla="*/ 217286821 w 2109"/>
              <a:gd name="T85" fmla="*/ 464004389 h 1540"/>
              <a:gd name="T86" fmla="*/ 207204276 w 2109"/>
              <a:gd name="T87" fmla="*/ 453199156 h 1540"/>
              <a:gd name="T88" fmla="*/ 188298375 w 2109"/>
              <a:gd name="T89" fmla="*/ 409669852 h 1540"/>
              <a:gd name="T90" fmla="*/ 183005065 w 2109"/>
              <a:gd name="T91" fmla="*/ 387751014 h 1540"/>
              <a:gd name="T92" fmla="*/ 177207175 w 2109"/>
              <a:gd name="T93" fmla="*/ 340825732 h 1540"/>
              <a:gd name="T94" fmla="*/ 176199021 w 2109"/>
              <a:gd name="T95" fmla="*/ 334651075 h 1540"/>
              <a:gd name="T96" fmla="*/ 180232139 w 2109"/>
              <a:gd name="T97" fmla="*/ 303470530 h 1540"/>
              <a:gd name="T98" fmla="*/ 195608496 w 2109"/>
              <a:gd name="T99" fmla="*/ 291121771 h 1540"/>
              <a:gd name="T100" fmla="*/ 184013219 w 2109"/>
              <a:gd name="T101" fmla="*/ 276303261 h 1540"/>
              <a:gd name="T102" fmla="*/ 166368012 w 2109"/>
              <a:gd name="T103" fmla="*/ 276303261 h 1540"/>
              <a:gd name="T104" fmla="*/ 152756426 w 2109"/>
              <a:gd name="T105" fmla="*/ 265806955 h 1540"/>
              <a:gd name="T106" fmla="*/ 141665226 w 2109"/>
              <a:gd name="T107" fmla="*/ 215176768 h 1540"/>
              <a:gd name="T108" fmla="*/ 105618697 w 2109"/>
              <a:gd name="T109" fmla="*/ 179674574 h 1540"/>
              <a:gd name="T110" fmla="*/ 58480968 w 2109"/>
              <a:gd name="T111" fmla="*/ 184614077 h 1540"/>
              <a:gd name="T112" fmla="*/ 13360050 w 2109"/>
              <a:gd name="T113" fmla="*/ 161151158 h 1540"/>
              <a:gd name="T114" fmla="*/ 57472814 w 2109"/>
              <a:gd name="T115" fmla="*/ 150654853 h 15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09" h="1540">
                <a:moveTo>
                  <a:pt x="0" y="432"/>
                </a:moveTo>
                <a:lnTo>
                  <a:pt x="12" y="409"/>
                </a:lnTo>
                <a:lnTo>
                  <a:pt x="149" y="365"/>
                </a:lnTo>
                <a:lnTo>
                  <a:pt x="236" y="365"/>
                </a:lnTo>
                <a:lnTo>
                  <a:pt x="285" y="330"/>
                </a:lnTo>
                <a:lnTo>
                  <a:pt x="270" y="319"/>
                </a:lnTo>
                <a:lnTo>
                  <a:pt x="301" y="307"/>
                </a:lnTo>
                <a:lnTo>
                  <a:pt x="275" y="299"/>
                </a:lnTo>
                <a:lnTo>
                  <a:pt x="321" y="285"/>
                </a:lnTo>
                <a:lnTo>
                  <a:pt x="304" y="273"/>
                </a:lnTo>
                <a:lnTo>
                  <a:pt x="243" y="296"/>
                </a:lnTo>
                <a:lnTo>
                  <a:pt x="183" y="267"/>
                </a:lnTo>
                <a:lnTo>
                  <a:pt x="260" y="250"/>
                </a:lnTo>
                <a:lnTo>
                  <a:pt x="303" y="201"/>
                </a:lnTo>
                <a:lnTo>
                  <a:pt x="397" y="199"/>
                </a:lnTo>
                <a:lnTo>
                  <a:pt x="393" y="146"/>
                </a:lnTo>
                <a:lnTo>
                  <a:pt x="463" y="144"/>
                </a:lnTo>
                <a:lnTo>
                  <a:pt x="534" y="182"/>
                </a:lnTo>
                <a:lnTo>
                  <a:pt x="450" y="133"/>
                </a:lnTo>
                <a:lnTo>
                  <a:pt x="609" y="100"/>
                </a:lnTo>
                <a:lnTo>
                  <a:pt x="648" y="124"/>
                </a:lnTo>
                <a:lnTo>
                  <a:pt x="653" y="170"/>
                </a:lnTo>
                <a:lnTo>
                  <a:pt x="674" y="131"/>
                </a:lnTo>
                <a:lnTo>
                  <a:pt x="776" y="159"/>
                </a:lnTo>
                <a:lnTo>
                  <a:pt x="741" y="136"/>
                </a:lnTo>
                <a:lnTo>
                  <a:pt x="790" y="140"/>
                </a:lnTo>
                <a:lnTo>
                  <a:pt x="747" y="113"/>
                </a:lnTo>
                <a:lnTo>
                  <a:pt x="735" y="92"/>
                </a:lnTo>
                <a:lnTo>
                  <a:pt x="758" y="87"/>
                </a:lnTo>
                <a:lnTo>
                  <a:pt x="961" y="152"/>
                </a:lnTo>
                <a:lnTo>
                  <a:pt x="945" y="131"/>
                </a:lnTo>
                <a:lnTo>
                  <a:pt x="989" y="127"/>
                </a:lnTo>
                <a:lnTo>
                  <a:pt x="961" y="109"/>
                </a:lnTo>
                <a:lnTo>
                  <a:pt x="1029" y="113"/>
                </a:lnTo>
                <a:lnTo>
                  <a:pt x="921" y="66"/>
                </a:lnTo>
                <a:lnTo>
                  <a:pt x="1118" y="92"/>
                </a:lnTo>
                <a:lnTo>
                  <a:pt x="1074" y="65"/>
                </a:lnTo>
                <a:lnTo>
                  <a:pt x="957" y="60"/>
                </a:lnTo>
                <a:lnTo>
                  <a:pt x="996" y="58"/>
                </a:lnTo>
                <a:lnTo>
                  <a:pt x="924" y="34"/>
                </a:lnTo>
                <a:lnTo>
                  <a:pt x="1009" y="41"/>
                </a:lnTo>
                <a:lnTo>
                  <a:pt x="974" y="31"/>
                </a:lnTo>
                <a:lnTo>
                  <a:pt x="1012" y="23"/>
                </a:lnTo>
                <a:lnTo>
                  <a:pt x="1157" y="66"/>
                </a:lnTo>
                <a:lnTo>
                  <a:pt x="1141" y="50"/>
                </a:lnTo>
                <a:lnTo>
                  <a:pt x="1204" y="34"/>
                </a:lnTo>
                <a:lnTo>
                  <a:pt x="1151" y="31"/>
                </a:lnTo>
                <a:lnTo>
                  <a:pt x="1149" y="9"/>
                </a:lnTo>
                <a:lnTo>
                  <a:pt x="1185" y="0"/>
                </a:lnTo>
                <a:lnTo>
                  <a:pt x="1574" y="10"/>
                </a:lnTo>
                <a:lnTo>
                  <a:pt x="1602" y="22"/>
                </a:lnTo>
                <a:lnTo>
                  <a:pt x="1591" y="31"/>
                </a:lnTo>
                <a:lnTo>
                  <a:pt x="1329" y="33"/>
                </a:lnTo>
                <a:lnTo>
                  <a:pt x="1360" y="44"/>
                </a:lnTo>
                <a:lnTo>
                  <a:pt x="1258" y="58"/>
                </a:lnTo>
                <a:lnTo>
                  <a:pt x="1626" y="34"/>
                </a:lnTo>
                <a:lnTo>
                  <a:pt x="1640" y="55"/>
                </a:lnTo>
                <a:lnTo>
                  <a:pt x="1591" y="67"/>
                </a:lnTo>
                <a:lnTo>
                  <a:pt x="1675" y="59"/>
                </a:lnTo>
                <a:lnTo>
                  <a:pt x="1772" y="83"/>
                </a:lnTo>
                <a:lnTo>
                  <a:pt x="1626" y="124"/>
                </a:lnTo>
                <a:lnTo>
                  <a:pt x="1392" y="120"/>
                </a:lnTo>
                <a:lnTo>
                  <a:pt x="1448" y="127"/>
                </a:lnTo>
                <a:lnTo>
                  <a:pt x="1349" y="144"/>
                </a:lnTo>
                <a:lnTo>
                  <a:pt x="1349" y="165"/>
                </a:lnTo>
                <a:lnTo>
                  <a:pt x="1607" y="133"/>
                </a:lnTo>
                <a:lnTo>
                  <a:pt x="1628" y="146"/>
                </a:lnTo>
                <a:lnTo>
                  <a:pt x="1574" y="177"/>
                </a:lnTo>
                <a:lnTo>
                  <a:pt x="1740" y="127"/>
                </a:lnTo>
                <a:lnTo>
                  <a:pt x="1749" y="175"/>
                </a:lnTo>
                <a:lnTo>
                  <a:pt x="1668" y="258"/>
                </a:lnTo>
                <a:lnTo>
                  <a:pt x="1827" y="163"/>
                </a:lnTo>
                <a:lnTo>
                  <a:pt x="1824" y="177"/>
                </a:lnTo>
                <a:lnTo>
                  <a:pt x="1900" y="176"/>
                </a:lnTo>
                <a:lnTo>
                  <a:pt x="1924" y="144"/>
                </a:lnTo>
                <a:lnTo>
                  <a:pt x="2007" y="140"/>
                </a:lnTo>
                <a:lnTo>
                  <a:pt x="2109" y="168"/>
                </a:lnTo>
                <a:lnTo>
                  <a:pt x="2009" y="209"/>
                </a:lnTo>
                <a:lnTo>
                  <a:pt x="2015" y="226"/>
                </a:lnTo>
                <a:lnTo>
                  <a:pt x="1787" y="250"/>
                </a:lnTo>
                <a:lnTo>
                  <a:pt x="1969" y="252"/>
                </a:lnTo>
                <a:lnTo>
                  <a:pt x="1820" y="286"/>
                </a:lnTo>
                <a:lnTo>
                  <a:pt x="1829" y="312"/>
                </a:lnTo>
                <a:lnTo>
                  <a:pt x="1930" y="286"/>
                </a:lnTo>
                <a:lnTo>
                  <a:pt x="1856" y="319"/>
                </a:lnTo>
                <a:lnTo>
                  <a:pt x="1847" y="361"/>
                </a:lnTo>
                <a:lnTo>
                  <a:pt x="1871" y="350"/>
                </a:lnTo>
                <a:lnTo>
                  <a:pt x="1801" y="388"/>
                </a:lnTo>
                <a:lnTo>
                  <a:pt x="1776" y="466"/>
                </a:lnTo>
                <a:lnTo>
                  <a:pt x="1813" y="449"/>
                </a:lnTo>
                <a:lnTo>
                  <a:pt x="1866" y="466"/>
                </a:lnTo>
                <a:lnTo>
                  <a:pt x="1818" y="466"/>
                </a:lnTo>
                <a:lnTo>
                  <a:pt x="1818" y="489"/>
                </a:lnTo>
                <a:lnTo>
                  <a:pt x="1898" y="499"/>
                </a:lnTo>
                <a:lnTo>
                  <a:pt x="1900" y="527"/>
                </a:lnTo>
                <a:lnTo>
                  <a:pt x="1780" y="522"/>
                </a:lnTo>
                <a:lnTo>
                  <a:pt x="1813" y="535"/>
                </a:lnTo>
                <a:lnTo>
                  <a:pt x="1746" y="543"/>
                </a:lnTo>
                <a:lnTo>
                  <a:pt x="1780" y="575"/>
                </a:lnTo>
                <a:lnTo>
                  <a:pt x="1842" y="576"/>
                </a:lnTo>
                <a:lnTo>
                  <a:pt x="1805" y="595"/>
                </a:lnTo>
                <a:lnTo>
                  <a:pt x="1854" y="612"/>
                </a:lnTo>
                <a:lnTo>
                  <a:pt x="1853" y="652"/>
                </a:lnTo>
                <a:lnTo>
                  <a:pt x="1763" y="628"/>
                </a:lnTo>
                <a:lnTo>
                  <a:pt x="1816" y="650"/>
                </a:lnTo>
                <a:lnTo>
                  <a:pt x="1784" y="663"/>
                </a:lnTo>
                <a:lnTo>
                  <a:pt x="1813" y="661"/>
                </a:lnTo>
                <a:lnTo>
                  <a:pt x="1805" y="686"/>
                </a:lnTo>
                <a:lnTo>
                  <a:pt x="1870" y="700"/>
                </a:lnTo>
                <a:lnTo>
                  <a:pt x="1768" y="692"/>
                </a:lnTo>
                <a:lnTo>
                  <a:pt x="1749" y="706"/>
                </a:lnTo>
                <a:lnTo>
                  <a:pt x="1827" y="738"/>
                </a:lnTo>
                <a:lnTo>
                  <a:pt x="1816" y="764"/>
                </a:lnTo>
                <a:lnTo>
                  <a:pt x="1754" y="780"/>
                </a:lnTo>
                <a:lnTo>
                  <a:pt x="1692" y="742"/>
                </a:lnTo>
                <a:lnTo>
                  <a:pt x="1599" y="776"/>
                </a:lnTo>
                <a:lnTo>
                  <a:pt x="1665" y="795"/>
                </a:lnTo>
                <a:lnTo>
                  <a:pt x="1602" y="813"/>
                </a:lnTo>
                <a:lnTo>
                  <a:pt x="1670" y="816"/>
                </a:lnTo>
                <a:lnTo>
                  <a:pt x="1648" y="855"/>
                </a:lnTo>
                <a:lnTo>
                  <a:pt x="1675" y="832"/>
                </a:lnTo>
                <a:lnTo>
                  <a:pt x="1749" y="864"/>
                </a:lnTo>
                <a:lnTo>
                  <a:pt x="1727" y="889"/>
                </a:lnTo>
                <a:lnTo>
                  <a:pt x="1768" y="879"/>
                </a:lnTo>
                <a:lnTo>
                  <a:pt x="1749" y="906"/>
                </a:lnTo>
                <a:lnTo>
                  <a:pt x="1778" y="894"/>
                </a:lnTo>
                <a:lnTo>
                  <a:pt x="1782" y="959"/>
                </a:lnTo>
                <a:lnTo>
                  <a:pt x="1749" y="934"/>
                </a:lnTo>
                <a:lnTo>
                  <a:pt x="1749" y="959"/>
                </a:lnTo>
                <a:lnTo>
                  <a:pt x="1717" y="958"/>
                </a:lnTo>
                <a:lnTo>
                  <a:pt x="1675" y="904"/>
                </a:lnTo>
                <a:lnTo>
                  <a:pt x="1575" y="873"/>
                </a:lnTo>
                <a:lnTo>
                  <a:pt x="1645" y="909"/>
                </a:lnTo>
                <a:lnTo>
                  <a:pt x="1552" y="928"/>
                </a:lnTo>
                <a:lnTo>
                  <a:pt x="1526" y="959"/>
                </a:lnTo>
                <a:lnTo>
                  <a:pt x="1612" y="966"/>
                </a:lnTo>
                <a:lnTo>
                  <a:pt x="1540" y="985"/>
                </a:lnTo>
                <a:lnTo>
                  <a:pt x="1650" y="963"/>
                </a:lnTo>
                <a:lnTo>
                  <a:pt x="1756" y="991"/>
                </a:lnTo>
                <a:lnTo>
                  <a:pt x="1618" y="1067"/>
                </a:lnTo>
                <a:lnTo>
                  <a:pt x="1483" y="1100"/>
                </a:lnTo>
                <a:lnTo>
                  <a:pt x="1434" y="1102"/>
                </a:lnTo>
                <a:lnTo>
                  <a:pt x="1404" y="1068"/>
                </a:lnTo>
                <a:lnTo>
                  <a:pt x="1420" y="1102"/>
                </a:lnTo>
                <a:lnTo>
                  <a:pt x="1379" y="1122"/>
                </a:lnTo>
                <a:lnTo>
                  <a:pt x="1329" y="1204"/>
                </a:lnTo>
                <a:lnTo>
                  <a:pt x="1288" y="1202"/>
                </a:lnTo>
                <a:lnTo>
                  <a:pt x="1279" y="1227"/>
                </a:lnTo>
                <a:lnTo>
                  <a:pt x="1239" y="1230"/>
                </a:lnTo>
                <a:lnTo>
                  <a:pt x="1219" y="1222"/>
                </a:lnTo>
                <a:lnTo>
                  <a:pt x="1246" y="1205"/>
                </a:lnTo>
                <a:lnTo>
                  <a:pt x="1218" y="1202"/>
                </a:lnTo>
                <a:lnTo>
                  <a:pt x="1203" y="1244"/>
                </a:lnTo>
                <a:lnTo>
                  <a:pt x="1140" y="1248"/>
                </a:lnTo>
                <a:lnTo>
                  <a:pt x="1141" y="1281"/>
                </a:lnTo>
                <a:lnTo>
                  <a:pt x="1102" y="1284"/>
                </a:lnTo>
                <a:lnTo>
                  <a:pt x="1136" y="1311"/>
                </a:lnTo>
                <a:lnTo>
                  <a:pt x="1091" y="1316"/>
                </a:lnTo>
                <a:lnTo>
                  <a:pt x="1126" y="1347"/>
                </a:lnTo>
                <a:lnTo>
                  <a:pt x="1094" y="1347"/>
                </a:lnTo>
                <a:lnTo>
                  <a:pt x="1119" y="1354"/>
                </a:lnTo>
                <a:lnTo>
                  <a:pt x="1094" y="1387"/>
                </a:lnTo>
                <a:lnTo>
                  <a:pt x="1074" y="1381"/>
                </a:lnTo>
                <a:lnTo>
                  <a:pt x="1091" y="1396"/>
                </a:lnTo>
                <a:lnTo>
                  <a:pt x="1048" y="1408"/>
                </a:lnTo>
                <a:lnTo>
                  <a:pt x="1074" y="1454"/>
                </a:lnTo>
                <a:lnTo>
                  <a:pt x="1048" y="1517"/>
                </a:lnTo>
                <a:lnTo>
                  <a:pt x="1016" y="1518"/>
                </a:lnTo>
                <a:lnTo>
                  <a:pt x="1040" y="1540"/>
                </a:lnTo>
                <a:lnTo>
                  <a:pt x="970" y="1540"/>
                </a:lnTo>
                <a:lnTo>
                  <a:pt x="961" y="1498"/>
                </a:lnTo>
                <a:lnTo>
                  <a:pt x="862" y="1503"/>
                </a:lnTo>
                <a:lnTo>
                  <a:pt x="885" y="1492"/>
                </a:lnTo>
                <a:lnTo>
                  <a:pt x="834" y="1475"/>
                </a:lnTo>
                <a:lnTo>
                  <a:pt x="859" y="1468"/>
                </a:lnTo>
                <a:lnTo>
                  <a:pt x="822" y="1468"/>
                </a:lnTo>
                <a:lnTo>
                  <a:pt x="835" y="1435"/>
                </a:lnTo>
                <a:lnTo>
                  <a:pt x="813" y="1442"/>
                </a:lnTo>
                <a:lnTo>
                  <a:pt x="747" y="1354"/>
                </a:lnTo>
                <a:lnTo>
                  <a:pt x="747" y="1327"/>
                </a:lnTo>
                <a:lnTo>
                  <a:pt x="796" y="1298"/>
                </a:lnTo>
                <a:lnTo>
                  <a:pt x="776" y="1289"/>
                </a:lnTo>
                <a:lnTo>
                  <a:pt x="726" y="1322"/>
                </a:lnTo>
                <a:lnTo>
                  <a:pt x="726" y="1256"/>
                </a:lnTo>
                <a:lnTo>
                  <a:pt x="680" y="1222"/>
                </a:lnTo>
                <a:lnTo>
                  <a:pt x="693" y="1169"/>
                </a:lnTo>
                <a:lnTo>
                  <a:pt x="665" y="1150"/>
                </a:lnTo>
                <a:lnTo>
                  <a:pt x="703" y="1104"/>
                </a:lnTo>
                <a:lnTo>
                  <a:pt x="680" y="1100"/>
                </a:lnTo>
                <a:lnTo>
                  <a:pt x="764" y="1100"/>
                </a:lnTo>
                <a:lnTo>
                  <a:pt x="756" y="1082"/>
                </a:lnTo>
                <a:lnTo>
                  <a:pt x="699" y="1084"/>
                </a:lnTo>
                <a:lnTo>
                  <a:pt x="785" y="1043"/>
                </a:lnTo>
                <a:lnTo>
                  <a:pt x="764" y="1030"/>
                </a:lnTo>
                <a:lnTo>
                  <a:pt x="785" y="985"/>
                </a:lnTo>
                <a:lnTo>
                  <a:pt x="715" y="983"/>
                </a:lnTo>
                <a:lnTo>
                  <a:pt x="637" y="947"/>
                </a:lnTo>
                <a:lnTo>
                  <a:pt x="776" y="966"/>
                </a:lnTo>
                <a:lnTo>
                  <a:pt x="752" y="950"/>
                </a:lnTo>
                <a:lnTo>
                  <a:pt x="776" y="943"/>
                </a:lnTo>
                <a:lnTo>
                  <a:pt x="721" y="916"/>
                </a:lnTo>
                <a:lnTo>
                  <a:pt x="741" y="904"/>
                </a:lnTo>
                <a:lnTo>
                  <a:pt x="711" y="914"/>
                </a:lnTo>
                <a:lnTo>
                  <a:pt x="730" y="895"/>
                </a:lnTo>
                <a:lnTo>
                  <a:pt x="694" y="897"/>
                </a:lnTo>
                <a:lnTo>
                  <a:pt x="735" y="882"/>
                </a:lnTo>
                <a:lnTo>
                  <a:pt x="674" y="861"/>
                </a:lnTo>
                <a:lnTo>
                  <a:pt x="660" y="895"/>
                </a:lnTo>
                <a:lnTo>
                  <a:pt x="609" y="897"/>
                </a:lnTo>
                <a:lnTo>
                  <a:pt x="599" y="882"/>
                </a:lnTo>
                <a:lnTo>
                  <a:pt x="633" y="861"/>
                </a:lnTo>
                <a:lnTo>
                  <a:pt x="606" y="861"/>
                </a:lnTo>
                <a:lnTo>
                  <a:pt x="637" y="804"/>
                </a:lnTo>
                <a:lnTo>
                  <a:pt x="601" y="794"/>
                </a:lnTo>
                <a:lnTo>
                  <a:pt x="619" y="768"/>
                </a:lnTo>
                <a:lnTo>
                  <a:pt x="562" y="697"/>
                </a:lnTo>
                <a:lnTo>
                  <a:pt x="581" y="696"/>
                </a:lnTo>
                <a:lnTo>
                  <a:pt x="504" y="635"/>
                </a:lnTo>
                <a:lnTo>
                  <a:pt x="504" y="612"/>
                </a:lnTo>
                <a:lnTo>
                  <a:pt x="419" y="582"/>
                </a:lnTo>
                <a:lnTo>
                  <a:pt x="340" y="565"/>
                </a:lnTo>
                <a:lnTo>
                  <a:pt x="269" y="593"/>
                </a:lnTo>
                <a:lnTo>
                  <a:pt x="210" y="575"/>
                </a:lnTo>
                <a:lnTo>
                  <a:pt x="232" y="598"/>
                </a:lnTo>
                <a:lnTo>
                  <a:pt x="170" y="587"/>
                </a:lnTo>
                <a:lnTo>
                  <a:pt x="117" y="564"/>
                </a:lnTo>
                <a:lnTo>
                  <a:pt x="170" y="543"/>
                </a:lnTo>
                <a:lnTo>
                  <a:pt x="53" y="522"/>
                </a:lnTo>
                <a:lnTo>
                  <a:pt x="96" y="502"/>
                </a:lnTo>
                <a:lnTo>
                  <a:pt x="236" y="508"/>
                </a:lnTo>
                <a:lnTo>
                  <a:pt x="253" y="500"/>
                </a:lnTo>
                <a:lnTo>
                  <a:pt x="228" y="488"/>
                </a:lnTo>
                <a:lnTo>
                  <a:pt x="252" y="476"/>
                </a:lnTo>
                <a:lnTo>
                  <a:pt x="126" y="484"/>
                </a:lnTo>
                <a:lnTo>
                  <a:pt x="0" y="4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7" name="Freeform 215"/>
          <p:cNvSpPr>
            <a:spLocks noChangeAspect="1"/>
          </p:cNvSpPr>
          <p:nvPr/>
        </p:nvSpPr>
        <p:spPr bwMode="auto">
          <a:xfrm>
            <a:off x="5863733" y="4366918"/>
            <a:ext cx="83461" cy="102872"/>
          </a:xfrm>
          <a:custGeom>
            <a:avLst/>
            <a:gdLst>
              <a:gd name="T0" fmla="*/ 0 w 137"/>
              <a:gd name="T1" fmla="*/ 38070201 h 150"/>
              <a:gd name="T2" fmla="*/ 7448032 w 137"/>
              <a:gd name="T3" fmla="*/ 20765819 h 150"/>
              <a:gd name="T4" fmla="*/ 16137236 w 137"/>
              <a:gd name="T5" fmla="*/ 20451143 h 150"/>
              <a:gd name="T6" fmla="*/ 6703129 w 137"/>
              <a:gd name="T7" fmla="*/ 5977724 h 150"/>
              <a:gd name="T8" fmla="*/ 26812516 w 137"/>
              <a:gd name="T9" fmla="*/ 0 h 150"/>
              <a:gd name="T10" fmla="*/ 29543495 w 137"/>
              <a:gd name="T11" fmla="*/ 22653315 h 150"/>
              <a:gd name="T12" fmla="*/ 34012413 w 137"/>
              <a:gd name="T13" fmla="*/ 24541372 h 150"/>
              <a:gd name="T14" fmla="*/ 25075074 w 137"/>
              <a:gd name="T15" fmla="*/ 38699554 h 150"/>
              <a:gd name="T16" fmla="*/ 19116350 w 137"/>
              <a:gd name="T17" fmla="*/ 47194687 h 150"/>
              <a:gd name="T18" fmla="*/ 0 w 137"/>
              <a:gd name="T19" fmla="*/ 38070201 h 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7" h="150">
                <a:moveTo>
                  <a:pt x="0" y="121"/>
                </a:moveTo>
                <a:lnTo>
                  <a:pt x="30" y="66"/>
                </a:lnTo>
                <a:lnTo>
                  <a:pt x="65" y="65"/>
                </a:lnTo>
                <a:lnTo>
                  <a:pt x="27" y="19"/>
                </a:lnTo>
                <a:lnTo>
                  <a:pt x="108" y="0"/>
                </a:lnTo>
                <a:lnTo>
                  <a:pt x="119" y="72"/>
                </a:lnTo>
                <a:lnTo>
                  <a:pt x="137" y="78"/>
                </a:lnTo>
                <a:lnTo>
                  <a:pt x="101" y="123"/>
                </a:lnTo>
                <a:lnTo>
                  <a:pt x="77" y="150"/>
                </a:lnTo>
                <a:lnTo>
                  <a:pt x="0" y="1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8" name="Freeform 216"/>
          <p:cNvSpPr>
            <a:spLocks noChangeAspect="1"/>
          </p:cNvSpPr>
          <p:nvPr/>
        </p:nvSpPr>
        <p:spPr bwMode="auto">
          <a:xfrm>
            <a:off x="6527546" y="4601776"/>
            <a:ext cx="98989" cy="155277"/>
          </a:xfrm>
          <a:custGeom>
            <a:avLst/>
            <a:gdLst>
              <a:gd name="T0" fmla="*/ 0 w 166"/>
              <a:gd name="T1" fmla="*/ 22298186 h 236"/>
              <a:gd name="T2" fmla="*/ 5708796 w 166"/>
              <a:gd name="T3" fmla="*/ 31854936 h 236"/>
              <a:gd name="T4" fmla="*/ 13320688 w 166"/>
              <a:gd name="T5" fmla="*/ 39094475 h 236"/>
              <a:gd name="T6" fmla="*/ 11655602 w 166"/>
              <a:gd name="T7" fmla="*/ 58207436 h 236"/>
              <a:gd name="T8" fmla="*/ 15937321 w 166"/>
              <a:gd name="T9" fmla="*/ 68343220 h 236"/>
              <a:gd name="T10" fmla="*/ 39487021 w 166"/>
              <a:gd name="T11" fmla="*/ 64288907 h 236"/>
              <a:gd name="T12" fmla="*/ 26166333 w 166"/>
              <a:gd name="T13" fmla="*/ 43148788 h 236"/>
              <a:gd name="T14" fmla="*/ 35443310 w 166"/>
              <a:gd name="T15" fmla="*/ 24904915 h 236"/>
              <a:gd name="T16" fmla="*/ 11893610 w 166"/>
              <a:gd name="T17" fmla="*/ 0 h 236"/>
              <a:gd name="T18" fmla="*/ 4043710 w 166"/>
              <a:gd name="T19" fmla="*/ 7239538 h 236"/>
              <a:gd name="T20" fmla="*/ 7373882 w 166"/>
              <a:gd name="T21" fmla="*/ 13900581 h 236"/>
              <a:gd name="T22" fmla="*/ 0 w 166"/>
              <a:gd name="T23" fmla="*/ 22298186 h 2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6" h="236">
                <a:moveTo>
                  <a:pt x="0" y="77"/>
                </a:moveTo>
                <a:lnTo>
                  <a:pt x="24" y="110"/>
                </a:lnTo>
                <a:lnTo>
                  <a:pt x="56" y="135"/>
                </a:lnTo>
                <a:lnTo>
                  <a:pt x="49" y="201"/>
                </a:lnTo>
                <a:lnTo>
                  <a:pt x="67" y="236"/>
                </a:lnTo>
                <a:lnTo>
                  <a:pt x="166" y="222"/>
                </a:lnTo>
                <a:lnTo>
                  <a:pt x="110" y="149"/>
                </a:lnTo>
                <a:lnTo>
                  <a:pt x="149" y="86"/>
                </a:lnTo>
                <a:lnTo>
                  <a:pt x="50" y="0"/>
                </a:lnTo>
                <a:lnTo>
                  <a:pt x="17" y="25"/>
                </a:lnTo>
                <a:lnTo>
                  <a:pt x="31" y="48"/>
                </a:lnTo>
                <a:lnTo>
                  <a:pt x="0" y="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217"/>
          <p:cNvSpPr>
            <a:spLocks noChangeAspect="1"/>
          </p:cNvSpPr>
          <p:nvPr/>
        </p:nvSpPr>
        <p:spPr bwMode="auto">
          <a:xfrm>
            <a:off x="6242222" y="4322275"/>
            <a:ext cx="54346" cy="44642"/>
          </a:xfrm>
          <a:custGeom>
            <a:avLst/>
            <a:gdLst>
              <a:gd name="T0" fmla="*/ 0 w 90"/>
              <a:gd name="T1" fmla="*/ 14995921 h 66"/>
              <a:gd name="T2" fmla="*/ 16586764 w 90"/>
              <a:gd name="T3" fmla="*/ 14689995 h 66"/>
              <a:gd name="T4" fmla="*/ 8781344 w 90"/>
              <a:gd name="T5" fmla="*/ 1530185 h 66"/>
              <a:gd name="T6" fmla="*/ 21953361 w 90"/>
              <a:gd name="T7" fmla="*/ 0 h 66"/>
              <a:gd name="T8" fmla="*/ 21953361 w 90"/>
              <a:gd name="T9" fmla="*/ 20198881 h 66"/>
              <a:gd name="T10" fmla="*/ 0 w 90"/>
              <a:gd name="T11" fmla="*/ 1499592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0" h="66">
                <a:moveTo>
                  <a:pt x="0" y="49"/>
                </a:moveTo>
                <a:lnTo>
                  <a:pt x="68" y="48"/>
                </a:lnTo>
                <a:lnTo>
                  <a:pt x="36" y="5"/>
                </a:lnTo>
                <a:lnTo>
                  <a:pt x="90" y="0"/>
                </a:lnTo>
                <a:lnTo>
                  <a:pt x="90" y="66"/>
                </a:lnTo>
                <a:lnTo>
                  <a:pt x="0" y="4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218"/>
          <p:cNvSpPr>
            <a:spLocks noChangeAspect="1"/>
          </p:cNvSpPr>
          <p:nvPr/>
        </p:nvSpPr>
        <p:spPr bwMode="auto">
          <a:xfrm>
            <a:off x="5927785" y="4415441"/>
            <a:ext cx="126164" cy="71816"/>
          </a:xfrm>
          <a:custGeom>
            <a:avLst/>
            <a:gdLst>
              <a:gd name="T0" fmla="*/ 0 w 211"/>
              <a:gd name="T1" fmla="*/ 16267890 h 104"/>
              <a:gd name="T2" fmla="*/ 8610085 w 211"/>
              <a:gd name="T3" fmla="*/ 1914036 h 104"/>
              <a:gd name="T4" fmla="*/ 36113355 w 211"/>
              <a:gd name="T5" fmla="*/ 0 h 104"/>
              <a:gd name="T6" fmla="*/ 50463333 w 211"/>
              <a:gd name="T7" fmla="*/ 10207248 h 104"/>
              <a:gd name="T8" fmla="*/ 38505262 w 211"/>
              <a:gd name="T9" fmla="*/ 12121284 h 104"/>
              <a:gd name="T10" fmla="*/ 17458823 w 211"/>
              <a:gd name="T11" fmla="*/ 33173415 h 104"/>
              <a:gd name="T12" fmla="*/ 13632064 w 211"/>
              <a:gd name="T13" fmla="*/ 27750973 h 104"/>
              <a:gd name="T14" fmla="*/ 0 w 211"/>
              <a:gd name="T15" fmla="*/ 16267890 h 1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1" h="104">
                <a:moveTo>
                  <a:pt x="0" y="51"/>
                </a:moveTo>
                <a:lnTo>
                  <a:pt x="36" y="6"/>
                </a:lnTo>
                <a:lnTo>
                  <a:pt x="151" y="0"/>
                </a:lnTo>
                <a:lnTo>
                  <a:pt x="211" y="32"/>
                </a:lnTo>
                <a:lnTo>
                  <a:pt x="161" y="38"/>
                </a:lnTo>
                <a:lnTo>
                  <a:pt x="73" y="104"/>
                </a:lnTo>
                <a:lnTo>
                  <a:pt x="57" y="87"/>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219"/>
          <p:cNvSpPr>
            <a:spLocks noChangeAspect="1"/>
          </p:cNvSpPr>
          <p:nvPr/>
        </p:nvSpPr>
        <p:spPr bwMode="auto">
          <a:xfrm>
            <a:off x="7303936" y="2944184"/>
            <a:ext cx="238740" cy="118399"/>
          </a:xfrm>
          <a:custGeom>
            <a:avLst/>
            <a:gdLst>
              <a:gd name="T0" fmla="*/ 0 w 381"/>
              <a:gd name="T1" fmla="*/ 19203222 h 174"/>
              <a:gd name="T2" fmla="*/ 6303734 w 381"/>
              <a:gd name="T3" fmla="*/ 16415541 h 174"/>
              <a:gd name="T4" fmla="*/ 2626556 w 381"/>
              <a:gd name="T5" fmla="*/ 11460158 h 174"/>
              <a:gd name="T6" fmla="*/ 11293934 w 381"/>
              <a:gd name="T7" fmla="*/ 14557272 h 174"/>
              <a:gd name="T8" fmla="*/ 7354356 w 381"/>
              <a:gd name="T9" fmla="*/ 5884796 h 174"/>
              <a:gd name="T10" fmla="*/ 17072356 w 381"/>
              <a:gd name="T11" fmla="*/ 11150168 h 174"/>
              <a:gd name="T12" fmla="*/ 12082157 w 381"/>
              <a:gd name="T13" fmla="*/ 619423 h 174"/>
              <a:gd name="T14" fmla="*/ 27841491 w 381"/>
              <a:gd name="T15" fmla="*/ 8982467 h 174"/>
              <a:gd name="T16" fmla="*/ 29154513 w 381"/>
              <a:gd name="T17" fmla="*/ 22920316 h 174"/>
              <a:gd name="T18" fmla="*/ 37559491 w 381"/>
              <a:gd name="T19" fmla="*/ 7433631 h 174"/>
              <a:gd name="T20" fmla="*/ 45702070 w 381"/>
              <a:gd name="T21" fmla="*/ 13008437 h 174"/>
              <a:gd name="T22" fmla="*/ 52005804 w 381"/>
              <a:gd name="T23" fmla="*/ 5575362 h 174"/>
              <a:gd name="T24" fmla="*/ 57784227 w 381"/>
              <a:gd name="T25" fmla="*/ 15486685 h 174"/>
              <a:gd name="T26" fmla="*/ 56208294 w 381"/>
              <a:gd name="T27" fmla="*/ 5884796 h 174"/>
              <a:gd name="T28" fmla="*/ 72492939 w 381"/>
              <a:gd name="T29" fmla="*/ 5884796 h 174"/>
              <a:gd name="T30" fmla="*/ 74856583 w 381"/>
              <a:gd name="T31" fmla="*/ 0 h 174"/>
              <a:gd name="T32" fmla="*/ 82210939 w 381"/>
              <a:gd name="T33" fmla="*/ 5575362 h 174"/>
              <a:gd name="T34" fmla="*/ 91141229 w 381"/>
              <a:gd name="T35" fmla="*/ 3407104 h 174"/>
              <a:gd name="T36" fmla="*/ 84837495 w 381"/>
              <a:gd name="T37" fmla="*/ 7433631 h 174"/>
              <a:gd name="T38" fmla="*/ 100071519 w 381"/>
              <a:gd name="T39" fmla="*/ 24468595 h 174"/>
              <a:gd name="T40" fmla="*/ 86938740 w 381"/>
              <a:gd name="T41" fmla="*/ 39645290 h 174"/>
              <a:gd name="T42" fmla="*/ 49641648 w 381"/>
              <a:gd name="T43" fmla="*/ 53893130 h 174"/>
              <a:gd name="T44" fmla="*/ 16547045 w 381"/>
              <a:gd name="T45" fmla="*/ 47698344 h 174"/>
              <a:gd name="T46" fmla="*/ 24689624 w 381"/>
              <a:gd name="T47" fmla="*/ 33451062 h 174"/>
              <a:gd name="T48" fmla="*/ 4990200 w 381"/>
              <a:gd name="T49" fmla="*/ 28495122 h 174"/>
              <a:gd name="T50" fmla="*/ 24164313 w 381"/>
              <a:gd name="T51" fmla="*/ 27256276 h 174"/>
              <a:gd name="T52" fmla="*/ 17072356 w 381"/>
              <a:gd name="T53" fmla="*/ 23229749 h 174"/>
              <a:gd name="T54" fmla="*/ 24426712 w 381"/>
              <a:gd name="T55" fmla="*/ 19203222 h 174"/>
              <a:gd name="T56" fmla="*/ 0 w 381"/>
              <a:gd name="T57" fmla="*/ 19203222 h 17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1" h="174">
                <a:moveTo>
                  <a:pt x="0" y="62"/>
                </a:moveTo>
                <a:lnTo>
                  <a:pt x="24" y="53"/>
                </a:lnTo>
                <a:lnTo>
                  <a:pt x="10" y="37"/>
                </a:lnTo>
                <a:lnTo>
                  <a:pt x="43" y="47"/>
                </a:lnTo>
                <a:lnTo>
                  <a:pt x="28" y="19"/>
                </a:lnTo>
                <a:lnTo>
                  <a:pt x="65" y="36"/>
                </a:lnTo>
                <a:lnTo>
                  <a:pt x="46" y="2"/>
                </a:lnTo>
                <a:lnTo>
                  <a:pt x="106" y="29"/>
                </a:lnTo>
                <a:lnTo>
                  <a:pt x="111" y="74"/>
                </a:lnTo>
                <a:lnTo>
                  <a:pt x="143" y="24"/>
                </a:lnTo>
                <a:lnTo>
                  <a:pt x="174" y="42"/>
                </a:lnTo>
                <a:lnTo>
                  <a:pt x="198" y="18"/>
                </a:lnTo>
                <a:lnTo>
                  <a:pt x="220" y="50"/>
                </a:lnTo>
                <a:lnTo>
                  <a:pt x="214" y="19"/>
                </a:lnTo>
                <a:lnTo>
                  <a:pt x="276" y="19"/>
                </a:lnTo>
                <a:lnTo>
                  <a:pt x="285" y="0"/>
                </a:lnTo>
                <a:lnTo>
                  <a:pt x="313" y="18"/>
                </a:lnTo>
                <a:lnTo>
                  <a:pt x="347" y="11"/>
                </a:lnTo>
                <a:lnTo>
                  <a:pt x="323" y="24"/>
                </a:lnTo>
                <a:lnTo>
                  <a:pt x="381" y="79"/>
                </a:lnTo>
                <a:lnTo>
                  <a:pt x="331" y="128"/>
                </a:lnTo>
                <a:lnTo>
                  <a:pt x="189" y="174"/>
                </a:lnTo>
                <a:lnTo>
                  <a:pt x="63" y="154"/>
                </a:lnTo>
                <a:lnTo>
                  <a:pt x="94" y="108"/>
                </a:lnTo>
                <a:lnTo>
                  <a:pt x="19" y="92"/>
                </a:lnTo>
                <a:lnTo>
                  <a:pt x="92" y="88"/>
                </a:lnTo>
                <a:lnTo>
                  <a:pt x="65" y="75"/>
                </a:lnTo>
                <a:lnTo>
                  <a:pt x="93" y="62"/>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220"/>
          <p:cNvSpPr>
            <a:spLocks noChangeAspect="1"/>
          </p:cNvSpPr>
          <p:nvPr/>
        </p:nvSpPr>
        <p:spPr bwMode="auto">
          <a:xfrm>
            <a:off x="9275965" y="3912730"/>
            <a:ext cx="623052" cy="690987"/>
          </a:xfrm>
          <a:custGeom>
            <a:avLst/>
            <a:gdLst>
              <a:gd name="T0" fmla="*/ 0 w 1020"/>
              <a:gd name="T1" fmla="*/ 143231282 h 1015"/>
              <a:gd name="T2" fmla="*/ 7238134 w 1020"/>
              <a:gd name="T3" fmla="*/ 136100370 h 1015"/>
              <a:gd name="T4" fmla="*/ 26706855 w 1020"/>
              <a:gd name="T5" fmla="*/ 136100370 h 1015"/>
              <a:gd name="T6" fmla="*/ 13228779 w 1020"/>
              <a:gd name="T7" fmla="*/ 103238150 h 1015"/>
              <a:gd name="T8" fmla="*/ 20966008 w 1020"/>
              <a:gd name="T9" fmla="*/ 94247532 h 1015"/>
              <a:gd name="T10" fmla="*/ 32697000 w 1020"/>
              <a:gd name="T11" fmla="*/ 95487521 h 1015"/>
              <a:gd name="T12" fmla="*/ 58155867 w 1020"/>
              <a:gd name="T13" fmla="*/ 59524493 h 1015"/>
              <a:gd name="T14" fmla="*/ 56408283 w 1020"/>
              <a:gd name="T15" fmla="*/ 49604023 h 1015"/>
              <a:gd name="T16" fmla="*/ 63147821 w 1020"/>
              <a:gd name="T17" fmla="*/ 43713657 h 1015"/>
              <a:gd name="T18" fmla="*/ 51915924 w 1020"/>
              <a:gd name="T19" fmla="*/ 32862777 h 1015"/>
              <a:gd name="T20" fmla="*/ 51416829 w 1020"/>
              <a:gd name="T21" fmla="*/ 15191121 h 1015"/>
              <a:gd name="T22" fmla="*/ 76126802 w 1020"/>
              <a:gd name="T23" fmla="*/ 15191121 h 1015"/>
              <a:gd name="T24" fmla="*/ 83614234 w 1020"/>
              <a:gd name="T25" fmla="*/ 6820776 h 1015"/>
              <a:gd name="T26" fmla="*/ 97092311 w 1020"/>
              <a:gd name="T27" fmla="*/ 0 h 1015"/>
              <a:gd name="T28" fmla="*/ 106577123 w 1020"/>
              <a:gd name="T29" fmla="*/ 6200503 h 1015"/>
              <a:gd name="T30" fmla="*/ 94347035 w 1020"/>
              <a:gd name="T31" fmla="*/ 24491875 h 1015"/>
              <a:gd name="T32" fmla="*/ 100087883 w 1020"/>
              <a:gd name="T33" fmla="*/ 39372859 h 1015"/>
              <a:gd name="T34" fmla="*/ 90603070 w 1020"/>
              <a:gd name="T35" fmla="*/ 41543258 h 1015"/>
              <a:gd name="T36" fmla="*/ 94846131 w 1020"/>
              <a:gd name="T37" fmla="*/ 60144766 h 1015"/>
              <a:gd name="T38" fmla="*/ 112817066 w 1020"/>
              <a:gd name="T39" fmla="*/ 68205531 h 1015"/>
              <a:gd name="T40" fmla="*/ 104330944 w 1020"/>
              <a:gd name="T41" fmla="*/ 85566494 h 1015"/>
              <a:gd name="T42" fmla="*/ 127543131 w 1020"/>
              <a:gd name="T43" fmla="*/ 101998161 h 1015"/>
              <a:gd name="T44" fmla="*/ 172720017 w 1020"/>
              <a:gd name="T45" fmla="*/ 112538904 h 1015"/>
              <a:gd name="T46" fmla="*/ 173718208 w 1020"/>
              <a:gd name="T47" fmla="*/ 96107237 h 1015"/>
              <a:gd name="T48" fmla="*/ 179459056 w 1020"/>
              <a:gd name="T49" fmla="*/ 94247532 h 1015"/>
              <a:gd name="T50" fmla="*/ 180707044 w 1020"/>
              <a:gd name="T51" fmla="*/ 102307740 h 1015"/>
              <a:gd name="T52" fmla="*/ 183951914 w 1020"/>
              <a:gd name="T53" fmla="*/ 109438653 h 1015"/>
              <a:gd name="T54" fmla="*/ 206914304 w 1020"/>
              <a:gd name="T55" fmla="*/ 106338401 h 1015"/>
              <a:gd name="T56" fmla="*/ 205417018 w 1020"/>
              <a:gd name="T57" fmla="*/ 96417374 h 1015"/>
              <a:gd name="T58" fmla="*/ 242606377 w 1020"/>
              <a:gd name="T59" fmla="*/ 77196149 h 1015"/>
              <a:gd name="T60" fmla="*/ 245352152 w 1020"/>
              <a:gd name="T61" fmla="*/ 88666745 h 1015"/>
              <a:gd name="T62" fmla="*/ 254587167 w 1020"/>
              <a:gd name="T63" fmla="*/ 93006986 h 1015"/>
              <a:gd name="T64" fmla="*/ 250843202 w 1020"/>
              <a:gd name="T65" fmla="*/ 104478139 h 1015"/>
              <a:gd name="T66" fmla="*/ 235618041 w 1020"/>
              <a:gd name="T67" fmla="*/ 111608495 h 1015"/>
              <a:gd name="T68" fmla="*/ 212904949 w 1020"/>
              <a:gd name="T69" fmla="*/ 163692496 h 1015"/>
              <a:gd name="T70" fmla="*/ 208412090 w 1020"/>
              <a:gd name="T71" fmla="*/ 142921145 h 1015"/>
              <a:gd name="T72" fmla="*/ 204418327 w 1020"/>
              <a:gd name="T73" fmla="*/ 150671774 h 1015"/>
              <a:gd name="T74" fmla="*/ 198927277 w 1020"/>
              <a:gd name="T75" fmla="*/ 140441167 h 1015"/>
              <a:gd name="T76" fmla="*/ 208911186 w 1020"/>
              <a:gd name="T77" fmla="*/ 127730025 h 1015"/>
              <a:gd name="T78" fmla="*/ 189442964 w 1020"/>
              <a:gd name="T79" fmla="*/ 125869763 h 1015"/>
              <a:gd name="T80" fmla="*/ 176963078 w 1020"/>
              <a:gd name="T81" fmla="*/ 111298358 h 1015"/>
              <a:gd name="T82" fmla="*/ 172969315 w 1020"/>
              <a:gd name="T83" fmla="*/ 119359123 h 1015"/>
              <a:gd name="T84" fmla="*/ 177462174 w 1020"/>
              <a:gd name="T85" fmla="*/ 125869763 h 1015"/>
              <a:gd name="T86" fmla="*/ 171472029 w 1020"/>
              <a:gd name="T87" fmla="*/ 130210003 h 1015"/>
              <a:gd name="T88" fmla="*/ 177212876 w 1020"/>
              <a:gd name="T89" fmla="*/ 137030779 h 1015"/>
              <a:gd name="T90" fmla="*/ 180707044 w 1020"/>
              <a:gd name="T91" fmla="*/ 166792747 h 1015"/>
              <a:gd name="T92" fmla="*/ 172969315 w 1020"/>
              <a:gd name="T93" fmla="*/ 161832790 h 1015"/>
              <a:gd name="T94" fmla="*/ 158243250 w 1020"/>
              <a:gd name="T95" fmla="*/ 185394256 h 1015"/>
              <a:gd name="T96" fmla="*/ 105828230 w 1020"/>
              <a:gd name="T97" fmla="*/ 232518300 h 1015"/>
              <a:gd name="T98" fmla="*/ 102084265 w 1020"/>
              <a:gd name="T99" fmla="*/ 291112384 h 1015"/>
              <a:gd name="T100" fmla="*/ 80120066 w 1020"/>
              <a:gd name="T101" fmla="*/ 314674406 h 1015"/>
              <a:gd name="T102" fmla="*/ 60651844 w 1020"/>
              <a:gd name="T103" fmla="*/ 269410624 h 1015"/>
              <a:gd name="T104" fmla="*/ 52664817 w 1020"/>
              <a:gd name="T105" fmla="*/ 233448153 h 1015"/>
              <a:gd name="T106" fmla="*/ 45675981 w 1020"/>
              <a:gd name="T107" fmla="*/ 225077251 h 1015"/>
              <a:gd name="T108" fmla="*/ 40184932 w 1020"/>
              <a:gd name="T109" fmla="*/ 159972528 h 1015"/>
              <a:gd name="T110" fmla="*/ 35941871 w 1020"/>
              <a:gd name="T111" fmla="*/ 157491993 h 1015"/>
              <a:gd name="T112" fmla="*/ 32946798 w 1020"/>
              <a:gd name="T113" fmla="*/ 172063397 h 1015"/>
              <a:gd name="T114" fmla="*/ 20466912 w 1020"/>
              <a:gd name="T115" fmla="*/ 175783365 h 1015"/>
              <a:gd name="T116" fmla="*/ 7737229 w 1020"/>
              <a:gd name="T117" fmla="*/ 158732539 h 1015"/>
              <a:gd name="T118" fmla="*/ 19967817 w 1020"/>
              <a:gd name="T119" fmla="*/ 149741364 h 1015"/>
              <a:gd name="T120" fmla="*/ 7737229 w 1020"/>
              <a:gd name="T121" fmla="*/ 153151752 h 1015"/>
              <a:gd name="T122" fmla="*/ 0 w 1020"/>
              <a:gd name="T123" fmla="*/ 143231282 h 10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20" h="1015">
                <a:moveTo>
                  <a:pt x="0" y="462"/>
                </a:moveTo>
                <a:lnTo>
                  <a:pt x="29" y="439"/>
                </a:lnTo>
                <a:lnTo>
                  <a:pt x="107" y="439"/>
                </a:lnTo>
                <a:lnTo>
                  <a:pt x="53" y="333"/>
                </a:lnTo>
                <a:lnTo>
                  <a:pt x="84" y="304"/>
                </a:lnTo>
                <a:lnTo>
                  <a:pt x="131" y="308"/>
                </a:lnTo>
                <a:lnTo>
                  <a:pt x="233" y="192"/>
                </a:lnTo>
                <a:lnTo>
                  <a:pt x="226" y="160"/>
                </a:lnTo>
                <a:lnTo>
                  <a:pt x="253" y="141"/>
                </a:lnTo>
                <a:lnTo>
                  <a:pt x="208" y="106"/>
                </a:lnTo>
                <a:lnTo>
                  <a:pt x="206" y="49"/>
                </a:lnTo>
                <a:lnTo>
                  <a:pt x="305" y="49"/>
                </a:lnTo>
                <a:lnTo>
                  <a:pt x="335" y="22"/>
                </a:lnTo>
                <a:lnTo>
                  <a:pt x="389" y="0"/>
                </a:lnTo>
                <a:lnTo>
                  <a:pt x="427" y="20"/>
                </a:lnTo>
                <a:lnTo>
                  <a:pt x="378" y="79"/>
                </a:lnTo>
                <a:lnTo>
                  <a:pt x="401" y="127"/>
                </a:lnTo>
                <a:lnTo>
                  <a:pt x="363" y="134"/>
                </a:lnTo>
                <a:lnTo>
                  <a:pt x="380" y="194"/>
                </a:lnTo>
                <a:lnTo>
                  <a:pt x="452" y="220"/>
                </a:lnTo>
                <a:lnTo>
                  <a:pt x="418" y="276"/>
                </a:lnTo>
                <a:lnTo>
                  <a:pt x="511" y="329"/>
                </a:lnTo>
                <a:lnTo>
                  <a:pt x="692" y="363"/>
                </a:lnTo>
                <a:lnTo>
                  <a:pt x="696" y="310"/>
                </a:lnTo>
                <a:lnTo>
                  <a:pt x="719" y="304"/>
                </a:lnTo>
                <a:lnTo>
                  <a:pt x="724" y="330"/>
                </a:lnTo>
                <a:lnTo>
                  <a:pt x="737" y="353"/>
                </a:lnTo>
                <a:lnTo>
                  <a:pt x="829" y="343"/>
                </a:lnTo>
                <a:lnTo>
                  <a:pt x="823" y="311"/>
                </a:lnTo>
                <a:lnTo>
                  <a:pt x="972" y="249"/>
                </a:lnTo>
                <a:lnTo>
                  <a:pt x="983" y="286"/>
                </a:lnTo>
                <a:lnTo>
                  <a:pt x="1020" y="300"/>
                </a:lnTo>
                <a:lnTo>
                  <a:pt x="1005" y="337"/>
                </a:lnTo>
                <a:lnTo>
                  <a:pt x="944" y="360"/>
                </a:lnTo>
                <a:lnTo>
                  <a:pt x="853" y="528"/>
                </a:lnTo>
                <a:lnTo>
                  <a:pt x="835" y="461"/>
                </a:lnTo>
                <a:lnTo>
                  <a:pt x="819" y="486"/>
                </a:lnTo>
                <a:lnTo>
                  <a:pt x="797" y="453"/>
                </a:lnTo>
                <a:lnTo>
                  <a:pt x="837" y="412"/>
                </a:lnTo>
                <a:lnTo>
                  <a:pt x="759" y="406"/>
                </a:lnTo>
                <a:lnTo>
                  <a:pt x="709" y="359"/>
                </a:lnTo>
                <a:lnTo>
                  <a:pt x="693" y="385"/>
                </a:lnTo>
                <a:lnTo>
                  <a:pt x="711" y="406"/>
                </a:lnTo>
                <a:lnTo>
                  <a:pt x="687" y="420"/>
                </a:lnTo>
                <a:lnTo>
                  <a:pt x="710" y="442"/>
                </a:lnTo>
                <a:lnTo>
                  <a:pt x="724" y="538"/>
                </a:lnTo>
                <a:lnTo>
                  <a:pt x="693" y="522"/>
                </a:lnTo>
                <a:lnTo>
                  <a:pt x="634" y="598"/>
                </a:lnTo>
                <a:lnTo>
                  <a:pt x="424" y="750"/>
                </a:lnTo>
                <a:lnTo>
                  <a:pt x="409" y="939"/>
                </a:lnTo>
                <a:lnTo>
                  <a:pt x="321" y="1015"/>
                </a:lnTo>
                <a:lnTo>
                  <a:pt x="243" y="869"/>
                </a:lnTo>
                <a:lnTo>
                  <a:pt x="211" y="753"/>
                </a:lnTo>
                <a:lnTo>
                  <a:pt x="183" y="726"/>
                </a:lnTo>
                <a:lnTo>
                  <a:pt x="161" y="516"/>
                </a:lnTo>
                <a:lnTo>
                  <a:pt x="144" y="508"/>
                </a:lnTo>
                <a:lnTo>
                  <a:pt x="132" y="555"/>
                </a:lnTo>
                <a:lnTo>
                  <a:pt x="82" y="567"/>
                </a:lnTo>
                <a:lnTo>
                  <a:pt x="31" y="512"/>
                </a:lnTo>
                <a:lnTo>
                  <a:pt x="80" y="483"/>
                </a:lnTo>
                <a:lnTo>
                  <a:pt x="31" y="494"/>
                </a:lnTo>
                <a:lnTo>
                  <a:pt x="0" y="46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63" name="Freeform 221"/>
          <p:cNvSpPr>
            <a:spLocks noChangeAspect="1"/>
          </p:cNvSpPr>
          <p:nvPr/>
        </p:nvSpPr>
        <p:spPr bwMode="auto">
          <a:xfrm>
            <a:off x="9854374" y="4661946"/>
            <a:ext cx="232917" cy="269795"/>
          </a:xfrm>
          <a:custGeom>
            <a:avLst/>
            <a:gdLst>
              <a:gd name="T0" fmla="*/ 0 w 377"/>
              <a:gd name="T1" fmla="*/ 0 h 394"/>
              <a:gd name="T2" fmla="*/ 21192493 w 377"/>
              <a:gd name="T3" fmla="*/ 5018683 h 394"/>
              <a:gd name="T4" fmla="*/ 48002463 w 377"/>
              <a:gd name="T5" fmla="*/ 37326211 h 394"/>
              <a:gd name="T6" fmla="*/ 69961504 w 377"/>
              <a:gd name="T7" fmla="*/ 49245373 h 394"/>
              <a:gd name="T8" fmla="*/ 67408198 w 377"/>
              <a:gd name="T9" fmla="*/ 58028208 h 394"/>
              <a:gd name="T10" fmla="*/ 75323296 w 377"/>
              <a:gd name="T11" fmla="*/ 57400943 h 394"/>
              <a:gd name="T12" fmla="*/ 74046390 w 377"/>
              <a:gd name="T13" fmla="*/ 69320105 h 394"/>
              <a:gd name="T14" fmla="*/ 96260610 w 377"/>
              <a:gd name="T15" fmla="*/ 92217532 h 394"/>
              <a:gd name="T16" fmla="*/ 93707304 w 377"/>
              <a:gd name="T17" fmla="*/ 123270529 h 394"/>
              <a:gd name="T18" fmla="*/ 84260121 w 377"/>
              <a:gd name="T19" fmla="*/ 123584161 h 394"/>
              <a:gd name="T20" fmla="*/ 64599207 w 377"/>
              <a:gd name="T21" fmla="*/ 105705418 h 394"/>
              <a:gd name="T22" fmla="*/ 32937804 w 377"/>
              <a:gd name="T23" fmla="*/ 43599424 h 394"/>
              <a:gd name="T24" fmla="*/ 0 w 377"/>
              <a:gd name="T25" fmla="*/ 0 h 3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7" h="394">
                <a:moveTo>
                  <a:pt x="0" y="0"/>
                </a:moveTo>
                <a:lnTo>
                  <a:pt x="83" y="16"/>
                </a:lnTo>
                <a:lnTo>
                  <a:pt x="188" y="119"/>
                </a:lnTo>
                <a:lnTo>
                  <a:pt x="274" y="157"/>
                </a:lnTo>
                <a:lnTo>
                  <a:pt x="264" y="185"/>
                </a:lnTo>
                <a:lnTo>
                  <a:pt x="295" y="183"/>
                </a:lnTo>
                <a:lnTo>
                  <a:pt x="290" y="221"/>
                </a:lnTo>
                <a:lnTo>
                  <a:pt x="377" y="294"/>
                </a:lnTo>
                <a:lnTo>
                  <a:pt x="367" y="393"/>
                </a:lnTo>
                <a:lnTo>
                  <a:pt x="330" y="394"/>
                </a:lnTo>
                <a:lnTo>
                  <a:pt x="253" y="337"/>
                </a:lnTo>
                <a:lnTo>
                  <a:pt x="129" y="139"/>
                </a:lnTo>
                <a:lnTo>
                  <a:pt x="0"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64" name="Freeform 222"/>
          <p:cNvSpPr>
            <a:spLocks noChangeAspect="1"/>
          </p:cNvSpPr>
          <p:nvPr/>
        </p:nvSpPr>
        <p:spPr bwMode="auto">
          <a:xfrm>
            <a:off x="10071765" y="4933681"/>
            <a:ext cx="196038" cy="67934"/>
          </a:xfrm>
          <a:custGeom>
            <a:avLst/>
            <a:gdLst>
              <a:gd name="T0" fmla="*/ 0 w 315"/>
              <a:gd name="T1" fmla="*/ 8819925 h 99"/>
              <a:gd name="T2" fmla="*/ 5440769 w 315"/>
              <a:gd name="T3" fmla="*/ 0 h 99"/>
              <a:gd name="T4" fmla="*/ 62699402 w 315"/>
              <a:gd name="T5" fmla="*/ 9765057 h 99"/>
              <a:gd name="T6" fmla="*/ 68399255 w 315"/>
              <a:gd name="T7" fmla="*/ 17639849 h 99"/>
              <a:gd name="T8" fmla="*/ 80058046 w 315"/>
              <a:gd name="T9" fmla="*/ 20474685 h 99"/>
              <a:gd name="T10" fmla="*/ 81612551 w 315"/>
              <a:gd name="T11" fmla="*/ 31184313 h 99"/>
              <a:gd name="T12" fmla="*/ 14249633 w 315"/>
              <a:gd name="T13" fmla="*/ 16064442 h 99"/>
              <a:gd name="T14" fmla="*/ 0 w 315"/>
              <a:gd name="T15" fmla="*/ 8819925 h 9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5" h="99">
                <a:moveTo>
                  <a:pt x="0" y="28"/>
                </a:moveTo>
                <a:lnTo>
                  <a:pt x="21" y="0"/>
                </a:lnTo>
                <a:lnTo>
                  <a:pt x="242" y="31"/>
                </a:lnTo>
                <a:lnTo>
                  <a:pt x="264" y="56"/>
                </a:lnTo>
                <a:lnTo>
                  <a:pt x="309" y="65"/>
                </a:lnTo>
                <a:lnTo>
                  <a:pt x="315" y="99"/>
                </a:lnTo>
                <a:lnTo>
                  <a:pt x="55" y="51"/>
                </a:lnTo>
                <a:lnTo>
                  <a:pt x="0" y="2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65" name="Freeform 223"/>
          <p:cNvSpPr>
            <a:spLocks noChangeAspect="1"/>
          </p:cNvSpPr>
          <p:nvPr/>
        </p:nvSpPr>
        <p:spPr bwMode="auto">
          <a:xfrm>
            <a:off x="10151343" y="4691060"/>
            <a:ext cx="209625" cy="199920"/>
          </a:xfrm>
          <a:custGeom>
            <a:avLst/>
            <a:gdLst>
              <a:gd name="T0" fmla="*/ 0 w 342"/>
              <a:gd name="T1" fmla="*/ 41360108 h 291"/>
              <a:gd name="T2" fmla="*/ 5780171 w 342"/>
              <a:gd name="T3" fmla="*/ 29362485 h 291"/>
              <a:gd name="T4" fmla="*/ 12817141 w 342"/>
              <a:gd name="T5" fmla="*/ 36624440 h 291"/>
              <a:gd name="T6" fmla="*/ 39205401 w 342"/>
              <a:gd name="T7" fmla="*/ 33782928 h 291"/>
              <a:gd name="T8" fmla="*/ 47750329 w 342"/>
              <a:gd name="T9" fmla="*/ 29994057 h 291"/>
              <a:gd name="T10" fmla="*/ 59311172 w 342"/>
              <a:gd name="T11" fmla="*/ 0 h 291"/>
              <a:gd name="T12" fmla="*/ 74389749 w 342"/>
              <a:gd name="T13" fmla="*/ 947358 h 291"/>
              <a:gd name="T14" fmla="*/ 71122674 w 342"/>
              <a:gd name="T15" fmla="*/ 8840324 h 291"/>
              <a:gd name="T16" fmla="*/ 85950592 w 342"/>
              <a:gd name="T17" fmla="*/ 36624440 h 291"/>
              <a:gd name="T18" fmla="*/ 77657325 w 342"/>
              <a:gd name="T19" fmla="*/ 34730286 h 291"/>
              <a:gd name="T20" fmla="*/ 62829407 w 342"/>
              <a:gd name="T21" fmla="*/ 65986925 h 291"/>
              <a:gd name="T22" fmla="*/ 60818629 w 342"/>
              <a:gd name="T23" fmla="*/ 85878076 h 291"/>
              <a:gd name="T24" fmla="*/ 51268563 w 342"/>
              <a:gd name="T25" fmla="*/ 91876887 h 291"/>
              <a:gd name="T26" fmla="*/ 34933188 w 342"/>
              <a:gd name="T27" fmla="*/ 80195050 h 291"/>
              <a:gd name="T28" fmla="*/ 25131963 w 342"/>
              <a:gd name="T29" fmla="*/ 85562290 h 291"/>
              <a:gd name="T30" fmla="*/ 23875164 w 342"/>
              <a:gd name="T31" fmla="*/ 76090393 h 291"/>
              <a:gd name="T32" fmla="*/ 10304045 w 342"/>
              <a:gd name="T33" fmla="*/ 77985110 h 291"/>
              <a:gd name="T34" fmla="*/ 0 w 342"/>
              <a:gd name="T35" fmla="*/ 41360108 h 2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2" h="291">
                <a:moveTo>
                  <a:pt x="0" y="131"/>
                </a:moveTo>
                <a:lnTo>
                  <a:pt x="23" y="93"/>
                </a:lnTo>
                <a:lnTo>
                  <a:pt x="51" y="116"/>
                </a:lnTo>
                <a:lnTo>
                  <a:pt x="156" y="107"/>
                </a:lnTo>
                <a:lnTo>
                  <a:pt x="190" y="95"/>
                </a:lnTo>
                <a:lnTo>
                  <a:pt x="236" y="0"/>
                </a:lnTo>
                <a:lnTo>
                  <a:pt x="296" y="3"/>
                </a:lnTo>
                <a:lnTo>
                  <a:pt x="283" y="28"/>
                </a:lnTo>
                <a:lnTo>
                  <a:pt x="342" y="116"/>
                </a:lnTo>
                <a:lnTo>
                  <a:pt x="309" y="110"/>
                </a:lnTo>
                <a:lnTo>
                  <a:pt x="250" y="209"/>
                </a:lnTo>
                <a:lnTo>
                  <a:pt x="242" y="272"/>
                </a:lnTo>
                <a:lnTo>
                  <a:pt x="204" y="291"/>
                </a:lnTo>
                <a:lnTo>
                  <a:pt x="139" y="254"/>
                </a:lnTo>
                <a:lnTo>
                  <a:pt x="100" y="271"/>
                </a:lnTo>
                <a:lnTo>
                  <a:pt x="95" y="241"/>
                </a:lnTo>
                <a:lnTo>
                  <a:pt x="41" y="247"/>
                </a:lnTo>
                <a:lnTo>
                  <a:pt x="0" y="13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66" name="Freeform 224"/>
          <p:cNvSpPr>
            <a:spLocks noChangeAspect="1"/>
          </p:cNvSpPr>
          <p:nvPr/>
        </p:nvSpPr>
        <p:spPr bwMode="auto">
          <a:xfrm>
            <a:off x="10318269" y="4993853"/>
            <a:ext cx="50466" cy="13587"/>
          </a:xfrm>
          <a:custGeom>
            <a:avLst/>
            <a:gdLst>
              <a:gd name="T0" fmla="*/ 0 w 84"/>
              <a:gd name="T1" fmla="*/ 1120195 h 21"/>
              <a:gd name="T2" fmla="*/ 2172834 w 84"/>
              <a:gd name="T3" fmla="*/ 5879835 h 21"/>
              <a:gd name="T4" fmla="*/ 20281257 w 84"/>
              <a:gd name="T5" fmla="*/ 1680029 h 21"/>
              <a:gd name="T6" fmla="*/ 6518993 w 84"/>
              <a:gd name="T7" fmla="*/ 0 h 21"/>
              <a:gd name="T8" fmla="*/ 0 w 84"/>
              <a:gd name="T9" fmla="*/ 1120195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21">
                <a:moveTo>
                  <a:pt x="0" y="4"/>
                </a:moveTo>
                <a:lnTo>
                  <a:pt x="9" y="21"/>
                </a:lnTo>
                <a:lnTo>
                  <a:pt x="84" y="6"/>
                </a:lnTo>
                <a:lnTo>
                  <a:pt x="27" y="0"/>
                </a:lnTo>
                <a:lnTo>
                  <a:pt x="0" y="4"/>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7" name="Freeform 225"/>
          <p:cNvSpPr>
            <a:spLocks noChangeAspect="1"/>
          </p:cNvSpPr>
          <p:nvPr/>
        </p:nvSpPr>
        <p:spPr bwMode="auto">
          <a:xfrm>
            <a:off x="10360969" y="4751230"/>
            <a:ext cx="133928" cy="172747"/>
          </a:xfrm>
          <a:custGeom>
            <a:avLst/>
            <a:gdLst>
              <a:gd name="T0" fmla="*/ 0 w 214"/>
              <a:gd name="T1" fmla="*/ 46721828 h 254"/>
              <a:gd name="T2" fmla="*/ 7073903 w 214"/>
              <a:gd name="T3" fmla="*/ 61264479 h 254"/>
              <a:gd name="T4" fmla="*/ 4715764 w 214"/>
              <a:gd name="T5" fmla="*/ 75497298 h 254"/>
              <a:gd name="T6" fmla="*/ 13886245 w 214"/>
              <a:gd name="T7" fmla="*/ 78591728 h 254"/>
              <a:gd name="T8" fmla="*/ 13100028 w 214"/>
              <a:gd name="T9" fmla="*/ 49506425 h 254"/>
              <a:gd name="T10" fmla="*/ 18864082 w 214"/>
              <a:gd name="T11" fmla="*/ 46721828 h 254"/>
              <a:gd name="T12" fmla="*/ 19911859 w 214"/>
              <a:gd name="T13" fmla="*/ 57860774 h 254"/>
              <a:gd name="T14" fmla="*/ 24890207 w 214"/>
              <a:gd name="T15" fmla="*/ 70546656 h 254"/>
              <a:gd name="T16" fmla="*/ 34845880 w 214"/>
              <a:gd name="T17" fmla="*/ 64977461 h 254"/>
              <a:gd name="T18" fmla="*/ 22794141 w 214"/>
              <a:gd name="T19" fmla="*/ 37748927 h 254"/>
              <a:gd name="T20" fmla="*/ 41396151 w 214"/>
              <a:gd name="T21" fmla="*/ 25990873 h 254"/>
              <a:gd name="T22" fmla="*/ 16243871 w 214"/>
              <a:gd name="T23" fmla="*/ 33416837 h 254"/>
              <a:gd name="T24" fmla="*/ 12575884 w 214"/>
              <a:gd name="T25" fmla="*/ 16089588 h 254"/>
              <a:gd name="T26" fmla="*/ 49256270 w 214"/>
              <a:gd name="T27" fmla="*/ 14233375 h 254"/>
              <a:gd name="T28" fmla="*/ 56068100 w 214"/>
              <a:gd name="T29" fmla="*/ 0 h 254"/>
              <a:gd name="T30" fmla="*/ 45064138 w 214"/>
              <a:gd name="T31" fmla="*/ 8972901 h 254"/>
              <a:gd name="T32" fmla="*/ 18864082 w 214"/>
              <a:gd name="T33" fmla="*/ 4332090 h 254"/>
              <a:gd name="T34" fmla="*/ 9956185 w 214"/>
              <a:gd name="T35" fmla="*/ 10829670 h 254"/>
              <a:gd name="T36" fmla="*/ 0 w 214"/>
              <a:gd name="T37" fmla="*/ 46721828 h 2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4" h="254">
                <a:moveTo>
                  <a:pt x="0" y="151"/>
                </a:moveTo>
                <a:lnTo>
                  <a:pt x="27" y="198"/>
                </a:lnTo>
                <a:lnTo>
                  <a:pt x="18" y="244"/>
                </a:lnTo>
                <a:lnTo>
                  <a:pt x="53" y="254"/>
                </a:lnTo>
                <a:lnTo>
                  <a:pt x="50" y="160"/>
                </a:lnTo>
                <a:lnTo>
                  <a:pt x="72" y="151"/>
                </a:lnTo>
                <a:lnTo>
                  <a:pt x="76" y="187"/>
                </a:lnTo>
                <a:lnTo>
                  <a:pt x="95" y="228"/>
                </a:lnTo>
                <a:lnTo>
                  <a:pt x="133" y="210"/>
                </a:lnTo>
                <a:lnTo>
                  <a:pt x="87" y="122"/>
                </a:lnTo>
                <a:lnTo>
                  <a:pt x="158" y="84"/>
                </a:lnTo>
                <a:lnTo>
                  <a:pt x="62" y="108"/>
                </a:lnTo>
                <a:lnTo>
                  <a:pt x="48" y="52"/>
                </a:lnTo>
                <a:lnTo>
                  <a:pt x="188" y="46"/>
                </a:lnTo>
                <a:lnTo>
                  <a:pt x="214" y="0"/>
                </a:lnTo>
                <a:lnTo>
                  <a:pt x="172" y="29"/>
                </a:lnTo>
                <a:lnTo>
                  <a:pt x="72" y="14"/>
                </a:lnTo>
                <a:lnTo>
                  <a:pt x="38" y="35"/>
                </a:lnTo>
                <a:lnTo>
                  <a:pt x="0" y="15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68" name="Freeform 226"/>
          <p:cNvSpPr>
            <a:spLocks noChangeAspect="1"/>
          </p:cNvSpPr>
          <p:nvPr/>
        </p:nvSpPr>
        <p:spPr bwMode="auto">
          <a:xfrm>
            <a:off x="10463842" y="4993853"/>
            <a:ext cx="71816" cy="42702"/>
          </a:xfrm>
          <a:custGeom>
            <a:avLst/>
            <a:gdLst>
              <a:gd name="T0" fmla="*/ 0 w 120"/>
              <a:gd name="T1" fmla="*/ 10970748 h 65"/>
              <a:gd name="T2" fmla="*/ 1197745 w 120"/>
              <a:gd name="T3" fmla="*/ 18765471 h 65"/>
              <a:gd name="T4" fmla="*/ 28750293 w 120"/>
              <a:gd name="T5" fmla="*/ 0 h 65"/>
              <a:gd name="T6" fmla="*/ 8145843 w 120"/>
              <a:gd name="T7" fmla="*/ 5773908 h 65"/>
              <a:gd name="T8" fmla="*/ 0 w 120"/>
              <a:gd name="T9" fmla="*/ 1097074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65">
                <a:moveTo>
                  <a:pt x="0" y="38"/>
                </a:moveTo>
                <a:lnTo>
                  <a:pt x="5" y="65"/>
                </a:lnTo>
                <a:lnTo>
                  <a:pt x="120" y="0"/>
                </a:lnTo>
                <a:lnTo>
                  <a:pt x="34" y="20"/>
                </a:lnTo>
                <a:lnTo>
                  <a:pt x="0" y="3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9" name="Freeform 227"/>
          <p:cNvSpPr>
            <a:spLocks noChangeAspect="1"/>
          </p:cNvSpPr>
          <p:nvPr/>
        </p:nvSpPr>
        <p:spPr bwMode="auto">
          <a:xfrm>
            <a:off x="10541479" y="4743465"/>
            <a:ext cx="23291" cy="69875"/>
          </a:xfrm>
          <a:custGeom>
            <a:avLst/>
            <a:gdLst>
              <a:gd name="T0" fmla="*/ 0 w 40"/>
              <a:gd name="T1" fmla="*/ 11172825 h 104"/>
              <a:gd name="T2" fmla="*/ 2041208 w 40"/>
              <a:gd name="T3" fmla="*/ 25063572 h 104"/>
              <a:gd name="T4" fmla="*/ 7258050 w 40"/>
              <a:gd name="T5" fmla="*/ 31405024 h 104"/>
              <a:gd name="T6" fmla="*/ 3855720 w 40"/>
              <a:gd name="T7" fmla="*/ 18118199 h 104"/>
              <a:gd name="T8" fmla="*/ 9072563 w 40"/>
              <a:gd name="T9" fmla="*/ 16608669 h 104"/>
              <a:gd name="T10" fmla="*/ 8619173 w 40"/>
              <a:gd name="T11" fmla="*/ 6643138 h 104"/>
              <a:gd name="T12" fmla="*/ 2041208 w 40"/>
              <a:gd name="T13" fmla="*/ 12984590 h 104"/>
              <a:gd name="T14" fmla="*/ 4762976 w 40"/>
              <a:gd name="T15" fmla="*/ 0 h 104"/>
              <a:gd name="T16" fmla="*/ 0 w 40"/>
              <a:gd name="T17" fmla="*/ 11172825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104">
                <a:moveTo>
                  <a:pt x="0" y="37"/>
                </a:moveTo>
                <a:lnTo>
                  <a:pt x="9" y="83"/>
                </a:lnTo>
                <a:lnTo>
                  <a:pt x="32" y="104"/>
                </a:lnTo>
                <a:lnTo>
                  <a:pt x="17" y="60"/>
                </a:lnTo>
                <a:lnTo>
                  <a:pt x="40" y="55"/>
                </a:lnTo>
                <a:lnTo>
                  <a:pt x="38" y="22"/>
                </a:lnTo>
                <a:lnTo>
                  <a:pt x="9" y="43"/>
                </a:lnTo>
                <a:lnTo>
                  <a:pt x="21" y="0"/>
                </a:lnTo>
                <a:lnTo>
                  <a:pt x="0" y="37"/>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0" name="Freeform 228"/>
          <p:cNvSpPr>
            <a:spLocks noChangeAspect="1"/>
          </p:cNvSpPr>
          <p:nvPr/>
        </p:nvSpPr>
        <p:spPr bwMode="auto">
          <a:xfrm>
            <a:off x="10551184" y="4857985"/>
            <a:ext cx="60171" cy="21350"/>
          </a:xfrm>
          <a:custGeom>
            <a:avLst/>
            <a:gdLst>
              <a:gd name="T0" fmla="*/ 0 w 99"/>
              <a:gd name="T1" fmla="*/ 3640033 h 33"/>
              <a:gd name="T2" fmla="*/ 13591239 w 99"/>
              <a:gd name="T3" fmla="*/ 0 h 33"/>
              <a:gd name="T4" fmla="*/ 24463832 w 99"/>
              <a:gd name="T5" fmla="*/ 9240044 h 33"/>
              <a:gd name="T6" fmla="*/ 0 w 99"/>
              <a:gd name="T7" fmla="*/ 36400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33">
                <a:moveTo>
                  <a:pt x="0" y="13"/>
                </a:moveTo>
                <a:lnTo>
                  <a:pt x="55" y="0"/>
                </a:lnTo>
                <a:lnTo>
                  <a:pt x="99" y="33"/>
                </a:lnTo>
                <a:lnTo>
                  <a:pt x="0" y="13"/>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229"/>
          <p:cNvSpPr>
            <a:spLocks noChangeAspect="1"/>
          </p:cNvSpPr>
          <p:nvPr/>
        </p:nvSpPr>
        <p:spPr bwMode="auto">
          <a:xfrm>
            <a:off x="10613296" y="4801696"/>
            <a:ext cx="223213" cy="205744"/>
          </a:xfrm>
          <a:custGeom>
            <a:avLst/>
            <a:gdLst>
              <a:gd name="T0" fmla="*/ 0 w 362"/>
              <a:gd name="T1" fmla="*/ 11641265 h 300"/>
              <a:gd name="T2" fmla="*/ 13225731 w 362"/>
              <a:gd name="T3" fmla="*/ 20451022 h 300"/>
              <a:gd name="T4" fmla="*/ 26705134 w 362"/>
              <a:gd name="T5" fmla="*/ 18562976 h 300"/>
              <a:gd name="T6" fmla="*/ 9664744 w 362"/>
              <a:gd name="T7" fmla="*/ 25170014 h 300"/>
              <a:gd name="T8" fmla="*/ 18058103 w 362"/>
              <a:gd name="T9" fmla="*/ 40586808 h 300"/>
              <a:gd name="T10" fmla="*/ 25942101 w 362"/>
              <a:gd name="T11" fmla="*/ 27372733 h 300"/>
              <a:gd name="T12" fmla="*/ 31283330 w 362"/>
              <a:gd name="T13" fmla="*/ 40586808 h 300"/>
              <a:gd name="T14" fmla="*/ 64601582 w 362"/>
              <a:gd name="T15" fmla="*/ 54745467 h 300"/>
              <a:gd name="T16" fmla="*/ 72486084 w 362"/>
              <a:gd name="T17" fmla="*/ 77712761 h 300"/>
              <a:gd name="T18" fmla="*/ 66127647 w 362"/>
              <a:gd name="T19" fmla="*/ 76454624 h 300"/>
              <a:gd name="T20" fmla="*/ 61295275 w 362"/>
              <a:gd name="T21" fmla="*/ 87781215 h 300"/>
              <a:gd name="T22" fmla="*/ 81133115 w 362"/>
              <a:gd name="T23" fmla="*/ 82746988 h 300"/>
              <a:gd name="T24" fmla="*/ 92069749 w 362"/>
              <a:gd name="T25" fmla="*/ 94388252 h 300"/>
              <a:gd name="T26" fmla="*/ 90797859 w 362"/>
              <a:gd name="T27" fmla="*/ 23911878 h 300"/>
              <a:gd name="T28" fmla="*/ 62058308 w 362"/>
              <a:gd name="T29" fmla="*/ 11641265 h 300"/>
              <a:gd name="T30" fmla="*/ 39167833 w 362"/>
              <a:gd name="T31" fmla="*/ 32406399 h 300"/>
              <a:gd name="T32" fmla="*/ 29757265 w 362"/>
              <a:gd name="T33" fmla="*/ 21709158 h 300"/>
              <a:gd name="T34" fmla="*/ 26959815 w 362"/>
              <a:gd name="T35" fmla="*/ 4404879 h 300"/>
              <a:gd name="T36" fmla="*/ 13225731 w 362"/>
              <a:gd name="T37" fmla="*/ 0 h 300"/>
              <a:gd name="T38" fmla="*/ 0 w 362"/>
              <a:gd name="T39" fmla="*/ 11641265 h 3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2" h="300">
                <a:moveTo>
                  <a:pt x="0" y="37"/>
                </a:moveTo>
                <a:lnTo>
                  <a:pt x="52" y="65"/>
                </a:lnTo>
                <a:lnTo>
                  <a:pt x="105" y="59"/>
                </a:lnTo>
                <a:lnTo>
                  <a:pt x="38" y="80"/>
                </a:lnTo>
                <a:lnTo>
                  <a:pt x="71" y="129"/>
                </a:lnTo>
                <a:lnTo>
                  <a:pt x="102" y="87"/>
                </a:lnTo>
                <a:lnTo>
                  <a:pt x="123" y="129"/>
                </a:lnTo>
                <a:lnTo>
                  <a:pt x="254" y="174"/>
                </a:lnTo>
                <a:lnTo>
                  <a:pt x="285" y="247"/>
                </a:lnTo>
                <a:lnTo>
                  <a:pt x="260" y="243"/>
                </a:lnTo>
                <a:lnTo>
                  <a:pt x="241" y="279"/>
                </a:lnTo>
                <a:lnTo>
                  <a:pt x="319" y="263"/>
                </a:lnTo>
                <a:lnTo>
                  <a:pt x="362" y="300"/>
                </a:lnTo>
                <a:lnTo>
                  <a:pt x="357" y="76"/>
                </a:lnTo>
                <a:lnTo>
                  <a:pt x="244" y="37"/>
                </a:lnTo>
                <a:lnTo>
                  <a:pt x="154" y="103"/>
                </a:lnTo>
                <a:lnTo>
                  <a:pt x="117" y="69"/>
                </a:lnTo>
                <a:lnTo>
                  <a:pt x="106" y="14"/>
                </a:lnTo>
                <a:lnTo>
                  <a:pt x="52" y="0"/>
                </a:lnTo>
                <a:lnTo>
                  <a:pt x="0" y="3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72" name="Freeform 230"/>
          <p:cNvSpPr>
            <a:spLocks noChangeAspect="1"/>
          </p:cNvSpPr>
          <p:nvPr/>
        </p:nvSpPr>
        <p:spPr bwMode="auto">
          <a:xfrm>
            <a:off x="10621060" y="4958915"/>
            <a:ext cx="9705" cy="17468"/>
          </a:xfrm>
          <a:custGeom>
            <a:avLst/>
            <a:gdLst>
              <a:gd name="T0" fmla="*/ 0 w 16"/>
              <a:gd name="T1" fmla="*/ 7850707 h 26"/>
              <a:gd name="T2" fmla="*/ 2461276 w 16"/>
              <a:gd name="T3" fmla="*/ 0 h 26"/>
              <a:gd name="T4" fmla="*/ 3938240 w 16"/>
              <a:gd name="T5" fmla="*/ 4529529 h 26"/>
              <a:gd name="T6" fmla="*/ 0 w 16"/>
              <a:gd name="T7" fmla="*/ 7850707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6">
                <a:moveTo>
                  <a:pt x="0" y="26"/>
                </a:moveTo>
                <a:lnTo>
                  <a:pt x="10" y="0"/>
                </a:lnTo>
                <a:lnTo>
                  <a:pt x="16" y="15"/>
                </a:lnTo>
                <a:lnTo>
                  <a:pt x="0" y="2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3" name="Freeform 231"/>
          <p:cNvSpPr>
            <a:spLocks noChangeAspect="1"/>
          </p:cNvSpPr>
          <p:nvPr/>
        </p:nvSpPr>
        <p:spPr bwMode="auto">
          <a:xfrm>
            <a:off x="8765489" y="3805976"/>
            <a:ext cx="407605" cy="386254"/>
          </a:xfrm>
          <a:custGeom>
            <a:avLst/>
            <a:gdLst>
              <a:gd name="T0" fmla="*/ 0 w 665"/>
              <a:gd name="T1" fmla="*/ 5587798 h 567"/>
              <a:gd name="T2" fmla="*/ 4523874 w 665"/>
              <a:gd name="T3" fmla="*/ 0 h 567"/>
              <a:gd name="T4" fmla="*/ 17341014 w 665"/>
              <a:gd name="T5" fmla="*/ 13348536 h 567"/>
              <a:gd name="T6" fmla="*/ 32922411 w 665"/>
              <a:gd name="T7" fmla="*/ 2793620 h 567"/>
              <a:gd name="T8" fmla="*/ 34430368 w 665"/>
              <a:gd name="T9" fmla="*/ 13038195 h 567"/>
              <a:gd name="T10" fmla="*/ 41718497 w 665"/>
              <a:gd name="T11" fmla="*/ 16453054 h 567"/>
              <a:gd name="T12" fmla="*/ 43478116 w 665"/>
              <a:gd name="T13" fmla="*/ 28249330 h 567"/>
              <a:gd name="T14" fmla="*/ 66599301 w 665"/>
              <a:gd name="T15" fmla="*/ 40355947 h 567"/>
              <a:gd name="T16" fmla="*/ 87709709 w 665"/>
              <a:gd name="T17" fmla="*/ 36941646 h 567"/>
              <a:gd name="T18" fmla="*/ 85950592 w 665"/>
              <a:gd name="T19" fmla="*/ 30111930 h 567"/>
              <a:gd name="T20" fmla="*/ 113092832 w 665"/>
              <a:gd name="T21" fmla="*/ 18625993 h 567"/>
              <a:gd name="T22" fmla="*/ 148528839 w 665"/>
              <a:gd name="T23" fmla="*/ 38804245 h 567"/>
              <a:gd name="T24" fmla="*/ 149785137 w 665"/>
              <a:gd name="T25" fmla="*/ 49668944 h 567"/>
              <a:gd name="T26" fmla="*/ 143753807 w 665"/>
              <a:gd name="T27" fmla="*/ 70157536 h 567"/>
              <a:gd name="T28" fmla="*/ 144507786 w 665"/>
              <a:gd name="T29" fmla="*/ 98406867 h 567"/>
              <a:gd name="T30" fmla="*/ 153806191 w 665"/>
              <a:gd name="T31" fmla="*/ 107099182 h 567"/>
              <a:gd name="T32" fmla="*/ 146518062 w 665"/>
              <a:gd name="T33" fmla="*/ 121378739 h 567"/>
              <a:gd name="T34" fmla="*/ 167126151 w 665"/>
              <a:gd name="T35" fmla="*/ 153353268 h 567"/>
              <a:gd name="T36" fmla="*/ 153555032 w 665"/>
              <a:gd name="T37" fmla="*/ 176014800 h 567"/>
              <a:gd name="T38" fmla="*/ 116108747 w 665"/>
              <a:gd name="T39" fmla="*/ 168564403 h 567"/>
              <a:gd name="T40" fmla="*/ 107563820 w 665"/>
              <a:gd name="T41" fmla="*/ 153663608 h 567"/>
              <a:gd name="T42" fmla="*/ 82180697 w 665"/>
              <a:gd name="T43" fmla="*/ 158630726 h 567"/>
              <a:gd name="T44" fmla="*/ 63332226 w 665"/>
              <a:gd name="T45" fmla="*/ 144971850 h 567"/>
              <a:gd name="T46" fmla="*/ 50766245 w 665"/>
              <a:gd name="T47" fmla="*/ 117963881 h 567"/>
              <a:gd name="T48" fmla="*/ 41216179 w 665"/>
              <a:gd name="T49" fmla="*/ 113618002 h 567"/>
              <a:gd name="T50" fmla="*/ 38954242 w 665"/>
              <a:gd name="T51" fmla="*/ 119205799 h 567"/>
              <a:gd name="T52" fmla="*/ 27142239 w 665"/>
              <a:gd name="T53" fmla="*/ 91888048 h 567"/>
              <a:gd name="T54" fmla="*/ 11058024 w 665"/>
              <a:gd name="T55" fmla="*/ 75434994 h 567"/>
              <a:gd name="T56" fmla="*/ 18597312 w 665"/>
              <a:gd name="T57" fmla="*/ 49668944 h 567"/>
              <a:gd name="T58" fmla="*/ 11812003 w 665"/>
              <a:gd name="T59" fmla="*/ 46564983 h 567"/>
              <a:gd name="T60" fmla="*/ 5529012 w 665"/>
              <a:gd name="T61" fmla="*/ 32595210 h 567"/>
              <a:gd name="T62" fmla="*/ 0 w 665"/>
              <a:gd name="T63" fmla="*/ 5587798 h 5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5" h="567">
                <a:moveTo>
                  <a:pt x="0" y="18"/>
                </a:moveTo>
                <a:lnTo>
                  <a:pt x="18" y="0"/>
                </a:lnTo>
                <a:lnTo>
                  <a:pt x="69" y="43"/>
                </a:lnTo>
                <a:lnTo>
                  <a:pt x="131" y="9"/>
                </a:lnTo>
                <a:lnTo>
                  <a:pt x="137" y="42"/>
                </a:lnTo>
                <a:lnTo>
                  <a:pt x="166" y="53"/>
                </a:lnTo>
                <a:lnTo>
                  <a:pt x="173" y="91"/>
                </a:lnTo>
                <a:lnTo>
                  <a:pt x="265" y="130"/>
                </a:lnTo>
                <a:lnTo>
                  <a:pt x="349" y="119"/>
                </a:lnTo>
                <a:lnTo>
                  <a:pt x="342" y="97"/>
                </a:lnTo>
                <a:lnTo>
                  <a:pt x="450" y="60"/>
                </a:lnTo>
                <a:lnTo>
                  <a:pt x="591" y="125"/>
                </a:lnTo>
                <a:lnTo>
                  <a:pt x="596" y="160"/>
                </a:lnTo>
                <a:lnTo>
                  <a:pt x="572" y="226"/>
                </a:lnTo>
                <a:lnTo>
                  <a:pt x="575" y="317"/>
                </a:lnTo>
                <a:lnTo>
                  <a:pt x="612" y="345"/>
                </a:lnTo>
                <a:lnTo>
                  <a:pt x="583" y="391"/>
                </a:lnTo>
                <a:lnTo>
                  <a:pt x="665" y="494"/>
                </a:lnTo>
                <a:lnTo>
                  <a:pt x="611" y="567"/>
                </a:lnTo>
                <a:lnTo>
                  <a:pt x="462" y="543"/>
                </a:lnTo>
                <a:lnTo>
                  <a:pt x="428" y="495"/>
                </a:lnTo>
                <a:lnTo>
                  <a:pt x="327" y="511"/>
                </a:lnTo>
                <a:lnTo>
                  <a:pt x="252" y="467"/>
                </a:lnTo>
                <a:lnTo>
                  <a:pt x="202" y="380"/>
                </a:lnTo>
                <a:lnTo>
                  <a:pt x="164" y="366"/>
                </a:lnTo>
                <a:lnTo>
                  <a:pt x="155" y="384"/>
                </a:lnTo>
                <a:lnTo>
                  <a:pt x="108" y="296"/>
                </a:lnTo>
                <a:lnTo>
                  <a:pt x="44" y="243"/>
                </a:lnTo>
                <a:lnTo>
                  <a:pt x="74" y="160"/>
                </a:lnTo>
                <a:lnTo>
                  <a:pt x="47" y="150"/>
                </a:lnTo>
                <a:lnTo>
                  <a:pt x="22" y="105"/>
                </a:lnTo>
                <a:lnTo>
                  <a:pt x="0" y="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4" name="Freeform 232"/>
          <p:cNvSpPr>
            <a:spLocks noChangeAspect="1"/>
          </p:cNvSpPr>
          <p:nvPr/>
        </p:nvSpPr>
        <p:spPr bwMode="auto">
          <a:xfrm>
            <a:off x="8652912" y="3877793"/>
            <a:ext cx="209625" cy="215449"/>
          </a:xfrm>
          <a:custGeom>
            <a:avLst/>
            <a:gdLst>
              <a:gd name="T0" fmla="*/ 0 w 345"/>
              <a:gd name="T1" fmla="*/ 47879030 h 315"/>
              <a:gd name="T2" fmla="*/ 4198289 w 345"/>
              <a:gd name="T3" fmla="*/ 61960966 h 315"/>
              <a:gd name="T4" fmla="*/ 42724843 w 345"/>
              <a:gd name="T5" fmla="*/ 83866759 h 315"/>
              <a:gd name="T6" fmla="*/ 43218818 w 345"/>
              <a:gd name="T7" fmla="*/ 92002765 h 315"/>
              <a:gd name="T8" fmla="*/ 52109867 w 345"/>
              <a:gd name="T9" fmla="*/ 97322720 h 315"/>
              <a:gd name="T10" fmla="*/ 67915569 w 345"/>
              <a:gd name="T11" fmla="*/ 98574671 h 315"/>
              <a:gd name="T12" fmla="*/ 80510932 w 345"/>
              <a:gd name="T13" fmla="*/ 88560738 h 315"/>
              <a:gd name="T14" fmla="*/ 85203196 w 345"/>
              <a:gd name="T15" fmla="*/ 87308787 h 315"/>
              <a:gd name="T16" fmla="*/ 73595782 w 345"/>
              <a:gd name="T17" fmla="*/ 59770890 h 315"/>
              <a:gd name="T18" fmla="*/ 57790080 w 345"/>
              <a:gd name="T19" fmla="*/ 43185051 h 315"/>
              <a:gd name="T20" fmla="*/ 65199205 w 345"/>
              <a:gd name="T21" fmla="*/ 17211255 h 315"/>
              <a:gd name="T22" fmla="*/ 58531042 w 345"/>
              <a:gd name="T23" fmla="*/ 14081936 h 315"/>
              <a:gd name="T24" fmla="*/ 52356854 w 345"/>
              <a:gd name="T25" fmla="*/ 0 h 315"/>
              <a:gd name="T26" fmla="*/ 33340316 w 345"/>
              <a:gd name="T27" fmla="*/ 1251951 h 315"/>
              <a:gd name="T28" fmla="*/ 23955789 w 345"/>
              <a:gd name="T29" fmla="*/ 10013933 h 315"/>
              <a:gd name="T30" fmla="*/ 20744953 w 345"/>
              <a:gd name="T31" fmla="*/ 33797094 h 315"/>
              <a:gd name="T32" fmla="*/ 0 w 345"/>
              <a:gd name="T33" fmla="*/ 47879030 h 3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5" h="315">
                <a:moveTo>
                  <a:pt x="0" y="153"/>
                </a:moveTo>
                <a:lnTo>
                  <a:pt x="17" y="198"/>
                </a:lnTo>
                <a:lnTo>
                  <a:pt x="173" y="268"/>
                </a:lnTo>
                <a:lnTo>
                  <a:pt x="175" y="294"/>
                </a:lnTo>
                <a:lnTo>
                  <a:pt x="211" y="311"/>
                </a:lnTo>
                <a:lnTo>
                  <a:pt x="275" y="315"/>
                </a:lnTo>
                <a:lnTo>
                  <a:pt x="326" y="283"/>
                </a:lnTo>
                <a:lnTo>
                  <a:pt x="345" y="279"/>
                </a:lnTo>
                <a:lnTo>
                  <a:pt x="298" y="191"/>
                </a:lnTo>
                <a:lnTo>
                  <a:pt x="234" y="138"/>
                </a:lnTo>
                <a:lnTo>
                  <a:pt x="264" y="55"/>
                </a:lnTo>
                <a:lnTo>
                  <a:pt x="237" y="45"/>
                </a:lnTo>
                <a:lnTo>
                  <a:pt x="212" y="0"/>
                </a:lnTo>
                <a:lnTo>
                  <a:pt x="135" y="4"/>
                </a:lnTo>
                <a:lnTo>
                  <a:pt x="97" y="32"/>
                </a:lnTo>
                <a:lnTo>
                  <a:pt x="84" y="108"/>
                </a:lnTo>
                <a:lnTo>
                  <a:pt x="0"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5" name="Freeform 233"/>
          <p:cNvSpPr>
            <a:spLocks noChangeAspect="1"/>
          </p:cNvSpPr>
          <p:nvPr/>
        </p:nvSpPr>
        <p:spPr bwMode="auto">
          <a:xfrm>
            <a:off x="10590004" y="3970959"/>
            <a:ext cx="48526" cy="65993"/>
          </a:xfrm>
          <a:custGeom>
            <a:avLst/>
            <a:gdLst>
              <a:gd name="T0" fmla="*/ 0 w 81"/>
              <a:gd name="T1" fmla="*/ 8050622 h 97"/>
              <a:gd name="T2" fmla="*/ 720264 w 81"/>
              <a:gd name="T3" fmla="*/ 15481365 h 97"/>
              <a:gd name="T4" fmla="*/ 5041356 w 81"/>
              <a:gd name="T5" fmla="*/ 8050622 h 97"/>
              <a:gd name="T6" fmla="*/ 7202147 w 81"/>
              <a:gd name="T7" fmla="*/ 12385315 h 97"/>
              <a:gd name="T8" fmla="*/ 4801758 w 81"/>
              <a:gd name="T9" fmla="*/ 30034027 h 97"/>
              <a:gd name="T10" fmla="*/ 14164696 w 81"/>
              <a:gd name="T11" fmla="*/ 29414706 h 97"/>
              <a:gd name="T12" fmla="*/ 19446140 w 81"/>
              <a:gd name="T13" fmla="*/ 11765994 h 97"/>
              <a:gd name="T14" fmla="*/ 16565085 w 81"/>
              <a:gd name="T15" fmla="*/ 1548025 h 97"/>
              <a:gd name="T16" fmla="*/ 7682323 w 81"/>
              <a:gd name="T17" fmla="*/ 0 h 97"/>
              <a:gd name="T18" fmla="*/ 0 w 81"/>
              <a:gd name="T19" fmla="*/ 8050622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1" h="97">
                <a:moveTo>
                  <a:pt x="0" y="26"/>
                </a:moveTo>
                <a:lnTo>
                  <a:pt x="3" y="50"/>
                </a:lnTo>
                <a:lnTo>
                  <a:pt x="21" y="26"/>
                </a:lnTo>
                <a:lnTo>
                  <a:pt x="30" y="40"/>
                </a:lnTo>
                <a:lnTo>
                  <a:pt x="20" y="97"/>
                </a:lnTo>
                <a:lnTo>
                  <a:pt x="59" y="95"/>
                </a:lnTo>
                <a:lnTo>
                  <a:pt x="81" y="38"/>
                </a:lnTo>
                <a:lnTo>
                  <a:pt x="69" y="5"/>
                </a:lnTo>
                <a:lnTo>
                  <a:pt x="32" y="0"/>
                </a:lnTo>
                <a:lnTo>
                  <a:pt x="0" y="2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6" name="Freeform 234"/>
          <p:cNvSpPr>
            <a:spLocks noChangeAspect="1"/>
          </p:cNvSpPr>
          <p:nvPr/>
        </p:nvSpPr>
        <p:spPr bwMode="auto">
          <a:xfrm>
            <a:off x="10613296" y="3765215"/>
            <a:ext cx="240681" cy="213506"/>
          </a:xfrm>
          <a:custGeom>
            <a:avLst/>
            <a:gdLst>
              <a:gd name="T0" fmla="*/ 0 w 391"/>
              <a:gd name="T1" fmla="*/ 91547434 h 314"/>
              <a:gd name="T2" fmla="*/ 17742680 w 391"/>
              <a:gd name="T3" fmla="*/ 73299678 h 314"/>
              <a:gd name="T4" fmla="*/ 42835768 w 391"/>
              <a:gd name="T5" fmla="*/ 73299678 h 314"/>
              <a:gd name="T6" fmla="*/ 52720558 w 391"/>
              <a:gd name="T7" fmla="*/ 51031654 h 314"/>
              <a:gd name="T8" fmla="*/ 57029610 w 391"/>
              <a:gd name="T9" fmla="*/ 49485055 h 314"/>
              <a:gd name="T10" fmla="*/ 57282847 w 391"/>
              <a:gd name="T11" fmla="*/ 57835355 h 314"/>
              <a:gd name="T12" fmla="*/ 68689071 w 391"/>
              <a:gd name="T13" fmla="*/ 49485055 h 314"/>
              <a:gd name="T14" fmla="*/ 78320624 w 391"/>
              <a:gd name="T15" fmla="*/ 32474689 h 314"/>
              <a:gd name="T16" fmla="*/ 82629675 w 391"/>
              <a:gd name="T17" fmla="*/ 4948450 h 314"/>
              <a:gd name="T18" fmla="*/ 90487062 w 391"/>
              <a:gd name="T19" fmla="*/ 6185840 h 314"/>
              <a:gd name="T20" fmla="*/ 87952177 w 391"/>
              <a:gd name="T21" fmla="*/ 0 h 314"/>
              <a:gd name="T22" fmla="*/ 93021442 w 391"/>
              <a:gd name="T23" fmla="*/ 309209 h 314"/>
              <a:gd name="T24" fmla="*/ 99104661 w 391"/>
              <a:gd name="T25" fmla="*/ 23505415 h 314"/>
              <a:gd name="T26" fmla="*/ 90487062 w 391"/>
              <a:gd name="T27" fmla="*/ 39897363 h 314"/>
              <a:gd name="T28" fmla="*/ 90487062 w 391"/>
              <a:gd name="T29" fmla="*/ 54742713 h 314"/>
              <a:gd name="T30" fmla="*/ 84403843 w 391"/>
              <a:gd name="T31" fmla="*/ 76701529 h 314"/>
              <a:gd name="T32" fmla="*/ 79841554 w 391"/>
              <a:gd name="T33" fmla="*/ 79794727 h 314"/>
              <a:gd name="T34" fmla="*/ 79587814 w 391"/>
              <a:gd name="T35" fmla="*/ 71443870 h 314"/>
              <a:gd name="T36" fmla="*/ 65140233 w 391"/>
              <a:gd name="T37" fmla="*/ 84124760 h 314"/>
              <a:gd name="T38" fmla="*/ 52720558 w 391"/>
              <a:gd name="T39" fmla="*/ 78557336 h 314"/>
              <a:gd name="T40" fmla="*/ 53481275 w 391"/>
              <a:gd name="T41" fmla="*/ 89073209 h 314"/>
              <a:gd name="T42" fmla="*/ 43089005 w 391"/>
              <a:gd name="T43" fmla="*/ 97114301 h 314"/>
              <a:gd name="T44" fmla="*/ 40047647 w 391"/>
              <a:gd name="T45" fmla="*/ 83196578 h 314"/>
              <a:gd name="T46" fmla="*/ 0 w 391"/>
              <a:gd name="T47" fmla="*/ 91547434 h 3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1" h="314">
                <a:moveTo>
                  <a:pt x="0" y="296"/>
                </a:moveTo>
                <a:lnTo>
                  <a:pt x="70" y="237"/>
                </a:lnTo>
                <a:lnTo>
                  <a:pt x="169" y="237"/>
                </a:lnTo>
                <a:lnTo>
                  <a:pt x="208" y="165"/>
                </a:lnTo>
                <a:lnTo>
                  <a:pt x="225" y="160"/>
                </a:lnTo>
                <a:lnTo>
                  <a:pt x="226" y="187"/>
                </a:lnTo>
                <a:lnTo>
                  <a:pt x="271" y="160"/>
                </a:lnTo>
                <a:lnTo>
                  <a:pt x="309" y="105"/>
                </a:lnTo>
                <a:lnTo>
                  <a:pt x="326" y="16"/>
                </a:lnTo>
                <a:lnTo>
                  <a:pt x="357" y="20"/>
                </a:lnTo>
                <a:lnTo>
                  <a:pt x="347" y="0"/>
                </a:lnTo>
                <a:lnTo>
                  <a:pt x="367" y="1"/>
                </a:lnTo>
                <a:lnTo>
                  <a:pt x="391" y="76"/>
                </a:lnTo>
                <a:lnTo>
                  <a:pt x="357" y="129"/>
                </a:lnTo>
                <a:lnTo>
                  <a:pt x="357" y="177"/>
                </a:lnTo>
                <a:lnTo>
                  <a:pt x="333" y="248"/>
                </a:lnTo>
                <a:lnTo>
                  <a:pt x="315" y="258"/>
                </a:lnTo>
                <a:lnTo>
                  <a:pt x="314" y="231"/>
                </a:lnTo>
                <a:lnTo>
                  <a:pt x="257" y="272"/>
                </a:lnTo>
                <a:lnTo>
                  <a:pt x="208" y="254"/>
                </a:lnTo>
                <a:lnTo>
                  <a:pt x="211" y="288"/>
                </a:lnTo>
                <a:lnTo>
                  <a:pt x="170" y="314"/>
                </a:lnTo>
                <a:lnTo>
                  <a:pt x="158" y="269"/>
                </a:lnTo>
                <a:lnTo>
                  <a:pt x="0" y="29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7" name="Freeform 235"/>
          <p:cNvSpPr>
            <a:spLocks noChangeAspect="1"/>
          </p:cNvSpPr>
          <p:nvPr/>
        </p:nvSpPr>
        <p:spPr bwMode="auto">
          <a:xfrm>
            <a:off x="10642410" y="3961254"/>
            <a:ext cx="50466" cy="36877"/>
          </a:xfrm>
          <a:custGeom>
            <a:avLst/>
            <a:gdLst>
              <a:gd name="T0" fmla="*/ 0 w 81"/>
              <a:gd name="T1" fmla="*/ 8413044 h 56"/>
              <a:gd name="T2" fmla="*/ 7010635 w 81"/>
              <a:gd name="T3" fmla="*/ 16245469 h 56"/>
              <a:gd name="T4" fmla="*/ 19214786 w 81"/>
              <a:gd name="T5" fmla="*/ 10153283 h 56"/>
              <a:gd name="T6" fmla="*/ 21032415 w 81"/>
              <a:gd name="T7" fmla="*/ 0 h 56"/>
              <a:gd name="T8" fmla="*/ 0 w 81"/>
              <a:gd name="T9" fmla="*/ 841304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56">
                <a:moveTo>
                  <a:pt x="0" y="29"/>
                </a:moveTo>
                <a:lnTo>
                  <a:pt x="27" y="56"/>
                </a:lnTo>
                <a:lnTo>
                  <a:pt x="74" y="35"/>
                </a:lnTo>
                <a:lnTo>
                  <a:pt x="81" y="0"/>
                </a:lnTo>
                <a:lnTo>
                  <a:pt x="0" y="29"/>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8" name="Freeform 236"/>
          <p:cNvSpPr>
            <a:spLocks noChangeAspect="1"/>
          </p:cNvSpPr>
          <p:nvPr/>
        </p:nvSpPr>
        <p:spPr bwMode="auto">
          <a:xfrm>
            <a:off x="10809335" y="3650699"/>
            <a:ext cx="122283" cy="114517"/>
          </a:xfrm>
          <a:custGeom>
            <a:avLst/>
            <a:gdLst>
              <a:gd name="T0" fmla="*/ 0 w 203"/>
              <a:gd name="T1" fmla="*/ 36858491 h 169"/>
              <a:gd name="T2" fmla="*/ 2184499 w 203"/>
              <a:gd name="T3" fmla="*/ 51908700 h 169"/>
              <a:gd name="T4" fmla="*/ 10679607 w 203"/>
              <a:gd name="T5" fmla="*/ 46379871 h 169"/>
              <a:gd name="T6" fmla="*/ 4854277 w 203"/>
              <a:gd name="T7" fmla="*/ 37165525 h 169"/>
              <a:gd name="T8" fmla="*/ 28641368 w 203"/>
              <a:gd name="T9" fmla="*/ 45151180 h 169"/>
              <a:gd name="T10" fmla="*/ 33981417 w 203"/>
              <a:gd name="T11" fmla="*/ 33172420 h 169"/>
              <a:gd name="T12" fmla="*/ 49272907 w 203"/>
              <a:gd name="T13" fmla="*/ 29179315 h 169"/>
              <a:gd name="T14" fmla="*/ 43932858 w 203"/>
              <a:gd name="T15" fmla="*/ 21193660 h 169"/>
              <a:gd name="T16" fmla="*/ 45874962 w 203"/>
              <a:gd name="T17" fmla="*/ 14129107 h 169"/>
              <a:gd name="T18" fmla="*/ 32767478 w 203"/>
              <a:gd name="T19" fmla="*/ 15357797 h 169"/>
              <a:gd name="T20" fmla="*/ 16990709 w 203"/>
              <a:gd name="T21" fmla="*/ 0 h 169"/>
              <a:gd name="T22" fmla="*/ 11407773 w 203"/>
              <a:gd name="T23" fmla="*/ 29486349 h 169"/>
              <a:gd name="T24" fmla="*/ 4611883 w 203"/>
              <a:gd name="T25" fmla="*/ 27950625 h 169"/>
              <a:gd name="T26" fmla="*/ 0 w 203"/>
              <a:gd name="T27" fmla="*/ 36858491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3" h="169">
                <a:moveTo>
                  <a:pt x="0" y="120"/>
                </a:moveTo>
                <a:lnTo>
                  <a:pt x="9" y="169"/>
                </a:lnTo>
                <a:lnTo>
                  <a:pt x="44" y="151"/>
                </a:lnTo>
                <a:lnTo>
                  <a:pt x="20" y="121"/>
                </a:lnTo>
                <a:lnTo>
                  <a:pt x="118" y="147"/>
                </a:lnTo>
                <a:lnTo>
                  <a:pt x="140" y="108"/>
                </a:lnTo>
                <a:lnTo>
                  <a:pt x="203" y="95"/>
                </a:lnTo>
                <a:lnTo>
                  <a:pt x="181" y="69"/>
                </a:lnTo>
                <a:lnTo>
                  <a:pt x="189" y="46"/>
                </a:lnTo>
                <a:lnTo>
                  <a:pt x="135" y="50"/>
                </a:lnTo>
                <a:lnTo>
                  <a:pt x="70" y="0"/>
                </a:lnTo>
                <a:lnTo>
                  <a:pt x="47" y="96"/>
                </a:lnTo>
                <a:lnTo>
                  <a:pt x="19" y="91"/>
                </a:lnTo>
                <a:lnTo>
                  <a:pt x="0" y="12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9" name="Freeform 237"/>
          <p:cNvSpPr>
            <a:spLocks noChangeAspect="1"/>
          </p:cNvSpPr>
          <p:nvPr/>
        </p:nvSpPr>
        <p:spPr bwMode="auto">
          <a:xfrm>
            <a:off x="10477426" y="3724454"/>
            <a:ext cx="131987" cy="143632"/>
          </a:xfrm>
          <a:custGeom>
            <a:avLst/>
            <a:gdLst>
              <a:gd name="T0" fmla="*/ 0 w 221"/>
              <a:gd name="T1" fmla="*/ 36846699 h 212"/>
              <a:gd name="T2" fmla="*/ 9782419 w 221"/>
              <a:gd name="T3" fmla="*/ 42066578 h 212"/>
              <a:gd name="T4" fmla="*/ 3578958 w 221"/>
              <a:gd name="T5" fmla="*/ 60797191 h 212"/>
              <a:gd name="T6" fmla="*/ 18372015 w 221"/>
              <a:gd name="T7" fmla="*/ 65096111 h 212"/>
              <a:gd name="T8" fmla="*/ 33880669 w 221"/>
              <a:gd name="T9" fmla="*/ 53734838 h 212"/>
              <a:gd name="T10" fmla="*/ 26722754 w 221"/>
              <a:gd name="T11" fmla="*/ 38382186 h 212"/>
              <a:gd name="T12" fmla="*/ 44378685 w 221"/>
              <a:gd name="T13" fmla="*/ 24871452 h 212"/>
              <a:gd name="T14" fmla="*/ 52729423 w 221"/>
              <a:gd name="T15" fmla="*/ 6141394 h 212"/>
              <a:gd name="T16" fmla="*/ 51536600 w 221"/>
              <a:gd name="T17" fmla="*/ 3377406 h 212"/>
              <a:gd name="T18" fmla="*/ 48196012 w 221"/>
              <a:gd name="T19" fmla="*/ 0 h 212"/>
              <a:gd name="T20" fmla="*/ 32448988 w 221"/>
              <a:gd name="T21" fmla="*/ 11975246 h 212"/>
              <a:gd name="T22" fmla="*/ 32448988 w 221"/>
              <a:gd name="T23" fmla="*/ 19037600 h 212"/>
              <a:gd name="T24" fmla="*/ 20996519 w 221"/>
              <a:gd name="T25" fmla="*/ 16888140 h 212"/>
              <a:gd name="T26" fmla="*/ 0 w 221"/>
              <a:gd name="T27" fmla="*/ 36846699 h 2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1" h="212">
                <a:moveTo>
                  <a:pt x="0" y="120"/>
                </a:moveTo>
                <a:lnTo>
                  <a:pt x="41" y="137"/>
                </a:lnTo>
                <a:lnTo>
                  <a:pt x="15" y="198"/>
                </a:lnTo>
                <a:lnTo>
                  <a:pt x="77" y="212"/>
                </a:lnTo>
                <a:lnTo>
                  <a:pt x="142" y="175"/>
                </a:lnTo>
                <a:lnTo>
                  <a:pt x="112" y="125"/>
                </a:lnTo>
                <a:lnTo>
                  <a:pt x="186" y="81"/>
                </a:lnTo>
                <a:lnTo>
                  <a:pt x="221" y="20"/>
                </a:lnTo>
                <a:lnTo>
                  <a:pt x="216" y="11"/>
                </a:lnTo>
                <a:lnTo>
                  <a:pt x="202" y="0"/>
                </a:lnTo>
                <a:lnTo>
                  <a:pt x="136" y="39"/>
                </a:lnTo>
                <a:lnTo>
                  <a:pt x="136" y="62"/>
                </a:lnTo>
                <a:lnTo>
                  <a:pt x="88" y="55"/>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0" name="Freeform 238"/>
          <p:cNvSpPr>
            <a:spLocks noChangeAspect="1"/>
          </p:cNvSpPr>
          <p:nvPr/>
        </p:nvSpPr>
        <p:spPr bwMode="auto">
          <a:xfrm>
            <a:off x="10512367" y="3842853"/>
            <a:ext cx="77638" cy="110637"/>
          </a:xfrm>
          <a:custGeom>
            <a:avLst/>
            <a:gdLst>
              <a:gd name="T0" fmla="*/ 0 w 121"/>
              <a:gd name="T1" fmla="*/ 49325772 h 166"/>
              <a:gd name="T2" fmla="*/ 3580140 w 121"/>
              <a:gd name="T3" fmla="*/ 10994292 h 166"/>
              <a:gd name="T4" fmla="*/ 21481893 w 121"/>
              <a:gd name="T5" fmla="*/ 0 h 166"/>
              <a:gd name="T6" fmla="*/ 33324380 w 121"/>
              <a:gd name="T7" fmla="*/ 30011490 h 166"/>
              <a:gd name="T8" fmla="*/ 20930860 w 121"/>
              <a:gd name="T9" fmla="*/ 44274252 h 166"/>
              <a:gd name="T10" fmla="*/ 0 w 121"/>
              <a:gd name="T11" fmla="*/ 49325772 h 1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1" h="166">
                <a:moveTo>
                  <a:pt x="0" y="166"/>
                </a:moveTo>
                <a:lnTo>
                  <a:pt x="13" y="37"/>
                </a:lnTo>
                <a:lnTo>
                  <a:pt x="78" y="0"/>
                </a:lnTo>
                <a:lnTo>
                  <a:pt x="121" y="101"/>
                </a:lnTo>
                <a:lnTo>
                  <a:pt x="76" y="149"/>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1" name="Freeform 239"/>
          <p:cNvSpPr>
            <a:spLocks noChangeAspect="1"/>
          </p:cNvSpPr>
          <p:nvPr/>
        </p:nvSpPr>
        <p:spPr bwMode="auto">
          <a:xfrm>
            <a:off x="9965011" y="4258223"/>
            <a:ext cx="151395" cy="197980"/>
          </a:xfrm>
          <a:custGeom>
            <a:avLst/>
            <a:gdLst>
              <a:gd name="T0" fmla="*/ 0 w 249"/>
              <a:gd name="T1" fmla="*/ 19953069 h 290"/>
              <a:gd name="T2" fmla="*/ 8161012 w 249"/>
              <a:gd name="T3" fmla="*/ 32735651 h 290"/>
              <a:gd name="T4" fmla="*/ 5687993 w 249"/>
              <a:gd name="T5" fmla="*/ 54871357 h 290"/>
              <a:gd name="T6" fmla="*/ 27449864 w 249"/>
              <a:gd name="T7" fmla="*/ 44894544 h 290"/>
              <a:gd name="T8" fmla="*/ 36847137 w 249"/>
              <a:gd name="T9" fmla="*/ 54871357 h 290"/>
              <a:gd name="T10" fmla="*/ 45008150 w 249"/>
              <a:gd name="T11" fmla="*/ 76694939 h 290"/>
              <a:gd name="T12" fmla="*/ 42040328 w 249"/>
              <a:gd name="T13" fmla="*/ 90412778 h 290"/>
              <a:gd name="T14" fmla="*/ 61576830 w 249"/>
              <a:gd name="T15" fmla="*/ 86671752 h 290"/>
              <a:gd name="T16" fmla="*/ 52179557 w 249"/>
              <a:gd name="T17" fmla="*/ 57677127 h 290"/>
              <a:gd name="T18" fmla="*/ 31406794 w 249"/>
              <a:gd name="T19" fmla="*/ 36165111 h 290"/>
              <a:gd name="T20" fmla="*/ 37094290 w 249"/>
              <a:gd name="T21" fmla="*/ 23694653 h 290"/>
              <a:gd name="T22" fmla="*/ 25471648 w 249"/>
              <a:gd name="T23" fmla="*/ 17147299 h 290"/>
              <a:gd name="T24" fmla="*/ 16568680 w 249"/>
              <a:gd name="T25" fmla="*/ 0 h 290"/>
              <a:gd name="T26" fmla="*/ 11375489 w 249"/>
              <a:gd name="T27" fmla="*/ 311566 h 290"/>
              <a:gd name="T28" fmla="*/ 12117445 w 249"/>
              <a:gd name="T29" fmla="*/ 12470458 h 290"/>
              <a:gd name="T30" fmla="*/ 8161012 w 249"/>
              <a:gd name="T31" fmla="*/ 9664689 h 290"/>
              <a:gd name="T32" fmla="*/ 0 w 249"/>
              <a:gd name="T33" fmla="*/ 19953069 h 2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9" h="290">
                <a:moveTo>
                  <a:pt x="0" y="64"/>
                </a:moveTo>
                <a:lnTo>
                  <a:pt x="33" y="105"/>
                </a:lnTo>
                <a:lnTo>
                  <a:pt x="23" y="176"/>
                </a:lnTo>
                <a:lnTo>
                  <a:pt x="111" y="144"/>
                </a:lnTo>
                <a:lnTo>
                  <a:pt x="149" y="176"/>
                </a:lnTo>
                <a:lnTo>
                  <a:pt x="182" y="246"/>
                </a:lnTo>
                <a:lnTo>
                  <a:pt x="170" y="290"/>
                </a:lnTo>
                <a:lnTo>
                  <a:pt x="249" y="278"/>
                </a:lnTo>
                <a:lnTo>
                  <a:pt x="211" y="185"/>
                </a:lnTo>
                <a:lnTo>
                  <a:pt x="127" y="116"/>
                </a:lnTo>
                <a:lnTo>
                  <a:pt x="150" y="76"/>
                </a:lnTo>
                <a:lnTo>
                  <a:pt x="103" y="55"/>
                </a:lnTo>
                <a:lnTo>
                  <a:pt x="67" y="0"/>
                </a:lnTo>
                <a:lnTo>
                  <a:pt x="46" y="1"/>
                </a:lnTo>
                <a:lnTo>
                  <a:pt x="49" y="40"/>
                </a:lnTo>
                <a:lnTo>
                  <a:pt x="33" y="31"/>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2" name="Freeform 240"/>
          <p:cNvSpPr>
            <a:spLocks noChangeAspect="1"/>
          </p:cNvSpPr>
          <p:nvPr/>
        </p:nvSpPr>
        <p:spPr bwMode="auto">
          <a:xfrm>
            <a:off x="9965011" y="4640594"/>
            <a:ext cx="79581" cy="116459"/>
          </a:xfrm>
          <a:custGeom>
            <a:avLst/>
            <a:gdLst>
              <a:gd name="T0" fmla="*/ 0 w 130"/>
              <a:gd name="T1" fmla="*/ 0 h 172"/>
              <a:gd name="T2" fmla="*/ 6517812 w 130"/>
              <a:gd name="T3" fmla="*/ 0 h 172"/>
              <a:gd name="T4" fmla="*/ 8523023 w 130"/>
              <a:gd name="T5" fmla="*/ 9199932 h 172"/>
              <a:gd name="T6" fmla="*/ 16544869 w 130"/>
              <a:gd name="T7" fmla="*/ 3373622 h 172"/>
              <a:gd name="T8" fmla="*/ 27323942 w 130"/>
              <a:gd name="T9" fmla="*/ 15640382 h 172"/>
              <a:gd name="T10" fmla="*/ 32588060 w 130"/>
              <a:gd name="T11" fmla="*/ 52747456 h 172"/>
              <a:gd name="T12" fmla="*/ 32337220 w 130"/>
              <a:gd name="T13" fmla="*/ 52747456 h 172"/>
              <a:gd name="T14" fmla="*/ 9776218 w 130"/>
              <a:gd name="T15" fmla="*/ 37107074 h 172"/>
              <a:gd name="T16" fmla="*/ 0 w 130"/>
              <a:gd name="T17" fmla="*/ 0 h 1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 h="172">
                <a:moveTo>
                  <a:pt x="0" y="0"/>
                </a:moveTo>
                <a:lnTo>
                  <a:pt x="26" y="0"/>
                </a:lnTo>
                <a:lnTo>
                  <a:pt x="34" y="30"/>
                </a:lnTo>
                <a:lnTo>
                  <a:pt x="66" y="11"/>
                </a:lnTo>
                <a:lnTo>
                  <a:pt x="109" y="51"/>
                </a:lnTo>
                <a:lnTo>
                  <a:pt x="130" y="172"/>
                </a:lnTo>
                <a:lnTo>
                  <a:pt x="129" y="172"/>
                </a:lnTo>
                <a:lnTo>
                  <a:pt x="39" y="12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3" name="Freeform 241"/>
          <p:cNvSpPr>
            <a:spLocks noChangeAspect="1"/>
          </p:cNvSpPr>
          <p:nvPr/>
        </p:nvSpPr>
        <p:spPr bwMode="auto">
          <a:xfrm>
            <a:off x="10166872" y="4632831"/>
            <a:ext cx="201861" cy="141691"/>
          </a:xfrm>
          <a:custGeom>
            <a:avLst/>
            <a:gdLst>
              <a:gd name="T0" fmla="*/ 0 w 331"/>
              <a:gd name="T1" fmla="*/ 57669738 h 207"/>
              <a:gd name="T2" fmla="*/ 6966123 w 331"/>
              <a:gd name="T3" fmla="*/ 64878245 h 207"/>
              <a:gd name="T4" fmla="*/ 33089332 w 331"/>
              <a:gd name="T5" fmla="*/ 62057209 h 207"/>
              <a:gd name="T6" fmla="*/ 41548338 w 331"/>
              <a:gd name="T7" fmla="*/ 58296200 h 207"/>
              <a:gd name="T8" fmla="*/ 52993110 w 331"/>
              <a:gd name="T9" fmla="*/ 28521078 h 207"/>
              <a:gd name="T10" fmla="*/ 67920444 w 331"/>
              <a:gd name="T11" fmla="*/ 29461611 h 207"/>
              <a:gd name="T12" fmla="*/ 82350483 w 331"/>
              <a:gd name="T13" fmla="*/ 19118556 h 207"/>
              <a:gd name="T14" fmla="*/ 68666636 w 331"/>
              <a:gd name="T15" fmla="*/ 10656565 h 207"/>
              <a:gd name="T16" fmla="*/ 64437383 w 331"/>
              <a:gd name="T17" fmla="*/ 0 h 207"/>
              <a:gd name="T18" fmla="*/ 47519371 w 331"/>
              <a:gd name="T19" fmla="*/ 20372599 h 207"/>
              <a:gd name="T20" fmla="*/ 42295029 w 331"/>
              <a:gd name="T21" fmla="*/ 31342115 h 207"/>
              <a:gd name="T22" fmla="*/ 37070187 w 331"/>
              <a:gd name="T23" fmla="*/ 25073580 h 207"/>
              <a:gd name="T24" fmla="*/ 27118298 w 331"/>
              <a:gd name="T25" fmla="*/ 41371659 h 207"/>
              <a:gd name="T26" fmla="*/ 16171321 w 331"/>
              <a:gd name="T27" fmla="*/ 43252164 h 207"/>
              <a:gd name="T28" fmla="*/ 12439861 w 331"/>
              <a:gd name="T29" fmla="*/ 58296200 h 207"/>
              <a:gd name="T30" fmla="*/ 0 w 331"/>
              <a:gd name="T31" fmla="*/ 57669738 h 2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1" h="207">
                <a:moveTo>
                  <a:pt x="0" y="184"/>
                </a:moveTo>
                <a:lnTo>
                  <a:pt x="28" y="207"/>
                </a:lnTo>
                <a:lnTo>
                  <a:pt x="133" y="198"/>
                </a:lnTo>
                <a:lnTo>
                  <a:pt x="167" y="186"/>
                </a:lnTo>
                <a:lnTo>
                  <a:pt x="213" y="91"/>
                </a:lnTo>
                <a:lnTo>
                  <a:pt x="273" y="94"/>
                </a:lnTo>
                <a:lnTo>
                  <a:pt x="331" y="61"/>
                </a:lnTo>
                <a:lnTo>
                  <a:pt x="276" y="34"/>
                </a:lnTo>
                <a:lnTo>
                  <a:pt x="259" y="0"/>
                </a:lnTo>
                <a:lnTo>
                  <a:pt x="191" y="65"/>
                </a:lnTo>
                <a:lnTo>
                  <a:pt x="170" y="100"/>
                </a:lnTo>
                <a:lnTo>
                  <a:pt x="149" y="80"/>
                </a:lnTo>
                <a:lnTo>
                  <a:pt x="109" y="132"/>
                </a:lnTo>
                <a:lnTo>
                  <a:pt x="65" y="138"/>
                </a:lnTo>
                <a:lnTo>
                  <a:pt x="50" y="186"/>
                </a:lnTo>
                <a:lnTo>
                  <a:pt x="0" y="1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4" name="Freeform 242"/>
          <p:cNvSpPr>
            <a:spLocks noChangeAspect="1"/>
          </p:cNvSpPr>
          <p:nvPr/>
        </p:nvSpPr>
        <p:spPr bwMode="auto">
          <a:xfrm>
            <a:off x="5337729" y="4000073"/>
            <a:ext cx="644403" cy="452247"/>
          </a:xfrm>
          <a:custGeom>
            <a:avLst/>
            <a:gdLst>
              <a:gd name="T0" fmla="*/ 0 w 1048"/>
              <a:gd name="T1" fmla="*/ 1872902 h 662"/>
              <a:gd name="T2" fmla="*/ 12646183 w 1048"/>
              <a:gd name="T3" fmla="*/ 34341382 h 662"/>
              <a:gd name="T4" fmla="*/ 27568034 w 1048"/>
              <a:gd name="T5" fmla="*/ 49013939 h 662"/>
              <a:gd name="T6" fmla="*/ 26303718 w 1048"/>
              <a:gd name="T7" fmla="*/ 58067789 h 662"/>
              <a:gd name="T8" fmla="*/ 18715807 w 1048"/>
              <a:gd name="T9" fmla="*/ 59628913 h 662"/>
              <a:gd name="T10" fmla="*/ 35408406 w 1048"/>
              <a:gd name="T11" fmla="*/ 66809303 h 662"/>
              <a:gd name="T12" fmla="*/ 44513597 w 1048"/>
              <a:gd name="T13" fmla="*/ 81482418 h 662"/>
              <a:gd name="T14" fmla="*/ 43502244 w 1048"/>
              <a:gd name="T15" fmla="*/ 93657959 h 662"/>
              <a:gd name="T16" fmla="*/ 62723979 w 1048"/>
              <a:gd name="T17" fmla="*/ 113950339 h 662"/>
              <a:gd name="T18" fmla="*/ 67023359 w 1048"/>
              <a:gd name="T19" fmla="*/ 107081728 h 662"/>
              <a:gd name="T20" fmla="*/ 22256798 w 1048"/>
              <a:gd name="T21" fmla="*/ 29346231 h 662"/>
              <a:gd name="T22" fmla="*/ 19474699 w 1048"/>
              <a:gd name="T23" fmla="*/ 8429177 h 662"/>
              <a:gd name="T24" fmla="*/ 29338781 w 1048"/>
              <a:gd name="T25" fmla="*/ 13736664 h 662"/>
              <a:gd name="T26" fmla="*/ 45778416 w 1048"/>
              <a:gd name="T27" fmla="*/ 47765151 h 662"/>
              <a:gd name="T28" fmla="*/ 69299531 w 1048"/>
              <a:gd name="T29" fmla="*/ 73053241 h 662"/>
              <a:gd name="T30" fmla="*/ 68541143 w 1048"/>
              <a:gd name="T31" fmla="*/ 83042984 h 662"/>
              <a:gd name="T32" fmla="*/ 101167449 w 1048"/>
              <a:gd name="T33" fmla="*/ 117696702 h 662"/>
              <a:gd name="T34" fmla="*/ 105214368 w 1048"/>
              <a:gd name="T35" fmla="*/ 132681596 h 662"/>
              <a:gd name="T36" fmla="*/ 101167449 w 1048"/>
              <a:gd name="T37" fmla="*/ 142047224 h 662"/>
              <a:gd name="T38" fmla="*/ 108754856 w 1048"/>
              <a:gd name="T39" fmla="*/ 155471552 h 662"/>
              <a:gd name="T40" fmla="*/ 171731799 w 1048"/>
              <a:gd name="T41" fmla="*/ 191685836 h 662"/>
              <a:gd name="T42" fmla="*/ 199046870 w 1048"/>
              <a:gd name="T43" fmla="*/ 189188261 h 662"/>
              <a:gd name="T44" fmla="*/ 217004288 w 1048"/>
              <a:gd name="T45" fmla="*/ 206671288 h 662"/>
              <a:gd name="T46" fmla="*/ 224591696 w 1048"/>
              <a:gd name="T47" fmla="*/ 189500597 h 662"/>
              <a:gd name="T48" fmla="*/ 233443923 w 1048"/>
              <a:gd name="T49" fmla="*/ 189188261 h 662"/>
              <a:gd name="T50" fmla="*/ 223833307 w 1048"/>
              <a:gd name="T51" fmla="*/ 174827482 h 662"/>
              <a:gd name="T52" fmla="*/ 244319358 w 1048"/>
              <a:gd name="T53" fmla="*/ 168895880 h 662"/>
              <a:gd name="T54" fmla="*/ 251401341 w 1048"/>
              <a:gd name="T55" fmla="*/ 162651941 h 662"/>
              <a:gd name="T56" fmla="*/ 253930477 w 1048"/>
              <a:gd name="T57" fmla="*/ 159217915 h 662"/>
              <a:gd name="T58" fmla="*/ 256206649 w 1048"/>
              <a:gd name="T59" fmla="*/ 167335314 h 662"/>
              <a:gd name="T60" fmla="*/ 265058876 w 1048"/>
              <a:gd name="T61" fmla="*/ 132993932 h 662"/>
              <a:gd name="T62" fmla="*/ 253677513 w 1048"/>
              <a:gd name="T63" fmla="*/ 127686445 h 662"/>
              <a:gd name="T64" fmla="*/ 233696887 w 1048"/>
              <a:gd name="T65" fmla="*/ 132993932 h 662"/>
              <a:gd name="T66" fmla="*/ 223327379 w 1048"/>
              <a:gd name="T67" fmla="*/ 162651941 h 662"/>
              <a:gd name="T68" fmla="*/ 197529589 w 1048"/>
              <a:gd name="T69" fmla="*/ 165774190 h 662"/>
              <a:gd name="T70" fmla="*/ 187160082 w 1048"/>
              <a:gd name="T71" fmla="*/ 158281464 h 662"/>
              <a:gd name="T72" fmla="*/ 169961555 w 1048"/>
              <a:gd name="T73" fmla="*/ 121754843 h 662"/>
              <a:gd name="T74" fmla="*/ 169455627 w 1048"/>
              <a:gd name="T75" fmla="*/ 93657959 h 662"/>
              <a:gd name="T76" fmla="*/ 175272791 w 1048"/>
              <a:gd name="T77" fmla="*/ 79921294 h 662"/>
              <a:gd name="T78" fmla="*/ 158074264 w 1048"/>
              <a:gd name="T79" fmla="*/ 72740905 h 662"/>
              <a:gd name="T80" fmla="*/ 135817466 w 1048"/>
              <a:gd name="T81" fmla="*/ 33716709 h 662"/>
              <a:gd name="T82" fmla="*/ 117607084 w 1048"/>
              <a:gd name="T83" fmla="*/ 42458222 h 662"/>
              <a:gd name="T84" fmla="*/ 93327077 w 1048"/>
              <a:gd name="T85" fmla="*/ 9990301 h 662"/>
              <a:gd name="T86" fmla="*/ 53365824 w 1048"/>
              <a:gd name="T87" fmla="*/ 16858354 h 662"/>
              <a:gd name="T88" fmla="*/ 19980626 w 1048"/>
              <a:gd name="T89" fmla="*/ 0 h 662"/>
              <a:gd name="T90" fmla="*/ 0 w 1048"/>
              <a:gd name="T91" fmla="*/ 1872902 h 6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48" h="662">
                <a:moveTo>
                  <a:pt x="0" y="6"/>
                </a:moveTo>
                <a:lnTo>
                  <a:pt x="50" y="110"/>
                </a:lnTo>
                <a:lnTo>
                  <a:pt x="109" y="157"/>
                </a:lnTo>
                <a:lnTo>
                  <a:pt x="104" y="186"/>
                </a:lnTo>
                <a:lnTo>
                  <a:pt x="74" y="191"/>
                </a:lnTo>
                <a:lnTo>
                  <a:pt x="140" y="214"/>
                </a:lnTo>
                <a:lnTo>
                  <a:pt x="176" y="261"/>
                </a:lnTo>
                <a:lnTo>
                  <a:pt x="172" y="300"/>
                </a:lnTo>
                <a:lnTo>
                  <a:pt x="248" y="365"/>
                </a:lnTo>
                <a:lnTo>
                  <a:pt x="265" y="343"/>
                </a:lnTo>
                <a:lnTo>
                  <a:pt x="88" y="94"/>
                </a:lnTo>
                <a:lnTo>
                  <a:pt x="77" y="27"/>
                </a:lnTo>
                <a:lnTo>
                  <a:pt x="116" y="44"/>
                </a:lnTo>
                <a:lnTo>
                  <a:pt x="181" y="153"/>
                </a:lnTo>
                <a:lnTo>
                  <a:pt x="274" y="234"/>
                </a:lnTo>
                <a:lnTo>
                  <a:pt x="271" y="266"/>
                </a:lnTo>
                <a:lnTo>
                  <a:pt x="400" y="377"/>
                </a:lnTo>
                <a:lnTo>
                  <a:pt x="416" y="425"/>
                </a:lnTo>
                <a:lnTo>
                  <a:pt x="400" y="455"/>
                </a:lnTo>
                <a:lnTo>
                  <a:pt x="430" y="498"/>
                </a:lnTo>
                <a:lnTo>
                  <a:pt x="679" y="614"/>
                </a:lnTo>
                <a:lnTo>
                  <a:pt x="787" y="606"/>
                </a:lnTo>
                <a:lnTo>
                  <a:pt x="858" y="662"/>
                </a:lnTo>
                <a:lnTo>
                  <a:pt x="888" y="607"/>
                </a:lnTo>
                <a:lnTo>
                  <a:pt x="923" y="606"/>
                </a:lnTo>
                <a:lnTo>
                  <a:pt x="885" y="560"/>
                </a:lnTo>
                <a:lnTo>
                  <a:pt x="966" y="541"/>
                </a:lnTo>
                <a:lnTo>
                  <a:pt x="994" y="521"/>
                </a:lnTo>
                <a:lnTo>
                  <a:pt x="1004" y="510"/>
                </a:lnTo>
                <a:lnTo>
                  <a:pt x="1013" y="536"/>
                </a:lnTo>
                <a:lnTo>
                  <a:pt x="1048" y="426"/>
                </a:lnTo>
                <a:lnTo>
                  <a:pt x="1003" y="409"/>
                </a:lnTo>
                <a:lnTo>
                  <a:pt x="924" y="426"/>
                </a:lnTo>
                <a:lnTo>
                  <a:pt x="883" y="521"/>
                </a:lnTo>
                <a:lnTo>
                  <a:pt x="781" y="531"/>
                </a:lnTo>
                <a:lnTo>
                  <a:pt x="740" y="507"/>
                </a:lnTo>
                <a:lnTo>
                  <a:pt x="672" y="390"/>
                </a:lnTo>
                <a:lnTo>
                  <a:pt x="670" y="300"/>
                </a:lnTo>
                <a:lnTo>
                  <a:pt x="693" y="256"/>
                </a:lnTo>
                <a:lnTo>
                  <a:pt x="625" y="233"/>
                </a:lnTo>
                <a:lnTo>
                  <a:pt x="537" y="108"/>
                </a:lnTo>
                <a:lnTo>
                  <a:pt x="465" y="136"/>
                </a:lnTo>
                <a:lnTo>
                  <a:pt x="369" y="32"/>
                </a:lnTo>
                <a:lnTo>
                  <a:pt x="211" y="54"/>
                </a:lnTo>
                <a:lnTo>
                  <a:pt x="79" y="0"/>
                </a:lnTo>
                <a:lnTo>
                  <a:pt x="0" y="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85" name="Freeform 243"/>
          <p:cNvSpPr>
            <a:spLocks noChangeAspect="1"/>
          </p:cNvSpPr>
          <p:nvPr/>
        </p:nvSpPr>
        <p:spPr bwMode="auto">
          <a:xfrm>
            <a:off x="9697156" y="3444955"/>
            <a:ext cx="675458" cy="312497"/>
          </a:xfrm>
          <a:custGeom>
            <a:avLst/>
            <a:gdLst>
              <a:gd name="T0" fmla="*/ 0 w 1101"/>
              <a:gd name="T1" fmla="*/ 44185638 h 463"/>
              <a:gd name="T2" fmla="*/ 9063993 w 1101"/>
              <a:gd name="T3" fmla="*/ 58508446 h 463"/>
              <a:gd name="T4" fmla="*/ 21149151 w 1101"/>
              <a:gd name="T5" fmla="*/ 63688637 h 463"/>
              <a:gd name="T6" fmla="*/ 26436313 w 1101"/>
              <a:gd name="T7" fmla="*/ 93856735 h 463"/>
              <a:gd name="T8" fmla="*/ 64957784 w 1101"/>
              <a:gd name="T9" fmla="*/ 105436538 h 463"/>
              <a:gd name="T10" fmla="*/ 80819772 w 1101"/>
              <a:gd name="T11" fmla="*/ 126158406 h 463"/>
              <a:gd name="T12" fmla="*/ 112543247 w 1101"/>
              <a:gd name="T13" fmla="*/ 124939537 h 463"/>
              <a:gd name="T14" fmla="*/ 148798719 w 1101"/>
              <a:gd name="T15" fmla="*/ 141090096 h 463"/>
              <a:gd name="T16" fmla="*/ 196383682 w 1101"/>
              <a:gd name="T17" fmla="*/ 126158406 h 463"/>
              <a:gd name="T18" fmla="*/ 211238616 w 1101"/>
              <a:gd name="T19" fmla="*/ 114578603 h 463"/>
              <a:gd name="T20" fmla="*/ 211238616 w 1101"/>
              <a:gd name="T21" fmla="*/ 98123327 h 463"/>
              <a:gd name="T22" fmla="*/ 224330828 w 1101"/>
              <a:gd name="T23" fmla="*/ 99951630 h 463"/>
              <a:gd name="T24" fmla="*/ 253788304 w 1101"/>
              <a:gd name="T25" fmla="*/ 76487308 h 463"/>
              <a:gd name="T26" fmla="*/ 277203454 w 1101"/>
              <a:gd name="T27" fmla="*/ 74963722 h 463"/>
              <a:gd name="T28" fmla="*/ 266125351 w 1101"/>
              <a:gd name="T29" fmla="*/ 56984309 h 463"/>
              <a:gd name="T30" fmla="*/ 243465869 w 1101"/>
              <a:gd name="T31" fmla="*/ 61860334 h 463"/>
              <a:gd name="T32" fmla="*/ 243213980 w 1101"/>
              <a:gd name="T33" fmla="*/ 42052618 h 463"/>
              <a:gd name="T34" fmla="*/ 249004920 w 1101"/>
              <a:gd name="T35" fmla="*/ 31082250 h 463"/>
              <a:gd name="T36" fmla="*/ 233142932 w 1101"/>
              <a:gd name="T37" fmla="*/ 28035079 h 463"/>
              <a:gd name="T38" fmla="*/ 191852187 w 1101"/>
              <a:gd name="T39" fmla="*/ 40224315 h 463"/>
              <a:gd name="T40" fmla="*/ 155344825 w 1101"/>
              <a:gd name="T41" fmla="*/ 22550171 h 463"/>
              <a:gd name="T42" fmla="*/ 132181565 w 1101"/>
              <a:gd name="T43" fmla="*/ 24987907 h 463"/>
              <a:gd name="T44" fmla="*/ 123369461 w 1101"/>
              <a:gd name="T45" fmla="*/ 10056217 h 463"/>
              <a:gd name="T46" fmla="*/ 100458090 w 1101"/>
              <a:gd name="T47" fmla="*/ 0 h 463"/>
              <a:gd name="T48" fmla="*/ 88372933 w 1101"/>
              <a:gd name="T49" fmla="*/ 10665651 h 463"/>
              <a:gd name="T50" fmla="*/ 87365878 w 1101"/>
              <a:gd name="T51" fmla="*/ 30777533 h 463"/>
              <a:gd name="T52" fmla="*/ 34996528 w 1101"/>
              <a:gd name="T53" fmla="*/ 21940736 h 463"/>
              <a:gd name="T54" fmla="*/ 0 w 1101"/>
              <a:gd name="T55" fmla="*/ 44185638 h 46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01" h="463">
                <a:moveTo>
                  <a:pt x="0" y="145"/>
                </a:moveTo>
                <a:lnTo>
                  <a:pt x="36" y="192"/>
                </a:lnTo>
                <a:lnTo>
                  <a:pt x="84" y="209"/>
                </a:lnTo>
                <a:lnTo>
                  <a:pt x="105" y="308"/>
                </a:lnTo>
                <a:lnTo>
                  <a:pt x="258" y="346"/>
                </a:lnTo>
                <a:lnTo>
                  <a:pt x="321" y="414"/>
                </a:lnTo>
                <a:lnTo>
                  <a:pt x="447" y="410"/>
                </a:lnTo>
                <a:lnTo>
                  <a:pt x="591" y="463"/>
                </a:lnTo>
                <a:lnTo>
                  <a:pt x="780" y="414"/>
                </a:lnTo>
                <a:lnTo>
                  <a:pt x="839" y="376"/>
                </a:lnTo>
                <a:lnTo>
                  <a:pt x="839" y="322"/>
                </a:lnTo>
                <a:lnTo>
                  <a:pt x="891" y="328"/>
                </a:lnTo>
                <a:lnTo>
                  <a:pt x="1008" y="251"/>
                </a:lnTo>
                <a:lnTo>
                  <a:pt x="1101" y="246"/>
                </a:lnTo>
                <a:lnTo>
                  <a:pt x="1057" y="187"/>
                </a:lnTo>
                <a:lnTo>
                  <a:pt x="967" y="203"/>
                </a:lnTo>
                <a:lnTo>
                  <a:pt x="966" y="138"/>
                </a:lnTo>
                <a:lnTo>
                  <a:pt x="989" y="102"/>
                </a:lnTo>
                <a:lnTo>
                  <a:pt x="926" y="92"/>
                </a:lnTo>
                <a:lnTo>
                  <a:pt x="762" y="132"/>
                </a:lnTo>
                <a:lnTo>
                  <a:pt x="617" y="74"/>
                </a:lnTo>
                <a:lnTo>
                  <a:pt x="525" y="82"/>
                </a:lnTo>
                <a:lnTo>
                  <a:pt x="490" y="33"/>
                </a:lnTo>
                <a:lnTo>
                  <a:pt x="399" y="0"/>
                </a:lnTo>
                <a:lnTo>
                  <a:pt x="351" y="35"/>
                </a:lnTo>
                <a:lnTo>
                  <a:pt x="347" y="101"/>
                </a:lnTo>
                <a:lnTo>
                  <a:pt x="139" y="72"/>
                </a:lnTo>
                <a:lnTo>
                  <a:pt x="0"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6" name="Freeform 244"/>
          <p:cNvSpPr>
            <a:spLocks noChangeAspect="1"/>
          </p:cNvSpPr>
          <p:nvPr/>
        </p:nvSpPr>
        <p:spPr bwMode="auto">
          <a:xfrm>
            <a:off x="8934354" y="4198053"/>
            <a:ext cx="163041" cy="203801"/>
          </a:xfrm>
          <a:custGeom>
            <a:avLst/>
            <a:gdLst>
              <a:gd name="T0" fmla="*/ 0 w 266"/>
              <a:gd name="T1" fmla="*/ 65756910 h 300"/>
              <a:gd name="T2" fmla="*/ 9047246 w 266"/>
              <a:gd name="T3" fmla="*/ 92615187 h 300"/>
              <a:gd name="T4" fmla="*/ 24880303 w 266"/>
              <a:gd name="T5" fmla="*/ 88292993 h 300"/>
              <a:gd name="T6" fmla="*/ 50012266 w 266"/>
              <a:gd name="T7" fmla="*/ 65447984 h 300"/>
              <a:gd name="T8" fmla="*/ 49509446 w 266"/>
              <a:gd name="T9" fmla="*/ 54334406 h 300"/>
              <a:gd name="T10" fmla="*/ 65845322 w 266"/>
              <a:gd name="T11" fmla="*/ 33959143 h 300"/>
              <a:gd name="T12" fmla="*/ 66850461 w 266"/>
              <a:gd name="T13" fmla="*/ 27167203 h 300"/>
              <a:gd name="T14" fmla="*/ 57803214 w 266"/>
              <a:gd name="T15" fmla="*/ 15435772 h 300"/>
              <a:gd name="T16" fmla="*/ 37195125 w 266"/>
              <a:gd name="T17" fmla="*/ 0 h 300"/>
              <a:gd name="T18" fmla="*/ 32168432 w 266"/>
              <a:gd name="T19" fmla="*/ 308927 h 300"/>
              <a:gd name="T20" fmla="*/ 34933188 w 266"/>
              <a:gd name="T21" fmla="*/ 8643832 h 300"/>
              <a:gd name="T22" fmla="*/ 27645059 w 266"/>
              <a:gd name="T23" fmla="*/ 24697457 h 300"/>
              <a:gd name="T24" fmla="*/ 32168432 w 266"/>
              <a:gd name="T25" fmla="*/ 32415065 h 300"/>
              <a:gd name="T26" fmla="*/ 25634282 w 266"/>
              <a:gd name="T27" fmla="*/ 54642777 h 300"/>
              <a:gd name="T28" fmla="*/ 0 w 266"/>
              <a:gd name="T29" fmla="*/ 65756910 h 3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66" h="300">
                <a:moveTo>
                  <a:pt x="0" y="213"/>
                </a:moveTo>
                <a:lnTo>
                  <a:pt x="36" y="300"/>
                </a:lnTo>
                <a:lnTo>
                  <a:pt x="99" y="286"/>
                </a:lnTo>
                <a:lnTo>
                  <a:pt x="199" y="212"/>
                </a:lnTo>
                <a:lnTo>
                  <a:pt x="197" y="176"/>
                </a:lnTo>
                <a:lnTo>
                  <a:pt x="262" y="110"/>
                </a:lnTo>
                <a:lnTo>
                  <a:pt x="266" y="88"/>
                </a:lnTo>
                <a:lnTo>
                  <a:pt x="230" y="50"/>
                </a:lnTo>
                <a:lnTo>
                  <a:pt x="148" y="0"/>
                </a:lnTo>
                <a:lnTo>
                  <a:pt x="128" y="1"/>
                </a:lnTo>
                <a:lnTo>
                  <a:pt x="139" y="28"/>
                </a:lnTo>
                <a:lnTo>
                  <a:pt x="110" y="80"/>
                </a:lnTo>
                <a:lnTo>
                  <a:pt x="128" y="105"/>
                </a:lnTo>
                <a:lnTo>
                  <a:pt x="102" y="177"/>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7" name="Freeform 245"/>
          <p:cNvSpPr>
            <a:spLocks noChangeAspect="1"/>
          </p:cNvSpPr>
          <p:nvPr/>
        </p:nvSpPr>
        <p:spPr bwMode="auto">
          <a:xfrm>
            <a:off x="9530233" y="4062184"/>
            <a:ext cx="172747" cy="97049"/>
          </a:xfrm>
          <a:custGeom>
            <a:avLst/>
            <a:gdLst>
              <a:gd name="T0" fmla="*/ 0 w 278"/>
              <a:gd name="T1" fmla="*/ 17253794 h 143"/>
              <a:gd name="T2" fmla="*/ 8782218 w 278"/>
              <a:gd name="T3" fmla="*/ 0 h 143"/>
              <a:gd name="T4" fmla="*/ 37194828 w 278"/>
              <a:gd name="T5" fmla="*/ 11091962 h 143"/>
              <a:gd name="T6" fmla="*/ 52434620 w 278"/>
              <a:gd name="T7" fmla="*/ 27729073 h 143"/>
              <a:gd name="T8" fmla="*/ 71806831 w 278"/>
              <a:gd name="T9" fmla="*/ 27729073 h 143"/>
              <a:gd name="T10" fmla="*/ 70773599 w 278"/>
              <a:gd name="T11" fmla="*/ 44058676 h 143"/>
              <a:gd name="T12" fmla="*/ 24021501 w 278"/>
              <a:gd name="T13" fmla="*/ 33583396 h 143"/>
              <a:gd name="T14" fmla="*/ 0 w 278"/>
              <a:gd name="T15" fmla="*/ 17253794 h 1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8" h="143">
                <a:moveTo>
                  <a:pt x="0" y="56"/>
                </a:moveTo>
                <a:lnTo>
                  <a:pt x="34" y="0"/>
                </a:lnTo>
                <a:lnTo>
                  <a:pt x="144" y="36"/>
                </a:lnTo>
                <a:lnTo>
                  <a:pt x="203" y="90"/>
                </a:lnTo>
                <a:lnTo>
                  <a:pt x="278" y="90"/>
                </a:lnTo>
                <a:lnTo>
                  <a:pt x="274" y="143"/>
                </a:lnTo>
                <a:lnTo>
                  <a:pt x="93" y="109"/>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8" name="Freeform 246"/>
          <p:cNvSpPr>
            <a:spLocks noChangeAspect="1"/>
          </p:cNvSpPr>
          <p:nvPr/>
        </p:nvSpPr>
        <p:spPr bwMode="auto">
          <a:xfrm>
            <a:off x="11374157" y="5805181"/>
            <a:ext cx="163041" cy="168864"/>
          </a:xfrm>
          <a:custGeom>
            <a:avLst/>
            <a:gdLst>
              <a:gd name="T0" fmla="*/ 0 w 268"/>
              <a:gd name="T1" fmla="*/ 66082207 h 252"/>
              <a:gd name="T2" fmla="*/ 13864419 w 268"/>
              <a:gd name="T3" fmla="*/ 42953380 h 252"/>
              <a:gd name="T4" fmla="*/ 37879859 w 268"/>
              <a:gd name="T5" fmla="*/ 25831877 h 252"/>
              <a:gd name="T6" fmla="*/ 50011226 w 268"/>
              <a:gd name="T7" fmla="*/ 0 h 252"/>
              <a:gd name="T8" fmla="*/ 57686314 w 268"/>
              <a:gd name="T9" fmla="*/ 7809905 h 252"/>
              <a:gd name="T10" fmla="*/ 65856490 w 268"/>
              <a:gd name="T11" fmla="*/ 4505630 h 252"/>
              <a:gd name="T12" fmla="*/ 66351576 w 268"/>
              <a:gd name="T13" fmla="*/ 13216551 h 252"/>
              <a:gd name="T14" fmla="*/ 53972417 w 268"/>
              <a:gd name="T15" fmla="*/ 31239071 h 252"/>
              <a:gd name="T16" fmla="*/ 56696141 w 268"/>
              <a:gd name="T17" fmla="*/ 39649105 h 252"/>
              <a:gd name="T18" fmla="*/ 42831224 w 268"/>
              <a:gd name="T19" fmla="*/ 42653041 h 252"/>
              <a:gd name="T20" fmla="*/ 35651720 w 268"/>
              <a:gd name="T21" fmla="*/ 67884240 h 252"/>
              <a:gd name="T22" fmla="*/ 21539508 w 268"/>
              <a:gd name="T23" fmla="*/ 75694145 h 252"/>
              <a:gd name="T24" fmla="*/ 0 w 268"/>
              <a:gd name="T25" fmla="*/ 66082207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8" h="252">
                <a:moveTo>
                  <a:pt x="0" y="220"/>
                </a:moveTo>
                <a:lnTo>
                  <a:pt x="56" y="143"/>
                </a:lnTo>
                <a:lnTo>
                  <a:pt x="153" y="86"/>
                </a:lnTo>
                <a:lnTo>
                  <a:pt x="202" y="0"/>
                </a:lnTo>
                <a:lnTo>
                  <a:pt x="233" y="26"/>
                </a:lnTo>
                <a:lnTo>
                  <a:pt x="266" y="15"/>
                </a:lnTo>
                <a:lnTo>
                  <a:pt x="268" y="44"/>
                </a:lnTo>
                <a:lnTo>
                  <a:pt x="218" y="104"/>
                </a:lnTo>
                <a:lnTo>
                  <a:pt x="229" y="132"/>
                </a:lnTo>
                <a:lnTo>
                  <a:pt x="173" y="142"/>
                </a:lnTo>
                <a:lnTo>
                  <a:pt x="144" y="226"/>
                </a:lnTo>
                <a:lnTo>
                  <a:pt x="87" y="252"/>
                </a:lnTo>
                <a:lnTo>
                  <a:pt x="0" y="22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89" name="Freeform 247"/>
          <p:cNvSpPr>
            <a:spLocks noChangeAspect="1"/>
          </p:cNvSpPr>
          <p:nvPr/>
        </p:nvSpPr>
        <p:spPr bwMode="auto">
          <a:xfrm>
            <a:off x="11504203" y="5634374"/>
            <a:ext cx="120339" cy="188273"/>
          </a:xfrm>
          <a:custGeom>
            <a:avLst/>
            <a:gdLst>
              <a:gd name="T0" fmla="*/ 0 w 202"/>
              <a:gd name="T1" fmla="*/ 0 h 278"/>
              <a:gd name="T2" fmla="*/ 13295171 w 202"/>
              <a:gd name="T3" fmla="*/ 9818056 h 278"/>
              <a:gd name="T4" fmla="*/ 16856499 w 202"/>
              <a:gd name="T5" fmla="*/ 28534123 h 278"/>
              <a:gd name="T6" fmla="*/ 22317138 w 202"/>
              <a:gd name="T7" fmla="*/ 33749741 h 278"/>
              <a:gd name="T8" fmla="*/ 25878466 w 202"/>
              <a:gd name="T9" fmla="*/ 25772328 h 278"/>
              <a:gd name="T10" fmla="*/ 28489652 w 202"/>
              <a:gd name="T11" fmla="*/ 38659046 h 278"/>
              <a:gd name="T12" fmla="*/ 47957825 w 202"/>
              <a:gd name="T13" fmla="*/ 38659046 h 278"/>
              <a:gd name="T14" fmla="*/ 43684133 w 202"/>
              <a:gd name="T15" fmla="*/ 57374559 h 278"/>
              <a:gd name="T16" fmla="*/ 34187583 w 202"/>
              <a:gd name="T17" fmla="*/ 60135801 h 278"/>
              <a:gd name="T18" fmla="*/ 26115758 w 202"/>
              <a:gd name="T19" fmla="*/ 84374352 h 278"/>
              <a:gd name="T20" fmla="*/ 17093791 w 202"/>
              <a:gd name="T21" fmla="*/ 85294950 h 278"/>
              <a:gd name="T22" fmla="*/ 21129704 w 202"/>
              <a:gd name="T23" fmla="*/ 76090627 h 278"/>
              <a:gd name="T24" fmla="*/ 9259259 w 202"/>
              <a:gd name="T25" fmla="*/ 58908890 h 278"/>
              <a:gd name="T26" fmla="*/ 18755810 w 202"/>
              <a:gd name="T27" fmla="*/ 43567797 h 278"/>
              <a:gd name="T28" fmla="*/ 17093791 w 202"/>
              <a:gd name="T29" fmla="*/ 30681633 h 278"/>
              <a:gd name="T30" fmla="*/ 0 w 202"/>
              <a:gd name="T31" fmla="*/ 0 h 2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2" h="278">
                <a:moveTo>
                  <a:pt x="0" y="0"/>
                </a:moveTo>
                <a:lnTo>
                  <a:pt x="56" y="32"/>
                </a:lnTo>
                <a:lnTo>
                  <a:pt x="71" y="93"/>
                </a:lnTo>
                <a:lnTo>
                  <a:pt x="94" y="110"/>
                </a:lnTo>
                <a:lnTo>
                  <a:pt x="109" y="84"/>
                </a:lnTo>
                <a:lnTo>
                  <a:pt x="120" y="126"/>
                </a:lnTo>
                <a:lnTo>
                  <a:pt x="202" y="126"/>
                </a:lnTo>
                <a:lnTo>
                  <a:pt x="184" y="187"/>
                </a:lnTo>
                <a:lnTo>
                  <a:pt x="144" y="196"/>
                </a:lnTo>
                <a:lnTo>
                  <a:pt x="110" y="275"/>
                </a:lnTo>
                <a:lnTo>
                  <a:pt x="72" y="278"/>
                </a:lnTo>
                <a:lnTo>
                  <a:pt x="89" y="248"/>
                </a:lnTo>
                <a:lnTo>
                  <a:pt x="39" y="192"/>
                </a:lnTo>
                <a:lnTo>
                  <a:pt x="79" y="142"/>
                </a:lnTo>
                <a:lnTo>
                  <a:pt x="72" y="100"/>
                </a:lnTo>
                <a:lnTo>
                  <a:pt x="0"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90" name="Freeform 248"/>
          <p:cNvSpPr>
            <a:spLocks noChangeAspect="1"/>
          </p:cNvSpPr>
          <p:nvPr/>
        </p:nvSpPr>
        <p:spPr bwMode="auto">
          <a:xfrm>
            <a:off x="5970486" y="4440673"/>
            <a:ext cx="83462" cy="97049"/>
          </a:xfrm>
          <a:custGeom>
            <a:avLst/>
            <a:gdLst>
              <a:gd name="T0" fmla="*/ 0 w 138"/>
              <a:gd name="T1" fmla="*/ 21876632 h 144"/>
              <a:gd name="T2" fmla="*/ 13457704 w 138"/>
              <a:gd name="T3" fmla="*/ 42537283 h 144"/>
              <a:gd name="T4" fmla="*/ 31075494 w 138"/>
              <a:gd name="T5" fmla="*/ 43752713 h 144"/>
              <a:gd name="T6" fmla="*/ 33766936 w 138"/>
              <a:gd name="T7" fmla="*/ 0 h 144"/>
              <a:gd name="T8" fmla="*/ 21532525 w 138"/>
              <a:gd name="T9" fmla="*/ 1822869 h 144"/>
              <a:gd name="T10" fmla="*/ 0 w 138"/>
              <a:gd name="T11" fmla="*/ 21876632 h 1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44">
                <a:moveTo>
                  <a:pt x="0" y="72"/>
                </a:moveTo>
                <a:lnTo>
                  <a:pt x="55" y="140"/>
                </a:lnTo>
                <a:lnTo>
                  <a:pt x="127" y="144"/>
                </a:lnTo>
                <a:lnTo>
                  <a:pt x="138" y="0"/>
                </a:lnTo>
                <a:lnTo>
                  <a:pt x="88" y="6"/>
                </a:lnTo>
                <a:lnTo>
                  <a:pt x="0" y="7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1" name="Freeform 249"/>
          <p:cNvSpPr>
            <a:spLocks noChangeAspect="1"/>
          </p:cNvSpPr>
          <p:nvPr/>
        </p:nvSpPr>
        <p:spPr bwMode="auto">
          <a:xfrm>
            <a:off x="7936695" y="2757850"/>
            <a:ext cx="549294" cy="491066"/>
          </a:xfrm>
          <a:custGeom>
            <a:avLst/>
            <a:gdLst>
              <a:gd name="T0" fmla="*/ 501851 w 897"/>
              <a:gd name="T1" fmla="*/ 177238665 h 719"/>
              <a:gd name="T2" fmla="*/ 21824016 w 897"/>
              <a:gd name="T3" fmla="*/ 174742260 h 719"/>
              <a:gd name="T4" fmla="*/ 5518861 w 897"/>
              <a:gd name="T5" fmla="*/ 184727324 h 719"/>
              <a:gd name="T6" fmla="*/ 17810208 w 897"/>
              <a:gd name="T7" fmla="*/ 186599768 h 719"/>
              <a:gd name="T8" fmla="*/ 11037220 w 897"/>
              <a:gd name="T9" fmla="*/ 203761790 h 719"/>
              <a:gd name="T10" fmla="*/ 27342877 w 897"/>
              <a:gd name="T11" fmla="*/ 224356439 h 719"/>
              <a:gd name="T12" fmla="*/ 47912265 w 897"/>
              <a:gd name="T13" fmla="*/ 197208794 h 719"/>
              <a:gd name="T14" fmla="*/ 63465144 w 897"/>
              <a:gd name="T15" fmla="*/ 194088427 h 719"/>
              <a:gd name="T16" fmla="*/ 66224324 w 897"/>
              <a:gd name="T17" fmla="*/ 173493777 h 719"/>
              <a:gd name="T18" fmla="*/ 62211017 w 897"/>
              <a:gd name="T19" fmla="*/ 135113145 h 719"/>
              <a:gd name="T20" fmla="*/ 75255141 w 897"/>
              <a:gd name="T21" fmla="*/ 117326603 h 719"/>
              <a:gd name="T22" fmla="*/ 97580508 w 897"/>
              <a:gd name="T23" fmla="*/ 75201640 h 719"/>
              <a:gd name="T24" fmla="*/ 111377409 w 897"/>
              <a:gd name="T25" fmla="*/ 57415098 h 719"/>
              <a:gd name="T26" fmla="*/ 130693171 w 897"/>
              <a:gd name="T27" fmla="*/ 50550401 h 719"/>
              <a:gd name="T28" fmla="*/ 134957403 w 897"/>
              <a:gd name="T29" fmla="*/ 38380633 h 719"/>
              <a:gd name="T30" fmla="*/ 151262559 w 897"/>
              <a:gd name="T31" fmla="*/ 43685705 h 719"/>
              <a:gd name="T32" fmla="*/ 179859562 w 897"/>
              <a:gd name="T33" fmla="*/ 39005153 h 719"/>
              <a:gd name="T34" fmla="*/ 199927600 w 897"/>
              <a:gd name="T35" fmla="*/ 20282389 h 719"/>
              <a:gd name="T36" fmla="*/ 208205641 w 897"/>
              <a:gd name="T37" fmla="*/ 38380633 h 719"/>
              <a:gd name="T38" fmla="*/ 213473576 w 897"/>
              <a:gd name="T39" fmla="*/ 26523124 h 719"/>
              <a:gd name="T40" fmla="*/ 205195535 w 897"/>
              <a:gd name="T41" fmla="*/ 19034466 h 719"/>
              <a:gd name="T42" fmla="*/ 209208842 w 897"/>
              <a:gd name="T43" fmla="*/ 3744329 h 719"/>
              <a:gd name="T44" fmla="*/ 204442758 w 897"/>
              <a:gd name="T45" fmla="*/ 936222 h 719"/>
              <a:gd name="T46" fmla="*/ 190646358 w 897"/>
              <a:gd name="T47" fmla="*/ 12169769 h 719"/>
              <a:gd name="T48" fmla="*/ 187886677 w 897"/>
              <a:gd name="T49" fmla="*/ 2496406 h 719"/>
              <a:gd name="T50" fmla="*/ 181113690 w 897"/>
              <a:gd name="T51" fmla="*/ 4056590 h 719"/>
              <a:gd name="T52" fmla="*/ 158035546 w 897"/>
              <a:gd name="T53" fmla="*/ 21218611 h 719"/>
              <a:gd name="T54" fmla="*/ 147249252 w 897"/>
              <a:gd name="T55" fmla="*/ 25899163 h 719"/>
              <a:gd name="T56" fmla="*/ 130943595 w 897"/>
              <a:gd name="T57" fmla="*/ 33388380 h 719"/>
              <a:gd name="T58" fmla="*/ 126679363 w 897"/>
              <a:gd name="T59" fmla="*/ 32139898 h 719"/>
              <a:gd name="T60" fmla="*/ 125425236 w 897"/>
              <a:gd name="T61" fmla="*/ 34948564 h 719"/>
              <a:gd name="T62" fmla="*/ 110374207 w 897"/>
              <a:gd name="T63" fmla="*/ 44309666 h 719"/>
              <a:gd name="T64" fmla="*/ 109621431 w 897"/>
              <a:gd name="T65" fmla="*/ 50238141 h 719"/>
              <a:gd name="T66" fmla="*/ 88299266 w 897"/>
              <a:gd name="T67" fmla="*/ 66464500 h 719"/>
              <a:gd name="T68" fmla="*/ 71994110 w 897"/>
              <a:gd name="T69" fmla="*/ 82066337 h 719"/>
              <a:gd name="T70" fmla="*/ 40136075 w 897"/>
              <a:gd name="T71" fmla="*/ 130744295 h 719"/>
              <a:gd name="T72" fmla="*/ 54685252 w 897"/>
              <a:gd name="T73" fmla="*/ 132616739 h 719"/>
              <a:gd name="T74" fmla="*/ 17810208 w 897"/>
              <a:gd name="T75" fmla="*/ 148530837 h 719"/>
              <a:gd name="T76" fmla="*/ 11539072 w 897"/>
              <a:gd name="T77" fmla="*/ 153211388 h 719"/>
              <a:gd name="T78" fmla="*/ 1003202 w 897"/>
              <a:gd name="T79" fmla="*/ 160076085 h 719"/>
              <a:gd name="T80" fmla="*/ 0 w 897"/>
              <a:gd name="T81" fmla="*/ 167877004 h 7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7" h="719">
                <a:moveTo>
                  <a:pt x="0" y="538"/>
                </a:moveTo>
                <a:lnTo>
                  <a:pt x="2" y="568"/>
                </a:lnTo>
                <a:lnTo>
                  <a:pt x="84" y="548"/>
                </a:lnTo>
                <a:lnTo>
                  <a:pt x="87" y="560"/>
                </a:lnTo>
                <a:lnTo>
                  <a:pt x="1" y="581"/>
                </a:lnTo>
                <a:lnTo>
                  <a:pt x="22" y="592"/>
                </a:lnTo>
                <a:lnTo>
                  <a:pt x="13" y="631"/>
                </a:lnTo>
                <a:lnTo>
                  <a:pt x="71" y="598"/>
                </a:lnTo>
                <a:lnTo>
                  <a:pt x="9" y="653"/>
                </a:lnTo>
                <a:lnTo>
                  <a:pt x="44" y="653"/>
                </a:lnTo>
                <a:lnTo>
                  <a:pt x="22" y="699"/>
                </a:lnTo>
                <a:lnTo>
                  <a:pt x="109" y="719"/>
                </a:lnTo>
                <a:lnTo>
                  <a:pt x="177" y="674"/>
                </a:lnTo>
                <a:lnTo>
                  <a:pt x="191" y="632"/>
                </a:lnTo>
                <a:lnTo>
                  <a:pt x="213" y="674"/>
                </a:lnTo>
                <a:lnTo>
                  <a:pt x="253" y="622"/>
                </a:lnTo>
                <a:lnTo>
                  <a:pt x="246" y="577"/>
                </a:lnTo>
                <a:lnTo>
                  <a:pt x="264" y="556"/>
                </a:lnTo>
                <a:lnTo>
                  <a:pt x="246" y="535"/>
                </a:lnTo>
                <a:lnTo>
                  <a:pt x="248" y="433"/>
                </a:lnTo>
                <a:lnTo>
                  <a:pt x="313" y="408"/>
                </a:lnTo>
                <a:lnTo>
                  <a:pt x="300" y="376"/>
                </a:lnTo>
                <a:lnTo>
                  <a:pt x="328" y="298"/>
                </a:lnTo>
                <a:lnTo>
                  <a:pt x="389" y="241"/>
                </a:lnTo>
                <a:lnTo>
                  <a:pt x="401" y="193"/>
                </a:lnTo>
                <a:lnTo>
                  <a:pt x="444" y="184"/>
                </a:lnTo>
                <a:lnTo>
                  <a:pt x="457" y="155"/>
                </a:lnTo>
                <a:lnTo>
                  <a:pt x="521" y="162"/>
                </a:lnTo>
                <a:lnTo>
                  <a:pt x="522" y="123"/>
                </a:lnTo>
                <a:lnTo>
                  <a:pt x="538" y="123"/>
                </a:lnTo>
                <a:lnTo>
                  <a:pt x="563" y="106"/>
                </a:lnTo>
                <a:lnTo>
                  <a:pt x="603" y="140"/>
                </a:lnTo>
                <a:lnTo>
                  <a:pt x="675" y="147"/>
                </a:lnTo>
                <a:lnTo>
                  <a:pt x="717" y="125"/>
                </a:lnTo>
                <a:lnTo>
                  <a:pt x="729" y="78"/>
                </a:lnTo>
                <a:lnTo>
                  <a:pt x="797" y="65"/>
                </a:lnTo>
                <a:lnTo>
                  <a:pt x="834" y="83"/>
                </a:lnTo>
                <a:lnTo>
                  <a:pt x="830" y="123"/>
                </a:lnTo>
                <a:lnTo>
                  <a:pt x="894" y="78"/>
                </a:lnTo>
                <a:lnTo>
                  <a:pt x="851" y="85"/>
                </a:lnTo>
                <a:lnTo>
                  <a:pt x="862" y="73"/>
                </a:lnTo>
                <a:lnTo>
                  <a:pt x="818" y="61"/>
                </a:lnTo>
                <a:lnTo>
                  <a:pt x="897" y="39"/>
                </a:lnTo>
                <a:lnTo>
                  <a:pt x="834" y="12"/>
                </a:lnTo>
                <a:lnTo>
                  <a:pt x="793" y="39"/>
                </a:lnTo>
                <a:lnTo>
                  <a:pt x="815" y="3"/>
                </a:lnTo>
                <a:lnTo>
                  <a:pt x="782" y="0"/>
                </a:lnTo>
                <a:lnTo>
                  <a:pt x="760" y="39"/>
                </a:lnTo>
                <a:lnTo>
                  <a:pt x="749" y="43"/>
                </a:lnTo>
                <a:lnTo>
                  <a:pt x="749" y="8"/>
                </a:lnTo>
                <a:lnTo>
                  <a:pt x="691" y="65"/>
                </a:lnTo>
                <a:lnTo>
                  <a:pt x="722" y="13"/>
                </a:lnTo>
                <a:lnTo>
                  <a:pt x="691" y="5"/>
                </a:lnTo>
                <a:lnTo>
                  <a:pt x="630" y="68"/>
                </a:lnTo>
                <a:lnTo>
                  <a:pt x="571" y="48"/>
                </a:lnTo>
                <a:lnTo>
                  <a:pt x="587" y="83"/>
                </a:lnTo>
                <a:lnTo>
                  <a:pt x="563" y="65"/>
                </a:lnTo>
                <a:lnTo>
                  <a:pt x="522" y="107"/>
                </a:lnTo>
                <a:lnTo>
                  <a:pt x="527" y="72"/>
                </a:lnTo>
                <a:lnTo>
                  <a:pt x="505" y="103"/>
                </a:lnTo>
                <a:lnTo>
                  <a:pt x="487" y="81"/>
                </a:lnTo>
                <a:lnTo>
                  <a:pt x="500" y="112"/>
                </a:lnTo>
                <a:lnTo>
                  <a:pt x="453" y="99"/>
                </a:lnTo>
                <a:lnTo>
                  <a:pt x="440" y="142"/>
                </a:lnTo>
                <a:lnTo>
                  <a:pt x="398" y="158"/>
                </a:lnTo>
                <a:lnTo>
                  <a:pt x="437" y="161"/>
                </a:lnTo>
                <a:lnTo>
                  <a:pt x="366" y="182"/>
                </a:lnTo>
                <a:lnTo>
                  <a:pt x="352" y="213"/>
                </a:lnTo>
                <a:lnTo>
                  <a:pt x="374" y="213"/>
                </a:lnTo>
                <a:lnTo>
                  <a:pt x="287" y="263"/>
                </a:lnTo>
                <a:lnTo>
                  <a:pt x="254" y="348"/>
                </a:lnTo>
                <a:lnTo>
                  <a:pt x="160" y="419"/>
                </a:lnTo>
                <a:lnTo>
                  <a:pt x="177" y="438"/>
                </a:lnTo>
                <a:lnTo>
                  <a:pt x="218" y="425"/>
                </a:lnTo>
                <a:lnTo>
                  <a:pt x="122" y="446"/>
                </a:lnTo>
                <a:lnTo>
                  <a:pt x="71" y="476"/>
                </a:lnTo>
                <a:lnTo>
                  <a:pt x="84" y="491"/>
                </a:lnTo>
                <a:lnTo>
                  <a:pt x="46" y="491"/>
                </a:lnTo>
                <a:lnTo>
                  <a:pt x="50" y="513"/>
                </a:lnTo>
                <a:lnTo>
                  <a:pt x="4" y="513"/>
                </a:lnTo>
                <a:lnTo>
                  <a:pt x="46" y="526"/>
                </a:lnTo>
                <a:lnTo>
                  <a:pt x="0" y="5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2" name="Freeform 250"/>
          <p:cNvSpPr>
            <a:spLocks noChangeAspect="1"/>
          </p:cNvSpPr>
          <p:nvPr/>
        </p:nvSpPr>
        <p:spPr bwMode="auto">
          <a:xfrm>
            <a:off x="9124570" y="3883615"/>
            <a:ext cx="355198" cy="341612"/>
          </a:xfrm>
          <a:custGeom>
            <a:avLst/>
            <a:gdLst>
              <a:gd name="T0" fmla="*/ 0 w 582"/>
              <a:gd name="T1" fmla="*/ 84790984 h 505"/>
              <a:gd name="T2" fmla="*/ 13703980 w 582"/>
              <a:gd name="T3" fmla="*/ 90300973 h 505"/>
              <a:gd name="T4" fmla="*/ 45347326 w 582"/>
              <a:gd name="T5" fmla="*/ 84790984 h 505"/>
              <a:gd name="T6" fmla="*/ 51327281 w 582"/>
              <a:gd name="T7" fmla="*/ 69179440 h 505"/>
              <a:gd name="T8" fmla="*/ 72755286 w 582"/>
              <a:gd name="T9" fmla="*/ 60608776 h 505"/>
              <a:gd name="T10" fmla="*/ 74748438 w 582"/>
              <a:gd name="T11" fmla="*/ 47445993 h 505"/>
              <a:gd name="T12" fmla="*/ 81974300 w 582"/>
              <a:gd name="T13" fmla="*/ 43772851 h 505"/>
              <a:gd name="T14" fmla="*/ 78735241 w 582"/>
              <a:gd name="T15" fmla="*/ 37038481 h 505"/>
              <a:gd name="T16" fmla="*/ 86459266 w 582"/>
              <a:gd name="T17" fmla="*/ 36120611 h 505"/>
              <a:gd name="T18" fmla="*/ 92190140 w 582"/>
              <a:gd name="T19" fmla="*/ 22651871 h 505"/>
              <a:gd name="T20" fmla="*/ 89698325 w 582"/>
              <a:gd name="T21" fmla="*/ 9795598 h 505"/>
              <a:gd name="T22" fmla="*/ 118352193 w 582"/>
              <a:gd name="T23" fmla="*/ 0 h 505"/>
              <a:gd name="T24" fmla="*/ 145012409 w 582"/>
              <a:gd name="T25" fmla="*/ 19896600 h 505"/>
              <a:gd name="T26" fmla="*/ 137537466 w 582"/>
              <a:gd name="T27" fmla="*/ 28161860 h 505"/>
              <a:gd name="T28" fmla="*/ 112870401 w 582"/>
              <a:gd name="T29" fmla="*/ 28161860 h 505"/>
              <a:gd name="T30" fmla="*/ 113368564 w 582"/>
              <a:gd name="T31" fmla="*/ 45609699 h 505"/>
              <a:gd name="T32" fmla="*/ 124581229 w 582"/>
              <a:gd name="T33" fmla="*/ 56323167 h 505"/>
              <a:gd name="T34" fmla="*/ 117853530 w 582"/>
              <a:gd name="T35" fmla="*/ 62139113 h 505"/>
              <a:gd name="T36" fmla="*/ 119598100 w 582"/>
              <a:gd name="T37" fmla="*/ 71934711 h 505"/>
              <a:gd name="T38" fmla="*/ 94183292 w 582"/>
              <a:gd name="T39" fmla="*/ 107442855 h 505"/>
              <a:gd name="T40" fmla="*/ 82472463 w 582"/>
              <a:gd name="T41" fmla="*/ 106218474 h 505"/>
              <a:gd name="T42" fmla="*/ 74748438 w 582"/>
              <a:gd name="T43" fmla="*/ 115095649 h 505"/>
              <a:gd name="T44" fmla="*/ 88203337 w 582"/>
              <a:gd name="T45" fmla="*/ 147542564 h 505"/>
              <a:gd name="T46" fmla="*/ 68768982 w 582"/>
              <a:gd name="T47" fmla="*/ 147542564 h 505"/>
              <a:gd name="T48" fmla="*/ 61543120 w 582"/>
              <a:gd name="T49" fmla="*/ 154582891 h 505"/>
              <a:gd name="T50" fmla="*/ 47091895 w 582"/>
              <a:gd name="T51" fmla="*/ 134992248 h 505"/>
              <a:gd name="T52" fmla="*/ 6976780 w 582"/>
              <a:gd name="T53" fmla="*/ 138665390 h 505"/>
              <a:gd name="T54" fmla="*/ 20431180 w 582"/>
              <a:gd name="T55" fmla="*/ 116320029 h 505"/>
              <a:gd name="T56" fmla="*/ 0 w 582"/>
              <a:gd name="T57" fmla="*/ 84790984 h 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2" h="505">
                <a:moveTo>
                  <a:pt x="0" y="277"/>
                </a:moveTo>
                <a:lnTo>
                  <a:pt x="55" y="295"/>
                </a:lnTo>
                <a:lnTo>
                  <a:pt x="182" y="277"/>
                </a:lnTo>
                <a:lnTo>
                  <a:pt x="206" y="226"/>
                </a:lnTo>
                <a:lnTo>
                  <a:pt x="292" y="198"/>
                </a:lnTo>
                <a:lnTo>
                  <a:pt x="300" y="155"/>
                </a:lnTo>
                <a:lnTo>
                  <a:pt x="329" y="143"/>
                </a:lnTo>
                <a:lnTo>
                  <a:pt x="316" y="121"/>
                </a:lnTo>
                <a:lnTo>
                  <a:pt x="347" y="118"/>
                </a:lnTo>
                <a:lnTo>
                  <a:pt x="370" y="74"/>
                </a:lnTo>
                <a:lnTo>
                  <a:pt x="360" y="32"/>
                </a:lnTo>
                <a:lnTo>
                  <a:pt x="475" y="0"/>
                </a:lnTo>
                <a:lnTo>
                  <a:pt x="582" y="65"/>
                </a:lnTo>
                <a:lnTo>
                  <a:pt x="552" y="92"/>
                </a:lnTo>
                <a:lnTo>
                  <a:pt x="453" y="92"/>
                </a:lnTo>
                <a:lnTo>
                  <a:pt x="455" y="149"/>
                </a:lnTo>
                <a:lnTo>
                  <a:pt x="500" y="184"/>
                </a:lnTo>
                <a:lnTo>
                  <a:pt x="473" y="203"/>
                </a:lnTo>
                <a:lnTo>
                  <a:pt x="480" y="235"/>
                </a:lnTo>
                <a:lnTo>
                  <a:pt x="378" y="351"/>
                </a:lnTo>
                <a:lnTo>
                  <a:pt x="331" y="347"/>
                </a:lnTo>
                <a:lnTo>
                  <a:pt x="300" y="376"/>
                </a:lnTo>
                <a:lnTo>
                  <a:pt x="354" y="482"/>
                </a:lnTo>
                <a:lnTo>
                  <a:pt x="276" y="482"/>
                </a:lnTo>
                <a:lnTo>
                  <a:pt x="247" y="505"/>
                </a:lnTo>
                <a:lnTo>
                  <a:pt x="189" y="441"/>
                </a:lnTo>
                <a:lnTo>
                  <a:pt x="28" y="453"/>
                </a:lnTo>
                <a:lnTo>
                  <a:pt x="82" y="380"/>
                </a:lnTo>
                <a:lnTo>
                  <a:pt x="0" y="2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3" name="Freeform 251"/>
          <p:cNvSpPr>
            <a:spLocks noChangeAspect="1"/>
          </p:cNvSpPr>
          <p:nvPr/>
        </p:nvSpPr>
        <p:spPr bwMode="auto">
          <a:xfrm>
            <a:off x="6057831" y="4566837"/>
            <a:ext cx="122283" cy="58230"/>
          </a:xfrm>
          <a:custGeom>
            <a:avLst/>
            <a:gdLst>
              <a:gd name="T0" fmla="*/ 0 w 196"/>
              <a:gd name="T1" fmla="*/ 13784427 h 87"/>
              <a:gd name="T2" fmla="*/ 4165806 w 196"/>
              <a:gd name="T3" fmla="*/ 0 h 87"/>
              <a:gd name="T4" fmla="*/ 15101302 w 196"/>
              <a:gd name="T5" fmla="*/ 8390759 h 87"/>
              <a:gd name="T6" fmla="*/ 34368920 w 196"/>
              <a:gd name="T7" fmla="*/ 299435 h 87"/>
              <a:gd name="T8" fmla="*/ 51032654 w 196"/>
              <a:gd name="T9" fmla="*/ 10188466 h 87"/>
              <a:gd name="T10" fmla="*/ 46606102 w 196"/>
              <a:gd name="T11" fmla="*/ 25171728 h 87"/>
              <a:gd name="T12" fmla="*/ 45304415 w 196"/>
              <a:gd name="T13" fmla="*/ 12885573 h 87"/>
              <a:gd name="T14" fmla="*/ 34368920 w 196"/>
              <a:gd name="T15" fmla="*/ 8090776 h 87"/>
              <a:gd name="T16" fmla="*/ 23953895 w 196"/>
              <a:gd name="T17" fmla="*/ 15582681 h 87"/>
              <a:gd name="T18" fmla="*/ 26557778 w 196"/>
              <a:gd name="T19" fmla="*/ 22774056 h 87"/>
              <a:gd name="T20" fmla="*/ 21870992 w 196"/>
              <a:gd name="T21" fmla="*/ 26070582 h 87"/>
              <a:gd name="T22" fmla="*/ 0 w 196"/>
              <a:gd name="T23" fmla="*/ 13784427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6" h="87">
                <a:moveTo>
                  <a:pt x="0" y="46"/>
                </a:moveTo>
                <a:lnTo>
                  <a:pt x="16" y="0"/>
                </a:lnTo>
                <a:lnTo>
                  <a:pt x="58" y="28"/>
                </a:lnTo>
                <a:lnTo>
                  <a:pt x="132" y="1"/>
                </a:lnTo>
                <a:lnTo>
                  <a:pt x="196" y="34"/>
                </a:lnTo>
                <a:lnTo>
                  <a:pt x="179" y="84"/>
                </a:lnTo>
                <a:lnTo>
                  <a:pt x="174" y="43"/>
                </a:lnTo>
                <a:lnTo>
                  <a:pt x="132" y="27"/>
                </a:lnTo>
                <a:lnTo>
                  <a:pt x="92" y="52"/>
                </a:lnTo>
                <a:lnTo>
                  <a:pt x="102" y="76"/>
                </a:lnTo>
                <a:lnTo>
                  <a:pt x="84" y="87"/>
                </a:lnTo>
                <a:lnTo>
                  <a:pt x="0" y="4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4" name="Freeform 252"/>
          <p:cNvSpPr>
            <a:spLocks noChangeAspect="1"/>
          </p:cNvSpPr>
          <p:nvPr/>
        </p:nvSpPr>
        <p:spPr bwMode="auto">
          <a:xfrm>
            <a:off x="10832627" y="4854104"/>
            <a:ext cx="213506" cy="182451"/>
          </a:xfrm>
          <a:custGeom>
            <a:avLst/>
            <a:gdLst>
              <a:gd name="T0" fmla="*/ 0 w 343"/>
              <a:gd name="T1" fmla="*/ 0 h 268"/>
              <a:gd name="T2" fmla="*/ 1296196 w 343"/>
              <a:gd name="T3" fmla="*/ 69448090 h 268"/>
              <a:gd name="T4" fmla="*/ 15810945 w 343"/>
              <a:gd name="T5" fmla="*/ 71618534 h 268"/>
              <a:gd name="T6" fmla="*/ 30066556 w 343"/>
              <a:gd name="T7" fmla="*/ 52706493 h 268"/>
              <a:gd name="T8" fmla="*/ 46136638 w 343"/>
              <a:gd name="T9" fmla="*/ 61077570 h 268"/>
              <a:gd name="T10" fmla="*/ 60910524 w 343"/>
              <a:gd name="T11" fmla="*/ 79679468 h 268"/>
              <a:gd name="T12" fmla="*/ 88903471 w 343"/>
              <a:gd name="T13" fmla="*/ 83089928 h 268"/>
              <a:gd name="T14" fmla="*/ 57022445 w 343"/>
              <a:gd name="T15" fmla="*/ 51776064 h 268"/>
              <a:gd name="T16" fmla="*/ 59096053 w 343"/>
              <a:gd name="T17" fmla="*/ 37204354 h 268"/>
              <a:gd name="T18" fmla="*/ 44063030 w 343"/>
              <a:gd name="T19" fmla="*/ 31933593 h 268"/>
              <a:gd name="T20" fmla="*/ 29807418 w 343"/>
              <a:gd name="T21" fmla="*/ 12401266 h 268"/>
              <a:gd name="T22" fmla="*/ 0 w 343"/>
              <a:gd name="T23" fmla="*/ 0 h 2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43" h="268">
                <a:moveTo>
                  <a:pt x="0" y="0"/>
                </a:moveTo>
                <a:lnTo>
                  <a:pt x="5" y="224"/>
                </a:lnTo>
                <a:lnTo>
                  <a:pt x="61" y="231"/>
                </a:lnTo>
                <a:lnTo>
                  <a:pt x="116" y="170"/>
                </a:lnTo>
                <a:lnTo>
                  <a:pt x="178" y="197"/>
                </a:lnTo>
                <a:lnTo>
                  <a:pt x="235" y="257"/>
                </a:lnTo>
                <a:lnTo>
                  <a:pt x="343" y="268"/>
                </a:lnTo>
                <a:lnTo>
                  <a:pt x="220" y="167"/>
                </a:lnTo>
                <a:lnTo>
                  <a:pt x="228" y="120"/>
                </a:lnTo>
                <a:lnTo>
                  <a:pt x="170" y="103"/>
                </a:lnTo>
                <a:lnTo>
                  <a:pt x="115" y="4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253"/>
          <p:cNvSpPr>
            <a:spLocks noChangeAspect="1"/>
          </p:cNvSpPr>
          <p:nvPr/>
        </p:nvSpPr>
        <p:spPr bwMode="auto">
          <a:xfrm>
            <a:off x="10987905" y="4894862"/>
            <a:ext cx="91226" cy="46583"/>
          </a:xfrm>
          <a:custGeom>
            <a:avLst/>
            <a:gdLst>
              <a:gd name="T0" fmla="*/ 0 w 143"/>
              <a:gd name="T1" fmla="*/ 13534086 h 71"/>
              <a:gd name="T2" fmla="*/ 22867795 w 143"/>
              <a:gd name="T3" fmla="*/ 20445211 h 71"/>
              <a:gd name="T4" fmla="*/ 38929724 w 143"/>
              <a:gd name="T5" fmla="*/ 6335332 h 71"/>
              <a:gd name="T6" fmla="*/ 32396217 w 143"/>
              <a:gd name="T7" fmla="*/ 0 h 71"/>
              <a:gd name="T8" fmla="*/ 27495826 w 143"/>
              <a:gd name="T9" fmla="*/ 8062711 h 71"/>
              <a:gd name="T10" fmla="*/ 0 w 143"/>
              <a:gd name="T11" fmla="*/ 13534086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71">
                <a:moveTo>
                  <a:pt x="0" y="47"/>
                </a:moveTo>
                <a:lnTo>
                  <a:pt x="84" y="71"/>
                </a:lnTo>
                <a:lnTo>
                  <a:pt x="143" y="22"/>
                </a:lnTo>
                <a:lnTo>
                  <a:pt x="119" y="0"/>
                </a:lnTo>
                <a:lnTo>
                  <a:pt x="101" y="28"/>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254"/>
          <p:cNvSpPr>
            <a:spLocks noChangeAspect="1"/>
          </p:cNvSpPr>
          <p:nvPr/>
        </p:nvSpPr>
        <p:spPr bwMode="auto">
          <a:xfrm>
            <a:off x="11042252" y="4857985"/>
            <a:ext cx="44642" cy="44642"/>
          </a:xfrm>
          <a:custGeom>
            <a:avLst/>
            <a:gdLst>
              <a:gd name="T0" fmla="*/ 0 w 74"/>
              <a:gd name="T1" fmla="*/ 0 h 68"/>
              <a:gd name="T2" fmla="*/ 13633285 w 74"/>
              <a:gd name="T3" fmla="*/ 8937386 h 68"/>
              <a:gd name="T4" fmla="*/ 18015218 w 74"/>
              <a:gd name="T5" fmla="*/ 19604796 h 68"/>
              <a:gd name="T6" fmla="*/ 17771969 w 74"/>
              <a:gd name="T7" fmla="*/ 11820760 h 68"/>
              <a:gd name="T8" fmla="*/ 0 w 74"/>
              <a:gd name="T9" fmla="*/ 0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68">
                <a:moveTo>
                  <a:pt x="0" y="0"/>
                </a:moveTo>
                <a:lnTo>
                  <a:pt x="56" y="31"/>
                </a:lnTo>
                <a:lnTo>
                  <a:pt x="74" y="68"/>
                </a:lnTo>
                <a:lnTo>
                  <a:pt x="73" y="4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255"/>
          <p:cNvSpPr>
            <a:spLocks noChangeAspect="1"/>
          </p:cNvSpPr>
          <p:nvPr/>
        </p:nvSpPr>
        <p:spPr bwMode="auto">
          <a:xfrm>
            <a:off x="6494549" y="5250062"/>
            <a:ext cx="170805" cy="201861"/>
          </a:xfrm>
          <a:custGeom>
            <a:avLst/>
            <a:gdLst>
              <a:gd name="T0" fmla="*/ 0 w 283"/>
              <a:gd name="T1" fmla="*/ 34454411 h 295"/>
              <a:gd name="T2" fmla="*/ 5117068 w 283"/>
              <a:gd name="T3" fmla="*/ 5324615 h 295"/>
              <a:gd name="T4" fmla="*/ 29972808 w 283"/>
              <a:gd name="T5" fmla="*/ 0 h 295"/>
              <a:gd name="T6" fmla="*/ 38257561 w 283"/>
              <a:gd name="T7" fmla="*/ 10022969 h 295"/>
              <a:gd name="T8" fmla="*/ 40450801 w 283"/>
              <a:gd name="T9" fmla="*/ 31635399 h 295"/>
              <a:gd name="T10" fmla="*/ 57995739 w 283"/>
              <a:gd name="T11" fmla="*/ 35706933 h 295"/>
              <a:gd name="T12" fmla="*/ 60432838 w 283"/>
              <a:gd name="T13" fmla="*/ 50428256 h 295"/>
              <a:gd name="T14" fmla="*/ 68961449 w 283"/>
              <a:gd name="T15" fmla="*/ 53247268 h 295"/>
              <a:gd name="T16" fmla="*/ 67499288 w 283"/>
              <a:gd name="T17" fmla="*/ 72666946 h 295"/>
              <a:gd name="T18" fmla="*/ 58726819 w 283"/>
              <a:gd name="T19" fmla="*/ 92400034 h 295"/>
              <a:gd name="T20" fmla="*/ 35820956 w 283"/>
              <a:gd name="T21" fmla="*/ 90834102 h 295"/>
              <a:gd name="T22" fmla="*/ 40694659 w 283"/>
              <a:gd name="T23" fmla="*/ 68908263 h 295"/>
              <a:gd name="T24" fmla="*/ 0 w 283"/>
              <a:gd name="T25" fmla="*/ 34454411 h 2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3" h="295">
                <a:moveTo>
                  <a:pt x="0" y="110"/>
                </a:moveTo>
                <a:lnTo>
                  <a:pt x="21" y="17"/>
                </a:lnTo>
                <a:lnTo>
                  <a:pt x="123" y="0"/>
                </a:lnTo>
                <a:lnTo>
                  <a:pt x="157" y="32"/>
                </a:lnTo>
                <a:lnTo>
                  <a:pt x="166" y="101"/>
                </a:lnTo>
                <a:lnTo>
                  <a:pt x="238" y="114"/>
                </a:lnTo>
                <a:lnTo>
                  <a:pt x="248" y="161"/>
                </a:lnTo>
                <a:lnTo>
                  <a:pt x="283" y="170"/>
                </a:lnTo>
                <a:lnTo>
                  <a:pt x="277" y="232"/>
                </a:lnTo>
                <a:lnTo>
                  <a:pt x="241" y="295"/>
                </a:lnTo>
                <a:lnTo>
                  <a:pt x="147" y="290"/>
                </a:lnTo>
                <a:lnTo>
                  <a:pt x="167" y="220"/>
                </a:lnTo>
                <a:lnTo>
                  <a:pt x="0" y="1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8" name="Freeform 256"/>
          <p:cNvSpPr>
            <a:spLocks noChangeAspect="1"/>
          </p:cNvSpPr>
          <p:nvPr/>
        </p:nvSpPr>
        <p:spPr bwMode="auto">
          <a:xfrm>
            <a:off x="6094709" y="4797813"/>
            <a:ext cx="265914" cy="427015"/>
          </a:xfrm>
          <a:custGeom>
            <a:avLst/>
            <a:gdLst>
              <a:gd name="T0" fmla="*/ 0 w 435"/>
              <a:gd name="T1" fmla="*/ 45299452 h 627"/>
              <a:gd name="T2" fmla="*/ 1999890 w 435"/>
              <a:gd name="T3" fmla="*/ 60812390 h 627"/>
              <a:gd name="T4" fmla="*/ 21747800 w 435"/>
              <a:gd name="T5" fmla="*/ 87806018 h 627"/>
              <a:gd name="T6" fmla="*/ 43745086 w 435"/>
              <a:gd name="T7" fmla="*/ 151721553 h 627"/>
              <a:gd name="T8" fmla="*/ 93239855 w 435"/>
              <a:gd name="T9" fmla="*/ 194538377 h 627"/>
              <a:gd name="T10" fmla="*/ 101738887 w 435"/>
              <a:gd name="T11" fmla="*/ 186781908 h 627"/>
              <a:gd name="T12" fmla="*/ 106238138 w 435"/>
              <a:gd name="T13" fmla="*/ 173129965 h 627"/>
              <a:gd name="T14" fmla="*/ 98989038 w 435"/>
              <a:gd name="T15" fmla="*/ 168476083 h 627"/>
              <a:gd name="T16" fmla="*/ 103488790 w 435"/>
              <a:gd name="T17" fmla="*/ 164442162 h 627"/>
              <a:gd name="T18" fmla="*/ 108738000 w 435"/>
              <a:gd name="T19" fmla="*/ 131553618 h 627"/>
              <a:gd name="T20" fmla="*/ 101238914 w 435"/>
              <a:gd name="T21" fmla="*/ 116040680 h 627"/>
              <a:gd name="T22" fmla="*/ 93489842 w 435"/>
              <a:gd name="T23" fmla="*/ 116040680 h 627"/>
              <a:gd name="T24" fmla="*/ 93489842 w 435"/>
              <a:gd name="T25" fmla="*/ 98045114 h 627"/>
              <a:gd name="T26" fmla="*/ 84240852 w 435"/>
              <a:gd name="T27" fmla="*/ 105801583 h 627"/>
              <a:gd name="T28" fmla="*/ 72492000 w 435"/>
              <a:gd name="T29" fmla="*/ 98975890 h 627"/>
              <a:gd name="T30" fmla="*/ 64992914 w 435"/>
              <a:gd name="T31" fmla="*/ 79118215 h 627"/>
              <a:gd name="T32" fmla="*/ 76991752 w 435"/>
              <a:gd name="T33" fmla="*/ 53986697 h 627"/>
              <a:gd name="T34" fmla="*/ 98989038 w 435"/>
              <a:gd name="T35" fmla="*/ 43127083 h 627"/>
              <a:gd name="T36" fmla="*/ 92989869 w 435"/>
              <a:gd name="T37" fmla="*/ 38473202 h 627"/>
              <a:gd name="T38" fmla="*/ 96489176 w 435"/>
              <a:gd name="T39" fmla="*/ 26062294 h 627"/>
              <a:gd name="T40" fmla="*/ 71742042 w 435"/>
              <a:gd name="T41" fmla="*/ 23890482 h 627"/>
              <a:gd name="T42" fmla="*/ 52744090 w 435"/>
              <a:gd name="T43" fmla="*/ 0 h 627"/>
              <a:gd name="T44" fmla="*/ 48494824 w 435"/>
              <a:gd name="T45" fmla="*/ 17375048 h 627"/>
              <a:gd name="T46" fmla="*/ 28996900 w 435"/>
              <a:gd name="T47" fmla="*/ 32268026 h 627"/>
              <a:gd name="T48" fmla="*/ 18997952 w 435"/>
              <a:gd name="T49" fmla="*/ 50573851 h 627"/>
              <a:gd name="T50" fmla="*/ 7499086 w 435"/>
              <a:gd name="T51" fmla="*/ 47781522 h 627"/>
              <a:gd name="T52" fmla="*/ 8749017 w 435"/>
              <a:gd name="T53" fmla="*/ 36611649 h 627"/>
              <a:gd name="T54" fmla="*/ 0 w 435"/>
              <a:gd name="T55" fmla="*/ 45299452 h 6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35" h="627">
                <a:moveTo>
                  <a:pt x="0" y="146"/>
                </a:moveTo>
                <a:lnTo>
                  <a:pt x="8" y="196"/>
                </a:lnTo>
                <a:lnTo>
                  <a:pt x="87" y="283"/>
                </a:lnTo>
                <a:lnTo>
                  <a:pt x="175" y="489"/>
                </a:lnTo>
                <a:lnTo>
                  <a:pt x="373" y="627"/>
                </a:lnTo>
                <a:lnTo>
                  <a:pt x="407" y="602"/>
                </a:lnTo>
                <a:lnTo>
                  <a:pt x="425" y="558"/>
                </a:lnTo>
                <a:lnTo>
                  <a:pt x="396" y="543"/>
                </a:lnTo>
                <a:lnTo>
                  <a:pt x="414" y="530"/>
                </a:lnTo>
                <a:lnTo>
                  <a:pt x="435" y="424"/>
                </a:lnTo>
                <a:lnTo>
                  <a:pt x="405" y="374"/>
                </a:lnTo>
                <a:lnTo>
                  <a:pt x="374" y="374"/>
                </a:lnTo>
                <a:lnTo>
                  <a:pt x="374" y="316"/>
                </a:lnTo>
                <a:lnTo>
                  <a:pt x="337" y="341"/>
                </a:lnTo>
                <a:lnTo>
                  <a:pt x="290" y="319"/>
                </a:lnTo>
                <a:lnTo>
                  <a:pt x="260" y="255"/>
                </a:lnTo>
                <a:lnTo>
                  <a:pt x="308" y="174"/>
                </a:lnTo>
                <a:lnTo>
                  <a:pt x="396" y="139"/>
                </a:lnTo>
                <a:lnTo>
                  <a:pt x="372" y="124"/>
                </a:lnTo>
                <a:lnTo>
                  <a:pt x="386" y="84"/>
                </a:lnTo>
                <a:lnTo>
                  <a:pt x="287" y="77"/>
                </a:lnTo>
                <a:lnTo>
                  <a:pt x="211" y="0"/>
                </a:lnTo>
                <a:lnTo>
                  <a:pt x="194" y="56"/>
                </a:lnTo>
                <a:lnTo>
                  <a:pt x="116" y="104"/>
                </a:lnTo>
                <a:lnTo>
                  <a:pt x="76" y="163"/>
                </a:lnTo>
                <a:lnTo>
                  <a:pt x="30" y="154"/>
                </a:lnTo>
                <a:lnTo>
                  <a:pt x="35" y="118"/>
                </a:lnTo>
                <a:lnTo>
                  <a:pt x="0" y="14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99" name="Freeform 257"/>
          <p:cNvSpPr>
            <a:spLocks noChangeAspect="1"/>
          </p:cNvSpPr>
          <p:nvPr/>
        </p:nvSpPr>
        <p:spPr bwMode="auto">
          <a:xfrm>
            <a:off x="10324091" y="4526077"/>
            <a:ext cx="48525" cy="69875"/>
          </a:xfrm>
          <a:custGeom>
            <a:avLst/>
            <a:gdLst>
              <a:gd name="T0" fmla="*/ 0 w 80"/>
              <a:gd name="T1" fmla="*/ 32661225 h 100"/>
              <a:gd name="T2" fmla="*/ 13535747 w 80"/>
              <a:gd name="T3" fmla="*/ 17310735 h 100"/>
              <a:gd name="T4" fmla="*/ 19688225 w 80"/>
              <a:gd name="T5" fmla="*/ 0 h 100"/>
              <a:gd name="T6" fmla="*/ 0 w 80"/>
              <a:gd name="T7" fmla="*/ 32661225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100">
                <a:moveTo>
                  <a:pt x="0" y="100"/>
                </a:moveTo>
                <a:lnTo>
                  <a:pt x="55" y="53"/>
                </a:lnTo>
                <a:lnTo>
                  <a:pt x="80" y="0"/>
                </a:lnTo>
                <a:lnTo>
                  <a:pt x="0" y="10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258"/>
          <p:cNvSpPr>
            <a:spLocks noChangeAspect="1"/>
          </p:cNvSpPr>
          <p:nvPr/>
        </p:nvSpPr>
        <p:spPr bwMode="auto">
          <a:xfrm>
            <a:off x="9182798" y="4075772"/>
            <a:ext cx="81521" cy="145574"/>
          </a:xfrm>
          <a:custGeom>
            <a:avLst/>
            <a:gdLst>
              <a:gd name="T0" fmla="*/ 0 w 142"/>
              <a:gd name="T1" fmla="*/ 26428036 h 211"/>
              <a:gd name="T2" fmla="*/ 5952857 w 142"/>
              <a:gd name="T3" fmla="*/ 0 h 211"/>
              <a:gd name="T4" fmla="*/ 17196515 w 142"/>
              <a:gd name="T5" fmla="*/ 637072 h 211"/>
              <a:gd name="T6" fmla="*/ 19842386 w 142"/>
              <a:gd name="T7" fmla="*/ 18149490 h 211"/>
              <a:gd name="T8" fmla="*/ 11464344 w 142"/>
              <a:gd name="T9" fmla="*/ 35980726 h 211"/>
              <a:gd name="T10" fmla="*/ 13228414 w 142"/>
              <a:gd name="T11" fmla="*/ 46488177 h 211"/>
              <a:gd name="T12" fmla="*/ 29984029 w 142"/>
              <a:gd name="T13" fmla="*/ 53174890 h 211"/>
              <a:gd name="T14" fmla="*/ 31306730 w 142"/>
              <a:gd name="T15" fmla="*/ 67184824 h 211"/>
              <a:gd name="T16" fmla="*/ 21165087 w 142"/>
              <a:gd name="T17" fmla="*/ 53174890 h 211"/>
              <a:gd name="T18" fmla="*/ 21165087 w 142"/>
              <a:gd name="T19" fmla="*/ 59861604 h 211"/>
              <a:gd name="T20" fmla="*/ 5952857 w 142"/>
              <a:gd name="T21" fmla="*/ 53174890 h 211"/>
              <a:gd name="T22" fmla="*/ 0 w 142"/>
              <a:gd name="T23" fmla="*/ 26428036 h 2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211">
                <a:moveTo>
                  <a:pt x="0" y="83"/>
                </a:moveTo>
                <a:lnTo>
                  <a:pt x="27" y="0"/>
                </a:lnTo>
                <a:lnTo>
                  <a:pt x="78" y="2"/>
                </a:lnTo>
                <a:lnTo>
                  <a:pt x="90" y="57"/>
                </a:lnTo>
                <a:lnTo>
                  <a:pt x="52" y="113"/>
                </a:lnTo>
                <a:lnTo>
                  <a:pt x="60" y="146"/>
                </a:lnTo>
                <a:lnTo>
                  <a:pt x="136" y="167"/>
                </a:lnTo>
                <a:lnTo>
                  <a:pt x="142" y="211"/>
                </a:lnTo>
                <a:lnTo>
                  <a:pt x="96" y="167"/>
                </a:lnTo>
                <a:lnTo>
                  <a:pt x="96" y="188"/>
                </a:lnTo>
                <a:lnTo>
                  <a:pt x="27" y="167"/>
                </a:lnTo>
                <a:lnTo>
                  <a:pt x="0" y="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259"/>
          <p:cNvSpPr>
            <a:spLocks noChangeAspect="1"/>
          </p:cNvSpPr>
          <p:nvPr/>
        </p:nvSpPr>
        <p:spPr bwMode="auto">
          <a:xfrm>
            <a:off x="10388143" y="4475612"/>
            <a:ext cx="25233" cy="29115"/>
          </a:xfrm>
          <a:custGeom>
            <a:avLst/>
            <a:gdLst>
              <a:gd name="T0" fmla="*/ 0 w 40"/>
              <a:gd name="T1" fmla="*/ 0 h 42"/>
              <a:gd name="T2" fmla="*/ 5590318 w 40"/>
              <a:gd name="T3" fmla="*/ 0 h 42"/>
              <a:gd name="T4" fmla="*/ 10648176 w 40"/>
              <a:gd name="T5" fmla="*/ 2571804 h 42"/>
              <a:gd name="T6" fmla="*/ 7986390 w 40"/>
              <a:gd name="T7" fmla="*/ 13501404 h 42"/>
              <a:gd name="T8" fmla="*/ 0 w 40"/>
              <a:gd name="T9" fmla="*/ 0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2">
                <a:moveTo>
                  <a:pt x="0" y="0"/>
                </a:moveTo>
                <a:lnTo>
                  <a:pt x="21" y="0"/>
                </a:lnTo>
                <a:lnTo>
                  <a:pt x="40" y="8"/>
                </a:lnTo>
                <a:lnTo>
                  <a:pt x="30" y="42"/>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260"/>
          <p:cNvSpPr>
            <a:spLocks noChangeAspect="1"/>
          </p:cNvSpPr>
          <p:nvPr/>
        </p:nvSpPr>
        <p:spPr bwMode="auto">
          <a:xfrm>
            <a:off x="10423080" y="4512490"/>
            <a:ext cx="23291" cy="36877"/>
          </a:xfrm>
          <a:custGeom>
            <a:avLst/>
            <a:gdLst>
              <a:gd name="T0" fmla="*/ 0 w 37"/>
              <a:gd name="T1" fmla="*/ 0 h 55"/>
              <a:gd name="T2" fmla="*/ 530311 w 37"/>
              <a:gd name="T3" fmla="*/ 16540841 h 55"/>
              <a:gd name="T4" fmla="*/ 9808176 w 37"/>
              <a:gd name="T5" fmla="*/ 9623872 h 55"/>
              <a:gd name="T6" fmla="*/ 0 w 37"/>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55">
                <a:moveTo>
                  <a:pt x="0" y="0"/>
                </a:moveTo>
                <a:lnTo>
                  <a:pt x="2" y="55"/>
                </a:lnTo>
                <a:lnTo>
                  <a:pt x="37" y="32"/>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3" name="Freeform 261"/>
          <p:cNvSpPr>
            <a:spLocks noChangeAspect="1"/>
          </p:cNvSpPr>
          <p:nvPr/>
        </p:nvSpPr>
        <p:spPr bwMode="auto">
          <a:xfrm>
            <a:off x="10423080" y="4562957"/>
            <a:ext cx="93168" cy="98989"/>
          </a:xfrm>
          <a:custGeom>
            <a:avLst/>
            <a:gdLst>
              <a:gd name="T0" fmla="*/ 0 w 152"/>
              <a:gd name="T1" fmla="*/ 31294624 h 144"/>
              <a:gd name="T2" fmla="*/ 8293267 w 152"/>
              <a:gd name="T3" fmla="*/ 15173066 h 144"/>
              <a:gd name="T4" fmla="*/ 18346153 w 152"/>
              <a:gd name="T5" fmla="*/ 17702004 h 144"/>
              <a:gd name="T6" fmla="*/ 31666113 w 152"/>
              <a:gd name="T7" fmla="*/ 0 h 144"/>
              <a:gd name="T8" fmla="*/ 38200263 w 152"/>
              <a:gd name="T9" fmla="*/ 10431729 h 144"/>
              <a:gd name="T10" fmla="*/ 37195125 w 152"/>
              <a:gd name="T11" fmla="*/ 37616969 h 144"/>
              <a:gd name="T12" fmla="*/ 33928050 w 152"/>
              <a:gd name="T13" fmla="*/ 26237310 h 144"/>
              <a:gd name="T14" fmla="*/ 30158155 w 152"/>
              <a:gd name="T15" fmla="*/ 45519760 h 144"/>
              <a:gd name="T16" fmla="*/ 20608089 w 152"/>
              <a:gd name="T17" fmla="*/ 40145907 h 144"/>
              <a:gd name="T18" fmla="*/ 14827918 w 152"/>
              <a:gd name="T19" fmla="*/ 20546919 h 144"/>
              <a:gd name="T20" fmla="*/ 0 w 152"/>
              <a:gd name="T21" fmla="*/ 31294624 h 1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4">
                <a:moveTo>
                  <a:pt x="0" y="99"/>
                </a:moveTo>
                <a:lnTo>
                  <a:pt x="33" y="48"/>
                </a:lnTo>
                <a:lnTo>
                  <a:pt x="73" y="56"/>
                </a:lnTo>
                <a:lnTo>
                  <a:pt x="126" y="0"/>
                </a:lnTo>
                <a:lnTo>
                  <a:pt x="152" y="33"/>
                </a:lnTo>
                <a:lnTo>
                  <a:pt x="148" y="119"/>
                </a:lnTo>
                <a:lnTo>
                  <a:pt x="135" y="83"/>
                </a:lnTo>
                <a:lnTo>
                  <a:pt x="120" y="144"/>
                </a:lnTo>
                <a:lnTo>
                  <a:pt x="82" y="127"/>
                </a:lnTo>
                <a:lnTo>
                  <a:pt x="59" y="65"/>
                </a:lnTo>
                <a:lnTo>
                  <a:pt x="0" y="99"/>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4" name="Freeform 262"/>
          <p:cNvSpPr>
            <a:spLocks noChangeAspect="1"/>
          </p:cNvSpPr>
          <p:nvPr/>
        </p:nvSpPr>
        <p:spPr bwMode="auto">
          <a:xfrm>
            <a:off x="10436667" y="4541605"/>
            <a:ext cx="19410" cy="40762"/>
          </a:xfrm>
          <a:custGeom>
            <a:avLst/>
            <a:gdLst>
              <a:gd name="T0" fmla="*/ 0 w 34"/>
              <a:gd name="T1" fmla="*/ 12554631 h 58"/>
              <a:gd name="T2" fmla="*/ 1743915 w 34"/>
              <a:gd name="T3" fmla="*/ 8259777 h 58"/>
              <a:gd name="T4" fmla="*/ 7412224 w 34"/>
              <a:gd name="T5" fmla="*/ 0 h 58"/>
              <a:gd name="T6" fmla="*/ 5014165 w 34"/>
              <a:gd name="T7" fmla="*/ 19162452 h 58"/>
              <a:gd name="T8" fmla="*/ 0 w 34"/>
              <a:gd name="T9" fmla="*/ 12554631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58">
                <a:moveTo>
                  <a:pt x="0" y="38"/>
                </a:moveTo>
                <a:lnTo>
                  <a:pt x="8" y="25"/>
                </a:lnTo>
                <a:lnTo>
                  <a:pt x="34" y="0"/>
                </a:lnTo>
                <a:lnTo>
                  <a:pt x="23" y="58"/>
                </a:lnTo>
                <a:lnTo>
                  <a:pt x="0" y="3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5" name="Freeform 263"/>
          <p:cNvSpPr>
            <a:spLocks noChangeAspect="1"/>
          </p:cNvSpPr>
          <p:nvPr/>
        </p:nvSpPr>
        <p:spPr bwMode="auto">
          <a:xfrm>
            <a:off x="8567510" y="4011720"/>
            <a:ext cx="446424" cy="413426"/>
          </a:xfrm>
          <a:custGeom>
            <a:avLst/>
            <a:gdLst>
              <a:gd name="T0" fmla="*/ 0 w 731"/>
              <a:gd name="T1" fmla="*/ 49030422 h 607"/>
              <a:gd name="T2" fmla="*/ 2494938 w 731"/>
              <a:gd name="T3" fmla="*/ 32893990 h 607"/>
              <a:gd name="T4" fmla="*/ 12224944 w 731"/>
              <a:gd name="T5" fmla="*/ 36307112 h 607"/>
              <a:gd name="T6" fmla="*/ 23950901 w 731"/>
              <a:gd name="T7" fmla="*/ 26376914 h 607"/>
              <a:gd name="T8" fmla="*/ 28691033 w 731"/>
              <a:gd name="T9" fmla="*/ 18929544 h 607"/>
              <a:gd name="T10" fmla="*/ 19210270 w 731"/>
              <a:gd name="T11" fmla="*/ 8068495 h 607"/>
              <a:gd name="T12" fmla="*/ 38920027 w 731"/>
              <a:gd name="T13" fmla="*/ 0 h 607"/>
              <a:gd name="T14" fmla="*/ 77840055 w 731"/>
              <a:gd name="T15" fmla="*/ 21722099 h 607"/>
              <a:gd name="T16" fmla="*/ 78339042 w 731"/>
              <a:gd name="T17" fmla="*/ 29790594 h 607"/>
              <a:gd name="T18" fmla="*/ 87320318 w 731"/>
              <a:gd name="T19" fmla="*/ 35065977 h 607"/>
              <a:gd name="T20" fmla="*/ 95553862 w 731"/>
              <a:gd name="T21" fmla="*/ 40341360 h 607"/>
              <a:gd name="T22" fmla="*/ 103287919 w 731"/>
              <a:gd name="T23" fmla="*/ 36307112 h 607"/>
              <a:gd name="T24" fmla="*/ 118756032 w 731"/>
              <a:gd name="T25" fmla="*/ 42513904 h 607"/>
              <a:gd name="T26" fmla="*/ 139962252 w 731"/>
              <a:gd name="T27" fmla="*/ 85647818 h 607"/>
              <a:gd name="T28" fmla="*/ 142207946 w 731"/>
              <a:gd name="T29" fmla="*/ 88440930 h 607"/>
              <a:gd name="T30" fmla="*/ 150440990 w 731"/>
              <a:gd name="T31" fmla="*/ 105508214 h 607"/>
              <a:gd name="T32" fmla="*/ 177884305 w 731"/>
              <a:gd name="T33" fmla="*/ 109542461 h 607"/>
              <a:gd name="T34" fmla="*/ 182375192 w 731"/>
              <a:gd name="T35" fmla="*/ 117300672 h 607"/>
              <a:gd name="T36" fmla="*/ 175888355 w 731"/>
              <a:gd name="T37" fmla="*/ 139643339 h 607"/>
              <a:gd name="T38" fmla="*/ 150440990 w 731"/>
              <a:gd name="T39" fmla="*/ 150814673 h 607"/>
              <a:gd name="T40" fmla="*/ 122747932 w 731"/>
              <a:gd name="T41" fmla="*/ 158262600 h 607"/>
              <a:gd name="T42" fmla="*/ 100543238 w 731"/>
              <a:gd name="T43" fmla="*/ 188363477 h 607"/>
              <a:gd name="T44" fmla="*/ 100543238 w 731"/>
              <a:gd name="T45" fmla="*/ 176881860 h 607"/>
              <a:gd name="T46" fmla="*/ 84825880 w 731"/>
              <a:gd name="T47" fmla="*/ 169433933 h 607"/>
              <a:gd name="T48" fmla="*/ 69357267 w 731"/>
              <a:gd name="T49" fmla="*/ 179674415 h 607"/>
              <a:gd name="T50" fmla="*/ 53390166 w 731"/>
              <a:gd name="T51" fmla="*/ 145539290 h 607"/>
              <a:gd name="T52" fmla="*/ 40666234 w 731"/>
              <a:gd name="T53" fmla="*/ 132195969 h 607"/>
              <a:gd name="T54" fmla="*/ 32433190 w 731"/>
              <a:gd name="T55" fmla="*/ 96508868 h 607"/>
              <a:gd name="T56" fmla="*/ 0 w 731"/>
              <a:gd name="T57" fmla="*/ 49030422 h 6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1" h="607">
                <a:moveTo>
                  <a:pt x="0" y="158"/>
                </a:moveTo>
                <a:lnTo>
                  <a:pt x="10" y="106"/>
                </a:lnTo>
                <a:lnTo>
                  <a:pt x="49" y="117"/>
                </a:lnTo>
                <a:lnTo>
                  <a:pt x="96" y="85"/>
                </a:lnTo>
                <a:lnTo>
                  <a:pt x="115" y="61"/>
                </a:lnTo>
                <a:lnTo>
                  <a:pt x="77" y="26"/>
                </a:lnTo>
                <a:lnTo>
                  <a:pt x="156" y="0"/>
                </a:lnTo>
                <a:lnTo>
                  <a:pt x="312" y="70"/>
                </a:lnTo>
                <a:lnTo>
                  <a:pt x="314" y="96"/>
                </a:lnTo>
                <a:lnTo>
                  <a:pt x="350" y="113"/>
                </a:lnTo>
                <a:lnTo>
                  <a:pt x="383" y="130"/>
                </a:lnTo>
                <a:lnTo>
                  <a:pt x="414" y="117"/>
                </a:lnTo>
                <a:lnTo>
                  <a:pt x="476" y="137"/>
                </a:lnTo>
                <a:lnTo>
                  <a:pt x="561" y="276"/>
                </a:lnTo>
                <a:lnTo>
                  <a:pt x="570" y="285"/>
                </a:lnTo>
                <a:lnTo>
                  <a:pt x="603" y="340"/>
                </a:lnTo>
                <a:lnTo>
                  <a:pt x="713" y="353"/>
                </a:lnTo>
                <a:lnTo>
                  <a:pt x="731" y="378"/>
                </a:lnTo>
                <a:lnTo>
                  <a:pt x="705" y="450"/>
                </a:lnTo>
                <a:lnTo>
                  <a:pt x="603" y="486"/>
                </a:lnTo>
                <a:lnTo>
                  <a:pt x="492" y="510"/>
                </a:lnTo>
                <a:lnTo>
                  <a:pt x="403" y="607"/>
                </a:lnTo>
                <a:lnTo>
                  <a:pt x="403" y="570"/>
                </a:lnTo>
                <a:lnTo>
                  <a:pt x="340" y="546"/>
                </a:lnTo>
                <a:lnTo>
                  <a:pt x="278" y="579"/>
                </a:lnTo>
                <a:lnTo>
                  <a:pt x="214" y="469"/>
                </a:lnTo>
                <a:lnTo>
                  <a:pt x="163" y="426"/>
                </a:lnTo>
                <a:lnTo>
                  <a:pt x="130" y="311"/>
                </a:lnTo>
                <a:lnTo>
                  <a:pt x="0" y="15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206" name="Freeform 264"/>
          <p:cNvSpPr>
            <a:spLocks noChangeAspect="1"/>
          </p:cNvSpPr>
          <p:nvPr/>
        </p:nvSpPr>
        <p:spPr bwMode="auto">
          <a:xfrm>
            <a:off x="8821777" y="2282311"/>
            <a:ext cx="100931" cy="52406"/>
          </a:xfrm>
          <a:custGeom>
            <a:avLst/>
            <a:gdLst>
              <a:gd name="T0" fmla="*/ 0 w 172"/>
              <a:gd name="T1" fmla="*/ 17781773 h 74"/>
              <a:gd name="T2" fmla="*/ 8062063 w 172"/>
              <a:gd name="T3" fmla="*/ 12078098 h 74"/>
              <a:gd name="T4" fmla="*/ 2072869 w 172"/>
              <a:gd name="T5" fmla="*/ 7381124 h 74"/>
              <a:gd name="T6" fmla="*/ 30405277 w 172"/>
              <a:gd name="T7" fmla="*/ 0 h 74"/>
              <a:gd name="T8" fmla="*/ 35472983 w 172"/>
              <a:gd name="T9" fmla="*/ 335374 h 74"/>
              <a:gd name="T10" fmla="*/ 29944533 w 172"/>
              <a:gd name="T11" fmla="*/ 6710376 h 74"/>
              <a:gd name="T12" fmla="*/ 39619201 w 172"/>
              <a:gd name="T13" fmla="*/ 6039049 h 74"/>
              <a:gd name="T14" fmla="*/ 14050778 w 172"/>
              <a:gd name="T15" fmla="*/ 20801298 h 74"/>
              <a:gd name="T16" fmla="*/ 8062063 w 172"/>
              <a:gd name="T17" fmla="*/ 24827524 h 74"/>
              <a:gd name="T18" fmla="*/ 9674668 w 172"/>
              <a:gd name="T19" fmla="*/ 18788475 h 74"/>
              <a:gd name="T20" fmla="*/ 0 w 172"/>
              <a:gd name="T21" fmla="*/ 1778177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2" h="74">
                <a:moveTo>
                  <a:pt x="0" y="53"/>
                </a:moveTo>
                <a:lnTo>
                  <a:pt x="35" y="36"/>
                </a:lnTo>
                <a:lnTo>
                  <a:pt x="9" y="22"/>
                </a:lnTo>
                <a:lnTo>
                  <a:pt x="132" y="0"/>
                </a:lnTo>
                <a:lnTo>
                  <a:pt x="154" y="1"/>
                </a:lnTo>
                <a:lnTo>
                  <a:pt x="130" y="20"/>
                </a:lnTo>
                <a:lnTo>
                  <a:pt x="172" y="18"/>
                </a:lnTo>
                <a:lnTo>
                  <a:pt x="61" y="62"/>
                </a:lnTo>
                <a:lnTo>
                  <a:pt x="35" y="74"/>
                </a:lnTo>
                <a:lnTo>
                  <a:pt x="42" y="56"/>
                </a:lnTo>
                <a:lnTo>
                  <a:pt x="0" y="53"/>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Freeform 265"/>
          <p:cNvSpPr>
            <a:spLocks noChangeAspect="1"/>
          </p:cNvSpPr>
          <p:nvPr/>
        </p:nvSpPr>
        <p:spPr bwMode="auto">
          <a:xfrm>
            <a:off x="8854773" y="2823843"/>
            <a:ext cx="42702" cy="31056"/>
          </a:xfrm>
          <a:custGeom>
            <a:avLst/>
            <a:gdLst>
              <a:gd name="T0" fmla="*/ 0 w 68"/>
              <a:gd name="T1" fmla="*/ 16542564 h 39"/>
              <a:gd name="T2" fmla="*/ 5011738 w 68"/>
              <a:gd name="T3" fmla="*/ 0 h 39"/>
              <a:gd name="T4" fmla="*/ 17937583 w 68"/>
              <a:gd name="T5" fmla="*/ 9331569 h 39"/>
              <a:gd name="T6" fmla="*/ 0 w 68"/>
              <a:gd name="T7" fmla="*/ 16542564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9">
                <a:moveTo>
                  <a:pt x="0" y="39"/>
                </a:moveTo>
                <a:lnTo>
                  <a:pt x="19" y="0"/>
                </a:lnTo>
                <a:lnTo>
                  <a:pt x="68" y="22"/>
                </a:lnTo>
                <a:lnTo>
                  <a:pt x="0" y="39"/>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8" name="Freeform 266"/>
          <p:cNvSpPr>
            <a:spLocks noChangeAspect="1"/>
          </p:cNvSpPr>
          <p:nvPr/>
        </p:nvSpPr>
        <p:spPr bwMode="auto">
          <a:xfrm>
            <a:off x="8922709" y="2662741"/>
            <a:ext cx="133927" cy="112577"/>
          </a:xfrm>
          <a:custGeom>
            <a:avLst/>
            <a:gdLst>
              <a:gd name="T0" fmla="*/ 0 w 212"/>
              <a:gd name="T1" fmla="*/ 26161960 h 160"/>
              <a:gd name="T2" fmla="*/ 4538552 w 212"/>
              <a:gd name="T3" fmla="*/ 37421582 h 160"/>
              <a:gd name="T4" fmla="*/ 10945433 w 212"/>
              <a:gd name="T5" fmla="*/ 33447395 h 160"/>
              <a:gd name="T6" fmla="*/ 17619440 w 212"/>
              <a:gd name="T7" fmla="*/ 41064299 h 160"/>
              <a:gd name="T8" fmla="*/ 22958852 w 212"/>
              <a:gd name="T9" fmla="*/ 37421582 h 160"/>
              <a:gd name="T10" fmla="*/ 21090006 w 212"/>
              <a:gd name="T11" fmla="*/ 50336827 h 160"/>
              <a:gd name="T12" fmla="*/ 56596011 w 212"/>
              <a:gd name="T13" fmla="*/ 52986285 h 160"/>
              <a:gd name="T14" fmla="*/ 42713746 w 212"/>
              <a:gd name="T15" fmla="*/ 43713757 h 160"/>
              <a:gd name="T16" fmla="*/ 36039740 w 212"/>
              <a:gd name="T17" fmla="*/ 27155219 h 160"/>
              <a:gd name="T18" fmla="*/ 36573991 w 212"/>
              <a:gd name="T19" fmla="*/ 9934893 h 160"/>
              <a:gd name="T20" fmla="*/ 45383453 w 212"/>
              <a:gd name="T21" fmla="*/ 0 h 160"/>
              <a:gd name="T22" fmla="*/ 14415999 w 212"/>
              <a:gd name="T23" fmla="*/ 3642717 h 160"/>
              <a:gd name="T24" fmla="*/ 7207741 w 212"/>
              <a:gd name="T25" fmla="*/ 26161960 h 160"/>
              <a:gd name="T26" fmla="*/ 0 w 212"/>
              <a:gd name="T27" fmla="*/ 26161960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2" h="160">
                <a:moveTo>
                  <a:pt x="0" y="79"/>
                </a:moveTo>
                <a:lnTo>
                  <a:pt x="17" y="113"/>
                </a:lnTo>
                <a:lnTo>
                  <a:pt x="41" y="101"/>
                </a:lnTo>
                <a:lnTo>
                  <a:pt x="66" y="124"/>
                </a:lnTo>
                <a:lnTo>
                  <a:pt x="86" y="113"/>
                </a:lnTo>
                <a:lnTo>
                  <a:pt x="79" y="152"/>
                </a:lnTo>
                <a:lnTo>
                  <a:pt x="212" y="160"/>
                </a:lnTo>
                <a:lnTo>
                  <a:pt x="160" y="132"/>
                </a:lnTo>
                <a:lnTo>
                  <a:pt x="135" y="82"/>
                </a:lnTo>
                <a:lnTo>
                  <a:pt x="137" y="30"/>
                </a:lnTo>
                <a:lnTo>
                  <a:pt x="170" y="0"/>
                </a:lnTo>
                <a:lnTo>
                  <a:pt x="54" y="11"/>
                </a:lnTo>
                <a:lnTo>
                  <a:pt x="27" y="79"/>
                </a:lnTo>
                <a:lnTo>
                  <a:pt x="0" y="7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9" name="Freeform 267"/>
          <p:cNvSpPr>
            <a:spLocks noChangeAspect="1"/>
          </p:cNvSpPr>
          <p:nvPr/>
        </p:nvSpPr>
        <p:spPr bwMode="auto">
          <a:xfrm>
            <a:off x="8969291" y="2488055"/>
            <a:ext cx="324143" cy="174689"/>
          </a:xfrm>
          <a:custGeom>
            <a:avLst/>
            <a:gdLst>
              <a:gd name="T0" fmla="*/ 0 w 532"/>
              <a:gd name="T1" fmla="*/ 68081045 h 258"/>
              <a:gd name="T2" fmla="*/ 12416909 w 532"/>
              <a:gd name="T3" fmla="*/ 70227493 h 258"/>
              <a:gd name="T4" fmla="*/ 4221859 w 532"/>
              <a:gd name="T5" fmla="*/ 76974737 h 258"/>
              <a:gd name="T6" fmla="*/ 26075161 w 532"/>
              <a:gd name="T7" fmla="*/ 79121185 h 258"/>
              <a:gd name="T8" fmla="*/ 26571498 w 532"/>
              <a:gd name="T9" fmla="*/ 70227493 h 258"/>
              <a:gd name="T10" fmla="*/ 32780202 w 532"/>
              <a:gd name="T11" fmla="*/ 71760907 h 258"/>
              <a:gd name="T12" fmla="*/ 26323329 w 532"/>
              <a:gd name="T13" fmla="*/ 66547631 h 258"/>
              <a:gd name="T14" fmla="*/ 35511553 w 532"/>
              <a:gd name="T15" fmla="*/ 68387839 h 258"/>
              <a:gd name="T16" fmla="*/ 33028371 w 532"/>
              <a:gd name="T17" fmla="*/ 58267526 h 258"/>
              <a:gd name="T18" fmla="*/ 37995234 w 532"/>
              <a:gd name="T19" fmla="*/ 64094390 h 258"/>
              <a:gd name="T20" fmla="*/ 43955271 w 532"/>
              <a:gd name="T21" fmla="*/ 58574320 h 258"/>
              <a:gd name="T22" fmla="*/ 39981581 w 532"/>
              <a:gd name="T23" fmla="*/ 52133869 h 258"/>
              <a:gd name="T24" fmla="*/ 53391663 w 532"/>
              <a:gd name="T25" fmla="*/ 53054250 h 258"/>
              <a:gd name="T26" fmla="*/ 49666640 w 532"/>
              <a:gd name="T27" fmla="*/ 49373834 h 258"/>
              <a:gd name="T28" fmla="*/ 55874846 w 532"/>
              <a:gd name="T29" fmla="*/ 49987422 h 258"/>
              <a:gd name="T30" fmla="*/ 59599869 w 532"/>
              <a:gd name="T31" fmla="*/ 42014110 h 258"/>
              <a:gd name="T32" fmla="*/ 125408441 w 532"/>
              <a:gd name="T33" fmla="*/ 16560209 h 258"/>
              <a:gd name="T34" fmla="*/ 132113482 w 532"/>
              <a:gd name="T35" fmla="*/ 6746690 h 258"/>
              <a:gd name="T36" fmla="*/ 119448404 w 532"/>
              <a:gd name="T37" fmla="*/ 0 h 258"/>
              <a:gd name="T38" fmla="*/ 91635066 w 532"/>
              <a:gd name="T39" fmla="*/ 15947176 h 258"/>
              <a:gd name="T40" fmla="*/ 63076723 w 532"/>
              <a:gd name="T41" fmla="*/ 15947176 h 258"/>
              <a:gd name="T42" fmla="*/ 32531535 w 532"/>
              <a:gd name="T43" fmla="*/ 37107074 h 258"/>
              <a:gd name="T44" fmla="*/ 15645096 w 532"/>
              <a:gd name="T45" fmla="*/ 39867109 h 258"/>
              <a:gd name="T46" fmla="*/ 16638270 w 532"/>
              <a:gd name="T47" fmla="*/ 49373834 h 258"/>
              <a:gd name="T48" fmla="*/ 25826493 w 532"/>
              <a:gd name="T49" fmla="*/ 49987422 h 258"/>
              <a:gd name="T50" fmla="*/ 15396928 w 532"/>
              <a:gd name="T51" fmla="*/ 50294215 h 258"/>
              <a:gd name="T52" fmla="*/ 20115124 w 532"/>
              <a:gd name="T53" fmla="*/ 54587664 h 258"/>
              <a:gd name="T54" fmla="*/ 12416909 w 532"/>
              <a:gd name="T55" fmla="*/ 58574320 h 258"/>
              <a:gd name="T56" fmla="*/ 21108297 w 532"/>
              <a:gd name="T57" fmla="*/ 63174009 h 258"/>
              <a:gd name="T58" fmla="*/ 0 w 532"/>
              <a:gd name="T59" fmla="*/ 68081045 h 2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32" h="258">
                <a:moveTo>
                  <a:pt x="0" y="222"/>
                </a:moveTo>
                <a:lnTo>
                  <a:pt x="50" y="229"/>
                </a:lnTo>
                <a:lnTo>
                  <a:pt x="17" y="251"/>
                </a:lnTo>
                <a:lnTo>
                  <a:pt x="105" y="258"/>
                </a:lnTo>
                <a:lnTo>
                  <a:pt x="107" y="229"/>
                </a:lnTo>
                <a:lnTo>
                  <a:pt x="132" y="234"/>
                </a:lnTo>
                <a:lnTo>
                  <a:pt x="106" y="217"/>
                </a:lnTo>
                <a:lnTo>
                  <a:pt x="143" y="223"/>
                </a:lnTo>
                <a:lnTo>
                  <a:pt x="133" y="190"/>
                </a:lnTo>
                <a:lnTo>
                  <a:pt x="153" y="209"/>
                </a:lnTo>
                <a:lnTo>
                  <a:pt x="177" y="191"/>
                </a:lnTo>
                <a:lnTo>
                  <a:pt x="161" y="170"/>
                </a:lnTo>
                <a:lnTo>
                  <a:pt x="215" y="173"/>
                </a:lnTo>
                <a:lnTo>
                  <a:pt x="200" y="161"/>
                </a:lnTo>
                <a:lnTo>
                  <a:pt x="225" y="163"/>
                </a:lnTo>
                <a:lnTo>
                  <a:pt x="240" y="137"/>
                </a:lnTo>
                <a:lnTo>
                  <a:pt x="505" y="54"/>
                </a:lnTo>
                <a:lnTo>
                  <a:pt x="532" y="22"/>
                </a:lnTo>
                <a:lnTo>
                  <a:pt x="481" y="0"/>
                </a:lnTo>
                <a:lnTo>
                  <a:pt x="369" y="52"/>
                </a:lnTo>
                <a:lnTo>
                  <a:pt x="254" y="52"/>
                </a:lnTo>
                <a:lnTo>
                  <a:pt x="131" y="121"/>
                </a:lnTo>
                <a:lnTo>
                  <a:pt x="63" y="130"/>
                </a:lnTo>
                <a:lnTo>
                  <a:pt x="67" y="161"/>
                </a:lnTo>
                <a:lnTo>
                  <a:pt x="104" y="163"/>
                </a:lnTo>
                <a:lnTo>
                  <a:pt x="62" y="164"/>
                </a:lnTo>
                <a:lnTo>
                  <a:pt x="81" y="178"/>
                </a:lnTo>
                <a:lnTo>
                  <a:pt x="50" y="191"/>
                </a:lnTo>
                <a:lnTo>
                  <a:pt x="85" y="206"/>
                </a:lnTo>
                <a:lnTo>
                  <a:pt x="0" y="22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0" name="Freeform 268"/>
          <p:cNvSpPr>
            <a:spLocks noChangeAspect="1"/>
          </p:cNvSpPr>
          <p:nvPr/>
        </p:nvSpPr>
        <p:spPr bwMode="auto">
          <a:xfrm>
            <a:off x="9159507" y="2257079"/>
            <a:ext cx="62111" cy="34937"/>
          </a:xfrm>
          <a:custGeom>
            <a:avLst/>
            <a:gdLst>
              <a:gd name="T0" fmla="*/ 0 w 102"/>
              <a:gd name="T1" fmla="*/ 10755522 h 53"/>
              <a:gd name="T2" fmla="*/ 7441204 w 102"/>
              <a:gd name="T3" fmla="*/ 15406238 h 53"/>
              <a:gd name="T4" fmla="*/ 25300392 w 102"/>
              <a:gd name="T5" fmla="*/ 10173778 h 53"/>
              <a:gd name="T6" fmla="*/ 14882408 w 102"/>
              <a:gd name="T7" fmla="*/ 0 h 53"/>
              <a:gd name="T8" fmla="*/ 0 w 102"/>
              <a:gd name="T9" fmla="*/ 10755522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53">
                <a:moveTo>
                  <a:pt x="0" y="37"/>
                </a:moveTo>
                <a:lnTo>
                  <a:pt x="30" y="53"/>
                </a:lnTo>
                <a:lnTo>
                  <a:pt x="102" y="35"/>
                </a:lnTo>
                <a:lnTo>
                  <a:pt x="60" y="0"/>
                </a:lnTo>
                <a:lnTo>
                  <a:pt x="0" y="3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1" name="Freeform 269"/>
          <p:cNvSpPr>
            <a:spLocks noChangeAspect="1"/>
          </p:cNvSpPr>
          <p:nvPr/>
        </p:nvSpPr>
        <p:spPr bwMode="auto">
          <a:xfrm>
            <a:off x="9767032" y="2326953"/>
            <a:ext cx="56288" cy="23291"/>
          </a:xfrm>
          <a:custGeom>
            <a:avLst/>
            <a:gdLst>
              <a:gd name="T0" fmla="*/ 0 w 93"/>
              <a:gd name="T1" fmla="*/ 0 h 35"/>
              <a:gd name="T2" fmla="*/ 10292216 w 93"/>
              <a:gd name="T3" fmla="*/ 7998823 h 35"/>
              <a:gd name="T4" fmla="*/ 6861642 w 93"/>
              <a:gd name="T5" fmla="*/ 10368643 h 35"/>
              <a:gd name="T6" fmla="*/ 15928653 w 93"/>
              <a:gd name="T7" fmla="*/ 9775916 h 35"/>
              <a:gd name="T8" fmla="*/ 22790295 w 93"/>
              <a:gd name="T9" fmla="*/ 4740184 h 35"/>
              <a:gd name="T10" fmla="*/ 0 w 93"/>
              <a:gd name="T11" fmla="*/ 0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35">
                <a:moveTo>
                  <a:pt x="0" y="0"/>
                </a:moveTo>
                <a:lnTo>
                  <a:pt x="42" y="27"/>
                </a:lnTo>
                <a:lnTo>
                  <a:pt x="28" y="35"/>
                </a:lnTo>
                <a:lnTo>
                  <a:pt x="65" y="33"/>
                </a:lnTo>
                <a:lnTo>
                  <a:pt x="93" y="16"/>
                </a:lnTo>
                <a:lnTo>
                  <a:pt x="0"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2" name="Freeform 270"/>
          <p:cNvSpPr>
            <a:spLocks noChangeAspect="1"/>
          </p:cNvSpPr>
          <p:nvPr/>
        </p:nvSpPr>
        <p:spPr bwMode="auto">
          <a:xfrm>
            <a:off x="9776737" y="2264843"/>
            <a:ext cx="133927" cy="62111"/>
          </a:xfrm>
          <a:custGeom>
            <a:avLst/>
            <a:gdLst>
              <a:gd name="T0" fmla="*/ 0 w 220"/>
              <a:gd name="T1" fmla="*/ 22303339 h 95"/>
              <a:gd name="T2" fmla="*/ 14626177 w 220"/>
              <a:gd name="T3" fmla="*/ 7148362 h 95"/>
              <a:gd name="T4" fmla="*/ 35201707 w 220"/>
              <a:gd name="T5" fmla="*/ 0 h 95"/>
              <a:gd name="T6" fmla="*/ 54537974 w 220"/>
              <a:gd name="T7" fmla="*/ 12867373 h 95"/>
              <a:gd name="T8" fmla="*/ 48092718 w 220"/>
              <a:gd name="T9" fmla="*/ 15727145 h 95"/>
              <a:gd name="T10" fmla="*/ 50075835 w 220"/>
              <a:gd name="T11" fmla="*/ 21445621 h 95"/>
              <a:gd name="T12" fmla="*/ 21815289 w 220"/>
              <a:gd name="T13" fmla="*/ 27164632 h 95"/>
              <a:gd name="T14" fmla="*/ 0 w 220"/>
              <a:gd name="T15" fmla="*/ 22303339 h 9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0" h="95">
                <a:moveTo>
                  <a:pt x="0" y="78"/>
                </a:moveTo>
                <a:lnTo>
                  <a:pt x="59" y="25"/>
                </a:lnTo>
                <a:lnTo>
                  <a:pt x="142" y="0"/>
                </a:lnTo>
                <a:lnTo>
                  <a:pt x="220" y="45"/>
                </a:lnTo>
                <a:lnTo>
                  <a:pt x="194" y="55"/>
                </a:lnTo>
                <a:lnTo>
                  <a:pt x="202" y="75"/>
                </a:lnTo>
                <a:lnTo>
                  <a:pt x="88" y="95"/>
                </a:lnTo>
                <a:lnTo>
                  <a:pt x="0" y="7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3" name="Freeform 271"/>
          <p:cNvSpPr>
            <a:spLocks noChangeAspect="1"/>
          </p:cNvSpPr>
          <p:nvPr/>
        </p:nvSpPr>
        <p:spPr bwMode="auto">
          <a:xfrm>
            <a:off x="9803909" y="2321131"/>
            <a:ext cx="153336" cy="77638"/>
          </a:xfrm>
          <a:custGeom>
            <a:avLst/>
            <a:gdLst>
              <a:gd name="T0" fmla="*/ 0 w 248"/>
              <a:gd name="T1" fmla="*/ 16036324 h 111"/>
              <a:gd name="T2" fmla="*/ 11507562 w 248"/>
              <a:gd name="T3" fmla="*/ 17672450 h 111"/>
              <a:gd name="T4" fmla="*/ 19690695 w 248"/>
              <a:gd name="T5" fmla="*/ 30435950 h 111"/>
              <a:gd name="T6" fmla="*/ 25828298 w 248"/>
              <a:gd name="T7" fmla="*/ 26181450 h 111"/>
              <a:gd name="T8" fmla="*/ 52167852 w 248"/>
              <a:gd name="T9" fmla="*/ 36326577 h 111"/>
              <a:gd name="T10" fmla="*/ 60862747 w 248"/>
              <a:gd name="T11" fmla="*/ 32399302 h 111"/>
              <a:gd name="T12" fmla="*/ 54469769 w 248"/>
              <a:gd name="T13" fmla="*/ 22581401 h 111"/>
              <a:gd name="T14" fmla="*/ 59328473 w 248"/>
              <a:gd name="T15" fmla="*/ 25199775 h 111"/>
              <a:gd name="T16" fmla="*/ 63420039 w 248"/>
              <a:gd name="T17" fmla="*/ 10799577 h 111"/>
              <a:gd name="T18" fmla="*/ 49611066 w 248"/>
              <a:gd name="T19" fmla="*/ 3272824 h 111"/>
              <a:gd name="T20" fmla="*/ 36312842 w 248"/>
              <a:gd name="T21" fmla="*/ 13417950 h 111"/>
              <a:gd name="T22" fmla="*/ 47053773 w 248"/>
              <a:gd name="T23" fmla="*/ 7854550 h 111"/>
              <a:gd name="T24" fmla="*/ 40660290 w 248"/>
              <a:gd name="T25" fmla="*/ 0 h 111"/>
              <a:gd name="T26" fmla="*/ 18412302 w 248"/>
              <a:gd name="T27" fmla="*/ 2618374 h 111"/>
              <a:gd name="T28" fmla="*/ 0 w 248"/>
              <a:gd name="T29" fmla="*/ 16036324 h 1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8" h="111">
                <a:moveTo>
                  <a:pt x="0" y="49"/>
                </a:moveTo>
                <a:lnTo>
                  <a:pt x="45" y="54"/>
                </a:lnTo>
                <a:lnTo>
                  <a:pt x="77" y="93"/>
                </a:lnTo>
                <a:lnTo>
                  <a:pt x="101" y="80"/>
                </a:lnTo>
                <a:lnTo>
                  <a:pt x="204" y="111"/>
                </a:lnTo>
                <a:lnTo>
                  <a:pt x="238" y="99"/>
                </a:lnTo>
                <a:lnTo>
                  <a:pt x="213" y="69"/>
                </a:lnTo>
                <a:lnTo>
                  <a:pt x="232" y="77"/>
                </a:lnTo>
                <a:lnTo>
                  <a:pt x="248" y="33"/>
                </a:lnTo>
                <a:lnTo>
                  <a:pt x="194" y="10"/>
                </a:lnTo>
                <a:lnTo>
                  <a:pt x="142" y="41"/>
                </a:lnTo>
                <a:lnTo>
                  <a:pt x="184" y="24"/>
                </a:lnTo>
                <a:lnTo>
                  <a:pt x="159" y="0"/>
                </a:lnTo>
                <a:lnTo>
                  <a:pt x="72" y="8"/>
                </a:lnTo>
                <a:lnTo>
                  <a:pt x="0" y="4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4" name="Freeform 272"/>
          <p:cNvSpPr>
            <a:spLocks noChangeAspect="1"/>
          </p:cNvSpPr>
          <p:nvPr/>
        </p:nvSpPr>
        <p:spPr bwMode="auto">
          <a:xfrm>
            <a:off x="9945600" y="2361892"/>
            <a:ext cx="126164" cy="75698"/>
          </a:xfrm>
          <a:custGeom>
            <a:avLst/>
            <a:gdLst>
              <a:gd name="T0" fmla="*/ 0 w 208"/>
              <a:gd name="T1" fmla="*/ 28818118 h 113"/>
              <a:gd name="T2" fmla="*/ 3938011 w 208"/>
              <a:gd name="T3" fmla="*/ 33921201 h 113"/>
              <a:gd name="T4" fmla="*/ 47007095 w 208"/>
              <a:gd name="T5" fmla="*/ 27016644 h 113"/>
              <a:gd name="T6" fmla="*/ 51191170 w 208"/>
              <a:gd name="T7" fmla="*/ 15909740 h 113"/>
              <a:gd name="T8" fmla="*/ 39131569 w 208"/>
              <a:gd name="T9" fmla="*/ 6604312 h 113"/>
              <a:gd name="T10" fmla="*/ 28794909 w 208"/>
              <a:gd name="T11" fmla="*/ 10506412 h 113"/>
              <a:gd name="T12" fmla="*/ 30763915 w 208"/>
              <a:gd name="T13" fmla="*/ 3001910 h 113"/>
              <a:gd name="T14" fmla="*/ 24611330 w 208"/>
              <a:gd name="T15" fmla="*/ 0 h 113"/>
              <a:gd name="T16" fmla="*/ 5168330 w 208"/>
              <a:gd name="T17" fmla="*/ 25515962 h 113"/>
              <a:gd name="T18" fmla="*/ 0 w 208"/>
              <a:gd name="T19" fmla="*/ 28818118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8" h="113">
                <a:moveTo>
                  <a:pt x="0" y="96"/>
                </a:moveTo>
                <a:lnTo>
                  <a:pt x="16" y="113"/>
                </a:lnTo>
                <a:lnTo>
                  <a:pt x="191" y="90"/>
                </a:lnTo>
                <a:lnTo>
                  <a:pt x="208" y="53"/>
                </a:lnTo>
                <a:lnTo>
                  <a:pt x="159" y="22"/>
                </a:lnTo>
                <a:lnTo>
                  <a:pt x="117" y="35"/>
                </a:lnTo>
                <a:lnTo>
                  <a:pt x="125" y="10"/>
                </a:lnTo>
                <a:lnTo>
                  <a:pt x="100" y="0"/>
                </a:lnTo>
                <a:lnTo>
                  <a:pt x="21" y="85"/>
                </a:lnTo>
                <a:lnTo>
                  <a:pt x="0" y="9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5" name="Freeform 273"/>
          <p:cNvSpPr>
            <a:spLocks noChangeAspect="1"/>
          </p:cNvSpPr>
          <p:nvPr/>
        </p:nvSpPr>
        <p:spPr bwMode="auto">
          <a:xfrm>
            <a:off x="10737517" y="2524933"/>
            <a:ext cx="141692" cy="73758"/>
          </a:xfrm>
          <a:custGeom>
            <a:avLst/>
            <a:gdLst>
              <a:gd name="T0" fmla="*/ 0 w 233"/>
              <a:gd name="T1" fmla="*/ 18407503 h 108"/>
              <a:gd name="T2" fmla="*/ 11874292 w 233"/>
              <a:gd name="T3" fmla="*/ 1560072 h 108"/>
              <a:gd name="T4" fmla="*/ 20037682 w 233"/>
              <a:gd name="T5" fmla="*/ 0 h 108"/>
              <a:gd name="T6" fmla="*/ 33148942 w 233"/>
              <a:gd name="T7" fmla="*/ 13103931 h 108"/>
              <a:gd name="T8" fmla="*/ 35127990 w 233"/>
              <a:gd name="T9" fmla="*/ 3431822 h 108"/>
              <a:gd name="T10" fmla="*/ 49723413 w 233"/>
              <a:gd name="T11" fmla="*/ 11231621 h 108"/>
              <a:gd name="T12" fmla="*/ 48239250 w 233"/>
              <a:gd name="T13" fmla="*/ 23399397 h 108"/>
              <a:gd name="T14" fmla="*/ 57639607 w 233"/>
              <a:gd name="T15" fmla="*/ 27767374 h 108"/>
              <a:gd name="T16" fmla="*/ 27211796 w 233"/>
              <a:gd name="T17" fmla="*/ 29951363 h 108"/>
              <a:gd name="T18" fmla="*/ 25479941 w 233"/>
              <a:gd name="T19" fmla="*/ 24335552 h 108"/>
              <a:gd name="T20" fmla="*/ 20532568 w 233"/>
              <a:gd name="T21" fmla="*/ 33695422 h 108"/>
              <a:gd name="T22" fmla="*/ 0 w 233"/>
              <a:gd name="T23" fmla="*/ 18407503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3" h="108">
                <a:moveTo>
                  <a:pt x="0" y="59"/>
                </a:moveTo>
                <a:lnTo>
                  <a:pt x="48" y="5"/>
                </a:lnTo>
                <a:lnTo>
                  <a:pt x="81" y="0"/>
                </a:lnTo>
                <a:lnTo>
                  <a:pt x="134" y="42"/>
                </a:lnTo>
                <a:lnTo>
                  <a:pt x="142" y="11"/>
                </a:lnTo>
                <a:lnTo>
                  <a:pt x="201" y="36"/>
                </a:lnTo>
                <a:lnTo>
                  <a:pt x="195" y="75"/>
                </a:lnTo>
                <a:lnTo>
                  <a:pt x="233" y="89"/>
                </a:lnTo>
                <a:lnTo>
                  <a:pt x="110" y="96"/>
                </a:lnTo>
                <a:lnTo>
                  <a:pt x="103" y="78"/>
                </a:lnTo>
                <a:lnTo>
                  <a:pt x="83" y="108"/>
                </a:lnTo>
                <a:lnTo>
                  <a:pt x="0" y="5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6" name="Freeform 274"/>
          <p:cNvSpPr>
            <a:spLocks noChangeAspect="1"/>
          </p:cNvSpPr>
          <p:nvPr/>
        </p:nvSpPr>
        <p:spPr bwMode="auto">
          <a:xfrm>
            <a:off x="10836508" y="2526873"/>
            <a:ext cx="89286" cy="50466"/>
          </a:xfrm>
          <a:custGeom>
            <a:avLst/>
            <a:gdLst>
              <a:gd name="T0" fmla="*/ 0 w 143"/>
              <a:gd name="T1" fmla="*/ 0 h 72"/>
              <a:gd name="T2" fmla="*/ 12256455 w 143"/>
              <a:gd name="T3" fmla="*/ 8872978 h 72"/>
              <a:gd name="T4" fmla="*/ 8866665 w 143"/>
              <a:gd name="T5" fmla="*/ 16759943 h 72"/>
              <a:gd name="T6" fmla="*/ 15125367 w 143"/>
              <a:gd name="T7" fmla="*/ 23661467 h 72"/>
              <a:gd name="T8" fmla="*/ 26338534 w 143"/>
              <a:gd name="T9" fmla="*/ 23661467 h 72"/>
              <a:gd name="T10" fmla="*/ 37291263 w 143"/>
              <a:gd name="T11" fmla="*/ 14788489 h 72"/>
              <a:gd name="T12" fmla="*/ 0 w 143"/>
              <a:gd name="T13" fmla="*/ 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72">
                <a:moveTo>
                  <a:pt x="0" y="0"/>
                </a:moveTo>
                <a:lnTo>
                  <a:pt x="47" y="27"/>
                </a:lnTo>
                <a:lnTo>
                  <a:pt x="34" y="51"/>
                </a:lnTo>
                <a:lnTo>
                  <a:pt x="58" y="72"/>
                </a:lnTo>
                <a:lnTo>
                  <a:pt x="101" y="72"/>
                </a:lnTo>
                <a:lnTo>
                  <a:pt x="143" y="45"/>
                </a:lnTo>
                <a:lnTo>
                  <a:pt x="0"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7" name="Freeform 275"/>
          <p:cNvSpPr>
            <a:spLocks noChangeAspect="1"/>
          </p:cNvSpPr>
          <p:nvPr/>
        </p:nvSpPr>
        <p:spPr bwMode="auto">
          <a:xfrm>
            <a:off x="10844272" y="3377020"/>
            <a:ext cx="65993" cy="256207"/>
          </a:xfrm>
          <a:custGeom>
            <a:avLst/>
            <a:gdLst>
              <a:gd name="T0" fmla="*/ 0 w 108"/>
              <a:gd name="T1" fmla="*/ 29659385 h 377"/>
              <a:gd name="T2" fmla="*/ 4745802 w 108"/>
              <a:gd name="T3" fmla="*/ 43871544 h 377"/>
              <a:gd name="T4" fmla="*/ 4745802 w 108"/>
              <a:gd name="T5" fmla="*/ 116475338 h 377"/>
              <a:gd name="T6" fmla="*/ 9241220 w 108"/>
              <a:gd name="T7" fmla="*/ 107824870 h 377"/>
              <a:gd name="T8" fmla="*/ 16234980 w 108"/>
              <a:gd name="T9" fmla="*/ 113386004 h 377"/>
              <a:gd name="T10" fmla="*/ 8242182 w 108"/>
              <a:gd name="T11" fmla="*/ 93303666 h 377"/>
              <a:gd name="T12" fmla="*/ 12488216 w 108"/>
              <a:gd name="T13" fmla="*/ 73221884 h 377"/>
              <a:gd name="T14" fmla="*/ 26975006 w 108"/>
              <a:gd name="T15" fmla="*/ 79401107 h 377"/>
              <a:gd name="T16" fmla="*/ 13237869 w 108"/>
              <a:gd name="T17" fmla="*/ 40781654 h 377"/>
              <a:gd name="T18" fmla="*/ 9241220 w 108"/>
              <a:gd name="T19" fmla="*/ 0 h 377"/>
              <a:gd name="T20" fmla="*/ 0 w 108"/>
              <a:gd name="T21" fmla="*/ 29659385 h 3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8" h="377">
                <a:moveTo>
                  <a:pt x="0" y="96"/>
                </a:moveTo>
                <a:lnTo>
                  <a:pt x="19" y="142"/>
                </a:lnTo>
                <a:lnTo>
                  <a:pt x="19" y="377"/>
                </a:lnTo>
                <a:lnTo>
                  <a:pt x="37" y="349"/>
                </a:lnTo>
                <a:lnTo>
                  <a:pt x="65" y="367"/>
                </a:lnTo>
                <a:lnTo>
                  <a:pt x="33" y="302"/>
                </a:lnTo>
                <a:lnTo>
                  <a:pt x="50" y="237"/>
                </a:lnTo>
                <a:lnTo>
                  <a:pt x="108" y="257"/>
                </a:lnTo>
                <a:lnTo>
                  <a:pt x="53" y="132"/>
                </a:lnTo>
                <a:lnTo>
                  <a:pt x="37" y="0"/>
                </a:lnTo>
                <a:lnTo>
                  <a:pt x="0" y="9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8" name="Freeform 276"/>
          <p:cNvSpPr>
            <a:spLocks noChangeAspect="1"/>
          </p:cNvSpPr>
          <p:nvPr/>
        </p:nvSpPr>
        <p:spPr bwMode="auto">
          <a:xfrm>
            <a:off x="10939378" y="2555989"/>
            <a:ext cx="102872" cy="36877"/>
          </a:xfrm>
          <a:custGeom>
            <a:avLst/>
            <a:gdLst>
              <a:gd name="T0" fmla="*/ 0 w 162"/>
              <a:gd name="T1" fmla="*/ 0 h 55"/>
              <a:gd name="T2" fmla="*/ 7552684 w 162"/>
              <a:gd name="T3" fmla="*/ 11428108 h 55"/>
              <a:gd name="T4" fmla="*/ 27783718 w 162"/>
              <a:gd name="T5" fmla="*/ 16540841 h 55"/>
              <a:gd name="T6" fmla="*/ 43698784 w 162"/>
              <a:gd name="T7" fmla="*/ 13232892 h 55"/>
              <a:gd name="T8" fmla="*/ 0 w 162"/>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2" h="55">
                <a:moveTo>
                  <a:pt x="0" y="0"/>
                </a:moveTo>
                <a:lnTo>
                  <a:pt x="28" y="38"/>
                </a:lnTo>
                <a:lnTo>
                  <a:pt x="103" y="55"/>
                </a:lnTo>
                <a:lnTo>
                  <a:pt x="162" y="44"/>
                </a:lnTo>
                <a:lnTo>
                  <a:pt x="0"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9" name="Freeform 277"/>
          <p:cNvSpPr>
            <a:spLocks noChangeAspect="1"/>
          </p:cNvSpPr>
          <p:nvPr/>
        </p:nvSpPr>
        <p:spPr bwMode="auto">
          <a:xfrm>
            <a:off x="6589657" y="4656123"/>
            <a:ext cx="89286" cy="93168"/>
          </a:xfrm>
          <a:custGeom>
            <a:avLst/>
            <a:gdLst>
              <a:gd name="T0" fmla="*/ 0 w 143"/>
              <a:gd name="T1" fmla="*/ 19777822 h 136"/>
              <a:gd name="T2" fmla="*/ 10170391 w 143"/>
              <a:gd name="T3" fmla="*/ 0 h 136"/>
              <a:gd name="T4" fmla="*/ 37291263 w 143"/>
              <a:gd name="T5" fmla="*/ 3767418 h 136"/>
              <a:gd name="T6" fmla="*/ 33379574 w 143"/>
              <a:gd name="T7" fmla="*/ 39555084 h 136"/>
              <a:gd name="T8" fmla="*/ 14603468 w 143"/>
              <a:gd name="T9" fmla="*/ 42694412 h 136"/>
              <a:gd name="T10" fmla="*/ 0 w 143"/>
              <a:gd name="T11" fmla="*/ 19777822 h 1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136">
                <a:moveTo>
                  <a:pt x="0" y="63"/>
                </a:moveTo>
                <a:lnTo>
                  <a:pt x="39" y="0"/>
                </a:lnTo>
                <a:lnTo>
                  <a:pt x="143" y="12"/>
                </a:lnTo>
                <a:lnTo>
                  <a:pt x="128" y="126"/>
                </a:lnTo>
                <a:lnTo>
                  <a:pt x="56" y="136"/>
                </a:lnTo>
                <a:lnTo>
                  <a:pt x="0" y="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0" name="Freeform 278"/>
          <p:cNvSpPr>
            <a:spLocks noChangeAspect="1"/>
          </p:cNvSpPr>
          <p:nvPr/>
        </p:nvSpPr>
        <p:spPr bwMode="auto">
          <a:xfrm>
            <a:off x="8057034" y="2326953"/>
            <a:ext cx="227094" cy="178570"/>
          </a:xfrm>
          <a:custGeom>
            <a:avLst/>
            <a:gdLst>
              <a:gd name="T0" fmla="*/ 0 w 367"/>
              <a:gd name="T1" fmla="*/ 10254717 h 262"/>
              <a:gd name="T2" fmla="*/ 768253 w 367"/>
              <a:gd name="T3" fmla="*/ 19887327 h 262"/>
              <a:gd name="T4" fmla="*/ 10501479 w 367"/>
              <a:gd name="T5" fmla="*/ 19887327 h 262"/>
              <a:gd name="T6" fmla="*/ 7171877 w 367"/>
              <a:gd name="T7" fmla="*/ 24859159 h 262"/>
              <a:gd name="T8" fmla="*/ 14343249 w 367"/>
              <a:gd name="T9" fmla="*/ 28277398 h 262"/>
              <a:gd name="T10" fmla="*/ 5122697 w 367"/>
              <a:gd name="T11" fmla="*/ 27345354 h 262"/>
              <a:gd name="T12" fmla="*/ 22027295 w 367"/>
              <a:gd name="T13" fmla="*/ 36356973 h 262"/>
              <a:gd name="T14" fmla="*/ 14855923 w 367"/>
              <a:gd name="T15" fmla="*/ 39153664 h 262"/>
              <a:gd name="T16" fmla="*/ 19722030 w 367"/>
              <a:gd name="T17" fmla="*/ 45368593 h 262"/>
              <a:gd name="T18" fmla="*/ 34577954 w 367"/>
              <a:gd name="T19" fmla="*/ 41950354 h 262"/>
              <a:gd name="T20" fmla="*/ 34065785 w 367"/>
              <a:gd name="T21" fmla="*/ 33560283 h 262"/>
              <a:gd name="T22" fmla="*/ 41749831 w 367"/>
              <a:gd name="T23" fmla="*/ 30142044 h 262"/>
              <a:gd name="T24" fmla="*/ 43030253 w 367"/>
              <a:gd name="T25" fmla="*/ 39775212 h 262"/>
              <a:gd name="T26" fmla="*/ 51994720 w 367"/>
              <a:gd name="T27" fmla="*/ 33560283 h 262"/>
              <a:gd name="T28" fmla="*/ 50202130 w 367"/>
              <a:gd name="T29" fmla="*/ 39775212 h 262"/>
              <a:gd name="T30" fmla="*/ 58654429 w 367"/>
              <a:gd name="T31" fmla="*/ 40085708 h 262"/>
              <a:gd name="T32" fmla="*/ 26125655 w 367"/>
              <a:gd name="T33" fmla="*/ 49407823 h 262"/>
              <a:gd name="T34" fmla="*/ 27662161 w 367"/>
              <a:gd name="T35" fmla="*/ 56244301 h 262"/>
              <a:gd name="T36" fmla="*/ 54299984 w 367"/>
              <a:gd name="T37" fmla="*/ 50961973 h 262"/>
              <a:gd name="T38" fmla="*/ 36114459 w 367"/>
              <a:gd name="T39" fmla="*/ 57797894 h 262"/>
              <a:gd name="T40" fmla="*/ 46615938 w 367"/>
              <a:gd name="T41" fmla="*/ 61527186 h 262"/>
              <a:gd name="T42" fmla="*/ 28174329 w 367"/>
              <a:gd name="T43" fmla="*/ 64634372 h 262"/>
              <a:gd name="T44" fmla="*/ 55836996 w 367"/>
              <a:gd name="T45" fmla="*/ 81414513 h 262"/>
              <a:gd name="T46" fmla="*/ 73253762 w 367"/>
              <a:gd name="T47" fmla="*/ 39775212 h 262"/>
              <a:gd name="T48" fmla="*/ 94000635 w 367"/>
              <a:gd name="T49" fmla="*/ 29831549 h 262"/>
              <a:gd name="T50" fmla="*/ 71205088 w 367"/>
              <a:gd name="T51" fmla="*/ 22373522 h 262"/>
              <a:gd name="T52" fmla="*/ 67618896 w 367"/>
              <a:gd name="T53" fmla="*/ 11808310 h 262"/>
              <a:gd name="T54" fmla="*/ 61215777 w 367"/>
              <a:gd name="T55" fmla="*/ 18333735 h 262"/>
              <a:gd name="T56" fmla="*/ 64289295 w 367"/>
              <a:gd name="T57" fmla="*/ 8390071 h 262"/>
              <a:gd name="T58" fmla="*/ 48152950 w 367"/>
              <a:gd name="T59" fmla="*/ 0 h 262"/>
              <a:gd name="T60" fmla="*/ 43286337 w 367"/>
              <a:gd name="T61" fmla="*/ 8390071 h 262"/>
              <a:gd name="T62" fmla="*/ 50458214 w 367"/>
              <a:gd name="T63" fmla="*/ 28277398 h 262"/>
              <a:gd name="T64" fmla="*/ 33040942 w 367"/>
              <a:gd name="T65" fmla="*/ 8079575 h 262"/>
              <a:gd name="T66" fmla="*/ 27662161 w 367"/>
              <a:gd name="T67" fmla="*/ 11808310 h 262"/>
              <a:gd name="T68" fmla="*/ 30992268 w 367"/>
              <a:gd name="T69" fmla="*/ 22062469 h 262"/>
              <a:gd name="T70" fmla="*/ 14087165 w 367"/>
              <a:gd name="T71" fmla="*/ 13051407 h 262"/>
              <a:gd name="T72" fmla="*/ 26125655 w 367"/>
              <a:gd name="T73" fmla="*/ 7458027 h 262"/>
              <a:gd name="T74" fmla="*/ 0 w 367"/>
              <a:gd name="T75" fmla="*/ 10254717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7" h="262">
                <a:moveTo>
                  <a:pt x="0" y="33"/>
                </a:moveTo>
                <a:lnTo>
                  <a:pt x="3" y="64"/>
                </a:lnTo>
                <a:lnTo>
                  <a:pt x="41" y="64"/>
                </a:lnTo>
                <a:lnTo>
                  <a:pt x="28" y="80"/>
                </a:lnTo>
                <a:lnTo>
                  <a:pt x="56" y="91"/>
                </a:lnTo>
                <a:lnTo>
                  <a:pt x="20" y="88"/>
                </a:lnTo>
                <a:lnTo>
                  <a:pt x="86" y="117"/>
                </a:lnTo>
                <a:lnTo>
                  <a:pt x="58" y="126"/>
                </a:lnTo>
                <a:lnTo>
                  <a:pt x="77" y="146"/>
                </a:lnTo>
                <a:lnTo>
                  <a:pt x="135" y="135"/>
                </a:lnTo>
                <a:lnTo>
                  <a:pt x="133" y="108"/>
                </a:lnTo>
                <a:lnTo>
                  <a:pt x="163" y="97"/>
                </a:lnTo>
                <a:lnTo>
                  <a:pt x="168" y="128"/>
                </a:lnTo>
                <a:lnTo>
                  <a:pt x="203" y="108"/>
                </a:lnTo>
                <a:lnTo>
                  <a:pt x="196" y="128"/>
                </a:lnTo>
                <a:lnTo>
                  <a:pt x="229" y="129"/>
                </a:lnTo>
                <a:lnTo>
                  <a:pt x="102" y="159"/>
                </a:lnTo>
                <a:lnTo>
                  <a:pt x="108" y="181"/>
                </a:lnTo>
                <a:lnTo>
                  <a:pt x="212" y="164"/>
                </a:lnTo>
                <a:lnTo>
                  <a:pt x="141" y="186"/>
                </a:lnTo>
                <a:lnTo>
                  <a:pt x="182" y="198"/>
                </a:lnTo>
                <a:lnTo>
                  <a:pt x="110" y="208"/>
                </a:lnTo>
                <a:lnTo>
                  <a:pt x="218" y="262"/>
                </a:lnTo>
                <a:lnTo>
                  <a:pt x="286" y="128"/>
                </a:lnTo>
                <a:lnTo>
                  <a:pt x="367" y="96"/>
                </a:lnTo>
                <a:lnTo>
                  <a:pt x="278" y="72"/>
                </a:lnTo>
                <a:lnTo>
                  <a:pt x="264" y="38"/>
                </a:lnTo>
                <a:lnTo>
                  <a:pt x="239" y="59"/>
                </a:lnTo>
                <a:lnTo>
                  <a:pt x="251" y="27"/>
                </a:lnTo>
                <a:lnTo>
                  <a:pt x="188" y="0"/>
                </a:lnTo>
                <a:lnTo>
                  <a:pt x="169" y="27"/>
                </a:lnTo>
                <a:lnTo>
                  <a:pt x="197" y="91"/>
                </a:lnTo>
                <a:lnTo>
                  <a:pt x="129" y="26"/>
                </a:lnTo>
                <a:lnTo>
                  <a:pt x="108" y="38"/>
                </a:lnTo>
                <a:lnTo>
                  <a:pt x="121" y="71"/>
                </a:lnTo>
                <a:lnTo>
                  <a:pt x="55" y="42"/>
                </a:lnTo>
                <a:lnTo>
                  <a:pt x="102" y="24"/>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1" name="Freeform 279"/>
          <p:cNvSpPr>
            <a:spLocks noChangeAspect="1"/>
          </p:cNvSpPr>
          <p:nvPr/>
        </p:nvSpPr>
        <p:spPr bwMode="auto">
          <a:xfrm>
            <a:off x="8200665" y="2301720"/>
            <a:ext cx="205744" cy="77638"/>
          </a:xfrm>
          <a:custGeom>
            <a:avLst/>
            <a:gdLst>
              <a:gd name="T0" fmla="*/ 0 w 333"/>
              <a:gd name="T1" fmla="*/ 9664123 h 110"/>
              <a:gd name="T2" fmla="*/ 12512484 w 333"/>
              <a:gd name="T3" fmla="*/ 12663055 h 110"/>
              <a:gd name="T4" fmla="*/ 4341293 w 333"/>
              <a:gd name="T5" fmla="*/ 16995486 h 110"/>
              <a:gd name="T6" fmla="*/ 7660808 w 333"/>
              <a:gd name="T7" fmla="*/ 20328082 h 110"/>
              <a:gd name="T8" fmla="*/ 39070120 w 333"/>
              <a:gd name="T9" fmla="*/ 19994418 h 110"/>
              <a:gd name="T10" fmla="*/ 19407211 w 333"/>
              <a:gd name="T11" fmla="*/ 25326686 h 110"/>
              <a:gd name="T12" fmla="*/ 50560826 w 333"/>
              <a:gd name="T13" fmla="*/ 36656818 h 110"/>
              <a:gd name="T14" fmla="*/ 71500199 w 333"/>
              <a:gd name="T15" fmla="*/ 29658541 h 110"/>
              <a:gd name="T16" fmla="*/ 85034461 w 333"/>
              <a:gd name="T17" fmla="*/ 16995486 h 110"/>
              <a:gd name="T18" fmla="*/ 81204057 w 333"/>
              <a:gd name="T19" fmla="*/ 10997045 h 110"/>
              <a:gd name="T20" fmla="*/ 61285957 w 333"/>
              <a:gd name="T21" fmla="*/ 11330132 h 110"/>
              <a:gd name="T22" fmla="*/ 64605977 w 333"/>
              <a:gd name="T23" fmla="*/ 4332432 h 110"/>
              <a:gd name="T24" fmla="*/ 48262584 w 333"/>
              <a:gd name="T25" fmla="*/ 11330132 h 110"/>
              <a:gd name="T26" fmla="*/ 45964342 w 333"/>
              <a:gd name="T27" fmla="*/ 0 h 110"/>
              <a:gd name="T28" fmla="*/ 41878746 w 333"/>
              <a:gd name="T29" fmla="*/ 14662727 h 110"/>
              <a:gd name="T30" fmla="*/ 19407211 w 333"/>
              <a:gd name="T31" fmla="*/ 0 h 110"/>
              <a:gd name="T32" fmla="*/ 19918100 w 333"/>
              <a:gd name="T33" fmla="*/ 8997373 h 110"/>
              <a:gd name="T34" fmla="*/ 13278565 w 333"/>
              <a:gd name="T35" fmla="*/ 4332432 h 110"/>
              <a:gd name="T36" fmla="*/ 16087696 w 333"/>
              <a:gd name="T37" fmla="*/ 12996718 h 110"/>
              <a:gd name="T38" fmla="*/ 0 w 333"/>
              <a:gd name="T39" fmla="*/ 9664123 h 1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3" h="110">
                <a:moveTo>
                  <a:pt x="0" y="29"/>
                </a:moveTo>
                <a:lnTo>
                  <a:pt x="49" y="38"/>
                </a:lnTo>
                <a:lnTo>
                  <a:pt x="17" y="51"/>
                </a:lnTo>
                <a:lnTo>
                  <a:pt x="30" y="61"/>
                </a:lnTo>
                <a:lnTo>
                  <a:pt x="153" y="60"/>
                </a:lnTo>
                <a:lnTo>
                  <a:pt x="76" y="76"/>
                </a:lnTo>
                <a:lnTo>
                  <a:pt x="198" y="110"/>
                </a:lnTo>
                <a:lnTo>
                  <a:pt x="280" y="89"/>
                </a:lnTo>
                <a:lnTo>
                  <a:pt x="333" y="51"/>
                </a:lnTo>
                <a:lnTo>
                  <a:pt x="318" y="33"/>
                </a:lnTo>
                <a:lnTo>
                  <a:pt x="240" y="34"/>
                </a:lnTo>
                <a:lnTo>
                  <a:pt x="253" y="13"/>
                </a:lnTo>
                <a:lnTo>
                  <a:pt x="189" y="34"/>
                </a:lnTo>
                <a:lnTo>
                  <a:pt x="180" y="0"/>
                </a:lnTo>
                <a:lnTo>
                  <a:pt x="164" y="44"/>
                </a:lnTo>
                <a:lnTo>
                  <a:pt x="76" y="0"/>
                </a:lnTo>
                <a:lnTo>
                  <a:pt x="78" y="27"/>
                </a:lnTo>
                <a:lnTo>
                  <a:pt x="52" y="13"/>
                </a:lnTo>
                <a:lnTo>
                  <a:pt x="63" y="39"/>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2" name="Freeform 280"/>
          <p:cNvSpPr>
            <a:spLocks noChangeAspect="1"/>
          </p:cNvSpPr>
          <p:nvPr/>
        </p:nvSpPr>
        <p:spPr bwMode="auto">
          <a:xfrm>
            <a:off x="8274423" y="2422061"/>
            <a:ext cx="83461" cy="50466"/>
          </a:xfrm>
          <a:custGeom>
            <a:avLst/>
            <a:gdLst>
              <a:gd name="T0" fmla="*/ 0 w 143"/>
              <a:gd name="T1" fmla="*/ 19263217 h 71"/>
              <a:gd name="T2" fmla="*/ 2734299 w 143"/>
              <a:gd name="T3" fmla="*/ 6759217 h 71"/>
              <a:gd name="T4" fmla="*/ 16178571 w 143"/>
              <a:gd name="T5" fmla="*/ 0 h 71"/>
              <a:gd name="T6" fmla="*/ 18457472 w 143"/>
              <a:gd name="T7" fmla="*/ 6759217 h 71"/>
              <a:gd name="T8" fmla="*/ 32585319 w 143"/>
              <a:gd name="T9" fmla="*/ 12504581 h 71"/>
              <a:gd name="T10" fmla="*/ 12760698 w 143"/>
              <a:gd name="T11" fmla="*/ 23994727 h 71"/>
              <a:gd name="T12" fmla="*/ 16178571 w 143"/>
              <a:gd name="T13" fmla="*/ 17911606 h 71"/>
              <a:gd name="T14" fmla="*/ 0 w 143"/>
              <a:gd name="T15" fmla="*/ 19263217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71">
                <a:moveTo>
                  <a:pt x="0" y="57"/>
                </a:moveTo>
                <a:lnTo>
                  <a:pt x="12" y="20"/>
                </a:lnTo>
                <a:lnTo>
                  <a:pt x="71" y="0"/>
                </a:lnTo>
                <a:lnTo>
                  <a:pt x="81" y="20"/>
                </a:lnTo>
                <a:lnTo>
                  <a:pt x="143" y="37"/>
                </a:lnTo>
                <a:lnTo>
                  <a:pt x="56" y="71"/>
                </a:lnTo>
                <a:lnTo>
                  <a:pt x="71" y="53"/>
                </a:lnTo>
                <a:lnTo>
                  <a:pt x="0" y="5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3" name="Freeform 281"/>
          <p:cNvSpPr>
            <a:spLocks noChangeAspect="1"/>
          </p:cNvSpPr>
          <p:nvPr/>
        </p:nvSpPr>
        <p:spPr bwMode="auto">
          <a:xfrm>
            <a:off x="8066738" y="2841311"/>
            <a:ext cx="275619" cy="500772"/>
          </a:xfrm>
          <a:custGeom>
            <a:avLst/>
            <a:gdLst>
              <a:gd name="T0" fmla="*/ 0 w 445"/>
              <a:gd name="T1" fmla="*/ 172032675 h 733"/>
              <a:gd name="T2" fmla="*/ 4618933 w 445"/>
              <a:gd name="T3" fmla="*/ 198258886 h 733"/>
              <a:gd name="T4" fmla="*/ 14627296 w 445"/>
              <a:gd name="T5" fmla="*/ 210747850 h 733"/>
              <a:gd name="T6" fmla="*/ 13344147 w 445"/>
              <a:gd name="T7" fmla="*/ 228856317 h 733"/>
              <a:gd name="T8" fmla="*/ 41315083 w 445"/>
              <a:gd name="T9" fmla="*/ 216679703 h 733"/>
              <a:gd name="T10" fmla="*/ 48500315 w 445"/>
              <a:gd name="T11" fmla="*/ 180462209 h 733"/>
              <a:gd name="T12" fmla="*/ 43368224 w 445"/>
              <a:gd name="T13" fmla="*/ 179213369 h 733"/>
              <a:gd name="T14" fmla="*/ 63897603 w 445"/>
              <a:gd name="T15" fmla="*/ 167973804 h 733"/>
              <a:gd name="T16" fmla="*/ 44138215 w 445"/>
              <a:gd name="T17" fmla="*/ 165476123 h 733"/>
              <a:gd name="T18" fmla="*/ 59278163 w 445"/>
              <a:gd name="T19" fmla="*/ 167973804 h 733"/>
              <a:gd name="T20" fmla="*/ 67490219 w 445"/>
              <a:gd name="T21" fmla="*/ 158607220 h 733"/>
              <a:gd name="T22" fmla="*/ 55172389 w 445"/>
              <a:gd name="T23" fmla="*/ 147054747 h 733"/>
              <a:gd name="T24" fmla="*/ 43881382 w 445"/>
              <a:gd name="T25" fmla="*/ 155172490 h 733"/>
              <a:gd name="T26" fmla="*/ 53119755 w 445"/>
              <a:gd name="T27" fmla="*/ 147991796 h 733"/>
              <a:gd name="T28" fmla="*/ 53376081 w 445"/>
              <a:gd name="T29" fmla="*/ 114896683 h 733"/>
              <a:gd name="T30" fmla="*/ 91868539 w 445"/>
              <a:gd name="T31" fmla="*/ 83674552 h 733"/>
              <a:gd name="T32" fmla="*/ 89045914 w 445"/>
              <a:gd name="T33" fmla="*/ 76805650 h 733"/>
              <a:gd name="T34" fmla="*/ 95717988 w 445"/>
              <a:gd name="T35" fmla="*/ 61194863 h 733"/>
              <a:gd name="T36" fmla="*/ 114194226 w 445"/>
              <a:gd name="T37" fmla="*/ 56199501 h 733"/>
              <a:gd name="T38" fmla="*/ 109575293 w 445"/>
              <a:gd name="T39" fmla="*/ 19045517 h 733"/>
              <a:gd name="T40" fmla="*/ 83400158 w 445"/>
              <a:gd name="T41" fmla="*/ 0 h 733"/>
              <a:gd name="T42" fmla="*/ 79294384 w 445"/>
              <a:gd name="T43" fmla="*/ 0 h 733"/>
              <a:gd name="T44" fmla="*/ 79037551 w 445"/>
              <a:gd name="T45" fmla="*/ 12176614 h 733"/>
              <a:gd name="T46" fmla="*/ 62614453 w 445"/>
              <a:gd name="T47" fmla="*/ 9990724 h 733"/>
              <a:gd name="T48" fmla="*/ 59278163 w 445"/>
              <a:gd name="T49" fmla="*/ 19045517 h 733"/>
              <a:gd name="T50" fmla="*/ 48243989 w 445"/>
              <a:gd name="T51" fmla="*/ 21855548 h 733"/>
              <a:gd name="T52" fmla="*/ 45164532 w 445"/>
              <a:gd name="T53" fmla="*/ 36841634 h 733"/>
              <a:gd name="T54" fmla="*/ 29510919 w 445"/>
              <a:gd name="T55" fmla="*/ 54638311 h 733"/>
              <a:gd name="T56" fmla="*/ 22325687 w 445"/>
              <a:gd name="T57" fmla="*/ 78991540 h 733"/>
              <a:gd name="T58" fmla="*/ 25661470 w 445"/>
              <a:gd name="T59" fmla="*/ 88982264 h 733"/>
              <a:gd name="T60" fmla="*/ 8981540 w 445"/>
              <a:gd name="T61" fmla="*/ 96787657 h 733"/>
              <a:gd name="T62" fmla="*/ 8468381 w 445"/>
              <a:gd name="T63" fmla="*/ 128633930 h 733"/>
              <a:gd name="T64" fmla="*/ 13087314 w 445"/>
              <a:gd name="T65" fmla="*/ 135190482 h 733"/>
              <a:gd name="T66" fmla="*/ 8468381 w 445"/>
              <a:gd name="T67" fmla="*/ 141747035 h 733"/>
              <a:gd name="T68" fmla="*/ 10264689 w 445"/>
              <a:gd name="T69" fmla="*/ 155797189 h 733"/>
              <a:gd name="T70" fmla="*/ 0 w 445"/>
              <a:gd name="T71" fmla="*/ 172032675 h 7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5" h="733">
                <a:moveTo>
                  <a:pt x="0" y="551"/>
                </a:moveTo>
                <a:lnTo>
                  <a:pt x="18" y="635"/>
                </a:lnTo>
                <a:lnTo>
                  <a:pt x="57" y="675"/>
                </a:lnTo>
                <a:lnTo>
                  <a:pt x="52" y="733"/>
                </a:lnTo>
                <a:lnTo>
                  <a:pt x="161" y="694"/>
                </a:lnTo>
                <a:lnTo>
                  <a:pt x="189" y="578"/>
                </a:lnTo>
                <a:lnTo>
                  <a:pt x="169" y="574"/>
                </a:lnTo>
                <a:lnTo>
                  <a:pt x="249" y="538"/>
                </a:lnTo>
                <a:lnTo>
                  <a:pt x="172" y="530"/>
                </a:lnTo>
                <a:lnTo>
                  <a:pt x="231" y="538"/>
                </a:lnTo>
                <a:lnTo>
                  <a:pt x="263" y="508"/>
                </a:lnTo>
                <a:lnTo>
                  <a:pt x="215" y="471"/>
                </a:lnTo>
                <a:lnTo>
                  <a:pt x="171" y="497"/>
                </a:lnTo>
                <a:lnTo>
                  <a:pt x="207" y="474"/>
                </a:lnTo>
                <a:lnTo>
                  <a:pt x="208" y="368"/>
                </a:lnTo>
                <a:lnTo>
                  <a:pt x="358" y="268"/>
                </a:lnTo>
                <a:lnTo>
                  <a:pt x="347" y="246"/>
                </a:lnTo>
                <a:lnTo>
                  <a:pt x="373" y="196"/>
                </a:lnTo>
                <a:lnTo>
                  <a:pt x="445" y="180"/>
                </a:lnTo>
                <a:lnTo>
                  <a:pt x="427" y="61"/>
                </a:lnTo>
                <a:lnTo>
                  <a:pt x="325" y="0"/>
                </a:lnTo>
                <a:lnTo>
                  <a:pt x="309" y="0"/>
                </a:lnTo>
                <a:lnTo>
                  <a:pt x="308" y="39"/>
                </a:lnTo>
                <a:lnTo>
                  <a:pt x="244" y="32"/>
                </a:lnTo>
                <a:lnTo>
                  <a:pt x="231" y="61"/>
                </a:lnTo>
                <a:lnTo>
                  <a:pt x="188" y="70"/>
                </a:lnTo>
                <a:lnTo>
                  <a:pt x="176" y="118"/>
                </a:lnTo>
                <a:lnTo>
                  <a:pt x="115" y="175"/>
                </a:lnTo>
                <a:lnTo>
                  <a:pt x="87" y="253"/>
                </a:lnTo>
                <a:lnTo>
                  <a:pt x="100" y="285"/>
                </a:lnTo>
                <a:lnTo>
                  <a:pt x="35" y="310"/>
                </a:lnTo>
                <a:lnTo>
                  <a:pt x="33" y="412"/>
                </a:lnTo>
                <a:lnTo>
                  <a:pt x="51" y="433"/>
                </a:lnTo>
                <a:lnTo>
                  <a:pt x="33" y="454"/>
                </a:lnTo>
                <a:lnTo>
                  <a:pt x="40" y="499"/>
                </a:lnTo>
                <a:lnTo>
                  <a:pt x="0" y="55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224" name="Freeform 282"/>
          <p:cNvSpPr>
            <a:spLocks noChangeAspect="1"/>
          </p:cNvSpPr>
          <p:nvPr/>
        </p:nvSpPr>
        <p:spPr bwMode="auto">
          <a:xfrm>
            <a:off x="8581097" y="3879733"/>
            <a:ext cx="151395" cy="128104"/>
          </a:xfrm>
          <a:custGeom>
            <a:avLst/>
            <a:gdLst>
              <a:gd name="T0" fmla="*/ 0 w 247"/>
              <a:gd name="T1" fmla="*/ 53781174 h 189"/>
              <a:gd name="T2" fmla="*/ 1256799 w 247"/>
              <a:gd name="T3" fmla="*/ 47634928 h 189"/>
              <a:gd name="T4" fmla="*/ 10304045 w 247"/>
              <a:gd name="T5" fmla="*/ 35341883 h 189"/>
              <a:gd name="T6" fmla="*/ 5026192 w 247"/>
              <a:gd name="T7" fmla="*/ 29809873 h 189"/>
              <a:gd name="T8" fmla="*/ 4775033 w 247"/>
              <a:gd name="T9" fmla="*/ 14751655 h 189"/>
              <a:gd name="T10" fmla="*/ 10304045 w 247"/>
              <a:gd name="T11" fmla="*/ 3073400 h 189"/>
              <a:gd name="T12" fmla="*/ 62075428 w 247"/>
              <a:gd name="T13" fmla="*/ 0 h 189"/>
              <a:gd name="T14" fmla="*/ 52525362 w 247"/>
              <a:gd name="T15" fmla="*/ 8604855 h 189"/>
              <a:gd name="T16" fmla="*/ 49258287 w 247"/>
              <a:gd name="T17" fmla="*/ 31961364 h 189"/>
              <a:gd name="T18" fmla="*/ 28147378 w 247"/>
              <a:gd name="T19" fmla="*/ 45790556 h 189"/>
              <a:gd name="T20" fmla="*/ 9298907 w 247"/>
              <a:gd name="T21" fmla="*/ 58083601 h 189"/>
              <a:gd name="T22" fmla="*/ 0 w 247"/>
              <a:gd name="T23" fmla="*/ 53781174 h 1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7" h="189">
                <a:moveTo>
                  <a:pt x="0" y="175"/>
                </a:moveTo>
                <a:lnTo>
                  <a:pt x="5" y="155"/>
                </a:lnTo>
                <a:lnTo>
                  <a:pt x="41" y="115"/>
                </a:lnTo>
                <a:lnTo>
                  <a:pt x="20" y="97"/>
                </a:lnTo>
                <a:lnTo>
                  <a:pt x="19" y="48"/>
                </a:lnTo>
                <a:lnTo>
                  <a:pt x="41" y="10"/>
                </a:lnTo>
                <a:lnTo>
                  <a:pt x="247" y="0"/>
                </a:lnTo>
                <a:lnTo>
                  <a:pt x="209" y="28"/>
                </a:lnTo>
                <a:lnTo>
                  <a:pt x="196" y="104"/>
                </a:lnTo>
                <a:lnTo>
                  <a:pt x="112" y="149"/>
                </a:lnTo>
                <a:lnTo>
                  <a:pt x="37" y="189"/>
                </a:lnTo>
                <a:lnTo>
                  <a:pt x="0" y="17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5" name="Freeform 283"/>
          <p:cNvSpPr>
            <a:spLocks noChangeAspect="1"/>
          </p:cNvSpPr>
          <p:nvPr/>
        </p:nvSpPr>
        <p:spPr bwMode="auto">
          <a:xfrm>
            <a:off x="9902899" y="4300925"/>
            <a:ext cx="170805" cy="361021"/>
          </a:xfrm>
          <a:custGeom>
            <a:avLst/>
            <a:gdLst>
              <a:gd name="T0" fmla="*/ 0 w 275"/>
              <a:gd name="T1" fmla="*/ 26171189 h 529"/>
              <a:gd name="T2" fmla="*/ 4903216 w 275"/>
              <a:gd name="T3" fmla="*/ 13397336 h 529"/>
              <a:gd name="T4" fmla="*/ 23999952 w 275"/>
              <a:gd name="T5" fmla="*/ 0 h 529"/>
              <a:gd name="T6" fmla="*/ 32516064 w 275"/>
              <a:gd name="T7" fmla="*/ 12773853 h 529"/>
              <a:gd name="T8" fmla="*/ 29935424 w 275"/>
              <a:gd name="T9" fmla="*/ 34894919 h 529"/>
              <a:gd name="T10" fmla="*/ 52645056 w 275"/>
              <a:gd name="T11" fmla="*/ 24924782 h 529"/>
              <a:gd name="T12" fmla="*/ 62451488 w 275"/>
              <a:gd name="T13" fmla="*/ 34894919 h 529"/>
              <a:gd name="T14" fmla="*/ 70967600 w 275"/>
              <a:gd name="T15" fmla="*/ 56703964 h 529"/>
              <a:gd name="T16" fmla="*/ 67870832 w 275"/>
              <a:gd name="T17" fmla="*/ 70412761 h 529"/>
              <a:gd name="T18" fmla="*/ 50580544 w 275"/>
              <a:gd name="T19" fmla="*/ 69477817 h 529"/>
              <a:gd name="T20" fmla="*/ 44387008 w 275"/>
              <a:gd name="T21" fmla="*/ 76020754 h 529"/>
              <a:gd name="T22" fmla="*/ 47741840 w 275"/>
              <a:gd name="T23" fmla="*/ 99076205 h 529"/>
              <a:gd name="T24" fmla="*/ 24516080 w 275"/>
              <a:gd name="T25" fmla="*/ 79136491 h 529"/>
              <a:gd name="T26" fmla="*/ 14709648 w 275"/>
              <a:gd name="T27" fmla="*/ 114654334 h 529"/>
              <a:gd name="T28" fmla="*/ 25806400 w 275"/>
              <a:gd name="T29" fmla="*/ 147056439 h 529"/>
              <a:gd name="T30" fmla="*/ 41548304 w 275"/>
              <a:gd name="T31" fmla="*/ 158895906 h 529"/>
              <a:gd name="T32" fmla="*/ 33290256 w 275"/>
              <a:gd name="T33" fmla="*/ 164815360 h 529"/>
              <a:gd name="T34" fmla="*/ 31225744 w 275"/>
              <a:gd name="T35" fmla="*/ 155468707 h 529"/>
              <a:gd name="T36" fmla="*/ 24516080 w 275"/>
              <a:gd name="T37" fmla="*/ 155468707 h 529"/>
              <a:gd name="T38" fmla="*/ 6709664 w 275"/>
              <a:gd name="T39" fmla="*/ 137086303 h 529"/>
              <a:gd name="T40" fmla="*/ 9806432 w 275"/>
              <a:gd name="T41" fmla="*/ 116212202 h 529"/>
              <a:gd name="T42" fmla="*/ 18838672 w 275"/>
              <a:gd name="T43" fmla="*/ 96583392 h 529"/>
              <a:gd name="T44" fmla="*/ 6193536 w 275"/>
              <a:gd name="T45" fmla="*/ 64804769 h 529"/>
              <a:gd name="T46" fmla="*/ 10322560 w 275"/>
              <a:gd name="T47" fmla="*/ 50472489 h 529"/>
              <a:gd name="T48" fmla="*/ 0 w 275"/>
              <a:gd name="T49" fmla="*/ 26171189 h 5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5" h="529">
                <a:moveTo>
                  <a:pt x="0" y="84"/>
                </a:moveTo>
                <a:lnTo>
                  <a:pt x="19" y="43"/>
                </a:lnTo>
                <a:lnTo>
                  <a:pt x="93" y="0"/>
                </a:lnTo>
                <a:lnTo>
                  <a:pt x="126" y="41"/>
                </a:lnTo>
                <a:lnTo>
                  <a:pt x="116" y="112"/>
                </a:lnTo>
                <a:lnTo>
                  <a:pt x="204" y="80"/>
                </a:lnTo>
                <a:lnTo>
                  <a:pt x="242" y="112"/>
                </a:lnTo>
                <a:lnTo>
                  <a:pt x="275" y="182"/>
                </a:lnTo>
                <a:lnTo>
                  <a:pt x="263" y="226"/>
                </a:lnTo>
                <a:lnTo>
                  <a:pt x="196" y="223"/>
                </a:lnTo>
                <a:lnTo>
                  <a:pt x="172" y="244"/>
                </a:lnTo>
                <a:lnTo>
                  <a:pt x="185" y="318"/>
                </a:lnTo>
                <a:lnTo>
                  <a:pt x="95" y="254"/>
                </a:lnTo>
                <a:lnTo>
                  <a:pt x="57" y="368"/>
                </a:lnTo>
                <a:lnTo>
                  <a:pt x="100" y="472"/>
                </a:lnTo>
                <a:lnTo>
                  <a:pt x="161" y="510"/>
                </a:lnTo>
                <a:lnTo>
                  <a:pt x="129" y="529"/>
                </a:lnTo>
                <a:lnTo>
                  <a:pt x="121" y="499"/>
                </a:lnTo>
                <a:lnTo>
                  <a:pt x="95" y="499"/>
                </a:lnTo>
                <a:lnTo>
                  <a:pt x="26" y="440"/>
                </a:lnTo>
                <a:lnTo>
                  <a:pt x="38" y="373"/>
                </a:lnTo>
                <a:lnTo>
                  <a:pt x="73" y="310"/>
                </a:lnTo>
                <a:lnTo>
                  <a:pt x="24" y="208"/>
                </a:lnTo>
                <a:lnTo>
                  <a:pt x="40" y="162"/>
                </a:lnTo>
                <a:lnTo>
                  <a:pt x="0" y="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6" name="Freeform 284"/>
          <p:cNvSpPr>
            <a:spLocks noChangeAspect="1"/>
          </p:cNvSpPr>
          <p:nvPr/>
        </p:nvSpPr>
        <p:spPr bwMode="auto">
          <a:xfrm>
            <a:off x="6508136" y="4541605"/>
            <a:ext cx="21350" cy="15528"/>
          </a:xfrm>
          <a:custGeom>
            <a:avLst/>
            <a:gdLst>
              <a:gd name="T0" fmla="*/ 0 w 34"/>
              <a:gd name="T1" fmla="*/ 6720417 h 24"/>
              <a:gd name="T2" fmla="*/ 8704293 w 34"/>
              <a:gd name="T3" fmla="*/ 5880629 h 24"/>
              <a:gd name="T4" fmla="*/ 8968278 w 34"/>
              <a:gd name="T5" fmla="*/ 0 h 24"/>
              <a:gd name="T6" fmla="*/ 0 w 34"/>
              <a:gd name="T7" fmla="*/ 6720417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24">
                <a:moveTo>
                  <a:pt x="0" y="24"/>
                </a:moveTo>
                <a:lnTo>
                  <a:pt x="33" y="21"/>
                </a:lnTo>
                <a:lnTo>
                  <a:pt x="34" y="0"/>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7" name="Freeform 285"/>
          <p:cNvSpPr>
            <a:spLocks noChangeAspect="1"/>
          </p:cNvSpPr>
          <p:nvPr/>
        </p:nvSpPr>
        <p:spPr bwMode="auto">
          <a:xfrm>
            <a:off x="8913003" y="4166997"/>
            <a:ext cx="112577" cy="85402"/>
          </a:xfrm>
          <a:custGeom>
            <a:avLst/>
            <a:gdLst>
              <a:gd name="T0" fmla="*/ 0 w 181"/>
              <a:gd name="T1" fmla="*/ 17769502 h 124"/>
              <a:gd name="T2" fmla="*/ 2587765 w 181"/>
              <a:gd name="T3" fmla="*/ 17135219 h 124"/>
              <a:gd name="T4" fmla="*/ 6469668 w 181"/>
              <a:gd name="T5" fmla="*/ 23163725 h 124"/>
              <a:gd name="T6" fmla="*/ 26395512 w 181"/>
              <a:gd name="T7" fmla="*/ 22846583 h 124"/>
              <a:gd name="T8" fmla="*/ 44509869 w 181"/>
              <a:gd name="T9" fmla="*/ 0 h 124"/>
              <a:gd name="T10" fmla="*/ 46838705 w 181"/>
              <a:gd name="T11" fmla="*/ 13961550 h 124"/>
              <a:gd name="T12" fmla="*/ 41663174 w 181"/>
              <a:gd name="T13" fmla="*/ 14279255 h 124"/>
              <a:gd name="T14" fmla="*/ 44509869 w 181"/>
              <a:gd name="T15" fmla="*/ 22846583 h 124"/>
              <a:gd name="T16" fmla="*/ 37004993 w 181"/>
              <a:gd name="T17" fmla="*/ 39346956 h 124"/>
              <a:gd name="T18" fmla="*/ 8539575 w 181"/>
              <a:gd name="T19" fmla="*/ 35221863 h 124"/>
              <a:gd name="T20" fmla="*/ 0 w 181"/>
              <a:gd name="T21" fmla="*/ 17769502 h 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1" h="124">
                <a:moveTo>
                  <a:pt x="0" y="56"/>
                </a:moveTo>
                <a:lnTo>
                  <a:pt x="10" y="54"/>
                </a:lnTo>
                <a:lnTo>
                  <a:pt x="25" y="73"/>
                </a:lnTo>
                <a:lnTo>
                  <a:pt x="102" y="72"/>
                </a:lnTo>
                <a:lnTo>
                  <a:pt x="172" y="0"/>
                </a:lnTo>
                <a:lnTo>
                  <a:pt x="181" y="44"/>
                </a:lnTo>
                <a:lnTo>
                  <a:pt x="161" y="45"/>
                </a:lnTo>
                <a:lnTo>
                  <a:pt x="172" y="72"/>
                </a:lnTo>
                <a:lnTo>
                  <a:pt x="143" y="124"/>
                </a:lnTo>
                <a:lnTo>
                  <a:pt x="33" y="111"/>
                </a:lnTo>
                <a:lnTo>
                  <a:pt x="0" y="5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228" name="Freeform 286"/>
          <p:cNvSpPr>
            <a:spLocks noChangeAspect="1"/>
          </p:cNvSpPr>
          <p:nvPr/>
        </p:nvSpPr>
        <p:spPr bwMode="auto">
          <a:xfrm>
            <a:off x="7985217" y="3883615"/>
            <a:ext cx="87344" cy="178570"/>
          </a:xfrm>
          <a:custGeom>
            <a:avLst/>
            <a:gdLst>
              <a:gd name="T0" fmla="*/ 0 w 137"/>
              <a:gd name="T1" fmla="*/ 38201868 h 261"/>
              <a:gd name="T2" fmla="*/ 8156968 w 137"/>
              <a:gd name="T3" fmla="*/ 30686728 h 261"/>
              <a:gd name="T4" fmla="*/ 12235713 w 137"/>
              <a:gd name="T5" fmla="*/ 939532 h 261"/>
              <a:gd name="T6" fmla="*/ 34803864 w 137"/>
              <a:gd name="T7" fmla="*/ 0 h 261"/>
              <a:gd name="T8" fmla="*/ 29094038 w 137"/>
              <a:gd name="T9" fmla="*/ 10020373 h 261"/>
              <a:gd name="T10" fmla="*/ 35891598 w 137"/>
              <a:gd name="T11" fmla="*/ 22545420 h 261"/>
              <a:gd name="T12" fmla="*/ 22568151 w 137"/>
              <a:gd name="T13" fmla="*/ 38201868 h 261"/>
              <a:gd name="T14" fmla="*/ 37251006 w 137"/>
              <a:gd name="T15" fmla="*/ 47908877 h 261"/>
              <a:gd name="T16" fmla="*/ 18489406 w 137"/>
              <a:gd name="T17" fmla="*/ 81726446 h 261"/>
              <a:gd name="T18" fmla="*/ 15770590 w 137"/>
              <a:gd name="T19" fmla="*/ 60120559 h 261"/>
              <a:gd name="T20" fmla="*/ 0 w 137"/>
              <a:gd name="T21" fmla="*/ 38201868 h 2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7" h="261">
                <a:moveTo>
                  <a:pt x="0" y="122"/>
                </a:moveTo>
                <a:lnTo>
                  <a:pt x="30" y="98"/>
                </a:lnTo>
                <a:lnTo>
                  <a:pt x="45" y="3"/>
                </a:lnTo>
                <a:lnTo>
                  <a:pt x="128" y="0"/>
                </a:lnTo>
                <a:lnTo>
                  <a:pt x="107" y="32"/>
                </a:lnTo>
                <a:lnTo>
                  <a:pt x="132" y="72"/>
                </a:lnTo>
                <a:lnTo>
                  <a:pt x="83" y="122"/>
                </a:lnTo>
                <a:lnTo>
                  <a:pt x="137" y="153"/>
                </a:lnTo>
                <a:lnTo>
                  <a:pt x="68" y="261"/>
                </a:lnTo>
                <a:lnTo>
                  <a:pt x="58" y="192"/>
                </a:lnTo>
                <a:lnTo>
                  <a:pt x="0"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9" name="Freeform 287"/>
          <p:cNvSpPr>
            <a:spLocks noChangeAspect="1"/>
          </p:cNvSpPr>
          <p:nvPr/>
        </p:nvSpPr>
        <p:spPr bwMode="auto">
          <a:xfrm>
            <a:off x="4530285" y="3260562"/>
            <a:ext cx="56288" cy="36879"/>
          </a:xfrm>
          <a:custGeom>
            <a:avLst/>
            <a:gdLst>
              <a:gd name="T0" fmla="*/ 0 w 92"/>
              <a:gd name="T1" fmla="*/ 6801472 h 53"/>
              <a:gd name="T2" fmla="*/ 6510874 w 92"/>
              <a:gd name="T3" fmla="*/ 17166162 h 53"/>
              <a:gd name="T4" fmla="*/ 23038016 w 92"/>
              <a:gd name="T5" fmla="*/ 2914998 h 53"/>
              <a:gd name="T6" fmla="*/ 7762908 w 92"/>
              <a:gd name="T7" fmla="*/ 0 h 53"/>
              <a:gd name="T8" fmla="*/ 9515854 w 92"/>
              <a:gd name="T9" fmla="*/ 6477647 h 53"/>
              <a:gd name="T10" fmla="*/ 0 w 92"/>
              <a:gd name="T11" fmla="*/ 6801472 h 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53">
                <a:moveTo>
                  <a:pt x="0" y="21"/>
                </a:moveTo>
                <a:lnTo>
                  <a:pt x="26" y="53"/>
                </a:lnTo>
                <a:lnTo>
                  <a:pt x="92" y="9"/>
                </a:lnTo>
                <a:lnTo>
                  <a:pt x="31" y="0"/>
                </a:lnTo>
                <a:lnTo>
                  <a:pt x="38" y="20"/>
                </a:lnTo>
                <a:lnTo>
                  <a:pt x="0" y="21"/>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0" name="Freeform 288"/>
          <p:cNvSpPr>
            <a:spLocks noChangeAspect="1"/>
          </p:cNvSpPr>
          <p:nvPr/>
        </p:nvSpPr>
        <p:spPr bwMode="auto">
          <a:xfrm>
            <a:off x="4889364" y="3192628"/>
            <a:ext cx="168864" cy="166924"/>
          </a:xfrm>
          <a:custGeom>
            <a:avLst/>
            <a:gdLst>
              <a:gd name="T0" fmla="*/ 0 w 277"/>
              <a:gd name="T1" fmla="*/ 7273259 h 248"/>
              <a:gd name="T2" fmla="*/ 2734817 w 277"/>
              <a:gd name="T3" fmla="*/ 18486476 h 248"/>
              <a:gd name="T4" fmla="*/ 12430080 w 277"/>
              <a:gd name="T5" fmla="*/ 23031988 h 248"/>
              <a:gd name="T6" fmla="*/ 16656207 w 277"/>
              <a:gd name="T7" fmla="*/ 19395358 h 248"/>
              <a:gd name="T8" fmla="*/ 8452255 w 277"/>
              <a:gd name="T9" fmla="*/ 13637636 h 248"/>
              <a:gd name="T10" fmla="*/ 16656207 w 277"/>
              <a:gd name="T11" fmla="*/ 13637636 h 248"/>
              <a:gd name="T12" fmla="*/ 23617152 w 277"/>
              <a:gd name="T13" fmla="*/ 23335315 h 248"/>
              <a:gd name="T14" fmla="*/ 21379937 w 277"/>
              <a:gd name="T15" fmla="*/ 6364377 h 248"/>
              <a:gd name="T16" fmla="*/ 27346176 w 277"/>
              <a:gd name="T17" fmla="*/ 21213673 h 248"/>
              <a:gd name="T18" fmla="*/ 41765169 w 277"/>
              <a:gd name="T19" fmla="*/ 29699142 h 248"/>
              <a:gd name="T20" fmla="*/ 39030351 w 277"/>
              <a:gd name="T21" fmla="*/ 40003477 h 248"/>
              <a:gd name="T22" fmla="*/ 55438257 w 277"/>
              <a:gd name="T23" fmla="*/ 53034457 h 248"/>
              <a:gd name="T24" fmla="*/ 50963328 w 277"/>
              <a:gd name="T25" fmla="*/ 64247674 h 248"/>
              <a:gd name="T26" fmla="*/ 59912686 w 277"/>
              <a:gd name="T27" fmla="*/ 55156100 h 248"/>
              <a:gd name="T28" fmla="*/ 61653297 w 277"/>
              <a:gd name="T29" fmla="*/ 75157563 h 248"/>
              <a:gd name="T30" fmla="*/ 68116639 w 277"/>
              <a:gd name="T31" fmla="*/ 71823711 h 248"/>
              <a:gd name="T32" fmla="*/ 68862543 w 277"/>
              <a:gd name="T33" fmla="*/ 56671087 h 248"/>
              <a:gd name="T34" fmla="*/ 52454638 w 277"/>
              <a:gd name="T35" fmla="*/ 48488946 h 248"/>
              <a:gd name="T36" fmla="*/ 21877041 w 277"/>
              <a:gd name="T37" fmla="*/ 0 h 248"/>
              <a:gd name="T38" fmla="*/ 4474929 w 277"/>
              <a:gd name="T39" fmla="*/ 13637636 h 248"/>
              <a:gd name="T40" fmla="*/ 0 w 277"/>
              <a:gd name="T41" fmla="*/ 7273259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7" h="248">
                <a:moveTo>
                  <a:pt x="0" y="24"/>
                </a:moveTo>
                <a:lnTo>
                  <a:pt x="11" y="61"/>
                </a:lnTo>
                <a:lnTo>
                  <a:pt x="50" y="76"/>
                </a:lnTo>
                <a:lnTo>
                  <a:pt x="67" y="64"/>
                </a:lnTo>
                <a:lnTo>
                  <a:pt x="34" y="45"/>
                </a:lnTo>
                <a:lnTo>
                  <a:pt x="67" y="45"/>
                </a:lnTo>
                <a:lnTo>
                  <a:pt x="95" y="77"/>
                </a:lnTo>
                <a:lnTo>
                  <a:pt x="86" y="21"/>
                </a:lnTo>
                <a:lnTo>
                  <a:pt x="110" y="70"/>
                </a:lnTo>
                <a:lnTo>
                  <a:pt x="168" y="98"/>
                </a:lnTo>
                <a:lnTo>
                  <a:pt x="157" y="132"/>
                </a:lnTo>
                <a:lnTo>
                  <a:pt x="223" y="175"/>
                </a:lnTo>
                <a:lnTo>
                  <a:pt x="205" y="212"/>
                </a:lnTo>
                <a:lnTo>
                  <a:pt x="241" y="182"/>
                </a:lnTo>
                <a:lnTo>
                  <a:pt x="248" y="248"/>
                </a:lnTo>
                <a:lnTo>
                  <a:pt x="274" y="237"/>
                </a:lnTo>
                <a:lnTo>
                  <a:pt x="277" y="187"/>
                </a:lnTo>
                <a:lnTo>
                  <a:pt x="211" y="160"/>
                </a:lnTo>
                <a:lnTo>
                  <a:pt x="88" y="0"/>
                </a:lnTo>
                <a:lnTo>
                  <a:pt x="18" y="45"/>
                </a:lnTo>
                <a:lnTo>
                  <a:pt x="0" y="24"/>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1" name="Freeform 289"/>
          <p:cNvSpPr>
            <a:spLocks noChangeAspect="1"/>
          </p:cNvSpPr>
          <p:nvPr/>
        </p:nvSpPr>
        <p:spPr bwMode="auto">
          <a:xfrm>
            <a:off x="4924303" y="3246976"/>
            <a:ext cx="29114" cy="27174"/>
          </a:xfrm>
          <a:custGeom>
            <a:avLst/>
            <a:gdLst>
              <a:gd name="T0" fmla="*/ 0 w 47"/>
              <a:gd name="T1" fmla="*/ 0 h 41"/>
              <a:gd name="T2" fmla="*/ 3593585 w 47"/>
              <a:gd name="T3" fmla="*/ 12047576 h 41"/>
              <a:gd name="T4" fmla="*/ 4363676 w 47"/>
              <a:gd name="T5" fmla="*/ 6170961 h 41"/>
              <a:gd name="T6" fmla="*/ 12064071 w 47"/>
              <a:gd name="T7" fmla="*/ 11166165 h 41"/>
              <a:gd name="T8" fmla="*/ 4876900 w 47"/>
              <a:gd name="T9" fmla="*/ 6170961 h 41"/>
              <a:gd name="T10" fmla="*/ 11550847 w 47"/>
              <a:gd name="T11" fmla="*/ 2350971 h 41"/>
              <a:gd name="T12" fmla="*/ 0 w 47"/>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41">
                <a:moveTo>
                  <a:pt x="0" y="0"/>
                </a:moveTo>
                <a:lnTo>
                  <a:pt x="14" y="41"/>
                </a:lnTo>
                <a:lnTo>
                  <a:pt x="17" y="21"/>
                </a:lnTo>
                <a:lnTo>
                  <a:pt x="47" y="38"/>
                </a:lnTo>
                <a:lnTo>
                  <a:pt x="19" y="21"/>
                </a:lnTo>
                <a:lnTo>
                  <a:pt x="45" y="8"/>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2" name="Freeform 290"/>
          <p:cNvSpPr>
            <a:spLocks noChangeAspect="1"/>
          </p:cNvSpPr>
          <p:nvPr/>
        </p:nvSpPr>
        <p:spPr bwMode="auto">
          <a:xfrm>
            <a:off x="4939828" y="3272208"/>
            <a:ext cx="15528" cy="42702"/>
          </a:xfrm>
          <a:custGeom>
            <a:avLst/>
            <a:gdLst>
              <a:gd name="T0" fmla="*/ 0 w 27"/>
              <a:gd name="T1" fmla="*/ 0 h 61"/>
              <a:gd name="T2" fmla="*/ 5531085 w 27"/>
              <a:gd name="T3" fmla="*/ 3933357 h 61"/>
              <a:gd name="T4" fmla="*/ 5973704 w 27"/>
              <a:gd name="T5" fmla="*/ 19995994 h 61"/>
              <a:gd name="T6" fmla="*/ 0 w 27"/>
              <a:gd name="T7" fmla="*/ 0 h 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61">
                <a:moveTo>
                  <a:pt x="0" y="0"/>
                </a:moveTo>
                <a:lnTo>
                  <a:pt x="25" y="12"/>
                </a:lnTo>
                <a:lnTo>
                  <a:pt x="27" y="61"/>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3" name="Freeform 291"/>
          <p:cNvSpPr>
            <a:spLocks noChangeAspect="1"/>
          </p:cNvSpPr>
          <p:nvPr/>
        </p:nvSpPr>
        <p:spPr bwMode="auto">
          <a:xfrm>
            <a:off x="4955357" y="3250857"/>
            <a:ext cx="23291" cy="23291"/>
          </a:xfrm>
          <a:custGeom>
            <a:avLst/>
            <a:gdLst>
              <a:gd name="T0" fmla="*/ 0 w 34"/>
              <a:gd name="T1" fmla="*/ 0 h 37"/>
              <a:gd name="T2" fmla="*/ 2197474 w 34"/>
              <a:gd name="T3" fmla="*/ 9808176 h 37"/>
              <a:gd name="T4" fmla="*/ 9104219 w 34"/>
              <a:gd name="T5" fmla="*/ 9808176 h 37"/>
              <a:gd name="T6" fmla="*/ 5650566 w 34"/>
              <a:gd name="T7" fmla="*/ 1060107 h 37"/>
              <a:gd name="T8" fmla="*/ 10673603 w 34"/>
              <a:gd name="T9" fmla="*/ 7157136 h 37"/>
              <a:gd name="T10" fmla="*/ 6592421 w 34"/>
              <a:gd name="T11" fmla="*/ 0 h 37"/>
              <a:gd name="T12" fmla="*/ 0 w 34"/>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37">
                <a:moveTo>
                  <a:pt x="0" y="0"/>
                </a:moveTo>
                <a:lnTo>
                  <a:pt x="7" y="37"/>
                </a:lnTo>
                <a:lnTo>
                  <a:pt x="29" y="37"/>
                </a:lnTo>
                <a:lnTo>
                  <a:pt x="18" y="4"/>
                </a:lnTo>
                <a:lnTo>
                  <a:pt x="34" y="27"/>
                </a:lnTo>
                <a:lnTo>
                  <a:pt x="21" y="0"/>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4" name="Freeform 292"/>
          <p:cNvSpPr>
            <a:spLocks noChangeAspect="1"/>
          </p:cNvSpPr>
          <p:nvPr/>
        </p:nvSpPr>
        <p:spPr bwMode="auto">
          <a:xfrm>
            <a:off x="4976708" y="3285796"/>
            <a:ext cx="17470" cy="21350"/>
          </a:xfrm>
          <a:custGeom>
            <a:avLst/>
            <a:gdLst>
              <a:gd name="T0" fmla="*/ 0 w 30"/>
              <a:gd name="T1" fmla="*/ 0 h 27"/>
              <a:gd name="T2" fmla="*/ 6578195 w 30"/>
              <a:gd name="T3" fmla="*/ 11293387 h 27"/>
              <a:gd name="T4" fmla="*/ 6804898 w 30"/>
              <a:gd name="T5" fmla="*/ 1254677 h 27"/>
              <a:gd name="T6" fmla="*/ 0 w 30"/>
              <a:gd name="T7" fmla="*/ 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27">
                <a:moveTo>
                  <a:pt x="0" y="0"/>
                </a:moveTo>
                <a:lnTo>
                  <a:pt x="29" y="27"/>
                </a:lnTo>
                <a:lnTo>
                  <a:pt x="30" y="3"/>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5" name="Freeform 293"/>
          <p:cNvSpPr>
            <a:spLocks noChangeAspect="1"/>
          </p:cNvSpPr>
          <p:nvPr/>
        </p:nvSpPr>
        <p:spPr bwMode="auto">
          <a:xfrm>
            <a:off x="4982532" y="3314909"/>
            <a:ext cx="25231" cy="38819"/>
          </a:xfrm>
          <a:custGeom>
            <a:avLst/>
            <a:gdLst>
              <a:gd name="T0" fmla="*/ 0 w 47"/>
              <a:gd name="T1" fmla="*/ 0 h 64"/>
              <a:gd name="T2" fmla="*/ 7133377 w 47"/>
              <a:gd name="T3" fmla="*/ 5660430 h 64"/>
              <a:gd name="T4" fmla="*/ 9061399 w 47"/>
              <a:gd name="T5" fmla="*/ 15750977 h 64"/>
              <a:gd name="T6" fmla="*/ 0 w 47"/>
              <a:gd name="T7" fmla="*/ 0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64">
                <a:moveTo>
                  <a:pt x="0" y="0"/>
                </a:moveTo>
                <a:lnTo>
                  <a:pt x="37" y="23"/>
                </a:lnTo>
                <a:lnTo>
                  <a:pt x="47" y="64"/>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6" name="Freeform 294"/>
          <p:cNvSpPr>
            <a:spLocks noChangeAspect="1"/>
          </p:cNvSpPr>
          <p:nvPr/>
        </p:nvSpPr>
        <p:spPr bwMode="auto">
          <a:xfrm>
            <a:off x="5027174" y="3324615"/>
            <a:ext cx="17470" cy="25231"/>
          </a:xfrm>
          <a:custGeom>
            <a:avLst/>
            <a:gdLst>
              <a:gd name="T0" fmla="*/ 0 w 25"/>
              <a:gd name="T1" fmla="*/ 6488707 h 38"/>
              <a:gd name="T2" fmla="*/ 4246394 w 25"/>
              <a:gd name="T3" fmla="*/ 0 h 38"/>
              <a:gd name="T4" fmla="*/ 8165878 w 25"/>
              <a:gd name="T5" fmla="*/ 11207520 h 38"/>
              <a:gd name="T6" fmla="*/ 0 w 25"/>
              <a:gd name="T7" fmla="*/ 648870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22"/>
                </a:moveTo>
                <a:lnTo>
                  <a:pt x="13" y="0"/>
                </a:lnTo>
                <a:lnTo>
                  <a:pt x="25" y="38"/>
                </a:lnTo>
                <a:lnTo>
                  <a:pt x="0" y="22"/>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7" name="Freeform 295"/>
          <p:cNvSpPr>
            <a:spLocks noChangeAspect="1"/>
          </p:cNvSpPr>
          <p:nvPr/>
        </p:nvSpPr>
        <p:spPr bwMode="auto">
          <a:xfrm>
            <a:off x="5172747" y="3532299"/>
            <a:ext cx="1226695" cy="657991"/>
          </a:xfrm>
          <a:custGeom>
            <a:avLst/>
            <a:gdLst>
              <a:gd name="T0" fmla="*/ 5782137 w 2001"/>
              <a:gd name="T1" fmla="*/ 41161987 h 971"/>
              <a:gd name="T2" fmla="*/ 7039145 w 2001"/>
              <a:gd name="T3" fmla="*/ 44847656 h 971"/>
              <a:gd name="T4" fmla="*/ 15335298 w 2001"/>
              <a:gd name="T5" fmla="*/ 147445023 h 971"/>
              <a:gd name="T6" fmla="*/ 20112129 w 2001"/>
              <a:gd name="T7" fmla="*/ 158196090 h 971"/>
              <a:gd name="T8" fmla="*/ 53045539 w 2001"/>
              <a:gd name="T9" fmla="*/ 196593549 h 971"/>
              <a:gd name="T10" fmla="*/ 86230652 w 2001"/>
              <a:gd name="T11" fmla="*/ 212259579 h 971"/>
              <a:gd name="T12" fmla="*/ 159137118 w 2001"/>
              <a:gd name="T13" fmla="*/ 222089506 h 971"/>
              <a:gd name="T14" fmla="*/ 201372488 w 2001"/>
              <a:gd name="T15" fmla="*/ 245434474 h 971"/>
              <a:gd name="T16" fmla="*/ 240590939 w 2001"/>
              <a:gd name="T17" fmla="*/ 290896777 h 971"/>
              <a:gd name="T18" fmla="*/ 256680842 w 2001"/>
              <a:gd name="T19" fmla="*/ 255878494 h 971"/>
              <a:gd name="T20" fmla="*/ 284586220 w 2001"/>
              <a:gd name="T21" fmla="*/ 245434474 h 971"/>
              <a:gd name="T22" fmla="*/ 307715269 w 2001"/>
              <a:gd name="T23" fmla="*/ 241134158 h 971"/>
              <a:gd name="T24" fmla="*/ 317771333 w 2001"/>
              <a:gd name="T25" fmla="*/ 238983723 h 971"/>
              <a:gd name="T26" fmla="*/ 320285349 w 2001"/>
              <a:gd name="T27" fmla="*/ 240212464 h 971"/>
              <a:gd name="T28" fmla="*/ 365285936 w 2001"/>
              <a:gd name="T29" fmla="*/ 253421566 h 971"/>
              <a:gd name="T30" fmla="*/ 378107719 w 2001"/>
              <a:gd name="T31" fmla="*/ 298269222 h 971"/>
              <a:gd name="T32" fmla="*/ 387912081 w 2001"/>
              <a:gd name="T33" fmla="*/ 277995275 h 971"/>
              <a:gd name="T34" fmla="*/ 383386953 w 2001"/>
              <a:gd name="T35" fmla="*/ 213795367 h 971"/>
              <a:gd name="T36" fmla="*/ 418583178 w 2001"/>
              <a:gd name="T37" fmla="*/ 173248027 h 971"/>
              <a:gd name="T38" fmla="*/ 420594291 w 2001"/>
              <a:gd name="T39" fmla="*/ 159424831 h 971"/>
              <a:gd name="T40" fmla="*/ 413052242 w 2001"/>
              <a:gd name="T41" fmla="*/ 140687225 h 971"/>
              <a:gd name="T42" fmla="*/ 419086081 w 2001"/>
              <a:gd name="T43" fmla="*/ 133007734 h 971"/>
              <a:gd name="T44" fmla="*/ 426628130 w 2001"/>
              <a:gd name="T45" fmla="*/ 158196090 h 971"/>
              <a:gd name="T46" fmla="*/ 429142146 w 2001"/>
              <a:gd name="T47" fmla="*/ 127478677 h 971"/>
              <a:gd name="T48" fmla="*/ 442969234 w 2001"/>
              <a:gd name="T49" fmla="*/ 112119693 h 971"/>
              <a:gd name="T50" fmla="*/ 469114701 w 2001"/>
              <a:gd name="T51" fmla="*/ 95224922 h 971"/>
              <a:gd name="T52" fmla="*/ 502048111 w 2001"/>
              <a:gd name="T53" fmla="*/ 63892862 h 971"/>
              <a:gd name="T54" fmla="*/ 496517677 w 2001"/>
              <a:gd name="T55" fmla="*/ 50069666 h 971"/>
              <a:gd name="T56" fmla="*/ 481935982 w 2001"/>
              <a:gd name="T57" fmla="*/ 27645838 h 971"/>
              <a:gd name="T58" fmla="*/ 426628130 w 2001"/>
              <a:gd name="T59" fmla="*/ 65735696 h 971"/>
              <a:gd name="T60" fmla="*/ 398219347 w 2001"/>
              <a:gd name="T61" fmla="*/ 83245115 h 971"/>
              <a:gd name="T62" fmla="*/ 373833792 w 2001"/>
              <a:gd name="T63" fmla="*/ 104133155 h 971"/>
              <a:gd name="T64" fmla="*/ 362520719 w 2001"/>
              <a:gd name="T65" fmla="*/ 98604098 h 971"/>
              <a:gd name="T66" fmla="*/ 367045848 w 2001"/>
              <a:gd name="T67" fmla="*/ 90002912 h 971"/>
              <a:gd name="T68" fmla="*/ 364531832 w 2001"/>
              <a:gd name="T69" fmla="*/ 71879400 h 971"/>
              <a:gd name="T70" fmla="*/ 358749695 w 2001"/>
              <a:gd name="T71" fmla="*/ 55906323 h 971"/>
              <a:gd name="T72" fmla="*/ 335117743 w 2001"/>
              <a:gd name="T73" fmla="*/ 63892862 h 971"/>
              <a:gd name="T74" fmla="*/ 323302269 w 2001"/>
              <a:gd name="T75" fmla="*/ 100446932 h 971"/>
              <a:gd name="T76" fmla="*/ 327072792 w 2001"/>
              <a:gd name="T77" fmla="*/ 56828018 h 971"/>
              <a:gd name="T78" fmla="*/ 332100824 w 2001"/>
              <a:gd name="T79" fmla="*/ 46998091 h 971"/>
              <a:gd name="T80" fmla="*/ 350704743 w 2001"/>
              <a:gd name="T81" fmla="*/ 39625646 h 971"/>
              <a:gd name="T82" fmla="*/ 315760221 w 2001"/>
              <a:gd name="T83" fmla="*/ 35632376 h 971"/>
              <a:gd name="T84" fmla="*/ 300424422 w 2001"/>
              <a:gd name="T85" fmla="*/ 38396905 h 971"/>
              <a:gd name="T86" fmla="*/ 303692542 w 2001"/>
              <a:gd name="T87" fmla="*/ 19966346 h 971"/>
              <a:gd name="T88" fmla="*/ 257183245 w 2001"/>
              <a:gd name="T89" fmla="*/ 0 h 971"/>
              <a:gd name="T90" fmla="*/ 16592306 w 2001"/>
              <a:gd name="T91" fmla="*/ 6450751 h 971"/>
              <a:gd name="T92" fmla="*/ 15335298 w 2001"/>
              <a:gd name="T93" fmla="*/ 27645838 h 971"/>
              <a:gd name="T94" fmla="*/ 0 w 2001"/>
              <a:gd name="T95" fmla="*/ 16894771 h 97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01" h="971">
                <a:moveTo>
                  <a:pt x="0" y="55"/>
                </a:moveTo>
                <a:lnTo>
                  <a:pt x="23" y="134"/>
                </a:lnTo>
                <a:lnTo>
                  <a:pt x="51" y="142"/>
                </a:lnTo>
                <a:lnTo>
                  <a:pt x="28" y="146"/>
                </a:lnTo>
                <a:lnTo>
                  <a:pt x="11" y="387"/>
                </a:lnTo>
                <a:lnTo>
                  <a:pt x="61" y="480"/>
                </a:lnTo>
                <a:lnTo>
                  <a:pt x="94" y="480"/>
                </a:lnTo>
                <a:lnTo>
                  <a:pt x="80" y="515"/>
                </a:lnTo>
                <a:lnTo>
                  <a:pt x="145" y="617"/>
                </a:lnTo>
                <a:lnTo>
                  <a:pt x="211" y="640"/>
                </a:lnTo>
                <a:lnTo>
                  <a:pt x="264" y="697"/>
                </a:lnTo>
                <a:lnTo>
                  <a:pt x="343" y="691"/>
                </a:lnTo>
                <a:lnTo>
                  <a:pt x="475" y="745"/>
                </a:lnTo>
                <a:lnTo>
                  <a:pt x="633" y="723"/>
                </a:lnTo>
                <a:lnTo>
                  <a:pt x="729" y="827"/>
                </a:lnTo>
                <a:lnTo>
                  <a:pt x="801" y="799"/>
                </a:lnTo>
                <a:lnTo>
                  <a:pt x="889" y="924"/>
                </a:lnTo>
                <a:lnTo>
                  <a:pt x="957" y="947"/>
                </a:lnTo>
                <a:lnTo>
                  <a:pt x="950" y="877"/>
                </a:lnTo>
                <a:lnTo>
                  <a:pt x="1021" y="833"/>
                </a:lnTo>
                <a:lnTo>
                  <a:pt x="1028" y="801"/>
                </a:lnTo>
                <a:lnTo>
                  <a:pt x="1132" y="799"/>
                </a:lnTo>
                <a:lnTo>
                  <a:pt x="1223" y="827"/>
                </a:lnTo>
                <a:lnTo>
                  <a:pt x="1224" y="785"/>
                </a:lnTo>
                <a:lnTo>
                  <a:pt x="1188" y="779"/>
                </a:lnTo>
                <a:lnTo>
                  <a:pt x="1264" y="778"/>
                </a:lnTo>
                <a:lnTo>
                  <a:pt x="1268" y="758"/>
                </a:lnTo>
                <a:lnTo>
                  <a:pt x="1274" y="782"/>
                </a:lnTo>
                <a:lnTo>
                  <a:pt x="1416" y="790"/>
                </a:lnTo>
                <a:lnTo>
                  <a:pt x="1453" y="825"/>
                </a:lnTo>
                <a:lnTo>
                  <a:pt x="1459" y="888"/>
                </a:lnTo>
                <a:lnTo>
                  <a:pt x="1504" y="971"/>
                </a:lnTo>
                <a:lnTo>
                  <a:pt x="1531" y="968"/>
                </a:lnTo>
                <a:lnTo>
                  <a:pt x="1543" y="905"/>
                </a:lnTo>
                <a:lnTo>
                  <a:pt x="1495" y="758"/>
                </a:lnTo>
                <a:lnTo>
                  <a:pt x="1525" y="696"/>
                </a:lnTo>
                <a:lnTo>
                  <a:pt x="1700" y="576"/>
                </a:lnTo>
                <a:lnTo>
                  <a:pt x="1665" y="564"/>
                </a:lnTo>
                <a:lnTo>
                  <a:pt x="1697" y="559"/>
                </a:lnTo>
                <a:lnTo>
                  <a:pt x="1673" y="519"/>
                </a:lnTo>
                <a:lnTo>
                  <a:pt x="1679" y="485"/>
                </a:lnTo>
                <a:lnTo>
                  <a:pt x="1643" y="458"/>
                </a:lnTo>
                <a:lnTo>
                  <a:pt x="1679" y="476"/>
                </a:lnTo>
                <a:lnTo>
                  <a:pt x="1667" y="433"/>
                </a:lnTo>
                <a:lnTo>
                  <a:pt x="1694" y="421"/>
                </a:lnTo>
                <a:lnTo>
                  <a:pt x="1697" y="515"/>
                </a:lnTo>
                <a:lnTo>
                  <a:pt x="1724" y="459"/>
                </a:lnTo>
                <a:lnTo>
                  <a:pt x="1707" y="415"/>
                </a:lnTo>
                <a:lnTo>
                  <a:pt x="1725" y="441"/>
                </a:lnTo>
                <a:lnTo>
                  <a:pt x="1762" y="365"/>
                </a:lnTo>
                <a:lnTo>
                  <a:pt x="1902" y="330"/>
                </a:lnTo>
                <a:lnTo>
                  <a:pt x="1866" y="310"/>
                </a:lnTo>
                <a:lnTo>
                  <a:pt x="1892" y="251"/>
                </a:lnTo>
                <a:lnTo>
                  <a:pt x="1997" y="208"/>
                </a:lnTo>
                <a:lnTo>
                  <a:pt x="2001" y="184"/>
                </a:lnTo>
                <a:lnTo>
                  <a:pt x="1975" y="163"/>
                </a:lnTo>
                <a:lnTo>
                  <a:pt x="1975" y="108"/>
                </a:lnTo>
                <a:lnTo>
                  <a:pt x="1917" y="90"/>
                </a:lnTo>
                <a:lnTo>
                  <a:pt x="1875" y="180"/>
                </a:lnTo>
                <a:lnTo>
                  <a:pt x="1697" y="214"/>
                </a:lnTo>
                <a:lnTo>
                  <a:pt x="1685" y="255"/>
                </a:lnTo>
                <a:lnTo>
                  <a:pt x="1584" y="271"/>
                </a:lnTo>
                <a:lnTo>
                  <a:pt x="1590" y="284"/>
                </a:lnTo>
                <a:lnTo>
                  <a:pt x="1487" y="339"/>
                </a:lnTo>
                <a:lnTo>
                  <a:pt x="1444" y="338"/>
                </a:lnTo>
                <a:lnTo>
                  <a:pt x="1442" y="321"/>
                </a:lnTo>
                <a:lnTo>
                  <a:pt x="1450" y="304"/>
                </a:lnTo>
                <a:lnTo>
                  <a:pt x="1460" y="293"/>
                </a:lnTo>
                <a:lnTo>
                  <a:pt x="1465" y="275"/>
                </a:lnTo>
                <a:lnTo>
                  <a:pt x="1450" y="234"/>
                </a:lnTo>
                <a:lnTo>
                  <a:pt x="1415" y="250"/>
                </a:lnTo>
                <a:lnTo>
                  <a:pt x="1427" y="182"/>
                </a:lnTo>
                <a:lnTo>
                  <a:pt x="1374" y="163"/>
                </a:lnTo>
                <a:lnTo>
                  <a:pt x="1333" y="208"/>
                </a:lnTo>
                <a:lnTo>
                  <a:pt x="1317" y="323"/>
                </a:lnTo>
                <a:lnTo>
                  <a:pt x="1286" y="327"/>
                </a:lnTo>
                <a:lnTo>
                  <a:pt x="1275" y="272"/>
                </a:lnTo>
                <a:lnTo>
                  <a:pt x="1301" y="185"/>
                </a:lnTo>
                <a:lnTo>
                  <a:pt x="1277" y="200"/>
                </a:lnTo>
                <a:lnTo>
                  <a:pt x="1321" y="153"/>
                </a:lnTo>
                <a:lnTo>
                  <a:pt x="1412" y="152"/>
                </a:lnTo>
                <a:lnTo>
                  <a:pt x="1395" y="129"/>
                </a:lnTo>
                <a:lnTo>
                  <a:pt x="1390" y="129"/>
                </a:lnTo>
                <a:lnTo>
                  <a:pt x="1256" y="116"/>
                </a:lnTo>
                <a:lnTo>
                  <a:pt x="1277" y="87"/>
                </a:lnTo>
                <a:lnTo>
                  <a:pt x="1195" y="125"/>
                </a:lnTo>
                <a:lnTo>
                  <a:pt x="1131" y="125"/>
                </a:lnTo>
                <a:lnTo>
                  <a:pt x="1208" y="65"/>
                </a:lnTo>
                <a:lnTo>
                  <a:pt x="1044" y="32"/>
                </a:lnTo>
                <a:lnTo>
                  <a:pt x="1023" y="0"/>
                </a:lnTo>
                <a:lnTo>
                  <a:pt x="1021" y="21"/>
                </a:lnTo>
                <a:lnTo>
                  <a:pt x="66" y="21"/>
                </a:lnTo>
                <a:lnTo>
                  <a:pt x="84" y="59"/>
                </a:lnTo>
                <a:lnTo>
                  <a:pt x="61" y="90"/>
                </a:lnTo>
                <a:lnTo>
                  <a:pt x="68" y="58"/>
                </a:lnTo>
                <a:lnTo>
                  <a:pt x="0" y="55"/>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238" name="Freeform 296"/>
          <p:cNvSpPr>
            <a:spLocks noChangeAspect="1"/>
          </p:cNvSpPr>
          <p:nvPr/>
        </p:nvSpPr>
        <p:spPr bwMode="auto">
          <a:xfrm>
            <a:off x="6583835" y="5517916"/>
            <a:ext cx="114519" cy="130044"/>
          </a:xfrm>
          <a:custGeom>
            <a:avLst/>
            <a:gdLst>
              <a:gd name="T0" fmla="*/ 0 w 181"/>
              <a:gd name="T1" fmla="*/ 49377129 h 186"/>
              <a:gd name="T2" fmla="*/ 7765749 w 181"/>
              <a:gd name="T3" fmla="*/ 2289070 h 186"/>
              <a:gd name="T4" fmla="*/ 14727860 w 181"/>
              <a:gd name="T5" fmla="*/ 0 h 186"/>
              <a:gd name="T6" fmla="*/ 42844872 w 181"/>
              <a:gd name="T7" fmla="*/ 23543743 h 186"/>
              <a:gd name="T8" fmla="*/ 48468274 w 181"/>
              <a:gd name="T9" fmla="*/ 33680728 h 186"/>
              <a:gd name="T10" fmla="*/ 46058392 w 181"/>
              <a:gd name="T11" fmla="*/ 45779692 h 186"/>
              <a:gd name="T12" fmla="*/ 32936775 w 181"/>
              <a:gd name="T13" fmla="*/ 60821909 h 186"/>
              <a:gd name="T14" fmla="*/ 0 w 181"/>
              <a:gd name="T15" fmla="*/ 49377129 h 1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1" h="186">
                <a:moveTo>
                  <a:pt x="0" y="151"/>
                </a:moveTo>
                <a:lnTo>
                  <a:pt x="29" y="7"/>
                </a:lnTo>
                <a:lnTo>
                  <a:pt x="55" y="0"/>
                </a:lnTo>
                <a:lnTo>
                  <a:pt x="160" y="72"/>
                </a:lnTo>
                <a:lnTo>
                  <a:pt x="181" y="103"/>
                </a:lnTo>
                <a:lnTo>
                  <a:pt x="172" y="140"/>
                </a:lnTo>
                <a:lnTo>
                  <a:pt x="123" y="186"/>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9" name="Freeform 297"/>
          <p:cNvSpPr>
            <a:spLocks noChangeAspect="1"/>
          </p:cNvSpPr>
          <p:nvPr/>
        </p:nvSpPr>
        <p:spPr bwMode="auto">
          <a:xfrm>
            <a:off x="6269397" y="4504727"/>
            <a:ext cx="285323" cy="273678"/>
          </a:xfrm>
          <a:custGeom>
            <a:avLst/>
            <a:gdLst>
              <a:gd name="T0" fmla="*/ 0 w 466"/>
              <a:gd name="T1" fmla="*/ 34476522 h 398"/>
              <a:gd name="T2" fmla="*/ 10783274 w 466"/>
              <a:gd name="T3" fmla="*/ 56301192 h 398"/>
              <a:gd name="T4" fmla="*/ 27836300 w 466"/>
              <a:gd name="T5" fmla="*/ 58831450 h 398"/>
              <a:gd name="T6" fmla="*/ 33353883 w 466"/>
              <a:gd name="T7" fmla="*/ 67688196 h 398"/>
              <a:gd name="T8" fmla="*/ 50406909 w 466"/>
              <a:gd name="T9" fmla="*/ 66738857 h 398"/>
              <a:gd name="T10" fmla="*/ 47899008 w 466"/>
              <a:gd name="T11" fmla="*/ 104694976 h 398"/>
              <a:gd name="T12" fmla="*/ 55422210 w 466"/>
              <a:gd name="T13" fmla="*/ 120509791 h 398"/>
              <a:gd name="T14" fmla="*/ 65704204 w 466"/>
              <a:gd name="T15" fmla="*/ 125886941 h 398"/>
              <a:gd name="T16" fmla="*/ 86519082 w 466"/>
              <a:gd name="T17" fmla="*/ 110704831 h 398"/>
              <a:gd name="T18" fmla="*/ 78243209 w 466"/>
              <a:gd name="T19" fmla="*/ 108174011 h 398"/>
              <a:gd name="T20" fmla="*/ 73980077 w 466"/>
              <a:gd name="T21" fmla="*/ 87614751 h 398"/>
              <a:gd name="T22" fmla="*/ 89026983 w 466"/>
              <a:gd name="T23" fmla="*/ 91410419 h 398"/>
              <a:gd name="T24" fmla="*/ 110343141 w 466"/>
              <a:gd name="T25" fmla="*/ 78125862 h 398"/>
              <a:gd name="T26" fmla="*/ 104324278 w 466"/>
              <a:gd name="T27" fmla="*/ 67688196 h 398"/>
              <a:gd name="T28" fmla="*/ 112098371 w 466"/>
              <a:gd name="T29" fmla="*/ 58515379 h 398"/>
              <a:gd name="T30" fmla="*/ 108587410 w 466"/>
              <a:gd name="T31" fmla="*/ 51240676 h 398"/>
              <a:gd name="T32" fmla="*/ 116863283 w 466"/>
              <a:gd name="T33" fmla="*/ 43332706 h 398"/>
              <a:gd name="T34" fmla="*/ 106330399 w 466"/>
              <a:gd name="T35" fmla="*/ 41751225 h 398"/>
              <a:gd name="T36" fmla="*/ 106330399 w 466"/>
              <a:gd name="T37" fmla="*/ 31946264 h 398"/>
              <a:gd name="T38" fmla="*/ 89528263 w 466"/>
              <a:gd name="T39" fmla="*/ 20875893 h 398"/>
              <a:gd name="T40" fmla="*/ 97302355 w 466"/>
              <a:gd name="T41" fmla="*/ 18029002 h 398"/>
              <a:gd name="T42" fmla="*/ 46143277 w 466"/>
              <a:gd name="T43" fmla="*/ 20243188 h 398"/>
              <a:gd name="T44" fmla="*/ 29090250 w 466"/>
              <a:gd name="T45" fmla="*/ 0 h 398"/>
              <a:gd name="T46" fmla="*/ 29842921 w 466"/>
              <a:gd name="T47" fmla="*/ 8856184 h 398"/>
              <a:gd name="T48" fmla="*/ 15548185 w 466"/>
              <a:gd name="T49" fmla="*/ 16763592 h 398"/>
              <a:gd name="T50" fmla="*/ 20062207 w 466"/>
              <a:gd name="T51" fmla="*/ 31946264 h 398"/>
              <a:gd name="T52" fmla="*/ 14545125 w 466"/>
              <a:gd name="T53" fmla="*/ 37323414 h 398"/>
              <a:gd name="T54" fmla="*/ 10783274 w 466"/>
              <a:gd name="T55" fmla="*/ 23722223 h 398"/>
              <a:gd name="T56" fmla="*/ 16551246 w 466"/>
              <a:gd name="T57" fmla="*/ 5377150 h 398"/>
              <a:gd name="T58" fmla="*/ 0 w 466"/>
              <a:gd name="T59" fmla="*/ 34476522 h 39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6" h="398">
                <a:moveTo>
                  <a:pt x="0" y="109"/>
                </a:moveTo>
                <a:lnTo>
                  <a:pt x="43" y="178"/>
                </a:lnTo>
                <a:lnTo>
                  <a:pt x="111" y="186"/>
                </a:lnTo>
                <a:lnTo>
                  <a:pt x="133" y="214"/>
                </a:lnTo>
                <a:lnTo>
                  <a:pt x="201" y="211"/>
                </a:lnTo>
                <a:lnTo>
                  <a:pt x="191" y="331"/>
                </a:lnTo>
                <a:lnTo>
                  <a:pt x="221" y="381"/>
                </a:lnTo>
                <a:lnTo>
                  <a:pt x="262" y="398"/>
                </a:lnTo>
                <a:lnTo>
                  <a:pt x="345" y="350"/>
                </a:lnTo>
                <a:lnTo>
                  <a:pt x="312" y="342"/>
                </a:lnTo>
                <a:lnTo>
                  <a:pt x="295" y="277"/>
                </a:lnTo>
                <a:lnTo>
                  <a:pt x="355" y="289"/>
                </a:lnTo>
                <a:lnTo>
                  <a:pt x="440" y="247"/>
                </a:lnTo>
                <a:lnTo>
                  <a:pt x="416" y="214"/>
                </a:lnTo>
                <a:lnTo>
                  <a:pt x="447" y="185"/>
                </a:lnTo>
                <a:lnTo>
                  <a:pt x="433" y="162"/>
                </a:lnTo>
                <a:lnTo>
                  <a:pt x="466" y="137"/>
                </a:lnTo>
                <a:lnTo>
                  <a:pt x="424" y="132"/>
                </a:lnTo>
                <a:lnTo>
                  <a:pt x="424" y="101"/>
                </a:lnTo>
                <a:lnTo>
                  <a:pt x="357" y="66"/>
                </a:lnTo>
                <a:lnTo>
                  <a:pt x="388" y="57"/>
                </a:lnTo>
                <a:lnTo>
                  <a:pt x="184" y="64"/>
                </a:lnTo>
                <a:lnTo>
                  <a:pt x="116" y="0"/>
                </a:lnTo>
                <a:lnTo>
                  <a:pt x="119" y="28"/>
                </a:lnTo>
                <a:lnTo>
                  <a:pt x="62" y="53"/>
                </a:lnTo>
                <a:lnTo>
                  <a:pt x="80" y="101"/>
                </a:lnTo>
                <a:lnTo>
                  <a:pt x="58" y="118"/>
                </a:lnTo>
                <a:lnTo>
                  <a:pt x="43" y="75"/>
                </a:lnTo>
                <a:lnTo>
                  <a:pt x="66" y="17"/>
                </a:lnTo>
                <a:lnTo>
                  <a:pt x="0" y="10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240" name="Freeform 298"/>
          <p:cNvSpPr>
            <a:spLocks noChangeAspect="1"/>
          </p:cNvSpPr>
          <p:nvPr/>
        </p:nvSpPr>
        <p:spPr bwMode="auto">
          <a:xfrm>
            <a:off x="10001889" y="4240755"/>
            <a:ext cx="151395" cy="353259"/>
          </a:xfrm>
          <a:custGeom>
            <a:avLst/>
            <a:gdLst>
              <a:gd name="T0" fmla="*/ 0 w 242"/>
              <a:gd name="T1" fmla="*/ 8120078 h 517"/>
              <a:gd name="T2" fmla="*/ 9425027 w 242"/>
              <a:gd name="T3" fmla="*/ 25297424 h 517"/>
              <a:gd name="T4" fmla="*/ 21730264 w 242"/>
              <a:gd name="T5" fmla="*/ 31856077 h 517"/>
              <a:gd name="T6" fmla="*/ 15708378 w 242"/>
              <a:gd name="T7" fmla="*/ 44348590 h 517"/>
              <a:gd name="T8" fmla="*/ 37700619 w 242"/>
              <a:gd name="T9" fmla="*/ 65897813 h 517"/>
              <a:gd name="T10" fmla="*/ 47649600 w 242"/>
              <a:gd name="T11" fmla="*/ 94942879 h 517"/>
              <a:gd name="T12" fmla="*/ 48696484 w 242"/>
              <a:gd name="T13" fmla="*/ 119615509 h 517"/>
              <a:gd name="T14" fmla="*/ 21468287 w 242"/>
              <a:gd name="T15" fmla="*/ 141477687 h 517"/>
              <a:gd name="T16" fmla="*/ 25919336 w 242"/>
              <a:gd name="T17" fmla="*/ 161465485 h 517"/>
              <a:gd name="T18" fmla="*/ 34558943 w 242"/>
              <a:gd name="T19" fmla="*/ 147099150 h 517"/>
              <a:gd name="T20" fmla="*/ 39271457 w 242"/>
              <a:gd name="T21" fmla="*/ 150846792 h 517"/>
              <a:gd name="T22" fmla="*/ 41627714 w 242"/>
              <a:gd name="T23" fmla="*/ 142101921 h 517"/>
              <a:gd name="T24" fmla="*/ 63357978 w 242"/>
              <a:gd name="T25" fmla="*/ 127423190 h 517"/>
              <a:gd name="T26" fmla="*/ 60216302 w 242"/>
              <a:gd name="T27" fmla="*/ 86822801 h 517"/>
              <a:gd name="T28" fmla="*/ 31155291 w 242"/>
              <a:gd name="T29" fmla="*/ 49345260 h 517"/>
              <a:gd name="T30" fmla="*/ 34296967 w 242"/>
              <a:gd name="T31" fmla="*/ 37165144 h 517"/>
              <a:gd name="T32" fmla="*/ 51838159 w 242"/>
              <a:gd name="T33" fmla="*/ 18738770 h 517"/>
              <a:gd name="T34" fmla="*/ 26966220 w 242"/>
              <a:gd name="T35" fmla="*/ 0 h 517"/>
              <a:gd name="T36" fmla="*/ 0 w 242"/>
              <a:gd name="T37" fmla="*/ 8120078 h 5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2" h="517">
                <a:moveTo>
                  <a:pt x="0" y="26"/>
                </a:moveTo>
                <a:lnTo>
                  <a:pt x="36" y="81"/>
                </a:lnTo>
                <a:lnTo>
                  <a:pt x="83" y="102"/>
                </a:lnTo>
                <a:lnTo>
                  <a:pt x="60" y="142"/>
                </a:lnTo>
                <a:lnTo>
                  <a:pt x="144" y="211"/>
                </a:lnTo>
                <a:lnTo>
                  <a:pt x="182" y="304"/>
                </a:lnTo>
                <a:lnTo>
                  <a:pt x="186" y="383"/>
                </a:lnTo>
                <a:lnTo>
                  <a:pt x="82" y="453"/>
                </a:lnTo>
                <a:lnTo>
                  <a:pt x="99" y="517"/>
                </a:lnTo>
                <a:lnTo>
                  <a:pt x="132" y="471"/>
                </a:lnTo>
                <a:lnTo>
                  <a:pt x="150" y="483"/>
                </a:lnTo>
                <a:lnTo>
                  <a:pt x="159" y="455"/>
                </a:lnTo>
                <a:lnTo>
                  <a:pt x="242" y="408"/>
                </a:lnTo>
                <a:lnTo>
                  <a:pt x="230" y="278"/>
                </a:lnTo>
                <a:lnTo>
                  <a:pt x="119" y="158"/>
                </a:lnTo>
                <a:lnTo>
                  <a:pt x="131" y="119"/>
                </a:lnTo>
                <a:lnTo>
                  <a:pt x="198" y="60"/>
                </a:lnTo>
                <a:lnTo>
                  <a:pt x="103" y="0"/>
                </a:lnTo>
                <a:lnTo>
                  <a:pt x="0" y="2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241" name="Freeform 299"/>
          <p:cNvSpPr>
            <a:spLocks noChangeAspect="1"/>
          </p:cNvSpPr>
          <p:nvPr/>
        </p:nvSpPr>
        <p:spPr bwMode="auto">
          <a:xfrm>
            <a:off x="8753843" y="4341685"/>
            <a:ext cx="201861" cy="153336"/>
          </a:xfrm>
          <a:custGeom>
            <a:avLst/>
            <a:gdLst>
              <a:gd name="T0" fmla="*/ 0 w 334"/>
              <a:gd name="T1" fmla="*/ 70215044 h 224"/>
              <a:gd name="T2" fmla="*/ 21502051 w 334"/>
              <a:gd name="T3" fmla="*/ 54855433 h 224"/>
              <a:gd name="T4" fmla="*/ 17592542 w 334"/>
              <a:gd name="T5" fmla="*/ 47018862 h 224"/>
              <a:gd name="T6" fmla="*/ 23945926 w 334"/>
              <a:gd name="T7" fmla="*/ 37928732 h 224"/>
              <a:gd name="T8" fmla="*/ 45692166 w 334"/>
              <a:gd name="T9" fmla="*/ 7523040 h 224"/>
              <a:gd name="T10" fmla="*/ 72814537 w 334"/>
              <a:gd name="T11" fmla="*/ 0 h 224"/>
              <a:gd name="T12" fmla="*/ 81610808 w 334"/>
              <a:gd name="T13" fmla="*/ 27270951 h 224"/>
              <a:gd name="T14" fmla="*/ 74769045 w 334"/>
              <a:gd name="T15" fmla="*/ 37928732 h 224"/>
              <a:gd name="T16" fmla="*/ 43737659 w 334"/>
              <a:gd name="T17" fmla="*/ 56736053 h 224"/>
              <a:gd name="T18" fmla="*/ 0 w 334"/>
              <a:gd name="T19" fmla="*/ 70215044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4" h="224">
                <a:moveTo>
                  <a:pt x="0" y="224"/>
                </a:moveTo>
                <a:lnTo>
                  <a:pt x="88" y="175"/>
                </a:lnTo>
                <a:lnTo>
                  <a:pt x="72" y="150"/>
                </a:lnTo>
                <a:lnTo>
                  <a:pt x="98" y="121"/>
                </a:lnTo>
                <a:lnTo>
                  <a:pt x="187" y="24"/>
                </a:lnTo>
                <a:lnTo>
                  <a:pt x="298" y="0"/>
                </a:lnTo>
                <a:lnTo>
                  <a:pt x="334" y="87"/>
                </a:lnTo>
                <a:lnTo>
                  <a:pt x="306" y="121"/>
                </a:lnTo>
                <a:lnTo>
                  <a:pt x="179" y="181"/>
                </a:lnTo>
                <a:lnTo>
                  <a:pt x="0"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2" name="Freeform 300"/>
          <p:cNvSpPr>
            <a:spLocks noChangeAspect="1"/>
          </p:cNvSpPr>
          <p:nvPr/>
        </p:nvSpPr>
        <p:spPr bwMode="auto">
          <a:xfrm>
            <a:off x="8732493" y="4382446"/>
            <a:ext cx="81521" cy="112577"/>
          </a:xfrm>
          <a:custGeom>
            <a:avLst/>
            <a:gdLst>
              <a:gd name="T0" fmla="*/ 0 w 125"/>
              <a:gd name="T1" fmla="*/ 10401668 h 164"/>
              <a:gd name="T2" fmla="*/ 7682027 w 125"/>
              <a:gd name="T3" fmla="*/ 51693937 h 164"/>
              <a:gd name="T4" fmla="*/ 32719289 w 125"/>
              <a:gd name="T5" fmla="*/ 36248917 h 164"/>
              <a:gd name="T6" fmla="*/ 28167254 w 125"/>
              <a:gd name="T7" fmla="*/ 28368644 h 164"/>
              <a:gd name="T8" fmla="*/ 35564445 w 125"/>
              <a:gd name="T9" fmla="*/ 19227393 h 164"/>
              <a:gd name="T10" fmla="*/ 35564445 w 125"/>
              <a:gd name="T11" fmla="*/ 7564747 h 164"/>
              <a:gd name="T12" fmla="*/ 17640071 w 125"/>
              <a:gd name="T13" fmla="*/ 0 h 164"/>
              <a:gd name="T14" fmla="*/ 0 w 125"/>
              <a:gd name="T15" fmla="*/ 10401668 h 1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 h="164">
                <a:moveTo>
                  <a:pt x="0" y="33"/>
                </a:moveTo>
                <a:lnTo>
                  <a:pt x="27" y="164"/>
                </a:lnTo>
                <a:lnTo>
                  <a:pt x="115" y="115"/>
                </a:lnTo>
                <a:lnTo>
                  <a:pt x="99" y="90"/>
                </a:lnTo>
                <a:lnTo>
                  <a:pt x="125" y="61"/>
                </a:lnTo>
                <a:lnTo>
                  <a:pt x="125" y="24"/>
                </a:lnTo>
                <a:lnTo>
                  <a:pt x="62" y="0"/>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3" name="Freeform 301"/>
          <p:cNvSpPr>
            <a:spLocks noChangeAspect="1"/>
          </p:cNvSpPr>
          <p:nvPr/>
        </p:nvSpPr>
        <p:spPr bwMode="auto">
          <a:xfrm>
            <a:off x="8072562" y="4931742"/>
            <a:ext cx="271735" cy="291147"/>
          </a:xfrm>
          <a:custGeom>
            <a:avLst/>
            <a:gdLst>
              <a:gd name="T0" fmla="*/ 0 w 439"/>
              <a:gd name="T1" fmla="*/ 123857194 h 429"/>
              <a:gd name="T2" fmla="*/ 14865437 w 439"/>
              <a:gd name="T3" fmla="*/ 119543746 h 429"/>
              <a:gd name="T4" fmla="*/ 87143263 w 439"/>
              <a:gd name="T5" fmla="*/ 132176027 h 429"/>
              <a:gd name="T6" fmla="*/ 103802900 w 439"/>
              <a:gd name="T7" fmla="*/ 126630323 h 429"/>
              <a:gd name="T8" fmla="*/ 92782034 w 439"/>
              <a:gd name="T9" fmla="*/ 116462552 h 429"/>
              <a:gd name="T10" fmla="*/ 92782034 w 439"/>
              <a:gd name="T11" fmla="*/ 76409261 h 429"/>
              <a:gd name="T12" fmla="*/ 112517227 w 439"/>
              <a:gd name="T13" fmla="*/ 76409261 h 429"/>
              <a:gd name="T14" fmla="*/ 110979196 w 439"/>
              <a:gd name="T15" fmla="*/ 54225892 h 429"/>
              <a:gd name="T16" fmla="*/ 92782034 w 439"/>
              <a:gd name="T17" fmla="*/ 56382893 h 429"/>
              <a:gd name="T18" fmla="*/ 90987834 w 439"/>
              <a:gd name="T19" fmla="*/ 18486049 h 429"/>
              <a:gd name="T20" fmla="*/ 82529677 w 439"/>
              <a:gd name="T21" fmla="*/ 11400026 h 429"/>
              <a:gd name="T22" fmla="*/ 71252135 w 439"/>
              <a:gd name="T23" fmla="*/ 12016154 h 429"/>
              <a:gd name="T24" fmla="*/ 68433256 w 439"/>
              <a:gd name="T25" fmla="*/ 23415625 h 429"/>
              <a:gd name="T26" fmla="*/ 55874359 w 439"/>
              <a:gd name="T27" fmla="*/ 24648435 h 429"/>
              <a:gd name="T28" fmla="*/ 41008416 w 439"/>
              <a:gd name="T29" fmla="*/ 0 h 429"/>
              <a:gd name="T30" fmla="*/ 7176296 w 439"/>
              <a:gd name="T31" fmla="*/ 5237640 h 429"/>
              <a:gd name="T32" fmla="*/ 19479023 w 439"/>
              <a:gd name="T33" fmla="*/ 55458702 h 429"/>
              <a:gd name="T34" fmla="*/ 0 w 439"/>
              <a:gd name="T35" fmla="*/ 123857194 h 4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9" h="429">
                <a:moveTo>
                  <a:pt x="0" y="402"/>
                </a:moveTo>
                <a:lnTo>
                  <a:pt x="58" y="388"/>
                </a:lnTo>
                <a:lnTo>
                  <a:pt x="340" y="429"/>
                </a:lnTo>
                <a:lnTo>
                  <a:pt x="405" y="411"/>
                </a:lnTo>
                <a:lnTo>
                  <a:pt x="362" y="378"/>
                </a:lnTo>
                <a:lnTo>
                  <a:pt x="362" y="248"/>
                </a:lnTo>
                <a:lnTo>
                  <a:pt x="439" y="248"/>
                </a:lnTo>
                <a:lnTo>
                  <a:pt x="433" y="176"/>
                </a:lnTo>
                <a:lnTo>
                  <a:pt x="362" y="183"/>
                </a:lnTo>
                <a:lnTo>
                  <a:pt x="355" y="60"/>
                </a:lnTo>
                <a:lnTo>
                  <a:pt x="322" y="37"/>
                </a:lnTo>
                <a:lnTo>
                  <a:pt x="278" y="39"/>
                </a:lnTo>
                <a:lnTo>
                  <a:pt x="267" y="76"/>
                </a:lnTo>
                <a:lnTo>
                  <a:pt x="218" y="80"/>
                </a:lnTo>
                <a:lnTo>
                  <a:pt x="160" y="0"/>
                </a:lnTo>
                <a:lnTo>
                  <a:pt x="28" y="17"/>
                </a:lnTo>
                <a:lnTo>
                  <a:pt x="76" y="180"/>
                </a:lnTo>
                <a:lnTo>
                  <a:pt x="0"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4" name="Freeform 302"/>
          <p:cNvSpPr>
            <a:spLocks noChangeAspect="1"/>
          </p:cNvSpPr>
          <p:nvPr/>
        </p:nvSpPr>
        <p:spPr bwMode="auto">
          <a:xfrm>
            <a:off x="8082266" y="4902625"/>
            <a:ext cx="23291" cy="29115"/>
          </a:xfrm>
          <a:custGeom>
            <a:avLst/>
            <a:gdLst>
              <a:gd name="T0" fmla="*/ 0 w 35"/>
              <a:gd name="T1" fmla="*/ 4712467 h 38"/>
              <a:gd name="T2" fmla="*/ 3554730 w 35"/>
              <a:gd name="T3" fmla="*/ 14922604 h 38"/>
              <a:gd name="T4" fmla="*/ 10368643 w 35"/>
              <a:gd name="T5" fmla="*/ 0 h 38"/>
              <a:gd name="T6" fmla="*/ 0 w 35"/>
              <a:gd name="T7" fmla="*/ 471246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8">
                <a:moveTo>
                  <a:pt x="0" y="12"/>
                </a:moveTo>
                <a:lnTo>
                  <a:pt x="12" y="38"/>
                </a:lnTo>
                <a:lnTo>
                  <a:pt x="35" y="0"/>
                </a:lnTo>
                <a:lnTo>
                  <a:pt x="0" y="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5" name="Freeform 303"/>
          <p:cNvSpPr>
            <a:spLocks noChangeAspect="1"/>
          </p:cNvSpPr>
          <p:nvPr/>
        </p:nvSpPr>
        <p:spPr bwMode="auto">
          <a:xfrm>
            <a:off x="8253072" y="5217065"/>
            <a:ext cx="199921" cy="215449"/>
          </a:xfrm>
          <a:custGeom>
            <a:avLst/>
            <a:gdLst>
              <a:gd name="T0" fmla="*/ 0 w 326"/>
              <a:gd name="T1" fmla="*/ 74270496 h 322"/>
              <a:gd name="T2" fmla="*/ 0 w 326"/>
              <a:gd name="T3" fmla="*/ 45221072 h 322"/>
              <a:gd name="T4" fmla="*/ 9056915 w 326"/>
              <a:gd name="T5" fmla="*/ 44921728 h 322"/>
              <a:gd name="T6" fmla="*/ 9056915 w 326"/>
              <a:gd name="T7" fmla="*/ 7486864 h 322"/>
              <a:gd name="T8" fmla="*/ 25661008 w 326"/>
              <a:gd name="T9" fmla="*/ 2994527 h 322"/>
              <a:gd name="T10" fmla="*/ 31195371 w 326"/>
              <a:gd name="T11" fmla="*/ 9583360 h 322"/>
              <a:gd name="T12" fmla="*/ 45786649 w 326"/>
              <a:gd name="T13" fmla="*/ 0 h 322"/>
              <a:gd name="T14" fmla="*/ 70189711 w 326"/>
              <a:gd name="T15" fmla="*/ 40130048 h 322"/>
              <a:gd name="T16" fmla="*/ 82013807 w 326"/>
              <a:gd name="T17" fmla="*/ 47018225 h 322"/>
              <a:gd name="T18" fmla="*/ 48805621 w 326"/>
              <a:gd name="T19" fmla="*/ 83254623 h 322"/>
              <a:gd name="T20" fmla="*/ 29686136 w 326"/>
              <a:gd name="T21" fmla="*/ 83254623 h 322"/>
              <a:gd name="T22" fmla="*/ 19371275 w 326"/>
              <a:gd name="T23" fmla="*/ 96132400 h 322"/>
              <a:gd name="T24" fmla="*/ 7295890 w 326"/>
              <a:gd name="T25" fmla="*/ 96431743 h 322"/>
              <a:gd name="T26" fmla="*/ 7547178 w 326"/>
              <a:gd name="T27" fmla="*/ 85051777 h 322"/>
              <a:gd name="T28" fmla="*/ 0 w 326"/>
              <a:gd name="T29" fmla="*/ 74270496 h 3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6" h="322">
                <a:moveTo>
                  <a:pt x="0" y="248"/>
                </a:moveTo>
                <a:lnTo>
                  <a:pt x="0" y="151"/>
                </a:lnTo>
                <a:lnTo>
                  <a:pt x="36" y="150"/>
                </a:lnTo>
                <a:lnTo>
                  <a:pt x="36" y="25"/>
                </a:lnTo>
                <a:lnTo>
                  <a:pt x="102" y="10"/>
                </a:lnTo>
                <a:lnTo>
                  <a:pt x="124" y="32"/>
                </a:lnTo>
                <a:lnTo>
                  <a:pt x="182" y="0"/>
                </a:lnTo>
                <a:lnTo>
                  <a:pt x="279" y="134"/>
                </a:lnTo>
                <a:lnTo>
                  <a:pt x="326" y="157"/>
                </a:lnTo>
                <a:lnTo>
                  <a:pt x="194" y="278"/>
                </a:lnTo>
                <a:lnTo>
                  <a:pt x="118" y="278"/>
                </a:lnTo>
                <a:lnTo>
                  <a:pt x="77" y="321"/>
                </a:lnTo>
                <a:lnTo>
                  <a:pt x="29" y="322"/>
                </a:lnTo>
                <a:lnTo>
                  <a:pt x="30" y="284"/>
                </a:lnTo>
                <a:lnTo>
                  <a:pt x="0"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6" name="Freeform 304"/>
          <p:cNvSpPr>
            <a:spLocks noChangeAspect="1"/>
          </p:cNvSpPr>
          <p:nvPr/>
        </p:nvSpPr>
        <p:spPr bwMode="auto">
          <a:xfrm>
            <a:off x="8447167" y="4850220"/>
            <a:ext cx="36879" cy="46583"/>
          </a:xfrm>
          <a:custGeom>
            <a:avLst/>
            <a:gdLst>
              <a:gd name="T0" fmla="*/ 0 w 60"/>
              <a:gd name="T1" fmla="*/ 3049104 h 69"/>
              <a:gd name="T2" fmla="*/ 1769060 w 60"/>
              <a:gd name="T3" fmla="*/ 10976113 h 69"/>
              <a:gd name="T4" fmla="*/ 5560046 w 60"/>
              <a:gd name="T5" fmla="*/ 21037826 h 69"/>
              <a:gd name="T6" fmla="*/ 15163443 w 60"/>
              <a:gd name="T7" fmla="*/ 8841961 h 69"/>
              <a:gd name="T8" fmla="*/ 14658213 w 60"/>
              <a:gd name="T9" fmla="*/ 0 h 69"/>
              <a:gd name="T10" fmla="*/ 0 w 60"/>
              <a:gd name="T11" fmla="*/ 3049104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69">
                <a:moveTo>
                  <a:pt x="0" y="10"/>
                </a:moveTo>
                <a:lnTo>
                  <a:pt x="7" y="36"/>
                </a:lnTo>
                <a:lnTo>
                  <a:pt x="22" y="69"/>
                </a:lnTo>
                <a:lnTo>
                  <a:pt x="60" y="29"/>
                </a:lnTo>
                <a:lnTo>
                  <a:pt x="58" y="0"/>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7" name="Freeform 305"/>
          <p:cNvSpPr>
            <a:spLocks noChangeAspect="1"/>
          </p:cNvSpPr>
          <p:nvPr/>
        </p:nvSpPr>
        <p:spPr bwMode="auto">
          <a:xfrm>
            <a:off x="8006569" y="4493081"/>
            <a:ext cx="163041" cy="263972"/>
          </a:xfrm>
          <a:custGeom>
            <a:avLst/>
            <a:gdLst>
              <a:gd name="T0" fmla="*/ 0 w 268"/>
              <a:gd name="T1" fmla="*/ 85635153 h 389"/>
              <a:gd name="T2" fmla="*/ 9408141 w 268"/>
              <a:gd name="T3" fmla="*/ 62840220 h 389"/>
              <a:gd name="T4" fmla="*/ 25500700 w 268"/>
              <a:gd name="T5" fmla="*/ 65920542 h 389"/>
              <a:gd name="T6" fmla="*/ 43326808 w 268"/>
              <a:gd name="T7" fmla="*/ 19406579 h 389"/>
              <a:gd name="T8" fmla="*/ 51992070 w 268"/>
              <a:gd name="T9" fmla="*/ 11089157 h 389"/>
              <a:gd name="T10" fmla="*/ 48525965 w 268"/>
              <a:gd name="T11" fmla="*/ 1848193 h 389"/>
              <a:gd name="T12" fmla="*/ 52734452 w 268"/>
              <a:gd name="T13" fmla="*/ 0 h 389"/>
              <a:gd name="T14" fmla="*/ 58924280 w 268"/>
              <a:gd name="T15" fmla="*/ 28955576 h 389"/>
              <a:gd name="T16" fmla="*/ 48525965 w 268"/>
              <a:gd name="T17" fmla="*/ 34192122 h 389"/>
              <a:gd name="T18" fmla="*/ 60657332 w 268"/>
              <a:gd name="T19" fmla="*/ 57295087 h 389"/>
              <a:gd name="T20" fmla="*/ 52734452 w 268"/>
              <a:gd name="T21" fmla="*/ 84403025 h 389"/>
              <a:gd name="T22" fmla="*/ 66351576 w 268"/>
              <a:gd name="T23" fmla="*/ 105041178 h 389"/>
              <a:gd name="T24" fmla="*/ 64866316 w 268"/>
              <a:gd name="T25" fmla="*/ 119827275 h 389"/>
              <a:gd name="T26" fmla="*/ 42088843 w 268"/>
              <a:gd name="T27" fmla="*/ 113050568 h 389"/>
              <a:gd name="T28" fmla="*/ 24757821 w 268"/>
              <a:gd name="T29" fmla="*/ 112742536 h 389"/>
              <a:gd name="T30" fmla="*/ 10646107 w 268"/>
              <a:gd name="T31" fmla="*/ 113050568 h 389"/>
              <a:gd name="T32" fmla="*/ 10398315 w 268"/>
              <a:gd name="T33" fmla="*/ 93335957 h 389"/>
              <a:gd name="T34" fmla="*/ 0 w 268"/>
              <a:gd name="T35" fmla="*/ 85635153 h 3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8" h="389">
                <a:moveTo>
                  <a:pt x="0" y="278"/>
                </a:moveTo>
                <a:lnTo>
                  <a:pt x="38" y="204"/>
                </a:lnTo>
                <a:lnTo>
                  <a:pt x="103" y="214"/>
                </a:lnTo>
                <a:lnTo>
                  <a:pt x="175" y="63"/>
                </a:lnTo>
                <a:lnTo>
                  <a:pt x="210" y="36"/>
                </a:lnTo>
                <a:lnTo>
                  <a:pt x="196" y="6"/>
                </a:lnTo>
                <a:lnTo>
                  <a:pt x="213" y="0"/>
                </a:lnTo>
                <a:lnTo>
                  <a:pt x="238" y="94"/>
                </a:lnTo>
                <a:lnTo>
                  <a:pt x="196" y="111"/>
                </a:lnTo>
                <a:lnTo>
                  <a:pt x="245" y="186"/>
                </a:lnTo>
                <a:lnTo>
                  <a:pt x="213" y="274"/>
                </a:lnTo>
                <a:lnTo>
                  <a:pt x="268" y="341"/>
                </a:lnTo>
                <a:lnTo>
                  <a:pt x="262" y="389"/>
                </a:lnTo>
                <a:lnTo>
                  <a:pt x="170" y="367"/>
                </a:lnTo>
                <a:lnTo>
                  <a:pt x="100" y="366"/>
                </a:lnTo>
                <a:lnTo>
                  <a:pt x="43" y="367"/>
                </a:lnTo>
                <a:lnTo>
                  <a:pt x="42" y="303"/>
                </a:lnTo>
                <a:lnTo>
                  <a:pt x="0" y="2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8" name="Freeform 306"/>
          <p:cNvSpPr>
            <a:spLocks noChangeAspect="1"/>
          </p:cNvSpPr>
          <p:nvPr/>
        </p:nvSpPr>
        <p:spPr bwMode="auto">
          <a:xfrm>
            <a:off x="8136612" y="4535782"/>
            <a:ext cx="277559" cy="188273"/>
          </a:xfrm>
          <a:custGeom>
            <a:avLst/>
            <a:gdLst>
              <a:gd name="T0" fmla="*/ 0 w 454"/>
              <a:gd name="T1" fmla="*/ 64421561 h 280"/>
              <a:gd name="T2" fmla="*/ 8000958 w 454"/>
              <a:gd name="T3" fmla="*/ 37806008 h 280"/>
              <a:gd name="T4" fmla="*/ 36004062 w 454"/>
              <a:gd name="T5" fmla="*/ 30849646 h 280"/>
              <a:gd name="T6" fmla="*/ 39004234 w 454"/>
              <a:gd name="T7" fmla="*/ 22381460 h 280"/>
              <a:gd name="T8" fmla="*/ 52005978 w 454"/>
              <a:gd name="T9" fmla="*/ 19356716 h 280"/>
              <a:gd name="T10" fmla="*/ 71258081 w 454"/>
              <a:gd name="T11" fmla="*/ 0 h 280"/>
              <a:gd name="T12" fmla="*/ 77508939 w 454"/>
              <a:gd name="T13" fmla="*/ 22683935 h 280"/>
              <a:gd name="T14" fmla="*/ 92260783 w 454"/>
              <a:gd name="T15" fmla="*/ 30849646 h 280"/>
              <a:gd name="T16" fmla="*/ 113513000 w 454"/>
              <a:gd name="T17" fmla="*/ 61397367 h 280"/>
              <a:gd name="T18" fmla="*/ 60756979 w 454"/>
              <a:gd name="T19" fmla="*/ 70470501 h 280"/>
              <a:gd name="T20" fmla="*/ 43755006 w 454"/>
              <a:gd name="T21" fmla="*/ 61397367 h 280"/>
              <a:gd name="T22" fmla="*/ 36004062 w 454"/>
              <a:gd name="T23" fmla="*/ 76519440 h 280"/>
              <a:gd name="T24" fmla="*/ 21002203 w 454"/>
              <a:gd name="T25" fmla="*/ 76519440 h 280"/>
              <a:gd name="T26" fmla="*/ 13751788 w 454"/>
              <a:gd name="T27" fmla="*/ 84685701 h 280"/>
              <a:gd name="T28" fmla="*/ 0 w 454"/>
              <a:gd name="T29" fmla="*/ 64421561 h 2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4" h="280">
                <a:moveTo>
                  <a:pt x="0" y="213"/>
                </a:moveTo>
                <a:lnTo>
                  <a:pt x="32" y="125"/>
                </a:lnTo>
                <a:lnTo>
                  <a:pt x="144" y="102"/>
                </a:lnTo>
                <a:lnTo>
                  <a:pt x="156" y="74"/>
                </a:lnTo>
                <a:lnTo>
                  <a:pt x="208" y="64"/>
                </a:lnTo>
                <a:lnTo>
                  <a:pt x="285" y="0"/>
                </a:lnTo>
                <a:lnTo>
                  <a:pt x="310" y="75"/>
                </a:lnTo>
                <a:lnTo>
                  <a:pt x="369" y="102"/>
                </a:lnTo>
                <a:lnTo>
                  <a:pt x="454" y="203"/>
                </a:lnTo>
                <a:lnTo>
                  <a:pt x="243" y="233"/>
                </a:lnTo>
                <a:lnTo>
                  <a:pt x="175" y="203"/>
                </a:lnTo>
                <a:lnTo>
                  <a:pt x="144" y="253"/>
                </a:lnTo>
                <a:lnTo>
                  <a:pt x="84" y="253"/>
                </a:lnTo>
                <a:lnTo>
                  <a:pt x="55" y="280"/>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9" name="Freeform 307"/>
          <p:cNvSpPr>
            <a:spLocks noChangeAspect="1"/>
          </p:cNvSpPr>
          <p:nvPr/>
        </p:nvSpPr>
        <p:spPr bwMode="auto">
          <a:xfrm>
            <a:off x="8115263" y="4232992"/>
            <a:ext cx="227094" cy="386254"/>
          </a:xfrm>
          <a:custGeom>
            <a:avLst/>
            <a:gdLst>
              <a:gd name="T0" fmla="*/ 0 w 371"/>
              <a:gd name="T1" fmla="*/ 100579806 h 567"/>
              <a:gd name="T2" fmla="*/ 13283950 w 371"/>
              <a:gd name="T3" fmla="*/ 109582463 h 567"/>
              <a:gd name="T4" fmla="*/ 9774973 w 371"/>
              <a:gd name="T5" fmla="*/ 118274221 h 567"/>
              <a:gd name="T6" fmla="*/ 16040968 w 371"/>
              <a:gd name="T7" fmla="*/ 147455130 h 567"/>
              <a:gd name="T8" fmla="*/ 5514036 w 371"/>
              <a:gd name="T9" fmla="*/ 152732587 h 567"/>
              <a:gd name="T10" fmla="*/ 17795207 w 371"/>
              <a:gd name="T11" fmla="*/ 176014800 h 567"/>
              <a:gd name="T12" fmla="*/ 45867026 w 371"/>
              <a:gd name="T13" fmla="*/ 168874743 h 567"/>
              <a:gd name="T14" fmla="*/ 48874864 w 371"/>
              <a:gd name="T15" fmla="*/ 160182985 h 567"/>
              <a:gd name="T16" fmla="*/ 61907994 w 371"/>
              <a:gd name="T17" fmla="*/ 157078467 h 567"/>
              <a:gd name="T18" fmla="*/ 81207120 w 371"/>
              <a:gd name="T19" fmla="*/ 137210555 h 567"/>
              <a:gd name="T20" fmla="*/ 74439985 w 371"/>
              <a:gd name="T21" fmla="*/ 116101282 h 567"/>
              <a:gd name="T22" fmla="*/ 83713318 w 371"/>
              <a:gd name="T23" fmla="*/ 87231271 h 567"/>
              <a:gd name="T24" fmla="*/ 92486012 w 371"/>
              <a:gd name="T25" fmla="*/ 85058331 h 567"/>
              <a:gd name="T26" fmla="*/ 92987151 w 371"/>
              <a:gd name="T27" fmla="*/ 44391486 h 567"/>
              <a:gd name="T28" fmla="*/ 23309243 w 371"/>
              <a:gd name="T29" fmla="*/ 0 h 567"/>
              <a:gd name="T30" fmla="*/ 14035910 w 371"/>
              <a:gd name="T31" fmla="*/ 4345879 h 567"/>
              <a:gd name="T32" fmla="*/ 14035910 w 371"/>
              <a:gd name="T33" fmla="*/ 21419614 h 567"/>
              <a:gd name="T34" fmla="*/ 23309243 w 371"/>
              <a:gd name="T35" fmla="*/ 33526788 h 567"/>
              <a:gd name="T36" fmla="*/ 17795207 w 371"/>
              <a:gd name="T37" fmla="*/ 72330476 h 567"/>
              <a:gd name="T38" fmla="*/ 0 w 371"/>
              <a:gd name="T39" fmla="*/ 100579806 h 5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71" h="567">
                <a:moveTo>
                  <a:pt x="0" y="324"/>
                </a:moveTo>
                <a:lnTo>
                  <a:pt x="53" y="353"/>
                </a:lnTo>
                <a:lnTo>
                  <a:pt x="39" y="381"/>
                </a:lnTo>
                <a:lnTo>
                  <a:pt x="64" y="475"/>
                </a:lnTo>
                <a:lnTo>
                  <a:pt x="22" y="492"/>
                </a:lnTo>
                <a:lnTo>
                  <a:pt x="71" y="567"/>
                </a:lnTo>
                <a:lnTo>
                  <a:pt x="183" y="544"/>
                </a:lnTo>
                <a:lnTo>
                  <a:pt x="195" y="516"/>
                </a:lnTo>
                <a:lnTo>
                  <a:pt x="247" y="506"/>
                </a:lnTo>
                <a:lnTo>
                  <a:pt x="324" y="442"/>
                </a:lnTo>
                <a:lnTo>
                  <a:pt x="297" y="374"/>
                </a:lnTo>
                <a:lnTo>
                  <a:pt x="334" y="281"/>
                </a:lnTo>
                <a:lnTo>
                  <a:pt x="369" y="274"/>
                </a:lnTo>
                <a:lnTo>
                  <a:pt x="371" y="143"/>
                </a:lnTo>
                <a:lnTo>
                  <a:pt x="93" y="0"/>
                </a:lnTo>
                <a:lnTo>
                  <a:pt x="56" y="14"/>
                </a:lnTo>
                <a:lnTo>
                  <a:pt x="56" y="69"/>
                </a:lnTo>
                <a:lnTo>
                  <a:pt x="93" y="108"/>
                </a:lnTo>
                <a:lnTo>
                  <a:pt x="71" y="233"/>
                </a:lnTo>
                <a:lnTo>
                  <a:pt x="0" y="3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0" name="Freeform 308"/>
          <p:cNvSpPr>
            <a:spLocks noChangeAspect="1"/>
          </p:cNvSpPr>
          <p:nvPr/>
        </p:nvSpPr>
        <p:spPr bwMode="auto">
          <a:xfrm>
            <a:off x="8066738" y="4706588"/>
            <a:ext cx="157220" cy="205744"/>
          </a:xfrm>
          <a:custGeom>
            <a:avLst/>
            <a:gdLst>
              <a:gd name="T0" fmla="*/ 0 w 260"/>
              <a:gd name="T1" fmla="*/ 82198145 h 301"/>
              <a:gd name="T2" fmla="*/ 6603983 w 260"/>
              <a:gd name="T3" fmla="*/ 94074670 h 301"/>
              <a:gd name="T4" fmla="*/ 15164976 w 260"/>
              <a:gd name="T5" fmla="*/ 90323982 h 301"/>
              <a:gd name="T6" fmla="*/ 28128625 w 260"/>
              <a:gd name="T7" fmla="*/ 91574584 h 301"/>
              <a:gd name="T8" fmla="*/ 39869699 w 260"/>
              <a:gd name="T9" fmla="*/ 81573123 h 301"/>
              <a:gd name="T10" fmla="*/ 43294096 w 260"/>
              <a:gd name="T11" fmla="*/ 62820803 h 301"/>
              <a:gd name="T12" fmla="*/ 55768616 w 260"/>
              <a:gd name="T13" fmla="*/ 47193590 h 301"/>
              <a:gd name="T14" fmla="*/ 63595668 w 260"/>
              <a:gd name="T15" fmla="*/ 0 h 301"/>
              <a:gd name="T16" fmla="*/ 48919821 w 260"/>
              <a:gd name="T17" fmla="*/ 0 h 301"/>
              <a:gd name="T18" fmla="*/ 41826214 w 260"/>
              <a:gd name="T19" fmla="*/ 8438348 h 301"/>
              <a:gd name="T20" fmla="*/ 40358828 w 260"/>
              <a:gd name="T21" fmla="*/ 23440540 h 301"/>
              <a:gd name="T22" fmla="*/ 17855928 w 260"/>
              <a:gd name="T23" fmla="*/ 16564745 h 301"/>
              <a:gd name="T24" fmla="*/ 17366304 w 260"/>
              <a:gd name="T25" fmla="*/ 26566206 h 301"/>
              <a:gd name="T26" fmla="*/ 26172109 w 260"/>
              <a:gd name="T27" fmla="*/ 27191227 h 301"/>
              <a:gd name="T28" fmla="*/ 23481653 w 260"/>
              <a:gd name="T29" fmla="*/ 64383357 h 301"/>
              <a:gd name="T30" fmla="*/ 12474520 w 260"/>
              <a:gd name="T31" fmla="*/ 60007648 h 301"/>
              <a:gd name="T32" fmla="*/ 0 w 260"/>
              <a:gd name="T33" fmla="*/ 82198145 h 3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 h="301">
                <a:moveTo>
                  <a:pt x="0" y="263"/>
                </a:moveTo>
                <a:lnTo>
                  <a:pt x="27" y="301"/>
                </a:lnTo>
                <a:lnTo>
                  <a:pt x="62" y="289"/>
                </a:lnTo>
                <a:lnTo>
                  <a:pt x="115" y="293"/>
                </a:lnTo>
                <a:lnTo>
                  <a:pt x="163" y="261"/>
                </a:lnTo>
                <a:lnTo>
                  <a:pt x="177" y="201"/>
                </a:lnTo>
                <a:lnTo>
                  <a:pt x="228" y="151"/>
                </a:lnTo>
                <a:lnTo>
                  <a:pt x="260" y="0"/>
                </a:lnTo>
                <a:lnTo>
                  <a:pt x="200" y="0"/>
                </a:lnTo>
                <a:lnTo>
                  <a:pt x="171" y="27"/>
                </a:lnTo>
                <a:lnTo>
                  <a:pt x="165" y="75"/>
                </a:lnTo>
                <a:lnTo>
                  <a:pt x="73" y="53"/>
                </a:lnTo>
                <a:lnTo>
                  <a:pt x="71" y="85"/>
                </a:lnTo>
                <a:lnTo>
                  <a:pt x="107" y="87"/>
                </a:lnTo>
                <a:lnTo>
                  <a:pt x="96" y="206"/>
                </a:lnTo>
                <a:lnTo>
                  <a:pt x="51" y="192"/>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1" name="Freeform 309"/>
          <p:cNvSpPr>
            <a:spLocks noChangeAspect="1"/>
          </p:cNvSpPr>
          <p:nvPr/>
        </p:nvSpPr>
        <p:spPr bwMode="auto">
          <a:xfrm>
            <a:off x="8090031" y="4671650"/>
            <a:ext cx="403723" cy="434777"/>
          </a:xfrm>
          <a:custGeom>
            <a:avLst/>
            <a:gdLst>
              <a:gd name="T0" fmla="*/ 0 w 659"/>
              <a:gd name="T1" fmla="*/ 118227200 h 635"/>
              <a:gd name="T2" fmla="*/ 502064 w 659"/>
              <a:gd name="T3" fmla="*/ 123558400 h 635"/>
              <a:gd name="T4" fmla="*/ 33642319 w 659"/>
              <a:gd name="T5" fmla="*/ 118227200 h 635"/>
              <a:gd name="T6" fmla="*/ 48204189 w 659"/>
              <a:gd name="T7" fmla="*/ 143315200 h 635"/>
              <a:gd name="T8" fmla="*/ 60506269 w 659"/>
              <a:gd name="T9" fmla="*/ 142060800 h 635"/>
              <a:gd name="T10" fmla="*/ 63268124 w 659"/>
              <a:gd name="T11" fmla="*/ 130457600 h 635"/>
              <a:gd name="T12" fmla="*/ 74314541 w 659"/>
              <a:gd name="T13" fmla="*/ 129830400 h 635"/>
              <a:gd name="T14" fmla="*/ 82599605 w 659"/>
              <a:gd name="T15" fmla="*/ 137043200 h 635"/>
              <a:gd name="T16" fmla="*/ 84357331 w 659"/>
              <a:gd name="T17" fmla="*/ 175616000 h 635"/>
              <a:gd name="T18" fmla="*/ 102182620 w 659"/>
              <a:gd name="T19" fmla="*/ 173420800 h 635"/>
              <a:gd name="T20" fmla="*/ 152144535 w 659"/>
              <a:gd name="T21" fmla="*/ 199136000 h 635"/>
              <a:gd name="T22" fmla="*/ 151893503 w 659"/>
              <a:gd name="T23" fmla="*/ 187532800 h 635"/>
              <a:gd name="T24" fmla="*/ 142101745 w 659"/>
              <a:gd name="T25" fmla="*/ 182201600 h 635"/>
              <a:gd name="T26" fmla="*/ 143859472 w 659"/>
              <a:gd name="T27" fmla="*/ 153977600 h 635"/>
              <a:gd name="T28" fmla="*/ 159676503 w 659"/>
              <a:gd name="T29" fmla="*/ 143942400 h 635"/>
              <a:gd name="T30" fmla="*/ 149884745 w 659"/>
              <a:gd name="T31" fmla="*/ 124812800 h 635"/>
              <a:gd name="T32" fmla="*/ 148127520 w 659"/>
              <a:gd name="T33" fmla="*/ 92198400 h 635"/>
              <a:gd name="T34" fmla="*/ 146369793 w 659"/>
              <a:gd name="T35" fmla="*/ 84044800 h 635"/>
              <a:gd name="T36" fmla="*/ 152144535 w 659"/>
              <a:gd name="T37" fmla="*/ 69619200 h 635"/>
              <a:gd name="T38" fmla="*/ 159676503 w 659"/>
              <a:gd name="T39" fmla="*/ 42336000 h 635"/>
              <a:gd name="T40" fmla="*/ 165450744 w 659"/>
              <a:gd name="T41" fmla="*/ 31987200 h 635"/>
              <a:gd name="T42" fmla="*/ 162186824 w 659"/>
              <a:gd name="T43" fmla="*/ 16307200 h 635"/>
              <a:gd name="T44" fmla="*/ 133314617 w 659"/>
              <a:gd name="T45" fmla="*/ 0 h 635"/>
              <a:gd name="T46" fmla="*/ 80340316 w 659"/>
              <a:gd name="T47" fmla="*/ 9408000 h 635"/>
              <a:gd name="T48" fmla="*/ 63268124 w 659"/>
              <a:gd name="T49" fmla="*/ 0 h 635"/>
              <a:gd name="T50" fmla="*/ 55485124 w 659"/>
              <a:gd name="T51" fmla="*/ 15680000 h 635"/>
              <a:gd name="T52" fmla="*/ 47451093 w 659"/>
              <a:gd name="T53" fmla="*/ 63033600 h 635"/>
              <a:gd name="T54" fmla="*/ 34646949 w 659"/>
              <a:gd name="T55" fmla="*/ 78713600 h 635"/>
              <a:gd name="T56" fmla="*/ 31131998 w 659"/>
              <a:gd name="T57" fmla="*/ 97529600 h 635"/>
              <a:gd name="T58" fmla="*/ 19080950 w 659"/>
              <a:gd name="T59" fmla="*/ 107564800 h 635"/>
              <a:gd name="T60" fmla="*/ 5774241 w 659"/>
              <a:gd name="T61" fmla="*/ 106310400 h 635"/>
              <a:gd name="T62" fmla="*/ 0 w 659"/>
              <a:gd name="T63" fmla="*/ 118227200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59" h="635">
                <a:moveTo>
                  <a:pt x="0" y="377"/>
                </a:moveTo>
                <a:lnTo>
                  <a:pt x="2" y="394"/>
                </a:lnTo>
                <a:lnTo>
                  <a:pt x="134" y="377"/>
                </a:lnTo>
                <a:lnTo>
                  <a:pt x="192" y="457"/>
                </a:lnTo>
                <a:lnTo>
                  <a:pt x="241" y="453"/>
                </a:lnTo>
                <a:lnTo>
                  <a:pt x="252" y="416"/>
                </a:lnTo>
                <a:lnTo>
                  <a:pt x="296" y="414"/>
                </a:lnTo>
                <a:lnTo>
                  <a:pt x="329" y="437"/>
                </a:lnTo>
                <a:lnTo>
                  <a:pt x="336" y="560"/>
                </a:lnTo>
                <a:lnTo>
                  <a:pt x="407" y="553"/>
                </a:lnTo>
                <a:lnTo>
                  <a:pt x="606" y="635"/>
                </a:lnTo>
                <a:lnTo>
                  <a:pt x="605" y="598"/>
                </a:lnTo>
                <a:lnTo>
                  <a:pt x="566" y="581"/>
                </a:lnTo>
                <a:lnTo>
                  <a:pt x="573" y="491"/>
                </a:lnTo>
                <a:lnTo>
                  <a:pt x="636" y="459"/>
                </a:lnTo>
                <a:lnTo>
                  <a:pt x="597" y="398"/>
                </a:lnTo>
                <a:lnTo>
                  <a:pt x="590" y="294"/>
                </a:lnTo>
                <a:lnTo>
                  <a:pt x="583" y="268"/>
                </a:lnTo>
                <a:lnTo>
                  <a:pt x="606" y="222"/>
                </a:lnTo>
                <a:lnTo>
                  <a:pt x="636" y="135"/>
                </a:lnTo>
                <a:lnTo>
                  <a:pt x="659" y="102"/>
                </a:lnTo>
                <a:lnTo>
                  <a:pt x="646" y="52"/>
                </a:lnTo>
                <a:lnTo>
                  <a:pt x="531" y="0"/>
                </a:lnTo>
                <a:lnTo>
                  <a:pt x="320" y="30"/>
                </a:lnTo>
                <a:lnTo>
                  <a:pt x="252" y="0"/>
                </a:lnTo>
                <a:lnTo>
                  <a:pt x="221" y="50"/>
                </a:lnTo>
                <a:lnTo>
                  <a:pt x="189" y="201"/>
                </a:lnTo>
                <a:lnTo>
                  <a:pt x="138" y="251"/>
                </a:lnTo>
                <a:lnTo>
                  <a:pt x="124" y="311"/>
                </a:lnTo>
                <a:lnTo>
                  <a:pt x="76" y="343"/>
                </a:lnTo>
                <a:lnTo>
                  <a:pt x="23" y="339"/>
                </a:lnTo>
                <a:lnTo>
                  <a:pt x="0" y="3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2" name="Freeform 310"/>
          <p:cNvSpPr>
            <a:spLocks noChangeAspect="1"/>
          </p:cNvSpPr>
          <p:nvPr/>
        </p:nvSpPr>
        <p:spPr bwMode="auto">
          <a:xfrm>
            <a:off x="7847409" y="4500846"/>
            <a:ext cx="58230" cy="143632"/>
          </a:xfrm>
          <a:custGeom>
            <a:avLst/>
            <a:gdLst>
              <a:gd name="T0" fmla="*/ 0 w 94"/>
              <a:gd name="T1" fmla="*/ 15669738 h 214"/>
              <a:gd name="T2" fmla="*/ 9240770 w 94"/>
              <a:gd name="T3" fmla="*/ 64487737 h 214"/>
              <a:gd name="T4" fmla="*/ 17198198 w 94"/>
              <a:gd name="T5" fmla="*/ 63884991 h 214"/>
              <a:gd name="T6" fmla="*/ 24129156 w 94"/>
              <a:gd name="T7" fmla="*/ 7533771 h 214"/>
              <a:gd name="T8" fmla="*/ 17198198 w 94"/>
              <a:gd name="T9" fmla="*/ 0 h 214"/>
              <a:gd name="T10" fmla="*/ 12834431 w 94"/>
              <a:gd name="T11" fmla="*/ 4821416 h 214"/>
              <a:gd name="T12" fmla="*/ 0 w 94"/>
              <a:gd name="T13" fmla="*/ 15669738 h 2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 h="214">
                <a:moveTo>
                  <a:pt x="0" y="52"/>
                </a:moveTo>
                <a:lnTo>
                  <a:pt x="36" y="214"/>
                </a:lnTo>
                <a:lnTo>
                  <a:pt x="67" y="212"/>
                </a:lnTo>
                <a:lnTo>
                  <a:pt x="94" y="25"/>
                </a:lnTo>
                <a:lnTo>
                  <a:pt x="67" y="0"/>
                </a:lnTo>
                <a:lnTo>
                  <a:pt x="50" y="16"/>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3" name="Freeform 311"/>
          <p:cNvSpPr>
            <a:spLocks noChangeAspect="1"/>
          </p:cNvSpPr>
          <p:nvPr/>
        </p:nvSpPr>
        <p:spPr bwMode="auto">
          <a:xfrm>
            <a:off x="8025979" y="4741525"/>
            <a:ext cx="42702" cy="32996"/>
          </a:xfrm>
          <a:custGeom>
            <a:avLst/>
            <a:gdLst>
              <a:gd name="T0" fmla="*/ 0 w 62"/>
              <a:gd name="T1" fmla="*/ 16937167 h 43"/>
              <a:gd name="T2" fmla="*/ 1586834 w 62"/>
              <a:gd name="T3" fmla="*/ 394136 h 43"/>
              <a:gd name="T4" fmla="*/ 19673478 w 62"/>
              <a:gd name="T5" fmla="*/ 0 h 43"/>
              <a:gd name="T6" fmla="*/ 19673478 w 62"/>
              <a:gd name="T7" fmla="*/ 14967743 h 43"/>
              <a:gd name="T8" fmla="*/ 0 w 62"/>
              <a:gd name="T9" fmla="*/ 16937167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43">
                <a:moveTo>
                  <a:pt x="0" y="43"/>
                </a:moveTo>
                <a:lnTo>
                  <a:pt x="5" y="1"/>
                </a:lnTo>
                <a:lnTo>
                  <a:pt x="62" y="0"/>
                </a:lnTo>
                <a:lnTo>
                  <a:pt x="62" y="38"/>
                </a:lnTo>
                <a:lnTo>
                  <a:pt x="0" y="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4" name="Freeform 312"/>
          <p:cNvSpPr>
            <a:spLocks noChangeAspect="1"/>
          </p:cNvSpPr>
          <p:nvPr/>
        </p:nvSpPr>
        <p:spPr bwMode="auto">
          <a:xfrm>
            <a:off x="8530630" y="4366918"/>
            <a:ext cx="320261" cy="345493"/>
          </a:xfrm>
          <a:custGeom>
            <a:avLst/>
            <a:gdLst>
              <a:gd name="T0" fmla="*/ 0 w 524"/>
              <a:gd name="T1" fmla="*/ 109719043 h 509"/>
              <a:gd name="T2" fmla="*/ 9995096 w 524"/>
              <a:gd name="T3" fmla="*/ 101397792 h 509"/>
              <a:gd name="T4" fmla="*/ 10994856 w 524"/>
              <a:gd name="T5" fmla="*/ 81673058 h 509"/>
              <a:gd name="T6" fmla="*/ 27986769 w 524"/>
              <a:gd name="T7" fmla="*/ 55783858 h 509"/>
              <a:gd name="T8" fmla="*/ 34733146 w 524"/>
              <a:gd name="T9" fmla="*/ 10170479 h 509"/>
              <a:gd name="T10" fmla="*/ 48226901 w 524"/>
              <a:gd name="T11" fmla="*/ 0 h 509"/>
              <a:gd name="T12" fmla="*/ 57972057 w 524"/>
              <a:gd name="T13" fmla="*/ 31436330 h 509"/>
              <a:gd name="T14" fmla="*/ 86958085 w 524"/>
              <a:gd name="T15" fmla="*/ 57941754 h 509"/>
              <a:gd name="T16" fmla="*/ 76713049 w 524"/>
              <a:gd name="T17" fmla="*/ 73968031 h 509"/>
              <a:gd name="T18" fmla="*/ 86208765 w 524"/>
              <a:gd name="T19" fmla="*/ 77974600 h 509"/>
              <a:gd name="T20" fmla="*/ 96703241 w 524"/>
              <a:gd name="T21" fmla="*/ 97391222 h 509"/>
              <a:gd name="T22" fmla="*/ 130937008 w 524"/>
              <a:gd name="T23" fmla="*/ 107869814 h 509"/>
              <a:gd name="T24" fmla="*/ 104449878 w 524"/>
              <a:gd name="T25" fmla="*/ 140231036 h 509"/>
              <a:gd name="T26" fmla="*/ 77212929 w 524"/>
              <a:gd name="T27" fmla="*/ 151942076 h 509"/>
              <a:gd name="T28" fmla="*/ 52474879 w 524"/>
              <a:gd name="T29" fmla="*/ 156873538 h 509"/>
              <a:gd name="T30" fmla="*/ 24987990 w 524"/>
              <a:gd name="T31" fmla="*/ 144853830 h 509"/>
              <a:gd name="T32" fmla="*/ 15242834 w 524"/>
              <a:gd name="T33" fmla="*/ 122663642 h 509"/>
              <a:gd name="T34" fmla="*/ 0 w 524"/>
              <a:gd name="T35" fmla="*/ 109719043 h 5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4" h="509">
                <a:moveTo>
                  <a:pt x="0" y="356"/>
                </a:moveTo>
                <a:lnTo>
                  <a:pt x="40" y="329"/>
                </a:lnTo>
                <a:lnTo>
                  <a:pt x="44" y="265"/>
                </a:lnTo>
                <a:lnTo>
                  <a:pt x="112" y="181"/>
                </a:lnTo>
                <a:lnTo>
                  <a:pt x="139" y="33"/>
                </a:lnTo>
                <a:lnTo>
                  <a:pt x="193" y="0"/>
                </a:lnTo>
                <a:lnTo>
                  <a:pt x="232" y="102"/>
                </a:lnTo>
                <a:lnTo>
                  <a:pt x="348" y="188"/>
                </a:lnTo>
                <a:lnTo>
                  <a:pt x="307" y="240"/>
                </a:lnTo>
                <a:lnTo>
                  <a:pt x="345" y="253"/>
                </a:lnTo>
                <a:lnTo>
                  <a:pt x="387" y="316"/>
                </a:lnTo>
                <a:lnTo>
                  <a:pt x="524" y="350"/>
                </a:lnTo>
                <a:lnTo>
                  <a:pt x="418" y="455"/>
                </a:lnTo>
                <a:lnTo>
                  <a:pt x="309" y="493"/>
                </a:lnTo>
                <a:lnTo>
                  <a:pt x="210" y="509"/>
                </a:lnTo>
                <a:lnTo>
                  <a:pt x="100" y="470"/>
                </a:lnTo>
                <a:lnTo>
                  <a:pt x="61" y="398"/>
                </a:lnTo>
                <a:lnTo>
                  <a:pt x="0" y="3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5" name="Freeform 313"/>
          <p:cNvSpPr>
            <a:spLocks noChangeAspect="1"/>
          </p:cNvSpPr>
          <p:nvPr/>
        </p:nvSpPr>
        <p:spPr bwMode="auto">
          <a:xfrm>
            <a:off x="8716965" y="4495022"/>
            <a:ext cx="36877" cy="42702"/>
          </a:xfrm>
          <a:custGeom>
            <a:avLst/>
            <a:gdLst>
              <a:gd name="T0" fmla="*/ 0 w 55"/>
              <a:gd name="T1" fmla="*/ 15012377 h 65"/>
              <a:gd name="T2" fmla="*/ 11428108 w 55"/>
              <a:gd name="T3" fmla="*/ 18765471 h 65"/>
              <a:gd name="T4" fmla="*/ 15638723 w 55"/>
              <a:gd name="T5" fmla="*/ 12703028 h 65"/>
              <a:gd name="T6" fmla="*/ 7518564 w 55"/>
              <a:gd name="T7" fmla="*/ 11836888 h 65"/>
              <a:gd name="T8" fmla="*/ 16540841 w 55"/>
              <a:gd name="T9" fmla="*/ 7217654 h 65"/>
              <a:gd name="T10" fmla="*/ 12330226 w 55"/>
              <a:gd name="T11" fmla="*/ 0 h 65"/>
              <a:gd name="T12" fmla="*/ 0 w 55"/>
              <a:gd name="T13" fmla="*/ 1501237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5">
                <a:moveTo>
                  <a:pt x="0" y="52"/>
                </a:moveTo>
                <a:lnTo>
                  <a:pt x="38" y="65"/>
                </a:lnTo>
                <a:lnTo>
                  <a:pt x="52" y="44"/>
                </a:lnTo>
                <a:lnTo>
                  <a:pt x="25" y="41"/>
                </a:lnTo>
                <a:lnTo>
                  <a:pt x="55" y="25"/>
                </a:lnTo>
                <a:lnTo>
                  <a:pt x="41" y="0"/>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6" name="Freeform 314"/>
          <p:cNvSpPr>
            <a:spLocks noChangeAspect="1"/>
          </p:cNvSpPr>
          <p:nvPr/>
        </p:nvSpPr>
        <p:spPr bwMode="auto">
          <a:xfrm>
            <a:off x="8012391" y="4741525"/>
            <a:ext cx="120339" cy="145572"/>
          </a:xfrm>
          <a:custGeom>
            <a:avLst/>
            <a:gdLst>
              <a:gd name="T0" fmla="*/ 0 w 192"/>
              <a:gd name="T1" fmla="*/ 31840339 h 211"/>
              <a:gd name="T2" fmla="*/ 5518464 w 192"/>
              <a:gd name="T3" fmla="*/ 21332976 h 211"/>
              <a:gd name="T4" fmla="*/ 9460590 w 192"/>
              <a:gd name="T5" fmla="*/ 22288294 h 211"/>
              <a:gd name="T6" fmla="*/ 6832335 w 192"/>
              <a:gd name="T7" fmla="*/ 13691566 h 211"/>
              <a:gd name="T8" fmla="*/ 23125261 w 192"/>
              <a:gd name="T9" fmla="*/ 12099182 h 211"/>
              <a:gd name="T10" fmla="*/ 23125261 w 192"/>
              <a:gd name="T11" fmla="*/ 0 h 211"/>
              <a:gd name="T12" fmla="*/ 41520996 w 192"/>
              <a:gd name="T13" fmla="*/ 318251 h 211"/>
              <a:gd name="T14" fmla="*/ 40995038 w 192"/>
              <a:gd name="T15" fmla="*/ 10507363 h 211"/>
              <a:gd name="T16" fmla="*/ 50455628 w 192"/>
              <a:gd name="T17" fmla="*/ 11144429 h 211"/>
              <a:gd name="T18" fmla="*/ 47564907 w 192"/>
              <a:gd name="T19" fmla="*/ 49034359 h 211"/>
              <a:gd name="T20" fmla="*/ 35739553 w 192"/>
              <a:gd name="T21" fmla="*/ 44576587 h 211"/>
              <a:gd name="T22" fmla="*/ 22337349 w 192"/>
              <a:gd name="T23" fmla="*/ 67183696 h 211"/>
              <a:gd name="T24" fmla="*/ 0 w 192"/>
              <a:gd name="T25" fmla="*/ 31840339 h 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 h="211">
                <a:moveTo>
                  <a:pt x="0" y="100"/>
                </a:moveTo>
                <a:lnTo>
                  <a:pt x="21" y="67"/>
                </a:lnTo>
                <a:lnTo>
                  <a:pt x="36" y="70"/>
                </a:lnTo>
                <a:lnTo>
                  <a:pt x="26" y="43"/>
                </a:lnTo>
                <a:lnTo>
                  <a:pt x="88" y="38"/>
                </a:lnTo>
                <a:lnTo>
                  <a:pt x="88" y="0"/>
                </a:lnTo>
                <a:lnTo>
                  <a:pt x="158" y="1"/>
                </a:lnTo>
                <a:lnTo>
                  <a:pt x="156" y="33"/>
                </a:lnTo>
                <a:lnTo>
                  <a:pt x="192" y="35"/>
                </a:lnTo>
                <a:lnTo>
                  <a:pt x="181" y="154"/>
                </a:lnTo>
                <a:lnTo>
                  <a:pt x="136" y="140"/>
                </a:lnTo>
                <a:lnTo>
                  <a:pt x="85" y="211"/>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7" name="Freeform 315"/>
          <p:cNvSpPr>
            <a:spLocks noChangeAspect="1"/>
          </p:cNvSpPr>
          <p:nvPr/>
        </p:nvSpPr>
        <p:spPr bwMode="auto">
          <a:xfrm>
            <a:off x="7472800" y="4471729"/>
            <a:ext cx="65993" cy="13588"/>
          </a:xfrm>
          <a:custGeom>
            <a:avLst/>
            <a:gdLst>
              <a:gd name="T0" fmla="*/ 0 w 103"/>
              <a:gd name="T1" fmla="*/ 5880894 h 21"/>
              <a:gd name="T2" fmla="*/ 1098365 w 103"/>
              <a:gd name="T3" fmla="*/ 0 h 21"/>
              <a:gd name="T4" fmla="*/ 28284472 w 103"/>
              <a:gd name="T5" fmla="*/ 2240592 h 21"/>
              <a:gd name="T6" fmla="*/ 0 w 103"/>
              <a:gd name="T7" fmla="*/ 5880894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21">
                <a:moveTo>
                  <a:pt x="0" y="21"/>
                </a:moveTo>
                <a:lnTo>
                  <a:pt x="4" y="0"/>
                </a:lnTo>
                <a:lnTo>
                  <a:pt x="103" y="8"/>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8" name="Freeform 316"/>
          <p:cNvSpPr>
            <a:spLocks noChangeAspect="1"/>
          </p:cNvSpPr>
          <p:nvPr/>
        </p:nvSpPr>
        <p:spPr bwMode="auto">
          <a:xfrm>
            <a:off x="7763946" y="4528018"/>
            <a:ext cx="89286" cy="151395"/>
          </a:xfrm>
          <a:custGeom>
            <a:avLst/>
            <a:gdLst>
              <a:gd name="T0" fmla="*/ 0 w 148"/>
              <a:gd name="T1" fmla="*/ 64207940 h 225"/>
              <a:gd name="T2" fmla="*/ 3164746 w 148"/>
              <a:gd name="T3" fmla="*/ 17263406 h 225"/>
              <a:gd name="T4" fmla="*/ 1460500 w 148"/>
              <a:gd name="T5" fmla="*/ 2725801 h 225"/>
              <a:gd name="T6" fmla="*/ 24102197 w 148"/>
              <a:gd name="T7" fmla="*/ 0 h 225"/>
              <a:gd name="T8" fmla="*/ 36031423 w 148"/>
              <a:gd name="T9" fmla="*/ 53607420 h 225"/>
              <a:gd name="T10" fmla="*/ 9251478 w 148"/>
              <a:gd name="T11" fmla="*/ 68145025 h 225"/>
              <a:gd name="T12" fmla="*/ 0 w 148"/>
              <a:gd name="T13" fmla="*/ 64207940 h 2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8" h="225">
                <a:moveTo>
                  <a:pt x="0" y="212"/>
                </a:moveTo>
                <a:lnTo>
                  <a:pt x="13" y="57"/>
                </a:lnTo>
                <a:lnTo>
                  <a:pt x="6" y="9"/>
                </a:lnTo>
                <a:lnTo>
                  <a:pt x="99" y="0"/>
                </a:lnTo>
                <a:lnTo>
                  <a:pt x="148" y="177"/>
                </a:lnTo>
                <a:lnTo>
                  <a:pt x="38" y="225"/>
                </a:lnTo>
                <a:lnTo>
                  <a:pt x="0" y="2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9" name="Freeform 317"/>
          <p:cNvSpPr>
            <a:spLocks noChangeAspect="1"/>
          </p:cNvSpPr>
          <p:nvPr/>
        </p:nvSpPr>
        <p:spPr bwMode="auto">
          <a:xfrm>
            <a:off x="7507738" y="4495022"/>
            <a:ext cx="155277" cy="126164"/>
          </a:xfrm>
          <a:custGeom>
            <a:avLst/>
            <a:gdLst>
              <a:gd name="T0" fmla="*/ 0 w 254"/>
              <a:gd name="T1" fmla="*/ 19082013 h 186"/>
              <a:gd name="T2" fmla="*/ 10750000 w 254"/>
              <a:gd name="T3" fmla="*/ 10772051 h 186"/>
              <a:gd name="T4" fmla="*/ 11000000 w 254"/>
              <a:gd name="T5" fmla="*/ 0 h 186"/>
              <a:gd name="T6" fmla="*/ 31750000 w 254"/>
              <a:gd name="T7" fmla="*/ 2462088 h 186"/>
              <a:gd name="T8" fmla="*/ 37250000 w 254"/>
              <a:gd name="T9" fmla="*/ 7694163 h 186"/>
              <a:gd name="T10" fmla="*/ 52000000 w 254"/>
              <a:gd name="T11" fmla="*/ 1538944 h 186"/>
              <a:gd name="T12" fmla="*/ 60750000 w 254"/>
              <a:gd name="T13" fmla="*/ 27084076 h 186"/>
              <a:gd name="T14" fmla="*/ 63500000 w 254"/>
              <a:gd name="T15" fmla="*/ 46473989 h 186"/>
              <a:gd name="T16" fmla="*/ 58000000 w 254"/>
              <a:gd name="T17" fmla="*/ 44935045 h 186"/>
              <a:gd name="T18" fmla="*/ 56500000 w 254"/>
              <a:gd name="T19" fmla="*/ 55399196 h 186"/>
              <a:gd name="T20" fmla="*/ 47500000 w 254"/>
              <a:gd name="T21" fmla="*/ 57246039 h 186"/>
              <a:gd name="T22" fmla="*/ 47000000 w 254"/>
              <a:gd name="T23" fmla="*/ 46473989 h 186"/>
              <a:gd name="T24" fmla="*/ 41500000 w 254"/>
              <a:gd name="T25" fmla="*/ 46166089 h 186"/>
              <a:gd name="T26" fmla="*/ 33000000 w 254"/>
              <a:gd name="T27" fmla="*/ 29854064 h 186"/>
              <a:gd name="T28" fmla="*/ 15000000 w 254"/>
              <a:gd name="T29" fmla="*/ 38779826 h 186"/>
              <a:gd name="T30" fmla="*/ 0 w 254"/>
              <a:gd name="T31" fmla="*/ 19082013 h 1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4" h="186">
                <a:moveTo>
                  <a:pt x="0" y="62"/>
                </a:moveTo>
                <a:lnTo>
                  <a:pt x="43" y="35"/>
                </a:lnTo>
                <a:lnTo>
                  <a:pt x="44" y="0"/>
                </a:lnTo>
                <a:lnTo>
                  <a:pt x="127" y="8"/>
                </a:lnTo>
                <a:lnTo>
                  <a:pt x="149" y="25"/>
                </a:lnTo>
                <a:lnTo>
                  <a:pt x="208" y="5"/>
                </a:lnTo>
                <a:lnTo>
                  <a:pt x="243" y="88"/>
                </a:lnTo>
                <a:lnTo>
                  <a:pt x="254" y="151"/>
                </a:lnTo>
                <a:lnTo>
                  <a:pt x="232" y="146"/>
                </a:lnTo>
                <a:lnTo>
                  <a:pt x="226" y="180"/>
                </a:lnTo>
                <a:lnTo>
                  <a:pt x="190" y="186"/>
                </a:lnTo>
                <a:lnTo>
                  <a:pt x="188" y="151"/>
                </a:lnTo>
                <a:lnTo>
                  <a:pt x="166" y="150"/>
                </a:lnTo>
                <a:lnTo>
                  <a:pt x="132" y="97"/>
                </a:lnTo>
                <a:lnTo>
                  <a:pt x="60" y="126"/>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0" name="Freeform 318"/>
          <p:cNvSpPr>
            <a:spLocks noChangeAspect="1"/>
          </p:cNvSpPr>
          <p:nvPr/>
        </p:nvSpPr>
        <p:spPr bwMode="auto">
          <a:xfrm>
            <a:off x="8781016" y="4087416"/>
            <a:ext cx="40762" cy="13588"/>
          </a:xfrm>
          <a:custGeom>
            <a:avLst/>
            <a:gdLst>
              <a:gd name="T0" fmla="*/ 0 w 64"/>
              <a:gd name="T1" fmla="*/ 0 h 17"/>
              <a:gd name="T2" fmla="*/ 8954378 w 64"/>
              <a:gd name="T3" fmla="*/ 7264633 h 17"/>
              <a:gd name="T4" fmla="*/ 17365973 w 64"/>
              <a:gd name="T5" fmla="*/ 1709441 h 17"/>
              <a:gd name="T6" fmla="*/ 0 w 64"/>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17">
                <a:moveTo>
                  <a:pt x="0" y="0"/>
                </a:moveTo>
                <a:lnTo>
                  <a:pt x="33" y="17"/>
                </a:lnTo>
                <a:lnTo>
                  <a:pt x="64" y="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1" name="Freeform 319"/>
          <p:cNvSpPr>
            <a:spLocks noChangeAspect="1"/>
          </p:cNvSpPr>
          <p:nvPr/>
        </p:nvSpPr>
        <p:spPr bwMode="auto">
          <a:xfrm>
            <a:off x="8551982" y="3988427"/>
            <a:ext cx="31056" cy="98989"/>
          </a:xfrm>
          <a:custGeom>
            <a:avLst/>
            <a:gdLst>
              <a:gd name="T0" fmla="*/ 0 w 55"/>
              <a:gd name="T1" fmla="*/ 22446852 h 147"/>
              <a:gd name="T2" fmla="*/ 6398491 w 55"/>
              <a:gd name="T3" fmla="*/ 44590785 h 147"/>
              <a:gd name="T4" fmla="*/ 7038109 w 55"/>
              <a:gd name="T5" fmla="*/ 43983846 h 147"/>
              <a:gd name="T6" fmla="*/ 10450484 w 55"/>
              <a:gd name="T7" fmla="*/ 20020195 h 147"/>
              <a:gd name="T8" fmla="*/ 5758411 w 55"/>
              <a:gd name="T9" fmla="*/ 21840463 h 147"/>
              <a:gd name="T10" fmla="*/ 7038109 w 55"/>
              <a:gd name="T11" fmla="*/ 11223426 h 147"/>
              <a:gd name="T12" fmla="*/ 10663844 w 55"/>
              <a:gd name="T13" fmla="*/ 6066642 h 147"/>
              <a:gd name="T14" fmla="*/ 11730182 w 55"/>
              <a:gd name="T15" fmla="*/ 0 h 147"/>
              <a:gd name="T16" fmla="*/ 7677727 w 55"/>
              <a:gd name="T17" fmla="*/ 909859 h 147"/>
              <a:gd name="T18" fmla="*/ 0 w 55"/>
              <a:gd name="T19" fmla="*/ 22446852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147">
                <a:moveTo>
                  <a:pt x="0" y="74"/>
                </a:moveTo>
                <a:lnTo>
                  <a:pt x="30" y="147"/>
                </a:lnTo>
                <a:lnTo>
                  <a:pt x="33" y="145"/>
                </a:lnTo>
                <a:lnTo>
                  <a:pt x="49" y="66"/>
                </a:lnTo>
                <a:lnTo>
                  <a:pt x="27" y="72"/>
                </a:lnTo>
                <a:lnTo>
                  <a:pt x="33" y="37"/>
                </a:lnTo>
                <a:lnTo>
                  <a:pt x="50" y="20"/>
                </a:lnTo>
                <a:lnTo>
                  <a:pt x="55" y="0"/>
                </a:lnTo>
                <a:lnTo>
                  <a:pt x="36" y="3"/>
                </a:lnTo>
                <a:lnTo>
                  <a:pt x="0" y="7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2" name="Freeform 320"/>
          <p:cNvSpPr>
            <a:spLocks noChangeAspect="1"/>
          </p:cNvSpPr>
          <p:nvPr/>
        </p:nvSpPr>
        <p:spPr bwMode="auto">
          <a:xfrm>
            <a:off x="7643605" y="4541605"/>
            <a:ext cx="128104" cy="147515"/>
          </a:xfrm>
          <a:custGeom>
            <a:avLst/>
            <a:gdLst>
              <a:gd name="T0" fmla="*/ 0 w 204"/>
              <a:gd name="T1" fmla="*/ 43705049 h 219"/>
              <a:gd name="T2" fmla="*/ 527470 w 204"/>
              <a:gd name="T3" fmla="*/ 33688896 h 219"/>
              <a:gd name="T4" fmla="*/ 2110394 w 204"/>
              <a:gd name="T5" fmla="*/ 23369740 h 219"/>
              <a:gd name="T6" fmla="*/ 7913594 w 204"/>
              <a:gd name="T7" fmla="*/ 24887506 h 219"/>
              <a:gd name="T8" fmla="*/ 5011738 w 204"/>
              <a:gd name="T9" fmla="*/ 5766409 h 219"/>
              <a:gd name="T10" fmla="*/ 21366910 w 204"/>
              <a:gd name="T11" fmla="*/ 0 h 219"/>
              <a:gd name="T12" fmla="*/ 30599436 w 204"/>
              <a:gd name="T13" fmla="*/ 3945641 h 219"/>
              <a:gd name="T14" fmla="*/ 35347695 w 204"/>
              <a:gd name="T15" fmla="*/ 10319156 h 219"/>
              <a:gd name="T16" fmla="*/ 53812748 w 204"/>
              <a:gd name="T17" fmla="*/ 12443477 h 219"/>
              <a:gd name="T18" fmla="*/ 50383421 w 204"/>
              <a:gd name="T19" fmla="*/ 59487061 h 219"/>
              <a:gd name="T20" fmla="*/ 8705056 w 204"/>
              <a:gd name="T21" fmla="*/ 66467683 h 219"/>
              <a:gd name="T22" fmla="*/ 9759997 w 204"/>
              <a:gd name="T23" fmla="*/ 51292226 h 219"/>
              <a:gd name="T24" fmla="*/ 0 w 204"/>
              <a:gd name="T25" fmla="*/ 43705049 h 2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219">
                <a:moveTo>
                  <a:pt x="0" y="144"/>
                </a:moveTo>
                <a:lnTo>
                  <a:pt x="2" y="111"/>
                </a:lnTo>
                <a:lnTo>
                  <a:pt x="8" y="77"/>
                </a:lnTo>
                <a:lnTo>
                  <a:pt x="30" y="82"/>
                </a:lnTo>
                <a:lnTo>
                  <a:pt x="19" y="19"/>
                </a:lnTo>
                <a:lnTo>
                  <a:pt x="81" y="0"/>
                </a:lnTo>
                <a:lnTo>
                  <a:pt x="116" y="13"/>
                </a:lnTo>
                <a:lnTo>
                  <a:pt x="134" y="34"/>
                </a:lnTo>
                <a:lnTo>
                  <a:pt x="204" y="41"/>
                </a:lnTo>
                <a:lnTo>
                  <a:pt x="191" y="196"/>
                </a:lnTo>
                <a:lnTo>
                  <a:pt x="33" y="219"/>
                </a:lnTo>
                <a:lnTo>
                  <a:pt x="37" y="169"/>
                </a:lnTo>
                <a:lnTo>
                  <a:pt x="0" y="1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3" name="Freeform 321"/>
          <p:cNvSpPr>
            <a:spLocks noChangeAspect="1"/>
          </p:cNvSpPr>
          <p:nvPr/>
        </p:nvSpPr>
        <p:spPr bwMode="auto">
          <a:xfrm>
            <a:off x="8567510" y="3982604"/>
            <a:ext cx="95108" cy="110637"/>
          </a:xfrm>
          <a:custGeom>
            <a:avLst/>
            <a:gdLst>
              <a:gd name="T0" fmla="*/ 0 w 152"/>
              <a:gd name="T1" fmla="*/ 24335686 h 162"/>
              <a:gd name="T2" fmla="*/ 1571625 w 152"/>
              <a:gd name="T3" fmla="*/ 13415684 h 162"/>
              <a:gd name="T4" fmla="*/ 6023964 w 152"/>
              <a:gd name="T5" fmla="*/ 8112082 h 162"/>
              <a:gd name="T6" fmla="*/ 15714200 w 152"/>
              <a:gd name="T7" fmla="*/ 12480083 h 162"/>
              <a:gd name="T8" fmla="*/ 35356693 w 152"/>
              <a:gd name="T9" fmla="*/ 0 h 162"/>
              <a:gd name="T10" fmla="*/ 39809033 w 152"/>
              <a:gd name="T11" fmla="*/ 14040163 h 162"/>
              <a:gd name="T12" fmla="*/ 19118960 w 152"/>
              <a:gd name="T13" fmla="*/ 22151686 h 162"/>
              <a:gd name="T14" fmla="*/ 29071218 w 152"/>
              <a:gd name="T15" fmla="*/ 33071688 h 162"/>
              <a:gd name="T16" fmla="*/ 24094833 w 152"/>
              <a:gd name="T17" fmla="*/ 40559850 h 162"/>
              <a:gd name="T18" fmla="*/ 11785394 w 152"/>
              <a:gd name="T19" fmla="*/ 50543692 h 162"/>
              <a:gd name="T20" fmla="*/ 1571625 w 152"/>
              <a:gd name="T21" fmla="*/ 47111851 h 162"/>
              <a:gd name="T22" fmla="*/ 5761941 w 152"/>
              <a:gd name="T23" fmla="*/ 22463925 h 162"/>
              <a:gd name="T24" fmla="*/ 0 w 152"/>
              <a:gd name="T25" fmla="*/ 24335686 h 1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2" h="162">
                <a:moveTo>
                  <a:pt x="0" y="78"/>
                </a:moveTo>
                <a:lnTo>
                  <a:pt x="6" y="43"/>
                </a:lnTo>
                <a:lnTo>
                  <a:pt x="23" y="26"/>
                </a:lnTo>
                <a:lnTo>
                  <a:pt x="60" y="40"/>
                </a:lnTo>
                <a:lnTo>
                  <a:pt x="135" y="0"/>
                </a:lnTo>
                <a:lnTo>
                  <a:pt x="152" y="45"/>
                </a:lnTo>
                <a:lnTo>
                  <a:pt x="73" y="71"/>
                </a:lnTo>
                <a:lnTo>
                  <a:pt x="111" y="106"/>
                </a:lnTo>
                <a:lnTo>
                  <a:pt x="92" y="130"/>
                </a:lnTo>
                <a:lnTo>
                  <a:pt x="45" y="162"/>
                </a:lnTo>
                <a:lnTo>
                  <a:pt x="6" y="151"/>
                </a:lnTo>
                <a:lnTo>
                  <a:pt x="22" y="72"/>
                </a:lnTo>
                <a:lnTo>
                  <a:pt x="0" y="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4" name="Freeform 322"/>
          <p:cNvSpPr>
            <a:spLocks noChangeAspect="1"/>
          </p:cNvSpPr>
          <p:nvPr/>
        </p:nvSpPr>
        <p:spPr bwMode="auto">
          <a:xfrm>
            <a:off x="8551982" y="4683296"/>
            <a:ext cx="164984" cy="219329"/>
          </a:xfrm>
          <a:custGeom>
            <a:avLst/>
            <a:gdLst>
              <a:gd name="T0" fmla="*/ 0 w 274"/>
              <a:gd name="T1" fmla="*/ 6324657 h 319"/>
              <a:gd name="T2" fmla="*/ 9216167 w 274"/>
              <a:gd name="T3" fmla="*/ 27828041 h 319"/>
              <a:gd name="T4" fmla="*/ 0 w 274"/>
              <a:gd name="T5" fmla="*/ 47434084 h 319"/>
              <a:gd name="T6" fmla="*/ 7275818 w 274"/>
              <a:gd name="T7" fmla="*/ 52810071 h 319"/>
              <a:gd name="T8" fmla="*/ 2182647 w 274"/>
              <a:gd name="T9" fmla="*/ 60083398 h 319"/>
              <a:gd name="T10" fmla="*/ 45353450 w 274"/>
              <a:gd name="T11" fmla="*/ 100876789 h 319"/>
              <a:gd name="T12" fmla="*/ 63785784 w 274"/>
              <a:gd name="T13" fmla="*/ 68305396 h 319"/>
              <a:gd name="T14" fmla="*/ 59662787 w 274"/>
              <a:gd name="T15" fmla="*/ 59450764 h 319"/>
              <a:gd name="T16" fmla="*/ 59662787 w 274"/>
              <a:gd name="T17" fmla="*/ 19290007 h 319"/>
              <a:gd name="T18" fmla="*/ 66453518 w 274"/>
              <a:gd name="T19" fmla="*/ 7273327 h 319"/>
              <a:gd name="T20" fmla="*/ 42442926 w 274"/>
              <a:gd name="T21" fmla="*/ 12332716 h 319"/>
              <a:gd name="T22" fmla="*/ 15764600 w 274"/>
              <a:gd name="T23" fmla="*/ 0 h 319"/>
              <a:gd name="T24" fmla="*/ 0 w 274"/>
              <a:gd name="T25" fmla="*/ 6324657 h 3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4" h="319">
                <a:moveTo>
                  <a:pt x="0" y="20"/>
                </a:moveTo>
                <a:lnTo>
                  <a:pt x="38" y="88"/>
                </a:lnTo>
                <a:lnTo>
                  <a:pt x="0" y="150"/>
                </a:lnTo>
                <a:lnTo>
                  <a:pt x="30" y="167"/>
                </a:lnTo>
                <a:lnTo>
                  <a:pt x="9" y="190"/>
                </a:lnTo>
                <a:lnTo>
                  <a:pt x="187" y="319"/>
                </a:lnTo>
                <a:lnTo>
                  <a:pt x="263" y="216"/>
                </a:lnTo>
                <a:lnTo>
                  <a:pt x="246" y="188"/>
                </a:lnTo>
                <a:lnTo>
                  <a:pt x="246" y="61"/>
                </a:lnTo>
                <a:lnTo>
                  <a:pt x="274" y="23"/>
                </a:lnTo>
                <a:lnTo>
                  <a:pt x="175" y="39"/>
                </a:lnTo>
                <a:lnTo>
                  <a:pt x="65" y="0"/>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5" name="Freeform 323"/>
          <p:cNvSpPr>
            <a:spLocks noChangeAspect="1"/>
          </p:cNvSpPr>
          <p:nvPr/>
        </p:nvSpPr>
        <p:spPr bwMode="auto">
          <a:xfrm>
            <a:off x="8821777" y="4068007"/>
            <a:ext cx="34937" cy="34937"/>
          </a:xfrm>
          <a:custGeom>
            <a:avLst/>
            <a:gdLst>
              <a:gd name="T0" fmla="*/ 0 w 62"/>
              <a:gd name="T1" fmla="*/ 9663296 h 52"/>
              <a:gd name="T2" fmla="*/ 10833151 w 62"/>
              <a:gd name="T3" fmla="*/ 0 h 52"/>
              <a:gd name="T4" fmla="*/ 13169849 w 62"/>
              <a:gd name="T5" fmla="*/ 15702512 h 52"/>
              <a:gd name="T6" fmla="*/ 0 w 62"/>
              <a:gd name="T7" fmla="*/ 966329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 h="52">
                <a:moveTo>
                  <a:pt x="0" y="32"/>
                </a:moveTo>
                <a:lnTo>
                  <a:pt x="51" y="0"/>
                </a:lnTo>
                <a:lnTo>
                  <a:pt x="62" y="52"/>
                </a:lnTo>
                <a:lnTo>
                  <a:pt x="0"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6" name="Freeform 324"/>
          <p:cNvSpPr>
            <a:spLocks noChangeAspect="1"/>
          </p:cNvSpPr>
          <p:nvPr/>
        </p:nvSpPr>
        <p:spPr bwMode="auto">
          <a:xfrm>
            <a:off x="8577214" y="3943785"/>
            <a:ext cx="29114" cy="44643"/>
          </a:xfrm>
          <a:custGeom>
            <a:avLst/>
            <a:gdLst>
              <a:gd name="T0" fmla="*/ 0 w 55"/>
              <a:gd name="T1" fmla="*/ 21855724 h 61"/>
              <a:gd name="T2" fmla="*/ 3561409 w 55"/>
              <a:gd name="T3" fmla="*/ 20780686 h 61"/>
              <a:gd name="T4" fmla="*/ 10309297 w 55"/>
              <a:gd name="T5" fmla="*/ 6449034 h 61"/>
              <a:gd name="T6" fmla="*/ 6372957 w 55"/>
              <a:gd name="T7" fmla="*/ 0 h 61"/>
              <a:gd name="T8" fmla="*/ 0 w 55"/>
              <a:gd name="T9" fmla="*/ 21855724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61">
                <a:moveTo>
                  <a:pt x="0" y="61"/>
                </a:moveTo>
                <a:lnTo>
                  <a:pt x="19" y="58"/>
                </a:lnTo>
                <a:lnTo>
                  <a:pt x="55" y="18"/>
                </a:lnTo>
                <a:lnTo>
                  <a:pt x="34" y="0"/>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7" name="Freeform 325"/>
          <p:cNvSpPr>
            <a:spLocks noChangeAspect="1"/>
          </p:cNvSpPr>
          <p:nvPr/>
        </p:nvSpPr>
        <p:spPr bwMode="auto">
          <a:xfrm>
            <a:off x="7585377" y="4599832"/>
            <a:ext cx="83462" cy="89286"/>
          </a:xfrm>
          <a:custGeom>
            <a:avLst/>
            <a:gdLst>
              <a:gd name="T0" fmla="*/ 0 w 137"/>
              <a:gd name="T1" fmla="*/ 14280621 h 138"/>
              <a:gd name="T2" fmla="*/ 10427298 w 137"/>
              <a:gd name="T3" fmla="*/ 0 h 138"/>
              <a:gd name="T4" fmla="*/ 15889334 w 137"/>
              <a:gd name="T5" fmla="*/ 279929 h 138"/>
              <a:gd name="T6" fmla="*/ 16386110 w 137"/>
              <a:gd name="T7" fmla="*/ 10080625 h 138"/>
              <a:gd name="T8" fmla="*/ 25324078 w 137"/>
              <a:gd name="T9" fmla="*/ 8400521 h 138"/>
              <a:gd name="T10" fmla="*/ 24827303 w 137"/>
              <a:gd name="T11" fmla="*/ 17641358 h 138"/>
              <a:gd name="T12" fmla="*/ 34013410 w 137"/>
              <a:gd name="T13" fmla="*/ 24641704 h 138"/>
              <a:gd name="T14" fmla="*/ 33020358 w 137"/>
              <a:gd name="T15" fmla="*/ 38642396 h 138"/>
              <a:gd name="T16" fmla="*/ 0 w 137"/>
              <a:gd name="T17" fmla="*/ 14280621 h 1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 h="138">
                <a:moveTo>
                  <a:pt x="0" y="51"/>
                </a:moveTo>
                <a:lnTo>
                  <a:pt x="42" y="0"/>
                </a:lnTo>
                <a:lnTo>
                  <a:pt x="64" y="1"/>
                </a:lnTo>
                <a:lnTo>
                  <a:pt x="66" y="36"/>
                </a:lnTo>
                <a:lnTo>
                  <a:pt x="102" y="30"/>
                </a:lnTo>
                <a:lnTo>
                  <a:pt x="100" y="63"/>
                </a:lnTo>
                <a:lnTo>
                  <a:pt x="137" y="88"/>
                </a:lnTo>
                <a:lnTo>
                  <a:pt x="133" y="138"/>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9" name="Freeform 326"/>
          <p:cNvSpPr>
            <a:spLocks noChangeAspect="1"/>
          </p:cNvSpPr>
          <p:nvPr/>
        </p:nvSpPr>
        <p:spPr bwMode="auto">
          <a:xfrm>
            <a:off x="8024037" y="3988427"/>
            <a:ext cx="333849" cy="341612"/>
          </a:xfrm>
          <a:custGeom>
            <a:avLst/>
            <a:gdLst>
              <a:gd name="T0" fmla="*/ 0 w 543"/>
              <a:gd name="T1" fmla="*/ 80505375 h 505"/>
              <a:gd name="T2" fmla="*/ 252936 w 543"/>
              <a:gd name="T3" fmla="*/ 33059383 h 505"/>
              <a:gd name="T4" fmla="*/ 17700479 w 543"/>
              <a:gd name="T5" fmla="*/ 0 h 505"/>
              <a:gd name="T6" fmla="*/ 50319645 w 543"/>
              <a:gd name="T7" fmla="*/ 9489088 h 505"/>
              <a:gd name="T8" fmla="*/ 56641029 w 543"/>
              <a:gd name="T9" fmla="*/ 21120980 h 505"/>
              <a:gd name="T10" fmla="*/ 83191748 w 543"/>
              <a:gd name="T11" fmla="*/ 33059383 h 505"/>
              <a:gd name="T12" fmla="*/ 91789051 w 543"/>
              <a:gd name="T13" fmla="*/ 29079731 h 505"/>
              <a:gd name="T14" fmla="*/ 92547859 w 543"/>
              <a:gd name="T15" fmla="*/ 12244359 h 505"/>
              <a:gd name="T16" fmla="*/ 101145162 w 543"/>
              <a:gd name="T17" fmla="*/ 4285609 h 505"/>
              <a:gd name="T18" fmla="*/ 137304424 w 543"/>
              <a:gd name="T19" fmla="*/ 17447838 h 505"/>
              <a:gd name="T20" fmla="*/ 133258457 w 543"/>
              <a:gd name="T21" fmla="*/ 35814101 h 505"/>
              <a:gd name="T22" fmla="*/ 137304424 w 543"/>
              <a:gd name="T23" fmla="*/ 126421031 h 505"/>
              <a:gd name="T24" fmla="*/ 137304424 w 543"/>
              <a:gd name="T25" fmla="*/ 147848521 h 505"/>
              <a:gd name="T26" fmla="*/ 129465928 w 543"/>
              <a:gd name="T27" fmla="*/ 148460988 h 505"/>
              <a:gd name="T28" fmla="*/ 129465928 w 543"/>
              <a:gd name="T29" fmla="*/ 154582891 h 505"/>
              <a:gd name="T30" fmla="*/ 59169885 w 543"/>
              <a:gd name="T31" fmla="*/ 110810040 h 505"/>
              <a:gd name="T32" fmla="*/ 49813774 w 543"/>
              <a:gd name="T33" fmla="*/ 115095649 h 505"/>
              <a:gd name="T34" fmla="*/ 20734703 w 543"/>
              <a:gd name="T35" fmla="*/ 109891616 h 505"/>
              <a:gd name="T36" fmla="*/ 0 w 543"/>
              <a:gd name="T37" fmla="*/ 80505375 h 5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3" h="505">
                <a:moveTo>
                  <a:pt x="0" y="263"/>
                </a:moveTo>
                <a:lnTo>
                  <a:pt x="1" y="108"/>
                </a:lnTo>
                <a:lnTo>
                  <a:pt x="70" y="0"/>
                </a:lnTo>
                <a:lnTo>
                  <a:pt x="199" y="31"/>
                </a:lnTo>
                <a:lnTo>
                  <a:pt x="224" y="69"/>
                </a:lnTo>
                <a:lnTo>
                  <a:pt x="329" y="108"/>
                </a:lnTo>
                <a:lnTo>
                  <a:pt x="363" y="95"/>
                </a:lnTo>
                <a:lnTo>
                  <a:pt x="366" y="40"/>
                </a:lnTo>
                <a:lnTo>
                  <a:pt x="400" y="14"/>
                </a:lnTo>
                <a:lnTo>
                  <a:pt x="543" y="57"/>
                </a:lnTo>
                <a:lnTo>
                  <a:pt x="527" y="117"/>
                </a:lnTo>
                <a:lnTo>
                  <a:pt x="543" y="413"/>
                </a:lnTo>
                <a:lnTo>
                  <a:pt x="543" y="483"/>
                </a:lnTo>
                <a:lnTo>
                  <a:pt x="512" y="485"/>
                </a:lnTo>
                <a:lnTo>
                  <a:pt x="512" y="505"/>
                </a:lnTo>
                <a:lnTo>
                  <a:pt x="234" y="362"/>
                </a:lnTo>
                <a:lnTo>
                  <a:pt x="197" y="376"/>
                </a:lnTo>
                <a:lnTo>
                  <a:pt x="82" y="359"/>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0" name="Freeform 327"/>
          <p:cNvSpPr>
            <a:spLocks noChangeAspect="1"/>
          </p:cNvSpPr>
          <p:nvPr/>
        </p:nvSpPr>
        <p:spPr bwMode="auto">
          <a:xfrm>
            <a:off x="8742196" y="5079255"/>
            <a:ext cx="155277" cy="329965"/>
          </a:xfrm>
          <a:custGeom>
            <a:avLst/>
            <a:gdLst>
              <a:gd name="T0" fmla="*/ 0 w 244"/>
              <a:gd name="T1" fmla="*/ 107842498 h 482"/>
              <a:gd name="T2" fmla="*/ 5960152 w 244"/>
              <a:gd name="T3" fmla="*/ 138878683 h 482"/>
              <a:gd name="T4" fmla="*/ 18151111 w 244"/>
              <a:gd name="T5" fmla="*/ 151104804 h 482"/>
              <a:gd name="T6" fmla="*/ 38740205 w 244"/>
              <a:gd name="T7" fmla="*/ 138878683 h 482"/>
              <a:gd name="T8" fmla="*/ 61767803 w 244"/>
              <a:gd name="T9" fmla="*/ 35111745 h 482"/>
              <a:gd name="T10" fmla="*/ 66102459 w 244"/>
              <a:gd name="T11" fmla="*/ 38873198 h 482"/>
              <a:gd name="T12" fmla="*/ 56349484 w 244"/>
              <a:gd name="T13" fmla="*/ 0 h 482"/>
              <a:gd name="T14" fmla="*/ 44429701 w 244"/>
              <a:gd name="T15" fmla="*/ 16301682 h 482"/>
              <a:gd name="T16" fmla="*/ 44700357 w 244"/>
              <a:gd name="T17" fmla="*/ 27587720 h 482"/>
              <a:gd name="T18" fmla="*/ 29800238 w 244"/>
              <a:gd name="T19" fmla="*/ 40127389 h 482"/>
              <a:gd name="T20" fmla="*/ 11649127 w 244"/>
              <a:gd name="T21" fmla="*/ 45456580 h 482"/>
              <a:gd name="T22" fmla="*/ 6501984 w 244"/>
              <a:gd name="T23" fmla="*/ 58623905 h 482"/>
              <a:gd name="T24" fmla="*/ 11649127 w 244"/>
              <a:gd name="T25" fmla="*/ 85270982 h 482"/>
              <a:gd name="T26" fmla="*/ 0 w 244"/>
              <a:gd name="T27" fmla="*/ 107842498 h 4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4" h="482">
                <a:moveTo>
                  <a:pt x="0" y="344"/>
                </a:moveTo>
                <a:lnTo>
                  <a:pt x="22" y="443"/>
                </a:lnTo>
                <a:lnTo>
                  <a:pt x="67" y="482"/>
                </a:lnTo>
                <a:lnTo>
                  <a:pt x="143" y="443"/>
                </a:lnTo>
                <a:lnTo>
                  <a:pt x="228" y="112"/>
                </a:lnTo>
                <a:lnTo>
                  <a:pt x="244" y="124"/>
                </a:lnTo>
                <a:lnTo>
                  <a:pt x="208" y="0"/>
                </a:lnTo>
                <a:lnTo>
                  <a:pt x="164" y="52"/>
                </a:lnTo>
                <a:lnTo>
                  <a:pt x="165" y="88"/>
                </a:lnTo>
                <a:lnTo>
                  <a:pt x="110" y="128"/>
                </a:lnTo>
                <a:lnTo>
                  <a:pt x="43" y="145"/>
                </a:lnTo>
                <a:lnTo>
                  <a:pt x="24" y="187"/>
                </a:lnTo>
                <a:lnTo>
                  <a:pt x="43" y="272"/>
                </a:lnTo>
                <a:lnTo>
                  <a:pt x="0" y="3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8" name="Freeform 328"/>
          <p:cNvSpPr>
            <a:spLocks noChangeAspect="1"/>
          </p:cNvSpPr>
          <p:nvPr/>
        </p:nvSpPr>
        <p:spPr bwMode="auto">
          <a:xfrm>
            <a:off x="8526751" y="5015203"/>
            <a:ext cx="65993" cy="184393"/>
          </a:xfrm>
          <a:custGeom>
            <a:avLst/>
            <a:gdLst>
              <a:gd name="T0" fmla="*/ 0 w 112"/>
              <a:gd name="T1" fmla="*/ 45835465 h 271"/>
              <a:gd name="T2" fmla="*/ 3483797 w 112"/>
              <a:gd name="T3" fmla="*/ 51100008 h 271"/>
              <a:gd name="T4" fmla="*/ 13702421 w 112"/>
              <a:gd name="T5" fmla="*/ 55126325 h 271"/>
              <a:gd name="T6" fmla="*/ 12309192 w 112"/>
              <a:gd name="T7" fmla="*/ 71540456 h 271"/>
              <a:gd name="T8" fmla="*/ 21134586 w 112"/>
              <a:gd name="T9" fmla="*/ 83928269 h 271"/>
              <a:gd name="T10" fmla="*/ 26011613 w 112"/>
              <a:gd name="T11" fmla="*/ 60081451 h 271"/>
              <a:gd name="T12" fmla="*/ 17650789 w 112"/>
              <a:gd name="T13" fmla="*/ 44286710 h 271"/>
              <a:gd name="T14" fmla="*/ 20205445 w 112"/>
              <a:gd name="T15" fmla="*/ 53268153 h 271"/>
              <a:gd name="T16" fmla="*/ 15328418 w 112"/>
              <a:gd name="T17" fmla="*/ 52648763 h 271"/>
              <a:gd name="T18" fmla="*/ 9986821 w 112"/>
              <a:gd name="T19" fmla="*/ 30970090 h 271"/>
              <a:gd name="T20" fmla="*/ 9754535 w 112"/>
              <a:gd name="T21" fmla="*/ 2168146 h 271"/>
              <a:gd name="T22" fmla="*/ 1857800 w 112"/>
              <a:gd name="T23" fmla="*/ 0 h 271"/>
              <a:gd name="T24" fmla="*/ 8128539 w 112"/>
              <a:gd name="T25" fmla="*/ 13936568 h 271"/>
              <a:gd name="T26" fmla="*/ 0 w 112"/>
              <a:gd name="T27" fmla="*/ 45835465 h 2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2" h="271">
                <a:moveTo>
                  <a:pt x="0" y="148"/>
                </a:moveTo>
                <a:lnTo>
                  <a:pt x="15" y="165"/>
                </a:lnTo>
                <a:lnTo>
                  <a:pt x="59" y="178"/>
                </a:lnTo>
                <a:lnTo>
                  <a:pt x="53" y="231"/>
                </a:lnTo>
                <a:lnTo>
                  <a:pt x="91" y="271"/>
                </a:lnTo>
                <a:lnTo>
                  <a:pt x="112" y="194"/>
                </a:lnTo>
                <a:lnTo>
                  <a:pt x="76" y="143"/>
                </a:lnTo>
                <a:lnTo>
                  <a:pt x="87" y="172"/>
                </a:lnTo>
                <a:lnTo>
                  <a:pt x="66" y="170"/>
                </a:lnTo>
                <a:lnTo>
                  <a:pt x="43" y="100"/>
                </a:lnTo>
                <a:lnTo>
                  <a:pt x="42" y="7"/>
                </a:lnTo>
                <a:lnTo>
                  <a:pt x="8" y="0"/>
                </a:lnTo>
                <a:lnTo>
                  <a:pt x="35" y="45"/>
                </a:lnTo>
                <a:lnTo>
                  <a:pt x="0" y="1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3" name="Freeform 329"/>
          <p:cNvSpPr>
            <a:spLocks noChangeAspect="1"/>
          </p:cNvSpPr>
          <p:nvPr/>
        </p:nvSpPr>
        <p:spPr bwMode="auto">
          <a:xfrm>
            <a:off x="7571789" y="4196111"/>
            <a:ext cx="343552" cy="357139"/>
          </a:xfrm>
          <a:custGeom>
            <a:avLst/>
            <a:gdLst>
              <a:gd name="T0" fmla="*/ 0 w 561"/>
              <a:gd name="T1" fmla="*/ 112133144 h 527"/>
              <a:gd name="T2" fmla="*/ 5770000 w 561"/>
              <a:gd name="T3" fmla="*/ 100766186 h 527"/>
              <a:gd name="T4" fmla="*/ 12794175 w 561"/>
              <a:gd name="T5" fmla="*/ 108446698 h 527"/>
              <a:gd name="T6" fmla="*/ 56696265 w 561"/>
              <a:gd name="T7" fmla="*/ 105067317 h 527"/>
              <a:gd name="T8" fmla="*/ 47414177 w 561"/>
              <a:gd name="T9" fmla="*/ 0 h 527"/>
              <a:gd name="T10" fmla="*/ 62717200 w 561"/>
              <a:gd name="T11" fmla="*/ 0 h 527"/>
              <a:gd name="T12" fmla="*/ 132709509 w 561"/>
              <a:gd name="T13" fmla="*/ 56834789 h 527"/>
              <a:gd name="T14" fmla="*/ 133462314 w 561"/>
              <a:gd name="T15" fmla="*/ 66665312 h 527"/>
              <a:gd name="T16" fmla="*/ 140486488 w 561"/>
              <a:gd name="T17" fmla="*/ 65129432 h 527"/>
              <a:gd name="T18" fmla="*/ 140737423 w 561"/>
              <a:gd name="T19" fmla="*/ 98615620 h 527"/>
              <a:gd name="T20" fmla="*/ 134967422 w 561"/>
              <a:gd name="T21" fmla="*/ 105682002 h 527"/>
              <a:gd name="T22" fmla="*/ 106619290 w 561"/>
              <a:gd name="T23" fmla="*/ 110290198 h 527"/>
              <a:gd name="T24" fmla="*/ 70745114 w 561"/>
              <a:gd name="T25" fmla="*/ 129337113 h 527"/>
              <a:gd name="T26" fmla="*/ 59706983 w 561"/>
              <a:gd name="T27" fmla="*/ 160058606 h 527"/>
              <a:gd name="T28" fmla="*/ 50926264 w 561"/>
              <a:gd name="T29" fmla="*/ 156065095 h 527"/>
              <a:gd name="T30" fmla="*/ 35372306 w 561"/>
              <a:gd name="T31" fmla="*/ 161902106 h 527"/>
              <a:gd name="T32" fmla="*/ 26592089 w 561"/>
              <a:gd name="T33" fmla="*/ 136403494 h 527"/>
              <a:gd name="T34" fmla="*/ 11790936 w 561"/>
              <a:gd name="T35" fmla="*/ 142547571 h 527"/>
              <a:gd name="T36" fmla="*/ 6271870 w 561"/>
              <a:gd name="T37" fmla="*/ 137324690 h 527"/>
              <a:gd name="T38" fmla="*/ 0 w 561"/>
              <a:gd name="T39" fmla="*/ 112133144 h 5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1" h="527">
                <a:moveTo>
                  <a:pt x="0" y="365"/>
                </a:moveTo>
                <a:lnTo>
                  <a:pt x="23" y="328"/>
                </a:lnTo>
                <a:lnTo>
                  <a:pt x="51" y="353"/>
                </a:lnTo>
                <a:lnTo>
                  <a:pt x="226" y="342"/>
                </a:lnTo>
                <a:lnTo>
                  <a:pt x="189" y="0"/>
                </a:lnTo>
                <a:lnTo>
                  <a:pt x="250" y="0"/>
                </a:lnTo>
                <a:lnTo>
                  <a:pt x="529" y="185"/>
                </a:lnTo>
                <a:lnTo>
                  <a:pt x="532" y="217"/>
                </a:lnTo>
                <a:lnTo>
                  <a:pt x="560" y="212"/>
                </a:lnTo>
                <a:lnTo>
                  <a:pt x="561" y="321"/>
                </a:lnTo>
                <a:lnTo>
                  <a:pt x="538" y="344"/>
                </a:lnTo>
                <a:lnTo>
                  <a:pt x="425" y="359"/>
                </a:lnTo>
                <a:lnTo>
                  <a:pt x="282" y="421"/>
                </a:lnTo>
                <a:lnTo>
                  <a:pt x="238" y="521"/>
                </a:lnTo>
                <a:lnTo>
                  <a:pt x="203" y="508"/>
                </a:lnTo>
                <a:lnTo>
                  <a:pt x="141" y="527"/>
                </a:lnTo>
                <a:lnTo>
                  <a:pt x="106" y="444"/>
                </a:lnTo>
                <a:lnTo>
                  <a:pt x="47" y="464"/>
                </a:lnTo>
                <a:lnTo>
                  <a:pt x="25" y="447"/>
                </a:lnTo>
                <a:lnTo>
                  <a:pt x="0" y="3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4" name="Freeform 330"/>
          <p:cNvSpPr>
            <a:spLocks noChangeAspect="1"/>
          </p:cNvSpPr>
          <p:nvPr/>
        </p:nvSpPr>
        <p:spPr bwMode="auto">
          <a:xfrm>
            <a:off x="7466978" y="4137883"/>
            <a:ext cx="258149" cy="306674"/>
          </a:xfrm>
          <a:custGeom>
            <a:avLst/>
            <a:gdLst>
              <a:gd name="T0" fmla="*/ 0 w 419"/>
              <a:gd name="T1" fmla="*/ 70528855 h 448"/>
              <a:gd name="T2" fmla="*/ 6348219 w 419"/>
              <a:gd name="T3" fmla="*/ 78678988 h 448"/>
              <a:gd name="T4" fmla="*/ 7617561 w 419"/>
              <a:gd name="T5" fmla="*/ 99681102 h 448"/>
              <a:gd name="T6" fmla="*/ 2793156 w 419"/>
              <a:gd name="T7" fmla="*/ 126325660 h 448"/>
              <a:gd name="T8" fmla="*/ 22599218 w 419"/>
              <a:gd name="T9" fmla="*/ 120369686 h 448"/>
              <a:gd name="T10" fmla="*/ 42912713 w 419"/>
              <a:gd name="T11" fmla="*/ 140431207 h 448"/>
              <a:gd name="T12" fmla="*/ 48752995 w 419"/>
              <a:gd name="T13" fmla="*/ 128833350 h 448"/>
              <a:gd name="T14" fmla="*/ 55863121 w 419"/>
              <a:gd name="T15" fmla="*/ 136669392 h 448"/>
              <a:gd name="T16" fmla="*/ 100299145 w 419"/>
              <a:gd name="T17" fmla="*/ 133221668 h 448"/>
              <a:gd name="T18" fmla="*/ 90904305 w 419"/>
              <a:gd name="T19" fmla="*/ 26017495 h 448"/>
              <a:gd name="T20" fmla="*/ 106393396 w 419"/>
              <a:gd name="T21" fmla="*/ 26017495 h 448"/>
              <a:gd name="T22" fmla="*/ 73891399 w 419"/>
              <a:gd name="T23" fmla="*/ 0 h 448"/>
              <a:gd name="T24" fmla="*/ 73129492 w 419"/>
              <a:gd name="T25" fmla="*/ 14105547 h 448"/>
              <a:gd name="T26" fmla="*/ 44944466 w 419"/>
              <a:gd name="T27" fmla="*/ 13479044 h 448"/>
              <a:gd name="T28" fmla="*/ 44436528 w 419"/>
              <a:gd name="T29" fmla="*/ 42944263 h 448"/>
              <a:gd name="T30" fmla="*/ 34533245 w 419"/>
              <a:gd name="T31" fmla="*/ 48273175 h 448"/>
              <a:gd name="T32" fmla="*/ 35041183 w 419"/>
              <a:gd name="T33" fmla="*/ 66140537 h 448"/>
              <a:gd name="T34" fmla="*/ 0 w 419"/>
              <a:gd name="T35" fmla="*/ 70528855 h 4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9" h="448">
                <a:moveTo>
                  <a:pt x="0" y="225"/>
                </a:moveTo>
                <a:lnTo>
                  <a:pt x="25" y="251"/>
                </a:lnTo>
                <a:lnTo>
                  <a:pt x="30" y="318"/>
                </a:lnTo>
                <a:lnTo>
                  <a:pt x="11" y="403"/>
                </a:lnTo>
                <a:lnTo>
                  <a:pt x="89" y="384"/>
                </a:lnTo>
                <a:lnTo>
                  <a:pt x="169" y="448"/>
                </a:lnTo>
                <a:lnTo>
                  <a:pt x="192" y="411"/>
                </a:lnTo>
                <a:lnTo>
                  <a:pt x="220" y="436"/>
                </a:lnTo>
                <a:lnTo>
                  <a:pt x="395" y="425"/>
                </a:lnTo>
                <a:lnTo>
                  <a:pt x="358" y="83"/>
                </a:lnTo>
                <a:lnTo>
                  <a:pt x="419" y="83"/>
                </a:lnTo>
                <a:lnTo>
                  <a:pt x="291" y="0"/>
                </a:lnTo>
                <a:lnTo>
                  <a:pt x="288" y="45"/>
                </a:lnTo>
                <a:lnTo>
                  <a:pt x="177" y="43"/>
                </a:lnTo>
                <a:lnTo>
                  <a:pt x="175" y="137"/>
                </a:lnTo>
                <a:lnTo>
                  <a:pt x="136" y="154"/>
                </a:lnTo>
                <a:lnTo>
                  <a:pt x="138" y="211"/>
                </a:lnTo>
                <a:lnTo>
                  <a:pt x="0" y="22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6" name="Freeform 331"/>
          <p:cNvSpPr>
            <a:spLocks noChangeAspect="1"/>
          </p:cNvSpPr>
          <p:nvPr/>
        </p:nvSpPr>
        <p:spPr bwMode="auto">
          <a:xfrm>
            <a:off x="7552381" y="3920494"/>
            <a:ext cx="248446" cy="205744"/>
          </a:xfrm>
          <a:custGeom>
            <a:avLst/>
            <a:gdLst>
              <a:gd name="T0" fmla="*/ 0 w 407"/>
              <a:gd name="T1" fmla="*/ 91034034 h 307"/>
              <a:gd name="T2" fmla="*/ 24926200 w 407"/>
              <a:gd name="T3" fmla="*/ 73308154 h 307"/>
              <a:gd name="T4" fmla="*/ 33899951 w 407"/>
              <a:gd name="T5" fmla="*/ 36653803 h 307"/>
              <a:gd name="T6" fmla="*/ 55087171 w 407"/>
              <a:gd name="T7" fmla="*/ 18327176 h 307"/>
              <a:gd name="T8" fmla="*/ 62066367 w 407"/>
              <a:gd name="T9" fmla="*/ 0 h 307"/>
              <a:gd name="T10" fmla="*/ 93224366 w 407"/>
              <a:gd name="T11" fmla="*/ 5708195 h 307"/>
              <a:gd name="T12" fmla="*/ 101450221 w 407"/>
              <a:gd name="T13" fmla="*/ 40259383 h 307"/>
              <a:gd name="T14" fmla="*/ 87491330 w 407"/>
              <a:gd name="T15" fmla="*/ 41160504 h 307"/>
              <a:gd name="T16" fmla="*/ 80013370 w 407"/>
              <a:gd name="T17" fmla="*/ 44766083 h 307"/>
              <a:gd name="T18" fmla="*/ 81260029 w 407"/>
              <a:gd name="T19" fmla="*/ 54079858 h 307"/>
              <a:gd name="T20" fmla="*/ 42374939 w 407"/>
              <a:gd name="T21" fmla="*/ 74510197 h 307"/>
              <a:gd name="T22" fmla="*/ 37638931 w 407"/>
              <a:gd name="T23" fmla="*/ 92236077 h 307"/>
              <a:gd name="T24" fmla="*/ 0 w 407"/>
              <a:gd name="T25" fmla="*/ 91034034 h 3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7" h="307">
                <a:moveTo>
                  <a:pt x="0" y="303"/>
                </a:moveTo>
                <a:lnTo>
                  <a:pt x="100" y="244"/>
                </a:lnTo>
                <a:lnTo>
                  <a:pt x="136" y="122"/>
                </a:lnTo>
                <a:lnTo>
                  <a:pt x="221" y="61"/>
                </a:lnTo>
                <a:lnTo>
                  <a:pt x="249" y="0"/>
                </a:lnTo>
                <a:lnTo>
                  <a:pt x="374" y="19"/>
                </a:lnTo>
                <a:lnTo>
                  <a:pt x="407" y="134"/>
                </a:lnTo>
                <a:lnTo>
                  <a:pt x="351" y="137"/>
                </a:lnTo>
                <a:lnTo>
                  <a:pt x="321" y="149"/>
                </a:lnTo>
                <a:lnTo>
                  <a:pt x="326" y="180"/>
                </a:lnTo>
                <a:lnTo>
                  <a:pt x="170" y="248"/>
                </a:lnTo>
                <a:lnTo>
                  <a:pt x="151" y="307"/>
                </a:lnTo>
                <a:lnTo>
                  <a:pt x="0" y="30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7" name="Freeform 332"/>
          <p:cNvSpPr>
            <a:spLocks noChangeAspect="1"/>
          </p:cNvSpPr>
          <p:nvPr/>
        </p:nvSpPr>
        <p:spPr bwMode="auto">
          <a:xfrm>
            <a:off x="8464637" y="5038493"/>
            <a:ext cx="227094" cy="394019"/>
          </a:xfrm>
          <a:custGeom>
            <a:avLst/>
            <a:gdLst>
              <a:gd name="T0" fmla="*/ 0 w 365"/>
              <a:gd name="T1" fmla="*/ 50048336 h 578"/>
              <a:gd name="T2" fmla="*/ 2589632 w 365"/>
              <a:gd name="T3" fmla="*/ 55643892 h 578"/>
              <a:gd name="T4" fmla="*/ 24600230 w 365"/>
              <a:gd name="T5" fmla="*/ 64037226 h 578"/>
              <a:gd name="T6" fmla="*/ 26930338 w 365"/>
              <a:gd name="T7" fmla="*/ 75228339 h 578"/>
              <a:gd name="T8" fmla="*/ 25635777 w 365"/>
              <a:gd name="T9" fmla="*/ 103827229 h 578"/>
              <a:gd name="T10" fmla="*/ 13983197 w 365"/>
              <a:gd name="T11" fmla="*/ 133670009 h 578"/>
              <a:gd name="T12" fmla="*/ 17349362 w 365"/>
              <a:gd name="T13" fmla="*/ 168797234 h 578"/>
              <a:gd name="T14" fmla="*/ 18385419 w 365"/>
              <a:gd name="T15" fmla="*/ 179677234 h 578"/>
              <a:gd name="T16" fmla="*/ 25376763 w 365"/>
              <a:gd name="T17" fmla="*/ 179677234 h 578"/>
              <a:gd name="T18" fmla="*/ 25376763 w 365"/>
              <a:gd name="T19" fmla="*/ 167864455 h 578"/>
              <a:gd name="T20" fmla="*/ 48681922 w 365"/>
              <a:gd name="T21" fmla="*/ 151700011 h 578"/>
              <a:gd name="T22" fmla="*/ 41949592 w 365"/>
              <a:gd name="T23" fmla="*/ 103827229 h 578"/>
              <a:gd name="T24" fmla="*/ 93738665 w 365"/>
              <a:gd name="T25" fmla="*/ 55333338 h 578"/>
              <a:gd name="T26" fmla="*/ 94515707 w 365"/>
              <a:gd name="T27" fmla="*/ 0 h 578"/>
              <a:gd name="T28" fmla="*/ 81309552 w 365"/>
              <a:gd name="T29" fmla="*/ 9636667 h 578"/>
              <a:gd name="T30" fmla="*/ 45315757 w 365"/>
              <a:gd name="T31" fmla="*/ 12434445 h 578"/>
              <a:gd name="T32" fmla="*/ 44538715 w 365"/>
              <a:gd name="T33" fmla="*/ 32640558 h 578"/>
              <a:gd name="T34" fmla="*/ 53861186 w 365"/>
              <a:gd name="T35" fmla="*/ 48494448 h 578"/>
              <a:gd name="T36" fmla="*/ 48422908 w 365"/>
              <a:gd name="T37" fmla="*/ 72430561 h 578"/>
              <a:gd name="T38" fmla="*/ 38582918 w 365"/>
              <a:gd name="T39" fmla="*/ 59996115 h 578"/>
              <a:gd name="T40" fmla="*/ 40137002 w 365"/>
              <a:gd name="T41" fmla="*/ 43520559 h 578"/>
              <a:gd name="T42" fmla="*/ 28742928 w 365"/>
              <a:gd name="T43" fmla="*/ 39479448 h 578"/>
              <a:gd name="T44" fmla="*/ 0 w 365"/>
              <a:gd name="T45" fmla="*/ 50048336 h 5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65" h="578">
                <a:moveTo>
                  <a:pt x="0" y="161"/>
                </a:moveTo>
                <a:lnTo>
                  <a:pt x="10" y="179"/>
                </a:lnTo>
                <a:lnTo>
                  <a:pt x="95" y="206"/>
                </a:lnTo>
                <a:lnTo>
                  <a:pt x="104" y="242"/>
                </a:lnTo>
                <a:lnTo>
                  <a:pt x="99" y="334"/>
                </a:lnTo>
                <a:lnTo>
                  <a:pt x="54" y="430"/>
                </a:lnTo>
                <a:lnTo>
                  <a:pt x="67" y="543"/>
                </a:lnTo>
                <a:lnTo>
                  <a:pt x="71" y="578"/>
                </a:lnTo>
                <a:lnTo>
                  <a:pt x="98" y="578"/>
                </a:lnTo>
                <a:lnTo>
                  <a:pt x="98" y="540"/>
                </a:lnTo>
                <a:lnTo>
                  <a:pt x="188" y="488"/>
                </a:lnTo>
                <a:lnTo>
                  <a:pt x="162" y="334"/>
                </a:lnTo>
                <a:lnTo>
                  <a:pt x="362" y="178"/>
                </a:lnTo>
                <a:lnTo>
                  <a:pt x="365" y="0"/>
                </a:lnTo>
                <a:lnTo>
                  <a:pt x="314" y="31"/>
                </a:lnTo>
                <a:lnTo>
                  <a:pt x="175" y="40"/>
                </a:lnTo>
                <a:lnTo>
                  <a:pt x="172" y="105"/>
                </a:lnTo>
                <a:lnTo>
                  <a:pt x="208" y="156"/>
                </a:lnTo>
                <a:lnTo>
                  <a:pt x="187" y="233"/>
                </a:lnTo>
                <a:lnTo>
                  <a:pt x="149" y="193"/>
                </a:lnTo>
                <a:lnTo>
                  <a:pt x="155" y="140"/>
                </a:lnTo>
                <a:lnTo>
                  <a:pt x="111" y="127"/>
                </a:lnTo>
                <a:lnTo>
                  <a:pt x="0" y="1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8" name="Freeform 333"/>
          <p:cNvSpPr>
            <a:spLocks noChangeAspect="1"/>
          </p:cNvSpPr>
          <p:nvPr/>
        </p:nvSpPr>
        <p:spPr bwMode="auto">
          <a:xfrm>
            <a:off x="7831880" y="4232992"/>
            <a:ext cx="337730" cy="283382"/>
          </a:xfrm>
          <a:custGeom>
            <a:avLst/>
            <a:gdLst>
              <a:gd name="T0" fmla="*/ 0 w 551"/>
              <a:gd name="T1" fmla="*/ 92882728 h 420"/>
              <a:gd name="T2" fmla="*/ 2010778 w 551"/>
              <a:gd name="T3" fmla="*/ 103237000 h 420"/>
              <a:gd name="T4" fmla="*/ 18848972 w 551"/>
              <a:gd name="T5" fmla="*/ 125162915 h 420"/>
              <a:gd name="T6" fmla="*/ 23121186 w 551"/>
              <a:gd name="T7" fmla="*/ 120290673 h 420"/>
              <a:gd name="T8" fmla="*/ 29906996 w 551"/>
              <a:gd name="T9" fmla="*/ 127903930 h 420"/>
              <a:gd name="T10" fmla="*/ 40211041 w 551"/>
              <a:gd name="T11" fmla="*/ 105977463 h 420"/>
              <a:gd name="T12" fmla="*/ 79667601 w 551"/>
              <a:gd name="T13" fmla="*/ 116940973 h 420"/>
              <a:gd name="T14" fmla="*/ 113846811 w 551"/>
              <a:gd name="T15" fmla="*/ 105368226 h 420"/>
              <a:gd name="T16" fmla="*/ 115103609 w 551"/>
              <a:gd name="T17" fmla="*/ 99582129 h 420"/>
              <a:gd name="T18" fmla="*/ 132946942 w 551"/>
              <a:gd name="T19" fmla="*/ 71869565 h 420"/>
              <a:gd name="T20" fmla="*/ 138475954 w 551"/>
              <a:gd name="T21" fmla="*/ 33803280 h 420"/>
              <a:gd name="T22" fmla="*/ 129177047 w 551"/>
              <a:gd name="T23" fmla="*/ 21926467 h 420"/>
              <a:gd name="T24" fmla="*/ 129177047 w 551"/>
              <a:gd name="T25" fmla="*/ 5176860 h 420"/>
              <a:gd name="T26" fmla="*/ 100275691 w 551"/>
              <a:gd name="T27" fmla="*/ 0 h 420"/>
              <a:gd name="T28" fmla="*/ 47499170 w 551"/>
              <a:gd name="T29" fmla="*/ 44157552 h 420"/>
              <a:gd name="T30" fmla="*/ 33928050 w 551"/>
              <a:gd name="T31" fmla="*/ 48116490 h 420"/>
              <a:gd name="T32" fmla="*/ 34179209 w 551"/>
              <a:gd name="T33" fmla="*/ 81310533 h 420"/>
              <a:gd name="T34" fmla="*/ 28399038 w 551"/>
              <a:gd name="T35" fmla="*/ 88314553 h 420"/>
              <a:gd name="T36" fmla="*/ 0 w 551"/>
              <a:gd name="T37" fmla="*/ 92882728 h 4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1" h="420">
                <a:moveTo>
                  <a:pt x="0" y="305"/>
                </a:moveTo>
                <a:lnTo>
                  <a:pt x="8" y="339"/>
                </a:lnTo>
                <a:lnTo>
                  <a:pt x="75" y="411"/>
                </a:lnTo>
                <a:lnTo>
                  <a:pt x="92" y="395"/>
                </a:lnTo>
                <a:lnTo>
                  <a:pt x="119" y="420"/>
                </a:lnTo>
                <a:lnTo>
                  <a:pt x="160" y="348"/>
                </a:lnTo>
                <a:lnTo>
                  <a:pt x="317" y="384"/>
                </a:lnTo>
                <a:lnTo>
                  <a:pt x="453" y="346"/>
                </a:lnTo>
                <a:lnTo>
                  <a:pt x="458" y="327"/>
                </a:lnTo>
                <a:lnTo>
                  <a:pt x="529" y="236"/>
                </a:lnTo>
                <a:lnTo>
                  <a:pt x="551" y="111"/>
                </a:lnTo>
                <a:lnTo>
                  <a:pt x="514" y="72"/>
                </a:lnTo>
                <a:lnTo>
                  <a:pt x="514" y="17"/>
                </a:lnTo>
                <a:lnTo>
                  <a:pt x="399" y="0"/>
                </a:lnTo>
                <a:lnTo>
                  <a:pt x="189" y="145"/>
                </a:lnTo>
                <a:lnTo>
                  <a:pt x="135" y="158"/>
                </a:lnTo>
                <a:lnTo>
                  <a:pt x="136" y="267"/>
                </a:lnTo>
                <a:lnTo>
                  <a:pt x="113" y="290"/>
                </a:lnTo>
                <a:lnTo>
                  <a:pt x="0" y="30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9" name="Freeform 334"/>
          <p:cNvSpPr>
            <a:spLocks noChangeAspect="1"/>
          </p:cNvSpPr>
          <p:nvPr/>
        </p:nvSpPr>
        <p:spPr bwMode="auto">
          <a:xfrm>
            <a:off x="7890111" y="4467848"/>
            <a:ext cx="246503" cy="227095"/>
          </a:xfrm>
          <a:custGeom>
            <a:avLst/>
            <a:gdLst>
              <a:gd name="T0" fmla="*/ 0 w 402"/>
              <a:gd name="T1" fmla="*/ 80232717 h 335"/>
              <a:gd name="T2" fmla="*/ 6791115 w 402"/>
              <a:gd name="T3" fmla="*/ 22748192 h 335"/>
              <a:gd name="T4" fmla="*/ 17103920 w 402"/>
              <a:gd name="T5" fmla="*/ 614876 h 335"/>
              <a:gd name="T6" fmla="*/ 56593291 w 402"/>
              <a:gd name="T7" fmla="*/ 11681534 h 335"/>
              <a:gd name="T8" fmla="*/ 90800628 w 402"/>
              <a:gd name="T9" fmla="*/ 0 h 335"/>
              <a:gd name="T10" fmla="*/ 97591743 w 402"/>
              <a:gd name="T11" fmla="*/ 13525607 h 335"/>
              <a:gd name="T12" fmla="*/ 101112932 w 402"/>
              <a:gd name="T13" fmla="*/ 22748192 h 335"/>
              <a:gd name="T14" fmla="*/ 92309709 w 402"/>
              <a:gd name="T15" fmla="*/ 31048186 h 335"/>
              <a:gd name="T16" fmla="*/ 74199736 w 402"/>
              <a:gd name="T17" fmla="*/ 77466053 h 335"/>
              <a:gd name="T18" fmla="*/ 57850607 w 402"/>
              <a:gd name="T19" fmla="*/ 74392227 h 335"/>
              <a:gd name="T20" fmla="*/ 48292594 w 402"/>
              <a:gd name="T21" fmla="*/ 97140420 h 335"/>
              <a:gd name="T22" fmla="*/ 28925304 w 402"/>
              <a:gd name="T23" fmla="*/ 102980909 h 335"/>
              <a:gd name="T24" fmla="*/ 17103920 w 402"/>
              <a:gd name="T25" fmla="*/ 82692221 h 335"/>
              <a:gd name="T26" fmla="*/ 0 w 402"/>
              <a:gd name="T27" fmla="*/ 80232717 h 3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2" h="335">
                <a:moveTo>
                  <a:pt x="0" y="261"/>
                </a:moveTo>
                <a:lnTo>
                  <a:pt x="27" y="74"/>
                </a:lnTo>
                <a:lnTo>
                  <a:pt x="68" y="2"/>
                </a:lnTo>
                <a:lnTo>
                  <a:pt x="225" y="38"/>
                </a:lnTo>
                <a:lnTo>
                  <a:pt x="361" y="0"/>
                </a:lnTo>
                <a:lnTo>
                  <a:pt x="388" y="44"/>
                </a:lnTo>
                <a:lnTo>
                  <a:pt x="402" y="74"/>
                </a:lnTo>
                <a:lnTo>
                  <a:pt x="367" y="101"/>
                </a:lnTo>
                <a:lnTo>
                  <a:pt x="295" y="252"/>
                </a:lnTo>
                <a:lnTo>
                  <a:pt x="230" y="242"/>
                </a:lnTo>
                <a:lnTo>
                  <a:pt x="192" y="316"/>
                </a:lnTo>
                <a:lnTo>
                  <a:pt x="115" y="335"/>
                </a:lnTo>
                <a:lnTo>
                  <a:pt x="68" y="269"/>
                </a:lnTo>
                <a:lnTo>
                  <a:pt x="0" y="2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0" name="Freeform 335"/>
          <p:cNvSpPr>
            <a:spLocks noChangeAspect="1"/>
          </p:cNvSpPr>
          <p:nvPr/>
        </p:nvSpPr>
        <p:spPr bwMode="auto">
          <a:xfrm>
            <a:off x="7472800" y="4495022"/>
            <a:ext cx="65993" cy="40762"/>
          </a:xfrm>
          <a:custGeom>
            <a:avLst/>
            <a:gdLst>
              <a:gd name="T0" fmla="*/ 0 w 104"/>
              <a:gd name="T1" fmla="*/ 2313227 h 62"/>
              <a:gd name="T2" fmla="*/ 7811324 w 104"/>
              <a:gd name="T3" fmla="*/ 10119696 h 62"/>
              <a:gd name="T4" fmla="*/ 17238266 w 104"/>
              <a:gd name="T5" fmla="*/ 7517181 h 62"/>
              <a:gd name="T6" fmla="*/ 11851664 w 104"/>
              <a:gd name="T7" fmla="*/ 10119696 h 62"/>
              <a:gd name="T8" fmla="*/ 16160842 w 104"/>
              <a:gd name="T9" fmla="*/ 17926165 h 62"/>
              <a:gd name="T10" fmla="*/ 27743150 w 104"/>
              <a:gd name="T11" fmla="*/ 10119696 h 62"/>
              <a:gd name="T12" fmla="*/ 28012506 w 104"/>
              <a:gd name="T13" fmla="*/ 0 h 62"/>
              <a:gd name="T14" fmla="*/ 0 w 104"/>
              <a:gd name="T15" fmla="*/ 2313227 h 6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62">
                <a:moveTo>
                  <a:pt x="0" y="8"/>
                </a:moveTo>
                <a:lnTo>
                  <a:pt x="29" y="35"/>
                </a:lnTo>
                <a:lnTo>
                  <a:pt x="64" y="26"/>
                </a:lnTo>
                <a:lnTo>
                  <a:pt x="44" y="35"/>
                </a:lnTo>
                <a:lnTo>
                  <a:pt x="60" y="62"/>
                </a:lnTo>
                <a:lnTo>
                  <a:pt x="103" y="35"/>
                </a:lnTo>
                <a:lnTo>
                  <a:pt x="104" y="0"/>
                </a:lnTo>
                <a:lnTo>
                  <a:pt x="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1" name="Freeform 336"/>
          <p:cNvSpPr>
            <a:spLocks noChangeAspect="1"/>
          </p:cNvSpPr>
          <p:nvPr/>
        </p:nvSpPr>
        <p:spPr bwMode="auto">
          <a:xfrm>
            <a:off x="8907181" y="4166997"/>
            <a:ext cx="11644" cy="38819"/>
          </a:xfrm>
          <a:custGeom>
            <a:avLst/>
            <a:gdLst>
              <a:gd name="T0" fmla="*/ 0 w 19"/>
              <a:gd name="T1" fmla="*/ 15107897 h 56"/>
              <a:gd name="T2" fmla="*/ 2261937 w 19"/>
              <a:gd name="T3" fmla="*/ 18001116 h 56"/>
              <a:gd name="T4" fmla="*/ 4775033 w 19"/>
              <a:gd name="T5" fmla="*/ 17358179 h 56"/>
              <a:gd name="T6" fmla="*/ 2764255 w 19"/>
              <a:gd name="T7" fmla="*/ 0 h 56"/>
              <a:gd name="T8" fmla="*/ 0 w 19"/>
              <a:gd name="T9" fmla="*/ 15107897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56">
                <a:moveTo>
                  <a:pt x="0" y="47"/>
                </a:moveTo>
                <a:lnTo>
                  <a:pt x="9" y="56"/>
                </a:lnTo>
                <a:lnTo>
                  <a:pt x="19" y="54"/>
                </a:lnTo>
                <a:lnTo>
                  <a:pt x="11" y="0"/>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2" name="Freeform 337"/>
          <p:cNvSpPr>
            <a:spLocks noChangeAspect="1"/>
          </p:cNvSpPr>
          <p:nvPr/>
        </p:nvSpPr>
        <p:spPr bwMode="auto">
          <a:xfrm>
            <a:off x="8447167" y="4819164"/>
            <a:ext cx="36879" cy="34937"/>
          </a:xfrm>
          <a:custGeom>
            <a:avLst/>
            <a:gdLst>
              <a:gd name="T0" fmla="*/ 0 w 58"/>
              <a:gd name="T1" fmla="*/ 14580904 h 56"/>
              <a:gd name="T2" fmla="*/ 6220339 w 58"/>
              <a:gd name="T3" fmla="*/ 2603897 h 56"/>
              <a:gd name="T4" fmla="*/ 13522905 w 58"/>
              <a:gd name="T5" fmla="*/ 0 h 56"/>
              <a:gd name="T6" fmla="*/ 15686320 w 58"/>
              <a:gd name="T7" fmla="*/ 11977007 h 56"/>
              <a:gd name="T8" fmla="*/ 0 w 58"/>
              <a:gd name="T9" fmla="*/ 1458090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56">
                <a:moveTo>
                  <a:pt x="0" y="56"/>
                </a:moveTo>
                <a:lnTo>
                  <a:pt x="23" y="10"/>
                </a:lnTo>
                <a:lnTo>
                  <a:pt x="50" y="0"/>
                </a:lnTo>
                <a:lnTo>
                  <a:pt x="58" y="46"/>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3" name="Freeform 338"/>
          <p:cNvSpPr>
            <a:spLocks noChangeAspect="1"/>
          </p:cNvSpPr>
          <p:nvPr/>
        </p:nvSpPr>
        <p:spPr bwMode="auto">
          <a:xfrm>
            <a:off x="7453390" y="4399915"/>
            <a:ext cx="135868" cy="98989"/>
          </a:xfrm>
          <a:custGeom>
            <a:avLst/>
            <a:gdLst>
              <a:gd name="T0" fmla="*/ 0 w 215"/>
              <a:gd name="T1" fmla="*/ 19680420 h 146"/>
              <a:gd name="T2" fmla="*/ 8548872 w 215"/>
              <a:gd name="T3" fmla="*/ 32288311 h 146"/>
              <a:gd name="T4" fmla="*/ 34996105 w 215"/>
              <a:gd name="T5" fmla="*/ 34748225 h 146"/>
              <a:gd name="T6" fmla="*/ 7480005 w 215"/>
              <a:gd name="T7" fmla="*/ 38745862 h 146"/>
              <a:gd name="T8" fmla="*/ 7480005 w 215"/>
              <a:gd name="T9" fmla="*/ 44896202 h 146"/>
              <a:gd name="T10" fmla="*/ 35263322 w 215"/>
              <a:gd name="T11" fmla="*/ 42436288 h 146"/>
              <a:gd name="T12" fmla="*/ 57436119 w 215"/>
              <a:gd name="T13" fmla="*/ 44896202 h 146"/>
              <a:gd name="T14" fmla="*/ 50757248 w 215"/>
              <a:gd name="T15" fmla="*/ 19680420 h 146"/>
              <a:gd name="T16" fmla="*/ 29386102 w 215"/>
              <a:gd name="T17" fmla="*/ 0 h 146"/>
              <a:gd name="T18" fmla="*/ 8548872 w 215"/>
              <a:gd name="T19" fmla="*/ 5842573 h 146"/>
              <a:gd name="T20" fmla="*/ 0 w 215"/>
              <a:gd name="T21" fmla="*/ 1968042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146">
                <a:moveTo>
                  <a:pt x="0" y="64"/>
                </a:moveTo>
                <a:lnTo>
                  <a:pt x="32" y="105"/>
                </a:lnTo>
                <a:lnTo>
                  <a:pt x="131" y="113"/>
                </a:lnTo>
                <a:lnTo>
                  <a:pt x="28" y="126"/>
                </a:lnTo>
                <a:lnTo>
                  <a:pt x="28" y="146"/>
                </a:lnTo>
                <a:lnTo>
                  <a:pt x="132" y="138"/>
                </a:lnTo>
                <a:lnTo>
                  <a:pt x="215" y="146"/>
                </a:lnTo>
                <a:lnTo>
                  <a:pt x="190" y="64"/>
                </a:lnTo>
                <a:lnTo>
                  <a:pt x="110" y="0"/>
                </a:lnTo>
                <a:lnTo>
                  <a:pt x="32" y="19"/>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4" name="Freeform 339"/>
          <p:cNvSpPr>
            <a:spLocks noChangeAspect="1"/>
          </p:cNvSpPr>
          <p:nvPr/>
        </p:nvSpPr>
        <p:spPr bwMode="auto">
          <a:xfrm>
            <a:off x="7546556" y="4561015"/>
            <a:ext cx="67934" cy="71818"/>
          </a:xfrm>
          <a:custGeom>
            <a:avLst/>
            <a:gdLst>
              <a:gd name="T0" fmla="*/ 0 w 106"/>
              <a:gd name="T1" fmla="*/ 9250670 h 104"/>
              <a:gd name="T2" fmla="*/ 3022418 w 106"/>
              <a:gd name="T3" fmla="*/ 22648017 h 104"/>
              <a:gd name="T4" fmla="*/ 17584641 w 106"/>
              <a:gd name="T5" fmla="*/ 33174545 h 104"/>
              <a:gd name="T6" fmla="*/ 29124971 w 106"/>
              <a:gd name="T7" fmla="*/ 16906378 h 104"/>
              <a:gd name="T8" fmla="*/ 19783049 w 106"/>
              <a:gd name="T9" fmla="*/ 0 h 104"/>
              <a:gd name="T10" fmla="*/ 0 w 106"/>
              <a:gd name="T11" fmla="*/ 925067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6" h="104">
                <a:moveTo>
                  <a:pt x="0" y="29"/>
                </a:moveTo>
                <a:lnTo>
                  <a:pt x="11" y="71"/>
                </a:lnTo>
                <a:lnTo>
                  <a:pt x="64" y="104"/>
                </a:lnTo>
                <a:lnTo>
                  <a:pt x="106" y="53"/>
                </a:lnTo>
                <a:lnTo>
                  <a:pt x="72"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5" name="Freeform 340"/>
          <p:cNvSpPr>
            <a:spLocks noChangeAspect="1"/>
          </p:cNvSpPr>
          <p:nvPr/>
        </p:nvSpPr>
        <p:spPr bwMode="auto">
          <a:xfrm>
            <a:off x="8703378" y="4512490"/>
            <a:ext cx="215449" cy="322202"/>
          </a:xfrm>
          <a:custGeom>
            <a:avLst/>
            <a:gdLst>
              <a:gd name="T0" fmla="*/ 0 w 355"/>
              <a:gd name="T1" fmla="*/ 138677374 h 471"/>
              <a:gd name="T2" fmla="*/ 0 w 355"/>
              <a:gd name="T3" fmla="*/ 98920907 h 471"/>
              <a:gd name="T4" fmla="*/ 6898615 w 355"/>
              <a:gd name="T5" fmla="*/ 87025355 h 471"/>
              <a:gd name="T6" fmla="*/ 33754965 w 355"/>
              <a:gd name="T7" fmla="*/ 75129803 h 471"/>
              <a:gd name="T8" fmla="*/ 59872214 w 355"/>
              <a:gd name="T9" fmla="*/ 42260794 h 471"/>
              <a:gd name="T10" fmla="*/ 26117248 w 355"/>
              <a:gd name="T11" fmla="*/ 31617405 h 471"/>
              <a:gd name="T12" fmla="*/ 15768830 w 355"/>
              <a:gd name="T13" fmla="*/ 11895552 h 471"/>
              <a:gd name="T14" fmla="*/ 19218137 w 355"/>
              <a:gd name="T15" fmla="*/ 5321974 h 471"/>
              <a:gd name="T16" fmla="*/ 32769662 w 355"/>
              <a:gd name="T17" fmla="*/ 17217526 h 471"/>
              <a:gd name="T18" fmla="*/ 83525458 w 355"/>
              <a:gd name="T19" fmla="*/ 0 h 471"/>
              <a:gd name="T20" fmla="*/ 87467666 w 355"/>
              <a:gd name="T21" fmla="*/ 17217526 h 471"/>
              <a:gd name="T22" fmla="*/ 56669108 w 355"/>
              <a:gd name="T23" fmla="*/ 86086512 h 471"/>
              <a:gd name="T24" fmla="*/ 4188409 w 355"/>
              <a:gd name="T25" fmla="*/ 147442517 h 471"/>
              <a:gd name="T26" fmla="*/ 0 w 355"/>
              <a:gd name="T27" fmla="*/ 138677374 h 4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5" h="471">
                <a:moveTo>
                  <a:pt x="0" y="443"/>
                </a:moveTo>
                <a:lnTo>
                  <a:pt x="0" y="316"/>
                </a:lnTo>
                <a:lnTo>
                  <a:pt x="28" y="278"/>
                </a:lnTo>
                <a:lnTo>
                  <a:pt x="137" y="240"/>
                </a:lnTo>
                <a:lnTo>
                  <a:pt x="243" y="135"/>
                </a:lnTo>
                <a:lnTo>
                  <a:pt x="106" y="101"/>
                </a:lnTo>
                <a:lnTo>
                  <a:pt x="64" y="38"/>
                </a:lnTo>
                <a:lnTo>
                  <a:pt x="78" y="17"/>
                </a:lnTo>
                <a:lnTo>
                  <a:pt x="133" y="55"/>
                </a:lnTo>
                <a:lnTo>
                  <a:pt x="339" y="0"/>
                </a:lnTo>
                <a:lnTo>
                  <a:pt x="355" y="55"/>
                </a:lnTo>
                <a:lnTo>
                  <a:pt x="230" y="275"/>
                </a:lnTo>
                <a:lnTo>
                  <a:pt x="17" y="471"/>
                </a:lnTo>
                <a:lnTo>
                  <a:pt x="0" y="4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6" name="Freeform 341"/>
          <p:cNvSpPr>
            <a:spLocks noChangeAspect="1"/>
          </p:cNvSpPr>
          <p:nvPr/>
        </p:nvSpPr>
        <p:spPr bwMode="auto">
          <a:xfrm>
            <a:off x="8359825" y="5164657"/>
            <a:ext cx="170805" cy="170805"/>
          </a:xfrm>
          <a:custGeom>
            <a:avLst/>
            <a:gdLst>
              <a:gd name="T0" fmla="*/ 0 w 273"/>
              <a:gd name="T1" fmla="*/ 23852523 h 251"/>
              <a:gd name="T2" fmla="*/ 15973390 w 273"/>
              <a:gd name="T3" fmla="*/ 24471989 h 251"/>
              <a:gd name="T4" fmla="*/ 31946780 w 273"/>
              <a:gd name="T5" fmla="*/ 10222589 h 251"/>
              <a:gd name="T6" fmla="*/ 32994274 w 273"/>
              <a:gd name="T7" fmla="*/ 4336822 h 251"/>
              <a:gd name="T8" fmla="*/ 46872676 w 273"/>
              <a:gd name="T9" fmla="*/ 0 h 251"/>
              <a:gd name="T10" fmla="*/ 69131031 w 273"/>
              <a:gd name="T11" fmla="*/ 8363633 h 251"/>
              <a:gd name="T12" fmla="*/ 71487509 w 273"/>
              <a:gd name="T13" fmla="*/ 19515700 h 251"/>
              <a:gd name="T14" fmla="*/ 70178014 w 273"/>
              <a:gd name="T15" fmla="*/ 48015057 h 251"/>
              <a:gd name="T16" fmla="*/ 58394600 w 273"/>
              <a:gd name="T17" fmla="*/ 77753347 h 251"/>
              <a:gd name="T18" fmla="*/ 37707742 w 273"/>
              <a:gd name="T19" fmla="*/ 72487046 h 251"/>
              <a:gd name="T20" fmla="*/ 25400326 w 273"/>
              <a:gd name="T21" fmla="*/ 65362346 h 251"/>
              <a:gd name="T22" fmla="*/ 0 w 273"/>
              <a:gd name="T23" fmla="*/ 23852523 h 2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3" h="251">
                <a:moveTo>
                  <a:pt x="0" y="77"/>
                </a:moveTo>
                <a:lnTo>
                  <a:pt x="61" y="79"/>
                </a:lnTo>
                <a:lnTo>
                  <a:pt x="122" y="33"/>
                </a:lnTo>
                <a:lnTo>
                  <a:pt x="126" y="14"/>
                </a:lnTo>
                <a:lnTo>
                  <a:pt x="179" y="0"/>
                </a:lnTo>
                <a:lnTo>
                  <a:pt x="264" y="27"/>
                </a:lnTo>
                <a:lnTo>
                  <a:pt x="273" y="63"/>
                </a:lnTo>
                <a:lnTo>
                  <a:pt x="268" y="155"/>
                </a:lnTo>
                <a:lnTo>
                  <a:pt x="223" y="251"/>
                </a:lnTo>
                <a:lnTo>
                  <a:pt x="144" y="234"/>
                </a:lnTo>
                <a:lnTo>
                  <a:pt x="97" y="211"/>
                </a:lnTo>
                <a:lnTo>
                  <a:pt x="0" y="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7" name="Freeform 342"/>
          <p:cNvSpPr>
            <a:spLocks noChangeAspect="1"/>
          </p:cNvSpPr>
          <p:nvPr/>
        </p:nvSpPr>
        <p:spPr bwMode="auto">
          <a:xfrm>
            <a:off x="8072562" y="5193772"/>
            <a:ext cx="287263" cy="302793"/>
          </a:xfrm>
          <a:custGeom>
            <a:avLst/>
            <a:gdLst>
              <a:gd name="T0" fmla="*/ 0 w 471"/>
              <a:gd name="T1" fmla="*/ 4394947 h 442"/>
              <a:gd name="T2" fmla="*/ 14432215 w 471"/>
              <a:gd name="T3" fmla="*/ 0 h 442"/>
              <a:gd name="T4" fmla="*/ 84603450 w 471"/>
              <a:gd name="T5" fmla="*/ 12871076 h 442"/>
              <a:gd name="T6" fmla="*/ 100777587 w 471"/>
              <a:gd name="T7" fmla="*/ 7220510 h 442"/>
              <a:gd name="T8" fmla="*/ 117200642 w 471"/>
              <a:gd name="T9" fmla="*/ 9731749 h 442"/>
              <a:gd name="T10" fmla="*/ 102768427 w 471"/>
              <a:gd name="T11" fmla="*/ 19777822 h 442"/>
              <a:gd name="T12" fmla="*/ 97293743 w 471"/>
              <a:gd name="T13" fmla="*/ 12871076 h 442"/>
              <a:gd name="T14" fmla="*/ 80870688 w 471"/>
              <a:gd name="T15" fmla="*/ 17579788 h 442"/>
              <a:gd name="T16" fmla="*/ 80870688 w 471"/>
              <a:gd name="T17" fmla="*/ 56821107 h 442"/>
              <a:gd name="T18" fmla="*/ 71913157 w 471"/>
              <a:gd name="T19" fmla="*/ 57135432 h 442"/>
              <a:gd name="T20" fmla="*/ 71913157 w 471"/>
              <a:gd name="T21" fmla="*/ 87586297 h 442"/>
              <a:gd name="T22" fmla="*/ 71913157 w 471"/>
              <a:gd name="T23" fmla="*/ 131850653 h 442"/>
              <a:gd name="T24" fmla="*/ 64448132 w 471"/>
              <a:gd name="T25" fmla="*/ 138756838 h 442"/>
              <a:gd name="T26" fmla="*/ 53499262 w 471"/>
              <a:gd name="T27" fmla="*/ 138756838 h 442"/>
              <a:gd name="T28" fmla="*/ 47527242 w 471"/>
              <a:gd name="T29" fmla="*/ 129338854 h 442"/>
              <a:gd name="T30" fmla="*/ 42301475 w 471"/>
              <a:gd name="T31" fmla="*/ 134361891 h 442"/>
              <a:gd name="T32" fmla="*/ 31104187 w 471"/>
              <a:gd name="T33" fmla="*/ 118979016 h 442"/>
              <a:gd name="T34" fmla="*/ 24883250 w 471"/>
              <a:gd name="T35" fmla="*/ 70634038 h 442"/>
              <a:gd name="T36" fmla="*/ 24883250 w 471"/>
              <a:gd name="T37" fmla="*/ 64669707 h 442"/>
              <a:gd name="T38" fmla="*/ 0 w 471"/>
              <a:gd name="T39" fmla="*/ 4394947 h 4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1" h="442">
                <a:moveTo>
                  <a:pt x="0" y="14"/>
                </a:moveTo>
                <a:lnTo>
                  <a:pt x="58" y="0"/>
                </a:lnTo>
                <a:lnTo>
                  <a:pt x="340" y="41"/>
                </a:lnTo>
                <a:lnTo>
                  <a:pt x="405" y="23"/>
                </a:lnTo>
                <a:lnTo>
                  <a:pt x="471" y="31"/>
                </a:lnTo>
                <a:lnTo>
                  <a:pt x="413" y="63"/>
                </a:lnTo>
                <a:lnTo>
                  <a:pt x="391" y="41"/>
                </a:lnTo>
                <a:lnTo>
                  <a:pt x="325" y="56"/>
                </a:lnTo>
                <a:lnTo>
                  <a:pt x="325" y="181"/>
                </a:lnTo>
                <a:lnTo>
                  <a:pt x="289" y="182"/>
                </a:lnTo>
                <a:lnTo>
                  <a:pt x="289" y="279"/>
                </a:lnTo>
                <a:lnTo>
                  <a:pt x="289" y="420"/>
                </a:lnTo>
                <a:lnTo>
                  <a:pt x="259" y="442"/>
                </a:lnTo>
                <a:lnTo>
                  <a:pt x="215" y="442"/>
                </a:lnTo>
                <a:lnTo>
                  <a:pt x="191" y="412"/>
                </a:lnTo>
                <a:lnTo>
                  <a:pt x="170" y="428"/>
                </a:lnTo>
                <a:lnTo>
                  <a:pt x="125" y="379"/>
                </a:lnTo>
                <a:lnTo>
                  <a:pt x="100" y="225"/>
                </a:lnTo>
                <a:lnTo>
                  <a:pt x="100" y="206"/>
                </a:lnTo>
                <a:lnTo>
                  <a:pt x="0" y="1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8" name="Freeform 343"/>
          <p:cNvSpPr>
            <a:spLocks noChangeAspect="1"/>
          </p:cNvSpPr>
          <p:nvPr/>
        </p:nvSpPr>
        <p:spPr bwMode="auto">
          <a:xfrm>
            <a:off x="7466978" y="4126236"/>
            <a:ext cx="176629" cy="164984"/>
          </a:xfrm>
          <a:custGeom>
            <a:avLst/>
            <a:gdLst>
              <a:gd name="T0" fmla="*/ 0 w 291"/>
              <a:gd name="T1" fmla="*/ 75240760 h 242"/>
              <a:gd name="T2" fmla="*/ 33762904 w 291"/>
              <a:gd name="T3" fmla="*/ 0 h 242"/>
              <a:gd name="T4" fmla="*/ 70976514 w 291"/>
              <a:gd name="T5" fmla="*/ 1243437 h 242"/>
              <a:gd name="T6" fmla="*/ 71715703 w 291"/>
              <a:gd name="T7" fmla="*/ 5285443 h 242"/>
              <a:gd name="T8" fmla="*/ 70976514 w 291"/>
              <a:gd name="T9" fmla="*/ 19276618 h 242"/>
              <a:gd name="T10" fmla="*/ 43621070 w 291"/>
              <a:gd name="T11" fmla="*/ 18654900 h 242"/>
              <a:gd name="T12" fmla="*/ 43128112 w 291"/>
              <a:gd name="T13" fmla="*/ 47880686 h 242"/>
              <a:gd name="T14" fmla="*/ 33516673 w 291"/>
              <a:gd name="T15" fmla="*/ 53166130 h 242"/>
              <a:gd name="T16" fmla="*/ 34009631 w 291"/>
              <a:gd name="T17" fmla="*/ 70888173 h 242"/>
              <a:gd name="T18" fmla="*/ 0 w 291"/>
              <a:gd name="T19" fmla="*/ 7524076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1" h="242">
                <a:moveTo>
                  <a:pt x="0" y="242"/>
                </a:moveTo>
                <a:lnTo>
                  <a:pt x="137" y="0"/>
                </a:lnTo>
                <a:lnTo>
                  <a:pt x="288" y="4"/>
                </a:lnTo>
                <a:lnTo>
                  <a:pt x="291" y="17"/>
                </a:lnTo>
                <a:lnTo>
                  <a:pt x="288" y="62"/>
                </a:lnTo>
                <a:lnTo>
                  <a:pt x="177" y="60"/>
                </a:lnTo>
                <a:lnTo>
                  <a:pt x="175" y="154"/>
                </a:lnTo>
                <a:lnTo>
                  <a:pt x="136" y="171"/>
                </a:lnTo>
                <a:lnTo>
                  <a:pt x="138" y="228"/>
                </a:lnTo>
                <a:lnTo>
                  <a:pt x="0" y="24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9" name="Freeform 344"/>
          <p:cNvSpPr>
            <a:spLocks noChangeAspect="1"/>
          </p:cNvSpPr>
          <p:nvPr/>
        </p:nvSpPr>
        <p:spPr bwMode="auto">
          <a:xfrm>
            <a:off x="8293832" y="4244636"/>
            <a:ext cx="355198" cy="463892"/>
          </a:xfrm>
          <a:custGeom>
            <a:avLst/>
            <a:gdLst>
              <a:gd name="T0" fmla="*/ 0 w 576"/>
              <a:gd name="T1" fmla="*/ 111075082 h 684"/>
              <a:gd name="T2" fmla="*/ 6868390 w 576"/>
              <a:gd name="T3" fmla="*/ 131998211 h 684"/>
              <a:gd name="T4" fmla="*/ 13227879 w 576"/>
              <a:gd name="T5" fmla="*/ 155074670 h 684"/>
              <a:gd name="T6" fmla="*/ 28236152 w 576"/>
              <a:gd name="T7" fmla="*/ 163382351 h 684"/>
              <a:gd name="T8" fmla="*/ 49858618 w 576"/>
              <a:gd name="T9" fmla="*/ 194458635 h 684"/>
              <a:gd name="T10" fmla="*/ 79112066 w 576"/>
              <a:gd name="T11" fmla="*/ 210458283 h 684"/>
              <a:gd name="T12" fmla="*/ 106330923 w 576"/>
              <a:gd name="T13" fmla="*/ 206458371 h 684"/>
              <a:gd name="T14" fmla="*/ 122865393 w 576"/>
              <a:gd name="T15" fmla="*/ 200304575 h 684"/>
              <a:gd name="T16" fmla="*/ 112944610 w 576"/>
              <a:gd name="T17" fmla="*/ 178151130 h 684"/>
              <a:gd name="T18" fmla="*/ 97427436 w 576"/>
              <a:gd name="T19" fmla="*/ 165228379 h 684"/>
              <a:gd name="T20" fmla="*/ 107602921 w 576"/>
              <a:gd name="T21" fmla="*/ 156920698 h 684"/>
              <a:gd name="T22" fmla="*/ 108620218 w 576"/>
              <a:gd name="T23" fmla="*/ 137228439 h 684"/>
              <a:gd name="T24" fmla="*/ 125918291 w 576"/>
              <a:gd name="T25" fmla="*/ 111382938 h 684"/>
              <a:gd name="T26" fmla="*/ 132786680 w 576"/>
              <a:gd name="T27" fmla="*/ 65845178 h 684"/>
              <a:gd name="T28" fmla="*/ 146522955 w 576"/>
              <a:gd name="T29" fmla="*/ 55691469 h 684"/>
              <a:gd name="T30" fmla="*/ 135839074 w 576"/>
              <a:gd name="T31" fmla="*/ 45845617 h 684"/>
              <a:gd name="T32" fmla="*/ 131768880 w 576"/>
              <a:gd name="T33" fmla="*/ 11999737 h 684"/>
              <a:gd name="T34" fmla="*/ 120321900 w 576"/>
              <a:gd name="T35" fmla="*/ 0 h 684"/>
              <a:gd name="T36" fmla="*/ 106330923 w 576"/>
              <a:gd name="T37" fmla="*/ 14461477 h 684"/>
              <a:gd name="T38" fmla="*/ 26709956 w 576"/>
              <a:gd name="T39" fmla="*/ 11691880 h 684"/>
              <a:gd name="T40" fmla="*/ 26709956 w 576"/>
              <a:gd name="T41" fmla="*/ 33230168 h 684"/>
              <a:gd name="T42" fmla="*/ 18824270 w 576"/>
              <a:gd name="T43" fmla="*/ 33845880 h 684"/>
              <a:gd name="T44" fmla="*/ 18824270 w 576"/>
              <a:gd name="T45" fmla="*/ 39999122 h 684"/>
              <a:gd name="T46" fmla="*/ 18315369 w 576"/>
              <a:gd name="T47" fmla="*/ 80306655 h 684"/>
              <a:gd name="T48" fmla="*/ 9411883 w 576"/>
              <a:gd name="T49" fmla="*/ 82460539 h 684"/>
              <a:gd name="T50" fmla="*/ 0 w 576"/>
              <a:gd name="T51" fmla="*/ 111075082 h 6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76" h="684">
                <a:moveTo>
                  <a:pt x="0" y="361"/>
                </a:moveTo>
                <a:lnTo>
                  <a:pt x="27" y="429"/>
                </a:lnTo>
                <a:lnTo>
                  <a:pt x="52" y="504"/>
                </a:lnTo>
                <a:lnTo>
                  <a:pt x="111" y="531"/>
                </a:lnTo>
                <a:lnTo>
                  <a:pt x="196" y="632"/>
                </a:lnTo>
                <a:lnTo>
                  <a:pt x="311" y="684"/>
                </a:lnTo>
                <a:lnTo>
                  <a:pt x="418" y="671"/>
                </a:lnTo>
                <a:lnTo>
                  <a:pt x="483" y="651"/>
                </a:lnTo>
                <a:lnTo>
                  <a:pt x="444" y="579"/>
                </a:lnTo>
                <a:lnTo>
                  <a:pt x="383" y="537"/>
                </a:lnTo>
                <a:lnTo>
                  <a:pt x="423" y="510"/>
                </a:lnTo>
                <a:lnTo>
                  <a:pt x="427" y="446"/>
                </a:lnTo>
                <a:lnTo>
                  <a:pt x="495" y="362"/>
                </a:lnTo>
                <a:lnTo>
                  <a:pt x="522" y="214"/>
                </a:lnTo>
                <a:lnTo>
                  <a:pt x="576" y="181"/>
                </a:lnTo>
                <a:lnTo>
                  <a:pt x="534" y="149"/>
                </a:lnTo>
                <a:lnTo>
                  <a:pt x="518" y="39"/>
                </a:lnTo>
                <a:lnTo>
                  <a:pt x="473" y="0"/>
                </a:lnTo>
                <a:lnTo>
                  <a:pt x="418" y="47"/>
                </a:lnTo>
                <a:lnTo>
                  <a:pt x="105" y="38"/>
                </a:lnTo>
                <a:lnTo>
                  <a:pt x="105" y="108"/>
                </a:lnTo>
                <a:lnTo>
                  <a:pt x="74" y="110"/>
                </a:lnTo>
                <a:lnTo>
                  <a:pt x="74" y="130"/>
                </a:lnTo>
                <a:lnTo>
                  <a:pt x="72" y="261"/>
                </a:lnTo>
                <a:lnTo>
                  <a:pt x="37" y="268"/>
                </a:lnTo>
                <a:lnTo>
                  <a:pt x="0" y="3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0" name="Freeform 345"/>
          <p:cNvSpPr>
            <a:spLocks noChangeAspect="1"/>
          </p:cNvSpPr>
          <p:nvPr/>
        </p:nvSpPr>
        <p:spPr bwMode="auto">
          <a:xfrm>
            <a:off x="8484049" y="5411162"/>
            <a:ext cx="27174" cy="38819"/>
          </a:xfrm>
          <a:custGeom>
            <a:avLst/>
            <a:gdLst>
              <a:gd name="T0" fmla="*/ 0 w 42"/>
              <a:gd name="T1" fmla="*/ 10330295 h 55"/>
              <a:gd name="T2" fmla="*/ 6440488 w 42"/>
              <a:gd name="T3" fmla="*/ 18328409 h 55"/>
              <a:gd name="T4" fmla="*/ 11760729 w 42"/>
              <a:gd name="T5" fmla="*/ 11663795 h 55"/>
              <a:gd name="T6" fmla="*/ 10640483 w 42"/>
              <a:gd name="T7" fmla="*/ 0 h 55"/>
              <a:gd name="T8" fmla="*/ 0 w 42"/>
              <a:gd name="T9" fmla="*/ 10330295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55">
                <a:moveTo>
                  <a:pt x="0" y="31"/>
                </a:moveTo>
                <a:lnTo>
                  <a:pt x="23" y="55"/>
                </a:lnTo>
                <a:lnTo>
                  <a:pt x="42" y="35"/>
                </a:lnTo>
                <a:lnTo>
                  <a:pt x="38" y="0"/>
                </a:lnTo>
                <a:lnTo>
                  <a:pt x="0" y="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1" name="Freeform 346"/>
          <p:cNvSpPr>
            <a:spLocks noChangeAspect="1"/>
          </p:cNvSpPr>
          <p:nvPr/>
        </p:nvSpPr>
        <p:spPr bwMode="auto">
          <a:xfrm>
            <a:off x="8460756" y="4815283"/>
            <a:ext cx="230975" cy="252326"/>
          </a:xfrm>
          <a:custGeom>
            <a:avLst/>
            <a:gdLst>
              <a:gd name="T0" fmla="*/ 0 w 374"/>
              <a:gd name="T1" fmla="*/ 36512800 h 371"/>
              <a:gd name="T2" fmla="*/ 765245 w 374"/>
              <a:gd name="T3" fmla="*/ 58482559 h 371"/>
              <a:gd name="T4" fmla="*/ 12246448 w 374"/>
              <a:gd name="T5" fmla="*/ 81071443 h 371"/>
              <a:gd name="T6" fmla="*/ 28830800 w 374"/>
              <a:gd name="T7" fmla="*/ 90663708 h 371"/>
              <a:gd name="T8" fmla="*/ 37505598 w 374"/>
              <a:gd name="T9" fmla="*/ 92829811 h 371"/>
              <a:gd name="T10" fmla="*/ 46945642 w 374"/>
              <a:gd name="T11" fmla="*/ 114799570 h 371"/>
              <a:gd name="T12" fmla="*/ 82409577 w 374"/>
              <a:gd name="T13" fmla="*/ 112014899 h 371"/>
              <a:gd name="T14" fmla="*/ 95421775 w 374"/>
              <a:gd name="T15" fmla="*/ 102422077 h 371"/>
              <a:gd name="T16" fmla="*/ 82154495 w 374"/>
              <a:gd name="T17" fmla="*/ 57244865 h 371"/>
              <a:gd name="T18" fmla="*/ 85471568 w 374"/>
              <a:gd name="T19" fmla="*/ 39916596 h 371"/>
              <a:gd name="T20" fmla="*/ 40056921 w 374"/>
              <a:gd name="T21" fmla="*/ 0 h 371"/>
              <a:gd name="T22" fmla="*/ 28065050 w 374"/>
              <a:gd name="T23" fmla="*/ 19803656 h 371"/>
              <a:gd name="T24" fmla="*/ 22707323 w 374"/>
              <a:gd name="T25" fmla="*/ 14543597 h 371"/>
              <a:gd name="T26" fmla="*/ 19390756 w 374"/>
              <a:gd name="T27" fmla="*/ 19185087 h 371"/>
              <a:gd name="T28" fmla="*/ 18880088 w 374"/>
              <a:gd name="T29" fmla="*/ 0 h 371"/>
              <a:gd name="T30" fmla="*/ 7143803 w 374"/>
              <a:gd name="T31" fmla="*/ 928409 h 371"/>
              <a:gd name="T32" fmla="*/ 9184962 w 374"/>
              <a:gd name="T33" fmla="*/ 15162165 h 371"/>
              <a:gd name="T34" fmla="*/ 9695125 w 374"/>
              <a:gd name="T35" fmla="*/ 24135862 h 371"/>
              <a:gd name="T36" fmla="*/ 0 w 374"/>
              <a:gd name="T37" fmla="*/ 36512800 h 3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 h="371">
                <a:moveTo>
                  <a:pt x="0" y="118"/>
                </a:moveTo>
                <a:lnTo>
                  <a:pt x="3" y="189"/>
                </a:lnTo>
                <a:lnTo>
                  <a:pt x="48" y="262"/>
                </a:lnTo>
                <a:lnTo>
                  <a:pt x="113" y="293"/>
                </a:lnTo>
                <a:lnTo>
                  <a:pt x="147" y="300"/>
                </a:lnTo>
                <a:lnTo>
                  <a:pt x="184" y="371"/>
                </a:lnTo>
                <a:lnTo>
                  <a:pt x="323" y="362"/>
                </a:lnTo>
                <a:lnTo>
                  <a:pt x="374" y="331"/>
                </a:lnTo>
                <a:lnTo>
                  <a:pt x="322" y="185"/>
                </a:lnTo>
                <a:lnTo>
                  <a:pt x="335" y="129"/>
                </a:lnTo>
                <a:lnTo>
                  <a:pt x="157" y="0"/>
                </a:lnTo>
                <a:lnTo>
                  <a:pt x="110" y="64"/>
                </a:lnTo>
                <a:lnTo>
                  <a:pt x="89" y="47"/>
                </a:lnTo>
                <a:lnTo>
                  <a:pt x="76" y="62"/>
                </a:lnTo>
                <a:lnTo>
                  <a:pt x="74" y="0"/>
                </a:lnTo>
                <a:lnTo>
                  <a:pt x="28" y="3"/>
                </a:lnTo>
                <a:lnTo>
                  <a:pt x="36" y="49"/>
                </a:lnTo>
                <a:lnTo>
                  <a:pt x="38" y="78"/>
                </a:lnTo>
                <a:lnTo>
                  <a:pt x="0" y="1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2" name="Freeform 347"/>
          <p:cNvSpPr>
            <a:spLocks noChangeAspect="1"/>
          </p:cNvSpPr>
          <p:nvPr/>
        </p:nvSpPr>
        <p:spPr bwMode="auto">
          <a:xfrm>
            <a:off x="7822175" y="4528018"/>
            <a:ext cx="44643" cy="124223"/>
          </a:xfrm>
          <a:custGeom>
            <a:avLst/>
            <a:gdLst>
              <a:gd name="T0" fmla="*/ 0 w 74"/>
              <a:gd name="T1" fmla="*/ 0 h 177"/>
              <a:gd name="T2" fmla="*/ 9251605 w 74"/>
              <a:gd name="T3" fmla="*/ 2965342 h 177"/>
              <a:gd name="T4" fmla="*/ 18016205 w 74"/>
              <a:gd name="T5" fmla="*/ 56342653 h 177"/>
              <a:gd name="T6" fmla="*/ 11929883 w 74"/>
              <a:gd name="T7" fmla="*/ 58319548 h 177"/>
              <a:gd name="T8" fmla="*/ 0 w 74"/>
              <a:gd name="T9" fmla="*/ 0 h 1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177">
                <a:moveTo>
                  <a:pt x="0" y="0"/>
                </a:moveTo>
                <a:lnTo>
                  <a:pt x="38" y="9"/>
                </a:lnTo>
                <a:lnTo>
                  <a:pt x="74" y="171"/>
                </a:lnTo>
                <a:lnTo>
                  <a:pt x="49" y="177"/>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3" name="Freeform 348"/>
          <p:cNvSpPr>
            <a:spLocks noChangeAspect="1"/>
          </p:cNvSpPr>
          <p:nvPr/>
        </p:nvSpPr>
        <p:spPr bwMode="auto">
          <a:xfrm>
            <a:off x="8460756" y="4698824"/>
            <a:ext cx="116459" cy="124223"/>
          </a:xfrm>
          <a:custGeom>
            <a:avLst/>
            <a:gdLst>
              <a:gd name="T0" fmla="*/ 0 w 185"/>
              <a:gd name="T1" fmla="*/ 56407432 h 183"/>
              <a:gd name="T2" fmla="*/ 7157136 w 185"/>
              <a:gd name="T3" fmla="*/ 53325010 h 183"/>
              <a:gd name="T4" fmla="*/ 19351196 w 185"/>
              <a:gd name="T5" fmla="*/ 52400616 h 183"/>
              <a:gd name="T6" fmla="*/ 19881507 w 185"/>
              <a:gd name="T7" fmla="*/ 44694562 h 183"/>
              <a:gd name="T8" fmla="*/ 38967547 w 185"/>
              <a:gd name="T9" fmla="*/ 40070929 h 183"/>
              <a:gd name="T10" fmla="*/ 49040878 w 185"/>
              <a:gd name="T11" fmla="*/ 20960136 h 183"/>
              <a:gd name="T12" fmla="*/ 38967547 w 185"/>
              <a:gd name="T13" fmla="*/ 0 h 183"/>
              <a:gd name="T14" fmla="*/ 10603642 w 185"/>
              <a:gd name="T15" fmla="*/ 4006815 h 183"/>
              <a:gd name="T16" fmla="*/ 14049632 w 185"/>
              <a:gd name="T17" fmla="*/ 19418925 h 183"/>
              <a:gd name="T18" fmla="*/ 7952603 w 185"/>
              <a:gd name="T19" fmla="*/ 29590584 h 183"/>
              <a:gd name="T20" fmla="*/ 0 w 185"/>
              <a:gd name="T21" fmla="*/ 56407432 h 1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5" h="183">
                <a:moveTo>
                  <a:pt x="0" y="183"/>
                </a:moveTo>
                <a:lnTo>
                  <a:pt x="27" y="173"/>
                </a:lnTo>
                <a:lnTo>
                  <a:pt x="73" y="170"/>
                </a:lnTo>
                <a:lnTo>
                  <a:pt x="75" y="145"/>
                </a:lnTo>
                <a:lnTo>
                  <a:pt x="147" y="130"/>
                </a:lnTo>
                <a:lnTo>
                  <a:pt x="185" y="68"/>
                </a:lnTo>
                <a:lnTo>
                  <a:pt x="147" y="0"/>
                </a:lnTo>
                <a:lnTo>
                  <a:pt x="40" y="13"/>
                </a:lnTo>
                <a:lnTo>
                  <a:pt x="53" y="63"/>
                </a:lnTo>
                <a:lnTo>
                  <a:pt x="30" y="96"/>
                </a:lnTo>
                <a:lnTo>
                  <a:pt x="0" y="1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4" name="Freeform 349"/>
          <p:cNvSpPr>
            <a:spLocks noChangeAspect="1"/>
          </p:cNvSpPr>
          <p:nvPr/>
        </p:nvSpPr>
        <p:spPr bwMode="auto">
          <a:xfrm>
            <a:off x="8350121" y="4027247"/>
            <a:ext cx="236798" cy="246503"/>
          </a:xfrm>
          <a:custGeom>
            <a:avLst/>
            <a:gdLst>
              <a:gd name="T0" fmla="*/ 0 w 389"/>
              <a:gd name="T1" fmla="*/ 18306370 h 365"/>
              <a:gd name="T2" fmla="*/ 3966106 w 389"/>
              <a:gd name="T3" fmla="*/ 108616946 h 365"/>
              <a:gd name="T4" fmla="*/ 81553605 w 389"/>
              <a:gd name="T5" fmla="*/ 111362736 h 365"/>
              <a:gd name="T6" fmla="*/ 95187528 w 389"/>
              <a:gd name="T7" fmla="*/ 97022875 h 365"/>
              <a:gd name="T8" fmla="*/ 96426750 w 389"/>
              <a:gd name="T9" fmla="*/ 87259331 h 365"/>
              <a:gd name="T10" fmla="*/ 67424292 w 389"/>
              <a:gd name="T11" fmla="*/ 23493045 h 365"/>
              <a:gd name="T12" fmla="*/ 81553605 w 389"/>
              <a:gd name="T13" fmla="*/ 43934845 h 365"/>
              <a:gd name="T14" fmla="*/ 88990426 w 389"/>
              <a:gd name="T15" fmla="*/ 26543739 h 365"/>
              <a:gd name="T16" fmla="*/ 81553605 w 389"/>
              <a:gd name="T17" fmla="*/ 4271413 h 365"/>
              <a:gd name="T18" fmla="*/ 63706130 w 389"/>
              <a:gd name="T19" fmla="*/ 7627562 h 365"/>
              <a:gd name="T20" fmla="*/ 63210242 w 389"/>
              <a:gd name="T21" fmla="*/ 1525623 h 365"/>
              <a:gd name="T22" fmla="*/ 53790866 w 389"/>
              <a:gd name="T23" fmla="*/ 1525623 h 365"/>
              <a:gd name="T24" fmla="*/ 37678500 w 389"/>
              <a:gd name="T25" fmla="*/ 9763544 h 365"/>
              <a:gd name="T26" fmla="*/ 3966106 w 389"/>
              <a:gd name="T27" fmla="*/ 0 h 365"/>
              <a:gd name="T28" fmla="*/ 0 w 389"/>
              <a:gd name="T29" fmla="*/ 18306370 h 3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9" h="365">
                <a:moveTo>
                  <a:pt x="0" y="60"/>
                </a:moveTo>
                <a:lnTo>
                  <a:pt x="16" y="356"/>
                </a:lnTo>
                <a:lnTo>
                  <a:pt x="329" y="365"/>
                </a:lnTo>
                <a:lnTo>
                  <a:pt x="384" y="318"/>
                </a:lnTo>
                <a:lnTo>
                  <a:pt x="389" y="286"/>
                </a:lnTo>
                <a:lnTo>
                  <a:pt x="272" y="77"/>
                </a:lnTo>
                <a:lnTo>
                  <a:pt x="329" y="144"/>
                </a:lnTo>
                <a:lnTo>
                  <a:pt x="359" y="87"/>
                </a:lnTo>
                <a:lnTo>
                  <a:pt x="329" y="14"/>
                </a:lnTo>
                <a:lnTo>
                  <a:pt x="257" y="25"/>
                </a:lnTo>
                <a:lnTo>
                  <a:pt x="255" y="5"/>
                </a:lnTo>
                <a:lnTo>
                  <a:pt x="217" y="5"/>
                </a:lnTo>
                <a:lnTo>
                  <a:pt x="152" y="32"/>
                </a:lnTo>
                <a:lnTo>
                  <a:pt x="16" y="0"/>
                </a:lnTo>
                <a:lnTo>
                  <a:pt x="0" y="6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5" name="Freeform 350"/>
          <p:cNvSpPr>
            <a:spLocks noChangeAspect="1"/>
          </p:cNvSpPr>
          <p:nvPr/>
        </p:nvSpPr>
        <p:spPr bwMode="auto">
          <a:xfrm>
            <a:off x="7719304" y="4440673"/>
            <a:ext cx="159160" cy="128104"/>
          </a:xfrm>
          <a:custGeom>
            <a:avLst/>
            <a:gdLst>
              <a:gd name="T0" fmla="*/ 0 w 262"/>
              <a:gd name="T1" fmla="*/ 49262999 h 190"/>
              <a:gd name="T2" fmla="*/ 4443340 w 262"/>
              <a:gd name="T3" fmla="*/ 55649311 h 190"/>
              <a:gd name="T4" fmla="*/ 21723823 w 262"/>
              <a:gd name="T5" fmla="*/ 57777898 h 190"/>
              <a:gd name="T6" fmla="*/ 19995774 w 262"/>
              <a:gd name="T7" fmla="*/ 43181638 h 190"/>
              <a:gd name="T8" fmla="*/ 42953775 w 262"/>
              <a:gd name="T9" fmla="*/ 40444804 h 190"/>
              <a:gd name="T10" fmla="*/ 52334325 w 262"/>
              <a:gd name="T11" fmla="*/ 43181638 h 190"/>
              <a:gd name="T12" fmla="*/ 64677598 w 262"/>
              <a:gd name="T13" fmla="*/ 32233753 h 190"/>
              <a:gd name="T14" fmla="*/ 48137920 w 262"/>
              <a:gd name="T15" fmla="*/ 10339087 h 190"/>
              <a:gd name="T16" fmla="*/ 46162937 w 262"/>
              <a:gd name="T17" fmla="*/ 0 h 190"/>
              <a:gd name="T18" fmla="*/ 10861663 w 262"/>
              <a:gd name="T19" fmla="*/ 18853986 h 190"/>
              <a:gd name="T20" fmla="*/ 0 w 262"/>
              <a:gd name="T21" fmla="*/ 49262999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2" h="190">
                <a:moveTo>
                  <a:pt x="0" y="162"/>
                </a:moveTo>
                <a:lnTo>
                  <a:pt x="18" y="183"/>
                </a:lnTo>
                <a:lnTo>
                  <a:pt x="88" y="190"/>
                </a:lnTo>
                <a:lnTo>
                  <a:pt x="81" y="142"/>
                </a:lnTo>
                <a:lnTo>
                  <a:pt x="174" y="133"/>
                </a:lnTo>
                <a:lnTo>
                  <a:pt x="212" y="142"/>
                </a:lnTo>
                <a:lnTo>
                  <a:pt x="262" y="106"/>
                </a:lnTo>
                <a:lnTo>
                  <a:pt x="195" y="34"/>
                </a:lnTo>
                <a:lnTo>
                  <a:pt x="187" y="0"/>
                </a:lnTo>
                <a:lnTo>
                  <a:pt x="44" y="62"/>
                </a:lnTo>
                <a:lnTo>
                  <a:pt x="0" y="1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6" name="Freeform 351"/>
          <p:cNvSpPr>
            <a:spLocks noChangeAspect="1"/>
          </p:cNvSpPr>
          <p:nvPr/>
        </p:nvSpPr>
        <p:spPr bwMode="auto">
          <a:xfrm>
            <a:off x="8293832" y="4984147"/>
            <a:ext cx="250386" cy="232917"/>
          </a:xfrm>
          <a:custGeom>
            <a:avLst/>
            <a:gdLst>
              <a:gd name="T0" fmla="*/ 0 w 409"/>
              <a:gd name="T1" fmla="*/ 52420093 h 339"/>
              <a:gd name="T2" fmla="*/ 0 w 409"/>
              <a:gd name="T3" fmla="*/ 93472000 h 339"/>
              <a:gd name="T4" fmla="*/ 10780108 w 409"/>
              <a:gd name="T5" fmla="*/ 103893305 h 339"/>
              <a:gd name="T6" fmla="*/ 27326297 w 409"/>
              <a:gd name="T7" fmla="*/ 106419257 h 339"/>
              <a:gd name="T8" fmla="*/ 42619229 w 409"/>
              <a:gd name="T9" fmla="*/ 107050885 h 339"/>
              <a:gd name="T10" fmla="*/ 57912161 w 409"/>
              <a:gd name="T11" fmla="*/ 92524558 h 339"/>
              <a:gd name="T12" fmla="*/ 58915067 w 409"/>
              <a:gd name="T13" fmla="*/ 86524650 h 339"/>
              <a:gd name="T14" fmla="*/ 72202188 w 409"/>
              <a:gd name="T15" fmla="*/ 82103814 h 339"/>
              <a:gd name="T16" fmla="*/ 69695175 w 409"/>
              <a:gd name="T17" fmla="*/ 76419721 h 339"/>
              <a:gd name="T18" fmla="*/ 97523174 w 409"/>
              <a:gd name="T19" fmla="*/ 65683164 h 339"/>
              <a:gd name="T20" fmla="*/ 93762404 w 409"/>
              <a:gd name="T21" fmla="*/ 60314885 h 339"/>
              <a:gd name="T22" fmla="*/ 102537201 w 409"/>
              <a:gd name="T23" fmla="*/ 27788836 h 339"/>
              <a:gd name="T24" fmla="*/ 95768215 w 409"/>
              <a:gd name="T25" fmla="*/ 13578885 h 339"/>
              <a:gd name="T26" fmla="*/ 79472377 w 409"/>
              <a:gd name="T27" fmla="*/ 3789208 h 339"/>
              <a:gd name="T28" fmla="*/ 75210905 w 409"/>
              <a:gd name="T29" fmla="*/ 0 h 339"/>
              <a:gd name="T30" fmla="*/ 59416269 w 409"/>
              <a:gd name="T31" fmla="*/ 10104929 h 339"/>
              <a:gd name="T32" fmla="*/ 57661310 w 409"/>
              <a:gd name="T33" fmla="*/ 38525956 h 339"/>
              <a:gd name="T34" fmla="*/ 67439013 w 409"/>
              <a:gd name="T35" fmla="*/ 43894235 h 339"/>
              <a:gd name="T36" fmla="*/ 67689364 w 409"/>
              <a:gd name="T37" fmla="*/ 55578235 h 339"/>
              <a:gd name="T38" fmla="*/ 17799946 w 409"/>
              <a:gd name="T39" fmla="*/ 29683721 h 339"/>
              <a:gd name="T40" fmla="*/ 19304054 w 409"/>
              <a:gd name="T41" fmla="*/ 52420093 h 339"/>
              <a:gd name="T42" fmla="*/ 0 w 409"/>
              <a:gd name="T43" fmla="*/ 52420093 h 3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09" h="339">
                <a:moveTo>
                  <a:pt x="0" y="166"/>
                </a:moveTo>
                <a:lnTo>
                  <a:pt x="0" y="296"/>
                </a:lnTo>
                <a:lnTo>
                  <a:pt x="43" y="329"/>
                </a:lnTo>
                <a:lnTo>
                  <a:pt x="109" y="337"/>
                </a:lnTo>
                <a:lnTo>
                  <a:pt x="170" y="339"/>
                </a:lnTo>
                <a:lnTo>
                  <a:pt x="231" y="293"/>
                </a:lnTo>
                <a:lnTo>
                  <a:pt x="235" y="274"/>
                </a:lnTo>
                <a:lnTo>
                  <a:pt x="288" y="260"/>
                </a:lnTo>
                <a:lnTo>
                  <a:pt x="278" y="242"/>
                </a:lnTo>
                <a:lnTo>
                  <a:pt x="389" y="208"/>
                </a:lnTo>
                <a:lnTo>
                  <a:pt x="374" y="191"/>
                </a:lnTo>
                <a:lnTo>
                  <a:pt x="409" y="88"/>
                </a:lnTo>
                <a:lnTo>
                  <a:pt x="382" y="43"/>
                </a:lnTo>
                <a:lnTo>
                  <a:pt x="317" y="12"/>
                </a:lnTo>
                <a:lnTo>
                  <a:pt x="300" y="0"/>
                </a:lnTo>
                <a:lnTo>
                  <a:pt x="237" y="32"/>
                </a:lnTo>
                <a:lnTo>
                  <a:pt x="230" y="122"/>
                </a:lnTo>
                <a:lnTo>
                  <a:pt x="269" y="139"/>
                </a:lnTo>
                <a:lnTo>
                  <a:pt x="270" y="176"/>
                </a:lnTo>
                <a:lnTo>
                  <a:pt x="71" y="94"/>
                </a:lnTo>
                <a:lnTo>
                  <a:pt x="77" y="166"/>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7" name="Freeform 352"/>
          <p:cNvSpPr>
            <a:spLocks noChangeAspect="1"/>
          </p:cNvSpPr>
          <p:nvPr/>
        </p:nvSpPr>
        <p:spPr bwMode="auto">
          <a:xfrm>
            <a:off x="8179314" y="5319937"/>
            <a:ext cx="347435" cy="310557"/>
          </a:xfrm>
          <a:custGeom>
            <a:avLst/>
            <a:gdLst>
              <a:gd name="T0" fmla="*/ 0 w 568"/>
              <a:gd name="T1" fmla="*/ 74792114 h 455"/>
              <a:gd name="T2" fmla="*/ 5256015 w 568"/>
              <a:gd name="T3" fmla="*/ 69805899 h 455"/>
              <a:gd name="T4" fmla="*/ 11262961 w 568"/>
              <a:gd name="T5" fmla="*/ 79154774 h 455"/>
              <a:gd name="T6" fmla="*/ 22275778 w 568"/>
              <a:gd name="T7" fmla="*/ 79154774 h 455"/>
              <a:gd name="T8" fmla="*/ 29784085 w 568"/>
              <a:gd name="T9" fmla="*/ 72299007 h 455"/>
              <a:gd name="T10" fmla="*/ 29784085 w 568"/>
              <a:gd name="T11" fmla="*/ 28358681 h 455"/>
              <a:gd name="T12" fmla="*/ 37292892 w 568"/>
              <a:gd name="T13" fmla="*/ 39577666 h 455"/>
              <a:gd name="T14" fmla="*/ 37042248 w 568"/>
              <a:gd name="T15" fmla="*/ 51419648 h 455"/>
              <a:gd name="T16" fmla="*/ 49056139 w 568"/>
              <a:gd name="T17" fmla="*/ 51108149 h 455"/>
              <a:gd name="T18" fmla="*/ 59318026 w 568"/>
              <a:gd name="T19" fmla="*/ 37707556 h 455"/>
              <a:gd name="T20" fmla="*/ 78339937 w 568"/>
              <a:gd name="T21" fmla="*/ 37707556 h 455"/>
              <a:gd name="T22" fmla="*/ 111377888 w 568"/>
              <a:gd name="T23" fmla="*/ 0 h 455"/>
              <a:gd name="T24" fmla="*/ 131150230 w 568"/>
              <a:gd name="T25" fmla="*/ 5297714 h 455"/>
              <a:gd name="T26" fmla="*/ 134404096 w 568"/>
              <a:gd name="T27" fmla="*/ 40512163 h 455"/>
              <a:gd name="T28" fmla="*/ 124893141 w 568"/>
              <a:gd name="T29" fmla="*/ 50173095 h 455"/>
              <a:gd name="T30" fmla="*/ 130649943 w 568"/>
              <a:gd name="T31" fmla="*/ 57652418 h 455"/>
              <a:gd name="T32" fmla="*/ 135405170 w 568"/>
              <a:gd name="T33" fmla="*/ 51419648 h 455"/>
              <a:gd name="T34" fmla="*/ 142163047 w 568"/>
              <a:gd name="T35" fmla="*/ 51419648 h 455"/>
              <a:gd name="T36" fmla="*/ 138659037 w 568"/>
              <a:gd name="T37" fmla="*/ 72299007 h 455"/>
              <a:gd name="T38" fmla="*/ 117885121 w 568"/>
              <a:gd name="T39" fmla="*/ 104397349 h 455"/>
              <a:gd name="T40" fmla="*/ 92105833 w 568"/>
              <a:gd name="T41" fmla="*/ 132133033 h 455"/>
              <a:gd name="T42" fmla="*/ 72833779 w 568"/>
              <a:gd name="T43" fmla="*/ 141481908 h 455"/>
              <a:gd name="T44" fmla="*/ 16769119 w 568"/>
              <a:gd name="T45" fmla="*/ 141793407 h 455"/>
              <a:gd name="T46" fmla="*/ 12264035 w 568"/>
              <a:gd name="T47" fmla="*/ 125900264 h 455"/>
              <a:gd name="T48" fmla="*/ 14516827 w 568"/>
              <a:gd name="T49" fmla="*/ 113123226 h 455"/>
              <a:gd name="T50" fmla="*/ 0 w 568"/>
              <a:gd name="T51" fmla="*/ 74792114 h 4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8" h="455">
                <a:moveTo>
                  <a:pt x="0" y="240"/>
                </a:moveTo>
                <a:lnTo>
                  <a:pt x="21" y="224"/>
                </a:lnTo>
                <a:lnTo>
                  <a:pt x="45" y="254"/>
                </a:lnTo>
                <a:lnTo>
                  <a:pt x="89" y="254"/>
                </a:lnTo>
                <a:lnTo>
                  <a:pt x="119" y="232"/>
                </a:lnTo>
                <a:lnTo>
                  <a:pt x="119" y="91"/>
                </a:lnTo>
                <a:lnTo>
                  <a:pt x="149" y="127"/>
                </a:lnTo>
                <a:lnTo>
                  <a:pt x="148" y="165"/>
                </a:lnTo>
                <a:lnTo>
                  <a:pt x="196" y="164"/>
                </a:lnTo>
                <a:lnTo>
                  <a:pt x="237" y="121"/>
                </a:lnTo>
                <a:lnTo>
                  <a:pt x="313" y="121"/>
                </a:lnTo>
                <a:lnTo>
                  <a:pt x="445" y="0"/>
                </a:lnTo>
                <a:lnTo>
                  <a:pt x="524" y="17"/>
                </a:lnTo>
                <a:lnTo>
                  <a:pt x="537" y="130"/>
                </a:lnTo>
                <a:lnTo>
                  <a:pt x="499" y="161"/>
                </a:lnTo>
                <a:lnTo>
                  <a:pt x="522" y="185"/>
                </a:lnTo>
                <a:lnTo>
                  <a:pt x="541" y="165"/>
                </a:lnTo>
                <a:lnTo>
                  <a:pt x="568" y="165"/>
                </a:lnTo>
                <a:lnTo>
                  <a:pt x="554" y="232"/>
                </a:lnTo>
                <a:lnTo>
                  <a:pt x="471" y="335"/>
                </a:lnTo>
                <a:lnTo>
                  <a:pt x="368" y="424"/>
                </a:lnTo>
                <a:lnTo>
                  <a:pt x="291" y="454"/>
                </a:lnTo>
                <a:lnTo>
                  <a:pt x="67" y="455"/>
                </a:lnTo>
                <a:lnTo>
                  <a:pt x="49" y="404"/>
                </a:lnTo>
                <a:lnTo>
                  <a:pt x="58" y="363"/>
                </a:lnTo>
                <a:lnTo>
                  <a:pt x="0" y="2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8" name="Freeform 353"/>
          <p:cNvSpPr>
            <a:spLocks noChangeAspect="1"/>
          </p:cNvSpPr>
          <p:nvPr/>
        </p:nvSpPr>
        <p:spPr bwMode="auto">
          <a:xfrm>
            <a:off x="8402527" y="5486860"/>
            <a:ext cx="52406" cy="56287"/>
          </a:xfrm>
          <a:custGeom>
            <a:avLst/>
            <a:gdLst>
              <a:gd name="T0" fmla="*/ 0 w 80"/>
              <a:gd name="T1" fmla="*/ 12314898 h 84"/>
              <a:gd name="T2" fmla="*/ 8611512 w 80"/>
              <a:gd name="T3" fmla="*/ 25231016 h 84"/>
              <a:gd name="T4" fmla="*/ 22964388 w 80"/>
              <a:gd name="T5" fmla="*/ 12314898 h 84"/>
              <a:gd name="T6" fmla="*/ 16362033 w 80"/>
              <a:gd name="T7" fmla="*/ 0 h 84"/>
              <a:gd name="T8" fmla="*/ 0 w 80"/>
              <a:gd name="T9" fmla="*/ 12314898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84">
                <a:moveTo>
                  <a:pt x="0" y="41"/>
                </a:moveTo>
                <a:lnTo>
                  <a:pt x="30" y="84"/>
                </a:lnTo>
                <a:lnTo>
                  <a:pt x="80" y="41"/>
                </a:lnTo>
                <a:lnTo>
                  <a:pt x="57" y="0"/>
                </a:lnTo>
                <a:lnTo>
                  <a:pt x="0" y="4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9" name="Freeform 354"/>
          <p:cNvSpPr>
            <a:spLocks noChangeAspect="1"/>
          </p:cNvSpPr>
          <p:nvPr/>
        </p:nvSpPr>
        <p:spPr bwMode="auto">
          <a:xfrm>
            <a:off x="8765489" y="3726396"/>
            <a:ext cx="131987" cy="114519"/>
          </a:xfrm>
          <a:custGeom>
            <a:avLst/>
            <a:gdLst>
              <a:gd name="T0" fmla="*/ 20548511 w 213"/>
              <a:gd name="T1" fmla="*/ 2344823 h 173"/>
              <a:gd name="T2" fmla="*/ 23373456 w 213"/>
              <a:gd name="T3" fmla="*/ 2344823 h 173"/>
              <a:gd name="T4" fmla="*/ 31592860 w 213"/>
              <a:gd name="T5" fmla="*/ 4689647 h 173"/>
              <a:gd name="T6" fmla="*/ 39812264 w 213"/>
              <a:gd name="T7" fmla="*/ 11138317 h 173"/>
              <a:gd name="T8" fmla="*/ 44435869 w 213"/>
              <a:gd name="T9" fmla="*/ 19346011 h 173"/>
              <a:gd name="T10" fmla="*/ 54709871 w 213"/>
              <a:gd name="T11" fmla="*/ 28725847 h 173"/>
              <a:gd name="T12" fmla="*/ 49058967 w 213"/>
              <a:gd name="T13" fmla="*/ 30777229 h 173"/>
              <a:gd name="T14" fmla="*/ 45463168 w 213"/>
              <a:gd name="T15" fmla="*/ 36932999 h 173"/>
              <a:gd name="T16" fmla="*/ 44692820 w 213"/>
              <a:gd name="T17" fmla="*/ 39864164 h 173"/>
              <a:gd name="T18" fmla="*/ 42637716 w 213"/>
              <a:gd name="T19" fmla="*/ 50709581 h 173"/>
              <a:gd name="T20" fmla="*/ 35189166 w 213"/>
              <a:gd name="T21" fmla="*/ 47778417 h 173"/>
              <a:gd name="T22" fmla="*/ 33391013 w 213"/>
              <a:gd name="T23" fmla="*/ 38105682 h 173"/>
              <a:gd name="T24" fmla="*/ 26198908 w 213"/>
              <a:gd name="T25" fmla="*/ 41916087 h 173"/>
              <a:gd name="T26" fmla="*/ 18236455 w 213"/>
              <a:gd name="T27" fmla="*/ 47485517 h 173"/>
              <a:gd name="T28" fmla="*/ 13870308 w 213"/>
              <a:gd name="T29" fmla="*/ 46019934 h 173"/>
              <a:gd name="T30" fmla="*/ 9760606 w 213"/>
              <a:gd name="T31" fmla="*/ 41329746 h 173"/>
              <a:gd name="T32" fmla="*/ 7448550 w 213"/>
              <a:gd name="T33" fmla="*/ 36932999 h 173"/>
              <a:gd name="T34" fmla="*/ 10530953 w 213"/>
              <a:gd name="T35" fmla="*/ 32243352 h 173"/>
              <a:gd name="T36" fmla="*/ 12586058 w 213"/>
              <a:gd name="T37" fmla="*/ 35760317 h 173"/>
              <a:gd name="T38" fmla="*/ 22346157 w 213"/>
              <a:gd name="T39" fmla="*/ 41036846 h 173"/>
              <a:gd name="T40" fmla="*/ 24401261 w 213"/>
              <a:gd name="T41" fmla="*/ 36346658 h 173"/>
              <a:gd name="T42" fmla="*/ 15411003 w 213"/>
              <a:gd name="T43" fmla="*/ 28432405 h 173"/>
              <a:gd name="T44" fmla="*/ 12329106 w 213"/>
              <a:gd name="T45" fmla="*/ 21983735 h 173"/>
              <a:gd name="T46" fmla="*/ 9503654 w 213"/>
              <a:gd name="T47" fmla="*/ 19346011 h 173"/>
              <a:gd name="T48" fmla="*/ 9503654 w 213"/>
              <a:gd name="T49" fmla="*/ 15535064 h 173"/>
              <a:gd name="T50" fmla="*/ 5393952 w 213"/>
              <a:gd name="T51" fmla="*/ 13776582 h 173"/>
              <a:gd name="T52" fmla="*/ 0 w 213"/>
              <a:gd name="T53" fmla="*/ 12603900 h 173"/>
              <a:gd name="T54" fmla="*/ 1284250 w 213"/>
              <a:gd name="T55" fmla="*/ 7621353 h 173"/>
              <a:gd name="T56" fmla="*/ 2311549 w 213"/>
              <a:gd name="T57" fmla="*/ 4689647 h 173"/>
              <a:gd name="T58" fmla="*/ 6678203 w 213"/>
              <a:gd name="T59" fmla="*/ 4689647 h 173"/>
              <a:gd name="T60" fmla="*/ 9503654 w 213"/>
              <a:gd name="T61" fmla="*/ 6448670 h 173"/>
              <a:gd name="T62" fmla="*/ 16438808 w 213"/>
              <a:gd name="T63" fmla="*/ 13776582 h 173"/>
              <a:gd name="T64" fmla="*/ 16952204 w 213"/>
              <a:gd name="T65" fmla="*/ 9086935 h 173"/>
              <a:gd name="T66" fmla="*/ 14897607 w 213"/>
              <a:gd name="T67" fmla="*/ 3517506 h 173"/>
              <a:gd name="T68" fmla="*/ 16438808 w 213"/>
              <a:gd name="T69" fmla="*/ 0 h 173"/>
              <a:gd name="T70" fmla="*/ 20548511 w 213"/>
              <a:gd name="T71" fmla="*/ 2344823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3" h="173">
                <a:moveTo>
                  <a:pt x="80" y="8"/>
                </a:moveTo>
                <a:lnTo>
                  <a:pt x="91" y="8"/>
                </a:lnTo>
                <a:lnTo>
                  <a:pt x="123" y="16"/>
                </a:lnTo>
                <a:lnTo>
                  <a:pt x="155" y="38"/>
                </a:lnTo>
                <a:lnTo>
                  <a:pt x="173" y="66"/>
                </a:lnTo>
                <a:lnTo>
                  <a:pt x="213" y="98"/>
                </a:lnTo>
                <a:lnTo>
                  <a:pt x="191" y="105"/>
                </a:lnTo>
                <a:lnTo>
                  <a:pt x="177" y="126"/>
                </a:lnTo>
                <a:lnTo>
                  <a:pt x="174" y="136"/>
                </a:lnTo>
                <a:lnTo>
                  <a:pt x="166" y="173"/>
                </a:lnTo>
                <a:lnTo>
                  <a:pt x="137" y="163"/>
                </a:lnTo>
                <a:lnTo>
                  <a:pt x="130" y="130"/>
                </a:lnTo>
                <a:lnTo>
                  <a:pt x="102" y="143"/>
                </a:lnTo>
                <a:lnTo>
                  <a:pt x="71" y="162"/>
                </a:lnTo>
                <a:lnTo>
                  <a:pt x="54" y="157"/>
                </a:lnTo>
                <a:lnTo>
                  <a:pt x="38" y="141"/>
                </a:lnTo>
                <a:lnTo>
                  <a:pt x="29" y="126"/>
                </a:lnTo>
                <a:lnTo>
                  <a:pt x="41" y="110"/>
                </a:lnTo>
                <a:lnTo>
                  <a:pt x="49" y="122"/>
                </a:lnTo>
                <a:lnTo>
                  <a:pt x="87" y="140"/>
                </a:lnTo>
                <a:lnTo>
                  <a:pt x="95" y="124"/>
                </a:lnTo>
                <a:lnTo>
                  <a:pt x="60" y="97"/>
                </a:lnTo>
                <a:lnTo>
                  <a:pt x="48" y="75"/>
                </a:lnTo>
                <a:lnTo>
                  <a:pt x="37" y="66"/>
                </a:lnTo>
                <a:lnTo>
                  <a:pt x="37" y="53"/>
                </a:lnTo>
                <a:lnTo>
                  <a:pt x="21" y="47"/>
                </a:lnTo>
                <a:lnTo>
                  <a:pt x="0" y="43"/>
                </a:lnTo>
                <a:lnTo>
                  <a:pt x="5" y="26"/>
                </a:lnTo>
                <a:lnTo>
                  <a:pt x="9" y="16"/>
                </a:lnTo>
                <a:lnTo>
                  <a:pt x="26" y="16"/>
                </a:lnTo>
                <a:lnTo>
                  <a:pt x="37" y="22"/>
                </a:lnTo>
                <a:lnTo>
                  <a:pt x="64" y="47"/>
                </a:lnTo>
                <a:lnTo>
                  <a:pt x="66" y="31"/>
                </a:lnTo>
                <a:lnTo>
                  <a:pt x="58" y="12"/>
                </a:lnTo>
                <a:lnTo>
                  <a:pt x="64" y="0"/>
                </a:lnTo>
                <a:lnTo>
                  <a:pt x="80" y="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10" name="Freeform 355"/>
          <p:cNvSpPr>
            <a:spLocks noChangeAspect="1"/>
          </p:cNvSpPr>
          <p:nvPr/>
        </p:nvSpPr>
        <p:spPr bwMode="auto">
          <a:xfrm>
            <a:off x="8736375" y="3747748"/>
            <a:ext cx="93168" cy="69875"/>
          </a:xfrm>
          <a:custGeom>
            <a:avLst/>
            <a:gdLst>
              <a:gd name="T0" fmla="*/ 0 w 141"/>
              <a:gd name="T1" fmla="*/ 4650716 h 106"/>
              <a:gd name="T2" fmla="*/ 4964889 w 141"/>
              <a:gd name="T3" fmla="*/ 9592574 h 106"/>
              <a:gd name="T4" fmla="*/ 11098179 w 141"/>
              <a:gd name="T5" fmla="*/ 17150392 h 106"/>
              <a:gd name="T6" fmla="*/ 20444298 w 141"/>
              <a:gd name="T7" fmla="*/ 27033567 h 106"/>
              <a:gd name="T8" fmla="*/ 26869417 w 141"/>
              <a:gd name="T9" fmla="*/ 21219903 h 106"/>
              <a:gd name="T10" fmla="*/ 27161787 w 141"/>
              <a:gd name="T11" fmla="*/ 26161760 h 106"/>
              <a:gd name="T12" fmla="*/ 31834306 w 141"/>
              <a:gd name="T13" fmla="*/ 27033567 h 106"/>
              <a:gd name="T14" fmla="*/ 38551796 w 141"/>
              <a:gd name="T15" fmla="*/ 30812476 h 106"/>
              <a:gd name="T16" fmla="*/ 41180426 w 141"/>
              <a:gd name="T17" fmla="*/ 26161760 h 106"/>
              <a:gd name="T18" fmla="*/ 30958277 w 141"/>
              <a:gd name="T19" fmla="*/ 18313340 h 106"/>
              <a:gd name="T20" fmla="*/ 28622017 w 141"/>
              <a:gd name="T21" fmla="*/ 12208534 h 106"/>
              <a:gd name="T22" fmla="*/ 24240787 w 141"/>
              <a:gd name="T23" fmla="*/ 9301971 h 106"/>
              <a:gd name="T24" fmla="*/ 24240787 w 141"/>
              <a:gd name="T25" fmla="*/ 5523062 h 106"/>
              <a:gd name="T26" fmla="*/ 19568268 w 141"/>
              <a:gd name="T27" fmla="*/ 3778909 h 106"/>
              <a:gd name="T28" fmla="*/ 12850779 w 141"/>
              <a:gd name="T29" fmla="*/ 2325358 h 106"/>
              <a:gd name="T30" fmla="*/ 7009319 w 141"/>
              <a:gd name="T31" fmla="*/ 0 h 106"/>
              <a:gd name="T32" fmla="*/ 2044430 w 141"/>
              <a:gd name="T33" fmla="*/ 871807 h 106"/>
              <a:gd name="T34" fmla="*/ 0 w 141"/>
              <a:gd name="T35" fmla="*/ 4650716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1" h="106">
                <a:moveTo>
                  <a:pt x="0" y="16"/>
                </a:moveTo>
                <a:lnTo>
                  <a:pt x="17" y="33"/>
                </a:lnTo>
                <a:lnTo>
                  <a:pt x="38" y="59"/>
                </a:lnTo>
                <a:lnTo>
                  <a:pt x="70" y="93"/>
                </a:lnTo>
                <a:lnTo>
                  <a:pt x="92" y="73"/>
                </a:lnTo>
                <a:lnTo>
                  <a:pt x="93" y="90"/>
                </a:lnTo>
                <a:lnTo>
                  <a:pt x="109" y="93"/>
                </a:lnTo>
                <a:lnTo>
                  <a:pt x="132" y="106"/>
                </a:lnTo>
                <a:lnTo>
                  <a:pt x="141" y="90"/>
                </a:lnTo>
                <a:lnTo>
                  <a:pt x="106" y="63"/>
                </a:lnTo>
                <a:lnTo>
                  <a:pt x="98" y="42"/>
                </a:lnTo>
                <a:lnTo>
                  <a:pt x="83" y="32"/>
                </a:lnTo>
                <a:lnTo>
                  <a:pt x="83" y="19"/>
                </a:lnTo>
                <a:lnTo>
                  <a:pt x="67" y="13"/>
                </a:lnTo>
                <a:lnTo>
                  <a:pt x="44" y="8"/>
                </a:lnTo>
                <a:lnTo>
                  <a:pt x="24" y="0"/>
                </a:lnTo>
                <a:lnTo>
                  <a:pt x="7" y="3"/>
                </a:lnTo>
                <a:lnTo>
                  <a:pt x="0" y="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1" name="Freeform 356"/>
          <p:cNvSpPr>
            <a:spLocks noChangeAspect="1"/>
          </p:cNvSpPr>
          <p:nvPr/>
        </p:nvSpPr>
        <p:spPr bwMode="auto">
          <a:xfrm>
            <a:off x="8786841" y="3342083"/>
            <a:ext cx="892849" cy="425073"/>
          </a:xfrm>
          <a:custGeom>
            <a:avLst/>
            <a:gdLst>
              <a:gd name="T0" fmla="*/ 348545006 w 1452"/>
              <a:gd name="T1" fmla="*/ 80033920 h 623"/>
              <a:gd name="T2" fmla="*/ 312122530 w 1452"/>
              <a:gd name="T3" fmla="*/ 75985292 h 623"/>
              <a:gd name="T4" fmla="*/ 298464038 w 1452"/>
              <a:gd name="T5" fmla="*/ 60414677 h 623"/>
              <a:gd name="T6" fmla="*/ 281264438 w 1452"/>
              <a:gd name="T7" fmla="*/ 62905797 h 623"/>
              <a:gd name="T8" fmla="*/ 264570782 w 1452"/>
              <a:gd name="T9" fmla="*/ 56054660 h 623"/>
              <a:gd name="T10" fmla="*/ 233965160 w 1452"/>
              <a:gd name="T11" fmla="*/ 32387348 h 623"/>
              <a:gd name="T12" fmla="*/ 195771878 w 1452"/>
              <a:gd name="T13" fmla="*/ 23667870 h 623"/>
              <a:gd name="T14" fmla="*/ 169466784 w 1452"/>
              <a:gd name="T15" fmla="*/ 14325055 h 623"/>
              <a:gd name="T16" fmla="*/ 142908718 w 1452"/>
              <a:gd name="T17" fmla="*/ 7785307 h 623"/>
              <a:gd name="T18" fmla="*/ 118120955 w 1452"/>
              <a:gd name="T19" fmla="*/ 16504785 h 623"/>
              <a:gd name="T20" fmla="*/ 90045055 w 1452"/>
              <a:gd name="T21" fmla="*/ 16504785 h 623"/>
              <a:gd name="T22" fmla="*/ 90045055 w 1452"/>
              <a:gd name="T23" fmla="*/ 38927095 h 623"/>
              <a:gd name="T24" fmla="*/ 100921355 w 1452"/>
              <a:gd name="T25" fmla="*/ 49514912 h 623"/>
              <a:gd name="T26" fmla="*/ 100921355 w 1452"/>
              <a:gd name="T27" fmla="*/ 64151915 h 623"/>
              <a:gd name="T28" fmla="*/ 90045055 w 1452"/>
              <a:gd name="T29" fmla="*/ 65708865 h 623"/>
              <a:gd name="T30" fmla="*/ 73604372 w 1452"/>
              <a:gd name="T31" fmla="*/ 57612168 h 623"/>
              <a:gd name="T32" fmla="*/ 62728073 w 1452"/>
              <a:gd name="T33" fmla="*/ 60414677 h 623"/>
              <a:gd name="T34" fmla="*/ 50081470 w 1452"/>
              <a:gd name="T35" fmla="*/ 54809100 h 623"/>
              <a:gd name="T36" fmla="*/ 19222876 w 1452"/>
              <a:gd name="T37" fmla="*/ 53874930 h 623"/>
              <a:gd name="T38" fmla="*/ 12393630 w 1452"/>
              <a:gd name="T39" fmla="*/ 61660237 h 623"/>
              <a:gd name="T40" fmla="*/ 11382244 w 1452"/>
              <a:gd name="T41" fmla="*/ 72560003 h 623"/>
              <a:gd name="T42" fmla="*/ 1264861 w 1452"/>
              <a:gd name="T43" fmla="*/ 67265815 h 623"/>
              <a:gd name="T44" fmla="*/ 0 w 1452"/>
              <a:gd name="T45" fmla="*/ 89064787 h 623"/>
              <a:gd name="T46" fmla="*/ 4552998 w 1452"/>
              <a:gd name="T47" fmla="*/ 103701790 h 623"/>
              <a:gd name="T48" fmla="*/ 15934739 w 1452"/>
              <a:gd name="T49" fmla="*/ 103078452 h 623"/>
              <a:gd name="T50" fmla="*/ 27569955 w 1452"/>
              <a:gd name="T51" fmla="*/ 124566593 h 623"/>
              <a:gd name="T52" fmla="*/ 66522154 w 1452"/>
              <a:gd name="T53" fmla="*/ 116157947 h 623"/>
              <a:gd name="T54" fmla="*/ 62981045 w 1452"/>
              <a:gd name="T55" fmla="*/ 139514427 h 623"/>
              <a:gd name="T56" fmla="*/ 43504694 w 1452"/>
              <a:gd name="T57" fmla="*/ 151348363 h 623"/>
              <a:gd name="T58" fmla="*/ 65257293 w 1452"/>
              <a:gd name="T59" fmla="*/ 173147335 h 623"/>
              <a:gd name="T60" fmla="*/ 80939562 w 1452"/>
              <a:gd name="T61" fmla="*/ 176572625 h 623"/>
              <a:gd name="T62" fmla="*/ 92827248 w 1452"/>
              <a:gd name="T63" fmla="*/ 179375692 h 623"/>
              <a:gd name="T64" fmla="*/ 92574275 w 1452"/>
              <a:gd name="T65" fmla="*/ 135154410 h 623"/>
              <a:gd name="T66" fmla="*/ 107750600 w 1452"/>
              <a:gd name="T67" fmla="*/ 122074915 h 623"/>
              <a:gd name="T68" fmla="*/ 113314985 w 1452"/>
              <a:gd name="T69" fmla="*/ 116157947 h 623"/>
              <a:gd name="T70" fmla="*/ 120650175 w 1452"/>
              <a:gd name="T71" fmla="*/ 120206575 h 623"/>
              <a:gd name="T72" fmla="*/ 124697228 w 1452"/>
              <a:gd name="T73" fmla="*/ 123943813 h 623"/>
              <a:gd name="T74" fmla="*/ 134308666 w 1452"/>
              <a:gd name="T75" fmla="*/ 142005547 h 623"/>
              <a:gd name="T76" fmla="*/ 142149801 w 1452"/>
              <a:gd name="T77" fmla="*/ 153528092 h 623"/>
              <a:gd name="T78" fmla="*/ 163902400 w 1452"/>
              <a:gd name="T79" fmla="*/ 153528092 h 623"/>
              <a:gd name="T80" fmla="*/ 172248976 w 1452"/>
              <a:gd name="T81" fmla="*/ 183735152 h 623"/>
              <a:gd name="T82" fmla="*/ 180849028 w 1452"/>
              <a:gd name="T83" fmla="*/ 194012137 h 623"/>
              <a:gd name="T84" fmla="*/ 202348654 w 1452"/>
              <a:gd name="T85" fmla="*/ 189029340 h 623"/>
              <a:gd name="T86" fmla="*/ 227641858 w 1452"/>
              <a:gd name="T87" fmla="*/ 189652120 h 623"/>
              <a:gd name="T88" fmla="*/ 226124528 w 1452"/>
              <a:gd name="T89" fmla="*/ 176884015 h 623"/>
              <a:gd name="T90" fmla="*/ 230424051 w 1452"/>
              <a:gd name="T91" fmla="*/ 170032877 h 623"/>
              <a:gd name="T92" fmla="*/ 246106320 w 1452"/>
              <a:gd name="T93" fmla="*/ 172524555 h 623"/>
              <a:gd name="T94" fmla="*/ 267858919 w 1452"/>
              <a:gd name="T95" fmla="*/ 166607587 h 623"/>
              <a:gd name="T96" fmla="*/ 305040312 w 1452"/>
              <a:gd name="T97" fmla="*/ 175327065 h 623"/>
              <a:gd name="T98" fmla="*/ 305040312 w 1452"/>
              <a:gd name="T99" fmla="*/ 147922515 h 623"/>
              <a:gd name="T100" fmla="*/ 332610267 w 1452"/>
              <a:gd name="T101" fmla="*/ 116157947 h 6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52" h="623">
                <a:moveTo>
                  <a:pt x="1416" y="321"/>
                </a:moveTo>
                <a:lnTo>
                  <a:pt x="1452" y="307"/>
                </a:lnTo>
                <a:lnTo>
                  <a:pt x="1378" y="257"/>
                </a:lnTo>
                <a:lnTo>
                  <a:pt x="1332" y="278"/>
                </a:lnTo>
                <a:lnTo>
                  <a:pt x="1265" y="258"/>
                </a:lnTo>
                <a:lnTo>
                  <a:pt x="1234" y="244"/>
                </a:lnTo>
                <a:lnTo>
                  <a:pt x="1206" y="244"/>
                </a:lnTo>
                <a:lnTo>
                  <a:pt x="1189" y="213"/>
                </a:lnTo>
                <a:lnTo>
                  <a:pt x="1180" y="194"/>
                </a:lnTo>
                <a:lnTo>
                  <a:pt x="1154" y="194"/>
                </a:lnTo>
                <a:lnTo>
                  <a:pt x="1132" y="194"/>
                </a:lnTo>
                <a:lnTo>
                  <a:pt x="1112" y="202"/>
                </a:lnTo>
                <a:lnTo>
                  <a:pt x="1077" y="168"/>
                </a:lnTo>
                <a:lnTo>
                  <a:pt x="1062" y="173"/>
                </a:lnTo>
                <a:lnTo>
                  <a:pt x="1046" y="180"/>
                </a:lnTo>
                <a:lnTo>
                  <a:pt x="1026" y="187"/>
                </a:lnTo>
                <a:lnTo>
                  <a:pt x="995" y="162"/>
                </a:lnTo>
                <a:lnTo>
                  <a:pt x="925" y="104"/>
                </a:lnTo>
                <a:lnTo>
                  <a:pt x="868" y="70"/>
                </a:lnTo>
                <a:lnTo>
                  <a:pt x="834" y="38"/>
                </a:lnTo>
                <a:lnTo>
                  <a:pt x="774" y="76"/>
                </a:lnTo>
                <a:lnTo>
                  <a:pt x="764" y="49"/>
                </a:lnTo>
                <a:lnTo>
                  <a:pt x="680" y="46"/>
                </a:lnTo>
                <a:lnTo>
                  <a:pt x="670" y="46"/>
                </a:lnTo>
                <a:lnTo>
                  <a:pt x="632" y="0"/>
                </a:lnTo>
                <a:lnTo>
                  <a:pt x="592" y="6"/>
                </a:lnTo>
                <a:lnTo>
                  <a:pt x="565" y="25"/>
                </a:lnTo>
                <a:lnTo>
                  <a:pt x="512" y="36"/>
                </a:lnTo>
                <a:lnTo>
                  <a:pt x="495" y="26"/>
                </a:lnTo>
                <a:lnTo>
                  <a:pt x="467" y="53"/>
                </a:lnTo>
                <a:lnTo>
                  <a:pt x="448" y="49"/>
                </a:lnTo>
                <a:lnTo>
                  <a:pt x="372" y="55"/>
                </a:lnTo>
                <a:lnTo>
                  <a:pt x="356" y="53"/>
                </a:lnTo>
                <a:lnTo>
                  <a:pt x="346" y="59"/>
                </a:lnTo>
                <a:lnTo>
                  <a:pt x="377" y="93"/>
                </a:lnTo>
                <a:lnTo>
                  <a:pt x="356" y="125"/>
                </a:lnTo>
                <a:lnTo>
                  <a:pt x="358" y="147"/>
                </a:lnTo>
                <a:lnTo>
                  <a:pt x="358" y="159"/>
                </a:lnTo>
                <a:lnTo>
                  <a:pt x="399" y="159"/>
                </a:lnTo>
                <a:lnTo>
                  <a:pt x="411" y="180"/>
                </a:lnTo>
                <a:lnTo>
                  <a:pt x="411" y="202"/>
                </a:lnTo>
                <a:lnTo>
                  <a:pt x="399" y="206"/>
                </a:lnTo>
                <a:lnTo>
                  <a:pt x="383" y="194"/>
                </a:lnTo>
                <a:lnTo>
                  <a:pt x="366" y="202"/>
                </a:lnTo>
                <a:lnTo>
                  <a:pt x="356" y="211"/>
                </a:lnTo>
                <a:lnTo>
                  <a:pt x="326" y="194"/>
                </a:lnTo>
                <a:lnTo>
                  <a:pt x="318" y="176"/>
                </a:lnTo>
                <a:lnTo>
                  <a:pt x="291" y="185"/>
                </a:lnTo>
                <a:lnTo>
                  <a:pt x="291" y="190"/>
                </a:lnTo>
                <a:lnTo>
                  <a:pt x="273" y="176"/>
                </a:lnTo>
                <a:lnTo>
                  <a:pt x="248" y="194"/>
                </a:lnTo>
                <a:lnTo>
                  <a:pt x="216" y="202"/>
                </a:lnTo>
                <a:lnTo>
                  <a:pt x="207" y="194"/>
                </a:lnTo>
                <a:lnTo>
                  <a:pt x="198" y="176"/>
                </a:lnTo>
                <a:lnTo>
                  <a:pt x="158" y="173"/>
                </a:lnTo>
                <a:lnTo>
                  <a:pt x="92" y="169"/>
                </a:lnTo>
                <a:lnTo>
                  <a:pt x="76" y="173"/>
                </a:lnTo>
                <a:lnTo>
                  <a:pt x="70" y="185"/>
                </a:lnTo>
                <a:lnTo>
                  <a:pt x="59" y="180"/>
                </a:lnTo>
                <a:lnTo>
                  <a:pt x="49" y="198"/>
                </a:lnTo>
                <a:lnTo>
                  <a:pt x="38" y="213"/>
                </a:lnTo>
                <a:lnTo>
                  <a:pt x="38" y="220"/>
                </a:lnTo>
                <a:lnTo>
                  <a:pt x="45" y="233"/>
                </a:lnTo>
                <a:lnTo>
                  <a:pt x="34" y="238"/>
                </a:lnTo>
                <a:lnTo>
                  <a:pt x="22" y="213"/>
                </a:lnTo>
                <a:lnTo>
                  <a:pt x="5" y="216"/>
                </a:lnTo>
                <a:lnTo>
                  <a:pt x="0" y="249"/>
                </a:lnTo>
                <a:lnTo>
                  <a:pt x="0" y="269"/>
                </a:lnTo>
                <a:lnTo>
                  <a:pt x="0" y="286"/>
                </a:lnTo>
                <a:lnTo>
                  <a:pt x="8" y="301"/>
                </a:lnTo>
                <a:lnTo>
                  <a:pt x="18" y="313"/>
                </a:lnTo>
                <a:lnTo>
                  <a:pt x="18" y="333"/>
                </a:lnTo>
                <a:lnTo>
                  <a:pt x="34" y="331"/>
                </a:lnTo>
                <a:lnTo>
                  <a:pt x="54" y="316"/>
                </a:lnTo>
                <a:lnTo>
                  <a:pt x="63" y="331"/>
                </a:lnTo>
                <a:lnTo>
                  <a:pt x="79" y="349"/>
                </a:lnTo>
                <a:lnTo>
                  <a:pt x="93" y="366"/>
                </a:lnTo>
                <a:lnTo>
                  <a:pt x="109" y="400"/>
                </a:lnTo>
                <a:lnTo>
                  <a:pt x="138" y="392"/>
                </a:lnTo>
                <a:lnTo>
                  <a:pt x="187" y="383"/>
                </a:lnTo>
                <a:lnTo>
                  <a:pt x="263" y="373"/>
                </a:lnTo>
                <a:lnTo>
                  <a:pt x="281" y="397"/>
                </a:lnTo>
                <a:lnTo>
                  <a:pt x="284" y="439"/>
                </a:lnTo>
                <a:lnTo>
                  <a:pt x="249" y="448"/>
                </a:lnTo>
                <a:lnTo>
                  <a:pt x="216" y="456"/>
                </a:lnTo>
                <a:lnTo>
                  <a:pt x="221" y="486"/>
                </a:lnTo>
                <a:lnTo>
                  <a:pt x="172" y="486"/>
                </a:lnTo>
                <a:lnTo>
                  <a:pt x="216" y="547"/>
                </a:lnTo>
                <a:lnTo>
                  <a:pt x="237" y="552"/>
                </a:lnTo>
                <a:lnTo>
                  <a:pt x="258" y="556"/>
                </a:lnTo>
                <a:lnTo>
                  <a:pt x="268" y="581"/>
                </a:lnTo>
                <a:lnTo>
                  <a:pt x="280" y="571"/>
                </a:lnTo>
                <a:lnTo>
                  <a:pt x="320" y="567"/>
                </a:lnTo>
                <a:lnTo>
                  <a:pt x="341" y="576"/>
                </a:lnTo>
                <a:lnTo>
                  <a:pt x="356" y="589"/>
                </a:lnTo>
                <a:lnTo>
                  <a:pt x="367" y="576"/>
                </a:lnTo>
                <a:lnTo>
                  <a:pt x="392" y="579"/>
                </a:lnTo>
                <a:lnTo>
                  <a:pt x="348" y="442"/>
                </a:lnTo>
                <a:lnTo>
                  <a:pt x="366" y="434"/>
                </a:lnTo>
                <a:lnTo>
                  <a:pt x="424" y="405"/>
                </a:lnTo>
                <a:lnTo>
                  <a:pt x="434" y="403"/>
                </a:lnTo>
                <a:lnTo>
                  <a:pt x="426" y="392"/>
                </a:lnTo>
                <a:lnTo>
                  <a:pt x="439" y="398"/>
                </a:lnTo>
                <a:lnTo>
                  <a:pt x="439" y="383"/>
                </a:lnTo>
                <a:lnTo>
                  <a:pt x="448" y="373"/>
                </a:lnTo>
                <a:lnTo>
                  <a:pt x="451" y="377"/>
                </a:lnTo>
                <a:lnTo>
                  <a:pt x="465" y="377"/>
                </a:lnTo>
                <a:lnTo>
                  <a:pt x="477" y="386"/>
                </a:lnTo>
                <a:lnTo>
                  <a:pt x="494" y="368"/>
                </a:lnTo>
                <a:lnTo>
                  <a:pt x="504" y="373"/>
                </a:lnTo>
                <a:lnTo>
                  <a:pt x="493" y="398"/>
                </a:lnTo>
                <a:lnTo>
                  <a:pt x="501" y="431"/>
                </a:lnTo>
                <a:lnTo>
                  <a:pt x="531" y="449"/>
                </a:lnTo>
                <a:lnTo>
                  <a:pt x="531" y="456"/>
                </a:lnTo>
                <a:lnTo>
                  <a:pt x="521" y="471"/>
                </a:lnTo>
                <a:lnTo>
                  <a:pt x="526" y="478"/>
                </a:lnTo>
                <a:lnTo>
                  <a:pt x="562" y="493"/>
                </a:lnTo>
                <a:lnTo>
                  <a:pt x="575" y="513"/>
                </a:lnTo>
                <a:lnTo>
                  <a:pt x="610" y="502"/>
                </a:lnTo>
                <a:lnTo>
                  <a:pt x="648" y="493"/>
                </a:lnTo>
                <a:lnTo>
                  <a:pt x="680" y="554"/>
                </a:lnTo>
                <a:lnTo>
                  <a:pt x="691" y="584"/>
                </a:lnTo>
                <a:lnTo>
                  <a:pt x="681" y="590"/>
                </a:lnTo>
                <a:lnTo>
                  <a:pt x="675" y="601"/>
                </a:lnTo>
                <a:lnTo>
                  <a:pt x="706" y="611"/>
                </a:lnTo>
                <a:lnTo>
                  <a:pt x="715" y="623"/>
                </a:lnTo>
                <a:lnTo>
                  <a:pt x="757" y="611"/>
                </a:lnTo>
                <a:lnTo>
                  <a:pt x="772" y="623"/>
                </a:lnTo>
                <a:lnTo>
                  <a:pt x="800" y="607"/>
                </a:lnTo>
                <a:lnTo>
                  <a:pt x="819" y="604"/>
                </a:lnTo>
                <a:lnTo>
                  <a:pt x="846" y="609"/>
                </a:lnTo>
                <a:lnTo>
                  <a:pt x="900" y="609"/>
                </a:lnTo>
                <a:lnTo>
                  <a:pt x="885" y="597"/>
                </a:lnTo>
                <a:lnTo>
                  <a:pt x="885" y="579"/>
                </a:lnTo>
                <a:lnTo>
                  <a:pt x="894" y="568"/>
                </a:lnTo>
                <a:lnTo>
                  <a:pt x="894" y="558"/>
                </a:lnTo>
                <a:lnTo>
                  <a:pt x="877" y="549"/>
                </a:lnTo>
                <a:lnTo>
                  <a:pt x="911" y="546"/>
                </a:lnTo>
                <a:lnTo>
                  <a:pt x="942" y="549"/>
                </a:lnTo>
                <a:lnTo>
                  <a:pt x="949" y="558"/>
                </a:lnTo>
                <a:lnTo>
                  <a:pt x="973" y="554"/>
                </a:lnTo>
                <a:lnTo>
                  <a:pt x="955" y="527"/>
                </a:lnTo>
                <a:lnTo>
                  <a:pt x="975" y="524"/>
                </a:lnTo>
                <a:lnTo>
                  <a:pt x="1059" y="535"/>
                </a:lnTo>
                <a:lnTo>
                  <a:pt x="1129" y="541"/>
                </a:lnTo>
                <a:lnTo>
                  <a:pt x="1180" y="563"/>
                </a:lnTo>
                <a:lnTo>
                  <a:pt x="1206" y="563"/>
                </a:lnTo>
                <a:lnTo>
                  <a:pt x="1214" y="589"/>
                </a:lnTo>
                <a:lnTo>
                  <a:pt x="1234" y="535"/>
                </a:lnTo>
                <a:lnTo>
                  <a:pt x="1206" y="475"/>
                </a:lnTo>
                <a:lnTo>
                  <a:pt x="1291" y="454"/>
                </a:lnTo>
                <a:lnTo>
                  <a:pt x="1301" y="422"/>
                </a:lnTo>
                <a:lnTo>
                  <a:pt x="1315" y="373"/>
                </a:lnTo>
                <a:lnTo>
                  <a:pt x="1403" y="377"/>
                </a:lnTo>
                <a:lnTo>
                  <a:pt x="1416" y="32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12" name="Freeform 357"/>
          <p:cNvSpPr>
            <a:spLocks noChangeAspect="1"/>
          </p:cNvSpPr>
          <p:nvPr/>
        </p:nvSpPr>
        <p:spPr bwMode="auto">
          <a:xfrm>
            <a:off x="9002287" y="3617702"/>
            <a:ext cx="390136" cy="262032"/>
          </a:xfrm>
          <a:custGeom>
            <a:avLst/>
            <a:gdLst>
              <a:gd name="T0" fmla="*/ 15198453 w 634"/>
              <a:gd name="T1" fmla="*/ 53329514 h 386"/>
              <a:gd name="T2" fmla="*/ 17984685 w 634"/>
              <a:gd name="T3" fmla="*/ 44389997 h 386"/>
              <a:gd name="T4" fmla="*/ 21784047 w 634"/>
              <a:gd name="T5" fmla="*/ 40690599 h 386"/>
              <a:gd name="T6" fmla="*/ 28623301 w 634"/>
              <a:gd name="T7" fmla="*/ 42540575 h 386"/>
              <a:gd name="T8" fmla="*/ 36729344 w 634"/>
              <a:gd name="T9" fmla="*/ 45006285 h 386"/>
              <a:gd name="T10" fmla="*/ 38755603 w 634"/>
              <a:gd name="T11" fmla="*/ 47780695 h 386"/>
              <a:gd name="T12" fmla="*/ 43821754 w 634"/>
              <a:gd name="T13" fmla="*/ 53329514 h 386"/>
              <a:gd name="T14" fmla="*/ 47621116 w 634"/>
              <a:gd name="T15" fmla="*/ 66893417 h 386"/>
              <a:gd name="T16" fmla="*/ 53700397 w 634"/>
              <a:gd name="T17" fmla="*/ 65352140 h 386"/>
              <a:gd name="T18" fmla="*/ 62312753 w 634"/>
              <a:gd name="T19" fmla="*/ 66893417 h 386"/>
              <a:gd name="T20" fmla="*/ 74978131 w 634"/>
              <a:gd name="T21" fmla="*/ 82923030 h 386"/>
              <a:gd name="T22" fmla="*/ 88656638 w 634"/>
              <a:gd name="T23" fmla="*/ 92787535 h 386"/>
              <a:gd name="T24" fmla="*/ 101321512 w 634"/>
              <a:gd name="T25" fmla="*/ 102035197 h 386"/>
              <a:gd name="T26" fmla="*/ 106387664 w 634"/>
              <a:gd name="T27" fmla="*/ 118989798 h 386"/>
              <a:gd name="T28" fmla="*/ 114746863 w 634"/>
              <a:gd name="T29" fmla="*/ 105734594 h 386"/>
              <a:gd name="T30" fmla="*/ 115759993 w 634"/>
              <a:gd name="T31" fmla="*/ 93403824 h 386"/>
              <a:gd name="T32" fmla="*/ 110693842 w 634"/>
              <a:gd name="T33" fmla="*/ 75524790 h 386"/>
              <a:gd name="T34" fmla="*/ 121332960 w 634"/>
              <a:gd name="T35" fmla="*/ 71825392 h 386"/>
              <a:gd name="T36" fmla="*/ 135264624 w 634"/>
              <a:gd name="T37" fmla="*/ 75216090 h 386"/>
              <a:gd name="T38" fmla="*/ 156795515 w 634"/>
              <a:gd name="T39" fmla="*/ 73674813 h 386"/>
              <a:gd name="T40" fmla="*/ 156795515 w 634"/>
              <a:gd name="T41" fmla="*/ 62885875 h 386"/>
              <a:gd name="T42" fmla="*/ 130958446 w 634"/>
              <a:gd name="T43" fmla="*/ 62885875 h 386"/>
              <a:gd name="T44" fmla="*/ 117786252 w 634"/>
              <a:gd name="T45" fmla="*/ 61652742 h 386"/>
              <a:gd name="T46" fmla="*/ 106134507 w 634"/>
              <a:gd name="T47" fmla="*/ 66893417 h 386"/>
              <a:gd name="T48" fmla="*/ 98282124 w 634"/>
              <a:gd name="T49" fmla="*/ 65352140 h 386"/>
              <a:gd name="T50" fmla="*/ 92202843 w 634"/>
              <a:gd name="T51" fmla="*/ 66584717 h 386"/>
              <a:gd name="T52" fmla="*/ 84350460 w 634"/>
              <a:gd name="T53" fmla="*/ 61652742 h 386"/>
              <a:gd name="T54" fmla="*/ 84096800 w 634"/>
              <a:gd name="T55" fmla="*/ 57645200 h 386"/>
              <a:gd name="T56" fmla="*/ 82830514 w 634"/>
              <a:gd name="T57" fmla="*/ 44081852 h 386"/>
              <a:gd name="T58" fmla="*/ 57753418 w 634"/>
              <a:gd name="T59" fmla="*/ 32984214 h 386"/>
              <a:gd name="T60" fmla="*/ 45088040 w 634"/>
              <a:gd name="T61" fmla="*/ 23119709 h 386"/>
              <a:gd name="T62" fmla="*/ 28876457 w 634"/>
              <a:gd name="T63" fmla="*/ 28052239 h 386"/>
              <a:gd name="T64" fmla="*/ 18997815 w 634"/>
              <a:gd name="T65" fmla="*/ 12330771 h 386"/>
              <a:gd name="T66" fmla="*/ 19250972 w 634"/>
              <a:gd name="T67" fmla="*/ 0 h 386"/>
              <a:gd name="T68" fmla="*/ 11145432 w 634"/>
              <a:gd name="T69" fmla="*/ 54254502 h 3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386">
                <a:moveTo>
                  <a:pt x="44" y="176"/>
                </a:moveTo>
                <a:lnTo>
                  <a:pt x="60" y="173"/>
                </a:lnTo>
                <a:lnTo>
                  <a:pt x="66" y="157"/>
                </a:lnTo>
                <a:lnTo>
                  <a:pt x="71" y="144"/>
                </a:lnTo>
                <a:lnTo>
                  <a:pt x="91" y="151"/>
                </a:lnTo>
                <a:lnTo>
                  <a:pt x="86" y="132"/>
                </a:lnTo>
                <a:lnTo>
                  <a:pt x="103" y="124"/>
                </a:lnTo>
                <a:lnTo>
                  <a:pt x="113" y="138"/>
                </a:lnTo>
                <a:lnTo>
                  <a:pt x="129" y="138"/>
                </a:lnTo>
                <a:lnTo>
                  <a:pt x="145" y="146"/>
                </a:lnTo>
                <a:lnTo>
                  <a:pt x="153" y="151"/>
                </a:lnTo>
                <a:lnTo>
                  <a:pt x="153" y="155"/>
                </a:lnTo>
                <a:lnTo>
                  <a:pt x="155" y="167"/>
                </a:lnTo>
                <a:lnTo>
                  <a:pt x="173" y="173"/>
                </a:lnTo>
                <a:lnTo>
                  <a:pt x="173" y="190"/>
                </a:lnTo>
                <a:lnTo>
                  <a:pt x="188" y="217"/>
                </a:lnTo>
                <a:lnTo>
                  <a:pt x="205" y="220"/>
                </a:lnTo>
                <a:lnTo>
                  <a:pt x="212" y="212"/>
                </a:lnTo>
                <a:lnTo>
                  <a:pt x="230" y="203"/>
                </a:lnTo>
                <a:lnTo>
                  <a:pt x="246" y="217"/>
                </a:lnTo>
                <a:lnTo>
                  <a:pt x="266" y="239"/>
                </a:lnTo>
                <a:lnTo>
                  <a:pt x="296" y="269"/>
                </a:lnTo>
                <a:lnTo>
                  <a:pt x="349" y="282"/>
                </a:lnTo>
                <a:lnTo>
                  <a:pt x="350" y="301"/>
                </a:lnTo>
                <a:lnTo>
                  <a:pt x="384" y="313"/>
                </a:lnTo>
                <a:lnTo>
                  <a:pt x="400" y="331"/>
                </a:lnTo>
                <a:lnTo>
                  <a:pt x="389" y="385"/>
                </a:lnTo>
                <a:lnTo>
                  <a:pt x="420" y="386"/>
                </a:lnTo>
                <a:lnTo>
                  <a:pt x="441" y="359"/>
                </a:lnTo>
                <a:lnTo>
                  <a:pt x="453" y="343"/>
                </a:lnTo>
                <a:lnTo>
                  <a:pt x="462" y="329"/>
                </a:lnTo>
                <a:lnTo>
                  <a:pt x="457" y="303"/>
                </a:lnTo>
                <a:lnTo>
                  <a:pt x="432" y="293"/>
                </a:lnTo>
                <a:lnTo>
                  <a:pt x="437" y="245"/>
                </a:lnTo>
                <a:lnTo>
                  <a:pt x="460" y="227"/>
                </a:lnTo>
                <a:lnTo>
                  <a:pt x="479" y="233"/>
                </a:lnTo>
                <a:lnTo>
                  <a:pt x="526" y="225"/>
                </a:lnTo>
                <a:lnTo>
                  <a:pt x="534" y="244"/>
                </a:lnTo>
                <a:lnTo>
                  <a:pt x="561" y="243"/>
                </a:lnTo>
                <a:lnTo>
                  <a:pt x="619" y="239"/>
                </a:lnTo>
                <a:lnTo>
                  <a:pt x="634" y="217"/>
                </a:lnTo>
                <a:lnTo>
                  <a:pt x="619" y="204"/>
                </a:lnTo>
                <a:lnTo>
                  <a:pt x="581" y="204"/>
                </a:lnTo>
                <a:lnTo>
                  <a:pt x="517" y="204"/>
                </a:lnTo>
                <a:lnTo>
                  <a:pt x="491" y="204"/>
                </a:lnTo>
                <a:lnTo>
                  <a:pt x="465" y="200"/>
                </a:lnTo>
                <a:lnTo>
                  <a:pt x="424" y="220"/>
                </a:lnTo>
                <a:lnTo>
                  <a:pt x="419" y="217"/>
                </a:lnTo>
                <a:lnTo>
                  <a:pt x="409" y="208"/>
                </a:lnTo>
                <a:lnTo>
                  <a:pt x="388" y="212"/>
                </a:lnTo>
                <a:lnTo>
                  <a:pt x="367" y="220"/>
                </a:lnTo>
                <a:lnTo>
                  <a:pt x="364" y="216"/>
                </a:lnTo>
                <a:lnTo>
                  <a:pt x="359" y="208"/>
                </a:lnTo>
                <a:lnTo>
                  <a:pt x="333" y="200"/>
                </a:lnTo>
                <a:lnTo>
                  <a:pt x="327" y="198"/>
                </a:lnTo>
                <a:lnTo>
                  <a:pt x="332" y="187"/>
                </a:lnTo>
                <a:lnTo>
                  <a:pt x="344" y="181"/>
                </a:lnTo>
                <a:lnTo>
                  <a:pt x="327" y="143"/>
                </a:lnTo>
                <a:lnTo>
                  <a:pt x="300" y="90"/>
                </a:lnTo>
                <a:lnTo>
                  <a:pt x="228" y="107"/>
                </a:lnTo>
                <a:lnTo>
                  <a:pt x="212" y="90"/>
                </a:lnTo>
                <a:lnTo>
                  <a:pt x="178" y="75"/>
                </a:lnTo>
                <a:lnTo>
                  <a:pt x="146" y="97"/>
                </a:lnTo>
                <a:lnTo>
                  <a:pt x="114" y="91"/>
                </a:lnTo>
                <a:lnTo>
                  <a:pt x="80" y="68"/>
                </a:lnTo>
                <a:lnTo>
                  <a:pt x="75" y="40"/>
                </a:lnTo>
                <a:lnTo>
                  <a:pt x="78" y="20"/>
                </a:lnTo>
                <a:lnTo>
                  <a:pt x="76" y="0"/>
                </a:lnTo>
                <a:lnTo>
                  <a:pt x="0" y="40"/>
                </a:lnTo>
                <a:lnTo>
                  <a:pt x="44" y="17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13" name="Freeform 358"/>
          <p:cNvSpPr>
            <a:spLocks noChangeAspect="1"/>
          </p:cNvSpPr>
          <p:nvPr/>
        </p:nvSpPr>
        <p:spPr bwMode="auto">
          <a:xfrm>
            <a:off x="8951821" y="3705045"/>
            <a:ext cx="296969" cy="227094"/>
          </a:xfrm>
          <a:custGeom>
            <a:avLst/>
            <a:gdLst>
              <a:gd name="T0" fmla="*/ 0 w 485"/>
              <a:gd name="T1" fmla="*/ 14796315 h 338"/>
              <a:gd name="T2" fmla="*/ 752202 w 485"/>
              <a:gd name="T3" fmla="*/ 28083105 h 338"/>
              <a:gd name="T4" fmla="*/ 7774920 w 485"/>
              <a:gd name="T5" fmla="*/ 19929910 h 338"/>
              <a:gd name="T6" fmla="*/ 16552942 w 485"/>
              <a:gd name="T7" fmla="*/ 30498785 h 338"/>
              <a:gd name="T8" fmla="*/ 12540032 w 485"/>
              <a:gd name="T9" fmla="*/ 36538534 h 338"/>
              <a:gd name="T10" fmla="*/ 1504904 w 485"/>
              <a:gd name="T11" fmla="*/ 30801019 h 338"/>
              <a:gd name="T12" fmla="*/ 501802 w 485"/>
              <a:gd name="T13" fmla="*/ 39859820 h 338"/>
              <a:gd name="T14" fmla="*/ 1504904 w 485"/>
              <a:gd name="T15" fmla="*/ 45295649 h 338"/>
              <a:gd name="T16" fmla="*/ 7774920 w 485"/>
              <a:gd name="T17" fmla="*/ 46201254 h 338"/>
              <a:gd name="T18" fmla="*/ 4765112 w 485"/>
              <a:gd name="T19" fmla="*/ 51938769 h 338"/>
              <a:gd name="T20" fmla="*/ 10282926 w 485"/>
              <a:gd name="T21" fmla="*/ 56166209 h 338"/>
              <a:gd name="T22" fmla="*/ 10282926 w 485"/>
              <a:gd name="T23" fmla="*/ 74284359 h 338"/>
              <a:gd name="T24" fmla="*/ 26835869 w 485"/>
              <a:gd name="T25" fmla="*/ 69151314 h 338"/>
              <a:gd name="T26" fmla="*/ 35864291 w 485"/>
              <a:gd name="T27" fmla="*/ 63715484 h 338"/>
              <a:gd name="T28" fmla="*/ 57433246 w 485"/>
              <a:gd name="T29" fmla="*/ 75794434 h 338"/>
              <a:gd name="T30" fmla="*/ 70725981 w 485"/>
              <a:gd name="T31" fmla="*/ 82739789 h 338"/>
              <a:gd name="T32" fmla="*/ 73735288 w 485"/>
              <a:gd name="T33" fmla="*/ 86665544 h 338"/>
              <a:gd name="T34" fmla="*/ 74989291 w 485"/>
              <a:gd name="T35" fmla="*/ 95422659 h 338"/>
              <a:gd name="T36" fmla="*/ 87529323 w 485"/>
              <a:gd name="T37" fmla="*/ 102065779 h 338"/>
              <a:gd name="T38" fmla="*/ 106088470 w 485"/>
              <a:gd name="T39" fmla="*/ 77606194 h 338"/>
              <a:gd name="T40" fmla="*/ 118378102 w 485"/>
              <a:gd name="T41" fmla="*/ 77606194 h 338"/>
              <a:gd name="T42" fmla="*/ 120384307 w 485"/>
              <a:gd name="T43" fmla="*/ 67339004 h 338"/>
              <a:gd name="T44" fmla="*/ 121638310 w 485"/>
              <a:gd name="T45" fmla="*/ 63413799 h 338"/>
              <a:gd name="T46" fmla="*/ 117625400 w 485"/>
              <a:gd name="T47" fmla="*/ 56770129 h 338"/>
              <a:gd name="T48" fmla="*/ 108596477 w 485"/>
              <a:gd name="T49" fmla="*/ 52844924 h 338"/>
              <a:gd name="T50" fmla="*/ 108095176 w 485"/>
              <a:gd name="T51" fmla="*/ 47711329 h 338"/>
              <a:gd name="T52" fmla="*/ 95053342 w 485"/>
              <a:gd name="T53" fmla="*/ 43785574 h 338"/>
              <a:gd name="T54" fmla="*/ 87529323 w 485"/>
              <a:gd name="T55" fmla="*/ 34726774 h 338"/>
              <a:gd name="T56" fmla="*/ 84770416 w 485"/>
              <a:gd name="T57" fmla="*/ 28989259 h 338"/>
              <a:gd name="T58" fmla="*/ 78500400 w 485"/>
              <a:gd name="T59" fmla="*/ 23251745 h 338"/>
              <a:gd name="T60" fmla="*/ 74487990 w 485"/>
              <a:gd name="T61" fmla="*/ 26271345 h 338"/>
              <a:gd name="T62" fmla="*/ 72230384 w 485"/>
              <a:gd name="T63" fmla="*/ 28989259 h 338"/>
              <a:gd name="T64" fmla="*/ 67967074 w 485"/>
              <a:gd name="T65" fmla="*/ 28083105 h 338"/>
              <a:gd name="T66" fmla="*/ 64205064 w 485"/>
              <a:gd name="T67" fmla="*/ 19929910 h 338"/>
              <a:gd name="T68" fmla="*/ 63954163 w 485"/>
              <a:gd name="T69" fmla="*/ 14796315 h 338"/>
              <a:gd name="T70" fmla="*/ 59690352 w 485"/>
              <a:gd name="T71" fmla="*/ 12984555 h 338"/>
              <a:gd name="T72" fmla="*/ 58687250 w 485"/>
              <a:gd name="T73" fmla="*/ 8153195 h 338"/>
              <a:gd name="T74" fmla="*/ 53169936 w 485"/>
              <a:gd name="T75" fmla="*/ 4227440 h 338"/>
              <a:gd name="T76" fmla="*/ 49157026 w 485"/>
              <a:gd name="T77" fmla="*/ 4227440 h 338"/>
              <a:gd name="T78" fmla="*/ 46649019 w 485"/>
              <a:gd name="T79" fmla="*/ 0 h 338"/>
              <a:gd name="T80" fmla="*/ 42385208 w 485"/>
              <a:gd name="T81" fmla="*/ 2415680 h 338"/>
              <a:gd name="T82" fmla="*/ 43890112 w 485"/>
              <a:gd name="T83" fmla="*/ 8153195 h 338"/>
              <a:gd name="T84" fmla="*/ 41883907 w 485"/>
              <a:gd name="T85" fmla="*/ 7247040 h 338"/>
              <a:gd name="T86" fmla="*/ 38623198 w 485"/>
              <a:gd name="T87" fmla="*/ 6039200 h 338"/>
              <a:gd name="T88" fmla="*/ 35864291 w 485"/>
              <a:gd name="T89" fmla="*/ 14796315 h 338"/>
              <a:gd name="T90" fmla="*/ 31350080 w 485"/>
              <a:gd name="T91" fmla="*/ 15702470 h 338"/>
              <a:gd name="T92" fmla="*/ 26835869 w 485"/>
              <a:gd name="T93" fmla="*/ 14494630 h 338"/>
              <a:gd name="T94" fmla="*/ 22822958 w 485"/>
              <a:gd name="T95" fmla="*/ 18722070 h 338"/>
              <a:gd name="T96" fmla="*/ 19060949 w 485"/>
              <a:gd name="T97" fmla="*/ 14796315 h 338"/>
              <a:gd name="T98" fmla="*/ 13292234 w 485"/>
              <a:gd name="T99" fmla="*/ 10871110 h 338"/>
              <a:gd name="T100" fmla="*/ 0 w 485"/>
              <a:gd name="T101" fmla="*/ 14796315 h 33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85" h="338">
                <a:moveTo>
                  <a:pt x="0" y="49"/>
                </a:moveTo>
                <a:lnTo>
                  <a:pt x="3" y="93"/>
                </a:lnTo>
                <a:lnTo>
                  <a:pt x="31" y="66"/>
                </a:lnTo>
                <a:lnTo>
                  <a:pt x="66" y="101"/>
                </a:lnTo>
                <a:lnTo>
                  <a:pt x="50" y="121"/>
                </a:lnTo>
                <a:lnTo>
                  <a:pt x="6" y="102"/>
                </a:lnTo>
                <a:lnTo>
                  <a:pt x="2" y="132"/>
                </a:lnTo>
                <a:lnTo>
                  <a:pt x="6" y="150"/>
                </a:lnTo>
                <a:lnTo>
                  <a:pt x="31" y="153"/>
                </a:lnTo>
                <a:lnTo>
                  <a:pt x="19" y="172"/>
                </a:lnTo>
                <a:lnTo>
                  <a:pt x="41" y="186"/>
                </a:lnTo>
                <a:lnTo>
                  <a:pt x="41" y="246"/>
                </a:lnTo>
                <a:lnTo>
                  <a:pt x="107" y="229"/>
                </a:lnTo>
                <a:lnTo>
                  <a:pt x="143" y="211"/>
                </a:lnTo>
                <a:lnTo>
                  <a:pt x="229" y="251"/>
                </a:lnTo>
                <a:lnTo>
                  <a:pt x="282" y="274"/>
                </a:lnTo>
                <a:lnTo>
                  <a:pt x="294" y="287"/>
                </a:lnTo>
                <a:lnTo>
                  <a:pt x="299" y="316"/>
                </a:lnTo>
                <a:lnTo>
                  <a:pt x="349" y="338"/>
                </a:lnTo>
                <a:lnTo>
                  <a:pt x="423" y="257"/>
                </a:lnTo>
                <a:lnTo>
                  <a:pt x="472" y="257"/>
                </a:lnTo>
                <a:lnTo>
                  <a:pt x="480" y="223"/>
                </a:lnTo>
                <a:lnTo>
                  <a:pt x="485" y="210"/>
                </a:lnTo>
                <a:lnTo>
                  <a:pt x="469" y="188"/>
                </a:lnTo>
                <a:lnTo>
                  <a:pt x="433" y="175"/>
                </a:lnTo>
                <a:lnTo>
                  <a:pt x="431" y="158"/>
                </a:lnTo>
                <a:lnTo>
                  <a:pt x="379" y="145"/>
                </a:lnTo>
                <a:lnTo>
                  <a:pt x="349" y="115"/>
                </a:lnTo>
                <a:lnTo>
                  <a:pt x="338" y="96"/>
                </a:lnTo>
                <a:lnTo>
                  <a:pt x="313" y="77"/>
                </a:lnTo>
                <a:lnTo>
                  <a:pt x="297" y="87"/>
                </a:lnTo>
                <a:lnTo>
                  <a:pt x="288" y="96"/>
                </a:lnTo>
                <a:lnTo>
                  <a:pt x="271" y="93"/>
                </a:lnTo>
                <a:lnTo>
                  <a:pt x="256" y="66"/>
                </a:lnTo>
                <a:lnTo>
                  <a:pt x="255" y="49"/>
                </a:lnTo>
                <a:lnTo>
                  <a:pt x="238" y="43"/>
                </a:lnTo>
                <a:lnTo>
                  <a:pt x="234" y="27"/>
                </a:lnTo>
                <a:lnTo>
                  <a:pt x="212" y="14"/>
                </a:lnTo>
                <a:lnTo>
                  <a:pt x="196" y="14"/>
                </a:lnTo>
                <a:lnTo>
                  <a:pt x="186" y="0"/>
                </a:lnTo>
                <a:lnTo>
                  <a:pt x="169" y="8"/>
                </a:lnTo>
                <a:lnTo>
                  <a:pt x="175" y="27"/>
                </a:lnTo>
                <a:lnTo>
                  <a:pt x="167" y="24"/>
                </a:lnTo>
                <a:lnTo>
                  <a:pt x="154" y="20"/>
                </a:lnTo>
                <a:lnTo>
                  <a:pt x="143" y="49"/>
                </a:lnTo>
                <a:lnTo>
                  <a:pt x="125" y="52"/>
                </a:lnTo>
                <a:lnTo>
                  <a:pt x="107" y="48"/>
                </a:lnTo>
                <a:lnTo>
                  <a:pt x="91" y="62"/>
                </a:lnTo>
                <a:lnTo>
                  <a:pt x="76" y="49"/>
                </a:lnTo>
                <a:lnTo>
                  <a:pt x="53" y="36"/>
                </a:lnTo>
                <a:lnTo>
                  <a:pt x="0" y="4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4" name="Freeform 359"/>
          <p:cNvSpPr>
            <a:spLocks noChangeAspect="1"/>
          </p:cNvSpPr>
          <p:nvPr/>
        </p:nvSpPr>
        <p:spPr bwMode="auto">
          <a:xfrm>
            <a:off x="9283730" y="3701164"/>
            <a:ext cx="252326" cy="114517"/>
          </a:xfrm>
          <a:custGeom>
            <a:avLst/>
            <a:gdLst>
              <a:gd name="T0" fmla="*/ 26744671 w 405"/>
              <a:gd name="T1" fmla="*/ 36176948 h 172"/>
              <a:gd name="T2" fmla="*/ 19214786 w 405"/>
              <a:gd name="T3" fmla="*/ 36176948 h 172"/>
              <a:gd name="T4" fmla="*/ 3895137 w 405"/>
              <a:gd name="T5" fmla="*/ 38252759 h 172"/>
              <a:gd name="T6" fmla="*/ 0 w 405"/>
              <a:gd name="T7" fmla="*/ 43886637 h 172"/>
              <a:gd name="T8" fmla="*/ 3895137 w 405"/>
              <a:gd name="T9" fmla="*/ 46258682 h 172"/>
              <a:gd name="T10" fmla="*/ 7010635 w 405"/>
              <a:gd name="T11" fmla="*/ 48038260 h 172"/>
              <a:gd name="T12" fmla="*/ 28302930 w 405"/>
              <a:gd name="T13" fmla="*/ 47741482 h 172"/>
              <a:gd name="T14" fmla="*/ 42324710 w 405"/>
              <a:gd name="T15" fmla="*/ 47741482 h 172"/>
              <a:gd name="T16" fmla="*/ 48556216 w 405"/>
              <a:gd name="T17" fmla="*/ 51003315 h 172"/>
              <a:gd name="T18" fmla="*/ 50893094 w 405"/>
              <a:gd name="T19" fmla="*/ 44479648 h 172"/>
              <a:gd name="T20" fmla="*/ 56865230 w 405"/>
              <a:gd name="T21" fmla="*/ 43886637 h 172"/>
              <a:gd name="T22" fmla="*/ 65434124 w 405"/>
              <a:gd name="T23" fmla="*/ 41514592 h 172"/>
              <a:gd name="T24" fmla="*/ 72704639 w 405"/>
              <a:gd name="T25" fmla="*/ 40031792 h 172"/>
              <a:gd name="T26" fmla="*/ 86207169 w 405"/>
              <a:gd name="T27" fmla="*/ 31432314 h 172"/>
              <a:gd name="T28" fmla="*/ 100488319 w 405"/>
              <a:gd name="T29" fmla="*/ 23425846 h 172"/>
              <a:gd name="T30" fmla="*/ 105162076 w 405"/>
              <a:gd name="T31" fmla="*/ 19274768 h 172"/>
              <a:gd name="T32" fmla="*/ 103344447 w 405"/>
              <a:gd name="T33" fmla="*/ 11564534 h 172"/>
              <a:gd name="T34" fmla="*/ 96593182 w 405"/>
              <a:gd name="T35" fmla="*/ 11564534 h 172"/>
              <a:gd name="T36" fmla="*/ 89841917 w 405"/>
              <a:gd name="T37" fmla="*/ 8006467 h 172"/>
              <a:gd name="T38" fmla="*/ 83091161 w 405"/>
              <a:gd name="T39" fmla="*/ 5040867 h 172"/>
              <a:gd name="T40" fmla="*/ 65174754 w 405"/>
              <a:gd name="T41" fmla="*/ 3261834 h 172"/>
              <a:gd name="T42" fmla="*/ 43363209 w 405"/>
              <a:gd name="T43" fmla="*/ 0 h 172"/>
              <a:gd name="T44" fmla="*/ 38948823 w 405"/>
              <a:gd name="T45" fmla="*/ 889789 h 172"/>
              <a:gd name="T46" fmla="*/ 39987322 w 405"/>
              <a:gd name="T47" fmla="*/ 5040867 h 172"/>
              <a:gd name="T48" fmla="*/ 42843960 w 405"/>
              <a:gd name="T49" fmla="*/ 8895712 h 172"/>
              <a:gd name="T50" fmla="*/ 36611944 w 405"/>
              <a:gd name="T51" fmla="*/ 10082279 h 172"/>
              <a:gd name="T52" fmla="*/ 34794315 w 405"/>
              <a:gd name="T53" fmla="*/ 7413456 h 172"/>
              <a:gd name="T54" fmla="*/ 27783680 w 405"/>
              <a:gd name="T55" fmla="*/ 6523667 h 172"/>
              <a:gd name="T56" fmla="*/ 17916407 w 405"/>
              <a:gd name="T57" fmla="*/ 7413456 h 172"/>
              <a:gd name="T58" fmla="*/ 22330794 w 405"/>
              <a:gd name="T59" fmla="*/ 10082279 h 172"/>
              <a:gd name="T60" fmla="*/ 23369294 w 405"/>
              <a:gd name="T61" fmla="*/ 13047334 h 172"/>
              <a:gd name="T62" fmla="*/ 19993916 w 405"/>
              <a:gd name="T63" fmla="*/ 16309168 h 172"/>
              <a:gd name="T64" fmla="*/ 19993916 w 405"/>
              <a:gd name="T65" fmla="*/ 21646813 h 172"/>
              <a:gd name="T66" fmla="*/ 23888543 w 405"/>
              <a:gd name="T67" fmla="*/ 25204880 h 172"/>
              <a:gd name="T68" fmla="*/ 36611944 w 405"/>
              <a:gd name="T69" fmla="*/ 25204880 h 172"/>
              <a:gd name="T70" fmla="*/ 41026331 w 405"/>
              <a:gd name="T71" fmla="*/ 24611869 h 172"/>
              <a:gd name="T72" fmla="*/ 45180838 w 405"/>
              <a:gd name="T73" fmla="*/ 29356502 h 172"/>
              <a:gd name="T74" fmla="*/ 40507081 w 405"/>
              <a:gd name="T75" fmla="*/ 35583936 h 172"/>
              <a:gd name="T76" fmla="*/ 36092694 w 405"/>
              <a:gd name="T77" fmla="*/ 35583936 h 172"/>
              <a:gd name="T78" fmla="*/ 31418938 w 405"/>
              <a:gd name="T79" fmla="*/ 34990381 h 172"/>
              <a:gd name="T80" fmla="*/ 29341429 w 405"/>
              <a:gd name="T81" fmla="*/ 35583936 h 172"/>
              <a:gd name="T82" fmla="*/ 26744671 w 405"/>
              <a:gd name="T83" fmla="*/ 36176948 h 1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05" h="172">
                <a:moveTo>
                  <a:pt x="103" y="122"/>
                </a:moveTo>
                <a:lnTo>
                  <a:pt x="74" y="122"/>
                </a:lnTo>
                <a:lnTo>
                  <a:pt x="15" y="129"/>
                </a:lnTo>
                <a:lnTo>
                  <a:pt x="0" y="148"/>
                </a:lnTo>
                <a:lnTo>
                  <a:pt x="15" y="156"/>
                </a:lnTo>
                <a:lnTo>
                  <a:pt x="27" y="162"/>
                </a:lnTo>
                <a:lnTo>
                  <a:pt x="109" y="161"/>
                </a:lnTo>
                <a:lnTo>
                  <a:pt x="163" y="161"/>
                </a:lnTo>
                <a:lnTo>
                  <a:pt x="187" y="172"/>
                </a:lnTo>
                <a:lnTo>
                  <a:pt x="196" y="150"/>
                </a:lnTo>
                <a:lnTo>
                  <a:pt x="219" y="148"/>
                </a:lnTo>
                <a:lnTo>
                  <a:pt x="252" y="140"/>
                </a:lnTo>
                <a:lnTo>
                  <a:pt x="280" y="135"/>
                </a:lnTo>
                <a:lnTo>
                  <a:pt x="332" y="106"/>
                </a:lnTo>
                <a:lnTo>
                  <a:pt x="387" y="79"/>
                </a:lnTo>
                <a:lnTo>
                  <a:pt x="405" y="65"/>
                </a:lnTo>
                <a:lnTo>
                  <a:pt x="398" y="39"/>
                </a:lnTo>
                <a:lnTo>
                  <a:pt x="372" y="39"/>
                </a:lnTo>
                <a:lnTo>
                  <a:pt x="346" y="27"/>
                </a:lnTo>
                <a:lnTo>
                  <a:pt x="320" y="17"/>
                </a:lnTo>
                <a:lnTo>
                  <a:pt x="251" y="11"/>
                </a:lnTo>
                <a:lnTo>
                  <a:pt x="167" y="0"/>
                </a:lnTo>
                <a:lnTo>
                  <a:pt x="150" y="3"/>
                </a:lnTo>
                <a:lnTo>
                  <a:pt x="154" y="17"/>
                </a:lnTo>
                <a:lnTo>
                  <a:pt x="165" y="30"/>
                </a:lnTo>
                <a:lnTo>
                  <a:pt x="141" y="34"/>
                </a:lnTo>
                <a:lnTo>
                  <a:pt x="134" y="25"/>
                </a:lnTo>
                <a:lnTo>
                  <a:pt x="107" y="22"/>
                </a:lnTo>
                <a:lnTo>
                  <a:pt x="69" y="25"/>
                </a:lnTo>
                <a:lnTo>
                  <a:pt x="86" y="34"/>
                </a:lnTo>
                <a:lnTo>
                  <a:pt x="90" y="44"/>
                </a:lnTo>
                <a:lnTo>
                  <a:pt x="77" y="55"/>
                </a:lnTo>
                <a:lnTo>
                  <a:pt x="77" y="73"/>
                </a:lnTo>
                <a:lnTo>
                  <a:pt x="92" y="85"/>
                </a:lnTo>
                <a:lnTo>
                  <a:pt x="141" y="85"/>
                </a:lnTo>
                <a:lnTo>
                  <a:pt x="158" y="83"/>
                </a:lnTo>
                <a:lnTo>
                  <a:pt x="174" y="99"/>
                </a:lnTo>
                <a:lnTo>
                  <a:pt x="156" y="120"/>
                </a:lnTo>
                <a:lnTo>
                  <a:pt x="139" y="120"/>
                </a:lnTo>
                <a:lnTo>
                  <a:pt x="121" y="118"/>
                </a:lnTo>
                <a:lnTo>
                  <a:pt x="113" y="120"/>
                </a:lnTo>
                <a:lnTo>
                  <a:pt x="103" y="12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15" name="Freeform 360"/>
          <p:cNvSpPr>
            <a:spLocks noChangeAspect="1"/>
          </p:cNvSpPr>
          <p:nvPr/>
        </p:nvSpPr>
        <p:spPr bwMode="auto">
          <a:xfrm>
            <a:off x="9259817" y="3773239"/>
            <a:ext cx="157219" cy="118399"/>
          </a:xfrm>
          <a:custGeom>
            <a:avLst/>
            <a:gdLst>
              <a:gd name="T0" fmla="*/ 0 w 256"/>
              <a:gd name="T1" fmla="*/ 44691825 h 178"/>
              <a:gd name="T2" fmla="*/ 504804 w 256"/>
              <a:gd name="T3" fmla="*/ 47059460 h 178"/>
              <a:gd name="T4" fmla="*/ 5046035 w 256"/>
              <a:gd name="T5" fmla="*/ 47651368 h 178"/>
              <a:gd name="T6" fmla="*/ 16904168 w 256"/>
              <a:gd name="T7" fmla="*/ 47947323 h 178"/>
              <a:gd name="T8" fmla="*/ 30527860 w 256"/>
              <a:gd name="T9" fmla="*/ 31373336 h 178"/>
              <a:gd name="T10" fmla="*/ 33807833 w 256"/>
              <a:gd name="T11" fmla="*/ 42324190 h 178"/>
              <a:gd name="T12" fmla="*/ 37592610 w 256"/>
              <a:gd name="T13" fmla="*/ 52683136 h 178"/>
              <a:gd name="T14" fmla="*/ 45918116 w 256"/>
              <a:gd name="T15" fmla="*/ 48539775 h 178"/>
              <a:gd name="T16" fmla="*/ 55253231 w 256"/>
              <a:gd name="T17" fmla="*/ 44395871 h 178"/>
              <a:gd name="T18" fmla="*/ 64083542 w 256"/>
              <a:gd name="T19" fmla="*/ 47651368 h 178"/>
              <a:gd name="T20" fmla="*/ 64588346 w 256"/>
              <a:gd name="T21" fmla="*/ 32261199 h 178"/>
              <a:gd name="T22" fmla="*/ 58281053 w 256"/>
              <a:gd name="T23" fmla="*/ 29005157 h 178"/>
              <a:gd name="T24" fmla="*/ 54496276 w 256"/>
              <a:gd name="T25" fmla="*/ 29597066 h 178"/>
              <a:gd name="T26" fmla="*/ 57271947 w 256"/>
              <a:gd name="T27" fmla="*/ 19830029 h 178"/>
              <a:gd name="T28" fmla="*/ 49702894 w 256"/>
              <a:gd name="T29" fmla="*/ 17758348 h 178"/>
              <a:gd name="T30" fmla="*/ 43142948 w 256"/>
              <a:gd name="T31" fmla="*/ 16870485 h 178"/>
              <a:gd name="T32" fmla="*/ 34060486 w 256"/>
              <a:gd name="T33" fmla="*/ 16870485 h 178"/>
              <a:gd name="T34" fmla="*/ 26743585 w 256"/>
              <a:gd name="T35" fmla="*/ 16870485 h 178"/>
              <a:gd name="T36" fmla="*/ 18165425 w 256"/>
              <a:gd name="T37" fmla="*/ 16870485 h 178"/>
              <a:gd name="T38" fmla="*/ 10596372 w 256"/>
              <a:gd name="T39" fmla="*/ 15094759 h 178"/>
              <a:gd name="T40" fmla="*/ 9587266 w 256"/>
              <a:gd name="T41" fmla="*/ 13614988 h 178"/>
              <a:gd name="T42" fmla="*/ 11101177 w 256"/>
              <a:gd name="T43" fmla="*/ 10062991 h 178"/>
              <a:gd name="T44" fmla="*/ 14128497 w 256"/>
              <a:gd name="T45" fmla="*/ 7399402 h 178"/>
              <a:gd name="T46" fmla="*/ 26491433 w 256"/>
              <a:gd name="T47" fmla="*/ 5031768 h 178"/>
              <a:gd name="T48" fmla="*/ 25734478 w 256"/>
              <a:gd name="T49" fmla="*/ 0 h 178"/>
              <a:gd name="T50" fmla="*/ 16651514 w 256"/>
              <a:gd name="T51" fmla="*/ 1775726 h 178"/>
              <a:gd name="T52" fmla="*/ 8578159 w 256"/>
              <a:gd name="T53" fmla="*/ 887863 h 178"/>
              <a:gd name="T54" fmla="*/ 3279973 w 256"/>
              <a:gd name="T55" fmla="*/ 5919631 h 178"/>
              <a:gd name="T56" fmla="*/ 1766062 w 256"/>
              <a:gd name="T57" fmla="*/ 16870485 h 178"/>
              <a:gd name="T58" fmla="*/ 2018213 w 256"/>
              <a:gd name="T59" fmla="*/ 19534074 h 178"/>
              <a:gd name="T60" fmla="*/ 1261258 w 256"/>
              <a:gd name="T61" fmla="*/ 20125983 h 178"/>
              <a:gd name="T62" fmla="*/ 7064248 w 256"/>
              <a:gd name="T63" fmla="*/ 22494162 h 178"/>
              <a:gd name="T64" fmla="*/ 9839417 w 256"/>
              <a:gd name="T65" fmla="*/ 28117294 h 178"/>
              <a:gd name="T66" fmla="*/ 8326008 w 256"/>
              <a:gd name="T67" fmla="*/ 34924788 h 178"/>
              <a:gd name="T68" fmla="*/ 6812097 w 256"/>
              <a:gd name="T69" fmla="*/ 35812651 h 178"/>
              <a:gd name="T70" fmla="*/ 4541231 w 256"/>
              <a:gd name="T71" fmla="*/ 38772194 h 178"/>
              <a:gd name="T72" fmla="*/ 0 w 256"/>
              <a:gd name="T73" fmla="*/ 44691825 h 1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178">
                <a:moveTo>
                  <a:pt x="0" y="151"/>
                </a:moveTo>
                <a:lnTo>
                  <a:pt x="2" y="159"/>
                </a:lnTo>
                <a:lnTo>
                  <a:pt x="20" y="161"/>
                </a:lnTo>
                <a:lnTo>
                  <a:pt x="67" y="162"/>
                </a:lnTo>
                <a:lnTo>
                  <a:pt x="121" y="106"/>
                </a:lnTo>
                <a:lnTo>
                  <a:pt x="134" y="143"/>
                </a:lnTo>
                <a:lnTo>
                  <a:pt x="149" y="178"/>
                </a:lnTo>
                <a:lnTo>
                  <a:pt x="182" y="164"/>
                </a:lnTo>
                <a:lnTo>
                  <a:pt x="219" y="150"/>
                </a:lnTo>
                <a:lnTo>
                  <a:pt x="254" y="161"/>
                </a:lnTo>
                <a:lnTo>
                  <a:pt x="256" y="109"/>
                </a:lnTo>
                <a:lnTo>
                  <a:pt x="231" y="98"/>
                </a:lnTo>
                <a:lnTo>
                  <a:pt x="216" y="100"/>
                </a:lnTo>
                <a:lnTo>
                  <a:pt x="227" y="67"/>
                </a:lnTo>
                <a:lnTo>
                  <a:pt x="197" y="60"/>
                </a:lnTo>
                <a:lnTo>
                  <a:pt x="171" y="57"/>
                </a:lnTo>
                <a:lnTo>
                  <a:pt x="135" y="57"/>
                </a:lnTo>
                <a:lnTo>
                  <a:pt x="106" y="57"/>
                </a:lnTo>
                <a:lnTo>
                  <a:pt x="72" y="57"/>
                </a:lnTo>
                <a:lnTo>
                  <a:pt x="42" y="51"/>
                </a:lnTo>
                <a:lnTo>
                  <a:pt x="38" y="46"/>
                </a:lnTo>
                <a:lnTo>
                  <a:pt x="44" y="34"/>
                </a:lnTo>
                <a:lnTo>
                  <a:pt x="56" y="25"/>
                </a:lnTo>
                <a:lnTo>
                  <a:pt x="105" y="17"/>
                </a:lnTo>
                <a:lnTo>
                  <a:pt x="102" y="0"/>
                </a:lnTo>
                <a:lnTo>
                  <a:pt x="66" y="6"/>
                </a:lnTo>
                <a:lnTo>
                  <a:pt x="34" y="3"/>
                </a:lnTo>
                <a:lnTo>
                  <a:pt x="13" y="20"/>
                </a:lnTo>
                <a:lnTo>
                  <a:pt x="7" y="57"/>
                </a:lnTo>
                <a:lnTo>
                  <a:pt x="8" y="66"/>
                </a:lnTo>
                <a:lnTo>
                  <a:pt x="5" y="68"/>
                </a:lnTo>
                <a:lnTo>
                  <a:pt x="28" y="76"/>
                </a:lnTo>
                <a:lnTo>
                  <a:pt x="39" y="95"/>
                </a:lnTo>
                <a:lnTo>
                  <a:pt x="33" y="118"/>
                </a:lnTo>
                <a:lnTo>
                  <a:pt x="27" y="121"/>
                </a:lnTo>
                <a:lnTo>
                  <a:pt x="18" y="131"/>
                </a:lnTo>
                <a:lnTo>
                  <a:pt x="0" y="15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16" name="Oval 362"/>
          <p:cNvSpPr>
            <a:spLocks noChangeArrowheads="1"/>
          </p:cNvSpPr>
          <p:nvPr/>
        </p:nvSpPr>
        <p:spPr bwMode="auto">
          <a:xfrm>
            <a:off x="7942516" y="3505124"/>
            <a:ext cx="46583" cy="46583"/>
          </a:xfrm>
          <a:prstGeom prst="ellipse">
            <a:avLst/>
          </a:prstGeom>
          <a:solidFill>
            <a:srgbClr val="D0D0D0"/>
          </a:solidFill>
          <a:ln w="9525" cap="rnd" algn="ctr">
            <a:solidFill>
              <a:schemeClr val="bg1"/>
            </a:solidFill>
            <a:round/>
            <a:headEnd/>
            <a:tailEnd/>
          </a:ln>
          <a:effec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90000"/>
              </a:lnSpc>
              <a:spcBef>
                <a:spcPct val="15000"/>
              </a:spcBef>
              <a:buClr>
                <a:schemeClr val="bg1"/>
              </a:buClr>
              <a:buFont typeface="Wingdings" panose="05000000000000000000" pitchFamily="2" charset="2"/>
              <a:buNone/>
            </a:pPr>
            <a:endParaRPr lang="en-US" altLang="en-US" sz="1800">
              <a:solidFill>
                <a:srgbClr val="808080"/>
              </a:solidFill>
              <a:latin typeface="Calibri" panose="020F0502020204030204" pitchFamily="34" charset="0"/>
            </a:endParaRPr>
          </a:p>
        </p:txBody>
      </p:sp>
      <p:sp>
        <p:nvSpPr>
          <p:cNvPr id="317" name="Freeform 363"/>
          <p:cNvSpPr>
            <a:spLocks/>
          </p:cNvSpPr>
          <p:nvPr/>
        </p:nvSpPr>
        <p:spPr bwMode="auto">
          <a:xfrm>
            <a:off x="8128849" y="3369255"/>
            <a:ext cx="209625" cy="180510"/>
          </a:xfrm>
          <a:custGeom>
            <a:avLst/>
            <a:gdLst>
              <a:gd name="T0" fmla="*/ 36698926 w 636"/>
              <a:gd name="T1" fmla="*/ 36109373 h 584"/>
              <a:gd name="T2" fmla="*/ 34300783 w 636"/>
              <a:gd name="T3" fmla="*/ 34383727 h 584"/>
              <a:gd name="T4" fmla="*/ 31975155 w 636"/>
              <a:gd name="T5" fmla="*/ 34958858 h 584"/>
              <a:gd name="T6" fmla="*/ 29504496 w 636"/>
              <a:gd name="T7" fmla="*/ 34958858 h 584"/>
              <a:gd name="T8" fmla="*/ 27905644 w 636"/>
              <a:gd name="T9" fmla="*/ 35917494 h 584"/>
              <a:gd name="T10" fmla="*/ 26161491 w 636"/>
              <a:gd name="T11" fmla="*/ 36109373 h 584"/>
              <a:gd name="T12" fmla="*/ 25071597 w 636"/>
              <a:gd name="T13" fmla="*/ 34958858 h 584"/>
              <a:gd name="T14" fmla="*/ 24417338 w 636"/>
              <a:gd name="T15" fmla="*/ 33425092 h 584"/>
              <a:gd name="T16" fmla="*/ 23472745 w 636"/>
              <a:gd name="T17" fmla="*/ 34958858 h 584"/>
              <a:gd name="T18" fmla="*/ 22091979 w 636"/>
              <a:gd name="T19" fmla="*/ 34064182 h 584"/>
              <a:gd name="T20" fmla="*/ 20347826 w 636"/>
              <a:gd name="T21" fmla="*/ 32210870 h 584"/>
              <a:gd name="T22" fmla="*/ 18022468 w 636"/>
              <a:gd name="T23" fmla="*/ 30804770 h 584"/>
              <a:gd name="T24" fmla="*/ 16568917 w 636"/>
              <a:gd name="T25" fmla="*/ 30165679 h 584"/>
              <a:gd name="T26" fmla="*/ 16568917 w 636"/>
              <a:gd name="T27" fmla="*/ 28951458 h 584"/>
              <a:gd name="T28" fmla="*/ 13226181 w 636"/>
              <a:gd name="T29" fmla="*/ 28120489 h 584"/>
              <a:gd name="T30" fmla="*/ 13226181 w 636"/>
              <a:gd name="T31" fmla="*/ 29271003 h 584"/>
              <a:gd name="T32" fmla="*/ 11482028 w 636"/>
              <a:gd name="T33" fmla="*/ 30165679 h 584"/>
              <a:gd name="T34" fmla="*/ 9883176 w 636"/>
              <a:gd name="T35" fmla="*/ 27800943 h 584"/>
              <a:gd name="T36" fmla="*/ 10537166 w 636"/>
              <a:gd name="T37" fmla="*/ 26906267 h 584"/>
              <a:gd name="T38" fmla="*/ 9156670 w 636"/>
              <a:gd name="T39" fmla="*/ 26586722 h 584"/>
              <a:gd name="T40" fmla="*/ 6685741 w 636"/>
              <a:gd name="T41" fmla="*/ 26011591 h 584"/>
              <a:gd name="T42" fmla="*/ 5086889 w 636"/>
              <a:gd name="T43" fmla="*/ 24733157 h 584"/>
              <a:gd name="T44" fmla="*/ 4360383 w 636"/>
              <a:gd name="T45" fmla="*/ 24733157 h 584"/>
              <a:gd name="T46" fmla="*/ 3342736 w 636"/>
              <a:gd name="T47" fmla="*/ 25692046 h 584"/>
              <a:gd name="T48" fmla="*/ 2616230 w 636"/>
              <a:gd name="T49" fmla="*/ 21473745 h 584"/>
              <a:gd name="T50" fmla="*/ 2325358 w 636"/>
              <a:gd name="T51" fmla="*/ 19428807 h 584"/>
              <a:gd name="T52" fmla="*/ 2616230 w 636"/>
              <a:gd name="T53" fmla="*/ 17575242 h 584"/>
              <a:gd name="T54" fmla="*/ 1744153 w 636"/>
              <a:gd name="T55" fmla="*/ 15849849 h 584"/>
              <a:gd name="T56" fmla="*/ 0 w 636"/>
              <a:gd name="T57" fmla="*/ 12782063 h 584"/>
              <a:gd name="T58" fmla="*/ 1380766 w 636"/>
              <a:gd name="T59" fmla="*/ 10161742 h 584"/>
              <a:gd name="T60" fmla="*/ 1744153 w 636"/>
              <a:gd name="T61" fmla="*/ 8116551 h 584"/>
              <a:gd name="T62" fmla="*/ 2325358 w 636"/>
              <a:gd name="T63" fmla="*/ 6582784 h 584"/>
              <a:gd name="T64" fmla="*/ 1744153 w 636"/>
              <a:gd name="T65" fmla="*/ 5304603 h 584"/>
              <a:gd name="T66" fmla="*/ 5813665 w 636"/>
              <a:gd name="T67" fmla="*/ 4409927 h 584"/>
              <a:gd name="T68" fmla="*/ 10755253 w 636"/>
              <a:gd name="T69" fmla="*/ 2045191 h 584"/>
              <a:gd name="T70" fmla="*/ 19766621 w 636"/>
              <a:gd name="T71" fmla="*/ 0 h 584"/>
              <a:gd name="T72" fmla="*/ 19766621 w 636"/>
              <a:gd name="T73" fmla="*/ 830717 h 584"/>
              <a:gd name="T74" fmla="*/ 21001816 w 636"/>
              <a:gd name="T75" fmla="*/ 3003827 h 584"/>
              <a:gd name="T76" fmla="*/ 26161491 w 636"/>
              <a:gd name="T77" fmla="*/ 1470060 h 584"/>
              <a:gd name="T78" fmla="*/ 23836133 w 636"/>
              <a:gd name="T79" fmla="*/ 3578957 h 584"/>
              <a:gd name="T80" fmla="*/ 26161491 w 636"/>
              <a:gd name="T81" fmla="*/ 3003827 h 584"/>
              <a:gd name="T82" fmla="*/ 33355921 w 636"/>
              <a:gd name="T83" fmla="*/ 2364736 h 584"/>
              <a:gd name="T84" fmla="*/ 42439806 w 636"/>
              <a:gd name="T85" fmla="*/ 3003827 h 584"/>
              <a:gd name="T86" fmla="*/ 43457183 w 636"/>
              <a:gd name="T87" fmla="*/ 5304603 h 584"/>
              <a:gd name="T88" fmla="*/ 45564725 w 636"/>
              <a:gd name="T89" fmla="*/ 12462518 h 584"/>
              <a:gd name="T90" fmla="*/ 43820571 w 636"/>
              <a:gd name="T91" fmla="*/ 13740699 h 584"/>
              <a:gd name="T92" fmla="*/ 42149203 w 636"/>
              <a:gd name="T93" fmla="*/ 16361021 h 584"/>
              <a:gd name="T94" fmla="*/ 43820571 w 636"/>
              <a:gd name="T95" fmla="*/ 17575242 h 584"/>
              <a:gd name="T96" fmla="*/ 43457183 w 636"/>
              <a:gd name="T97" fmla="*/ 20898614 h 584"/>
              <a:gd name="T98" fmla="*/ 43820571 w 636"/>
              <a:gd name="T99" fmla="*/ 22688219 h 584"/>
              <a:gd name="T100" fmla="*/ 45928112 w 636"/>
              <a:gd name="T101" fmla="*/ 25692046 h 584"/>
              <a:gd name="T102" fmla="*/ 46218715 w 636"/>
              <a:gd name="T103" fmla="*/ 27800943 h 584"/>
              <a:gd name="T104" fmla="*/ 44474561 w 636"/>
              <a:gd name="T105" fmla="*/ 28951458 h 584"/>
              <a:gd name="T106" fmla="*/ 39751060 w 636"/>
              <a:gd name="T107" fmla="*/ 34383727 h 584"/>
              <a:gd name="T108" fmla="*/ 39024284 w 636"/>
              <a:gd name="T109" fmla="*/ 37004049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18" name="Freeform 364"/>
          <p:cNvSpPr>
            <a:spLocks/>
          </p:cNvSpPr>
          <p:nvPr/>
        </p:nvSpPr>
        <p:spPr bwMode="auto">
          <a:xfrm>
            <a:off x="8295772" y="3444955"/>
            <a:ext cx="378490" cy="236798"/>
          </a:xfrm>
          <a:custGeom>
            <a:avLst/>
            <a:gdLst>
              <a:gd name="T0" fmla="*/ 10344229 w 1155"/>
              <a:gd name="T1" fmla="*/ 3992980 h 757"/>
              <a:gd name="T2" fmla="*/ 15731697 w 1155"/>
              <a:gd name="T3" fmla="*/ 3076541 h 757"/>
              <a:gd name="T4" fmla="*/ 21478580 w 1155"/>
              <a:gd name="T5" fmla="*/ 3992980 h 757"/>
              <a:gd name="T6" fmla="*/ 25213973 w 1155"/>
              <a:gd name="T7" fmla="*/ 4843922 h 757"/>
              <a:gd name="T8" fmla="*/ 26578731 w 1155"/>
              <a:gd name="T9" fmla="*/ 5171148 h 757"/>
              <a:gd name="T10" fmla="*/ 29883148 w 1155"/>
              <a:gd name="T11" fmla="*/ 6414813 h 757"/>
              <a:gd name="T12" fmla="*/ 32541102 w 1155"/>
              <a:gd name="T13" fmla="*/ 5760104 h 757"/>
              <a:gd name="T14" fmla="*/ 35270885 w 1155"/>
              <a:gd name="T15" fmla="*/ 6414813 h 757"/>
              <a:gd name="T16" fmla="*/ 37928838 w 1155"/>
              <a:gd name="T17" fmla="*/ 7003769 h 757"/>
              <a:gd name="T18" fmla="*/ 39293595 w 1155"/>
              <a:gd name="T19" fmla="*/ 4320206 h 757"/>
              <a:gd name="T20" fmla="*/ 42310696 w 1155"/>
              <a:gd name="T21" fmla="*/ 2094607 h 757"/>
              <a:gd name="T22" fmla="*/ 47051700 w 1155"/>
              <a:gd name="T23" fmla="*/ 850942 h 757"/>
              <a:gd name="T24" fmla="*/ 54163340 w 1155"/>
              <a:gd name="T25" fmla="*/ 850942 h 757"/>
              <a:gd name="T26" fmla="*/ 55743586 w 1155"/>
              <a:gd name="T27" fmla="*/ 4320206 h 757"/>
              <a:gd name="T28" fmla="*/ 59766565 w 1155"/>
              <a:gd name="T29" fmla="*/ 7985704 h 757"/>
              <a:gd name="T30" fmla="*/ 61131322 w 1155"/>
              <a:gd name="T31" fmla="*/ 12567640 h 757"/>
              <a:gd name="T32" fmla="*/ 65872326 w 1155"/>
              <a:gd name="T33" fmla="*/ 13746064 h 757"/>
              <a:gd name="T34" fmla="*/ 70613598 w 1155"/>
              <a:gd name="T35" fmla="*/ 13418582 h 757"/>
              <a:gd name="T36" fmla="*/ 73917748 w 1155"/>
              <a:gd name="T37" fmla="*/ 15905911 h 757"/>
              <a:gd name="T38" fmla="*/ 78299874 w 1155"/>
              <a:gd name="T39" fmla="*/ 16756853 h 757"/>
              <a:gd name="T40" fmla="*/ 81963438 w 1155"/>
              <a:gd name="T41" fmla="*/ 18655226 h 757"/>
              <a:gd name="T42" fmla="*/ 82322584 w 1155"/>
              <a:gd name="T43" fmla="*/ 20749833 h 757"/>
              <a:gd name="T44" fmla="*/ 81963438 w 1155"/>
              <a:gd name="T45" fmla="*/ 22975432 h 757"/>
              <a:gd name="T46" fmla="*/ 81029388 w 1155"/>
              <a:gd name="T47" fmla="*/ 25070039 h 757"/>
              <a:gd name="T48" fmla="*/ 81029388 w 1155"/>
              <a:gd name="T49" fmla="*/ 29324749 h 757"/>
              <a:gd name="T50" fmla="*/ 75282773 w 1155"/>
              <a:gd name="T51" fmla="*/ 30568413 h 757"/>
              <a:gd name="T52" fmla="*/ 70254184 w 1155"/>
              <a:gd name="T53" fmla="*/ 34233911 h 757"/>
              <a:gd name="T54" fmla="*/ 60125711 w 1155"/>
              <a:gd name="T55" fmla="*/ 36786737 h 757"/>
              <a:gd name="T56" fmla="*/ 55384439 w 1155"/>
              <a:gd name="T57" fmla="*/ 40125008 h 757"/>
              <a:gd name="T58" fmla="*/ 63214641 w 1155"/>
              <a:gd name="T59" fmla="*/ 44117988 h 757"/>
              <a:gd name="T60" fmla="*/ 63214641 w 1155"/>
              <a:gd name="T61" fmla="*/ 46539821 h 757"/>
              <a:gd name="T62" fmla="*/ 54522487 w 1155"/>
              <a:gd name="T63" fmla="*/ 49550866 h 757"/>
              <a:gd name="T64" fmla="*/ 49781483 w 1155"/>
              <a:gd name="T65" fmla="*/ 44445214 h 757"/>
              <a:gd name="T66" fmla="*/ 52798583 w 1155"/>
              <a:gd name="T67" fmla="*/ 39797782 h 757"/>
              <a:gd name="T68" fmla="*/ 46333406 w 1155"/>
              <a:gd name="T69" fmla="*/ 37113963 h 757"/>
              <a:gd name="T70" fmla="*/ 36707471 w 1155"/>
              <a:gd name="T71" fmla="*/ 41565162 h 757"/>
              <a:gd name="T72" fmla="*/ 31966467 w 1155"/>
              <a:gd name="T73" fmla="*/ 44445214 h 757"/>
              <a:gd name="T74" fmla="*/ 28518391 w 1155"/>
              <a:gd name="T75" fmla="*/ 43790762 h 757"/>
              <a:gd name="T76" fmla="*/ 30242295 w 1155"/>
              <a:gd name="T77" fmla="*/ 41892389 h 757"/>
              <a:gd name="T78" fmla="*/ 31966467 w 1155"/>
              <a:gd name="T79" fmla="*/ 39797782 h 757"/>
              <a:gd name="T80" fmla="*/ 32325614 w 1155"/>
              <a:gd name="T81" fmla="*/ 37637679 h 757"/>
              <a:gd name="T82" fmla="*/ 33259395 w 1155"/>
              <a:gd name="T83" fmla="*/ 37899665 h 757"/>
              <a:gd name="T84" fmla="*/ 35630031 w 1155"/>
              <a:gd name="T85" fmla="*/ 37899665 h 757"/>
              <a:gd name="T86" fmla="*/ 36707471 w 1155"/>
              <a:gd name="T87" fmla="*/ 37899665 h 757"/>
              <a:gd name="T88" fmla="*/ 35630031 w 1155"/>
              <a:gd name="T89" fmla="*/ 35804802 h 757"/>
              <a:gd name="T90" fmla="*/ 34265006 w 1155"/>
              <a:gd name="T91" fmla="*/ 34233911 h 757"/>
              <a:gd name="T92" fmla="*/ 33259395 w 1155"/>
              <a:gd name="T93" fmla="*/ 32466531 h 757"/>
              <a:gd name="T94" fmla="*/ 32541102 w 1155"/>
              <a:gd name="T95" fmla="*/ 29324749 h 757"/>
              <a:gd name="T96" fmla="*/ 29883148 w 1155"/>
              <a:gd name="T97" fmla="*/ 27557368 h 757"/>
              <a:gd name="T98" fmla="*/ 27943756 w 1155"/>
              <a:gd name="T99" fmla="*/ 27230142 h 757"/>
              <a:gd name="T100" fmla="*/ 25213973 w 1155"/>
              <a:gd name="T101" fmla="*/ 25986477 h 757"/>
              <a:gd name="T102" fmla="*/ 22196873 w 1155"/>
              <a:gd name="T103" fmla="*/ 26313704 h 757"/>
              <a:gd name="T104" fmla="*/ 19467090 w 1155"/>
              <a:gd name="T105" fmla="*/ 27230142 h 757"/>
              <a:gd name="T106" fmla="*/ 12786694 w 1155"/>
              <a:gd name="T107" fmla="*/ 29324749 h 757"/>
              <a:gd name="T108" fmla="*/ 4741004 w 1155"/>
              <a:gd name="T109" fmla="*/ 28211821 h 757"/>
              <a:gd name="T110" fmla="*/ 4022711 w 1155"/>
              <a:gd name="T111" fmla="*/ 21993498 h 757"/>
              <a:gd name="T112" fmla="*/ 9123130 w 1155"/>
              <a:gd name="T113" fmla="*/ 13091355 h 757"/>
              <a:gd name="T114" fmla="*/ 7039811 w 1155"/>
              <a:gd name="T115" fmla="*/ 7003769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9" name="Freeform 365"/>
          <p:cNvSpPr>
            <a:spLocks/>
          </p:cNvSpPr>
          <p:nvPr/>
        </p:nvSpPr>
        <p:spPr bwMode="auto">
          <a:xfrm>
            <a:off x="8295772" y="3444955"/>
            <a:ext cx="378490" cy="236798"/>
          </a:xfrm>
          <a:custGeom>
            <a:avLst/>
            <a:gdLst>
              <a:gd name="T0" fmla="*/ 8763715 w 1155"/>
              <a:gd name="T1" fmla="*/ 5760104 h 757"/>
              <a:gd name="T2" fmla="*/ 13433158 w 1155"/>
              <a:gd name="T3" fmla="*/ 3076541 h 757"/>
              <a:gd name="T4" fmla="*/ 19107944 w 1155"/>
              <a:gd name="T5" fmla="*/ 3665498 h 757"/>
              <a:gd name="T6" fmla="*/ 23202484 w 1155"/>
              <a:gd name="T7" fmla="*/ 4843922 h 757"/>
              <a:gd name="T8" fmla="*/ 26219584 w 1155"/>
              <a:gd name="T9" fmla="*/ 6087586 h 757"/>
              <a:gd name="T10" fmla="*/ 28877538 w 1155"/>
              <a:gd name="T11" fmla="*/ 6087586 h 757"/>
              <a:gd name="T12" fmla="*/ 31966467 w 1155"/>
              <a:gd name="T13" fmla="*/ 5760104 h 757"/>
              <a:gd name="T14" fmla="*/ 34265006 w 1155"/>
              <a:gd name="T15" fmla="*/ 6414813 h 757"/>
              <a:gd name="T16" fmla="*/ 36922959 w 1155"/>
              <a:gd name="T17" fmla="*/ 6087586 h 757"/>
              <a:gd name="T18" fmla="*/ 39006278 w 1155"/>
              <a:gd name="T19" fmla="*/ 6414813 h 757"/>
              <a:gd name="T20" fmla="*/ 40730182 w 1155"/>
              <a:gd name="T21" fmla="*/ 2094607 h 757"/>
              <a:gd name="T22" fmla="*/ 45040210 w 1155"/>
              <a:gd name="T23" fmla="*/ 2094607 h 757"/>
              <a:gd name="T24" fmla="*/ 51074411 w 1155"/>
              <a:gd name="T25" fmla="*/ 0 h 757"/>
              <a:gd name="T26" fmla="*/ 55743586 w 1155"/>
              <a:gd name="T27" fmla="*/ 3076541 h 757"/>
              <a:gd name="T28" fmla="*/ 56462147 w 1155"/>
              <a:gd name="T29" fmla="*/ 7985704 h 757"/>
              <a:gd name="T30" fmla="*/ 61131322 w 1155"/>
              <a:gd name="T31" fmla="*/ 10996749 h 757"/>
              <a:gd name="T32" fmla="*/ 63573787 w 1155"/>
              <a:gd name="T33" fmla="*/ 13091355 h 757"/>
              <a:gd name="T34" fmla="*/ 68171133 w 1155"/>
              <a:gd name="T35" fmla="*/ 13746064 h 757"/>
              <a:gd name="T36" fmla="*/ 72552991 w 1155"/>
              <a:gd name="T37" fmla="*/ 15644181 h 757"/>
              <a:gd name="T38" fmla="*/ 76001067 w 1155"/>
              <a:gd name="T39" fmla="*/ 16560620 h 757"/>
              <a:gd name="T40" fmla="*/ 80023778 w 1155"/>
              <a:gd name="T41" fmla="*/ 18000518 h 757"/>
              <a:gd name="T42" fmla="*/ 82322584 w 1155"/>
              <a:gd name="T43" fmla="*/ 19571665 h 757"/>
              <a:gd name="T44" fmla="*/ 80670242 w 1155"/>
              <a:gd name="T45" fmla="*/ 21993498 h 757"/>
              <a:gd name="T46" fmla="*/ 80670242 w 1155"/>
              <a:gd name="T47" fmla="*/ 24219097 h 757"/>
              <a:gd name="T48" fmla="*/ 81604291 w 1155"/>
              <a:gd name="T49" fmla="*/ 26902660 h 757"/>
              <a:gd name="T50" fmla="*/ 76647531 w 1155"/>
              <a:gd name="T51" fmla="*/ 29324749 h 757"/>
              <a:gd name="T52" fmla="*/ 73917748 w 1155"/>
              <a:gd name="T53" fmla="*/ 33317473 h 757"/>
              <a:gd name="T54" fmla="*/ 63214641 w 1155"/>
              <a:gd name="T55" fmla="*/ 36786737 h 757"/>
              <a:gd name="T56" fmla="*/ 56821294 w 1155"/>
              <a:gd name="T57" fmla="*/ 38881344 h 757"/>
              <a:gd name="T58" fmla="*/ 59766565 w 1155"/>
              <a:gd name="T59" fmla="*/ 44445214 h 757"/>
              <a:gd name="T60" fmla="*/ 65513180 w 1155"/>
              <a:gd name="T61" fmla="*/ 45885368 h 757"/>
              <a:gd name="T62" fmla="*/ 57467758 w 1155"/>
              <a:gd name="T63" fmla="*/ 47456259 h 757"/>
              <a:gd name="T64" fmla="*/ 52798583 w 1155"/>
              <a:gd name="T65" fmla="*/ 45885368 h 757"/>
              <a:gd name="T66" fmla="*/ 51074411 w 1155"/>
              <a:gd name="T67" fmla="*/ 41892389 h 757"/>
              <a:gd name="T68" fmla="*/ 46333406 w 1155"/>
              <a:gd name="T69" fmla="*/ 39797782 h 757"/>
              <a:gd name="T70" fmla="*/ 41304817 w 1155"/>
              <a:gd name="T71" fmla="*/ 36786737 h 757"/>
              <a:gd name="T72" fmla="*/ 34265006 w 1155"/>
              <a:gd name="T73" fmla="*/ 44117988 h 757"/>
              <a:gd name="T74" fmla="*/ 28877538 w 1155"/>
              <a:gd name="T75" fmla="*/ 44445214 h 757"/>
              <a:gd name="T76" fmla="*/ 29524002 w 1155"/>
              <a:gd name="T77" fmla="*/ 42874323 h 757"/>
              <a:gd name="T78" fmla="*/ 31248174 w 1155"/>
              <a:gd name="T79" fmla="*/ 41041447 h 757"/>
              <a:gd name="T80" fmla="*/ 31248174 w 1155"/>
              <a:gd name="T81" fmla="*/ 38554117 h 757"/>
              <a:gd name="T82" fmla="*/ 33259395 w 1155"/>
              <a:gd name="T83" fmla="*/ 38554117 h 757"/>
              <a:gd name="T84" fmla="*/ 34624421 w 1155"/>
              <a:gd name="T85" fmla="*/ 38554117 h 757"/>
              <a:gd name="T86" fmla="*/ 35989178 w 1155"/>
              <a:gd name="T87" fmla="*/ 38554117 h 757"/>
              <a:gd name="T88" fmla="*/ 35989178 w 1155"/>
              <a:gd name="T89" fmla="*/ 36786737 h 757"/>
              <a:gd name="T90" fmla="*/ 34265006 w 1155"/>
              <a:gd name="T91" fmla="*/ 34888620 h 757"/>
              <a:gd name="T92" fmla="*/ 34265006 w 1155"/>
              <a:gd name="T93" fmla="*/ 32794013 h 757"/>
              <a:gd name="T94" fmla="*/ 32541102 w 1155"/>
              <a:gd name="T95" fmla="*/ 30568413 h 757"/>
              <a:gd name="T96" fmla="*/ 31248174 w 1155"/>
              <a:gd name="T97" fmla="*/ 28997522 h 757"/>
              <a:gd name="T98" fmla="*/ 28518391 w 1155"/>
              <a:gd name="T99" fmla="*/ 27557368 h 757"/>
              <a:gd name="T100" fmla="*/ 26578731 w 1155"/>
              <a:gd name="T101" fmla="*/ 25986477 h 757"/>
              <a:gd name="T102" fmla="*/ 23777387 w 1155"/>
              <a:gd name="T103" fmla="*/ 26313704 h 757"/>
              <a:gd name="T104" fmla="*/ 21478580 w 1155"/>
              <a:gd name="T105" fmla="*/ 26902660 h 757"/>
              <a:gd name="T106" fmla="*/ 14510598 w 1155"/>
              <a:gd name="T107" fmla="*/ 29979201 h 757"/>
              <a:gd name="T108" fmla="*/ 9123130 w 1155"/>
              <a:gd name="T109" fmla="*/ 28997522 h 757"/>
              <a:gd name="T110" fmla="*/ 718293 w 1155"/>
              <a:gd name="T111" fmla="*/ 25986477 h 757"/>
              <a:gd name="T112" fmla="*/ 6321518 w 1155"/>
              <a:gd name="T113" fmla="*/ 14662246 h 757"/>
              <a:gd name="T114" fmla="*/ 9123130 w 1155"/>
              <a:gd name="T115" fmla="*/ 10080310 h 757"/>
              <a:gd name="T116" fmla="*/ 7039811 w 1155"/>
              <a:gd name="T117" fmla="*/ 5171148 h 7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55" h="757">
                <a:moveTo>
                  <a:pt x="98" y="88"/>
                </a:moveTo>
                <a:lnTo>
                  <a:pt x="98" y="88"/>
                </a:lnTo>
                <a:lnTo>
                  <a:pt x="98" y="79"/>
                </a:ln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lnTo>
                  <a:pt x="98" y="79"/>
                </a:lnTo>
                <a:lnTo>
                  <a:pt x="98" y="8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20" name="Freeform 366"/>
          <p:cNvSpPr>
            <a:spLocks/>
          </p:cNvSpPr>
          <p:nvPr/>
        </p:nvSpPr>
        <p:spPr bwMode="auto">
          <a:xfrm>
            <a:off x="8319063" y="3318791"/>
            <a:ext cx="199921" cy="161101"/>
          </a:xfrm>
          <a:custGeom>
            <a:avLst/>
            <a:gdLst>
              <a:gd name="T0" fmla="*/ 3810882 w 604"/>
              <a:gd name="T1" fmla="*/ 15602260 h 520"/>
              <a:gd name="T2" fmla="*/ 6156102 w 604"/>
              <a:gd name="T3" fmla="*/ 15602260 h 520"/>
              <a:gd name="T4" fmla="*/ 7548670 w 604"/>
              <a:gd name="T5" fmla="*/ 13868563 h 520"/>
              <a:gd name="T6" fmla="*/ 9527339 w 604"/>
              <a:gd name="T7" fmla="*/ 13547517 h 520"/>
              <a:gd name="T8" fmla="*/ 10919907 w 604"/>
              <a:gd name="T9" fmla="*/ 14510654 h 520"/>
              <a:gd name="T10" fmla="*/ 10919907 w 604"/>
              <a:gd name="T11" fmla="*/ 12648741 h 520"/>
              <a:gd name="T12" fmla="*/ 11652738 w 604"/>
              <a:gd name="T13" fmla="*/ 10272953 h 520"/>
              <a:gd name="T14" fmla="*/ 13411585 w 604"/>
              <a:gd name="T15" fmla="*/ 8411040 h 520"/>
              <a:gd name="T16" fmla="*/ 14657424 w 604"/>
              <a:gd name="T17" fmla="*/ 7191219 h 520"/>
              <a:gd name="T18" fmla="*/ 16416543 w 604"/>
              <a:gd name="T19" fmla="*/ 6356551 h 520"/>
              <a:gd name="T20" fmla="*/ 15390526 w 604"/>
              <a:gd name="T21" fmla="*/ 4558746 h 520"/>
              <a:gd name="T22" fmla="*/ 16416543 w 604"/>
              <a:gd name="T23" fmla="*/ 3017626 h 520"/>
              <a:gd name="T24" fmla="*/ 18761763 w 604"/>
              <a:gd name="T25" fmla="*/ 2182958 h 520"/>
              <a:gd name="T26" fmla="*/ 21253441 w 604"/>
              <a:gd name="T27" fmla="*/ 1219821 h 520"/>
              <a:gd name="T28" fmla="*/ 23012289 w 604"/>
              <a:gd name="T29" fmla="*/ 0 h 520"/>
              <a:gd name="T30" fmla="*/ 24990959 w 604"/>
              <a:gd name="T31" fmla="*/ 321046 h 520"/>
              <a:gd name="T32" fmla="*/ 27482908 w 604"/>
              <a:gd name="T33" fmla="*/ 963137 h 520"/>
              <a:gd name="T34" fmla="*/ 28435560 w 604"/>
              <a:gd name="T35" fmla="*/ 1861913 h 520"/>
              <a:gd name="T36" fmla="*/ 29828128 w 604"/>
              <a:gd name="T37" fmla="*/ 2504004 h 520"/>
              <a:gd name="T38" fmla="*/ 31953526 w 604"/>
              <a:gd name="T39" fmla="*/ 2182958 h 520"/>
              <a:gd name="T40" fmla="*/ 34591662 w 604"/>
              <a:gd name="T41" fmla="*/ 3017626 h 520"/>
              <a:gd name="T42" fmla="*/ 35691044 w 604"/>
              <a:gd name="T43" fmla="*/ 4558746 h 520"/>
              <a:gd name="T44" fmla="*/ 36057594 w 604"/>
              <a:gd name="T45" fmla="*/ 7512265 h 520"/>
              <a:gd name="T46" fmla="*/ 35324764 w 604"/>
              <a:gd name="T47" fmla="*/ 9374177 h 520"/>
              <a:gd name="T48" fmla="*/ 36936883 w 604"/>
              <a:gd name="T49" fmla="*/ 10593999 h 520"/>
              <a:gd name="T50" fmla="*/ 37669713 w 604"/>
              <a:gd name="T51" fmla="*/ 12648741 h 520"/>
              <a:gd name="T52" fmla="*/ 40161662 w 604"/>
              <a:gd name="T53" fmla="*/ 14703230 h 520"/>
              <a:gd name="T54" fmla="*/ 40821129 w 604"/>
              <a:gd name="T55" fmla="*/ 16565396 h 520"/>
              <a:gd name="T56" fmla="*/ 42800069 w 604"/>
              <a:gd name="T57" fmla="*/ 17785218 h 520"/>
              <a:gd name="T58" fmla="*/ 44265730 w 604"/>
              <a:gd name="T59" fmla="*/ 19839960 h 520"/>
              <a:gd name="T60" fmla="*/ 40161662 w 604"/>
              <a:gd name="T61" fmla="*/ 21059782 h 520"/>
              <a:gd name="T62" fmla="*/ 37669713 w 604"/>
              <a:gd name="T63" fmla="*/ 21701873 h 520"/>
              <a:gd name="T64" fmla="*/ 38402815 w 604"/>
              <a:gd name="T65" fmla="*/ 24077408 h 520"/>
              <a:gd name="T66" fmla="*/ 39062281 w 604"/>
              <a:gd name="T67" fmla="*/ 26196258 h 520"/>
              <a:gd name="T68" fmla="*/ 40161662 w 604"/>
              <a:gd name="T69" fmla="*/ 27929955 h 520"/>
              <a:gd name="T70" fmla="*/ 36643696 w 604"/>
              <a:gd name="T71" fmla="*/ 28251001 h 520"/>
              <a:gd name="T72" fmla="*/ 34591662 w 604"/>
              <a:gd name="T73" fmla="*/ 30433959 h 520"/>
              <a:gd name="T74" fmla="*/ 34298747 w 604"/>
              <a:gd name="T75" fmla="*/ 33387477 h 520"/>
              <a:gd name="T76" fmla="*/ 32173348 w 604"/>
              <a:gd name="T77" fmla="*/ 32167656 h 520"/>
              <a:gd name="T78" fmla="*/ 29828128 w 604"/>
              <a:gd name="T79" fmla="*/ 32167656 h 520"/>
              <a:gd name="T80" fmla="*/ 27702730 w 604"/>
              <a:gd name="T81" fmla="*/ 32167656 h 520"/>
              <a:gd name="T82" fmla="*/ 26383526 w 604"/>
              <a:gd name="T83" fmla="*/ 31846610 h 520"/>
              <a:gd name="T84" fmla="*/ 24624679 w 604"/>
              <a:gd name="T85" fmla="*/ 31846610 h 520"/>
              <a:gd name="T86" fmla="*/ 21619721 w 604"/>
              <a:gd name="T87" fmla="*/ 31268627 h 520"/>
              <a:gd name="T88" fmla="*/ 20520611 w 604"/>
              <a:gd name="T89" fmla="*/ 31268627 h 520"/>
              <a:gd name="T90" fmla="*/ 18175390 w 604"/>
              <a:gd name="T91" fmla="*/ 30947581 h 520"/>
              <a:gd name="T92" fmla="*/ 14657424 w 604"/>
              <a:gd name="T93" fmla="*/ 30112913 h 520"/>
              <a:gd name="T94" fmla="*/ 11652738 w 604"/>
              <a:gd name="T95" fmla="*/ 29214138 h 520"/>
              <a:gd name="T96" fmla="*/ 7548670 w 604"/>
              <a:gd name="T97" fmla="*/ 29791868 h 520"/>
              <a:gd name="T98" fmla="*/ 4104068 w 604"/>
              <a:gd name="T99" fmla="*/ 30947581 h 520"/>
              <a:gd name="T100" fmla="*/ 1685483 w 604"/>
              <a:gd name="T101" fmla="*/ 31846610 h 520"/>
              <a:gd name="T102" fmla="*/ 1319203 w 604"/>
              <a:gd name="T103" fmla="*/ 27673017 h 520"/>
              <a:gd name="T104" fmla="*/ 1685483 w 604"/>
              <a:gd name="T105" fmla="*/ 24077408 h 520"/>
              <a:gd name="T106" fmla="*/ 1685483 w 604"/>
              <a:gd name="T107" fmla="*/ 16565396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21" name="Freeform 367"/>
          <p:cNvSpPr>
            <a:spLocks/>
          </p:cNvSpPr>
          <p:nvPr/>
        </p:nvSpPr>
        <p:spPr bwMode="auto">
          <a:xfrm>
            <a:off x="7661076" y="3353729"/>
            <a:ext cx="50466" cy="40762"/>
          </a:xfrm>
          <a:custGeom>
            <a:avLst/>
            <a:gdLst>
              <a:gd name="T0" fmla="*/ 8598784 w 158"/>
              <a:gd name="T1" fmla="*/ 8419865 h 132"/>
              <a:gd name="T2" fmla="*/ 7984361 w 158"/>
              <a:gd name="T3" fmla="*/ 7590709 h 132"/>
              <a:gd name="T4" fmla="*/ 6346684 w 158"/>
              <a:gd name="T5" fmla="*/ 7781897 h 132"/>
              <a:gd name="T6" fmla="*/ 6687856 w 158"/>
              <a:gd name="T7" fmla="*/ 6952741 h 132"/>
              <a:gd name="T8" fmla="*/ 5664079 w 158"/>
              <a:gd name="T9" fmla="*/ 6633757 h 132"/>
              <a:gd name="T10" fmla="*/ 5322908 w 158"/>
              <a:gd name="T11" fmla="*/ 5740703 h 132"/>
              <a:gd name="T12" fmla="*/ 4503938 w 158"/>
              <a:gd name="T13" fmla="*/ 5421971 h 132"/>
              <a:gd name="T14" fmla="*/ 4162767 w 158"/>
              <a:gd name="T15" fmla="*/ 6633757 h 132"/>
              <a:gd name="T16" fmla="*/ 2866261 w 158"/>
              <a:gd name="T17" fmla="*/ 7590709 h 132"/>
              <a:gd name="T18" fmla="*/ 1228323 w 158"/>
              <a:gd name="T19" fmla="*/ 6633757 h 132"/>
              <a:gd name="T20" fmla="*/ 341172 w 158"/>
              <a:gd name="T21" fmla="*/ 5740703 h 132"/>
              <a:gd name="T22" fmla="*/ 0 w 158"/>
              <a:gd name="T23" fmla="*/ 4847901 h 132"/>
              <a:gd name="T24" fmla="*/ 1842485 w 158"/>
              <a:gd name="T25" fmla="*/ 4209933 h 132"/>
              <a:gd name="T26" fmla="*/ 955333 w 158"/>
              <a:gd name="T27" fmla="*/ 3380776 h 132"/>
              <a:gd name="T28" fmla="*/ 2866261 w 158"/>
              <a:gd name="T29" fmla="*/ 2806706 h 132"/>
              <a:gd name="T30" fmla="*/ 3139251 w 158"/>
              <a:gd name="T31" fmla="*/ 1530770 h 132"/>
              <a:gd name="T32" fmla="*/ 3139251 w 158"/>
              <a:gd name="T33" fmla="*/ 637968 h 132"/>
              <a:gd name="T34" fmla="*/ 4162767 w 158"/>
              <a:gd name="T35" fmla="*/ 318984 h 132"/>
              <a:gd name="T36" fmla="*/ 5118361 w 158"/>
              <a:gd name="T37" fmla="*/ 0 h 132"/>
              <a:gd name="T38" fmla="*/ 6687856 w 158"/>
              <a:gd name="T39" fmla="*/ 0 h 132"/>
              <a:gd name="T40" fmla="*/ 7643190 w 158"/>
              <a:gd name="T41" fmla="*/ 0 h 132"/>
              <a:gd name="T42" fmla="*/ 7984361 w 158"/>
              <a:gd name="T43" fmla="*/ 318984 h 132"/>
              <a:gd name="T44" fmla="*/ 8939956 w 158"/>
              <a:gd name="T45" fmla="*/ 0 h 132"/>
              <a:gd name="T46" fmla="*/ 9485935 w 158"/>
              <a:gd name="T47" fmla="*/ 318984 h 132"/>
              <a:gd name="T48" fmla="*/ 10168279 w 158"/>
              <a:gd name="T49" fmla="*/ 2806706 h 132"/>
              <a:gd name="T50" fmla="*/ 10168279 w 158"/>
              <a:gd name="T51" fmla="*/ 3699760 h 132"/>
              <a:gd name="T52" fmla="*/ 10168279 w 158"/>
              <a:gd name="T53" fmla="*/ 4528917 h 132"/>
              <a:gd name="T54" fmla="*/ 10782441 w 158"/>
              <a:gd name="T55" fmla="*/ 5740703 h 132"/>
              <a:gd name="T56" fmla="*/ 10782441 w 158"/>
              <a:gd name="T57" fmla="*/ 6952741 h 132"/>
              <a:gd name="T58" fmla="*/ 9827107 w 158"/>
              <a:gd name="T59" fmla="*/ 7781897 h 132"/>
              <a:gd name="T60" fmla="*/ 8939956 w 158"/>
              <a:gd name="T61" fmla="*/ 8419865 h 132"/>
              <a:gd name="T62" fmla="*/ 8598784 w 158"/>
              <a:gd name="T63" fmla="*/ 8419865 h 132"/>
              <a:gd name="T64" fmla="*/ 8598784 w 158"/>
              <a:gd name="T65" fmla="*/ 8419865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22" name="Freeform 368"/>
          <p:cNvSpPr>
            <a:spLocks/>
          </p:cNvSpPr>
          <p:nvPr/>
        </p:nvSpPr>
        <p:spPr bwMode="auto">
          <a:xfrm>
            <a:off x="7639724" y="3701164"/>
            <a:ext cx="260091" cy="201861"/>
          </a:xfrm>
          <a:custGeom>
            <a:avLst/>
            <a:gdLst>
              <a:gd name="T0" fmla="*/ 2320318 w 790"/>
              <a:gd name="T1" fmla="*/ 9144393 h 646"/>
              <a:gd name="T2" fmla="*/ 1595168 w 790"/>
              <a:gd name="T3" fmla="*/ 5225441 h 646"/>
              <a:gd name="T4" fmla="*/ 0 w 790"/>
              <a:gd name="T5" fmla="*/ 3918953 h 646"/>
              <a:gd name="T6" fmla="*/ 1595168 w 790"/>
              <a:gd name="T7" fmla="*/ 2808745 h 646"/>
              <a:gd name="T8" fmla="*/ 4713070 w 790"/>
              <a:gd name="T9" fmla="*/ 1828879 h 646"/>
              <a:gd name="T10" fmla="*/ 7395829 w 790"/>
              <a:gd name="T11" fmla="*/ 0 h 646"/>
              <a:gd name="T12" fmla="*/ 12833780 w 790"/>
              <a:gd name="T13" fmla="*/ 1567683 h 646"/>
              <a:gd name="T14" fmla="*/ 15879248 w 790"/>
              <a:gd name="T15" fmla="*/ 587817 h 646"/>
              <a:gd name="T16" fmla="*/ 20954759 w 790"/>
              <a:gd name="T17" fmla="*/ 1828879 h 646"/>
              <a:gd name="T18" fmla="*/ 27117860 w 790"/>
              <a:gd name="T19" fmla="*/ 2155501 h 646"/>
              <a:gd name="T20" fmla="*/ 29800618 w 790"/>
              <a:gd name="T21" fmla="*/ 1567683 h 646"/>
              <a:gd name="T22" fmla="*/ 33860973 w 790"/>
              <a:gd name="T23" fmla="*/ 2808745 h 646"/>
              <a:gd name="T24" fmla="*/ 36253725 w 790"/>
              <a:gd name="T25" fmla="*/ 3657757 h 646"/>
              <a:gd name="T26" fmla="*/ 36253725 w 790"/>
              <a:gd name="T27" fmla="*/ 4572197 h 646"/>
              <a:gd name="T28" fmla="*/ 40024074 w 790"/>
              <a:gd name="T29" fmla="*/ 6139880 h 646"/>
              <a:gd name="T30" fmla="*/ 41039230 w 790"/>
              <a:gd name="T31" fmla="*/ 5813258 h 646"/>
              <a:gd name="T32" fmla="*/ 43721989 w 790"/>
              <a:gd name="T33" fmla="*/ 6139880 h 646"/>
              <a:gd name="T34" fmla="*/ 45824735 w 790"/>
              <a:gd name="T35" fmla="*/ 6793124 h 646"/>
              <a:gd name="T36" fmla="*/ 49160209 w 790"/>
              <a:gd name="T37" fmla="*/ 6793124 h 646"/>
              <a:gd name="T38" fmla="*/ 49522649 w 790"/>
              <a:gd name="T39" fmla="*/ 7903332 h 646"/>
              <a:gd name="T40" fmla="*/ 51480258 w 790"/>
              <a:gd name="T41" fmla="*/ 8229954 h 646"/>
              <a:gd name="T42" fmla="*/ 53945444 w 790"/>
              <a:gd name="T43" fmla="*/ 8229954 h 646"/>
              <a:gd name="T44" fmla="*/ 57280919 w 790"/>
              <a:gd name="T45" fmla="*/ 7903332 h 646"/>
              <a:gd name="T46" fmla="*/ 57280919 w 790"/>
              <a:gd name="T47" fmla="*/ 11038698 h 646"/>
              <a:gd name="T48" fmla="*/ 52205408 w 790"/>
              <a:gd name="T49" fmla="*/ 13782016 h 646"/>
              <a:gd name="T50" fmla="*/ 46694753 w 790"/>
              <a:gd name="T51" fmla="*/ 15676066 h 646"/>
              <a:gd name="T52" fmla="*/ 46694753 w 790"/>
              <a:gd name="T53" fmla="*/ 16786530 h 646"/>
              <a:gd name="T54" fmla="*/ 43721989 w 790"/>
              <a:gd name="T55" fmla="*/ 19856470 h 646"/>
              <a:gd name="T56" fmla="*/ 41401670 w 790"/>
              <a:gd name="T57" fmla="*/ 22991836 h 646"/>
              <a:gd name="T58" fmla="*/ 42054386 w 790"/>
              <a:gd name="T59" fmla="*/ 26322972 h 646"/>
              <a:gd name="T60" fmla="*/ 43721989 w 790"/>
              <a:gd name="T61" fmla="*/ 27890655 h 646"/>
              <a:gd name="T62" fmla="*/ 41039230 w 790"/>
              <a:gd name="T63" fmla="*/ 29327485 h 646"/>
              <a:gd name="T64" fmla="*/ 38936484 w 790"/>
              <a:gd name="T65" fmla="*/ 32724047 h 646"/>
              <a:gd name="T66" fmla="*/ 36616166 w 790"/>
              <a:gd name="T67" fmla="*/ 34291730 h 646"/>
              <a:gd name="T68" fmla="*/ 33860973 w 790"/>
              <a:gd name="T69" fmla="*/ 37296243 h 646"/>
              <a:gd name="T70" fmla="*/ 30815774 w 790"/>
              <a:gd name="T71" fmla="*/ 37949487 h 646"/>
              <a:gd name="T72" fmla="*/ 28713028 w 790"/>
              <a:gd name="T73" fmla="*/ 38537305 h 646"/>
              <a:gd name="T74" fmla="*/ 18996881 w 790"/>
              <a:gd name="T75" fmla="*/ 40039561 h 646"/>
              <a:gd name="T76" fmla="*/ 17981725 w 790"/>
              <a:gd name="T77" fmla="*/ 41868440 h 646"/>
              <a:gd name="T78" fmla="*/ 16531694 w 790"/>
              <a:gd name="T79" fmla="*/ 42195062 h 646"/>
              <a:gd name="T80" fmla="*/ 13558930 w 790"/>
              <a:gd name="T81" fmla="*/ 39778366 h 646"/>
              <a:gd name="T82" fmla="*/ 12833780 w 790"/>
              <a:gd name="T83" fmla="*/ 38537305 h 646"/>
              <a:gd name="T84" fmla="*/ 10731034 w 790"/>
              <a:gd name="T85" fmla="*/ 36381804 h 646"/>
              <a:gd name="T86" fmla="*/ 8410985 w 790"/>
              <a:gd name="T87" fmla="*/ 35859158 h 646"/>
              <a:gd name="T88" fmla="*/ 11093743 w 790"/>
              <a:gd name="T89" fmla="*/ 31221790 h 646"/>
              <a:gd name="T90" fmla="*/ 8773425 w 790"/>
              <a:gd name="T91" fmla="*/ 29000863 h 646"/>
              <a:gd name="T92" fmla="*/ 10513462 w 790"/>
              <a:gd name="T93" fmla="*/ 26322972 h 646"/>
              <a:gd name="T94" fmla="*/ 8773425 w 790"/>
              <a:gd name="T95" fmla="*/ 23253032 h 646"/>
              <a:gd name="T96" fmla="*/ 11093743 w 790"/>
              <a:gd name="T97" fmla="*/ 22011970 h 646"/>
              <a:gd name="T98" fmla="*/ 11093743 w 790"/>
              <a:gd name="T99" fmla="*/ 16459908 h 646"/>
              <a:gd name="T100" fmla="*/ 14574086 w 790"/>
              <a:gd name="T101" fmla="*/ 13455394 h 646"/>
              <a:gd name="T102" fmla="*/ 12181334 w 790"/>
              <a:gd name="T103" fmla="*/ 11038698 h 646"/>
              <a:gd name="T104" fmla="*/ 9861015 w 790"/>
              <a:gd name="T105" fmla="*/ 11038698 h 646"/>
              <a:gd name="T106" fmla="*/ 4060355 w 790"/>
              <a:gd name="T107" fmla="*/ 10124259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23" name="Freeform 369"/>
          <p:cNvSpPr>
            <a:spLocks/>
          </p:cNvSpPr>
          <p:nvPr/>
        </p:nvSpPr>
        <p:spPr bwMode="auto">
          <a:xfrm>
            <a:off x="7958044" y="3361493"/>
            <a:ext cx="190216" cy="240681"/>
          </a:xfrm>
          <a:custGeom>
            <a:avLst/>
            <a:gdLst>
              <a:gd name="T0" fmla="*/ 7122921 w 580"/>
              <a:gd name="T1" fmla="*/ 45325851 h 778"/>
              <a:gd name="T2" fmla="*/ 8346062 w 580"/>
              <a:gd name="T3" fmla="*/ 41996606 h 778"/>
              <a:gd name="T4" fmla="*/ 7122921 w 580"/>
              <a:gd name="T5" fmla="*/ 38923925 h 778"/>
              <a:gd name="T6" fmla="*/ 4676638 w 580"/>
              <a:gd name="T7" fmla="*/ 38347544 h 778"/>
              <a:gd name="T8" fmla="*/ 2374396 w 580"/>
              <a:gd name="T9" fmla="*/ 36875217 h 778"/>
              <a:gd name="T10" fmla="*/ 1726883 w 580"/>
              <a:gd name="T11" fmla="*/ 34122353 h 778"/>
              <a:gd name="T12" fmla="*/ 1726883 w 580"/>
              <a:gd name="T13" fmla="*/ 30025191 h 778"/>
              <a:gd name="T14" fmla="*/ 287814 w 580"/>
              <a:gd name="T15" fmla="*/ 26952257 h 778"/>
              <a:gd name="T16" fmla="*/ 1366914 w 580"/>
              <a:gd name="T17" fmla="*/ 25863762 h 778"/>
              <a:gd name="T18" fmla="*/ 647514 w 580"/>
              <a:gd name="T19" fmla="*/ 23367208 h 778"/>
              <a:gd name="T20" fmla="*/ 647514 w 580"/>
              <a:gd name="T21" fmla="*/ 21318501 h 778"/>
              <a:gd name="T22" fmla="*/ 4029124 w 580"/>
              <a:gd name="T23" fmla="*/ 20422302 h 778"/>
              <a:gd name="T24" fmla="*/ 5036338 w 580"/>
              <a:gd name="T25" fmla="*/ 17413381 h 778"/>
              <a:gd name="T26" fmla="*/ 3669424 w 580"/>
              <a:gd name="T27" fmla="*/ 16196858 h 778"/>
              <a:gd name="T28" fmla="*/ 5396038 w 580"/>
              <a:gd name="T29" fmla="*/ 12291739 h 778"/>
              <a:gd name="T30" fmla="*/ 5396038 w 580"/>
              <a:gd name="T31" fmla="*/ 9346833 h 778"/>
              <a:gd name="T32" fmla="*/ 9425163 w 580"/>
              <a:gd name="T33" fmla="*/ 9986975 h 778"/>
              <a:gd name="T34" fmla="*/ 10792345 w 580"/>
              <a:gd name="T35" fmla="*/ 11075469 h 778"/>
              <a:gd name="T36" fmla="*/ 11799559 w 580"/>
              <a:gd name="T37" fmla="*/ 10499088 h 778"/>
              <a:gd name="T38" fmla="*/ 14461769 w 580"/>
              <a:gd name="T39" fmla="*/ 8130563 h 778"/>
              <a:gd name="T40" fmla="*/ 13094587 w 580"/>
              <a:gd name="T41" fmla="*/ 6273898 h 778"/>
              <a:gd name="T42" fmla="*/ 12159259 w 580"/>
              <a:gd name="T43" fmla="*/ 5121642 h 778"/>
              <a:gd name="T44" fmla="*/ 12734887 w 580"/>
              <a:gd name="T45" fmla="*/ 2688850 h 778"/>
              <a:gd name="T46" fmla="*/ 16548352 w 580"/>
              <a:gd name="T47" fmla="*/ 0 h 778"/>
              <a:gd name="T48" fmla="*/ 18490893 w 580"/>
              <a:gd name="T49" fmla="*/ 3328992 h 778"/>
              <a:gd name="T50" fmla="*/ 19857808 w 580"/>
              <a:gd name="T51" fmla="*/ 4225190 h 778"/>
              <a:gd name="T52" fmla="*/ 23599118 w 580"/>
              <a:gd name="T53" fmla="*/ 4865585 h 778"/>
              <a:gd name="T54" fmla="*/ 21512804 w 580"/>
              <a:gd name="T55" fmla="*/ 6914040 h 778"/>
              <a:gd name="T56" fmla="*/ 24966300 w 580"/>
              <a:gd name="T57" fmla="*/ 7810492 h 778"/>
              <a:gd name="T58" fmla="*/ 30578266 w 580"/>
              <a:gd name="T59" fmla="*/ 4225190 h 778"/>
              <a:gd name="T60" fmla="*/ 32664849 w 580"/>
              <a:gd name="T61" fmla="*/ 5121642 h 778"/>
              <a:gd name="T62" fmla="*/ 35974305 w 580"/>
              <a:gd name="T63" fmla="*/ 6273898 h 778"/>
              <a:gd name="T64" fmla="*/ 36693973 w 580"/>
              <a:gd name="T65" fmla="*/ 9026762 h 778"/>
              <a:gd name="T66" fmla="*/ 38780288 w 580"/>
              <a:gd name="T67" fmla="*/ 12035682 h 778"/>
              <a:gd name="T68" fmla="*/ 38420587 w 580"/>
              <a:gd name="T69" fmla="*/ 15300660 h 778"/>
              <a:gd name="T70" fmla="*/ 40003429 w 580"/>
              <a:gd name="T71" fmla="*/ 18565637 h 778"/>
              <a:gd name="T72" fmla="*/ 39715615 w 580"/>
              <a:gd name="T73" fmla="*/ 21318501 h 778"/>
              <a:gd name="T74" fmla="*/ 41082798 w 580"/>
              <a:gd name="T75" fmla="*/ 23687279 h 778"/>
              <a:gd name="T76" fmla="*/ 39715615 w 580"/>
              <a:gd name="T77" fmla="*/ 26632186 h 778"/>
              <a:gd name="T78" fmla="*/ 38420587 w 580"/>
              <a:gd name="T79" fmla="*/ 27592399 h 778"/>
              <a:gd name="T80" fmla="*/ 34967091 w 580"/>
              <a:gd name="T81" fmla="*/ 28488598 h 778"/>
              <a:gd name="T82" fmla="*/ 33024549 w 580"/>
              <a:gd name="T83" fmla="*/ 29705120 h 778"/>
              <a:gd name="T84" fmla="*/ 30578266 w 580"/>
              <a:gd name="T85" fmla="*/ 30857376 h 778"/>
              <a:gd name="T86" fmla="*/ 29355125 w 580"/>
              <a:gd name="T87" fmla="*/ 33034112 h 778"/>
              <a:gd name="T88" fmla="*/ 30218566 w 580"/>
              <a:gd name="T89" fmla="*/ 35338623 h 778"/>
              <a:gd name="T90" fmla="*/ 31945180 w 580"/>
              <a:gd name="T91" fmla="*/ 37195288 h 778"/>
              <a:gd name="T92" fmla="*/ 34967091 w 580"/>
              <a:gd name="T93" fmla="*/ 39243996 h 778"/>
              <a:gd name="T94" fmla="*/ 35326791 w 580"/>
              <a:gd name="T95" fmla="*/ 42252916 h 778"/>
              <a:gd name="T96" fmla="*/ 33672063 w 580"/>
              <a:gd name="T97" fmla="*/ 43469186 h 778"/>
              <a:gd name="T98" fmla="*/ 31657367 w 580"/>
              <a:gd name="T99" fmla="*/ 47374306 h 778"/>
              <a:gd name="T100" fmla="*/ 31297667 w 580"/>
              <a:gd name="T101" fmla="*/ 48270757 h 778"/>
              <a:gd name="T102" fmla="*/ 29355125 w 580"/>
              <a:gd name="T103" fmla="*/ 47374306 h 778"/>
              <a:gd name="T104" fmla="*/ 25613814 w 580"/>
              <a:gd name="T105" fmla="*/ 48590828 h 778"/>
              <a:gd name="T106" fmla="*/ 22520018 w 580"/>
              <a:gd name="T107" fmla="*/ 49166956 h 778"/>
              <a:gd name="T108" fmla="*/ 20217508 w 580"/>
              <a:gd name="T109" fmla="*/ 48270757 h 778"/>
              <a:gd name="T110" fmla="*/ 18850594 w 580"/>
              <a:gd name="T111" fmla="*/ 49487027 h 778"/>
              <a:gd name="T112" fmla="*/ 17483679 w 580"/>
              <a:gd name="T113" fmla="*/ 48270757 h 778"/>
              <a:gd name="T114" fmla="*/ 13094587 w 580"/>
              <a:gd name="T115" fmla="*/ 47630362 h 778"/>
              <a:gd name="T116" fmla="*/ 11152045 w 580"/>
              <a:gd name="T117" fmla="*/ 48270757 h 778"/>
              <a:gd name="T118" fmla="*/ 8346062 w 580"/>
              <a:gd name="T119" fmla="*/ 48270757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24" name="Freeform 370"/>
          <p:cNvSpPr>
            <a:spLocks/>
          </p:cNvSpPr>
          <p:nvPr/>
        </p:nvSpPr>
        <p:spPr bwMode="auto">
          <a:xfrm>
            <a:off x="7612549" y="3349847"/>
            <a:ext cx="95108" cy="126164"/>
          </a:xfrm>
          <a:custGeom>
            <a:avLst/>
            <a:gdLst>
              <a:gd name="T0" fmla="*/ 19592477 w 285"/>
              <a:gd name="T1" fmla="*/ 9256242 h 407"/>
              <a:gd name="T2" fmla="*/ 19592477 w 285"/>
              <a:gd name="T3" fmla="*/ 10220429 h 407"/>
              <a:gd name="T4" fmla="*/ 21231484 w 285"/>
              <a:gd name="T5" fmla="*/ 16455317 h 407"/>
              <a:gd name="T6" fmla="*/ 20263092 w 285"/>
              <a:gd name="T7" fmla="*/ 18319546 h 407"/>
              <a:gd name="T8" fmla="*/ 19220187 w 285"/>
              <a:gd name="T9" fmla="*/ 20697941 h 407"/>
              <a:gd name="T10" fmla="*/ 18177009 w 285"/>
              <a:gd name="T11" fmla="*/ 20697941 h 407"/>
              <a:gd name="T12" fmla="*/ 16687300 w 285"/>
              <a:gd name="T13" fmla="*/ 21597730 h 407"/>
              <a:gd name="T14" fmla="*/ 12887970 w 285"/>
              <a:gd name="T15" fmla="*/ 21919210 h 407"/>
              <a:gd name="T16" fmla="*/ 10876400 w 285"/>
              <a:gd name="T17" fmla="*/ 23461960 h 407"/>
              <a:gd name="T18" fmla="*/ 7300609 w 285"/>
              <a:gd name="T19" fmla="*/ 24940311 h 407"/>
              <a:gd name="T20" fmla="*/ 3128715 w 285"/>
              <a:gd name="T21" fmla="*/ 26161581 h 407"/>
              <a:gd name="T22" fmla="*/ 3128715 w 285"/>
              <a:gd name="T23" fmla="*/ 23783186 h 407"/>
              <a:gd name="T24" fmla="*/ 1117418 w 285"/>
              <a:gd name="T25" fmla="*/ 22561917 h 407"/>
              <a:gd name="T26" fmla="*/ 0 w 285"/>
              <a:gd name="T27" fmla="*/ 21597730 h 407"/>
              <a:gd name="T28" fmla="*/ 2532886 w 285"/>
              <a:gd name="T29" fmla="*/ 21340647 h 407"/>
              <a:gd name="T30" fmla="*/ 3128715 w 285"/>
              <a:gd name="T31" fmla="*/ 19862296 h 407"/>
              <a:gd name="T32" fmla="*/ 4544184 w 285"/>
              <a:gd name="T33" fmla="*/ 18641026 h 407"/>
              <a:gd name="T34" fmla="*/ 6332216 w 285"/>
              <a:gd name="T35" fmla="*/ 17740984 h 407"/>
              <a:gd name="T36" fmla="*/ 4916747 w 285"/>
              <a:gd name="T37" fmla="*/ 16776797 h 407"/>
              <a:gd name="T38" fmla="*/ 5661602 w 285"/>
              <a:gd name="T39" fmla="*/ 14719882 h 407"/>
              <a:gd name="T40" fmla="*/ 7300609 w 285"/>
              <a:gd name="T41" fmla="*/ 14398402 h 407"/>
              <a:gd name="T42" fmla="*/ 5959653 w 285"/>
              <a:gd name="T43" fmla="*/ 14141320 h 407"/>
              <a:gd name="T44" fmla="*/ 4916747 w 285"/>
              <a:gd name="T45" fmla="*/ 14141320 h 407"/>
              <a:gd name="T46" fmla="*/ 3128715 w 285"/>
              <a:gd name="T47" fmla="*/ 13177133 h 407"/>
              <a:gd name="T48" fmla="*/ 1489981 w 285"/>
              <a:gd name="T49" fmla="*/ 13177133 h 407"/>
              <a:gd name="T50" fmla="*/ 1489981 w 285"/>
              <a:gd name="T51" fmla="*/ 12084405 h 407"/>
              <a:gd name="T52" fmla="*/ 3128715 w 285"/>
              <a:gd name="T53" fmla="*/ 10220429 h 407"/>
              <a:gd name="T54" fmla="*/ 2532886 w 285"/>
              <a:gd name="T55" fmla="*/ 8999160 h 407"/>
              <a:gd name="T56" fmla="*/ 1489981 w 285"/>
              <a:gd name="T57" fmla="*/ 7520554 h 407"/>
              <a:gd name="T58" fmla="*/ 2532886 w 285"/>
              <a:gd name="T59" fmla="*/ 6299285 h 407"/>
              <a:gd name="T60" fmla="*/ 5661602 w 285"/>
              <a:gd name="T61" fmla="*/ 6942245 h 407"/>
              <a:gd name="T62" fmla="*/ 8716077 w 285"/>
              <a:gd name="T63" fmla="*/ 7199328 h 407"/>
              <a:gd name="T64" fmla="*/ 10504109 w 285"/>
              <a:gd name="T65" fmla="*/ 5399496 h 407"/>
              <a:gd name="T66" fmla="*/ 8045736 w 285"/>
              <a:gd name="T67" fmla="*/ 4242371 h 407"/>
              <a:gd name="T68" fmla="*/ 9460931 w 285"/>
              <a:gd name="T69" fmla="*/ 3342581 h 407"/>
              <a:gd name="T70" fmla="*/ 9833495 w 285"/>
              <a:gd name="T71" fmla="*/ 835645 h 407"/>
              <a:gd name="T72" fmla="*/ 12887970 w 285"/>
              <a:gd name="T73" fmla="*/ 0 h 407"/>
              <a:gd name="T74" fmla="*/ 14303439 w 285"/>
              <a:gd name="T75" fmla="*/ 1157125 h 407"/>
              <a:gd name="T76" fmla="*/ 14005388 w 285"/>
              <a:gd name="T77" fmla="*/ 3342581 h 407"/>
              <a:gd name="T78" fmla="*/ 12887970 w 285"/>
              <a:gd name="T79" fmla="*/ 4756536 h 407"/>
              <a:gd name="T80" fmla="*/ 11248964 w 285"/>
              <a:gd name="T81" fmla="*/ 6299285 h 407"/>
              <a:gd name="T82" fmla="*/ 14005388 w 285"/>
              <a:gd name="T83" fmla="*/ 8163515 h 407"/>
              <a:gd name="T84" fmla="*/ 15793148 w 285"/>
              <a:gd name="T85" fmla="*/ 5978059 h 407"/>
              <a:gd name="T86" fmla="*/ 17059591 w 285"/>
              <a:gd name="T87" fmla="*/ 7199328 h 407"/>
              <a:gd name="T88" fmla="*/ 17804718 w 285"/>
              <a:gd name="T89" fmla="*/ 8356200 h 407"/>
              <a:gd name="T90" fmla="*/ 20263092 w 285"/>
              <a:gd name="T91" fmla="*/ 8999160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25" name="Freeform 371"/>
          <p:cNvSpPr>
            <a:spLocks/>
          </p:cNvSpPr>
          <p:nvPr/>
        </p:nvSpPr>
        <p:spPr bwMode="auto">
          <a:xfrm>
            <a:off x="7709598" y="3334318"/>
            <a:ext cx="5825" cy="11645"/>
          </a:xfrm>
          <a:custGeom>
            <a:avLst/>
            <a:gdLst>
              <a:gd name="T0" fmla="*/ 354447 w 24"/>
              <a:gd name="T1" fmla="*/ 2668401 h 34"/>
              <a:gd name="T2" fmla="*/ 0 w 24"/>
              <a:gd name="T3" fmla="*/ 1569664 h 34"/>
              <a:gd name="T4" fmla="*/ 354447 w 24"/>
              <a:gd name="T5" fmla="*/ 0 h 34"/>
              <a:gd name="T6" fmla="*/ 945257 w 24"/>
              <a:gd name="T7" fmla="*/ 0 h 34"/>
              <a:gd name="T8" fmla="*/ 945257 w 24"/>
              <a:gd name="T9" fmla="*/ 2275915 h 34"/>
              <a:gd name="T10" fmla="*/ 551317 w 24"/>
              <a:gd name="T11" fmla="*/ 2668401 h 34"/>
              <a:gd name="T12" fmla="*/ 354447 w 24"/>
              <a:gd name="T13" fmla="*/ 2668401 h 34"/>
              <a:gd name="T14" fmla="*/ 354447 w 24"/>
              <a:gd name="T15" fmla="*/ 266840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6" name="Freeform 372"/>
          <p:cNvSpPr>
            <a:spLocks/>
          </p:cNvSpPr>
          <p:nvPr/>
        </p:nvSpPr>
        <p:spPr bwMode="auto">
          <a:xfrm>
            <a:off x="7635842" y="3747748"/>
            <a:ext cx="69875" cy="131987"/>
          </a:xfrm>
          <a:custGeom>
            <a:avLst/>
            <a:gdLst>
              <a:gd name="T0" fmla="*/ 8890529 w 216"/>
              <a:gd name="T1" fmla="*/ 26455859 h 426"/>
              <a:gd name="T2" fmla="*/ 6300523 w 216"/>
              <a:gd name="T3" fmla="*/ 27354935 h 426"/>
              <a:gd name="T4" fmla="*/ 3920331 w 216"/>
              <a:gd name="T5" fmla="*/ 26712810 h 426"/>
              <a:gd name="T6" fmla="*/ 2380192 w 216"/>
              <a:gd name="T7" fmla="*/ 27354935 h 426"/>
              <a:gd name="T8" fmla="*/ 3290094 w 216"/>
              <a:gd name="T9" fmla="*/ 24401008 h 426"/>
              <a:gd name="T10" fmla="*/ 2590271 w 216"/>
              <a:gd name="T11" fmla="*/ 22217935 h 426"/>
              <a:gd name="T12" fmla="*/ 3290094 w 216"/>
              <a:gd name="T13" fmla="*/ 20163083 h 426"/>
              <a:gd name="T14" fmla="*/ 2590271 w 216"/>
              <a:gd name="T15" fmla="*/ 19199896 h 426"/>
              <a:gd name="T16" fmla="*/ 1330060 w 216"/>
              <a:gd name="T17" fmla="*/ 19520958 h 426"/>
              <a:gd name="T18" fmla="*/ 1680104 w 216"/>
              <a:gd name="T19" fmla="*/ 18621882 h 426"/>
              <a:gd name="T20" fmla="*/ 2380192 w 216"/>
              <a:gd name="T21" fmla="*/ 17466107 h 426"/>
              <a:gd name="T22" fmla="*/ 1330060 w 216"/>
              <a:gd name="T23" fmla="*/ 18300819 h 426"/>
              <a:gd name="T24" fmla="*/ 0 w 216"/>
              <a:gd name="T25" fmla="*/ 18300819 h 426"/>
              <a:gd name="T26" fmla="*/ 350044 w 216"/>
              <a:gd name="T27" fmla="*/ 17145045 h 426"/>
              <a:gd name="T28" fmla="*/ 350044 w 216"/>
              <a:gd name="T29" fmla="*/ 15025829 h 426"/>
              <a:gd name="T30" fmla="*/ 1680104 w 216"/>
              <a:gd name="T31" fmla="*/ 13292294 h 426"/>
              <a:gd name="T32" fmla="*/ 2380192 w 216"/>
              <a:gd name="T33" fmla="*/ 10209891 h 426"/>
              <a:gd name="T34" fmla="*/ 2590271 w 216"/>
              <a:gd name="T35" fmla="*/ 3917115 h 426"/>
              <a:gd name="T36" fmla="*/ 2590271 w 216"/>
              <a:gd name="T37" fmla="*/ 1862264 h 426"/>
              <a:gd name="T38" fmla="*/ 4970198 w 216"/>
              <a:gd name="T39" fmla="*/ 642125 h 426"/>
              <a:gd name="T40" fmla="*/ 6930496 w 216"/>
              <a:gd name="T41" fmla="*/ 1541202 h 426"/>
              <a:gd name="T42" fmla="*/ 11760729 w 216"/>
              <a:gd name="T43" fmla="*/ 642125 h 426"/>
              <a:gd name="T44" fmla="*/ 12810860 w 216"/>
              <a:gd name="T45" fmla="*/ 1541202 h 426"/>
              <a:gd name="T46" fmla="*/ 15120937 w 216"/>
              <a:gd name="T47" fmla="*/ 3018039 h 426"/>
              <a:gd name="T48" fmla="*/ 14770894 w 216"/>
              <a:gd name="T49" fmla="*/ 4238178 h 426"/>
              <a:gd name="T50" fmla="*/ 11760729 w 216"/>
              <a:gd name="T51" fmla="*/ 6870789 h 426"/>
              <a:gd name="T52" fmla="*/ 11410685 w 216"/>
              <a:gd name="T53" fmla="*/ 10209891 h 426"/>
              <a:gd name="T54" fmla="*/ 11760729 w 216"/>
              <a:gd name="T55" fmla="*/ 12971231 h 426"/>
              <a:gd name="T56" fmla="*/ 9520502 w 216"/>
              <a:gd name="T57" fmla="*/ 13548992 h 426"/>
              <a:gd name="T58" fmla="*/ 10220590 w 216"/>
              <a:gd name="T59" fmla="*/ 15025829 h 426"/>
              <a:gd name="T60" fmla="*/ 11410685 w 216"/>
              <a:gd name="T61" fmla="*/ 17145045 h 426"/>
              <a:gd name="T62" fmla="*/ 9520502 w 216"/>
              <a:gd name="T63" fmla="*/ 19199896 h 426"/>
              <a:gd name="T64" fmla="*/ 11200606 w 216"/>
              <a:gd name="T65" fmla="*/ 20740844 h 426"/>
              <a:gd name="T66" fmla="*/ 10220590 w 216"/>
              <a:gd name="T67" fmla="*/ 22860060 h 426"/>
              <a:gd name="T68" fmla="*/ 9170458 w 216"/>
              <a:gd name="T69" fmla="*/ 2594221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27" name="Freeform 373"/>
          <p:cNvSpPr>
            <a:spLocks/>
          </p:cNvSpPr>
          <p:nvPr/>
        </p:nvSpPr>
        <p:spPr bwMode="auto">
          <a:xfrm>
            <a:off x="7907577" y="3413899"/>
            <a:ext cx="79581" cy="83461"/>
          </a:xfrm>
          <a:custGeom>
            <a:avLst/>
            <a:gdLst>
              <a:gd name="T0" fmla="*/ 17800201 w 238"/>
              <a:gd name="T1" fmla="*/ 2456428 h 272"/>
              <a:gd name="T2" fmla="*/ 16753050 w 238"/>
              <a:gd name="T3" fmla="*/ 5038589 h 272"/>
              <a:gd name="T4" fmla="*/ 15332053 w 238"/>
              <a:gd name="T5" fmla="*/ 5353548 h 272"/>
              <a:gd name="T6" fmla="*/ 16379204 w 238"/>
              <a:gd name="T7" fmla="*/ 6235182 h 272"/>
              <a:gd name="T8" fmla="*/ 16753050 w 238"/>
              <a:gd name="T9" fmla="*/ 6550140 h 272"/>
              <a:gd name="T10" fmla="*/ 15706172 w 238"/>
              <a:gd name="T11" fmla="*/ 8250667 h 272"/>
              <a:gd name="T12" fmla="*/ 14733681 w 238"/>
              <a:gd name="T13" fmla="*/ 10077178 h 272"/>
              <a:gd name="T14" fmla="*/ 12938838 w 238"/>
              <a:gd name="T15" fmla="*/ 10077178 h 272"/>
              <a:gd name="T16" fmla="*/ 11817027 w 238"/>
              <a:gd name="T17" fmla="*/ 10392137 h 272"/>
              <a:gd name="T18" fmla="*/ 12190873 w 238"/>
              <a:gd name="T19" fmla="*/ 11210779 h 272"/>
              <a:gd name="T20" fmla="*/ 12938838 w 238"/>
              <a:gd name="T21" fmla="*/ 12722581 h 272"/>
              <a:gd name="T22" fmla="*/ 12190873 w 238"/>
              <a:gd name="T23" fmla="*/ 14234133 h 272"/>
              <a:gd name="T24" fmla="*/ 12190873 w 238"/>
              <a:gd name="T25" fmla="*/ 14800808 h 272"/>
              <a:gd name="T26" fmla="*/ 11517841 w 238"/>
              <a:gd name="T27" fmla="*/ 15619701 h 272"/>
              <a:gd name="T28" fmla="*/ 12190873 w 238"/>
              <a:gd name="T29" fmla="*/ 16249619 h 272"/>
              <a:gd name="T30" fmla="*/ 10396030 w 238"/>
              <a:gd name="T31" fmla="*/ 17131252 h 272"/>
              <a:gd name="T32" fmla="*/ 10769876 w 238"/>
              <a:gd name="T33" fmla="*/ 15619701 h 272"/>
              <a:gd name="T34" fmla="*/ 9423539 w 238"/>
              <a:gd name="T35" fmla="*/ 13604215 h 272"/>
              <a:gd name="T36" fmla="*/ 7329510 w 238"/>
              <a:gd name="T37" fmla="*/ 12722581 h 272"/>
              <a:gd name="T38" fmla="*/ 5833580 w 238"/>
              <a:gd name="T39" fmla="*/ 12407622 h 272"/>
              <a:gd name="T40" fmla="*/ 4936296 w 238"/>
              <a:gd name="T41" fmla="*/ 12722581 h 272"/>
              <a:gd name="T42" fmla="*/ 4562177 w 238"/>
              <a:gd name="T43" fmla="*/ 13289256 h 272"/>
              <a:gd name="T44" fmla="*/ 2019369 w 238"/>
              <a:gd name="T45" fmla="*/ 13289256 h 272"/>
              <a:gd name="T46" fmla="*/ 1047151 w 238"/>
              <a:gd name="T47" fmla="*/ 12407622 h 272"/>
              <a:gd name="T48" fmla="*/ 1346337 w 238"/>
              <a:gd name="T49" fmla="*/ 10392137 h 272"/>
              <a:gd name="T50" fmla="*/ 3814211 w 238"/>
              <a:gd name="T51" fmla="*/ 7369033 h 272"/>
              <a:gd name="T52" fmla="*/ 5833580 w 238"/>
              <a:gd name="T53" fmla="*/ 3527037 h 272"/>
              <a:gd name="T54" fmla="*/ 8002542 w 238"/>
              <a:gd name="T55" fmla="*/ 4156955 h 272"/>
              <a:gd name="T56" fmla="*/ 7329510 w 238"/>
              <a:gd name="T57" fmla="*/ 5353548 h 272"/>
              <a:gd name="T58" fmla="*/ 7329510 w 238"/>
              <a:gd name="T59" fmla="*/ 7054075 h 272"/>
              <a:gd name="T60" fmla="*/ 9423539 w 238"/>
              <a:gd name="T61" fmla="*/ 7998700 h 272"/>
              <a:gd name="T62" fmla="*/ 10769876 w 238"/>
              <a:gd name="T63" fmla="*/ 7054075 h 272"/>
              <a:gd name="T64" fmla="*/ 9797658 w 238"/>
              <a:gd name="T65" fmla="*/ 5353548 h 272"/>
              <a:gd name="T66" fmla="*/ 10396030 w 238"/>
              <a:gd name="T67" fmla="*/ 4156955 h 272"/>
              <a:gd name="T68" fmla="*/ 8376662 w 238"/>
              <a:gd name="T69" fmla="*/ 3527037 h 272"/>
              <a:gd name="T70" fmla="*/ 9124353 w 238"/>
              <a:gd name="T71" fmla="*/ 2456428 h 272"/>
              <a:gd name="T72" fmla="*/ 9124353 w 238"/>
              <a:gd name="T73" fmla="*/ 1511552 h 272"/>
              <a:gd name="T74" fmla="*/ 11817027 w 238"/>
              <a:gd name="T75" fmla="*/ 314959 h 272"/>
              <a:gd name="T76" fmla="*/ 15332053 w 238"/>
              <a:gd name="T77" fmla="*/ 0 h 272"/>
              <a:gd name="T78" fmla="*/ 16753050 w 238"/>
              <a:gd name="T79" fmla="*/ 944626 h 272"/>
              <a:gd name="T80" fmla="*/ 17127169 w 238"/>
              <a:gd name="T81" fmla="*/ 1196593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28" name="Freeform 374"/>
          <p:cNvSpPr>
            <a:spLocks/>
          </p:cNvSpPr>
          <p:nvPr/>
        </p:nvSpPr>
        <p:spPr bwMode="auto">
          <a:xfrm>
            <a:off x="7886228" y="3476011"/>
            <a:ext cx="79577" cy="62111"/>
          </a:xfrm>
          <a:custGeom>
            <a:avLst/>
            <a:gdLst>
              <a:gd name="T0" fmla="*/ 0 w 244"/>
              <a:gd name="T1" fmla="*/ 2526849 h 197"/>
              <a:gd name="T2" fmla="*/ 2276978 w 244"/>
              <a:gd name="T3" fmla="*/ 1263295 h 197"/>
              <a:gd name="T4" fmla="*/ 3344245 w 244"/>
              <a:gd name="T5" fmla="*/ 930904 h 197"/>
              <a:gd name="T6" fmla="*/ 4340556 w 244"/>
              <a:gd name="T7" fmla="*/ 930904 h 197"/>
              <a:gd name="T8" fmla="*/ 5692445 w 244"/>
              <a:gd name="T9" fmla="*/ 930904 h 197"/>
              <a:gd name="T10" fmla="*/ 5692445 w 244"/>
              <a:gd name="T11" fmla="*/ 332392 h 197"/>
              <a:gd name="T12" fmla="*/ 6617534 w 244"/>
              <a:gd name="T13" fmla="*/ 930904 h 197"/>
              <a:gd name="T14" fmla="*/ 7684801 w 244"/>
              <a:gd name="T15" fmla="*/ 930904 h 197"/>
              <a:gd name="T16" fmla="*/ 9036690 w 244"/>
              <a:gd name="T17" fmla="*/ 930904 h 197"/>
              <a:gd name="T18" fmla="*/ 8325268 w 244"/>
              <a:gd name="T19" fmla="*/ 332392 h 197"/>
              <a:gd name="T20" fmla="*/ 9392534 w 244"/>
              <a:gd name="T21" fmla="*/ 332392 h 197"/>
              <a:gd name="T22" fmla="*/ 10033001 w 244"/>
              <a:gd name="T23" fmla="*/ 332392 h 197"/>
              <a:gd name="T24" fmla="*/ 10246401 w 244"/>
              <a:gd name="T25" fmla="*/ 0 h 197"/>
              <a:gd name="T26" fmla="*/ 11313668 w 244"/>
              <a:gd name="T27" fmla="*/ 332392 h 197"/>
              <a:gd name="T28" fmla="*/ 11669512 w 244"/>
              <a:gd name="T29" fmla="*/ 332392 h 197"/>
              <a:gd name="T30" fmla="*/ 12665824 w 244"/>
              <a:gd name="T31" fmla="*/ 1928337 h 197"/>
              <a:gd name="T32" fmla="*/ 13661868 w 244"/>
              <a:gd name="T33" fmla="*/ 1263295 h 197"/>
              <a:gd name="T34" fmla="*/ 14942802 w 244"/>
              <a:gd name="T35" fmla="*/ 2526849 h 197"/>
              <a:gd name="T36" fmla="*/ 14942802 w 244"/>
              <a:gd name="T37" fmla="*/ 3391222 h 197"/>
              <a:gd name="T38" fmla="*/ 14586957 w 244"/>
              <a:gd name="T39" fmla="*/ 4056264 h 197"/>
              <a:gd name="T40" fmla="*/ 14586957 w 244"/>
              <a:gd name="T41" fmla="*/ 4987168 h 197"/>
              <a:gd name="T42" fmla="*/ 15938846 w 244"/>
              <a:gd name="T43" fmla="*/ 4987168 h 197"/>
              <a:gd name="T44" fmla="*/ 16294691 w 244"/>
              <a:gd name="T45" fmla="*/ 5652209 h 197"/>
              <a:gd name="T46" fmla="*/ 17361957 w 244"/>
              <a:gd name="T47" fmla="*/ 6583113 h 197"/>
              <a:gd name="T48" fmla="*/ 17361957 w 244"/>
              <a:gd name="T49" fmla="*/ 7780136 h 197"/>
              <a:gd name="T50" fmla="*/ 16294691 w 244"/>
              <a:gd name="T51" fmla="*/ 9375823 h 197"/>
              <a:gd name="T52" fmla="*/ 15938846 w 244"/>
              <a:gd name="T53" fmla="*/ 8711040 h 197"/>
              <a:gd name="T54" fmla="*/ 15654224 w 244"/>
              <a:gd name="T55" fmla="*/ 9375823 h 197"/>
              <a:gd name="T56" fmla="*/ 14942802 w 244"/>
              <a:gd name="T57" fmla="*/ 9708473 h 197"/>
              <a:gd name="T58" fmla="*/ 14586957 w 244"/>
              <a:gd name="T59" fmla="*/ 10639377 h 197"/>
              <a:gd name="T60" fmla="*/ 14586957 w 244"/>
              <a:gd name="T61" fmla="*/ 11503750 h 197"/>
              <a:gd name="T62" fmla="*/ 15654224 w 244"/>
              <a:gd name="T63" fmla="*/ 12102262 h 197"/>
              <a:gd name="T64" fmla="*/ 14942802 w 244"/>
              <a:gd name="T65" fmla="*/ 13099695 h 197"/>
              <a:gd name="T66" fmla="*/ 14942802 w 244"/>
              <a:gd name="T67" fmla="*/ 12767304 h 197"/>
              <a:gd name="T68" fmla="*/ 13661868 w 244"/>
              <a:gd name="T69" fmla="*/ 13099695 h 197"/>
              <a:gd name="T70" fmla="*/ 13377246 w 244"/>
              <a:gd name="T71" fmla="*/ 12767304 h 197"/>
              <a:gd name="T72" fmla="*/ 12665824 w 244"/>
              <a:gd name="T73" fmla="*/ 11836400 h 197"/>
              <a:gd name="T74" fmla="*/ 11669512 w 244"/>
              <a:gd name="T75" fmla="*/ 11503750 h 197"/>
              <a:gd name="T76" fmla="*/ 10958090 w 244"/>
              <a:gd name="T77" fmla="*/ 11503750 h 197"/>
              <a:gd name="T78" fmla="*/ 10958090 w 244"/>
              <a:gd name="T79" fmla="*/ 10639377 h 197"/>
              <a:gd name="T80" fmla="*/ 10246401 w 244"/>
              <a:gd name="T81" fmla="*/ 9974335 h 197"/>
              <a:gd name="T82" fmla="*/ 10958090 w 244"/>
              <a:gd name="T83" fmla="*/ 9375823 h 197"/>
              <a:gd name="T84" fmla="*/ 10246401 w 244"/>
              <a:gd name="T85" fmla="*/ 9375823 h 197"/>
              <a:gd name="T86" fmla="*/ 10033001 w 244"/>
              <a:gd name="T87" fmla="*/ 9974335 h 197"/>
              <a:gd name="T88" fmla="*/ 9036690 w 244"/>
              <a:gd name="T89" fmla="*/ 9974335 h 197"/>
              <a:gd name="T90" fmla="*/ 7969423 w 244"/>
              <a:gd name="T91" fmla="*/ 10639377 h 197"/>
              <a:gd name="T92" fmla="*/ 7684801 w 244"/>
              <a:gd name="T93" fmla="*/ 9974335 h 197"/>
              <a:gd name="T94" fmla="*/ 7684801 w 244"/>
              <a:gd name="T95" fmla="*/ 9708473 h 197"/>
              <a:gd name="T96" fmla="*/ 7684801 w 244"/>
              <a:gd name="T97" fmla="*/ 9375823 h 197"/>
              <a:gd name="T98" fmla="*/ 7969423 w 244"/>
              <a:gd name="T99" fmla="*/ 8378390 h 197"/>
              <a:gd name="T100" fmla="*/ 6973379 w 244"/>
              <a:gd name="T101" fmla="*/ 7780136 h 197"/>
              <a:gd name="T102" fmla="*/ 5977067 w 244"/>
              <a:gd name="T103" fmla="*/ 7447486 h 197"/>
              <a:gd name="T104" fmla="*/ 5407823 w 244"/>
              <a:gd name="T105" fmla="*/ 7447486 h 197"/>
              <a:gd name="T106" fmla="*/ 5407823 w 244"/>
              <a:gd name="T107" fmla="*/ 6583113 h 197"/>
              <a:gd name="T108" fmla="*/ 4340556 w 244"/>
              <a:gd name="T109" fmla="*/ 7115094 h 197"/>
              <a:gd name="T110" fmla="*/ 3700089 w 244"/>
              <a:gd name="T111" fmla="*/ 6583113 h 197"/>
              <a:gd name="T112" fmla="*/ 3344245 w 244"/>
              <a:gd name="T113" fmla="*/ 4987168 h 197"/>
              <a:gd name="T114" fmla="*/ 2988667 w 244"/>
              <a:gd name="T115" fmla="*/ 4388656 h 197"/>
              <a:gd name="T116" fmla="*/ 1992356 w 244"/>
              <a:gd name="T117" fmla="*/ 5319559 h 197"/>
              <a:gd name="T118" fmla="*/ 1423111 w 244"/>
              <a:gd name="T119" fmla="*/ 4987168 h 197"/>
              <a:gd name="T120" fmla="*/ 711689 w 244"/>
              <a:gd name="T121" fmla="*/ 4056264 h 197"/>
              <a:gd name="T122" fmla="*/ 0 w 244"/>
              <a:gd name="T123" fmla="*/ 2526849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9" name="Freeform 375"/>
          <p:cNvSpPr>
            <a:spLocks/>
          </p:cNvSpPr>
          <p:nvPr/>
        </p:nvSpPr>
        <p:spPr bwMode="auto">
          <a:xfrm>
            <a:off x="8012391" y="3724454"/>
            <a:ext cx="21351" cy="40759"/>
          </a:xfrm>
          <a:custGeom>
            <a:avLst/>
            <a:gdLst>
              <a:gd name="T0" fmla="*/ 3640506 w 66"/>
              <a:gd name="T1" fmla="*/ 0 h 136"/>
              <a:gd name="T2" fmla="*/ 3920443 w 66"/>
              <a:gd name="T3" fmla="*/ 300523 h 136"/>
              <a:gd name="T4" fmla="*/ 3920443 w 66"/>
              <a:gd name="T5" fmla="*/ 1141547 h 136"/>
              <a:gd name="T6" fmla="*/ 3920443 w 66"/>
              <a:gd name="T7" fmla="*/ 2042872 h 136"/>
              <a:gd name="T8" fmla="*/ 3920443 w 66"/>
              <a:gd name="T9" fmla="*/ 2283339 h 136"/>
              <a:gd name="T10" fmla="*/ 4620551 w 66"/>
              <a:gd name="T11" fmla="*/ 3064308 h 136"/>
              <a:gd name="T12" fmla="*/ 3920443 w 66"/>
              <a:gd name="T13" fmla="*/ 4506378 h 136"/>
              <a:gd name="T14" fmla="*/ 3640506 w 66"/>
              <a:gd name="T15" fmla="*/ 5407703 h 136"/>
              <a:gd name="T16" fmla="*/ 3640506 w 66"/>
              <a:gd name="T17" fmla="*/ 7330463 h 136"/>
              <a:gd name="T18" fmla="*/ 3290453 w 66"/>
              <a:gd name="T19" fmla="*/ 8171732 h 136"/>
              <a:gd name="T20" fmla="*/ 2240291 w 66"/>
              <a:gd name="T21" fmla="*/ 8171732 h 136"/>
              <a:gd name="T22" fmla="*/ 2240291 w 66"/>
              <a:gd name="T23" fmla="*/ 7871209 h 136"/>
              <a:gd name="T24" fmla="*/ 1260246 w 66"/>
              <a:gd name="T25" fmla="*/ 7871209 h 136"/>
              <a:gd name="T26" fmla="*/ 910193 w 66"/>
              <a:gd name="T27" fmla="*/ 7330463 h 136"/>
              <a:gd name="T28" fmla="*/ 1260246 w 66"/>
              <a:gd name="T29" fmla="*/ 7030185 h 136"/>
              <a:gd name="T30" fmla="*/ 1260246 w 66"/>
              <a:gd name="T31" fmla="*/ 6429139 h 136"/>
              <a:gd name="T32" fmla="*/ 350054 w 66"/>
              <a:gd name="T33" fmla="*/ 6429139 h 136"/>
              <a:gd name="T34" fmla="*/ 910193 w 66"/>
              <a:gd name="T35" fmla="*/ 5948448 h 136"/>
              <a:gd name="T36" fmla="*/ 910193 w 66"/>
              <a:gd name="T37" fmla="*/ 5407703 h 136"/>
              <a:gd name="T38" fmla="*/ 350054 w 66"/>
              <a:gd name="T39" fmla="*/ 5948448 h 136"/>
              <a:gd name="T40" fmla="*/ 0 w 66"/>
              <a:gd name="T41" fmla="*/ 5407703 h 136"/>
              <a:gd name="T42" fmla="*/ 350054 w 66"/>
              <a:gd name="T43" fmla="*/ 5407703 h 136"/>
              <a:gd name="T44" fmla="*/ 910193 w 66"/>
              <a:gd name="T45" fmla="*/ 5107425 h 136"/>
              <a:gd name="T46" fmla="*/ 350054 w 66"/>
              <a:gd name="T47" fmla="*/ 4506378 h 136"/>
              <a:gd name="T48" fmla="*/ 0 w 66"/>
              <a:gd name="T49" fmla="*/ 4206100 h 136"/>
              <a:gd name="T50" fmla="*/ 0 w 66"/>
              <a:gd name="T51" fmla="*/ 3965632 h 136"/>
              <a:gd name="T52" fmla="*/ 350054 w 66"/>
              <a:gd name="T53" fmla="*/ 3965632 h 136"/>
              <a:gd name="T54" fmla="*/ 0 w 66"/>
              <a:gd name="T55" fmla="*/ 3064308 h 136"/>
              <a:gd name="T56" fmla="*/ 350054 w 66"/>
              <a:gd name="T57" fmla="*/ 2583618 h 136"/>
              <a:gd name="T58" fmla="*/ 1610300 w 66"/>
              <a:gd name="T59" fmla="*/ 2042872 h 136"/>
              <a:gd name="T60" fmla="*/ 2240291 w 66"/>
              <a:gd name="T61" fmla="*/ 2042872 h 136"/>
              <a:gd name="T62" fmla="*/ 2240291 w 66"/>
              <a:gd name="T63" fmla="*/ 1442070 h 136"/>
              <a:gd name="T64" fmla="*/ 2590345 w 66"/>
              <a:gd name="T65" fmla="*/ 1442070 h 136"/>
              <a:gd name="T66" fmla="*/ 3290453 w 66"/>
              <a:gd name="T67" fmla="*/ 1442070 h 136"/>
              <a:gd name="T68" fmla="*/ 3640506 w 66"/>
              <a:gd name="T69" fmla="*/ 1442070 h 136"/>
              <a:gd name="T70" fmla="*/ 3290453 w 66"/>
              <a:gd name="T71" fmla="*/ 600801 h 136"/>
              <a:gd name="T72" fmla="*/ 3640506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30" name="Freeform 376"/>
          <p:cNvSpPr>
            <a:spLocks/>
          </p:cNvSpPr>
          <p:nvPr/>
        </p:nvSpPr>
        <p:spPr bwMode="auto">
          <a:xfrm>
            <a:off x="7734833" y="3487657"/>
            <a:ext cx="271735" cy="254266"/>
          </a:xfrm>
          <a:custGeom>
            <a:avLst/>
            <a:gdLst>
              <a:gd name="T0" fmla="*/ 15713938 w 824"/>
              <a:gd name="T1" fmla="*/ 40137683 h 818"/>
              <a:gd name="T2" fmla="*/ 16077522 w 824"/>
              <a:gd name="T3" fmla="*/ 36841307 h 818"/>
              <a:gd name="T4" fmla="*/ 18041899 w 824"/>
              <a:gd name="T5" fmla="*/ 36841307 h 818"/>
              <a:gd name="T6" fmla="*/ 16077522 w 824"/>
              <a:gd name="T7" fmla="*/ 33868315 h 818"/>
              <a:gd name="T8" fmla="*/ 16077522 w 824"/>
              <a:gd name="T9" fmla="*/ 29925681 h 818"/>
              <a:gd name="T10" fmla="*/ 12003658 w 824"/>
              <a:gd name="T11" fmla="*/ 26629305 h 818"/>
              <a:gd name="T12" fmla="*/ 10621338 w 824"/>
              <a:gd name="T13" fmla="*/ 24431722 h 818"/>
              <a:gd name="T14" fmla="*/ 8875435 w 824"/>
              <a:gd name="T15" fmla="*/ 22686671 h 818"/>
              <a:gd name="T16" fmla="*/ 4073864 w 824"/>
              <a:gd name="T17" fmla="*/ 21135346 h 818"/>
              <a:gd name="T18" fmla="*/ 727437 w 824"/>
              <a:gd name="T19" fmla="*/ 19648850 h 818"/>
              <a:gd name="T20" fmla="*/ 1745903 w 824"/>
              <a:gd name="T21" fmla="*/ 18420654 h 818"/>
              <a:gd name="T22" fmla="*/ 1382319 w 824"/>
              <a:gd name="T23" fmla="*/ 17192712 h 818"/>
              <a:gd name="T24" fmla="*/ 363853 w 824"/>
              <a:gd name="T25" fmla="*/ 16287899 h 818"/>
              <a:gd name="T26" fmla="*/ 3710280 w 824"/>
              <a:gd name="T27" fmla="*/ 16029345 h 818"/>
              <a:gd name="T28" fmla="*/ 6183621 w 824"/>
              <a:gd name="T29" fmla="*/ 14478020 h 818"/>
              <a:gd name="T30" fmla="*/ 9530048 w 824"/>
              <a:gd name="T31" fmla="*/ 16287899 h 818"/>
              <a:gd name="T32" fmla="*/ 13313153 w 824"/>
              <a:gd name="T33" fmla="*/ 15447661 h 818"/>
              <a:gd name="T34" fmla="*/ 14695472 w 824"/>
              <a:gd name="T35" fmla="*/ 15124278 h 818"/>
              <a:gd name="T36" fmla="*/ 14331619 w 824"/>
              <a:gd name="T37" fmla="*/ 12021882 h 818"/>
              <a:gd name="T38" fmla="*/ 16077522 w 824"/>
              <a:gd name="T39" fmla="*/ 9048889 h 818"/>
              <a:gd name="T40" fmla="*/ 19423949 w 824"/>
              <a:gd name="T41" fmla="*/ 11181644 h 818"/>
              <a:gd name="T42" fmla="*/ 22479617 w 824"/>
              <a:gd name="T43" fmla="*/ 10276831 h 818"/>
              <a:gd name="T44" fmla="*/ 25826043 w 824"/>
              <a:gd name="T45" fmla="*/ 7885268 h 818"/>
              <a:gd name="T46" fmla="*/ 29027091 w 824"/>
              <a:gd name="T47" fmla="*/ 3619505 h 818"/>
              <a:gd name="T48" fmla="*/ 33391984 w 824"/>
              <a:gd name="T49" fmla="*/ 517108 h 818"/>
              <a:gd name="T50" fmla="*/ 35428916 w 824"/>
              <a:gd name="T51" fmla="*/ 2714692 h 818"/>
              <a:gd name="T52" fmla="*/ 37829701 w 824"/>
              <a:gd name="T53" fmla="*/ 4459743 h 818"/>
              <a:gd name="T54" fmla="*/ 40521515 w 824"/>
              <a:gd name="T55" fmla="*/ 5106001 h 818"/>
              <a:gd name="T56" fmla="*/ 41248953 w 824"/>
              <a:gd name="T57" fmla="*/ 7239010 h 818"/>
              <a:gd name="T58" fmla="*/ 43867942 w 824"/>
              <a:gd name="T59" fmla="*/ 6657326 h 818"/>
              <a:gd name="T60" fmla="*/ 44595380 w 824"/>
              <a:gd name="T61" fmla="*/ 8725506 h 818"/>
              <a:gd name="T62" fmla="*/ 47359749 w 824"/>
              <a:gd name="T63" fmla="*/ 10276831 h 818"/>
              <a:gd name="T64" fmla="*/ 51142854 w 824"/>
              <a:gd name="T65" fmla="*/ 10276831 h 818"/>
              <a:gd name="T66" fmla="*/ 54125427 w 824"/>
              <a:gd name="T67" fmla="*/ 12021882 h 818"/>
              <a:gd name="T68" fmla="*/ 56599037 w 824"/>
              <a:gd name="T69" fmla="*/ 12345011 h 818"/>
              <a:gd name="T70" fmla="*/ 59945464 w 824"/>
              <a:gd name="T71" fmla="*/ 13896336 h 818"/>
              <a:gd name="T72" fmla="*/ 56962621 w 824"/>
              <a:gd name="T73" fmla="*/ 18420654 h 818"/>
              <a:gd name="T74" fmla="*/ 56599037 w 824"/>
              <a:gd name="T75" fmla="*/ 22363288 h 818"/>
              <a:gd name="T76" fmla="*/ 54125427 w 824"/>
              <a:gd name="T77" fmla="*/ 22686671 h 818"/>
              <a:gd name="T78" fmla="*/ 53470815 w 824"/>
              <a:gd name="T79" fmla="*/ 23914613 h 818"/>
              <a:gd name="T80" fmla="*/ 51797466 w 824"/>
              <a:gd name="T81" fmla="*/ 26887860 h 818"/>
              <a:gd name="T82" fmla="*/ 49396681 w 824"/>
              <a:gd name="T83" fmla="*/ 30830494 h 818"/>
              <a:gd name="T84" fmla="*/ 54125427 w 824"/>
              <a:gd name="T85" fmla="*/ 31153623 h 818"/>
              <a:gd name="T86" fmla="*/ 54125427 w 824"/>
              <a:gd name="T87" fmla="*/ 34773128 h 818"/>
              <a:gd name="T88" fmla="*/ 53106961 w 824"/>
              <a:gd name="T89" fmla="*/ 36195049 h 818"/>
              <a:gd name="T90" fmla="*/ 54489281 w 824"/>
              <a:gd name="T91" fmla="*/ 39297445 h 818"/>
              <a:gd name="T92" fmla="*/ 55507747 w 824"/>
              <a:gd name="T93" fmla="*/ 42335267 h 818"/>
              <a:gd name="T94" fmla="*/ 55871600 w 824"/>
              <a:gd name="T95" fmla="*/ 44726830 h 818"/>
              <a:gd name="T96" fmla="*/ 51142854 w 824"/>
              <a:gd name="T97" fmla="*/ 48346335 h 818"/>
              <a:gd name="T98" fmla="*/ 47068720 w 824"/>
              <a:gd name="T99" fmla="*/ 48604889 h 818"/>
              <a:gd name="T100" fmla="*/ 43649738 w 824"/>
              <a:gd name="T101" fmla="*/ 47506097 h 818"/>
              <a:gd name="T102" fmla="*/ 38193285 w 824"/>
              <a:gd name="T103" fmla="*/ 47506097 h 818"/>
              <a:gd name="T104" fmla="*/ 35719944 w 824"/>
              <a:gd name="T105" fmla="*/ 51707285 h 818"/>
              <a:gd name="T106" fmla="*/ 33100955 w 824"/>
              <a:gd name="T107" fmla="*/ 52870652 h 818"/>
              <a:gd name="T108" fmla="*/ 30627345 w 824"/>
              <a:gd name="T109" fmla="*/ 52547523 h 818"/>
              <a:gd name="T110" fmla="*/ 28299384 w 824"/>
              <a:gd name="T111" fmla="*/ 51707285 h 818"/>
              <a:gd name="T112" fmla="*/ 24952957 w 824"/>
              <a:gd name="T113" fmla="*/ 51448731 h 818"/>
              <a:gd name="T114" fmla="*/ 21170122 w 824"/>
              <a:gd name="T115" fmla="*/ 51448731 h 818"/>
              <a:gd name="T116" fmla="*/ 19133190 w 824"/>
              <a:gd name="T117" fmla="*/ 50479089 h 818"/>
              <a:gd name="T118" fmla="*/ 15350085 w 824"/>
              <a:gd name="T119" fmla="*/ 49251147 h 818"/>
              <a:gd name="T120" fmla="*/ 15350085 w 824"/>
              <a:gd name="T121" fmla="*/ 47829226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31" name="Freeform 377"/>
          <p:cNvSpPr>
            <a:spLocks/>
          </p:cNvSpPr>
          <p:nvPr/>
        </p:nvSpPr>
        <p:spPr bwMode="auto">
          <a:xfrm>
            <a:off x="8006569" y="3260562"/>
            <a:ext cx="48525" cy="42702"/>
          </a:xfrm>
          <a:custGeom>
            <a:avLst/>
            <a:gdLst>
              <a:gd name="T0" fmla="*/ 0 w 151"/>
              <a:gd name="T1" fmla="*/ 6871556 h 141"/>
              <a:gd name="T2" fmla="*/ 690711 w 151"/>
              <a:gd name="T3" fmla="*/ 5214971 h 141"/>
              <a:gd name="T4" fmla="*/ 1312562 w 151"/>
              <a:gd name="T5" fmla="*/ 4601431 h 141"/>
              <a:gd name="T6" fmla="*/ 2210382 w 151"/>
              <a:gd name="T7" fmla="*/ 4908325 h 141"/>
              <a:gd name="T8" fmla="*/ 2901356 w 151"/>
              <a:gd name="T9" fmla="*/ 4601431 h 141"/>
              <a:gd name="T10" fmla="*/ 4904630 w 151"/>
              <a:gd name="T11" fmla="*/ 4601431 h 141"/>
              <a:gd name="T12" fmla="*/ 5180862 w 151"/>
              <a:gd name="T13" fmla="*/ 3742424 h 141"/>
              <a:gd name="T14" fmla="*/ 7115012 w 151"/>
              <a:gd name="T15" fmla="*/ 1165653 h 141"/>
              <a:gd name="T16" fmla="*/ 9049162 w 151"/>
              <a:gd name="T17" fmla="*/ 613541 h 141"/>
              <a:gd name="T18" fmla="*/ 9394780 w 151"/>
              <a:gd name="T19" fmla="*/ 859006 h 141"/>
              <a:gd name="T20" fmla="*/ 10085492 w 151"/>
              <a:gd name="T21" fmla="*/ 0 h 141"/>
              <a:gd name="T22" fmla="*/ 10430847 w 151"/>
              <a:gd name="T23" fmla="*/ 0 h 141"/>
              <a:gd name="T24" fmla="*/ 9394780 w 151"/>
              <a:gd name="T25" fmla="*/ 1779193 h 141"/>
              <a:gd name="T26" fmla="*/ 10085492 w 151"/>
              <a:gd name="T27" fmla="*/ 2086088 h 141"/>
              <a:gd name="T28" fmla="*/ 10085492 w 151"/>
              <a:gd name="T29" fmla="*/ 3742424 h 141"/>
              <a:gd name="T30" fmla="*/ 9394780 w 151"/>
              <a:gd name="T31" fmla="*/ 4049318 h 141"/>
              <a:gd name="T32" fmla="*/ 9049162 w 151"/>
              <a:gd name="T33" fmla="*/ 5214971 h 141"/>
              <a:gd name="T34" fmla="*/ 5871573 w 151"/>
              <a:gd name="T35" fmla="*/ 5767084 h 141"/>
              <a:gd name="T36" fmla="*/ 4904630 w 151"/>
              <a:gd name="T37" fmla="*/ 5214971 h 141"/>
              <a:gd name="T38" fmla="*/ 3868300 w 151"/>
              <a:gd name="T39" fmla="*/ 5214971 h 141"/>
              <a:gd name="T40" fmla="*/ 3522944 w 151"/>
              <a:gd name="T41" fmla="*/ 5214971 h 141"/>
              <a:gd name="T42" fmla="*/ 2556000 w 151"/>
              <a:gd name="T43" fmla="*/ 5767084 h 141"/>
              <a:gd name="T44" fmla="*/ 2556000 w 151"/>
              <a:gd name="T45" fmla="*/ 6871556 h 141"/>
              <a:gd name="T46" fmla="*/ 2210382 w 151"/>
              <a:gd name="T47" fmla="*/ 7730562 h 141"/>
              <a:gd name="T48" fmla="*/ 1312562 w 151"/>
              <a:gd name="T49" fmla="*/ 8037209 h 141"/>
              <a:gd name="T50" fmla="*/ 1312562 w 151"/>
              <a:gd name="T51" fmla="*/ 8650749 h 141"/>
              <a:gd name="T52" fmla="*/ 690711 w 151"/>
              <a:gd name="T53" fmla="*/ 7730562 h 141"/>
              <a:gd name="T54" fmla="*/ 0 w 151"/>
              <a:gd name="T55" fmla="*/ 6871556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2" name="Freeform 378"/>
          <p:cNvSpPr>
            <a:spLocks/>
          </p:cNvSpPr>
          <p:nvPr/>
        </p:nvSpPr>
        <p:spPr bwMode="auto">
          <a:xfrm>
            <a:off x="8066738" y="3324615"/>
            <a:ext cx="27174" cy="36877"/>
          </a:xfrm>
          <a:custGeom>
            <a:avLst/>
            <a:gdLst>
              <a:gd name="T0" fmla="*/ 4200260 w 84"/>
              <a:gd name="T1" fmla="*/ 7842640 h 116"/>
              <a:gd name="T2" fmla="*/ 3570287 w 84"/>
              <a:gd name="T3" fmla="*/ 7572222 h 116"/>
              <a:gd name="T4" fmla="*/ 3220244 w 84"/>
              <a:gd name="T5" fmla="*/ 6220132 h 116"/>
              <a:gd name="T6" fmla="*/ 2240227 w 84"/>
              <a:gd name="T7" fmla="*/ 6220132 h 116"/>
              <a:gd name="T8" fmla="*/ 980017 w 84"/>
              <a:gd name="T9" fmla="*/ 6220132 h 116"/>
              <a:gd name="T10" fmla="*/ 279929 w 84"/>
              <a:gd name="T11" fmla="*/ 4732574 h 116"/>
              <a:gd name="T12" fmla="*/ 0 w 84"/>
              <a:gd name="T13" fmla="*/ 2434021 h 116"/>
              <a:gd name="T14" fmla="*/ 980017 w 84"/>
              <a:gd name="T15" fmla="*/ 2434021 h 116"/>
              <a:gd name="T16" fmla="*/ 2240227 w 84"/>
              <a:gd name="T17" fmla="*/ 946463 h 116"/>
              <a:gd name="T18" fmla="*/ 2520156 w 84"/>
              <a:gd name="T19" fmla="*/ 2434021 h 116"/>
              <a:gd name="T20" fmla="*/ 4200260 w 84"/>
              <a:gd name="T21" fmla="*/ 3110066 h 116"/>
              <a:gd name="T22" fmla="*/ 4200260 w 84"/>
              <a:gd name="T23" fmla="*/ 2163603 h 116"/>
              <a:gd name="T24" fmla="*/ 4550304 w 84"/>
              <a:gd name="T25" fmla="*/ 270418 h 116"/>
              <a:gd name="T26" fmla="*/ 4900348 w 84"/>
              <a:gd name="T27" fmla="*/ 0 h 116"/>
              <a:gd name="T28" fmla="*/ 5880365 w 84"/>
              <a:gd name="T29" fmla="*/ 270418 h 116"/>
              <a:gd name="T30" fmla="*/ 5880365 w 84"/>
              <a:gd name="T31" fmla="*/ 2163603 h 116"/>
              <a:gd name="T32" fmla="*/ 5880365 w 84"/>
              <a:gd name="T33" fmla="*/ 3448089 h 116"/>
              <a:gd name="T34" fmla="*/ 5600435 w 84"/>
              <a:gd name="T35" fmla="*/ 3448089 h 116"/>
              <a:gd name="T36" fmla="*/ 4550304 w 84"/>
              <a:gd name="T37" fmla="*/ 4732574 h 116"/>
              <a:gd name="T38" fmla="*/ 5880365 w 84"/>
              <a:gd name="T39" fmla="*/ 5679037 h 116"/>
              <a:gd name="T40" fmla="*/ 5600435 w 84"/>
              <a:gd name="T41" fmla="*/ 6220132 h 116"/>
              <a:gd name="T42" fmla="*/ 4550304 w 84"/>
              <a:gd name="T43" fmla="*/ 7572222 h 116"/>
              <a:gd name="T44" fmla="*/ 4200260 w 84"/>
              <a:gd name="T45" fmla="*/ 7842640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3" name="Freeform 379"/>
          <p:cNvSpPr>
            <a:spLocks/>
          </p:cNvSpPr>
          <p:nvPr/>
        </p:nvSpPr>
        <p:spPr bwMode="auto">
          <a:xfrm>
            <a:off x="8002685" y="3289677"/>
            <a:ext cx="58230" cy="73758"/>
          </a:xfrm>
          <a:custGeom>
            <a:avLst/>
            <a:gdLst>
              <a:gd name="T0" fmla="*/ 6805263 w 177"/>
              <a:gd name="T1" fmla="*/ 14887127 h 234"/>
              <a:gd name="T2" fmla="*/ 2968356 w 177"/>
              <a:gd name="T3" fmla="*/ 15551733 h 234"/>
              <a:gd name="T4" fmla="*/ 2389053 w 177"/>
              <a:gd name="T5" fmla="*/ 15551733 h 234"/>
              <a:gd name="T6" fmla="*/ 2389053 w 177"/>
              <a:gd name="T7" fmla="*/ 13956730 h 234"/>
              <a:gd name="T8" fmla="*/ 2389053 w 177"/>
              <a:gd name="T9" fmla="*/ 11829887 h 234"/>
              <a:gd name="T10" fmla="*/ 2027157 w 177"/>
              <a:gd name="T11" fmla="*/ 11829887 h 234"/>
              <a:gd name="T12" fmla="*/ 1013578 w 177"/>
              <a:gd name="T13" fmla="*/ 10899490 h 234"/>
              <a:gd name="T14" fmla="*/ 651682 w 177"/>
              <a:gd name="T15" fmla="*/ 11497584 h 234"/>
              <a:gd name="T16" fmla="*/ 0 w 177"/>
              <a:gd name="T17" fmla="*/ 10899490 h 234"/>
              <a:gd name="T18" fmla="*/ 0 w 177"/>
              <a:gd name="T19" fmla="*/ 9570278 h 234"/>
              <a:gd name="T20" fmla="*/ 1013578 w 177"/>
              <a:gd name="T21" fmla="*/ 8772647 h 234"/>
              <a:gd name="T22" fmla="*/ 1013578 w 177"/>
              <a:gd name="T23" fmla="*/ 8440344 h 234"/>
              <a:gd name="T24" fmla="*/ 0 w 177"/>
              <a:gd name="T25" fmla="*/ 6180735 h 234"/>
              <a:gd name="T26" fmla="*/ 0 w 177"/>
              <a:gd name="T27" fmla="*/ 5250337 h 234"/>
              <a:gd name="T28" fmla="*/ 651682 w 177"/>
              <a:gd name="T29" fmla="*/ 3721846 h 234"/>
              <a:gd name="T30" fmla="*/ 1013578 w 177"/>
              <a:gd name="T31" fmla="*/ 3721846 h 234"/>
              <a:gd name="T32" fmla="*/ 2027157 w 177"/>
              <a:gd name="T33" fmla="*/ 4054149 h 234"/>
              <a:gd name="T34" fmla="*/ 2968356 w 177"/>
              <a:gd name="T35" fmla="*/ 4386452 h 234"/>
              <a:gd name="T36" fmla="*/ 3692148 w 177"/>
              <a:gd name="T37" fmla="*/ 2126843 h 234"/>
              <a:gd name="T38" fmla="*/ 4343831 w 177"/>
              <a:gd name="T39" fmla="*/ 2126843 h 234"/>
              <a:gd name="T40" fmla="*/ 4705727 w 177"/>
              <a:gd name="T41" fmla="*/ 3721846 h 234"/>
              <a:gd name="T42" fmla="*/ 5791684 w 177"/>
              <a:gd name="T43" fmla="*/ 3721846 h 234"/>
              <a:gd name="T44" fmla="*/ 5791684 w 177"/>
              <a:gd name="T45" fmla="*/ 1196188 h 234"/>
              <a:gd name="T46" fmla="*/ 5791684 w 177"/>
              <a:gd name="T47" fmla="*/ 664606 h 234"/>
              <a:gd name="T48" fmla="*/ 8108627 w 177"/>
              <a:gd name="T49" fmla="*/ 0 h 234"/>
              <a:gd name="T50" fmla="*/ 10135515 w 177"/>
              <a:gd name="T51" fmla="*/ 664606 h 234"/>
              <a:gd name="T52" fmla="*/ 10135515 w 177"/>
              <a:gd name="T53" fmla="*/ 2126843 h 234"/>
              <a:gd name="T54" fmla="*/ 10497680 w 177"/>
              <a:gd name="T55" fmla="*/ 3721846 h 234"/>
              <a:gd name="T56" fmla="*/ 12814354 w 177"/>
              <a:gd name="T57" fmla="*/ 3721846 h 234"/>
              <a:gd name="T58" fmla="*/ 12814354 w 177"/>
              <a:gd name="T59" fmla="*/ 4386452 h 234"/>
              <a:gd name="T60" fmla="*/ 12452458 w 177"/>
              <a:gd name="T61" fmla="*/ 6180735 h 234"/>
              <a:gd name="T62" fmla="*/ 11221742 w 177"/>
              <a:gd name="T63" fmla="*/ 6513038 h 234"/>
              <a:gd name="T64" fmla="*/ 11221742 w 177"/>
              <a:gd name="T65" fmla="*/ 5848431 h 234"/>
              <a:gd name="T66" fmla="*/ 10135515 w 177"/>
              <a:gd name="T67" fmla="*/ 6180735 h 234"/>
              <a:gd name="T68" fmla="*/ 9484102 w 177"/>
              <a:gd name="T69" fmla="*/ 6513038 h 234"/>
              <a:gd name="T70" fmla="*/ 10135515 w 177"/>
              <a:gd name="T71" fmla="*/ 7443693 h 234"/>
              <a:gd name="T72" fmla="*/ 9484102 w 177"/>
              <a:gd name="T73" fmla="*/ 8772647 h 234"/>
              <a:gd name="T74" fmla="*/ 9122206 w 177"/>
              <a:gd name="T75" fmla="*/ 9304487 h 234"/>
              <a:gd name="T76" fmla="*/ 8760040 w 177"/>
              <a:gd name="T77" fmla="*/ 10234884 h 234"/>
              <a:gd name="T78" fmla="*/ 7746462 w 177"/>
              <a:gd name="T79" fmla="*/ 10234884 h 234"/>
              <a:gd name="T80" fmla="*/ 7746462 w 177"/>
              <a:gd name="T81" fmla="*/ 10899490 h 234"/>
              <a:gd name="T82" fmla="*/ 7167428 w 177"/>
              <a:gd name="T83" fmla="*/ 10899490 h 234"/>
              <a:gd name="T84" fmla="*/ 6805263 w 177"/>
              <a:gd name="T85" fmla="*/ 11829887 h 234"/>
              <a:gd name="T86" fmla="*/ 6805263 w 177"/>
              <a:gd name="T87" fmla="*/ 12760284 h 234"/>
              <a:gd name="T88" fmla="*/ 6805263 w 177"/>
              <a:gd name="T89" fmla="*/ 13624427 h 234"/>
              <a:gd name="T90" fmla="*/ 6081470 w 177"/>
              <a:gd name="T91" fmla="*/ 14621336 h 234"/>
              <a:gd name="T92" fmla="*/ 6805263 w 177"/>
              <a:gd name="T93" fmla="*/ 14887127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4" name="Freeform 380"/>
          <p:cNvSpPr>
            <a:spLocks/>
          </p:cNvSpPr>
          <p:nvPr/>
        </p:nvSpPr>
        <p:spPr bwMode="auto">
          <a:xfrm>
            <a:off x="8123028" y="3390609"/>
            <a:ext cx="7765" cy="9705"/>
          </a:xfrm>
          <a:custGeom>
            <a:avLst/>
            <a:gdLst>
              <a:gd name="T0" fmla="*/ 1680104 w 24"/>
              <a:gd name="T1" fmla="*/ 2172275 h 29"/>
              <a:gd name="T2" fmla="*/ 1400175 w 24"/>
              <a:gd name="T3" fmla="*/ 1797867 h 29"/>
              <a:gd name="T4" fmla="*/ 700088 w 24"/>
              <a:gd name="T5" fmla="*/ 1797867 h 29"/>
              <a:gd name="T6" fmla="*/ 350044 w 24"/>
              <a:gd name="T7" fmla="*/ 1797867 h 29"/>
              <a:gd name="T8" fmla="*/ 0 w 24"/>
              <a:gd name="T9" fmla="*/ 1048779 h 29"/>
              <a:gd name="T10" fmla="*/ 0 w 24"/>
              <a:gd name="T11" fmla="*/ 0 h 29"/>
              <a:gd name="T12" fmla="*/ 1400175 w 24"/>
              <a:gd name="T13" fmla="*/ 1048779 h 29"/>
              <a:gd name="T14" fmla="*/ 1680104 w 24"/>
              <a:gd name="T15" fmla="*/ 2172275 h 29"/>
              <a:gd name="T16" fmla="*/ 1680104 w 24"/>
              <a:gd name="T17" fmla="*/ 2172275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5" name="Freeform 381"/>
          <p:cNvSpPr>
            <a:spLocks/>
          </p:cNvSpPr>
          <p:nvPr/>
        </p:nvSpPr>
        <p:spPr bwMode="auto">
          <a:xfrm>
            <a:off x="7958044" y="3588586"/>
            <a:ext cx="93168" cy="54346"/>
          </a:xfrm>
          <a:custGeom>
            <a:avLst/>
            <a:gdLst>
              <a:gd name="T0" fmla="*/ 17280858 w 281"/>
              <a:gd name="T1" fmla="*/ 2081114 h 177"/>
              <a:gd name="T2" fmla="*/ 16913146 w 281"/>
              <a:gd name="T3" fmla="*/ 3531640 h 177"/>
              <a:gd name="T4" fmla="*/ 18236748 w 281"/>
              <a:gd name="T5" fmla="*/ 4414613 h 177"/>
              <a:gd name="T6" fmla="*/ 19266397 w 281"/>
              <a:gd name="T7" fmla="*/ 5360620 h 177"/>
              <a:gd name="T8" fmla="*/ 20663488 w 281"/>
              <a:gd name="T9" fmla="*/ 4730032 h 177"/>
              <a:gd name="T10" fmla="*/ 20663488 w 281"/>
              <a:gd name="T11" fmla="*/ 6243593 h 177"/>
              <a:gd name="T12" fmla="*/ 20663488 w 281"/>
              <a:gd name="T13" fmla="*/ 6874180 h 177"/>
              <a:gd name="T14" fmla="*/ 19634110 w 281"/>
              <a:gd name="T15" fmla="*/ 6559012 h 177"/>
              <a:gd name="T16" fmla="*/ 18898685 w 281"/>
              <a:gd name="T17" fmla="*/ 7378700 h 177"/>
              <a:gd name="T18" fmla="*/ 18898685 w 281"/>
              <a:gd name="T19" fmla="*/ 9144646 h 177"/>
              <a:gd name="T20" fmla="*/ 17280858 w 281"/>
              <a:gd name="T21" fmla="*/ 8261673 h 177"/>
              <a:gd name="T22" fmla="*/ 16913146 w 281"/>
              <a:gd name="T23" fmla="*/ 8577092 h 177"/>
              <a:gd name="T24" fmla="*/ 16177721 w 281"/>
              <a:gd name="T25" fmla="*/ 7378700 h 177"/>
              <a:gd name="T26" fmla="*/ 15516056 w 281"/>
              <a:gd name="T27" fmla="*/ 8261673 h 177"/>
              <a:gd name="T28" fmla="*/ 14412918 w 281"/>
              <a:gd name="T29" fmla="*/ 10658206 h 177"/>
              <a:gd name="T30" fmla="*/ 13015828 w 281"/>
              <a:gd name="T31" fmla="*/ 10405820 h 177"/>
              <a:gd name="T32" fmla="*/ 12427379 w 281"/>
              <a:gd name="T33" fmla="*/ 9775233 h 177"/>
              <a:gd name="T34" fmla="*/ 11398001 w 281"/>
              <a:gd name="T35" fmla="*/ 7631086 h 177"/>
              <a:gd name="T36" fmla="*/ 10000911 w 281"/>
              <a:gd name="T37" fmla="*/ 9459814 h 177"/>
              <a:gd name="T38" fmla="*/ 8530061 w 281"/>
              <a:gd name="T39" fmla="*/ 10658206 h 177"/>
              <a:gd name="T40" fmla="*/ 6177081 w 281"/>
              <a:gd name="T41" fmla="*/ 11162726 h 177"/>
              <a:gd name="T42" fmla="*/ 4779720 w 281"/>
              <a:gd name="T43" fmla="*/ 9775233 h 177"/>
              <a:gd name="T44" fmla="*/ 2794452 w 281"/>
              <a:gd name="T45" fmla="*/ 7631086 h 177"/>
              <a:gd name="T46" fmla="*/ 0 w 281"/>
              <a:gd name="T47" fmla="*/ 9459814 h 177"/>
              <a:gd name="T48" fmla="*/ 294224 w 281"/>
              <a:gd name="T49" fmla="*/ 7631086 h 177"/>
              <a:gd name="T50" fmla="*/ 2426740 w 281"/>
              <a:gd name="T51" fmla="*/ 5613005 h 177"/>
              <a:gd name="T52" fmla="*/ 3161893 w 281"/>
              <a:gd name="T53" fmla="*/ 4414613 h 177"/>
              <a:gd name="T54" fmla="*/ 4118054 w 281"/>
              <a:gd name="T55" fmla="*/ 2711952 h 177"/>
              <a:gd name="T56" fmla="*/ 4779720 w 281"/>
              <a:gd name="T57" fmla="*/ 2396533 h 177"/>
              <a:gd name="T58" fmla="*/ 4779720 w 281"/>
              <a:gd name="T59" fmla="*/ 1513560 h 177"/>
              <a:gd name="T60" fmla="*/ 5515144 w 281"/>
              <a:gd name="T61" fmla="*/ 2081114 h 177"/>
              <a:gd name="T62" fmla="*/ 7279947 w 281"/>
              <a:gd name="T63" fmla="*/ 1198141 h 177"/>
              <a:gd name="T64" fmla="*/ 8530061 w 281"/>
              <a:gd name="T65" fmla="*/ 1198141 h 177"/>
              <a:gd name="T66" fmla="*/ 10000911 w 281"/>
              <a:gd name="T67" fmla="*/ 567554 h 177"/>
              <a:gd name="T68" fmla="*/ 11398001 w 281"/>
              <a:gd name="T69" fmla="*/ 1198141 h 177"/>
              <a:gd name="T70" fmla="*/ 13015828 w 281"/>
              <a:gd name="T71" fmla="*/ 0 h 177"/>
              <a:gd name="T72" fmla="*/ 13383540 w 281"/>
              <a:gd name="T73" fmla="*/ 567554 h 177"/>
              <a:gd name="T74" fmla="*/ 16913146 w 281"/>
              <a:gd name="T75" fmla="*/ 1198141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36" name="Freeform 382"/>
          <p:cNvSpPr>
            <a:spLocks/>
          </p:cNvSpPr>
          <p:nvPr/>
        </p:nvSpPr>
        <p:spPr bwMode="auto">
          <a:xfrm>
            <a:off x="8029860" y="3553650"/>
            <a:ext cx="168864" cy="75698"/>
          </a:xfrm>
          <a:custGeom>
            <a:avLst/>
            <a:gdLst>
              <a:gd name="T0" fmla="*/ 1117452 w 506"/>
              <a:gd name="T1" fmla="*/ 8503600 h 243"/>
              <a:gd name="T2" fmla="*/ 2756508 w 506"/>
              <a:gd name="T3" fmla="*/ 8503600 h 243"/>
              <a:gd name="T4" fmla="*/ 3129083 w 506"/>
              <a:gd name="T5" fmla="*/ 8828193 h 243"/>
              <a:gd name="T6" fmla="*/ 3501658 w 506"/>
              <a:gd name="T7" fmla="*/ 9737000 h 243"/>
              <a:gd name="T8" fmla="*/ 4544594 w 506"/>
              <a:gd name="T9" fmla="*/ 9412407 h 243"/>
              <a:gd name="T10" fmla="*/ 5289471 w 506"/>
              <a:gd name="T11" fmla="*/ 8503600 h 243"/>
              <a:gd name="T12" fmla="*/ 6928528 w 506"/>
              <a:gd name="T13" fmla="*/ 8828193 h 243"/>
              <a:gd name="T14" fmla="*/ 8344039 w 506"/>
              <a:gd name="T15" fmla="*/ 9412407 h 243"/>
              <a:gd name="T16" fmla="*/ 9461491 w 506"/>
              <a:gd name="T17" fmla="*/ 8828193 h 243"/>
              <a:gd name="T18" fmla="*/ 10430185 w 506"/>
              <a:gd name="T19" fmla="*/ 8503600 h 243"/>
              <a:gd name="T20" fmla="*/ 12888634 w 506"/>
              <a:gd name="T21" fmla="*/ 7594793 h 243"/>
              <a:gd name="T22" fmla="*/ 14304145 w 506"/>
              <a:gd name="T23" fmla="*/ 7854671 h 243"/>
              <a:gd name="T24" fmla="*/ 16017717 w 506"/>
              <a:gd name="T25" fmla="*/ 7854671 h 243"/>
              <a:gd name="T26" fmla="*/ 16688078 w 506"/>
              <a:gd name="T27" fmla="*/ 8828193 h 243"/>
              <a:gd name="T28" fmla="*/ 17433228 w 506"/>
              <a:gd name="T29" fmla="*/ 7594793 h 243"/>
              <a:gd name="T30" fmla="*/ 16688078 w 506"/>
              <a:gd name="T31" fmla="*/ 6621272 h 243"/>
              <a:gd name="T32" fmla="*/ 16390291 w 506"/>
              <a:gd name="T33" fmla="*/ 4544035 h 243"/>
              <a:gd name="T34" fmla="*/ 18848740 w 506"/>
              <a:gd name="T35" fmla="*/ 3310636 h 243"/>
              <a:gd name="T36" fmla="*/ 19221315 w 506"/>
              <a:gd name="T37" fmla="*/ 2142206 h 243"/>
              <a:gd name="T38" fmla="*/ 21605248 w 506"/>
              <a:gd name="T39" fmla="*/ 1557991 h 243"/>
              <a:gd name="T40" fmla="*/ 22648184 w 506"/>
              <a:gd name="T41" fmla="*/ 2142206 h 243"/>
              <a:gd name="T42" fmla="*/ 25032391 w 506"/>
              <a:gd name="T43" fmla="*/ 2142206 h 243"/>
              <a:gd name="T44" fmla="*/ 29576985 w 506"/>
              <a:gd name="T45" fmla="*/ 584215 h 243"/>
              <a:gd name="T46" fmla="*/ 34493881 w 506"/>
              <a:gd name="T47" fmla="*/ 584215 h 243"/>
              <a:gd name="T48" fmla="*/ 35909393 w 506"/>
              <a:gd name="T49" fmla="*/ 1557991 h 243"/>
              <a:gd name="T50" fmla="*/ 35536818 w 506"/>
              <a:gd name="T51" fmla="*/ 3635228 h 243"/>
              <a:gd name="T52" fmla="*/ 37697479 w 506"/>
              <a:gd name="T53" fmla="*/ 5777434 h 243"/>
              <a:gd name="T54" fmla="*/ 36654543 w 506"/>
              <a:gd name="T55" fmla="*/ 7594793 h 243"/>
              <a:gd name="T56" fmla="*/ 34493881 w 506"/>
              <a:gd name="T57" fmla="*/ 7594793 h 243"/>
              <a:gd name="T58" fmla="*/ 33152885 w 506"/>
              <a:gd name="T59" fmla="*/ 7854671 h 243"/>
              <a:gd name="T60" fmla="*/ 34493881 w 506"/>
              <a:gd name="T61" fmla="*/ 8828193 h 243"/>
              <a:gd name="T62" fmla="*/ 33152885 w 506"/>
              <a:gd name="T63" fmla="*/ 9412407 h 243"/>
              <a:gd name="T64" fmla="*/ 33376430 w 506"/>
              <a:gd name="T65" fmla="*/ 10905429 h 243"/>
              <a:gd name="T66" fmla="*/ 32482523 w 506"/>
              <a:gd name="T67" fmla="*/ 12788013 h 243"/>
              <a:gd name="T68" fmla="*/ 30992497 w 506"/>
              <a:gd name="T69" fmla="*/ 14021412 h 243"/>
              <a:gd name="T70" fmla="*/ 28608290 w 506"/>
              <a:gd name="T71" fmla="*/ 14346004 h 243"/>
              <a:gd name="T72" fmla="*/ 25777267 w 506"/>
              <a:gd name="T73" fmla="*/ 14346004 h 243"/>
              <a:gd name="T74" fmla="*/ 23765909 w 506"/>
              <a:gd name="T75" fmla="*/ 15124872 h 243"/>
              <a:gd name="T76" fmla="*/ 19817161 w 506"/>
              <a:gd name="T77" fmla="*/ 14865250 h 243"/>
              <a:gd name="T78" fmla="*/ 16688078 w 506"/>
              <a:gd name="T79" fmla="*/ 14346004 h 243"/>
              <a:gd name="T80" fmla="*/ 13261209 w 506"/>
              <a:gd name="T81" fmla="*/ 12788013 h 243"/>
              <a:gd name="T82" fmla="*/ 12516059 w 506"/>
              <a:gd name="T83" fmla="*/ 11489644 h 243"/>
              <a:gd name="T84" fmla="*/ 10132126 w 506"/>
              <a:gd name="T85" fmla="*/ 11814236 h 243"/>
              <a:gd name="T86" fmla="*/ 9089189 w 506"/>
              <a:gd name="T87" fmla="*/ 11814236 h 243"/>
              <a:gd name="T88" fmla="*/ 7673677 w 506"/>
              <a:gd name="T89" fmla="*/ 13047636 h 243"/>
              <a:gd name="T90" fmla="*/ 4544594 w 506"/>
              <a:gd name="T91" fmla="*/ 12788013 h 243"/>
              <a:gd name="T92" fmla="*/ 4544594 w 506"/>
              <a:gd name="T93" fmla="*/ 11814236 h 243"/>
              <a:gd name="T94" fmla="*/ 2086146 w 506"/>
              <a:gd name="T95" fmla="*/ 12138829 h 243"/>
              <a:gd name="T96" fmla="*/ 744877 w 506"/>
              <a:gd name="T97" fmla="*/ 11489644 h 243"/>
              <a:gd name="T98" fmla="*/ 0 w 506"/>
              <a:gd name="T99" fmla="*/ 10061592 h 243"/>
              <a:gd name="T100" fmla="*/ 744877 w 506"/>
              <a:gd name="T101" fmla="*/ 8503600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37" name="Freeform 383"/>
          <p:cNvSpPr>
            <a:spLocks/>
          </p:cNvSpPr>
          <p:nvPr/>
        </p:nvSpPr>
        <p:spPr bwMode="auto">
          <a:xfrm>
            <a:off x="8090031" y="3487657"/>
            <a:ext cx="139751" cy="77638"/>
          </a:xfrm>
          <a:custGeom>
            <a:avLst/>
            <a:gdLst>
              <a:gd name="T0" fmla="*/ 7343104 w 426"/>
              <a:gd name="T1" fmla="*/ 13651744 h 252"/>
              <a:gd name="T2" fmla="*/ 6335064 w 426"/>
              <a:gd name="T3" fmla="*/ 13016744 h 252"/>
              <a:gd name="T4" fmla="*/ 5399199 w 426"/>
              <a:gd name="T5" fmla="*/ 12699244 h 252"/>
              <a:gd name="T6" fmla="*/ 3311480 w 426"/>
              <a:gd name="T7" fmla="*/ 10984744 h 252"/>
              <a:gd name="T8" fmla="*/ 1943637 w 426"/>
              <a:gd name="T9" fmla="*/ 10095744 h 252"/>
              <a:gd name="T10" fmla="*/ 1583833 w 426"/>
              <a:gd name="T11" fmla="*/ 9143496 h 252"/>
              <a:gd name="T12" fmla="*/ 1583833 w 426"/>
              <a:gd name="T13" fmla="*/ 7746496 h 252"/>
              <a:gd name="T14" fmla="*/ 719875 w 426"/>
              <a:gd name="T15" fmla="*/ 6857496 h 252"/>
              <a:gd name="T16" fmla="*/ 719875 w 426"/>
              <a:gd name="T17" fmla="*/ 5016248 h 252"/>
              <a:gd name="T18" fmla="*/ 1943637 w 426"/>
              <a:gd name="T19" fmla="*/ 4698748 h 252"/>
              <a:gd name="T20" fmla="*/ 3311480 w 426"/>
              <a:gd name="T21" fmla="*/ 3873248 h 252"/>
              <a:gd name="T22" fmla="*/ 4391427 w 426"/>
              <a:gd name="T23" fmla="*/ 3555748 h 252"/>
              <a:gd name="T24" fmla="*/ 5399199 w 426"/>
              <a:gd name="T25" fmla="*/ 2666748 h 252"/>
              <a:gd name="T26" fmla="*/ 6335064 w 426"/>
              <a:gd name="T27" fmla="*/ 2349248 h 252"/>
              <a:gd name="T28" fmla="*/ 7702908 w 426"/>
              <a:gd name="T29" fmla="*/ 1778000 h 252"/>
              <a:gd name="T30" fmla="*/ 9790627 w 426"/>
              <a:gd name="T31" fmla="*/ 1460500 h 252"/>
              <a:gd name="T32" fmla="*/ 9790627 w 426"/>
              <a:gd name="T33" fmla="*/ 508000 h 252"/>
              <a:gd name="T34" fmla="*/ 11086563 w 426"/>
              <a:gd name="T35" fmla="*/ 508000 h 252"/>
              <a:gd name="T36" fmla="*/ 12094335 w 426"/>
              <a:gd name="T37" fmla="*/ 1460500 h 252"/>
              <a:gd name="T38" fmla="*/ 13102107 w 426"/>
              <a:gd name="T39" fmla="*/ 825500 h 252"/>
              <a:gd name="T40" fmla="*/ 13102107 w 426"/>
              <a:gd name="T41" fmla="*/ 0 h 252"/>
              <a:gd name="T42" fmla="*/ 13821982 w 426"/>
              <a:gd name="T43" fmla="*/ 508000 h 252"/>
              <a:gd name="T44" fmla="*/ 14830023 w 426"/>
              <a:gd name="T45" fmla="*/ 1778000 h 252"/>
              <a:gd name="T46" fmla="*/ 16845835 w 426"/>
              <a:gd name="T47" fmla="*/ 1778000 h 252"/>
              <a:gd name="T48" fmla="*/ 17853606 w 426"/>
              <a:gd name="T49" fmla="*/ 2349248 h 252"/>
              <a:gd name="T50" fmla="*/ 18573482 w 426"/>
              <a:gd name="T51" fmla="*/ 2666748 h 252"/>
              <a:gd name="T52" fmla="*/ 19437439 w 426"/>
              <a:gd name="T53" fmla="*/ 2984248 h 252"/>
              <a:gd name="T54" fmla="*/ 18573482 w 426"/>
              <a:gd name="T55" fmla="*/ 3555748 h 252"/>
              <a:gd name="T56" fmla="*/ 19437439 w 426"/>
              <a:gd name="T57" fmla="*/ 4698748 h 252"/>
              <a:gd name="T58" fmla="*/ 20877190 w 426"/>
              <a:gd name="T59" fmla="*/ 5905248 h 252"/>
              <a:gd name="T60" fmla="*/ 21884962 w 426"/>
              <a:gd name="T61" fmla="*/ 5016248 h 252"/>
              <a:gd name="T62" fmla="*/ 21525158 w 426"/>
              <a:gd name="T63" fmla="*/ 3873248 h 252"/>
              <a:gd name="T64" fmla="*/ 23612877 w 426"/>
              <a:gd name="T65" fmla="*/ 4698748 h 252"/>
              <a:gd name="T66" fmla="*/ 25196442 w 426"/>
              <a:gd name="T67" fmla="*/ 4698748 h 252"/>
              <a:gd name="T68" fmla="*/ 25196442 w 426"/>
              <a:gd name="T69" fmla="*/ 5587748 h 252"/>
              <a:gd name="T70" fmla="*/ 25196442 w 426"/>
              <a:gd name="T71" fmla="*/ 6857496 h 252"/>
              <a:gd name="T72" fmla="*/ 26636461 w 426"/>
              <a:gd name="T73" fmla="*/ 6539996 h 252"/>
              <a:gd name="T74" fmla="*/ 28940170 w 426"/>
              <a:gd name="T75" fmla="*/ 7111496 h 252"/>
              <a:gd name="T76" fmla="*/ 29587870 w 426"/>
              <a:gd name="T77" fmla="*/ 8571996 h 252"/>
              <a:gd name="T78" fmla="*/ 30667817 w 426"/>
              <a:gd name="T79" fmla="*/ 9778496 h 252"/>
              <a:gd name="T80" fmla="*/ 29947942 w 426"/>
              <a:gd name="T81" fmla="*/ 10095744 h 252"/>
              <a:gd name="T82" fmla="*/ 29587870 w 426"/>
              <a:gd name="T83" fmla="*/ 9778496 h 252"/>
              <a:gd name="T84" fmla="*/ 28940170 w 426"/>
              <a:gd name="T85" fmla="*/ 10095744 h 252"/>
              <a:gd name="T86" fmla="*/ 28364108 w 426"/>
              <a:gd name="T87" fmla="*/ 10984744 h 252"/>
              <a:gd name="T88" fmla="*/ 27644233 w 426"/>
              <a:gd name="T89" fmla="*/ 11619744 h 252"/>
              <a:gd name="T90" fmla="*/ 27284161 w 426"/>
              <a:gd name="T91" fmla="*/ 12127744 h 252"/>
              <a:gd name="T92" fmla="*/ 26636461 w 426"/>
              <a:gd name="T93" fmla="*/ 12699244 h 252"/>
              <a:gd name="T94" fmla="*/ 26276389 w 426"/>
              <a:gd name="T95" fmla="*/ 13016744 h 252"/>
              <a:gd name="T96" fmla="*/ 25916586 w 426"/>
              <a:gd name="T97" fmla="*/ 13651744 h 252"/>
              <a:gd name="T98" fmla="*/ 24908546 w 426"/>
              <a:gd name="T99" fmla="*/ 13969244 h 252"/>
              <a:gd name="T100" fmla="*/ 23972681 w 426"/>
              <a:gd name="T101" fmla="*/ 13969244 h 252"/>
              <a:gd name="T102" fmla="*/ 22893002 w 426"/>
              <a:gd name="T103" fmla="*/ 13969244 h 252"/>
              <a:gd name="T104" fmla="*/ 21884962 w 426"/>
              <a:gd name="T105" fmla="*/ 14222992 h 252"/>
              <a:gd name="T106" fmla="*/ 21884962 w 426"/>
              <a:gd name="T107" fmla="*/ 15175492 h 252"/>
              <a:gd name="T108" fmla="*/ 20517118 w 426"/>
              <a:gd name="T109" fmla="*/ 14222992 h 252"/>
              <a:gd name="T110" fmla="*/ 15765887 w 426"/>
              <a:gd name="T111" fmla="*/ 14222992 h 252"/>
              <a:gd name="T112" fmla="*/ 11374460 w 426"/>
              <a:gd name="T113" fmla="*/ 15746992 h 252"/>
              <a:gd name="T114" fmla="*/ 9070751 w 426"/>
              <a:gd name="T115" fmla="*/ 15746992 h 252"/>
              <a:gd name="T116" fmla="*/ 8062980 w 426"/>
              <a:gd name="T117" fmla="*/ 15175492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38" name="Freeform 384"/>
          <p:cNvSpPr>
            <a:spLocks/>
          </p:cNvSpPr>
          <p:nvPr/>
        </p:nvSpPr>
        <p:spPr bwMode="auto">
          <a:xfrm>
            <a:off x="8130790" y="3394489"/>
            <a:ext cx="5823" cy="5823"/>
          </a:xfrm>
          <a:custGeom>
            <a:avLst/>
            <a:gdLst>
              <a:gd name="T0" fmla="*/ 1133832 w 20"/>
              <a:gd name="T1" fmla="*/ 1007957 h 15"/>
              <a:gd name="T2" fmla="*/ 1133832 w 20"/>
              <a:gd name="T3" fmla="*/ 1511776 h 15"/>
              <a:gd name="T4" fmla="*/ 566916 w 20"/>
              <a:gd name="T5" fmla="*/ 1007957 h 15"/>
              <a:gd name="T6" fmla="*/ 566916 w 20"/>
              <a:gd name="T7" fmla="*/ 1511776 h 15"/>
              <a:gd name="T8" fmla="*/ 0 w 20"/>
              <a:gd name="T9" fmla="*/ 0 h 15"/>
              <a:gd name="T10" fmla="*/ 566916 w 20"/>
              <a:gd name="T11" fmla="*/ 0 h 15"/>
              <a:gd name="T12" fmla="*/ 850493 w 20"/>
              <a:gd name="T13" fmla="*/ 0 h 15"/>
              <a:gd name="T14" fmla="*/ 1133832 w 20"/>
              <a:gd name="T15" fmla="*/ 1007957 h 15"/>
              <a:gd name="T16" fmla="*/ 1133832 w 20"/>
              <a:gd name="T17" fmla="*/ 100795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9" name="Freeform 385"/>
          <p:cNvSpPr>
            <a:spLocks/>
          </p:cNvSpPr>
          <p:nvPr/>
        </p:nvSpPr>
        <p:spPr bwMode="auto">
          <a:xfrm>
            <a:off x="8128849" y="3394489"/>
            <a:ext cx="1941" cy="5823"/>
          </a:xfrm>
          <a:custGeom>
            <a:avLst/>
            <a:gdLst>
              <a:gd name="T0" fmla="*/ 0 w 4"/>
              <a:gd name="T1" fmla="*/ 0 h 15"/>
              <a:gd name="T2" fmla="*/ 630436 w 4"/>
              <a:gd name="T3" fmla="*/ 0 h 15"/>
              <a:gd name="T4" fmla="*/ 630436 w 4"/>
              <a:gd name="T5" fmla="*/ 1511776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0" name="Freeform 386"/>
          <p:cNvSpPr>
            <a:spLocks/>
          </p:cNvSpPr>
          <p:nvPr/>
        </p:nvSpPr>
        <p:spPr bwMode="auto">
          <a:xfrm>
            <a:off x="8272481" y="3248916"/>
            <a:ext cx="151395" cy="85402"/>
          </a:xfrm>
          <a:custGeom>
            <a:avLst/>
            <a:gdLst>
              <a:gd name="T0" fmla="*/ 30638999 w 459"/>
              <a:gd name="T1" fmla="*/ 4418511 h 280"/>
              <a:gd name="T2" fmla="*/ 31657655 w 459"/>
              <a:gd name="T3" fmla="*/ 5289641 h 280"/>
              <a:gd name="T4" fmla="*/ 32021577 w 459"/>
              <a:gd name="T5" fmla="*/ 6098903 h 280"/>
              <a:gd name="T6" fmla="*/ 31657655 w 459"/>
              <a:gd name="T7" fmla="*/ 6970032 h 280"/>
              <a:gd name="T8" fmla="*/ 31657655 w 459"/>
              <a:gd name="T9" fmla="*/ 7592446 h 280"/>
              <a:gd name="T10" fmla="*/ 30930082 w 459"/>
              <a:gd name="T11" fmla="*/ 9085988 h 280"/>
              <a:gd name="T12" fmla="*/ 32676581 w 459"/>
              <a:gd name="T13" fmla="*/ 9272588 h 280"/>
              <a:gd name="T14" fmla="*/ 32676581 w 459"/>
              <a:gd name="T15" fmla="*/ 10143966 h 280"/>
              <a:gd name="T16" fmla="*/ 33404424 w 459"/>
              <a:gd name="T17" fmla="*/ 11388544 h 280"/>
              <a:gd name="T18" fmla="*/ 33404424 w 459"/>
              <a:gd name="T19" fmla="*/ 12571004 h 280"/>
              <a:gd name="T20" fmla="*/ 33404424 w 459"/>
              <a:gd name="T21" fmla="*/ 14251146 h 280"/>
              <a:gd name="T22" fmla="*/ 32021577 w 459"/>
              <a:gd name="T23" fmla="*/ 14562478 h 280"/>
              <a:gd name="T24" fmla="*/ 30930082 w 459"/>
              <a:gd name="T25" fmla="*/ 15433607 h 280"/>
              <a:gd name="T26" fmla="*/ 29547235 w 459"/>
              <a:gd name="T27" fmla="*/ 16678184 h 280"/>
              <a:gd name="T28" fmla="*/ 27582221 w 459"/>
              <a:gd name="T29" fmla="*/ 16367102 h 280"/>
              <a:gd name="T30" fmla="*/ 26854648 w 459"/>
              <a:gd name="T31" fmla="*/ 17176115 h 280"/>
              <a:gd name="T32" fmla="*/ 25107879 w 459"/>
              <a:gd name="T33" fmla="*/ 17176115 h 280"/>
              <a:gd name="T34" fmla="*/ 24452875 w 459"/>
              <a:gd name="T35" fmla="*/ 16056020 h 280"/>
              <a:gd name="T36" fmla="*/ 22123940 w 459"/>
              <a:gd name="T37" fmla="*/ 14251146 h 280"/>
              <a:gd name="T38" fmla="*/ 19067431 w 459"/>
              <a:gd name="T39" fmla="*/ 13380017 h 280"/>
              <a:gd name="T40" fmla="*/ 17684584 w 459"/>
              <a:gd name="T41" fmla="*/ 12259673 h 280"/>
              <a:gd name="T42" fmla="*/ 15574164 w 459"/>
              <a:gd name="T43" fmla="*/ 13068935 h 280"/>
              <a:gd name="T44" fmla="*/ 13973071 w 459"/>
              <a:gd name="T45" fmla="*/ 12571004 h 280"/>
              <a:gd name="T46" fmla="*/ 11498729 w 459"/>
              <a:gd name="T47" fmla="*/ 12571004 h 280"/>
              <a:gd name="T48" fmla="*/ 9169794 w 459"/>
              <a:gd name="T49" fmla="*/ 12259673 h 280"/>
              <a:gd name="T50" fmla="*/ 6768291 w 459"/>
              <a:gd name="T51" fmla="*/ 12259673 h 280"/>
              <a:gd name="T52" fmla="*/ 2692857 w 459"/>
              <a:gd name="T53" fmla="*/ 13068935 h 280"/>
              <a:gd name="T54" fmla="*/ 1382847 w 459"/>
              <a:gd name="T55" fmla="*/ 14562478 h 280"/>
              <a:gd name="T56" fmla="*/ 0 w 459"/>
              <a:gd name="T57" fmla="*/ 11948591 h 280"/>
              <a:gd name="T58" fmla="*/ 1746769 w 459"/>
              <a:gd name="T59" fmla="*/ 9085988 h 280"/>
              <a:gd name="T60" fmla="*/ 2692857 w 459"/>
              <a:gd name="T61" fmla="*/ 5289641 h 280"/>
              <a:gd name="T62" fmla="*/ 6186124 w 459"/>
              <a:gd name="T63" fmla="*/ 3485016 h 280"/>
              <a:gd name="T64" fmla="*/ 7423295 w 459"/>
              <a:gd name="T65" fmla="*/ 3173934 h 280"/>
              <a:gd name="T66" fmla="*/ 9897637 w 459"/>
              <a:gd name="T67" fmla="*/ 6098903 h 280"/>
              <a:gd name="T68" fmla="*/ 11498729 w 459"/>
              <a:gd name="T69" fmla="*/ 8463575 h 280"/>
              <a:gd name="T70" fmla="*/ 15355919 w 459"/>
              <a:gd name="T71" fmla="*/ 7592446 h 280"/>
              <a:gd name="T72" fmla="*/ 15355919 w 459"/>
              <a:gd name="T73" fmla="*/ 2302555 h 280"/>
              <a:gd name="T74" fmla="*/ 16665928 w 459"/>
              <a:gd name="T75" fmla="*/ 622413 h 280"/>
              <a:gd name="T76" fmla="*/ 18048505 w 459"/>
              <a:gd name="T77" fmla="*/ 622413 h 280"/>
              <a:gd name="T78" fmla="*/ 19795274 w 459"/>
              <a:gd name="T79" fmla="*/ 0 h 280"/>
              <a:gd name="T80" fmla="*/ 20013519 w 459"/>
              <a:gd name="T81" fmla="*/ 311082 h 280"/>
              <a:gd name="T82" fmla="*/ 20377441 w 459"/>
              <a:gd name="T83" fmla="*/ 622413 h 280"/>
              <a:gd name="T84" fmla="*/ 22123940 w 459"/>
              <a:gd name="T85" fmla="*/ 1182461 h 280"/>
              <a:gd name="T86" fmla="*/ 23506787 w 459"/>
              <a:gd name="T87" fmla="*/ 1991473 h 280"/>
              <a:gd name="T88" fmla="*/ 24452875 w 459"/>
              <a:gd name="T89" fmla="*/ 2924969 h 280"/>
              <a:gd name="T90" fmla="*/ 25107879 w 459"/>
              <a:gd name="T91" fmla="*/ 3485016 h 280"/>
              <a:gd name="T92" fmla="*/ 26199643 w 459"/>
              <a:gd name="T93" fmla="*/ 4107429 h 280"/>
              <a:gd name="T94" fmla="*/ 27218300 w 459"/>
              <a:gd name="T95" fmla="*/ 3485016 h 280"/>
              <a:gd name="T96" fmla="*/ 28310064 w 459"/>
              <a:gd name="T97" fmla="*/ 3485016 h 280"/>
              <a:gd name="T98" fmla="*/ 29547235 w 459"/>
              <a:gd name="T99" fmla="*/ 4107429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41" name="Freeform 387"/>
          <p:cNvSpPr>
            <a:spLocks/>
          </p:cNvSpPr>
          <p:nvPr/>
        </p:nvSpPr>
        <p:spPr bwMode="auto">
          <a:xfrm>
            <a:off x="8321007" y="3194568"/>
            <a:ext cx="102871" cy="73758"/>
          </a:xfrm>
          <a:custGeom>
            <a:avLst/>
            <a:gdLst>
              <a:gd name="T0" fmla="*/ 22467293 w 310"/>
              <a:gd name="T1" fmla="*/ 318536 h 239"/>
              <a:gd name="T2" fmla="*/ 22835596 w 310"/>
              <a:gd name="T3" fmla="*/ 1146680 h 239"/>
              <a:gd name="T4" fmla="*/ 22098990 w 310"/>
              <a:gd name="T5" fmla="*/ 1783752 h 239"/>
              <a:gd name="T6" fmla="*/ 21435936 w 310"/>
              <a:gd name="T7" fmla="*/ 2038682 h 239"/>
              <a:gd name="T8" fmla="*/ 20331028 w 310"/>
              <a:gd name="T9" fmla="*/ 3886293 h 239"/>
              <a:gd name="T10" fmla="*/ 19667974 w 310"/>
              <a:gd name="T11" fmla="*/ 5032973 h 239"/>
              <a:gd name="T12" fmla="*/ 19667974 w 310"/>
              <a:gd name="T13" fmla="*/ 5924975 h 239"/>
              <a:gd name="T14" fmla="*/ 20036277 w 310"/>
              <a:gd name="T15" fmla="*/ 8091122 h 239"/>
              <a:gd name="T16" fmla="*/ 19667974 w 310"/>
              <a:gd name="T17" fmla="*/ 9173943 h 239"/>
              <a:gd name="T18" fmla="*/ 20036277 w 310"/>
              <a:gd name="T19" fmla="*/ 10448340 h 239"/>
              <a:gd name="T20" fmla="*/ 20331028 w 310"/>
              <a:gd name="T21" fmla="*/ 11340090 h 239"/>
              <a:gd name="T22" fmla="*/ 20331028 w 310"/>
              <a:gd name="T23" fmla="*/ 12232093 h 239"/>
              <a:gd name="T24" fmla="*/ 21067633 w 310"/>
              <a:gd name="T25" fmla="*/ 12487023 h 239"/>
              <a:gd name="T26" fmla="*/ 20036277 w 310"/>
              <a:gd name="T27" fmla="*/ 13060236 h 239"/>
              <a:gd name="T28" fmla="*/ 19667974 w 310"/>
              <a:gd name="T29" fmla="*/ 14015845 h 239"/>
              <a:gd name="T30" fmla="*/ 18931368 w 310"/>
              <a:gd name="T31" fmla="*/ 14270775 h 239"/>
              <a:gd name="T32" fmla="*/ 18931368 w 310"/>
              <a:gd name="T33" fmla="*/ 15226383 h 239"/>
              <a:gd name="T34" fmla="*/ 17973834 w 310"/>
              <a:gd name="T35" fmla="*/ 15226383 h 239"/>
              <a:gd name="T36" fmla="*/ 16942478 w 310"/>
              <a:gd name="T37" fmla="*/ 14589311 h 239"/>
              <a:gd name="T38" fmla="*/ 16574175 w 310"/>
              <a:gd name="T39" fmla="*/ 14589311 h 239"/>
              <a:gd name="T40" fmla="*/ 15542818 w 310"/>
              <a:gd name="T41" fmla="*/ 14589311 h 239"/>
              <a:gd name="T42" fmla="*/ 15174515 w 310"/>
              <a:gd name="T43" fmla="*/ 15226383 h 239"/>
              <a:gd name="T44" fmla="*/ 14437909 w 310"/>
              <a:gd name="T45" fmla="*/ 14589311 h 239"/>
              <a:gd name="T46" fmla="*/ 13775127 w 310"/>
              <a:gd name="T47" fmla="*/ 14270775 h 239"/>
              <a:gd name="T48" fmla="*/ 13185625 w 310"/>
              <a:gd name="T49" fmla="*/ 13378772 h 239"/>
              <a:gd name="T50" fmla="*/ 12817322 w 310"/>
              <a:gd name="T51" fmla="*/ 13060236 h 239"/>
              <a:gd name="T52" fmla="*/ 11786237 w 310"/>
              <a:gd name="T53" fmla="*/ 12487023 h 239"/>
              <a:gd name="T54" fmla="*/ 10681056 w 310"/>
              <a:gd name="T55" fmla="*/ 12232093 h 239"/>
              <a:gd name="T56" fmla="*/ 9649971 w 310"/>
              <a:gd name="T57" fmla="*/ 11658627 h 239"/>
              <a:gd name="T58" fmla="*/ 9281668 w 310"/>
              <a:gd name="T59" fmla="*/ 11021554 h 239"/>
              <a:gd name="T60" fmla="*/ 9281668 w 310"/>
              <a:gd name="T61" fmla="*/ 11658627 h 239"/>
              <a:gd name="T62" fmla="*/ 9060469 w 310"/>
              <a:gd name="T63" fmla="*/ 11021554 h 239"/>
              <a:gd name="T64" fmla="*/ 7955560 w 310"/>
              <a:gd name="T65" fmla="*/ 11340090 h 239"/>
              <a:gd name="T66" fmla="*/ 6924475 w 310"/>
              <a:gd name="T67" fmla="*/ 11658627 h 239"/>
              <a:gd name="T68" fmla="*/ 5893118 w 310"/>
              <a:gd name="T69" fmla="*/ 11658627 h 239"/>
              <a:gd name="T70" fmla="*/ 4788210 w 310"/>
              <a:gd name="T71" fmla="*/ 12487023 h 239"/>
              <a:gd name="T72" fmla="*/ 5524815 w 310"/>
              <a:gd name="T73" fmla="*/ 11021554 h 239"/>
              <a:gd name="T74" fmla="*/ 4788210 w 310"/>
              <a:gd name="T75" fmla="*/ 9173943 h 239"/>
              <a:gd name="T76" fmla="*/ 3167622 w 310"/>
              <a:gd name="T77" fmla="*/ 9492479 h 239"/>
              <a:gd name="T78" fmla="*/ 2062442 w 310"/>
              <a:gd name="T79" fmla="*/ 6243511 h 239"/>
              <a:gd name="T80" fmla="*/ 663054 w 310"/>
              <a:gd name="T81" fmla="*/ 5351509 h 239"/>
              <a:gd name="T82" fmla="*/ 0 w 310"/>
              <a:gd name="T83" fmla="*/ 4204829 h 239"/>
              <a:gd name="T84" fmla="*/ 663054 w 310"/>
              <a:gd name="T85" fmla="*/ 2994291 h 239"/>
              <a:gd name="T86" fmla="*/ 3535925 w 310"/>
              <a:gd name="T87" fmla="*/ 2357218 h 239"/>
              <a:gd name="T88" fmla="*/ 4567011 w 310"/>
              <a:gd name="T89" fmla="*/ 1783752 h 239"/>
              <a:gd name="T90" fmla="*/ 5893118 w 310"/>
              <a:gd name="T91" fmla="*/ 1146680 h 239"/>
              <a:gd name="T92" fmla="*/ 6924475 w 310"/>
              <a:gd name="T93" fmla="*/ 828144 h 239"/>
              <a:gd name="T94" fmla="*/ 9281668 w 310"/>
              <a:gd name="T95" fmla="*/ 828144 h 239"/>
              <a:gd name="T96" fmla="*/ 10312754 w 310"/>
              <a:gd name="T97" fmla="*/ 318536 h 239"/>
              <a:gd name="T98" fmla="*/ 14143430 w 310"/>
              <a:gd name="T99" fmla="*/ 318536 h 239"/>
              <a:gd name="T100" fmla="*/ 17679084 w 310"/>
              <a:gd name="T101" fmla="*/ 1146680 h 239"/>
              <a:gd name="T102" fmla="*/ 21067633 w 310"/>
              <a:gd name="T103" fmla="*/ 1146680 h 239"/>
              <a:gd name="T104" fmla="*/ 22467293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2" name="Freeform 388"/>
          <p:cNvSpPr>
            <a:spLocks/>
          </p:cNvSpPr>
          <p:nvPr/>
        </p:nvSpPr>
        <p:spPr bwMode="auto">
          <a:xfrm>
            <a:off x="8113322" y="3615761"/>
            <a:ext cx="67934" cy="38819"/>
          </a:xfrm>
          <a:custGeom>
            <a:avLst/>
            <a:gdLst>
              <a:gd name="T0" fmla="*/ 3452766 w 205"/>
              <a:gd name="T1" fmla="*/ 2114647 h 131"/>
              <a:gd name="T2" fmla="*/ 5215875 w 205"/>
              <a:gd name="T3" fmla="*/ 2702143 h 131"/>
              <a:gd name="T4" fmla="*/ 7860403 w 205"/>
              <a:gd name="T5" fmla="*/ 1116097 h 131"/>
              <a:gd name="T6" fmla="*/ 10211124 w 205"/>
              <a:gd name="T7" fmla="*/ 1116097 h 131"/>
              <a:gd name="T8" fmla="*/ 11974233 w 205"/>
              <a:gd name="T9" fmla="*/ 234853 h 131"/>
              <a:gd name="T10" fmla="*/ 14104600 w 205"/>
              <a:gd name="T11" fmla="*/ 1409845 h 131"/>
              <a:gd name="T12" fmla="*/ 14325226 w 205"/>
              <a:gd name="T13" fmla="*/ 1879794 h 131"/>
              <a:gd name="T14" fmla="*/ 13443536 w 205"/>
              <a:gd name="T15" fmla="*/ 1879794 h 131"/>
              <a:gd name="T16" fmla="*/ 13443536 w 205"/>
              <a:gd name="T17" fmla="*/ 2702143 h 131"/>
              <a:gd name="T18" fmla="*/ 12709020 w 205"/>
              <a:gd name="T19" fmla="*/ 2702143 h 131"/>
              <a:gd name="T20" fmla="*/ 11974233 w 205"/>
              <a:gd name="T21" fmla="*/ 2995891 h 131"/>
              <a:gd name="T22" fmla="*/ 11680427 w 205"/>
              <a:gd name="T23" fmla="*/ 3524492 h 131"/>
              <a:gd name="T24" fmla="*/ 10578653 w 205"/>
              <a:gd name="T25" fmla="*/ 3818240 h 131"/>
              <a:gd name="T26" fmla="*/ 10945911 w 205"/>
              <a:gd name="T27" fmla="*/ 4699242 h 131"/>
              <a:gd name="T28" fmla="*/ 10945911 w 205"/>
              <a:gd name="T29" fmla="*/ 5404286 h 131"/>
              <a:gd name="T30" fmla="*/ 10211124 w 205"/>
              <a:gd name="T31" fmla="*/ 5698034 h 131"/>
              <a:gd name="T32" fmla="*/ 9329705 w 205"/>
              <a:gd name="T33" fmla="*/ 5698034 h 131"/>
              <a:gd name="T34" fmla="*/ 9329705 w 205"/>
              <a:gd name="T35" fmla="*/ 6579036 h 131"/>
              <a:gd name="T36" fmla="*/ 9329705 w 205"/>
              <a:gd name="T37" fmla="*/ 7401385 h 131"/>
              <a:gd name="T38" fmla="*/ 8595190 w 205"/>
              <a:gd name="T39" fmla="*/ 7695134 h 131"/>
              <a:gd name="T40" fmla="*/ 7860403 w 205"/>
              <a:gd name="T41" fmla="*/ 7695134 h 131"/>
              <a:gd name="T42" fmla="*/ 7199339 w 205"/>
              <a:gd name="T43" fmla="*/ 7401385 h 131"/>
              <a:gd name="T44" fmla="*/ 6832081 w 205"/>
              <a:gd name="T45" fmla="*/ 7695134 h 131"/>
              <a:gd name="T46" fmla="*/ 6097294 w 205"/>
              <a:gd name="T47" fmla="*/ 6814132 h 131"/>
              <a:gd name="T48" fmla="*/ 5803488 w 205"/>
              <a:gd name="T49" fmla="*/ 6579036 h 131"/>
              <a:gd name="T50" fmla="*/ 5215875 w 205"/>
              <a:gd name="T51" fmla="*/ 7401385 h 131"/>
              <a:gd name="T52" fmla="*/ 4848617 w 205"/>
              <a:gd name="T53" fmla="*/ 7695134 h 131"/>
              <a:gd name="T54" fmla="*/ 4481088 w 205"/>
              <a:gd name="T55" fmla="*/ 7401385 h 131"/>
              <a:gd name="T56" fmla="*/ 3452766 w 205"/>
              <a:gd name="T57" fmla="*/ 7695134 h 131"/>
              <a:gd name="T58" fmla="*/ 2717979 w 205"/>
              <a:gd name="T59" fmla="*/ 7401385 h 131"/>
              <a:gd name="T60" fmla="*/ 2350721 w 205"/>
              <a:gd name="T61" fmla="*/ 7695134 h 131"/>
              <a:gd name="T62" fmla="*/ 1322399 w 205"/>
              <a:gd name="T63" fmla="*/ 7695134 h 131"/>
              <a:gd name="T64" fmla="*/ 1983464 w 205"/>
              <a:gd name="T65" fmla="*/ 7401385 h 131"/>
              <a:gd name="T66" fmla="*/ 1983464 w 205"/>
              <a:gd name="T67" fmla="*/ 6579036 h 131"/>
              <a:gd name="T68" fmla="*/ 955142 w 205"/>
              <a:gd name="T69" fmla="*/ 5698034 h 131"/>
              <a:gd name="T70" fmla="*/ 367258 w 205"/>
              <a:gd name="T71" fmla="*/ 4699242 h 131"/>
              <a:gd name="T72" fmla="*/ 955142 w 205"/>
              <a:gd name="T73" fmla="*/ 3524492 h 131"/>
              <a:gd name="T74" fmla="*/ 0 w 205"/>
              <a:gd name="T75" fmla="*/ 2995891 h 131"/>
              <a:gd name="T76" fmla="*/ 955142 w 205"/>
              <a:gd name="T77" fmla="*/ 1879794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3" name="Freeform 389"/>
          <p:cNvSpPr>
            <a:spLocks/>
          </p:cNvSpPr>
          <p:nvPr/>
        </p:nvSpPr>
        <p:spPr bwMode="auto">
          <a:xfrm>
            <a:off x="8006569" y="3771039"/>
            <a:ext cx="32996" cy="56287"/>
          </a:xfrm>
          <a:custGeom>
            <a:avLst/>
            <a:gdLst>
              <a:gd name="T0" fmla="*/ 2539922 w 103"/>
              <a:gd name="T1" fmla="*/ 11906772 h 178"/>
              <a:gd name="T2" fmla="*/ 2196689 w 103"/>
              <a:gd name="T3" fmla="*/ 11906772 h 178"/>
              <a:gd name="T4" fmla="*/ 1647517 w 103"/>
              <a:gd name="T5" fmla="*/ 11572357 h 178"/>
              <a:gd name="T6" fmla="*/ 686465 w 103"/>
              <a:gd name="T7" fmla="*/ 11237942 h 178"/>
              <a:gd name="T8" fmla="*/ 686465 w 103"/>
              <a:gd name="T9" fmla="*/ 10301425 h 178"/>
              <a:gd name="T10" fmla="*/ 1304284 w 103"/>
              <a:gd name="T11" fmla="*/ 8495378 h 178"/>
              <a:gd name="T12" fmla="*/ 1304284 w 103"/>
              <a:gd name="T13" fmla="*/ 6555358 h 178"/>
              <a:gd name="T14" fmla="*/ 1304284 w 103"/>
              <a:gd name="T15" fmla="*/ 5284427 h 178"/>
              <a:gd name="T16" fmla="*/ 686465 w 103"/>
              <a:gd name="T17" fmla="*/ 4080482 h 178"/>
              <a:gd name="T18" fmla="*/ 0 w 103"/>
              <a:gd name="T19" fmla="*/ 2809550 h 178"/>
              <a:gd name="T20" fmla="*/ 0 w 103"/>
              <a:gd name="T21" fmla="*/ 2140462 h 178"/>
              <a:gd name="T22" fmla="*/ 343233 w 103"/>
              <a:gd name="T23" fmla="*/ 1806047 h 178"/>
              <a:gd name="T24" fmla="*/ 686465 w 103"/>
              <a:gd name="T25" fmla="*/ 1806047 h 178"/>
              <a:gd name="T26" fmla="*/ 2539922 w 103"/>
              <a:gd name="T27" fmla="*/ 1806047 h 178"/>
              <a:gd name="T28" fmla="*/ 2883155 w 103"/>
              <a:gd name="T29" fmla="*/ 1538619 h 178"/>
              <a:gd name="T30" fmla="*/ 4874167 w 103"/>
              <a:gd name="T31" fmla="*/ 0 h 178"/>
              <a:gd name="T32" fmla="*/ 6178451 w 103"/>
              <a:gd name="T33" fmla="*/ 1538619 h 178"/>
              <a:gd name="T34" fmla="*/ 7070856 w 103"/>
              <a:gd name="T35" fmla="*/ 3746067 h 178"/>
              <a:gd name="T36" fmla="*/ 6727623 w 103"/>
              <a:gd name="T37" fmla="*/ 4080482 h 178"/>
              <a:gd name="T38" fmla="*/ 6727623 w 103"/>
              <a:gd name="T39" fmla="*/ 5016998 h 178"/>
              <a:gd name="T40" fmla="*/ 6178451 w 103"/>
              <a:gd name="T41" fmla="*/ 5886529 h 178"/>
              <a:gd name="T42" fmla="*/ 6727623 w 103"/>
              <a:gd name="T43" fmla="*/ 8495378 h 178"/>
              <a:gd name="T44" fmla="*/ 6178451 w 103"/>
              <a:gd name="T45" fmla="*/ 9632337 h 178"/>
              <a:gd name="T46" fmla="*/ 5835218 w 103"/>
              <a:gd name="T47" fmla="*/ 11237942 h 178"/>
              <a:gd name="T48" fmla="*/ 4874167 w 103"/>
              <a:gd name="T49" fmla="*/ 10635840 h 178"/>
              <a:gd name="T50" fmla="*/ 3500974 w 103"/>
              <a:gd name="T51" fmla="*/ 10635840 h 178"/>
              <a:gd name="T52" fmla="*/ 3500974 w 103"/>
              <a:gd name="T53" fmla="*/ 11237942 h 178"/>
              <a:gd name="T54" fmla="*/ 2883155 w 103"/>
              <a:gd name="T55" fmla="*/ 11906772 h 178"/>
              <a:gd name="T56" fmla="*/ 2539922 w 103"/>
              <a:gd name="T57" fmla="*/ 11906772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44" name="Freeform 390"/>
          <p:cNvSpPr>
            <a:spLocks/>
          </p:cNvSpPr>
          <p:nvPr/>
        </p:nvSpPr>
        <p:spPr bwMode="auto">
          <a:xfrm>
            <a:off x="7971630" y="3607997"/>
            <a:ext cx="250386" cy="248446"/>
          </a:xfrm>
          <a:custGeom>
            <a:avLst/>
            <a:gdLst>
              <a:gd name="T0" fmla="*/ 31779610 w 762"/>
              <a:gd name="T1" fmla="*/ 8601793 h 796"/>
              <a:gd name="T2" fmla="*/ 29323778 w 762"/>
              <a:gd name="T3" fmla="*/ 8862685 h 796"/>
              <a:gd name="T4" fmla="*/ 26001499 w 762"/>
              <a:gd name="T5" fmla="*/ 10752496 h 796"/>
              <a:gd name="T6" fmla="*/ 27012534 w 762"/>
              <a:gd name="T7" fmla="*/ 12251224 h 796"/>
              <a:gd name="T8" fmla="*/ 26723629 w 762"/>
              <a:gd name="T9" fmla="*/ 14922947 h 796"/>
              <a:gd name="T10" fmla="*/ 33368456 w 762"/>
              <a:gd name="T11" fmla="*/ 21700279 h 796"/>
              <a:gd name="T12" fmla="*/ 36185218 w 762"/>
              <a:gd name="T13" fmla="*/ 27434808 h 796"/>
              <a:gd name="T14" fmla="*/ 38496462 w 762"/>
              <a:gd name="T15" fmla="*/ 29650607 h 796"/>
              <a:gd name="T16" fmla="*/ 44274573 w 762"/>
              <a:gd name="T17" fmla="*/ 30888697 h 796"/>
              <a:gd name="T18" fmla="*/ 45502489 w 762"/>
              <a:gd name="T19" fmla="*/ 33299783 h 796"/>
              <a:gd name="T20" fmla="*/ 52725128 w 762"/>
              <a:gd name="T21" fmla="*/ 37861572 h 796"/>
              <a:gd name="T22" fmla="*/ 54458561 w 762"/>
              <a:gd name="T23" fmla="*/ 42162468 h 796"/>
              <a:gd name="T24" fmla="*/ 52002998 w 762"/>
              <a:gd name="T25" fmla="*/ 39360299 h 796"/>
              <a:gd name="T26" fmla="*/ 49691754 w 762"/>
              <a:gd name="T27" fmla="*/ 37861572 h 796"/>
              <a:gd name="T28" fmla="*/ 46947017 w 762"/>
              <a:gd name="T29" fmla="*/ 39360299 h 796"/>
              <a:gd name="T30" fmla="*/ 46224887 w 762"/>
              <a:gd name="T31" fmla="*/ 42162468 h 796"/>
              <a:gd name="T32" fmla="*/ 48680450 w 762"/>
              <a:gd name="T33" fmla="*/ 45485912 h 796"/>
              <a:gd name="T34" fmla="*/ 46224887 w 762"/>
              <a:gd name="T35" fmla="*/ 46724002 h 796"/>
              <a:gd name="T36" fmla="*/ 43913643 w 762"/>
              <a:gd name="T37" fmla="*/ 51546428 h 796"/>
              <a:gd name="T38" fmla="*/ 41819010 w 762"/>
              <a:gd name="T39" fmla="*/ 50047445 h 796"/>
              <a:gd name="T40" fmla="*/ 43191245 w 762"/>
              <a:gd name="T41" fmla="*/ 47375723 h 796"/>
              <a:gd name="T42" fmla="*/ 43913643 w 762"/>
              <a:gd name="T43" fmla="*/ 45811644 h 796"/>
              <a:gd name="T44" fmla="*/ 41819010 w 762"/>
              <a:gd name="T45" fmla="*/ 40272657 h 796"/>
              <a:gd name="T46" fmla="*/ 38496462 w 762"/>
              <a:gd name="T47" fmla="*/ 39360299 h 796"/>
              <a:gd name="T48" fmla="*/ 35824288 w 762"/>
              <a:gd name="T49" fmla="*/ 37274947 h 796"/>
              <a:gd name="T50" fmla="*/ 35101889 w 762"/>
              <a:gd name="T51" fmla="*/ 35971761 h 796"/>
              <a:gd name="T52" fmla="*/ 33368456 w 762"/>
              <a:gd name="T53" fmla="*/ 33886408 h 796"/>
              <a:gd name="T54" fmla="*/ 27951544 w 762"/>
              <a:gd name="T55" fmla="*/ 32061692 h 796"/>
              <a:gd name="T56" fmla="*/ 20945518 w 762"/>
              <a:gd name="T57" fmla="*/ 26587801 h 796"/>
              <a:gd name="T58" fmla="*/ 16539910 w 762"/>
              <a:gd name="T59" fmla="*/ 19028557 h 796"/>
              <a:gd name="T60" fmla="*/ 10761799 w 762"/>
              <a:gd name="T61" fmla="*/ 15900400 h 796"/>
              <a:gd name="T62" fmla="*/ 5344618 w 762"/>
              <a:gd name="T63" fmla="*/ 19028557 h 796"/>
              <a:gd name="T64" fmla="*/ 3322279 w 762"/>
              <a:gd name="T65" fmla="*/ 17138746 h 796"/>
              <a:gd name="T66" fmla="*/ 2311244 w 762"/>
              <a:gd name="T67" fmla="*/ 14075940 h 796"/>
              <a:gd name="T68" fmla="*/ 939010 w 762"/>
              <a:gd name="T69" fmla="*/ 10947783 h 796"/>
              <a:gd name="T70" fmla="*/ 1950045 w 762"/>
              <a:gd name="T71" fmla="*/ 9514151 h 796"/>
              <a:gd name="T72" fmla="*/ 3322279 w 762"/>
              <a:gd name="T73" fmla="*/ 7298607 h 796"/>
              <a:gd name="T74" fmla="*/ 7078051 w 762"/>
              <a:gd name="T75" fmla="*/ 5538987 h 796"/>
              <a:gd name="T76" fmla="*/ 9461589 w 762"/>
              <a:gd name="T77" fmla="*/ 5864975 h 796"/>
              <a:gd name="T78" fmla="*/ 11411635 w 762"/>
              <a:gd name="T79" fmla="*/ 6777333 h 796"/>
              <a:gd name="T80" fmla="*/ 13145068 w 762"/>
              <a:gd name="T81" fmla="*/ 3388539 h 796"/>
              <a:gd name="T82" fmla="*/ 14228665 w 762"/>
              <a:gd name="T83" fmla="*/ 4300896 h 796"/>
              <a:gd name="T84" fmla="*/ 15817511 w 762"/>
              <a:gd name="T85" fmla="*/ 3388539 h 796"/>
              <a:gd name="T86" fmla="*/ 17550945 w 762"/>
              <a:gd name="T87" fmla="*/ 2867264 h 796"/>
              <a:gd name="T88" fmla="*/ 18851154 w 762"/>
              <a:gd name="T89" fmla="*/ 1564078 h 796"/>
              <a:gd name="T90" fmla="*/ 22318021 w 762"/>
              <a:gd name="T91" fmla="*/ 325733 h 796"/>
              <a:gd name="T92" fmla="*/ 25640300 w 762"/>
              <a:gd name="T93" fmla="*/ 651721 h 796"/>
              <a:gd name="T94" fmla="*/ 31418411 w 762"/>
              <a:gd name="T95" fmla="*/ 2867264 h 796"/>
              <a:gd name="T96" fmla="*/ 31418411 w 762"/>
              <a:gd name="T97" fmla="*/ 5213254 h 796"/>
              <a:gd name="T98" fmla="*/ 32357421 w 762"/>
              <a:gd name="T99" fmla="*/ 6777333 h 796"/>
              <a:gd name="T100" fmla="*/ 33368456 w 762"/>
              <a:gd name="T101" fmla="*/ 886268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45" name="Freeform 391"/>
          <p:cNvSpPr>
            <a:spLocks/>
          </p:cNvSpPr>
          <p:nvPr/>
        </p:nvSpPr>
        <p:spPr bwMode="auto">
          <a:xfrm>
            <a:off x="8093911" y="3846737"/>
            <a:ext cx="62111" cy="38819"/>
          </a:xfrm>
          <a:custGeom>
            <a:avLst/>
            <a:gdLst>
              <a:gd name="T0" fmla="*/ 11130756 w 192"/>
              <a:gd name="T1" fmla="*/ 8262807 h 122"/>
              <a:gd name="T2" fmla="*/ 9800696 w 192"/>
              <a:gd name="T3" fmla="*/ 7653311 h 122"/>
              <a:gd name="T4" fmla="*/ 7840398 w 192"/>
              <a:gd name="T5" fmla="*/ 6298732 h 122"/>
              <a:gd name="T6" fmla="*/ 6510337 w 192"/>
              <a:gd name="T7" fmla="*/ 6027816 h 122"/>
              <a:gd name="T8" fmla="*/ 2940315 w 192"/>
              <a:gd name="T9" fmla="*/ 3860488 h 122"/>
              <a:gd name="T10" fmla="*/ 910167 w 192"/>
              <a:gd name="T11" fmla="*/ 3860488 h 122"/>
              <a:gd name="T12" fmla="*/ 560123 w 192"/>
              <a:gd name="T13" fmla="*/ 3183328 h 122"/>
              <a:gd name="T14" fmla="*/ 0 w 192"/>
              <a:gd name="T15" fmla="*/ 2234992 h 122"/>
              <a:gd name="T16" fmla="*/ 560123 w 192"/>
              <a:gd name="T17" fmla="*/ 1896412 h 122"/>
              <a:gd name="T18" fmla="*/ 910167 w 192"/>
              <a:gd name="T19" fmla="*/ 1016000 h 122"/>
              <a:gd name="T20" fmla="*/ 1609990 w 192"/>
              <a:gd name="T21" fmla="*/ 677160 h 122"/>
              <a:gd name="T22" fmla="*/ 2940315 w 192"/>
              <a:gd name="T23" fmla="*/ 1016000 h 122"/>
              <a:gd name="T24" fmla="*/ 4270375 w 192"/>
              <a:gd name="T25" fmla="*/ 0 h 122"/>
              <a:gd name="T26" fmla="*/ 5530321 w 192"/>
              <a:gd name="T27" fmla="*/ 1016000 h 122"/>
              <a:gd name="T28" fmla="*/ 6160294 w 192"/>
              <a:gd name="T29" fmla="*/ 1557832 h 122"/>
              <a:gd name="T30" fmla="*/ 7560469 w 192"/>
              <a:gd name="T31" fmla="*/ 1557832 h 122"/>
              <a:gd name="T32" fmla="*/ 10780713 w 192"/>
              <a:gd name="T33" fmla="*/ 1016000 h 122"/>
              <a:gd name="T34" fmla="*/ 13440833 w 192"/>
              <a:gd name="T35" fmla="*/ 0 h 122"/>
              <a:gd name="T36" fmla="*/ 13440833 w 192"/>
              <a:gd name="T37" fmla="*/ 677160 h 122"/>
              <a:gd name="T38" fmla="*/ 13440833 w 192"/>
              <a:gd name="T39" fmla="*/ 1016000 h 122"/>
              <a:gd name="T40" fmla="*/ 12460817 w 192"/>
              <a:gd name="T41" fmla="*/ 2844488 h 122"/>
              <a:gd name="T42" fmla="*/ 12110773 w 192"/>
              <a:gd name="T43" fmla="*/ 4131404 h 122"/>
              <a:gd name="T44" fmla="*/ 12110773 w 192"/>
              <a:gd name="T45" fmla="*/ 5147404 h 122"/>
              <a:gd name="T46" fmla="*/ 13160904 w 192"/>
              <a:gd name="T47" fmla="*/ 6298732 h 122"/>
              <a:gd name="T48" fmla="*/ 12460817 w 192"/>
              <a:gd name="T49" fmla="*/ 6975891 h 122"/>
              <a:gd name="T50" fmla="*/ 11760729 w 192"/>
              <a:gd name="T51" fmla="*/ 8262807 h 122"/>
              <a:gd name="T52" fmla="*/ 11130756 w 192"/>
              <a:gd name="T53" fmla="*/ 8262807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46" name="Freeform 392"/>
          <p:cNvSpPr>
            <a:spLocks/>
          </p:cNvSpPr>
          <p:nvPr/>
        </p:nvSpPr>
        <p:spPr bwMode="auto">
          <a:xfrm>
            <a:off x="8272481" y="3309087"/>
            <a:ext cx="120339" cy="89286"/>
          </a:xfrm>
          <a:custGeom>
            <a:avLst/>
            <a:gdLst>
              <a:gd name="T0" fmla="*/ 7968424 w 369"/>
              <a:gd name="T1" fmla="*/ 14706210 h 285"/>
              <a:gd name="T2" fmla="*/ 7968424 w 369"/>
              <a:gd name="T3" fmla="*/ 12933624 h 285"/>
              <a:gd name="T4" fmla="*/ 8324248 w 369"/>
              <a:gd name="T5" fmla="*/ 11686306 h 285"/>
              <a:gd name="T6" fmla="*/ 7257043 w 369"/>
              <a:gd name="T7" fmla="*/ 10438732 h 285"/>
              <a:gd name="T8" fmla="*/ 6616614 w 369"/>
              <a:gd name="T9" fmla="*/ 9782275 h 285"/>
              <a:gd name="T10" fmla="*/ 4624641 w 369"/>
              <a:gd name="T11" fmla="*/ 9782275 h 285"/>
              <a:gd name="T12" fmla="*/ 2632402 w 369"/>
              <a:gd name="T13" fmla="*/ 9125819 h 285"/>
              <a:gd name="T14" fmla="*/ 1707634 w 369"/>
              <a:gd name="T15" fmla="*/ 8337918 h 285"/>
              <a:gd name="T16" fmla="*/ 1351810 w 369"/>
              <a:gd name="T17" fmla="*/ 8600551 h 285"/>
              <a:gd name="T18" fmla="*/ 355824 w 369"/>
              <a:gd name="T19" fmla="*/ 5186569 h 285"/>
              <a:gd name="T20" fmla="*/ 1351810 w 369"/>
              <a:gd name="T21" fmla="*/ 2429042 h 285"/>
              <a:gd name="T22" fmla="*/ 2632402 w 369"/>
              <a:gd name="T23" fmla="*/ 853496 h 285"/>
              <a:gd name="T24" fmla="*/ 6616614 w 369"/>
              <a:gd name="T25" fmla="*/ 0 h 285"/>
              <a:gd name="T26" fmla="*/ 8964677 w 369"/>
              <a:gd name="T27" fmla="*/ 0 h 285"/>
              <a:gd name="T28" fmla="*/ 11241255 w 369"/>
              <a:gd name="T29" fmla="*/ 328228 h 285"/>
              <a:gd name="T30" fmla="*/ 13660270 w 369"/>
              <a:gd name="T31" fmla="*/ 328228 h 285"/>
              <a:gd name="T32" fmla="*/ 15225467 w 369"/>
              <a:gd name="T33" fmla="*/ 853496 h 285"/>
              <a:gd name="T34" fmla="*/ 17288658 w 369"/>
              <a:gd name="T35" fmla="*/ 0 h 285"/>
              <a:gd name="T36" fmla="*/ 18640468 w 369"/>
              <a:gd name="T37" fmla="*/ 1181724 h 285"/>
              <a:gd name="T38" fmla="*/ 21628694 w 369"/>
              <a:gd name="T39" fmla="*/ 2100814 h 285"/>
              <a:gd name="T40" fmla="*/ 23905539 w 369"/>
              <a:gd name="T41" fmla="*/ 4004845 h 285"/>
              <a:gd name="T42" fmla="*/ 24545701 w 369"/>
              <a:gd name="T43" fmla="*/ 5186569 h 285"/>
              <a:gd name="T44" fmla="*/ 25257349 w 369"/>
              <a:gd name="T45" fmla="*/ 6433887 h 285"/>
              <a:gd name="T46" fmla="*/ 24545701 w 369"/>
              <a:gd name="T47" fmla="*/ 7681461 h 285"/>
              <a:gd name="T48" fmla="*/ 26253335 w 369"/>
              <a:gd name="T49" fmla="*/ 8600551 h 285"/>
              <a:gd name="T50" fmla="*/ 25612906 w 369"/>
              <a:gd name="T51" fmla="*/ 9454047 h 285"/>
              <a:gd name="T52" fmla="*/ 24261096 w 369"/>
              <a:gd name="T53" fmla="*/ 9454047 h 285"/>
              <a:gd name="T54" fmla="*/ 23905539 w 369"/>
              <a:gd name="T55" fmla="*/ 10438732 h 285"/>
              <a:gd name="T56" fmla="*/ 21984517 w 369"/>
              <a:gd name="T57" fmla="*/ 11357822 h 285"/>
              <a:gd name="T58" fmla="*/ 21628694 w 369"/>
              <a:gd name="T59" fmla="*/ 12605396 h 285"/>
              <a:gd name="T60" fmla="*/ 20917313 w 369"/>
              <a:gd name="T61" fmla="*/ 14115348 h 285"/>
              <a:gd name="T62" fmla="*/ 20917313 w 369"/>
              <a:gd name="T63" fmla="*/ 15691151 h 285"/>
              <a:gd name="T64" fmla="*/ 21628694 w 369"/>
              <a:gd name="T65" fmla="*/ 16938469 h 285"/>
              <a:gd name="T66" fmla="*/ 20561489 w 369"/>
              <a:gd name="T67" fmla="*/ 15953528 h 285"/>
              <a:gd name="T68" fmla="*/ 19565503 w 369"/>
              <a:gd name="T69" fmla="*/ 15953528 h 285"/>
              <a:gd name="T70" fmla="*/ 18640468 w 369"/>
              <a:gd name="T71" fmla="*/ 16938469 h 285"/>
              <a:gd name="T72" fmla="*/ 17288658 w 369"/>
              <a:gd name="T73" fmla="*/ 16938469 h 285"/>
              <a:gd name="T74" fmla="*/ 16577277 w 369"/>
              <a:gd name="T75" fmla="*/ 17791965 h 285"/>
              <a:gd name="T76" fmla="*/ 15012080 w 369"/>
              <a:gd name="T77" fmla="*/ 18711055 h 285"/>
              <a:gd name="T78" fmla="*/ 14016093 w 369"/>
              <a:gd name="T79" fmla="*/ 18054599 h 285"/>
              <a:gd name="T80" fmla="*/ 11952636 w 369"/>
              <a:gd name="T81" fmla="*/ 18054599 h 285"/>
              <a:gd name="T82" fmla="*/ 11241255 w 369"/>
              <a:gd name="T83" fmla="*/ 16938469 h 285"/>
              <a:gd name="T84" fmla="*/ 7968424 w 369"/>
              <a:gd name="T85" fmla="*/ 14706210 h 285"/>
              <a:gd name="T86" fmla="*/ 7968424 w 369"/>
              <a:gd name="T87" fmla="*/ 14706210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7" name="Line 393"/>
          <p:cNvSpPr>
            <a:spLocks noChangeShapeType="1"/>
          </p:cNvSpPr>
          <p:nvPr/>
        </p:nvSpPr>
        <p:spPr bwMode="auto">
          <a:xfrm>
            <a:off x="8309360" y="3378961"/>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348" name="Freeform 394"/>
          <p:cNvSpPr>
            <a:spLocks/>
          </p:cNvSpPr>
          <p:nvPr/>
        </p:nvSpPr>
        <p:spPr bwMode="auto">
          <a:xfrm>
            <a:off x="8272481" y="3309087"/>
            <a:ext cx="120339" cy="89286"/>
          </a:xfrm>
          <a:custGeom>
            <a:avLst/>
            <a:gdLst>
              <a:gd name="T0" fmla="*/ 7968424 w 369"/>
              <a:gd name="T1" fmla="*/ 13458892 h 285"/>
              <a:gd name="T2" fmla="*/ 7968424 w 369"/>
              <a:gd name="T3" fmla="*/ 12605396 h 285"/>
              <a:gd name="T4" fmla="*/ 8324248 w 369"/>
              <a:gd name="T5" fmla="*/ 11686306 h 285"/>
              <a:gd name="T6" fmla="*/ 7968424 w 369"/>
              <a:gd name="T7" fmla="*/ 10701365 h 285"/>
              <a:gd name="T8" fmla="*/ 7257043 w 369"/>
              <a:gd name="T9" fmla="*/ 9782275 h 285"/>
              <a:gd name="T10" fmla="*/ 6616614 w 369"/>
              <a:gd name="T11" fmla="*/ 9782275 h 285"/>
              <a:gd name="T12" fmla="*/ 4980198 w 369"/>
              <a:gd name="T13" fmla="*/ 10438732 h 285"/>
              <a:gd name="T14" fmla="*/ 3628388 w 369"/>
              <a:gd name="T15" fmla="*/ 9454047 h 285"/>
              <a:gd name="T16" fmla="*/ 2632402 w 369"/>
              <a:gd name="T17" fmla="*/ 9125819 h 285"/>
              <a:gd name="T18" fmla="*/ 2276845 w 369"/>
              <a:gd name="T19" fmla="*/ 8600551 h 285"/>
              <a:gd name="T20" fmla="*/ 1707634 w 369"/>
              <a:gd name="T21" fmla="*/ 8600551 h 285"/>
              <a:gd name="T22" fmla="*/ 1351810 w 369"/>
              <a:gd name="T23" fmla="*/ 8600551 h 285"/>
              <a:gd name="T24" fmla="*/ 355824 w 369"/>
              <a:gd name="T25" fmla="*/ 5449202 h 285"/>
              <a:gd name="T26" fmla="*/ 355824 w 369"/>
              <a:gd name="T27" fmla="*/ 3085755 h 285"/>
              <a:gd name="T28" fmla="*/ 1351810 w 369"/>
              <a:gd name="T29" fmla="*/ 2429042 h 285"/>
              <a:gd name="T30" fmla="*/ 1707634 w 369"/>
              <a:gd name="T31" fmla="*/ 1181724 h 285"/>
              <a:gd name="T32" fmla="*/ 3628388 w 369"/>
              <a:gd name="T33" fmla="*/ 328228 h 285"/>
              <a:gd name="T34" fmla="*/ 6616614 w 369"/>
              <a:gd name="T35" fmla="*/ 0 h 285"/>
              <a:gd name="T36" fmla="*/ 8324248 w 369"/>
              <a:gd name="T37" fmla="*/ 0 h 285"/>
              <a:gd name="T38" fmla="*/ 9320234 w 369"/>
              <a:gd name="T39" fmla="*/ 328228 h 285"/>
              <a:gd name="T40" fmla="*/ 11241255 w 369"/>
              <a:gd name="T41" fmla="*/ 328228 h 285"/>
              <a:gd name="T42" fmla="*/ 11952636 w 369"/>
              <a:gd name="T43" fmla="*/ 328228 h 285"/>
              <a:gd name="T44" fmla="*/ 14016093 w 369"/>
              <a:gd name="T45" fmla="*/ 853496 h 285"/>
              <a:gd name="T46" fmla="*/ 15225467 w 369"/>
              <a:gd name="T47" fmla="*/ 853496 h 285"/>
              <a:gd name="T48" fmla="*/ 16292672 w 369"/>
              <a:gd name="T49" fmla="*/ 853496 h 285"/>
              <a:gd name="T50" fmla="*/ 17644482 w 369"/>
              <a:gd name="T51" fmla="*/ 0 h 285"/>
              <a:gd name="T52" fmla="*/ 18640468 w 369"/>
              <a:gd name="T53" fmla="*/ 1181724 h 285"/>
              <a:gd name="T54" fmla="*/ 20561489 w 369"/>
              <a:gd name="T55" fmla="*/ 2100814 h 285"/>
              <a:gd name="T56" fmla="*/ 21984517 w 369"/>
              <a:gd name="T57" fmla="*/ 3085755 h 285"/>
              <a:gd name="T58" fmla="*/ 23905539 w 369"/>
              <a:gd name="T59" fmla="*/ 4004845 h 285"/>
              <a:gd name="T60" fmla="*/ 24261096 w 369"/>
              <a:gd name="T61" fmla="*/ 5186569 h 285"/>
              <a:gd name="T62" fmla="*/ 25612906 w 369"/>
              <a:gd name="T63" fmla="*/ 5449202 h 285"/>
              <a:gd name="T64" fmla="*/ 25257349 w 369"/>
              <a:gd name="T65" fmla="*/ 6433887 h 285"/>
              <a:gd name="T66" fmla="*/ 25257349 w 369"/>
              <a:gd name="T67" fmla="*/ 7353233 h 285"/>
              <a:gd name="T68" fmla="*/ 25612906 w 369"/>
              <a:gd name="T69" fmla="*/ 8337918 h 285"/>
              <a:gd name="T70" fmla="*/ 26253335 w 369"/>
              <a:gd name="T71" fmla="*/ 8600551 h 285"/>
              <a:gd name="T72" fmla="*/ 25612906 w 369"/>
              <a:gd name="T73" fmla="*/ 9125819 h 285"/>
              <a:gd name="T74" fmla="*/ 25257349 w 369"/>
              <a:gd name="T75" fmla="*/ 9454047 h 285"/>
              <a:gd name="T76" fmla="*/ 24261096 w 369"/>
              <a:gd name="T77" fmla="*/ 9454047 h 285"/>
              <a:gd name="T78" fmla="*/ 23905539 w 369"/>
              <a:gd name="T79" fmla="*/ 9782275 h 285"/>
              <a:gd name="T80" fmla="*/ 23336327 w 369"/>
              <a:gd name="T81" fmla="*/ 10701365 h 285"/>
              <a:gd name="T82" fmla="*/ 21984517 w 369"/>
              <a:gd name="T83" fmla="*/ 11357822 h 285"/>
              <a:gd name="T84" fmla="*/ 21628694 w 369"/>
              <a:gd name="T85" fmla="*/ 12014534 h 285"/>
              <a:gd name="T86" fmla="*/ 21628694 w 369"/>
              <a:gd name="T87" fmla="*/ 12933624 h 285"/>
              <a:gd name="T88" fmla="*/ 20917313 w 369"/>
              <a:gd name="T89" fmla="*/ 14115348 h 285"/>
              <a:gd name="T90" fmla="*/ 20917313 w 369"/>
              <a:gd name="T91" fmla="*/ 15034438 h 285"/>
              <a:gd name="T92" fmla="*/ 21628694 w 369"/>
              <a:gd name="T93" fmla="*/ 15691151 h 285"/>
              <a:gd name="T94" fmla="*/ 21628694 w 369"/>
              <a:gd name="T95" fmla="*/ 16938469 h 285"/>
              <a:gd name="T96" fmla="*/ 20561489 w 369"/>
              <a:gd name="T97" fmla="*/ 16282013 h 285"/>
              <a:gd name="T98" fmla="*/ 20561489 w 369"/>
              <a:gd name="T99" fmla="*/ 15691151 h 285"/>
              <a:gd name="T100" fmla="*/ 19565503 w 369"/>
              <a:gd name="T101" fmla="*/ 15953528 h 285"/>
              <a:gd name="T102" fmla="*/ 19352115 w 369"/>
              <a:gd name="T103" fmla="*/ 16282013 h 285"/>
              <a:gd name="T104" fmla="*/ 18284911 w 369"/>
              <a:gd name="T105" fmla="*/ 16938469 h 285"/>
              <a:gd name="T106" fmla="*/ 17288658 w 369"/>
              <a:gd name="T107" fmla="*/ 16938469 h 285"/>
              <a:gd name="T108" fmla="*/ 17288658 w 369"/>
              <a:gd name="T109" fmla="*/ 17791965 h 285"/>
              <a:gd name="T110" fmla="*/ 16292672 w 369"/>
              <a:gd name="T111" fmla="*/ 18054599 h 285"/>
              <a:gd name="T112" fmla="*/ 15012080 w 369"/>
              <a:gd name="T113" fmla="*/ 18711055 h 285"/>
              <a:gd name="T114" fmla="*/ 14300699 w 369"/>
              <a:gd name="T115" fmla="*/ 18054599 h 285"/>
              <a:gd name="T116" fmla="*/ 13660270 w 369"/>
              <a:gd name="T117" fmla="*/ 18054599 h 285"/>
              <a:gd name="T118" fmla="*/ 11952636 w 369"/>
              <a:gd name="T119" fmla="*/ 18054599 h 285"/>
              <a:gd name="T120" fmla="*/ 11597079 w 369"/>
              <a:gd name="T121" fmla="*/ 17791965 h 285"/>
              <a:gd name="T122" fmla="*/ 10600826 w 369"/>
              <a:gd name="T123" fmla="*/ 15691151 h 285"/>
              <a:gd name="T124" fmla="*/ 7968424 w 369"/>
              <a:gd name="T125" fmla="*/ 14706210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49" name="Freeform 395"/>
          <p:cNvSpPr>
            <a:spLocks/>
          </p:cNvSpPr>
          <p:nvPr/>
        </p:nvSpPr>
        <p:spPr bwMode="auto">
          <a:xfrm>
            <a:off x="8187079" y="3532299"/>
            <a:ext cx="118399" cy="54346"/>
          </a:xfrm>
          <a:custGeom>
            <a:avLst/>
            <a:gdLst>
              <a:gd name="T0" fmla="*/ 361798 w 360"/>
              <a:gd name="T1" fmla="*/ 6271561 h 173"/>
              <a:gd name="T2" fmla="*/ 361798 w 360"/>
              <a:gd name="T3" fmla="*/ 5941398 h 173"/>
              <a:gd name="T4" fmla="*/ 1085393 w 360"/>
              <a:gd name="T5" fmla="*/ 5017197 h 173"/>
              <a:gd name="T6" fmla="*/ 2098426 w 360"/>
              <a:gd name="T7" fmla="*/ 5017197 h 173"/>
              <a:gd name="T8" fmla="*/ 2677302 w 360"/>
              <a:gd name="T9" fmla="*/ 5017197 h 173"/>
              <a:gd name="T10" fmla="*/ 3690335 w 360"/>
              <a:gd name="T11" fmla="*/ 5017197 h 173"/>
              <a:gd name="T12" fmla="*/ 4775727 w 360"/>
              <a:gd name="T13" fmla="*/ 4687034 h 173"/>
              <a:gd name="T14" fmla="*/ 4775727 w 360"/>
              <a:gd name="T15" fmla="*/ 3696801 h 173"/>
              <a:gd name="T16" fmla="*/ 5788760 w 360"/>
              <a:gd name="T17" fmla="*/ 3696801 h 173"/>
              <a:gd name="T18" fmla="*/ 5788760 w 360"/>
              <a:gd name="T19" fmla="*/ 2772601 h 173"/>
              <a:gd name="T20" fmla="*/ 6150558 w 360"/>
              <a:gd name="T21" fmla="*/ 1914433 h 173"/>
              <a:gd name="T22" fmla="*/ 7090963 w 360"/>
              <a:gd name="T23" fmla="*/ 1584270 h 173"/>
              <a:gd name="T24" fmla="*/ 7452760 w 360"/>
              <a:gd name="T25" fmla="*/ 660070 h 173"/>
              <a:gd name="T26" fmla="*/ 8465793 w 360"/>
              <a:gd name="T27" fmla="*/ 660070 h 173"/>
              <a:gd name="T28" fmla="*/ 8465793 w 360"/>
              <a:gd name="T29" fmla="*/ 660070 h 173"/>
              <a:gd name="T30" fmla="*/ 9478826 w 360"/>
              <a:gd name="T31" fmla="*/ 660070 h 173"/>
              <a:gd name="T32" fmla="*/ 10564219 w 360"/>
              <a:gd name="T33" fmla="*/ 1584270 h 173"/>
              <a:gd name="T34" fmla="*/ 11504892 w 360"/>
              <a:gd name="T35" fmla="*/ 660070 h 173"/>
              <a:gd name="T36" fmla="*/ 11794330 w 360"/>
              <a:gd name="T37" fmla="*/ 0 h 173"/>
              <a:gd name="T38" fmla="*/ 12156128 w 360"/>
              <a:gd name="T39" fmla="*/ 1584270 h 173"/>
              <a:gd name="T40" fmla="*/ 13241521 w 360"/>
              <a:gd name="T41" fmla="*/ 1914433 h 173"/>
              <a:gd name="T42" fmla="*/ 14254554 w 360"/>
              <a:gd name="T43" fmla="*/ 2574760 h 173"/>
              <a:gd name="T44" fmla="*/ 14978149 w 360"/>
              <a:gd name="T45" fmla="*/ 2574760 h 173"/>
              <a:gd name="T46" fmla="*/ 16208260 w 360"/>
              <a:gd name="T47" fmla="*/ 1584270 h 173"/>
              <a:gd name="T48" fmla="*/ 17583091 w 360"/>
              <a:gd name="T49" fmla="*/ 1584270 h 173"/>
              <a:gd name="T50" fmla="*/ 19030281 w 360"/>
              <a:gd name="T51" fmla="*/ 1584270 h 173"/>
              <a:gd name="T52" fmla="*/ 20404843 w 360"/>
              <a:gd name="T53" fmla="*/ 1584270 h 173"/>
              <a:gd name="T54" fmla="*/ 21996752 w 360"/>
              <a:gd name="T55" fmla="*/ 1584270 h 173"/>
              <a:gd name="T56" fmla="*/ 23733380 w 360"/>
              <a:gd name="T57" fmla="*/ 2772601 h 173"/>
              <a:gd name="T58" fmla="*/ 26048884 w 360"/>
              <a:gd name="T59" fmla="*/ 3696801 h 173"/>
              <a:gd name="T60" fmla="*/ 22720347 w 360"/>
              <a:gd name="T61" fmla="*/ 8384092 h 173"/>
              <a:gd name="T62" fmla="*/ 20404843 w 360"/>
              <a:gd name="T63" fmla="*/ 6865598 h 173"/>
              <a:gd name="T64" fmla="*/ 17293653 w 360"/>
              <a:gd name="T65" fmla="*/ 7129729 h 173"/>
              <a:gd name="T66" fmla="*/ 13892756 w 360"/>
              <a:gd name="T67" fmla="*/ 9308292 h 173"/>
              <a:gd name="T68" fmla="*/ 11794330 w 360"/>
              <a:gd name="T69" fmla="*/ 9308292 h 173"/>
              <a:gd name="T70" fmla="*/ 9478826 w 360"/>
              <a:gd name="T71" fmla="*/ 9638456 h 173"/>
              <a:gd name="T72" fmla="*/ 5788760 w 360"/>
              <a:gd name="T73" fmla="*/ 11420824 h 173"/>
              <a:gd name="T74" fmla="*/ 3400897 w 360"/>
              <a:gd name="T75" fmla="*/ 10562656 h 173"/>
              <a:gd name="T76" fmla="*/ 2098426 w 360"/>
              <a:gd name="T77" fmla="*/ 10562656 h 173"/>
              <a:gd name="T78" fmla="*/ 0 w 360"/>
              <a:gd name="T79" fmla="*/ 8384092 h 173"/>
              <a:gd name="T80" fmla="*/ 361798 w 360"/>
              <a:gd name="T81" fmla="*/ 6271561 h 173"/>
              <a:gd name="T82" fmla="*/ 361798 w 360"/>
              <a:gd name="T83" fmla="*/ 5941398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0" name="Line 396"/>
          <p:cNvSpPr>
            <a:spLocks noChangeShapeType="1"/>
          </p:cNvSpPr>
          <p:nvPr/>
        </p:nvSpPr>
        <p:spPr bwMode="auto">
          <a:xfrm>
            <a:off x="8189020" y="3561415"/>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351" name="Freeform 397"/>
          <p:cNvSpPr>
            <a:spLocks/>
          </p:cNvSpPr>
          <p:nvPr/>
        </p:nvSpPr>
        <p:spPr bwMode="auto">
          <a:xfrm>
            <a:off x="8187079" y="3532299"/>
            <a:ext cx="118399" cy="54346"/>
          </a:xfrm>
          <a:custGeom>
            <a:avLst/>
            <a:gdLst>
              <a:gd name="T0" fmla="*/ 361798 w 360"/>
              <a:gd name="T1" fmla="*/ 5281328 h 173"/>
              <a:gd name="T2" fmla="*/ 1374831 w 360"/>
              <a:gd name="T3" fmla="*/ 5017197 h 173"/>
              <a:gd name="T4" fmla="*/ 2460223 w 360"/>
              <a:gd name="T5" fmla="*/ 5017197 h 173"/>
              <a:gd name="T6" fmla="*/ 3400897 w 360"/>
              <a:gd name="T7" fmla="*/ 5017197 h 173"/>
              <a:gd name="T8" fmla="*/ 4413930 w 360"/>
              <a:gd name="T9" fmla="*/ 4687034 h 173"/>
              <a:gd name="T10" fmla="*/ 4775727 w 360"/>
              <a:gd name="T11" fmla="*/ 4026964 h 173"/>
              <a:gd name="T12" fmla="*/ 5137525 w 360"/>
              <a:gd name="T13" fmla="*/ 3696801 h 173"/>
              <a:gd name="T14" fmla="*/ 5788760 w 360"/>
              <a:gd name="T15" fmla="*/ 3102764 h 173"/>
              <a:gd name="T16" fmla="*/ 6150558 w 360"/>
              <a:gd name="T17" fmla="*/ 2574760 h 173"/>
              <a:gd name="T18" fmla="*/ 6873884 w 360"/>
              <a:gd name="T19" fmla="*/ 1914433 h 173"/>
              <a:gd name="T20" fmla="*/ 7452760 w 360"/>
              <a:gd name="T21" fmla="*/ 990233 h 173"/>
              <a:gd name="T22" fmla="*/ 8103996 w 360"/>
              <a:gd name="T23" fmla="*/ 660070 h 173"/>
              <a:gd name="T24" fmla="*/ 8465793 w 360"/>
              <a:gd name="T25" fmla="*/ 990233 h 173"/>
              <a:gd name="T26" fmla="*/ 9189388 w 360"/>
              <a:gd name="T27" fmla="*/ 660070 h 173"/>
              <a:gd name="T28" fmla="*/ 9478826 w 360"/>
              <a:gd name="T29" fmla="*/ 1584270 h 173"/>
              <a:gd name="T30" fmla="*/ 10926016 w 360"/>
              <a:gd name="T31" fmla="*/ 660070 h 173"/>
              <a:gd name="T32" fmla="*/ 11504892 w 360"/>
              <a:gd name="T33" fmla="*/ 0 h 173"/>
              <a:gd name="T34" fmla="*/ 12156128 w 360"/>
              <a:gd name="T35" fmla="*/ 990233 h 173"/>
              <a:gd name="T36" fmla="*/ 13241521 w 360"/>
              <a:gd name="T37" fmla="*/ 1584270 h 173"/>
              <a:gd name="T38" fmla="*/ 13241521 w 360"/>
              <a:gd name="T39" fmla="*/ 2772601 h 173"/>
              <a:gd name="T40" fmla="*/ 14978149 w 360"/>
              <a:gd name="T41" fmla="*/ 2772601 h 173"/>
              <a:gd name="T42" fmla="*/ 15267587 w 360"/>
              <a:gd name="T43" fmla="*/ 1914433 h 173"/>
              <a:gd name="T44" fmla="*/ 16570058 w 360"/>
              <a:gd name="T45" fmla="*/ 1584270 h 173"/>
              <a:gd name="T46" fmla="*/ 18668483 w 360"/>
              <a:gd name="T47" fmla="*/ 1914433 h 173"/>
              <a:gd name="T48" fmla="*/ 19681248 w 360"/>
              <a:gd name="T49" fmla="*/ 990233 h 173"/>
              <a:gd name="T50" fmla="*/ 21345516 w 360"/>
              <a:gd name="T51" fmla="*/ 990233 h 173"/>
              <a:gd name="T52" fmla="*/ 23371582 w 360"/>
              <a:gd name="T53" fmla="*/ 1914433 h 173"/>
              <a:gd name="T54" fmla="*/ 24456975 w 360"/>
              <a:gd name="T55" fmla="*/ 2772601 h 173"/>
              <a:gd name="T56" fmla="*/ 23733380 w 360"/>
              <a:gd name="T57" fmla="*/ 8053929 h 173"/>
              <a:gd name="T58" fmla="*/ 21996752 w 360"/>
              <a:gd name="T59" fmla="*/ 8053929 h 173"/>
              <a:gd name="T60" fmla="*/ 18668483 w 360"/>
              <a:gd name="T61" fmla="*/ 7129729 h 173"/>
              <a:gd name="T62" fmla="*/ 14978149 w 360"/>
              <a:gd name="T63" fmla="*/ 9308292 h 173"/>
              <a:gd name="T64" fmla="*/ 12879723 w 360"/>
              <a:gd name="T65" fmla="*/ 9308292 h 173"/>
              <a:gd name="T66" fmla="*/ 9840624 w 360"/>
              <a:gd name="T67" fmla="*/ 9638456 h 173"/>
              <a:gd name="T68" fmla="*/ 9189388 w 360"/>
              <a:gd name="T69" fmla="*/ 11420824 h 173"/>
              <a:gd name="T70" fmla="*/ 4775727 w 360"/>
              <a:gd name="T71" fmla="*/ 11090660 h 173"/>
              <a:gd name="T72" fmla="*/ 2460223 w 360"/>
              <a:gd name="T73" fmla="*/ 10298525 h 173"/>
              <a:gd name="T74" fmla="*/ 361798 w 360"/>
              <a:gd name="T75" fmla="*/ 9308292 h 173"/>
              <a:gd name="T76" fmla="*/ 361798 w 360"/>
              <a:gd name="T77" fmla="*/ 6865598 h 173"/>
              <a:gd name="T78" fmla="*/ 361798 w 360"/>
              <a:gd name="T79" fmla="*/ 6271561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2" name="Freeform 398"/>
          <p:cNvSpPr>
            <a:spLocks/>
          </p:cNvSpPr>
          <p:nvPr/>
        </p:nvSpPr>
        <p:spPr bwMode="auto">
          <a:xfrm>
            <a:off x="8173493" y="3565294"/>
            <a:ext cx="141691" cy="81521"/>
          </a:xfrm>
          <a:custGeom>
            <a:avLst/>
            <a:gdLst>
              <a:gd name="T0" fmla="*/ 12202362 w 430"/>
              <a:gd name="T1" fmla="*/ 16084216 h 266"/>
              <a:gd name="T2" fmla="*/ 10459206 w 430"/>
              <a:gd name="T3" fmla="*/ 16398541 h 266"/>
              <a:gd name="T4" fmla="*/ 9878154 w 430"/>
              <a:gd name="T5" fmla="*/ 16398541 h 266"/>
              <a:gd name="T6" fmla="*/ 8134998 w 430"/>
              <a:gd name="T7" fmla="*/ 16712615 h 266"/>
              <a:gd name="T8" fmla="*/ 7408413 w 430"/>
              <a:gd name="T9" fmla="*/ 16398541 h 266"/>
              <a:gd name="T10" fmla="*/ 5084205 w 430"/>
              <a:gd name="T11" fmla="*/ 14702088 h 266"/>
              <a:gd name="T12" fmla="*/ 1961185 w 430"/>
              <a:gd name="T13" fmla="*/ 13194130 h 266"/>
              <a:gd name="T14" fmla="*/ 1597893 w 430"/>
              <a:gd name="T15" fmla="*/ 12565982 h 266"/>
              <a:gd name="T16" fmla="*/ 653818 w 430"/>
              <a:gd name="T17" fmla="*/ 11812003 h 266"/>
              <a:gd name="T18" fmla="*/ 0 w 430"/>
              <a:gd name="T19" fmla="*/ 10304045 h 266"/>
              <a:gd name="T20" fmla="*/ 871578 w 430"/>
              <a:gd name="T21" fmla="*/ 9361571 h 266"/>
              <a:gd name="T22" fmla="*/ 871578 w 430"/>
              <a:gd name="T23" fmla="*/ 8482013 h 266"/>
              <a:gd name="T24" fmla="*/ 653818 w 430"/>
              <a:gd name="T25" fmla="*/ 8167938 h 266"/>
              <a:gd name="T26" fmla="*/ 653818 w 430"/>
              <a:gd name="T27" fmla="*/ 7036970 h 266"/>
              <a:gd name="T28" fmla="*/ 1597893 w 430"/>
              <a:gd name="T29" fmla="*/ 7036970 h 266"/>
              <a:gd name="T30" fmla="*/ 1961185 w 430"/>
              <a:gd name="T31" fmla="*/ 6471486 h 266"/>
              <a:gd name="T32" fmla="*/ 1597893 w 430"/>
              <a:gd name="T33" fmla="*/ 5529012 h 266"/>
              <a:gd name="T34" fmla="*/ 653818 w 430"/>
              <a:gd name="T35" fmla="*/ 5529012 h 266"/>
              <a:gd name="T36" fmla="*/ 871578 w 430"/>
              <a:gd name="T37" fmla="*/ 5277602 h 266"/>
              <a:gd name="T38" fmla="*/ 1961185 w 430"/>
              <a:gd name="T39" fmla="*/ 5277602 h 266"/>
              <a:gd name="T40" fmla="*/ 1961185 w 430"/>
              <a:gd name="T41" fmla="*/ 5529012 h 266"/>
              <a:gd name="T42" fmla="*/ 4067364 w 430"/>
              <a:gd name="T43" fmla="*/ 5277602 h 266"/>
              <a:gd name="T44" fmla="*/ 4067364 w 430"/>
              <a:gd name="T45" fmla="*/ 4335128 h 266"/>
              <a:gd name="T46" fmla="*/ 5084205 w 430"/>
              <a:gd name="T47" fmla="*/ 3518485 h 266"/>
              <a:gd name="T48" fmla="*/ 5447498 w 430"/>
              <a:gd name="T49" fmla="*/ 3267075 h 266"/>
              <a:gd name="T50" fmla="*/ 6391572 w 430"/>
              <a:gd name="T51" fmla="*/ 3518485 h 266"/>
              <a:gd name="T52" fmla="*/ 7771706 w 430"/>
              <a:gd name="T53" fmla="*/ 4021054 h 266"/>
              <a:gd name="T54" fmla="*/ 8788547 w 430"/>
              <a:gd name="T55" fmla="*/ 4335128 h 266"/>
              <a:gd name="T56" fmla="*/ 12202362 w 430"/>
              <a:gd name="T57" fmla="*/ 4335128 h 266"/>
              <a:gd name="T58" fmla="*/ 12492888 w 430"/>
              <a:gd name="T59" fmla="*/ 2638926 h 266"/>
              <a:gd name="T60" fmla="*/ 12855911 w 430"/>
              <a:gd name="T61" fmla="*/ 2638926 h 266"/>
              <a:gd name="T62" fmla="*/ 14817096 w 430"/>
              <a:gd name="T63" fmla="*/ 2324601 h 266"/>
              <a:gd name="T64" fmla="*/ 15906704 w 430"/>
              <a:gd name="T65" fmla="*/ 2324601 h 266"/>
              <a:gd name="T66" fmla="*/ 16923545 w 430"/>
              <a:gd name="T67" fmla="*/ 2324601 h 266"/>
              <a:gd name="T68" fmla="*/ 18012882 w 430"/>
              <a:gd name="T69" fmla="*/ 2324601 h 266"/>
              <a:gd name="T70" fmla="*/ 20337090 w 430"/>
              <a:gd name="T71" fmla="*/ 251410 h 266"/>
              <a:gd name="T72" fmla="*/ 21717224 w 430"/>
              <a:gd name="T73" fmla="*/ 251410 h 266"/>
              <a:gd name="T74" fmla="*/ 23460380 w 430"/>
              <a:gd name="T75" fmla="*/ 0 h 266"/>
              <a:gd name="T76" fmla="*/ 25058273 w 430"/>
              <a:gd name="T77" fmla="*/ 1130968 h 266"/>
              <a:gd name="T78" fmla="*/ 25784588 w 430"/>
              <a:gd name="T79" fmla="*/ 1445043 h 266"/>
              <a:gd name="T80" fmla="*/ 26801429 w 430"/>
              <a:gd name="T81" fmla="*/ 1130968 h 266"/>
              <a:gd name="T82" fmla="*/ 27527744 w 430"/>
              <a:gd name="T83" fmla="*/ 1130968 h 266"/>
              <a:gd name="T84" fmla="*/ 28762614 w 430"/>
              <a:gd name="T85" fmla="*/ 2010527 h 266"/>
              <a:gd name="T86" fmla="*/ 29851952 w 430"/>
              <a:gd name="T87" fmla="*/ 2324601 h 266"/>
              <a:gd name="T88" fmla="*/ 31232086 w 430"/>
              <a:gd name="T89" fmla="*/ 3518485 h 266"/>
              <a:gd name="T90" fmla="*/ 30215244 w 430"/>
              <a:gd name="T91" fmla="*/ 4335128 h 266"/>
              <a:gd name="T92" fmla="*/ 28472088 w 430"/>
              <a:gd name="T93" fmla="*/ 5277602 h 266"/>
              <a:gd name="T94" fmla="*/ 26801429 w 430"/>
              <a:gd name="T95" fmla="*/ 6157161 h 266"/>
              <a:gd name="T96" fmla="*/ 25058273 w 430"/>
              <a:gd name="T97" fmla="*/ 10304045 h 266"/>
              <a:gd name="T98" fmla="*/ 23460380 w 430"/>
              <a:gd name="T99" fmla="*/ 12314572 h 266"/>
              <a:gd name="T100" fmla="*/ 22080247 w 430"/>
              <a:gd name="T101" fmla="*/ 14073689 h 266"/>
              <a:gd name="T102" fmla="*/ 20990909 w 430"/>
              <a:gd name="T103" fmla="*/ 14388014 h 266"/>
              <a:gd name="T104" fmla="*/ 19610775 w 430"/>
              <a:gd name="T105" fmla="*/ 14388014 h 266"/>
              <a:gd name="T106" fmla="*/ 19247753 w 430"/>
              <a:gd name="T107" fmla="*/ 14702088 h 266"/>
              <a:gd name="T108" fmla="*/ 18666701 w 430"/>
              <a:gd name="T109" fmla="*/ 14388014 h 266"/>
              <a:gd name="T110" fmla="*/ 16923545 w 430"/>
              <a:gd name="T111" fmla="*/ 14388014 h 266"/>
              <a:gd name="T112" fmla="*/ 14817096 w 430"/>
              <a:gd name="T113" fmla="*/ 14702088 h 266"/>
              <a:gd name="T114" fmla="*/ 12202362 w 430"/>
              <a:gd name="T115" fmla="*/ 16084216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3" name="Freeform 399"/>
          <p:cNvSpPr>
            <a:spLocks/>
          </p:cNvSpPr>
          <p:nvPr/>
        </p:nvSpPr>
        <p:spPr bwMode="auto">
          <a:xfrm>
            <a:off x="8117203" y="3625465"/>
            <a:ext cx="124223" cy="98990"/>
          </a:xfrm>
          <a:custGeom>
            <a:avLst/>
            <a:gdLst>
              <a:gd name="T0" fmla="*/ 15940334 w 374"/>
              <a:gd name="T1" fmla="*/ 18283601 h 323"/>
              <a:gd name="T2" fmla="*/ 13209902 w 374"/>
              <a:gd name="T3" fmla="*/ 17089710 h 323"/>
              <a:gd name="T4" fmla="*/ 8708261 w 374"/>
              <a:gd name="T5" fmla="*/ 15079171 h 323"/>
              <a:gd name="T6" fmla="*/ 9298573 w 374"/>
              <a:gd name="T7" fmla="*/ 13257127 h 323"/>
              <a:gd name="T8" fmla="*/ 6272849 w 374"/>
              <a:gd name="T9" fmla="*/ 10304108 h 323"/>
              <a:gd name="T10" fmla="*/ 4280240 w 374"/>
              <a:gd name="T11" fmla="*/ 7099929 h 323"/>
              <a:gd name="T12" fmla="*/ 2804323 w 374"/>
              <a:gd name="T13" fmla="*/ 8544980 h 323"/>
              <a:gd name="T14" fmla="*/ 1771209 w 374"/>
              <a:gd name="T15" fmla="*/ 10052948 h 323"/>
              <a:gd name="T16" fmla="*/ 368911 w 374"/>
              <a:gd name="T17" fmla="*/ 7916577 h 323"/>
              <a:gd name="T18" fmla="*/ 1033114 w 374"/>
              <a:gd name="T19" fmla="*/ 6220114 h 323"/>
              <a:gd name="T20" fmla="*/ 1771209 w 374"/>
              <a:gd name="T21" fmla="*/ 5906038 h 323"/>
              <a:gd name="T22" fmla="*/ 2804323 w 374"/>
              <a:gd name="T23" fmla="*/ 6220114 h 323"/>
              <a:gd name="T24" fmla="*/ 3911328 w 374"/>
              <a:gd name="T25" fmla="*/ 6220114 h 323"/>
              <a:gd name="T26" fmla="*/ 4280240 w 374"/>
              <a:gd name="T27" fmla="*/ 5277635 h 323"/>
              <a:gd name="T28" fmla="*/ 5165844 w 374"/>
              <a:gd name="T29" fmla="*/ 5277635 h 323"/>
              <a:gd name="T30" fmla="*/ 6272849 w 374"/>
              <a:gd name="T31" fmla="*/ 6220114 h 323"/>
              <a:gd name="T32" fmla="*/ 6937052 w 374"/>
              <a:gd name="T33" fmla="*/ 6220114 h 323"/>
              <a:gd name="T34" fmla="*/ 8412969 w 374"/>
              <a:gd name="T35" fmla="*/ 6220114 h 323"/>
              <a:gd name="T36" fmla="*/ 8412969 w 374"/>
              <a:gd name="T37" fmla="*/ 5026474 h 323"/>
              <a:gd name="T38" fmla="*/ 8708261 w 374"/>
              <a:gd name="T39" fmla="*/ 4083994 h 323"/>
              <a:gd name="T40" fmla="*/ 10036396 w 374"/>
              <a:gd name="T41" fmla="*/ 3769918 h 323"/>
              <a:gd name="T42" fmla="*/ 9667484 w 374"/>
              <a:gd name="T43" fmla="*/ 2387531 h 323"/>
              <a:gd name="T44" fmla="*/ 10774490 w 374"/>
              <a:gd name="T45" fmla="*/ 1759128 h 323"/>
              <a:gd name="T46" fmla="*/ 11807604 w 374"/>
              <a:gd name="T47" fmla="*/ 1193891 h 323"/>
              <a:gd name="T48" fmla="*/ 12545698 w 374"/>
              <a:gd name="T49" fmla="*/ 879564 h 323"/>
              <a:gd name="T50" fmla="*/ 13209902 w 374"/>
              <a:gd name="T51" fmla="*/ 0 h 323"/>
              <a:gd name="T52" fmla="*/ 14538308 w 374"/>
              <a:gd name="T53" fmla="*/ 879564 h 323"/>
              <a:gd name="T54" fmla="*/ 20810886 w 374"/>
              <a:gd name="T55" fmla="*/ 4398071 h 323"/>
              <a:gd name="T56" fmla="*/ 24943615 w 374"/>
              <a:gd name="T57" fmla="*/ 3769918 h 323"/>
              <a:gd name="T58" fmla="*/ 25238907 w 374"/>
              <a:gd name="T59" fmla="*/ 5026474 h 323"/>
              <a:gd name="T60" fmla="*/ 25607818 w 374"/>
              <a:gd name="T61" fmla="*/ 5906038 h 323"/>
              <a:gd name="T62" fmla="*/ 25238907 w 374"/>
              <a:gd name="T63" fmla="*/ 6534441 h 323"/>
              <a:gd name="T64" fmla="*/ 26714824 w 374"/>
              <a:gd name="T65" fmla="*/ 7099929 h 323"/>
              <a:gd name="T66" fmla="*/ 27600428 w 374"/>
              <a:gd name="T67" fmla="*/ 7288174 h 323"/>
              <a:gd name="T68" fmla="*/ 26714824 w 374"/>
              <a:gd name="T69" fmla="*/ 7288174 h 323"/>
              <a:gd name="T70" fmla="*/ 25607818 w 374"/>
              <a:gd name="T71" fmla="*/ 7916577 h 323"/>
              <a:gd name="T72" fmla="*/ 26345912 w 374"/>
              <a:gd name="T73" fmla="*/ 9110468 h 323"/>
              <a:gd name="T74" fmla="*/ 25238907 w 374"/>
              <a:gd name="T75" fmla="*/ 9424544 h 323"/>
              <a:gd name="T76" fmla="*/ 24943615 w 374"/>
              <a:gd name="T77" fmla="*/ 9110468 h 323"/>
              <a:gd name="T78" fmla="*/ 23836610 w 374"/>
              <a:gd name="T79" fmla="*/ 8230653 h 323"/>
              <a:gd name="T80" fmla="*/ 22582094 w 374"/>
              <a:gd name="T81" fmla="*/ 8230653 h 323"/>
              <a:gd name="T82" fmla="*/ 21475089 w 374"/>
              <a:gd name="T83" fmla="*/ 8230653 h 323"/>
              <a:gd name="T84" fmla="*/ 20073063 w 374"/>
              <a:gd name="T85" fmla="*/ 8230653 h 323"/>
              <a:gd name="T86" fmla="*/ 18301855 w 374"/>
              <a:gd name="T87" fmla="*/ 8230653 h 323"/>
              <a:gd name="T88" fmla="*/ 16973448 w 374"/>
              <a:gd name="T89" fmla="*/ 7916577 h 323"/>
              <a:gd name="T90" fmla="*/ 15571422 w 374"/>
              <a:gd name="T91" fmla="*/ 7288174 h 323"/>
              <a:gd name="T92" fmla="*/ 14538308 w 374"/>
              <a:gd name="T93" fmla="*/ 7288174 h 323"/>
              <a:gd name="T94" fmla="*/ 13431303 w 374"/>
              <a:gd name="T95" fmla="*/ 7916577 h 323"/>
              <a:gd name="T96" fmla="*/ 12545698 w 374"/>
              <a:gd name="T97" fmla="*/ 8544980 h 323"/>
              <a:gd name="T98" fmla="*/ 11807604 w 374"/>
              <a:gd name="T99" fmla="*/ 7288174 h 323"/>
              <a:gd name="T100" fmla="*/ 10036396 w 374"/>
              <a:gd name="T101" fmla="*/ 8230653 h 323"/>
              <a:gd name="T102" fmla="*/ 10774490 w 374"/>
              <a:gd name="T103" fmla="*/ 9424544 h 323"/>
              <a:gd name="T104" fmla="*/ 10774490 w 374"/>
              <a:gd name="T105" fmla="*/ 10304108 h 323"/>
              <a:gd name="T106" fmla="*/ 12176787 w 374"/>
              <a:gd name="T107" fmla="*/ 11435084 h 323"/>
              <a:gd name="T108" fmla="*/ 12545698 w 374"/>
              <a:gd name="T109" fmla="*/ 12314648 h 323"/>
              <a:gd name="T110" fmla="*/ 12545698 w 374"/>
              <a:gd name="T111" fmla="*/ 13257127 h 323"/>
              <a:gd name="T112" fmla="*/ 13209902 w 374"/>
              <a:gd name="T113" fmla="*/ 14136691 h 323"/>
              <a:gd name="T114" fmla="*/ 14538308 w 374"/>
              <a:gd name="T115" fmla="*/ 15267667 h 323"/>
              <a:gd name="T116" fmla="*/ 15571422 w 374"/>
              <a:gd name="T117" fmla="*/ 15581994 h 323"/>
              <a:gd name="T118" fmla="*/ 16973448 w 374"/>
              <a:gd name="T119" fmla="*/ 17341122 h 323"/>
              <a:gd name="T120" fmla="*/ 17711542 w 374"/>
              <a:gd name="T121" fmla="*/ 18283601 h 323"/>
              <a:gd name="T122" fmla="*/ 18301855 w 374"/>
              <a:gd name="T123" fmla="*/ 19351661 h 323"/>
              <a:gd name="T124" fmla="*/ 18301855 w 374"/>
              <a:gd name="T125" fmla="*/ 20294140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54" name="Freeform 400"/>
          <p:cNvSpPr>
            <a:spLocks/>
          </p:cNvSpPr>
          <p:nvPr/>
        </p:nvSpPr>
        <p:spPr bwMode="auto">
          <a:xfrm>
            <a:off x="8161845" y="3660402"/>
            <a:ext cx="85402" cy="75698"/>
          </a:xfrm>
          <a:custGeom>
            <a:avLst/>
            <a:gdLst>
              <a:gd name="T0" fmla="*/ 8537161 w 253"/>
              <a:gd name="T1" fmla="*/ 13775643 h 240"/>
              <a:gd name="T2" fmla="*/ 8537161 w 253"/>
              <a:gd name="T3" fmla="*/ 12777295 h 240"/>
              <a:gd name="T4" fmla="*/ 7927285 w 253"/>
              <a:gd name="T5" fmla="*/ 11646093 h 240"/>
              <a:gd name="T6" fmla="*/ 7165009 w 253"/>
              <a:gd name="T7" fmla="*/ 10647746 h 240"/>
              <a:gd name="T8" fmla="*/ 5716933 w 253"/>
              <a:gd name="T9" fmla="*/ 8784423 h 240"/>
              <a:gd name="T10" fmla="*/ 4649580 w 253"/>
              <a:gd name="T11" fmla="*/ 8451640 h 240"/>
              <a:gd name="T12" fmla="*/ 3277704 w 253"/>
              <a:gd name="T13" fmla="*/ 7253882 h 240"/>
              <a:gd name="T14" fmla="*/ 2591628 w 253"/>
              <a:gd name="T15" fmla="*/ 6322091 h 240"/>
              <a:gd name="T16" fmla="*/ 2591628 w 253"/>
              <a:gd name="T17" fmla="*/ 5324002 h 240"/>
              <a:gd name="T18" fmla="*/ 2210628 w 253"/>
              <a:gd name="T19" fmla="*/ 4392211 h 240"/>
              <a:gd name="T20" fmla="*/ 762276 w 253"/>
              <a:gd name="T21" fmla="*/ 3194453 h 240"/>
              <a:gd name="T22" fmla="*/ 762276 w 253"/>
              <a:gd name="T23" fmla="*/ 2262662 h 240"/>
              <a:gd name="T24" fmla="*/ 0 w 253"/>
              <a:gd name="T25" fmla="*/ 998347 h 240"/>
              <a:gd name="T26" fmla="*/ 1829352 w 253"/>
              <a:gd name="T27" fmla="*/ 0 h 240"/>
              <a:gd name="T28" fmla="*/ 2591628 w 253"/>
              <a:gd name="T29" fmla="*/ 1330872 h 240"/>
              <a:gd name="T30" fmla="*/ 3506304 w 253"/>
              <a:gd name="T31" fmla="*/ 665565 h 240"/>
              <a:gd name="T32" fmla="*/ 4649580 w 253"/>
              <a:gd name="T33" fmla="*/ 0 h 240"/>
              <a:gd name="T34" fmla="*/ 5716933 w 253"/>
              <a:gd name="T35" fmla="*/ 0 h 240"/>
              <a:gd name="T36" fmla="*/ 7165009 w 253"/>
              <a:gd name="T37" fmla="*/ 665565 h 240"/>
              <a:gd name="T38" fmla="*/ 8537161 w 253"/>
              <a:gd name="T39" fmla="*/ 998347 h 240"/>
              <a:gd name="T40" fmla="*/ 10366513 w 253"/>
              <a:gd name="T41" fmla="*/ 998347 h 240"/>
              <a:gd name="T42" fmla="*/ 11814589 w 253"/>
              <a:gd name="T43" fmla="*/ 998347 h 240"/>
              <a:gd name="T44" fmla="*/ 12958141 w 253"/>
              <a:gd name="T45" fmla="*/ 998347 h 240"/>
              <a:gd name="T46" fmla="*/ 14253817 w 253"/>
              <a:gd name="T47" fmla="*/ 998347 h 240"/>
              <a:gd name="T48" fmla="*/ 15397370 w 253"/>
              <a:gd name="T49" fmla="*/ 1929880 h 240"/>
              <a:gd name="T50" fmla="*/ 15702170 w 253"/>
              <a:gd name="T51" fmla="*/ 2262662 h 240"/>
              <a:gd name="T52" fmla="*/ 17226722 w 253"/>
              <a:gd name="T53" fmla="*/ 1929880 h 240"/>
              <a:gd name="T54" fmla="*/ 17836322 w 253"/>
              <a:gd name="T55" fmla="*/ 3194453 h 240"/>
              <a:gd name="T56" fmla="*/ 16845446 w 253"/>
              <a:gd name="T57" fmla="*/ 4392211 h 240"/>
              <a:gd name="T58" fmla="*/ 16845446 w 253"/>
              <a:gd name="T59" fmla="*/ 5989309 h 240"/>
              <a:gd name="T60" fmla="*/ 17836322 w 253"/>
              <a:gd name="T61" fmla="*/ 6322091 h 240"/>
              <a:gd name="T62" fmla="*/ 19284674 w 253"/>
              <a:gd name="T63" fmla="*/ 7253882 h 240"/>
              <a:gd name="T64" fmla="*/ 17836322 w 253"/>
              <a:gd name="T65" fmla="*/ 7586664 h 240"/>
              <a:gd name="T66" fmla="*/ 17836322 w 253"/>
              <a:gd name="T67" fmla="*/ 8251971 h 240"/>
              <a:gd name="T68" fmla="*/ 17836322 w 253"/>
              <a:gd name="T69" fmla="*/ 9716213 h 240"/>
              <a:gd name="T70" fmla="*/ 16083170 w 253"/>
              <a:gd name="T71" fmla="*/ 10381520 h 240"/>
              <a:gd name="T72" fmla="*/ 16083170 w 253"/>
              <a:gd name="T73" fmla="*/ 10980529 h 240"/>
              <a:gd name="T74" fmla="*/ 15702170 w 253"/>
              <a:gd name="T75" fmla="*/ 11646093 h 240"/>
              <a:gd name="T76" fmla="*/ 14635093 w 253"/>
              <a:gd name="T77" fmla="*/ 11978876 h 240"/>
              <a:gd name="T78" fmla="*/ 14253817 w 253"/>
              <a:gd name="T79" fmla="*/ 13442860 h 240"/>
              <a:gd name="T80" fmla="*/ 13186741 w 253"/>
              <a:gd name="T81" fmla="*/ 13775643 h 240"/>
              <a:gd name="T82" fmla="*/ 13567741 w 253"/>
              <a:gd name="T83" fmla="*/ 15039958 h 240"/>
              <a:gd name="T84" fmla="*/ 13186741 w 253"/>
              <a:gd name="T85" fmla="*/ 15705522 h 240"/>
              <a:gd name="T86" fmla="*/ 11814589 w 253"/>
              <a:gd name="T87" fmla="*/ 14707433 h 240"/>
              <a:gd name="T88" fmla="*/ 10747513 w 253"/>
              <a:gd name="T89" fmla="*/ 14108425 h 240"/>
              <a:gd name="T90" fmla="*/ 9604237 w 253"/>
              <a:gd name="T91" fmla="*/ 13775643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5" name="Freeform 401"/>
          <p:cNvSpPr>
            <a:spLocks/>
          </p:cNvSpPr>
          <p:nvPr/>
        </p:nvSpPr>
        <p:spPr bwMode="auto">
          <a:xfrm>
            <a:off x="8220074" y="3708929"/>
            <a:ext cx="40759" cy="44642"/>
          </a:xfrm>
          <a:custGeom>
            <a:avLst/>
            <a:gdLst>
              <a:gd name="T0" fmla="*/ 4270046 w 126"/>
              <a:gd name="T1" fmla="*/ 9193973 h 145"/>
              <a:gd name="T2" fmla="*/ 3360158 w 126"/>
              <a:gd name="T3" fmla="*/ 8623379 h 145"/>
              <a:gd name="T4" fmla="*/ 2310042 w 126"/>
              <a:gd name="T5" fmla="*/ 7101458 h 145"/>
              <a:gd name="T6" fmla="*/ 350039 w 126"/>
              <a:gd name="T7" fmla="*/ 5643244 h 145"/>
              <a:gd name="T8" fmla="*/ 0 w 126"/>
              <a:gd name="T9" fmla="*/ 5326219 h 145"/>
              <a:gd name="T10" fmla="*/ 350039 w 126"/>
              <a:gd name="T11" fmla="*/ 4438348 h 145"/>
              <a:gd name="T12" fmla="*/ 0 w 126"/>
              <a:gd name="T13" fmla="*/ 3550729 h 145"/>
              <a:gd name="T14" fmla="*/ 0 w 126"/>
              <a:gd name="T15" fmla="*/ 2916679 h 145"/>
              <a:gd name="T16" fmla="*/ 980002 w 126"/>
              <a:gd name="T17" fmla="*/ 2916679 h 145"/>
              <a:gd name="T18" fmla="*/ 980002 w 126"/>
              <a:gd name="T19" fmla="*/ 2029060 h 145"/>
              <a:gd name="T20" fmla="*/ 1330040 w 126"/>
              <a:gd name="T21" fmla="*/ 1204644 h 145"/>
              <a:gd name="T22" fmla="*/ 2310042 w 126"/>
              <a:gd name="T23" fmla="*/ 1204644 h 145"/>
              <a:gd name="T24" fmla="*/ 2660081 w 126"/>
              <a:gd name="T25" fmla="*/ 1204644 h 145"/>
              <a:gd name="T26" fmla="*/ 2310042 w 126"/>
              <a:gd name="T27" fmla="*/ 253570 h 145"/>
              <a:gd name="T28" fmla="*/ 2660081 w 126"/>
              <a:gd name="T29" fmla="*/ 0 h 145"/>
              <a:gd name="T30" fmla="*/ 3710196 w 126"/>
              <a:gd name="T31" fmla="*/ 0 h 145"/>
              <a:gd name="T32" fmla="*/ 4270046 w 126"/>
              <a:gd name="T33" fmla="*/ 253570 h 145"/>
              <a:gd name="T34" fmla="*/ 4550236 w 126"/>
              <a:gd name="T35" fmla="*/ 570594 h 145"/>
              <a:gd name="T36" fmla="*/ 4900274 w 126"/>
              <a:gd name="T37" fmla="*/ 1521669 h 145"/>
              <a:gd name="T38" fmla="*/ 5950125 w 126"/>
              <a:gd name="T39" fmla="*/ 2029060 h 145"/>
              <a:gd name="T40" fmla="*/ 6930127 w 126"/>
              <a:gd name="T41" fmla="*/ 2029060 h 145"/>
              <a:gd name="T42" fmla="*/ 7630204 w 126"/>
              <a:gd name="T43" fmla="*/ 2916679 h 145"/>
              <a:gd name="T44" fmla="*/ 7910129 w 126"/>
              <a:gd name="T45" fmla="*/ 3233704 h 145"/>
              <a:gd name="T46" fmla="*/ 8820282 w 126"/>
              <a:gd name="T47" fmla="*/ 3550729 h 145"/>
              <a:gd name="T48" fmla="*/ 8260168 w 126"/>
              <a:gd name="T49" fmla="*/ 4121323 h 145"/>
              <a:gd name="T50" fmla="*/ 7630204 w 126"/>
              <a:gd name="T51" fmla="*/ 4121323 h 145"/>
              <a:gd name="T52" fmla="*/ 6930127 w 126"/>
              <a:gd name="T53" fmla="*/ 4438348 h 145"/>
              <a:gd name="T54" fmla="*/ 7630204 w 126"/>
              <a:gd name="T55" fmla="*/ 5072650 h 145"/>
              <a:gd name="T56" fmla="*/ 6580089 w 126"/>
              <a:gd name="T57" fmla="*/ 5643244 h 145"/>
              <a:gd name="T58" fmla="*/ 4550236 w 126"/>
              <a:gd name="T59" fmla="*/ 6150383 h 145"/>
              <a:gd name="T60" fmla="*/ 4270046 w 126"/>
              <a:gd name="T61" fmla="*/ 8306354 h 145"/>
              <a:gd name="T62" fmla="*/ 4270046 w 126"/>
              <a:gd name="T63" fmla="*/ 9193973 h 145"/>
              <a:gd name="T64" fmla="*/ 4270046 w 126"/>
              <a:gd name="T65" fmla="*/ 919397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6" name="Freeform 402"/>
          <p:cNvSpPr>
            <a:spLocks/>
          </p:cNvSpPr>
          <p:nvPr/>
        </p:nvSpPr>
        <p:spPr bwMode="auto">
          <a:xfrm>
            <a:off x="8220074" y="3708929"/>
            <a:ext cx="40759" cy="44642"/>
          </a:xfrm>
          <a:custGeom>
            <a:avLst/>
            <a:gdLst>
              <a:gd name="T0" fmla="*/ 3360158 w 126"/>
              <a:gd name="T1" fmla="*/ 8623379 h 145"/>
              <a:gd name="T2" fmla="*/ 3360158 w 126"/>
              <a:gd name="T3" fmla="*/ 8306354 h 145"/>
              <a:gd name="T4" fmla="*/ 2310042 w 126"/>
              <a:gd name="T5" fmla="*/ 7101458 h 145"/>
              <a:gd name="T6" fmla="*/ 350039 w 126"/>
              <a:gd name="T7" fmla="*/ 6150383 h 145"/>
              <a:gd name="T8" fmla="*/ 350039 w 126"/>
              <a:gd name="T9" fmla="*/ 5643244 h 145"/>
              <a:gd name="T10" fmla="*/ 0 w 126"/>
              <a:gd name="T11" fmla="*/ 5643244 h 145"/>
              <a:gd name="T12" fmla="*/ 0 w 126"/>
              <a:gd name="T13" fmla="*/ 5326219 h 145"/>
              <a:gd name="T14" fmla="*/ 350039 w 126"/>
              <a:gd name="T15" fmla="*/ 5072650 h 145"/>
              <a:gd name="T16" fmla="*/ 350039 w 126"/>
              <a:gd name="T17" fmla="*/ 4438348 h 145"/>
              <a:gd name="T18" fmla="*/ 350039 w 126"/>
              <a:gd name="T19" fmla="*/ 4121323 h 145"/>
              <a:gd name="T20" fmla="*/ 0 w 126"/>
              <a:gd name="T21" fmla="*/ 3550729 h 145"/>
              <a:gd name="T22" fmla="*/ 0 w 126"/>
              <a:gd name="T23" fmla="*/ 3233704 h 145"/>
              <a:gd name="T24" fmla="*/ 0 w 126"/>
              <a:gd name="T25" fmla="*/ 2916679 h 145"/>
              <a:gd name="T26" fmla="*/ 350039 w 126"/>
              <a:gd name="T27" fmla="*/ 2916679 h 145"/>
              <a:gd name="T28" fmla="*/ 980002 w 126"/>
              <a:gd name="T29" fmla="*/ 2916679 h 145"/>
              <a:gd name="T30" fmla="*/ 980002 w 126"/>
              <a:gd name="T31" fmla="*/ 2282630 h 145"/>
              <a:gd name="T32" fmla="*/ 980002 w 126"/>
              <a:gd name="T33" fmla="*/ 2029060 h 145"/>
              <a:gd name="T34" fmla="*/ 1330040 w 126"/>
              <a:gd name="T35" fmla="*/ 1521669 h 145"/>
              <a:gd name="T36" fmla="*/ 1330040 w 126"/>
              <a:gd name="T37" fmla="*/ 1204644 h 145"/>
              <a:gd name="T38" fmla="*/ 2030117 w 126"/>
              <a:gd name="T39" fmla="*/ 1204644 h 145"/>
              <a:gd name="T40" fmla="*/ 2310042 w 126"/>
              <a:gd name="T41" fmla="*/ 1204644 h 145"/>
              <a:gd name="T42" fmla="*/ 2660081 w 126"/>
              <a:gd name="T43" fmla="*/ 1521669 h 145"/>
              <a:gd name="T44" fmla="*/ 2660081 w 126"/>
              <a:gd name="T45" fmla="*/ 1204644 h 145"/>
              <a:gd name="T46" fmla="*/ 2660081 w 126"/>
              <a:gd name="T47" fmla="*/ 570594 h 145"/>
              <a:gd name="T48" fmla="*/ 2310042 w 126"/>
              <a:gd name="T49" fmla="*/ 253570 h 145"/>
              <a:gd name="T50" fmla="*/ 2310042 w 126"/>
              <a:gd name="T51" fmla="*/ 0 h 145"/>
              <a:gd name="T52" fmla="*/ 2660081 w 126"/>
              <a:gd name="T53" fmla="*/ 0 h 145"/>
              <a:gd name="T54" fmla="*/ 3360158 w 126"/>
              <a:gd name="T55" fmla="*/ 0 h 145"/>
              <a:gd name="T56" fmla="*/ 3710196 w 126"/>
              <a:gd name="T57" fmla="*/ 0 h 145"/>
              <a:gd name="T58" fmla="*/ 3710196 w 126"/>
              <a:gd name="T59" fmla="*/ 253570 h 145"/>
              <a:gd name="T60" fmla="*/ 4270046 w 126"/>
              <a:gd name="T61" fmla="*/ 253570 h 145"/>
              <a:gd name="T62" fmla="*/ 4270046 w 126"/>
              <a:gd name="T63" fmla="*/ 570594 h 145"/>
              <a:gd name="T64" fmla="*/ 4550236 w 126"/>
              <a:gd name="T65" fmla="*/ 570594 h 145"/>
              <a:gd name="T66" fmla="*/ 4550236 w 126"/>
              <a:gd name="T67" fmla="*/ 1204644 h 145"/>
              <a:gd name="T68" fmla="*/ 4900274 w 126"/>
              <a:gd name="T69" fmla="*/ 1521669 h 145"/>
              <a:gd name="T70" fmla="*/ 5600087 w 126"/>
              <a:gd name="T71" fmla="*/ 2029060 h 145"/>
              <a:gd name="T72" fmla="*/ 5950125 w 126"/>
              <a:gd name="T73" fmla="*/ 2029060 h 145"/>
              <a:gd name="T74" fmla="*/ 6580089 w 126"/>
              <a:gd name="T75" fmla="*/ 2282630 h 145"/>
              <a:gd name="T76" fmla="*/ 6930127 w 126"/>
              <a:gd name="T77" fmla="*/ 2029060 h 145"/>
              <a:gd name="T78" fmla="*/ 6930127 w 126"/>
              <a:gd name="T79" fmla="*/ 2282630 h 145"/>
              <a:gd name="T80" fmla="*/ 7630204 w 126"/>
              <a:gd name="T81" fmla="*/ 2916679 h 145"/>
              <a:gd name="T82" fmla="*/ 7910129 w 126"/>
              <a:gd name="T83" fmla="*/ 2916679 h 145"/>
              <a:gd name="T84" fmla="*/ 7910129 w 126"/>
              <a:gd name="T85" fmla="*/ 3233704 h 145"/>
              <a:gd name="T86" fmla="*/ 8260168 w 126"/>
              <a:gd name="T87" fmla="*/ 3233704 h 145"/>
              <a:gd name="T88" fmla="*/ 8820282 w 126"/>
              <a:gd name="T89" fmla="*/ 3550729 h 145"/>
              <a:gd name="T90" fmla="*/ 8260168 w 126"/>
              <a:gd name="T91" fmla="*/ 3550729 h 145"/>
              <a:gd name="T92" fmla="*/ 8260168 w 126"/>
              <a:gd name="T93" fmla="*/ 4121323 h 145"/>
              <a:gd name="T94" fmla="*/ 7910129 w 126"/>
              <a:gd name="T95" fmla="*/ 4121323 h 145"/>
              <a:gd name="T96" fmla="*/ 7630204 w 126"/>
              <a:gd name="T97" fmla="*/ 4121323 h 145"/>
              <a:gd name="T98" fmla="*/ 6930127 w 126"/>
              <a:gd name="T99" fmla="*/ 4121323 h 145"/>
              <a:gd name="T100" fmla="*/ 6930127 w 126"/>
              <a:gd name="T101" fmla="*/ 4438348 h 145"/>
              <a:gd name="T102" fmla="*/ 7630204 w 126"/>
              <a:gd name="T103" fmla="*/ 4438348 h 145"/>
              <a:gd name="T104" fmla="*/ 7630204 w 126"/>
              <a:gd name="T105" fmla="*/ 5072650 h 145"/>
              <a:gd name="T106" fmla="*/ 7630204 w 126"/>
              <a:gd name="T107" fmla="*/ 5643244 h 145"/>
              <a:gd name="T108" fmla="*/ 6580089 w 126"/>
              <a:gd name="T109" fmla="*/ 5643244 h 145"/>
              <a:gd name="T110" fmla="*/ 4900274 w 126"/>
              <a:gd name="T111" fmla="*/ 5326219 h 145"/>
              <a:gd name="T112" fmla="*/ 4550236 w 126"/>
              <a:gd name="T113" fmla="*/ 6150383 h 145"/>
              <a:gd name="T114" fmla="*/ 3710196 w 126"/>
              <a:gd name="T115" fmla="*/ 7355279 h 145"/>
              <a:gd name="T116" fmla="*/ 4270046 w 126"/>
              <a:gd name="T117" fmla="*/ 8306354 h 145"/>
              <a:gd name="T118" fmla="*/ 4270046 w 126"/>
              <a:gd name="T119" fmla="*/ 9193973 h 145"/>
              <a:gd name="T120" fmla="*/ 4270046 w 126"/>
              <a:gd name="T121" fmla="*/ 919397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7" name="Freeform 403"/>
          <p:cNvSpPr>
            <a:spLocks/>
          </p:cNvSpPr>
          <p:nvPr/>
        </p:nvSpPr>
        <p:spPr bwMode="auto">
          <a:xfrm>
            <a:off x="8258896" y="3573059"/>
            <a:ext cx="197980" cy="128104"/>
          </a:xfrm>
          <a:custGeom>
            <a:avLst/>
            <a:gdLst>
              <a:gd name="T0" fmla="*/ 576807 w 603"/>
              <a:gd name="T1" fmla="*/ 13063815 h 412"/>
              <a:gd name="T2" fmla="*/ 2307498 w 603"/>
              <a:gd name="T3" fmla="*/ 12740589 h 412"/>
              <a:gd name="T4" fmla="*/ 4759199 w 603"/>
              <a:gd name="T5" fmla="*/ 10606434 h 412"/>
              <a:gd name="T6" fmla="*/ 8076379 w 603"/>
              <a:gd name="T7" fmla="*/ 4268310 h 412"/>
              <a:gd name="T8" fmla="*/ 11465525 w 603"/>
              <a:gd name="T9" fmla="*/ 2392786 h 412"/>
              <a:gd name="T10" fmla="*/ 12835577 w 603"/>
              <a:gd name="T11" fmla="*/ 1293412 h 412"/>
              <a:gd name="T12" fmla="*/ 14782437 w 603"/>
              <a:gd name="T13" fmla="*/ 1293412 h 412"/>
              <a:gd name="T14" fmla="*/ 19181265 w 603"/>
              <a:gd name="T15" fmla="*/ 2069561 h 412"/>
              <a:gd name="T16" fmla="*/ 19830039 w 603"/>
              <a:gd name="T17" fmla="*/ 2392786 h 412"/>
              <a:gd name="T18" fmla="*/ 20911687 w 603"/>
              <a:gd name="T19" fmla="*/ 3362972 h 412"/>
              <a:gd name="T20" fmla="*/ 22642378 w 603"/>
              <a:gd name="T21" fmla="*/ 3039492 h 412"/>
              <a:gd name="T22" fmla="*/ 26680568 w 603"/>
              <a:gd name="T23" fmla="*/ 1552043 h 412"/>
              <a:gd name="T24" fmla="*/ 27618014 w 603"/>
              <a:gd name="T25" fmla="*/ 323480 h 412"/>
              <a:gd name="T26" fmla="*/ 29637109 w 603"/>
              <a:gd name="T27" fmla="*/ 0 h 412"/>
              <a:gd name="T28" fmla="*/ 32304977 w 603"/>
              <a:gd name="T29" fmla="*/ 3621604 h 412"/>
              <a:gd name="T30" fmla="*/ 35766359 w 603"/>
              <a:gd name="T31" fmla="*/ 7566688 h 412"/>
              <a:gd name="T32" fmla="*/ 36703806 w 603"/>
              <a:gd name="T33" fmla="*/ 10865066 h 412"/>
              <a:gd name="T34" fmla="*/ 36126998 w 603"/>
              <a:gd name="T35" fmla="*/ 15133375 h 412"/>
              <a:gd name="T36" fmla="*/ 35766359 w 603"/>
              <a:gd name="T37" fmla="*/ 16038713 h 412"/>
              <a:gd name="T38" fmla="*/ 36126998 w 603"/>
              <a:gd name="T39" fmla="*/ 17008899 h 412"/>
              <a:gd name="T40" fmla="*/ 37064445 w 603"/>
              <a:gd name="T41" fmla="*/ 17332379 h 412"/>
              <a:gd name="T42" fmla="*/ 39155506 w 603"/>
              <a:gd name="T43" fmla="*/ 17914236 h 412"/>
              <a:gd name="T44" fmla="*/ 40165187 w 603"/>
              <a:gd name="T45" fmla="*/ 17332379 h 412"/>
              <a:gd name="T46" fmla="*/ 42833056 w 603"/>
              <a:gd name="T47" fmla="*/ 17008899 h 412"/>
              <a:gd name="T48" fmla="*/ 43482099 w 603"/>
              <a:gd name="T49" fmla="*/ 18108273 h 412"/>
              <a:gd name="T50" fmla="*/ 41751408 w 603"/>
              <a:gd name="T51" fmla="*/ 19983797 h 412"/>
              <a:gd name="T52" fmla="*/ 40525558 w 603"/>
              <a:gd name="T53" fmla="*/ 20307277 h 412"/>
              <a:gd name="T54" fmla="*/ 38434497 w 603"/>
              <a:gd name="T55" fmla="*/ 22376837 h 412"/>
              <a:gd name="T56" fmla="*/ 38073858 w 603"/>
              <a:gd name="T57" fmla="*/ 26321667 h 412"/>
              <a:gd name="T58" fmla="*/ 36126998 w 603"/>
              <a:gd name="T59" fmla="*/ 26321667 h 412"/>
              <a:gd name="T60" fmla="*/ 32304977 w 603"/>
              <a:gd name="T61" fmla="*/ 25157698 h 412"/>
              <a:gd name="T62" fmla="*/ 30358118 w 603"/>
              <a:gd name="T63" fmla="*/ 23928881 h 412"/>
              <a:gd name="T64" fmla="*/ 27906418 w 603"/>
              <a:gd name="T65" fmla="*/ 24575587 h 412"/>
              <a:gd name="T66" fmla="*/ 23219186 w 603"/>
              <a:gd name="T67" fmla="*/ 26645147 h 412"/>
              <a:gd name="T68" fmla="*/ 19830039 w 603"/>
              <a:gd name="T69" fmla="*/ 25480924 h 412"/>
              <a:gd name="T70" fmla="*/ 17522541 w 603"/>
              <a:gd name="T71" fmla="*/ 26321667 h 412"/>
              <a:gd name="T72" fmla="*/ 14421798 w 603"/>
              <a:gd name="T73" fmla="*/ 25480924 h 412"/>
              <a:gd name="T74" fmla="*/ 12474938 w 603"/>
              <a:gd name="T75" fmla="*/ 26127884 h 412"/>
              <a:gd name="T76" fmla="*/ 12474938 w 603"/>
              <a:gd name="T77" fmla="*/ 24575587 h 412"/>
              <a:gd name="T78" fmla="*/ 11104886 w 603"/>
              <a:gd name="T79" fmla="*/ 23928881 h 412"/>
              <a:gd name="T80" fmla="*/ 10023238 w 603"/>
              <a:gd name="T81" fmla="*/ 22376837 h 412"/>
              <a:gd name="T82" fmla="*/ 11465525 w 603"/>
              <a:gd name="T83" fmla="*/ 22053357 h 412"/>
              <a:gd name="T84" fmla="*/ 9734834 w 603"/>
              <a:gd name="T85" fmla="*/ 21212614 h 412"/>
              <a:gd name="T86" fmla="*/ 8797388 w 603"/>
              <a:gd name="T87" fmla="*/ 22053357 h 412"/>
              <a:gd name="T88" fmla="*/ 7715740 w 603"/>
              <a:gd name="T89" fmla="*/ 21859320 h 412"/>
              <a:gd name="T90" fmla="*/ 6345688 w 603"/>
              <a:gd name="T91" fmla="*/ 21212614 h 412"/>
              <a:gd name="T92" fmla="*/ 5336006 w 603"/>
              <a:gd name="T93" fmla="*/ 20953983 h 412"/>
              <a:gd name="T94" fmla="*/ 4759199 w 603"/>
              <a:gd name="T95" fmla="*/ 20307277 h 412"/>
              <a:gd name="T96" fmla="*/ 5696645 w 603"/>
              <a:gd name="T97" fmla="*/ 19983797 h 412"/>
              <a:gd name="T98" fmla="*/ 4759199 w 603"/>
              <a:gd name="T99" fmla="*/ 19401685 h 412"/>
              <a:gd name="T100" fmla="*/ 5696645 w 603"/>
              <a:gd name="T101" fmla="*/ 18754979 h 412"/>
              <a:gd name="T102" fmla="*/ 4759199 w 603"/>
              <a:gd name="T103" fmla="*/ 18108273 h 412"/>
              <a:gd name="T104" fmla="*/ 1946859 w 603"/>
              <a:gd name="T105" fmla="*/ 16685673 h 412"/>
              <a:gd name="T106" fmla="*/ 1946859 w 603"/>
              <a:gd name="T107" fmla="*/ 15780081 h 412"/>
              <a:gd name="T108" fmla="*/ 1946859 w 603"/>
              <a:gd name="T109" fmla="*/ 14810150 h 412"/>
              <a:gd name="T110" fmla="*/ 0 w 603"/>
              <a:gd name="T111" fmla="*/ 13710521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58" name="Line 404"/>
          <p:cNvSpPr>
            <a:spLocks noChangeShapeType="1"/>
          </p:cNvSpPr>
          <p:nvPr/>
        </p:nvSpPr>
        <p:spPr bwMode="auto">
          <a:xfrm>
            <a:off x="8326829" y="3474069"/>
            <a:ext cx="1941"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359" name="Freeform 405"/>
          <p:cNvSpPr>
            <a:spLocks/>
          </p:cNvSpPr>
          <p:nvPr/>
        </p:nvSpPr>
        <p:spPr bwMode="auto">
          <a:xfrm>
            <a:off x="8251132" y="3347907"/>
            <a:ext cx="60170" cy="32996"/>
          </a:xfrm>
          <a:custGeom>
            <a:avLst/>
            <a:gdLst>
              <a:gd name="T0" fmla="*/ 361695 w 183"/>
              <a:gd name="T1" fmla="*/ 6790141 h 102"/>
              <a:gd name="T2" fmla="*/ 1373902 w 183"/>
              <a:gd name="T3" fmla="*/ 5810142 h 102"/>
              <a:gd name="T4" fmla="*/ 1735597 w 183"/>
              <a:gd name="T5" fmla="*/ 5460105 h 102"/>
              <a:gd name="T6" fmla="*/ 1373902 w 183"/>
              <a:gd name="T7" fmla="*/ 5460105 h 102"/>
              <a:gd name="T8" fmla="*/ 361695 w 183"/>
              <a:gd name="T9" fmla="*/ 5810142 h 102"/>
              <a:gd name="T10" fmla="*/ 361695 w 183"/>
              <a:gd name="T11" fmla="*/ 5460105 h 102"/>
              <a:gd name="T12" fmla="*/ 0 w 183"/>
              <a:gd name="T13" fmla="*/ 5810142 h 102"/>
              <a:gd name="T14" fmla="*/ 0 w 183"/>
              <a:gd name="T15" fmla="*/ 3919994 h 102"/>
              <a:gd name="T16" fmla="*/ 361695 w 183"/>
              <a:gd name="T17" fmla="*/ 3570221 h 102"/>
              <a:gd name="T18" fmla="*/ 1084815 w 183"/>
              <a:gd name="T19" fmla="*/ 3570221 h 102"/>
              <a:gd name="T20" fmla="*/ 4049637 w 183"/>
              <a:gd name="T21" fmla="*/ 3570221 h 102"/>
              <a:gd name="T22" fmla="*/ 5134452 w 183"/>
              <a:gd name="T23" fmla="*/ 3570221 h 102"/>
              <a:gd name="T24" fmla="*/ 5785234 w 183"/>
              <a:gd name="T25" fmla="*/ 3570221 h 102"/>
              <a:gd name="T26" fmla="*/ 6146928 w 183"/>
              <a:gd name="T27" fmla="*/ 2520110 h 102"/>
              <a:gd name="T28" fmla="*/ 5785234 w 183"/>
              <a:gd name="T29" fmla="*/ 1540111 h 102"/>
              <a:gd name="T30" fmla="*/ 6146928 w 183"/>
              <a:gd name="T31" fmla="*/ 1190074 h 102"/>
              <a:gd name="T32" fmla="*/ 6146928 w 183"/>
              <a:gd name="T33" fmla="*/ 840037 h 102"/>
              <a:gd name="T34" fmla="*/ 5785234 w 183"/>
              <a:gd name="T35" fmla="*/ 279924 h 102"/>
              <a:gd name="T36" fmla="*/ 6508623 w 183"/>
              <a:gd name="T37" fmla="*/ 279924 h 102"/>
              <a:gd name="T38" fmla="*/ 6508623 w 183"/>
              <a:gd name="T39" fmla="*/ 0 h 102"/>
              <a:gd name="T40" fmla="*/ 7087066 w 183"/>
              <a:gd name="T41" fmla="*/ 279924 h 102"/>
              <a:gd name="T42" fmla="*/ 7087066 w 183"/>
              <a:gd name="T43" fmla="*/ 840037 h 102"/>
              <a:gd name="T44" fmla="*/ 7448761 w 183"/>
              <a:gd name="T45" fmla="*/ 840037 h 102"/>
              <a:gd name="T46" fmla="*/ 8099542 w 183"/>
              <a:gd name="T47" fmla="*/ 1190074 h 102"/>
              <a:gd name="T48" fmla="*/ 8460968 w 183"/>
              <a:gd name="T49" fmla="*/ 1190074 h 102"/>
              <a:gd name="T50" fmla="*/ 9473444 w 183"/>
              <a:gd name="T51" fmla="*/ 1540111 h 102"/>
              <a:gd name="T52" fmla="*/ 9835139 w 183"/>
              <a:gd name="T53" fmla="*/ 2240186 h 102"/>
              <a:gd name="T54" fmla="*/ 10558260 w 183"/>
              <a:gd name="T55" fmla="*/ 1540111 h 102"/>
              <a:gd name="T56" fmla="*/ 11498397 w 183"/>
              <a:gd name="T57" fmla="*/ 1540111 h 102"/>
              <a:gd name="T58" fmla="*/ 11787753 w 183"/>
              <a:gd name="T59" fmla="*/ 1540111 h 102"/>
              <a:gd name="T60" fmla="*/ 12149179 w 183"/>
              <a:gd name="T61" fmla="*/ 1540111 h 102"/>
              <a:gd name="T62" fmla="*/ 12149179 w 183"/>
              <a:gd name="T63" fmla="*/ 2240186 h 102"/>
              <a:gd name="T64" fmla="*/ 12872299 w 183"/>
              <a:gd name="T65" fmla="*/ 2520110 h 102"/>
              <a:gd name="T66" fmla="*/ 13233994 w 183"/>
              <a:gd name="T67" fmla="*/ 3220184 h 102"/>
              <a:gd name="T68" fmla="*/ 13233994 w 183"/>
              <a:gd name="T69" fmla="*/ 3570221 h 102"/>
              <a:gd name="T70" fmla="*/ 13233994 w 183"/>
              <a:gd name="T71" fmla="*/ 3919994 h 102"/>
              <a:gd name="T72" fmla="*/ 12872299 w 183"/>
              <a:gd name="T73" fmla="*/ 4550220 h 102"/>
              <a:gd name="T74" fmla="*/ 12872299 w 183"/>
              <a:gd name="T75" fmla="*/ 4899993 h 102"/>
              <a:gd name="T76" fmla="*/ 12872299 w 183"/>
              <a:gd name="T77" fmla="*/ 5460105 h 102"/>
              <a:gd name="T78" fmla="*/ 12872299 w 183"/>
              <a:gd name="T79" fmla="*/ 6160180 h 102"/>
              <a:gd name="T80" fmla="*/ 12872299 w 183"/>
              <a:gd name="T81" fmla="*/ 6790141 h 102"/>
              <a:gd name="T82" fmla="*/ 6508623 w 183"/>
              <a:gd name="T83" fmla="*/ 7140178 h 102"/>
              <a:gd name="T84" fmla="*/ 2314040 w 183"/>
              <a:gd name="T85" fmla="*/ 6790141 h 102"/>
              <a:gd name="T86" fmla="*/ 361695 w 183"/>
              <a:gd name="T87" fmla="*/ 6790141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60" name="Freeform 406"/>
          <p:cNvSpPr>
            <a:spLocks/>
          </p:cNvSpPr>
          <p:nvPr/>
        </p:nvSpPr>
        <p:spPr bwMode="auto">
          <a:xfrm>
            <a:off x="8237544" y="3736101"/>
            <a:ext cx="34937" cy="75698"/>
          </a:xfrm>
          <a:custGeom>
            <a:avLst/>
            <a:gdLst>
              <a:gd name="T0" fmla="*/ 3645354 w 112"/>
              <a:gd name="T1" fmla="*/ 15456031 h 248"/>
              <a:gd name="T2" fmla="*/ 3645354 w 112"/>
              <a:gd name="T3" fmla="*/ 15456031 h 248"/>
              <a:gd name="T4" fmla="*/ 3645354 w 112"/>
              <a:gd name="T5" fmla="*/ 15456031 h 248"/>
              <a:gd name="T6" fmla="*/ 2994252 w 112"/>
              <a:gd name="T7" fmla="*/ 14271964 h 248"/>
              <a:gd name="T8" fmla="*/ 2082913 w 112"/>
              <a:gd name="T9" fmla="*/ 13087648 h 248"/>
              <a:gd name="T10" fmla="*/ 520728 w 112"/>
              <a:gd name="T11" fmla="*/ 11965992 h 248"/>
              <a:gd name="T12" fmla="*/ 781220 w 112"/>
              <a:gd name="T13" fmla="*/ 11965992 h 248"/>
              <a:gd name="T14" fmla="*/ 781220 w 112"/>
              <a:gd name="T15" fmla="*/ 11405039 h 248"/>
              <a:gd name="T16" fmla="*/ 520728 w 112"/>
              <a:gd name="T17" fmla="*/ 10220972 h 248"/>
              <a:gd name="T18" fmla="*/ 1106516 w 112"/>
              <a:gd name="T19" fmla="*/ 8974494 h 248"/>
              <a:gd name="T20" fmla="*/ 781220 w 112"/>
              <a:gd name="T21" fmla="*/ 8226557 h 248"/>
              <a:gd name="T22" fmla="*/ 1106516 w 112"/>
              <a:gd name="T23" fmla="*/ 6980079 h 248"/>
              <a:gd name="T24" fmla="*/ 781220 w 112"/>
              <a:gd name="T25" fmla="*/ 6419126 h 248"/>
              <a:gd name="T26" fmla="*/ 781220 w 112"/>
              <a:gd name="T27" fmla="*/ 5235059 h 248"/>
              <a:gd name="T28" fmla="*/ 1106516 w 112"/>
              <a:gd name="T29" fmla="*/ 5235059 h 248"/>
              <a:gd name="T30" fmla="*/ 1106516 w 112"/>
              <a:gd name="T31" fmla="*/ 4113403 h 248"/>
              <a:gd name="T32" fmla="*/ 781220 w 112"/>
              <a:gd name="T33" fmla="*/ 4113403 h 248"/>
              <a:gd name="T34" fmla="*/ 520728 w 112"/>
              <a:gd name="T35" fmla="*/ 3801597 h 248"/>
              <a:gd name="T36" fmla="*/ 520728 w 112"/>
              <a:gd name="T37" fmla="*/ 2929087 h 248"/>
              <a:gd name="T38" fmla="*/ 0 w 112"/>
              <a:gd name="T39" fmla="*/ 1994415 h 248"/>
              <a:gd name="T40" fmla="*/ 781220 w 112"/>
              <a:gd name="T41" fmla="*/ 810099 h 248"/>
              <a:gd name="T42" fmla="*/ 1106516 w 112"/>
              <a:gd name="T43" fmla="*/ 0 h 248"/>
              <a:gd name="T44" fmla="*/ 2668701 w 112"/>
              <a:gd name="T45" fmla="*/ 311557 h 248"/>
              <a:gd name="T46" fmla="*/ 3645354 w 112"/>
              <a:gd name="T47" fmla="*/ 311557 h 248"/>
              <a:gd name="T48" fmla="*/ 4231141 w 112"/>
              <a:gd name="T49" fmla="*/ 1121905 h 248"/>
              <a:gd name="T50" fmla="*/ 5728267 w 112"/>
              <a:gd name="T51" fmla="*/ 3240893 h 248"/>
              <a:gd name="T52" fmla="*/ 5728267 w 112"/>
              <a:gd name="T53" fmla="*/ 3801597 h 248"/>
              <a:gd name="T54" fmla="*/ 5728267 w 112"/>
              <a:gd name="T55" fmla="*/ 4113403 h 248"/>
              <a:gd name="T56" fmla="*/ 5077165 w 112"/>
              <a:gd name="T57" fmla="*/ 4923502 h 248"/>
              <a:gd name="T58" fmla="*/ 5728267 w 112"/>
              <a:gd name="T59" fmla="*/ 6419126 h 248"/>
              <a:gd name="T60" fmla="*/ 5988504 w 112"/>
              <a:gd name="T61" fmla="*/ 8226557 h 248"/>
              <a:gd name="T62" fmla="*/ 7290452 w 112"/>
              <a:gd name="T63" fmla="*/ 9286051 h 248"/>
              <a:gd name="T64" fmla="*/ 7290452 w 112"/>
              <a:gd name="T65" fmla="*/ 9909415 h 248"/>
              <a:gd name="T66" fmla="*/ 6314054 w 112"/>
              <a:gd name="T67" fmla="*/ 11405039 h 248"/>
              <a:gd name="T68" fmla="*/ 5728267 w 112"/>
              <a:gd name="T69" fmla="*/ 12776090 h 248"/>
              <a:gd name="T70" fmla="*/ 4751869 w 112"/>
              <a:gd name="T71" fmla="*/ 13399454 h 248"/>
              <a:gd name="T72" fmla="*/ 3645354 w 112"/>
              <a:gd name="T73" fmla="*/ 15456031 h 248"/>
              <a:gd name="T74" fmla="*/ 3645354 w 112"/>
              <a:gd name="T75" fmla="*/ 15456031 h 248"/>
              <a:gd name="T76" fmla="*/ 2994252 w 112"/>
              <a:gd name="T77" fmla="*/ 14271964 h 248"/>
              <a:gd name="T78" fmla="*/ 3645354 w 112"/>
              <a:gd name="T79" fmla="*/ 1545603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1" name="Line 407"/>
          <p:cNvSpPr>
            <a:spLocks noChangeShapeType="1"/>
          </p:cNvSpPr>
          <p:nvPr/>
        </p:nvSpPr>
        <p:spPr bwMode="auto">
          <a:xfrm>
            <a:off x="8255013" y="3811799"/>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362" name="Freeform 408"/>
          <p:cNvSpPr>
            <a:spLocks/>
          </p:cNvSpPr>
          <p:nvPr/>
        </p:nvSpPr>
        <p:spPr bwMode="auto">
          <a:xfrm>
            <a:off x="8237544" y="3736101"/>
            <a:ext cx="34937" cy="75698"/>
          </a:xfrm>
          <a:custGeom>
            <a:avLst/>
            <a:gdLst>
              <a:gd name="T0" fmla="*/ 2994252 w 112"/>
              <a:gd name="T1" fmla="*/ 14271964 h 248"/>
              <a:gd name="T2" fmla="*/ 2082913 w 112"/>
              <a:gd name="T3" fmla="*/ 13087648 h 248"/>
              <a:gd name="T4" fmla="*/ 520728 w 112"/>
              <a:gd name="T5" fmla="*/ 11965992 h 248"/>
              <a:gd name="T6" fmla="*/ 781220 w 112"/>
              <a:gd name="T7" fmla="*/ 11965992 h 248"/>
              <a:gd name="T8" fmla="*/ 781220 w 112"/>
              <a:gd name="T9" fmla="*/ 11405039 h 248"/>
              <a:gd name="T10" fmla="*/ 520728 w 112"/>
              <a:gd name="T11" fmla="*/ 10220972 h 248"/>
              <a:gd name="T12" fmla="*/ 1106516 w 112"/>
              <a:gd name="T13" fmla="*/ 8974494 h 248"/>
              <a:gd name="T14" fmla="*/ 781220 w 112"/>
              <a:gd name="T15" fmla="*/ 8226557 h 248"/>
              <a:gd name="T16" fmla="*/ 1106516 w 112"/>
              <a:gd name="T17" fmla="*/ 6980079 h 248"/>
              <a:gd name="T18" fmla="*/ 781220 w 112"/>
              <a:gd name="T19" fmla="*/ 6419126 h 248"/>
              <a:gd name="T20" fmla="*/ 781220 w 112"/>
              <a:gd name="T21" fmla="*/ 5235059 h 248"/>
              <a:gd name="T22" fmla="*/ 1106516 w 112"/>
              <a:gd name="T23" fmla="*/ 5235059 h 248"/>
              <a:gd name="T24" fmla="*/ 1106516 w 112"/>
              <a:gd name="T25" fmla="*/ 4113403 h 248"/>
              <a:gd name="T26" fmla="*/ 781220 w 112"/>
              <a:gd name="T27" fmla="*/ 4113403 h 248"/>
              <a:gd name="T28" fmla="*/ 520728 w 112"/>
              <a:gd name="T29" fmla="*/ 3801597 h 248"/>
              <a:gd name="T30" fmla="*/ 520728 w 112"/>
              <a:gd name="T31" fmla="*/ 2929087 h 248"/>
              <a:gd name="T32" fmla="*/ 0 w 112"/>
              <a:gd name="T33" fmla="*/ 1994415 h 248"/>
              <a:gd name="T34" fmla="*/ 781220 w 112"/>
              <a:gd name="T35" fmla="*/ 810099 h 248"/>
              <a:gd name="T36" fmla="*/ 1106516 w 112"/>
              <a:gd name="T37" fmla="*/ 0 h 248"/>
              <a:gd name="T38" fmla="*/ 2668701 w 112"/>
              <a:gd name="T39" fmla="*/ 311557 h 248"/>
              <a:gd name="T40" fmla="*/ 3645354 w 112"/>
              <a:gd name="T41" fmla="*/ 311557 h 248"/>
              <a:gd name="T42" fmla="*/ 4231141 w 112"/>
              <a:gd name="T43" fmla="*/ 1121905 h 248"/>
              <a:gd name="T44" fmla="*/ 5728267 w 112"/>
              <a:gd name="T45" fmla="*/ 3240893 h 248"/>
              <a:gd name="T46" fmla="*/ 5728267 w 112"/>
              <a:gd name="T47" fmla="*/ 3801597 h 248"/>
              <a:gd name="T48" fmla="*/ 5728267 w 112"/>
              <a:gd name="T49" fmla="*/ 4113403 h 248"/>
              <a:gd name="T50" fmla="*/ 5077165 w 112"/>
              <a:gd name="T51" fmla="*/ 4923502 h 248"/>
              <a:gd name="T52" fmla="*/ 5728267 w 112"/>
              <a:gd name="T53" fmla="*/ 6419126 h 248"/>
              <a:gd name="T54" fmla="*/ 5988504 w 112"/>
              <a:gd name="T55" fmla="*/ 8226557 h 248"/>
              <a:gd name="T56" fmla="*/ 7290452 w 112"/>
              <a:gd name="T57" fmla="*/ 9286051 h 248"/>
              <a:gd name="T58" fmla="*/ 7290452 w 112"/>
              <a:gd name="T59" fmla="*/ 9909415 h 248"/>
              <a:gd name="T60" fmla="*/ 6314054 w 112"/>
              <a:gd name="T61" fmla="*/ 11405039 h 248"/>
              <a:gd name="T62" fmla="*/ 5728267 w 112"/>
              <a:gd name="T63" fmla="*/ 12776090 h 248"/>
              <a:gd name="T64" fmla="*/ 4751869 w 112"/>
              <a:gd name="T65" fmla="*/ 13399454 h 248"/>
              <a:gd name="T66" fmla="*/ 3645354 w 112"/>
              <a:gd name="T67" fmla="*/ 15456031 h 248"/>
              <a:gd name="T68" fmla="*/ 3645354 w 112"/>
              <a:gd name="T69" fmla="*/ 1545603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3" name="Freeform 409"/>
          <p:cNvSpPr>
            <a:spLocks/>
          </p:cNvSpPr>
          <p:nvPr/>
        </p:nvSpPr>
        <p:spPr bwMode="auto">
          <a:xfrm>
            <a:off x="8262776" y="3741923"/>
            <a:ext cx="52406" cy="40762"/>
          </a:xfrm>
          <a:custGeom>
            <a:avLst/>
            <a:gdLst>
              <a:gd name="T0" fmla="*/ 11123493 w 160"/>
              <a:gd name="T1" fmla="*/ 6087875 h 131"/>
              <a:gd name="T2" fmla="*/ 10118647 w 160"/>
              <a:gd name="T3" fmla="*/ 6411585 h 131"/>
              <a:gd name="T4" fmla="*/ 9042275 w 160"/>
              <a:gd name="T5" fmla="*/ 7059258 h 131"/>
              <a:gd name="T6" fmla="*/ 7822315 w 160"/>
              <a:gd name="T7" fmla="*/ 7059258 h 131"/>
              <a:gd name="T8" fmla="*/ 7104644 w 160"/>
              <a:gd name="T9" fmla="*/ 7059258 h 131"/>
              <a:gd name="T10" fmla="*/ 6099798 w 160"/>
              <a:gd name="T11" fmla="*/ 7383222 h 131"/>
              <a:gd name="T12" fmla="*/ 5382396 w 160"/>
              <a:gd name="T13" fmla="*/ 8160430 h 131"/>
              <a:gd name="T14" fmla="*/ 4377550 w 160"/>
              <a:gd name="T15" fmla="*/ 8484139 h 131"/>
              <a:gd name="T16" fmla="*/ 2439919 w 160"/>
              <a:gd name="T17" fmla="*/ 8484139 h 131"/>
              <a:gd name="T18" fmla="*/ 1004578 w 160"/>
              <a:gd name="T19" fmla="*/ 7383222 h 131"/>
              <a:gd name="T20" fmla="*/ 717671 w 160"/>
              <a:gd name="T21" fmla="*/ 5505096 h 131"/>
              <a:gd name="T22" fmla="*/ 0 w 160"/>
              <a:gd name="T23" fmla="*/ 3950680 h 131"/>
              <a:gd name="T24" fmla="*/ 717671 w 160"/>
              <a:gd name="T25" fmla="*/ 3108578 h 131"/>
              <a:gd name="T26" fmla="*/ 717671 w 160"/>
              <a:gd name="T27" fmla="*/ 2784868 h 131"/>
              <a:gd name="T28" fmla="*/ 1004578 w 160"/>
              <a:gd name="T29" fmla="*/ 2784868 h 131"/>
              <a:gd name="T30" fmla="*/ 1363547 w 160"/>
              <a:gd name="T31" fmla="*/ 2202089 h 131"/>
              <a:gd name="T32" fmla="*/ 1363547 w 160"/>
              <a:gd name="T33" fmla="*/ 1878125 h 131"/>
              <a:gd name="T34" fmla="*/ 1363547 w 160"/>
              <a:gd name="T35" fmla="*/ 1230452 h 131"/>
              <a:gd name="T36" fmla="*/ 2081218 w 160"/>
              <a:gd name="T37" fmla="*/ 1230452 h 131"/>
              <a:gd name="T38" fmla="*/ 2439919 w 160"/>
              <a:gd name="T39" fmla="*/ 906743 h 131"/>
              <a:gd name="T40" fmla="*/ 3085796 w 160"/>
              <a:gd name="T41" fmla="*/ 906743 h 131"/>
              <a:gd name="T42" fmla="*/ 3444765 w 160"/>
              <a:gd name="T43" fmla="*/ 906743 h 131"/>
              <a:gd name="T44" fmla="*/ 3444765 w 160"/>
              <a:gd name="T45" fmla="*/ 1230452 h 131"/>
              <a:gd name="T46" fmla="*/ 3803467 w 160"/>
              <a:gd name="T47" fmla="*/ 1230452 h 131"/>
              <a:gd name="T48" fmla="*/ 3803467 w 160"/>
              <a:gd name="T49" fmla="*/ 906743 h 131"/>
              <a:gd name="T50" fmla="*/ 4377550 w 160"/>
              <a:gd name="T51" fmla="*/ 647673 h 131"/>
              <a:gd name="T52" fmla="*/ 4736519 w 160"/>
              <a:gd name="T53" fmla="*/ 647673 h 131"/>
              <a:gd name="T54" fmla="*/ 5382396 w 160"/>
              <a:gd name="T55" fmla="*/ 647673 h 131"/>
              <a:gd name="T56" fmla="*/ 5741097 w 160"/>
              <a:gd name="T57" fmla="*/ 647673 h 131"/>
              <a:gd name="T58" fmla="*/ 6099798 w 160"/>
              <a:gd name="T59" fmla="*/ 0 h 131"/>
              <a:gd name="T60" fmla="*/ 6745675 w 160"/>
              <a:gd name="T61" fmla="*/ 0 h 131"/>
              <a:gd name="T62" fmla="*/ 7104644 w 160"/>
              <a:gd name="T63" fmla="*/ 0 h 131"/>
              <a:gd name="T64" fmla="*/ 7822315 w 160"/>
              <a:gd name="T65" fmla="*/ 0 h 131"/>
              <a:gd name="T66" fmla="*/ 8181016 w 160"/>
              <a:gd name="T67" fmla="*/ 0 h 131"/>
              <a:gd name="T68" fmla="*/ 8755099 w 160"/>
              <a:gd name="T69" fmla="*/ 0 h 131"/>
              <a:gd name="T70" fmla="*/ 8755099 w 160"/>
              <a:gd name="T71" fmla="*/ 906743 h 131"/>
              <a:gd name="T72" fmla="*/ 10118647 w 160"/>
              <a:gd name="T73" fmla="*/ 1230452 h 131"/>
              <a:gd name="T74" fmla="*/ 11123493 w 160"/>
              <a:gd name="T75" fmla="*/ 2202089 h 131"/>
              <a:gd name="T76" fmla="*/ 11482194 w 160"/>
              <a:gd name="T77" fmla="*/ 3303007 h 131"/>
              <a:gd name="T78" fmla="*/ 11482194 w 160"/>
              <a:gd name="T79" fmla="*/ 4857423 h 131"/>
              <a:gd name="T80" fmla="*/ 11123493 w 160"/>
              <a:gd name="T81" fmla="*/ 5505096 h 131"/>
              <a:gd name="T82" fmla="*/ 11123493 w 160"/>
              <a:gd name="T83" fmla="*/ 6087875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4" name="Freeform 410"/>
          <p:cNvSpPr>
            <a:spLocks/>
          </p:cNvSpPr>
          <p:nvPr/>
        </p:nvSpPr>
        <p:spPr bwMode="auto">
          <a:xfrm>
            <a:off x="8299654" y="3689518"/>
            <a:ext cx="130045" cy="81521"/>
          </a:xfrm>
          <a:custGeom>
            <a:avLst/>
            <a:gdLst>
              <a:gd name="T0" fmla="*/ 577207 w 396"/>
              <a:gd name="T1" fmla="*/ 9665628 h 267"/>
              <a:gd name="T2" fmla="*/ 865677 w 396"/>
              <a:gd name="T3" fmla="*/ 8169061 h 267"/>
              <a:gd name="T4" fmla="*/ 2957751 w 396"/>
              <a:gd name="T5" fmla="*/ 6360595 h 267"/>
              <a:gd name="T6" fmla="*/ 577207 w 396"/>
              <a:gd name="T7" fmla="*/ 3180422 h 267"/>
              <a:gd name="T8" fmla="*/ 577207 w 396"/>
              <a:gd name="T9" fmla="*/ 1496567 h 267"/>
              <a:gd name="T10" fmla="*/ 1947840 w 396"/>
              <a:gd name="T11" fmla="*/ 0 h 267"/>
              <a:gd name="T12" fmla="*/ 3318472 w 396"/>
              <a:gd name="T13" fmla="*/ 623549 h 267"/>
              <a:gd name="T14" fmla="*/ 3318472 w 396"/>
              <a:gd name="T15" fmla="*/ 2120115 h 267"/>
              <a:gd name="T16" fmla="*/ 5266311 w 396"/>
              <a:gd name="T17" fmla="*/ 1496567 h 267"/>
              <a:gd name="T18" fmla="*/ 8368566 w 396"/>
              <a:gd name="T19" fmla="*/ 2307404 h 267"/>
              <a:gd name="T20" fmla="*/ 10677126 w 396"/>
              <a:gd name="T21" fmla="*/ 1496567 h 267"/>
              <a:gd name="T22" fmla="*/ 14067850 w 396"/>
              <a:gd name="T23" fmla="*/ 2619054 h 267"/>
              <a:gd name="T24" fmla="*/ 18756954 w 396"/>
              <a:gd name="T25" fmla="*/ 623549 h 267"/>
              <a:gd name="T26" fmla="*/ 21209749 w 396"/>
              <a:gd name="T27" fmla="*/ 0 h 267"/>
              <a:gd name="T28" fmla="*/ 23157589 w 396"/>
              <a:gd name="T29" fmla="*/ 1184917 h 267"/>
              <a:gd name="T30" fmla="*/ 26981285 w 396"/>
              <a:gd name="T31" fmla="*/ 2307404 h 267"/>
              <a:gd name="T32" fmla="*/ 28568403 w 396"/>
              <a:gd name="T33" fmla="*/ 3492072 h 267"/>
              <a:gd name="T34" fmla="*/ 27919213 w 396"/>
              <a:gd name="T35" fmla="*/ 4365090 h 267"/>
              <a:gd name="T36" fmla="*/ 26620564 w 396"/>
              <a:gd name="T37" fmla="*/ 4676989 h 267"/>
              <a:gd name="T38" fmla="*/ 25610653 w 396"/>
              <a:gd name="T39" fmla="*/ 8169061 h 267"/>
              <a:gd name="T40" fmla="*/ 24239752 w 396"/>
              <a:gd name="T41" fmla="*/ 9353978 h 267"/>
              <a:gd name="T42" fmla="*/ 24528490 w 396"/>
              <a:gd name="T43" fmla="*/ 10164566 h 267"/>
              <a:gd name="T44" fmla="*/ 25249932 w 396"/>
              <a:gd name="T45" fmla="*/ 11100014 h 267"/>
              <a:gd name="T46" fmla="*/ 26259843 w 396"/>
              <a:gd name="T47" fmla="*/ 12284931 h 267"/>
              <a:gd name="T48" fmla="*/ 22219929 w 396"/>
              <a:gd name="T49" fmla="*/ 12284931 h 267"/>
              <a:gd name="T50" fmla="*/ 19839117 w 396"/>
              <a:gd name="T51" fmla="*/ 13157949 h 267"/>
              <a:gd name="T52" fmla="*/ 18107764 w 396"/>
              <a:gd name="T53" fmla="*/ 14280437 h 267"/>
              <a:gd name="T54" fmla="*/ 17530556 w 396"/>
              <a:gd name="T55" fmla="*/ 15465104 h 267"/>
              <a:gd name="T56" fmla="*/ 15077761 w 396"/>
              <a:gd name="T57" fmla="*/ 16650021 h 267"/>
              <a:gd name="T58" fmla="*/ 12769200 w 396"/>
              <a:gd name="T59" fmla="*/ 16338122 h 267"/>
              <a:gd name="T60" fmla="*/ 8368566 w 396"/>
              <a:gd name="T61" fmla="*/ 15153454 h 267"/>
              <a:gd name="T62" fmla="*/ 3318472 w 396"/>
              <a:gd name="T63" fmla="*/ 16338122 h 267"/>
              <a:gd name="T64" fmla="*/ 2957751 w 396"/>
              <a:gd name="T65" fmla="*/ 15777003 h 267"/>
              <a:gd name="T66" fmla="*/ 3318472 w 396"/>
              <a:gd name="T67" fmla="*/ 13656638 h 267"/>
              <a:gd name="T68" fmla="*/ 1947840 w 396"/>
              <a:gd name="T69" fmla="*/ 11661133 h 267"/>
              <a:gd name="T70" fmla="*/ 577207 w 396"/>
              <a:gd name="T71" fmla="*/ 10476465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5" name="Freeform 411"/>
          <p:cNvSpPr>
            <a:spLocks/>
          </p:cNvSpPr>
          <p:nvPr/>
        </p:nvSpPr>
        <p:spPr bwMode="auto">
          <a:xfrm>
            <a:off x="8390881" y="3567236"/>
            <a:ext cx="71816" cy="87344"/>
          </a:xfrm>
          <a:custGeom>
            <a:avLst/>
            <a:gdLst>
              <a:gd name="T0" fmla="*/ 0 w 224"/>
              <a:gd name="T1" fmla="*/ 1487006 h 287"/>
              <a:gd name="T2" fmla="*/ 618836 w 224"/>
              <a:gd name="T3" fmla="*/ 929441 h 287"/>
              <a:gd name="T4" fmla="*/ 962605 w 224"/>
              <a:gd name="T5" fmla="*/ 1487006 h 287"/>
              <a:gd name="T6" fmla="*/ 962605 w 224"/>
              <a:gd name="T7" fmla="*/ 619544 h 287"/>
              <a:gd name="T8" fmla="*/ 1993911 w 224"/>
              <a:gd name="T9" fmla="*/ 929441 h 287"/>
              <a:gd name="T10" fmla="*/ 2819114 w 224"/>
              <a:gd name="T11" fmla="*/ 929441 h 287"/>
              <a:gd name="T12" fmla="*/ 3850420 w 224"/>
              <a:gd name="T13" fmla="*/ 619544 h 287"/>
              <a:gd name="T14" fmla="*/ 4194189 w 224"/>
              <a:gd name="T15" fmla="*/ 619544 h 287"/>
              <a:gd name="T16" fmla="*/ 5156794 w 224"/>
              <a:gd name="T17" fmla="*/ 619544 h 287"/>
              <a:gd name="T18" fmla="*/ 5500825 w 224"/>
              <a:gd name="T19" fmla="*/ 929441 h 287"/>
              <a:gd name="T20" fmla="*/ 6463430 w 224"/>
              <a:gd name="T21" fmla="*/ 1487006 h 287"/>
              <a:gd name="T22" fmla="*/ 7357071 w 224"/>
              <a:gd name="T23" fmla="*/ 1796653 h 287"/>
              <a:gd name="T24" fmla="*/ 7357071 w 224"/>
              <a:gd name="T25" fmla="*/ 2106550 h 287"/>
              <a:gd name="T26" fmla="*/ 7701102 w 224"/>
              <a:gd name="T27" fmla="*/ 2726094 h 287"/>
              <a:gd name="T28" fmla="*/ 8663708 w 224"/>
              <a:gd name="T29" fmla="*/ 2106550 h 287"/>
              <a:gd name="T30" fmla="*/ 9695014 w 224"/>
              <a:gd name="T31" fmla="*/ 2726094 h 287"/>
              <a:gd name="T32" fmla="*/ 10657619 w 224"/>
              <a:gd name="T33" fmla="*/ 3469597 h 287"/>
              <a:gd name="T34" fmla="*/ 11001388 w 224"/>
              <a:gd name="T35" fmla="*/ 3469597 h 287"/>
              <a:gd name="T36" fmla="*/ 11207754 w 224"/>
              <a:gd name="T37" fmla="*/ 4399038 h 287"/>
              <a:gd name="T38" fmla="*/ 11207754 w 224"/>
              <a:gd name="T39" fmla="*/ 4956602 h 287"/>
              <a:gd name="T40" fmla="*/ 11001388 w 224"/>
              <a:gd name="T41" fmla="*/ 5886043 h 287"/>
              <a:gd name="T42" fmla="*/ 11895291 w 224"/>
              <a:gd name="T43" fmla="*/ 6753505 h 287"/>
              <a:gd name="T44" fmla="*/ 12170359 w 224"/>
              <a:gd name="T45" fmla="*/ 7063152 h 287"/>
              <a:gd name="T46" fmla="*/ 13201665 w 224"/>
              <a:gd name="T47" fmla="*/ 7558738 h 287"/>
              <a:gd name="T48" fmla="*/ 12857896 w 224"/>
              <a:gd name="T49" fmla="*/ 7868634 h 287"/>
              <a:gd name="T50" fmla="*/ 13201665 w 224"/>
              <a:gd name="T51" fmla="*/ 8426199 h 287"/>
              <a:gd name="T52" fmla="*/ 12857896 w 224"/>
              <a:gd name="T53" fmla="*/ 9045743 h 287"/>
              <a:gd name="T54" fmla="*/ 13820501 w 224"/>
              <a:gd name="T55" fmla="*/ 9665288 h 287"/>
              <a:gd name="T56" fmla="*/ 14164270 w 224"/>
              <a:gd name="T57" fmla="*/ 9913205 h 287"/>
              <a:gd name="T58" fmla="*/ 14508039 w 224"/>
              <a:gd name="T59" fmla="*/ 10532749 h 287"/>
              <a:gd name="T60" fmla="*/ 14508039 w 224"/>
              <a:gd name="T61" fmla="*/ 11152293 h 287"/>
              <a:gd name="T62" fmla="*/ 14508039 w 224"/>
              <a:gd name="T63" fmla="*/ 11895796 h 287"/>
              <a:gd name="T64" fmla="*/ 15401943 w 224"/>
              <a:gd name="T65" fmla="*/ 12515340 h 287"/>
              <a:gd name="T66" fmla="*/ 14508039 w 224"/>
              <a:gd name="T67" fmla="*/ 12515340 h 287"/>
              <a:gd name="T68" fmla="*/ 14164270 w 224"/>
              <a:gd name="T69" fmla="*/ 12825237 h 287"/>
              <a:gd name="T70" fmla="*/ 14164270 w 224"/>
              <a:gd name="T71" fmla="*/ 11895796 h 287"/>
              <a:gd name="T72" fmla="*/ 13201665 w 224"/>
              <a:gd name="T73" fmla="*/ 11895796 h 287"/>
              <a:gd name="T74" fmla="*/ 13201665 w 224"/>
              <a:gd name="T75" fmla="*/ 12825237 h 287"/>
              <a:gd name="T76" fmla="*/ 12170359 w 224"/>
              <a:gd name="T77" fmla="*/ 11895796 h 287"/>
              <a:gd name="T78" fmla="*/ 11895291 w 224"/>
              <a:gd name="T79" fmla="*/ 12515340 h 287"/>
              <a:gd name="T80" fmla="*/ 11895291 w 224"/>
              <a:gd name="T81" fmla="*/ 12515340 h 287"/>
              <a:gd name="T82" fmla="*/ 11207754 w 224"/>
              <a:gd name="T83" fmla="*/ 11895796 h 287"/>
              <a:gd name="T84" fmla="*/ 11001388 w 224"/>
              <a:gd name="T85" fmla="*/ 11648128 h 287"/>
              <a:gd name="T86" fmla="*/ 9970081 w 224"/>
              <a:gd name="T87" fmla="*/ 11895796 h 287"/>
              <a:gd name="T88" fmla="*/ 10657619 w 224"/>
              <a:gd name="T89" fmla="*/ 12825237 h 287"/>
              <a:gd name="T90" fmla="*/ 10657619 w 224"/>
              <a:gd name="T91" fmla="*/ 13382802 h 287"/>
              <a:gd name="T92" fmla="*/ 9970081 w 224"/>
              <a:gd name="T93" fmla="*/ 14002346 h 287"/>
              <a:gd name="T94" fmla="*/ 9970081 w 224"/>
              <a:gd name="T95" fmla="*/ 14869807 h 287"/>
              <a:gd name="T96" fmla="*/ 9007476 w 224"/>
              <a:gd name="T97" fmla="*/ 14869807 h 287"/>
              <a:gd name="T98" fmla="*/ 9007476 w 224"/>
              <a:gd name="T99" fmla="*/ 15675289 h 287"/>
              <a:gd name="T100" fmla="*/ 8663708 w 224"/>
              <a:gd name="T101" fmla="*/ 15985186 h 287"/>
              <a:gd name="T102" fmla="*/ 8319677 w 224"/>
              <a:gd name="T103" fmla="*/ 16852398 h 287"/>
              <a:gd name="T104" fmla="*/ 7701102 w 224"/>
              <a:gd name="T105" fmla="*/ 17471943 h 287"/>
              <a:gd name="T106" fmla="*/ 6807199 w 224"/>
              <a:gd name="T107" fmla="*/ 17781839 h 287"/>
              <a:gd name="T108" fmla="*/ 6463430 w 224"/>
              <a:gd name="T109" fmla="*/ 16852398 h 287"/>
              <a:gd name="T110" fmla="*/ 6807199 w 224"/>
              <a:gd name="T111" fmla="*/ 15985186 h 287"/>
              <a:gd name="T112" fmla="*/ 7357071 w 224"/>
              <a:gd name="T113" fmla="*/ 11895796 h 287"/>
              <a:gd name="T114" fmla="*/ 6463430 w 224"/>
              <a:gd name="T115" fmla="*/ 8736096 h 287"/>
              <a:gd name="T116" fmla="*/ 3162883 w 224"/>
              <a:gd name="T117" fmla="*/ 4956602 h 287"/>
              <a:gd name="T118" fmla="*/ 618836 w 224"/>
              <a:gd name="T119" fmla="*/ 1487006 h 287"/>
              <a:gd name="T120" fmla="*/ 0 w 224"/>
              <a:gd name="T121" fmla="*/ 1487006 h 287"/>
              <a:gd name="T122" fmla="*/ 0 w 224"/>
              <a:gd name="T123" fmla="*/ 1487006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6" name="Freeform 412"/>
          <p:cNvSpPr>
            <a:spLocks/>
          </p:cNvSpPr>
          <p:nvPr/>
        </p:nvSpPr>
        <p:spPr bwMode="auto">
          <a:xfrm>
            <a:off x="8390881" y="3567236"/>
            <a:ext cx="71816" cy="87344"/>
          </a:xfrm>
          <a:custGeom>
            <a:avLst/>
            <a:gdLst>
              <a:gd name="T0" fmla="*/ 618836 w 224"/>
              <a:gd name="T1" fmla="*/ 1487006 h 287"/>
              <a:gd name="T2" fmla="*/ 962605 w 224"/>
              <a:gd name="T3" fmla="*/ 929441 h 287"/>
              <a:gd name="T4" fmla="*/ 1306374 w 224"/>
              <a:gd name="T5" fmla="*/ 929441 h 287"/>
              <a:gd name="T6" fmla="*/ 2268979 w 224"/>
              <a:gd name="T7" fmla="*/ 929441 h 287"/>
              <a:gd name="T8" fmla="*/ 3162883 w 224"/>
              <a:gd name="T9" fmla="*/ 619544 h 287"/>
              <a:gd name="T10" fmla="*/ 4194189 w 224"/>
              <a:gd name="T11" fmla="*/ 0 h 287"/>
              <a:gd name="T12" fmla="*/ 4469256 w 224"/>
              <a:gd name="T13" fmla="*/ 619544 h 287"/>
              <a:gd name="T14" fmla="*/ 5500825 w 224"/>
              <a:gd name="T15" fmla="*/ 619544 h 287"/>
              <a:gd name="T16" fmla="*/ 6119399 w 224"/>
              <a:gd name="T17" fmla="*/ 929441 h 287"/>
              <a:gd name="T18" fmla="*/ 6807199 w 224"/>
              <a:gd name="T19" fmla="*/ 1796653 h 287"/>
              <a:gd name="T20" fmla="*/ 7701102 w 224"/>
              <a:gd name="T21" fmla="*/ 1796653 h 287"/>
              <a:gd name="T22" fmla="*/ 7701102 w 224"/>
              <a:gd name="T23" fmla="*/ 2106550 h 287"/>
              <a:gd name="T24" fmla="*/ 8319677 w 224"/>
              <a:gd name="T25" fmla="*/ 2106550 h 287"/>
              <a:gd name="T26" fmla="*/ 9695014 w 224"/>
              <a:gd name="T27" fmla="*/ 2106550 h 287"/>
              <a:gd name="T28" fmla="*/ 9970081 w 224"/>
              <a:gd name="T29" fmla="*/ 3469597 h 287"/>
              <a:gd name="T30" fmla="*/ 11001388 w 224"/>
              <a:gd name="T31" fmla="*/ 2974011 h 287"/>
              <a:gd name="T32" fmla="*/ 11207754 w 224"/>
              <a:gd name="T33" fmla="*/ 3779493 h 287"/>
              <a:gd name="T34" fmla="*/ 11207754 w 224"/>
              <a:gd name="T35" fmla="*/ 4708685 h 287"/>
              <a:gd name="T36" fmla="*/ 11001388 w 224"/>
              <a:gd name="T37" fmla="*/ 5576147 h 287"/>
              <a:gd name="T38" fmla="*/ 11207754 w 224"/>
              <a:gd name="T39" fmla="*/ 6443608 h 287"/>
              <a:gd name="T40" fmla="*/ 11895291 w 224"/>
              <a:gd name="T41" fmla="*/ 7063152 h 287"/>
              <a:gd name="T42" fmla="*/ 12857896 w 224"/>
              <a:gd name="T43" fmla="*/ 7063152 h 287"/>
              <a:gd name="T44" fmla="*/ 12857896 w 224"/>
              <a:gd name="T45" fmla="*/ 7558738 h 287"/>
              <a:gd name="T46" fmla="*/ 12857896 w 224"/>
              <a:gd name="T47" fmla="*/ 8426199 h 287"/>
              <a:gd name="T48" fmla="*/ 13201665 w 224"/>
              <a:gd name="T49" fmla="*/ 8736096 h 287"/>
              <a:gd name="T50" fmla="*/ 13201665 w 224"/>
              <a:gd name="T51" fmla="*/ 9045743 h 287"/>
              <a:gd name="T52" fmla="*/ 14164270 w 224"/>
              <a:gd name="T53" fmla="*/ 9665288 h 287"/>
              <a:gd name="T54" fmla="*/ 14508039 w 224"/>
              <a:gd name="T55" fmla="*/ 9913205 h 287"/>
              <a:gd name="T56" fmla="*/ 14508039 w 224"/>
              <a:gd name="T57" fmla="*/ 10842646 h 287"/>
              <a:gd name="T58" fmla="*/ 14508039 w 224"/>
              <a:gd name="T59" fmla="*/ 11648128 h 287"/>
              <a:gd name="T60" fmla="*/ 15195577 w 224"/>
              <a:gd name="T61" fmla="*/ 11895796 h 287"/>
              <a:gd name="T62" fmla="*/ 15195577 w 224"/>
              <a:gd name="T63" fmla="*/ 12515340 h 287"/>
              <a:gd name="T64" fmla="*/ 14164270 w 224"/>
              <a:gd name="T65" fmla="*/ 12515340 h 287"/>
              <a:gd name="T66" fmla="*/ 13820501 w 224"/>
              <a:gd name="T67" fmla="*/ 12515340 h 287"/>
              <a:gd name="T68" fmla="*/ 13820501 w 224"/>
              <a:gd name="T69" fmla="*/ 11895796 h 287"/>
              <a:gd name="T70" fmla="*/ 13201665 w 224"/>
              <a:gd name="T71" fmla="*/ 12515340 h 287"/>
              <a:gd name="T72" fmla="*/ 12857896 w 224"/>
              <a:gd name="T73" fmla="*/ 12515340 h 287"/>
              <a:gd name="T74" fmla="*/ 11895291 w 224"/>
              <a:gd name="T75" fmla="*/ 11895796 h 287"/>
              <a:gd name="T76" fmla="*/ 11895291 w 224"/>
              <a:gd name="T77" fmla="*/ 11895796 h 287"/>
              <a:gd name="T78" fmla="*/ 11207754 w 224"/>
              <a:gd name="T79" fmla="*/ 12515340 h 287"/>
              <a:gd name="T80" fmla="*/ 11207754 w 224"/>
              <a:gd name="T81" fmla="*/ 11648128 h 287"/>
              <a:gd name="T82" fmla="*/ 10657619 w 224"/>
              <a:gd name="T83" fmla="*/ 11895796 h 287"/>
              <a:gd name="T84" fmla="*/ 9970081 w 224"/>
              <a:gd name="T85" fmla="*/ 12515340 h 287"/>
              <a:gd name="T86" fmla="*/ 9970081 w 224"/>
              <a:gd name="T87" fmla="*/ 13382802 h 287"/>
              <a:gd name="T88" fmla="*/ 10657619 w 224"/>
              <a:gd name="T89" fmla="*/ 13692698 h 287"/>
              <a:gd name="T90" fmla="*/ 10657619 w 224"/>
              <a:gd name="T91" fmla="*/ 14621890 h 287"/>
              <a:gd name="T92" fmla="*/ 9695014 w 224"/>
              <a:gd name="T93" fmla="*/ 14869807 h 287"/>
              <a:gd name="T94" fmla="*/ 9007476 w 224"/>
              <a:gd name="T95" fmla="*/ 15365393 h 287"/>
              <a:gd name="T96" fmla="*/ 9007476 w 224"/>
              <a:gd name="T97" fmla="*/ 15985186 h 287"/>
              <a:gd name="T98" fmla="*/ 8319677 w 224"/>
              <a:gd name="T99" fmla="*/ 16604730 h 287"/>
              <a:gd name="T100" fmla="*/ 8319677 w 224"/>
              <a:gd name="T101" fmla="*/ 17471943 h 287"/>
              <a:gd name="T102" fmla="*/ 7357071 w 224"/>
              <a:gd name="T103" fmla="*/ 17471943 h 287"/>
              <a:gd name="T104" fmla="*/ 6807199 w 224"/>
              <a:gd name="T105" fmla="*/ 16852398 h 287"/>
              <a:gd name="T106" fmla="*/ 6807199 w 224"/>
              <a:gd name="T107" fmla="*/ 16604730 h 287"/>
              <a:gd name="T108" fmla="*/ 6463430 w 224"/>
              <a:gd name="T109" fmla="*/ 14621890 h 287"/>
              <a:gd name="T110" fmla="*/ 7357071 w 224"/>
              <a:gd name="T111" fmla="*/ 10842646 h 287"/>
              <a:gd name="T112" fmla="*/ 5500825 w 224"/>
              <a:gd name="T113" fmla="*/ 7868634 h 287"/>
              <a:gd name="T114" fmla="*/ 1993911 w 224"/>
              <a:gd name="T115" fmla="*/ 1796653 h 287"/>
              <a:gd name="T116" fmla="*/ 0 w 224"/>
              <a:gd name="T117" fmla="*/ 1487006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67" name="Freeform 413"/>
          <p:cNvSpPr>
            <a:spLocks/>
          </p:cNvSpPr>
          <p:nvPr/>
        </p:nvSpPr>
        <p:spPr bwMode="auto">
          <a:xfrm>
            <a:off x="8324889" y="3910787"/>
            <a:ext cx="60170" cy="17468"/>
          </a:xfrm>
          <a:custGeom>
            <a:avLst/>
            <a:gdLst>
              <a:gd name="T0" fmla="*/ 5350561 w 178"/>
              <a:gd name="T1" fmla="*/ 3644971 h 56"/>
              <a:gd name="T2" fmla="*/ 6115006 w 178"/>
              <a:gd name="T3" fmla="*/ 3319431 h 56"/>
              <a:gd name="T4" fmla="*/ 5350561 w 178"/>
              <a:gd name="T5" fmla="*/ 3319431 h 56"/>
              <a:gd name="T6" fmla="*/ 3898254 w 178"/>
              <a:gd name="T7" fmla="*/ 2408380 h 56"/>
              <a:gd name="T8" fmla="*/ 2598836 w 178"/>
              <a:gd name="T9" fmla="*/ 2408380 h 56"/>
              <a:gd name="T10" fmla="*/ 1452307 w 178"/>
              <a:gd name="T11" fmla="*/ 2408380 h 56"/>
              <a:gd name="T12" fmla="*/ 382084 w 178"/>
              <a:gd name="T13" fmla="*/ 2408380 h 56"/>
              <a:gd name="T14" fmla="*/ 0 w 178"/>
              <a:gd name="T15" fmla="*/ 2082841 h 56"/>
              <a:gd name="T16" fmla="*/ 0 w 178"/>
              <a:gd name="T17" fmla="*/ 846250 h 56"/>
              <a:gd name="T18" fmla="*/ 1070223 w 178"/>
              <a:gd name="T19" fmla="*/ 846250 h 56"/>
              <a:gd name="T20" fmla="*/ 1070223 w 178"/>
              <a:gd name="T21" fmla="*/ 325540 h 56"/>
              <a:gd name="T22" fmla="*/ 1070223 w 178"/>
              <a:gd name="T23" fmla="*/ 0 h 56"/>
              <a:gd name="T24" fmla="*/ 1070223 w 178"/>
              <a:gd name="T25" fmla="*/ 325540 h 56"/>
              <a:gd name="T26" fmla="*/ 1070223 w 178"/>
              <a:gd name="T27" fmla="*/ 846250 h 56"/>
              <a:gd name="T28" fmla="*/ 2216752 w 178"/>
              <a:gd name="T29" fmla="*/ 846250 h 56"/>
              <a:gd name="T30" fmla="*/ 2598836 w 178"/>
              <a:gd name="T31" fmla="*/ 846250 h 56"/>
              <a:gd name="T32" fmla="*/ 2904614 w 178"/>
              <a:gd name="T33" fmla="*/ 325540 h 56"/>
              <a:gd name="T34" fmla="*/ 2904614 w 178"/>
              <a:gd name="T35" fmla="*/ 846250 h 56"/>
              <a:gd name="T36" fmla="*/ 2598836 w 178"/>
              <a:gd name="T37" fmla="*/ 1171534 h 56"/>
              <a:gd name="T38" fmla="*/ 2904614 w 178"/>
              <a:gd name="T39" fmla="*/ 1171534 h 56"/>
              <a:gd name="T40" fmla="*/ 3669059 w 178"/>
              <a:gd name="T41" fmla="*/ 1171534 h 56"/>
              <a:gd name="T42" fmla="*/ 3669059 w 178"/>
              <a:gd name="T43" fmla="*/ 1497074 h 56"/>
              <a:gd name="T44" fmla="*/ 4662699 w 178"/>
              <a:gd name="T45" fmla="*/ 1497074 h 56"/>
              <a:gd name="T46" fmla="*/ 6115006 w 178"/>
              <a:gd name="T47" fmla="*/ 1497074 h 56"/>
              <a:gd name="T48" fmla="*/ 7184952 w 178"/>
              <a:gd name="T49" fmla="*/ 1497074 h 56"/>
              <a:gd name="T50" fmla="*/ 7567313 w 178"/>
              <a:gd name="T51" fmla="*/ 1497074 h 56"/>
              <a:gd name="T52" fmla="*/ 7567313 w 178"/>
              <a:gd name="T53" fmla="*/ 2082841 h 56"/>
              <a:gd name="T54" fmla="*/ 8943037 w 178"/>
              <a:gd name="T55" fmla="*/ 2082841 h 56"/>
              <a:gd name="T56" fmla="*/ 9630899 w 178"/>
              <a:gd name="T57" fmla="*/ 2082841 h 56"/>
              <a:gd name="T58" fmla="*/ 10777704 w 178"/>
              <a:gd name="T59" fmla="*/ 1497074 h 56"/>
              <a:gd name="T60" fmla="*/ 10777704 w 178"/>
              <a:gd name="T61" fmla="*/ 2082841 h 56"/>
              <a:gd name="T62" fmla="*/ 10777704 w 178"/>
              <a:gd name="T63" fmla="*/ 2408380 h 56"/>
              <a:gd name="T64" fmla="*/ 11159789 w 178"/>
              <a:gd name="T65" fmla="*/ 3059204 h 56"/>
              <a:gd name="T66" fmla="*/ 11465567 w 178"/>
              <a:gd name="T67" fmla="*/ 2408380 h 56"/>
              <a:gd name="T68" fmla="*/ 12612096 w 178"/>
              <a:gd name="T69" fmla="*/ 2408380 h 56"/>
              <a:gd name="T70" fmla="*/ 13223651 w 178"/>
              <a:gd name="T71" fmla="*/ 2408380 h 56"/>
              <a:gd name="T72" fmla="*/ 13605736 w 178"/>
              <a:gd name="T73" fmla="*/ 2082841 h 56"/>
              <a:gd name="T74" fmla="*/ 13223651 w 178"/>
              <a:gd name="T75" fmla="*/ 2408380 h 56"/>
              <a:gd name="T76" fmla="*/ 13223651 w 178"/>
              <a:gd name="T77" fmla="*/ 3059204 h 56"/>
              <a:gd name="T78" fmla="*/ 13223651 w 178"/>
              <a:gd name="T79" fmla="*/ 3319431 h 56"/>
              <a:gd name="T80" fmla="*/ 11465567 w 178"/>
              <a:gd name="T81" fmla="*/ 3319431 h 56"/>
              <a:gd name="T82" fmla="*/ 11159789 w 178"/>
              <a:gd name="T83" fmla="*/ 3644971 h 56"/>
              <a:gd name="T84" fmla="*/ 10013260 w 178"/>
              <a:gd name="T85" fmla="*/ 3319431 h 56"/>
              <a:gd name="T86" fmla="*/ 5350561 w 178"/>
              <a:gd name="T87" fmla="*/ 3644971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8" h="56">
                <a:moveTo>
                  <a:pt x="70" y="56"/>
                </a:moveTo>
                <a:lnTo>
                  <a:pt x="80" y="51"/>
                </a:lnTo>
                <a:lnTo>
                  <a:pt x="70" y="51"/>
                </a:lnTo>
                <a:lnTo>
                  <a:pt x="51" y="37"/>
                </a:lnTo>
                <a:lnTo>
                  <a:pt x="34" y="37"/>
                </a:lnTo>
                <a:lnTo>
                  <a:pt x="19" y="37"/>
                </a:lnTo>
                <a:lnTo>
                  <a:pt x="5" y="37"/>
                </a:lnTo>
                <a:lnTo>
                  <a:pt x="0" y="32"/>
                </a:lnTo>
                <a:lnTo>
                  <a:pt x="0" y="13"/>
                </a:lnTo>
                <a:lnTo>
                  <a:pt x="14" y="13"/>
                </a:lnTo>
                <a:lnTo>
                  <a:pt x="14" y="5"/>
                </a:lnTo>
                <a:lnTo>
                  <a:pt x="14" y="0"/>
                </a:lnTo>
                <a:lnTo>
                  <a:pt x="14" y="5"/>
                </a:lnTo>
                <a:lnTo>
                  <a:pt x="14" y="13"/>
                </a:lnTo>
                <a:lnTo>
                  <a:pt x="29" y="13"/>
                </a:lnTo>
                <a:lnTo>
                  <a:pt x="34" y="13"/>
                </a:lnTo>
                <a:lnTo>
                  <a:pt x="38" y="5"/>
                </a:lnTo>
                <a:lnTo>
                  <a:pt x="38" y="13"/>
                </a:lnTo>
                <a:lnTo>
                  <a:pt x="34" y="18"/>
                </a:lnTo>
                <a:lnTo>
                  <a:pt x="38" y="18"/>
                </a:lnTo>
                <a:lnTo>
                  <a:pt x="48" y="18"/>
                </a:lnTo>
                <a:lnTo>
                  <a:pt x="48" y="23"/>
                </a:lnTo>
                <a:lnTo>
                  <a:pt x="61" y="23"/>
                </a:lnTo>
                <a:lnTo>
                  <a:pt x="80" y="23"/>
                </a:lnTo>
                <a:lnTo>
                  <a:pt x="94" y="23"/>
                </a:lnTo>
                <a:lnTo>
                  <a:pt x="99" y="23"/>
                </a:lnTo>
                <a:lnTo>
                  <a:pt x="99" y="32"/>
                </a:lnTo>
                <a:lnTo>
                  <a:pt x="117" y="32"/>
                </a:lnTo>
                <a:lnTo>
                  <a:pt x="126" y="32"/>
                </a:lnTo>
                <a:lnTo>
                  <a:pt x="141" y="23"/>
                </a:lnTo>
                <a:lnTo>
                  <a:pt x="141" y="32"/>
                </a:lnTo>
                <a:lnTo>
                  <a:pt x="141" y="37"/>
                </a:lnTo>
                <a:lnTo>
                  <a:pt x="146" y="47"/>
                </a:lnTo>
                <a:lnTo>
                  <a:pt x="150" y="37"/>
                </a:lnTo>
                <a:lnTo>
                  <a:pt x="165" y="37"/>
                </a:lnTo>
                <a:lnTo>
                  <a:pt x="173" y="37"/>
                </a:lnTo>
                <a:lnTo>
                  <a:pt x="178" y="32"/>
                </a:lnTo>
                <a:lnTo>
                  <a:pt x="173" y="37"/>
                </a:lnTo>
                <a:lnTo>
                  <a:pt x="173" y="47"/>
                </a:lnTo>
                <a:lnTo>
                  <a:pt x="173" y="51"/>
                </a:lnTo>
                <a:lnTo>
                  <a:pt x="150" y="51"/>
                </a:lnTo>
                <a:lnTo>
                  <a:pt x="146" y="56"/>
                </a:lnTo>
                <a:lnTo>
                  <a:pt x="131" y="51"/>
                </a:lnTo>
                <a:lnTo>
                  <a:pt x="7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8" name="Freeform 414"/>
          <p:cNvSpPr>
            <a:spLocks/>
          </p:cNvSpPr>
          <p:nvPr/>
        </p:nvSpPr>
        <p:spPr bwMode="auto">
          <a:xfrm>
            <a:off x="8255013" y="3759395"/>
            <a:ext cx="135868" cy="130044"/>
          </a:xfrm>
          <a:custGeom>
            <a:avLst/>
            <a:gdLst>
              <a:gd name="T0" fmla="*/ 2339303 w 411"/>
              <a:gd name="T1" fmla="*/ 8158067 h 418"/>
              <a:gd name="T2" fmla="*/ 4093780 w 411"/>
              <a:gd name="T3" fmla="*/ 4532344 h 418"/>
              <a:gd name="T4" fmla="*/ 7822010 w 411"/>
              <a:gd name="T5" fmla="*/ 3431574 h 418"/>
              <a:gd name="T6" fmla="*/ 10819411 w 411"/>
              <a:gd name="T7" fmla="*/ 3107908 h 418"/>
              <a:gd name="T8" fmla="*/ 13304988 w 411"/>
              <a:gd name="T9" fmla="*/ 2136655 h 418"/>
              <a:gd name="T10" fmla="*/ 20103621 w 411"/>
              <a:gd name="T11" fmla="*/ 906367 h 418"/>
              <a:gd name="T12" fmla="*/ 25220779 w 411"/>
              <a:gd name="T13" fmla="*/ 2460321 h 418"/>
              <a:gd name="T14" fmla="*/ 27340806 w 411"/>
              <a:gd name="T15" fmla="*/ 323666 h 418"/>
              <a:gd name="T16" fmla="*/ 28949009 w 411"/>
              <a:gd name="T17" fmla="*/ 0 h 418"/>
              <a:gd name="T18" fmla="*/ 28656731 w 411"/>
              <a:gd name="T19" fmla="*/ 2460321 h 418"/>
              <a:gd name="T20" fmla="*/ 27340806 w 411"/>
              <a:gd name="T21" fmla="*/ 4208678 h 418"/>
              <a:gd name="T22" fmla="*/ 22881476 w 411"/>
              <a:gd name="T23" fmla="*/ 3949643 h 418"/>
              <a:gd name="T24" fmla="*/ 21492548 w 411"/>
              <a:gd name="T25" fmla="*/ 4208678 h 418"/>
              <a:gd name="T26" fmla="*/ 19372521 w 411"/>
              <a:gd name="T27" fmla="*/ 3431574 h 418"/>
              <a:gd name="T28" fmla="*/ 17764318 w 411"/>
              <a:gd name="T29" fmla="*/ 4532344 h 418"/>
              <a:gd name="T30" fmla="*/ 16009841 w 411"/>
              <a:gd name="T31" fmla="*/ 5179677 h 418"/>
              <a:gd name="T32" fmla="*/ 17764318 w 411"/>
              <a:gd name="T33" fmla="*/ 6409964 h 418"/>
              <a:gd name="T34" fmla="*/ 18129868 w 411"/>
              <a:gd name="T35" fmla="*/ 7316332 h 418"/>
              <a:gd name="T36" fmla="*/ 16667668 w 411"/>
              <a:gd name="T37" fmla="*/ 6733631 h 418"/>
              <a:gd name="T38" fmla="*/ 16009841 w 411"/>
              <a:gd name="T39" fmla="*/ 7575366 h 418"/>
              <a:gd name="T40" fmla="*/ 17764318 w 411"/>
              <a:gd name="T41" fmla="*/ 8481988 h 418"/>
              <a:gd name="T42" fmla="*/ 16009841 w 411"/>
              <a:gd name="T43" fmla="*/ 7575366 h 418"/>
              <a:gd name="T44" fmla="*/ 14620643 w 411"/>
              <a:gd name="T45" fmla="*/ 7575366 h 418"/>
              <a:gd name="T46" fmla="*/ 15278741 w 411"/>
              <a:gd name="T47" fmla="*/ 8481988 h 418"/>
              <a:gd name="T48" fmla="*/ 16009841 w 411"/>
              <a:gd name="T49" fmla="*/ 9388355 h 418"/>
              <a:gd name="T50" fmla="*/ 14620643 w 411"/>
              <a:gd name="T51" fmla="*/ 8481988 h 418"/>
              <a:gd name="T52" fmla="*/ 13304988 w 411"/>
              <a:gd name="T53" fmla="*/ 7316332 h 418"/>
              <a:gd name="T54" fmla="*/ 12939438 w 411"/>
              <a:gd name="T55" fmla="*/ 5503597 h 418"/>
              <a:gd name="T56" fmla="*/ 11915790 w 411"/>
              <a:gd name="T57" fmla="*/ 5503597 h 418"/>
              <a:gd name="T58" fmla="*/ 10819411 w 411"/>
              <a:gd name="T59" fmla="*/ 7575366 h 418"/>
              <a:gd name="T60" fmla="*/ 11184961 w 411"/>
              <a:gd name="T61" fmla="*/ 8805654 h 418"/>
              <a:gd name="T62" fmla="*/ 12281340 w 411"/>
              <a:gd name="T63" fmla="*/ 10942309 h 418"/>
              <a:gd name="T64" fmla="*/ 13670538 w 411"/>
              <a:gd name="T65" fmla="*/ 13661665 h 418"/>
              <a:gd name="T66" fmla="*/ 13304988 w 411"/>
              <a:gd name="T67" fmla="*/ 12431377 h 418"/>
              <a:gd name="T68" fmla="*/ 12281340 w 411"/>
              <a:gd name="T69" fmla="*/ 13337998 h 418"/>
              <a:gd name="T70" fmla="*/ 12281340 w 411"/>
              <a:gd name="T71" fmla="*/ 14568032 h 418"/>
              <a:gd name="T72" fmla="*/ 11915790 w 411"/>
              <a:gd name="T73" fmla="*/ 15539285 h 418"/>
              <a:gd name="T74" fmla="*/ 13670538 w 411"/>
              <a:gd name="T75" fmla="*/ 15733433 h 418"/>
              <a:gd name="T76" fmla="*/ 15278741 w 411"/>
              <a:gd name="T77" fmla="*/ 16963721 h 418"/>
              <a:gd name="T78" fmla="*/ 16667668 w 411"/>
              <a:gd name="T79" fmla="*/ 17611308 h 418"/>
              <a:gd name="T80" fmla="*/ 17764318 w 411"/>
              <a:gd name="T81" fmla="*/ 18841341 h 418"/>
              <a:gd name="T82" fmla="*/ 17033218 w 411"/>
              <a:gd name="T83" fmla="*/ 20913365 h 418"/>
              <a:gd name="T84" fmla="*/ 15644291 w 411"/>
              <a:gd name="T85" fmla="*/ 19683077 h 418"/>
              <a:gd name="T86" fmla="*/ 14328366 w 411"/>
              <a:gd name="T87" fmla="*/ 19165262 h 418"/>
              <a:gd name="T88" fmla="*/ 13304988 w 411"/>
              <a:gd name="T89" fmla="*/ 20006743 h 418"/>
              <a:gd name="T90" fmla="*/ 14328366 w 411"/>
              <a:gd name="T91" fmla="*/ 21884618 h 418"/>
              <a:gd name="T92" fmla="*/ 14620643 w 411"/>
              <a:gd name="T93" fmla="*/ 21884618 h 418"/>
              <a:gd name="T94" fmla="*/ 13670538 w 411"/>
              <a:gd name="T95" fmla="*/ 23114651 h 418"/>
              <a:gd name="T96" fmla="*/ 13304988 w 411"/>
              <a:gd name="T97" fmla="*/ 21884618 h 418"/>
              <a:gd name="T98" fmla="*/ 11915790 w 411"/>
              <a:gd name="T99" fmla="*/ 23114651 h 418"/>
              <a:gd name="T100" fmla="*/ 12939438 w 411"/>
              <a:gd name="T101" fmla="*/ 24215421 h 418"/>
              <a:gd name="T102" fmla="*/ 11184961 w 411"/>
              <a:gd name="T103" fmla="*/ 26093041 h 418"/>
              <a:gd name="T104" fmla="*/ 8480108 w 411"/>
              <a:gd name="T105" fmla="*/ 24215421 h 418"/>
              <a:gd name="T106" fmla="*/ 6433083 w 411"/>
              <a:gd name="T107" fmla="*/ 23956387 h 418"/>
              <a:gd name="T108" fmla="*/ 6433083 w 411"/>
              <a:gd name="T109" fmla="*/ 21884618 h 418"/>
              <a:gd name="T110" fmla="*/ 5117158 w 411"/>
              <a:gd name="T111" fmla="*/ 20006743 h 418"/>
              <a:gd name="T112" fmla="*/ 8480108 w 411"/>
              <a:gd name="T113" fmla="*/ 17934974 h 418"/>
              <a:gd name="T114" fmla="*/ 13670538 w 411"/>
              <a:gd name="T115" fmla="*/ 18841341 h 418"/>
              <a:gd name="T116" fmla="*/ 10526863 w 411"/>
              <a:gd name="T117" fmla="*/ 16963721 h 418"/>
              <a:gd name="T118" fmla="*/ 5482707 w 411"/>
              <a:gd name="T119" fmla="*/ 16963721 h 418"/>
              <a:gd name="T120" fmla="*/ 3728230 w 411"/>
              <a:gd name="T121" fmla="*/ 14891952 h 418"/>
              <a:gd name="T122" fmla="*/ 4751878 w 411"/>
              <a:gd name="T123" fmla="*/ 13985331 h 418"/>
              <a:gd name="T124" fmla="*/ 2631851 w 411"/>
              <a:gd name="T125" fmla="*/ 13661665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9" name="Freeform 415"/>
          <p:cNvSpPr>
            <a:spLocks/>
          </p:cNvSpPr>
          <p:nvPr/>
        </p:nvSpPr>
        <p:spPr bwMode="auto">
          <a:xfrm>
            <a:off x="8505398" y="3912730"/>
            <a:ext cx="48526" cy="25233"/>
          </a:xfrm>
          <a:custGeom>
            <a:avLst/>
            <a:gdLst>
              <a:gd name="T0" fmla="*/ 7184579 w 151"/>
              <a:gd name="T1" fmla="*/ 1978513 h 83"/>
              <a:gd name="T2" fmla="*/ 7184579 w 151"/>
              <a:gd name="T3" fmla="*/ 2596658 h 83"/>
              <a:gd name="T4" fmla="*/ 8220673 w 151"/>
              <a:gd name="T5" fmla="*/ 3153138 h 83"/>
              <a:gd name="T6" fmla="*/ 7184579 w 151"/>
              <a:gd name="T7" fmla="*/ 3153138 h 83"/>
              <a:gd name="T8" fmla="*/ 7184579 w 151"/>
              <a:gd name="T9" fmla="*/ 3771532 h 83"/>
              <a:gd name="T10" fmla="*/ 6839215 w 151"/>
              <a:gd name="T11" fmla="*/ 3153138 h 83"/>
              <a:gd name="T12" fmla="*/ 6562713 w 151"/>
              <a:gd name="T13" fmla="*/ 3153138 h 83"/>
              <a:gd name="T14" fmla="*/ 5871984 w 151"/>
              <a:gd name="T15" fmla="*/ 3957026 h 83"/>
              <a:gd name="T16" fmla="*/ 4559389 w 151"/>
              <a:gd name="T17" fmla="*/ 4575171 h 83"/>
              <a:gd name="T18" fmla="*/ 3661284 w 151"/>
              <a:gd name="T19" fmla="*/ 4822578 h 83"/>
              <a:gd name="T20" fmla="*/ 3661284 w 151"/>
              <a:gd name="T21" fmla="*/ 5131651 h 83"/>
              <a:gd name="T22" fmla="*/ 3315919 w 151"/>
              <a:gd name="T23" fmla="*/ 5131651 h 83"/>
              <a:gd name="T24" fmla="*/ 3315919 w 151"/>
              <a:gd name="T25" fmla="*/ 4822578 h 83"/>
              <a:gd name="T26" fmla="*/ 2348689 w 151"/>
              <a:gd name="T27" fmla="*/ 4822578 h 83"/>
              <a:gd name="T28" fmla="*/ 1036356 w 151"/>
              <a:gd name="T29" fmla="*/ 4575171 h 83"/>
              <a:gd name="T30" fmla="*/ 1036356 w 151"/>
              <a:gd name="T31" fmla="*/ 3957026 h 83"/>
              <a:gd name="T32" fmla="*/ 345364 w 151"/>
              <a:gd name="T33" fmla="*/ 3771532 h 83"/>
              <a:gd name="T34" fmla="*/ 0 w 151"/>
              <a:gd name="T35" fmla="*/ 2844066 h 83"/>
              <a:gd name="T36" fmla="*/ 345364 w 151"/>
              <a:gd name="T37" fmla="*/ 2844066 h 83"/>
              <a:gd name="T38" fmla="*/ 1036356 w 151"/>
              <a:gd name="T39" fmla="*/ 2844066 h 83"/>
              <a:gd name="T40" fmla="*/ 2003324 w 151"/>
              <a:gd name="T41" fmla="*/ 2596658 h 83"/>
              <a:gd name="T42" fmla="*/ 2348689 w 151"/>
              <a:gd name="T43" fmla="*/ 2596658 h 83"/>
              <a:gd name="T44" fmla="*/ 2694316 w 151"/>
              <a:gd name="T45" fmla="*/ 2596658 h 83"/>
              <a:gd name="T46" fmla="*/ 3315919 w 151"/>
              <a:gd name="T47" fmla="*/ 2596658 h 83"/>
              <a:gd name="T48" fmla="*/ 3315919 w 151"/>
              <a:gd name="T49" fmla="*/ 1669440 h 83"/>
              <a:gd name="T50" fmla="*/ 3315919 w 151"/>
              <a:gd name="T51" fmla="*/ 1112960 h 83"/>
              <a:gd name="T52" fmla="*/ 4214025 w 151"/>
              <a:gd name="T53" fmla="*/ 1669440 h 83"/>
              <a:gd name="T54" fmla="*/ 5526620 w 151"/>
              <a:gd name="T55" fmla="*/ 1669440 h 83"/>
              <a:gd name="T56" fmla="*/ 6562713 w 151"/>
              <a:gd name="T57" fmla="*/ 1669440 h 83"/>
              <a:gd name="T58" fmla="*/ 7875308 w 151"/>
              <a:gd name="T59" fmla="*/ 803639 h 83"/>
              <a:gd name="T60" fmla="*/ 9049653 w 151"/>
              <a:gd name="T61" fmla="*/ 494566 h 83"/>
              <a:gd name="T62" fmla="*/ 10431373 w 151"/>
              <a:gd name="T63" fmla="*/ 0 h 83"/>
              <a:gd name="T64" fmla="*/ 9395017 w 151"/>
              <a:gd name="T65" fmla="*/ 803639 h 83"/>
              <a:gd name="T66" fmla="*/ 8773414 w 151"/>
              <a:gd name="T67" fmla="*/ 1112960 h 83"/>
              <a:gd name="T68" fmla="*/ 7184579 w 151"/>
              <a:gd name="T69" fmla="*/ 1978513 h 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1" h="83">
                <a:moveTo>
                  <a:pt x="104" y="32"/>
                </a:moveTo>
                <a:lnTo>
                  <a:pt x="104" y="42"/>
                </a:lnTo>
                <a:lnTo>
                  <a:pt x="119" y="51"/>
                </a:lnTo>
                <a:lnTo>
                  <a:pt x="104" y="51"/>
                </a:lnTo>
                <a:lnTo>
                  <a:pt x="104" y="61"/>
                </a:lnTo>
                <a:lnTo>
                  <a:pt x="99" y="51"/>
                </a:lnTo>
                <a:lnTo>
                  <a:pt x="95" y="51"/>
                </a:lnTo>
                <a:lnTo>
                  <a:pt x="85" y="64"/>
                </a:lnTo>
                <a:lnTo>
                  <a:pt x="66" y="74"/>
                </a:lnTo>
                <a:lnTo>
                  <a:pt x="53" y="78"/>
                </a:lnTo>
                <a:lnTo>
                  <a:pt x="53" y="83"/>
                </a:lnTo>
                <a:lnTo>
                  <a:pt x="48" y="83"/>
                </a:lnTo>
                <a:lnTo>
                  <a:pt x="48" y="78"/>
                </a:lnTo>
                <a:lnTo>
                  <a:pt x="34" y="78"/>
                </a:lnTo>
                <a:lnTo>
                  <a:pt x="15" y="74"/>
                </a:lnTo>
                <a:lnTo>
                  <a:pt x="15" y="64"/>
                </a:lnTo>
                <a:lnTo>
                  <a:pt x="5" y="61"/>
                </a:lnTo>
                <a:lnTo>
                  <a:pt x="0" y="46"/>
                </a:lnTo>
                <a:lnTo>
                  <a:pt x="5" y="46"/>
                </a:lnTo>
                <a:lnTo>
                  <a:pt x="15" y="46"/>
                </a:lnTo>
                <a:lnTo>
                  <a:pt x="29" y="42"/>
                </a:lnTo>
                <a:lnTo>
                  <a:pt x="34" y="42"/>
                </a:lnTo>
                <a:lnTo>
                  <a:pt x="39" y="42"/>
                </a:lnTo>
                <a:lnTo>
                  <a:pt x="48" y="42"/>
                </a:lnTo>
                <a:lnTo>
                  <a:pt x="48" y="27"/>
                </a:lnTo>
                <a:lnTo>
                  <a:pt x="48" y="18"/>
                </a:lnTo>
                <a:lnTo>
                  <a:pt x="61" y="27"/>
                </a:lnTo>
                <a:lnTo>
                  <a:pt x="80" y="27"/>
                </a:lnTo>
                <a:lnTo>
                  <a:pt x="95" y="27"/>
                </a:lnTo>
                <a:lnTo>
                  <a:pt x="114" y="13"/>
                </a:lnTo>
                <a:lnTo>
                  <a:pt x="131" y="8"/>
                </a:lnTo>
                <a:lnTo>
                  <a:pt x="151" y="0"/>
                </a:lnTo>
                <a:lnTo>
                  <a:pt x="136" y="13"/>
                </a:lnTo>
                <a:lnTo>
                  <a:pt x="127" y="18"/>
                </a:lnTo>
                <a:lnTo>
                  <a:pt x="104"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0" name="Freeform 416"/>
          <p:cNvSpPr>
            <a:spLocks/>
          </p:cNvSpPr>
          <p:nvPr/>
        </p:nvSpPr>
        <p:spPr bwMode="auto">
          <a:xfrm>
            <a:off x="8381175" y="3749688"/>
            <a:ext cx="390136" cy="157220"/>
          </a:xfrm>
          <a:custGeom>
            <a:avLst/>
            <a:gdLst>
              <a:gd name="T0" fmla="*/ 83124030 w 1192"/>
              <a:gd name="T1" fmla="*/ 27188230 h 506"/>
              <a:gd name="T2" fmla="*/ 81762552 w 1192"/>
              <a:gd name="T3" fmla="*/ 25444668 h 506"/>
              <a:gd name="T4" fmla="*/ 78394461 w 1192"/>
              <a:gd name="T5" fmla="*/ 25121673 h 506"/>
              <a:gd name="T6" fmla="*/ 75743246 w 1192"/>
              <a:gd name="T7" fmla="*/ 25444668 h 506"/>
              <a:gd name="T8" fmla="*/ 72661852 w 1192"/>
              <a:gd name="T9" fmla="*/ 26219500 h 506"/>
              <a:gd name="T10" fmla="*/ 65997678 w 1192"/>
              <a:gd name="T11" fmla="*/ 26865489 h 506"/>
              <a:gd name="T12" fmla="*/ 58545153 w 1192"/>
              <a:gd name="T13" fmla="*/ 28415407 h 506"/>
              <a:gd name="T14" fmla="*/ 51594281 w 1192"/>
              <a:gd name="T15" fmla="*/ 28415407 h 506"/>
              <a:gd name="T16" fmla="*/ 47581321 w 1192"/>
              <a:gd name="T17" fmla="*/ 28092412 h 506"/>
              <a:gd name="T18" fmla="*/ 47223150 w 1192"/>
              <a:gd name="T19" fmla="*/ 31127699 h 506"/>
              <a:gd name="T20" fmla="*/ 44929839 w 1192"/>
              <a:gd name="T21" fmla="*/ 32354621 h 506"/>
              <a:gd name="T22" fmla="*/ 43926800 w 1192"/>
              <a:gd name="T23" fmla="*/ 30481963 h 506"/>
              <a:gd name="T24" fmla="*/ 45145063 w 1192"/>
              <a:gd name="T25" fmla="*/ 28415407 h 506"/>
              <a:gd name="T26" fmla="*/ 43568361 w 1192"/>
              <a:gd name="T27" fmla="*/ 29061142 h 506"/>
              <a:gd name="T28" fmla="*/ 42493581 w 1192"/>
              <a:gd name="T29" fmla="*/ 29319335 h 506"/>
              <a:gd name="T30" fmla="*/ 40200537 w 1192"/>
              <a:gd name="T31" fmla="*/ 29061142 h 506"/>
              <a:gd name="T32" fmla="*/ 35900880 w 1192"/>
              <a:gd name="T33" fmla="*/ 30481963 h 506"/>
              <a:gd name="T34" fmla="*/ 34826100 w 1192"/>
              <a:gd name="T35" fmla="*/ 31127699 h 506"/>
              <a:gd name="T36" fmla="*/ 29810100 w 1192"/>
              <a:gd name="T37" fmla="*/ 31708886 h 506"/>
              <a:gd name="T38" fmla="*/ 21784181 w 1192"/>
              <a:gd name="T39" fmla="*/ 27511225 h 506"/>
              <a:gd name="T40" fmla="*/ 19706093 w 1192"/>
              <a:gd name="T41" fmla="*/ 30481963 h 506"/>
              <a:gd name="T42" fmla="*/ 16051572 w 1192"/>
              <a:gd name="T43" fmla="*/ 31385891 h 506"/>
              <a:gd name="T44" fmla="*/ 12397051 w 1192"/>
              <a:gd name="T45" fmla="*/ 29061142 h 506"/>
              <a:gd name="T46" fmla="*/ 8670788 w 1192"/>
              <a:gd name="T47" fmla="*/ 28092412 h 506"/>
              <a:gd name="T48" fmla="*/ 5589394 w 1192"/>
              <a:gd name="T49" fmla="*/ 27188230 h 506"/>
              <a:gd name="T50" fmla="*/ 5589394 w 1192"/>
              <a:gd name="T51" fmla="*/ 25121673 h 506"/>
              <a:gd name="T52" fmla="*/ 4657828 w 1192"/>
              <a:gd name="T53" fmla="*/ 22344833 h 506"/>
              <a:gd name="T54" fmla="*/ 1934873 w 1192"/>
              <a:gd name="T55" fmla="*/ 21182205 h 506"/>
              <a:gd name="T56" fmla="*/ 2937912 w 1192"/>
              <a:gd name="T57" fmla="*/ 19955282 h 506"/>
              <a:gd name="T58" fmla="*/ 2937912 w 1192"/>
              <a:gd name="T59" fmla="*/ 18082370 h 506"/>
              <a:gd name="T60" fmla="*/ 3654521 w 1192"/>
              <a:gd name="T61" fmla="*/ 16597255 h 506"/>
              <a:gd name="T62" fmla="*/ 2937912 w 1192"/>
              <a:gd name="T63" fmla="*/ 15370078 h 506"/>
              <a:gd name="T64" fmla="*/ 3296350 w 1192"/>
              <a:gd name="T65" fmla="*/ 13497166 h 506"/>
              <a:gd name="T66" fmla="*/ 1934873 w 1192"/>
              <a:gd name="T67" fmla="*/ 13497166 h 506"/>
              <a:gd name="T68" fmla="*/ 0 w 1192"/>
              <a:gd name="T69" fmla="*/ 12399339 h 506"/>
              <a:gd name="T70" fmla="*/ 1218263 w 1192"/>
              <a:gd name="T71" fmla="*/ 9622499 h 506"/>
              <a:gd name="T72" fmla="*/ 4371131 w 1192"/>
              <a:gd name="T73" fmla="*/ 8460125 h 506"/>
              <a:gd name="T74" fmla="*/ 6664174 w 1192"/>
              <a:gd name="T75" fmla="*/ 9364053 h 506"/>
              <a:gd name="T76" fmla="*/ 6950872 w 1192"/>
              <a:gd name="T77" fmla="*/ 8460125 h 506"/>
              <a:gd name="T78" fmla="*/ 10963832 w 1192"/>
              <a:gd name="T79" fmla="*/ 8782865 h 506"/>
              <a:gd name="T80" fmla="*/ 13758528 w 1192"/>
              <a:gd name="T81" fmla="*/ 8460125 h 506"/>
              <a:gd name="T82" fmla="*/ 15693133 w 1192"/>
              <a:gd name="T83" fmla="*/ 7232948 h 506"/>
              <a:gd name="T84" fmla="*/ 14976524 w 1192"/>
              <a:gd name="T85" fmla="*/ 6587213 h 506"/>
              <a:gd name="T86" fmla="*/ 13973485 w 1192"/>
              <a:gd name="T87" fmla="*/ 4197661 h 506"/>
              <a:gd name="T88" fmla="*/ 21426010 w 1192"/>
              <a:gd name="T89" fmla="*/ 5166391 h 506"/>
              <a:gd name="T90" fmla="*/ 25438702 w 1192"/>
              <a:gd name="T91" fmla="*/ 3293479 h 506"/>
              <a:gd name="T92" fmla="*/ 32103144 w 1192"/>
              <a:gd name="T93" fmla="*/ 322995 h 506"/>
              <a:gd name="T94" fmla="*/ 39197230 w 1192"/>
              <a:gd name="T95" fmla="*/ 904182 h 506"/>
              <a:gd name="T96" fmla="*/ 42493581 w 1192"/>
              <a:gd name="T97" fmla="*/ 2066557 h 506"/>
              <a:gd name="T98" fmla="*/ 46864712 w 1192"/>
              <a:gd name="T99" fmla="*/ 4197661 h 506"/>
              <a:gd name="T100" fmla="*/ 53313930 w 1192"/>
              <a:gd name="T101" fmla="*/ 5489386 h 506"/>
              <a:gd name="T102" fmla="*/ 60264801 w 1192"/>
              <a:gd name="T103" fmla="*/ 5166391 h 506"/>
              <a:gd name="T104" fmla="*/ 65997678 w 1192"/>
              <a:gd name="T105" fmla="*/ 5489386 h 506"/>
              <a:gd name="T106" fmla="*/ 73736633 w 1192"/>
              <a:gd name="T107" fmla="*/ 3293479 h 506"/>
              <a:gd name="T108" fmla="*/ 79469509 w 1192"/>
              <a:gd name="T109" fmla="*/ 5166391 h 506"/>
              <a:gd name="T110" fmla="*/ 80472548 w 1192"/>
              <a:gd name="T111" fmla="*/ 10203687 h 506"/>
              <a:gd name="T112" fmla="*/ 84485508 w 1192"/>
              <a:gd name="T113" fmla="*/ 12722334 h 506"/>
              <a:gd name="T114" fmla="*/ 82049250 w 1192"/>
              <a:gd name="T115" fmla="*/ 14788891 h 506"/>
              <a:gd name="T116" fmla="*/ 82765592 w 1192"/>
              <a:gd name="T117" fmla="*/ 18986552 h 506"/>
              <a:gd name="T118" fmla="*/ 83124030 w 1192"/>
              <a:gd name="T119" fmla="*/ 20859464 h 506"/>
              <a:gd name="T120" fmla="*/ 84127337 w 1192"/>
              <a:gd name="T121" fmla="*/ 22926021 h 506"/>
              <a:gd name="T122" fmla="*/ 85417074 w 1192"/>
              <a:gd name="T123" fmla="*/ 25121673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71" name="Freeform 417"/>
          <p:cNvSpPr>
            <a:spLocks/>
          </p:cNvSpPr>
          <p:nvPr/>
        </p:nvSpPr>
        <p:spPr bwMode="auto">
          <a:xfrm>
            <a:off x="7705716" y="3229506"/>
            <a:ext cx="161101" cy="293088"/>
          </a:xfrm>
          <a:custGeom>
            <a:avLst/>
            <a:gdLst>
              <a:gd name="T0" fmla="*/ 28723794 w 488"/>
              <a:gd name="T1" fmla="*/ 38871463 h 941"/>
              <a:gd name="T2" fmla="*/ 27630269 w 488"/>
              <a:gd name="T3" fmla="*/ 42181081 h 941"/>
              <a:gd name="T4" fmla="*/ 31129819 w 488"/>
              <a:gd name="T5" fmla="*/ 41856539 h 941"/>
              <a:gd name="T6" fmla="*/ 34920705 w 488"/>
              <a:gd name="T7" fmla="*/ 43738579 h 941"/>
              <a:gd name="T8" fmla="*/ 34920705 w 488"/>
              <a:gd name="T9" fmla="*/ 47372486 h 941"/>
              <a:gd name="T10" fmla="*/ 28723794 w 488"/>
              <a:gd name="T11" fmla="*/ 51331189 h 941"/>
              <a:gd name="T12" fmla="*/ 33171065 w 488"/>
              <a:gd name="T13" fmla="*/ 51655477 h 941"/>
              <a:gd name="T14" fmla="*/ 32077540 w 488"/>
              <a:gd name="T15" fmla="*/ 54640553 h 941"/>
              <a:gd name="T16" fmla="*/ 28723794 w 488"/>
              <a:gd name="T17" fmla="*/ 56198051 h 941"/>
              <a:gd name="T18" fmla="*/ 23912284 w 488"/>
              <a:gd name="T19" fmla="*/ 56522593 h 941"/>
              <a:gd name="T20" fmla="*/ 18080152 w 488"/>
              <a:gd name="T21" fmla="*/ 56522593 h 941"/>
              <a:gd name="T22" fmla="*/ 15747029 w 488"/>
              <a:gd name="T23" fmla="*/ 57431006 h 941"/>
              <a:gd name="T24" fmla="*/ 11300027 w 488"/>
              <a:gd name="T25" fmla="*/ 56847136 h 941"/>
              <a:gd name="T26" fmla="*/ 9550387 w 488"/>
              <a:gd name="T27" fmla="*/ 59832212 h 941"/>
              <a:gd name="T28" fmla="*/ 7582043 w 488"/>
              <a:gd name="T29" fmla="*/ 58923544 h 941"/>
              <a:gd name="T30" fmla="*/ 3134771 w 488"/>
              <a:gd name="T31" fmla="*/ 61065167 h 941"/>
              <a:gd name="T32" fmla="*/ 3134771 w 488"/>
              <a:gd name="T33" fmla="*/ 58599257 h 941"/>
              <a:gd name="T34" fmla="*/ 6196911 w 488"/>
              <a:gd name="T35" fmla="*/ 56198051 h 941"/>
              <a:gd name="T36" fmla="*/ 8311059 w 488"/>
              <a:gd name="T37" fmla="*/ 53797100 h 941"/>
              <a:gd name="T38" fmla="*/ 11300027 w 488"/>
              <a:gd name="T39" fmla="*/ 53537517 h 941"/>
              <a:gd name="T40" fmla="*/ 14361897 w 488"/>
              <a:gd name="T41" fmla="*/ 51655477 h 941"/>
              <a:gd name="T42" fmla="*/ 11300027 w 488"/>
              <a:gd name="T43" fmla="*/ 51331189 h 941"/>
              <a:gd name="T44" fmla="*/ 3863788 w 488"/>
              <a:gd name="T45" fmla="*/ 49254526 h 941"/>
              <a:gd name="T46" fmla="*/ 6196911 w 488"/>
              <a:gd name="T47" fmla="*/ 47048198 h 941"/>
              <a:gd name="T48" fmla="*/ 8675568 w 488"/>
              <a:gd name="T49" fmla="*/ 42829911 h 941"/>
              <a:gd name="T50" fmla="*/ 6196911 w 488"/>
              <a:gd name="T51" fmla="*/ 42181081 h 941"/>
              <a:gd name="T52" fmla="*/ 9550387 w 488"/>
              <a:gd name="T53" fmla="*/ 39779876 h 941"/>
              <a:gd name="T54" fmla="*/ 13414175 w 488"/>
              <a:gd name="T55" fmla="*/ 37703467 h 941"/>
              <a:gd name="T56" fmla="*/ 14361897 w 488"/>
              <a:gd name="T57" fmla="*/ 32836350 h 941"/>
              <a:gd name="T58" fmla="*/ 11008421 w 488"/>
              <a:gd name="T59" fmla="*/ 31278853 h 941"/>
              <a:gd name="T60" fmla="*/ 12393552 w 488"/>
              <a:gd name="T61" fmla="*/ 27969234 h 941"/>
              <a:gd name="T62" fmla="*/ 8675568 w 488"/>
              <a:gd name="T63" fmla="*/ 28618319 h 941"/>
              <a:gd name="T64" fmla="*/ 6561419 w 488"/>
              <a:gd name="T65" fmla="*/ 29202189 h 941"/>
              <a:gd name="T66" fmla="*/ 4228296 w 488"/>
              <a:gd name="T67" fmla="*/ 27320404 h 941"/>
              <a:gd name="T68" fmla="*/ 5832133 w 488"/>
              <a:gd name="T69" fmla="*/ 23426660 h 941"/>
              <a:gd name="T70" fmla="*/ 5832133 w 488"/>
              <a:gd name="T71" fmla="*/ 21025709 h 941"/>
              <a:gd name="T72" fmla="*/ 5176018 w 488"/>
              <a:gd name="T73" fmla="*/ 18819126 h 941"/>
              <a:gd name="T74" fmla="*/ 1749640 w 488"/>
              <a:gd name="T75" fmla="*/ 21349996 h 941"/>
              <a:gd name="T76" fmla="*/ 3134771 w 488"/>
              <a:gd name="T77" fmla="*/ 16742718 h 941"/>
              <a:gd name="T78" fmla="*/ 1749640 w 488"/>
              <a:gd name="T79" fmla="*/ 14860678 h 941"/>
              <a:gd name="T80" fmla="*/ 0 w 488"/>
              <a:gd name="T81" fmla="*/ 16418175 h 941"/>
              <a:gd name="T82" fmla="*/ 1749640 w 488"/>
              <a:gd name="T83" fmla="*/ 11875601 h 941"/>
              <a:gd name="T84" fmla="*/ 2478656 w 488"/>
              <a:gd name="T85" fmla="*/ 9474395 h 941"/>
              <a:gd name="T86" fmla="*/ 3134771 w 488"/>
              <a:gd name="T87" fmla="*/ 7008485 h 941"/>
              <a:gd name="T88" fmla="*/ 5176018 w 488"/>
              <a:gd name="T89" fmla="*/ 3050036 h 941"/>
              <a:gd name="T90" fmla="*/ 6561419 w 488"/>
              <a:gd name="T91" fmla="*/ 1297915 h 941"/>
              <a:gd name="T92" fmla="*/ 12029044 w 488"/>
              <a:gd name="T93" fmla="*/ 324542 h 941"/>
              <a:gd name="T94" fmla="*/ 13049667 w 488"/>
              <a:gd name="T95" fmla="*/ 2076664 h 941"/>
              <a:gd name="T96" fmla="*/ 8311059 w 488"/>
              <a:gd name="T97" fmla="*/ 7268068 h 941"/>
              <a:gd name="T98" fmla="*/ 12029044 w 488"/>
              <a:gd name="T99" fmla="*/ 7592610 h 941"/>
              <a:gd name="T100" fmla="*/ 17861447 w 488"/>
              <a:gd name="T101" fmla="*/ 7592610 h 941"/>
              <a:gd name="T102" fmla="*/ 17861447 w 488"/>
              <a:gd name="T103" fmla="*/ 11551059 h 941"/>
              <a:gd name="T104" fmla="*/ 16476045 w 488"/>
              <a:gd name="T105" fmla="*/ 14536135 h 941"/>
              <a:gd name="T106" fmla="*/ 13414175 w 488"/>
              <a:gd name="T107" fmla="*/ 17067005 h 941"/>
              <a:gd name="T108" fmla="*/ 14726405 w 488"/>
              <a:gd name="T109" fmla="*/ 18494839 h 941"/>
              <a:gd name="T110" fmla="*/ 12393552 w 488"/>
              <a:gd name="T111" fmla="*/ 19792753 h 941"/>
              <a:gd name="T112" fmla="*/ 11008421 w 488"/>
              <a:gd name="T113" fmla="*/ 20701166 h 941"/>
              <a:gd name="T114" fmla="*/ 14361897 w 488"/>
              <a:gd name="T115" fmla="*/ 20052336 h 941"/>
              <a:gd name="T116" fmla="*/ 17132160 w 488"/>
              <a:gd name="T117" fmla="*/ 21025709 h 941"/>
              <a:gd name="T118" fmla="*/ 20194300 w 488"/>
              <a:gd name="T119" fmla="*/ 24335327 h 941"/>
              <a:gd name="T120" fmla="*/ 21579431 w 488"/>
              <a:gd name="T121" fmla="*/ 29202189 h 941"/>
              <a:gd name="T122" fmla="*/ 25005809 w 488"/>
              <a:gd name="T123" fmla="*/ 32252225 h 941"/>
              <a:gd name="T124" fmla="*/ 26390941 w 488"/>
              <a:gd name="T125" fmla="*/ 37443884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72" name="Freeform 418"/>
          <p:cNvSpPr>
            <a:spLocks/>
          </p:cNvSpPr>
          <p:nvPr/>
        </p:nvSpPr>
        <p:spPr bwMode="auto">
          <a:xfrm>
            <a:off x="8229780" y="3635171"/>
            <a:ext cx="83462" cy="106754"/>
          </a:xfrm>
          <a:custGeom>
            <a:avLst/>
            <a:gdLst>
              <a:gd name="T0" fmla="*/ 15962254 w 254"/>
              <a:gd name="T1" fmla="*/ 13381559 h 329"/>
              <a:gd name="T2" fmla="*/ 18345816 w 254"/>
              <a:gd name="T3" fmla="*/ 18452555 h 329"/>
              <a:gd name="T4" fmla="*/ 16251163 w 254"/>
              <a:gd name="T5" fmla="*/ 20706213 h 329"/>
              <a:gd name="T6" fmla="*/ 15962254 w 254"/>
              <a:gd name="T7" fmla="*/ 23171384 h 329"/>
              <a:gd name="T8" fmla="*/ 14373393 w 254"/>
              <a:gd name="T9" fmla="*/ 23171384 h 329"/>
              <a:gd name="T10" fmla="*/ 13073171 w 254"/>
              <a:gd name="T11" fmla="*/ 22678297 h 329"/>
              <a:gd name="T12" fmla="*/ 11773217 w 254"/>
              <a:gd name="T13" fmla="*/ 20776806 h 329"/>
              <a:gd name="T14" fmla="*/ 10617584 w 254"/>
              <a:gd name="T15" fmla="*/ 19649977 h 329"/>
              <a:gd name="T16" fmla="*/ 6933801 w 254"/>
              <a:gd name="T17" fmla="*/ 20072471 h 329"/>
              <a:gd name="T18" fmla="*/ 5994781 w 254"/>
              <a:gd name="T19" fmla="*/ 19368137 h 329"/>
              <a:gd name="T20" fmla="*/ 4983737 w 254"/>
              <a:gd name="T21" fmla="*/ 18452555 h 329"/>
              <a:gd name="T22" fmla="*/ 3611489 w 254"/>
              <a:gd name="T23" fmla="*/ 18452555 h 329"/>
              <a:gd name="T24" fmla="*/ 2600175 w 254"/>
              <a:gd name="T25" fmla="*/ 16903232 h 329"/>
              <a:gd name="T26" fmla="*/ 1733450 w 254"/>
              <a:gd name="T27" fmla="*/ 16551064 h 329"/>
              <a:gd name="T28" fmla="*/ 2600175 w 254"/>
              <a:gd name="T29" fmla="*/ 15564890 h 329"/>
              <a:gd name="T30" fmla="*/ 1733450 w 254"/>
              <a:gd name="T31" fmla="*/ 14085894 h 329"/>
              <a:gd name="T32" fmla="*/ 2600175 w 254"/>
              <a:gd name="T33" fmla="*/ 13381559 h 329"/>
              <a:gd name="T34" fmla="*/ 2961378 w 254"/>
              <a:gd name="T35" fmla="*/ 13099985 h 329"/>
              <a:gd name="T36" fmla="*/ 2311267 w 254"/>
              <a:gd name="T37" fmla="*/ 11761643 h 329"/>
              <a:gd name="T38" fmla="*/ 1372248 w 254"/>
              <a:gd name="T39" fmla="*/ 11057574 h 329"/>
              <a:gd name="T40" fmla="*/ 1372248 w 254"/>
              <a:gd name="T41" fmla="*/ 9789825 h 329"/>
              <a:gd name="T42" fmla="*/ 2311267 w 254"/>
              <a:gd name="T43" fmla="*/ 8662730 h 329"/>
              <a:gd name="T44" fmla="*/ 1372248 w 254"/>
              <a:gd name="T45" fmla="*/ 7606494 h 329"/>
              <a:gd name="T46" fmla="*/ 1372248 w 254"/>
              <a:gd name="T47" fmla="*/ 7606494 h 329"/>
              <a:gd name="T48" fmla="*/ 650111 w 254"/>
              <a:gd name="T49" fmla="*/ 6338745 h 329"/>
              <a:gd name="T50" fmla="*/ 1733450 w 254"/>
              <a:gd name="T51" fmla="*/ 5634411 h 329"/>
              <a:gd name="T52" fmla="*/ 2600175 w 254"/>
              <a:gd name="T53" fmla="*/ 5634411 h 329"/>
              <a:gd name="T54" fmla="*/ 1733450 w 254"/>
              <a:gd name="T55" fmla="*/ 5423163 h 329"/>
              <a:gd name="T56" fmla="*/ 288908 w 254"/>
              <a:gd name="T57" fmla="*/ 4859749 h 329"/>
              <a:gd name="T58" fmla="*/ 650111 w 254"/>
              <a:gd name="T59" fmla="*/ 4155414 h 329"/>
              <a:gd name="T60" fmla="*/ 288908 w 254"/>
              <a:gd name="T61" fmla="*/ 3169240 h 329"/>
              <a:gd name="T62" fmla="*/ 0 w 254"/>
              <a:gd name="T63" fmla="*/ 1831164 h 329"/>
              <a:gd name="T64" fmla="*/ 6355984 w 254"/>
              <a:gd name="T65" fmla="*/ 0 h 329"/>
              <a:gd name="T66" fmla="*/ 8306048 w 254"/>
              <a:gd name="T67" fmla="*/ 2183331 h 329"/>
              <a:gd name="T68" fmla="*/ 8667251 w 254"/>
              <a:gd name="T69" fmla="*/ 3451080 h 329"/>
              <a:gd name="T70" fmla="*/ 11050812 w 254"/>
              <a:gd name="T71" fmla="*/ 5634411 h 329"/>
              <a:gd name="T72" fmla="*/ 11628629 w 254"/>
              <a:gd name="T73" fmla="*/ 6690912 h 329"/>
              <a:gd name="T74" fmla="*/ 11989832 w 254"/>
              <a:gd name="T75" fmla="*/ 7606494 h 329"/>
              <a:gd name="T76" fmla="*/ 11050812 w 254"/>
              <a:gd name="T77" fmla="*/ 8662730 h 329"/>
              <a:gd name="T78" fmla="*/ 12639943 w 254"/>
              <a:gd name="T79" fmla="*/ 8944570 h 329"/>
              <a:gd name="T80" fmla="*/ 15095529 w 254"/>
              <a:gd name="T81" fmla="*/ 10141992 h 329"/>
              <a:gd name="T82" fmla="*/ 15962254 w 254"/>
              <a:gd name="T83" fmla="*/ 8944570 h 329"/>
              <a:gd name="T84" fmla="*/ 16612365 w 254"/>
              <a:gd name="T85" fmla="*/ 9789825 h 329"/>
              <a:gd name="T86" fmla="*/ 17334502 w 254"/>
              <a:gd name="T87" fmla="*/ 11761643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3" name="Freeform 419"/>
          <p:cNvSpPr>
            <a:spLocks/>
          </p:cNvSpPr>
          <p:nvPr/>
        </p:nvSpPr>
        <p:spPr bwMode="auto">
          <a:xfrm>
            <a:off x="8253072" y="3714750"/>
            <a:ext cx="32997" cy="38819"/>
          </a:xfrm>
          <a:custGeom>
            <a:avLst/>
            <a:gdLst>
              <a:gd name="T0" fmla="*/ 2213283 w 101"/>
              <a:gd name="T1" fmla="*/ 2065587 h 121"/>
              <a:gd name="T2" fmla="*/ 3141564 w 101"/>
              <a:gd name="T3" fmla="*/ 1239300 h 121"/>
              <a:gd name="T4" fmla="*/ 2927530 w 101"/>
              <a:gd name="T5" fmla="*/ 275517 h 121"/>
              <a:gd name="T6" fmla="*/ 4926512 w 101"/>
              <a:gd name="T7" fmla="*/ 1170552 h 121"/>
              <a:gd name="T8" fmla="*/ 5783448 w 101"/>
              <a:gd name="T9" fmla="*/ 1790070 h 121"/>
              <a:gd name="T10" fmla="*/ 4212533 w 101"/>
              <a:gd name="T11" fmla="*/ 688529 h 121"/>
              <a:gd name="T12" fmla="*/ 3784199 w 101"/>
              <a:gd name="T13" fmla="*/ 0 h 121"/>
              <a:gd name="T14" fmla="*/ 6354739 w 101"/>
              <a:gd name="T15" fmla="*/ 2272093 h 121"/>
              <a:gd name="T16" fmla="*/ 6997107 w 101"/>
              <a:gd name="T17" fmla="*/ 3098380 h 121"/>
              <a:gd name="T18" fmla="*/ 7211407 w 101"/>
              <a:gd name="T19" fmla="*/ 4957461 h 121"/>
              <a:gd name="T20" fmla="*/ 6925762 w 101"/>
              <a:gd name="T21" fmla="*/ 6127750 h 121"/>
              <a:gd name="T22" fmla="*/ 6568772 w 101"/>
              <a:gd name="T23" fmla="*/ 6127750 h 121"/>
              <a:gd name="T24" fmla="*/ 5997482 w 101"/>
              <a:gd name="T25" fmla="*/ 6403267 h 121"/>
              <a:gd name="T26" fmla="*/ 5997482 w 101"/>
              <a:gd name="T27" fmla="*/ 6747531 h 121"/>
              <a:gd name="T28" fmla="*/ 5640492 w 101"/>
              <a:gd name="T29" fmla="*/ 6747531 h 121"/>
              <a:gd name="T30" fmla="*/ 5640492 w 101"/>
              <a:gd name="T31" fmla="*/ 6403267 h 121"/>
              <a:gd name="T32" fmla="*/ 5283502 w 101"/>
              <a:gd name="T33" fmla="*/ 6403267 h 121"/>
              <a:gd name="T34" fmla="*/ 4641134 w 101"/>
              <a:gd name="T35" fmla="*/ 6403267 h 121"/>
              <a:gd name="T36" fmla="*/ 4283877 w 101"/>
              <a:gd name="T37" fmla="*/ 6747531 h 121"/>
              <a:gd name="T38" fmla="*/ 3641510 w 101"/>
              <a:gd name="T39" fmla="*/ 6747531 h 121"/>
              <a:gd name="T40" fmla="*/ 3641510 w 101"/>
              <a:gd name="T41" fmla="*/ 7367050 h 121"/>
              <a:gd name="T42" fmla="*/ 3641510 w 101"/>
              <a:gd name="T43" fmla="*/ 7711314 h 121"/>
              <a:gd name="T44" fmla="*/ 3284520 w 101"/>
              <a:gd name="T45" fmla="*/ 8331095 h 121"/>
              <a:gd name="T46" fmla="*/ 2998874 w 101"/>
              <a:gd name="T47" fmla="*/ 8331095 h 121"/>
              <a:gd name="T48" fmla="*/ 2998874 w 101"/>
              <a:gd name="T49" fmla="*/ 7711314 h 121"/>
              <a:gd name="T50" fmla="*/ 1356615 w 101"/>
              <a:gd name="T51" fmla="*/ 5439221 h 121"/>
              <a:gd name="T52" fmla="*/ 713980 w 101"/>
              <a:gd name="T53" fmla="*/ 4613196 h 121"/>
              <a:gd name="T54" fmla="*/ 713980 w 101"/>
              <a:gd name="T55" fmla="*/ 3993415 h 121"/>
              <a:gd name="T56" fmla="*/ 713980 w 101"/>
              <a:gd name="T57" fmla="*/ 3373634 h 121"/>
              <a:gd name="T58" fmla="*/ 0 w 101"/>
              <a:gd name="T59" fmla="*/ 3373634 h 121"/>
              <a:gd name="T60" fmla="*/ 0 w 101"/>
              <a:gd name="T61" fmla="*/ 3029370 h 121"/>
              <a:gd name="T62" fmla="*/ 713980 w 101"/>
              <a:gd name="T63" fmla="*/ 3029370 h 121"/>
              <a:gd name="T64" fmla="*/ 999625 w 101"/>
              <a:gd name="T65" fmla="*/ 3029370 h 121"/>
              <a:gd name="T66" fmla="*/ 1356615 w 101"/>
              <a:gd name="T67" fmla="*/ 3029370 h 121"/>
              <a:gd name="T68" fmla="*/ 1356615 w 101"/>
              <a:gd name="T69" fmla="*/ 2409851 h 121"/>
              <a:gd name="T70" fmla="*/ 1927905 w 101"/>
              <a:gd name="T71" fmla="*/ 2409851 h 121"/>
              <a:gd name="T72" fmla="*/ 2213283 w 101"/>
              <a:gd name="T73" fmla="*/ 2065587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4" name="Freeform 420"/>
          <p:cNvSpPr>
            <a:spLocks/>
          </p:cNvSpPr>
          <p:nvPr/>
        </p:nvSpPr>
        <p:spPr bwMode="auto">
          <a:xfrm>
            <a:off x="8377294" y="3749688"/>
            <a:ext cx="65993" cy="50466"/>
          </a:xfrm>
          <a:custGeom>
            <a:avLst/>
            <a:gdLst>
              <a:gd name="T0" fmla="*/ 9458502 w 197"/>
              <a:gd name="T1" fmla="*/ 0 h 163"/>
              <a:gd name="T2" fmla="*/ 9833861 w 197"/>
              <a:gd name="T3" fmla="*/ 897668 h 163"/>
              <a:gd name="T4" fmla="*/ 9833861 w 197"/>
              <a:gd name="T5" fmla="*/ 1218246 h 163"/>
              <a:gd name="T6" fmla="*/ 9833861 w 197"/>
              <a:gd name="T7" fmla="*/ 2051849 h 163"/>
              <a:gd name="T8" fmla="*/ 11185154 w 197"/>
              <a:gd name="T9" fmla="*/ 2949517 h 163"/>
              <a:gd name="T10" fmla="*/ 13361963 w 197"/>
              <a:gd name="T11" fmla="*/ 3590672 h 163"/>
              <a:gd name="T12" fmla="*/ 14412969 w 197"/>
              <a:gd name="T13" fmla="*/ 4167762 h 163"/>
              <a:gd name="T14" fmla="*/ 14788328 w 197"/>
              <a:gd name="T15" fmla="*/ 4167762 h 163"/>
              <a:gd name="T16" fmla="*/ 14412969 w 197"/>
              <a:gd name="T17" fmla="*/ 5450326 h 163"/>
              <a:gd name="T18" fmla="*/ 13361963 w 197"/>
              <a:gd name="T19" fmla="*/ 5963351 h 163"/>
              <a:gd name="T20" fmla="*/ 12236160 w 197"/>
              <a:gd name="T21" fmla="*/ 5963351 h 163"/>
              <a:gd name="T22" fmla="*/ 10209221 w 197"/>
              <a:gd name="T23" fmla="*/ 5129748 h 163"/>
              <a:gd name="T24" fmla="*/ 9833861 w 197"/>
              <a:gd name="T25" fmla="*/ 5450326 h 163"/>
              <a:gd name="T26" fmla="*/ 9458502 w 197"/>
              <a:gd name="T27" fmla="*/ 5963351 h 163"/>
              <a:gd name="T28" fmla="*/ 6981406 w 197"/>
              <a:gd name="T29" fmla="*/ 5450326 h 163"/>
              <a:gd name="T30" fmla="*/ 6230688 w 197"/>
              <a:gd name="T31" fmla="*/ 6540442 h 163"/>
              <a:gd name="T32" fmla="*/ 5855329 w 197"/>
              <a:gd name="T33" fmla="*/ 7181597 h 163"/>
              <a:gd name="T34" fmla="*/ 4203748 w 197"/>
              <a:gd name="T35" fmla="*/ 8079265 h 163"/>
              <a:gd name="T36" fmla="*/ 2777384 w 197"/>
              <a:gd name="T37" fmla="*/ 8720420 h 163"/>
              <a:gd name="T38" fmla="*/ 2402298 w 197"/>
              <a:gd name="T39" fmla="*/ 9297510 h 163"/>
              <a:gd name="T40" fmla="*/ 1651580 w 197"/>
              <a:gd name="T41" fmla="*/ 9554023 h 163"/>
              <a:gd name="T42" fmla="*/ 1351293 w 197"/>
              <a:gd name="T43" fmla="*/ 10451691 h 163"/>
              <a:gd name="T44" fmla="*/ 375359 w 197"/>
              <a:gd name="T45" fmla="*/ 10451691 h 163"/>
              <a:gd name="T46" fmla="*/ 975934 w 197"/>
              <a:gd name="T47" fmla="*/ 10131113 h 163"/>
              <a:gd name="T48" fmla="*/ 975934 w 197"/>
              <a:gd name="T49" fmla="*/ 9554023 h 163"/>
              <a:gd name="T50" fmla="*/ 975934 w 197"/>
              <a:gd name="T51" fmla="*/ 9297510 h 163"/>
              <a:gd name="T52" fmla="*/ 2402298 w 197"/>
              <a:gd name="T53" fmla="*/ 8399842 h 163"/>
              <a:gd name="T54" fmla="*/ 2402298 w 197"/>
              <a:gd name="T55" fmla="*/ 8079265 h 163"/>
              <a:gd name="T56" fmla="*/ 1651580 w 197"/>
              <a:gd name="T57" fmla="*/ 7502174 h 163"/>
              <a:gd name="T58" fmla="*/ 375359 w 197"/>
              <a:gd name="T59" fmla="*/ 7502174 h 163"/>
              <a:gd name="T60" fmla="*/ 0 w 197"/>
              <a:gd name="T61" fmla="*/ 7181597 h 163"/>
              <a:gd name="T62" fmla="*/ 975934 w 197"/>
              <a:gd name="T63" fmla="*/ 5963351 h 163"/>
              <a:gd name="T64" fmla="*/ 1351293 w 197"/>
              <a:gd name="T65" fmla="*/ 4488340 h 163"/>
              <a:gd name="T66" fmla="*/ 2777384 w 197"/>
              <a:gd name="T67" fmla="*/ 2949517 h 163"/>
              <a:gd name="T68" fmla="*/ 2777384 w 197"/>
              <a:gd name="T69" fmla="*/ 2372426 h 163"/>
              <a:gd name="T70" fmla="*/ 1651580 w 197"/>
              <a:gd name="T71" fmla="*/ 2051849 h 163"/>
              <a:gd name="T72" fmla="*/ 1351293 w 197"/>
              <a:gd name="T73" fmla="*/ 2051849 h 163"/>
              <a:gd name="T74" fmla="*/ 2777384 w 197"/>
              <a:gd name="T75" fmla="*/ 897668 h 163"/>
              <a:gd name="T76" fmla="*/ 3828389 w 197"/>
              <a:gd name="T77" fmla="*/ 0 h 163"/>
              <a:gd name="T78" fmla="*/ 5254754 w 197"/>
              <a:gd name="T79" fmla="*/ 0 h 163"/>
              <a:gd name="T80" fmla="*/ 6230688 w 197"/>
              <a:gd name="T81" fmla="*/ 0 h 163"/>
              <a:gd name="T82" fmla="*/ 9458502 w 197"/>
              <a:gd name="T83" fmla="*/ 0 h 163"/>
              <a:gd name="T84" fmla="*/ 9458502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5" name="Freeform 156"/>
          <p:cNvSpPr>
            <a:spLocks noChangeAspect="1"/>
          </p:cNvSpPr>
          <p:nvPr/>
        </p:nvSpPr>
        <p:spPr bwMode="auto">
          <a:xfrm>
            <a:off x="11828346" y="3054819"/>
            <a:ext cx="67934" cy="21351"/>
          </a:xfrm>
          <a:custGeom>
            <a:avLst/>
            <a:gdLst>
              <a:gd name="T0" fmla="*/ 0 w 107"/>
              <a:gd name="T1" fmla="*/ 2800430 h 33"/>
              <a:gd name="T2" fmla="*/ 17527270 w 107"/>
              <a:gd name="T3" fmla="*/ 0 h 33"/>
              <a:gd name="T4" fmla="*/ 28852775 w 107"/>
              <a:gd name="T5" fmla="*/ 4480582 h 33"/>
              <a:gd name="T6" fmla="*/ 22920516 w 107"/>
              <a:gd name="T7" fmla="*/ 9241102 h 33"/>
              <a:gd name="T8" fmla="*/ 0 w 107"/>
              <a:gd name="T9" fmla="*/ 280043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3">
                <a:moveTo>
                  <a:pt x="0" y="10"/>
                </a:moveTo>
                <a:lnTo>
                  <a:pt x="65" y="0"/>
                </a:lnTo>
                <a:lnTo>
                  <a:pt x="107" y="16"/>
                </a:lnTo>
                <a:lnTo>
                  <a:pt x="85" y="33"/>
                </a:lnTo>
                <a:lnTo>
                  <a:pt x="0" y="1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grpSp>
        <p:nvGrpSpPr>
          <p:cNvPr id="10" name="Group 9"/>
          <p:cNvGrpSpPr/>
          <p:nvPr/>
        </p:nvGrpSpPr>
        <p:grpSpPr>
          <a:xfrm>
            <a:off x="8384912" y="3310448"/>
            <a:ext cx="147685" cy="218062"/>
            <a:chOff x="8987763" y="3304034"/>
            <a:chExt cx="147685" cy="218062"/>
          </a:xfrm>
        </p:grpSpPr>
        <p:sp>
          <p:nvSpPr>
            <p:cNvPr id="382" name="Isosceles Triangle 381"/>
            <p:cNvSpPr/>
            <p:nvPr/>
          </p:nvSpPr>
          <p:spPr>
            <a:xfrm flipV="1">
              <a:off x="9005134" y="3423730"/>
              <a:ext cx="111353" cy="98366"/>
            </a:xfrm>
            <a:prstGeom prst="triangl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3" name="Oval 382"/>
            <p:cNvSpPr/>
            <p:nvPr/>
          </p:nvSpPr>
          <p:spPr>
            <a:xfrm>
              <a:off x="8987763" y="3304034"/>
              <a:ext cx="147685" cy="14768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4" name="Oval 383"/>
            <p:cNvSpPr/>
            <p:nvPr/>
          </p:nvSpPr>
          <p:spPr>
            <a:xfrm flipV="1">
              <a:off x="9030068" y="3346097"/>
              <a:ext cx="63074" cy="6307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385" name="Group 384"/>
          <p:cNvGrpSpPr/>
          <p:nvPr/>
        </p:nvGrpSpPr>
        <p:grpSpPr>
          <a:xfrm>
            <a:off x="8507747" y="3411886"/>
            <a:ext cx="107049" cy="160363"/>
            <a:chOff x="8809963" y="3387253"/>
            <a:chExt cx="107049" cy="160363"/>
          </a:xfrm>
        </p:grpSpPr>
        <p:sp>
          <p:nvSpPr>
            <p:cNvPr id="386" name="Isosceles Triangle 385"/>
            <p:cNvSpPr/>
            <p:nvPr/>
          </p:nvSpPr>
          <p:spPr>
            <a:xfrm flipV="1">
              <a:off x="8823130" y="3476316"/>
              <a:ext cx="80714" cy="71300"/>
            </a:xfrm>
            <a:prstGeom prst="triangl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7" name="Oval 386"/>
            <p:cNvSpPr/>
            <p:nvPr/>
          </p:nvSpPr>
          <p:spPr>
            <a:xfrm>
              <a:off x="8809963" y="3387253"/>
              <a:ext cx="107049" cy="10704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8" name="Oval 387"/>
            <p:cNvSpPr/>
            <p:nvPr/>
          </p:nvSpPr>
          <p:spPr>
            <a:xfrm flipV="1">
              <a:off x="8840628" y="341774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389" name="Group 388"/>
          <p:cNvGrpSpPr/>
          <p:nvPr/>
        </p:nvGrpSpPr>
        <p:grpSpPr>
          <a:xfrm>
            <a:off x="8464120" y="3404673"/>
            <a:ext cx="107049" cy="160363"/>
            <a:chOff x="8809963" y="3387253"/>
            <a:chExt cx="107049" cy="160363"/>
          </a:xfrm>
        </p:grpSpPr>
        <p:sp>
          <p:nvSpPr>
            <p:cNvPr id="390" name="Isosceles Triangle 389"/>
            <p:cNvSpPr/>
            <p:nvPr/>
          </p:nvSpPr>
          <p:spPr>
            <a:xfrm flipV="1">
              <a:off x="8823130" y="3476316"/>
              <a:ext cx="80714" cy="71300"/>
            </a:xfrm>
            <a:prstGeom prst="triangl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1" name="Oval 390"/>
            <p:cNvSpPr/>
            <p:nvPr/>
          </p:nvSpPr>
          <p:spPr>
            <a:xfrm>
              <a:off x="8809963" y="3387253"/>
              <a:ext cx="107049" cy="10704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2" name="Oval 391"/>
            <p:cNvSpPr/>
            <p:nvPr/>
          </p:nvSpPr>
          <p:spPr>
            <a:xfrm flipV="1">
              <a:off x="8840628" y="341774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401" name="Group 400"/>
          <p:cNvGrpSpPr/>
          <p:nvPr/>
        </p:nvGrpSpPr>
        <p:grpSpPr>
          <a:xfrm>
            <a:off x="8570607" y="3170049"/>
            <a:ext cx="107049" cy="160363"/>
            <a:chOff x="8809963" y="3387253"/>
            <a:chExt cx="107049" cy="160363"/>
          </a:xfrm>
        </p:grpSpPr>
        <p:sp>
          <p:nvSpPr>
            <p:cNvPr id="402" name="Isosceles Triangle 401"/>
            <p:cNvSpPr/>
            <p:nvPr/>
          </p:nvSpPr>
          <p:spPr>
            <a:xfrm flipV="1">
              <a:off x="8823130" y="3476316"/>
              <a:ext cx="80714" cy="71300"/>
            </a:xfrm>
            <a:prstGeom prst="triangl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3" name="Oval 402"/>
            <p:cNvSpPr/>
            <p:nvPr/>
          </p:nvSpPr>
          <p:spPr>
            <a:xfrm>
              <a:off x="8809963" y="3387253"/>
              <a:ext cx="107049" cy="10704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4" name="Oval 403"/>
            <p:cNvSpPr/>
            <p:nvPr/>
          </p:nvSpPr>
          <p:spPr>
            <a:xfrm flipV="1">
              <a:off x="8840628" y="3417742"/>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pic>
        <p:nvPicPr>
          <p:cNvPr id="11" name="Picture 10"/>
          <p:cNvPicPr>
            <a:picLocks noChangeAspect="1"/>
          </p:cNvPicPr>
          <p:nvPr/>
        </p:nvPicPr>
        <p:blipFill>
          <a:blip r:embed="rId4">
            <a:clrChange>
              <a:clrFrom>
                <a:srgbClr val="FFFFFF"/>
              </a:clrFrom>
              <a:clrTo>
                <a:srgbClr val="FFFFFF">
                  <a:alpha val="0"/>
                </a:srgbClr>
              </a:clrTo>
            </a:clrChange>
          </a:blip>
          <a:stretch>
            <a:fillRect/>
          </a:stretch>
        </p:blipFill>
        <p:spPr>
          <a:xfrm>
            <a:off x="208586" y="5635490"/>
            <a:ext cx="474264" cy="403397"/>
          </a:xfrm>
          <a:prstGeom prst="rect">
            <a:avLst/>
          </a:prstGeom>
        </p:spPr>
      </p:pic>
      <p:pic>
        <p:nvPicPr>
          <p:cNvPr id="12" name="Picture 11"/>
          <p:cNvPicPr>
            <a:picLocks noChangeAspect="1"/>
          </p:cNvPicPr>
          <p:nvPr/>
        </p:nvPicPr>
        <p:blipFill>
          <a:blip r:embed="rId5">
            <a:clrChange>
              <a:clrFrom>
                <a:srgbClr val="FFFFFF"/>
              </a:clrFrom>
              <a:clrTo>
                <a:srgbClr val="FFFFFF">
                  <a:alpha val="0"/>
                </a:srgbClr>
              </a:clrTo>
            </a:clrChange>
          </a:blip>
          <a:stretch>
            <a:fillRect/>
          </a:stretch>
        </p:blipFill>
        <p:spPr>
          <a:xfrm>
            <a:off x="230233" y="5051115"/>
            <a:ext cx="423378" cy="428245"/>
          </a:xfrm>
          <a:prstGeom prst="rect">
            <a:avLst/>
          </a:prstGeom>
        </p:spPr>
      </p:pic>
      <p:pic>
        <p:nvPicPr>
          <p:cNvPr id="3" name="Picture 2"/>
          <p:cNvPicPr>
            <a:picLocks noChangeAspect="1"/>
          </p:cNvPicPr>
          <p:nvPr/>
        </p:nvPicPr>
        <p:blipFill>
          <a:blip r:embed="rId6">
            <a:clrChange>
              <a:clrFrom>
                <a:srgbClr val="FFFFFF"/>
              </a:clrFrom>
              <a:clrTo>
                <a:srgbClr val="FFFFFF">
                  <a:alpha val="0"/>
                </a:srgbClr>
              </a:clrTo>
            </a:clrChange>
          </a:blip>
          <a:stretch>
            <a:fillRect/>
          </a:stretch>
        </p:blipFill>
        <p:spPr>
          <a:xfrm>
            <a:off x="220977" y="4430954"/>
            <a:ext cx="419755" cy="438206"/>
          </a:xfrm>
          <a:prstGeom prst="rect">
            <a:avLst/>
          </a:prstGeom>
        </p:spPr>
      </p:pic>
    </p:spTree>
    <p:extLst>
      <p:ext uri="{BB962C8B-B14F-4D97-AF65-F5344CB8AC3E}">
        <p14:creationId xmlns:p14="http://schemas.microsoft.com/office/powerpoint/2010/main" val="621890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109"/>
          <p:cNvSpPr/>
          <p:nvPr/>
        </p:nvSpPr>
        <p:spPr>
          <a:xfrm>
            <a:off x="0" y="0"/>
            <a:ext cx="12192000" cy="6858000"/>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pic>
        <p:nvPicPr>
          <p:cNvPr id="2" name="Picture 1"/>
          <p:cNvPicPr>
            <a:picLocks noChangeAspect="1"/>
          </p:cNvPicPr>
          <p:nvPr/>
        </p:nvPicPr>
        <p:blipFill>
          <a:blip r:embed="rId2"/>
          <a:stretch>
            <a:fillRect/>
          </a:stretch>
        </p:blipFill>
        <p:spPr>
          <a:xfrm>
            <a:off x="911424" y="1519237"/>
            <a:ext cx="4324350" cy="3819525"/>
          </a:xfrm>
          <a:prstGeom prst="rect">
            <a:avLst/>
          </a:prstGeom>
        </p:spPr>
      </p:pic>
      <p:sp>
        <p:nvSpPr>
          <p:cNvPr id="4" name="TextBox 3"/>
          <p:cNvSpPr txBox="1"/>
          <p:nvPr/>
        </p:nvSpPr>
        <p:spPr>
          <a:xfrm>
            <a:off x="6182469" y="1527497"/>
            <a:ext cx="5144357" cy="954107"/>
          </a:xfrm>
          <a:prstGeom prst="rect">
            <a:avLst/>
          </a:prstGeom>
          <a:noFill/>
        </p:spPr>
        <p:txBody>
          <a:bodyPr wrap="none" rtlCol="0">
            <a:spAutoFit/>
          </a:bodyPr>
          <a:lstStyle/>
          <a:p>
            <a:r>
              <a:rPr lang="en-GB" sz="2800" dirty="0" smtClean="0">
                <a:solidFill>
                  <a:srgbClr val="CCA876"/>
                </a:solidFill>
                <a:latin typeface="Montserrat" panose="00000500000000000000" pitchFamily="50" charset="0"/>
              </a:rPr>
              <a:t>Universal Commerce Group</a:t>
            </a:r>
          </a:p>
          <a:p>
            <a:r>
              <a:rPr lang="en-GB" sz="2800" dirty="0" smtClean="0">
                <a:solidFill>
                  <a:srgbClr val="4B4B4B"/>
                </a:solidFill>
                <a:latin typeface="Montserrat" panose="00000500000000000000" pitchFamily="50" charset="0"/>
              </a:rPr>
              <a:t>Portfolio</a:t>
            </a:r>
            <a:endParaRPr lang="en-GB" sz="2800" dirty="0">
              <a:solidFill>
                <a:srgbClr val="4B4B4B"/>
              </a:solidFill>
              <a:latin typeface="Montserrat" panose="00000500000000000000" pitchFamily="50" charset="0"/>
            </a:endParaRPr>
          </a:p>
        </p:txBody>
      </p:sp>
      <p:cxnSp>
        <p:nvCxnSpPr>
          <p:cNvPr id="112" name="Straight Connector 111"/>
          <p:cNvCxnSpPr/>
          <p:nvPr/>
        </p:nvCxnSpPr>
        <p:spPr>
          <a:xfrm>
            <a:off x="6286266" y="2780928"/>
            <a:ext cx="1753950" cy="0"/>
          </a:xfrm>
          <a:prstGeom prst="line">
            <a:avLst/>
          </a:prstGeom>
          <a:ln w="38100">
            <a:solidFill>
              <a:srgbClr val="CCA876"/>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6160077" y="3416121"/>
            <a:ext cx="2005677" cy="1862048"/>
          </a:xfrm>
          <a:prstGeom prst="rect">
            <a:avLst/>
          </a:prstGeom>
          <a:noFill/>
        </p:spPr>
        <p:txBody>
          <a:bodyPr wrap="none" rtlCol="0">
            <a:spAutoFit/>
          </a:bodyPr>
          <a:lstStyle/>
          <a:p>
            <a:r>
              <a:rPr lang="en-GB" sz="11500" b="1" dirty="0" smtClean="0">
                <a:solidFill>
                  <a:schemeClr val="bg1"/>
                </a:solidFill>
                <a:latin typeface="Montserrat" panose="00000500000000000000" pitchFamily="50" charset="0"/>
              </a:rPr>
              <a:t>05</a:t>
            </a:r>
            <a:endParaRPr lang="en-GB" sz="11500" b="1" dirty="0">
              <a:solidFill>
                <a:schemeClr val="bg1"/>
              </a:solidFill>
              <a:latin typeface="Montserrat" panose="00000500000000000000" pitchFamily="50" charset="0"/>
            </a:endParaRPr>
          </a:p>
        </p:txBody>
      </p:sp>
    </p:spTree>
    <p:extLst>
      <p:ext uri="{BB962C8B-B14F-4D97-AF65-F5344CB8AC3E}">
        <p14:creationId xmlns:p14="http://schemas.microsoft.com/office/powerpoint/2010/main" val="996728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30" name="Rectangle 29"/>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Proposition</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Product range covers more than 11 million products</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More than 2,000 commercial partners</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Functionality includes subscribing to price changes and product reviews</a:t>
            </a:r>
          </a:p>
          <a:p>
            <a:pPr marL="174625" indent="-174625">
              <a:spcBef>
                <a:spcPts val="600"/>
              </a:spcBef>
              <a:buClr>
                <a:srgbClr val="CCA876"/>
              </a:buClr>
              <a:buFont typeface="Arial" panose="020B0604020202020204" pitchFamily="34" charset="0"/>
              <a:buChar char="•"/>
            </a:pPr>
            <a:endParaRPr lang="de-DE" sz="1100" dirty="0" smtClean="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Business model</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CPC model: </a:t>
            </a:r>
            <a:r>
              <a:rPr lang="en-GB" sz="1100" dirty="0" smtClean="0">
                <a:solidFill>
                  <a:srgbClr val="4B4B4B"/>
                </a:solidFill>
                <a:latin typeface="Montserrat Light" panose="00000400000000000000" pitchFamily="50" charset="0"/>
              </a:rPr>
              <a:t>share of SEO + Direct is more than 60%</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Main contributor to UCG’s overall revenue</a:t>
            </a:r>
          </a:p>
          <a:p>
            <a:pPr marL="174625" indent="-174625">
              <a:spcBef>
                <a:spcPts val="600"/>
              </a:spcBef>
              <a:buClr>
                <a:srgbClr val="CCA876"/>
              </a:buClr>
              <a:buFont typeface="Arial" panose="020B0604020202020204" pitchFamily="34" charset="0"/>
              <a:buChar char="•"/>
            </a:pPr>
            <a:endParaRPr lang="de-DE" sz="1100" dirty="0" smtClean="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Market position</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Second-largest price aggregator in Ukraine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#122 most visited site in Ukraine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Average </a:t>
            </a:r>
            <a:r>
              <a:rPr lang="en-GB" sz="1100" dirty="0">
                <a:solidFill>
                  <a:srgbClr val="4B4B4B"/>
                </a:solidFill>
                <a:latin typeface="Montserrat Light" panose="00000400000000000000" pitchFamily="50" charset="0"/>
              </a:rPr>
              <a:t>monthly </a:t>
            </a:r>
            <a:r>
              <a:rPr lang="en-GB" sz="1100" dirty="0" smtClean="0">
                <a:solidFill>
                  <a:srgbClr val="4B4B4B"/>
                </a:solidFill>
                <a:latin typeface="Montserrat Light" panose="00000400000000000000" pitchFamily="50" charset="0"/>
              </a:rPr>
              <a:t>visits are 8.3m from 4.6m unique visitors</a:t>
            </a: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2001</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E-commerce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29"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31"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mpd="sng">
            <a:solidFill>
              <a:schemeClr val="bg1"/>
            </a:solidFill>
            <a:prstDash val="solid"/>
            <a:round/>
            <a:headEnd/>
            <a:tailEnd/>
          </a:ln>
        </p:spPr>
        <p:txBody>
          <a:bodyPr/>
          <a:lstStyle/>
          <a:p>
            <a:endParaRPr lang="en-GB"/>
          </a:p>
        </p:txBody>
      </p:sp>
      <p:sp>
        <p:nvSpPr>
          <p:cNvPr id="33"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 name="Freeform 194"/>
          <p:cNvSpPr>
            <a:spLocks/>
          </p:cNvSpPr>
          <p:nvPr/>
        </p:nvSpPr>
        <p:spPr bwMode="auto">
          <a:xfrm>
            <a:off x="9638788" y="3258572"/>
            <a:ext cx="1823837" cy="1168775"/>
          </a:xfrm>
          <a:custGeom>
            <a:avLst/>
            <a:gdLst>
              <a:gd name="T0" fmla="*/ 331883987 w 1155"/>
              <a:gd name="T1" fmla="*/ 228859665 h 757"/>
              <a:gd name="T2" fmla="*/ 508707571 w 1155"/>
              <a:gd name="T3" fmla="*/ 122231903 h 757"/>
              <a:gd name="T4" fmla="*/ 723614662 w 1155"/>
              <a:gd name="T5" fmla="*/ 145638115 h 757"/>
              <a:gd name="T6" fmla="*/ 878675065 w 1155"/>
              <a:gd name="T7" fmla="*/ 192450539 h 757"/>
              <a:gd name="T8" fmla="*/ 992930532 w 1155"/>
              <a:gd name="T9" fmla="*/ 241864191 h 757"/>
              <a:gd name="T10" fmla="*/ 1093583805 w 1155"/>
              <a:gd name="T11" fmla="*/ 241864191 h 757"/>
              <a:gd name="T12" fmla="*/ 1210559052 w 1155"/>
              <a:gd name="T13" fmla="*/ 228859665 h 757"/>
              <a:gd name="T14" fmla="*/ 1297610130 w 1155"/>
              <a:gd name="T15" fmla="*/ 254867105 h 757"/>
              <a:gd name="T16" fmla="*/ 1398263403 w 1155"/>
              <a:gd name="T17" fmla="*/ 241864191 h 757"/>
              <a:gd name="T18" fmla="*/ 1477153494 w 1155"/>
              <a:gd name="T19" fmla="*/ 254867105 h 757"/>
              <a:gd name="T20" fmla="*/ 1542443039 w 1155"/>
              <a:gd name="T21" fmla="*/ 83221550 h 757"/>
              <a:gd name="T22" fmla="*/ 1705664429 w 1155"/>
              <a:gd name="T23" fmla="*/ 83221550 h 757"/>
              <a:gd name="T24" fmla="*/ 1934173714 w 1155"/>
              <a:gd name="T25" fmla="*/ 0 h 757"/>
              <a:gd name="T26" fmla="*/ 2110997299 w 1155"/>
              <a:gd name="T27" fmla="*/ 122231903 h 757"/>
              <a:gd name="T28" fmla="*/ 2138201688 w 1155"/>
              <a:gd name="T29" fmla="*/ 317283670 h 757"/>
              <a:gd name="T30" fmla="*/ 2147483646 w 1155"/>
              <a:gd name="T31" fmla="*/ 436915958 h 757"/>
              <a:gd name="T32" fmla="*/ 2147483646 w 1155"/>
              <a:gd name="T33" fmla="*/ 520137508 h 757"/>
              <a:gd name="T34" fmla="*/ 2147483646 w 1155"/>
              <a:gd name="T35" fmla="*/ 546144948 h 757"/>
              <a:gd name="T36" fmla="*/ 2147483646 w 1155"/>
              <a:gd name="T37" fmla="*/ 621564427 h 757"/>
              <a:gd name="T38" fmla="*/ 2147483646 w 1155"/>
              <a:gd name="T39" fmla="*/ 657973552 h 757"/>
              <a:gd name="T40" fmla="*/ 2147483646 w 1155"/>
              <a:gd name="T41" fmla="*/ 715189275 h 757"/>
              <a:gd name="T42" fmla="*/ 2147483646 w 1155"/>
              <a:gd name="T43" fmla="*/ 777605840 h 757"/>
              <a:gd name="T44" fmla="*/ 2147483646 w 1155"/>
              <a:gd name="T45" fmla="*/ 873830304 h 757"/>
              <a:gd name="T46" fmla="*/ 2147483646 w 1155"/>
              <a:gd name="T47" fmla="*/ 962254309 h 757"/>
              <a:gd name="T48" fmla="*/ 2147483646 w 1155"/>
              <a:gd name="T49" fmla="*/ 1068882071 h 757"/>
              <a:gd name="T50" fmla="*/ 2147483646 w 1155"/>
              <a:gd name="T51" fmla="*/ 1165108147 h 757"/>
              <a:gd name="T52" fmla="*/ 2147483646 w 1155"/>
              <a:gd name="T53" fmla="*/ 1323749175 h 757"/>
              <a:gd name="T54" fmla="*/ 2147483646 w 1155"/>
              <a:gd name="T55" fmla="*/ 1461585220 h 757"/>
              <a:gd name="T56" fmla="*/ 2147483646 w 1155"/>
              <a:gd name="T57" fmla="*/ 1544808382 h 757"/>
              <a:gd name="T58" fmla="*/ 2147483646 w 1155"/>
              <a:gd name="T59" fmla="*/ 1765865977 h 757"/>
              <a:gd name="T60" fmla="*/ 2147483646 w 1155"/>
              <a:gd name="T61" fmla="*/ 1823081699 h 757"/>
              <a:gd name="T62" fmla="*/ 2147483646 w 1155"/>
              <a:gd name="T63" fmla="*/ 1885498265 h 757"/>
              <a:gd name="T64" fmla="*/ 1999463260 w 1155"/>
              <a:gd name="T65" fmla="*/ 1823081699 h 757"/>
              <a:gd name="T66" fmla="*/ 1934173714 w 1155"/>
              <a:gd name="T67" fmla="*/ 1664439058 h 757"/>
              <a:gd name="T68" fmla="*/ 1754630351 w 1155"/>
              <a:gd name="T69" fmla="*/ 1581217508 h 757"/>
              <a:gd name="T70" fmla="*/ 1564206221 w 1155"/>
              <a:gd name="T71" fmla="*/ 1461585220 h 757"/>
              <a:gd name="T72" fmla="*/ 1297610130 w 1155"/>
              <a:gd name="T73" fmla="*/ 1752863063 h 757"/>
              <a:gd name="T74" fmla="*/ 1093583805 w 1155"/>
              <a:gd name="T75" fmla="*/ 1765865977 h 757"/>
              <a:gd name="T76" fmla="*/ 1118066766 w 1155"/>
              <a:gd name="T77" fmla="*/ 1703449411 h 757"/>
              <a:gd name="T78" fmla="*/ 1183356312 w 1155"/>
              <a:gd name="T79" fmla="*/ 1630631160 h 757"/>
              <a:gd name="T80" fmla="*/ 1183356312 w 1155"/>
              <a:gd name="T81" fmla="*/ 1531803856 h 757"/>
              <a:gd name="T82" fmla="*/ 1259524974 w 1155"/>
              <a:gd name="T83" fmla="*/ 1531803856 h 757"/>
              <a:gd name="T84" fmla="*/ 1311212325 w 1155"/>
              <a:gd name="T85" fmla="*/ 1531803856 h 757"/>
              <a:gd name="T86" fmla="*/ 1362899675 w 1155"/>
              <a:gd name="T87" fmla="*/ 1531803856 h 757"/>
              <a:gd name="T88" fmla="*/ 1362899675 w 1155"/>
              <a:gd name="T89" fmla="*/ 1461585220 h 757"/>
              <a:gd name="T90" fmla="*/ 1297610130 w 1155"/>
              <a:gd name="T91" fmla="*/ 1386165741 h 757"/>
              <a:gd name="T92" fmla="*/ 1297610130 w 1155"/>
              <a:gd name="T93" fmla="*/ 1302944191 h 757"/>
              <a:gd name="T94" fmla="*/ 1232322234 w 1155"/>
              <a:gd name="T95" fmla="*/ 1214520186 h 757"/>
              <a:gd name="T96" fmla="*/ 1183356312 w 1155"/>
              <a:gd name="T97" fmla="*/ 1152103620 h 757"/>
              <a:gd name="T98" fmla="*/ 1079981610 w 1155"/>
              <a:gd name="T99" fmla="*/ 1094889511 h 757"/>
              <a:gd name="T100" fmla="*/ 1006532727 w 1155"/>
              <a:gd name="T101" fmla="*/ 1032472945 h 757"/>
              <a:gd name="T102" fmla="*/ 900438247 w 1155"/>
              <a:gd name="T103" fmla="*/ 1045475859 h 757"/>
              <a:gd name="T104" fmla="*/ 813387169 w 1155"/>
              <a:gd name="T105" fmla="*/ 1068882071 h 757"/>
              <a:gd name="T106" fmla="*/ 549512506 w 1155"/>
              <a:gd name="T107" fmla="*/ 1191113974 h 757"/>
              <a:gd name="T108" fmla="*/ 345486182 w 1155"/>
              <a:gd name="T109" fmla="*/ 1152103620 h 757"/>
              <a:gd name="T110" fmla="*/ 27204390 w 1155"/>
              <a:gd name="T111" fmla="*/ 1032472945 h 757"/>
              <a:gd name="T112" fmla="*/ 239391701 w 1155"/>
              <a:gd name="T113" fmla="*/ 582554073 h 757"/>
              <a:gd name="T114" fmla="*/ 345486182 w 1155"/>
              <a:gd name="T115" fmla="*/ 400505220 h 757"/>
              <a:gd name="T116" fmla="*/ 266594442 w 1155"/>
              <a:gd name="T117" fmla="*/ 205453453 h 7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55" h="757">
                <a:moveTo>
                  <a:pt x="98" y="88"/>
                </a:moveTo>
                <a:lnTo>
                  <a:pt x="98" y="88"/>
                </a:lnTo>
                <a:lnTo>
                  <a:pt x="98" y="79"/>
                </a:ln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lnTo>
                  <a:pt x="98" y="79"/>
                </a:lnTo>
                <a:lnTo>
                  <a:pt x="98" y="8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5"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6"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1"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2"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4"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5"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6"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7"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8"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9"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0"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1"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2"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3"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4"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5"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6"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7"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8"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9"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60"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61"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62"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63"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65"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66"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7"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8"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9"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0"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71"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72"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3"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74"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75"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6"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7"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78"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9"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80"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81"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2"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3"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4"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85"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6"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7"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8"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9"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0"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5" name="Rectangle 94"/>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3"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6" name="Rectangle 5"/>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 name="Straight Connector 7"/>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p:nvPicPr>
        <p:blipFill>
          <a:blip r:embed="rId3">
            <a:clrChange>
              <a:clrFrom>
                <a:srgbClr val="FFFFFF"/>
              </a:clrFrom>
              <a:clrTo>
                <a:srgbClr val="FFFFFF">
                  <a:alpha val="0"/>
                </a:srgbClr>
              </a:clrTo>
            </a:clrChange>
          </a:blip>
          <a:stretch>
            <a:fillRect/>
          </a:stretch>
        </p:blipFill>
        <p:spPr>
          <a:xfrm>
            <a:off x="223578" y="1394191"/>
            <a:ext cx="1495425" cy="485775"/>
          </a:xfrm>
          <a:prstGeom prst="rect">
            <a:avLst/>
          </a:prstGeom>
        </p:spPr>
      </p:pic>
      <p:sp>
        <p:nvSpPr>
          <p:cNvPr id="9" name="Rectangle 8"/>
          <p:cNvSpPr/>
          <p:nvPr/>
        </p:nvSpPr>
        <p:spPr>
          <a:xfrm>
            <a:off x="10351276" y="3563724"/>
            <a:ext cx="532518" cy="400110"/>
          </a:xfrm>
          <a:prstGeom prst="rect">
            <a:avLst/>
          </a:prstGeom>
        </p:spPr>
        <p:txBody>
          <a:bodyPr wrap="none">
            <a:spAutoFit/>
          </a:bodyPr>
          <a:lstStyle/>
          <a:p>
            <a:r>
              <a:rPr lang="de-DE" sz="2000" b="1" dirty="0" smtClean="0">
                <a:solidFill>
                  <a:schemeClr val="bg1"/>
                </a:solidFill>
                <a:latin typeface="Montserrat" panose="00000500000000000000" pitchFamily="50" charset="0"/>
              </a:rPr>
              <a:t>#2</a:t>
            </a:r>
            <a:endParaRPr lang="en-GB" sz="2000" dirty="0">
              <a:solidFill>
                <a:schemeClr val="bg1"/>
              </a:solidFill>
            </a:endParaRPr>
          </a:p>
        </p:txBody>
      </p:sp>
      <p:sp>
        <p:nvSpPr>
          <p:cNvPr id="4" name="Rectangle 3"/>
          <p:cNvSpPr/>
          <p:nvPr/>
        </p:nvSpPr>
        <p:spPr>
          <a:xfrm>
            <a:off x="123503" y="6356150"/>
            <a:ext cx="3129383" cy="215444"/>
          </a:xfrm>
          <a:prstGeom prst="rect">
            <a:avLst/>
          </a:prstGeom>
        </p:spPr>
        <p:txBody>
          <a:bodyPr wrap="none">
            <a:spAutoFit/>
          </a:bodyPr>
          <a:lstStyle/>
          <a:p>
            <a:r>
              <a:rPr lang="en-GB" sz="800" dirty="0" smtClean="0">
                <a:solidFill>
                  <a:schemeClr val="bg1">
                    <a:lumMod val="50000"/>
                  </a:schemeClr>
                </a:solidFill>
                <a:latin typeface="Montserrat Light" panose="00000400000000000000" pitchFamily="50" charset="0"/>
              </a:rPr>
              <a:t>Source: </a:t>
            </a:r>
            <a:r>
              <a:rPr lang="en-GB" sz="800" dirty="0" err="1" smtClean="0">
                <a:solidFill>
                  <a:schemeClr val="bg1">
                    <a:lumMod val="50000"/>
                  </a:schemeClr>
                </a:solidFill>
                <a:latin typeface="Montserrat Light" panose="00000400000000000000" pitchFamily="50" charset="0"/>
              </a:rPr>
              <a:t>SimilarWeb</a:t>
            </a:r>
            <a:r>
              <a:rPr lang="en-GB" sz="800" dirty="0" smtClean="0">
                <a:solidFill>
                  <a:schemeClr val="bg1">
                    <a:lumMod val="50000"/>
                  </a:schemeClr>
                </a:solidFill>
                <a:latin typeface="Montserrat Light" panose="00000400000000000000" pitchFamily="50" charset="0"/>
              </a:rPr>
              <a:t>, data for period May – December 2017</a:t>
            </a:r>
            <a:endParaRPr lang="en-GB" sz="800" dirty="0">
              <a:solidFill>
                <a:schemeClr val="bg1">
                  <a:lumMod val="50000"/>
                </a:schemeClr>
              </a:solidFill>
            </a:endParaRPr>
          </a:p>
        </p:txBody>
      </p:sp>
      <p:sp>
        <p:nvSpPr>
          <p:cNvPr id="100" name="Rectangle 99"/>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101" name="Rectangle 100"/>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102" name="Rectangle 101"/>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103" name="Rectangle 102"/>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104" name="Rectangle 103"/>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3711397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1996</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E-commerce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29"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31"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mpd="sng">
            <a:solidFill>
              <a:schemeClr val="bg1"/>
            </a:solidFill>
            <a:prstDash val="solid"/>
            <a:round/>
            <a:headEnd/>
            <a:tailEnd/>
          </a:ln>
        </p:spPr>
        <p:txBody>
          <a:bodyPr/>
          <a:lstStyle/>
          <a:p>
            <a:endParaRPr lang="en-GB"/>
          </a:p>
        </p:txBody>
      </p:sp>
      <p:sp>
        <p:nvSpPr>
          <p:cNvPr id="32"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mpd="sng">
            <a:solidFill>
              <a:schemeClr val="bg1"/>
            </a:solidFill>
            <a:prstDash val="solid"/>
            <a:round/>
            <a:headEnd/>
            <a:tailEnd/>
          </a:ln>
        </p:spPr>
        <p:txBody>
          <a:bodyPr/>
          <a:lstStyle/>
          <a:p>
            <a:endParaRPr lang="en-GB"/>
          </a:p>
        </p:txBody>
      </p:sp>
      <p:sp>
        <p:nvSpPr>
          <p:cNvPr id="33"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5"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6"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1"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2"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endParaRPr lang="en-GB"/>
          </a:p>
        </p:txBody>
      </p:sp>
      <p:sp>
        <p:nvSpPr>
          <p:cNvPr id="44"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5"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6"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7"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8"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9"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0"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1"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2"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3"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endParaRPr lang="en-GB"/>
          </a:p>
        </p:txBody>
      </p:sp>
      <p:sp>
        <p:nvSpPr>
          <p:cNvPr id="54"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5"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6"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endParaRPr lang="en-GB"/>
          </a:p>
        </p:txBody>
      </p:sp>
      <p:sp>
        <p:nvSpPr>
          <p:cNvPr id="57"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8"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9"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endParaRPr lang="en-GB"/>
          </a:p>
        </p:txBody>
      </p:sp>
      <p:sp>
        <p:nvSpPr>
          <p:cNvPr id="60"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endParaRPr lang="en-GB"/>
          </a:p>
        </p:txBody>
      </p:sp>
      <p:sp>
        <p:nvSpPr>
          <p:cNvPr id="61"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endParaRPr lang="en-GB"/>
          </a:p>
        </p:txBody>
      </p:sp>
      <p:sp>
        <p:nvSpPr>
          <p:cNvPr id="62"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63"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endParaRPr lang="en-GB"/>
          </a:p>
        </p:txBody>
      </p:sp>
      <p:sp>
        <p:nvSpPr>
          <p:cNvPr id="65"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66"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7"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8"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9"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0"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71"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72"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3"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endParaRPr lang="en-GB"/>
          </a:p>
        </p:txBody>
      </p:sp>
      <p:sp>
        <p:nvSpPr>
          <p:cNvPr id="74"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75"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6"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7"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78"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9"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80"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81"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2"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3"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4"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85"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6"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7"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8"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9"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0"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5" name="Rectangle 94"/>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3"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6" name="Rectangle 5"/>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 name="Straight Connector 7"/>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p:nvPicPr>
        <p:blipFill>
          <a:blip r:embed="rId3">
            <a:clrChange>
              <a:clrFrom>
                <a:srgbClr val="FFFFFF"/>
              </a:clrFrom>
              <a:clrTo>
                <a:srgbClr val="FFFFFF">
                  <a:alpha val="0"/>
                </a:srgbClr>
              </a:clrTo>
            </a:clrChange>
          </a:blip>
          <a:stretch>
            <a:fillRect/>
          </a:stretch>
        </p:blipFill>
        <p:spPr>
          <a:xfrm>
            <a:off x="195079" y="1397455"/>
            <a:ext cx="2084497" cy="407316"/>
          </a:xfrm>
          <a:prstGeom prst="rect">
            <a:avLst/>
          </a:prstGeom>
        </p:spPr>
      </p:pic>
      <p:sp>
        <p:nvSpPr>
          <p:cNvPr id="129" name="Rectangle 128"/>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Price comparison site covering consumer electronics and home appliances (mobile phones, computers, monitors, audio, video, photo, other goods).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Good geographic spread.  More than 75% of traffic is generated in regions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More than 60% of organic search is generated in regions</a:t>
            </a:r>
            <a:endParaRPr lang="de-DE" sz="1100" dirty="0" smtClean="0">
              <a:solidFill>
                <a:srgbClr val="4B4B4B"/>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endParaRPr lang="de-DE" sz="1100" dirty="0" smtClean="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History</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Started in 1996 as a search engine to index ru.net</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Site was started in 76 main regions, such as moskva.aport.ru, spb.aport.ru, ekaterinburg.aport.ru. </a:t>
            </a:r>
          </a:p>
          <a:p>
            <a:pPr marL="174625" indent="-174625">
              <a:spcBef>
                <a:spcPts val="600"/>
              </a:spcBef>
              <a:buClr>
                <a:srgbClr val="CCA876"/>
              </a:buClr>
              <a:buFont typeface="Arial" panose="020B0604020202020204" pitchFamily="34" charset="0"/>
              <a:buChar char="•"/>
            </a:pPr>
            <a:endParaRPr lang="de-DE" sz="1100" dirty="0" smtClean="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Market position</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Top </a:t>
            </a:r>
            <a:r>
              <a:rPr lang="en-GB" sz="1100" dirty="0">
                <a:solidFill>
                  <a:srgbClr val="4B4B4B"/>
                </a:solidFill>
                <a:latin typeface="Montserrat Light" panose="00000400000000000000" pitchFamily="50" charset="0"/>
              </a:rPr>
              <a:t>5 market position in Russia among product </a:t>
            </a:r>
            <a:r>
              <a:rPr lang="en-GB" sz="1100" dirty="0" smtClean="0">
                <a:solidFill>
                  <a:srgbClr val="4B4B4B"/>
                </a:solidFill>
                <a:latin typeface="Montserrat Light" panose="00000400000000000000" pitchFamily="50" charset="0"/>
              </a:rPr>
              <a:t>aggregators</a:t>
            </a:r>
            <a:endParaRPr lang="de-DE" sz="1100" dirty="0" smtClean="0">
              <a:solidFill>
                <a:srgbClr val="4B4B4B"/>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Average </a:t>
            </a:r>
            <a:r>
              <a:rPr lang="en-GB" sz="1100" dirty="0">
                <a:solidFill>
                  <a:srgbClr val="4B4B4B"/>
                </a:solidFill>
                <a:latin typeface="Montserrat Light" panose="00000400000000000000" pitchFamily="50" charset="0"/>
              </a:rPr>
              <a:t>monthly visits are </a:t>
            </a:r>
            <a:r>
              <a:rPr lang="en-GB" sz="1100" dirty="0" smtClean="0">
                <a:solidFill>
                  <a:srgbClr val="4B4B4B"/>
                </a:solidFill>
                <a:latin typeface="Montserrat Light" panose="00000400000000000000" pitchFamily="50" charset="0"/>
              </a:rPr>
              <a:t>4.3m </a:t>
            </a:r>
            <a:r>
              <a:rPr lang="en-GB" sz="1100" dirty="0">
                <a:solidFill>
                  <a:srgbClr val="4B4B4B"/>
                </a:solidFill>
                <a:latin typeface="Montserrat Light" panose="00000400000000000000" pitchFamily="50" charset="0"/>
              </a:rPr>
              <a:t>from </a:t>
            </a:r>
            <a:r>
              <a:rPr lang="en-GB" sz="1100" dirty="0" smtClean="0">
                <a:solidFill>
                  <a:srgbClr val="4B4B4B"/>
                </a:solidFill>
                <a:latin typeface="Montserrat Light" panose="00000400000000000000" pitchFamily="50" charset="0"/>
              </a:rPr>
              <a:t>3.2m </a:t>
            </a:r>
            <a:r>
              <a:rPr lang="en-GB" sz="1100" dirty="0">
                <a:solidFill>
                  <a:srgbClr val="4B4B4B"/>
                </a:solidFill>
                <a:latin typeface="Montserrat Light" panose="00000400000000000000" pitchFamily="50" charset="0"/>
              </a:rPr>
              <a:t>unique </a:t>
            </a:r>
            <a:r>
              <a:rPr lang="en-GB" sz="1100" dirty="0" smtClean="0">
                <a:solidFill>
                  <a:srgbClr val="4B4B4B"/>
                </a:solidFill>
                <a:latin typeface="Montserrat Light" panose="00000400000000000000" pitchFamily="50" charset="0"/>
              </a:rPr>
              <a:t>visitors</a:t>
            </a:r>
            <a:endParaRPr lang="en-GB" sz="1100" dirty="0">
              <a:solidFill>
                <a:srgbClr val="4B4B4B"/>
              </a:solidFill>
              <a:latin typeface="Montserrat Light" panose="00000400000000000000" pitchFamily="50" charset="0"/>
            </a:endParaRPr>
          </a:p>
        </p:txBody>
      </p:sp>
      <p:sp>
        <p:nvSpPr>
          <p:cNvPr id="141" name="Rectangle 140"/>
          <p:cNvSpPr/>
          <p:nvPr/>
        </p:nvSpPr>
        <p:spPr>
          <a:xfrm>
            <a:off x="11103189" y="2169814"/>
            <a:ext cx="532518" cy="400110"/>
          </a:xfrm>
          <a:prstGeom prst="rect">
            <a:avLst/>
          </a:prstGeom>
        </p:spPr>
        <p:txBody>
          <a:bodyPr wrap="none">
            <a:spAutoFit/>
          </a:bodyPr>
          <a:lstStyle/>
          <a:p>
            <a:r>
              <a:rPr lang="de-DE" sz="2000" b="1" dirty="0" smtClean="0">
                <a:solidFill>
                  <a:schemeClr val="bg1"/>
                </a:solidFill>
                <a:latin typeface="Montserrat" panose="00000500000000000000" pitchFamily="50" charset="0"/>
              </a:rPr>
              <a:t>#5</a:t>
            </a:r>
            <a:endParaRPr lang="en-GB" sz="2000" dirty="0">
              <a:solidFill>
                <a:schemeClr val="bg1"/>
              </a:solidFill>
            </a:endParaRPr>
          </a:p>
        </p:txBody>
      </p:sp>
      <p:sp>
        <p:nvSpPr>
          <p:cNvPr id="92" name="Rectangle 91"/>
          <p:cNvSpPr/>
          <p:nvPr/>
        </p:nvSpPr>
        <p:spPr>
          <a:xfrm>
            <a:off x="123503" y="6356150"/>
            <a:ext cx="3129383" cy="215444"/>
          </a:xfrm>
          <a:prstGeom prst="rect">
            <a:avLst/>
          </a:prstGeom>
        </p:spPr>
        <p:txBody>
          <a:bodyPr wrap="none">
            <a:spAutoFit/>
          </a:bodyPr>
          <a:lstStyle/>
          <a:p>
            <a:r>
              <a:rPr lang="en-GB" sz="800" dirty="0" smtClean="0">
                <a:solidFill>
                  <a:schemeClr val="bg1">
                    <a:lumMod val="50000"/>
                  </a:schemeClr>
                </a:solidFill>
                <a:latin typeface="Montserrat Light" panose="00000400000000000000" pitchFamily="50" charset="0"/>
              </a:rPr>
              <a:t>Source: </a:t>
            </a:r>
            <a:r>
              <a:rPr lang="en-GB" sz="800" dirty="0" err="1" smtClean="0">
                <a:solidFill>
                  <a:schemeClr val="bg1">
                    <a:lumMod val="50000"/>
                  </a:schemeClr>
                </a:solidFill>
                <a:latin typeface="Montserrat Light" panose="00000400000000000000" pitchFamily="50" charset="0"/>
              </a:rPr>
              <a:t>SimilarWeb</a:t>
            </a:r>
            <a:r>
              <a:rPr lang="en-GB" sz="800" dirty="0" smtClean="0">
                <a:solidFill>
                  <a:schemeClr val="bg1">
                    <a:lumMod val="50000"/>
                  </a:schemeClr>
                </a:solidFill>
                <a:latin typeface="Montserrat Light" panose="00000400000000000000" pitchFamily="50" charset="0"/>
              </a:rPr>
              <a:t>, data for period May – December 2017</a:t>
            </a:r>
            <a:endParaRPr lang="en-GB" sz="800" dirty="0">
              <a:solidFill>
                <a:schemeClr val="bg1">
                  <a:lumMod val="50000"/>
                </a:schemeClr>
              </a:solidFill>
            </a:endParaRPr>
          </a:p>
        </p:txBody>
      </p:sp>
      <p:sp>
        <p:nvSpPr>
          <p:cNvPr id="96" name="Rectangle 95"/>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97" name="Rectangle 96"/>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98" name="Rectangle 97"/>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99" name="Rectangle 98"/>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100" name="Rectangle 99"/>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1233189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2016</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E-commerce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 name="Picture 1"/>
          <p:cNvPicPr>
            <a:picLocks noChangeAspect="1"/>
          </p:cNvPicPr>
          <p:nvPr/>
        </p:nvPicPr>
        <p:blipFill>
          <a:blip r:embed="rId3">
            <a:clrChange>
              <a:clrFrom>
                <a:srgbClr val="FFFFFF"/>
              </a:clrFrom>
              <a:clrTo>
                <a:srgbClr val="FFFFFF">
                  <a:alpha val="0"/>
                </a:srgbClr>
              </a:clrTo>
            </a:clrChange>
          </a:blip>
          <a:stretch>
            <a:fillRect/>
          </a:stretch>
        </p:blipFill>
        <p:spPr>
          <a:xfrm>
            <a:off x="198260" y="1352322"/>
            <a:ext cx="1666875" cy="495300"/>
          </a:xfrm>
          <a:prstGeom prst="rect">
            <a:avLst/>
          </a:prstGeom>
        </p:spPr>
      </p:pic>
      <p:sp>
        <p:nvSpPr>
          <p:cNvPr id="275"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276"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mpd="sng">
            <a:solidFill>
              <a:schemeClr val="bg1"/>
            </a:solidFill>
            <a:prstDash val="solid"/>
            <a:round/>
            <a:headEnd/>
            <a:tailEnd/>
          </a:ln>
        </p:spPr>
        <p:txBody>
          <a:bodyPr/>
          <a:lstStyle/>
          <a:p>
            <a:endParaRPr lang="en-GB"/>
          </a:p>
        </p:txBody>
      </p:sp>
      <p:sp>
        <p:nvSpPr>
          <p:cNvPr id="277"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278"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9"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80"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1"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2"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3"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4"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5"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6"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7"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endParaRPr lang="en-GB"/>
          </a:p>
        </p:txBody>
      </p:sp>
      <p:sp>
        <p:nvSpPr>
          <p:cNvPr id="288"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89"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0"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1"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2"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3"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4"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295"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96"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97"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endParaRPr lang="en-GB"/>
          </a:p>
        </p:txBody>
      </p:sp>
      <p:sp>
        <p:nvSpPr>
          <p:cNvPr id="298"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299"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300"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endParaRPr lang="en-GB"/>
          </a:p>
        </p:txBody>
      </p:sp>
      <p:sp>
        <p:nvSpPr>
          <p:cNvPr id="301"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2"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03"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endParaRPr lang="en-GB"/>
          </a:p>
        </p:txBody>
      </p:sp>
      <p:sp>
        <p:nvSpPr>
          <p:cNvPr id="304"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endParaRPr lang="en-GB"/>
          </a:p>
        </p:txBody>
      </p:sp>
      <p:sp>
        <p:nvSpPr>
          <p:cNvPr id="305"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endParaRPr lang="en-GB"/>
          </a:p>
        </p:txBody>
      </p:sp>
      <p:sp>
        <p:nvSpPr>
          <p:cNvPr id="306"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307"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8"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endParaRPr lang="en-GB"/>
          </a:p>
        </p:txBody>
      </p:sp>
      <p:sp>
        <p:nvSpPr>
          <p:cNvPr id="309"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310"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11"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12"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13"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14"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315"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316"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17"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endParaRPr lang="en-GB"/>
          </a:p>
        </p:txBody>
      </p:sp>
      <p:sp>
        <p:nvSpPr>
          <p:cNvPr id="318"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319"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320"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21"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322"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23"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324"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325"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6"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7"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8"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329"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0"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1"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2"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3"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34"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35" name="Rectangle 334"/>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37"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8" name="Rectangle 337"/>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9" name="Rectangle 338"/>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40" name="Straight Connector 339"/>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342" name="Rectangle 341"/>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Recenty-launched marketplace operating in Ukraine</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Based on CPA model</a:t>
            </a:r>
            <a:endParaRPr lang="en-GB" sz="1100" dirty="0" smtClean="0">
              <a:solidFill>
                <a:srgbClr val="4B4B4B"/>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endParaRPr lang="de-DE" sz="1100" dirty="0" smtClean="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Proposition</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Functionality includes organising auctions with online payment on the web site</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Option to </a:t>
            </a:r>
            <a:r>
              <a:rPr lang="en-GB" sz="1100" dirty="0" smtClean="0">
                <a:solidFill>
                  <a:srgbClr val="4B4B4B"/>
                </a:solidFill>
                <a:latin typeface="Montserrat Light" panose="00000400000000000000" pitchFamily="50" charset="0"/>
              </a:rPr>
              <a:t>download price lists for online shops with daily updates of prices and product availability</a:t>
            </a:r>
          </a:p>
          <a:p>
            <a:pPr marL="174625" indent="-174625">
              <a:spcBef>
                <a:spcPts val="600"/>
              </a:spcBef>
              <a:buClr>
                <a:srgbClr val="CCA876"/>
              </a:buClr>
              <a:buFont typeface="Arial" panose="020B0604020202020204" pitchFamily="34" charset="0"/>
              <a:buChar char="•"/>
            </a:pPr>
            <a:endParaRPr lang="de-DE" sz="1100" dirty="0" smtClean="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Growth statistics</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1,000 sellers registered with the site</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More than 2.5 million offers, with 30,000 added daily</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Site visitor traffic is growing at 10% — 15% per month</a:t>
            </a:r>
          </a:p>
        </p:txBody>
      </p:sp>
      <p:sp>
        <p:nvSpPr>
          <p:cNvPr id="81" name="Rectangle 80"/>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82" name="Rectangle 81"/>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83" name="Rectangle 82"/>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84" name="Rectangle 83"/>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85" name="Rectangle 84"/>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2745324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2016</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E-commerce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p:nvPicPr>
        <p:blipFill>
          <a:blip r:embed="rId3">
            <a:clrChange>
              <a:clrFrom>
                <a:srgbClr val="FFFFFF"/>
              </a:clrFrom>
              <a:clrTo>
                <a:srgbClr val="FFFFFF">
                  <a:alpha val="0"/>
                </a:srgbClr>
              </a:clrTo>
            </a:clrChange>
          </a:blip>
          <a:stretch>
            <a:fillRect/>
          </a:stretch>
        </p:blipFill>
        <p:spPr>
          <a:xfrm>
            <a:off x="218487" y="1381134"/>
            <a:ext cx="1933517" cy="490594"/>
          </a:xfrm>
          <a:prstGeom prst="rect">
            <a:avLst/>
          </a:prstGeom>
        </p:spPr>
      </p:pic>
      <p:sp>
        <p:nvSpPr>
          <p:cNvPr id="129" name="Rectangle 128"/>
          <p:cNvSpPr/>
          <p:nvPr/>
        </p:nvSpPr>
        <p:spPr>
          <a:xfrm>
            <a:off x="236458" y="2243501"/>
            <a:ext cx="5651256"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Recenty-launched price aggregator</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Covers multiple consumer goods areas, including electronics, appliances, cars, clothing, and construction and repair</a:t>
            </a:r>
          </a:p>
          <a:p>
            <a:pPr marL="174625" indent="-174625">
              <a:spcBef>
                <a:spcPts val="600"/>
              </a:spcBef>
              <a:buClr>
                <a:srgbClr val="CCA876"/>
              </a:buClr>
              <a:buFont typeface="Arial" panose="020B0604020202020204" pitchFamily="34" charset="0"/>
              <a:buChar char="•"/>
            </a:pPr>
            <a:endParaRPr lang="de-DE" sz="1100" dirty="0" smtClean="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Proposition</a:t>
            </a:r>
          </a:p>
          <a:p>
            <a:pPr marL="174625" indent="-174625">
              <a:spcBef>
                <a:spcPts val="600"/>
              </a:spcBef>
              <a:buClr>
                <a:srgbClr val="CCA876"/>
              </a:buClr>
              <a:buFont typeface="Arial" panose="020B0604020202020204" pitchFamily="34" charset="0"/>
              <a:buChar char="•"/>
            </a:pPr>
            <a:r>
              <a:rPr lang="de-DE" sz="1100" dirty="0" smtClean="0">
                <a:solidFill>
                  <a:srgbClr val="4B4B4B"/>
                </a:solidFill>
                <a:latin typeface="Montserrat Light" panose="00000400000000000000" pitchFamily="50" charset="0"/>
              </a:rPr>
              <a:t>Functionality includes product comparisons and user reviews</a:t>
            </a:r>
          </a:p>
          <a:p>
            <a:pPr marL="174625" indent="-174625">
              <a:spcBef>
                <a:spcPts val="600"/>
              </a:spcBef>
              <a:buClr>
                <a:srgbClr val="CCA876"/>
              </a:buClr>
              <a:buFont typeface="Arial" panose="020B0604020202020204" pitchFamily="34" charset="0"/>
              <a:buChar char="•"/>
            </a:pPr>
            <a:endParaRPr lang="de-DE" sz="1100" dirty="0" smtClean="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Geographies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Present in the fast-growing markets of the UAE, Saudi Arabia, the Philippines, Singapore and Ireland</a:t>
            </a:r>
          </a:p>
          <a:p>
            <a:pPr marL="174625" indent="-174625">
              <a:spcBef>
                <a:spcPts val="600"/>
              </a:spcBef>
              <a:buClr>
                <a:srgbClr val="CCA876"/>
              </a:buClr>
              <a:buFont typeface="Arial" panose="020B0604020202020204" pitchFamily="34" charset="0"/>
              <a:buChar char="•"/>
            </a:pPr>
            <a:endParaRPr lang="de-DE" sz="1100" dirty="0" smtClean="0">
              <a:solidFill>
                <a:srgbClr val="4B4B4B"/>
              </a:solidFill>
              <a:latin typeface="Montserrat Light" panose="00000400000000000000" pitchFamily="50" charset="0"/>
            </a:endParaRPr>
          </a:p>
        </p:txBody>
      </p:sp>
      <p:sp>
        <p:nvSpPr>
          <p:cNvPr id="141" name="Freeform 155"/>
          <p:cNvSpPr>
            <a:spLocks noChangeAspect="1"/>
          </p:cNvSpPr>
          <p:nvPr/>
        </p:nvSpPr>
        <p:spPr bwMode="auto">
          <a:xfrm>
            <a:off x="7744449" y="1494686"/>
            <a:ext cx="4259578" cy="1519978"/>
          </a:xfrm>
          <a:custGeom>
            <a:avLst/>
            <a:gdLst>
              <a:gd name="T0" fmla="*/ 24637310 w 5927"/>
              <a:gd name="T1" fmla="*/ 371241734 h 1901"/>
              <a:gd name="T2" fmla="*/ 78688771 w 5927"/>
              <a:gd name="T3" fmla="*/ 323630262 h 1901"/>
              <a:gd name="T4" fmla="*/ 78186368 w 5927"/>
              <a:gd name="T5" fmla="*/ 191377476 h 1901"/>
              <a:gd name="T6" fmla="*/ 141791011 w 5927"/>
              <a:gd name="T7" fmla="*/ 176129532 h 1901"/>
              <a:gd name="T8" fmla="*/ 156623437 w 5927"/>
              <a:gd name="T9" fmla="*/ 273219002 h 1901"/>
              <a:gd name="T10" fmla="*/ 175981502 w 5927"/>
              <a:gd name="T11" fmla="*/ 241478020 h 1901"/>
              <a:gd name="T12" fmla="*/ 221485592 w 5927"/>
              <a:gd name="T13" fmla="*/ 208803776 h 1901"/>
              <a:gd name="T14" fmla="*/ 342912728 w 5927"/>
              <a:gd name="T15" fmla="*/ 179241711 h 1901"/>
              <a:gd name="T16" fmla="*/ 432160490 w 5927"/>
              <a:gd name="T17" fmla="*/ 183287152 h 1901"/>
              <a:gd name="T18" fmla="*/ 434171607 w 5927"/>
              <a:gd name="T19" fmla="*/ 102690720 h 1901"/>
              <a:gd name="T20" fmla="*/ 466602684 w 5927"/>
              <a:gd name="T21" fmla="*/ 203202525 h 1901"/>
              <a:gd name="T22" fmla="*/ 485960750 w 5927"/>
              <a:gd name="T23" fmla="*/ 183287152 h 1901"/>
              <a:gd name="T24" fmla="*/ 506827027 w 5927"/>
              <a:gd name="T25" fmla="*/ 183287152 h 1901"/>
              <a:gd name="T26" fmla="*/ 484954940 w 5927"/>
              <a:gd name="T27" fmla="*/ 133186607 h 1901"/>
              <a:gd name="T28" fmla="*/ 555347541 w 5927"/>
              <a:gd name="T29" fmla="*/ 128829892 h 1901"/>
              <a:gd name="T30" fmla="*/ 585264597 w 5927"/>
              <a:gd name="T31" fmla="*/ 83086062 h 1901"/>
              <a:gd name="T32" fmla="*/ 664707976 w 5927"/>
              <a:gd name="T33" fmla="*/ 34852601 h 1901"/>
              <a:gd name="T34" fmla="*/ 712222681 w 5927"/>
              <a:gd name="T35" fmla="*/ 14936670 h 1901"/>
              <a:gd name="T36" fmla="*/ 821834318 w 5927"/>
              <a:gd name="T37" fmla="*/ 40142579 h 1901"/>
              <a:gd name="T38" fmla="*/ 756972664 w 5927"/>
              <a:gd name="T39" fmla="*/ 97400185 h 1901"/>
              <a:gd name="T40" fmla="*/ 829376382 w 5927"/>
              <a:gd name="T41" fmla="*/ 98334006 h 1901"/>
              <a:gd name="T42" fmla="*/ 905048227 w 5927"/>
              <a:gd name="T43" fmla="*/ 85575135 h 1901"/>
              <a:gd name="T44" fmla="*/ 1011642938 w 5927"/>
              <a:gd name="T45" fmla="*/ 128829892 h 1901"/>
              <a:gd name="T46" fmla="*/ 1129047840 w 5927"/>
              <a:gd name="T47" fmla="*/ 128518619 h 1901"/>
              <a:gd name="T48" fmla="*/ 1246201541 w 5927"/>
              <a:gd name="T49" fmla="*/ 166171567 h 1901"/>
              <a:gd name="T50" fmla="*/ 1317851153 w 5927"/>
              <a:gd name="T51" fmla="*/ 160570316 h 1901"/>
              <a:gd name="T52" fmla="*/ 1458636355 w 5927"/>
              <a:gd name="T53" fmla="*/ 219384289 h 1901"/>
              <a:gd name="T54" fmla="*/ 1451597195 w 5927"/>
              <a:gd name="T55" fmla="*/ 262016499 h 1901"/>
              <a:gd name="T56" fmla="*/ 1405590201 w 5927"/>
              <a:gd name="T57" fmla="*/ 229030982 h 1901"/>
              <a:gd name="T58" fmla="*/ 1391511882 w 5927"/>
              <a:gd name="T59" fmla="*/ 296557827 h 1901"/>
              <a:gd name="T60" fmla="*/ 1278632117 w 5927"/>
              <a:gd name="T61" fmla="*/ 326742440 h 1901"/>
              <a:gd name="T62" fmla="*/ 1244944531 w 5927"/>
              <a:gd name="T63" fmla="*/ 392713475 h 1901"/>
              <a:gd name="T64" fmla="*/ 1197932229 w 5927"/>
              <a:gd name="T65" fmla="*/ 472998633 h 1901"/>
              <a:gd name="T66" fmla="*/ 1262039776 w 5927"/>
              <a:gd name="T67" fmla="*/ 299358174 h 1901"/>
              <a:gd name="T68" fmla="*/ 1174551930 w 5927"/>
              <a:gd name="T69" fmla="*/ 337322395 h 1901"/>
              <a:gd name="T70" fmla="*/ 1073739368 w 5927"/>
              <a:gd name="T71" fmla="*/ 348836171 h 1901"/>
              <a:gd name="T72" fmla="*/ 1036531951 w 5927"/>
              <a:gd name="T73" fmla="*/ 434411864 h 1901"/>
              <a:gd name="T74" fmla="*/ 1055135409 w 5927"/>
              <a:gd name="T75" fmla="*/ 474865717 h 1901"/>
              <a:gd name="T76" fmla="*/ 974435521 w 5927"/>
              <a:gd name="T77" fmla="*/ 574132985 h 1901"/>
              <a:gd name="T78" fmla="*/ 925663304 w 5927"/>
              <a:gd name="T79" fmla="*/ 442813462 h 1901"/>
              <a:gd name="T80" fmla="*/ 827867668 w 5927"/>
              <a:gd name="T81" fmla="*/ 482022778 h 1901"/>
              <a:gd name="T82" fmla="*/ 682306127 w 5927"/>
              <a:gd name="T83" fmla="*/ 484823682 h 1901"/>
              <a:gd name="T84" fmla="*/ 526436295 w 5927"/>
              <a:gd name="T85" fmla="*/ 484201135 h 1901"/>
              <a:gd name="T86" fmla="*/ 456546598 w 5927"/>
              <a:gd name="T87" fmla="*/ 440635663 h 1901"/>
              <a:gd name="T88" fmla="*/ 370818667 w 5927"/>
              <a:gd name="T89" fmla="*/ 409205955 h 1901"/>
              <a:gd name="T90" fmla="*/ 312241566 w 5927"/>
              <a:gd name="T91" fmla="*/ 422898088 h 1901"/>
              <a:gd name="T92" fmla="*/ 325565779 w 5927"/>
              <a:gd name="T93" fmla="*/ 473309907 h 1901"/>
              <a:gd name="T94" fmla="*/ 285090234 w 5927"/>
              <a:gd name="T95" fmla="*/ 468330645 h 1901"/>
              <a:gd name="T96" fmla="*/ 234055699 w 5927"/>
              <a:gd name="T97" fmla="*/ 479221873 h 1901"/>
              <a:gd name="T98" fmla="*/ 232295784 w 5927"/>
              <a:gd name="T99" fmla="*/ 509095771 h 1901"/>
              <a:gd name="T100" fmla="*/ 243357679 w 5927"/>
              <a:gd name="T101" fmla="*/ 534301680 h 1901"/>
              <a:gd name="T102" fmla="*/ 227518942 w 5927"/>
              <a:gd name="T103" fmla="*/ 580356784 h 1901"/>
              <a:gd name="T104" fmla="*/ 168188236 w 5927"/>
              <a:gd name="T105" fmla="*/ 562307936 h 1901"/>
              <a:gd name="T106" fmla="*/ 170702258 w 5927"/>
              <a:gd name="T107" fmla="*/ 492914007 h 1901"/>
              <a:gd name="T108" fmla="*/ 115896690 w 5927"/>
              <a:gd name="T109" fmla="*/ 451838165 h 1901"/>
              <a:gd name="T110" fmla="*/ 100309657 w 5927"/>
              <a:gd name="T111" fmla="*/ 440013115 h 1901"/>
              <a:gd name="T112" fmla="*/ 60587717 w 5927"/>
              <a:gd name="T113" fmla="*/ 404849240 h 1901"/>
              <a:gd name="T114" fmla="*/ 36202110 w 5927"/>
              <a:gd name="T115" fmla="*/ 433789317 h 19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927" h="1901">
                <a:moveTo>
                  <a:pt x="0" y="1351"/>
                </a:moveTo>
                <a:lnTo>
                  <a:pt x="49" y="1307"/>
                </a:lnTo>
                <a:lnTo>
                  <a:pt x="33" y="1325"/>
                </a:lnTo>
                <a:lnTo>
                  <a:pt x="55" y="1330"/>
                </a:lnTo>
                <a:lnTo>
                  <a:pt x="49" y="1241"/>
                </a:lnTo>
                <a:lnTo>
                  <a:pt x="69" y="1199"/>
                </a:lnTo>
                <a:lnTo>
                  <a:pt x="98" y="1193"/>
                </a:lnTo>
                <a:lnTo>
                  <a:pt x="155" y="1232"/>
                </a:lnTo>
                <a:lnTo>
                  <a:pt x="168" y="1158"/>
                </a:lnTo>
                <a:lnTo>
                  <a:pt x="143" y="1159"/>
                </a:lnTo>
                <a:lnTo>
                  <a:pt x="133" y="1116"/>
                </a:lnTo>
                <a:lnTo>
                  <a:pt x="368" y="1078"/>
                </a:lnTo>
                <a:lnTo>
                  <a:pt x="311" y="1062"/>
                </a:lnTo>
                <a:lnTo>
                  <a:pt x="313" y="1040"/>
                </a:lnTo>
                <a:lnTo>
                  <a:pt x="278" y="1048"/>
                </a:lnTo>
                <a:lnTo>
                  <a:pt x="411" y="936"/>
                </a:lnTo>
                <a:lnTo>
                  <a:pt x="352" y="818"/>
                </a:lnTo>
                <a:lnTo>
                  <a:pt x="366" y="761"/>
                </a:lnTo>
                <a:lnTo>
                  <a:pt x="330" y="699"/>
                </a:lnTo>
                <a:lnTo>
                  <a:pt x="360" y="664"/>
                </a:lnTo>
                <a:lnTo>
                  <a:pt x="311" y="615"/>
                </a:lnTo>
                <a:lnTo>
                  <a:pt x="325" y="574"/>
                </a:lnTo>
                <a:lnTo>
                  <a:pt x="389" y="529"/>
                </a:lnTo>
                <a:lnTo>
                  <a:pt x="425" y="523"/>
                </a:lnTo>
                <a:lnTo>
                  <a:pt x="470" y="533"/>
                </a:lnTo>
                <a:lnTo>
                  <a:pt x="431" y="544"/>
                </a:lnTo>
                <a:lnTo>
                  <a:pt x="461" y="561"/>
                </a:lnTo>
                <a:lnTo>
                  <a:pt x="564" y="566"/>
                </a:lnTo>
                <a:lnTo>
                  <a:pt x="745" y="661"/>
                </a:lnTo>
                <a:lnTo>
                  <a:pt x="750" y="708"/>
                </a:lnTo>
                <a:lnTo>
                  <a:pt x="670" y="749"/>
                </a:lnTo>
                <a:lnTo>
                  <a:pt x="427" y="692"/>
                </a:lnTo>
                <a:lnTo>
                  <a:pt x="526" y="760"/>
                </a:lnTo>
                <a:lnTo>
                  <a:pt x="524" y="838"/>
                </a:lnTo>
                <a:lnTo>
                  <a:pt x="623" y="878"/>
                </a:lnTo>
                <a:lnTo>
                  <a:pt x="648" y="870"/>
                </a:lnTo>
                <a:lnTo>
                  <a:pt x="635" y="838"/>
                </a:lnTo>
                <a:lnTo>
                  <a:pt x="590" y="826"/>
                </a:lnTo>
                <a:lnTo>
                  <a:pt x="601" y="799"/>
                </a:lnTo>
                <a:lnTo>
                  <a:pt x="645" y="829"/>
                </a:lnTo>
                <a:lnTo>
                  <a:pt x="741" y="838"/>
                </a:lnTo>
                <a:lnTo>
                  <a:pt x="700" y="776"/>
                </a:lnTo>
                <a:lnTo>
                  <a:pt x="788" y="724"/>
                </a:lnTo>
                <a:lnTo>
                  <a:pt x="853" y="760"/>
                </a:lnTo>
                <a:lnTo>
                  <a:pt x="851" y="618"/>
                </a:lnTo>
                <a:lnTo>
                  <a:pt x="823" y="598"/>
                </a:lnTo>
                <a:lnTo>
                  <a:pt x="931" y="629"/>
                </a:lnTo>
                <a:lnTo>
                  <a:pt x="938" y="646"/>
                </a:lnTo>
                <a:lnTo>
                  <a:pt x="881" y="671"/>
                </a:lnTo>
                <a:lnTo>
                  <a:pt x="938" y="716"/>
                </a:lnTo>
                <a:lnTo>
                  <a:pt x="987" y="664"/>
                </a:lnTo>
                <a:lnTo>
                  <a:pt x="1187" y="580"/>
                </a:lnTo>
                <a:lnTo>
                  <a:pt x="1217" y="576"/>
                </a:lnTo>
                <a:lnTo>
                  <a:pt x="1187" y="590"/>
                </a:lnTo>
                <a:lnTo>
                  <a:pt x="1220" y="631"/>
                </a:lnTo>
                <a:lnTo>
                  <a:pt x="1364" y="576"/>
                </a:lnTo>
                <a:lnTo>
                  <a:pt x="1397" y="616"/>
                </a:lnTo>
                <a:lnTo>
                  <a:pt x="1431" y="587"/>
                </a:lnTo>
                <a:lnTo>
                  <a:pt x="1414" y="540"/>
                </a:lnTo>
                <a:lnTo>
                  <a:pt x="1434" y="525"/>
                </a:lnTo>
                <a:lnTo>
                  <a:pt x="1544" y="547"/>
                </a:lnTo>
                <a:lnTo>
                  <a:pt x="1689" y="627"/>
                </a:lnTo>
                <a:lnTo>
                  <a:pt x="1719" y="589"/>
                </a:lnTo>
                <a:lnTo>
                  <a:pt x="1687" y="549"/>
                </a:lnTo>
                <a:lnTo>
                  <a:pt x="1643" y="538"/>
                </a:lnTo>
                <a:lnTo>
                  <a:pt x="1660" y="474"/>
                </a:lnTo>
                <a:lnTo>
                  <a:pt x="1629" y="465"/>
                </a:lnTo>
                <a:lnTo>
                  <a:pt x="1640" y="437"/>
                </a:lnTo>
                <a:lnTo>
                  <a:pt x="1693" y="406"/>
                </a:lnTo>
                <a:lnTo>
                  <a:pt x="1727" y="330"/>
                </a:lnTo>
                <a:lnTo>
                  <a:pt x="1803" y="332"/>
                </a:lnTo>
                <a:lnTo>
                  <a:pt x="1838" y="343"/>
                </a:lnTo>
                <a:lnTo>
                  <a:pt x="1812" y="423"/>
                </a:lnTo>
                <a:lnTo>
                  <a:pt x="1842" y="463"/>
                </a:lnTo>
                <a:lnTo>
                  <a:pt x="1832" y="574"/>
                </a:lnTo>
                <a:lnTo>
                  <a:pt x="1870" y="613"/>
                </a:lnTo>
                <a:lnTo>
                  <a:pt x="1856" y="653"/>
                </a:lnTo>
                <a:lnTo>
                  <a:pt x="1798" y="684"/>
                </a:lnTo>
                <a:lnTo>
                  <a:pt x="1816" y="699"/>
                </a:lnTo>
                <a:lnTo>
                  <a:pt x="1742" y="715"/>
                </a:lnTo>
                <a:lnTo>
                  <a:pt x="1821" y="742"/>
                </a:lnTo>
                <a:lnTo>
                  <a:pt x="1912" y="653"/>
                </a:lnTo>
                <a:lnTo>
                  <a:pt x="1901" y="598"/>
                </a:lnTo>
                <a:lnTo>
                  <a:pt x="1933" y="589"/>
                </a:lnTo>
                <a:lnTo>
                  <a:pt x="1980" y="579"/>
                </a:lnTo>
                <a:lnTo>
                  <a:pt x="2002" y="610"/>
                </a:lnTo>
                <a:lnTo>
                  <a:pt x="2000" y="651"/>
                </a:lnTo>
                <a:lnTo>
                  <a:pt x="2059" y="665"/>
                </a:lnTo>
                <a:lnTo>
                  <a:pt x="2013" y="650"/>
                </a:lnTo>
                <a:lnTo>
                  <a:pt x="2033" y="626"/>
                </a:lnTo>
                <a:lnTo>
                  <a:pt x="2016" y="589"/>
                </a:lnTo>
                <a:lnTo>
                  <a:pt x="1880" y="565"/>
                </a:lnTo>
                <a:lnTo>
                  <a:pt x="1901" y="478"/>
                </a:lnTo>
                <a:lnTo>
                  <a:pt x="1854" y="423"/>
                </a:lnTo>
                <a:lnTo>
                  <a:pt x="1922" y="373"/>
                </a:lnTo>
                <a:lnTo>
                  <a:pt x="1913" y="337"/>
                </a:lnTo>
                <a:lnTo>
                  <a:pt x="1944" y="358"/>
                </a:lnTo>
                <a:lnTo>
                  <a:pt x="1929" y="428"/>
                </a:lnTo>
                <a:lnTo>
                  <a:pt x="1950" y="437"/>
                </a:lnTo>
                <a:lnTo>
                  <a:pt x="2041" y="459"/>
                </a:lnTo>
                <a:lnTo>
                  <a:pt x="1958" y="401"/>
                </a:lnTo>
                <a:lnTo>
                  <a:pt x="2022" y="403"/>
                </a:lnTo>
                <a:lnTo>
                  <a:pt x="2007" y="380"/>
                </a:lnTo>
                <a:lnTo>
                  <a:pt x="2041" y="369"/>
                </a:lnTo>
                <a:lnTo>
                  <a:pt x="2209" y="414"/>
                </a:lnTo>
                <a:lnTo>
                  <a:pt x="2177" y="445"/>
                </a:lnTo>
                <a:lnTo>
                  <a:pt x="2172" y="490"/>
                </a:lnTo>
                <a:lnTo>
                  <a:pt x="2207" y="516"/>
                </a:lnTo>
                <a:lnTo>
                  <a:pt x="2224" y="414"/>
                </a:lnTo>
                <a:lnTo>
                  <a:pt x="2133" y="363"/>
                </a:lnTo>
                <a:lnTo>
                  <a:pt x="2114" y="293"/>
                </a:lnTo>
                <a:lnTo>
                  <a:pt x="2328" y="267"/>
                </a:lnTo>
                <a:lnTo>
                  <a:pt x="2300" y="203"/>
                </a:lnTo>
                <a:lnTo>
                  <a:pt x="2328" y="217"/>
                </a:lnTo>
                <a:lnTo>
                  <a:pt x="2363" y="192"/>
                </a:lnTo>
                <a:lnTo>
                  <a:pt x="2337" y="184"/>
                </a:lnTo>
                <a:lnTo>
                  <a:pt x="2560" y="132"/>
                </a:lnTo>
                <a:lnTo>
                  <a:pt x="2542" y="117"/>
                </a:lnTo>
                <a:lnTo>
                  <a:pt x="2644" y="112"/>
                </a:lnTo>
                <a:lnTo>
                  <a:pt x="2643" y="129"/>
                </a:lnTo>
                <a:lnTo>
                  <a:pt x="2669" y="129"/>
                </a:lnTo>
                <a:lnTo>
                  <a:pt x="2744" y="106"/>
                </a:lnTo>
                <a:lnTo>
                  <a:pt x="2779" y="118"/>
                </a:lnTo>
                <a:lnTo>
                  <a:pt x="2746" y="90"/>
                </a:lnTo>
                <a:lnTo>
                  <a:pt x="2830" y="84"/>
                </a:lnTo>
                <a:lnTo>
                  <a:pt x="2833" y="48"/>
                </a:lnTo>
                <a:lnTo>
                  <a:pt x="2933" y="0"/>
                </a:lnTo>
                <a:lnTo>
                  <a:pt x="3002" y="29"/>
                </a:lnTo>
                <a:lnTo>
                  <a:pt x="2943" y="55"/>
                </a:lnTo>
                <a:lnTo>
                  <a:pt x="3043" y="53"/>
                </a:lnTo>
                <a:lnTo>
                  <a:pt x="3003" y="90"/>
                </a:lnTo>
                <a:lnTo>
                  <a:pt x="3174" y="72"/>
                </a:lnTo>
                <a:lnTo>
                  <a:pt x="3269" y="129"/>
                </a:lnTo>
                <a:lnTo>
                  <a:pt x="3255" y="150"/>
                </a:lnTo>
                <a:lnTo>
                  <a:pt x="3223" y="138"/>
                </a:lnTo>
                <a:lnTo>
                  <a:pt x="3266" y="156"/>
                </a:lnTo>
                <a:lnTo>
                  <a:pt x="3245" y="190"/>
                </a:lnTo>
                <a:lnTo>
                  <a:pt x="2933" y="355"/>
                </a:lnTo>
                <a:lnTo>
                  <a:pt x="3032" y="335"/>
                </a:lnTo>
                <a:lnTo>
                  <a:pt x="3011" y="313"/>
                </a:lnTo>
                <a:lnTo>
                  <a:pt x="3169" y="282"/>
                </a:lnTo>
                <a:lnTo>
                  <a:pt x="3126" y="287"/>
                </a:lnTo>
                <a:lnTo>
                  <a:pt x="3136" y="259"/>
                </a:lnTo>
                <a:lnTo>
                  <a:pt x="3223" y="282"/>
                </a:lnTo>
                <a:lnTo>
                  <a:pt x="3236" y="259"/>
                </a:lnTo>
                <a:lnTo>
                  <a:pt x="3256" y="313"/>
                </a:lnTo>
                <a:lnTo>
                  <a:pt x="3299" y="316"/>
                </a:lnTo>
                <a:lnTo>
                  <a:pt x="3258" y="294"/>
                </a:lnTo>
                <a:lnTo>
                  <a:pt x="3342" y="280"/>
                </a:lnTo>
                <a:lnTo>
                  <a:pt x="3442" y="293"/>
                </a:lnTo>
                <a:lnTo>
                  <a:pt x="3433" y="313"/>
                </a:lnTo>
                <a:lnTo>
                  <a:pt x="3520" y="330"/>
                </a:lnTo>
                <a:lnTo>
                  <a:pt x="3596" y="326"/>
                </a:lnTo>
                <a:lnTo>
                  <a:pt x="3600" y="275"/>
                </a:lnTo>
                <a:lnTo>
                  <a:pt x="3622" y="269"/>
                </a:lnTo>
                <a:lnTo>
                  <a:pt x="3815" y="326"/>
                </a:lnTo>
                <a:lnTo>
                  <a:pt x="3788" y="414"/>
                </a:lnTo>
                <a:lnTo>
                  <a:pt x="3877" y="474"/>
                </a:lnTo>
                <a:lnTo>
                  <a:pt x="3926" y="392"/>
                </a:lnTo>
                <a:lnTo>
                  <a:pt x="3959" y="428"/>
                </a:lnTo>
                <a:lnTo>
                  <a:pt x="4024" y="414"/>
                </a:lnTo>
                <a:lnTo>
                  <a:pt x="4110" y="445"/>
                </a:lnTo>
                <a:lnTo>
                  <a:pt x="4179" y="426"/>
                </a:lnTo>
                <a:lnTo>
                  <a:pt x="4172" y="392"/>
                </a:lnTo>
                <a:lnTo>
                  <a:pt x="4220" y="336"/>
                </a:lnTo>
                <a:lnTo>
                  <a:pt x="4508" y="376"/>
                </a:lnTo>
                <a:lnTo>
                  <a:pt x="4527" y="402"/>
                </a:lnTo>
                <a:lnTo>
                  <a:pt x="4491" y="413"/>
                </a:lnTo>
                <a:lnTo>
                  <a:pt x="4584" y="426"/>
                </a:lnTo>
                <a:lnTo>
                  <a:pt x="4619" y="465"/>
                </a:lnTo>
                <a:lnTo>
                  <a:pt x="4835" y="459"/>
                </a:lnTo>
                <a:lnTo>
                  <a:pt x="4875" y="490"/>
                </a:lnTo>
                <a:lnTo>
                  <a:pt x="4861" y="529"/>
                </a:lnTo>
                <a:lnTo>
                  <a:pt x="4924" y="556"/>
                </a:lnTo>
                <a:lnTo>
                  <a:pt x="4957" y="534"/>
                </a:lnTo>
                <a:lnTo>
                  <a:pt x="5111" y="550"/>
                </a:lnTo>
                <a:lnTo>
                  <a:pt x="5142" y="529"/>
                </a:lnTo>
                <a:lnTo>
                  <a:pt x="5162" y="563"/>
                </a:lnTo>
                <a:lnTo>
                  <a:pt x="5225" y="591"/>
                </a:lnTo>
                <a:lnTo>
                  <a:pt x="5256" y="572"/>
                </a:lnTo>
                <a:lnTo>
                  <a:pt x="5224" y="540"/>
                </a:lnTo>
                <a:lnTo>
                  <a:pt x="5242" y="516"/>
                </a:lnTo>
                <a:lnTo>
                  <a:pt x="5513" y="555"/>
                </a:lnTo>
                <a:lnTo>
                  <a:pt x="5691" y="655"/>
                </a:lnTo>
                <a:lnTo>
                  <a:pt x="5729" y="655"/>
                </a:lnTo>
                <a:lnTo>
                  <a:pt x="5774" y="736"/>
                </a:lnTo>
                <a:lnTo>
                  <a:pt x="5756" y="692"/>
                </a:lnTo>
                <a:lnTo>
                  <a:pt x="5784" y="688"/>
                </a:lnTo>
                <a:lnTo>
                  <a:pt x="5802" y="705"/>
                </a:lnTo>
                <a:lnTo>
                  <a:pt x="5854" y="699"/>
                </a:lnTo>
                <a:lnTo>
                  <a:pt x="5927" y="746"/>
                </a:lnTo>
                <a:lnTo>
                  <a:pt x="5823" y="798"/>
                </a:lnTo>
                <a:lnTo>
                  <a:pt x="5844" y="812"/>
                </a:lnTo>
                <a:lnTo>
                  <a:pt x="5807" y="821"/>
                </a:lnTo>
                <a:lnTo>
                  <a:pt x="5837" y="841"/>
                </a:lnTo>
                <a:lnTo>
                  <a:pt x="5774" y="842"/>
                </a:lnTo>
                <a:lnTo>
                  <a:pt x="5755" y="812"/>
                </a:lnTo>
                <a:lnTo>
                  <a:pt x="5730" y="824"/>
                </a:lnTo>
                <a:lnTo>
                  <a:pt x="5690" y="776"/>
                </a:lnTo>
                <a:lnTo>
                  <a:pt x="5620" y="777"/>
                </a:lnTo>
                <a:lnTo>
                  <a:pt x="5602" y="749"/>
                </a:lnTo>
                <a:lnTo>
                  <a:pt x="5619" y="736"/>
                </a:lnTo>
                <a:lnTo>
                  <a:pt x="5591" y="736"/>
                </a:lnTo>
                <a:lnTo>
                  <a:pt x="5569" y="746"/>
                </a:lnTo>
                <a:lnTo>
                  <a:pt x="5595" y="779"/>
                </a:lnTo>
                <a:lnTo>
                  <a:pt x="5579" y="799"/>
                </a:lnTo>
                <a:lnTo>
                  <a:pt x="5519" y="832"/>
                </a:lnTo>
                <a:lnTo>
                  <a:pt x="5478" y="825"/>
                </a:lnTo>
                <a:lnTo>
                  <a:pt x="5546" y="918"/>
                </a:lnTo>
                <a:lnTo>
                  <a:pt x="5535" y="953"/>
                </a:lnTo>
                <a:lnTo>
                  <a:pt x="5466" y="928"/>
                </a:lnTo>
                <a:lnTo>
                  <a:pt x="5469" y="942"/>
                </a:lnTo>
                <a:lnTo>
                  <a:pt x="5343" y="988"/>
                </a:lnTo>
                <a:lnTo>
                  <a:pt x="5231" y="1082"/>
                </a:lnTo>
                <a:lnTo>
                  <a:pt x="5155" y="1046"/>
                </a:lnTo>
                <a:lnTo>
                  <a:pt x="5086" y="1084"/>
                </a:lnTo>
                <a:lnTo>
                  <a:pt x="5086" y="1050"/>
                </a:lnTo>
                <a:lnTo>
                  <a:pt x="5045" y="1087"/>
                </a:lnTo>
                <a:lnTo>
                  <a:pt x="4996" y="1083"/>
                </a:lnTo>
                <a:lnTo>
                  <a:pt x="4944" y="1175"/>
                </a:lnTo>
                <a:lnTo>
                  <a:pt x="4985" y="1193"/>
                </a:lnTo>
                <a:lnTo>
                  <a:pt x="4968" y="1224"/>
                </a:lnTo>
                <a:lnTo>
                  <a:pt x="4988" y="1270"/>
                </a:lnTo>
                <a:lnTo>
                  <a:pt x="4952" y="1262"/>
                </a:lnTo>
                <a:lnTo>
                  <a:pt x="4932" y="1303"/>
                </a:lnTo>
                <a:lnTo>
                  <a:pt x="4945" y="1341"/>
                </a:lnTo>
                <a:lnTo>
                  <a:pt x="4869" y="1372"/>
                </a:lnTo>
                <a:lnTo>
                  <a:pt x="4875" y="1413"/>
                </a:lnTo>
                <a:lnTo>
                  <a:pt x="4825" y="1424"/>
                </a:lnTo>
                <a:lnTo>
                  <a:pt x="4811" y="1471"/>
                </a:lnTo>
                <a:lnTo>
                  <a:pt x="4765" y="1520"/>
                </a:lnTo>
                <a:lnTo>
                  <a:pt x="4726" y="1341"/>
                </a:lnTo>
                <a:lnTo>
                  <a:pt x="4731" y="1244"/>
                </a:lnTo>
                <a:lnTo>
                  <a:pt x="4765" y="1188"/>
                </a:lnTo>
                <a:lnTo>
                  <a:pt x="4818" y="1176"/>
                </a:lnTo>
                <a:lnTo>
                  <a:pt x="4941" y="1056"/>
                </a:lnTo>
                <a:lnTo>
                  <a:pt x="5000" y="1032"/>
                </a:lnTo>
                <a:lnTo>
                  <a:pt x="5020" y="962"/>
                </a:lnTo>
                <a:lnTo>
                  <a:pt x="5045" y="944"/>
                </a:lnTo>
                <a:lnTo>
                  <a:pt x="4998" y="942"/>
                </a:lnTo>
                <a:lnTo>
                  <a:pt x="4984" y="999"/>
                </a:lnTo>
                <a:lnTo>
                  <a:pt x="4879" y="1048"/>
                </a:lnTo>
                <a:lnTo>
                  <a:pt x="4890" y="974"/>
                </a:lnTo>
                <a:lnTo>
                  <a:pt x="4778" y="990"/>
                </a:lnTo>
                <a:lnTo>
                  <a:pt x="4672" y="1084"/>
                </a:lnTo>
                <a:lnTo>
                  <a:pt x="4692" y="1123"/>
                </a:lnTo>
                <a:lnTo>
                  <a:pt x="4579" y="1136"/>
                </a:lnTo>
                <a:lnTo>
                  <a:pt x="4565" y="1125"/>
                </a:lnTo>
                <a:lnTo>
                  <a:pt x="4604" y="1119"/>
                </a:lnTo>
                <a:lnTo>
                  <a:pt x="4510" y="1095"/>
                </a:lnTo>
                <a:lnTo>
                  <a:pt x="4484" y="1119"/>
                </a:lnTo>
                <a:lnTo>
                  <a:pt x="4271" y="1121"/>
                </a:lnTo>
                <a:lnTo>
                  <a:pt x="4017" y="1337"/>
                </a:lnTo>
                <a:lnTo>
                  <a:pt x="4068" y="1346"/>
                </a:lnTo>
                <a:lnTo>
                  <a:pt x="4068" y="1385"/>
                </a:lnTo>
                <a:lnTo>
                  <a:pt x="4097" y="1361"/>
                </a:lnTo>
                <a:lnTo>
                  <a:pt x="4089" y="1394"/>
                </a:lnTo>
                <a:lnTo>
                  <a:pt x="4128" y="1375"/>
                </a:lnTo>
                <a:lnTo>
                  <a:pt x="4123" y="1396"/>
                </a:lnTo>
                <a:lnTo>
                  <a:pt x="4135" y="1361"/>
                </a:lnTo>
                <a:lnTo>
                  <a:pt x="4172" y="1362"/>
                </a:lnTo>
                <a:lnTo>
                  <a:pt x="4226" y="1407"/>
                </a:lnTo>
                <a:lnTo>
                  <a:pt x="4178" y="1412"/>
                </a:lnTo>
                <a:lnTo>
                  <a:pt x="4221" y="1427"/>
                </a:lnTo>
                <a:lnTo>
                  <a:pt x="4231" y="1457"/>
                </a:lnTo>
                <a:lnTo>
                  <a:pt x="4197" y="1526"/>
                </a:lnTo>
                <a:lnTo>
                  <a:pt x="4189" y="1630"/>
                </a:lnTo>
                <a:lnTo>
                  <a:pt x="4011" y="1845"/>
                </a:lnTo>
                <a:lnTo>
                  <a:pt x="3948" y="1873"/>
                </a:lnTo>
                <a:lnTo>
                  <a:pt x="3899" y="1845"/>
                </a:lnTo>
                <a:lnTo>
                  <a:pt x="3857" y="1887"/>
                </a:lnTo>
                <a:lnTo>
                  <a:pt x="3852" y="1878"/>
                </a:lnTo>
                <a:lnTo>
                  <a:pt x="3876" y="1845"/>
                </a:lnTo>
                <a:lnTo>
                  <a:pt x="3866" y="1791"/>
                </a:lnTo>
                <a:lnTo>
                  <a:pt x="3942" y="1769"/>
                </a:lnTo>
                <a:lnTo>
                  <a:pt x="4002" y="1625"/>
                </a:lnTo>
                <a:lnTo>
                  <a:pt x="3872" y="1659"/>
                </a:lnTo>
                <a:lnTo>
                  <a:pt x="3852" y="1605"/>
                </a:lnTo>
                <a:lnTo>
                  <a:pt x="3746" y="1572"/>
                </a:lnTo>
                <a:lnTo>
                  <a:pt x="3682" y="1423"/>
                </a:lnTo>
                <a:lnTo>
                  <a:pt x="3612" y="1396"/>
                </a:lnTo>
                <a:lnTo>
                  <a:pt x="3486" y="1437"/>
                </a:lnTo>
                <a:lnTo>
                  <a:pt x="3510" y="1468"/>
                </a:lnTo>
                <a:lnTo>
                  <a:pt x="3459" y="1556"/>
                </a:lnTo>
                <a:lnTo>
                  <a:pt x="3409" y="1580"/>
                </a:lnTo>
                <a:lnTo>
                  <a:pt x="3356" y="1559"/>
                </a:lnTo>
                <a:lnTo>
                  <a:pt x="3293" y="1549"/>
                </a:lnTo>
                <a:lnTo>
                  <a:pt x="3129" y="1589"/>
                </a:lnTo>
                <a:lnTo>
                  <a:pt x="2984" y="1531"/>
                </a:lnTo>
                <a:lnTo>
                  <a:pt x="2892" y="1539"/>
                </a:lnTo>
                <a:lnTo>
                  <a:pt x="2857" y="1490"/>
                </a:lnTo>
                <a:lnTo>
                  <a:pt x="2766" y="1457"/>
                </a:lnTo>
                <a:lnTo>
                  <a:pt x="2718" y="1492"/>
                </a:lnTo>
                <a:lnTo>
                  <a:pt x="2714" y="1558"/>
                </a:lnTo>
                <a:lnTo>
                  <a:pt x="2506" y="1529"/>
                </a:lnTo>
                <a:lnTo>
                  <a:pt x="2396" y="1589"/>
                </a:lnTo>
                <a:lnTo>
                  <a:pt x="2337" y="1614"/>
                </a:lnTo>
                <a:lnTo>
                  <a:pt x="2263" y="1566"/>
                </a:lnTo>
                <a:lnTo>
                  <a:pt x="2215" y="1592"/>
                </a:lnTo>
                <a:lnTo>
                  <a:pt x="2127" y="1559"/>
                </a:lnTo>
                <a:lnTo>
                  <a:pt x="2094" y="1556"/>
                </a:lnTo>
                <a:lnTo>
                  <a:pt x="2068" y="1505"/>
                </a:lnTo>
                <a:lnTo>
                  <a:pt x="2022" y="1505"/>
                </a:lnTo>
                <a:lnTo>
                  <a:pt x="2001" y="1514"/>
                </a:lnTo>
                <a:lnTo>
                  <a:pt x="1964" y="1474"/>
                </a:lnTo>
                <a:lnTo>
                  <a:pt x="1939" y="1485"/>
                </a:lnTo>
                <a:lnTo>
                  <a:pt x="1914" y="1498"/>
                </a:lnTo>
                <a:lnTo>
                  <a:pt x="1816" y="1416"/>
                </a:lnTo>
                <a:lnTo>
                  <a:pt x="1788" y="1410"/>
                </a:lnTo>
                <a:lnTo>
                  <a:pt x="1722" y="1347"/>
                </a:lnTo>
                <a:lnTo>
                  <a:pt x="1661" y="1385"/>
                </a:lnTo>
                <a:lnTo>
                  <a:pt x="1650" y="1359"/>
                </a:lnTo>
                <a:lnTo>
                  <a:pt x="1558" y="1356"/>
                </a:lnTo>
                <a:lnTo>
                  <a:pt x="1524" y="1311"/>
                </a:lnTo>
                <a:lnTo>
                  <a:pt x="1475" y="1315"/>
                </a:lnTo>
                <a:lnTo>
                  <a:pt x="1458" y="1334"/>
                </a:lnTo>
                <a:lnTo>
                  <a:pt x="1397" y="1345"/>
                </a:lnTo>
                <a:lnTo>
                  <a:pt x="1380" y="1334"/>
                </a:lnTo>
                <a:lnTo>
                  <a:pt x="1357" y="1368"/>
                </a:lnTo>
                <a:lnTo>
                  <a:pt x="1338" y="1359"/>
                </a:lnTo>
                <a:lnTo>
                  <a:pt x="1265" y="1369"/>
                </a:lnTo>
                <a:lnTo>
                  <a:pt x="1242" y="1359"/>
                </a:lnTo>
                <a:lnTo>
                  <a:pt x="1233" y="1369"/>
                </a:lnTo>
                <a:lnTo>
                  <a:pt x="1270" y="1410"/>
                </a:lnTo>
                <a:lnTo>
                  <a:pt x="1244" y="1432"/>
                </a:lnTo>
                <a:lnTo>
                  <a:pt x="1246" y="1465"/>
                </a:lnTo>
                <a:lnTo>
                  <a:pt x="1288" y="1466"/>
                </a:lnTo>
                <a:lnTo>
                  <a:pt x="1305" y="1498"/>
                </a:lnTo>
                <a:lnTo>
                  <a:pt x="1295" y="1521"/>
                </a:lnTo>
                <a:lnTo>
                  <a:pt x="1265" y="1505"/>
                </a:lnTo>
                <a:lnTo>
                  <a:pt x="1242" y="1520"/>
                </a:lnTo>
                <a:lnTo>
                  <a:pt x="1218" y="1506"/>
                </a:lnTo>
                <a:lnTo>
                  <a:pt x="1207" y="1485"/>
                </a:lnTo>
                <a:lnTo>
                  <a:pt x="1178" y="1498"/>
                </a:lnTo>
                <a:lnTo>
                  <a:pt x="1157" y="1487"/>
                </a:lnTo>
                <a:lnTo>
                  <a:pt x="1134" y="1505"/>
                </a:lnTo>
                <a:lnTo>
                  <a:pt x="1101" y="1509"/>
                </a:lnTo>
                <a:lnTo>
                  <a:pt x="1083" y="1485"/>
                </a:lnTo>
                <a:lnTo>
                  <a:pt x="970" y="1478"/>
                </a:lnTo>
                <a:lnTo>
                  <a:pt x="957" y="1490"/>
                </a:lnTo>
                <a:lnTo>
                  <a:pt x="946" y="1489"/>
                </a:lnTo>
                <a:lnTo>
                  <a:pt x="930" y="1515"/>
                </a:lnTo>
                <a:lnTo>
                  <a:pt x="931" y="1540"/>
                </a:lnTo>
                <a:lnTo>
                  <a:pt x="917" y="1542"/>
                </a:lnTo>
                <a:lnTo>
                  <a:pt x="908" y="1521"/>
                </a:lnTo>
                <a:lnTo>
                  <a:pt x="892" y="1523"/>
                </a:lnTo>
                <a:lnTo>
                  <a:pt x="888" y="1597"/>
                </a:lnTo>
                <a:lnTo>
                  <a:pt x="905" y="1619"/>
                </a:lnTo>
                <a:lnTo>
                  <a:pt x="905" y="1640"/>
                </a:lnTo>
                <a:lnTo>
                  <a:pt x="924" y="1636"/>
                </a:lnTo>
                <a:lnTo>
                  <a:pt x="946" y="1626"/>
                </a:lnTo>
                <a:lnTo>
                  <a:pt x="966" y="1659"/>
                </a:lnTo>
                <a:lnTo>
                  <a:pt x="982" y="1681"/>
                </a:lnTo>
                <a:lnTo>
                  <a:pt x="998" y="1708"/>
                </a:lnTo>
                <a:lnTo>
                  <a:pt x="1023" y="1715"/>
                </a:lnTo>
                <a:lnTo>
                  <a:pt x="991" y="1736"/>
                </a:lnTo>
                <a:lnTo>
                  <a:pt x="968" y="1717"/>
                </a:lnTo>
                <a:lnTo>
                  <a:pt x="944" y="1800"/>
                </a:lnTo>
                <a:lnTo>
                  <a:pt x="972" y="1821"/>
                </a:lnTo>
                <a:lnTo>
                  <a:pt x="997" y="1901"/>
                </a:lnTo>
                <a:lnTo>
                  <a:pt x="974" y="1887"/>
                </a:lnTo>
                <a:lnTo>
                  <a:pt x="950" y="1878"/>
                </a:lnTo>
                <a:lnTo>
                  <a:pt x="924" y="1873"/>
                </a:lnTo>
                <a:lnTo>
                  <a:pt x="905" y="1865"/>
                </a:lnTo>
                <a:lnTo>
                  <a:pt x="887" y="1862"/>
                </a:lnTo>
                <a:lnTo>
                  <a:pt x="871" y="1834"/>
                </a:lnTo>
                <a:lnTo>
                  <a:pt x="836" y="1851"/>
                </a:lnTo>
                <a:lnTo>
                  <a:pt x="802" y="1850"/>
                </a:lnTo>
                <a:lnTo>
                  <a:pt x="780" y="1825"/>
                </a:lnTo>
                <a:lnTo>
                  <a:pt x="725" y="1802"/>
                </a:lnTo>
                <a:lnTo>
                  <a:pt x="669" y="1807"/>
                </a:lnTo>
                <a:lnTo>
                  <a:pt x="610" y="1767"/>
                </a:lnTo>
                <a:lnTo>
                  <a:pt x="657" y="1729"/>
                </a:lnTo>
                <a:lnTo>
                  <a:pt x="662" y="1698"/>
                </a:lnTo>
                <a:lnTo>
                  <a:pt x="661" y="1666"/>
                </a:lnTo>
                <a:lnTo>
                  <a:pt x="665" y="1642"/>
                </a:lnTo>
                <a:lnTo>
                  <a:pt x="695" y="1633"/>
                </a:lnTo>
                <a:lnTo>
                  <a:pt x="679" y="1584"/>
                </a:lnTo>
                <a:lnTo>
                  <a:pt x="643" y="1572"/>
                </a:lnTo>
                <a:lnTo>
                  <a:pt x="626" y="1564"/>
                </a:lnTo>
                <a:lnTo>
                  <a:pt x="602" y="1571"/>
                </a:lnTo>
                <a:lnTo>
                  <a:pt x="551" y="1558"/>
                </a:lnTo>
                <a:lnTo>
                  <a:pt x="509" y="1511"/>
                </a:lnTo>
                <a:lnTo>
                  <a:pt x="476" y="1496"/>
                </a:lnTo>
                <a:lnTo>
                  <a:pt x="461" y="1452"/>
                </a:lnTo>
                <a:lnTo>
                  <a:pt x="431" y="1448"/>
                </a:lnTo>
                <a:lnTo>
                  <a:pt x="404" y="1462"/>
                </a:lnTo>
                <a:lnTo>
                  <a:pt x="385" y="1471"/>
                </a:lnTo>
                <a:lnTo>
                  <a:pt x="377" y="1451"/>
                </a:lnTo>
                <a:lnTo>
                  <a:pt x="362" y="1430"/>
                </a:lnTo>
                <a:lnTo>
                  <a:pt x="403" y="1428"/>
                </a:lnTo>
                <a:lnTo>
                  <a:pt x="399" y="1414"/>
                </a:lnTo>
                <a:lnTo>
                  <a:pt x="389" y="1405"/>
                </a:lnTo>
                <a:lnTo>
                  <a:pt x="377" y="1395"/>
                </a:lnTo>
                <a:lnTo>
                  <a:pt x="355" y="1345"/>
                </a:lnTo>
                <a:lnTo>
                  <a:pt x="325" y="1318"/>
                </a:lnTo>
                <a:lnTo>
                  <a:pt x="294" y="1317"/>
                </a:lnTo>
                <a:lnTo>
                  <a:pt x="263" y="1317"/>
                </a:lnTo>
                <a:lnTo>
                  <a:pt x="241" y="1301"/>
                </a:lnTo>
                <a:lnTo>
                  <a:pt x="220" y="1297"/>
                </a:lnTo>
                <a:lnTo>
                  <a:pt x="202" y="1297"/>
                </a:lnTo>
                <a:lnTo>
                  <a:pt x="191" y="1311"/>
                </a:lnTo>
                <a:lnTo>
                  <a:pt x="169" y="1333"/>
                </a:lnTo>
                <a:lnTo>
                  <a:pt x="166" y="1353"/>
                </a:lnTo>
                <a:lnTo>
                  <a:pt x="157" y="1359"/>
                </a:lnTo>
                <a:lnTo>
                  <a:pt x="144" y="1394"/>
                </a:lnTo>
                <a:lnTo>
                  <a:pt x="136" y="1384"/>
                </a:lnTo>
                <a:lnTo>
                  <a:pt x="132" y="1370"/>
                </a:lnTo>
                <a:lnTo>
                  <a:pt x="0" y="135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6" name="Freeform 159"/>
          <p:cNvSpPr>
            <a:spLocks noChangeAspect="1"/>
          </p:cNvSpPr>
          <p:nvPr/>
        </p:nvSpPr>
        <p:spPr bwMode="auto">
          <a:xfrm>
            <a:off x="8768386" y="3128436"/>
            <a:ext cx="352691" cy="282151"/>
          </a:xfrm>
          <a:custGeom>
            <a:avLst/>
            <a:gdLst>
              <a:gd name="T0" fmla="*/ 0 w 490"/>
              <a:gd name="T1" fmla="*/ 52840485 h 351"/>
              <a:gd name="T2" fmla="*/ 756769 w 490"/>
              <a:gd name="T3" fmla="*/ 81462250 h 351"/>
              <a:gd name="T4" fmla="*/ 10087076 w 490"/>
              <a:gd name="T5" fmla="*/ 90268904 h 351"/>
              <a:gd name="T6" fmla="*/ 2773984 w 490"/>
              <a:gd name="T7" fmla="*/ 104737099 h 351"/>
              <a:gd name="T8" fmla="*/ 16643400 w 490"/>
              <a:gd name="T9" fmla="*/ 110398640 h 351"/>
              <a:gd name="T10" fmla="*/ 48669755 w 490"/>
              <a:gd name="T11" fmla="*/ 104737099 h 351"/>
              <a:gd name="T12" fmla="*/ 54721900 w 490"/>
              <a:gd name="T13" fmla="*/ 88696348 h 351"/>
              <a:gd name="T14" fmla="*/ 76408588 w 490"/>
              <a:gd name="T15" fmla="*/ 79889694 h 351"/>
              <a:gd name="T16" fmla="*/ 78426304 w 490"/>
              <a:gd name="T17" fmla="*/ 66364809 h 351"/>
              <a:gd name="T18" fmla="*/ 85739397 w 490"/>
              <a:gd name="T19" fmla="*/ 62590448 h 351"/>
              <a:gd name="T20" fmla="*/ 82460733 w 490"/>
              <a:gd name="T21" fmla="*/ 55670975 h 351"/>
              <a:gd name="T22" fmla="*/ 90278506 w 490"/>
              <a:gd name="T23" fmla="*/ 54727665 h 351"/>
              <a:gd name="T24" fmla="*/ 96078562 w 490"/>
              <a:gd name="T25" fmla="*/ 40888157 h 351"/>
              <a:gd name="T26" fmla="*/ 93556668 w 490"/>
              <a:gd name="T27" fmla="*/ 27678456 h 351"/>
              <a:gd name="T28" fmla="*/ 122556448 w 490"/>
              <a:gd name="T29" fmla="*/ 17613308 h 351"/>
              <a:gd name="T30" fmla="*/ 123565306 w 490"/>
              <a:gd name="T31" fmla="*/ 14782818 h 351"/>
              <a:gd name="T32" fmla="*/ 112721962 w 490"/>
              <a:gd name="T33" fmla="*/ 12266391 h 351"/>
              <a:gd name="T34" fmla="*/ 97086919 w 490"/>
              <a:gd name="T35" fmla="*/ 21702292 h 351"/>
              <a:gd name="T36" fmla="*/ 90025915 w 490"/>
              <a:gd name="T37" fmla="*/ 0 h 351"/>
              <a:gd name="T38" fmla="*/ 76660677 w 490"/>
              <a:gd name="T39" fmla="*/ 16355375 h 351"/>
              <a:gd name="T40" fmla="*/ 38330589 w 490"/>
              <a:gd name="T41" fmla="*/ 14782818 h 351"/>
              <a:gd name="T42" fmla="*/ 18913206 w 490"/>
              <a:gd name="T43" fmla="*/ 40259470 h 351"/>
              <a:gd name="T44" fmla="*/ 6052145 w 490"/>
              <a:gd name="T45" fmla="*/ 32081503 h 351"/>
              <a:gd name="T46" fmla="*/ 0 w 490"/>
              <a:gd name="T47" fmla="*/ 52840485 h 3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0" h="351">
                <a:moveTo>
                  <a:pt x="0" y="168"/>
                </a:moveTo>
                <a:lnTo>
                  <a:pt x="3" y="259"/>
                </a:lnTo>
                <a:lnTo>
                  <a:pt x="40" y="287"/>
                </a:lnTo>
                <a:lnTo>
                  <a:pt x="11" y="333"/>
                </a:lnTo>
                <a:lnTo>
                  <a:pt x="66" y="351"/>
                </a:lnTo>
                <a:lnTo>
                  <a:pt x="193" y="333"/>
                </a:lnTo>
                <a:lnTo>
                  <a:pt x="217" y="282"/>
                </a:lnTo>
                <a:lnTo>
                  <a:pt x="303" y="254"/>
                </a:lnTo>
                <a:lnTo>
                  <a:pt x="311" y="211"/>
                </a:lnTo>
                <a:lnTo>
                  <a:pt x="340" y="199"/>
                </a:lnTo>
                <a:lnTo>
                  <a:pt x="327" y="177"/>
                </a:lnTo>
                <a:lnTo>
                  <a:pt x="358" y="174"/>
                </a:lnTo>
                <a:lnTo>
                  <a:pt x="381" y="130"/>
                </a:lnTo>
                <a:lnTo>
                  <a:pt x="371" y="88"/>
                </a:lnTo>
                <a:lnTo>
                  <a:pt x="486" y="56"/>
                </a:lnTo>
                <a:lnTo>
                  <a:pt x="490" y="47"/>
                </a:lnTo>
                <a:lnTo>
                  <a:pt x="447" y="39"/>
                </a:lnTo>
                <a:lnTo>
                  <a:pt x="385" y="69"/>
                </a:lnTo>
                <a:lnTo>
                  <a:pt x="357" y="0"/>
                </a:lnTo>
                <a:lnTo>
                  <a:pt x="304" y="52"/>
                </a:lnTo>
                <a:lnTo>
                  <a:pt x="152" y="47"/>
                </a:lnTo>
                <a:lnTo>
                  <a:pt x="75" y="128"/>
                </a:lnTo>
                <a:lnTo>
                  <a:pt x="24" y="102"/>
                </a:lnTo>
                <a:lnTo>
                  <a:pt x="0" y="16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7" name="Freeform 160"/>
          <p:cNvSpPr>
            <a:spLocks noChangeAspect="1"/>
          </p:cNvSpPr>
          <p:nvPr/>
        </p:nvSpPr>
        <p:spPr bwMode="auto">
          <a:xfrm>
            <a:off x="7039071" y="3178495"/>
            <a:ext cx="505142" cy="532447"/>
          </a:xfrm>
          <a:custGeom>
            <a:avLst/>
            <a:gdLst>
              <a:gd name="T0" fmla="*/ 0 w 705"/>
              <a:gd name="T1" fmla="*/ 109702317 h 672"/>
              <a:gd name="T2" fmla="*/ 749840 w 705"/>
              <a:gd name="T3" fmla="*/ 113674667 h 672"/>
              <a:gd name="T4" fmla="*/ 32736033 w 705"/>
              <a:gd name="T5" fmla="*/ 139037786 h 672"/>
              <a:gd name="T6" fmla="*/ 102456196 w 705"/>
              <a:gd name="T7" fmla="*/ 195569426 h 672"/>
              <a:gd name="T8" fmla="*/ 103206037 w 705"/>
              <a:gd name="T9" fmla="*/ 205347732 h 672"/>
              <a:gd name="T10" fmla="*/ 110203048 w 705"/>
              <a:gd name="T11" fmla="*/ 203819820 h 672"/>
              <a:gd name="T12" fmla="*/ 123697176 w 705"/>
              <a:gd name="T13" fmla="*/ 199847469 h 672"/>
              <a:gd name="T14" fmla="*/ 176175008 w 705"/>
              <a:gd name="T15" fmla="*/ 155538573 h 672"/>
              <a:gd name="T16" fmla="*/ 155683869 w 705"/>
              <a:gd name="T17" fmla="*/ 126203103 h 672"/>
              <a:gd name="T18" fmla="*/ 155933816 w 705"/>
              <a:gd name="T19" fmla="*/ 78838935 h 672"/>
              <a:gd name="T20" fmla="*/ 153434847 w 705"/>
              <a:gd name="T21" fmla="*/ 57753859 h 672"/>
              <a:gd name="T22" fmla="*/ 138940932 w 705"/>
              <a:gd name="T23" fmla="*/ 36363644 h 672"/>
              <a:gd name="T24" fmla="*/ 146437836 w 705"/>
              <a:gd name="T25" fmla="*/ 29029776 h 672"/>
              <a:gd name="T26" fmla="*/ 150186039 w 705"/>
              <a:gd name="T27" fmla="*/ 0 h 672"/>
              <a:gd name="T28" fmla="*/ 87712834 w 705"/>
              <a:gd name="T29" fmla="*/ 4889429 h 672"/>
              <a:gd name="T30" fmla="*/ 55726141 w 705"/>
              <a:gd name="T31" fmla="*/ 21695909 h 672"/>
              <a:gd name="T32" fmla="*/ 63972886 w 705"/>
              <a:gd name="T33" fmla="*/ 56837333 h 672"/>
              <a:gd name="T34" fmla="*/ 49978864 w 705"/>
              <a:gd name="T35" fmla="*/ 57753859 h 672"/>
              <a:gd name="T36" fmla="*/ 42481959 w 705"/>
              <a:gd name="T37" fmla="*/ 61421070 h 672"/>
              <a:gd name="T38" fmla="*/ 43731194 w 705"/>
              <a:gd name="T39" fmla="*/ 70893682 h 672"/>
              <a:gd name="T40" fmla="*/ 4747990 w 705"/>
              <a:gd name="T41" fmla="*/ 91673065 h 672"/>
              <a:gd name="T42" fmla="*/ 0 w 705"/>
              <a:gd name="T43" fmla="*/ 109702317 h 6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05" h="672">
                <a:moveTo>
                  <a:pt x="0" y="359"/>
                </a:moveTo>
                <a:lnTo>
                  <a:pt x="3" y="372"/>
                </a:lnTo>
                <a:lnTo>
                  <a:pt x="131" y="455"/>
                </a:lnTo>
                <a:lnTo>
                  <a:pt x="410" y="640"/>
                </a:lnTo>
                <a:lnTo>
                  <a:pt x="413" y="672"/>
                </a:lnTo>
                <a:lnTo>
                  <a:pt x="441" y="667"/>
                </a:lnTo>
                <a:lnTo>
                  <a:pt x="495" y="654"/>
                </a:lnTo>
                <a:lnTo>
                  <a:pt x="705" y="509"/>
                </a:lnTo>
                <a:lnTo>
                  <a:pt x="623" y="413"/>
                </a:lnTo>
                <a:lnTo>
                  <a:pt x="624" y="258"/>
                </a:lnTo>
                <a:lnTo>
                  <a:pt x="614" y="189"/>
                </a:lnTo>
                <a:lnTo>
                  <a:pt x="556" y="119"/>
                </a:lnTo>
                <a:lnTo>
                  <a:pt x="586" y="95"/>
                </a:lnTo>
                <a:lnTo>
                  <a:pt x="601" y="0"/>
                </a:lnTo>
                <a:lnTo>
                  <a:pt x="351" y="16"/>
                </a:lnTo>
                <a:lnTo>
                  <a:pt x="223" y="71"/>
                </a:lnTo>
                <a:lnTo>
                  <a:pt x="256" y="186"/>
                </a:lnTo>
                <a:lnTo>
                  <a:pt x="200" y="189"/>
                </a:lnTo>
                <a:lnTo>
                  <a:pt x="170" y="201"/>
                </a:lnTo>
                <a:lnTo>
                  <a:pt x="175" y="232"/>
                </a:lnTo>
                <a:lnTo>
                  <a:pt x="19" y="300"/>
                </a:lnTo>
                <a:lnTo>
                  <a:pt x="0" y="35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163"/>
          <p:cNvSpPr>
            <a:spLocks noChangeAspect="1"/>
          </p:cNvSpPr>
          <p:nvPr/>
        </p:nvSpPr>
        <p:spPr bwMode="auto">
          <a:xfrm>
            <a:off x="10076752" y="4536916"/>
            <a:ext cx="1010283" cy="844181"/>
          </a:xfrm>
          <a:custGeom>
            <a:avLst/>
            <a:gdLst>
              <a:gd name="T0" fmla="*/ 6057289 w 1403"/>
              <a:gd name="T1" fmla="*/ 176462720 h 1052"/>
              <a:gd name="T2" fmla="*/ 9338383 w 1403"/>
              <a:gd name="T3" fmla="*/ 172074610 h 1052"/>
              <a:gd name="T4" fmla="*/ 6814387 w 1403"/>
              <a:gd name="T5" fmla="*/ 123805957 h 1052"/>
              <a:gd name="T6" fmla="*/ 30791847 w 1403"/>
              <a:gd name="T7" fmla="*/ 109074604 h 1052"/>
              <a:gd name="T8" fmla="*/ 80260963 w 1403"/>
              <a:gd name="T9" fmla="*/ 80865404 h 1052"/>
              <a:gd name="T10" fmla="*/ 84804055 w 1403"/>
              <a:gd name="T11" fmla="*/ 62059457 h 1052"/>
              <a:gd name="T12" fmla="*/ 90356947 w 1403"/>
              <a:gd name="T13" fmla="*/ 61119467 h 1052"/>
              <a:gd name="T14" fmla="*/ 99190431 w 1403"/>
              <a:gd name="T15" fmla="*/ 53283796 h 1052"/>
              <a:gd name="T16" fmla="*/ 126448985 w 1403"/>
              <a:gd name="T17" fmla="*/ 37925410 h 1052"/>
              <a:gd name="T18" fmla="*/ 134778071 w 1403"/>
              <a:gd name="T19" fmla="*/ 44821092 h 1052"/>
              <a:gd name="T20" fmla="*/ 141340260 w 1403"/>
              <a:gd name="T21" fmla="*/ 39492432 h 1052"/>
              <a:gd name="T22" fmla="*/ 170365711 w 1403"/>
              <a:gd name="T23" fmla="*/ 15671902 h 1052"/>
              <a:gd name="T24" fmla="*/ 205195751 w 1403"/>
              <a:gd name="T25" fmla="*/ 18492430 h 1052"/>
              <a:gd name="T26" fmla="*/ 236492498 w 1403"/>
              <a:gd name="T27" fmla="*/ 77731359 h 1052"/>
              <a:gd name="T28" fmla="*/ 250626675 w 1403"/>
              <a:gd name="T29" fmla="*/ 15358386 h 1052"/>
              <a:gd name="T30" fmla="*/ 268546845 w 1403"/>
              <a:gd name="T31" fmla="*/ 38865400 h 1052"/>
              <a:gd name="T32" fmla="*/ 291514506 w 1403"/>
              <a:gd name="T33" fmla="*/ 92462712 h 1052"/>
              <a:gd name="T34" fmla="*/ 320792156 w 1403"/>
              <a:gd name="T35" fmla="*/ 131641628 h 1052"/>
              <a:gd name="T36" fmla="*/ 330635439 w 1403"/>
              <a:gd name="T37" fmla="*/ 143552453 h 1052"/>
              <a:gd name="T38" fmla="*/ 354107999 w 1403"/>
              <a:gd name="T39" fmla="*/ 197462722 h 1052"/>
              <a:gd name="T40" fmla="*/ 334421433 w 1403"/>
              <a:gd name="T41" fmla="*/ 260462728 h 1052"/>
              <a:gd name="T42" fmla="*/ 303124686 w 1403"/>
              <a:gd name="T43" fmla="*/ 314686514 h 1052"/>
              <a:gd name="T44" fmla="*/ 291766704 w 1403"/>
              <a:gd name="T45" fmla="*/ 329731383 h 1052"/>
              <a:gd name="T46" fmla="*/ 265517950 w 1403"/>
              <a:gd name="T47" fmla="*/ 325029757 h 1052"/>
              <a:gd name="T48" fmla="*/ 235483201 w 1403"/>
              <a:gd name="T49" fmla="*/ 307790832 h 1052"/>
              <a:gd name="T50" fmla="*/ 219077729 w 1403"/>
              <a:gd name="T51" fmla="*/ 285537324 h 1052"/>
              <a:gd name="T52" fmla="*/ 215543934 w 1403"/>
              <a:gd name="T53" fmla="*/ 279895708 h 1052"/>
              <a:gd name="T54" fmla="*/ 216048833 w 1403"/>
              <a:gd name="T55" fmla="*/ 247925430 h 1052"/>
              <a:gd name="T56" fmla="*/ 193333372 w 1403"/>
              <a:gd name="T57" fmla="*/ 272372993 h 1052"/>
              <a:gd name="T58" fmla="*/ 159260430 w 1403"/>
              <a:gd name="T59" fmla="*/ 235074616 h 1052"/>
              <a:gd name="T60" fmla="*/ 92628242 w 1403"/>
              <a:gd name="T61" fmla="*/ 262970300 h 1052"/>
              <a:gd name="T62" fmla="*/ 41644929 w 1403"/>
              <a:gd name="T63" fmla="*/ 279582192 h 1052"/>
              <a:gd name="T64" fmla="*/ 22463263 w 1403"/>
              <a:gd name="T65" fmla="*/ 236955155 h 1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03" h="1052">
                <a:moveTo>
                  <a:pt x="0" y="554"/>
                </a:moveTo>
                <a:lnTo>
                  <a:pt x="24" y="563"/>
                </a:lnTo>
                <a:lnTo>
                  <a:pt x="10" y="532"/>
                </a:lnTo>
                <a:lnTo>
                  <a:pt x="37" y="549"/>
                </a:lnTo>
                <a:lnTo>
                  <a:pt x="9" y="488"/>
                </a:lnTo>
                <a:lnTo>
                  <a:pt x="27" y="395"/>
                </a:lnTo>
                <a:lnTo>
                  <a:pt x="35" y="420"/>
                </a:lnTo>
                <a:lnTo>
                  <a:pt x="122" y="348"/>
                </a:lnTo>
                <a:lnTo>
                  <a:pt x="268" y="313"/>
                </a:lnTo>
                <a:lnTo>
                  <a:pt x="318" y="258"/>
                </a:lnTo>
                <a:lnTo>
                  <a:pt x="317" y="224"/>
                </a:lnTo>
                <a:lnTo>
                  <a:pt x="336" y="198"/>
                </a:lnTo>
                <a:lnTo>
                  <a:pt x="358" y="240"/>
                </a:lnTo>
                <a:lnTo>
                  <a:pt x="358" y="195"/>
                </a:lnTo>
                <a:lnTo>
                  <a:pt x="391" y="204"/>
                </a:lnTo>
                <a:lnTo>
                  <a:pt x="393" y="170"/>
                </a:lnTo>
                <a:lnTo>
                  <a:pt x="445" y="119"/>
                </a:lnTo>
                <a:lnTo>
                  <a:pt x="501" y="121"/>
                </a:lnTo>
                <a:lnTo>
                  <a:pt x="512" y="173"/>
                </a:lnTo>
                <a:lnTo>
                  <a:pt x="534" y="143"/>
                </a:lnTo>
                <a:lnTo>
                  <a:pt x="576" y="160"/>
                </a:lnTo>
                <a:lnTo>
                  <a:pt x="560" y="126"/>
                </a:lnTo>
                <a:lnTo>
                  <a:pt x="593" y="71"/>
                </a:lnTo>
                <a:lnTo>
                  <a:pt x="675" y="50"/>
                </a:lnTo>
                <a:lnTo>
                  <a:pt x="654" y="14"/>
                </a:lnTo>
                <a:lnTo>
                  <a:pt x="813" y="59"/>
                </a:lnTo>
                <a:lnTo>
                  <a:pt x="779" y="152"/>
                </a:lnTo>
                <a:lnTo>
                  <a:pt x="937" y="248"/>
                </a:lnTo>
                <a:lnTo>
                  <a:pt x="976" y="211"/>
                </a:lnTo>
                <a:lnTo>
                  <a:pt x="993" y="49"/>
                </a:lnTo>
                <a:lnTo>
                  <a:pt x="1031" y="0"/>
                </a:lnTo>
                <a:lnTo>
                  <a:pt x="1064" y="124"/>
                </a:lnTo>
                <a:lnTo>
                  <a:pt x="1119" y="152"/>
                </a:lnTo>
                <a:lnTo>
                  <a:pt x="1155" y="295"/>
                </a:lnTo>
                <a:lnTo>
                  <a:pt x="1240" y="340"/>
                </a:lnTo>
                <a:lnTo>
                  <a:pt x="1271" y="420"/>
                </a:lnTo>
                <a:lnTo>
                  <a:pt x="1303" y="415"/>
                </a:lnTo>
                <a:lnTo>
                  <a:pt x="1310" y="458"/>
                </a:lnTo>
                <a:lnTo>
                  <a:pt x="1380" y="519"/>
                </a:lnTo>
                <a:lnTo>
                  <a:pt x="1403" y="630"/>
                </a:lnTo>
                <a:lnTo>
                  <a:pt x="1387" y="738"/>
                </a:lnTo>
                <a:lnTo>
                  <a:pt x="1325" y="831"/>
                </a:lnTo>
                <a:lnTo>
                  <a:pt x="1281" y="987"/>
                </a:lnTo>
                <a:lnTo>
                  <a:pt x="1201" y="1004"/>
                </a:lnTo>
                <a:lnTo>
                  <a:pt x="1153" y="1034"/>
                </a:lnTo>
                <a:lnTo>
                  <a:pt x="1156" y="1052"/>
                </a:lnTo>
                <a:lnTo>
                  <a:pt x="1106" y="999"/>
                </a:lnTo>
                <a:lnTo>
                  <a:pt x="1052" y="1037"/>
                </a:lnTo>
                <a:lnTo>
                  <a:pt x="986" y="1020"/>
                </a:lnTo>
                <a:lnTo>
                  <a:pt x="933" y="982"/>
                </a:lnTo>
                <a:lnTo>
                  <a:pt x="909" y="902"/>
                </a:lnTo>
                <a:lnTo>
                  <a:pt x="868" y="911"/>
                </a:lnTo>
                <a:lnTo>
                  <a:pt x="867" y="859"/>
                </a:lnTo>
                <a:lnTo>
                  <a:pt x="854" y="893"/>
                </a:lnTo>
                <a:lnTo>
                  <a:pt x="826" y="894"/>
                </a:lnTo>
                <a:lnTo>
                  <a:pt x="856" y="791"/>
                </a:lnTo>
                <a:lnTo>
                  <a:pt x="794" y="889"/>
                </a:lnTo>
                <a:lnTo>
                  <a:pt x="766" y="869"/>
                </a:lnTo>
                <a:lnTo>
                  <a:pt x="734" y="793"/>
                </a:lnTo>
                <a:lnTo>
                  <a:pt x="631" y="750"/>
                </a:lnTo>
                <a:lnTo>
                  <a:pt x="444" y="783"/>
                </a:lnTo>
                <a:lnTo>
                  <a:pt x="367" y="839"/>
                </a:lnTo>
                <a:lnTo>
                  <a:pt x="238" y="843"/>
                </a:lnTo>
                <a:lnTo>
                  <a:pt x="165" y="892"/>
                </a:lnTo>
                <a:lnTo>
                  <a:pt x="68" y="858"/>
                </a:lnTo>
                <a:lnTo>
                  <a:pt x="89" y="756"/>
                </a:lnTo>
                <a:lnTo>
                  <a:pt x="0" y="5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164"/>
          <p:cNvSpPr>
            <a:spLocks noChangeAspect="1"/>
          </p:cNvSpPr>
          <p:nvPr/>
        </p:nvSpPr>
        <p:spPr bwMode="auto">
          <a:xfrm>
            <a:off x="10868595" y="5426605"/>
            <a:ext cx="88741" cy="93289"/>
          </a:xfrm>
          <a:custGeom>
            <a:avLst/>
            <a:gdLst>
              <a:gd name="T0" fmla="*/ 0 w 122"/>
              <a:gd name="T1" fmla="*/ 5983081 h 119"/>
              <a:gd name="T2" fmla="*/ 515088 w 122"/>
              <a:gd name="T3" fmla="*/ 0 h 119"/>
              <a:gd name="T4" fmla="*/ 16224496 w 122"/>
              <a:gd name="T5" fmla="*/ 5085537 h 119"/>
              <a:gd name="T6" fmla="*/ 28328292 w 122"/>
              <a:gd name="T7" fmla="*/ 897544 h 119"/>
              <a:gd name="T8" fmla="*/ 31418818 w 122"/>
              <a:gd name="T9" fmla="*/ 9572712 h 119"/>
              <a:gd name="T10" fmla="*/ 31418818 w 122"/>
              <a:gd name="T11" fmla="*/ 20043514 h 119"/>
              <a:gd name="T12" fmla="*/ 19315022 w 122"/>
              <a:gd name="T13" fmla="*/ 35599307 h 119"/>
              <a:gd name="T14" fmla="*/ 11588708 w 122"/>
              <a:gd name="T15" fmla="*/ 34701763 h 119"/>
              <a:gd name="T16" fmla="*/ 0 w 122"/>
              <a:gd name="T17" fmla="*/ 5983081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119">
                <a:moveTo>
                  <a:pt x="0" y="20"/>
                </a:moveTo>
                <a:lnTo>
                  <a:pt x="2" y="0"/>
                </a:lnTo>
                <a:lnTo>
                  <a:pt x="63" y="17"/>
                </a:lnTo>
                <a:lnTo>
                  <a:pt x="110" y="3"/>
                </a:lnTo>
                <a:lnTo>
                  <a:pt x="122" y="32"/>
                </a:lnTo>
                <a:lnTo>
                  <a:pt x="122" y="67"/>
                </a:lnTo>
                <a:lnTo>
                  <a:pt x="75" y="119"/>
                </a:lnTo>
                <a:lnTo>
                  <a:pt x="45" y="116"/>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165"/>
          <p:cNvSpPr>
            <a:spLocks noChangeAspect="1"/>
          </p:cNvSpPr>
          <p:nvPr/>
        </p:nvSpPr>
        <p:spPr bwMode="auto">
          <a:xfrm>
            <a:off x="9446460" y="3492501"/>
            <a:ext cx="120598" cy="163830"/>
          </a:xfrm>
          <a:custGeom>
            <a:avLst/>
            <a:gdLst>
              <a:gd name="T0" fmla="*/ 0 w 166"/>
              <a:gd name="T1" fmla="*/ 18779601 h 206"/>
              <a:gd name="T2" fmla="*/ 5908921 w 166"/>
              <a:gd name="T3" fmla="*/ 25552708 h 206"/>
              <a:gd name="T4" fmla="*/ 9505567 w 166"/>
              <a:gd name="T5" fmla="*/ 55107581 h 206"/>
              <a:gd name="T6" fmla="*/ 20038529 w 166"/>
              <a:gd name="T7" fmla="*/ 53260471 h 206"/>
              <a:gd name="T8" fmla="*/ 26203918 w 166"/>
              <a:gd name="T9" fmla="*/ 40330145 h 206"/>
              <a:gd name="T10" fmla="*/ 33911162 w 166"/>
              <a:gd name="T11" fmla="*/ 43101087 h 206"/>
              <a:gd name="T12" fmla="*/ 39049155 w 166"/>
              <a:gd name="T13" fmla="*/ 63419854 h 206"/>
              <a:gd name="T14" fmla="*/ 42645801 w 166"/>
              <a:gd name="T15" fmla="*/ 52028694 h 206"/>
              <a:gd name="T16" fmla="*/ 38021759 w 166"/>
              <a:gd name="T17" fmla="*/ 31401983 h 206"/>
              <a:gd name="T18" fmla="*/ 33911162 w 166"/>
              <a:gd name="T19" fmla="*/ 39098923 h 206"/>
              <a:gd name="T20" fmla="*/ 28259217 w 166"/>
              <a:gd name="T21" fmla="*/ 28938984 h 206"/>
              <a:gd name="T22" fmla="*/ 38535204 w 166"/>
              <a:gd name="T23" fmla="*/ 16316602 h 206"/>
              <a:gd name="T24" fmla="*/ 18497182 w 166"/>
              <a:gd name="T25" fmla="*/ 14469492 h 206"/>
              <a:gd name="T26" fmla="*/ 5651945 w 166"/>
              <a:gd name="T27" fmla="*/ 0 h 206"/>
              <a:gd name="T28" fmla="*/ 1541347 w 166"/>
              <a:gd name="T29" fmla="*/ 8004329 h 206"/>
              <a:gd name="T30" fmla="*/ 6165896 w 166"/>
              <a:gd name="T31" fmla="*/ 14469492 h 206"/>
              <a:gd name="T32" fmla="*/ 0 w 166"/>
              <a:gd name="T33" fmla="*/ 18779601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206">
                <a:moveTo>
                  <a:pt x="0" y="61"/>
                </a:moveTo>
                <a:lnTo>
                  <a:pt x="23" y="83"/>
                </a:lnTo>
                <a:lnTo>
                  <a:pt x="37" y="179"/>
                </a:lnTo>
                <a:lnTo>
                  <a:pt x="78" y="173"/>
                </a:lnTo>
                <a:lnTo>
                  <a:pt x="102" y="131"/>
                </a:lnTo>
                <a:lnTo>
                  <a:pt x="132" y="140"/>
                </a:lnTo>
                <a:lnTo>
                  <a:pt x="152" y="206"/>
                </a:lnTo>
                <a:lnTo>
                  <a:pt x="166" y="169"/>
                </a:lnTo>
                <a:lnTo>
                  <a:pt x="148" y="102"/>
                </a:lnTo>
                <a:lnTo>
                  <a:pt x="132" y="127"/>
                </a:lnTo>
                <a:lnTo>
                  <a:pt x="110" y="94"/>
                </a:lnTo>
                <a:lnTo>
                  <a:pt x="150" y="53"/>
                </a:lnTo>
                <a:lnTo>
                  <a:pt x="72" y="47"/>
                </a:lnTo>
                <a:lnTo>
                  <a:pt x="22" y="0"/>
                </a:lnTo>
                <a:lnTo>
                  <a:pt x="6" y="26"/>
                </a:lnTo>
                <a:lnTo>
                  <a:pt x="24" y="47"/>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166"/>
          <p:cNvSpPr>
            <a:spLocks noChangeAspect="1"/>
          </p:cNvSpPr>
          <p:nvPr/>
        </p:nvSpPr>
        <p:spPr bwMode="auto">
          <a:xfrm>
            <a:off x="9473765" y="3440165"/>
            <a:ext cx="75090" cy="47785"/>
          </a:xfrm>
          <a:custGeom>
            <a:avLst/>
            <a:gdLst>
              <a:gd name="T0" fmla="*/ 0 w 105"/>
              <a:gd name="T1" fmla="*/ 11494264 h 59"/>
              <a:gd name="T2" fmla="*/ 3236082 w 105"/>
              <a:gd name="T3" fmla="*/ 18837665 h 59"/>
              <a:gd name="T4" fmla="*/ 26138119 w 105"/>
              <a:gd name="T5" fmla="*/ 15644563 h 59"/>
              <a:gd name="T6" fmla="*/ 24644313 w 105"/>
              <a:gd name="T7" fmla="*/ 5427878 h 59"/>
              <a:gd name="T8" fmla="*/ 8463905 w 105"/>
              <a:gd name="T9" fmla="*/ 0 h 59"/>
              <a:gd name="T10" fmla="*/ 0 w 105"/>
              <a:gd name="T11" fmla="*/ 11494264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59">
                <a:moveTo>
                  <a:pt x="0" y="36"/>
                </a:moveTo>
                <a:lnTo>
                  <a:pt x="13" y="59"/>
                </a:lnTo>
                <a:lnTo>
                  <a:pt x="105" y="49"/>
                </a:lnTo>
                <a:lnTo>
                  <a:pt x="99" y="17"/>
                </a:lnTo>
                <a:lnTo>
                  <a:pt x="34" y="0"/>
                </a:lnTo>
                <a:lnTo>
                  <a:pt x="0" y="3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7" name="Freeform 170"/>
          <p:cNvSpPr>
            <a:spLocks noChangeAspect="1"/>
          </p:cNvSpPr>
          <p:nvPr/>
        </p:nvSpPr>
        <p:spPr bwMode="auto">
          <a:xfrm>
            <a:off x="9560230" y="3444717"/>
            <a:ext cx="222991" cy="516519"/>
          </a:xfrm>
          <a:custGeom>
            <a:avLst/>
            <a:gdLst>
              <a:gd name="T0" fmla="*/ 0 w 313"/>
              <a:gd name="T1" fmla="*/ 82976379 h 644"/>
              <a:gd name="T2" fmla="*/ 3458934 w 313"/>
              <a:gd name="T3" fmla="*/ 71391044 h 644"/>
              <a:gd name="T4" fmla="*/ 25940764 w 313"/>
              <a:gd name="T5" fmla="*/ 18786999 h 644"/>
              <a:gd name="T6" fmla="*/ 41010663 w 313"/>
              <a:gd name="T7" fmla="*/ 11585335 h 644"/>
              <a:gd name="T8" fmla="*/ 44716629 w 313"/>
              <a:gd name="T9" fmla="*/ 0 h 644"/>
              <a:gd name="T10" fmla="*/ 55339966 w 313"/>
              <a:gd name="T11" fmla="*/ 6575506 h 644"/>
              <a:gd name="T12" fmla="*/ 55586997 w 313"/>
              <a:gd name="T13" fmla="*/ 16908523 h 644"/>
              <a:gd name="T14" fmla="*/ 46198816 w 313"/>
              <a:gd name="T15" fmla="*/ 49159333 h 644"/>
              <a:gd name="T16" fmla="*/ 56081060 w 313"/>
              <a:gd name="T17" fmla="*/ 46341339 h 644"/>
              <a:gd name="T18" fmla="*/ 61022181 w 313"/>
              <a:gd name="T19" fmla="*/ 68573050 h 644"/>
              <a:gd name="T20" fmla="*/ 77327734 w 313"/>
              <a:gd name="T21" fmla="*/ 74522397 h 644"/>
              <a:gd name="T22" fmla="*/ 69175206 w 313"/>
              <a:gd name="T23" fmla="*/ 84854855 h 644"/>
              <a:gd name="T24" fmla="*/ 50892907 w 313"/>
              <a:gd name="T25" fmla="*/ 98319225 h 644"/>
              <a:gd name="T26" fmla="*/ 46198816 w 313"/>
              <a:gd name="T27" fmla="*/ 111156877 h 644"/>
              <a:gd name="T28" fmla="*/ 56081060 w 313"/>
              <a:gd name="T29" fmla="*/ 135580423 h 644"/>
              <a:gd name="T30" fmla="*/ 52128063 w 313"/>
              <a:gd name="T31" fmla="*/ 149983752 h 644"/>
              <a:gd name="T32" fmla="*/ 64234084 w 313"/>
              <a:gd name="T33" fmla="*/ 181921762 h 644"/>
              <a:gd name="T34" fmla="*/ 55586997 w 313"/>
              <a:gd name="T35" fmla="*/ 201648279 h 644"/>
              <a:gd name="T36" fmla="*/ 46692879 w 313"/>
              <a:gd name="T37" fmla="*/ 132762430 h 644"/>
              <a:gd name="T38" fmla="*/ 39281445 w 313"/>
              <a:gd name="T39" fmla="*/ 121803254 h 644"/>
              <a:gd name="T40" fmla="*/ 26928889 w 313"/>
              <a:gd name="T41" fmla="*/ 140276893 h 644"/>
              <a:gd name="T42" fmla="*/ 17540708 w 313"/>
              <a:gd name="T43" fmla="*/ 136519382 h 644"/>
              <a:gd name="T44" fmla="*/ 19022896 w 313"/>
              <a:gd name="T45" fmla="*/ 111470236 h 644"/>
              <a:gd name="T46" fmla="*/ 0 w 313"/>
              <a:gd name="T47" fmla="*/ 82976379 h 6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3" h="644">
                <a:moveTo>
                  <a:pt x="0" y="265"/>
                </a:moveTo>
                <a:lnTo>
                  <a:pt x="14" y="228"/>
                </a:lnTo>
                <a:lnTo>
                  <a:pt x="105" y="60"/>
                </a:lnTo>
                <a:lnTo>
                  <a:pt x="166" y="37"/>
                </a:lnTo>
                <a:lnTo>
                  <a:pt x="181" y="0"/>
                </a:lnTo>
                <a:lnTo>
                  <a:pt x="224" y="21"/>
                </a:lnTo>
                <a:lnTo>
                  <a:pt x="225" y="54"/>
                </a:lnTo>
                <a:lnTo>
                  <a:pt x="187" y="157"/>
                </a:lnTo>
                <a:lnTo>
                  <a:pt x="227" y="148"/>
                </a:lnTo>
                <a:lnTo>
                  <a:pt x="247" y="219"/>
                </a:lnTo>
                <a:lnTo>
                  <a:pt x="313" y="238"/>
                </a:lnTo>
                <a:lnTo>
                  <a:pt x="280" y="271"/>
                </a:lnTo>
                <a:lnTo>
                  <a:pt x="206" y="314"/>
                </a:lnTo>
                <a:lnTo>
                  <a:pt x="187" y="355"/>
                </a:lnTo>
                <a:lnTo>
                  <a:pt x="227" y="433"/>
                </a:lnTo>
                <a:lnTo>
                  <a:pt x="211" y="479"/>
                </a:lnTo>
                <a:lnTo>
                  <a:pt x="260" y="581"/>
                </a:lnTo>
                <a:lnTo>
                  <a:pt x="225" y="644"/>
                </a:lnTo>
                <a:lnTo>
                  <a:pt x="189" y="424"/>
                </a:lnTo>
                <a:lnTo>
                  <a:pt x="159" y="389"/>
                </a:lnTo>
                <a:lnTo>
                  <a:pt x="109" y="448"/>
                </a:lnTo>
                <a:lnTo>
                  <a:pt x="71" y="436"/>
                </a:lnTo>
                <a:lnTo>
                  <a:pt x="77" y="356"/>
                </a:lnTo>
                <a:lnTo>
                  <a:pt x="0" y="2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8" name="Freeform 171"/>
          <p:cNvSpPr>
            <a:spLocks noChangeAspect="1"/>
          </p:cNvSpPr>
          <p:nvPr/>
        </p:nvSpPr>
        <p:spPr bwMode="auto">
          <a:xfrm>
            <a:off x="9812804" y="3836087"/>
            <a:ext cx="127422" cy="116047"/>
          </a:xfrm>
          <a:custGeom>
            <a:avLst/>
            <a:gdLst>
              <a:gd name="T0" fmla="*/ 0 w 174"/>
              <a:gd name="T1" fmla="*/ 8857570 h 149"/>
              <a:gd name="T2" fmla="*/ 3393528 w 174"/>
              <a:gd name="T3" fmla="*/ 30706712 h 149"/>
              <a:gd name="T4" fmla="*/ 9397343 w 174"/>
              <a:gd name="T5" fmla="*/ 42221933 h 149"/>
              <a:gd name="T6" fmla="*/ 18272526 w 174"/>
              <a:gd name="T7" fmla="*/ 43993338 h 149"/>
              <a:gd name="T8" fmla="*/ 45420747 w 174"/>
              <a:gd name="T9" fmla="*/ 23325495 h 149"/>
              <a:gd name="T10" fmla="*/ 44376428 w 174"/>
              <a:gd name="T11" fmla="*/ 0 h 149"/>
              <a:gd name="T12" fmla="*/ 23754693 w 174"/>
              <a:gd name="T13" fmla="*/ 3543354 h 149"/>
              <a:gd name="T14" fmla="*/ 6264895 w 174"/>
              <a:gd name="T15" fmla="*/ 2657108 h 149"/>
              <a:gd name="T16" fmla="*/ 0 w 174"/>
              <a:gd name="T17" fmla="*/ 8857570 h 1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4" h="149">
                <a:moveTo>
                  <a:pt x="0" y="30"/>
                </a:moveTo>
                <a:lnTo>
                  <a:pt x="13" y="104"/>
                </a:lnTo>
                <a:lnTo>
                  <a:pt x="36" y="143"/>
                </a:lnTo>
                <a:lnTo>
                  <a:pt x="70" y="149"/>
                </a:lnTo>
                <a:lnTo>
                  <a:pt x="174" y="79"/>
                </a:lnTo>
                <a:lnTo>
                  <a:pt x="170" y="0"/>
                </a:lnTo>
                <a:lnTo>
                  <a:pt x="91" y="12"/>
                </a:lnTo>
                <a:lnTo>
                  <a:pt x="24" y="9"/>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8" name="Freeform 191"/>
          <p:cNvSpPr>
            <a:spLocks noChangeAspect="1"/>
          </p:cNvSpPr>
          <p:nvPr/>
        </p:nvSpPr>
        <p:spPr bwMode="auto">
          <a:xfrm>
            <a:off x="9248501" y="3970339"/>
            <a:ext cx="45508" cy="104670"/>
          </a:xfrm>
          <a:custGeom>
            <a:avLst/>
            <a:gdLst>
              <a:gd name="T0" fmla="*/ 0 w 65"/>
              <a:gd name="T1" fmla="*/ 0 h 130"/>
              <a:gd name="T2" fmla="*/ 2624504 w 65"/>
              <a:gd name="T3" fmla="*/ 41020389 h 130"/>
              <a:gd name="T4" fmla="*/ 15508654 w 65"/>
              <a:gd name="T5" fmla="*/ 33762828 h 130"/>
              <a:gd name="T6" fmla="*/ 9305192 w 65"/>
              <a:gd name="T7" fmla="*/ 9781980 h 130"/>
              <a:gd name="T8" fmla="*/ 0 w 65"/>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130">
                <a:moveTo>
                  <a:pt x="0" y="0"/>
                </a:moveTo>
                <a:lnTo>
                  <a:pt x="11" y="130"/>
                </a:lnTo>
                <a:lnTo>
                  <a:pt x="65" y="107"/>
                </a:lnTo>
                <a:lnTo>
                  <a:pt x="39" y="3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8" name="Freeform 201"/>
          <p:cNvSpPr>
            <a:spLocks noChangeAspect="1"/>
          </p:cNvSpPr>
          <p:nvPr/>
        </p:nvSpPr>
        <p:spPr bwMode="auto">
          <a:xfrm>
            <a:off x="9093772" y="2607363"/>
            <a:ext cx="1529079" cy="1069445"/>
          </a:xfrm>
          <a:custGeom>
            <a:avLst/>
            <a:gdLst>
              <a:gd name="T0" fmla="*/ 3027120 w 2124"/>
              <a:gd name="T1" fmla="*/ 182186760 h 1337"/>
              <a:gd name="T2" fmla="*/ 56255116 w 2124"/>
              <a:gd name="T3" fmla="*/ 156649418 h 1337"/>
              <a:gd name="T4" fmla="*/ 54489171 w 2124"/>
              <a:gd name="T5" fmla="*/ 120523463 h 1337"/>
              <a:gd name="T6" fmla="*/ 81733756 w 2124"/>
              <a:gd name="T7" fmla="*/ 88757624 h 1337"/>
              <a:gd name="T8" fmla="*/ 106455992 w 2124"/>
              <a:gd name="T9" fmla="*/ 73186101 h 1337"/>
              <a:gd name="T10" fmla="*/ 132438901 w 2124"/>
              <a:gd name="T11" fmla="*/ 78791805 h 1337"/>
              <a:gd name="T12" fmla="*/ 149845219 w 2124"/>
              <a:gd name="T13" fmla="*/ 114917760 h 1337"/>
              <a:gd name="T14" fmla="*/ 204334892 w 2124"/>
              <a:gd name="T15" fmla="*/ 147929187 h 1337"/>
              <a:gd name="T16" fmla="*/ 272446355 w 2124"/>
              <a:gd name="T17" fmla="*/ 163189313 h 1337"/>
              <a:gd name="T18" fmla="*/ 335007847 w 2124"/>
              <a:gd name="T19" fmla="*/ 136094986 h 1337"/>
              <a:gd name="T20" fmla="*/ 348125871 w 2124"/>
              <a:gd name="T21" fmla="*/ 121146257 h 1337"/>
              <a:gd name="T22" fmla="*/ 401101230 w 2124"/>
              <a:gd name="T23" fmla="*/ 95608915 h 1337"/>
              <a:gd name="T24" fmla="*/ 367297633 w 2124"/>
              <a:gd name="T25" fmla="*/ 82217729 h 1337"/>
              <a:gd name="T26" fmla="*/ 372847605 w 2124"/>
              <a:gd name="T27" fmla="*/ 50763287 h 1337"/>
              <a:gd name="T28" fmla="*/ 398831015 w 2124"/>
              <a:gd name="T29" fmla="*/ 49828538 h 1337"/>
              <a:gd name="T30" fmla="*/ 405642162 w 2124"/>
              <a:gd name="T31" fmla="*/ 12768392 h 1337"/>
              <a:gd name="T32" fmla="*/ 455086132 w 2124"/>
              <a:gd name="T33" fmla="*/ 8408834 h 1337"/>
              <a:gd name="T34" fmla="*/ 497971090 w 2124"/>
              <a:gd name="T35" fmla="*/ 65088664 h 1337"/>
              <a:gd name="T36" fmla="*/ 535810847 w 2124"/>
              <a:gd name="T37" fmla="*/ 71317719 h 1337"/>
              <a:gd name="T38" fmla="*/ 501502981 w 2124"/>
              <a:gd name="T39" fmla="*/ 123014639 h 1337"/>
              <a:gd name="T40" fmla="*/ 497971090 w 2124"/>
              <a:gd name="T41" fmla="*/ 150108966 h 1337"/>
              <a:gd name="T42" fmla="*/ 477789785 w 2124"/>
              <a:gd name="T43" fmla="*/ 158829197 h 1337"/>
              <a:gd name="T44" fmla="*/ 465681304 w 2124"/>
              <a:gd name="T45" fmla="*/ 163812106 h 1337"/>
              <a:gd name="T46" fmla="*/ 417750643 w 2124"/>
              <a:gd name="T47" fmla="*/ 199938062 h 1337"/>
              <a:gd name="T48" fmla="*/ 421787306 w 2124"/>
              <a:gd name="T49" fmla="*/ 170974795 h 1337"/>
              <a:gd name="T50" fmla="*/ 385208723 w 2124"/>
              <a:gd name="T51" fmla="*/ 202429237 h 1337"/>
              <a:gd name="T52" fmla="*/ 412453308 w 2124"/>
              <a:gd name="T53" fmla="*/ 211460866 h 1337"/>
              <a:gd name="T54" fmla="*/ 407155471 w 2124"/>
              <a:gd name="T55" fmla="*/ 229835519 h 1337"/>
              <a:gd name="T56" fmla="*/ 422291575 w 2124"/>
              <a:gd name="T57" fmla="*/ 284958364 h 1337"/>
              <a:gd name="T58" fmla="*/ 422291575 w 2124"/>
              <a:gd name="T59" fmla="*/ 294301389 h 1337"/>
              <a:gd name="T60" fmla="*/ 422796346 w 2124"/>
              <a:gd name="T61" fmla="*/ 306135590 h 1337"/>
              <a:gd name="T62" fmla="*/ 373604510 w 2124"/>
              <a:gd name="T63" fmla="*/ 384615997 h 1337"/>
              <a:gd name="T64" fmla="*/ 353171071 w 2124"/>
              <a:gd name="T65" fmla="*/ 390844495 h 1337"/>
              <a:gd name="T66" fmla="*/ 343332805 w 2124"/>
              <a:gd name="T67" fmla="*/ 397695786 h 1337"/>
              <a:gd name="T68" fmla="*/ 318862703 w 2124"/>
              <a:gd name="T69" fmla="*/ 416381837 h 1337"/>
              <a:gd name="T70" fmla="*/ 299438304 w 2124"/>
              <a:gd name="T71" fmla="*/ 401744505 h 1337"/>
              <a:gd name="T72" fmla="*/ 249490065 w 2124"/>
              <a:gd name="T73" fmla="*/ 391155892 h 1337"/>
              <a:gd name="T74" fmla="*/ 244949133 w 2124"/>
              <a:gd name="T75" fmla="*/ 403613445 h 1337"/>
              <a:gd name="T76" fmla="*/ 224263560 w 2124"/>
              <a:gd name="T77" fmla="*/ 394893213 h 1337"/>
              <a:gd name="T78" fmla="*/ 209127456 w 2124"/>
              <a:gd name="T79" fmla="*/ 375584369 h 1337"/>
              <a:gd name="T80" fmla="*/ 218461454 w 2124"/>
              <a:gd name="T81" fmla="*/ 333229917 h 1337"/>
              <a:gd name="T82" fmla="*/ 198280149 w 2124"/>
              <a:gd name="T83" fmla="*/ 322329906 h 1337"/>
              <a:gd name="T84" fmla="*/ 157918042 w 2124"/>
              <a:gd name="T85" fmla="*/ 330115947 h 1337"/>
              <a:gd name="T86" fmla="*/ 132943672 w 2124"/>
              <a:gd name="T87" fmla="*/ 336033047 h 1337"/>
              <a:gd name="T88" fmla="*/ 125880391 w 2124"/>
              <a:gd name="T89" fmla="*/ 329804550 h 1337"/>
              <a:gd name="T90" fmla="*/ 92076794 w 2124"/>
              <a:gd name="T91" fmla="*/ 312986881 h 1337"/>
              <a:gd name="T92" fmla="*/ 46164715 w 2124"/>
              <a:gd name="T93" fmla="*/ 293678595 h 1337"/>
              <a:gd name="T94" fmla="*/ 51462050 w 2124"/>
              <a:gd name="T95" fmla="*/ 272812766 h 1337"/>
              <a:gd name="T96" fmla="*/ 58021062 w 2124"/>
              <a:gd name="T97" fmla="*/ 239489383 h 1337"/>
              <a:gd name="T98" fmla="*/ 34812637 w 2124"/>
              <a:gd name="T99" fmla="*/ 240112735 h 1337"/>
              <a:gd name="T100" fmla="*/ 8829227 w 2124"/>
              <a:gd name="T101" fmla="*/ 217066569 h 1337"/>
              <a:gd name="T102" fmla="*/ 0 w 2124"/>
              <a:gd name="T103" fmla="*/ 198069680 h 13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24" h="1337">
                <a:moveTo>
                  <a:pt x="0" y="636"/>
                </a:moveTo>
                <a:lnTo>
                  <a:pt x="12" y="585"/>
                </a:lnTo>
                <a:lnTo>
                  <a:pt x="89" y="574"/>
                </a:lnTo>
                <a:lnTo>
                  <a:pt x="223" y="503"/>
                </a:lnTo>
                <a:lnTo>
                  <a:pt x="243" y="449"/>
                </a:lnTo>
                <a:lnTo>
                  <a:pt x="216" y="387"/>
                </a:lnTo>
                <a:lnTo>
                  <a:pt x="300" y="369"/>
                </a:lnTo>
                <a:lnTo>
                  <a:pt x="324" y="285"/>
                </a:lnTo>
                <a:lnTo>
                  <a:pt x="412" y="289"/>
                </a:lnTo>
                <a:lnTo>
                  <a:pt x="422" y="235"/>
                </a:lnTo>
                <a:lnTo>
                  <a:pt x="489" y="206"/>
                </a:lnTo>
                <a:lnTo>
                  <a:pt x="525" y="253"/>
                </a:lnTo>
                <a:lnTo>
                  <a:pt x="573" y="270"/>
                </a:lnTo>
                <a:lnTo>
                  <a:pt x="594" y="369"/>
                </a:lnTo>
                <a:lnTo>
                  <a:pt x="747" y="407"/>
                </a:lnTo>
                <a:lnTo>
                  <a:pt x="810" y="475"/>
                </a:lnTo>
                <a:lnTo>
                  <a:pt x="936" y="471"/>
                </a:lnTo>
                <a:lnTo>
                  <a:pt x="1080" y="524"/>
                </a:lnTo>
                <a:lnTo>
                  <a:pt x="1269" y="475"/>
                </a:lnTo>
                <a:lnTo>
                  <a:pt x="1328" y="437"/>
                </a:lnTo>
                <a:lnTo>
                  <a:pt x="1328" y="383"/>
                </a:lnTo>
                <a:lnTo>
                  <a:pt x="1380" y="389"/>
                </a:lnTo>
                <a:lnTo>
                  <a:pt x="1497" y="312"/>
                </a:lnTo>
                <a:lnTo>
                  <a:pt x="1590" y="307"/>
                </a:lnTo>
                <a:lnTo>
                  <a:pt x="1546" y="248"/>
                </a:lnTo>
                <a:lnTo>
                  <a:pt x="1456" y="264"/>
                </a:lnTo>
                <a:lnTo>
                  <a:pt x="1455" y="199"/>
                </a:lnTo>
                <a:lnTo>
                  <a:pt x="1478" y="163"/>
                </a:lnTo>
                <a:lnTo>
                  <a:pt x="1531" y="184"/>
                </a:lnTo>
                <a:lnTo>
                  <a:pt x="1581" y="160"/>
                </a:lnTo>
                <a:lnTo>
                  <a:pt x="1632" y="72"/>
                </a:lnTo>
                <a:lnTo>
                  <a:pt x="1608" y="41"/>
                </a:lnTo>
                <a:lnTo>
                  <a:pt x="1734" y="0"/>
                </a:lnTo>
                <a:lnTo>
                  <a:pt x="1804" y="27"/>
                </a:lnTo>
                <a:lnTo>
                  <a:pt x="1868" y="176"/>
                </a:lnTo>
                <a:lnTo>
                  <a:pt x="1974" y="209"/>
                </a:lnTo>
                <a:lnTo>
                  <a:pt x="1994" y="263"/>
                </a:lnTo>
                <a:lnTo>
                  <a:pt x="2124" y="229"/>
                </a:lnTo>
                <a:lnTo>
                  <a:pt x="2064" y="373"/>
                </a:lnTo>
                <a:lnTo>
                  <a:pt x="1988" y="395"/>
                </a:lnTo>
                <a:lnTo>
                  <a:pt x="1998" y="449"/>
                </a:lnTo>
                <a:lnTo>
                  <a:pt x="1974" y="482"/>
                </a:lnTo>
                <a:lnTo>
                  <a:pt x="1960" y="471"/>
                </a:lnTo>
                <a:lnTo>
                  <a:pt x="1894" y="510"/>
                </a:lnTo>
                <a:lnTo>
                  <a:pt x="1894" y="533"/>
                </a:lnTo>
                <a:lnTo>
                  <a:pt x="1846" y="526"/>
                </a:lnTo>
                <a:lnTo>
                  <a:pt x="1758" y="591"/>
                </a:lnTo>
                <a:lnTo>
                  <a:pt x="1656" y="642"/>
                </a:lnTo>
                <a:lnTo>
                  <a:pt x="1686" y="574"/>
                </a:lnTo>
                <a:lnTo>
                  <a:pt x="1672" y="549"/>
                </a:lnTo>
                <a:lnTo>
                  <a:pt x="1531" y="628"/>
                </a:lnTo>
                <a:lnTo>
                  <a:pt x="1527" y="650"/>
                </a:lnTo>
                <a:lnTo>
                  <a:pt x="1574" y="701"/>
                </a:lnTo>
                <a:lnTo>
                  <a:pt x="1635" y="679"/>
                </a:lnTo>
                <a:lnTo>
                  <a:pt x="1700" y="697"/>
                </a:lnTo>
                <a:lnTo>
                  <a:pt x="1614" y="738"/>
                </a:lnTo>
                <a:lnTo>
                  <a:pt x="1582" y="794"/>
                </a:lnTo>
                <a:lnTo>
                  <a:pt x="1674" y="915"/>
                </a:lnTo>
                <a:lnTo>
                  <a:pt x="1612" y="904"/>
                </a:lnTo>
                <a:lnTo>
                  <a:pt x="1674" y="945"/>
                </a:lnTo>
                <a:lnTo>
                  <a:pt x="1613" y="972"/>
                </a:lnTo>
                <a:lnTo>
                  <a:pt x="1676" y="983"/>
                </a:lnTo>
                <a:lnTo>
                  <a:pt x="1559" y="1178"/>
                </a:lnTo>
                <a:lnTo>
                  <a:pt x="1481" y="1235"/>
                </a:lnTo>
                <a:lnTo>
                  <a:pt x="1405" y="1254"/>
                </a:lnTo>
                <a:lnTo>
                  <a:pt x="1400" y="1255"/>
                </a:lnTo>
                <a:lnTo>
                  <a:pt x="1380" y="1244"/>
                </a:lnTo>
                <a:lnTo>
                  <a:pt x="1361" y="1277"/>
                </a:lnTo>
                <a:lnTo>
                  <a:pt x="1270" y="1296"/>
                </a:lnTo>
                <a:lnTo>
                  <a:pt x="1264" y="1337"/>
                </a:lnTo>
                <a:lnTo>
                  <a:pt x="1248" y="1288"/>
                </a:lnTo>
                <a:lnTo>
                  <a:pt x="1187" y="1290"/>
                </a:lnTo>
                <a:lnTo>
                  <a:pt x="1092" y="1230"/>
                </a:lnTo>
                <a:lnTo>
                  <a:pt x="989" y="1256"/>
                </a:lnTo>
                <a:lnTo>
                  <a:pt x="968" y="1257"/>
                </a:lnTo>
                <a:lnTo>
                  <a:pt x="971" y="1296"/>
                </a:lnTo>
                <a:lnTo>
                  <a:pt x="955" y="1287"/>
                </a:lnTo>
                <a:lnTo>
                  <a:pt x="889" y="1268"/>
                </a:lnTo>
                <a:lnTo>
                  <a:pt x="869" y="1197"/>
                </a:lnTo>
                <a:lnTo>
                  <a:pt x="829" y="1206"/>
                </a:lnTo>
                <a:lnTo>
                  <a:pt x="867" y="1103"/>
                </a:lnTo>
                <a:lnTo>
                  <a:pt x="866" y="1070"/>
                </a:lnTo>
                <a:lnTo>
                  <a:pt x="823" y="1049"/>
                </a:lnTo>
                <a:lnTo>
                  <a:pt x="786" y="1035"/>
                </a:lnTo>
                <a:lnTo>
                  <a:pt x="775" y="998"/>
                </a:lnTo>
                <a:lnTo>
                  <a:pt x="626" y="1060"/>
                </a:lnTo>
                <a:lnTo>
                  <a:pt x="561" y="1043"/>
                </a:lnTo>
                <a:lnTo>
                  <a:pt x="527" y="1079"/>
                </a:lnTo>
                <a:lnTo>
                  <a:pt x="522" y="1053"/>
                </a:lnTo>
                <a:lnTo>
                  <a:pt x="499" y="1059"/>
                </a:lnTo>
                <a:lnTo>
                  <a:pt x="424" y="1059"/>
                </a:lnTo>
                <a:lnTo>
                  <a:pt x="365" y="1005"/>
                </a:lnTo>
                <a:lnTo>
                  <a:pt x="255" y="969"/>
                </a:lnTo>
                <a:lnTo>
                  <a:pt x="183" y="943"/>
                </a:lnTo>
                <a:lnTo>
                  <a:pt x="166" y="883"/>
                </a:lnTo>
                <a:lnTo>
                  <a:pt x="204" y="876"/>
                </a:lnTo>
                <a:lnTo>
                  <a:pt x="181" y="828"/>
                </a:lnTo>
                <a:lnTo>
                  <a:pt x="230" y="769"/>
                </a:lnTo>
                <a:lnTo>
                  <a:pt x="192" y="749"/>
                </a:lnTo>
                <a:lnTo>
                  <a:pt x="138" y="771"/>
                </a:lnTo>
                <a:lnTo>
                  <a:pt x="31" y="706"/>
                </a:lnTo>
                <a:lnTo>
                  <a:pt x="35" y="697"/>
                </a:lnTo>
                <a:lnTo>
                  <a:pt x="36" y="651"/>
                </a:lnTo>
                <a:lnTo>
                  <a:pt x="0" y="63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9" name="Freeform 202"/>
          <p:cNvSpPr>
            <a:spLocks noChangeAspect="1"/>
          </p:cNvSpPr>
          <p:nvPr/>
        </p:nvSpPr>
        <p:spPr bwMode="auto">
          <a:xfrm>
            <a:off x="9969808" y="3685910"/>
            <a:ext cx="50059" cy="47785"/>
          </a:xfrm>
          <a:custGeom>
            <a:avLst/>
            <a:gdLst>
              <a:gd name="T0" fmla="*/ 0 w 75"/>
              <a:gd name="T1" fmla="*/ 13838395 h 64"/>
              <a:gd name="T2" fmla="*/ 5204291 w 75"/>
              <a:gd name="T3" fmla="*/ 0 h 64"/>
              <a:gd name="T4" fmla="*/ 16263408 w 75"/>
              <a:gd name="T5" fmla="*/ 2984793 h 64"/>
              <a:gd name="T6" fmla="*/ 7372900 w 75"/>
              <a:gd name="T7" fmla="*/ 17365973 h 64"/>
              <a:gd name="T8" fmla="*/ 0 w 75"/>
              <a:gd name="T9" fmla="*/ 138383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64">
                <a:moveTo>
                  <a:pt x="0" y="51"/>
                </a:moveTo>
                <a:lnTo>
                  <a:pt x="24" y="0"/>
                </a:lnTo>
                <a:lnTo>
                  <a:pt x="75" y="11"/>
                </a:lnTo>
                <a:lnTo>
                  <a:pt x="34" y="64"/>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0" name="Freeform 203"/>
          <p:cNvSpPr>
            <a:spLocks noChangeAspect="1"/>
          </p:cNvSpPr>
          <p:nvPr/>
        </p:nvSpPr>
        <p:spPr bwMode="auto">
          <a:xfrm>
            <a:off x="10251956" y="3540283"/>
            <a:ext cx="45508" cy="91015"/>
          </a:xfrm>
          <a:custGeom>
            <a:avLst/>
            <a:gdLst>
              <a:gd name="T0" fmla="*/ 0 w 63"/>
              <a:gd name="T1" fmla="*/ 14582719 h 114"/>
              <a:gd name="T2" fmla="*/ 6349496 w 63"/>
              <a:gd name="T3" fmla="*/ 35370614 h 114"/>
              <a:gd name="T4" fmla="*/ 16000992 w 63"/>
              <a:gd name="T5" fmla="*/ 0 h 114"/>
              <a:gd name="T6" fmla="*/ 7619496 w 63"/>
              <a:gd name="T7" fmla="*/ 310259 h 114"/>
              <a:gd name="T8" fmla="*/ 0 w 63"/>
              <a:gd name="T9" fmla="*/ 14582719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114">
                <a:moveTo>
                  <a:pt x="0" y="47"/>
                </a:moveTo>
                <a:lnTo>
                  <a:pt x="25" y="114"/>
                </a:lnTo>
                <a:lnTo>
                  <a:pt x="63" y="0"/>
                </a:lnTo>
                <a:lnTo>
                  <a:pt x="30" y="1"/>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212"/>
          <p:cNvSpPr>
            <a:spLocks noChangeAspect="1"/>
          </p:cNvSpPr>
          <p:nvPr/>
        </p:nvSpPr>
        <p:spPr bwMode="auto">
          <a:xfrm>
            <a:off x="7769480" y="1906537"/>
            <a:ext cx="270773" cy="452809"/>
          </a:xfrm>
          <a:custGeom>
            <a:avLst/>
            <a:gdLst>
              <a:gd name="T0" fmla="*/ 0 w 378"/>
              <a:gd name="T1" fmla="*/ 18005370 h 567"/>
              <a:gd name="T2" fmla="*/ 6244091 w 378"/>
              <a:gd name="T3" fmla="*/ 12727895 h 567"/>
              <a:gd name="T4" fmla="*/ 16234937 w 378"/>
              <a:gd name="T5" fmla="*/ 23282287 h 567"/>
              <a:gd name="T6" fmla="*/ 34218060 w 378"/>
              <a:gd name="T7" fmla="*/ 25455790 h 567"/>
              <a:gd name="T8" fmla="*/ 44708174 w 378"/>
              <a:gd name="T9" fmla="*/ 18626052 h 567"/>
              <a:gd name="T10" fmla="*/ 47705777 w 378"/>
              <a:gd name="T11" fmla="*/ 4035552 h 567"/>
              <a:gd name="T12" fmla="*/ 64689866 w 378"/>
              <a:gd name="T13" fmla="*/ 0 h 567"/>
              <a:gd name="T14" fmla="*/ 73931061 w 378"/>
              <a:gd name="T15" fmla="*/ 5587816 h 567"/>
              <a:gd name="T16" fmla="*/ 72932026 w 378"/>
              <a:gd name="T17" fmla="*/ 18005370 h 567"/>
              <a:gd name="T18" fmla="*/ 69435155 w 378"/>
              <a:gd name="T19" fmla="*/ 30732708 h 567"/>
              <a:gd name="T20" fmla="*/ 81673954 w 378"/>
              <a:gd name="T21" fmla="*/ 45944448 h 567"/>
              <a:gd name="T22" fmla="*/ 74180945 w 378"/>
              <a:gd name="T23" fmla="*/ 56809181 h 567"/>
              <a:gd name="T24" fmla="*/ 83172256 w 378"/>
              <a:gd name="T25" fmla="*/ 76056473 h 567"/>
              <a:gd name="T26" fmla="*/ 79675885 w 378"/>
              <a:gd name="T27" fmla="*/ 93750944 h 567"/>
              <a:gd name="T28" fmla="*/ 94412020 w 378"/>
              <a:gd name="T29" fmla="*/ 130382365 h 567"/>
              <a:gd name="T30" fmla="*/ 61192995 w 378"/>
              <a:gd name="T31" fmla="*/ 165150625 h 567"/>
              <a:gd name="T32" fmla="*/ 21230110 w 378"/>
              <a:gd name="T33" fmla="*/ 176015915 h 567"/>
              <a:gd name="T34" fmla="*/ 18982158 w 378"/>
              <a:gd name="T35" fmla="*/ 169186176 h 567"/>
              <a:gd name="T36" fmla="*/ 6244091 w 378"/>
              <a:gd name="T37" fmla="*/ 163598361 h 567"/>
              <a:gd name="T38" fmla="*/ 4246022 w 378"/>
              <a:gd name="T39" fmla="*/ 129761125 h 567"/>
              <a:gd name="T40" fmla="*/ 42460221 w 378"/>
              <a:gd name="T41" fmla="*/ 92198680 h 567"/>
              <a:gd name="T42" fmla="*/ 29972038 w 378"/>
              <a:gd name="T43" fmla="*/ 73882969 h 567"/>
              <a:gd name="T44" fmla="*/ 25476133 w 378"/>
              <a:gd name="T45" fmla="*/ 36941763 h 567"/>
              <a:gd name="T46" fmla="*/ 0 w 378"/>
              <a:gd name="T47" fmla="*/ 18005370 h 5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78" h="567">
                <a:moveTo>
                  <a:pt x="0" y="58"/>
                </a:moveTo>
                <a:lnTo>
                  <a:pt x="25" y="41"/>
                </a:lnTo>
                <a:lnTo>
                  <a:pt x="65" y="75"/>
                </a:lnTo>
                <a:lnTo>
                  <a:pt x="137" y="82"/>
                </a:lnTo>
                <a:lnTo>
                  <a:pt x="179" y="60"/>
                </a:lnTo>
                <a:lnTo>
                  <a:pt x="191" y="13"/>
                </a:lnTo>
                <a:lnTo>
                  <a:pt x="259" y="0"/>
                </a:lnTo>
                <a:lnTo>
                  <a:pt x="296" y="18"/>
                </a:lnTo>
                <a:lnTo>
                  <a:pt x="292" y="58"/>
                </a:lnTo>
                <a:lnTo>
                  <a:pt x="278" y="99"/>
                </a:lnTo>
                <a:lnTo>
                  <a:pt x="327" y="148"/>
                </a:lnTo>
                <a:lnTo>
                  <a:pt x="297" y="183"/>
                </a:lnTo>
                <a:lnTo>
                  <a:pt x="333" y="245"/>
                </a:lnTo>
                <a:lnTo>
                  <a:pt x="319" y="302"/>
                </a:lnTo>
                <a:lnTo>
                  <a:pt x="378" y="420"/>
                </a:lnTo>
                <a:lnTo>
                  <a:pt x="245" y="532"/>
                </a:lnTo>
                <a:lnTo>
                  <a:pt x="85" y="567"/>
                </a:lnTo>
                <a:lnTo>
                  <a:pt x="76" y="545"/>
                </a:lnTo>
                <a:lnTo>
                  <a:pt x="25" y="527"/>
                </a:lnTo>
                <a:lnTo>
                  <a:pt x="17" y="418"/>
                </a:lnTo>
                <a:lnTo>
                  <a:pt x="170" y="297"/>
                </a:lnTo>
                <a:lnTo>
                  <a:pt x="120" y="238"/>
                </a:lnTo>
                <a:lnTo>
                  <a:pt x="102" y="119"/>
                </a:lnTo>
                <a:lnTo>
                  <a:pt x="0" y="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Freeform 220"/>
          <p:cNvSpPr>
            <a:spLocks noChangeAspect="1"/>
          </p:cNvSpPr>
          <p:nvPr/>
        </p:nvSpPr>
        <p:spPr bwMode="auto">
          <a:xfrm>
            <a:off x="8952696" y="3208074"/>
            <a:ext cx="730408" cy="810049"/>
          </a:xfrm>
          <a:custGeom>
            <a:avLst/>
            <a:gdLst>
              <a:gd name="T0" fmla="*/ 0 w 1020"/>
              <a:gd name="T1" fmla="*/ 143231282 h 1015"/>
              <a:gd name="T2" fmla="*/ 7238134 w 1020"/>
              <a:gd name="T3" fmla="*/ 136100370 h 1015"/>
              <a:gd name="T4" fmla="*/ 26706855 w 1020"/>
              <a:gd name="T5" fmla="*/ 136100370 h 1015"/>
              <a:gd name="T6" fmla="*/ 13228779 w 1020"/>
              <a:gd name="T7" fmla="*/ 103238150 h 1015"/>
              <a:gd name="T8" fmla="*/ 20966008 w 1020"/>
              <a:gd name="T9" fmla="*/ 94247532 h 1015"/>
              <a:gd name="T10" fmla="*/ 32697000 w 1020"/>
              <a:gd name="T11" fmla="*/ 95487521 h 1015"/>
              <a:gd name="T12" fmla="*/ 58155867 w 1020"/>
              <a:gd name="T13" fmla="*/ 59524493 h 1015"/>
              <a:gd name="T14" fmla="*/ 56408283 w 1020"/>
              <a:gd name="T15" fmla="*/ 49604023 h 1015"/>
              <a:gd name="T16" fmla="*/ 63147821 w 1020"/>
              <a:gd name="T17" fmla="*/ 43713657 h 1015"/>
              <a:gd name="T18" fmla="*/ 51915924 w 1020"/>
              <a:gd name="T19" fmla="*/ 32862777 h 1015"/>
              <a:gd name="T20" fmla="*/ 51416829 w 1020"/>
              <a:gd name="T21" fmla="*/ 15191121 h 1015"/>
              <a:gd name="T22" fmla="*/ 76126802 w 1020"/>
              <a:gd name="T23" fmla="*/ 15191121 h 1015"/>
              <a:gd name="T24" fmla="*/ 83614234 w 1020"/>
              <a:gd name="T25" fmla="*/ 6820776 h 1015"/>
              <a:gd name="T26" fmla="*/ 97092311 w 1020"/>
              <a:gd name="T27" fmla="*/ 0 h 1015"/>
              <a:gd name="T28" fmla="*/ 106577123 w 1020"/>
              <a:gd name="T29" fmla="*/ 6200503 h 1015"/>
              <a:gd name="T30" fmla="*/ 94347035 w 1020"/>
              <a:gd name="T31" fmla="*/ 24491875 h 1015"/>
              <a:gd name="T32" fmla="*/ 100087883 w 1020"/>
              <a:gd name="T33" fmla="*/ 39372859 h 1015"/>
              <a:gd name="T34" fmla="*/ 90603070 w 1020"/>
              <a:gd name="T35" fmla="*/ 41543258 h 1015"/>
              <a:gd name="T36" fmla="*/ 94846131 w 1020"/>
              <a:gd name="T37" fmla="*/ 60144766 h 1015"/>
              <a:gd name="T38" fmla="*/ 112817066 w 1020"/>
              <a:gd name="T39" fmla="*/ 68205531 h 1015"/>
              <a:gd name="T40" fmla="*/ 104330944 w 1020"/>
              <a:gd name="T41" fmla="*/ 85566494 h 1015"/>
              <a:gd name="T42" fmla="*/ 127543131 w 1020"/>
              <a:gd name="T43" fmla="*/ 101998161 h 1015"/>
              <a:gd name="T44" fmla="*/ 172720017 w 1020"/>
              <a:gd name="T45" fmla="*/ 112538904 h 1015"/>
              <a:gd name="T46" fmla="*/ 173718208 w 1020"/>
              <a:gd name="T47" fmla="*/ 96107237 h 1015"/>
              <a:gd name="T48" fmla="*/ 179459056 w 1020"/>
              <a:gd name="T49" fmla="*/ 94247532 h 1015"/>
              <a:gd name="T50" fmla="*/ 180707044 w 1020"/>
              <a:gd name="T51" fmla="*/ 102307740 h 1015"/>
              <a:gd name="T52" fmla="*/ 183951914 w 1020"/>
              <a:gd name="T53" fmla="*/ 109438653 h 1015"/>
              <a:gd name="T54" fmla="*/ 206914304 w 1020"/>
              <a:gd name="T55" fmla="*/ 106338401 h 1015"/>
              <a:gd name="T56" fmla="*/ 205417018 w 1020"/>
              <a:gd name="T57" fmla="*/ 96417374 h 1015"/>
              <a:gd name="T58" fmla="*/ 242606377 w 1020"/>
              <a:gd name="T59" fmla="*/ 77196149 h 1015"/>
              <a:gd name="T60" fmla="*/ 245352152 w 1020"/>
              <a:gd name="T61" fmla="*/ 88666745 h 1015"/>
              <a:gd name="T62" fmla="*/ 254587167 w 1020"/>
              <a:gd name="T63" fmla="*/ 93006986 h 1015"/>
              <a:gd name="T64" fmla="*/ 250843202 w 1020"/>
              <a:gd name="T65" fmla="*/ 104478139 h 1015"/>
              <a:gd name="T66" fmla="*/ 235618041 w 1020"/>
              <a:gd name="T67" fmla="*/ 111608495 h 1015"/>
              <a:gd name="T68" fmla="*/ 212904949 w 1020"/>
              <a:gd name="T69" fmla="*/ 163692496 h 1015"/>
              <a:gd name="T70" fmla="*/ 208412090 w 1020"/>
              <a:gd name="T71" fmla="*/ 142921145 h 1015"/>
              <a:gd name="T72" fmla="*/ 204418327 w 1020"/>
              <a:gd name="T73" fmla="*/ 150671774 h 1015"/>
              <a:gd name="T74" fmla="*/ 198927277 w 1020"/>
              <a:gd name="T75" fmla="*/ 140441167 h 1015"/>
              <a:gd name="T76" fmla="*/ 208911186 w 1020"/>
              <a:gd name="T77" fmla="*/ 127730025 h 1015"/>
              <a:gd name="T78" fmla="*/ 189442964 w 1020"/>
              <a:gd name="T79" fmla="*/ 125869763 h 1015"/>
              <a:gd name="T80" fmla="*/ 176963078 w 1020"/>
              <a:gd name="T81" fmla="*/ 111298358 h 1015"/>
              <a:gd name="T82" fmla="*/ 172969315 w 1020"/>
              <a:gd name="T83" fmla="*/ 119359123 h 1015"/>
              <a:gd name="T84" fmla="*/ 177462174 w 1020"/>
              <a:gd name="T85" fmla="*/ 125869763 h 1015"/>
              <a:gd name="T86" fmla="*/ 171472029 w 1020"/>
              <a:gd name="T87" fmla="*/ 130210003 h 1015"/>
              <a:gd name="T88" fmla="*/ 177212876 w 1020"/>
              <a:gd name="T89" fmla="*/ 137030779 h 1015"/>
              <a:gd name="T90" fmla="*/ 180707044 w 1020"/>
              <a:gd name="T91" fmla="*/ 166792747 h 1015"/>
              <a:gd name="T92" fmla="*/ 172969315 w 1020"/>
              <a:gd name="T93" fmla="*/ 161832790 h 1015"/>
              <a:gd name="T94" fmla="*/ 158243250 w 1020"/>
              <a:gd name="T95" fmla="*/ 185394256 h 1015"/>
              <a:gd name="T96" fmla="*/ 105828230 w 1020"/>
              <a:gd name="T97" fmla="*/ 232518300 h 1015"/>
              <a:gd name="T98" fmla="*/ 102084265 w 1020"/>
              <a:gd name="T99" fmla="*/ 291112384 h 1015"/>
              <a:gd name="T100" fmla="*/ 80120066 w 1020"/>
              <a:gd name="T101" fmla="*/ 314674406 h 1015"/>
              <a:gd name="T102" fmla="*/ 60651844 w 1020"/>
              <a:gd name="T103" fmla="*/ 269410624 h 1015"/>
              <a:gd name="T104" fmla="*/ 52664817 w 1020"/>
              <a:gd name="T105" fmla="*/ 233448153 h 1015"/>
              <a:gd name="T106" fmla="*/ 45675981 w 1020"/>
              <a:gd name="T107" fmla="*/ 225077251 h 1015"/>
              <a:gd name="T108" fmla="*/ 40184932 w 1020"/>
              <a:gd name="T109" fmla="*/ 159972528 h 1015"/>
              <a:gd name="T110" fmla="*/ 35941871 w 1020"/>
              <a:gd name="T111" fmla="*/ 157491993 h 1015"/>
              <a:gd name="T112" fmla="*/ 32946798 w 1020"/>
              <a:gd name="T113" fmla="*/ 172063397 h 1015"/>
              <a:gd name="T114" fmla="*/ 20466912 w 1020"/>
              <a:gd name="T115" fmla="*/ 175783365 h 1015"/>
              <a:gd name="T116" fmla="*/ 7737229 w 1020"/>
              <a:gd name="T117" fmla="*/ 158732539 h 1015"/>
              <a:gd name="T118" fmla="*/ 19967817 w 1020"/>
              <a:gd name="T119" fmla="*/ 149741364 h 1015"/>
              <a:gd name="T120" fmla="*/ 7737229 w 1020"/>
              <a:gd name="T121" fmla="*/ 153151752 h 1015"/>
              <a:gd name="T122" fmla="*/ 0 w 1020"/>
              <a:gd name="T123" fmla="*/ 143231282 h 10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20" h="1015">
                <a:moveTo>
                  <a:pt x="0" y="462"/>
                </a:moveTo>
                <a:lnTo>
                  <a:pt x="29" y="439"/>
                </a:lnTo>
                <a:lnTo>
                  <a:pt x="107" y="439"/>
                </a:lnTo>
                <a:lnTo>
                  <a:pt x="53" y="333"/>
                </a:lnTo>
                <a:lnTo>
                  <a:pt x="84" y="304"/>
                </a:lnTo>
                <a:lnTo>
                  <a:pt x="131" y="308"/>
                </a:lnTo>
                <a:lnTo>
                  <a:pt x="233" y="192"/>
                </a:lnTo>
                <a:lnTo>
                  <a:pt x="226" y="160"/>
                </a:lnTo>
                <a:lnTo>
                  <a:pt x="253" y="141"/>
                </a:lnTo>
                <a:lnTo>
                  <a:pt x="208" y="106"/>
                </a:lnTo>
                <a:lnTo>
                  <a:pt x="206" y="49"/>
                </a:lnTo>
                <a:lnTo>
                  <a:pt x="305" y="49"/>
                </a:lnTo>
                <a:lnTo>
                  <a:pt x="335" y="22"/>
                </a:lnTo>
                <a:lnTo>
                  <a:pt x="389" y="0"/>
                </a:lnTo>
                <a:lnTo>
                  <a:pt x="427" y="20"/>
                </a:lnTo>
                <a:lnTo>
                  <a:pt x="378" y="79"/>
                </a:lnTo>
                <a:lnTo>
                  <a:pt x="401" y="127"/>
                </a:lnTo>
                <a:lnTo>
                  <a:pt x="363" y="134"/>
                </a:lnTo>
                <a:lnTo>
                  <a:pt x="380" y="194"/>
                </a:lnTo>
                <a:lnTo>
                  <a:pt x="452" y="220"/>
                </a:lnTo>
                <a:lnTo>
                  <a:pt x="418" y="276"/>
                </a:lnTo>
                <a:lnTo>
                  <a:pt x="511" y="329"/>
                </a:lnTo>
                <a:lnTo>
                  <a:pt x="692" y="363"/>
                </a:lnTo>
                <a:lnTo>
                  <a:pt x="696" y="310"/>
                </a:lnTo>
                <a:lnTo>
                  <a:pt x="719" y="304"/>
                </a:lnTo>
                <a:lnTo>
                  <a:pt x="724" y="330"/>
                </a:lnTo>
                <a:lnTo>
                  <a:pt x="737" y="353"/>
                </a:lnTo>
                <a:lnTo>
                  <a:pt x="829" y="343"/>
                </a:lnTo>
                <a:lnTo>
                  <a:pt x="823" y="311"/>
                </a:lnTo>
                <a:lnTo>
                  <a:pt x="972" y="249"/>
                </a:lnTo>
                <a:lnTo>
                  <a:pt x="983" y="286"/>
                </a:lnTo>
                <a:lnTo>
                  <a:pt x="1020" y="300"/>
                </a:lnTo>
                <a:lnTo>
                  <a:pt x="1005" y="337"/>
                </a:lnTo>
                <a:lnTo>
                  <a:pt x="944" y="360"/>
                </a:lnTo>
                <a:lnTo>
                  <a:pt x="853" y="528"/>
                </a:lnTo>
                <a:lnTo>
                  <a:pt x="835" y="461"/>
                </a:lnTo>
                <a:lnTo>
                  <a:pt x="819" y="486"/>
                </a:lnTo>
                <a:lnTo>
                  <a:pt x="797" y="453"/>
                </a:lnTo>
                <a:lnTo>
                  <a:pt x="837" y="412"/>
                </a:lnTo>
                <a:lnTo>
                  <a:pt x="759" y="406"/>
                </a:lnTo>
                <a:lnTo>
                  <a:pt x="709" y="359"/>
                </a:lnTo>
                <a:lnTo>
                  <a:pt x="693" y="385"/>
                </a:lnTo>
                <a:lnTo>
                  <a:pt x="711" y="406"/>
                </a:lnTo>
                <a:lnTo>
                  <a:pt x="687" y="420"/>
                </a:lnTo>
                <a:lnTo>
                  <a:pt x="710" y="442"/>
                </a:lnTo>
                <a:lnTo>
                  <a:pt x="724" y="538"/>
                </a:lnTo>
                <a:lnTo>
                  <a:pt x="693" y="522"/>
                </a:lnTo>
                <a:lnTo>
                  <a:pt x="634" y="598"/>
                </a:lnTo>
                <a:lnTo>
                  <a:pt x="424" y="750"/>
                </a:lnTo>
                <a:lnTo>
                  <a:pt x="409" y="939"/>
                </a:lnTo>
                <a:lnTo>
                  <a:pt x="321" y="1015"/>
                </a:lnTo>
                <a:lnTo>
                  <a:pt x="243" y="869"/>
                </a:lnTo>
                <a:lnTo>
                  <a:pt x="211" y="753"/>
                </a:lnTo>
                <a:lnTo>
                  <a:pt x="183" y="726"/>
                </a:lnTo>
                <a:lnTo>
                  <a:pt x="161" y="516"/>
                </a:lnTo>
                <a:lnTo>
                  <a:pt x="144" y="508"/>
                </a:lnTo>
                <a:lnTo>
                  <a:pt x="132" y="555"/>
                </a:lnTo>
                <a:lnTo>
                  <a:pt x="82" y="567"/>
                </a:lnTo>
                <a:lnTo>
                  <a:pt x="31" y="512"/>
                </a:lnTo>
                <a:lnTo>
                  <a:pt x="80" y="483"/>
                </a:lnTo>
                <a:lnTo>
                  <a:pt x="31" y="494"/>
                </a:lnTo>
                <a:lnTo>
                  <a:pt x="0" y="4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8" name="Freeform 221"/>
          <p:cNvSpPr>
            <a:spLocks noChangeAspect="1"/>
          </p:cNvSpPr>
          <p:nvPr/>
        </p:nvSpPr>
        <p:spPr bwMode="auto">
          <a:xfrm>
            <a:off x="9630769" y="4086384"/>
            <a:ext cx="273050" cy="316283"/>
          </a:xfrm>
          <a:custGeom>
            <a:avLst/>
            <a:gdLst>
              <a:gd name="T0" fmla="*/ 0 w 377"/>
              <a:gd name="T1" fmla="*/ 0 h 394"/>
              <a:gd name="T2" fmla="*/ 21192493 w 377"/>
              <a:gd name="T3" fmla="*/ 5018683 h 394"/>
              <a:gd name="T4" fmla="*/ 48002463 w 377"/>
              <a:gd name="T5" fmla="*/ 37326211 h 394"/>
              <a:gd name="T6" fmla="*/ 69961504 w 377"/>
              <a:gd name="T7" fmla="*/ 49245373 h 394"/>
              <a:gd name="T8" fmla="*/ 67408198 w 377"/>
              <a:gd name="T9" fmla="*/ 58028208 h 394"/>
              <a:gd name="T10" fmla="*/ 75323296 w 377"/>
              <a:gd name="T11" fmla="*/ 57400943 h 394"/>
              <a:gd name="T12" fmla="*/ 74046390 w 377"/>
              <a:gd name="T13" fmla="*/ 69320105 h 394"/>
              <a:gd name="T14" fmla="*/ 96260610 w 377"/>
              <a:gd name="T15" fmla="*/ 92217532 h 394"/>
              <a:gd name="T16" fmla="*/ 93707304 w 377"/>
              <a:gd name="T17" fmla="*/ 123270529 h 394"/>
              <a:gd name="T18" fmla="*/ 84260121 w 377"/>
              <a:gd name="T19" fmla="*/ 123584161 h 394"/>
              <a:gd name="T20" fmla="*/ 64599207 w 377"/>
              <a:gd name="T21" fmla="*/ 105705418 h 394"/>
              <a:gd name="T22" fmla="*/ 32937804 w 377"/>
              <a:gd name="T23" fmla="*/ 43599424 h 394"/>
              <a:gd name="T24" fmla="*/ 0 w 377"/>
              <a:gd name="T25" fmla="*/ 0 h 3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7" h="394">
                <a:moveTo>
                  <a:pt x="0" y="0"/>
                </a:moveTo>
                <a:lnTo>
                  <a:pt x="83" y="16"/>
                </a:lnTo>
                <a:lnTo>
                  <a:pt x="188" y="119"/>
                </a:lnTo>
                <a:lnTo>
                  <a:pt x="274" y="157"/>
                </a:lnTo>
                <a:lnTo>
                  <a:pt x="264" y="185"/>
                </a:lnTo>
                <a:lnTo>
                  <a:pt x="295" y="183"/>
                </a:lnTo>
                <a:lnTo>
                  <a:pt x="290" y="221"/>
                </a:lnTo>
                <a:lnTo>
                  <a:pt x="377" y="294"/>
                </a:lnTo>
                <a:lnTo>
                  <a:pt x="367" y="393"/>
                </a:lnTo>
                <a:lnTo>
                  <a:pt x="330" y="394"/>
                </a:lnTo>
                <a:lnTo>
                  <a:pt x="253" y="337"/>
                </a:lnTo>
                <a:lnTo>
                  <a:pt x="129" y="139"/>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9" name="Freeform 222"/>
          <p:cNvSpPr>
            <a:spLocks noChangeAspect="1"/>
          </p:cNvSpPr>
          <p:nvPr/>
        </p:nvSpPr>
        <p:spPr bwMode="auto">
          <a:xfrm>
            <a:off x="9885617" y="4404941"/>
            <a:ext cx="229816" cy="79640"/>
          </a:xfrm>
          <a:custGeom>
            <a:avLst/>
            <a:gdLst>
              <a:gd name="T0" fmla="*/ 0 w 315"/>
              <a:gd name="T1" fmla="*/ 8819925 h 99"/>
              <a:gd name="T2" fmla="*/ 5440769 w 315"/>
              <a:gd name="T3" fmla="*/ 0 h 99"/>
              <a:gd name="T4" fmla="*/ 62699402 w 315"/>
              <a:gd name="T5" fmla="*/ 9765057 h 99"/>
              <a:gd name="T6" fmla="*/ 68399255 w 315"/>
              <a:gd name="T7" fmla="*/ 17639849 h 99"/>
              <a:gd name="T8" fmla="*/ 80058046 w 315"/>
              <a:gd name="T9" fmla="*/ 20474685 h 99"/>
              <a:gd name="T10" fmla="*/ 81612551 w 315"/>
              <a:gd name="T11" fmla="*/ 31184313 h 99"/>
              <a:gd name="T12" fmla="*/ 14249633 w 315"/>
              <a:gd name="T13" fmla="*/ 16064442 h 99"/>
              <a:gd name="T14" fmla="*/ 0 w 315"/>
              <a:gd name="T15" fmla="*/ 8819925 h 9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5" h="99">
                <a:moveTo>
                  <a:pt x="0" y="28"/>
                </a:moveTo>
                <a:lnTo>
                  <a:pt x="21" y="0"/>
                </a:lnTo>
                <a:lnTo>
                  <a:pt x="242" y="31"/>
                </a:lnTo>
                <a:lnTo>
                  <a:pt x="264" y="56"/>
                </a:lnTo>
                <a:lnTo>
                  <a:pt x="309" y="65"/>
                </a:lnTo>
                <a:lnTo>
                  <a:pt x="315" y="99"/>
                </a:lnTo>
                <a:lnTo>
                  <a:pt x="55" y="51"/>
                </a:lnTo>
                <a:lnTo>
                  <a:pt x="0" y="2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0" name="Freeform 223"/>
          <p:cNvSpPr>
            <a:spLocks noChangeAspect="1"/>
          </p:cNvSpPr>
          <p:nvPr/>
        </p:nvSpPr>
        <p:spPr bwMode="auto">
          <a:xfrm>
            <a:off x="9978907" y="4120516"/>
            <a:ext cx="245744" cy="234368"/>
          </a:xfrm>
          <a:custGeom>
            <a:avLst/>
            <a:gdLst>
              <a:gd name="T0" fmla="*/ 0 w 342"/>
              <a:gd name="T1" fmla="*/ 41360108 h 291"/>
              <a:gd name="T2" fmla="*/ 5780171 w 342"/>
              <a:gd name="T3" fmla="*/ 29362485 h 291"/>
              <a:gd name="T4" fmla="*/ 12817141 w 342"/>
              <a:gd name="T5" fmla="*/ 36624440 h 291"/>
              <a:gd name="T6" fmla="*/ 39205401 w 342"/>
              <a:gd name="T7" fmla="*/ 33782928 h 291"/>
              <a:gd name="T8" fmla="*/ 47750329 w 342"/>
              <a:gd name="T9" fmla="*/ 29994057 h 291"/>
              <a:gd name="T10" fmla="*/ 59311172 w 342"/>
              <a:gd name="T11" fmla="*/ 0 h 291"/>
              <a:gd name="T12" fmla="*/ 74389749 w 342"/>
              <a:gd name="T13" fmla="*/ 947358 h 291"/>
              <a:gd name="T14" fmla="*/ 71122674 w 342"/>
              <a:gd name="T15" fmla="*/ 8840324 h 291"/>
              <a:gd name="T16" fmla="*/ 85950592 w 342"/>
              <a:gd name="T17" fmla="*/ 36624440 h 291"/>
              <a:gd name="T18" fmla="*/ 77657325 w 342"/>
              <a:gd name="T19" fmla="*/ 34730286 h 291"/>
              <a:gd name="T20" fmla="*/ 62829407 w 342"/>
              <a:gd name="T21" fmla="*/ 65986925 h 291"/>
              <a:gd name="T22" fmla="*/ 60818629 w 342"/>
              <a:gd name="T23" fmla="*/ 85878076 h 291"/>
              <a:gd name="T24" fmla="*/ 51268563 w 342"/>
              <a:gd name="T25" fmla="*/ 91876887 h 291"/>
              <a:gd name="T26" fmla="*/ 34933188 w 342"/>
              <a:gd name="T27" fmla="*/ 80195050 h 291"/>
              <a:gd name="T28" fmla="*/ 25131963 w 342"/>
              <a:gd name="T29" fmla="*/ 85562290 h 291"/>
              <a:gd name="T30" fmla="*/ 23875164 w 342"/>
              <a:gd name="T31" fmla="*/ 76090393 h 291"/>
              <a:gd name="T32" fmla="*/ 10304045 w 342"/>
              <a:gd name="T33" fmla="*/ 77985110 h 291"/>
              <a:gd name="T34" fmla="*/ 0 w 342"/>
              <a:gd name="T35" fmla="*/ 41360108 h 2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2" h="291">
                <a:moveTo>
                  <a:pt x="0" y="131"/>
                </a:moveTo>
                <a:lnTo>
                  <a:pt x="23" y="93"/>
                </a:lnTo>
                <a:lnTo>
                  <a:pt x="51" y="116"/>
                </a:lnTo>
                <a:lnTo>
                  <a:pt x="156" y="107"/>
                </a:lnTo>
                <a:lnTo>
                  <a:pt x="190" y="95"/>
                </a:lnTo>
                <a:lnTo>
                  <a:pt x="236" y="0"/>
                </a:lnTo>
                <a:lnTo>
                  <a:pt x="296" y="3"/>
                </a:lnTo>
                <a:lnTo>
                  <a:pt x="283" y="28"/>
                </a:lnTo>
                <a:lnTo>
                  <a:pt x="342" y="116"/>
                </a:lnTo>
                <a:lnTo>
                  <a:pt x="309" y="110"/>
                </a:lnTo>
                <a:lnTo>
                  <a:pt x="250" y="209"/>
                </a:lnTo>
                <a:lnTo>
                  <a:pt x="242" y="272"/>
                </a:lnTo>
                <a:lnTo>
                  <a:pt x="204" y="291"/>
                </a:lnTo>
                <a:lnTo>
                  <a:pt x="139" y="254"/>
                </a:lnTo>
                <a:lnTo>
                  <a:pt x="100" y="271"/>
                </a:lnTo>
                <a:lnTo>
                  <a:pt x="95" y="241"/>
                </a:lnTo>
                <a:lnTo>
                  <a:pt x="41" y="247"/>
                </a:lnTo>
                <a:lnTo>
                  <a:pt x="0" y="1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1" name="Freeform 224"/>
          <p:cNvSpPr>
            <a:spLocks noChangeAspect="1"/>
          </p:cNvSpPr>
          <p:nvPr/>
        </p:nvSpPr>
        <p:spPr bwMode="auto">
          <a:xfrm>
            <a:off x="10174595" y="4475481"/>
            <a:ext cx="59162" cy="15928"/>
          </a:xfrm>
          <a:custGeom>
            <a:avLst/>
            <a:gdLst>
              <a:gd name="T0" fmla="*/ 0 w 84"/>
              <a:gd name="T1" fmla="*/ 1120195 h 21"/>
              <a:gd name="T2" fmla="*/ 2172834 w 84"/>
              <a:gd name="T3" fmla="*/ 5879835 h 21"/>
              <a:gd name="T4" fmla="*/ 20281257 w 84"/>
              <a:gd name="T5" fmla="*/ 1680029 h 21"/>
              <a:gd name="T6" fmla="*/ 6518993 w 84"/>
              <a:gd name="T7" fmla="*/ 0 h 21"/>
              <a:gd name="T8" fmla="*/ 0 w 84"/>
              <a:gd name="T9" fmla="*/ 1120195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21">
                <a:moveTo>
                  <a:pt x="0" y="4"/>
                </a:moveTo>
                <a:lnTo>
                  <a:pt x="9" y="21"/>
                </a:lnTo>
                <a:lnTo>
                  <a:pt x="84" y="6"/>
                </a:lnTo>
                <a:lnTo>
                  <a:pt x="27" y="0"/>
                </a:lnTo>
                <a:lnTo>
                  <a:pt x="0" y="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2" name="Freeform 225"/>
          <p:cNvSpPr>
            <a:spLocks noChangeAspect="1"/>
          </p:cNvSpPr>
          <p:nvPr/>
        </p:nvSpPr>
        <p:spPr bwMode="auto">
          <a:xfrm>
            <a:off x="10224653" y="4191053"/>
            <a:ext cx="157005" cy="202512"/>
          </a:xfrm>
          <a:custGeom>
            <a:avLst/>
            <a:gdLst>
              <a:gd name="T0" fmla="*/ 0 w 214"/>
              <a:gd name="T1" fmla="*/ 46721828 h 254"/>
              <a:gd name="T2" fmla="*/ 7073903 w 214"/>
              <a:gd name="T3" fmla="*/ 61264479 h 254"/>
              <a:gd name="T4" fmla="*/ 4715764 w 214"/>
              <a:gd name="T5" fmla="*/ 75497298 h 254"/>
              <a:gd name="T6" fmla="*/ 13886245 w 214"/>
              <a:gd name="T7" fmla="*/ 78591728 h 254"/>
              <a:gd name="T8" fmla="*/ 13100028 w 214"/>
              <a:gd name="T9" fmla="*/ 49506425 h 254"/>
              <a:gd name="T10" fmla="*/ 18864082 w 214"/>
              <a:gd name="T11" fmla="*/ 46721828 h 254"/>
              <a:gd name="T12" fmla="*/ 19911859 w 214"/>
              <a:gd name="T13" fmla="*/ 57860774 h 254"/>
              <a:gd name="T14" fmla="*/ 24890207 w 214"/>
              <a:gd name="T15" fmla="*/ 70546656 h 254"/>
              <a:gd name="T16" fmla="*/ 34845880 w 214"/>
              <a:gd name="T17" fmla="*/ 64977461 h 254"/>
              <a:gd name="T18" fmla="*/ 22794141 w 214"/>
              <a:gd name="T19" fmla="*/ 37748927 h 254"/>
              <a:gd name="T20" fmla="*/ 41396151 w 214"/>
              <a:gd name="T21" fmla="*/ 25990873 h 254"/>
              <a:gd name="T22" fmla="*/ 16243871 w 214"/>
              <a:gd name="T23" fmla="*/ 33416837 h 254"/>
              <a:gd name="T24" fmla="*/ 12575884 w 214"/>
              <a:gd name="T25" fmla="*/ 16089588 h 254"/>
              <a:gd name="T26" fmla="*/ 49256270 w 214"/>
              <a:gd name="T27" fmla="*/ 14233375 h 254"/>
              <a:gd name="T28" fmla="*/ 56068100 w 214"/>
              <a:gd name="T29" fmla="*/ 0 h 254"/>
              <a:gd name="T30" fmla="*/ 45064138 w 214"/>
              <a:gd name="T31" fmla="*/ 8972901 h 254"/>
              <a:gd name="T32" fmla="*/ 18864082 w 214"/>
              <a:gd name="T33" fmla="*/ 4332090 h 254"/>
              <a:gd name="T34" fmla="*/ 9956185 w 214"/>
              <a:gd name="T35" fmla="*/ 10829670 h 254"/>
              <a:gd name="T36" fmla="*/ 0 w 214"/>
              <a:gd name="T37" fmla="*/ 46721828 h 2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4" h="254">
                <a:moveTo>
                  <a:pt x="0" y="151"/>
                </a:moveTo>
                <a:lnTo>
                  <a:pt x="27" y="198"/>
                </a:lnTo>
                <a:lnTo>
                  <a:pt x="18" y="244"/>
                </a:lnTo>
                <a:lnTo>
                  <a:pt x="53" y="254"/>
                </a:lnTo>
                <a:lnTo>
                  <a:pt x="50" y="160"/>
                </a:lnTo>
                <a:lnTo>
                  <a:pt x="72" y="151"/>
                </a:lnTo>
                <a:lnTo>
                  <a:pt x="76" y="187"/>
                </a:lnTo>
                <a:lnTo>
                  <a:pt x="95" y="228"/>
                </a:lnTo>
                <a:lnTo>
                  <a:pt x="133" y="210"/>
                </a:lnTo>
                <a:lnTo>
                  <a:pt x="87" y="122"/>
                </a:lnTo>
                <a:lnTo>
                  <a:pt x="158" y="84"/>
                </a:lnTo>
                <a:lnTo>
                  <a:pt x="62" y="108"/>
                </a:lnTo>
                <a:lnTo>
                  <a:pt x="48" y="52"/>
                </a:lnTo>
                <a:lnTo>
                  <a:pt x="188" y="46"/>
                </a:lnTo>
                <a:lnTo>
                  <a:pt x="214" y="0"/>
                </a:lnTo>
                <a:lnTo>
                  <a:pt x="172" y="29"/>
                </a:lnTo>
                <a:lnTo>
                  <a:pt x="72" y="14"/>
                </a:lnTo>
                <a:lnTo>
                  <a:pt x="38" y="35"/>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3" name="Freeform 226"/>
          <p:cNvSpPr>
            <a:spLocks noChangeAspect="1"/>
          </p:cNvSpPr>
          <p:nvPr/>
        </p:nvSpPr>
        <p:spPr bwMode="auto">
          <a:xfrm>
            <a:off x="10345251" y="4475481"/>
            <a:ext cx="84191" cy="50059"/>
          </a:xfrm>
          <a:custGeom>
            <a:avLst/>
            <a:gdLst>
              <a:gd name="T0" fmla="*/ 0 w 120"/>
              <a:gd name="T1" fmla="*/ 10970748 h 65"/>
              <a:gd name="T2" fmla="*/ 1197745 w 120"/>
              <a:gd name="T3" fmla="*/ 18765471 h 65"/>
              <a:gd name="T4" fmla="*/ 28750293 w 120"/>
              <a:gd name="T5" fmla="*/ 0 h 65"/>
              <a:gd name="T6" fmla="*/ 8145843 w 120"/>
              <a:gd name="T7" fmla="*/ 5773908 h 65"/>
              <a:gd name="T8" fmla="*/ 0 w 120"/>
              <a:gd name="T9" fmla="*/ 1097074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65">
                <a:moveTo>
                  <a:pt x="0" y="38"/>
                </a:moveTo>
                <a:lnTo>
                  <a:pt x="5" y="65"/>
                </a:lnTo>
                <a:lnTo>
                  <a:pt x="120" y="0"/>
                </a:lnTo>
                <a:lnTo>
                  <a:pt x="34" y="20"/>
                </a:lnTo>
                <a:lnTo>
                  <a:pt x="0" y="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4" name="Freeform 227"/>
          <p:cNvSpPr>
            <a:spLocks noChangeAspect="1"/>
          </p:cNvSpPr>
          <p:nvPr/>
        </p:nvSpPr>
        <p:spPr bwMode="auto">
          <a:xfrm>
            <a:off x="10436266" y="4181950"/>
            <a:ext cx="27305" cy="81915"/>
          </a:xfrm>
          <a:custGeom>
            <a:avLst/>
            <a:gdLst>
              <a:gd name="T0" fmla="*/ 0 w 40"/>
              <a:gd name="T1" fmla="*/ 11172825 h 104"/>
              <a:gd name="T2" fmla="*/ 2041208 w 40"/>
              <a:gd name="T3" fmla="*/ 25063572 h 104"/>
              <a:gd name="T4" fmla="*/ 7258050 w 40"/>
              <a:gd name="T5" fmla="*/ 31405024 h 104"/>
              <a:gd name="T6" fmla="*/ 3855720 w 40"/>
              <a:gd name="T7" fmla="*/ 18118199 h 104"/>
              <a:gd name="T8" fmla="*/ 9072563 w 40"/>
              <a:gd name="T9" fmla="*/ 16608669 h 104"/>
              <a:gd name="T10" fmla="*/ 8619173 w 40"/>
              <a:gd name="T11" fmla="*/ 6643138 h 104"/>
              <a:gd name="T12" fmla="*/ 2041208 w 40"/>
              <a:gd name="T13" fmla="*/ 12984590 h 104"/>
              <a:gd name="T14" fmla="*/ 4762976 w 40"/>
              <a:gd name="T15" fmla="*/ 0 h 104"/>
              <a:gd name="T16" fmla="*/ 0 w 40"/>
              <a:gd name="T17" fmla="*/ 11172825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104">
                <a:moveTo>
                  <a:pt x="0" y="37"/>
                </a:moveTo>
                <a:lnTo>
                  <a:pt x="9" y="83"/>
                </a:lnTo>
                <a:lnTo>
                  <a:pt x="32" y="104"/>
                </a:lnTo>
                <a:lnTo>
                  <a:pt x="17" y="60"/>
                </a:lnTo>
                <a:lnTo>
                  <a:pt x="40" y="55"/>
                </a:lnTo>
                <a:lnTo>
                  <a:pt x="38" y="22"/>
                </a:lnTo>
                <a:lnTo>
                  <a:pt x="9" y="43"/>
                </a:lnTo>
                <a:lnTo>
                  <a:pt x="21" y="0"/>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5" name="Freeform 228"/>
          <p:cNvSpPr>
            <a:spLocks noChangeAspect="1"/>
          </p:cNvSpPr>
          <p:nvPr/>
        </p:nvSpPr>
        <p:spPr bwMode="auto">
          <a:xfrm>
            <a:off x="10447643" y="4316202"/>
            <a:ext cx="70539" cy="25029"/>
          </a:xfrm>
          <a:custGeom>
            <a:avLst/>
            <a:gdLst>
              <a:gd name="T0" fmla="*/ 0 w 99"/>
              <a:gd name="T1" fmla="*/ 3640033 h 33"/>
              <a:gd name="T2" fmla="*/ 13591239 w 99"/>
              <a:gd name="T3" fmla="*/ 0 h 33"/>
              <a:gd name="T4" fmla="*/ 24463832 w 99"/>
              <a:gd name="T5" fmla="*/ 9240044 h 33"/>
              <a:gd name="T6" fmla="*/ 0 w 99"/>
              <a:gd name="T7" fmla="*/ 36400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33">
                <a:moveTo>
                  <a:pt x="0" y="13"/>
                </a:moveTo>
                <a:lnTo>
                  <a:pt x="55" y="0"/>
                </a:lnTo>
                <a:lnTo>
                  <a:pt x="99" y="33"/>
                </a:lnTo>
                <a:lnTo>
                  <a:pt x="0" y="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6" name="Freeform 229"/>
          <p:cNvSpPr>
            <a:spLocks noChangeAspect="1"/>
          </p:cNvSpPr>
          <p:nvPr/>
        </p:nvSpPr>
        <p:spPr bwMode="auto">
          <a:xfrm>
            <a:off x="10520457" y="4250215"/>
            <a:ext cx="261674" cy="241195"/>
          </a:xfrm>
          <a:custGeom>
            <a:avLst/>
            <a:gdLst>
              <a:gd name="T0" fmla="*/ 0 w 362"/>
              <a:gd name="T1" fmla="*/ 11641265 h 300"/>
              <a:gd name="T2" fmla="*/ 13225731 w 362"/>
              <a:gd name="T3" fmla="*/ 20451022 h 300"/>
              <a:gd name="T4" fmla="*/ 26705134 w 362"/>
              <a:gd name="T5" fmla="*/ 18562976 h 300"/>
              <a:gd name="T6" fmla="*/ 9664744 w 362"/>
              <a:gd name="T7" fmla="*/ 25170014 h 300"/>
              <a:gd name="T8" fmla="*/ 18058103 w 362"/>
              <a:gd name="T9" fmla="*/ 40586808 h 300"/>
              <a:gd name="T10" fmla="*/ 25942101 w 362"/>
              <a:gd name="T11" fmla="*/ 27372733 h 300"/>
              <a:gd name="T12" fmla="*/ 31283330 w 362"/>
              <a:gd name="T13" fmla="*/ 40586808 h 300"/>
              <a:gd name="T14" fmla="*/ 64601582 w 362"/>
              <a:gd name="T15" fmla="*/ 54745467 h 300"/>
              <a:gd name="T16" fmla="*/ 72486084 w 362"/>
              <a:gd name="T17" fmla="*/ 77712761 h 300"/>
              <a:gd name="T18" fmla="*/ 66127647 w 362"/>
              <a:gd name="T19" fmla="*/ 76454624 h 300"/>
              <a:gd name="T20" fmla="*/ 61295275 w 362"/>
              <a:gd name="T21" fmla="*/ 87781215 h 300"/>
              <a:gd name="T22" fmla="*/ 81133115 w 362"/>
              <a:gd name="T23" fmla="*/ 82746988 h 300"/>
              <a:gd name="T24" fmla="*/ 92069749 w 362"/>
              <a:gd name="T25" fmla="*/ 94388252 h 300"/>
              <a:gd name="T26" fmla="*/ 90797859 w 362"/>
              <a:gd name="T27" fmla="*/ 23911878 h 300"/>
              <a:gd name="T28" fmla="*/ 62058308 w 362"/>
              <a:gd name="T29" fmla="*/ 11641265 h 300"/>
              <a:gd name="T30" fmla="*/ 39167833 w 362"/>
              <a:gd name="T31" fmla="*/ 32406399 h 300"/>
              <a:gd name="T32" fmla="*/ 29757265 w 362"/>
              <a:gd name="T33" fmla="*/ 21709158 h 300"/>
              <a:gd name="T34" fmla="*/ 26959815 w 362"/>
              <a:gd name="T35" fmla="*/ 4404879 h 300"/>
              <a:gd name="T36" fmla="*/ 13225731 w 362"/>
              <a:gd name="T37" fmla="*/ 0 h 300"/>
              <a:gd name="T38" fmla="*/ 0 w 362"/>
              <a:gd name="T39" fmla="*/ 11641265 h 3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2" h="300">
                <a:moveTo>
                  <a:pt x="0" y="37"/>
                </a:moveTo>
                <a:lnTo>
                  <a:pt x="52" y="65"/>
                </a:lnTo>
                <a:lnTo>
                  <a:pt x="105" y="59"/>
                </a:lnTo>
                <a:lnTo>
                  <a:pt x="38" y="80"/>
                </a:lnTo>
                <a:lnTo>
                  <a:pt x="71" y="129"/>
                </a:lnTo>
                <a:lnTo>
                  <a:pt x="102" y="87"/>
                </a:lnTo>
                <a:lnTo>
                  <a:pt x="123" y="129"/>
                </a:lnTo>
                <a:lnTo>
                  <a:pt x="254" y="174"/>
                </a:lnTo>
                <a:lnTo>
                  <a:pt x="285" y="247"/>
                </a:lnTo>
                <a:lnTo>
                  <a:pt x="260" y="243"/>
                </a:lnTo>
                <a:lnTo>
                  <a:pt x="241" y="279"/>
                </a:lnTo>
                <a:lnTo>
                  <a:pt x="319" y="263"/>
                </a:lnTo>
                <a:lnTo>
                  <a:pt x="362" y="300"/>
                </a:lnTo>
                <a:lnTo>
                  <a:pt x="357" y="76"/>
                </a:lnTo>
                <a:lnTo>
                  <a:pt x="244" y="37"/>
                </a:lnTo>
                <a:lnTo>
                  <a:pt x="154" y="103"/>
                </a:lnTo>
                <a:lnTo>
                  <a:pt x="117" y="69"/>
                </a:lnTo>
                <a:lnTo>
                  <a:pt x="106" y="14"/>
                </a:lnTo>
                <a:lnTo>
                  <a:pt x="52" y="0"/>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7" name="Freeform 230"/>
          <p:cNvSpPr>
            <a:spLocks noChangeAspect="1"/>
          </p:cNvSpPr>
          <p:nvPr/>
        </p:nvSpPr>
        <p:spPr bwMode="auto">
          <a:xfrm>
            <a:off x="10529559" y="4434523"/>
            <a:ext cx="11377" cy="20478"/>
          </a:xfrm>
          <a:custGeom>
            <a:avLst/>
            <a:gdLst>
              <a:gd name="T0" fmla="*/ 0 w 16"/>
              <a:gd name="T1" fmla="*/ 7850707 h 26"/>
              <a:gd name="T2" fmla="*/ 2461276 w 16"/>
              <a:gd name="T3" fmla="*/ 0 h 26"/>
              <a:gd name="T4" fmla="*/ 3938240 w 16"/>
              <a:gd name="T5" fmla="*/ 4529529 h 26"/>
              <a:gd name="T6" fmla="*/ 0 w 16"/>
              <a:gd name="T7" fmla="*/ 7850707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6">
                <a:moveTo>
                  <a:pt x="0" y="26"/>
                </a:moveTo>
                <a:lnTo>
                  <a:pt x="10" y="0"/>
                </a:lnTo>
                <a:lnTo>
                  <a:pt x="16" y="15"/>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8" name="Freeform 231"/>
          <p:cNvSpPr>
            <a:spLocks noChangeAspect="1"/>
          </p:cNvSpPr>
          <p:nvPr/>
        </p:nvSpPr>
        <p:spPr bwMode="auto">
          <a:xfrm>
            <a:off x="8354262" y="3082926"/>
            <a:ext cx="477838" cy="452807"/>
          </a:xfrm>
          <a:custGeom>
            <a:avLst/>
            <a:gdLst>
              <a:gd name="T0" fmla="*/ 0 w 665"/>
              <a:gd name="T1" fmla="*/ 5587798 h 567"/>
              <a:gd name="T2" fmla="*/ 4523874 w 665"/>
              <a:gd name="T3" fmla="*/ 0 h 567"/>
              <a:gd name="T4" fmla="*/ 17341014 w 665"/>
              <a:gd name="T5" fmla="*/ 13348536 h 567"/>
              <a:gd name="T6" fmla="*/ 32922411 w 665"/>
              <a:gd name="T7" fmla="*/ 2793620 h 567"/>
              <a:gd name="T8" fmla="*/ 34430368 w 665"/>
              <a:gd name="T9" fmla="*/ 13038195 h 567"/>
              <a:gd name="T10" fmla="*/ 41718497 w 665"/>
              <a:gd name="T11" fmla="*/ 16453054 h 567"/>
              <a:gd name="T12" fmla="*/ 43478116 w 665"/>
              <a:gd name="T13" fmla="*/ 28249330 h 567"/>
              <a:gd name="T14" fmla="*/ 66599301 w 665"/>
              <a:gd name="T15" fmla="*/ 40355947 h 567"/>
              <a:gd name="T16" fmla="*/ 87709709 w 665"/>
              <a:gd name="T17" fmla="*/ 36941646 h 567"/>
              <a:gd name="T18" fmla="*/ 85950592 w 665"/>
              <a:gd name="T19" fmla="*/ 30111930 h 567"/>
              <a:gd name="T20" fmla="*/ 113092832 w 665"/>
              <a:gd name="T21" fmla="*/ 18625993 h 567"/>
              <a:gd name="T22" fmla="*/ 148528839 w 665"/>
              <a:gd name="T23" fmla="*/ 38804245 h 567"/>
              <a:gd name="T24" fmla="*/ 149785137 w 665"/>
              <a:gd name="T25" fmla="*/ 49668944 h 567"/>
              <a:gd name="T26" fmla="*/ 143753807 w 665"/>
              <a:gd name="T27" fmla="*/ 70157536 h 567"/>
              <a:gd name="T28" fmla="*/ 144507786 w 665"/>
              <a:gd name="T29" fmla="*/ 98406867 h 567"/>
              <a:gd name="T30" fmla="*/ 153806191 w 665"/>
              <a:gd name="T31" fmla="*/ 107099182 h 567"/>
              <a:gd name="T32" fmla="*/ 146518062 w 665"/>
              <a:gd name="T33" fmla="*/ 121378739 h 567"/>
              <a:gd name="T34" fmla="*/ 167126151 w 665"/>
              <a:gd name="T35" fmla="*/ 153353268 h 567"/>
              <a:gd name="T36" fmla="*/ 153555032 w 665"/>
              <a:gd name="T37" fmla="*/ 176014800 h 567"/>
              <a:gd name="T38" fmla="*/ 116108747 w 665"/>
              <a:gd name="T39" fmla="*/ 168564403 h 567"/>
              <a:gd name="T40" fmla="*/ 107563820 w 665"/>
              <a:gd name="T41" fmla="*/ 153663608 h 567"/>
              <a:gd name="T42" fmla="*/ 82180697 w 665"/>
              <a:gd name="T43" fmla="*/ 158630726 h 567"/>
              <a:gd name="T44" fmla="*/ 63332226 w 665"/>
              <a:gd name="T45" fmla="*/ 144971850 h 567"/>
              <a:gd name="T46" fmla="*/ 50766245 w 665"/>
              <a:gd name="T47" fmla="*/ 117963881 h 567"/>
              <a:gd name="T48" fmla="*/ 41216179 w 665"/>
              <a:gd name="T49" fmla="*/ 113618002 h 567"/>
              <a:gd name="T50" fmla="*/ 38954242 w 665"/>
              <a:gd name="T51" fmla="*/ 119205799 h 567"/>
              <a:gd name="T52" fmla="*/ 27142239 w 665"/>
              <a:gd name="T53" fmla="*/ 91888048 h 567"/>
              <a:gd name="T54" fmla="*/ 11058024 w 665"/>
              <a:gd name="T55" fmla="*/ 75434994 h 567"/>
              <a:gd name="T56" fmla="*/ 18597312 w 665"/>
              <a:gd name="T57" fmla="*/ 49668944 h 567"/>
              <a:gd name="T58" fmla="*/ 11812003 w 665"/>
              <a:gd name="T59" fmla="*/ 46564983 h 567"/>
              <a:gd name="T60" fmla="*/ 5529012 w 665"/>
              <a:gd name="T61" fmla="*/ 32595210 h 567"/>
              <a:gd name="T62" fmla="*/ 0 w 665"/>
              <a:gd name="T63" fmla="*/ 5587798 h 5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5" h="567">
                <a:moveTo>
                  <a:pt x="0" y="18"/>
                </a:moveTo>
                <a:lnTo>
                  <a:pt x="18" y="0"/>
                </a:lnTo>
                <a:lnTo>
                  <a:pt x="69" y="43"/>
                </a:lnTo>
                <a:lnTo>
                  <a:pt x="131" y="9"/>
                </a:lnTo>
                <a:lnTo>
                  <a:pt x="137" y="42"/>
                </a:lnTo>
                <a:lnTo>
                  <a:pt x="166" y="53"/>
                </a:lnTo>
                <a:lnTo>
                  <a:pt x="173" y="91"/>
                </a:lnTo>
                <a:lnTo>
                  <a:pt x="265" y="130"/>
                </a:lnTo>
                <a:lnTo>
                  <a:pt x="349" y="119"/>
                </a:lnTo>
                <a:lnTo>
                  <a:pt x="342" y="97"/>
                </a:lnTo>
                <a:lnTo>
                  <a:pt x="450" y="60"/>
                </a:lnTo>
                <a:lnTo>
                  <a:pt x="591" y="125"/>
                </a:lnTo>
                <a:lnTo>
                  <a:pt x="596" y="160"/>
                </a:lnTo>
                <a:lnTo>
                  <a:pt x="572" y="226"/>
                </a:lnTo>
                <a:lnTo>
                  <a:pt x="575" y="317"/>
                </a:lnTo>
                <a:lnTo>
                  <a:pt x="612" y="345"/>
                </a:lnTo>
                <a:lnTo>
                  <a:pt x="583" y="391"/>
                </a:lnTo>
                <a:lnTo>
                  <a:pt x="665" y="494"/>
                </a:lnTo>
                <a:lnTo>
                  <a:pt x="611" y="567"/>
                </a:lnTo>
                <a:lnTo>
                  <a:pt x="462" y="543"/>
                </a:lnTo>
                <a:lnTo>
                  <a:pt x="428" y="495"/>
                </a:lnTo>
                <a:lnTo>
                  <a:pt x="327" y="511"/>
                </a:lnTo>
                <a:lnTo>
                  <a:pt x="252" y="467"/>
                </a:lnTo>
                <a:lnTo>
                  <a:pt x="202" y="380"/>
                </a:lnTo>
                <a:lnTo>
                  <a:pt x="164" y="366"/>
                </a:lnTo>
                <a:lnTo>
                  <a:pt x="155" y="384"/>
                </a:lnTo>
                <a:lnTo>
                  <a:pt x="108" y="296"/>
                </a:lnTo>
                <a:lnTo>
                  <a:pt x="44" y="243"/>
                </a:lnTo>
                <a:lnTo>
                  <a:pt x="74" y="160"/>
                </a:lnTo>
                <a:lnTo>
                  <a:pt x="47" y="150"/>
                </a:lnTo>
                <a:lnTo>
                  <a:pt x="22" y="105"/>
                </a:lnTo>
                <a:lnTo>
                  <a:pt x="0" y="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9" name="Freeform 232"/>
          <p:cNvSpPr>
            <a:spLocks noChangeAspect="1"/>
          </p:cNvSpPr>
          <p:nvPr/>
        </p:nvSpPr>
        <p:spPr bwMode="auto">
          <a:xfrm>
            <a:off x="8222287" y="3167117"/>
            <a:ext cx="245744" cy="252573"/>
          </a:xfrm>
          <a:custGeom>
            <a:avLst/>
            <a:gdLst>
              <a:gd name="T0" fmla="*/ 0 w 345"/>
              <a:gd name="T1" fmla="*/ 47879030 h 315"/>
              <a:gd name="T2" fmla="*/ 4198289 w 345"/>
              <a:gd name="T3" fmla="*/ 61960966 h 315"/>
              <a:gd name="T4" fmla="*/ 42724843 w 345"/>
              <a:gd name="T5" fmla="*/ 83866759 h 315"/>
              <a:gd name="T6" fmla="*/ 43218818 w 345"/>
              <a:gd name="T7" fmla="*/ 92002765 h 315"/>
              <a:gd name="T8" fmla="*/ 52109867 w 345"/>
              <a:gd name="T9" fmla="*/ 97322720 h 315"/>
              <a:gd name="T10" fmla="*/ 67915569 w 345"/>
              <a:gd name="T11" fmla="*/ 98574671 h 315"/>
              <a:gd name="T12" fmla="*/ 80510932 w 345"/>
              <a:gd name="T13" fmla="*/ 88560738 h 315"/>
              <a:gd name="T14" fmla="*/ 85203196 w 345"/>
              <a:gd name="T15" fmla="*/ 87308787 h 315"/>
              <a:gd name="T16" fmla="*/ 73595782 w 345"/>
              <a:gd name="T17" fmla="*/ 59770890 h 315"/>
              <a:gd name="T18" fmla="*/ 57790080 w 345"/>
              <a:gd name="T19" fmla="*/ 43185051 h 315"/>
              <a:gd name="T20" fmla="*/ 65199205 w 345"/>
              <a:gd name="T21" fmla="*/ 17211255 h 315"/>
              <a:gd name="T22" fmla="*/ 58531042 w 345"/>
              <a:gd name="T23" fmla="*/ 14081936 h 315"/>
              <a:gd name="T24" fmla="*/ 52356854 w 345"/>
              <a:gd name="T25" fmla="*/ 0 h 315"/>
              <a:gd name="T26" fmla="*/ 33340316 w 345"/>
              <a:gd name="T27" fmla="*/ 1251951 h 315"/>
              <a:gd name="T28" fmla="*/ 23955789 w 345"/>
              <a:gd name="T29" fmla="*/ 10013933 h 315"/>
              <a:gd name="T30" fmla="*/ 20744953 w 345"/>
              <a:gd name="T31" fmla="*/ 33797094 h 315"/>
              <a:gd name="T32" fmla="*/ 0 w 345"/>
              <a:gd name="T33" fmla="*/ 47879030 h 3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5" h="315">
                <a:moveTo>
                  <a:pt x="0" y="153"/>
                </a:moveTo>
                <a:lnTo>
                  <a:pt x="17" y="198"/>
                </a:lnTo>
                <a:lnTo>
                  <a:pt x="173" y="268"/>
                </a:lnTo>
                <a:lnTo>
                  <a:pt x="175" y="294"/>
                </a:lnTo>
                <a:lnTo>
                  <a:pt x="211" y="311"/>
                </a:lnTo>
                <a:lnTo>
                  <a:pt x="275" y="315"/>
                </a:lnTo>
                <a:lnTo>
                  <a:pt x="326" y="283"/>
                </a:lnTo>
                <a:lnTo>
                  <a:pt x="345" y="279"/>
                </a:lnTo>
                <a:lnTo>
                  <a:pt x="298" y="191"/>
                </a:lnTo>
                <a:lnTo>
                  <a:pt x="234" y="138"/>
                </a:lnTo>
                <a:lnTo>
                  <a:pt x="264" y="55"/>
                </a:lnTo>
                <a:lnTo>
                  <a:pt x="237" y="45"/>
                </a:lnTo>
                <a:lnTo>
                  <a:pt x="212" y="0"/>
                </a:lnTo>
                <a:lnTo>
                  <a:pt x="135" y="4"/>
                </a:lnTo>
                <a:lnTo>
                  <a:pt x="97" y="32"/>
                </a:lnTo>
                <a:lnTo>
                  <a:pt x="84" y="108"/>
                </a:lnTo>
                <a:lnTo>
                  <a:pt x="0"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0" name="Freeform 233"/>
          <p:cNvSpPr>
            <a:spLocks noChangeAspect="1"/>
          </p:cNvSpPr>
          <p:nvPr/>
        </p:nvSpPr>
        <p:spPr bwMode="auto">
          <a:xfrm>
            <a:off x="10493152" y="3276337"/>
            <a:ext cx="56888" cy="77364"/>
          </a:xfrm>
          <a:custGeom>
            <a:avLst/>
            <a:gdLst>
              <a:gd name="T0" fmla="*/ 0 w 81"/>
              <a:gd name="T1" fmla="*/ 8050622 h 97"/>
              <a:gd name="T2" fmla="*/ 720264 w 81"/>
              <a:gd name="T3" fmla="*/ 15481365 h 97"/>
              <a:gd name="T4" fmla="*/ 5041356 w 81"/>
              <a:gd name="T5" fmla="*/ 8050622 h 97"/>
              <a:gd name="T6" fmla="*/ 7202147 w 81"/>
              <a:gd name="T7" fmla="*/ 12385315 h 97"/>
              <a:gd name="T8" fmla="*/ 4801758 w 81"/>
              <a:gd name="T9" fmla="*/ 30034027 h 97"/>
              <a:gd name="T10" fmla="*/ 14164696 w 81"/>
              <a:gd name="T11" fmla="*/ 29414706 h 97"/>
              <a:gd name="T12" fmla="*/ 19446140 w 81"/>
              <a:gd name="T13" fmla="*/ 11765994 h 97"/>
              <a:gd name="T14" fmla="*/ 16565085 w 81"/>
              <a:gd name="T15" fmla="*/ 1548025 h 97"/>
              <a:gd name="T16" fmla="*/ 7682323 w 81"/>
              <a:gd name="T17" fmla="*/ 0 h 97"/>
              <a:gd name="T18" fmla="*/ 0 w 81"/>
              <a:gd name="T19" fmla="*/ 8050622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1" h="97">
                <a:moveTo>
                  <a:pt x="0" y="26"/>
                </a:moveTo>
                <a:lnTo>
                  <a:pt x="3" y="50"/>
                </a:lnTo>
                <a:lnTo>
                  <a:pt x="21" y="26"/>
                </a:lnTo>
                <a:lnTo>
                  <a:pt x="30" y="40"/>
                </a:lnTo>
                <a:lnTo>
                  <a:pt x="20" y="97"/>
                </a:lnTo>
                <a:lnTo>
                  <a:pt x="59" y="95"/>
                </a:lnTo>
                <a:lnTo>
                  <a:pt x="81" y="38"/>
                </a:lnTo>
                <a:lnTo>
                  <a:pt x="69" y="5"/>
                </a:lnTo>
                <a:lnTo>
                  <a:pt x="32" y="0"/>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1" name="Freeform 234"/>
          <p:cNvSpPr>
            <a:spLocks noChangeAspect="1"/>
          </p:cNvSpPr>
          <p:nvPr/>
        </p:nvSpPr>
        <p:spPr bwMode="auto">
          <a:xfrm>
            <a:off x="10520457" y="3035141"/>
            <a:ext cx="282151" cy="250294"/>
          </a:xfrm>
          <a:custGeom>
            <a:avLst/>
            <a:gdLst>
              <a:gd name="T0" fmla="*/ 0 w 391"/>
              <a:gd name="T1" fmla="*/ 91547434 h 314"/>
              <a:gd name="T2" fmla="*/ 17742680 w 391"/>
              <a:gd name="T3" fmla="*/ 73299678 h 314"/>
              <a:gd name="T4" fmla="*/ 42835768 w 391"/>
              <a:gd name="T5" fmla="*/ 73299678 h 314"/>
              <a:gd name="T6" fmla="*/ 52720558 w 391"/>
              <a:gd name="T7" fmla="*/ 51031654 h 314"/>
              <a:gd name="T8" fmla="*/ 57029610 w 391"/>
              <a:gd name="T9" fmla="*/ 49485055 h 314"/>
              <a:gd name="T10" fmla="*/ 57282847 w 391"/>
              <a:gd name="T11" fmla="*/ 57835355 h 314"/>
              <a:gd name="T12" fmla="*/ 68689071 w 391"/>
              <a:gd name="T13" fmla="*/ 49485055 h 314"/>
              <a:gd name="T14" fmla="*/ 78320624 w 391"/>
              <a:gd name="T15" fmla="*/ 32474689 h 314"/>
              <a:gd name="T16" fmla="*/ 82629675 w 391"/>
              <a:gd name="T17" fmla="*/ 4948450 h 314"/>
              <a:gd name="T18" fmla="*/ 90487062 w 391"/>
              <a:gd name="T19" fmla="*/ 6185840 h 314"/>
              <a:gd name="T20" fmla="*/ 87952177 w 391"/>
              <a:gd name="T21" fmla="*/ 0 h 314"/>
              <a:gd name="T22" fmla="*/ 93021442 w 391"/>
              <a:gd name="T23" fmla="*/ 309209 h 314"/>
              <a:gd name="T24" fmla="*/ 99104661 w 391"/>
              <a:gd name="T25" fmla="*/ 23505415 h 314"/>
              <a:gd name="T26" fmla="*/ 90487062 w 391"/>
              <a:gd name="T27" fmla="*/ 39897363 h 314"/>
              <a:gd name="T28" fmla="*/ 90487062 w 391"/>
              <a:gd name="T29" fmla="*/ 54742713 h 314"/>
              <a:gd name="T30" fmla="*/ 84403843 w 391"/>
              <a:gd name="T31" fmla="*/ 76701529 h 314"/>
              <a:gd name="T32" fmla="*/ 79841554 w 391"/>
              <a:gd name="T33" fmla="*/ 79794727 h 314"/>
              <a:gd name="T34" fmla="*/ 79587814 w 391"/>
              <a:gd name="T35" fmla="*/ 71443870 h 314"/>
              <a:gd name="T36" fmla="*/ 65140233 w 391"/>
              <a:gd name="T37" fmla="*/ 84124760 h 314"/>
              <a:gd name="T38" fmla="*/ 52720558 w 391"/>
              <a:gd name="T39" fmla="*/ 78557336 h 314"/>
              <a:gd name="T40" fmla="*/ 53481275 w 391"/>
              <a:gd name="T41" fmla="*/ 89073209 h 314"/>
              <a:gd name="T42" fmla="*/ 43089005 w 391"/>
              <a:gd name="T43" fmla="*/ 97114301 h 314"/>
              <a:gd name="T44" fmla="*/ 40047647 w 391"/>
              <a:gd name="T45" fmla="*/ 83196578 h 314"/>
              <a:gd name="T46" fmla="*/ 0 w 391"/>
              <a:gd name="T47" fmla="*/ 91547434 h 3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1" h="314">
                <a:moveTo>
                  <a:pt x="0" y="296"/>
                </a:moveTo>
                <a:lnTo>
                  <a:pt x="70" y="237"/>
                </a:lnTo>
                <a:lnTo>
                  <a:pt x="169" y="237"/>
                </a:lnTo>
                <a:lnTo>
                  <a:pt x="208" y="165"/>
                </a:lnTo>
                <a:lnTo>
                  <a:pt x="225" y="160"/>
                </a:lnTo>
                <a:lnTo>
                  <a:pt x="226" y="187"/>
                </a:lnTo>
                <a:lnTo>
                  <a:pt x="271" y="160"/>
                </a:lnTo>
                <a:lnTo>
                  <a:pt x="309" y="105"/>
                </a:lnTo>
                <a:lnTo>
                  <a:pt x="326" y="16"/>
                </a:lnTo>
                <a:lnTo>
                  <a:pt x="357" y="20"/>
                </a:lnTo>
                <a:lnTo>
                  <a:pt x="347" y="0"/>
                </a:lnTo>
                <a:lnTo>
                  <a:pt x="367" y="1"/>
                </a:lnTo>
                <a:lnTo>
                  <a:pt x="391" y="76"/>
                </a:lnTo>
                <a:lnTo>
                  <a:pt x="357" y="129"/>
                </a:lnTo>
                <a:lnTo>
                  <a:pt x="357" y="177"/>
                </a:lnTo>
                <a:lnTo>
                  <a:pt x="333" y="248"/>
                </a:lnTo>
                <a:lnTo>
                  <a:pt x="315" y="258"/>
                </a:lnTo>
                <a:lnTo>
                  <a:pt x="314" y="231"/>
                </a:lnTo>
                <a:lnTo>
                  <a:pt x="257" y="272"/>
                </a:lnTo>
                <a:lnTo>
                  <a:pt x="208" y="254"/>
                </a:lnTo>
                <a:lnTo>
                  <a:pt x="211" y="288"/>
                </a:lnTo>
                <a:lnTo>
                  <a:pt x="170" y="314"/>
                </a:lnTo>
                <a:lnTo>
                  <a:pt x="158" y="269"/>
                </a:lnTo>
                <a:lnTo>
                  <a:pt x="0" y="2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2" name="Freeform 235"/>
          <p:cNvSpPr>
            <a:spLocks noChangeAspect="1"/>
          </p:cNvSpPr>
          <p:nvPr/>
        </p:nvSpPr>
        <p:spPr bwMode="auto">
          <a:xfrm>
            <a:off x="10554588" y="3264959"/>
            <a:ext cx="59162" cy="43231"/>
          </a:xfrm>
          <a:custGeom>
            <a:avLst/>
            <a:gdLst>
              <a:gd name="T0" fmla="*/ 0 w 81"/>
              <a:gd name="T1" fmla="*/ 8413044 h 56"/>
              <a:gd name="T2" fmla="*/ 7010635 w 81"/>
              <a:gd name="T3" fmla="*/ 16245469 h 56"/>
              <a:gd name="T4" fmla="*/ 19214786 w 81"/>
              <a:gd name="T5" fmla="*/ 10153283 h 56"/>
              <a:gd name="T6" fmla="*/ 21032415 w 81"/>
              <a:gd name="T7" fmla="*/ 0 h 56"/>
              <a:gd name="T8" fmla="*/ 0 w 81"/>
              <a:gd name="T9" fmla="*/ 841304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56">
                <a:moveTo>
                  <a:pt x="0" y="29"/>
                </a:moveTo>
                <a:lnTo>
                  <a:pt x="27" y="56"/>
                </a:lnTo>
                <a:lnTo>
                  <a:pt x="74" y="35"/>
                </a:lnTo>
                <a:lnTo>
                  <a:pt x="81"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3" name="Freeform 236"/>
          <p:cNvSpPr>
            <a:spLocks noChangeAspect="1"/>
          </p:cNvSpPr>
          <p:nvPr/>
        </p:nvSpPr>
        <p:spPr bwMode="auto">
          <a:xfrm>
            <a:off x="10750274" y="2900893"/>
            <a:ext cx="143353" cy="134249"/>
          </a:xfrm>
          <a:custGeom>
            <a:avLst/>
            <a:gdLst>
              <a:gd name="T0" fmla="*/ 0 w 203"/>
              <a:gd name="T1" fmla="*/ 36858491 h 169"/>
              <a:gd name="T2" fmla="*/ 2184499 w 203"/>
              <a:gd name="T3" fmla="*/ 51908700 h 169"/>
              <a:gd name="T4" fmla="*/ 10679607 w 203"/>
              <a:gd name="T5" fmla="*/ 46379871 h 169"/>
              <a:gd name="T6" fmla="*/ 4854277 w 203"/>
              <a:gd name="T7" fmla="*/ 37165525 h 169"/>
              <a:gd name="T8" fmla="*/ 28641368 w 203"/>
              <a:gd name="T9" fmla="*/ 45151180 h 169"/>
              <a:gd name="T10" fmla="*/ 33981417 w 203"/>
              <a:gd name="T11" fmla="*/ 33172420 h 169"/>
              <a:gd name="T12" fmla="*/ 49272907 w 203"/>
              <a:gd name="T13" fmla="*/ 29179315 h 169"/>
              <a:gd name="T14" fmla="*/ 43932858 w 203"/>
              <a:gd name="T15" fmla="*/ 21193660 h 169"/>
              <a:gd name="T16" fmla="*/ 45874962 w 203"/>
              <a:gd name="T17" fmla="*/ 14129107 h 169"/>
              <a:gd name="T18" fmla="*/ 32767478 w 203"/>
              <a:gd name="T19" fmla="*/ 15357797 h 169"/>
              <a:gd name="T20" fmla="*/ 16990709 w 203"/>
              <a:gd name="T21" fmla="*/ 0 h 169"/>
              <a:gd name="T22" fmla="*/ 11407773 w 203"/>
              <a:gd name="T23" fmla="*/ 29486349 h 169"/>
              <a:gd name="T24" fmla="*/ 4611883 w 203"/>
              <a:gd name="T25" fmla="*/ 27950625 h 169"/>
              <a:gd name="T26" fmla="*/ 0 w 203"/>
              <a:gd name="T27" fmla="*/ 36858491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3" h="169">
                <a:moveTo>
                  <a:pt x="0" y="120"/>
                </a:moveTo>
                <a:lnTo>
                  <a:pt x="9" y="169"/>
                </a:lnTo>
                <a:lnTo>
                  <a:pt x="44" y="151"/>
                </a:lnTo>
                <a:lnTo>
                  <a:pt x="20" y="121"/>
                </a:lnTo>
                <a:lnTo>
                  <a:pt x="118" y="147"/>
                </a:lnTo>
                <a:lnTo>
                  <a:pt x="140" y="108"/>
                </a:lnTo>
                <a:lnTo>
                  <a:pt x="203" y="95"/>
                </a:lnTo>
                <a:lnTo>
                  <a:pt x="181" y="69"/>
                </a:lnTo>
                <a:lnTo>
                  <a:pt x="189" y="46"/>
                </a:lnTo>
                <a:lnTo>
                  <a:pt x="135" y="50"/>
                </a:lnTo>
                <a:lnTo>
                  <a:pt x="70" y="0"/>
                </a:lnTo>
                <a:lnTo>
                  <a:pt x="47" y="96"/>
                </a:lnTo>
                <a:lnTo>
                  <a:pt x="19" y="91"/>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4" name="Freeform 237"/>
          <p:cNvSpPr>
            <a:spLocks noChangeAspect="1"/>
          </p:cNvSpPr>
          <p:nvPr/>
        </p:nvSpPr>
        <p:spPr bwMode="auto">
          <a:xfrm>
            <a:off x="10361176" y="2987357"/>
            <a:ext cx="154729" cy="168380"/>
          </a:xfrm>
          <a:custGeom>
            <a:avLst/>
            <a:gdLst>
              <a:gd name="T0" fmla="*/ 0 w 221"/>
              <a:gd name="T1" fmla="*/ 36846699 h 212"/>
              <a:gd name="T2" fmla="*/ 9782419 w 221"/>
              <a:gd name="T3" fmla="*/ 42066578 h 212"/>
              <a:gd name="T4" fmla="*/ 3578958 w 221"/>
              <a:gd name="T5" fmla="*/ 60797191 h 212"/>
              <a:gd name="T6" fmla="*/ 18372015 w 221"/>
              <a:gd name="T7" fmla="*/ 65096111 h 212"/>
              <a:gd name="T8" fmla="*/ 33880669 w 221"/>
              <a:gd name="T9" fmla="*/ 53734838 h 212"/>
              <a:gd name="T10" fmla="*/ 26722754 w 221"/>
              <a:gd name="T11" fmla="*/ 38382186 h 212"/>
              <a:gd name="T12" fmla="*/ 44378685 w 221"/>
              <a:gd name="T13" fmla="*/ 24871452 h 212"/>
              <a:gd name="T14" fmla="*/ 52729423 w 221"/>
              <a:gd name="T15" fmla="*/ 6141394 h 212"/>
              <a:gd name="T16" fmla="*/ 51536600 w 221"/>
              <a:gd name="T17" fmla="*/ 3377406 h 212"/>
              <a:gd name="T18" fmla="*/ 48196012 w 221"/>
              <a:gd name="T19" fmla="*/ 0 h 212"/>
              <a:gd name="T20" fmla="*/ 32448988 w 221"/>
              <a:gd name="T21" fmla="*/ 11975246 h 212"/>
              <a:gd name="T22" fmla="*/ 32448988 w 221"/>
              <a:gd name="T23" fmla="*/ 19037600 h 212"/>
              <a:gd name="T24" fmla="*/ 20996519 w 221"/>
              <a:gd name="T25" fmla="*/ 16888140 h 212"/>
              <a:gd name="T26" fmla="*/ 0 w 221"/>
              <a:gd name="T27" fmla="*/ 36846699 h 2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1" h="212">
                <a:moveTo>
                  <a:pt x="0" y="120"/>
                </a:moveTo>
                <a:lnTo>
                  <a:pt x="41" y="137"/>
                </a:lnTo>
                <a:lnTo>
                  <a:pt x="15" y="198"/>
                </a:lnTo>
                <a:lnTo>
                  <a:pt x="77" y="212"/>
                </a:lnTo>
                <a:lnTo>
                  <a:pt x="142" y="175"/>
                </a:lnTo>
                <a:lnTo>
                  <a:pt x="112" y="125"/>
                </a:lnTo>
                <a:lnTo>
                  <a:pt x="186" y="81"/>
                </a:lnTo>
                <a:lnTo>
                  <a:pt x="221" y="20"/>
                </a:lnTo>
                <a:lnTo>
                  <a:pt x="216" y="11"/>
                </a:lnTo>
                <a:lnTo>
                  <a:pt x="202" y="0"/>
                </a:lnTo>
                <a:lnTo>
                  <a:pt x="136" y="39"/>
                </a:lnTo>
                <a:lnTo>
                  <a:pt x="136" y="62"/>
                </a:lnTo>
                <a:lnTo>
                  <a:pt x="88" y="55"/>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5" name="Freeform 238"/>
          <p:cNvSpPr>
            <a:spLocks noChangeAspect="1"/>
          </p:cNvSpPr>
          <p:nvPr/>
        </p:nvSpPr>
        <p:spPr bwMode="auto">
          <a:xfrm>
            <a:off x="10402137" y="3126157"/>
            <a:ext cx="91015" cy="129700"/>
          </a:xfrm>
          <a:custGeom>
            <a:avLst/>
            <a:gdLst>
              <a:gd name="T0" fmla="*/ 0 w 121"/>
              <a:gd name="T1" fmla="*/ 49325772 h 166"/>
              <a:gd name="T2" fmla="*/ 3580140 w 121"/>
              <a:gd name="T3" fmla="*/ 10994292 h 166"/>
              <a:gd name="T4" fmla="*/ 21481893 w 121"/>
              <a:gd name="T5" fmla="*/ 0 h 166"/>
              <a:gd name="T6" fmla="*/ 33324380 w 121"/>
              <a:gd name="T7" fmla="*/ 30011490 h 166"/>
              <a:gd name="T8" fmla="*/ 20930860 w 121"/>
              <a:gd name="T9" fmla="*/ 44274252 h 166"/>
              <a:gd name="T10" fmla="*/ 0 w 121"/>
              <a:gd name="T11" fmla="*/ 49325772 h 1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1" h="166">
                <a:moveTo>
                  <a:pt x="0" y="166"/>
                </a:moveTo>
                <a:lnTo>
                  <a:pt x="13" y="37"/>
                </a:lnTo>
                <a:lnTo>
                  <a:pt x="78" y="0"/>
                </a:lnTo>
                <a:lnTo>
                  <a:pt x="121" y="101"/>
                </a:lnTo>
                <a:lnTo>
                  <a:pt x="76" y="149"/>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6" name="Freeform 239"/>
          <p:cNvSpPr>
            <a:spLocks noChangeAspect="1"/>
          </p:cNvSpPr>
          <p:nvPr/>
        </p:nvSpPr>
        <p:spPr bwMode="auto">
          <a:xfrm>
            <a:off x="9760469" y="3613098"/>
            <a:ext cx="177481" cy="232093"/>
          </a:xfrm>
          <a:custGeom>
            <a:avLst/>
            <a:gdLst>
              <a:gd name="T0" fmla="*/ 0 w 249"/>
              <a:gd name="T1" fmla="*/ 19953069 h 290"/>
              <a:gd name="T2" fmla="*/ 8161012 w 249"/>
              <a:gd name="T3" fmla="*/ 32735651 h 290"/>
              <a:gd name="T4" fmla="*/ 5687993 w 249"/>
              <a:gd name="T5" fmla="*/ 54871357 h 290"/>
              <a:gd name="T6" fmla="*/ 27449864 w 249"/>
              <a:gd name="T7" fmla="*/ 44894544 h 290"/>
              <a:gd name="T8" fmla="*/ 36847137 w 249"/>
              <a:gd name="T9" fmla="*/ 54871357 h 290"/>
              <a:gd name="T10" fmla="*/ 45008150 w 249"/>
              <a:gd name="T11" fmla="*/ 76694939 h 290"/>
              <a:gd name="T12" fmla="*/ 42040328 w 249"/>
              <a:gd name="T13" fmla="*/ 90412778 h 290"/>
              <a:gd name="T14" fmla="*/ 61576830 w 249"/>
              <a:gd name="T15" fmla="*/ 86671752 h 290"/>
              <a:gd name="T16" fmla="*/ 52179557 w 249"/>
              <a:gd name="T17" fmla="*/ 57677127 h 290"/>
              <a:gd name="T18" fmla="*/ 31406794 w 249"/>
              <a:gd name="T19" fmla="*/ 36165111 h 290"/>
              <a:gd name="T20" fmla="*/ 37094290 w 249"/>
              <a:gd name="T21" fmla="*/ 23694653 h 290"/>
              <a:gd name="T22" fmla="*/ 25471648 w 249"/>
              <a:gd name="T23" fmla="*/ 17147299 h 290"/>
              <a:gd name="T24" fmla="*/ 16568680 w 249"/>
              <a:gd name="T25" fmla="*/ 0 h 290"/>
              <a:gd name="T26" fmla="*/ 11375489 w 249"/>
              <a:gd name="T27" fmla="*/ 311566 h 290"/>
              <a:gd name="T28" fmla="*/ 12117445 w 249"/>
              <a:gd name="T29" fmla="*/ 12470458 h 290"/>
              <a:gd name="T30" fmla="*/ 8161012 w 249"/>
              <a:gd name="T31" fmla="*/ 9664689 h 290"/>
              <a:gd name="T32" fmla="*/ 0 w 249"/>
              <a:gd name="T33" fmla="*/ 19953069 h 2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9" h="290">
                <a:moveTo>
                  <a:pt x="0" y="64"/>
                </a:moveTo>
                <a:lnTo>
                  <a:pt x="33" y="105"/>
                </a:lnTo>
                <a:lnTo>
                  <a:pt x="23" y="176"/>
                </a:lnTo>
                <a:lnTo>
                  <a:pt x="111" y="144"/>
                </a:lnTo>
                <a:lnTo>
                  <a:pt x="149" y="176"/>
                </a:lnTo>
                <a:lnTo>
                  <a:pt x="182" y="246"/>
                </a:lnTo>
                <a:lnTo>
                  <a:pt x="170" y="290"/>
                </a:lnTo>
                <a:lnTo>
                  <a:pt x="249" y="278"/>
                </a:lnTo>
                <a:lnTo>
                  <a:pt x="211" y="185"/>
                </a:lnTo>
                <a:lnTo>
                  <a:pt x="127" y="116"/>
                </a:lnTo>
                <a:lnTo>
                  <a:pt x="150" y="76"/>
                </a:lnTo>
                <a:lnTo>
                  <a:pt x="103" y="55"/>
                </a:lnTo>
                <a:lnTo>
                  <a:pt x="67" y="0"/>
                </a:lnTo>
                <a:lnTo>
                  <a:pt x="46" y="1"/>
                </a:lnTo>
                <a:lnTo>
                  <a:pt x="49" y="40"/>
                </a:lnTo>
                <a:lnTo>
                  <a:pt x="33" y="31"/>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7" name="Freeform 240"/>
          <p:cNvSpPr>
            <a:spLocks noChangeAspect="1"/>
          </p:cNvSpPr>
          <p:nvPr/>
        </p:nvSpPr>
        <p:spPr bwMode="auto">
          <a:xfrm>
            <a:off x="9760469" y="4061354"/>
            <a:ext cx="93293" cy="136526"/>
          </a:xfrm>
          <a:custGeom>
            <a:avLst/>
            <a:gdLst>
              <a:gd name="T0" fmla="*/ 0 w 130"/>
              <a:gd name="T1" fmla="*/ 0 h 172"/>
              <a:gd name="T2" fmla="*/ 6517812 w 130"/>
              <a:gd name="T3" fmla="*/ 0 h 172"/>
              <a:gd name="T4" fmla="*/ 8523023 w 130"/>
              <a:gd name="T5" fmla="*/ 9199932 h 172"/>
              <a:gd name="T6" fmla="*/ 16544869 w 130"/>
              <a:gd name="T7" fmla="*/ 3373622 h 172"/>
              <a:gd name="T8" fmla="*/ 27323942 w 130"/>
              <a:gd name="T9" fmla="*/ 15640382 h 172"/>
              <a:gd name="T10" fmla="*/ 32588060 w 130"/>
              <a:gd name="T11" fmla="*/ 52747456 h 172"/>
              <a:gd name="T12" fmla="*/ 32337220 w 130"/>
              <a:gd name="T13" fmla="*/ 52747456 h 172"/>
              <a:gd name="T14" fmla="*/ 9776218 w 130"/>
              <a:gd name="T15" fmla="*/ 37107074 h 172"/>
              <a:gd name="T16" fmla="*/ 0 w 130"/>
              <a:gd name="T17" fmla="*/ 0 h 1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 h="172">
                <a:moveTo>
                  <a:pt x="0" y="0"/>
                </a:moveTo>
                <a:lnTo>
                  <a:pt x="26" y="0"/>
                </a:lnTo>
                <a:lnTo>
                  <a:pt x="34" y="30"/>
                </a:lnTo>
                <a:lnTo>
                  <a:pt x="66" y="11"/>
                </a:lnTo>
                <a:lnTo>
                  <a:pt x="109" y="51"/>
                </a:lnTo>
                <a:lnTo>
                  <a:pt x="130" y="172"/>
                </a:lnTo>
                <a:lnTo>
                  <a:pt x="129" y="172"/>
                </a:lnTo>
                <a:lnTo>
                  <a:pt x="39" y="12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8" name="Freeform 241"/>
          <p:cNvSpPr>
            <a:spLocks noChangeAspect="1"/>
          </p:cNvSpPr>
          <p:nvPr/>
        </p:nvSpPr>
        <p:spPr bwMode="auto">
          <a:xfrm>
            <a:off x="9997112" y="4052253"/>
            <a:ext cx="236643" cy="166105"/>
          </a:xfrm>
          <a:custGeom>
            <a:avLst/>
            <a:gdLst>
              <a:gd name="T0" fmla="*/ 0 w 331"/>
              <a:gd name="T1" fmla="*/ 57669738 h 207"/>
              <a:gd name="T2" fmla="*/ 6966123 w 331"/>
              <a:gd name="T3" fmla="*/ 64878245 h 207"/>
              <a:gd name="T4" fmla="*/ 33089332 w 331"/>
              <a:gd name="T5" fmla="*/ 62057209 h 207"/>
              <a:gd name="T6" fmla="*/ 41548338 w 331"/>
              <a:gd name="T7" fmla="*/ 58296200 h 207"/>
              <a:gd name="T8" fmla="*/ 52993110 w 331"/>
              <a:gd name="T9" fmla="*/ 28521078 h 207"/>
              <a:gd name="T10" fmla="*/ 67920444 w 331"/>
              <a:gd name="T11" fmla="*/ 29461611 h 207"/>
              <a:gd name="T12" fmla="*/ 82350483 w 331"/>
              <a:gd name="T13" fmla="*/ 19118556 h 207"/>
              <a:gd name="T14" fmla="*/ 68666636 w 331"/>
              <a:gd name="T15" fmla="*/ 10656565 h 207"/>
              <a:gd name="T16" fmla="*/ 64437383 w 331"/>
              <a:gd name="T17" fmla="*/ 0 h 207"/>
              <a:gd name="T18" fmla="*/ 47519371 w 331"/>
              <a:gd name="T19" fmla="*/ 20372599 h 207"/>
              <a:gd name="T20" fmla="*/ 42295029 w 331"/>
              <a:gd name="T21" fmla="*/ 31342115 h 207"/>
              <a:gd name="T22" fmla="*/ 37070187 w 331"/>
              <a:gd name="T23" fmla="*/ 25073580 h 207"/>
              <a:gd name="T24" fmla="*/ 27118298 w 331"/>
              <a:gd name="T25" fmla="*/ 41371659 h 207"/>
              <a:gd name="T26" fmla="*/ 16171321 w 331"/>
              <a:gd name="T27" fmla="*/ 43252164 h 207"/>
              <a:gd name="T28" fmla="*/ 12439861 w 331"/>
              <a:gd name="T29" fmla="*/ 58296200 h 207"/>
              <a:gd name="T30" fmla="*/ 0 w 331"/>
              <a:gd name="T31" fmla="*/ 57669738 h 2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1" h="207">
                <a:moveTo>
                  <a:pt x="0" y="184"/>
                </a:moveTo>
                <a:lnTo>
                  <a:pt x="28" y="207"/>
                </a:lnTo>
                <a:lnTo>
                  <a:pt x="133" y="198"/>
                </a:lnTo>
                <a:lnTo>
                  <a:pt x="167" y="186"/>
                </a:lnTo>
                <a:lnTo>
                  <a:pt x="213" y="91"/>
                </a:lnTo>
                <a:lnTo>
                  <a:pt x="273" y="94"/>
                </a:lnTo>
                <a:lnTo>
                  <a:pt x="331" y="61"/>
                </a:lnTo>
                <a:lnTo>
                  <a:pt x="276" y="34"/>
                </a:lnTo>
                <a:lnTo>
                  <a:pt x="259" y="0"/>
                </a:lnTo>
                <a:lnTo>
                  <a:pt x="191" y="65"/>
                </a:lnTo>
                <a:lnTo>
                  <a:pt x="170" y="100"/>
                </a:lnTo>
                <a:lnTo>
                  <a:pt x="149" y="80"/>
                </a:lnTo>
                <a:lnTo>
                  <a:pt x="109" y="132"/>
                </a:lnTo>
                <a:lnTo>
                  <a:pt x="65" y="138"/>
                </a:lnTo>
                <a:lnTo>
                  <a:pt x="50" y="186"/>
                </a:lnTo>
                <a:lnTo>
                  <a:pt x="0" y="1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0" name="Freeform 243"/>
          <p:cNvSpPr>
            <a:spLocks noChangeAspect="1"/>
          </p:cNvSpPr>
          <p:nvPr/>
        </p:nvSpPr>
        <p:spPr bwMode="auto">
          <a:xfrm>
            <a:off x="9446460" y="2659699"/>
            <a:ext cx="791844" cy="366342"/>
          </a:xfrm>
          <a:custGeom>
            <a:avLst/>
            <a:gdLst>
              <a:gd name="T0" fmla="*/ 0 w 1101"/>
              <a:gd name="T1" fmla="*/ 44185638 h 463"/>
              <a:gd name="T2" fmla="*/ 9063993 w 1101"/>
              <a:gd name="T3" fmla="*/ 58508446 h 463"/>
              <a:gd name="T4" fmla="*/ 21149151 w 1101"/>
              <a:gd name="T5" fmla="*/ 63688637 h 463"/>
              <a:gd name="T6" fmla="*/ 26436313 w 1101"/>
              <a:gd name="T7" fmla="*/ 93856735 h 463"/>
              <a:gd name="T8" fmla="*/ 64957784 w 1101"/>
              <a:gd name="T9" fmla="*/ 105436538 h 463"/>
              <a:gd name="T10" fmla="*/ 80819772 w 1101"/>
              <a:gd name="T11" fmla="*/ 126158406 h 463"/>
              <a:gd name="T12" fmla="*/ 112543247 w 1101"/>
              <a:gd name="T13" fmla="*/ 124939537 h 463"/>
              <a:gd name="T14" fmla="*/ 148798719 w 1101"/>
              <a:gd name="T15" fmla="*/ 141090096 h 463"/>
              <a:gd name="T16" fmla="*/ 196383682 w 1101"/>
              <a:gd name="T17" fmla="*/ 126158406 h 463"/>
              <a:gd name="T18" fmla="*/ 211238616 w 1101"/>
              <a:gd name="T19" fmla="*/ 114578603 h 463"/>
              <a:gd name="T20" fmla="*/ 211238616 w 1101"/>
              <a:gd name="T21" fmla="*/ 98123327 h 463"/>
              <a:gd name="T22" fmla="*/ 224330828 w 1101"/>
              <a:gd name="T23" fmla="*/ 99951630 h 463"/>
              <a:gd name="T24" fmla="*/ 253788304 w 1101"/>
              <a:gd name="T25" fmla="*/ 76487308 h 463"/>
              <a:gd name="T26" fmla="*/ 277203454 w 1101"/>
              <a:gd name="T27" fmla="*/ 74963722 h 463"/>
              <a:gd name="T28" fmla="*/ 266125351 w 1101"/>
              <a:gd name="T29" fmla="*/ 56984309 h 463"/>
              <a:gd name="T30" fmla="*/ 243465869 w 1101"/>
              <a:gd name="T31" fmla="*/ 61860334 h 463"/>
              <a:gd name="T32" fmla="*/ 243213980 w 1101"/>
              <a:gd name="T33" fmla="*/ 42052618 h 463"/>
              <a:gd name="T34" fmla="*/ 249004920 w 1101"/>
              <a:gd name="T35" fmla="*/ 31082250 h 463"/>
              <a:gd name="T36" fmla="*/ 233142932 w 1101"/>
              <a:gd name="T37" fmla="*/ 28035079 h 463"/>
              <a:gd name="T38" fmla="*/ 191852187 w 1101"/>
              <a:gd name="T39" fmla="*/ 40224315 h 463"/>
              <a:gd name="T40" fmla="*/ 155344825 w 1101"/>
              <a:gd name="T41" fmla="*/ 22550171 h 463"/>
              <a:gd name="T42" fmla="*/ 132181565 w 1101"/>
              <a:gd name="T43" fmla="*/ 24987907 h 463"/>
              <a:gd name="T44" fmla="*/ 123369461 w 1101"/>
              <a:gd name="T45" fmla="*/ 10056217 h 463"/>
              <a:gd name="T46" fmla="*/ 100458090 w 1101"/>
              <a:gd name="T47" fmla="*/ 0 h 463"/>
              <a:gd name="T48" fmla="*/ 88372933 w 1101"/>
              <a:gd name="T49" fmla="*/ 10665651 h 463"/>
              <a:gd name="T50" fmla="*/ 87365878 w 1101"/>
              <a:gd name="T51" fmla="*/ 30777533 h 463"/>
              <a:gd name="T52" fmla="*/ 34996528 w 1101"/>
              <a:gd name="T53" fmla="*/ 21940736 h 463"/>
              <a:gd name="T54" fmla="*/ 0 w 1101"/>
              <a:gd name="T55" fmla="*/ 44185638 h 46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01" h="463">
                <a:moveTo>
                  <a:pt x="0" y="145"/>
                </a:moveTo>
                <a:lnTo>
                  <a:pt x="36" y="192"/>
                </a:lnTo>
                <a:lnTo>
                  <a:pt x="84" y="209"/>
                </a:lnTo>
                <a:lnTo>
                  <a:pt x="105" y="308"/>
                </a:lnTo>
                <a:lnTo>
                  <a:pt x="258" y="346"/>
                </a:lnTo>
                <a:lnTo>
                  <a:pt x="321" y="414"/>
                </a:lnTo>
                <a:lnTo>
                  <a:pt x="447" y="410"/>
                </a:lnTo>
                <a:lnTo>
                  <a:pt x="591" y="463"/>
                </a:lnTo>
                <a:lnTo>
                  <a:pt x="780" y="414"/>
                </a:lnTo>
                <a:lnTo>
                  <a:pt x="839" y="376"/>
                </a:lnTo>
                <a:lnTo>
                  <a:pt x="839" y="322"/>
                </a:lnTo>
                <a:lnTo>
                  <a:pt x="891" y="328"/>
                </a:lnTo>
                <a:lnTo>
                  <a:pt x="1008" y="251"/>
                </a:lnTo>
                <a:lnTo>
                  <a:pt x="1101" y="246"/>
                </a:lnTo>
                <a:lnTo>
                  <a:pt x="1057" y="187"/>
                </a:lnTo>
                <a:lnTo>
                  <a:pt x="967" y="203"/>
                </a:lnTo>
                <a:lnTo>
                  <a:pt x="966" y="138"/>
                </a:lnTo>
                <a:lnTo>
                  <a:pt x="989" y="102"/>
                </a:lnTo>
                <a:lnTo>
                  <a:pt x="926" y="92"/>
                </a:lnTo>
                <a:lnTo>
                  <a:pt x="762" y="132"/>
                </a:lnTo>
                <a:lnTo>
                  <a:pt x="617" y="74"/>
                </a:lnTo>
                <a:lnTo>
                  <a:pt x="525" y="82"/>
                </a:lnTo>
                <a:lnTo>
                  <a:pt x="490" y="33"/>
                </a:lnTo>
                <a:lnTo>
                  <a:pt x="399" y="0"/>
                </a:lnTo>
                <a:lnTo>
                  <a:pt x="351" y="35"/>
                </a:lnTo>
                <a:lnTo>
                  <a:pt x="347" y="101"/>
                </a:lnTo>
                <a:lnTo>
                  <a:pt x="139" y="72"/>
                </a:lnTo>
                <a:lnTo>
                  <a:pt x="0"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1" name="Freeform 244"/>
          <p:cNvSpPr>
            <a:spLocks noChangeAspect="1"/>
          </p:cNvSpPr>
          <p:nvPr/>
        </p:nvSpPr>
        <p:spPr bwMode="auto">
          <a:xfrm>
            <a:off x="8552224" y="3542560"/>
            <a:ext cx="191134" cy="238917"/>
          </a:xfrm>
          <a:custGeom>
            <a:avLst/>
            <a:gdLst>
              <a:gd name="T0" fmla="*/ 0 w 266"/>
              <a:gd name="T1" fmla="*/ 65756910 h 300"/>
              <a:gd name="T2" fmla="*/ 9047246 w 266"/>
              <a:gd name="T3" fmla="*/ 92615187 h 300"/>
              <a:gd name="T4" fmla="*/ 24880303 w 266"/>
              <a:gd name="T5" fmla="*/ 88292993 h 300"/>
              <a:gd name="T6" fmla="*/ 50012266 w 266"/>
              <a:gd name="T7" fmla="*/ 65447984 h 300"/>
              <a:gd name="T8" fmla="*/ 49509446 w 266"/>
              <a:gd name="T9" fmla="*/ 54334406 h 300"/>
              <a:gd name="T10" fmla="*/ 65845322 w 266"/>
              <a:gd name="T11" fmla="*/ 33959143 h 300"/>
              <a:gd name="T12" fmla="*/ 66850461 w 266"/>
              <a:gd name="T13" fmla="*/ 27167203 h 300"/>
              <a:gd name="T14" fmla="*/ 57803214 w 266"/>
              <a:gd name="T15" fmla="*/ 15435772 h 300"/>
              <a:gd name="T16" fmla="*/ 37195125 w 266"/>
              <a:gd name="T17" fmla="*/ 0 h 300"/>
              <a:gd name="T18" fmla="*/ 32168432 w 266"/>
              <a:gd name="T19" fmla="*/ 308927 h 300"/>
              <a:gd name="T20" fmla="*/ 34933188 w 266"/>
              <a:gd name="T21" fmla="*/ 8643832 h 300"/>
              <a:gd name="T22" fmla="*/ 27645059 w 266"/>
              <a:gd name="T23" fmla="*/ 24697457 h 300"/>
              <a:gd name="T24" fmla="*/ 32168432 w 266"/>
              <a:gd name="T25" fmla="*/ 32415065 h 300"/>
              <a:gd name="T26" fmla="*/ 25634282 w 266"/>
              <a:gd name="T27" fmla="*/ 54642777 h 300"/>
              <a:gd name="T28" fmla="*/ 0 w 266"/>
              <a:gd name="T29" fmla="*/ 65756910 h 3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66" h="300">
                <a:moveTo>
                  <a:pt x="0" y="213"/>
                </a:moveTo>
                <a:lnTo>
                  <a:pt x="36" y="300"/>
                </a:lnTo>
                <a:lnTo>
                  <a:pt x="99" y="286"/>
                </a:lnTo>
                <a:lnTo>
                  <a:pt x="199" y="212"/>
                </a:lnTo>
                <a:lnTo>
                  <a:pt x="197" y="176"/>
                </a:lnTo>
                <a:lnTo>
                  <a:pt x="262" y="110"/>
                </a:lnTo>
                <a:lnTo>
                  <a:pt x="266" y="88"/>
                </a:lnTo>
                <a:lnTo>
                  <a:pt x="230" y="50"/>
                </a:lnTo>
                <a:lnTo>
                  <a:pt x="148" y="0"/>
                </a:lnTo>
                <a:lnTo>
                  <a:pt x="128" y="1"/>
                </a:lnTo>
                <a:lnTo>
                  <a:pt x="139" y="28"/>
                </a:lnTo>
                <a:lnTo>
                  <a:pt x="110" y="80"/>
                </a:lnTo>
                <a:lnTo>
                  <a:pt x="128" y="105"/>
                </a:lnTo>
                <a:lnTo>
                  <a:pt x="102" y="177"/>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2" name="Freeform 245"/>
          <p:cNvSpPr>
            <a:spLocks noChangeAspect="1"/>
          </p:cNvSpPr>
          <p:nvPr/>
        </p:nvSpPr>
        <p:spPr bwMode="auto">
          <a:xfrm>
            <a:off x="9250775" y="3383280"/>
            <a:ext cx="202512" cy="113771"/>
          </a:xfrm>
          <a:custGeom>
            <a:avLst/>
            <a:gdLst>
              <a:gd name="T0" fmla="*/ 0 w 278"/>
              <a:gd name="T1" fmla="*/ 17253794 h 143"/>
              <a:gd name="T2" fmla="*/ 8782218 w 278"/>
              <a:gd name="T3" fmla="*/ 0 h 143"/>
              <a:gd name="T4" fmla="*/ 37194828 w 278"/>
              <a:gd name="T5" fmla="*/ 11091962 h 143"/>
              <a:gd name="T6" fmla="*/ 52434620 w 278"/>
              <a:gd name="T7" fmla="*/ 27729073 h 143"/>
              <a:gd name="T8" fmla="*/ 71806831 w 278"/>
              <a:gd name="T9" fmla="*/ 27729073 h 143"/>
              <a:gd name="T10" fmla="*/ 70773599 w 278"/>
              <a:gd name="T11" fmla="*/ 44058676 h 143"/>
              <a:gd name="T12" fmla="*/ 24021501 w 278"/>
              <a:gd name="T13" fmla="*/ 33583396 h 143"/>
              <a:gd name="T14" fmla="*/ 0 w 278"/>
              <a:gd name="T15" fmla="*/ 17253794 h 1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8" h="143">
                <a:moveTo>
                  <a:pt x="0" y="56"/>
                </a:moveTo>
                <a:lnTo>
                  <a:pt x="34" y="0"/>
                </a:lnTo>
                <a:lnTo>
                  <a:pt x="144" y="36"/>
                </a:lnTo>
                <a:lnTo>
                  <a:pt x="203" y="90"/>
                </a:lnTo>
                <a:lnTo>
                  <a:pt x="278" y="90"/>
                </a:lnTo>
                <a:lnTo>
                  <a:pt x="274" y="143"/>
                </a:lnTo>
                <a:lnTo>
                  <a:pt x="93" y="109"/>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3" name="Freeform 246"/>
          <p:cNvSpPr>
            <a:spLocks noChangeAspect="1"/>
          </p:cNvSpPr>
          <p:nvPr/>
        </p:nvSpPr>
        <p:spPr bwMode="auto">
          <a:xfrm>
            <a:off x="11412419" y="5426605"/>
            <a:ext cx="191134" cy="197961"/>
          </a:xfrm>
          <a:custGeom>
            <a:avLst/>
            <a:gdLst>
              <a:gd name="T0" fmla="*/ 0 w 268"/>
              <a:gd name="T1" fmla="*/ 66082207 h 252"/>
              <a:gd name="T2" fmla="*/ 13864419 w 268"/>
              <a:gd name="T3" fmla="*/ 42953380 h 252"/>
              <a:gd name="T4" fmla="*/ 37879859 w 268"/>
              <a:gd name="T5" fmla="*/ 25831877 h 252"/>
              <a:gd name="T6" fmla="*/ 50011226 w 268"/>
              <a:gd name="T7" fmla="*/ 0 h 252"/>
              <a:gd name="T8" fmla="*/ 57686314 w 268"/>
              <a:gd name="T9" fmla="*/ 7809905 h 252"/>
              <a:gd name="T10" fmla="*/ 65856490 w 268"/>
              <a:gd name="T11" fmla="*/ 4505630 h 252"/>
              <a:gd name="T12" fmla="*/ 66351576 w 268"/>
              <a:gd name="T13" fmla="*/ 13216551 h 252"/>
              <a:gd name="T14" fmla="*/ 53972417 w 268"/>
              <a:gd name="T15" fmla="*/ 31239071 h 252"/>
              <a:gd name="T16" fmla="*/ 56696141 w 268"/>
              <a:gd name="T17" fmla="*/ 39649105 h 252"/>
              <a:gd name="T18" fmla="*/ 42831224 w 268"/>
              <a:gd name="T19" fmla="*/ 42653041 h 252"/>
              <a:gd name="T20" fmla="*/ 35651720 w 268"/>
              <a:gd name="T21" fmla="*/ 67884240 h 252"/>
              <a:gd name="T22" fmla="*/ 21539508 w 268"/>
              <a:gd name="T23" fmla="*/ 75694145 h 252"/>
              <a:gd name="T24" fmla="*/ 0 w 268"/>
              <a:gd name="T25" fmla="*/ 66082207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8" h="252">
                <a:moveTo>
                  <a:pt x="0" y="220"/>
                </a:moveTo>
                <a:lnTo>
                  <a:pt x="56" y="143"/>
                </a:lnTo>
                <a:lnTo>
                  <a:pt x="153" y="86"/>
                </a:lnTo>
                <a:lnTo>
                  <a:pt x="202" y="0"/>
                </a:lnTo>
                <a:lnTo>
                  <a:pt x="233" y="26"/>
                </a:lnTo>
                <a:lnTo>
                  <a:pt x="266" y="15"/>
                </a:lnTo>
                <a:lnTo>
                  <a:pt x="268" y="44"/>
                </a:lnTo>
                <a:lnTo>
                  <a:pt x="218" y="104"/>
                </a:lnTo>
                <a:lnTo>
                  <a:pt x="229" y="132"/>
                </a:lnTo>
                <a:lnTo>
                  <a:pt x="173" y="142"/>
                </a:lnTo>
                <a:lnTo>
                  <a:pt x="144" y="226"/>
                </a:lnTo>
                <a:lnTo>
                  <a:pt x="87" y="252"/>
                </a:lnTo>
                <a:lnTo>
                  <a:pt x="0" y="2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4" name="Freeform 247"/>
          <p:cNvSpPr>
            <a:spLocks noChangeAspect="1"/>
          </p:cNvSpPr>
          <p:nvPr/>
        </p:nvSpPr>
        <p:spPr bwMode="auto">
          <a:xfrm>
            <a:off x="11564873" y="5226368"/>
            <a:ext cx="141074" cy="220714"/>
          </a:xfrm>
          <a:custGeom>
            <a:avLst/>
            <a:gdLst>
              <a:gd name="T0" fmla="*/ 0 w 202"/>
              <a:gd name="T1" fmla="*/ 0 h 278"/>
              <a:gd name="T2" fmla="*/ 13295171 w 202"/>
              <a:gd name="T3" fmla="*/ 9818056 h 278"/>
              <a:gd name="T4" fmla="*/ 16856499 w 202"/>
              <a:gd name="T5" fmla="*/ 28534123 h 278"/>
              <a:gd name="T6" fmla="*/ 22317138 w 202"/>
              <a:gd name="T7" fmla="*/ 33749741 h 278"/>
              <a:gd name="T8" fmla="*/ 25878466 w 202"/>
              <a:gd name="T9" fmla="*/ 25772328 h 278"/>
              <a:gd name="T10" fmla="*/ 28489652 w 202"/>
              <a:gd name="T11" fmla="*/ 38659046 h 278"/>
              <a:gd name="T12" fmla="*/ 47957825 w 202"/>
              <a:gd name="T13" fmla="*/ 38659046 h 278"/>
              <a:gd name="T14" fmla="*/ 43684133 w 202"/>
              <a:gd name="T15" fmla="*/ 57374559 h 278"/>
              <a:gd name="T16" fmla="*/ 34187583 w 202"/>
              <a:gd name="T17" fmla="*/ 60135801 h 278"/>
              <a:gd name="T18" fmla="*/ 26115758 w 202"/>
              <a:gd name="T19" fmla="*/ 84374352 h 278"/>
              <a:gd name="T20" fmla="*/ 17093791 w 202"/>
              <a:gd name="T21" fmla="*/ 85294950 h 278"/>
              <a:gd name="T22" fmla="*/ 21129704 w 202"/>
              <a:gd name="T23" fmla="*/ 76090627 h 278"/>
              <a:gd name="T24" fmla="*/ 9259259 w 202"/>
              <a:gd name="T25" fmla="*/ 58908890 h 278"/>
              <a:gd name="T26" fmla="*/ 18755810 w 202"/>
              <a:gd name="T27" fmla="*/ 43567797 h 278"/>
              <a:gd name="T28" fmla="*/ 17093791 w 202"/>
              <a:gd name="T29" fmla="*/ 30681633 h 278"/>
              <a:gd name="T30" fmla="*/ 0 w 202"/>
              <a:gd name="T31" fmla="*/ 0 h 2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2" h="278">
                <a:moveTo>
                  <a:pt x="0" y="0"/>
                </a:moveTo>
                <a:lnTo>
                  <a:pt x="56" y="32"/>
                </a:lnTo>
                <a:lnTo>
                  <a:pt x="71" y="93"/>
                </a:lnTo>
                <a:lnTo>
                  <a:pt x="94" y="110"/>
                </a:lnTo>
                <a:lnTo>
                  <a:pt x="109" y="84"/>
                </a:lnTo>
                <a:lnTo>
                  <a:pt x="120" y="126"/>
                </a:lnTo>
                <a:lnTo>
                  <a:pt x="202" y="126"/>
                </a:lnTo>
                <a:lnTo>
                  <a:pt x="184" y="187"/>
                </a:lnTo>
                <a:lnTo>
                  <a:pt x="144" y="196"/>
                </a:lnTo>
                <a:lnTo>
                  <a:pt x="110" y="275"/>
                </a:lnTo>
                <a:lnTo>
                  <a:pt x="72" y="278"/>
                </a:lnTo>
                <a:lnTo>
                  <a:pt x="89" y="248"/>
                </a:lnTo>
                <a:lnTo>
                  <a:pt x="39" y="192"/>
                </a:lnTo>
                <a:lnTo>
                  <a:pt x="79" y="142"/>
                </a:lnTo>
                <a:lnTo>
                  <a:pt x="72" y="10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6" name="Freeform 249"/>
          <p:cNvSpPr>
            <a:spLocks noChangeAspect="1"/>
          </p:cNvSpPr>
          <p:nvPr/>
        </p:nvSpPr>
        <p:spPr bwMode="auto">
          <a:xfrm>
            <a:off x="7382661" y="1854202"/>
            <a:ext cx="643941" cy="575680"/>
          </a:xfrm>
          <a:custGeom>
            <a:avLst/>
            <a:gdLst>
              <a:gd name="T0" fmla="*/ 501851 w 897"/>
              <a:gd name="T1" fmla="*/ 177238665 h 719"/>
              <a:gd name="T2" fmla="*/ 21824016 w 897"/>
              <a:gd name="T3" fmla="*/ 174742260 h 719"/>
              <a:gd name="T4" fmla="*/ 5518861 w 897"/>
              <a:gd name="T5" fmla="*/ 184727324 h 719"/>
              <a:gd name="T6" fmla="*/ 17810208 w 897"/>
              <a:gd name="T7" fmla="*/ 186599768 h 719"/>
              <a:gd name="T8" fmla="*/ 11037220 w 897"/>
              <a:gd name="T9" fmla="*/ 203761790 h 719"/>
              <a:gd name="T10" fmla="*/ 27342877 w 897"/>
              <a:gd name="T11" fmla="*/ 224356439 h 719"/>
              <a:gd name="T12" fmla="*/ 47912265 w 897"/>
              <a:gd name="T13" fmla="*/ 197208794 h 719"/>
              <a:gd name="T14" fmla="*/ 63465144 w 897"/>
              <a:gd name="T15" fmla="*/ 194088427 h 719"/>
              <a:gd name="T16" fmla="*/ 66224324 w 897"/>
              <a:gd name="T17" fmla="*/ 173493777 h 719"/>
              <a:gd name="T18" fmla="*/ 62211017 w 897"/>
              <a:gd name="T19" fmla="*/ 135113145 h 719"/>
              <a:gd name="T20" fmla="*/ 75255141 w 897"/>
              <a:gd name="T21" fmla="*/ 117326603 h 719"/>
              <a:gd name="T22" fmla="*/ 97580508 w 897"/>
              <a:gd name="T23" fmla="*/ 75201640 h 719"/>
              <a:gd name="T24" fmla="*/ 111377409 w 897"/>
              <a:gd name="T25" fmla="*/ 57415098 h 719"/>
              <a:gd name="T26" fmla="*/ 130693171 w 897"/>
              <a:gd name="T27" fmla="*/ 50550401 h 719"/>
              <a:gd name="T28" fmla="*/ 134957403 w 897"/>
              <a:gd name="T29" fmla="*/ 38380633 h 719"/>
              <a:gd name="T30" fmla="*/ 151262559 w 897"/>
              <a:gd name="T31" fmla="*/ 43685705 h 719"/>
              <a:gd name="T32" fmla="*/ 179859562 w 897"/>
              <a:gd name="T33" fmla="*/ 39005153 h 719"/>
              <a:gd name="T34" fmla="*/ 199927600 w 897"/>
              <a:gd name="T35" fmla="*/ 20282389 h 719"/>
              <a:gd name="T36" fmla="*/ 208205641 w 897"/>
              <a:gd name="T37" fmla="*/ 38380633 h 719"/>
              <a:gd name="T38" fmla="*/ 213473576 w 897"/>
              <a:gd name="T39" fmla="*/ 26523124 h 719"/>
              <a:gd name="T40" fmla="*/ 205195535 w 897"/>
              <a:gd name="T41" fmla="*/ 19034466 h 719"/>
              <a:gd name="T42" fmla="*/ 209208842 w 897"/>
              <a:gd name="T43" fmla="*/ 3744329 h 719"/>
              <a:gd name="T44" fmla="*/ 204442758 w 897"/>
              <a:gd name="T45" fmla="*/ 936222 h 719"/>
              <a:gd name="T46" fmla="*/ 190646358 w 897"/>
              <a:gd name="T47" fmla="*/ 12169769 h 719"/>
              <a:gd name="T48" fmla="*/ 187886677 w 897"/>
              <a:gd name="T49" fmla="*/ 2496406 h 719"/>
              <a:gd name="T50" fmla="*/ 181113690 w 897"/>
              <a:gd name="T51" fmla="*/ 4056590 h 719"/>
              <a:gd name="T52" fmla="*/ 158035546 w 897"/>
              <a:gd name="T53" fmla="*/ 21218611 h 719"/>
              <a:gd name="T54" fmla="*/ 147249252 w 897"/>
              <a:gd name="T55" fmla="*/ 25899163 h 719"/>
              <a:gd name="T56" fmla="*/ 130943595 w 897"/>
              <a:gd name="T57" fmla="*/ 33388380 h 719"/>
              <a:gd name="T58" fmla="*/ 126679363 w 897"/>
              <a:gd name="T59" fmla="*/ 32139898 h 719"/>
              <a:gd name="T60" fmla="*/ 125425236 w 897"/>
              <a:gd name="T61" fmla="*/ 34948564 h 719"/>
              <a:gd name="T62" fmla="*/ 110374207 w 897"/>
              <a:gd name="T63" fmla="*/ 44309666 h 719"/>
              <a:gd name="T64" fmla="*/ 109621431 w 897"/>
              <a:gd name="T65" fmla="*/ 50238141 h 719"/>
              <a:gd name="T66" fmla="*/ 88299266 w 897"/>
              <a:gd name="T67" fmla="*/ 66464500 h 719"/>
              <a:gd name="T68" fmla="*/ 71994110 w 897"/>
              <a:gd name="T69" fmla="*/ 82066337 h 719"/>
              <a:gd name="T70" fmla="*/ 40136075 w 897"/>
              <a:gd name="T71" fmla="*/ 130744295 h 719"/>
              <a:gd name="T72" fmla="*/ 54685252 w 897"/>
              <a:gd name="T73" fmla="*/ 132616739 h 719"/>
              <a:gd name="T74" fmla="*/ 17810208 w 897"/>
              <a:gd name="T75" fmla="*/ 148530837 h 719"/>
              <a:gd name="T76" fmla="*/ 11539072 w 897"/>
              <a:gd name="T77" fmla="*/ 153211388 h 719"/>
              <a:gd name="T78" fmla="*/ 1003202 w 897"/>
              <a:gd name="T79" fmla="*/ 160076085 h 719"/>
              <a:gd name="T80" fmla="*/ 0 w 897"/>
              <a:gd name="T81" fmla="*/ 167877004 h 7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7" h="719">
                <a:moveTo>
                  <a:pt x="0" y="538"/>
                </a:moveTo>
                <a:lnTo>
                  <a:pt x="2" y="568"/>
                </a:lnTo>
                <a:lnTo>
                  <a:pt x="84" y="548"/>
                </a:lnTo>
                <a:lnTo>
                  <a:pt x="87" y="560"/>
                </a:lnTo>
                <a:lnTo>
                  <a:pt x="1" y="581"/>
                </a:lnTo>
                <a:lnTo>
                  <a:pt x="22" y="592"/>
                </a:lnTo>
                <a:lnTo>
                  <a:pt x="13" y="631"/>
                </a:lnTo>
                <a:lnTo>
                  <a:pt x="71" y="598"/>
                </a:lnTo>
                <a:lnTo>
                  <a:pt x="9" y="653"/>
                </a:lnTo>
                <a:lnTo>
                  <a:pt x="44" y="653"/>
                </a:lnTo>
                <a:lnTo>
                  <a:pt x="22" y="699"/>
                </a:lnTo>
                <a:lnTo>
                  <a:pt x="109" y="719"/>
                </a:lnTo>
                <a:lnTo>
                  <a:pt x="177" y="674"/>
                </a:lnTo>
                <a:lnTo>
                  <a:pt x="191" y="632"/>
                </a:lnTo>
                <a:lnTo>
                  <a:pt x="213" y="674"/>
                </a:lnTo>
                <a:lnTo>
                  <a:pt x="253" y="622"/>
                </a:lnTo>
                <a:lnTo>
                  <a:pt x="246" y="577"/>
                </a:lnTo>
                <a:lnTo>
                  <a:pt x="264" y="556"/>
                </a:lnTo>
                <a:lnTo>
                  <a:pt x="246" y="535"/>
                </a:lnTo>
                <a:lnTo>
                  <a:pt x="248" y="433"/>
                </a:lnTo>
                <a:lnTo>
                  <a:pt x="313" y="408"/>
                </a:lnTo>
                <a:lnTo>
                  <a:pt x="300" y="376"/>
                </a:lnTo>
                <a:lnTo>
                  <a:pt x="328" y="298"/>
                </a:lnTo>
                <a:lnTo>
                  <a:pt x="389" y="241"/>
                </a:lnTo>
                <a:lnTo>
                  <a:pt x="401" y="193"/>
                </a:lnTo>
                <a:lnTo>
                  <a:pt x="444" y="184"/>
                </a:lnTo>
                <a:lnTo>
                  <a:pt x="457" y="155"/>
                </a:lnTo>
                <a:lnTo>
                  <a:pt x="521" y="162"/>
                </a:lnTo>
                <a:lnTo>
                  <a:pt x="522" y="123"/>
                </a:lnTo>
                <a:lnTo>
                  <a:pt x="538" y="123"/>
                </a:lnTo>
                <a:lnTo>
                  <a:pt x="563" y="106"/>
                </a:lnTo>
                <a:lnTo>
                  <a:pt x="603" y="140"/>
                </a:lnTo>
                <a:lnTo>
                  <a:pt x="675" y="147"/>
                </a:lnTo>
                <a:lnTo>
                  <a:pt x="717" y="125"/>
                </a:lnTo>
                <a:lnTo>
                  <a:pt x="729" y="78"/>
                </a:lnTo>
                <a:lnTo>
                  <a:pt x="797" y="65"/>
                </a:lnTo>
                <a:lnTo>
                  <a:pt x="834" y="83"/>
                </a:lnTo>
                <a:lnTo>
                  <a:pt x="830" y="123"/>
                </a:lnTo>
                <a:lnTo>
                  <a:pt x="894" y="78"/>
                </a:lnTo>
                <a:lnTo>
                  <a:pt x="851" y="85"/>
                </a:lnTo>
                <a:lnTo>
                  <a:pt x="862" y="73"/>
                </a:lnTo>
                <a:lnTo>
                  <a:pt x="818" y="61"/>
                </a:lnTo>
                <a:lnTo>
                  <a:pt x="897" y="39"/>
                </a:lnTo>
                <a:lnTo>
                  <a:pt x="834" y="12"/>
                </a:lnTo>
                <a:lnTo>
                  <a:pt x="793" y="39"/>
                </a:lnTo>
                <a:lnTo>
                  <a:pt x="815" y="3"/>
                </a:lnTo>
                <a:lnTo>
                  <a:pt x="782" y="0"/>
                </a:lnTo>
                <a:lnTo>
                  <a:pt x="760" y="39"/>
                </a:lnTo>
                <a:lnTo>
                  <a:pt x="749" y="43"/>
                </a:lnTo>
                <a:lnTo>
                  <a:pt x="749" y="8"/>
                </a:lnTo>
                <a:lnTo>
                  <a:pt x="691" y="65"/>
                </a:lnTo>
                <a:lnTo>
                  <a:pt x="722" y="13"/>
                </a:lnTo>
                <a:lnTo>
                  <a:pt x="691" y="5"/>
                </a:lnTo>
                <a:lnTo>
                  <a:pt x="630" y="68"/>
                </a:lnTo>
                <a:lnTo>
                  <a:pt x="571" y="48"/>
                </a:lnTo>
                <a:lnTo>
                  <a:pt x="587" y="83"/>
                </a:lnTo>
                <a:lnTo>
                  <a:pt x="563" y="65"/>
                </a:lnTo>
                <a:lnTo>
                  <a:pt x="522" y="107"/>
                </a:lnTo>
                <a:lnTo>
                  <a:pt x="527" y="72"/>
                </a:lnTo>
                <a:lnTo>
                  <a:pt x="505" y="103"/>
                </a:lnTo>
                <a:lnTo>
                  <a:pt x="487" y="81"/>
                </a:lnTo>
                <a:lnTo>
                  <a:pt x="500" y="112"/>
                </a:lnTo>
                <a:lnTo>
                  <a:pt x="453" y="99"/>
                </a:lnTo>
                <a:lnTo>
                  <a:pt x="440" y="142"/>
                </a:lnTo>
                <a:lnTo>
                  <a:pt x="398" y="158"/>
                </a:lnTo>
                <a:lnTo>
                  <a:pt x="437" y="161"/>
                </a:lnTo>
                <a:lnTo>
                  <a:pt x="366" y="182"/>
                </a:lnTo>
                <a:lnTo>
                  <a:pt x="352" y="213"/>
                </a:lnTo>
                <a:lnTo>
                  <a:pt x="374" y="213"/>
                </a:lnTo>
                <a:lnTo>
                  <a:pt x="287" y="263"/>
                </a:lnTo>
                <a:lnTo>
                  <a:pt x="254" y="348"/>
                </a:lnTo>
                <a:lnTo>
                  <a:pt x="160" y="419"/>
                </a:lnTo>
                <a:lnTo>
                  <a:pt x="177" y="438"/>
                </a:lnTo>
                <a:lnTo>
                  <a:pt x="218" y="425"/>
                </a:lnTo>
                <a:lnTo>
                  <a:pt x="122" y="446"/>
                </a:lnTo>
                <a:lnTo>
                  <a:pt x="71" y="476"/>
                </a:lnTo>
                <a:lnTo>
                  <a:pt x="84" y="491"/>
                </a:lnTo>
                <a:lnTo>
                  <a:pt x="46" y="491"/>
                </a:lnTo>
                <a:lnTo>
                  <a:pt x="50" y="513"/>
                </a:lnTo>
                <a:lnTo>
                  <a:pt x="4" y="513"/>
                </a:lnTo>
                <a:lnTo>
                  <a:pt x="46" y="526"/>
                </a:lnTo>
                <a:lnTo>
                  <a:pt x="0" y="5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7" name="Freeform 250"/>
          <p:cNvSpPr>
            <a:spLocks noChangeAspect="1"/>
          </p:cNvSpPr>
          <p:nvPr/>
        </p:nvSpPr>
        <p:spPr bwMode="auto">
          <a:xfrm>
            <a:off x="8775215" y="3173942"/>
            <a:ext cx="416400" cy="400474"/>
          </a:xfrm>
          <a:custGeom>
            <a:avLst/>
            <a:gdLst>
              <a:gd name="T0" fmla="*/ 0 w 582"/>
              <a:gd name="T1" fmla="*/ 84790984 h 505"/>
              <a:gd name="T2" fmla="*/ 13703980 w 582"/>
              <a:gd name="T3" fmla="*/ 90300973 h 505"/>
              <a:gd name="T4" fmla="*/ 45347326 w 582"/>
              <a:gd name="T5" fmla="*/ 84790984 h 505"/>
              <a:gd name="T6" fmla="*/ 51327281 w 582"/>
              <a:gd name="T7" fmla="*/ 69179440 h 505"/>
              <a:gd name="T8" fmla="*/ 72755286 w 582"/>
              <a:gd name="T9" fmla="*/ 60608776 h 505"/>
              <a:gd name="T10" fmla="*/ 74748438 w 582"/>
              <a:gd name="T11" fmla="*/ 47445993 h 505"/>
              <a:gd name="T12" fmla="*/ 81974300 w 582"/>
              <a:gd name="T13" fmla="*/ 43772851 h 505"/>
              <a:gd name="T14" fmla="*/ 78735241 w 582"/>
              <a:gd name="T15" fmla="*/ 37038481 h 505"/>
              <a:gd name="T16" fmla="*/ 86459266 w 582"/>
              <a:gd name="T17" fmla="*/ 36120611 h 505"/>
              <a:gd name="T18" fmla="*/ 92190140 w 582"/>
              <a:gd name="T19" fmla="*/ 22651871 h 505"/>
              <a:gd name="T20" fmla="*/ 89698325 w 582"/>
              <a:gd name="T21" fmla="*/ 9795598 h 505"/>
              <a:gd name="T22" fmla="*/ 118352193 w 582"/>
              <a:gd name="T23" fmla="*/ 0 h 505"/>
              <a:gd name="T24" fmla="*/ 145012409 w 582"/>
              <a:gd name="T25" fmla="*/ 19896600 h 505"/>
              <a:gd name="T26" fmla="*/ 137537466 w 582"/>
              <a:gd name="T27" fmla="*/ 28161860 h 505"/>
              <a:gd name="T28" fmla="*/ 112870401 w 582"/>
              <a:gd name="T29" fmla="*/ 28161860 h 505"/>
              <a:gd name="T30" fmla="*/ 113368564 w 582"/>
              <a:gd name="T31" fmla="*/ 45609699 h 505"/>
              <a:gd name="T32" fmla="*/ 124581229 w 582"/>
              <a:gd name="T33" fmla="*/ 56323167 h 505"/>
              <a:gd name="T34" fmla="*/ 117853530 w 582"/>
              <a:gd name="T35" fmla="*/ 62139113 h 505"/>
              <a:gd name="T36" fmla="*/ 119598100 w 582"/>
              <a:gd name="T37" fmla="*/ 71934711 h 505"/>
              <a:gd name="T38" fmla="*/ 94183292 w 582"/>
              <a:gd name="T39" fmla="*/ 107442855 h 505"/>
              <a:gd name="T40" fmla="*/ 82472463 w 582"/>
              <a:gd name="T41" fmla="*/ 106218474 h 505"/>
              <a:gd name="T42" fmla="*/ 74748438 w 582"/>
              <a:gd name="T43" fmla="*/ 115095649 h 505"/>
              <a:gd name="T44" fmla="*/ 88203337 w 582"/>
              <a:gd name="T45" fmla="*/ 147542564 h 505"/>
              <a:gd name="T46" fmla="*/ 68768982 w 582"/>
              <a:gd name="T47" fmla="*/ 147542564 h 505"/>
              <a:gd name="T48" fmla="*/ 61543120 w 582"/>
              <a:gd name="T49" fmla="*/ 154582891 h 505"/>
              <a:gd name="T50" fmla="*/ 47091895 w 582"/>
              <a:gd name="T51" fmla="*/ 134992248 h 505"/>
              <a:gd name="T52" fmla="*/ 6976780 w 582"/>
              <a:gd name="T53" fmla="*/ 138665390 h 505"/>
              <a:gd name="T54" fmla="*/ 20431180 w 582"/>
              <a:gd name="T55" fmla="*/ 116320029 h 505"/>
              <a:gd name="T56" fmla="*/ 0 w 582"/>
              <a:gd name="T57" fmla="*/ 84790984 h 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2" h="505">
                <a:moveTo>
                  <a:pt x="0" y="277"/>
                </a:moveTo>
                <a:lnTo>
                  <a:pt x="55" y="295"/>
                </a:lnTo>
                <a:lnTo>
                  <a:pt x="182" y="277"/>
                </a:lnTo>
                <a:lnTo>
                  <a:pt x="206" y="226"/>
                </a:lnTo>
                <a:lnTo>
                  <a:pt x="292" y="198"/>
                </a:lnTo>
                <a:lnTo>
                  <a:pt x="300" y="155"/>
                </a:lnTo>
                <a:lnTo>
                  <a:pt x="329" y="143"/>
                </a:lnTo>
                <a:lnTo>
                  <a:pt x="316" y="121"/>
                </a:lnTo>
                <a:lnTo>
                  <a:pt x="347" y="118"/>
                </a:lnTo>
                <a:lnTo>
                  <a:pt x="370" y="74"/>
                </a:lnTo>
                <a:lnTo>
                  <a:pt x="360" y="32"/>
                </a:lnTo>
                <a:lnTo>
                  <a:pt x="475" y="0"/>
                </a:lnTo>
                <a:lnTo>
                  <a:pt x="582" y="65"/>
                </a:lnTo>
                <a:lnTo>
                  <a:pt x="552" y="92"/>
                </a:lnTo>
                <a:lnTo>
                  <a:pt x="453" y="92"/>
                </a:lnTo>
                <a:lnTo>
                  <a:pt x="455" y="149"/>
                </a:lnTo>
                <a:lnTo>
                  <a:pt x="500" y="184"/>
                </a:lnTo>
                <a:lnTo>
                  <a:pt x="473" y="203"/>
                </a:lnTo>
                <a:lnTo>
                  <a:pt x="480" y="235"/>
                </a:lnTo>
                <a:lnTo>
                  <a:pt x="378" y="351"/>
                </a:lnTo>
                <a:lnTo>
                  <a:pt x="331" y="347"/>
                </a:lnTo>
                <a:lnTo>
                  <a:pt x="300" y="376"/>
                </a:lnTo>
                <a:lnTo>
                  <a:pt x="354" y="482"/>
                </a:lnTo>
                <a:lnTo>
                  <a:pt x="276" y="482"/>
                </a:lnTo>
                <a:lnTo>
                  <a:pt x="247" y="505"/>
                </a:lnTo>
                <a:lnTo>
                  <a:pt x="189" y="441"/>
                </a:lnTo>
                <a:lnTo>
                  <a:pt x="28" y="453"/>
                </a:lnTo>
                <a:lnTo>
                  <a:pt x="82" y="380"/>
                </a:lnTo>
                <a:lnTo>
                  <a:pt x="0" y="2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9" name="Freeform 252"/>
          <p:cNvSpPr>
            <a:spLocks noChangeAspect="1"/>
          </p:cNvSpPr>
          <p:nvPr/>
        </p:nvSpPr>
        <p:spPr bwMode="auto">
          <a:xfrm>
            <a:off x="10777580" y="4311652"/>
            <a:ext cx="250294" cy="213888"/>
          </a:xfrm>
          <a:custGeom>
            <a:avLst/>
            <a:gdLst>
              <a:gd name="T0" fmla="*/ 0 w 343"/>
              <a:gd name="T1" fmla="*/ 0 h 268"/>
              <a:gd name="T2" fmla="*/ 1296196 w 343"/>
              <a:gd name="T3" fmla="*/ 69448090 h 268"/>
              <a:gd name="T4" fmla="*/ 15810945 w 343"/>
              <a:gd name="T5" fmla="*/ 71618534 h 268"/>
              <a:gd name="T6" fmla="*/ 30066556 w 343"/>
              <a:gd name="T7" fmla="*/ 52706493 h 268"/>
              <a:gd name="T8" fmla="*/ 46136638 w 343"/>
              <a:gd name="T9" fmla="*/ 61077570 h 268"/>
              <a:gd name="T10" fmla="*/ 60910524 w 343"/>
              <a:gd name="T11" fmla="*/ 79679468 h 268"/>
              <a:gd name="T12" fmla="*/ 88903471 w 343"/>
              <a:gd name="T13" fmla="*/ 83089928 h 268"/>
              <a:gd name="T14" fmla="*/ 57022445 w 343"/>
              <a:gd name="T15" fmla="*/ 51776064 h 268"/>
              <a:gd name="T16" fmla="*/ 59096053 w 343"/>
              <a:gd name="T17" fmla="*/ 37204354 h 268"/>
              <a:gd name="T18" fmla="*/ 44063030 w 343"/>
              <a:gd name="T19" fmla="*/ 31933593 h 268"/>
              <a:gd name="T20" fmla="*/ 29807418 w 343"/>
              <a:gd name="T21" fmla="*/ 12401266 h 268"/>
              <a:gd name="T22" fmla="*/ 0 w 343"/>
              <a:gd name="T23" fmla="*/ 0 h 2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43" h="268">
                <a:moveTo>
                  <a:pt x="0" y="0"/>
                </a:moveTo>
                <a:lnTo>
                  <a:pt x="5" y="224"/>
                </a:lnTo>
                <a:lnTo>
                  <a:pt x="61" y="231"/>
                </a:lnTo>
                <a:lnTo>
                  <a:pt x="116" y="170"/>
                </a:lnTo>
                <a:lnTo>
                  <a:pt x="178" y="197"/>
                </a:lnTo>
                <a:lnTo>
                  <a:pt x="235" y="257"/>
                </a:lnTo>
                <a:lnTo>
                  <a:pt x="343" y="268"/>
                </a:lnTo>
                <a:lnTo>
                  <a:pt x="220" y="167"/>
                </a:lnTo>
                <a:lnTo>
                  <a:pt x="228" y="120"/>
                </a:lnTo>
                <a:lnTo>
                  <a:pt x="170" y="103"/>
                </a:lnTo>
                <a:lnTo>
                  <a:pt x="115" y="4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0" name="Freeform 253"/>
          <p:cNvSpPr>
            <a:spLocks noChangeAspect="1"/>
          </p:cNvSpPr>
          <p:nvPr/>
        </p:nvSpPr>
        <p:spPr bwMode="auto">
          <a:xfrm>
            <a:off x="10959613" y="4359433"/>
            <a:ext cx="106944" cy="54609"/>
          </a:xfrm>
          <a:custGeom>
            <a:avLst/>
            <a:gdLst>
              <a:gd name="T0" fmla="*/ 0 w 143"/>
              <a:gd name="T1" fmla="*/ 13534086 h 71"/>
              <a:gd name="T2" fmla="*/ 22867795 w 143"/>
              <a:gd name="T3" fmla="*/ 20445211 h 71"/>
              <a:gd name="T4" fmla="*/ 38929724 w 143"/>
              <a:gd name="T5" fmla="*/ 6335332 h 71"/>
              <a:gd name="T6" fmla="*/ 32396217 w 143"/>
              <a:gd name="T7" fmla="*/ 0 h 71"/>
              <a:gd name="T8" fmla="*/ 27495826 w 143"/>
              <a:gd name="T9" fmla="*/ 8062711 h 71"/>
              <a:gd name="T10" fmla="*/ 0 w 143"/>
              <a:gd name="T11" fmla="*/ 13534086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71">
                <a:moveTo>
                  <a:pt x="0" y="47"/>
                </a:moveTo>
                <a:lnTo>
                  <a:pt x="84" y="71"/>
                </a:lnTo>
                <a:lnTo>
                  <a:pt x="143" y="22"/>
                </a:lnTo>
                <a:lnTo>
                  <a:pt x="119" y="0"/>
                </a:lnTo>
                <a:lnTo>
                  <a:pt x="101" y="28"/>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1" name="Freeform 254"/>
          <p:cNvSpPr>
            <a:spLocks noChangeAspect="1"/>
          </p:cNvSpPr>
          <p:nvPr/>
        </p:nvSpPr>
        <p:spPr bwMode="auto">
          <a:xfrm>
            <a:off x="11023325" y="4316202"/>
            <a:ext cx="52334" cy="52334"/>
          </a:xfrm>
          <a:custGeom>
            <a:avLst/>
            <a:gdLst>
              <a:gd name="T0" fmla="*/ 0 w 74"/>
              <a:gd name="T1" fmla="*/ 0 h 68"/>
              <a:gd name="T2" fmla="*/ 13633285 w 74"/>
              <a:gd name="T3" fmla="*/ 8937386 h 68"/>
              <a:gd name="T4" fmla="*/ 18015218 w 74"/>
              <a:gd name="T5" fmla="*/ 19604796 h 68"/>
              <a:gd name="T6" fmla="*/ 17771969 w 74"/>
              <a:gd name="T7" fmla="*/ 11820760 h 68"/>
              <a:gd name="T8" fmla="*/ 0 w 74"/>
              <a:gd name="T9" fmla="*/ 0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68">
                <a:moveTo>
                  <a:pt x="0" y="0"/>
                </a:moveTo>
                <a:lnTo>
                  <a:pt x="56" y="31"/>
                </a:lnTo>
                <a:lnTo>
                  <a:pt x="74" y="68"/>
                </a:lnTo>
                <a:lnTo>
                  <a:pt x="73" y="4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4" name="Freeform 257"/>
          <p:cNvSpPr>
            <a:spLocks noChangeAspect="1"/>
          </p:cNvSpPr>
          <p:nvPr/>
        </p:nvSpPr>
        <p:spPr bwMode="auto">
          <a:xfrm>
            <a:off x="10181420" y="3927105"/>
            <a:ext cx="56886" cy="81915"/>
          </a:xfrm>
          <a:custGeom>
            <a:avLst/>
            <a:gdLst>
              <a:gd name="T0" fmla="*/ 0 w 80"/>
              <a:gd name="T1" fmla="*/ 32661225 h 100"/>
              <a:gd name="T2" fmla="*/ 13535747 w 80"/>
              <a:gd name="T3" fmla="*/ 17310735 h 100"/>
              <a:gd name="T4" fmla="*/ 19688225 w 80"/>
              <a:gd name="T5" fmla="*/ 0 h 100"/>
              <a:gd name="T6" fmla="*/ 0 w 80"/>
              <a:gd name="T7" fmla="*/ 32661225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100">
                <a:moveTo>
                  <a:pt x="0" y="100"/>
                </a:moveTo>
                <a:lnTo>
                  <a:pt x="55" y="53"/>
                </a:lnTo>
                <a:lnTo>
                  <a:pt x="80" y="0"/>
                </a:lnTo>
                <a:lnTo>
                  <a:pt x="0" y="100"/>
                </a:lnTo>
                <a:close/>
              </a:path>
            </a:pathLst>
          </a:custGeom>
          <a:solidFill>
            <a:srgbClr val="CCA876"/>
          </a:solidFill>
          <a:ln w="9525" cap="flat" cmpd="sng">
            <a:solidFill>
              <a:srgbClr val="CCA876"/>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5" name="Freeform 258"/>
          <p:cNvSpPr>
            <a:spLocks noChangeAspect="1"/>
          </p:cNvSpPr>
          <p:nvPr/>
        </p:nvSpPr>
        <p:spPr bwMode="auto">
          <a:xfrm>
            <a:off x="8843476" y="3399209"/>
            <a:ext cx="95568" cy="170657"/>
          </a:xfrm>
          <a:custGeom>
            <a:avLst/>
            <a:gdLst>
              <a:gd name="T0" fmla="*/ 0 w 142"/>
              <a:gd name="T1" fmla="*/ 26428036 h 211"/>
              <a:gd name="T2" fmla="*/ 5952857 w 142"/>
              <a:gd name="T3" fmla="*/ 0 h 211"/>
              <a:gd name="T4" fmla="*/ 17196515 w 142"/>
              <a:gd name="T5" fmla="*/ 637072 h 211"/>
              <a:gd name="T6" fmla="*/ 19842386 w 142"/>
              <a:gd name="T7" fmla="*/ 18149490 h 211"/>
              <a:gd name="T8" fmla="*/ 11464344 w 142"/>
              <a:gd name="T9" fmla="*/ 35980726 h 211"/>
              <a:gd name="T10" fmla="*/ 13228414 w 142"/>
              <a:gd name="T11" fmla="*/ 46488177 h 211"/>
              <a:gd name="T12" fmla="*/ 29984029 w 142"/>
              <a:gd name="T13" fmla="*/ 53174890 h 211"/>
              <a:gd name="T14" fmla="*/ 31306730 w 142"/>
              <a:gd name="T15" fmla="*/ 67184824 h 211"/>
              <a:gd name="T16" fmla="*/ 21165087 w 142"/>
              <a:gd name="T17" fmla="*/ 53174890 h 211"/>
              <a:gd name="T18" fmla="*/ 21165087 w 142"/>
              <a:gd name="T19" fmla="*/ 59861604 h 211"/>
              <a:gd name="T20" fmla="*/ 5952857 w 142"/>
              <a:gd name="T21" fmla="*/ 53174890 h 211"/>
              <a:gd name="T22" fmla="*/ 0 w 142"/>
              <a:gd name="T23" fmla="*/ 26428036 h 2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211">
                <a:moveTo>
                  <a:pt x="0" y="83"/>
                </a:moveTo>
                <a:lnTo>
                  <a:pt x="27" y="0"/>
                </a:lnTo>
                <a:lnTo>
                  <a:pt x="78" y="2"/>
                </a:lnTo>
                <a:lnTo>
                  <a:pt x="90" y="57"/>
                </a:lnTo>
                <a:lnTo>
                  <a:pt x="52" y="113"/>
                </a:lnTo>
                <a:lnTo>
                  <a:pt x="60" y="146"/>
                </a:lnTo>
                <a:lnTo>
                  <a:pt x="136" y="167"/>
                </a:lnTo>
                <a:lnTo>
                  <a:pt x="142" y="211"/>
                </a:lnTo>
                <a:lnTo>
                  <a:pt x="96" y="167"/>
                </a:lnTo>
                <a:lnTo>
                  <a:pt x="96" y="188"/>
                </a:lnTo>
                <a:lnTo>
                  <a:pt x="27" y="167"/>
                </a:lnTo>
                <a:lnTo>
                  <a:pt x="0" y="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6" name="Freeform 259"/>
          <p:cNvSpPr>
            <a:spLocks noChangeAspect="1"/>
          </p:cNvSpPr>
          <p:nvPr/>
        </p:nvSpPr>
        <p:spPr bwMode="auto">
          <a:xfrm>
            <a:off x="10256509" y="3867944"/>
            <a:ext cx="29580" cy="34131"/>
          </a:xfrm>
          <a:custGeom>
            <a:avLst/>
            <a:gdLst>
              <a:gd name="T0" fmla="*/ 0 w 40"/>
              <a:gd name="T1" fmla="*/ 0 h 42"/>
              <a:gd name="T2" fmla="*/ 5590318 w 40"/>
              <a:gd name="T3" fmla="*/ 0 h 42"/>
              <a:gd name="T4" fmla="*/ 10648176 w 40"/>
              <a:gd name="T5" fmla="*/ 2571804 h 42"/>
              <a:gd name="T6" fmla="*/ 7986390 w 40"/>
              <a:gd name="T7" fmla="*/ 13501404 h 42"/>
              <a:gd name="T8" fmla="*/ 0 w 40"/>
              <a:gd name="T9" fmla="*/ 0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2">
                <a:moveTo>
                  <a:pt x="0" y="0"/>
                </a:moveTo>
                <a:lnTo>
                  <a:pt x="21" y="0"/>
                </a:lnTo>
                <a:lnTo>
                  <a:pt x="40" y="8"/>
                </a:lnTo>
                <a:lnTo>
                  <a:pt x="30" y="42"/>
                </a:lnTo>
                <a:lnTo>
                  <a:pt x="0" y="0"/>
                </a:lnTo>
                <a:close/>
              </a:path>
            </a:pathLst>
          </a:custGeom>
          <a:solidFill>
            <a:srgbClr val="CCA876"/>
          </a:solidFill>
          <a:ln w="9525" cap="flat" cmpd="sng">
            <a:solidFill>
              <a:srgbClr val="CCA876"/>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7" name="Freeform 260"/>
          <p:cNvSpPr>
            <a:spLocks noChangeAspect="1"/>
          </p:cNvSpPr>
          <p:nvPr/>
        </p:nvSpPr>
        <p:spPr bwMode="auto">
          <a:xfrm>
            <a:off x="10297466" y="3911177"/>
            <a:ext cx="27305" cy="43231"/>
          </a:xfrm>
          <a:custGeom>
            <a:avLst/>
            <a:gdLst>
              <a:gd name="T0" fmla="*/ 0 w 37"/>
              <a:gd name="T1" fmla="*/ 0 h 55"/>
              <a:gd name="T2" fmla="*/ 530311 w 37"/>
              <a:gd name="T3" fmla="*/ 16540841 h 55"/>
              <a:gd name="T4" fmla="*/ 9808176 w 37"/>
              <a:gd name="T5" fmla="*/ 9623872 h 55"/>
              <a:gd name="T6" fmla="*/ 0 w 37"/>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55">
                <a:moveTo>
                  <a:pt x="0" y="0"/>
                </a:moveTo>
                <a:lnTo>
                  <a:pt x="2" y="55"/>
                </a:lnTo>
                <a:lnTo>
                  <a:pt x="37" y="32"/>
                </a:lnTo>
                <a:lnTo>
                  <a:pt x="0" y="0"/>
                </a:lnTo>
                <a:close/>
              </a:path>
            </a:pathLst>
          </a:custGeom>
          <a:solidFill>
            <a:srgbClr val="CCA876"/>
          </a:solidFill>
          <a:ln w="9525" cap="flat" cmpd="sng">
            <a:solidFill>
              <a:srgbClr val="CCA876"/>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8" name="Freeform 261"/>
          <p:cNvSpPr>
            <a:spLocks noChangeAspect="1"/>
          </p:cNvSpPr>
          <p:nvPr/>
        </p:nvSpPr>
        <p:spPr bwMode="auto">
          <a:xfrm>
            <a:off x="10297466" y="3970339"/>
            <a:ext cx="109221" cy="116045"/>
          </a:xfrm>
          <a:custGeom>
            <a:avLst/>
            <a:gdLst>
              <a:gd name="T0" fmla="*/ 0 w 152"/>
              <a:gd name="T1" fmla="*/ 31294624 h 144"/>
              <a:gd name="T2" fmla="*/ 8293267 w 152"/>
              <a:gd name="T3" fmla="*/ 15173066 h 144"/>
              <a:gd name="T4" fmla="*/ 18346153 w 152"/>
              <a:gd name="T5" fmla="*/ 17702004 h 144"/>
              <a:gd name="T6" fmla="*/ 31666113 w 152"/>
              <a:gd name="T7" fmla="*/ 0 h 144"/>
              <a:gd name="T8" fmla="*/ 38200263 w 152"/>
              <a:gd name="T9" fmla="*/ 10431729 h 144"/>
              <a:gd name="T10" fmla="*/ 37195125 w 152"/>
              <a:gd name="T11" fmla="*/ 37616969 h 144"/>
              <a:gd name="T12" fmla="*/ 33928050 w 152"/>
              <a:gd name="T13" fmla="*/ 26237310 h 144"/>
              <a:gd name="T14" fmla="*/ 30158155 w 152"/>
              <a:gd name="T15" fmla="*/ 45519760 h 144"/>
              <a:gd name="T16" fmla="*/ 20608089 w 152"/>
              <a:gd name="T17" fmla="*/ 40145907 h 144"/>
              <a:gd name="T18" fmla="*/ 14827918 w 152"/>
              <a:gd name="T19" fmla="*/ 20546919 h 144"/>
              <a:gd name="T20" fmla="*/ 0 w 152"/>
              <a:gd name="T21" fmla="*/ 31294624 h 1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4">
                <a:moveTo>
                  <a:pt x="0" y="99"/>
                </a:moveTo>
                <a:lnTo>
                  <a:pt x="33" y="48"/>
                </a:lnTo>
                <a:lnTo>
                  <a:pt x="73" y="56"/>
                </a:lnTo>
                <a:lnTo>
                  <a:pt x="126" y="0"/>
                </a:lnTo>
                <a:lnTo>
                  <a:pt x="152" y="33"/>
                </a:lnTo>
                <a:lnTo>
                  <a:pt x="148" y="119"/>
                </a:lnTo>
                <a:lnTo>
                  <a:pt x="135" y="83"/>
                </a:lnTo>
                <a:lnTo>
                  <a:pt x="120" y="144"/>
                </a:lnTo>
                <a:lnTo>
                  <a:pt x="82" y="127"/>
                </a:lnTo>
                <a:lnTo>
                  <a:pt x="59" y="65"/>
                </a:lnTo>
                <a:lnTo>
                  <a:pt x="0" y="99"/>
                </a:lnTo>
                <a:close/>
              </a:path>
            </a:pathLst>
          </a:custGeom>
          <a:solidFill>
            <a:srgbClr val="CCA876"/>
          </a:solidFill>
          <a:ln w="9525" cap="flat" cmpd="sng">
            <a:solidFill>
              <a:srgbClr val="CCA876"/>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9" name="Freeform 262"/>
          <p:cNvSpPr>
            <a:spLocks noChangeAspect="1"/>
          </p:cNvSpPr>
          <p:nvPr/>
        </p:nvSpPr>
        <p:spPr bwMode="auto">
          <a:xfrm>
            <a:off x="10313394" y="3945308"/>
            <a:ext cx="22755" cy="47785"/>
          </a:xfrm>
          <a:custGeom>
            <a:avLst/>
            <a:gdLst>
              <a:gd name="T0" fmla="*/ 0 w 34"/>
              <a:gd name="T1" fmla="*/ 12554631 h 58"/>
              <a:gd name="T2" fmla="*/ 1743915 w 34"/>
              <a:gd name="T3" fmla="*/ 8259777 h 58"/>
              <a:gd name="T4" fmla="*/ 7412224 w 34"/>
              <a:gd name="T5" fmla="*/ 0 h 58"/>
              <a:gd name="T6" fmla="*/ 5014165 w 34"/>
              <a:gd name="T7" fmla="*/ 19162452 h 58"/>
              <a:gd name="T8" fmla="*/ 0 w 34"/>
              <a:gd name="T9" fmla="*/ 12554631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58">
                <a:moveTo>
                  <a:pt x="0" y="38"/>
                </a:moveTo>
                <a:lnTo>
                  <a:pt x="8" y="25"/>
                </a:lnTo>
                <a:lnTo>
                  <a:pt x="34" y="0"/>
                </a:lnTo>
                <a:lnTo>
                  <a:pt x="23" y="58"/>
                </a:lnTo>
                <a:lnTo>
                  <a:pt x="0" y="38"/>
                </a:lnTo>
                <a:close/>
              </a:path>
            </a:pathLst>
          </a:custGeom>
          <a:solidFill>
            <a:srgbClr val="CCA876"/>
          </a:solidFill>
          <a:ln w="9525" cap="flat" cmpd="sng">
            <a:solidFill>
              <a:srgbClr val="CCA876"/>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0" name="Freeform 263"/>
          <p:cNvSpPr>
            <a:spLocks noChangeAspect="1"/>
          </p:cNvSpPr>
          <p:nvPr/>
        </p:nvSpPr>
        <p:spPr bwMode="auto">
          <a:xfrm>
            <a:off x="8122170" y="3324121"/>
            <a:ext cx="523346" cy="484662"/>
          </a:xfrm>
          <a:custGeom>
            <a:avLst/>
            <a:gdLst>
              <a:gd name="T0" fmla="*/ 0 w 731"/>
              <a:gd name="T1" fmla="*/ 49030422 h 607"/>
              <a:gd name="T2" fmla="*/ 2494938 w 731"/>
              <a:gd name="T3" fmla="*/ 32893990 h 607"/>
              <a:gd name="T4" fmla="*/ 12224944 w 731"/>
              <a:gd name="T5" fmla="*/ 36307112 h 607"/>
              <a:gd name="T6" fmla="*/ 23950901 w 731"/>
              <a:gd name="T7" fmla="*/ 26376914 h 607"/>
              <a:gd name="T8" fmla="*/ 28691033 w 731"/>
              <a:gd name="T9" fmla="*/ 18929544 h 607"/>
              <a:gd name="T10" fmla="*/ 19210270 w 731"/>
              <a:gd name="T11" fmla="*/ 8068495 h 607"/>
              <a:gd name="T12" fmla="*/ 38920027 w 731"/>
              <a:gd name="T13" fmla="*/ 0 h 607"/>
              <a:gd name="T14" fmla="*/ 77840055 w 731"/>
              <a:gd name="T15" fmla="*/ 21722099 h 607"/>
              <a:gd name="T16" fmla="*/ 78339042 w 731"/>
              <a:gd name="T17" fmla="*/ 29790594 h 607"/>
              <a:gd name="T18" fmla="*/ 87320318 w 731"/>
              <a:gd name="T19" fmla="*/ 35065977 h 607"/>
              <a:gd name="T20" fmla="*/ 95553862 w 731"/>
              <a:gd name="T21" fmla="*/ 40341360 h 607"/>
              <a:gd name="T22" fmla="*/ 103287919 w 731"/>
              <a:gd name="T23" fmla="*/ 36307112 h 607"/>
              <a:gd name="T24" fmla="*/ 118756032 w 731"/>
              <a:gd name="T25" fmla="*/ 42513904 h 607"/>
              <a:gd name="T26" fmla="*/ 139962252 w 731"/>
              <a:gd name="T27" fmla="*/ 85647818 h 607"/>
              <a:gd name="T28" fmla="*/ 142207946 w 731"/>
              <a:gd name="T29" fmla="*/ 88440930 h 607"/>
              <a:gd name="T30" fmla="*/ 150440990 w 731"/>
              <a:gd name="T31" fmla="*/ 105508214 h 607"/>
              <a:gd name="T32" fmla="*/ 177884305 w 731"/>
              <a:gd name="T33" fmla="*/ 109542461 h 607"/>
              <a:gd name="T34" fmla="*/ 182375192 w 731"/>
              <a:gd name="T35" fmla="*/ 117300672 h 607"/>
              <a:gd name="T36" fmla="*/ 175888355 w 731"/>
              <a:gd name="T37" fmla="*/ 139643339 h 607"/>
              <a:gd name="T38" fmla="*/ 150440990 w 731"/>
              <a:gd name="T39" fmla="*/ 150814673 h 607"/>
              <a:gd name="T40" fmla="*/ 122747932 w 731"/>
              <a:gd name="T41" fmla="*/ 158262600 h 607"/>
              <a:gd name="T42" fmla="*/ 100543238 w 731"/>
              <a:gd name="T43" fmla="*/ 188363477 h 607"/>
              <a:gd name="T44" fmla="*/ 100543238 w 731"/>
              <a:gd name="T45" fmla="*/ 176881860 h 607"/>
              <a:gd name="T46" fmla="*/ 84825880 w 731"/>
              <a:gd name="T47" fmla="*/ 169433933 h 607"/>
              <a:gd name="T48" fmla="*/ 69357267 w 731"/>
              <a:gd name="T49" fmla="*/ 179674415 h 607"/>
              <a:gd name="T50" fmla="*/ 53390166 w 731"/>
              <a:gd name="T51" fmla="*/ 145539290 h 607"/>
              <a:gd name="T52" fmla="*/ 40666234 w 731"/>
              <a:gd name="T53" fmla="*/ 132195969 h 607"/>
              <a:gd name="T54" fmla="*/ 32433190 w 731"/>
              <a:gd name="T55" fmla="*/ 96508868 h 607"/>
              <a:gd name="T56" fmla="*/ 0 w 731"/>
              <a:gd name="T57" fmla="*/ 49030422 h 6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1" h="607">
                <a:moveTo>
                  <a:pt x="0" y="158"/>
                </a:moveTo>
                <a:lnTo>
                  <a:pt x="10" y="106"/>
                </a:lnTo>
                <a:lnTo>
                  <a:pt x="49" y="117"/>
                </a:lnTo>
                <a:lnTo>
                  <a:pt x="96" y="85"/>
                </a:lnTo>
                <a:lnTo>
                  <a:pt x="115" y="61"/>
                </a:lnTo>
                <a:lnTo>
                  <a:pt x="77" y="26"/>
                </a:lnTo>
                <a:lnTo>
                  <a:pt x="156" y="0"/>
                </a:lnTo>
                <a:lnTo>
                  <a:pt x="312" y="70"/>
                </a:lnTo>
                <a:lnTo>
                  <a:pt x="314" y="96"/>
                </a:lnTo>
                <a:lnTo>
                  <a:pt x="350" y="113"/>
                </a:lnTo>
                <a:lnTo>
                  <a:pt x="383" y="130"/>
                </a:lnTo>
                <a:lnTo>
                  <a:pt x="414" y="117"/>
                </a:lnTo>
                <a:lnTo>
                  <a:pt x="476" y="137"/>
                </a:lnTo>
                <a:lnTo>
                  <a:pt x="561" y="276"/>
                </a:lnTo>
                <a:lnTo>
                  <a:pt x="570" y="285"/>
                </a:lnTo>
                <a:lnTo>
                  <a:pt x="603" y="340"/>
                </a:lnTo>
                <a:lnTo>
                  <a:pt x="713" y="353"/>
                </a:lnTo>
                <a:lnTo>
                  <a:pt x="731" y="378"/>
                </a:lnTo>
                <a:lnTo>
                  <a:pt x="705" y="450"/>
                </a:lnTo>
                <a:lnTo>
                  <a:pt x="603" y="486"/>
                </a:lnTo>
                <a:lnTo>
                  <a:pt x="492" y="510"/>
                </a:lnTo>
                <a:lnTo>
                  <a:pt x="403" y="607"/>
                </a:lnTo>
                <a:lnTo>
                  <a:pt x="403" y="570"/>
                </a:lnTo>
                <a:lnTo>
                  <a:pt x="340" y="546"/>
                </a:lnTo>
                <a:lnTo>
                  <a:pt x="278" y="579"/>
                </a:lnTo>
                <a:lnTo>
                  <a:pt x="214" y="469"/>
                </a:lnTo>
                <a:lnTo>
                  <a:pt x="163" y="426"/>
                </a:lnTo>
                <a:lnTo>
                  <a:pt x="130" y="311"/>
                </a:lnTo>
                <a:lnTo>
                  <a:pt x="0" y="15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1" name="Freeform 264"/>
          <p:cNvSpPr>
            <a:spLocks noChangeAspect="1"/>
          </p:cNvSpPr>
          <p:nvPr/>
        </p:nvSpPr>
        <p:spPr bwMode="auto">
          <a:xfrm>
            <a:off x="8420249" y="1296724"/>
            <a:ext cx="118322" cy="61436"/>
          </a:xfrm>
          <a:custGeom>
            <a:avLst/>
            <a:gdLst>
              <a:gd name="T0" fmla="*/ 0 w 172"/>
              <a:gd name="T1" fmla="*/ 17781773 h 74"/>
              <a:gd name="T2" fmla="*/ 8062063 w 172"/>
              <a:gd name="T3" fmla="*/ 12078098 h 74"/>
              <a:gd name="T4" fmla="*/ 2072869 w 172"/>
              <a:gd name="T5" fmla="*/ 7381124 h 74"/>
              <a:gd name="T6" fmla="*/ 30405277 w 172"/>
              <a:gd name="T7" fmla="*/ 0 h 74"/>
              <a:gd name="T8" fmla="*/ 35472983 w 172"/>
              <a:gd name="T9" fmla="*/ 335374 h 74"/>
              <a:gd name="T10" fmla="*/ 29944533 w 172"/>
              <a:gd name="T11" fmla="*/ 6710376 h 74"/>
              <a:gd name="T12" fmla="*/ 39619201 w 172"/>
              <a:gd name="T13" fmla="*/ 6039049 h 74"/>
              <a:gd name="T14" fmla="*/ 14050778 w 172"/>
              <a:gd name="T15" fmla="*/ 20801298 h 74"/>
              <a:gd name="T16" fmla="*/ 8062063 w 172"/>
              <a:gd name="T17" fmla="*/ 24827524 h 74"/>
              <a:gd name="T18" fmla="*/ 9674668 w 172"/>
              <a:gd name="T19" fmla="*/ 18788475 h 74"/>
              <a:gd name="T20" fmla="*/ 0 w 172"/>
              <a:gd name="T21" fmla="*/ 1778177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2" h="74">
                <a:moveTo>
                  <a:pt x="0" y="53"/>
                </a:moveTo>
                <a:lnTo>
                  <a:pt x="35" y="36"/>
                </a:lnTo>
                <a:lnTo>
                  <a:pt x="9" y="22"/>
                </a:lnTo>
                <a:lnTo>
                  <a:pt x="132" y="0"/>
                </a:lnTo>
                <a:lnTo>
                  <a:pt x="154" y="1"/>
                </a:lnTo>
                <a:lnTo>
                  <a:pt x="130" y="20"/>
                </a:lnTo>
                <a:lnTo>
                  <a:pt x="172" y="18"/>
                </a:lnTo>
                <a:lnTo>
                  <a:pt x="61" y="62"/>
                </a:lnTo>
                <a:lnTo>
                  <a:pt x="35" y="74"/>
                </a:lnTo>
                <a:lnTo>
                  <a:pt x="42" y="56"/>
                </a:lnTo>
                <a:lnTo>
                  <a:pt x="0" y="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2" name="Freeform 265"/>
          <p:cNvSpPr>
            <a:spLocks noChangeAspect="1"/>
          </p:cNvSpPr>
          <p:nvPr/>
        </p:nvSpPr>
        <p:spPr bwMode="auto">
          <a:xfrm>
            <a:off x="8458930" y="1931566"/>
            <a:ext cx="50059" cy="36407"/>
          </a:xfrm>
          <a:custGeom>
            <a:avLst/>
            <a:gdLst>
              <a:gd name="T0" fmla="*/ 0 w 68"/>
              <a:gd name="T1" fmla="*/ 16542564 h 39"/>
              <a:gd name="T2" fmla="*/ 5011738 w 68"/>
              <a:gd name="T3" fmla="*/ 0 h 39"/>
              <a:gd name="T4" fmla="*/ 17937583 w 68"/>
              <a:gd name="T5" fmla="*/ 9331569 h 39"/>
              <a:gd name="T6" fmla="*/ 0 w 68"/>
              <a:gd name="T7" fmla="*/ 16542564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9">
                <a:moveTo>
                  <a:pt x="0" y="39"/>
                </a:moveTo>
                <a:lnTo>
                  <a:pt x="19" y="0"/>
                </a:lnTo>
                <a:lnTo>
                  <a:pt x="68" y="22"/>
                </a:lnTo>
                <a:lnTo>
                  <a:pt x="0" y="3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3" name="Freeform 266"/>
          <p:cNvSpPr>
            <a:spLocks noChangeAspect="1"/>
          </p:cNvSpPr>
          <p:nvPr/>
        </p:nvSpPr>
        <p:spPr bwMode="auto">
          <a:xfrm>
            <a:off x="8538571" y="1742705"/>
            <a:ext cx="157004" cy="131975"/>
          </a:xfrm>
          <a:custGeom>
            <a:avLst/>
            <a:gdLst>
              <a:gd name="T0" fmla="*/ 0 w 212"/>
              <a:gd name="T1" fmla="*/ 26161960 h 160"/>
              <a:gd name="T2" fmla="*/ 4538552 w 212"/>
              <a:gd name="T3" fmla="*/ 37421582 h 160"/>
              <a:gd name="T4" fmla="*/ 10945433 w 212"/>
              <a:gd name="T5" fmla="*/ 33447395 h 160"/>
              <a:gd name="T6" fmla="*/ 17619440 w 212"/>
              <a:gd name="T7" fmla="*/ 41064299 h 160"/>
              <a:gd name="T8" fmla="*/ 22958852 w 212"/>
              <a:gd name="T9" fmla="*/ 37421582 h 160"/>
              <a:gd name="T10" fmla="*/ 21090006 w 212"/>
              <a:gd name="T11" fmla="*/ 50336827 h 160"/>
              <a:gd name="T12" fmla="*/ 56596011 w 212"/>
              <a:gd name="T13" fmla="*/ 52986285 h 160"/>
              <a:gd name="T14" fmla="*/ 42713746 w 212"/>
              <a:gd name="T15" fmla="*/ 43713757 h 160"/>
              <a:gd name="T16" fmla="*/ 36039740 w 212"/>
              <a:gd name="T17" fmla="*/ 27155219 h 160"/>
              <a:gd name="T18" fmla="*/ 36573991 w 212"/>
              <a:gd name="T19" fmla="*/ 9934893 h 160"/>
              <a:gd name="T20" fmla="*/ 45383453 w 212"/>
              <a:gd name="T21" fmla="*/ 0 h 160"/>
              <a:gd name="T22" fmla="*/ 14415999 w 212"/>
              <a:gd name="T23" fmla="*/ 3642717 h 160"/>
              <a:gd name="T24" fmla="*/ 7207741 w 212"/>
              <a:gd name="T25" fmla="*/ 26161960 h 160"/>
              <a:gd name="T26" fmla="*/ 0 w 212"/>
              <a:gd name="T27" fmla="*/ 26161960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2" h="160">
                <a:moveTo>
                  <a:pt x="0" y="79"/>
                </a:moveTo>
                <a:lnTo>
                  <a:pt x="17" y="113"/>
                </a:lnTo>
                <a:lnTo>
                  <a:pt x="41" y="101"/>
                </a:lnTo>
                <a:lnTo>
                  <a:pt x="66" y="124"/>
                </a:lnTo>
                <a:lnTo>
                  <a:pt x="86" y="113"/>
                </a:lnTo>
                <a:lnTo>
                  <a:pt x="79" y="152"/>
                </a:lnTo>
                <a:lnTo>
                  <a:pt x="212" y="160"/>
                </a:lnTo>
                <a:lnTo>
                  <a:pt x="160" y="132"/>
                </a:lnTo>
                <a:lnTo>
                  <a:pt x="135" y="82"/>
                </a:lnTo>
                <a:lnTo>
                  <a:pt x="137" y="30"/>
                </a:lnTo>
                <a:lnTo>
                  <a:pt x="170" y="0"/>
                </a:lnTo>
                <a:lnTo>
                  <a:pt x="54" y="11"/>
                </a:lnTo>
                <a:lnTo>
                  <a:pt x="27" y="79"/>
                </a:lnTo>
                <a:lnTo>
                  <a:pt x="0" y="7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4" name="Freeform 267"/>
          <p:cNvSpPr>
            <a:spLocks noChangeAspect="1"/>
          </p:cNvSpPr>
          <p:nvPr/>
        </p:nvSpPr>
        <p:spPr bwMode="auto">
          <a:xfrm>
            <a:off x="8593181" y="1537919"/>
            <a:ext cx="379995" cy="204789"/>
          </a:xfrm>
          <a:custGeom>
            <a:avLst/>
            <a:gdLst>
              <a:gd name="T0" fmla="*/ 0 w 532"/>
              <a:gd name="T1" fmla="*/ 68081045 h 258"/>
              <a:gd name="T2" fmla="*/ 12416909 w 532"/>
              <a:gd name="T3" fmla="*/ 70227493 h 258"/>
              <a:gd name="T4" fmla="*/ 4221859 w 532"/>
              <a:gd name="T5" fmla="*/ 76974737 h 258"/>
              <a:gd name="T6" fmla="*/ 26075161 w 532"/>
              <a:gd name="T7" fmla="*/ 79121185 h 258"/>
              <a:gd name="T8" fmla="*/ 26571498 w 532"/>
              <a:gd name="T9" fmla="*/ 70227493 h 258"/>
              <a:gd name="T10" fmla="*/ 32780202 w 532"/>
              <a:gd name="T11" fmla="*/ 71760907 h 258"/>
              <a:gd name="T12" fmla="*/ 26323329 w 532"/>
              <a:gd name="T13" fmla="*/ 66547631 h 258"/>
              <a:gd name="T14" fmla="*/ 35511553 w 532"/>
              <a:gd name="T15" fmla="*/ 68387839 h 258"/>
              <a:gd name="T16" fmla="*/ 33028371 w 532"/>
              <a:gd name="T17" fmla="*/ 58267526 h 258"/>
              <a:gd name="T18" fmla="*/ 37995234 w 532"/>
              <a:gd name="T19" fmla="*/ 64094390 h 258"/>
              <a:gd name="T20" fmla="*/ 43955271 w 532"/>
              <a:gd name="T21" fmla="*/ 58574320 h 258"/>
              <a:gd name="T22" fmla="*/ 39981581 w 532"/>
              <a:gd name="T23" fmla="*/ 52133869 h 258"/>
              <a:gd name="T24" fmla="*/ 53391663 w 532"/>
              <a:gd name="T25" fmla="*/ 53054250 h 258"/>
              <a:gd name="T26" fmla="*/ 49666640 w 532"/>
              <a:gd name="T27" fmla="*/ 49373834 h 258"/>
              <a:gd name="T28" fmla="*/ 55874846 w 532"/>
              <a:gd name="T29" fmla="*/ 49987422 h 258"/>
              <a:gd name="T30" fmla="*/ 59599869 w 532"/>
              <a:gd name="T31" fmla="*/ 42014110 h 258"/>
              <a:gd name="T32" fmla="*/ 125408441 w 532"/>
              <a:gd name="T33" fmla="*/ 16560209 h 258"/>
              <a:gd name="T34" fmla="*/ 132113482 w 532"/>
              <a:gd name="T35" fmla="*/ 6746690 h 258"/>
              <a:gd name="T36" fmla="*/ 119448404 w 532"/>
              <a:gd name="T37" fmla="*/ 0 h 258"/>
              <a:gd name="T38" fmla="*/ 91635066 w 532"/>
              <a:gd name="T39" fmla="*/ 15947176 h 258"/>
              <a:gd name="T40" fmla="*/ 63076723 w 532"/>
              <a:gd name="T41" fmla="*/ 15947176 h 258"/>
              <a:gd name="T42" fmla="*/ 32531535 w 532"/>
              <a:gd name="T43" fmla="*/ 37107074 h 258"/>
              <a:gd name="T44" fmla="*/ 15645096 w 532"/>
              <a:gd name="T45" fmla="*/ 39867109 h 258"/>
              <a:gd name="T46" fmla="*/ 16638270 w 532"/>
              <a:gd name="T47" fmla="*/ 49373834 h 258"/>
              <a:gd name="T48" fmla="*/ 25826493 w 532"/>
              <a:gd name="T49" fmla="*/ 49987422 h 258"/>
              <a:gd name="T50" fmla="*/ 15396928 w 532"/>
              <a:gd name="T51" fmla="*/ 50294215 h 258"/>
              <a:gd name="T52" fmla="*/ 20115124 w 532"/>
              <a:gd name="T53" fmla="*/ 54587664 h 258"/>
              <a:gd name="T54" fmla="*/ 12416909 w 532"/>
              <a:gd name="T55" fmla="*/ 58574320 h 258"/>
              <a:gd name="T56" fmla="*/ 21108297 w 532"/>
              <a:gd name="T57" fmla="*/ 63174009 h 258"/>
              <a:gd name="T58" fmla="*/ 0 w 532"/>
              <a:gd name="T59" fmla="*/ 68081045 h 2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32" h="258">
                <a:moveTo>
                  <a:pt x="0" y="222"/>
                </a:moveTo>
                <a:lnTo>
                  <a:pt x="50" y="229"/>
                </a:lnTo>
                <a:lnTo>
                  <a:pt x="17" y="251"/>
                </a:lnTo>
                <a:lnTo>
                  <a:pt x="105" y="258"/>
                </a:lnTo>
                <a:lnTo>
                  <a:pt x="107" y="229"/>
                </a:lnTo>
                <a:lnTo>
                  <a:pt x="132" y="234"/>
                </a:lnTo>
                <a:lnTo>
                  <a:pt x="106" y="217"/>
                </a:lnTo>
                <a:lnTo>
                  <a:pt x="143" y="223"/>
                </a:lnTo>
                <a:lnTo>
                  <a:pt x="133" y="190"/>
                </a:lnTo>
                <a:lnTo>
                  <a:pt x="153" y="209"/>
                </a:lnTo>
                <a:lnTo>
                  <a:pt x="177" y="191"/>
                </a:lnTo>
                <a:lnTo>
                  <a:pt x="161" y="170"/>
                </a:lnTo>
                <a:lnTo>
                  <a:pt x="215" y="173"/>
                </a:lnTo>
                <a:lnTo>
                  <a:pt x="200" y="161"/>
                </a:lnTo>
                <a:lnTo>
                  <a:pt x="225" y="163"/>
                </a:lnTo>
                <a:lnTo>
                  <a:pt x="240" y="137"/>
                </a:lnTo>
                <a:lnTo>
                  <a:pt x="505" y="54"/>
                </a:lnTo>
                <a:lnTo>
                  <a:pt x="532" y="22"/>
                </a:lnTo>
                <a:lnTo>
                  <a:pt x="481" y="0"/>
                </a:lnTo>
                <a:lnTo>
                  <a:pt x="369" y="52"/>
                </a:lnTo>
                <a:lnTo>
                  <a:pt x="254" y="52"/>
                </a:lnTo>
                <a:lnTo>
                  <a:pt x="131" y="121"/>
                </a:lnTo>
                <a:lnTo>
                  <a:pt x="63" y="130"/>
                </a:lnTo>
                <a:lnTo>
                  <a:pt x="67" y="161"/>
                </a:lnTo>
                <a:lnTo>
                  <a:pt x="104" y="163"/>
                </a:lnTo>
                <a:lnTo>
                  <a:pt x="62" y="164"/>
                </a:lnTo>
                <a:lnTo>
                  <a:pt x="81" y="178"/>
                </a:lnTo>
                <a:lnTo>
                  <a:pt x="50" y="191"/>
                </a:lnTo>
                <a:lnTo>
                  <a:pt x="85" y="206"/>
                </a:lnTo>
                <a:lnTo>
                  <a:pt x="0" y="22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5" name="Freeform 268"/>
          <p:cNvSpPr>
            <a:spLocks noChangeAspect="1"/>
          </p:cNvSpPr>
          <p:nvPr/>
        </p:nvSpPr>
        <p:spPr bwMode="auto">
          <a:xfrm>
            <a:off x="8816172" y="1267144"/>
            <a:ext cx="72813" cy="40957"/>
          </a:xfrm>
          <a:custGeom>
            <a:avLst/>
            <a:gdLst>
              <a:gd name="T0" fmla="*/ 0 w 102"/>
              <a:gd name="T1" fmla="*/ 10755522 h 53"/>
              <a:gd name="T2" fmla="*/ 7441204 w 102"/>
              <a:gd name="T3" fmla="*/ 15406238 h 53"/>
              <a:gd name="T4" fmla="*/ 25300392 w 102"/>
              <a:gd name="T5" fmla="*/ 10173778 h 53"/>
              <a:gd name="T6" fmla="*/ 14882408 w 102"/>
              <a:gd name="T7" fmla="*/ 0 h 53"/>
              <a:gd name="T8" fmla="*/ 0 w 102"/>
              <a:gd name="T9" fmla="*/ 10755522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53">
                <a:moveTo>
                  <a:pt x="0" y="37"/>
                </a:moveTo>
                <a:lnTo>
                  <a:pt x="30" y="53"/>
                </a:lnTo>
                <a:lnTo>
                  <a:pt x="102" y="35"/>
                </a:lnTo>
                <a:lnTo>
                  <a:pt x="60" y="0"/>
                </a:lnTo>
                <a:lnTo>
                  <a:pt x="0" y="3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6" name="Freeform 269"/>
          <p:cNvSpPr>
            <a:spLocks noChangeAspect="1"/>
          </p:cNvSpPr>
          <p:nvPr/>
        </p:nvSpPr>
        <p:spPr bwMode="auto">
          <a:xfrm>
            <a:off x="9528377" y="1349058"/>
            <a:ext cx="65987" cy="27305"/>
          </a:xfrm>
          <a:custGeom>
            <a:avLst/>
            <a:gdLst>
              <a:gd name="T0" fmla="*/ 0 w 93"/>
              <a:gd name="T1" fmla="*/ 0 h 35"/>
              <a:gd name="T2" fmla="*/ 10292216 w 93"/>
              <a:gd name="T3" fmla="*/ 7998823 h 35"/>
              <a:gd name="T4" fmla="*/ 6861642 w 93"/>
              <a:gd name="T5" fmla="*/ 10368643 h 35"/>
              <a:gd name="T6" fmla="*/ 15928653 w 93"/>
              <a:gd name="T7" fmla="*/ 9775916 h 35"/>
              <a:gd name="T8" fmla="*/ 22790295 w 93"/>
              <a:gd name="T9" fmla="*/ 4740184 h 35"/>
              <a:gd name="T10" fmla="*/ 0 w 93"/>
              <a:gd name="T11" fmla="*/ 0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35">
                <a:moveTo>
                  <a:pt x="0" y="0"/>
                </a:moveTo>
                <a:lnTo>
                  <a:pt x="42" y="27"/>
                </a:lnTo>
                <a:lnTo>
                  <a:pt x="28" y="35"/>
                </a:lnTo>
                <a:lnTo>
                  <a:pt x="65" y="33"/>
                </a:lnTo>
                <a:lnTo>
                  <a:pt x="93" y="16"/>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7" name="Freeform 270"/>
          <p:cNvSpPr>
            <a:spLocks noChangeAspect="1"/>
          </p:cNvSpPr>
          <p:nvPr/>
        </p:nvSpPr>
        <p:spPr bwMode="auto">
          <a:xfrm>
            <a:off x="9539754" y="1276246"/>
            <a:ext cx="157004" cy="72813"/>
          </a:xfrm>
          <a:custGeom>
            <a:avLst/>
            <a:gdLst>
              <a:gd name="T0" fmla="*/ 0 w 220"/>
              <a:gd name="T1" fmla="*/ 22303339 h 95"/>
              <a:gd name="T2" fmla="*/ 14626177 w 220"/>
              <a:gd name="T3" fmla="*/ 7148362 h 95"/>
              <a:gd name="T4" fmla="*/ 35201707 w 220"/>
              <a:gd name="T5" fmla="*/ 0 h 95"/>
              <a:gd name="T6" fmla="*/ 54537974 w 220"/>
              <a:gd name="T7" fmla="*/ 12867373 h 95"/>
              <a:gd name="T8" fmla="*/ 48092718 w 220"/>
              <a:gd name="T9" fmla="*/ 15727145 h 95"/>
              <a:gd name="T10" fmla="*/ 50075835 w 220"/>
              <a:gd name="T11" fmla="*/ 21445621 h 95"/>
              <a:gd name="T12" fmla="*/ 21815289 w 220"/>
              <a:gd name="T13" fmla="*/ 27164632 h 95"/>
              <a:gd name="T14" fmla="*/ 0 w 220"/>
              <a:gd name="T15" fmla="*/ 22303339 h 9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0" h="95">
                <a:moveTo>
                  <a:pt x="0" y="78"/>
                </a:moveTo>
                <a:lnTo>
                  <a:pt x="59" y="25"/>
                </a:lnTo>
                <a:lnTo>
                  <a:pt x="142" y="0"/>
                </a:lnTo>
                <a:lnTo>
                  <a:pt x="220" y="45"/>
                </a:lnTo>
                <a:lnTo>
                  <a:pt x="194" y="55"/>
                </a:lnTo>
                <a:lnTo>
                  <a:pt x="202" y="75"/>
                </a:lnTo>
                <a:lnTo>
                  <a:pt x="88" y="95"/>
                </a:lnTo>
                <a:lnTo>
                  <a:pt x="0" y="7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8" name="Freeform 271"/>
          <p:cNvSpPr>
            <a:spLocks noChangeAspect="1"/>
          </p:cNvSpPr>
          <p:nvPr/>
        </p:nvSpPr>
        <p:spPr bwMode="auto">
          <a:xfrm>
            <a:off x="9571608" y="1342232"/>
            <a:ext cx="179757" cy="91015"/>
          </a:xfrm>
          <a:custGeom>
            <a:avLst/>
            <a:gdLst>
              <a:gd name="T0" fmla="*/ 0 w 248"/>
              <a:gd name="T1" fmla="*/ 16036324 h 111"/>
              <a:gd name="T2" fmla="*/ 11507562 w 248"/>
              <a:gd name="T3" fmla="*/ 17672450 h 111"/>
              <a:gd name="T4" fmla="*/ 19690695 w 248"/>
              <a:gd name="T5" fmla="*/ 30435950 h 111"/>
              <a:gd name="T6" fmla="*/ 25828298 w 248"/>
              <a:gd name="T7" fmla="*/ 26181450 h 111"/>
              <a:gd name="T8" fmla="*/ 52167852 w 248"/>
              <a:gd name="T9" fmla="*/ 36326577 h 111"/>
              <a:gd name="T10" fmla="*/ 60862747 w 248"/>
              <a:gd name="T11" fmla="*/ 32399302 h 111"/>
              <a:gd name="T12" fmla="*/ 54469769 w 248"/>
              <a:gd name="T13" fmla="*/ 22581401 h 111"/>
              <a:gd name="T14" fmla="*/ 59328473 w 248"/>
              <a:gd name="T15" fmla="*/ 25199775 h 111"/>
              <a:gd name="T16" fmla="*/ 63420039 w 248"/>
              <a:gd name="T17" fmla="*/ 10799577 h 111"/>
              <a:gd name="T18" fmla="*/ 49611066 w 248"/>
              <a:gd name="T19" fmla="*/ 3272824 h 111"/>
              <a:gd name="T20" fmla="*/ 36312842 w 248"/>
              <a:gd name="T21" fmla="*/ 13417950 h 111"/>
              <a:gd name="T22" fmla="*/ 47053773 w 248"/>
              <a:gd name="T23" fmla="*/ 7854550 h 111"/>
              <a:gd name="T24" fmla="*/ 40660290 w 248"/>
              <a:gd name="T25" fmla="*/ 0 h 111"/>
              <a:gd name="T26" fmla="*/ 18412302 w 248"/>
              <a:gd name="T27" fmla="*/ 2618374 h 111"/>
              <a:gd name="T28" fmla="*/ 0 w 248"/>
              <a:gd name="T29" fmla="*/ 16036324 h 1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8" h="111">
                <a:moveTo>
                  <a:pt x="0" y="49"/>
                </a:moveTo>
                <a:lnTo>
                  <a:pt x="45" y="54"/>
                </a:lnTo>
                <a:lnTo>
                  <a:pt x="77" y="93"/>
                </a:lnTo>
                <a:lnTo>
                  <a:pt x="101" y="80"/>
                </a:lnTo>
                <a:lnTo>
                  <a:pt x="204" y="111"/>
                </a:lnTo>
                <a:lnTo>
                  <a:pt x="238" y="99"/>
                </a:lnTo>
                <a:lnTo>
                  <a:pt x="213" y="69"/>
                </a:lnTo>
                <a:lnTo>
                  <a:pt x="232" y="77"/>
                </a:lnTo>
                <a:lnTo>
                  <a:pt x="248" y="33"/>
                </a:lnTo>
                <a:lnTo>
                  <a:pt x="194" y="10"/>
                </a:lnTo>
                <a:lnTo>
                  <a:pt x="142" y="41"/>
                </a:lnTo>
                <a:lnTo>
                  <a:pt x="184" y="24"/>
                </a:lnTo>
                <a:lnTo>
                  <a:pt x="159" y="0"/>
                </a:lnTo>
                <a:lnTo>
                  <a:pt x="72" y="8"/>
                </a:lnTo>
                <a:lnTo>
                  <a:pt x="0" y="4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9" name="Freeform 272"/>
          <p:cNvSpPr>
            <a:spLocks noChangeAspect="1"/>
          </p:cNvSpPr>
          <p:nvPr/>
        </p:nvSpPr>
        <p:spPr bwMode="auto">
          <a:xfrm>
            <a:off x="9737713" y="1390018"/>
            <a:ext cx="147903" cy="88741"/>
          </a:xfrm>
          <a:custGeom>
            <a:avLst/>
            <a:gdLst>
              <a:gd name="T0" fmla="*/ 0 w 208"/>
              <a:gd name="T1" fmla="*/ 28818118 h 113"/>
              <a:gd name="T2" fmla="*/ 3938011 w 208"/>
              <a:gd name="T3" fmla="*/ 33921201 h 113"/>
              <a:gd name="T4" fmla="*/ 47007095 w 208"/>
              <a:gd name="T5" fmla="*/ 27016644 h 113"/>
              <a:gd name="T6" fmla="*/ 51191170 w 208"/>
              <a:gd name="T7" fmla="*/ 15909740 h 113"/>
              <a:gd name="T8" fmla="*/ 39131569 w 208"/>
              <a:gd name="T9" fmla="*/ 6604312 h 113"/>
              <a:gd name="T10" fmla="*/ 28794909 w 208"/>
              <a:gd name="T11" fmla="*/ 10506412 h 113"/>
              <a:gd name="T12" fmla="*/ 30763915 w 208"/>
              <a:gd name="T13" fmla="*/ 3001910 h 113"/>
              <a:gd name="T14" fmla="*/ 24611330 w 208"/>
              <a:gd name="T15" fmla="*/ 0 h 113"/>
              <a:gd name="T16" fmla="*/ 5168330 w 208"/>
              <a:gd name="T17" fmla="*/ 25515962 h 113"/>
              <a:gd name="T18" fmla="*/ 0 w 208"/>
              <a:gd name="T19" fmla="*/ 28818118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8" h="113">
                <a:moveTo>
                  <a:pt x="0" y="96"/>
                </a:moveTo>
                <a:lnTo>
                  <a:pt x="16" y="113"/>
                </a:lnTo>
                <a:lnTo>
                  <a:pt x="191" y="90"/>
                </a:lnTo>
                <a:lnTo>
                  <a:pt x="208" y="53"/>
                </a:lnTo>
                <a:lnTo>
                  <a:pt x="159" y="22"/>
                </a:lnTo>
                <a:lnTo>
                  <a:pt x="117" y="35"/>
                </a:lnTo>
                <a:lnTo>
                  <a:pt x="125" y="10"/>
                </a:lnTo>
                <a:lnTo>
                  <a:pt x="100" y="0"/>
                </a:lnTo>
                <a:lnTo>
                  <a:pt x="21" y="85"/>
                </a:lnTo>
                <a:lnTo>
                  <a:pt x="0" y="9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0" name="Freeform 273"/>
          <p:cNvSpPr>
            <a:spLocks noChangeAspect="1"/>
          </p:cNvSpPr>
          <p:nvPr/>
        </p:nvSpPr>
        <p:spPr bwMode="auto">
          <a:xfrm>
            <a:off x="10666082" y="1581151"/>
            <a:ext cx="166106" cy="86466"/>
          </a:xfrm>
          <a:custGeom>
            <a:avLst/>
            <a:gdLst>
              <a:gd name="T0" fmla="*/ 0 w 233"/>
              <a:gd name="T1" fmla="*/ 18407503 h 108"/>
              <a:gd name="T2" fmla="*/ 11874292 w 233"/>
              <a:gd name="T3" fmla="*/ 1560072 h 108"/>
              <a:gd name="T4" fmla="*/ 20037682 w 233"/>
              <a:gd name="T5" fmla="*/ 0 h 108"/>
              <a:gd name="T6" fmla="*/ 33148942 w 233"/>
              <a:gd name="T7" fmla="*/ 13103931 h 108"/>
              <a:gd name="T8" fmla="*/ 35127990 w 233"/>
              <a:gd name="T9" fmla="*/ 3431822 h 108"/>
              <a:gd name="T10" fmla="*/ 49723413 w 233"/>
              <a:gd name="T11" fmla="*/ 11231621 h 108"/>
              <a:gd name="T12" fmla="*/ 48239250 w 233"/>
              <a:gd name="T13" fmla="*/ 23399397 h 108"/>
              <a:gd name="T14" fmla="*/ 57639607 w 233"/>
              <a:gd name="T15" fmla="*/ 27767374 h 108"/>
              <a:gd name="T16" fmla="*/ 27211796 w 233"/>
              <a:gd name="T17" fmla="*/ 29951363 h 108"/>
              <a:gd name="T18" fmla="*/ 25479941 w 233"/>
              <a:gd name="T19" fmla="*/ 24335552 h 108"/>
              <a:gd name="T20" fmla="*/ 20532568 w 233"/>
              <a:gd name="T21" fmla="*/ 33695422 h 108"/>
              <a:gd name="T22" fmla="*/ 0 w 233"/>
              <a:gd name="T23" fmla="*/ 18407503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3" h="108">
                <a:moveTo>
                  <a:pt x="0" y="59"/>
                </a:moveTo>
                <a:lnTo>
                  <a:pt x="48" y="5"/>
                </a:lnTo>
                <a:lnTo>
                  <a:pt x="81" y="0"/>
                </a:lnTo>
                <a:lnTo>
                  <a:pt x="134" y="42"/>
                </a:lnTo>
                <a:lnTo>
                  <a:pt x="142" y="11"/>
                </a:lnTo>
                <a:lnTo>
                  <a:pt x="201" y="36"/>
                </a:lnTo>
                <a:lnTo>
                  <a:pt x="195" y="75"/>
                </a:lnTo>
                <a:lnTo>
                  <a:pt x="233" y="89"/>
                </a:lnTo>
                <a:lnTo>
                  <a:pt x="110" y="96"/>
                </a:lnTo>
                <a:lnTo>
                  <a:pt x="103" y="78"/>
                </a:lnTo>
                <a:lnTo>
                  <a:pt x="83" y="108"/>
                </a:lnTo>
                <a:lnTo>
                  <a:pt x="0" y="5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1" name="Freeform 274"/>
          <p:cNvSpPr>
            <a:spLocks noChangeAspect="1"/>
          </p:cNvSpPr>
          <p:nvPr/>
        </p:nvSpPr>
        <p:spPr bwMode="auto">
          <a:xfrm>
            <a:off x="10782130" y="1583426"/>
            <a:ext cx="104670" cy="59162"/>
          </a:xfrm>
          <a:custGeom>
            <a:avLst/>
            <a:gdLst>
              <a:gd name="T0" fmla="*/ 0 w 143"/>
              <a:gd name="T1" fmla="*/ 0 h 72"/>
              <a:gd name="T2" fmla="*/ 12256455 w 143"/>
              <a:gd name="T3" fmla="*/ 8872978 h 72"/>
              <a:gd name="T4" fmla="*/ 8866665 w 143"/>
              <a:gd name="T5" fmla="*/ 16759943 h 72"/>
              <a:gd name="T6" fmla="*/ 15125367 w 143"/>
              <a:gd name="T7" fmla="*/ 23661467 h 72"/>
              <a:gd name="T8" fmla="*/ 26338534 w 143"/>
              <a:gd name="T9" fmla="*/ 23661467 h 72"/>
              <a:gd name="T10" fmla="*/ 37291263 w 143"/>
              <a:gd name="T11" fmla="*/ 14788489 h 72"/>
              <a:gd name="T12" fmla="*/ 0 w 143"/>
              <a:gd name="T13" fmla="*/ 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72">
                <a:moveTo>
                  <a:pt x="0" y="0"/>
                </a:moveTo>
                <a:lnTo>
                  <a:pt x="47" y="27"/>
                </a:lnTo>
                <a:lnTo>
                  <a:pt x="34" y="51"/>
                </a:lnTo>
                <a:lnTo>
                  <a:pt x="58" y="72"/>
                </a:lnTo>
                <a:lnTo>
                  <a:pt x="101" y="72"/>
                </a:lnTo>
                <a:lnTo>
                  <a:pt x="143" y="45"/>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2" name="Freeform 275"/>
          <p:cNvSpPr>
            <a:spLocks noChangeAspect="1"/>
          </p:cNvSpPr>
          <p:nvPr/>
        </p:nvSpPr>
        <p:spPr bwMode="auto">
          <a:xfrm>
            <a:off x="10791231" y="2580058"/>
            <a:ext cx="77364" cy="300354"/>
          </a:xfrm>
          <a:custGeom>
            <a:avLst/>
            <a:gdLst>
              <a:gd name="T0" fmla="*/ 0 w 108"/>
              <a:gd name="T1" fmla="*/ 29659385 h 377"/>
              <a:gd name="T2" fmla="*/ 4745802 w 108"/>
              <a:gd name="T3" fmla="*/ 43871544 h 377"/>
              <a:gd name="T4" fmla="*/ 4745802 w 108"/>
              <a:gd name="T5" fmla="*/ 116475338 h 377"/>
              <a:gd name="T6" fmla="*/ 9241220 w 108"/>
              <a:gd name="T7" fmla="*/ 107824870 h 377"/>
              <a:gd name="T8" fmla="*/ 16234980 w 108"/>
              <a:gd name="T9" fmla="*/ 113386004 h 377"/>
              <a:gd name="T10" fmla="*/ 8242182 w 108"/>
              <a:gd name="T11" fmla="*/ 93303666 h 377"/>
              <a:gd name="T12" fmla="*/ 12488216 w 108"/>
              <a:gd name="T13" fmla="*/ 73221884 h 377"/>
              <a:gd name="T14" fmla="*/ 26975006 w 108"/>
              <a:gd name="T15" fmla="*/ 79401107 h 377"/>
              <a:gd name="T16" fmla="*/ 13237869 w 108"/>
              <a:gd name="T17" fmla="*/ 40781654 h 377"/>
              <a:gd name="T18" fmla="*/ 9241220 w 108"/>
              <a:gd name="T19" fmla="*/ 0 h 377"/>
              <a:gd name="T20" fmla="*/ 0 w 108"/>
              <a:gd name="T21" fmla="*/ 29659385 h 3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8" h="377">
                <a:moveTo>
                  <a:pt x="0" y="96"/>
                </a:moveTo>
                <a:lnTo>
                  <a:pt x="19" y="142"/>
                </a:lnTo>
                <a:lnTo>
                  <a:pt x="19" y="377"/>
                </a:lnTo>
                <a:lnTo>
                  <a:pt x="37" y="349"/>
                </a:lnTo>
                <a:lnTo>
                  <a:pt x="65" y="367"/>
                </a:lnTo>
                <a:lnTo>
                  <a:pt x="33" y="302"/>
                </a:lnTo>
                <a:lnTo>
                  <a:pt x="50" y="237"/>
                </a:lnTo>
                <a:lnTo>
                  <a:pt x="108" y="257"/>
                </a:lnTo>
                <a:lnTo>
                  <a:pt x="53" y="132"/>
                </a:lnTo>
                <a:lnTo>
                  <a:pt x="37" y="0"/>
                </a:lnTo>
                <a:lnTo>
                  <a:pt x="0" y="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3" name="Freeform 276"/>
          <p:cNvSpPr>
            <a:spLocks noChangeAspect="1"/>
          </p:cNvSpPr>
          <p:nvPr/>
        </p:nvSpPr>
        <p:spPr bwMode="auto">
          <a:xfrm>
            <a:off x="10902725" y="1617558"/>
            <a:ext cx="120598" cy="43231"/>
          </a:xfrm>
          <a:custGeom>
            <a:avLst/>
            <a:gdLst>
              <a:gd name="T0" fmla="*/ 0 w 162"/>
              <a:gd name="T1" fmla="*/ 0 h 55"/>
              <a:gd name="T2" fmla="*/ 7552684 w 162"/>
              <a:gd name="T3" fmla="*/ 11428108 h 55"/>
              <a:gd name="T4" fmla="*/ 27783718 w 162"/>
              <a:gd name="T5" fmla="*/ 16540841 h 55"/>
              <a:gd name="T6" fmla="*/ 43698784 w 162"/>
              <a:gd name="T7" fmla="*/ 13232892 h 55"/>
              <a:gd name="T8" fmla="*/ 0 w 162"/>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2" h="55">
                <a:moveTo>
                  <a:pt x="0" y="0"/>
                </a:moveTo>
                <a:lnTo>
                  <a:pt x="28" y="38"/>
                </a:lnTo>
                <a:lnTo>
                  <a:pt x="103" y="55"/>
                </a:lnTo>
                <a:lnTo>
                  <a:pt x="162" y="44"/>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5" name="Freeform 278"/>
          <p:cNvSpPr>
            <a:spLocks noChangeAspect="1"/>
          </p:cNvSpPr>
          <p:nvPr/>
        </p:nvSpPr>
        <p:spPr bwMode="auto">
          <a:xfrm>
            <a:off x="7523736" y="1349058"/>
            <a:ext cx="266223" cy="209339"/>
          </a:xfrm>
          <a:custGeom>
            <a:avLst/>
            <a:gdLst>
              <a:gd name="T0" fmla="*/ 0 w 367"/>
              <a:gd name="T1" fmla="*/ 10254717 h 262"/>
              <a:gd name="T2" fmla="*/ 768253 w 367"/>
              <a:gd name="T3" fmla="*/ 19887327 h 262"/>
              <a:gd name="T4" fmla="*/ 10501479 w 367"/>
              <a:gd name="T5" fmla="*/ 19887327 h 262"/>
              <a:gd name="T6" fmla="*/ 7171877 w 367"/>
              <a:gd name="T7" fmla="*/ 24859159 h 262"/>
              <a:gd name="T8" fmla="*/ 14343249 w 367"/>
              <a:gd name="T9" fmla="*/ 28277398 h 262"/>
              <a:gd name="T10" fmla="*/ 5122697 w 367"/>
              <a:gd name="T11" fmla="*/ 27345354 h 262"/>
              <a:gd name="T12" fmla="*/ 22027295 w 367"/>
              <a:gd name="T13" fmla="*/ 36356973 h 262"/>
              <a:gd name="T14" fmla="*/ 14855923 w 367"/>
              <a:gd name="T15" fmla="*/ 39153664 h 262"/>
              <a:gd name="T16" fmla="*/ 19722030 w 367"/>
              <a:gd name="T17" fmla="*/ 45368593 h 262"/>
              <a:gd name="T18" fmla="*/ 34577954 w 367"/>
              <a:gd name="T19" fmla="*/ 41950354 h 262"/>
              <a:gd name="T20" fmla="*/ 34065785 w 367"/>
              <a:gd name="T21" fmla="*/ 33560283 h 262"/>
              <a:gd name="T22" fmla="*/ 41749831 w 367"/>
              <a:gd name="T23" fmla="*/ 30142044 h 262"/>
              <a:gd name="T24" fmla="*/ 43030253 w 367"/>
              <a:gd name="T25" fmla="*/ 39775212 h 262"/>
              <a:gd name="T26" fmla="*/ 51994720 w 367"/>
              <a:gd name="T27" fmla="*/ 33560283 h 262"/>
              <a:gd name="T28" fmla="*/ 50202130 w 367"/>
              <a:gd name="T29" fmla="*/ 39775212 h 262"/>
              <a:gd name="T30" fmla="*/ 58654429 w 367"/>
              <a:gd name="T31" fmla="*/ 40085708 h 262"/>
              <a:gd name="T32" fmla="*/ 26125655 w 367"/>
              <a:gd name="T33" fmla="*/ 49407823 h 262"/>
              <a:gd name="T34" fmla="*/ 27662161 w 367"/>
              <a:gd name="T35" fmla="*/ 56244301 h 262"/>
              <a:gd name="T36" fmla="*/ 54299984 w 367"/>
              <a:gd name="T37" fmla="*/ 50961973 h 262"/>
              <a:gd name="T38" fmla="*/ 36114459 w 367"/>
              <a:gd name="T39" fmla="*/ 57797894 h 262"/>
              <a:gd name="T40" fmla="*/ 46615938 w 367"/>
              <a:gd name="T41" fmla="*/ 61527186 h 262"/>
              <a:gd name="T42" fmla="*/ 28174329 w 367"/>
              <a:gd name="T43" fmla="*/ 64634372 h 262"/>
              <a:gd name="T44" fmla="*/ 55836996 w 367"/>
              <a:gd name="T45" fmla="*/ 81414513 h 262"/>
              <a:gd name="T46" fmla="*/ 73253762 w 367"/>
              <a:gd name="T47" fmla="*/ 39775212 h 262"/>
              <a:gd name="T48" fmla="*/ 94000635 w 367"/>
              <a:gd name="T49" fmla="*/ 29831549 h 262"/>
              <a:gd name="T50" fmla="*/ 71205088 w 367"/>
              <a:gd name="T51" fmla="*/ 22373522 h 262"/>
              <a:gd name="T52" fmla="*/ 67618896 w 367"/>
              <a:gd name="T53" fmla="*/ 11808310 h 262"/>
              <a:gd name="T54" fmla="*/ 61215777 w 367"/>
              <a:gd name="T55" fmla="*/ 18333735 h 262"/>
              <a:gd name="T56" fmla="*/ 64289295 w 367"/>
              <a:gd name="T57" fmla="*/ 8390071 h 262"/>
              <a:gd name="T58" fmla="*/ 48152950 w 367"/>
              <a:gd name="T59" fmla="*/ 0 h 262"/>
              <a:gd name="T60" fmla="*/ 43286337 w 367"/>
              <a:gd name="T61" fmla="*/ 8390071 h 262"/>
              <a:gd name="T62" fmla="*/ 50458214 w 367"/>
              <a:gd name="T63" fmla="*/ 28277398 h 262"/>
              <a:gd name="T64" fmla="*/ 33040942 w 367"/>
              <a:gd name="T65" fmla="*/ 8079575 h 262"/>
              <a:gd name="T66" fmla="*/ 27662161 w 367"/>
              <a:gd name="T67" fmla="*/ 11808310 h 262"/>
              <a:gd name="T68" fmla="*/ 30992268 w 367"/>
              <a:gd name="T69" fmla="*/ 22062469 h 262"/>
              <a:gd name="T70" fmla="*/ 14087165 w 367"/>
              <a:gd name="T71" fmla="*/ 13051407 h 262"/>
              <a:gd name="T72" fmla="*/ 26125655 w 367"/>
              <a:gd name="T73" fmla="*/ 7458027 h 262"/>
              <a:gd name="T74" fmla="*/ 0 w 367"/>
              <a:gd name="T75" fmla="*/ 10254717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7" h="262">
                <a:moveTo>
                  <a:pt x="0" y="33"/>
                </a:moveTo>
                <a:lnTo>
                  <a:pt x="3" y="64"/>
                </a:lnTo>
                <a:lnTo>
                  <a:pt x="41" y="64"/>
                </a:lnTo>
                <a:lnTo>
                  <a:pt x="28" y="80"/>
                </a:lnTo>
                <a:lnTo>
                  <a:pt x="56" y="91"/>
                </a:lnTo>
                <a:lnTo>
                  <a:pt x="20" y="88"/>
                </a:lnTo>
                <a:lnTo>
                  <a:pt x="86" y="117"/>
                </a:lnTo>
                <a:lnTo>
                  <a:pt x="58" y="126"/>
                </a:lnTo>
                <a:lnTo>
                  <a:pt x="77" y="146"/>
                </a:lnTo>
                <a:lnTo>
                  <a:pt x="135" y="135"/>
                </a:lnTo>
                <a:lnTo>
                  <a:pt x="133" y="108"/>
                </a:lnTo>
                <a:lnTo>
                  <a:pt x="163" y="97"/>
                </a:lnTo>
                <a:lnTo>
                  <a:pt x="168" y="128"/>
                </a:lnTo>
                <a:lnTo>
                  <a:pt x="203" y="108"/>
                </a:lnTo>
                <a:lnTo>
                  <a:pt x="196" y="128"/>
                </a:lnTo>
                <a:lnTo>
                  <a:pt x="229" y="129"/>
                </a:lnTo>
                <a:lnTo>
                  <a:pt x="102" y="159"/>
                </a:lnTo>
                <a:lnTo>
                  <a:pt x="108" y="181"/>
                </a:lnTo>
                <a:lnTo>
                  <a:pt x="212" y="164"/>
                </a:lnTo>
                <a:lnTo>
                  <a:pt x="141" y="186"/>
                </a:lnTo>
                <a:lnTo>
                  <a:pt x="182" y="198"/>
                </a:lnTo>
                <a:lnTo>
                  <a:pt x="110" y="208"/>
                </a:lnTo>
                <a:lnTo>
                  <a:pt x="218" y="262"/>
                </a:lnTo>
                <a:lnTo>
                  <a:pt x="286" y="128"/>
                </a:lnTo>
                <a:lnTo>
                  <a:pt x="367" y="96"/>
                </a:lnTo>
                <a:lnTo>
                  <a:pt x="278" y="72"/>
                </a:lnTo>
                <a:lnTo>
                  <a:pt x="264" y="38"/>
                </a:lnTo>
                <a:lnTo>
                  <a:pt x="239" y="59"/>
                </a:lnTo>
                <a:lnTo>
                  <a:pt x="251" y="27"/>
                </a:lnTo>
                <a:lnTo>
                  <a:pt x="188" y="0"/>
                </a:lnTo>
                <a:lnTo>
                  <a:pt x="169" y="27"/>
                </a:lnTo>
                <a:lnTo>
                  <a:pt x="197" y="91"/>
                </a:lnTo>
                <a:lnTo>
                  <a:pt x="129" y="26"/>
                </a:lnTo>
                <a:lnTo>
                  <a:pt x="108" y="38"/>
                </a:lnTo>
                <a:lnTo>
                  <a:pt x="121" y="71"/>
                </a:lnTo>
                <a:lnTo>
                  <a:pt x="55" y="42"/>
                </a:lnTo>
                <a:lnTo>
                  <a:pt x="102" y="24"/>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6" name="Freeform 279"/>
          <p:cNvSpPr>
            <a:spLocks noChangeAspect="1"/>
          </p:cNvSpPr>
          <p:nvPr/>
        </p:nvSpPr>
        <p:spPr bwMode="auto">
          <a:xfrm>
            <a:off x="7692116" y="1319478"/>
            <a:ext cx="241194" cy="91015"/>
          </a:xfrm>
          <a:custGeom>
            <a:avLst/>
            <a:gdLst>
              <a:gd name="T0" fmla="*/ 0 w 333"/>
              <a:gd name="T1" fmla="*/ 9664123 h 110"/>
              <a:gd name="T2" fmla="*/ 12512484 w 333"/>
              <a:gd name="T3" fmla="*/ 12663055 h 110"/>
              <a:gd name="T4" fmla="*/ 4341293 w 333"/>
              <a:gd name="T5" fmla="*/ 16995486 h 110"/>
              <a:gd name="T6" fmla="*/ 7660808 w 333"/>
              <a:gd name="T7" fmla="*/ 20328082 h 110"/>
              <a:gd name="T8" fmla="*/ 39070120 w 333"/>
              <a:gd name="T9" fmla="*/ 19994418 h 110"/>
              <a:gd name="T10" fmla="*/ 19407211 w 333"/>
              <a:gd name="T11" fmla="*/ 25326686 h 110"/>
              <a:gd name="T12" fmla="*/ 50560826 w 333"/>
              <a:gd name="T13" fmla="*/ 36656818 h 110"/>
              <a:gd name="T14" fmla="*/ 71500199 w 333"/>
              <a:gd name="T15" fmla="*/ 29658541 h 110"/>
              <a:gd name="T16" fmla="*/ 85034461 w 333"/>
              <a:gd name="T17" fmla="*/ 16995486 h 110"/>
              <a:gd name="T18" fmla="*/ 81204057 w 333"/>
              <a:gd name="T19" fmla="*/ 10997045 h 110"/>
              <a:gd name="T20" fmla="*/ 61285957 w 333"/>
              <a:gd name="T21" fmla="*/ 11330132 h 110"/>
              <a:gd name="T22" fmla="*/ 64605977 w 333"/>
              <a:gd name="T23" fmla="*/ 4332432 h 110"/>
              <a:gd name="T24" fmla="*/ 48262584 w 333"/>
              <a:gd name="T25" fmla="*/ 11330132 h 110"/>
              <a:gd name="T26" fmla="*/ 45964342 w 333"/>
              <a:gd name="T27" fmla="*/ 0 h 110"/>
              <a:gd name="T28" fmla="*/ 41878746 w 333"/>
              <a:gd name="T29" fmla="*/ 14662727 h 110"/>
              <a:gd name="T30" fmla="*/ 19407211 w 333"/>
              <a:gd name="T31" fmla="*/ 0 h 110"/>
              <a:gd name="T32" fmla="*/ 19918100 w 333"/>
              <a:gd name="T33" fmla="*/ 8997373 h 110"/>
              <a:gd name="T34" fmla="*/ 13278565 w 333"/>
              <a:gd name="T35" fmla="*/ 4332432 h 110"/>
              <a:gd name="T36" fmla="*/ 16087696 w 333"/>
              <a:gd name="T37" fmla="*/ 12996718 h 110"/>
              <a:gd name="T38" fmla="*/ 0 w 333"/>
              <a:gd name="T39" fmla="*/ 9664123 h 1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3" h="110">
                <a:moveTo>
                  <a:pt x="0" y="29"/>
                </a:moveTo>
                <a:lnTo>
                  <a:pt x="49" y="38"/>
                </a:lnTo>
                <a:lnTo>
                  <a:pt x="17" y="51"/>
                </a:lnTo>
                <a:lnTo>
                  <a:pt x="30" y="61"/>
                </a:lnTo>
                <a:lnTo>
                  <a:pt x="153" y="60"/>
                </a:lnTo>
                <a:lnTo>
                  <a:pt x="76" y="76"/>
                </a:lnTo>
                <a:lnTo>
                  <a:pt x="198" y="110"/>
                </a:lnTo>
                <a:lnTo>
                  <a:pt x="280" y="89"/>
                </a:lnTo>
                <a:lnTo>
                  <a:pt x="333" y="51"/>
                </a:lnTo>
                <a:lnTo>
                  <a:pt x="318" y="33"/>
                </a:lnTo>
                <a:lnTo>
                  <a:pt x="240" y="34"/>
                </a:lnTo>
                <a:lnTo>
                  <a:pt x="253" y="13"/>
                </a:lnTo>
                <a:lnTo>
                  <a:pt x="189" y="34"/>
                </a:lnTo>
                <a:lnTo>
                  <a:pt x="180" y="0"/>
                </a:lnTo>
                <a:lnTo>
                  <a:pt x="164" y="44"/>
                </a:lnTo>
                <a:lnTo>
                  <a:pt x="76" y="0"/>
                </a:lnTo>
                <a:lnTo>
                  <a:pt x="78" y="27"/>
                </a:lnTo>
                <a:lnTo>
                  <a:pt x="52" y="13"/>
                </a:lnTo>
                <a:lnTo>
                  <a:pt x="63" y="39"/>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7" name="Freeform 280"/>
          <p:cNvSpPr>
            <a:spLocks noChangeAspect="1"/>
          </p:cNvSpPr>
          <p:nvPr/>
        </p:nvSpPr>
        <p:spPr bwMode="auto">
          <a:xfrm>
            <a:off x="7778582" y="1460553"/>
            <a:ext cx="97842" cy="59162"/>
          </a:xfrm>
          <a:custGeom>
            <a:avLst/>
            <a:gdLst>
              <a:gd name="T0" fmla="*/ 0 w 143"/>
              <a:gd name="T1" fmla="*/ 19263217 h 71"/>
              <a:gd name="T2" fmla="*/ 2734299 w 143"/>
              <a:gd name="T3" fmla="*/ 6759217 h 71"/>
              <a:gd name="T4" fmla="*/ 16178571 w 143"/>
              <a:gd name="T5" fmla="*/ 0 h 71"/>
              <a:gd name="T6" fmla="*/ 18457472 w 143"/>
              <a:gd name="T7" fmla="*/ 6759217 h 71"/>
              <a:gd name="T8" fmla="*/ 32585319 w 143"/>
              <a:gd name="T9" fmla="*/ 12504581 h 71"/>
              <a:gd name="T10" fmla="*/ 12760698 w 143"/>
              <a:gd name="T11" fmla="*/ 23994727 h 71"/>
              <a:gd name="T12" fmla="*/ 16178571 w 143"/>
              <a:gd name="T13" fmla="*/ 17911606 h 71"/>
              <a:gd name="T14" fmla="*/ 0 w 143"/>
              <a:gd name="T15" fmla="*/ 19263217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71">
                <a:moveTo>
                  <a:pt x="0" y="57"/>
                </a:moveTo>
                <a:lnTo>
                  <a:pt x="12" y="20"/>
                </a:lnTo>
                <a:lnTo>
                  <a:pt x="71" y="0"/>
                </a:lnTo>
                <a:lnTo>
                  <a:pt x="81" y="20"/>
                </a:lnTo>
                <a:lnTo>
                  <a:pt x="143" y="37"/>
                </a:lnTo>
                <a:lnTo>
                  <a:pt x="56" y="71"/>
                </a:lnTo>
                <a:lnTo>
                  <a:pt x="71" y="53"/>
                </a:lnTo>
                <a:lnTo>
                  <a:pt x="0" y="5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8" name="Freeform 281"/>
          <p:cNvSpPr>
            <a:spLocks noChangeAspect="1"/>
          </p:cNvSpPr>
          <p:nvPr/>
        </p:nvSpPr>
        <p:spPr bwMode="auto">
          <a:xfrm>
            <a:off x="7535112" y="1952043"/>
            <a:ext cx="323110" cy="587058"/>
          </a:xfrm>
          <a:custGeom>
            <a:avLst/>
            <a:gdLst>
              <a:gd name="T0" fmla="*/ 0 w 445"/>
              <a:gd name="T1" fmla="*/ 172032675 h 733"/>
              <a:gd name="T2" fmla="*/ 4618933 w 445"/>
              <a:gd name="T3" fmla="*/ 198258886 h 733"/>
              <a:gd name="T4" fmla="*/ 14627296 w 445"/>
              <a:gd name="T5" fmla="*/ 210747850 h 733"/>
              <a:gd name="T6" fmla="*/ 13344147 w 445"/>
              <a:gd name="T7" fmla="*/ 228856317 h 733"/>
              <a:gd name="T8" fmla="*/ 41315083 w 445"/>
              <a:gd name="T9" fmla="*/ 216679703 h 733"/>
              <a:gd name="T10" fmla="*/ 48500315 w 445"/>
              <a:gd name="T11" fmla="*/ 180462209 h 733"/>
              <a:gd name="T12" fmla="*/ 43368224 w 445"/>
              <a:gd name="T13" fmla="*/ 179213369 h 733"/>
              <a:gd name="T14" fmla="*/ 63897603 w 445"/>
              <a:gd name="T15" fmla="*/ 167973804 h 733"/>
              <a:gd name="T16" fmla="*/ 44138215 w 445"/>
              <a:gd name="T17" fmla="*/ 165476123 h 733"/>
              <a:gd name="T18" fmla="*/ 59278163 w 445"/>
              <a:gd name="T19" fmla="*/ 167973804 h 733"/>
              <a:gd name="T20" fmla="*/ 67490219 w 445"/>
              <a:gd name="T21" fmla="*/ 158607220 h 733"/>
              <a:gd name="T22" fmla="*/ 55172389 w 445"/>
              <a:gd name="T23" fmla="*/ 147054747 h 733"/>
              <a:gd name="T24" fmla="*/ 43881382 w 445"/>
              <a:gd name="T25" fmla="*/ 155172490 h 733"/>
              <a:gd name="T26" fmla="*/ 53119755 w 445"/>
              <a:gd name="T27" fmla="*/ 147991796 h 733"/>
              <a:gd name="T28" fmla="*/ 53376081 w 445"/>
              <a:gd name="T29" fmla="*/ 114896683 h 733"/>
              <a:gd name="T30" fmla="*/ 91868539 w 445"/>
              <a:gd name="T31" fmla="*/ 83674552 h 733"/>
              <a:gd name="T32" fmla="*/ 89045914 w 445"/>
              <a:gd name="T33" fmla="*/ 76805650 h 733"/>
              <a:gd name="T34" fmla="*/ 95717988 w 445"/>
              <a:gd name="T35" fmla="*/ 61194863 h 733"/>
              <a:gd name="T36" fmla="*/ 114194226 w 445"/>
              <a:gd name="T37" fmla="*/ 56199501 h 733"/>
              <a:gd name="T38" fmla="*/ 109575293 w 445"/>
              <a:gd name="T39" fmla="*/ 19045517 h 733"/>
              <a:gd name="T40" fmla="*/ 83400158 w 445"/>
              <a:gd name="T41" fmla="*/ 0 h 733"/>
              <a:gd name="T42" fmla="*/ 79294384 w 445"/>
              <a:gd name="T43" fmla="*/ 0 h 733"/>
              <a:gd name="T44" fmla="*/ 79037551 w 445"/>
              <a:gd name="T45" fmla="*/ 12176614 h 733"/>
              <a:gd name="T46" fmla="*/ 62614453 w 445"/>
              <a:gd name="T47" fmla="*/ 9990724 h 733"/>
              <a:gd name="T48" fmla="*/ 59278163 w 445"/>
              <a:gd name="T49" fmla="*/ 19045517 h 733"/>
              <a:gd name="T50" fmla="*/ 48243989 w 445"/>
              <a:gd name="T51" fmla="*/ 21855548 h 733"/>
              <a:gd name="T52" fmla="*/ 45164532 w 445"/>
              <a:gd name="T53" fmla="*/ 36841634 h 733"/>
              <a:gd name="T54" fmla="*/ 29510919 w 445"/>
              <a:gd name="T55" fmla="*/ 54638311 h 733"/>
              <a:gd name="T56" fmla="*/ 22325687 w 445"/>
              <a:gd name="T57" fmla="*/ 78991540 h 733"/>
              <a:gd name="T58" fmla="*/ 25661470 w 445"/>
              <a:gd name="T59" fmla="*/ 88982264 h 733"/>
              <a:gd name="T60" fmla="*/ 8981540 w 445"/>
              <a:gd name="T61" fmla="*/ 96787657 h 733"/>
              <a:gd name="T62" fmla="*/ 8468381 w 445"/>
              <a:gd name="T63" fmla="*/ 128633930 h 733"/>
              <a:gd name="T64" fmla="*/ 13087314 w 445"/>
              <a:gd name="T65" fmla="*/ 135190482 h 733"/>
              <a:gd name="T66" fmla="*/ 8468381 w 445"/>
              <a:gd name="T67" fmla="*/ 141747035 h 733"/>
              <a:gd name="T68" fmla="*/ 10264689 w 445"/>
              <a:gd name="T69" fmla="*/ 155797189 h 733"/>
              <a:gd name="T70" fmla="*/ 0 w 445"/>
              <a:gd name="T71" fmla="*/ 172032675 h 7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5" h="733">
                <a:moveTo>
                  <a:pt x="0" y="551"/>
                </a:moveTo>
                <a:lnTo>
                  <a:pt x="18" y="635"/>
                </a:lnTo>
                <a:lnTo>
                  <a:pt x="57" y="675"/>
                </a:lnTo>
                <a:lnTo>
                  <a:pt x="52" y="733"/>
                </a:lnTo>
                <a:lnTo>
                  <a:pt x="161" y="694"/>
                </a:lnTo>
                <a:lnTo>
                  <a:pt x="189" y="578"/>
                </a:lnTo>
                <a:lnTo>
                  <a:pt x="169" y="574"/>
                </a:lnTo>
                <a:lnTo>
                  <a:pt x="249" y="538"/>
                </a:lnTo>
                <a:lnTo>
                  <a:pt x="172" y="530"/>
                </a:lnTo>
                <a:lnTo>
                  <a:pt x="231" y="538"/>
                </a:lnTo>
                <a:lnTo>
                  <a:pt x="263" y="508"/>
                </a:lnTo>
                <a:lnTo>
                  <a:pt x="215" y="471"/>
                </a:lnTo>
                <a:lnTo>
                  <a:pt x="171" y="497"/>
                </a:lnTo>
                <a:lnTo>
                  <a:pt x="207" y="474"/>
                </a:lnTo>
                <a:lnTo>
                  <a:pt x="208" y="368"/>
                </a:lnTo>
                <a:lnTo>
                  <a:pt x="358" y="268"/>
                </a:lnTo>
                <a:lnTo>
                  <a:pt x="347" y="246"/>
                </a:lnTo>
                <a:lnTo>
                  <a:pt x="373" y="196"/>
                </a:lnTo>
                <a:lnTo>
                  <a:pt x="445" y="180"/>
                </a:lnTo>
                <a:lnTo>
                  <a:pt x="427" y="61"/>
                </a:lnTo>
                <a:lnTo>
                  <a:pt x="325" y="0"/>
                </a:lnTo>
                <a:lnTo>
                  <a:pt x="309" y="0"/>
                </a:lnTo>
                <a:lnTo>
                  <a:pt x="308" y="39"/>
                </a:lnTo>
                <a:lnTo>
                  <a:pt x="244" y="32"/>
                </a:lnTo>
                <a:lnTo>
                  <a:pt x="231" y="61"/>
                </a:lnTo>
                <a:lnTo>
                  <a:pt x="188" y="70"/>
                </a:lnTo>
                <a:lnTo>
                  <a:pt x="176" y="118"/>
                </a:lnTo>
                <a:lnTo>
                  <a:pt x="115" y="175"/>
                </a:lnTo>
                <a:lnTo>
                  <a:pt x="87" y="253"/>
                </a:lnTo>
                <a:lnTo>
                  <a:pt x="100" y="285"/>
                </a:lnTo>
                <a:lnTo>
                  <a:pt x="35" y="310"/>
                </a:lnTo>
                <a:lnTo>
                  <a:pt x="33" y="412"/>
                </a:lnTo>
                <a:lnTo>
                  <a:pt x="51" y="433"/>
                </a:lnTo>
                <a:lnTo>
                  <a:pt x="33" y="454"/>
                </a:lnTo>
                <a:lnTo>
                  <a:pt x="40" y="499"/>
                </a:lnTo>
                <a:lnTo>
                  <a:pt x="0" y="5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9" name="Freeform 282"/>
          <p:cNvSpPr>
            <a:spLocks noChangeAspect="1"/>
          </p:cNvSpPr>
          <p:nvPr/>
        </p:nvSpPr>
        <p:spPr bwMode="auto">
          <a:xfrm>
            <a:off x="8138098" y="3169391"/>
            <a:ext cx="177481" cy="150177"/>
          </a:xfrm>
          <a:custGeom>
            <a:avLst/>
            <a:gdLst>
              <a:gd name="T0" fmla="*/ 0 w 247"/>
              <a:gd name="T1" fmla="*/ 53781174 h 189"/>
              <a:gd name="T2" fmla="*/ 1256799 w 247"/>
              <a:gd name="T3" fmla="*/ 47634928 h 189"/>
              <a:gd name="T4" fmla="*/ 10304045 w 247"/>
              <a:gd name="T5" fmla="*/ 35341883 h 189"/>
              <a:gd name="T6" fmla="*/ 5026192 w 247"/>
              <a:gd name="T7" fmla="*/ 29809873 h 189"/>
              <a:gd name="T8" fmla="*/ 4775033 w 247"/>
              <a:gd name="T9" fmla="*/ 14751655 h 189"/>
              <a:gd name="T10" fmla="*/ 10304045 w 247"/>
              <a:gd name="T11" fmla="*/ 3073400 h 189"/>
              <a:gd name="T12" fmla="*/ 62075428 w 247"/>
              <a:gd name="T13" fmla="*/ 0 h 189"/>
              <a:gd name="T14" fmla="*/ 52525362 w 247"/>
              <a:gd name="T15" fmla="*/ 8604855 h 189"/>
              <a:gd name="T16" fmla="*/ 49258287 w 247"/>
              <a:gd name="T17" fmla="*/ 31961364 h 189"/>
              <a:gd name="T18" fmla="*/ 28147378 w 247"/>
              <a:gd name="T19" fmla="*/ 45790556 h 189"/>
              <a:gd name="T20" fmla="*/ 9298907 w 247"/>
              <a:gd name="T21" fmla="*/ 58083601 h 189"/>
              <a:gd name="T22" fmla="*/ 0 w 247"/>
              <a:gd name="T23" fmla="*/ 53781174 h 1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7" h="189">
                <a:moveTo>
                  <a:pt x="0" y="175"/>
                </a:moveTo>
                <a:lnTo>
                  <a:pt x="5" y="155"/>
                </a:lnTo>
                <a:lnTo>
                  <a:pt x="41" y="115"/>
                </a:lnTo>
                <a:lnTo>
                  <a:pt x="20" y="97"/>
                </a:lnTo>
                <a:lnTo>
                  <a:pt x="19" y="48"/>
                </a:lnTo>
                <a:lnTo>
                  <a:pt x="41" y="10"/>
                </a:lnTo>
                <a:lnTo>
                  <a:pt x="247" y="0"/>
                </a:lnTo>
                <a:lnTo>
                  <a:pt x="209" y="28"/>
                </a:lnTo>
                <a:lnTo>
                  <a:pt x="196" y="104"/>
                </a:lnTo>
                <a:lnTo>
                  <a:pt x="112" y="149"/>
                </a:lnTo>
                <a:lnTo>
                  <a:pt x="37" y="189"/>
                </a:lnTo>
                <a:lnTo>
                  <a:pt x="0" y="17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0" name="Freeform 283"/>
          <p:cNvSpPr>
            <a:spLocks noChangeAspect="1"/>
          </p:cNvSpPr>
          <p:nvPr/>
        </p:nvSpPr>
        <p:spPr bwMode="auto">
          <a:xfrm>
            <a:off x="9687655" y="3663157"/>
            <a:ext cx="200236" cy="423227"/>
          </a:xfrm>
          <a:custGeom>
            <a:avLst/>
            <a:gdLst>
              <a:gd name="T0" fmla="*/ 0 w 275"/>
              <a:gd name="T1" fmla="*/ 26171189 h 529"/>
              <a:gd name="T2" fmla="*/ 4903216 w 275"/>
              <a:gd name="T3" fmla="*/ 13397336 h 529"/>
              <a:gd name="T4" fmla="*/ 23999952 w 275"/>
              <a:gd name="T5" fmla="*/ 0 h 529"/>
              <a:gd name="T6" fmla="*/ 32516064 w 275"/>
              <a:gd name="T7" fmla="*/ 12773853 h 529"/>
              <a:gd name="T8" fmla="*/ 29935424 w 275"/>
              <a:gd name="T9" fmla="*/ 34894919 h 529"/>
              <a:gd name="T10" fmla="*/ 52645056 w 275"/>
              <a:gd name="T11" fmla="*/ 24924782 h 529"/>
              <a:gd name="T12" fmla="*/ 62451488 w 275"/>
              <a:gd name="T13" fmla="*/ 34894919 h 529"/>
              <a:gd name="T14" fmla="*/ 70967600 w 275"/>
              <a:gd name="T15" fmla="*/ 56703964 h 529"/>
              <a:gd name="T16" fmla="*/ 67870832 w 275"/>
              <a:gd name="T17" fmla="*/ 70412761 h 529"/>
              <a:gd name="T18" fmla="*/ 50580544 w 275"/>
              <a:gd name="T19" fmla="*/ 69477817 h 529"/>
              <a:gd name="T20" fmla="*/ 44387008 w 275"/>
              <a:gd name="T21" fmla="*/ 76020754 h 529"/>
              <a:gd name="T22" fmla="*/ 47741840 w 275"/>
              <a:gd name="T23" fmla="*/ 99076205 h 529"/>
              <a:gd name="T24" fmla="*/ 24516080 w 275"/>
              <a:gd name="T25" fmla="*/ 79136491 h 529"/>
              <a:gd name="T26" fmla="*/ 14709648 w 275"/>
              <a:gd name="T27" fmla="*/ 114654334 h 529"/>
              <a:gd name="T28" fmla="*/ 25806400 w 275"/>
              <a:gd name="T29" fmla="*/ 147056439 h 529"/>
              <a:gd name="T30" fmla="*/ 41548304 w 275"/>
              <a:gd name="T31" fmla="*/ 158895906 h 529"/>
              <a:gd name="T32" fmla="*/ 33290256 w 275"/>
              <a:gd name="T33" fmla="*/ 164815360 h 529"/>
              <a:gd name="T34" fmla="*/ 31225744 w 275"/>
              <a:gd name="T35" fmla="*/ 155468707 h 529"/>
              <a:gd name="T36" fmla="*/ 24516080 w 275"/>
              <a:gd name="T37" fmla="*/ 155468707 h 529"/>
              <a:gd name="T38" fmla="*/ 6709664 w 275"/>
              <a:gd name="T39" fmla="*/ 137086303 h 529"/>
              <a:gd name="T40" fmla="*/ 9806432 w 275"/>
              <a:gd name="T41" fmla="*/ 116212202 h 529"/>
              <a:gd name="T42" fmla="*/ 18838672 w 275"/>
              <a:gd name="T43" fmla="*/ 96583392 h 529"/>
              <a:gd name="T44" fmla="*/ 6193536 w 275"/>
              <a:gd name="T45" fmla="*/ 64804769 h 529"/>
              <a:gd name="T46" fmla="*/ 10322560 w 275"/>
              <a:gd name="T47" fmla="*/ 50472489 h 529"/>
              <a:gd name="T48" fmla="*/ 0 w 275"/>
              <a:gd name="T49" fmla="*/ 26171189 h 5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5" h="529">
                <a:moveTo>
                  <a:pt x="0" y="84"/>
                </a:moveTo>
                <a:lnTo>
                  <a:pt x="19" y="43"/>
                </a:lnTo>
                <a:lnTo>
                  <a:pt x="93" y="0"/>
                </a:lnTo>
                <a:lnTo>
                  <a:pt x="126" y="41"/>
                </a:lnTo>
                <a:lnTo>
                  <a:pt x="116" y="112"/>
                </a:lnTo>
                <a:lnTo>
                  <a:pt x="204" y="80"/>
                </a:lnTo>
                <a:lnTo>
                  <a:pt x="242" y="112"/>
                </a:lnTo>
                <a:lnTo>
                  <a:pt x="275" y="182"/>
                </a:lnTo>
                <a:lnTo>
                  <a:pt x="263" y="226"/>
                </a:lnTo>
                <a:lnTo>
                  <a:pt x="196" y="223"/>
                </a:lnTo>
                <a:lnTo>
                  <a:pt x="172" y="244"/>
                </a:lnTo>
                <a:lnTo>
                  <a:pt x="185" y="318"/>
                </a:lnTo>
                <a:lnTo>
                  <a:pt x="95" y="254"/>
                </a:lnTo>
                <a:lnTo>
                  <a:pt x="57" y="368"/>
                </a:lnTo>
                <a:lnTo>
                  <a:pt x="100" y="472"/>
                </a:lnTo>
                <a:lnTo>
                  <a:pt x="161" y="510"/>
                </a:lnTo>
                <a:lnTo>
                  <a:pt x="129" y="529"/>
                </a:lnTo>
                <a:lnTo>
                  <a:pt x="121" y="499"/>
                </a:lnTo>
                <a:lnTo>
                  <a:pt x="95" y="499"/>
                </a:lnTo>
                <a:lnTo>
                  <a:pt x="26" y="440"/>
                </a:lnTo>
                <a:lnTo>
                  <a:pt x="38" y="373"/>
                </a:lnTo>
                <a:lnTo>
                  <a:pt x="73" y="310"/>
                </a:lnTo>
                <a:lnTo>
                  <a:pt x="24" y="208"/>
                </a:lnTo>
                <a:lnTo>
                  <a:pt x="40" y="162"/>
                </a:lnTo>
                <a:lnTo>
                  <a:pt x="0" y="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2" name="Freeform 285"/>
          <p:cNvSpPr>
            <a:spLocks noChangeAspect="1"/>
          </p:cNvSpPr>
          <p:nvPr/>
        </p:nvSpPr>
        <p:spPr bwMode="auto">
          <a:xfrm>
            <a:off x="8527193" y="3506153"/>
            <a:ext cx="131975" cy="100117"/>
          </a:xfrm>
          <a:custGeom>
            <a:avLst/>
            <a:gdLst>
              <a:gd name="T0" fmla="*/ 0 w 181"/>
              <a:gd name="T1" fmla="*/ 17769502 h 124"/>
              <a:gd name="T2" fmla="*/ 2587765 w 181"/>
              <a:gd name="T3" fmla="*/ 17135219 h 124"/>
              <a:gd name="T4" fmla="*/ 6469668 w 181"/>
              <a:gd name="T5" fmla="*/ 23163725 h 124"/>
              <a:gd name="T6" fmla="*/ 26395512 w 181"/>
              <a:gd name="T7" fmla="*/ 22846583 h 124"/>
              <a:gd name="T8" fmla="*/ 44509869 w 181"/>
              <a:gd name="T9" fmla="*/ 0 h 124"/>
              <a:gd name="T10" fmla="*/ 46838705 w 181"/>
              <a:gd name="T11" fmla="*/ 13961550 h 124"/>
              <a:gd name="T12" fmla="*/ 41663174 w 181"/>
              <a:gd name="T13" fmla="*/ 14279255 h 124"/>
              <a:gd name="T14" fmla="*/ 44509869 w 181"/>
              <a:gd name="T15" fmla="*/ 22846583 h 124"/>
              <a:gd name="T16" fmla="*/ 37004993 w 181"/>
              <a:gd name="T17" fmla="*/ 39346956 h 124"/>
              <a:gd name="T18" fmla="*/ 8539575 w 181"/>
              <a:gd name="T19" fmla="*/ 35221863 h 124"/>
              <a:gd name="T20" fmla="*/ 0 w 181"/>
              <a:gd name="T21" fmla="*/ 17769502 h 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1" h="124">
                <a:moveTo>
                  <a:pt x="0" y="56"/>
                </a:moveTo>
                <a:lnTo>
                  <a:pt x="10" y="54"/>
                </a:lnTo>
                <a:lnTo>
                  <a:pt x="25" y="73"/>
                </a:lnTo>
                <a:lnTo>
                  <a:pt x="102" y="72"/>
                </a:lnTo>
                <a:lnTo>
                  <a:pt x="172" y="0"/>
                </a:lnTo>
                <a:lnTo>
                  <a:pt x="181" y="44"/>
                </a:lnTo>
                <a:lnTo>
                  <a:pt x="161" y="45"/>
                </a:lnTo>
                <a:lnTo>
                  <a:pt x="172" y="72"/>
                </a:lnTo>
                <a:lnTo>
                  <a:pt x="143" y="124"/>
                </a:lnTo>
                <a:lnTo>
                  <a:pt x="33" y="111"/>
                </a:lnTo>
                <a:lnTo>
                  <a:pt x="0" y="5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3" name="Freeform 286"/>
          <p:cNvSpPr>
            <a:spLocks noChangeAspect="1"/>
          </p:cNvSpPr>
          <p:nvPr/>
        </p:nvSpPr>
        <p:spPr bwMode="auto">
          <a:xfrm>
            <a:off x="7439545" y="3173942"/>
            <a:ext cx="102394" cy="209339"/>
          </a:xfrm>
          <a:custGeom>
            <a:avLst/>
            <a:gdLst>
              <a:gd name="T0" fmla="*/ 0 w 137"/>
              <a:gd name="T1" fmla="*/ 38201868 h 261"/>
              <a:gd name="T2" fmla="*/ 8156968 w 137"/>
              <a:gd name="T3" fmla="*/ 30686728 h 261"/>
              <a:gd name="T4" fmla="*/ 12235713 w 137"/>
              <a:gd name="T5" fmla="*/ 939532 h 261"/>
              <a:gd name="T6" fmla="*/ 34803864 w 137"/>
              <a:gd name="T7" fmla="*/ 0 h 261"/>
              <a:gd name="T8" fmla="*/ 29094038 w 137"/>
              <a:gd name="T9" fmla="*/ 10020373 h 261"/>
              <a:gd name="T10" fmla="*/ 35891598 w 137"/>
              <a:gd name="T11" fmla="*/ 22545420 h 261"/>
              <a:gd name="T12" fmla="*/ 22568151 w 137"/>
              <a:gd name="T13" fmla="*/ 38201868 h 261"/>
              <a:gd name="T14" fmla="*/ 37251006 w 137"/>
              <a:gd name="T15" fmla="*/ 47908877 h 261"/>
              <a:gd name="T16" fmla="*/ 18489406 w 137"/>
              <a:gd name="T17" fmla="*/ 81726446 h 261"/>
              <a:gd name="T18" fmla="*/ 15770590 w 137"/>
              <a:gd name="T19" fmla="*/ 60120559 h 261"/>
              <a:gd name="T20" fmla="*/ 0 w 137"/>
              <a:gd name="T21" fmla="*/ 38201868 h 2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7" h="261">
                <a:moveTo>
                  <a:pt x="0" y="122"/>
                </a:moveTo>
                <a:lnTo>
                  <a:pt x="30" y="98"/>
                </a:lnTo>
                <a:lnTo>
                  <a:pt x="45" y="3"/>
                </a:lnTo>
                <a:lnTo>
                  <a:pt x="128" y="0"/>
                </a:lnTo>
                <a:lnTo>
                  <a:pt x="107" y="32"/>
                </a:lnTo>
                <a:lnTo>
                  <a:pt x="132" y="72"/>
                </a:lnTo>
                <a:lnTo>
                  <a:pt x="83" y="122"/>
                </a:lnTo>
                <a:lnTo>
                  <a:pt x="137" y="153"/>
                </a:lnTo>
                <a:lnTo>
                  <a:pt x="68" y="261"/>
                </a:lnTo>
                <a:lnTo>
                  <a:pt x="58" y="192"/>
                </a:lnTo>
                <a:lnTo>
                  <a:pt x="0"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5" name="Freeform 298"/>
          <p:cNvSpPr>
            <a:spLocks noChangeAspect="1"/>
          </p:cNvSpPr>
          <p:nvPr/>
        </p:nvSpPr>
        <p:spPr bwMode="auto">
          <a:xfrm>
            <a:off x="9803701" y="3592620"/>
            <a:ext cx="177481" cy="414127"/>
          </a:xfrm>
          <a:custGeom>
            <a:avLst/>
            <a:gdLst>
              <a:gd name="T0" fmla="*/ 0 w 242"/>
              <a:gd name="T1" fmla="*/ 8120078 h 517"/>
              <a:gd name="T2" fmla="*/ 9425027 w 242"/>
              <a:gd name="T3" fmla="*/ 25297424 h 517"/>
              <a:gd name="T4" fmla="*/ 21730264 w 242"/>
              <a:gd name="T5" fmla="*/ 31856077 h 517"/>
              <a:gd name="T6" fmla="*/ 15708378 w 242"/>
              <a:gd name="T7" fmla="*/ 44348590 h 517"/>
              <a:gd name="T8" fmla="*/ 37700619 w 242"/>
              <a:gd name="T9" fmla="*/ 65897813 h 517"/>
              <a:gd name="T10" fmla="*/ 47649600 w 242"/>
              <a:gd name="T11" fmla="*/ 94942879 h 517"/>
              <a:gd name="T12" fmla="*/ 48696484 w 242"/>
              <a:gd name="T13" fmla="*/ 119615509 h 517"/>
              <a:gd name="T14" fmla="*/ 21468287 w 242"/>
              <a:gd name="T15" fmla="*/ 141477687 h 517"/>
              <a:gd name="T16" fmla="*/ 25919336 w 242"/>
              <a:gd name="T17" fmla="*/ 161465485 h 517"/>
              <a:gd name="T18" fmla="*/ 34558943 w 242"/>
              <a:gd name="T19" fmla="*/ 147099150 h 517"/>
              <a:gd name="T20" fmla="*/ 39271457 w 242"/>
              <a:gd name="T21" fmla="*/ 150846792 h 517"/>
              <a:gd name="T22" fmla="*/ 41627714 w 242"/>
              <a:gd name="T23" fmla="*/ 142101921 h 517"/>
              <a:gd name="T24" fmla="*/ 63357978 w 242"/>
              <a:gd name="T25" fmla="*/ 127423190 h 517"/>
              <a:gd name="T26" fmla="*/ 60216302 w 242"/>
              <a:gd name="T27" fmla="*/ 86822801 h 517"/>
              <a:gd name="T28" fmla="*/ 31155291 w 242"/>
              <a:gd name="T29" fmla="*/ 49345260 h 517"/>
              <a:gd name="T30" fmla="*/ 34296967 w 242"/>
              <a:gd name="T31" fmla="*/ 37165144 h 517"/>
              <a:gd name="T32" fmla="*/ 51838159 w 242"/>
              <a:gd name="T33" fmla="*/ 18738770 h 517"/>
              <a:gd name="T34" fmla="*/ 26966220 w 242"/>
              <a:gd name="T35" fmla="*/ 0 h 517"/>
              <a:gd name="T36" fmla="*/ 0 w 242"/>
              <a:gd name="T37" fmla="*/ 8120078 h 5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2" h="517">
                <a:moveTo>
                  <a:pt x="0" y="26"/>
                </a:moveTo>
                <a:lnTo>
                  <a:pt x="36" y="81"/>
                </a:lnTo>
                <a:lnTo>
                  <a:pt x="83" y="102"/>
                </a:lnTo>
                <a:lnTo>
                  <a:pt x="60" y="142"/>
                </a:lnTo>
                <a:lnTo>
                  <a:pt x="144" y="211"/>
                </a:lnTo>
                <a:lnTo>
                  <a:pt x="182" y="304"/>
                </a:lnTo>
                <a:lnTo>
                  <a:pt x="186" y="383"/>
                </a:lnTo>
                <a:lnTo>
                  <a:pt x="82" y="453"/>
                </a:lnTo>
                <a:lnTo>
                  <a:pt x="99" y="517"/>
                </a:lnTo>
                <a:lnTo>
                  <a:pt x="132" y="471"/>
                </a:lnTo>
                <a:lnTo>
                  <a:pt x="150" y="483"/>
                </a:lnTo>
                <a:lnTo>
                  <a:pt x="159" y="455"/>
                </a:lnTo>
                <a:lnTo>
                  <a:pt x="242" y="408"/>
                </a:lnTo>
                <a:lnTo>
                  <a:pt x="230" y="278"/>
                </a:lnTo>
                <a:lnTo>
                  <a:pt x="119" y="158"/>
                </a:lnTo>
                <a:lnTo>
                  <a:pt x="131" y="119"/>
                </a:lnTo>
                <a:lnTo>
                  <a:pt x="198" y="60"/>
                </a:lnTo>
                <a:lnTo>
                  <a:pt x="103" y="0"/>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6" name="Freeform 299"/>
          <p:cNvSpPr>
            <a:spLocks noChangeAspect="1"/>
          </p:cNvSpPr>
          <p:nvPr/>
        </p:nvSpPr>
        <p:spPr bwMode="auto">
          <a:xfrm>
            <a:off x="8340609" y="3710941"/>
            <a:ext cx="236643" cy="179757"/>
          </a:xfrm>
          <a:custGeom>
            <a:avLst/>
            <a:gdLst>
              <a:gd name="T0" fmla="*/ 0 w 334"/>
              <a:gd name="T1" fmla="*/ 70215044 h 224"/>
              <a:gd name="T2" fmla="*/ 21502051 w 334"/>
              <a:gd name="T3" fmla="*/ 54855433 h 224"/>
              <a:gd name="T4" fmla="*/ 17592542 w 334"/>
              <a:gd name="T5" fmla="*/ 47018862 h 224"/>
              <a:gd name="T6" fmla="*/ 23945926 w 334"/>
              <a:gd name="T7" fmla="*/ 37928732 h 224"/>
              <a:gd name="T8" fmla="*/ 45692166 w 334"/>
              <a:gd name="T9" fmla="*/ 7523040 h 224"/>
              <a:gd name="T10" fmla="*/ 72814537 w 334"/>
              <a:gd name="T11" fmla="*/ 0 h 224"/>
              <a:gd name="T12" fmla="*/ 81610808 w 334"/>
              <a:gd name="T13" fmla="*/ 27270951 h 224"/>
              <a:gd name="T14" fmla="*/ 74769045 w 334"/>
              <a:gd name="T15" fmla="*/ 37928732 h 224"/>
              <a:gd name="T16" fmla="*/ 43737659 w 334"/>
              <a:gd name="T17" fmla="*/ 56736053 h 224"/>
              <a:gd name="T18" fmla="*/ 0 w 334"/>
              <a:gd name="T19" fmla="*/ 70215044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4" h="224">
                <a:moveTo>
                  <a:pt x="0" y="224"/>
                </a:moveTo>
                <a:lnTo>
                  <a:pt x="88" y="175"/>
                </a:lnTo>
                <a:lnTo>
                  <a:pt x="72" y="150"/>
                </a:lnTo>
                <a:lnTo>
                  <a:pt x="98" y="121"/>
                </a:lnTo>
                <a:lnTo>
                  <a:pt x="187" y="24"/>
                </a:lnTo>
                <a:lnTo>
                  <a:pt x="298" y="0"/>
                </a:lnTo>
                <a:lnTo>
                  <a:pt x="334" y="87"/>
                </a:lnTo>
                <a:lnTo>
                  <a:pt x="306" y="121"/>
                </a:lnTo>
                <a:lnTo>
                  <a:pt x="179" y="181"/>
                </a:lnTo>
                <a:lnTo>
                  <a:pt x="0"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7" name="Freeform 300"/>
          <p:cNvSpPr>
            <a:spLocks noChangeAspect="1"/>
          </p:cNvSpPr>
          <p:nvPr/>
        </p:nvSpPr>
        <p:spPr bwMode="auto">
          <a:xfrm>
            <a:off x="8315580" y="3758724"/>
            <a:ext cx="95568" cy="131975"/>
          </a:xfrm>
          <a:custGeom>
            <a:avLst/>
            <a:gdLst>
              <a:gd name="T0" fmla="*/ 0 w 125"/>
              <a:gd name="T1" fmla="*/ 10401668 h 164"/>
              <a:gd name="T2" fmla="*/ 7682027 w 125"/>
              <a:gd name="T3" fmla="*/ 51693937 h 164"/>
              <a:gd name="T4" fmla="*/ 32719289 w 125"/>
              <a:gd name="T5" fmla="*/ 36248917 h 164"/>
              <a:gd name="T6" fmla="*/ 28167254 w 125"/>
              <a:gd name="T7" fmla="*/ 28368644 h 164"/>
              <a:gd name="T8" fmla="*/ 35564445 w 125"/>
              <a:gd name="T9" fmla="*/ 19227393 h 164"/>
              <a:gd name="T10" fmla="*/ 35564445 w 125"/>
              <a:gd name="T11" fmla="*/ 7564747 h 164"/>
              <a:gd name="T12" fmla="*/ 17640071 w 125"/>
              <a:gd name="T13" fmla="*/ 0 h 164"/>
              <a:gd name="T14" fmla="*/ 0 w 125"/>
              <a:gd name="T15" fmla="*/ 10401668 h 1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 h="164">
                <a:moveTo>
                  <a:pt x="0" y="33"/>
                </a:moveTo>
                <a:lnTo>
                  <a:pt x="27" y="164"/>
                </a:lnTo>
                <a:lnTo>
                  <a:pt x="115" y="115"/>
                </a:lnTo>
                <a:lnTo>
                  <a:pt x="99" y="90"/>
                </a:lnTo>
                <a:lnTo>
                  <a:pt x="125" y="61"/>
                </a:lnTo>
                <a:lnTo>
                  <a:pt x="125" y="24"/>
                </a:lnTo>
                <a:lnTo>
                  <a:pt x="62" y="0"/>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8" name="Freeform 301"/>
          <p:cNvSpPr>
            <a:spLocks noChangeAspect="1"/>
          </p:cNvSpPr>
          <p:nvPr/>
        </p:nvSpPr>
        <p:spPr bwMode="auto">
          <a:xfrm>
            <a:off x="7541939" y="4402668"/>
            <a:ext cx="318557" cy="341313"/>
          </a:xfrm>
          <a:custGeom>
            <a:avLst/>
            <a:gdLst>
              <a:gd name="T0" fmla="*/ 0 w 439"/>
              <a:gd name="T1" fmla="*/ 123857194 h 429"/>
              <a:gd name="T2" fmla="*/ 14865437 w 439"/>
              <a:gd name="T3" fmla="*/ 119543746 h 429"/>
              <a:gd name="T4" fmla="*/ 87143263 w 439"/>
              <a:gd name="T5" fmla="*/ 132176027 h 429"/>
              <a:gd name="T6" fmla="*/ 103802900 w 439"/>
              <a:gd name="T7" fmla="*/ 126630323 h 429"/>
              <a:gd name="T8" fmla="*/ 92782034 w 439"/>
              <a:gd name="T9" fmla="*/ 116462552 h 429"/>
              <a:gd name="T10" fmla="*/ 92782034 w 439"/>
              <a:gd name="T11" fmla="*/ 76409261 h 429"/>
              <a:gd name="T12" fmla="*/ 112517227 w 439"/>
              <a:gd name="T13" fmla="*/ 76409261 h 429"/>
              <a:gd name="T14" fmla="*/ 110979196 w 439"/>
              <a:gd name="T15" fmla="*/ 54225892 h 429"/>
              <a:gd name="T16" fmla="*/ 92782034 w 439"/>
              <a:gd name="T17" fmla="*/ 56382893 h 429"/>
              <a:gd name="T18" fmla="*/ 90987834 w 439"/>
              <a:gd name="T19" fmla="*/ 18486049 h 429"/>
              <a:gd name="T20" fmla="*/ 82529677 w 439"/>
              <a:gd name="T21" fmla="*/ 11400026 h 429"/>
              <a:gd name="T22" fmla="*/ 71252135 w 439"/>
              <a:gd name="T23" fmla="*/ 12016154 h 429"/>
              <a:gd name="T24" fmla="*/ 68433256 w 439"/>
              <a:gd name="T25" fmla="*/ 23415625 h 429"/>
              <a:gd name="T26" fmla="*/ 55874359 w 439"/>
              <a:gd name="T27" fmla="*/ 24648435 h 429"/>
              <a:gd name="T28" fmla="*/ 41008416 w 439"/>
              <a:gd name="T29" fmla="*/ 0 h 429"/>
              <a:gd name="T30" fmla="*/ 7176296 w 439"/>
              <a:gd name="T31" fmla="*/ 5237640 h 429"/>
              <a:gd name="T32" fmla="*/ 19479023 w 439"/>
              <a:gd name="T33" fmla="*/ 55458702 h 429"/>
              <a:gd name="T34" fmla="*/ 0 w 439"/>
              <a:gd name="T35" fmla="*/ 123857194 h 4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9" h="429">
                <a:moveTo>
                  <a:pt x="0" y="402"/>
                </a:moveTo>
                <a:lnTo>
                  <a:pt x="58" y="388"/>
                </a:lnTo>
                <a:lnTo>
                  <a:pt x="340" y="429"/>
                </a:lnTo>
                <a:lnTo>
                  <a:pt x="405" y="411"/>
                </a:lnTo>
                <a:lnTo>
                  <a:pt x="362" y="378"/>
                </a:lnTo>
                <a:lnTo>
                  <a:pt x="362" y="248"/>
                </a:lnTo>
                <a:lnTo>
                  <a:pt x="439" y="248"/>
                </a:lnTo>
                <a:lnTo>
                  <a:pt x="433" y="176"/>
                </a:lnTo>
                <a:lnTo>
                  <a:pt x="362" y="183"/>
                </a:lnTo>
                <a:lnTo>
                  <a:pt x="355" y="60"/>
                </a:lnTo>
                <a:lnTo>
                  <a:pt x="322" y="37"/>
                </a:lnTo>
                <a:lnTo>
                  <a:pt x="278" y="39"/>
                </a:lnTo>
                <a:lnTo>
                  <a:pt x="267" y="76"/>
                </a:lnTo>
                <a:lnTo>
                  <a:pt x="218" y="80"/>
                </a:lnTo>
                <a:lnTo>
                  <a:pt x="160" y="0"/>
                </a:lnTo>
                <a:lnTo>
                  <a:pt x="28" y="17"/>
                </a:lnTo>
                <a:lnTo>
                  <a:pt x="76" y="180"/>
                </a:lnTo>
                <a:lnTo>
                  <a:pt x="0"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9" name="Freeform 302"/>
          <p:cNvSpPr>
            <a:spLocks noChangeAspect="1"/>
          </p:cNvSpPr>
          <p:nvPr/>
        </p:nvSpPr>
        <p:spPr bwMode="auto">
          <a:xfrm>
            <a:off x="7553316" y="4368534"/>
            <a:ext cx="27305" cy="34131"/>
          </a:xfrm>
          <a:custGeom>
            <a:avLst/>
            <a:gdLst>
              <a:gd name="T0" fmla="*/ 0 w 35"/>
              <a:gd name="T1" fmla="*/ 4712467 h 38"/>
              <a:gd name="T2" fmla="*/ 3554730 w 35"/>
              <a:gd name="T3" fmla="*/ 14922604 h 38"/>
              <a:gd name="T4" fmla="*/ 10368643 w 35"/>
              <a:gd name="T5" fmla="*/ 0 h 38"/>
              <a:gd name="T6" fmla="*/ 0 w 35"/>
              <a:gd name="T7" fmla="*/ 471246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8">
                <a:moveTo>
                  <a:pt x="0" y="12"/>
                </a:moveTo>
                <a:lnTo>
                  <a:pt x="12" y="38"/>
                </a:lnTo>
                <a:lnTo>
                  <a:pt x="35" y="0"/>
                </a:lnTo>
                <a:lnTo>
                  <a:pt x="0" y="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0" name="Freeform 303"/>
          <p:cNvSpPr>
            <a:spLocks noChangeAspect="1"/>
          </p:cNvSpPr>
          <p:nvPr/>
        </p:nvSpPr>
        <p:spPr bwMode="auto">
          <a:xfrm>
            <a:off x="7753552" y="4737153"/>
            <a:ext cx="234369" cy="252573"/>
          </a:xfrm>
          <a:custGeom>
            <a:avLst/>
            <a:gdLst>
              <a:gd name="T0" fmla="*/ 0 w 326"/>
              <a:gd name="T1" fmla="*/ 74270496 h 322"/>
              <a:gd name="T2" fmla="*/ 0 w 326"/>
              <a:gd name="T3" fmla="*/ 45221072 h 322"/>
              <a:gd name="T4" fmla="*/ 9056915 w 326"/>
              <a:gd name="T5" fmla="*/ 44921728 h 322"/>
              <a:gd name="T6" fmla="*/ 9056915 w 326"/>
              <a:gd name="T7" fmla="*/ 7486864 h 322"/>
              <a:gd name="T8" fmla="*/ 25661008 w 326"/>
              <a:gd name="T9" fmla="*/ 2994527 h 322"/>
              <a:gd name="T10" fmla="*/ 31195371 w 326"/>
              <a:gd name="T11" fmla="*/ 9583360 h 322"/>
              <a:gd name="T12" fmla="*/ 45786649 w 326"/>
              <a:gd name="T13" fmla="*/ 0 h 322"/>
              <a:gd name="T14" fmla="*/ 70189711 w 326"/>
              <a:gd name="T15" fmla="*/ 40130048 h 322"/>
              <a:gd name="T16" fmla="*/ 82013807 w 326"/>
              <a:gd name="T17" fmla="*/ 47018225 h 322"/>
              <a:gd name="T18" fmla="*/ 48805621 w 326"/>
              <a:gd name="T19" fmla="*/ 83254623 h 322"/>
              <a:gd name="T20" fmla="*/ 29686136 w 326"/>
              <a:gd name="T21" fmla="*/ 83254623 h 322"/>
              <a:gd name="T22" fmla="*/ 19371275 w 326"/>
              <a:gd name="T23" fmla="*/ 96132400 h 322"/>
              <a:gd name="T24" fmla="*/ 7295890 w 326"/>
              <a:gd name="T25" fmla="*/ 96431743 h 322"/>
              <a:gd name="T26" fmla="*/ 7547178 w 326"/>
              <a:gd name="T27" fmla="*/ 85051777 h 322"/>
              <a:gd name="T28" fmla="*/ 0 w 326"/>
              <a:gd name="T29" fmla="*/ 74270496 h 3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6" h="322">
                <a:moveTo>
                  <a:pt x="0" y="248"/>
                </a:moveTo>
                <a:lnTo>
                  <a:pt x="0" y="151"/>
                </a:lnTo>
                <a:lnTo>
                  <a:pt x="36" y="150"/>
                </a:lnTo>
                <a:lnTo>
                  <a:pt x="36" y="25"/>
                </a:lnTo>
                <a:lnTo>
                  <a:pt x="102" y="10"/>
                </a:lnTo>
                <a:lnTo>
                  <a:pt x="124" y="32"/>
                </a:lnTo>
                <a:lnTo>
                  <a:pt x="182" y="0"/>
                </a:lnTo>
                <a:lnTo>
                  <a:pt x="279" y="134"/>
                </a:lnTo>
                <a:lnTo>
                  <a:pt x="326" y="157"/>
                </a:lnTo>
                <a:lnTo>
                  <a:pt x="194" y="278"/>
                </a:lnTo>
                <a:lnTo>
                  <a:pt x="118" y="278"/>
                </a:lnTo>
                <a:lnTo>
                  <a:pt x="77" y="321"/>
                </a:lnTo>
                <a:lnTo>
                  <a:pt x="29" y="322"/>
                </a:lnTo>
                <a:lnTo>
                  <a:pt x="30" y="284"/>
                </a:lnTo>
                <a:lnTo>
                  <a:pt x="0"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1" name="Freeform 304"/>
          <p:cNvSpPr>
            <a:spLocks noChangeAspect="1"/>
          </p:cNvSpPr>
          <p:nvPr/>
        </p:nvSpPr>
        <p:spPr bwMode="auto">
          <a:xfrm>
            <a:off x="7981091" y="4307099"/>
            <a:ext cx="43234" cy="54609"/>
          </a:xfrm>
          <a:custGeom>
            <a:avLst/>
            <a:gdLst>
              <a:gd name="T0" fmla="*/ 0 w 60"/>
              <a:gd name="T1" fmla="*/ 3049104 h 69"/>
              <a:gd name="T2" fmla="*/ 1769060 w 60"/>
              <a:gd name="T3" fmla="*/ 10976113 h 69"/>
              <a:gd name="T4" fmla="*/ 5560046 w 60"/>
              <a:gd name="T5" fmla="*/ 21037826 h 69"/>
              <a:gd name="T6" fmla="*/ 15163443 w 60"/>
              <a:gd name="T7" fmla="*/ 8841961 h 69"/>
              <a:gd name="T8" fmla="*/ 14658213 w 60"/>
              <a:gd name="T9" fmla="*/ 0 h 69"/>
              <a:gd name="T10" fmla="*/ 0 w 60"/>
              <a:gd name="T11" fmla="*/ 3049104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69">
                <a:moveTo>
                  <a:pt x="0" y="10"/>
                </a:moveTo>
                <a:lnTo>
                  <a:pt x="7" y="36"/>
                </a:lnTo>
                <a:lnTo>
                  <a:pt x="22" y="69"/>
                </a:lnTo>
                <a:lnTo>
                  <a:pt x="60" y="29"/>
                </a:lnTo>
                <a:lnTo>
                  <a:pt x="58" y="0"/>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2" name="Freeform 305"/>
          <p:cNvSpPr>
            <a:spLocks noChangeAspect="1"/>
          </p:cNvSpPr>
          <p:nvPr/>
        </p:nvSpPr>
        <p:spPr bwMode="auto">
          <a:xfrm>
            <a:off x="7464575" y="3888423"/>
            <a:ext cx="191134" cy="309456"/>
          </a:xfrm>
          <a:custGeom>
            <a:avLst/>
            <a:gdLst>
              <a:gd name="T0" fmla="*/ 0 w 268"/>
              <a:gd name="T1" fmla="*/ 85635153 h 389"/>
              <a:gd name="T2" fmla="*/ 9408141 w 268"/>
              <a:gd name="T3" fmla="*/ 62840220 h 389"/>
              <a:gd name="T4" fmla="*/ 25500700 w 268"/>
              <a:gd name="T5" fmla="*/ 65920542 h 389"/>
              <a:gd name="T6" fmla="*/ 43326808 w 268"/>
              <a:gd name="T7" fmla="*/ 19406579 h 389"/>
              <a:gd name="T8" fmla="*/ 51992070 w 268"/>
              <a:gd name="T9" fmla="*/ 11089157 h 389"/>
              <a:gd name="T10" fmla="*/ 48525965 w 268"/>
              <a:gd name="T11" fmla="*/ 1848193 h 389"/>
              <a:gd name="T12" fmla="*/ 52734452 w 268"/>
              <a:gd name="T13" fmla="*/ 0 h 389"/>
              <a:gd name="T14" fmla="*/ 58924280 w 268"/>
              <a:gd name="T15" fmla="*/ 28955576 h 389"/>
              <a:gd name="T16" fmla="*/ 48525965 w 268"/>
              <a:gd name="T17" fmla="*/ 34192122 h 389"/>
              <a:gd name="T18" fmla="*/ 60657332 w 268"/>
              <a:gd name="T19" fmla="*/ 57295087 h 389"/>
              <a:gd name="T20" fmla="*/ 52734452 w 268"/>
              <a:gd name="T21" fmla="*/ 84403025 h 389"/>
              <a:gd name="T22" fmla="*/ 66351576 w 268"/>
              <a:gd name="T23" fmla="*/ 105041178 h 389"/>
              <a:gd name="T24" fmla="*/ 64866316 w 268"/>
              <a:gd name="T25" fmla="*/ 119827275 h 389"/>
              <a:gd name="T26" fmla="*/ 42088843 w 268"/>
              <a:gd name="T27" fmla="*/ 113050568 h 389"/>
              <a:gd name="T28" fmla="*/ 24757821 w 268"/>
              <a:gd name="T29" fmla="*/ 112742536 h 389"/>
              <a:gd name="T30" fmla="*/ 10646107 w 268"/>
              <a:gd name="T31" fmla="*/ 113050568 h 389"/>
              <a:gd name="T32" fmla="*/ 10398315 w 268"/>
              <a:gd name="T33" fmla="*/ 93335957 h 389"/>
              <a:gd name="T34" fmla="*/ 0 w 268"/>
              <a:gd name="T35" fmla="*/ 85635153 h 3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8" h="389">
                <a:moveTo>
                  <a:pt x="0" y="278"/>
                </a:moveTo>
                <a:lnTo>
                  <a:pt x="38" y="204"/>
                </a:lnTo>
                <a:lnTo>
                  <a:pt x="103" y="214"/>
                </a:lnTo>
                <a:lnTo>
                  <a:pt x="175" y="63"/>
                </a:lnTo>
                <a:lnTo>
                  <a:pt x="210" y="36"/>
                </a:lnTo>
                <a:lnTo>
                  <a:pt x="196" y="6"/>
                </a:lnTo>
                <a:lnTo>
                  <a:pt x="213" y="0"/>
                </a:lnTo>
                <a:lnTo>
                  <a:pt x="238" y="94"/>
                </a:lnTo>
                <a:lnTo>
                  <a:pt x="196" y="111"/>
                </a:lnTo>
                <a:lnTo>
                  <a:pt x="245" y="186"/>
                </a:lnTo>
                <a:lnTo>
                  <a:pt x="213" y="274"/>
                </a:lnTo>
                <a:lnTo>
                  <a:pt x="268" y="341"/>
                </a:lnTo>
                <a:lnTo>
                  <a:pt x="262" y="389"/>
                </a:lnTo>
                <a:lnTo>
                  <a:pt x="170" y="367"/>
                </a:lnTo>
                <a:lnTo>
                  <a:pt x="100" y="366"/>
                </a:lnTo>
                <a:lnTo>
                  <a:pt x="43" y="367"/>
                </a:lnTo>
                <a:lnTo>
                  <a:pt x="42" y="303"/>
                </a:lnTo>
                <a:lnTo>
                  <a:pt x="0" y="2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3" name="Freeform 306"/>
          <p:cNvSpPr>
            <a:spLocks noChangeAspect="1"/>
          </p:cNvSpPr>
          <p:nvPr/>
        </p:nvSpPr>
        <p:spPr bwMode="auto">
          <a:xfrm>
            <a:off x="7617026" y="3938481"/>
            <a:ext cx="325384" cy="220714"/>
          </a:xfrm>
          <a:custGeom>
            <a:avLst/>
            <a:gdLst>
              <a:gd name="T0" fmla="*/ 0 w 454"/>
              <a:gd name="T1" fmla="*/ 64421561 h 280"/>
              <a:gd name="T2" fmla="*/ 8000958 w 454"/>
              <a:gd name="T3" fmla="*/ 37806008 h 280"/>
              <a:gd name="T4" fmla="*/ 36004062 w 454"/>
              <a:gd name="T5" fmla="*/ 30849646 h 280"/>
              <a:gd name="T6" fmla="*/ 39004234 w 454"/>
              <a:gd name="T7" fmla="*/ 22381460 h 280"/>
              <a:gd name="T8" fmla="*/ 52005978 w 454"/>
              <a:gd name="T9" fmla="*/ 19356716 h 280"/>
              <a:gd name="T10" fmla="*/ 71258081 w 454"/>
              <a:gd name="T11" fmla="*/ 0 h 280"/>
              <a:gd name="T12" fmla="*/ 77508939 w 454"/>
              <a:gd name="T13" fmla="*/ 22683935 h 280"/>
              <a:gd name="T14" fmla="*/ 92260783 w 454"/>
              <a:gd name="T15" fmla="*/ 30849646 h 280"/>
              <a:gd name="T16" fmla="*/ 113513000 w 454"/>
              <a:gd name="T17" fmla="*/ 61397367 h 280"/>
              <a:gd name="T18" fmla="*/ 60756979 w 454"/>
              <a:gd name="T19" fmla="*/ 70470501 h 280"/>
              <a:gd name="T20" fmla="*/ 43755006 w 454"/>
              <a:gd name="T21" fmla="*/ 61397367 h 280"/>
              <a:gd name="T22" fmla="*/ 36004062 w 454"/>
              <a:gd name="T23" fmla="*/ 76519440 h 280"/>
              <a:gd name="T24" fmla="*/ 21002203 w 454"/>
              <a:gd name="T25" fmla="*/ 76519440 h 280"/>
              <a:gd name="T26" fmla="*/ 13751788 w 454"/>
              <a:gd name="T27" fmla="*/ 84685701 h 280"/>
              <a:gd name="T28" fmla="*/ 0 w 454"/>
              <a:gd name="T29" fmla="*/ 64421561 h 2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4" h="280">
                <a:moveTo>
                  <a:pt x="0" y="213"/>
                </a:moveTo>
                <a:lnTo>
                  <a:pt x="32" y="125"/>
                </a:lnTo>
                <a:lnTo>
                  <a:pt x="144" y="102"/>
                </a:lnTo>
                <a:lnTo>
                  <a:pt x="156" y="74"/>
                </a:lnTo>
                <a:lnTo>
                  <a:pt x="208" y="64"/>
                </a:lnTo>
                <a:lnTo>
                  <a:pt x="285" y="0"/>
                </a:lnTo>
                <a:lnTo>
                  <a:pt x="310" y="75"/>
                </a:lnTo>
                <a:lnTo>
                  <a:pt x="369" y="102"/>
                </a:lnTo>
                <a:lnTo>
                  <a:pt x="454" y="203"/>
                </a:lnTo>
                <a:lnTo>
                  <a:pt x="243" y="233"/>
                </a:lnTo>
                <a:lnTo>
                  <a:pt x="175" y="203"/>
                </a:lnTo>
                <a:lnTo>
                  <a:pt x="144" y="253"/>
                </a:lnTo>
                <a:lnTo>
                  <a:pt x="84" y="253"/>
                </a:lnTo>
                <a:lnTo>
                  <a:pt x="55" y="280"/>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4" name="Freeform 307"/>
          <p:cNvSpPr>
            <a:spLocks noChangeAspect="1"/>
          </p:cNvSpPr>
          <p:nvPr/>
        </p:nvSpPr>
        <p:spPr bwMode="auto">
          <a:xfrm>
            <a:off x="7591998" y="3583519"/>
            <a:ext cx="266223" cy="452807"/>
          </a:xfrm>
          <a:custGeom>
            <a:avLst/>
            <a:gdLst>
              <a:gd name="T0" fmla="*/ 0 w 371"/>
              <a:gd name="T1" fmla="*/ 100579806 h 567"/>
              <a:gd name="T2" fmla="*/ 13283950 w 371"/>
              <a:gd name="T3" fmla="*/ 109582463 h 567"/>
              <a:gd name="T4" fmla="*/ 9774973 w 371"/>
              <a:gd name="T5" fmla="*/ 118274221 h 567"/>
              <a:gd name="T6" fmla="*/ 16040968 w 371"/>
              <a:gd name="T7" fmla="*/ 147455130 h 567"/>
              <a:gd name="T8" fmla="*/ 5514036 w 371"/>
              <a:gd name="T9" fmla="*/ 152732587 h 567"/>
              <a:gd name="T10" fmla="*/ 17795207 w 371"/>
              <a:gd name="T11" fmla="*/ 176014800 h 567"/>
              <a:gd name="T12" fmla="*/ 45867026 w 371"/>
              <a:gd name="T13" fmla="*/ 168874743 h 567"/>
              <a:gd name="T14" fmla="*/ 48874864 w 371"/>
              <a:gd name="T15" fmla="*/ 160182985 h 567"/>
              <a:gd name="T16" fmla="*/ 61907994 w 371"/>
              <a:gd name="T17" fmla="*/ 157078467 h 567"/>
              <a:gd name="T18" fmla="*/ 81207120 w 371"/>
              <a:gd name="T19" fmla="*/ 137210555 h 567"/>
              <a:gd name="T20" fmla="*/ 74439985 w 371"/>
              <a:gd name="T21" fmla="*/ 116101282 h 567"/>
              <a:gd name="T22" fmla="*/ 83713318 w 371"/>
              <a:gd name="T23" fmla="*/ 87231271 h 567"/>
              <a:gd name="T24" fmla="*/ 92486012 w 371"/>
              <a:gd name="T25" fmla="*/ 85058331 h 567"/>
              <a:gd name="T26" fmla="*/ 92987151 w 371"/>
              <a:gd name="T27" fmla="*/ 44391486 h 567"/>
              <a:gd name="T28" fmla="*/ 23309243 w 371"/>
              <a:gd name="T29" fmla="*/ 0 h 567"/>
              <a:gd name="T30" fmla="*/ 14035910 w 371"/>
              <a:gd name="T31" fmla="*/ 4345879 h 567"/>
              <a:gd name="T32" fmla="*/ 14035910 w 371"/>
              <a:gd name="T33" fmla="*/ 21419614 h 567"/>
              <a:gd name="T34" fmla="*/ 23309243 w 371"/>
              <a:gd name="T35" fmla="*/ 33526788 h 567"/>
              <a:gd name="T36" fmla="*/ 17795207 w 371"/>
              <a:gd name="T37" fmla="*/ 72330476 h 567"/>
              <a:gd name="T38" fmla="*/ 0 w 371"/>
              <a:gd name="T39" fmla="*/ 100579806 h 5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71" h="567">
                <a:moveTo>
                  <a:pt x="0" y="324"/>
                </a:moveTo>
                <a:lnTo>
                  <a:pt x="53" y="353"/>
                </a:lnTo>
                <a:lnTo>
                  <a:pt x="39" y="381"/>
                </a:lnTo>
                <a:lnTo>
                  <a:pt x="64" y="475"/>
                </a:lnTo>
                <a:lnTo>
                  <a:pt x="22" y="492"/>
                </a:lnTo>
                <a:lnTo>
                  <a:pt x="71" y="567"/>
                </a:lnTo>
                <a:lnTo>
                  <a:pt x="183" y="544"/>
                </a:lnTo>
                <a:lnTo>
                  <a:pt x="195" y="516"/>
                </a:lnTo>
                <a:lnTo>
                  <a:pt x="247" y="506"/>
                </a:lnTo>
                <a:lnTo>
                  <a:pt x="324" y="442"/>
                </a:lnTo>
                <a:lnTo>
                  <a:pt x="297" y="374"/>
                </a:lnTo>
                <a:lnTo>
                  <a:pt x="334" y="281"/>
                </a:lnTo>
                <a:lnTo>
                  <a:pt x="369" y="274"/>
                </a:lnTo>
                <a:lnTo>
                  <a:pt x="371" y="143"/>
                </a:lnTo>
                <a:lnTo>
                  <a:pt x="93" y="0"/>
                </a:lnTo>
                <a:lnTo>
                  <a:pt x="56" y="14"/>
                </a:lnTo>
                <a:lnTo>
                  <a:pt x="56" y="69"/>
                </a:lnTo>
                <a:lnTo>
                  <a:pt x="93" y="108"/>
                </a:lnTo>
                <a:lnTo>
                  <a:pt x="71" y="233"/>
                </a:lnTo>
                <a:lnTo>
                  <a:pt x="0" y="3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5" name="Freeform 308"/>
          <p:cNvSpPr>
            <a:spLocks noChangeAspect="1"/>
          </p:cNvSpPr>
          <p:nvPr/>
        </p:nvSpPr>
        <p:spPr bwMode="auto">
          <a:xfrm>
            <a:off x="7535112" y="4138719"/>
            <a:ext cx="184310" cy="241195"/>
          </a:xfrm>
          <a:custGeom>
            <a:avLst/>
            <a:gdLst>
              <a:gd name="T0" fmla="*/ 0 w 260"/>
              <a:gd name="T1" fmla="*/ 82198145 h 301"/>
              <a:gd name="T2" fmla="*/ 6603983 w 260"/>
              <a:gd name="T3" fmla="*/ 94074670 h 301"/>
              <a:gd name="T4" fmla="*/ 15164976 w 260"/>
              <a:gd name="T5" fmla="*/ 90323982 h 301"/>
              <a:gd name="T6" fmla="*/ 28128625 w 260"/>
              <a:gd name="T7" fmla="*/ 91574584 h 301"/>
              <a:gd name="T8" fmla="*/ 39869699 w 260"/>
              <a:gd name="T9" fmla="*/ 81573123 h 301"/>
              <a:gd name="T10" fmla="*/ 43294096 w 260"/>
              <a:gd name="T11" fmla="*/ 62820803 h 301"/>
              <a:gd name="T12" fmla="*/ 55768616 w 260"/>
              <a:gd name="T13" fmla="*/ 47193590 h 301"/>
              <a:gd name="T14" fmla="*/ 63595668 w 260"/>
              <a:gd name="T15" fmla="*/ 0 h 301"/>
              <a:gd name="T16" fmla="*/ 48919821 w 260"/>
              <a:gd name="T17" fmla="*/ 0 h 301"/>
              <a:gd name="T18" fmla="*/ 41826214 w 260"/>
              <a:gd name="T19" fmla="*/ 8438348 h 301"/>
              <a:gd name="T20" fmla="*/ 40358828 w 260"/>
              <a:gd name="T21" fmla="*/ 23440540 h 301"/>
              <a:gd name="T22" fmla="*/ 17855928 w 260"/>
              <a:gd name="T23" fmla="*/ 16564745 h 301"/>
              <a:gd name="T24" fmla="*/ 17366304 w 260"/>
              <a:gd name="T25" fmla="*/ 26566206 h 301"/>
              <a:gd name="T26" fmla="*/ 26172109 w 260"/>
              <a:gd name="T27" fmla="*/ 27191227 h 301"/>
              <a:gd name="T28" fmla="*/ 23481653 w 260"/>
              <a:gd name="T29" fmla="*/ 64383357 h 301"/>
              <a:gd name="T30" fmla="*/ 12474520 w 260"/>
              <a:gd name="T31" fmla="*/ 60007648 h 301"/>
              <a:gd name="T32" fmla="*/ 0 w 260"/>
              <a:gd name="T33" fmla="*/ 82198145 h 3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 h="301">
                <a:moveTo>
                  <a:pt x="0" y="263"/>
                </a:moveTo>
                <a:lnTo>
                  <a:pt x="27" y="301"/>
                </a:lnTo>
                <a:lnTo>
                  <a:pt x="62" y="289"/>
                </a:lnTo>
                <a:lnTo>
                  <a:pt x="115" y="293"/>
                </a:lnTo>
                <a:lnTo>
                  <a:pt x="163" y="261"/>
                </a:lnTo>
                <a:lnTo>
                  <a:pt x="177" y="201"/>
                </a:lnTo>
                <a:lnTo>
                  <a:pt x="228" y="151"/>
                </a:lnTo>
                <a:lnTo>
                  <a:pt x="260" y="0"/>
                </a:lnTo>
                <a:lnTo>
                  <a:pt x="200" y="0"/>
                </a:lnTo>
                <a:lnTo>
                  <a:pt x="171" y="27"/>
                </a:lnTo>
                <a:lnTo>
                  <a:pt x="165" y="75"/>
                </a:lnTo>
                <a:lnTo>
                  <a:pt x="73" y="53"/>
                </a:lnTo>
                <a:lnTo>
                  <a:pt x="71" y="85"/>
                </a:lnTo>
                <a:lnTo>
                  <a:pt x="107" y="87"/>
                </a:lnTo>
                <a:lnTo>
                  <a:pt x="96" y="206"/>
                </a:lnTo>
                <a:lnTo>
                  <a:pt x="51" y="192"/>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6" name="Freeform 309"/>
          <p:cNvSpPr>
            <a:spLocks noChangeAspect="1"/>
          </p:cNvSpPr>
          <p:nvPr/>
        </p:nvSpPr>
        <p:spPr bwMode="auto">
          <a:xfrm>
            <a:off x="7562418" y="4097761"/>
            <a:ext cx="473286" cy="509692"/>
          </a:xfrm>
          <a:custGeom>
            <a:avLst/>
            <a:gdLst>
              <a:gd name="T0" fmla="*/ 0 w 659"/>
              <a:gd name="T1" fmla="*/ 118227200 h 635"/>
              <a:gd name="T2" fmla="*/ 502064 w 659"/>
              <a:gd name="T3" fmla="*/ 123558400 h 635"/>
              <a:gd name="T4" fmla="*/ 33642319 w 659"/>
              <a:gd name="T5" fmla="*/ 118227200 h 635"/>
              <a:gd name="T6" fmla="*/ 48204189 w 659"/>
              <a:gd name="T7" fmla="*/ 143315200 h 635"/>
              <a:gd name="T8" fmla="*/ 60506269 w 659"/>
              <a:gd name="T9" fmla="*/ 142060800 h 635"/>
              <a:gd name="T10" fmla="*/ 63268124 w 659"/>
              <a:gd name="T11" fmla="*/ 130457600 h 635"/>
              <a:gd name="T12" fmla="*/ 74314541 w 659"/>
              <a:gd name="T13" fmla="*/ 129830400 h 635"/>
              <a:gd name="T14" fmla="*/ 82599605 w 659"/>
              <a:gd name="T15" fmla="*/ 137043200 h 635"/>
              <a:gd name="T16" fmla="*/ 84357331 w 659"/>
              <a:gd name="T17" fmla="*/ 175616000 h 635"/>
              <a:gd name="T18" fmla="*/ 102182620 w 659"/>
              <a:gd name="T19" fmla="*/ 173420800 h 635"/>
              <a:gd name="T20" fmla="*/ 152144535 w 659"/>
              <a:gd name="T21" fmla="*/ 199136000 h 635"/>
              <a:gd name="T22" fmla="*/ 151893503 w 659"/>
              <a:gd name="T23" fmla="*/ 187532800 h 635"/>
              <a:gd name="T24" fmla="*/ 142101745 w 659"/>
              <a:gd name="T25" fmla="*/ 182201600 h 635"/>
              <a:gd name="T26" fmla="*/ 143859472 w 659"/>
              <a:gd name="T27" fmla="*/ 153977600 h 635"/>
              <a:gd name="T28" fmla="*/ 159676503 w 659"/>
              <a:gd name="T29" fmla="*/ 143942400 h 635"/>
              <a:gd name="T30" fmla="*/ 149884745 w 659"/>
              <a:gd name="T31" fmla="*/ 124812800 h 635"/>
              <a:gd name="T32" fmla="*/ 148127520 w 659"/>
              <a:gd name="T33" fmla="*/ 92198400 h 635"/>
              <a:gd name="T34" fmla="*/ 146369793 w 659"/>
              <a:gd name="T35" fmla="*/ 84044800 h 635"/>
              <a:gd name="T36" fmla="*/ 152144535 w 659"/>
              <a:gd name="T37" fmla="*/ 69619200 h 635"/>
              <a:gd name="T38" fmla="*/ 159676503 w 659"/>
              <a:gd name="T39" fmla="*/ 42336000 h 635"/>
              <a:gd name="T40" fmla="*/ 165450744 w 659"/>
              <a:gd name="T41" fmla="*/ 31987200 h 635"/>
              <a:gd name="T42" fmla="*/ 162186824 w 659"/>
              <a:gd name="T43" fmla="*/ 16307200 h 635"/>
              <a:gd name="T44" fmla="*/ 133314617 w 659"/>
              <a:gd name="T45" fmla="*/ 0 h 635"/>
              <a:gd name="T46" fmla="*/ 80340316 w 659"/>
              <a:gd name="T47" fmla="*/ 9408000 h 635"/>
              <a:gd name="T48" fmla="*/ 63268124 w 659"/>
              <a:gd name="T49" fmla="*/ 0 h 635"/>
              <a:gd name="T50" fmla="*/ 55485124 w 659"/>
              <a:gd name="T51" fmla="*/ 15680000 h 635"/>
              <a:gd name="T52" fmla="*/ 47451093 w 659"/>
              <a:gd name="T53" fmla="*/ 63033600 h 635"/>
              <a:gd name="T54" fmla="*/ 34646949 w 659"/>
              <a:gd name="T55" fmla="*/ 78713600 h 635"/>
              <a:gd name="T56" fmla="*/ 31131998 w 659"/>
              <a:gd name="T57" fmla="*/ 97529600 h 635"/>
              <a:gd name="T58" fmla="*/ 19080950 w 659"/>
              <a:gd name="T59" fmla="*/ 107564800 h 635"/>
              <a:gd name="T60" fmla="*/ 5774241 w 659"/>
              <a:gd name="T61" fmla="*/ 106310400 h 635"/>
              <a:gd name="T62" fmla="*/ 0 w 659"/>
              <a:gd name="T63" fmla="*/ 118227200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59" h="635">
                <a:moveTo>
                  <a:pt x="0" y="377"/>
                </a:moveTo>
                <a:lnTo>
                  <a:pt x="2" y="394"/>
                </a:lnTo>
                <a:lnTo>
                  <a:pt x="134" y="377"/>
                </a:lnTo>
                <a:lnTo>
                  <a:pt x="192" y="457"/>
                </a:lnTo>
                <a:lnTo>
                  <a:pt x="241" y="453"/>
                </a:lnTo>
                <a:lnTo>
                  <a:pt x="252" y="416"/>
                </a:lnTo>
                <a:lnTo>
                  <a:pt x="296" y="414"/>
                </a:lnTo>
                <a:lnTo>
                  <a:pt x="329" y="437"/>
                </a:lnTo>
                <a:lnTo>
                  <a:pt x="336" y="560"/>
                </a:lnTo>
                <a:lnTo>
                  <a:pt x="407" y="553"/>
                </a:lnTo>
                <a:lnTo>
                  <a:pt x="606" y="635"/>
                </a:lnTo>
                <a:lnTo>
                  <a:pt x="605" y="598"/>
                </a:lnTo>
                <a:lnTo>
                  <a:pt x="566" y="581"/>
                </a:lnTo>
                <a:lnTo>
                  <a:pt x="573" y="491"/>
                </a:lnTo>
                <a:lnTo>
                  <a:pt x="636" y="459"/>
                </a:lnTo>
                <a:lnTo>
                  <a:pt x="597" y="398"/>
                </a:lnTo>
                <a:lnTo>
                  <a:pt x="590" y="294"/>
                </a:lnTo>
                <a:lnTo>
                  <a:pt x="583" y="268"/>
                </a:lnTo>
                <a:lnTo>
                  <a:pt x="606" y="222"/>
                </a:lnTo>
                <a:lnTo>
                  <a:pt x="636" y="135"/>
                </a:lnTo>
                <a:lnTo>
                  <a:pt x="659" y="102"/>
                </a:lnTo>
                <a:lnTo>
                  <a:pt x="646" y="52"/>
                </a:lnTo>
                <a:lnTo>
                  <a:pt x="531" y="0"/>
                </a:lnTo>
                <a:lnTo>
                  <a:pt x="320" y="30"/>
                </a:lnTo>
                <a:lnTo>
                  <a:pt x="252" y="0"/>
                </a:lnTo>
                <a:lnTo>
                  <a:pt x="221" y="50"/>
                </a:lnTo>
                <a:lnTo>
                  <a:pt x="189" y="201"/>
                </a:lnTo>
                <a:lnTo>
                  <a:pt x="138" y="251"/>
                </a:lnTo>
                <a:lnTo>
                  <a:pt x="124" y="311"/>
                </a:lnTo>
                <a:lnTo>
                  <a:pt x="76" y="343"/>
                </a:lnTo>
                <a:lnTo>
                  <a:pt x="23" y="339"/>
                </a:lnTo>
                <a:lnTo>
                  <a:pt x="0" y="3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7" name="Freeform 310"/>
          <p:cNvSpPr>
            <a:spLocks noChangeAspect="1"/>
          </p:cNvSpPr>
          <p:nvPr/>
        </p:nvSpPr>
        <p:spPr bwMode="auto">
          <a:xfrm>
            <a:off x="7277991" y="3897526"/>
            <a:ext cx="68263" cy="168380"/>
          </a:xfrm>
          <a:custGeom>
            <a:avLst/>
            <a:gdLst>
              <a:gd name="T0" fmla="*/ 0 w 94"/>
              <a:gd name="T1" fmla="*/ 15669738 h 214"/>
              <a:gd name="T2" fmla="*/ 9240770 w 94"/>
              <a:gd name="T3" fmla="*/ 64487737 h 214"/>
              <a:gd name="T4" fmla="*/ 17198198 w 94"/>
              <a:gd name="T5" fmla="*/ 63884991 h 214"/>
              <a:gd name="T6" fmla="*/ 24129156 w 94"/>
              <a:gd name="T7" fmla="*/ 7533771 h 214"/>
              <a:gd name="T8" fmla="*/ 17198198 w 94"/>
              <a:gd name="T9" fmla="*/ 0 h 214"/>
              <a:gd name="T10" fmla="*/ 12834431 w 94"/>
              <a:gd name="T11" fmla="*/ 4821416 h 214"/>
              <a:gd name="T12" fmla="*/ 0 w 94"/>
              <a:gd name="T13" fmla="*/ 15669738 h 2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 h="214">
                <a:moveTo>
                  <a:pt x="0" y="52"/>
                </a:moveTo>
                <a:lnTo>
                  <a:pt x="36" y="214"/>
                </a:lnTo>
                <a:lnTo>
                  <a:pt x="67" y="212"/>
                </a:lnTo>
                <a:lnTo>
                  <a:pt x="94" y="25"/>
                </a:lnTo>
                <a:lnTo>
                  <a:pt x="67" y="0"/>
                </a:lnTo>
                <a:lnTo>
                  <a:pt x="50" y="16"/>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8" name="Freeform 311"/>
          <p:cNvSpPr>
            <a:spLocks noChangeAspect="1"/>
          </p:cNvSpPr>
          <p:nvPr/>
        </p:nvSpPr>
        <p:spPr bwMode="auto">
          <a:xfrm>
            <a:off x="7487330" y="4179676"/>
            <a:ext cx="50059" cy="38681"/>
          </a:xfrm>
          <a:custGeom>
            <a:avLst/>
            <a:gdLst>
              <a:gd name="T0" fmla="*/ 0 w 62"/>
              <a:gd name="T1" fmla="*/ 16937167 h 43"/>
              <a:gd name="T2" fmla="*/ 1586834 w 62"/>
              <a:gd name="T3" fmla="*/ 394136 h 43"/>
              <a:gd name="T4" fmla="*/ 19673478 w 62"/>
              <a:gd name="T5" fmla="*/ 0 h 43"/>
              <a:gd name="T6" fmla="*/ 19673478 w 62"/>
              <a:gd name="T7" fmla="*/ 14967743 h 43"/>
              <a:gd name="T8" fmla="*/ 0 w 62"/>
              <a:gd name="T9" fmla="*/ 16937167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43">
                <a:moveTo>
                  <a:pt x="0" y="43"/>
                </a:moveTo>
                <a:lnTo>
                  <a:pt x="5" y="1"/>
                </a:lnTo>
                <a:lnTo>
                  <a:pt x="62" y="0"/>
                </a:lnTo>
                <a:lnTo>
                  <a:pt x="62" y="38"/>
                </a:lnTo>
                <a:lnTo>
                  <a:pt x="0" y="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9" name="Freeform 312"/>
          <p:cNvSpPr>
            <a:spLocks noChangeAspect="1"/>
          </p:cNvSpPr>
          <p:nvPr/>
        </p:nvSpPr>
        <p:spPr bwMode="auto">
          <a:xfrm>
            <a:off x="8078936" y="3740521"/>
            <a:ext cx="375443" cy="405024"/>
          </a:xfrm>
          <a:custGeom>
            <a:avLst/>
            <a:gdLst>
              <a:gd name="T0" fmla="*/ 0 w 524"/>
              <a:gd name="T1" fmla="*/ 109719043 h 509"/>
              <a:gd name="T2" fmla="*/ 9995096 w 524"/>
              <a:gd name="T3" fmla="*/ 101397792 h 509"/>
              <a:gd name="T4" fmla="*/ 10994856 w 524"/>
              <a:gd name="T5" fmla="*/ 81673058 h 509"/>
              <a:gd name="T6" fmla="*/ 27986769 w 524"/>
              <a:gd name="T7" fmla="*/ 55783858 h 509"/>
              <a:gd name="T8" fmla="*/ 34733146 w 524"/>
              <a:gd name="T9" fmla="*/ 10170479 h 509"/>
              <a:gd name="T10" fmla="*/ 48226901 w 524"/>
              <a:gd name="T11" fmla="*/ 0 h 509"/>
              <a:gd name="T12" fmla="*/ 57972057 w 524"/>
              <a:gd name="T13" fmla="*/ 31436330 h 509"/>
              <a:gd name="T14" fmla="*/ 86958085 w 524"/>
              <a:gd name="T15" fmla="*/ 57941754 h 509"/>
              <a:gd name="T16" fmla="*/ 76713049 w 524"/>
              <a:gd name="T17" fmla="*/ 73968031 h 509"/>
              <a:gd name="T18" fmla="*/ 86208765 w 524"/>
              <a:gd name="T19" fmla="*/ 77974600 h 509"/>
              <a:gd name="T20" fmla="*/ 96703241 w 524"/>
              <a:gd name="T21" fmla="*/ 97391222 h 509"/>
              <a:gd name="T22" fmla="*/ 130937008 w 524"/>
              <a:gd name="T23" fmla="*/ 107869814 h 509"/>
              <a:gd name="T24" fmla="*/ 104449878 w 524"/>
              <a:gd name="T25" fmla="*/ 140231036 h 509"/>
              <a:gd name="T26" fmla="*/ 77212929 w 524"/>
              <a:gd name="T27" fmla="*/ 151942076 h 509"/>
              <a:gd name="T28" fmla="*/ 52474879 w 524"/>
              <a:gd name="T29" fmla="*/ 156873538 h 509"/>
              <a:gd name="T30" fmla="*/ 24987990 w 524"/>
              <a:gd name="T31" fmla="*/ 144853830 h 509"/>
              <a:gd name="T32" fmla="*/ 15242834 w 524"/>
              <a:gd name="T33" fmla="*/ 122663642 h 509"/>
              <a:gd name="T34" fmla="*/ 0 w 524"/>
              <a:gd name="T35" fmla="*/ 109719043 h 5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4" h="509">
                <a:moveTo>
                  <a:pt x="0" y="356"/>
                </a:moveTo>
                <a:lnTo>
                  <a:pt x="40" y="329"/>
                </a:lnTo>
                <a:lnTo>
                  <a:pt x="44" y="265"/>
                </a:lnTo>
                <a:lnTo>
                  <a:pt x="112" y="181"/>
                </a:lnTo>
                <a:lnTo>
                  <a:pt x="139" y="33"/>
                </a:lnTo>
                <a:lnTo>
                  <a:pt x="193" y="0"/>
                </a:lnTo>
                <a:lnTo>
                  <a:pt x="232" y="102"/>
                </a:lnTo>
                <a:lnTo>
                  <a:pt x="348" y="188"/>
                </a:lnTo>
                <a:lnTo>
                  <a:pt x="307" y="240"/>
                </a:lnTo>
                <a:lnTo>
                  <a:pt x="345" y="253"/>
                </a:lnTo>
                <a:lnTo>
                  <a:pt x="387" y="316"/>
                </a:lnTo>
                <a:lnTo>
                  <a:pt x="524" y="350"/>
                </a:lnTo>
                <a:lnTo>
                  <a:pt x="418" y="455"/>
                </a:lnTo>
                <a:lnTo>
                  <a:pt x="309" y="493"/>
                </a:lnTo>
                <a:lnTo>
                  <a:pt x="210" y="509"/>
                </a:lnTo>
                <a:lnTo>
                  <a:pt x="100" y="470"/>
                </a:lnTo>
                <a:lnTo>
                  <a:pt x="61" y="398"/>
                </a:lnTo>
                <a:lnTo>
                  <a:pt x="0" y="3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0" name="Freeform 313"/>
          <p:cNvSpPr>
            <a:spLocks noChangeAspect="1"/>
          </p:cNvSpPr>
          <p:nvPr/>
        </p:nvSpPr>
        <p:spPr bwMode="auto">
          <a:xfrm>
            <a:off x="8297377" y="3890699"/>
            <a:ext cx="43231" cy="50059"/>
          </a:xfrm>
          <a:custGeom>
            <a:avLst/>
            <a:gdLst>
              <a:gd name="T0" fmla="*/ 0 w 55"/>
              <a:gd name="T1" fmla="*/ 15012377 h 65"/>
              <a:gd name="T2" fmla="*/ 11428108 w 55"/>
              <a:gd name="T3" fmla="*/ 18765471 h 65"/>
              <a:gd name="T4" fmla="*/ 15638723 w 55"/>
              <a:gd name="T5" fmla="*/ 12703028 h 65"/>
              <a:gd name="T6" fmla="*/ 7518564 w 55"/>
              <a:gd name="T7" fmla="*/ 11836888 h 65"/>
              <a:gd name="T8" fmla="*/ 16540841 w 55"/>
              <a:gd name="T9" fmla="*/ 7217654 h 65"/>
              <a:gd name="T10" fmla="*/ 12330226 w 55"/>
              <a:gd name="T11" fmla="*/ 0 h 65"/>
              <a:gd name="T12" fmla="*/ 0 w 55"/>
              <a:gd name="T13" fmla="*/ 1501237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5">
                <a:moveTo>
                  <a:pt x="0" y="52"/>
                </a:moveTo>
                <a:lnTo>
                  <a:pt x="38" y="65"/>
                </a:lnTo>
                <a:lnTo>
                  <a:pt x="52" y="44"/>
                </a:lnTo>
                <a:lnTo>
                  <a:pt x="25" y="41"/>
                </a:lnTo>
                <a:lnTo>
                  <a:pt x="55" y="25"/>
                </a:lnTo>
                <a:lnTo>
                  <a:pt x="41" y="0"/>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1" name="Freeform 314"/>
          <p:cNvSpPr>
            <a:spLocks noChangeAspect="1"/>
          </p:cNvSpPr>
          <p:nvPr/>
        </p:nvSpPr>
        <p:spPr bwMode="auto">
          <a:xfrm>
            <a:off x="7471401" y="4179676"/>
            <a:ext cx="141074" cy="170655"/>
          </a:xfrm>
          <a:custGeom>
            <a:avLst/>
            <a:gdLst>
              <a:gd name="T0" fmla="*/ 0 w 192"/>
              <a:gd name="T1" fmla="*/ 31840339 h 211"/>
              <a:gd name="T2" fmla="*/ 5518464 w 192"/>
              <a:gd name="T3" fmla="*/ 21332976 h 211"/>
              <a:gd name="T4" fmla="*/ 9460590 w 192"/>
              <a:gd name="T5" fmla="*/ 22288294 h 211"/>
              <a:gd name="T6" fmla="*/ 6832335 w 192"/>
              <a:gd name="T7" fmla="*/ 13691566 h 211"/>
              <a:gd name="T8" fmla="*/ 23125261 w 192"/>
              <a:gd name="T9" fmla="*/ 12099182 h 211"/>
              <a:gd name="T10" fmla="*/ 23125261 w 192"/>
              <a:gd name="T11" fmla="*/ 0 h 211"/>
              <a:gd name="T12" fmla="*/ 41520996 w 192"/>
              <a:gd name="T13" fmla="*/ 318251 h 211"/>
              <a:gd name="T14" fmla="*/ 40995038 w 192"/>
              <a:gd name="T15" fmla="*/ 10507363 h 211"/>
              <a:gd name="T16" fmla="*/ 50455628 w 192"/>
              <a:gd name="T17" fmla="*/ 11144429 h 211"/>
              <a:gd name="T18" fmla="*/ 47564907 w 192"/>
              <a:gd name="T19" fmla="*/ 49034359 h 211"/>
              <a:gd name="T20" fmla="*/ 35739553 w 192"/>
              <a:gd name="T21" fmla="*/ 44576587 h 211"/>
              <a:gd name="T22" fmla="*/ 22337349 w 192"/>
              <a:gd name="T23" fmla="*/ 67183696 h 211"/>
              <a:gd name="T24" fmla="*/ 0 w 192"/>
              <a:gd name="T25" fmla="*/ 31840339 h 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 h="211">
                <a:moveTo>
                  <a:pt x="0" y="100"/>
                </a:moveTo>
                <a:lnTo>
                  <a:pt x="21" y="67"/>
                </a:lnTo>
                <a:lnTo>
                  <a:pt x="36" y="70"/>
                </a:lnTo>
                <a:lnTo>
                  <a:pt x="26" y="43"/>
                </a:lnTo>
                <a:lnTo>
                  <a:pt x="88" y="38"/>
                </a:lnTo>
                <a:lnTo>
                  <a:pt x="88" y="0"/>
                </a:lnTo>
                <a:lnTo>
                  <a:pt x="158" y="1"/>
                </a:lnTo>
                <a:lnTo>
                  <a:pt x="156" y="33"/>
                </a:lnTo>
                <a:lnTo>
                  <a:pt x="192" y="35"/>
                </a:lnTo>
                <a:lnTo>
                  <a:pt x="181" y="154"/>
                </a:lnTo>
                <a:lnTo>
                  <a:pt x="136" y="140"/>
                </a:lnTo>
                <a:lnTo>
                  <a:pt x="85" y="211"/>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2" name="Freeform 315"/>
          <p:cNvSpPr>
            <a:spLocks noChangeAspect="1"/>
          </p:cNvSpPr>
          <p:nvPr/>
        </p:nvSpPr>
        <p:spPr bwMode="auto">
          <a:xfrm>
            <a:off x="6838835" y="3863392"/>
            <a:ext cx="77364" cy="15929"/>
          </a:xfrm>
          <a:custGeom>
            <a:avLst/>
            <a:gdLst>
              <a:gd name="T0" fmla="*/ 0 w 103"/>
              <a:gd name="T1" fmla="*/ 5880894 h 21"/>
              <a:gd name="T2" fmla="*/ 1098365 w 103"/>
              <a:gd name="T3" fmla="*/ 0 h 21"/>
              <a:gd name="T4" fmla="*/ 28284472 w 103"/>
              <a:gd name="T5" fmla="*/ 2240592 h 21"/>
              <a:gd name="T6" fmla="*/ 0 w 103"/>
              <a:gd name="T7" fmla="*/ 5880894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21">
                <a:moveTo>
                  <a:pt x="0" y="21"/>
                </a:moveTo>
                <a:lnTo>
                  <a:pt x="4" y="0"/>
                </a:lnTo>
                <a:lnTo>
                  <a:pt x="103" y="8"/>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3" name="Freeform 316"/>
          <p:cNvSpPr>
            <a:spLocks noChangeAspect="1"/>
          </p:cNvSpPr>
          <p:nvPr/>
        </p:nvSpPr>
        <p:spPr bwMode="auto">
          <a:xfrm>
            <a:off x="7180147" y="3929380"/>
            <a:ext cx="104670" cy="177481"/>
          </a:xfrm>
          <a:custGeom>
            <a:avLst/>
            <a:gdLst>
              <a:gd name="T0" fmla="*/ 0 w 148"/>
              <a:gd name="T1" fmla="*/ 64207940 h 225"/>
              <a:gd name="T2" fmla="*/ 3164746 w 148"/>
              <a:gd name="T3" fmla="*/ 17263406 h 225"/>
              <a:gd name="T4" fmla="*/ 1460500 w 148"/>
              <a:gd name="T5" fmla="*/ 2725801 h 225"/>
              <a:gd name="T6" fmla="*/ 24102197 w 148"/>
              <a:gd name="T7" fmla="*/ 0 h 225"/>
              <a:gd name="T8" fmla="*/ 36031423 w 148"/>
              <a:gd name="T9" fmla="*/ 53607420 h 225"/>
              <a:gd name="T10" fmla="*/ 9251478 w 148"/>
              <a:gd name="T11" fmla="*/ 68145025 h 225"/>
              <a:gd name="T12" fmla="*/ 0 w 148"/>
              <a:gd name="T13" fmla="*/ 64207940 h 2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8" h="225">
                <a:moveTo>
                  <a:pt x="0" y="212"/>
                </a:moveTo>
                <a:lnTo>
                  <a:pt x="13" y="57"/>
                </a:lnTo>
                <a:lnTo>
                  <a:pt x="6" y="9"/>
                </a:lnTo>
                <a:lnTo>
                  <a:pt x="99" y="0"/>
                </a:lnTo>
                <a:lnTo>
                  <a:pt x="148" y="177"/>
                </a:lnTo>
                <a:lnTo>
                  <a:pt x="38" y="225"/>
                </a:lnTo>
                <a:lnTo>
                  <a:pt x="0" y="2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4" name="Freeform 317"/>
          <p:cNvSpPr>
            <a:spLocks noChangeAspect="1"/>
          </p:cNvSpPr>
          <p:nvPr/>
        </p:nvSpPr>
        <p:spPr bwMode="auto">
          <a:xfrm>
            <a:off x="6879793" y="3890699"/>
            <a:ext cx="182033" cy="147903"/>
          </a:xfrm>
          <a:custGeom>
            <a:avLst/>
            <a:gdLst>
              <a:gd name="T0" fmla="*/ 0 w 254"/>
              <a:gd name="T1" fmla="*/ 19082013 h 186"/>
              <a:gd name="T2" fmla="*/ 10750000 w 254"/>
              <a:gd name="T3" fmla="*/ 10772051 h 186"/>
              <a:gd name="T4" fmla="*/ 11000000 w 254"/>
              <a:gd name="T5" fmla="*/ 0 h 186"/>
              <a:gd name="T6" fmla="*/ 31750000 w 254"/>
              <a:gd name="T7" fmla="*/ 2462088 h 186"/>
              <a:gd name="T8" fmla="*/ 37250000 w 254"/>
              <a:gd name="T9" fmla="*/ 7694163 h 186"/>
              <a:gd name="T10" fmla="*/ 52000000 w 254"/>
              <a:gd name="T11" fmla="*/ 1538944 h 186"/>
              <a:gd name="T12" fmla="*/ 60750000 w 254"/>
              <a:gd name="T13" fmla="*/ 27084076 h 186"/>
              <a:gd name="T14" fmla="*/ 63500000 w 254"/>
              <a:gd name="T15" fmla="*/ 46473989 h 186"/>
              <a:gd name="T16" fmla="*/ 58000000 w 254"/>
              <a:gd name="T17" fmla="*/ 44935045 h 186"/>
              <a:gd name="T18" fmla="*/ 56500000 w 254"/>
              <a:gd name="T19" fmla="*/ 55399196 h 186"/>
              <a:gd name="T20" fmla="*/ 47500000 w 254"/>
              <a:gd name="T21" fmla="*/ 57246039 h 186"/>
              <a:gd name="T22" fmla="*/ 47000000 w 254"/>
              <a:gd name="T23" fmla="*/ 46473989 h 186"/>
              <a:gd name="T24" fmla="*/ 41500000 w 254"/>
              <a:gd name="T25" fmla="*/ 46166089 h 186"/>
              <a:gd name="T26" fmla="*/ 33000000 w 254"/>
              <a:gd name="T27" fmla="*/ 29854064 h 186"/>
              <a:gd name="T28" fmla="*/ 15000000 w 254"/>
              <a:gd name="T29" fmla="*/ 38779826 h 186"/>
              <a:gd name="T30" fmla="*/ 0 w 254"/>
              <a:gd name="T31" fmla="*/ 19082013 h 1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4" h="186">
                <a:moveTo>
                  <a:pt x="0" y="62"/>
                </a:moveTo>
                <a:lnTo>
                  <a:pt x="43" y="35"/>
                </a:lnTo>
                <a:lnTo>
                  <a:pt x="44" y="0"/>
                </a:lnTo>
                <a:lnTo>
                  <a:pt x="127" y="8"/>
                </a:lnTo>
                <a:lnTo>
                  <a:pt x="149" y="25"/>
                </a:lnTo>
                <a:lnTo>
                  <a:pt x="208" y="5"/>
                </a:lnTo>
                <a:lnTo>
                  <a:pt x="243" y="88"/>
                </a:lnTo>
                <a:lnTo>
                  <a:pt x="254" y="151"/>
                </a:lnTo>
                <a:lnTo>
                  <a:pt x="232" y="146"/>
                </a:lnTo>
                <a:lnTo>
                  <a:pt x="226" y="180"/>
                </a:lnTo>
                <a:lnTo>
                  <a:pt x="190" y="186"/>
                </a:lnTo>
                <a:lnTo>
                  <a:pt x="188" y="151"/>
                </a:lnTo>
                <a:lnTo>
                  <a:pt x="166" y="150"/>
                </a:lnTo>
                <a:lnTo>
                  <a:pt x="132" y="97"/>
                </a:lnTo>
                <a:lnTo>
                  <a:pt x="60" y="126"/>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5" name="Freeform 318"/>
          <p:cNvSpPr>
            <a:spLocks noChangeAspect="1"/>
          </p:cNvSpPr>
          <p:nvPr/>
        </p:nvSpPr>
        <p:spPr bwMode="auto">
          <a:xfrm>
            <a:off x="8372464" y="3412860"/>
            <a:ext cx="47785" cy="15929"/>
          </a:xfrm>
          <a:custGeom>
            <a:avLst/>
            <a:gdLst>
              <a:gd name="T0" fmla="*/ 0 w 64"/>
              <a:gd name="T1" fmla="*/ 0 h 17"/>
              <a:gd name="T2" fmla="*/ 8954378 w 64"/>
              <a:gd name="T3" fmla="*/ 7264633 h 17"/>
              <a:gd name="T4" fmla="*/ 17365973 w 64"/>
              <a:gd name="T5" fmla="*/ 1709441 h 17"/>
              <a:gd name="T6" fmla="*/ 0 w 64"/>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17">
                <a:moveTo>
                  <a:pt x="0" y="0"/>
                </a:moveTo>
                <a:lnTo>
                  <a:pt x="33" y="17"/>
                </a:lnTo>
                <a:lnTo>
                  <a:pt x="64" y="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6" name="Freeform 319"/>
          <p:cNvSpPr>
            <a:spLocks noChangeAspect="1"/>
          </p:cNvSpPr>
          <p:nvPr/>
        </p:nvSpPr>
        <p:spPr bwMode="auto">
          <a:xfrm>
            <a:off x="8103966" y="3296815"/>
            <a:ext cx="36407" cy="116045"/>
          </a:xfrm>
          <a:custGeom>
            <a:avLst/>
            <a:gdLst>
              <a:gd name="T0" fmla="*/ 0 w 55"/>
              <a:gd name="T1" fmla="*/ 22446852 h 147"/>
              <a:gd name="T2" fmla="*/ 6398491 w 55"/>
              <a:gd name="T3" fmla="*/ 44590785 h 147"/>
              <a:gd name="T4" fmla="*/ 7038109 w 55"/>
              <a:gd name="T5" fmla="*/ 43983846 h 147"/>
              <a:gd name="T6" fmla="*/ 10450484 w 55"/>
              <a:gd name="T7" fmla="*/ 20020195 h 147"/>
              <a:gd name="T8" fmla="*/ 5758411 w 55"/>
              <a:gd name="T9" fmla="*/ 21840463 h 147"/>
              <a:gd name="T10" fmla="*/ 7038109 w 55"/>
              <a:gd name="T11" fmla="*/ 11223426 h 147"/>
              <a:gd name="T12" fmla="*/ 10663844 w 55"/>
              <a:gd name="T13" fmla="*/ 6066642 h 147"/>
              <a:gd name="T14" fmla="*/ 11730182 w 55"/>
              <a:gd name="T15" fmla="*/ 0 h 147"/>
              <a:gd name="T16" fmla="*/ 7677727 w 55"/>
              <a:gd name="T17" fmla="*/ 909859 h 147"/>
              <a:gd name="T18" fmla="*/ 0 w 55"/>
              <a:gd name="T19" fmla="*/ 22446852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147">
                <a:moveTo>
                  <a:pt x="0" y="74"/>
                </a:moveTo>
                <a:lnTo>
                  <a:pt x="30" y="147"/>
                </a:lnTo>
                <a:lnTo>
                  <a:pt x="33" y="145"/>
                </a:lnTo>
                <a:lnTo>
                  <a:pt x="49" y="66"/>
                </a:lnTo>
                <a:lnTo>
                  <a:pt x="27" y="72"/>
                </a:lnTo>
                <a:lnTo>
                  <a:pt x="33" y="37"/>
                </a:lnTo>
                <a:lnTo>
                  <a:pt x="50" y="20"/>
                </a:lnTo>
                <a:lnTo>
                  <a:pt x="55" y="0"/>
                </a:lnTo>
                <a:lnTo>
                  <a:pt x="36" y="3"/>
                </a:lnTo>
                <a:lnTo>
                  <a:pt x="0" y="7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7" name="Freeform 320"/>
          <p:cNvSpPr>
            <a:spLocks noChangeAspect="1"/>
          </p:cNvSpPr>
          <p:nvPr/>
        </p:nvSpPr>
        <p:spPr bwMode="auto">
          <a:xfrm>
            <a:off x="7039071" y="3945308"/>
            <a:ext cx="150177" cy="172933"/>
          </a:xfrm>
          <a:custGeom>
            <a:avLst/>
            <a:gdLst>
              <a:gd name="T0" fmla="*/ 0 w 204"/>
              <a:gd name="T1" fmla="*/ 43705049 h 219"/>
              <a:gd name="T2" fmla="*/ 527470 w 204"/>
              <a:gd name="T3" fmla="*/ 33688896 h 219"/>
              <a:gd name="T4" fmla="*/ 2110394 w 204"/>
              <a:gd name="T5" fmla="*/ 23369740 h 219"/>
              <a:gd name="T6" fmla="*/ 7913594 w 204"/>
              <a:gd name="T7" fmla="*/ 24887506 h 219"/>
              <a:gd name="T8" fmla="*/ 5011738 w 204"/>
              <a:gd name="T9" fmla="*/ 5766409 h 219"/>
              <a:gd name="T10" fmla="*/ 21366910 w 204"/>
              <a:gd name="T11" fmla="*/ 0 h 219"/>
              <a:gd name="T12" fmla="*/ 30599436 w 204"/>
              <a:gd name="T13" fmla="*/ 3945641 h 219"/>
              <a:gd name="T14" fmla="*/ 35347695 w 204"/>
              <a:gd name="T15" fmla="*/ 10319156 h 219"/>
              <a:gd name="T16" fmla="*/ 53812748 w 204"/>
              <a:gd name="T17" fmla="*/ 12443477 h 219"/>
              <a:gd name="T18" fmla="*/ 50383421 w 204"/>
              <a:gd name="T19" fmla="*/ 59487061 h 219"/>
              <a:gd name="T20" fmla="*/ 8705056 w 204"/>
              <a:gd name="T21" fmla="*/ 66467683 h 219"/>
              <a:gd name="T22" fmla="*/ 9759997 w 204"/>
              <a:gd name="T23" fmla="*/ 51292226 h 219"/>
              <a:gd name="T24" fmla="*/ 0 w 204"/>
              <a:gd name="T25" fmla="*/ 43705049 h 2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219">
                <a:moveTo>
                  <a:pt x="0" y="144"/>
                </a:moveTo>
                <a:lnTo>
                  <a:pt x="2" y="111"/>
                </a:lnTo>
                <a:lnTo>
                  <a:pt x="8" y="77"/>
                </a:lnTo>
                <a:lnTo>
                  <a:pt x="30" y="82"/>
                </a:lnTo>
                <a:lnTo>
                  <a:pt x="19" y="19"/>
                </a:lnTo>
                <a:lnTo>
                  <a:pt x="81" y="0"/>
                </a:lnTo>
                <a:lnTo>
                  <a:pt x="116" y="13"/>
                </a:lnTo>
                <a:lnTo>
                  <a:pt x="134" y="34"/>
                </a:lnTo>
                <a:lnTo>
                  <a:pt x="204" y="41"/>
                </a:lnTo>
                <a:lnTo>
                  <a:pt x="191" y="196"/>
                </a:lnTo>
                <a:lnTo>
                  <a:pt x="33" y="219"/>
                </a:lnTo>
                <a:lnTo>
                  <a:pt x="37" y="169"/>
                </a:lnTo>
                <a:lnTo>
                  <a:pt x="0" y="1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8" name="Freeform 321"/>
          <p:cNvSpPr>
            <a:spLocks noChangeAspect="1"/>
          </p:cNvSpPr>
          <p:nvPr/>
        </p:nvSpPr>
        <p:spPr bwMode="auto">
          <a:xfrm>
            <a:off x="8122170" y="3289988"/>
            <a:ext cx="111495" cy="129700"/>
          </a:xfrm>
          <a:custGeom>
            <a:avLst/>
            <a:gdLst>
              <a:gd name="T0" fmla="*/ 0 w 152"/>
              <a:gd name="T1" fmla="*/ 24335686 h 162"/>
              <a:gd name="T2" fmla="*/ 1571625 w 152"/>
              <a:gd name="T3" fmla="*/ 13415684 h 162"/>
              <a:gd name="T4" fmla="*/ 6023964 w 152"/>
              <a:gd name="T5" fmla="*/ 8112082 h 162"/>
              <a:gd name="T6" fmla="*/ 15714200 w 152"/>
              <a:gd name="T7" fmla="*/ 12480083 h 162"/>
              <a:gd name="T8" fmla="*/ 35356693 w 152"/>
              <a:gd name="T9" fmla="*/ 0 h 162"/>
              <a:gd name="T10" fmla="*/ 39809033 w 152"/>
              <a:gd name="T11" fmla="*/ 14040163 h 162"/>
              <a:gd name="T12" fmla="*/ 19118960 w 152"/>
              <a:gd name="T13" fmla="*/ 22151686 h 162"/>
              <a:gd name="T14" fmla="*/ 29071218 w 152"/>
              <a:gd name="T15" fmla="*/ 33071688 h 162"/>
              <a:gd name="T16" fmla="*/ 24094833 w 152"/>
              <a:gd name="T17" fmla="*/ 40559850 h 162"/>
              <a:gd name="T18" fmla="*/ 11785394 w 152"/>
              <a:gd name="T19" fmla="*/ 50543692 h 162"/>
              <a:gd name="T20" fmla="*/ 1571625 w 152"/>
              <a:gd name="T21" fmla="*/ 47111851 h 162"/>
              <a:gd name="T22" fmla="*/ 5761941 w 152"/>
              <a:gd name="T23" fmla="*/ 22463925 h 162"/>
              <a:gd name="T24" fmla="*/ 0 w 152"/>
              <a:gd name="T25" fmla="*/ 24335686 h 1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2" h="162">
                <a:moveTo>
                  <a:pt x="0" y="78"/>
                </a:moveTo>
                <a:lnTo>
                  <a:pt x="6" y="43"/>
                </a:lnTo>
                <a:lnTo>
                  <a:pt x="23" y="26"/>
                </a:lnTo>
                <a:lnTo>
                  <a:pt x="60" y="40"/>
                </a:lnTo>
                <a:lnTo>
                  <a:pt x="135" y="0"/>
                </a:lnTo>
                <a:lnTo>
                  <a:pt x="152" y="45"/>
                </a:lnTo>
                <a:lnTo>
                  <a:pt x="73" y="71"/>
                </a:lnTo>
                <a:lnTo>
                  <a:pt x="111" y="106"/>
                </a:lnTo>
                <a:lnTo>
                  <a:pt x="92" y="130"/>
                </a:lnTo>
                <a:lnTo>
                  <a:pt x="45" y="162"/>
                </a:lnTo>
                <a:lnTo>
                  <a:pt x="6" y="151"/>
                </a:lnTo>
                <a:lnTo>
                  <a:pt x="22" y="72"/>
                </a:lnTo>
                <a:lnTo>
                  <a:pt x="0" y="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9" name="Freeform 322"/>
          <p:cNvSpPr>
            <a:spLocks noChangeAspect="1"/>
          </p:cNvSpPr>
          <p:nvPr/>
        </p:nvSpPr>
        <p:spPr bwMode="auto">
          <a:xfrm>
            <a:off x="8103966" y="4111413"/>
            <a:ext cx="193412" cy="257121"/>
          </a:xfrm>
          <a:custGeom>
            <a:avLst/>
            <a:gdLst>
              <a:gd name="T0" fmla="*/ 0 w 274"/>
              <a:gd name="T1" fmla="*/ 6324657 h 319"/>
              <a:gd name="T2" fmla="*/ 9216167 w 274"/>
              <a:gd name="T3" fmla="*/ 27828041 h 319"/>
              <a:gd name="T4" fmla="*/ 0 w 274"/>
              <a:gd name="T5" fmla="*/ 47434084 h 319"/>
              <a:gd name="T6" fmla="*/ 7275818 w 274"/>
              <a:gd name="T7" fmla="*/ 52810071 h 319"/>
              <a:gd name="T8" fmla="*/ 2182647 w 274"/>
              <a:gd name="T9" fmla="*/ 60083398 h 319"/>
              <a:gd name="T10" fmla="*/ 45353450 w 274"/>
              <a:gd name="T11" fmla="*/ 100876789 h 319"/>
              <a:gd name="T12" fmla="*/ 63785784 w 274"/>
              <a:gd name="T13" fmla="*/ 68305396 h 319"/>
              <a:gd name="T14" fmla="*/ 59662787 w 274"/>
              <a:gd name="T15" fmla="*/ 59450764 h 319"/>
              <a:gd name="T16" fmla="*/ 59662787 w 274"/>
              <a:gd name="T17" fmla="*/ 19290007 h 319"/>
              <a:gd name="T18" fmla="*/ 66453518 w 274"/>
              <a:gd name="T19" fmla="*/ 7273327 h 319"/>
              <a:gd name="T20" fmla="*/ 42442926 w 274"/>
              <a:gd name="T21" fmla="*/ 12332716 h 319"/>
              <a:gd name="T22" fmla="*/ 15764600 w 274"/>
              <a:gd name="T23" fmla="*/ 0 h 319"/>
              <a:gd name="T24" fmla="*/ 0 w 274"/>
              <a:gd name="T25" fmla="*/ 6324657 h 3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4" h="319">
                <a:moveTo>
                  <a:pt x="0" y="20"/>
                </a:moveTo>
                <a:lnTo>
                  <a:pt x="38" y="88"/>
                </a:lnTo>
                <a:lnTo>
                  <a:pt x="0" y="150"/>
                </a:lnTo>
                <a:lnTo>
                  <a:pt x="30" y="167"/>
                </a:lnTo>
                <a:lnTo>
                  <a:pt x="9" y="190"/>
                </a:lnTo>
                <a:lnTo>
                  <a:pt x="187" y="319"/>
                </a:lnTo>
                <a:lnTo>
                  <a:pt x="263" y="216"/>
                </a:lnTo>
                <a:lnTo>
                  <a:pt x="246" y="188"/>
                </a:lnTo>
                <a:lnTo>
                  <a:pt x="246" y="61"/>
                </a:lnTo>
                <a:lnTo>
                  <a:pt x="274" y="23"/>
                </a:lnTo>
                <a:lnTo>
                  <a:pt x="175" y="39"/>
                </a:lnTo>
                <a:lnTo>
                  <a:pt x="65" y="0"/>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0" name="Freeform 323"/>
          <p:cNvSpPr>
            <a:spLocks noChangeAspect="1"/>
          </p:cNvSpPr>
          <p:nvPr/>
        </p:nvSpPr>
        <p:spPr bwMode="auto">
          <a:xfrm>
            <a:off x="8420249" y="3390107"/>
            <a:ext cx="40957" cy="40957"/>
          </a:xfrm>
          <a:custGeom>
            <a:avLst/>
            <a:gdLst>
              <a:gd name="T0" fmla="*/ 0 w 62"/>
              <a:gd name="T1" fmla="*/ 9663296 h 52"/>
              <a:gd name="T2" fmla="*/ 10833151 w 62"/>
              <a:gd name="T3" fmla="*/ 0 h 52"/>
              <a:gd name="T4" fmla="*/ 13169849 w 62"/>
              <a:gd name="T5" fmla="*/ 15702512 h 52"/>
              <a:gd name="T6" fmla="*/ 0 w 62"/>
              <a:gd name="T7" fmla="*/ 966329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 h="52">
                <a:moveTo>
                  <a:pt x="0" y="32"/>
                </a:moveTo>
                <a:lnTo>
                  <a:pt x="51" y="0"/>
                </a:lnTo>
                <a:lnTo>
                  <a:pt x="62" y="52"/>
                </a:lnTo>
                <a:lnTo>
                  <a:pt x="0"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1" name="Freeform 324"/>
          <p:cNvSpPr>
            <a:spLocks noChangeAspect="1"/>
          </p:cNvSpPr>
          <p:nvPr/>
        </p:nvSpPr>
        <p:spPr bwMode="auto">
          <a:xfrm>
            <a:off x="8133546" y="3244480"/>
            <a:ext cx="34130" cy="52335"/>
          </a:xfrm>
          <a:custGeom>
            <a:avLst/>
            <a:gdLst>
              <a:gd name="T0" fmla="*/ 0 w 55"/>
              <a:gd name="T1" fmla="*/ 21855724 h 61"/>
              <a:gd name="T2" fmla="*/ 3561409 w 55"/>
              <a:gd name="T3" fmla="*/ 20780686 h 61"/>
              <a:gd name="T4" fmla="*/ 10309297 w 55"/>
              <a:gd name="T5" fmla="*/ 6449034 h 61"/>
              <a:gd name="T6" fmla="*/ 6372957 w 55"/>
              <a:gd name="T7" fmla="*/ 0 h 61"/>
              <a:gd name="T8" fmla="*/ 0 w 55"/>
              <a:gd name="T9" fmla="*/ 21855724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61">
                <a:moveTo>
                  <a:pt x="0" y="61"/>
                </a:moveTo>
                <a:lnTo>
                  <a:pt x="19" y="58"/>
                </a:lnTo>
                <a:lnTo>
                  <a:pt x="55" y="18"/>
                </a:lnTo>
                <a:lnTo>
                  <a:pt x="34" y="0"/>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2" name="Freeform 325"/>
          <p:cNvSpPr>
            <a:spLocks noChangeAspect="1"/>
          </p:cNvSpPr>
          <p:nvPr/>
        </p:nvSpPr>
        <p:spPr bwMode="auto">
          <a:xfrm>
            <a:off x="6970809" y="4013569"/>
            <a:ext cx="97843" cy="104670"/>
          </a:xfrm>
          <a:custGeom>
            <a:avLst/>
            <a:gdLst>
              <a:gd name="T0" fmla="*/ 0 w 137"/>
              <a:gd name="T1" fmla="*/ 14280621 h 138"/>
              <a:gd name="T2" fmla="*/ 10427298 w 137"/>
              <a:gd name="T3" fmla="*/ 0 h 138"/>
              <a:gd name="T4" fmla="*/ 15889334 w 137"/>
              <a:gd name="T5" fmla="*/ 279929 h 138"/>
              <a:gd name="T6" fmla="*/ 16386110 w 137"/>
              <a:gd name="T7" fmla="*/ 10080625 h 138"/>
              <a:gd name="T8" fmla="*/ 25324078 w 137"/>
              <a:gd name="T9" fmla="*/ 8400521 h 138"/>
              <a:gd name="T10" fmla="*/ 24827303 w 137"/>
              <a:gd name="T11" fmla="*/ 17641358 h 138"/>
              <a:gd name="T12" fmla="*/ 34013410 w 137"/>
              <a:gd name="T13" fmla="*/ 24641704 h 138"/>
              <a:gd name="T14" fmla="*/ 33020358 w 137"/>
              <a:gd name="T15" fmla="*/ 38642396 h 138"/>
              <a:gd name="T16" fmla="*/ 0 w 137"/>
              <a:gd name="T17" fmla="*/ 14280621 h 1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 h="138">
                <a:moveTo>
                  <a:pt x="0" y="51"/>
                </a:moveTo>
                <a:lnTo>
                  <a:pt x="42" y="0"/>
                </a:lnTo>
                <a:lnTo>
                  <a:pt x="64" y="1"/>
                </a:lnTo>
                <a:lnTo>
                  <a:pt x="66" y="36"/>
                </a:lnTo>
                <a:lnTo>
                  <a:pt x="102" y="30"/>
                </a:lnTo>
                <a:lnTo>
                  <a:pt x="100" y="63"/>
                </a:lnTo>
                <a:lnTo>
                  <a:pt x="137" y="88"/>
                </a:lnTo>
                <a:lnTo>
                  <a:pt x="133" y="138"/>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3" name="Freeform 326"/>
          <p:cNvSpPr>
            <a:spLocks noChangeAspect="1"/>
          </p:cNvSpPr>
          <p:nvPr/>
        </p:nvSpPr>
        <p:spPr bwMode="auto">
          <a:xfrm>
            <a:off x="7485053" y="3296815"/>
            <a:ext cx="391373" cy="400474"/>
          </a:xfrm>
          <a:custGeom>
            <a:avLst/>
            <a:gdLst>
              <a:gd name="T0" fmla="*/ 0 w 543"/>
              <a:gd name="T1" fmla="*/ 80505375 h 505"/>
              <a:gd name="T2" fmla="*/ 252936 w 543"/>
              <a:gd name="T3" fmla="*/ 33059383 h 505"/>
              <a:gd name="T4" fmla="*/ 17700479 w 543"/>
              <a:gd name="T5" fmla="*/ 0 h 505"/>
              <a:gd name="T6" fmla="*/ 50319645 w 543"/>
              <a:gd name="T7" fmla="*/ 9489088 h 505"/>
              <a:gd name="T8" fmla="*/ 56641029 w 543"/>
              <a:gd name="T9" fmla="*/ 21120980 h 505"/>
              <a:gd name="T10" fmla="*/ 83191748 w 543"/>
              <a:gd name="T11" fmla="*/ 33059383 h 505"/>
              <a:gd name="T12" fmla="*/ 91789051 w 543"/>
              <a:gd name="T13" fmla="*/ 29079731 h 505"/>
              <a:gd name="T14" fmla="*/ 92547859 w 543"/>
              <a:gd name="T15" fmla="*/ 12244359 h 505"/>
              <a:gd name="T16" fmla="*/ 101145162 w 543"/>
              <a:gd name="T17" fmla="*/ 4285609 h 505"/>
              <a:gd name="T18" fmla="*/ 137304424 w 543"/>
              <a:gd name="T19" fmla="*/ 17447838 h 505"/>
              <a:gd name="T20" fmla="*/ 133258457 w 543"/>
              <a:gd name="T21" fmla="*/ 35814101 h 505"/>
              <a:gd name="T22" fmla="*/ 137304424 w 543"/>
              <a:gd name="T23" fmla="*/ 126421031 h 505"/>
              <a:gd name="T24" fmla="*/ 137304424 w 543"/>
              <a:gd name="T25" fmla="*/ 147848521 h 505"/>
              <a:gd name="T26" fmla="*/ 129465928 w 543"/>
              <a:gd name="T27" fmla="*/ 148460988 h 505"/>
              <a:gd name="T28" fmla="*/ 129465928 w 543"/>
              <a:gd name="T29" fmla="*/ 154582891 h 505"/>
              <a:gd name="T30" fmla="*/ 59169885 w 543"/>
              <a:gd name="T31" fmla="*/ 110810040 h 505"/>
              <a:gd name="T32" fmla="*/ 49813774 w 543"/>
              <a:gd name="T33" fmla="*/ 115095649 h 505"/>
              <a:gd name="T34" fmla="*/ 20734703 w 543"/>
              <a:gd name="T35" fmla="*/ 109891616 h 505"/>
              <a:gd name="T36" fmla="*/ 0 w 543"/>
              <a:gd name="T37" fmla="*/ 80505375 h 5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3" h="505">
                <a:moveTo>
                  <a:pt x="0" y="263"/>
                </a:moveTo>
                <a:lnTo>
                  <a:pt x="1" y="108"/>
                </a:lnTo>
                <a:lnTo>
                  <a:pt x="70" y="0"/>
                </a:lnTo>
                <a:lnTo>
                  <a:pt x="199" y="31"/>
                </a:lnTo>
                <a:lnTo>
                  <a:pt x="224" y="69"/>
                </a:lnTo>
                <a:lnTo>
                  <a:pt x="329" y="108"/>
                </a:lnTo>
                <a:lnTo>
                  <a:pt x="363" y="95"/>
                </a:lnTo>
                <a:lnTo>
                  <a:pt x="366" y="40"/>
                </a:lnTo>
                <a:lnTo>
                  <a:pt x="400" y="14"/>
                </a:lnTo>
                <a:lnTo>
                  <a:pt x="543" y="57"/>
                </a:lnTo>
                <a:lnTo>
                  <a:pt x="527" y="117"/>
                </a:lnTo>
                <a:lnTo>
                  <a:pt x="543" y="413"/>
                </a:lnTo>
                <a:lnTo>
                  <a:pt x="543" y="483"/>
                </a:lnTo>
                <a:lnTo>
                  <a:pt x="512" y="485"/>
                </a:lnTo>
                <a:lnTo>
                  <a:pt x="512" y="505"/>
                </a:lnTo>
                <a:lnTo>
                  <a:pt x="234" y="362"/>
                </a:lnTo>
                <a:lnTo>
                  <a:pt x="197" y="376"/>
                </a:lnTo>
                <a:lnTo>
                  <a:pt x="82" y="359"/>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4" name="Freeform 327"/>
          <p:cNvSpPr>
            <a:spLocks noChangeAspect="1"/>
          </p:cNvSpPr>
          <p:nvPr/>
        </p:nvSpPr>
        <p:spPr bwMode="auto">
          <a:xfrm>
            <a:off x="8326956" y="4575599"/>
            <a:ext cx="182033" cy="386820"/>
          </a:xfrm>
          <a:custGeom>
            <a:avLst/>
            <a:gdLst>
              <a:gd name="T0" fmla="*/ 0 w 244"/>
              <a:gd name="T1" fmla="*/ 107842498 h 482"/>
              <a:gd name="T2" fmla="*/ 5960152 w 244"/>
              <a:gd name="T3" fmla="*/ 138878683 h 482"/>
              <a:gd name="T4" fmla="*/ 18151111 w 244"/>
              <a:gd name="T5" fmla="*/ 151104804 h 482"/>
              <a:gd name="T6" fmla="*/ 38740205 w 244"/>
              <a:gd name="T7" fmla="*/ 138878683 h 482"/>
              <a:gd name="T8" fmla="*/ 61767803 w 244"/>
              <a:gd name="T9" fmla="*/ 35111745 h 482"/>
              <a:gd name="T10" fmla="*/ 66102459 w 244"/>
              <a:gd name="T11" fmla="*/ 38873198 h 482"/>
              <a:gd name="T12" fmla="*/ 56349484 w 244"/>
              <a:gd name="T13" fmla="*/ 0 h 482"/>
              <a:gd name="T14" fmla="*/ 44429701 w 244"/>
              <a:gd name="T15" fmla="*/ 16301682 h 482"/>
              <a:gd name="T16" fmla="*/ 44700357 w 244"/>
              <a:gd name="T17" fmla="*/ 27587720 h 482"/>
              <a:gd name="T18" fmla="*/ 29800238 w 244"/>
              <a:gd name="T19" fmla="*/ 40127389 h 482"/>
              <a:gd name="T20" fmla="*/ 11649127 w 244"/>
              <a:gd name="T21" fmla="*/ 45456580 h 482"/>
              <a:gd name="T22" fmla="*/ 6501984 w 244"/>
              <a:gd name="T23" fmla="*/ 58623905 h 482"/>
              <a:gd name="T24" fmla="*/ 11649127 w 244"/>
              <a:gd name="T25" fmla="*/ 85270982 h 482"/>
              <a:gd name="T26" fmla="*/ 0 w 244"/>
              <a:gd name="T27" fmla="*/ 107842498 h 4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4" h="482">
                <a:moveTo>
                  <a:pt x="0" y="344"/>
                </a:moveTo>
                <a:lnTo>
                  <a:pt x="22" y="443"/>
                </a:lnTo>
                <a:lnTo>
                  <a:pt x="67" y="482"/>
                </a:lnTo>
                <a:lnTo>
                  <a:pt x="143" y="443"/>
                </a:lnTo>
                <a:lnTo>
                  <a:pt x="228" y="112"/>
                </a:lnTo>
                <a:lnTo>
                  <a:pt x="244" y="124"/>
                </a:lnTo>
                <a:lnTo>
                  <a:pt x="208" y="0"/>
                </a:lnTo>
                <a:lnTo>
                  <a:pt x="164" y="52"/>
                </a:lnTo>
                <a:lnTo>
                  <a:pt x="165" y="88"/>
                </a:lnTo>
                <a:lnTo>
                  <a:pt x="110" y="128"/>
                </a:lnTo>
                <a:lnTo>
                  <a:pt x="43" y="145"/>
                </a:lnTo>
                <a:lnTo>
                  <a:pt x="24" y="187"/>
                </a:lnTo>
                <a:lnTo>
                  <a:pt x="43" y="272"/>
                </a:lnTo>
                <a:lnTo>
                  <a:pt x="0" y="3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5" name="Freeform 328"/>
          <p:cNvSpPr>
            <a:spLocks noChangeAspect="1"/>
          </p:cNvSpPr>
          <p:nvPr/>
        </p:nvSpPr>
        <p:spPr bwMode="auto">
          <a:xfrm>
            <a:off x="8074387" y="4500510"/>
            <a:ext cx="77364" cy="216166"/>
          </a:xfrm>
          <a:custGeom>
            <a:avLst/>
            <a:gdLst>
              <a:gd name="T0" fmla="*/ 0 w 112"/>
              <a:gd name="T1" fmla="*/ 45835465 h 271"/>
              <a:gd name="T2" fmla="*/ 3483797 w 112"/>
              <a:gd name="T3" fmla="*/ 51100008 h 271"/>
              <a:gd name="T4" fmla="*/ 13702421 w 112"/>
              <a:gd name="T5" fmla="*/ 55126325 h 271"/>
              <a:gd name="T6" fmla="*/ 12309192 w 112"/>
              <a:gd name="T7" fmla="*/ 71540456 h 271"/>
              <a:gd name="T8" fmla="*/ 21134586 w 112"/>
              <a:gd name="T9" fmla="*/ 83928269 h 271"/>
              <a:gd name="T10" fmla="*/ 26011613 w 112"/>
              <a:gd name="T11" fmla="*/ 60081451 h 271"/>
              <a:gd name="T12" fmla="*/ 17650789 w 112"/>
              <a:gd name="T13" fmla="*/ 44286710 h 271"/>
              <a:gd name="T14" fmla="*/ 20205445 w 112"/>
              <a:gd name="T15" fmla="*/ 53268153 h 271"/>
              <a:gd name="T16" fmla="*/ 15328418 w 112"/>
              <a:gd name="T17" fmla="*/ 52648763 h 271"/>
              <a:gd name="T18" fmla="*/ 9986821 w 112"/>
              <a:gd name="T19" fmla="*/ 30970090 h 271"/>
              <a:gd name="T20" fmla="*/ 9754535 w 112"/>
              <a:gd name="T21" fmla="*/ 2168146 h 271"/>
              <a:gd name="T22" fmla="*/ 1857800 w 112"/>
              <a:gd name="T23" fmla="*/ 0 h 271"/>
              <a:gd name="T24" fmla="*/ 8128539 w 112"/>
              <a:gd name="T25" fmla="*/ 13936568 h 271"/>
              <a:gd name="T26" fmla="*/ 0 w 112"/>
              <a:gd name="T27" fmla="*/ 45835465 h 2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2" h="271">
                <a:moveTo>
                  <a:pt x="0" y="148"/>
                </a:moveTo>
                <a:lnTo>
                  <a:pt x="15" y="165"/>
                </a:lnTo>
                <a:lnTo>
                  <a:pt x="59" y="178"/>
                </a:lnTo>
                <a:lnTo>
                  <a:pt x="53" y="231"/>
                </a:lnTo>
                <a:lnTo>
                  <a:pt x="91" y="271"/>
                </a:lnTo>
                <a:lnTo>
                  <a:pt x="112" y="194"/>
                </a:lnTo>
                <a:lnTo>
                  <a:pt x="76" y="143"/>
                </a:lnTo>
                <a:lnTo>
                  <a:pt x="87" y="172"/>
                </a:lnTo>
                <a:lnTo>
                  <a:pt x="66" y="170"/>
                </a:lnTo>
                <a:lnTo>
                  <a:pt x="43" y="100"/>
                </a:lnTo>
                <a:lnTo>
                  <a:pt x="42" y="7"/>
                </a:lnTo>
                <a:lnTo>
                  <a:pt x="8" y="0"/>
                </a:lnTo>
                <a:lnTo>
                  <a:pt x="35" y="45"/>
                </a:lnTo>
                <a:lnTo>
                  <a:pt x="0" y="1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6" name="Freeform 329"/>
          <p:cNvSpPr>
            <a:spLocks noChangeAspect="1"/>
          </p:cNvSpPr>
          <p:nvPr/>
        </p:nvSpPr>
        <p:spPr bwMode="auto">
          <a:xfrm>
            <a:off x="6954880" y="3540283"/>
            <a:ext cx="402748" cy="418676"/>
          </a:xfrm>
          <a:custGeom>
            <a:avLst/>
            <a:gdLst>
              <a:gd name="T0" fmla="*/ 0 w 561"/>
              <a:gd name="T1" fmla="*/ 112133144 h 527"/>
              <a:gd name="T2" fmla="*/ 5770000 w 561"/>
              <a:gd name="T3" fmla="*/ 100766186 h 527"/>
              <a:gd name="T4" fmla="*/ 12794175 w 561"/>
              <a:gd name="T5" fmla="*/ 108446698 h 527"/>
              <a:gd name="T6" fmla="*/ 56696265 w 561"/>
              <a:gd name="T7" fmla="*/ 105067317 h 527"/>
              <a:gd name="T8" fmla="*/ 47414177 w 561"/>
              <a:gd name="T9" fmla="*/ 0 h 527"/>
              <a:gd name="T10" fmla="*/ 62717200 w 561"/>
              <a:gd name="T11" fmla="*/ 0 h 527"/>
              <a:gd name="T12" fmla="*/ 132709509 w 561"/>
              <a:gd name="T13" fmla="*/ 56834789 h 527"/>
              <a:gd name="T14" fmla="*/ 133462314 w 561"/>
              <a:gd name="T15" fmla="*/ 66665312 h 527"/>
              <a:gd name="T16" fmla="*/ 140486488 w 561"/>
              <a:gd name="T17" fmla="*/ 65129432 h 527"/>
              <a:gd name="T18" fmla="*/ 140737423 w 561"/>
              <a:gd name="T19" fmla="*/ 98615620 h 527"/>
              <a:gd name="T20" fmla="*/ 134967422 w 561"/>
              <a:gd name="T21" fmla="*/ 105682002 h 527"/>
              <a:gd name="T22" fmla="*/ 106619290 w 561"/>
              <a:gd name="T23" fmla="*/ 110290198 h 527"/>
              <a:gd name="T24" fmla="*/ 70745114 w 561"/>
              <a:gd name="T25" fmla="*/ 129337113 h 527"/>
              <a:gd name="T26" fmla="*/ 59706983 w 561"/>
              <a:gd name="T27" fmla="*/ 160058606 h 527"/>
              <a:gd name="T28" fmla="*/ 50926264 w 561"/>
              <a:gd name="T29" fmla="*/ 156065095 h 527"/>
              <a:gd name="T30" fmla="*/ 35372306 w 561"/>
              <a:gd name="T31" fmla="*/ 161902106 h 527"/>
              <a:gd name="T32" fmla="*/ 26592089 w 561"/>
              <a:gd name="T33" fmla="*/ 136403494 h 527"/>
              <a:gd name="T34" fmla="*/ 11790936 w 561"/>
              <a:gd name="T35" fmla="*/ 142547571 h 527"/>
              <a:gd name="T36" fmla="*/ 6271870 w 561"/>
              <a:gd name="T37" fmla="*/ 137324690 h 527"/>
              <a:gd name="T38" fmla="*/ 0 w 561"/>
              <a:gd name="T39" fmla="*/ 112133144 h 5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1" h="527">
                <a:moveTo>
                  <a:pt x="0" y="365"/>
                </a:moveTo>
                <a:lnTo>
                  <a:pt x="23" y="328"/>
                </a:lnTo>
                <a:lnTo>
                  <a:pt x="51" y="353"/>
                </a:lnTo>
                <a:lnTo>
                  <a:pt x="226" y="342"/>
                </a:lnTo>
                <a:lnTo>
                  <a:pt x="189" y="0"/>
                </a:lnTo>
                <a:lnTo>
                  <a:pt x="250" y="0"/>
                </a:lnTo>
                <a:lnTo>
                  <a:pt x="529" y="185"/>
                </a:lnTo>
                <a:lnTo>
                  <a:pt x="532" y="217"/>
                </a:lnTo>
                <a:lnTo>
                  <a:pt x="560" y="212"/>
                </a:lnTo>
                <a:lnTo>
                  <a:pt x="561" y="321"/>
                </a:lnTo>
                <a:lnTo>
                  <a:pt x="538" y="344"/>
                </a:lnTo>
                <a:lnTo>
                  <a:pt x="425" y="359"/>
                </a:lnTo>
                <a:lnTo>
                  <a:pt x="282" y="421"/>
                </a:lnTo>
                <a:lnTo>
                  <a:pt x="238" y="521"/>
                </a:lnTo>
                <a:lnTo>
                  <a:pt x="203" y="508"/>
                </a:lnTo>
                <a:lnTo>
                  <a:pt x="141" y="527"/>
                </a:lnTo>
                <a:lnTo>
                  <a:pt x="106" y="444"/>
                </a:lnTo>
                <a:lnTo>
                  <a:pt x="47" y="464"/>
                </a:lnTo>
                <a:lnTo>
                  <a:pt x="25" y="447"/>
                </a:lnTo>
                <a:lnTo>
                  <a:pt x="0" y="3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7" name="Freeform 330"/>
          <p:cNvSpPr>
            <a:spLocks noChangeAspect="1"/>
          </p:cNvSpPr>
          <p:nvPr/>
        </p:nvSpPr>
        <p:spPr bwMode="auto">
          <a:xfrm>
            <a:off x="6832009" y="3472022"/>
            <a:ext cx="302629" cy="359515"/>
          </a:xfrm>
          <a:custGeom>
            <a:avLst/>
            <a:gdLst>
              <a:gd name="T0" fmla="*/ 0 w 419"/>
              <a:gd name="T1" fmla="*/ 70528855 h 448"/>
              <a:gd name="T2" fmla="*/ 6348219 w 419"/>
              <a:gd name="T3" fmla="*/ 78678988 h 448"/>
              <a:gd name="T4" fmla="*/ 7617561 w 419"/>
              <a:gd name="T5" fmla="*/ 99681102 h 448"/>
              <a:gd name="T6" fmla="*/ 2793156 w 419"/>
              <a:gd name="T7" fmla="*/ 126325660 h 448"/>
              <a:gd name="T8" fmla="*/ 22599218 w 419"/>
              <a:gd name="T9" fmla="*/ 120369686 h 448"/>
              <a:gd name="T10" fmla="*/ 42912713 w 419"/>
              <a:gd name="T11" fmla="*/ 140431207 h 448"/>
              <a:gd name="T12" fmla="*/ 48752995 w 419"/>
              <a:gd name="T13" fmla="*/ 128833350 h 448"/>
              <a:gd name="T14" fmla="*/ 55863121 w 419"/>
              <a:gd name="T15" fmla="*/ 136669392 h 448"/>
              <a:gd name="T16" fmla="*/ 100299145 w 419"/>
              <a:gd name="T17" fmla="*/ 133221668 h 448"/>
              <a:gd name="T18" fmla="*/ 90904305 w 419"/>
              <a:gd name="T19" fmla="*/ 26017495 h 448"/>
              <a:gd name="T20" fmla="*/ 106393396 w 419"/>
              <a:gd name="T21" fmla="*/ 26017495 h 448"/>
              <a:gd name="T22" fmla="*/ 73891399 w 419"/>
              <a:gd name="T23" fmla="*/ 0 h 448"/>
              <a:gd name="T24" fmla="*/ 73129492 w 419"/>
              <a:gd name="T25" fmla="*/ 14105547 h 448"/>
              <a:gd name="T26" fmla="*/ 44944466 w 419"/>
              <a:gd name="T27" fmla="*/ 13479044 h 448"/>
              <a:gd name="T28" fmla="*/ 44436528 w 419"/>
              <a:gd name="T29" fmla="*/ 42944263 h 448"/>
              <a:gd name="T30" fmla="*/ 34533245 w 419"/>
              <a:gd name="T31" fmla="*/ 48273175 h 448"/>
              <a:gd name="T32" fmla="*/ 35041183 w 419"/>
              <a:gd name="T33" fmla="*/ 66140537 h 448"/>
              <a:gd name="T34" fmla="*/ 0 w 419"/>
              <a:gd name="T35" fmla="*/ 70528855 h 4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9" h="448">
                <a:moveTo>
                  <a:pt x="0" y="225"/>
                </a:moveTo>
                <a:lnTo>
                  <a:pt x="25" y="251"/>
                </a:lnTo>
                <a:lnTo>
                  <a:pt x="30" y="318"/>
                </a:lnTo>
                <a:lnTo>
                  <a:pt x="11" y="403"/>
                </a:lnTo>
                <a:lnTo>
                  <a:pt x="89" y="384"/>
                </a:lnTo>
                <a:lnTo>
                  <a:pt x="169" y="448"/>
                </a:lnTo>
                <a:lnTo>
                  <a:pt x="192" y="411"/>
                </a:lnTo>
                <a:lnTo>
                  <a:pt x="220" y="436"/>
                </a:lnTo>
                <a:lnTo>
                  <a:pt x="395" y="425"/>
                </a:lnTo>
                <a:lnTo>
                  <a:pt x="358" y="83"/>
                </a:lnTo>
                <a:lnTo>
                  <a:pt x="419" y="83"/>
                </a:lnTo>
                <a:lnTo>
                  <a:pt x="291" y="0"/>
                </a:lnTo>
                <a:lnTo>
                  <a:pt x="288" y="45"/>
                </a:lnTo>
                <a:lnTo>
                  <a:pt x="177" y="43"/>
                </a:lnTo>
                <a:lnTo>
                  <a:pt x="175" y="137"/>
                </a:lnTo>
                <a:lnTo>
                  <a:pt x="136" y="154"/>
                </a:lnTo>
                <a:lnTo>
                  <a:pt x="138" y="211"/>
                </a:lnTo>
                <a:lnTo>
                  <a:pt x="0" y="22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8" name="Freeform 331"/>
          <p:cNvSpPr>
            <a:spLocks noChangeAspect="1"/>
          </p:cNvSpPr>
          <p:nvPr/>
        </p:nvSpPr>
        <p:spPr bwMode="auto">
          <a:xfrm>
            <a:off x="6932128" y="3217176"/>
            <a:ext cx="291255" cy="241195"/>
          </a:xfrm>
          <a:custGeom>
            <a:avLst/>
            <a:gdLst>
              <a:gd name="T0" fmla="*/ 0 w 407"/>
              <a:gd name="T1" fmla="*/ 91034034 h 307"/>
              <a:gd name="T2" fmla="*/ 24926200 w 407"/>
              <a:gd name="T3" fmla="*/ 73308154 h 307"/>
              <a:gd name="T4" fmla="*/ 33899951 w 407"/>
              <a:gd name="T5" fmla="*/ 36653803 h 307"/>
              <a:gd name="T6" fmla="*/ 55087171 w 407"/>
              <a:gd name="T7" fmla="*/ 18327176 h 307"/>
              <a:gd name="T8" fmla="*/ 62066367 w 407"/>
              <a:gd name="T9" fmla="*/ 0 h 307"/>
              <a:gd name="T10" fmla="*/ 93224366 w 407"/>
              <a:gd name="T11" fmla="*/ 5708195 h 307"/>
              <a:gd name="T12" fmla="*/ 101450221 w 407"/>
              <a:gd name="T13" fmla="*/ 40259383 h 307"/>
              <a:gd name="T14" fmla="*/ 87491330 w 407"/>
              <a:gd name="T15" fmla="*/ 41160504 h 307"/>
              <a:gd name="T16" fmla="*/ 80013370 w 407"/>
              <a:gd name="T17" fmla="*/ 44766083 h 307"/>
              <a:gd name="T18" fmla="*/ 81260029 w 407"/>
              <a:gd name="T19" fmla="*/ 54079858 h 307"/>
              <a:gd name="T20" fmla="*/ 42374939 w 407"/>
              <a:gd name="T21" fmla="*/ 74510197 h 307"/>
              <a:gd name="T22" fmla="*/ 37638931 w 407"/>
              <a:gd name="T23" fmla="*/ 92236077 h 307"/>
              <a:gd name="T24" fmla="*/ 0 w 407"/>
              <a:gd name="T25" fmla="*/ 91034034 h 3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7" h="307">
                <a:moveTo>
                  <a:pt x="0" y="303"/>
                </a:moveTo>
                <a:lnTo>
                  <a:pt x="100" y="244"/>
                </a:lnTo>
                <a:lnTo>
                  <a:pt x="136" y="122"/>
                </a:lnTo>
                <a:lnTo>
                  <a:pt x="221" y="61"/>
                </a:lnTo>
                <a:lnTo>
                  <a:pt x="249" y="0"/>
                </a:lnTo>
                <a:lnTo>
                  <a:pt x="374" y="19"/>
                </a:lnTo>
                <a:lnTo>
                  <a:pt x="407" y="134"/>
                </a:lnTo>
                <a:lnTo>
                  <a:pt x="351" y="137"/>
                </a:lnTo>
                <a:lnTo>
                  <a:pt x="321" y="149"/>
                </a:lnTo>
                <a:lnTo>
                  <a:pt x="326" y="180"/>
                </a:lnTo>
                <a:lnTo>
                  <a:pt x="170" y="248"/>
                </a:lnTo>
                <a:lnTo>
                  <a:pt x="151" y="307"/>
                </a:lnTo>
                <a:lnTo>
                  <a:pt x="0" y="30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9" name="Freeform 332"/>
          <p:cNvSpPr>
            <a:spLocks noChangeAspect="1"/>
          </p:cNvSpPr>
          <p:nvPr/>
        </p:nvSpPr>
        <p:spPr bwMode="auto">
          <a:xfrm>
            <a:off x="8001572" y="4527813"/>
            <a:ext cx="266223" cy="461911"/>
          </a:xfrm>
          <a:custGeom>
            <a:avLst/>
            <a:gdLst>
              <a:gd name="T0" fmla="*/ 0 w 365"/>
              <a:gd name="T1" fmla="*/ 50048336 h 578"/>
              <a:gd name="T2" fmla="*/ 2589632 w 365"/>
              <a:gd name="T3" fmla="*/ 55643892 h 578"/>
              <a:gd name="T4" fmla="*/ 24600230 w 365"/>
              <a:gd name="T5" fmla="*/ 64037226 h 578"/>
              <a:gd name="T6" fmla="*/ 26930338 w 365"/>
              <a:gd name="T7" fmla="*/ 75228339 h 578"/>
              <a:gd name="T8" fmla="*/ 25635777 w 365"/>
              <a:gd name="T9" fmla="*/ 103827229 h 578"/>
              <a:gd name="T10" fmla="*/ 13983197 w 365"/>
              <a:gd name="T11" fmla="*/ 133670009 h 578"/>
              <a:gd name="T12" fmla="*/ 17349362 w 365"/>
              <a:gd name="T13" fmla="*/ 168797234 h 578"/>
              <a:gd name="T14" fmla="*/ 18385419 w 365"/>
              <a:gd name="T15" fmla="*/ 179677234 h 578"/>
              <a:gd name="T16" fmla="*/ 25376763 w 365"/>
              <a:gd name="T17" fmla="*/ 179677234 h 578"/>
              <a:gd name="T18" fmla="*/ 25376763 w 365"/>
              <a:gd name="T19" fmla="*/ 167864455 h 578"/>
              <a:gd name="T20" fmla="*/ 48681922 w 365"/>
              <a:gd name="T21" fmla="*/ 151700011 h 578"/>
              <a:gd name="T22" fmla="*/ 41949592 w 365"/>
              <a:gd name="T23" fmla="*/ 103827229 h 578"/>
              <a:gd name="T24" fmla="*/ 93738665 w 365"/>
              <a:gd name="T25" fmla="*/ 55333338 h 578"/>
              <a:gd name="T26" fmla="*/ 94515707 w 365"/>
              <a:gd name="T27" fmla="*/ 0 h 578"/>
              <a:gd name="T28" fmla="*/ 81309552 w 365"/>
              <a:gd name="T29" fmla="*/ 9636667 h 578"/>
              <a:gd name="T30" fmla="*/ 45315757 w 365"/>
              <a:gd name="T31" fmla="*/ 12434445 h 578"/>
              <a:gd name="T32" fmla="*/ 44538715 w 365"/>
              <a:gd name="T33" fmla="*/ 32640558 h 578"/>
              <a:gd name="T34" fmla="*/ 53861186 w 365"/>
              <a:gd name="T35" fmla="*/ 48494448 h 578"/>
              <a:gd name="T36" fmla="*/ 48422908 w 365"/>
              <a:gd name="T37" fmla="*/ 72430561 h 578"/>
              <a:gd name="T38" fmla="*/ 38582918 w 365"/>
              <a:gd name="T39" fmla="*/ 59996115 h 578"/>
              <a:gd name="T40" fmla="*/ 40137002 w 365"/>
              <a:gd name="T41" fmla="*/ 43520559 h 578"/>
              <a:gd name="T42" fmla="*/ 28742928 w 365"/>
              <a:gd name="T43" fmla="*/ 39479448 h 578"/>
              <a:gd name="T44" fmla="*/ 0 w 365"/>
              <a:gd name="T45" fmla="*/ 50048336 h 5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65" h="578">
                <a:moveTo>
                  <a:pt x="0" y="161"/>
                </a:moveTo>
                <a:lnTo>
                  <a:pt x="10" y="179"/>
                </a:lnTo>
                <a:lnTo>
                  <a:pt x="95" y="206"/>
                </a:lnTo>
                <a:lnTo>
                  <a:pt x="104" y="242"/>
                </a:lnTo>
                <a:lnTo>
                  <a:pt x="99" y="334"/>
                </a:lnTo>
                <a:lnTo>
                  <a:pt x="54" y="430"/>
                </a:lnTo>
                <a:lnTo>
                  <a:pt x="67" y="543"/>
                </a:lnTo>
                <a:lnTo>
                  <a:pt x="71" y="578"/>
                </a:lnTo>
                <a:lnTo>
                  <a:pt x="98" y="578"/>
                </a:lnTo>
                <a:lnTo>
                  <a:pt x="98" y="540"/>
                </a:lnTo>
                <a:lnTo>
                  <a:pt x="188" y="488"/>
                </a:lnTo>
                <a:lnTo>
                  <a:pt x="162" y="334"/>
                </a:lnTo>
                <a:lnTo>
                  <a:pt x="362" y="178"/>
                </a:lnTo>
                <a:lnTo>
                  <a:pt x="365" y="0"/>
                </a:lnTo>
                <a:lnTo>
                  <a:pt x="314" y="31"/>
                </a:lnTo>
                <a:lnTo>
                  <a:pt x="175" y="40"/>
                </a:lnTo>
                <a:lnTo>
                  <a:pt x="172" y="105"/>
                </a:lnTo>
                <a:lnTo>
                  <a:pt x="208" y="156"/>
                </a:lnTo>
                <a:lnTo>
                  <a:pt x="187" y="233"/>
                </a:lnTo>
                <a:lnTo>
                  <a:pt x="149" y="193"/>
                </a:lnTo>
                <a:lnTo>
                  <a:pt x="155" y="140"/>
                </a:lnTo>
                <a:lnTo>
                  <a:pt x="111" y="127"/>
                </a:lnTo>
                <a:lnTo>
                  <a:pt x="0" y="1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0" name="Freeform 333"/>
          <p:cNvSpPr>
            <a:spLocks noChangeAspect="1"/>
          </p:cNvSpPr>
          <p:nvPr/>
        </p:nvSpPr>
        <p:spPr bwMode="auto">
          <a:xfrm>
            <a:off x="7259786" y="3583519"/>
            <a:ext cx="395922" cy="332211"/>
          </a:xfrm>
          <a:custGeom>
            <a:avLst/>
            <a:gdLst>
              <a:gd name="T0" fmla="*/ 0 w 551"/>
              <a:gd name="T1" fmla="*/ 92882728 h 420"/>
              <a:gd name="T2" fmla="*/ 2010778 w 551"/>
              <a:gd name="T3" fmla="*/ 103237000 h 420"/>
              <a:gd name="T4" fmla="*/ 18848972 w 551"/>
              <a:gd name="T5" fmla="*/ 125162915 h 420"/>
              <a:gd name="T6" fmla="*/ 23121186 w 551"/>
              <a:gd name="T7" fmla="*/ 120290673 h 420"/>
              <a:gd name="T8" fmla="*/ 29906996 w 551"/>
              <a:gd name="T9" fmla="*/ 127903930 h 420"/>
              <a:gd name="T10" fmla="*/ 40211041 w 551"/>
              <a:gd name="T11" fmla="*/ 105977463 h 420"/>
              <a:gd name="T12" fmla="*/ 79667601 w 551"/>
              <a:gd name="T13" fmla="*/ 116940973 h 420"/>
              <a:gd name="T14" fmla="*/ 113846811 w 551"/>
              <a:gd name="T15" fmla="*/ 105368226 h 420"/>
              <a:gd name="T16" fmla="*/ 115103609 w 551"/>
              <a:gd name="T17" fmla="*/ 99582129 h 420"/>
              <a:gd name="T18" fmla="*/ 132946942 w 551"/>
              <a:gd name="T19" fmla="*/ 71869565 h 420"/>
              <a:gd name="T20" fmla="*/ 138475954 w 551"/>
              <a:gd name="T21" fmla="*/ 33803280 h 420"/>
              <a:gd name="T22" fmla="*/ 129177047 w 551"/>
              <a:gd name="T23" fmla="*/ 21926467 h 420"/>
              <a:gd name="T24" fmla="*/ 129177047 w 551"/>
              <a:gd name="T25" fmla="*/ 5176860 h 420"/>
              <a:gd name="T26" fmla="*/ 100275691 w 551"/>
              <a:gd name="T27" fmla="*/ 0 h 420"/>
              <a:gd name="T28" fmla="*/ 47499170 w 551"/>
              <a:gd name="T29" fmla="*/ 44157552 h 420"/>
              <a:gd name="T30" fmla="*/ 33928050 w 551"/>
              <a:gd name="T31" fmla="*/ 48116490 h 420"/>
              <a:gd name="T32" fmla="*/ 34179209 w 551"/>
              <a:gd name="T33" fmla="*/ 81310533 h 420"/>
              <a:gd name="T34" fmla="*/ 28399038 w 551"/>
              <a:gd name="T35" fmla="*/ 88314553 h 420"/>
              <a:gd name="T36" fmla="*/ 0 w 551"/>
              <a:gd name="T37" fmla="*/ 92882728 h 4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1" h="420">
                <a:moveTo>
                  <a:pt x="0" y="305"/>
                </a:moveTo>
                <a:lnTo>
                  <a:pt x="8" y="339"/>
                </a:lnTo>
                <a:lnTo>
                  <a:pt x="75" y="411"/>
                </a:lnTo>
                <a:lnTo>
                  <a:pt x="92" y="395"/>
                </a:lnTo>
                <a:lnTo>
                  <a:pt x="119" y="420"/>
                </a:lnTo>
                <a:lnTo>
                  <a:pt x="160" y="348"/>
                </a:lnTo>
                <a:lnTo>
                  <a:pt x="317" y="384"/>
                </a:lnTo>
                <a:lnTo>
                  <a:pt x="453" y="346"/>
                </a:lnTo>
                <a:lnTo>
                  <a:pt x="458" y="327"/>
                </a:lnTo>
                <a:lnTo>
                  <a:pt x="529" y="236"/>
                </a:lnTo>
                <a:lnTo>
                  <a:pt x="551" y="111"/>
                </a:lnTo>
                <a:lnTo>
                  <a:pt x="514" y="72"/>
                </a:lnTo>
                <a:lnTo>
                  <a:pt x="514" y="17"/>
                </a:lnTo>
                <a:lnTo>
                  <a:pt x="399" y="0"/>
                </a:lnTo>
                <a:lnTo>
                  <a:pt x="189" y="145"/>
                </a:lnTo>
                <a:lnTo>
                  <a:pt x="135" y="158"/>
                </a:lnTo>
                <a:lnTo>
                  <a:pt x="136" y="267"/>
                </a:lnTo>
                <a:lnTo>
                  <a:pt x="113" y="290"/>
                </a:lnTo>
                <a:lnTo>
                  <a:pt x="0" y="30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1" name="Freeform 334"/>
          <p:cNvSpPr>
            <a:spLocks noChangeAspect="1"/>
          </p:cNvSpPr>
          <p:nvPr/>
        </p:nvSpPr>
        <p:spPr bwMode="auto">
          <a:xfrm>
            <a:off x="7328051" y="3858842"/>
            <a:ext cx="288977" cy="266225"/>
          </a:xfrm>
          <a:custGeom>
            <a:avLst/>
            <a:gdLst>
              <a:gd name="T0" fmla="*/ 0 w 402"/>
              <a:gd name="T1" fmla="*/ 80232717 h 335"/>
              <a:gd name="T2" fmla="*/ 6791115 w 402"/>
              <a:gd name="T3" fmla="*/ 22748192 h 335"/>
              <a:gd name="T4" fmla="*/ 17103920 w 402"/>
              <a:gd name="T5" fmla="*/ 614876 h 335"/>
              <a:gd name="T6" fmla="*/ 56593291 w 402"/>
              <a:gd name="T7" fmla="*/ 11681534 h 335"/>
              <a:gd name="T8" fmla="*/ 90800628 w 402"/>
              <a:gd name="T9" fmla="*/ 0 h 335"/>
              <a:gd name="T10" fmla="*/ 97591743 w 402"/>
              <a:gd name="T11" fmla="*/ 13525607 h 335"/>
              <a:gd name="T12" fmla="*/ 101112932 w 402"/>
              <a:gd name="T13" fmla="*/ 22748192 h 335"/>
              <a:gd name="T14" fmla="*/ 92309709 w 402"/>
              <a:gd name="T15" fmla="*/ 31048186 h 335"/>
              <a:gd name="T16" fmla="*/ 74199736 w 402"/>
              <a:gd name="T17" fmla="*/ 77466053 h 335"/>
              <a:gd name="T18" fmla="*/ 57850607 w 402"/>
              <a:gd name="T19" fmla="*/ 74392227 h 335"/>
              <a:gd name="T20" fmla="*/ 48292594 w 402"/>
              <a:gd name="T21" fmla="*/ 97140420 h 335"/>
              <a:gd name="T22" fmla="*/ 28925304 w 402"/>
              <a:gd name="T23" fmla="*/ 102980909 h 335"/>
              <a:gd name="T24" fmla="*/ 17103920 w 402"/>
              <a:gd name="T25" fmla="*/ 82692221 h 335"/>
              <a:gd name="T26" fmla="*/ 0 w 402"/>
              <a:gd name="T27" fmla="*/ 80232717 h 3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2" h="335">
                <a:moveTo>
                  <a:pt x="0" y="261"/>
                </a:moveTo>
                <a:lnTo>
                  <a:pt x="27" y="74"/>
                </a:lnTo>
                <a:lnTo>
                  <a:pt x="68" y="2"/>
                </a:lnTo>
                <a:lnTo>
                  <a:pt x="225" y="38"/>
                </a:lnTo>
                <a:lnTo>
                  <a:pt x="361" y="0"/>
                </a:lnTo>
                <a:lnTo>
                  <a:pt x="388" y="44"/>
                </a:lnTo>
                <a:lnTo>
                  <a:pt x="402" y="74"/>
                </a:lnTo>
                <a:lnTo>
                  <a:pt x="367" y="101"/>
                </a:lnTo>
                <a:lnTo>
                  <a:pt x="295" y="252"/>
                </a:lnTo>
                <a:lnTo>
                  <a:pt x="230" y="242"/>
                </a:lnTo>
                <a:lnTo>
                  <a:pt x="192" y="316"/>
                </a:lnTo>
                <a:lnTo>
                  <a:pt x="115" y="335"/>
                </a:lnTo>
                <a:lnTo>
                  <a:pt x="68" y="269"/>
                </a:lnTo>
                <a:lnTo>
                  <a:pt x="0" y="2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2" name="Freeform 335"/>
          <p:cNvSpPr>
            <a:spLocks noChangeAspect="1"/>
          </p:cNvSpPr>
          <p:nvPr/>
        </p:nvSpPr>
        <p:spPr bwMode="auto">
          <a:xfrm>
            <a:off x="6838835" y="3890699"/>
            <a:ext cx="77364" cy="47785"/>
          </a:xfrm>
          <a:custGeom>
            <a:avLst/>
            <a:gdLst>
              <a:gd name="T0" fmla="*/ 0 w 104"/>
              <a:gd name="T1" fmla="*/ 2313227 h 62"/>
              <a:gd name="T2" fmla="*/ 7811324 w 104"/>
              <a:gd name="T3" fmla="*/ 10119696 h 62"/>
              <a:gd name="T4" fmla="*/ 17238266 w 104"/>
              <a:gd name="T5" fmla="*/ 7517181 h 62"/>
              <a:gd name="T6" fmla="*/ 11851664 w 104"/>
              <a:gd name="T7" fmla="*/ 10119696 h 62"/>
              <a:gd name="T8" fmla="*/ 16160842 w 104"/>
              <a:gd name="T9" fmla="*/ 17926165 h 62"/>
              <a:gd name="T10" fmla="*/ 27743150 w 104"/>
              <a:gd name="T11" fmla="*/ 10119696 h 62"/>
              <a:gd name="T12" fmla="*/ 28012506 w 104"/>
              <a:gd name="T13" fmla="*/ 0 h 62"/>
              <a:gd name="T14" fmla="*/ 0 w 104"/>
              <a:gd name="T15" fmla="*/ 2313227 h 6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62">
                <a:moveTo>
                  <a:pt x="0" y="8"/>
                </a:moveTo>
                <a:lnTo>
                  <a:pt x="29" y="35"/>
                </a:lnTo>
                <a:lnTo>
                  <a:pt x="64" y="26"/>
                </a:lnTo>
                <a:lnTo>
                  <a:pt x="44" y="35"/>
                </a:lnTo>
                <a:lnTo>
                  <a:pt x="60" y="62"/>
                </a:lnTo>
                <a:lnTo>
                  <a:pt x="103" y="35"/>
                </a:lnTo>
                <a:lnTo>
                  <a:pt x="104" y="0"/>
                </a:lnTo>
                <a:lnTo>
                  <a:pt x="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3" name="Freeform 336"/>
          <p:cNvSpPr>
            <a:spLocks noChangeAspect="1"/>
          </p:cNvSpPr>
          <p:nvPr/>
        </p:nvSpPr>
        <p:spPr bwMode="auto">
          <a:xfrm>
            <a:off x="8520368" y="3506153"/>
            <a:ext cx="13651" cy="45508"/>
          </a:xfrm>
          <a:custGeom>
            <a:avLst/>
            <a:gdLst>
              <a:gd name="T0" fmla="*/ 0 w 19"/>
              <a:gd name="T1" fmla="*/ 15107897 h 56"/>
              <a:gd name="T2" fmla="*/ 2261937 w 19"/>
              <a:gd name="T3" fmla="*/ 18001116 h 56"/>
              <a:gd name="T4" fmla="*/ 4775033 w 19"/>
              <a:gd name="T5" fmla="*/ 17358179 h 56"/>
              <a:gd name="T6" fmla="*/ 2764255 w 19"/>
              <a:gd name="T7" fmla="*/ 0 h 56"/>
              <a:gd name="T8" fmla="*/ 0 w 19"/>
              <a:gd name="T9" fmla="*/ 15107897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56">
                <a:moveTo>
                  <a:pt x="0" y="47"/>
                </a:moveTo>
                <a:lnTo>
                  <a:pt x="9" y="56"/>
                </a:lnTo>
                <a:lnTo>
                  <a:pt x="19" y="54"/>
                </a:lnTo>
                <a:lnTo>
                  <a:pt x="11" y="0"/>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4" name="Freeform 337"/>
          <p:cNvSpPr>
            <a:spLocks noChangeAspect="1"/>
          </p:cNvSpPr>
          <p:nvPr/>
        </p:nvSpPr>
        <p:spPr bwMode="auto">
          <a:xfrm>
            <a:off x="7981091" y="4270692"/>
            <a:ext cx="43234" cy="40957"/>
          </a:xfrm>
          <a:custGeom>
            <a:avLst/>
            <a:gdLst>
              <a:gd name="T0" fmla="*/ 0 w 58"/>
              <a:gd name="T1" fmla="*/ 14580904 h 56"/>
              <a:gd name="T2" fmla="*/ 6220339 w 58"/>
              <a:gd name="T3" fmla="*/ 2603897 h 56"/>
              <a:gd name="T4" fmla="*/ 13522905 w 58"/>
              <a:gd name="T5" fmla="*/ 0 h 56"/>
              <a:gd name="T6" fmla="*/ 15686320 w 58"/>
              <a:gd name="T7" fmla="*/ 11977007 h 56"/>
              <a:gd name="T8" fmla="*/ 0 w 58"/>
              <a:gd name="T9" fmla="*/ 1458090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56">
                <a:moveTo>
                  <a:pt x="0" y="56"/>
                </a:moveTo>
                <a:lnTo>
                  <a:pt x="23" y="10"/>
                </a:lnTo>
                <a:lnTo>
                  <a:pt x="50" y="0"/>
                </a:lnTo>
                <a:lnTo>
                  <a:pt x="58" y="46"/>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5" name="Freeform 338"/>
          <p:cNvSpPr>
            <a:spLocks noChangeAspect="1"/>
          </p:cNvSpPr>
          <p:nvPr/>
        </p:nvSpPr>
        <p:spPr bwMode="auto">
          <a:xfrm>
            <a:off x="6816080" y="3779204"/>
            <a:ext cx="159279" cy="116045"/>
          </a:xfrm>
          <a:custGeom>
            <a:avLst/>
            <a:gdLst>
              <a:gd name="T0" fmla="*/ 0 w 215"/>
              <a:gd name="T1" fmla="*/ 19680420 h 146"/>
              <a:gd name="T2" fmla="*/ 8548872 w 215"/>
              <a:gd name="T3" fmla="*/ 32288311 h 146"/>
              <a:gd name="T4" fmla="*/ 34996105 w 215"/>
              <a:gd name="T5" fmla="*/ 34748225 h 146"/>
              <a:gd name="T6" fmla="*/ 7480005 w 215"/>
              <a:gd name="T7" fmla="*/ 38745862 h 146"/>
              <a:gd name="T8" fmla="*/ 7480005 w 215"/>
              <a:gd name="T9" fmla="*/ 44896202 h 146"/>
              <a:gd name="T10" fmla="*/ 35263322 w 215"/>
              <a:gd name="T11" fmla="*/ 42436288 h 146"/>
              <a:gd name="T12" fmla="*/ 57436119 w 215"/>
              <a:gd name="T13" fmla="*/ 44896202 h 146"/>
              <a:gd name="T14" fmla="*/ 50757248 w 215"/>
              <a:gd name="T15" fmla="*/ 19680420 h 146"/>
              <a:gd name="T16" fmla="*/ 29386102 w 215"/>
              <a:gd name="T17" fmla="*/ 0 h 146"/>
              <a:gd name="T18" fmla="*/ 8548872 w 215"/>
              <a:gd name="T19" fmla="*/ 5842573 h 146"/>
              <a:gd name="T20" fmla="*/ 0 w 215"/>
              <a:gd name="T21" fmla="*/ 1968042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146">
                <a:moveTo>
                  <a:pt x="0" y="64"/>
                </a:moveTo>
                <a:lnTo>
                  <a:pt x="32" y="105"/>
                </a:lnTo>
                <a:lnTo>
                  <a:pt x="131" y="113"/>
                </a:lnTo>
                <a:lnTo>
                  <a:pt x="28" y="126"/>
                </a:lnTo>
                <a:lnTo>
                  <a:pt x="28" y="146"/>
                </a:lnTo>
                <a:lnTo>
                  <a:pt x="132" y="138"/>
                </a:lnTo>
                <a:lnTo>
                  <a:pt x="215" y="146"/>
                </a:lnTo>
                <a:lnTo>
                  <a:pt x="190" y="64"/>
                </a:lnTo>
                <a:lnTo>
                  <a:pt x="110" y="0"/>
                </a:lnTo>
                <a:lnTo>
                  <a:pt x="32" y="19"/>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6" name="Freeform 339"/>
          <p:cNvSpPr>
            <a:spLocks noChangeAspect="1"/>
          </p:cNvSpPr>
          <p:nvPr/>
        </p:nvSpPr>
        <p:spPr bwMode="auto">
          <a:xfrm>
            <a:off x="6925300" y="3968063"/>
            <a:ext cx="79640" cy="84192"/>
          </a:xfrm>
          <a:custGeom>
            <a:avLst/>
            <a:gdLst>
              <a:gd name="T0" fmla="*/ 0 w 106"/>
              <a:gd name="T1" fmla="*/ 9250670 h 104"/>
              <a:gd name="T2" fmla="*/ 3022418 w 106"/>
              <a:gd name="T3" fmla="*/ 22648017 h 104"/>
              <a:gd name="T4" fmla="*/ 17584641 w 106"/>
              <a:gd name="T5" fmla="*/ 33174545 h 104"/>
              <a:gd name="T6" fmla="*/ 29124971 w 106"/>
              <a:gd name="T7" fmla="*/ 16906378 h 104"/>
              <a:gd name="T8" fmla="*/ 19783049 w 106"/>
              <a:gd name="T9" fmla="*/ 0 h 104"/>
              <a:gd name="T10" fmla="*/ 0 w 106"/>
              <a:gd name="T11" fmla="*/ 925067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6" h="104">
                <a:moveTo>
                  <a:pt x="0" y="29"/>
                </a:moveTo>
                <a:lnTo>
                  <a:pt x="11" y="71"/>
                </a:lnTo>
                <a:lnTo>
                  <a:pt x="64" y="104"/>
                </a:lnTo>
                <a:lnTo>
                  <a:pt x="106" y="53"/>
                </a:lnTo>
                <a:lnTo>
                  <a:pt x="72"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7" name="Freeform 340"/>
          <p:cNvSpPr>
            <a:spLocks noChangeAspect="1"/>
          </p:cNvSpPr>
          <p:nvPr/>
        </p:nvSpPr>
        <p:spPr bwMode="auto">
          <a:xfrm>
            <a:off x="8281449" y="3911177"/>
            <a:ext cx="252573" cy="377719"/>
          </a:xfrm>
          <a:custGeom>
            <a:avLst/>
            <a:gdLst>
              <a:gd name="T0" fmla="*/ 0 w 355"/>
              <a:gd name="T1" fmla="*/ 138677374 h 471"/>
              <a:gd name="T2" fmla="*/ 0 w 355"/>
              <a:gd name="T3" fmla="*/ 98920907 h 471"/>
              <a:gd name="T4" fmla="*/ 6898615 w 355"/>
              <a:gd name="T5" fmla="*/ 87025355 h 471"/>
              <a:gd name="T6" fmla="*/ 33754965 w 355"/>
              <a:gd name="T7" fmla="*/ 75129803 h 471"/>
              <a:gd name="T8" fmla="*/ 59872214 w 355"/>
              <a:gd name="T9" fmla="*/ 42260794 h 471"/>
              <a:gd name="T10" fmla="*/ 26117248 w 355"/>
              <a:gd name="T11" fmla="*/ 31617405 h 471"/>
              <a:gd name="T12" fmla="*/ 15768830 w 355"/>
              <a:gd name="T13" fmla="*/ 11895552 h 471"/>
              <a:gd name="T14" fmla="*/ 19218137 w 355"/>
              <a:gd name="T15" fmla="*/ 5321974 h 471"/>
              <a:gd name="T16" fmla="*/ 32769662 w 355"/>
              <a:gd name="T17" fmla="*/ 17217526 h 471"/>
              <a:gd name="T18" fmla="*/ 83525458 w 355"/>
              <a:gd name="T19" fmla="*/ 0 h 471"/>
              <a:gd name="T20" fmla="*/ 87467666 w 355"/>
              <a:gd name="T21" fmla="*/ 17217526 h 471"/>
              <a:gd name="T22" fmla="*/ 56669108 w 355"/>
              <a:gd name="T23" fmla="*/ 86086512 h 471"/>
              <a:gd name="T24" fmla="*/ 4188409 w 355"/>
              <a:gd name="T25" fmla="*/ 147442517 h 471"/>
              <a:gd name="T26" fmla="*/ 0 w 355"/>
              <a:gd name="T27" fmla="*/ 138677374 h 4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5" h="471">
                <a:moveTo>
                  <a:pt x="0" y="443"/>
                </a:moveTo>
                <a:lnTo>
                  <a:pt x="0" y="316"/>
                </a:lnTo>
                <a:lnTo>
                  <a:pt x="28" y="278"/>
                </a:lnTo>
                <a:lnTo>
                  <a:pt x="137" y="240"/>
                </a:lnTo>
                <a:lnTo>
                  <a:pt x="243" y="135"/>
                </a:lnTo>
                <a:lnTo>
                  <a:pt x="106" y="101"/>
                </a:lnTo>
                <a:lnTo>
                  <a:pt x="64" y="38"/>
                </a:lnTo>
                <a:lnTo>
                  <a:pt x="78" y="17"/>
                </a:lnTo>
                <a:lnTo>
                  <a:pt x="133" y="55"/>
                </a:lnTo>
                <a:lnTo>
                  <a:pt x="339" y="0"/>
                </a:lnTo>
                <a:lnTo>
                  <a:pt x="355" y="55"/>
                </a:lnTo>
                <a:lnTo>
                  <a:pt x="230" y="275"/>
                </a:lnTo>
                <a:lnTo>
                  <a:pt x="17" y="471"/>
                </a:lnTo>
                <a:lnTo>
                  <a:pt x="0" y="4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8" name="Freeform 341"/>
          <p:cNvSpPr>
            <a:spLocks noChangeAspect="1"/>
          </p:cNvSpPr>
          <p:nvPr/>
        </p:nvSpPr>
        <p:spPr bwMode="auto">
          <a:xfrm>
            <a:off x="7878700" y="4675716"/>
            <a:ext cx="200236" cy="200236"/>
          </a:xfrm>
          <a:custGeom>
            <a:avLst/>
            <a:gdLst>
              <a:gd name="T0" fmla="*/ 0 w 273"/>
              <a:gd name="T1" fmla="*/ 23852523 h 251"/>
              <a:gd name="T2" fmla="*/ 15973390 w 273"/>
              <a:gd name="T3" fmla="*/ 24471989 h 251"/>
              <a:gd name="T4" fmla="*/ 31946780 w 273"/>
              <a:gd name="T5" fmla="*/ 10222589 h 251"/>
              <a:gd name="T6" fmla="*/ 32994274 w 273"/>
              <a:gd name="T7" fmla="*/ 4336822 h 251"/>
              <a:gd name="T8" fmla="*/ 46872676 w 273"/>
              <a:gd name="T9" fmla="*/ 0 h 251"/>
              <a:gd name="T10" fmla="*/ 69131031 w 273"/>
              <a:gd name="T11" fmla="*/ 8363633 h 251"/>
              <a:gd name="T12" fmla="*/ 71487509 w 273"/>
              <a:gd name="T13" fmla="*/ 19515700 h 251"/>
              <a:gd name="T14" fmla="*/ 70178014 w 273"/>
              <a:gd name="T15" fmla="*/ 48015057 h 251"/>
              <a:gd name="T16" fmla="*/ 58394600 w 273"/>
              <a:gd name="T17" fmla="*/ 77753347 h 251"/>
              <a:gd name="T18" fmla="*/ 37707742 w 273"/>
              <a:gd name="T19" fmla="*/ 72487046 h 251"/>
              <a:gd name="T20" fmla="*/ 25400326 w 273"/>
              <a:gd name="T21" fmla="*/ 65362346 h 251"/>
              <a:gd name="T22" fmla="*/ 0 w 273"/>
              <a:gd name="T23" fmla="*/ 23852523 h 2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3" h="251">
                <a:moveTo>
                  <a:pt x="0" y="77"/>
                </a:moveTo>
                <a:lnTo>
                  <a:pt x="61" y="79"/>
                </a:lnTo>
                <a:lnTo>
                  <a:pt x="122" y="33"/>
                </a:lnTo>
                <a:lnTo>
                  <a:pt x="126" y="14"/>
                </a:lnTo>
                <a:lnTo>
                  <a:pt x="179" y="0"/>
                </a:lnTo>
                <a:lnTo>
                  <a:pt x="264" y="27"/>
                </a:lnTo>
                <a:lnTo>
                  <a:pt x="273" y="63"/>
                </a:lnTo>
                <a:lnTo>
                  <a:pt x="268" y="155"/>
                </a:lnTo>
                <a:lnTo>
                  <a:pt x="223" y="251"/>
                </a:lnTo>
                <a:lnTo>
                  <a:pt x="144" y="234"/>
                </a:lnTo>
                <a:lnTo>
                  <a:pt x="97" y="211"/>
                </a:lnTo>
                <a:lnTo>
                  <a:pt x="0" y="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9" name="Freeform 342"/>
          <p:cNvSpPr>
            <a:spLocks noChangeAspect="1"/>
          </p:cNvSpPr>
          <p:nvPr/>
        </p:nvSpPr>
        <p:spPr bwMode="auto">
          <a:xfrm>
            <a:off x="7541939" y="4709847"/>
            <a:ext cx="336761" cy="354966"/>
          </a:xfrm>
          <a:custGeom>
            <a:avLst/>
            <a:gdLst>
              <a:gd name="T0" fmla="*/ 0 w 471"/>
              <a:gd name="T1" fmla="*/ 4394947 h 442"/>
              <a:gd name="T2" fmla="*/ 14432215 w 471"/>
              <a:gd name="T3" fmla="*/ 0 h 442"/>
              <a:gd name="T4" fmla="*/ 84603450 w 471"/>
              <a:gd name="T5" fmla="*/ 12871076 h 442"/>
              <a:gd name="T6" fmla="*/ 100777587 w 471"/>
              <a:gd name="T7" fmla="*/ 7220510 h 442"/>
              <a:gd name="T8" fmla="*/ 117200642 w 471"/>
              <a:gd name="T9" fmla="*/ 9731749 h 442"/>
              <a:gd name="T10" fmla="*/ 102768427 w 471"/>
              <a:gd name="T11" fmla="*/ 19777822 h 442"/>
              <a:gd name="T12" fmla="*/ 97293743 w 471"/>
              <a:gd name="T13" fmla="*/ 12871076 h 442"/>
              <a:gd name="T14" fmla="*/ 80870688 w 471"/>
              <a:gd name="T15" fmla="*/ 17579788 h 442"/>
              <a:gd name="T16" fmla="*/ 80870688 w 471"/>
              <a:gd name="T17" fmla="*/ 56821107 h 442"/>
              <a:gd name="T18" fmla="*/ 71913157 w 471"/>
              <a:gd name="T19" fmla="*/ 57135432 h 442"/>
              <a:gd name="T20" fmla="*/ 71913157 w 471"/>
              <a:gd name="T21" fmla="*/ 87586297 h 442"/>
              <a:gd name="T22" fmla="*/ 71913157 w 471"/>
              <a:gd name="T23" fmla="*/ 131850653 h 442"/>
              <a:gd name="T24" fmla="*/ 64448132 w 471"/>
              <a:gd name="T25" fmla="*/ 138756838 h 442"/>
              <a:gd name="T26" fmla="*/ 53499262 w 471"/>
              <a:gd name="T27" fmla="*/ 138756838 h 442"/>
              <a:gd name="T28" fmla="*/ 47527242 w 471"/>
              <a:gd name="T29" fmla="*/ 129338854 h 442"/>
              <a:gd name="T30" fmla="*/ 42301475 w 471"/>
              <a:gd name="T31" fmla="*/ 134361891 h 442"/>
              <a:gd name="T32" fmla="*/ 31104187 w 471"/>
              <a:gd name="T33" fmla="*/ 118979016 h 442"/>
              <a:gd name="T34" fmla="*/ 24883250 w 471"/>
              <a:gd name="T35" fmla="*/ 70634038 h 442"/>
              <a:gd name="T36" fmla="*/ 24883250 w 471"/>
              <a:gd name="T37" fmla="*/ 64669707 h 442"/>
              <a:gd name="T38" fmla="*/ 0 w 471"/>
              <a:gd name="T39" fmla="*/ 4394947 h 4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1" h="442">
                <a:moveTo>
                  <a:pt x="0" y="14"/>
                </a:moveTo>
                <a:lnTo>
                  <a:pt x="58" y="0"/>
                </a:lnTo>
                <a:lnTo>
                  <a:pt x="340" y="41"/>
                </a:lnTo>
                <a:lnTo>
                  <a:pt x="405" y="23"/>
                </a:lnTo>
                <a:lnTo>
                  <a:pt x="471" y="31"/>
                </a:lnTo>
                <a:lnTo>
                  <a:pt x="413" y="63"/>
                </a:lnTo>
                <a:lnTo>
                  <a:pt x="391" y="41"/>
                </a:lnTo>
                <a:lnTo>
                  <a:pt x="325" y="56"/>
                </a:lnTo>
                <a:lnTo>
                  <a:pt x="325" y="181"/>
                </a:lnTo>
                <a:lnTo>
                  <a:pt x="289" y="182"/>
                </a:lnTo>
                <a:lnTo>
                  <a:pt x="289" y="279"/>
                </a:lnTo>
                <a:lnTo>
                  <a:pt x="289" y="420"/>
                </a:lnTo>
                <a:lnTo>
                  <a:pt x="259" y="442"/>
                </a:lnTo>
                <a:lnTo>
                  <a:pt x="215" y="442"/>
                </a:lnTo>
                <a:lnTo>
                  <a:pt x="191" y="412"/>
                </a:lnTo>
                <a:lnTo>
                  <a:pt x="170" y="428"/>
                </a:lnTo>
                <a:lnTo>
                  <a:pt x="125" y="379"/>
                </a:lnTo>
                <a:lnTo>
                  <a:pt x="100" y="225"/>
                </a:lnTo>
                <a:lnTo>
                  <a:pt x="100" y="206"/>
                </a:lnTo>
                <a:lnTo>
                  <a:pt x="0" y="1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0" name="Freeform 343"/>
          <p:cNvSpPr>
            <a:spLocks noChangeAspect="1"/>
          </p:cNvSpPr>
          <p:nvPr/>
        </p:nvSpPr>
        <p:spPr bwMode="auto">
          <a:xfrm>
            <a:off x="6832009" y="3458368"/>
            <a:ext cx="207063" cy="193412"/>
          </a:xfrm>
          <a:custGeom>
            <a:avLst/>
            <a:gdLst>
              <a:gd name="T0" fmla="*/ 0 w 291"/>
              <a:gd name="T1" fmla="*/ 75240760 h 242"/>
              <a:gd name="T2" fmla="*/ 33762904 w 291"/>
              <a:gd name="T3" fmla="*/ 0 h 242"/>
              <a:gd name="T4" fmla="*/ 70976514 w 291"/>
              <a:gd name="T5" fmla="*/ 1243437 h 242"/>
              <a:gd name="T6" fmla="*/ 71715703 w 291"/>
              <a:gd name="T7" fmla="*/ 5285443 h 242"/>
              <a:gd name="T8" fmla="*/ 70976514 w 291"/>
              <a:gd name="T9" fmla="*/ 19276618 h 242"/>
              <a:gd name="T10" fmla="*/ 43621070 w 291"/>
              <a:gd name="T11" fmla="*/ 18654900 h 242"/>
              <a:gd name="T12" fmla="*/ 43128112 w 291"/>
              <a:gd name="T13" fmla="*/ 47880686 h 242"/>
              <a:gd name="T14" fmla="*/ 33516673 w 291"/>
              <a:gd name="T15" fmla="*/ 53166130 h 242"/>
              <a:gd name="T16" fmla="*/ 34009631 w 291"/>
              <a:gd name="T17" fmla="*/ 70888173 h 242"/>
              <a:gd name="T18" fmla="*/ 0 w 291"/>
              <a:gd name="T19" fmla="*/ 7524076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1" h="242">
                <a:moveTo>
                  <a:pt x="0" y="242"/>
                </a:moveTo>
                <a:lnTo>
                  <a:pt x="137" y="0"/>
                </a:lnTo>
                <a:lnTo>
                  <a:pt x="288" y="4"/>
                </a:lnTo>
                <a:lnTo>
                  <a:pt x="291" y="17"/>
                </a:lnTo>
                <a:lnTo>
                  <a:pt x="288" y="62"/>
                </a:lnTo>
                <a:lnTo>
                  <a:pt x="177" y="60"/>
                </a:lnTo>
                <a:lnTo>
                  <a:pt x="175" y="154"/>
                </a:lnTo>
                <a:lnTo>
                  <a:pt x="136" y="171"/>
                </a:lnTo>
                <a:lnTo>
                  <a:pt x="138" y="228"/>
                </a:lnTo>
                <a:lnTo>
                  <a:pt x="0" y="24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1" name="Freeform 344"/>
          <p:cNvSpPr>
            <a:spLocks noChangeAspect="1"/>
          </p:cNvSpPr>
          <p:nvPr/>
        </p:nvSpPr>
        <p:spPr bwMode="auto">
          <a:xfrm>
            <a:off x="7801336" y="3597170"/>
            <a:ext cx="416400" cy="543824"/>
          </a:xfrm>
          <a:custGeom>
            <a:avLst/>
            <a:gdLst>
              <a:gd name="T0" fmla="*/ 0 w 576"/>
              <a:gd name="T1" fmla="*/ 111075082 h 684"/>
              <a:gd name="T2" fmla="*/ 6868390 w 576"/>
              <a:gd name="T3" fmla="*/ 131998211 h 684"/>
              <a:gd name="T4" fmla="*/ 13227879 w 576"/>
              <a:gd name="T5" fmla="*/ 155074670 h 684"/>
              <a:gd name="T6" fmla="*/ 28236152 w 576"/>
              <a:gd name="T7" fmla="*/ 163382351 h 684"/>
              <a:gd name="T8" fmla="*/ 49858618 w 576"/>
              <a:gd name="T9" fmla="*/ 194458635 h 684"/>
              <a:gd name="T10" fmla="*/ 79112066 w 576"/>
              <a:gd name="T11" fmla="*/ 210458283 h 684"/>
              <a:gd name="T12" fmla="*/ 106330923 w 576"/>
              <a:gd name="T13" fmla="*/ 206458371 h 684"/>
              <a:gd name="T14" fmla="*/ 122865393 w 576"/>
              <a:gd name="T15" fmla="*/ 200304575 h 684"/>
              <a:gd name="T16" fmla="*/ 112944610 w 576"/>
              <a:gd name="T17" fmla="*/ 178151130 h 684"/>
              <a:gd name="T18" fmla="*/ 97427436 w 576"/>
              <a:gd name="T19" fmla="*/ 165228379 h 684"/>
              <a:gd name="T20" fmla="*/ 107602921 w 576"/>
              <a:gd name="T21" fmla="*/ 156920698 h 684"/>
              <a:gd name="T22" fmla="*/ 108620218 w 576"/>
              <a:gd name="T23" fmla="*/ 137228439 h 684"/>
              <a:gd name="T24" fmla="*/ 125918291 w 576"/>
              <a:gd name="T25" fmla="*/ 111382938 h 684"/>
              <a:gd name="T26" fmla="*/ 132786680 w 576"/>
              <a:gd name="T27" fmla="*/ 65845178 h 684"/>
              <a:gd name="T28" fmla="*/ 146522955 w 576"/>
              <a:gd name="T29" fmla="*/ 55691469 h 684"/>
              <a:gd name="T30" fmla="*/ 135839074 w 576"/>
              <a:gd name="T31" fmla="*/ 45845617 h 684"/>
              <a:gd name="T32" fmla="*/ 131768880 w 576"/>
              <a:gd name="T33" fmla="*/ 11999737 h 684"/>
              <a:gd name="T34" fmla="*/ 120321900 w 576"/>
              <a:gd name="T35" fmla="*/ 0 h 684"/>
              <a:gd name="T36" fmla="*/ 106330923 w 576"/>
              <a:gd name="T37" fmla="*/ 14461477 h 684"/>
              <a:gd name="T38" fmla="*/ 26709956 w 576"/>
              <a:gd name="T39" fmla="*/ 11691880 h 684"/>
              <a:gd name="T40" fmla="*/ 26709956 w 576"/>
              <a:gd name="T41" fmla="*/ 33230168 h 684"/>
              <a:gd name="T42" fmla="*/ 18824270 w 576"/>
              <a:gd name="T43" fmla="*/ 33845880 h 684"/>
              <a:gd name="T44" fmla="*/ 18824270 w 576"/>
              <a:gd name="T45" fmla="*/ 39999122 h 684"/>
              <a:gd name="T46" fmla="*/ 18315369 w 576"/>
              <a:gd name="T47" fmla="*/ 80306655 h 684"/>
              <a:gd name="T48" fmla="*/ 9411883 w 576"/>
              <a:gd name="T49" fmla="*/ 82460539 h 684"/>
              <a:gd name="T50" fmla="*/ 0 w 576"/>
              <a:gd name="T51" fmla="*/ 111075082 h 6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76" h="684">
                <a:moveTo>
                  <a:pt x="0" y="361"/>
                </a:moveTo>
                <a:lnTo>
                  <a:pt x="27" y="429"/>
                </a:lnTo>
                <a:lnTo>
                  <a:pt x="52" y="504"/>
                </a:lnTo>
                <a:lnTo>
                  <a:pt x="111" y="531"/>
                </a:lnTo>
                <a:lnTo>
                  <a:pt x="196" y="632"/>
                </a:lnTo>
                <a:lnTo>
                  <a:pt x="311" y="684"/>
                </a:lnTo>
                <a:lnTo>
                  <a:pt x="418" y="671"/>
                </a:lnTo>
                <a:lnTo>
                  <a:pt x="483" y="651"/>
                </a:lnTo>
                <a:lnTo>
                  <a:pt x="444" y="579"/>
                </a:lnTo>
                <a:lnTo>
                  <a:pt x="383" y="537"/>
                </a:lnTo>
                <a:lnTo>
                  <a:pt x="423" y="510"/>
                </a:lnTo>
                <a:lnTo>
                  <a:pt x="427" y="446"/>
                </a:lnTo>
                <a:lnTo>
                  <a:pt x="495" y="362"/>
                </a:lnTo>
                <a:lnTo>
                  <a:pt x="522" y="214"/>
                </a:lnTo>
                <a:lnTo>
                  <a:pt x="576" y="181"/>
                </a:lnTo>
                <a:lnTo>
                  <a:pt x="534" y="149"/>
                </a:lnTo>
                <a:lnTo>
                  <a:pt x="518" y="39"/>
                </a:lnTo>
                <a:lnTo>
                  <a:pt x="473" y="0"/>
                </a:lnTo>
                <a:lnTo>
                  <a:pt x="418" y="47"/>
                </a:lnTo>
                <a:lnTo>
                  <a:pt x="105" y="38"/>
                </a:lnTo>
                <a:lnTo>
                  <a:pt x="105" y="108"/>
                </a:lnTo>
                <a:lnTo>
                  <a:pt x="74" y="110"/>
                </a:lnTo>
                <a:lnTo>
                  <a:pt x="74" y="130"/>
                </a:lnTo>
                <a:lnTo>
                  <a:pt x="72" y="261"/>
                </a:lnTo>
                <a:lnTo>
                  <a:pt x="37" y="268"/>
                </a:lnTo>
                <a:lnTo>
                  <a:pt x="0" y="3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2" name="Freeform 345"/>
          <p:cNvSpPr>
            <a:spLocks noChangeAspect="1"/>
          </p:cNvSpPr>
          <p:nvPr/>
        </p:nvSpPr>
        <p:spPr bwMode="auto">
          <a:xfrm>
            <a:off x="8024328" y="4964696"/>
            <a:ext cx="31856" cy="45508"/>
          </a:xfrm>
          <a:custGeom>
            <a:avLst/>
            <a:gdLst>
              <a:gd name="T0" fmla="*/ 0 w 42"/>
              <a:gd name="T1" fmla="*/ 10330295 h 55"/>
              <a:gd name="T2" fmla="*/ 6440488 w 42"/>
              <a:gd name="T3" fmla="*/ 18328409 h 55"/>
              <a:gd name="T4" fmla="*/ 11760729 w 42"/>
              <a:gd name="T5" fmla="*/ 11663795 h 55"/>
              <a:gd name="T6" fmla="*/ 10640483 w 42"/>
              <a:gd name="T7" fmla="*/ 0 h 55"/>
              <a:gd name="T8" fmla="*/ 0 w 42"/>
              <a:gd name="T9" fmla="*/ 10330295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55">
                <a:moveTo>
                  <a:pt x="0" y="31"/>
                </a:moveTo>
                <a:lnTo>
                  <a:pt x="23" y="55"/>
                </a:lnTo>
                <a:lnTo>
                  <a:pt x="42" y="35"/>
                </a:lnTo>
                <a:lnTo>
                  <a:pt x="38" y="0"/>
                </a:lnTo>
                <a:lnTo>
                  <a:pt x="0" y="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3" name="Freeform 346"/>
          <p:cNvSpPr>
            <a:spLocks noChangeAspect="1"/>
          </p:cNvSpPr>
          <p:nvPr/>
        </p:nvSpPr>
        <p:spPr bwMode="auto">
          <a:xfrm>
            <a:off x="7997022" y="4266142"/>
            <a:ext cx="270773" cy="295804"/>
          </a:xfrm>
          <a:custGeom>
            <a:avLst/>
            <a:gdLst>
              <a:gd name="T0" fmla="*/ 0 w 374"/>
              <a:gd name="T1" fmla="*/ 36512800 h 371"/>
              <a:gd name="T2" fmla="*/ 765245 w 374"/>
              <a:gd name="T3" fmla="*/ 58482559 h 371"/>
              <a:gd name="T4" fmla="*/ 12246448 w 374"/>
              <a:gd name="T5" fmla="*/ 81071443 h 371"/>
              <a:gd name="T6" fmla="*/ 28830800 w 374"/>
              <a:gd name="T7" fmla="*/ 90663708 h 371"/>
              <a:gd name="T8" fmla="*/ 37505598 w 374"/>
              <a:gd name="T9" fmla="*/ 92829811 h 371"/>
              <a:gd name="T10" fmla="*/ 46945642 w 374"/>
              <a:gd name="T11" fmla="*/ 114799570 h 371"/>
              <a:gd name="T12" fmla="*/ 82409577 w 374"/>
              <a:gd name="T13" fmla="*/ 112014899 h 371"/>
              <a:gd name="T14" fmla="*/ 95421775 w 374"/>
              <a:gd name="T15" fmla="*/ 102422077 h 371"/>
              <a:gd name="T16" fmla="*/ 82154495 w 374"/>
              <a:gd name="T17" fmla="*/ 57244865 h 371"/>
              <a:gd name="T18" fmla="*/ 85471568 w 374"/>
              <a:gd name="T19" fmla="*/ 39916596 h 371"/>
              <a:gd name="T20" fmla="*/ 40056921 w 374"/>
              <a:gd name="T21" fmla="*/ 0 h 371"/>
              <a:gd name="T22" fmla="*/ 28065050 w 374"/>
              <a:gd name="T23" fmla="*/ 19803656 h 371"/>
              <a:gd name="T24" fmla="*/ 22707323 w 374"/>
              <a:gd name="T25" fmla="*/ 14543597 h 371"/>
              <a:gd name="T26" fmla="*/ 19390756 w 374"/>
              <a:gd name="T27" fmla="*/ 19185087 h 371"/>
              <a:gd name="T28" fmla="*/ 18880088 w 374"/>
              <a:gd name="T29" fmla="*/ 0 h 371"/>
              <a:gd name="T30" fmla="*/ 7143803 w 374"/>
              <a:gd name="T31" fmla="*/ 928409 h 371"/>
              <a:gd name="T32" fmla="*/ 9184962 w 374"/>
              <a:gd name="T33" fmla="*/ 15162165 h 371"/>
              <a:gd name="T34" fmla="*/ 9695125 w 374"/>
              <a:gd name="T35" fmla="*/ 24135862 h 371"/>
              <a:gd name="T36" fmla="*/ 0 w 374"/>
              <a:gd name="T37" fmla="*/ 36512800 h 3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 h="371">
                <a:moveTo>
                  <a:pt x="0" y="118"/>
                </a:moveTo>
                <a:lnTo>
                  <a:pt x="3" y="189"/>
                </a:lnTo>
                <a:lnTo>
                  <a:pt x="48" y="262"/>
                </a:lnTo>
                <a:lnTo>
                  <a:pt x="113" y="293"/>
                </a:lnTo>
                <a:lnTo>
                  <a:pt x="147" y="300"/>
                </a:lnTo>
                <a:lnTo>
                  <a:pt x="184" y="371"/>
                </a:lnTo>
                <a:lnTo>
                  <a:pt x="323" y="362"/>
                </a:lnTo>
                <a:lnTo>
                  <a:pt x="374" y="331"/>
                </a:lnTo>
                <a:lnTo>
                  <a:pt x="322" y="185"/>
                </a:lnTo>
                <a:lnTo>
                  <a:pt x="335" y="129"/>
                </a:lnTo>
                <a:lnTo>
                  <a:pt x="157" y="0"/>
                </a:lnTo>
                <a:lnTo>
                  <a:pt x="110" y="64"/>
                </a:lnTo>
                <a:lnTo>
                  <a:pt x="89" y="47"/>
                </a:lnTo>
                <a:lnTo>
                  <a:pt x="76" y="62"/>
                </a:lnTo>
                <a:lnTo>
                  <a:pt x="74" y="0"/>
                </a:lnTo>
                <a:lnTo>
                  <a:pt x="28" y="3"/>
                </a:lnTo>
                <a:lnTo>
                  <a:pt x="36" y="49"/>
                </a:lnTo>
                <a:lnTo>
                  <a:pt x="38" y="78"/>
                </a:lnTo>
                <a:lnTo>
                  <a:pt x="0" y="1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4" name="Freeform 347"/>
          <p:cNvSpPr>
            <a:spLocks noChangeAspect="1"/>
          </p:cNvSpPr>
          <p:nvPr/>
        </p:nvSpPr>
        <p:spPr bwMode="auto">
          <a:xfrm>
            <a:off x="7248410" y="3929380"/>
            <a:ext cx="52335" cy="145627"/>
          </a:xfrm>
          <a:custGeom>
            <a:avLst/>
            <a:gdLst>
              <a:gd name="T0" fmla="*/ 0 w 74"/>
              <a:gd name="T1" fmla="*/ 0 h 177"/>
              <a:gd name="T2" fmla="*/ 9251605 w 74"/>
              <a:gd name="T3" fmla="*/ 2965342 h 177"/>
              <a:gd name="T4" fmla="*/ 18016205 w 74"/>
              <a:gd name="T5" fmla="*/ 56342653 h 177"/>
              <a:gd name="T6" fmla="*/ 11929883 w 74"/>
              <a:gd name="T7" fmla="*/ 58319548 h 177"/>
              <a:gd name="T8" fmla="*/ 0 w 74"/>
              <a:gd name="T9" fmla="*/ 0 h 1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177">
                <a:moveTo>
                  <a:pt x="0" y="0"/>
                </a:moveTo>
                <a:lnTo>
                  <a:pt x="38" y="9"/>
                </a:lnTo>
                <a:lnTo>
                  <a:pt x="74" y="171"/>
                </a:lnTo>
                <a:lnTo>
                  <a:pt x="49" y="177"/>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5" name="Freeform 348"/>
          <p:cNvSpPr>
            <a:spLocks noChangeAspect="1"/>
          </p:cNvSpPr>
          <p:nvPr/>
        </p:nvSpPr>
        <p:spPr bwMode="auto">
          <a:xfrm>
            <a:off x="7997022" y="4129617"/>
            <a:ext cx="136526" cy="145627"/>
          </a:xfrm>
          <a:custGeom>
            <a:avLst/>
            <a:gdLst>
              <a:gd name="T0" fmla="*/ 0 w 185"/>
              <a:gd name="T1" fmla="*/ 56407432 h 183"/>
              <a:gd name="T2" fmla="*/ 7157136 w 185"/>
              <a:gd name="T3" fmla="*/ 53325010 h 183"/>
              <a:gd name="T4" fmla="*/ 19351196 w 185"/>
              <a:gd name="T5" fmla="*/ 52400616 h 183"/>
              <a:gd name="T6" fmla="*/ 19881507 w 185"/>
              <a:gd name="T7" fmla="*/ 44694562 h 183"/>
              <a:gd name="T8" fmla="*/ 38967547 w 185"/>
              <a:gd name="T9" fmla="*/ 40070929 h 183"/>
              <a:gd name="T10" fmla="*/ 49040878 w 185"/>
              <a:gd name="T11" fmla="*/ 20960136 h 183"/>
              <a:gd name="T12" fmla="*/ 38967547 w 185"/>
              <a:gd name="T13" fmla="*/ 0 h 183"/>
              <a:gd name="T14" fmla="*/ 10603642 w 185"/>
              <a:gd name="T15" fmla="*/ 4006815 h 183"/>
              <a:gd name="T16" fmla="*/ 14049632 w 185"/>
              <a:gd name="T17" fmla="*/ 19418925 h 183"/>
              <a:gd name="T18" fmla="*/ 7952603 w 185"/>
              <a:gd name="T19" fmla="*/ 29590584 h 183"/>
              <a:gd name="T20" fmla="*/ 0 w 185"/>
              <a:gd name="T21" fmla="*/ 56407432 h 1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5" h="183">
                <a:moveTo>
                  <a:pt x="0" y="183"/>
                </a:moveTo>
                <a:lnTo>
                  <a:pt x="27" y="173"/>
                </a:lnTo>
                <a:lnTo>
                  <a:pt x="73" y="170"/>
                </a:lnTo>
                <a:lnTo>
                  <a:pt x="75" y="145"/>
                </a:lnTo>
                <a:lnTo>
                  <a:pt x="147" y="130"/>
                </a:lnTo>
                <a:lnTo>
                  <a:pt x="185" y="68"/>
                </a:lnTo>
                <a:lnTo>
                  <a:pt x="147" y="0"/>
                </a:lnTo>
                <a:lnTo>
                  <a:pt x="40" y="13"/>
                </a:lnTo>
                <a:lnTo>
                  <a:pt x="53" y="63"/>
                </a:lnTo>
                <a:lnTo>
                  <a:pt x="30" y="96"/>
                </a:lnTo>
                <a:lnTo>
                  <a:pt x="0" y="1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6" name="Freeform 349"/>
          <p:cNvSpPr>
            <a:spLocks noChangeAspect="1"/>
          </p:cNvSpPr>
          <p:nvPr/>
        </p:nvSpPr>
        <p:spPr bwMode="auto">
          <a:xfrm>
            <a:off x="7867323" y="3342323"/>
            <a:ext cx="277600" cy="288977"/>
          </a:xfrm>
          <a:custGeom>
            <a:avLst/>
            <a:gdLst>
              <a:gd name="T0" fmla="*/ 0 w 389"/>
              <a:gd name="T1" fmla="*/ 18306370 h 365"/>
              <a:gd name="T2" fmla="*/ 3966106 w 389"/>
              <a:gd name="T3" fmla="*/ 108616946 h 365"/>
              <a:gd name="T4" fmla="*/ 81553605 w 389"/>
              <a:gd name="T5" fmla="*/ 111362736 h 365"/>
              <a:gd name="T6" fmla="*/ 95187528 w 389"/>
              <a:gd name="T7" fmla="*/ 97022875 h 365"/>
              <a:gd name="T8" fmla="*/ 96426750 w 389"/>
              <a:gd name="T9" fmla="*/ 87259331 h 365"/>
              <a:gd name="T10" fmla="*/ 67424292 w 389"/>
              <a:gd name="T11" fmla="*/ 23493045 h 365"/>
              <a:gd name="T12" fmla="*/ 81553605 w 389"/>
              <a:gd name="T13" fmla="*/ 43934845 h 365"/>
              <a:gd name="T14" fmla="*/ 88990426 w 389"/>
              <a:gd name="T15" fmla="*/ 26543739 h 365"/>
              <a:gd name="T16" fmla="*/ 81553605 w 389"/>
              <a:gd name="T17" fmla="*/ 4271413 h 365"/>
              <a:gd name="T18" fmla="*/ 63706130 w 389"/>
              <a:gd name="T19" fmla="*/ 7627562 h 365"/>
              <a:gd name="T20" fmla="*/ 63210242 w 389"/>
              <a:gd name="T21" fmla="*/ 1525623 h 365"/>
              <a:gd name="T22" fmla="*/ 53790866 w 389"/>
              <a:gd name="T23" fmla="*/ 1525623 h 365"/>
              <a:gd name="T24" fmla="*/ 37678500 w 389"/>
              <a:gd name="T25" fmla="*/ 9763544 h 365"/>
              <a:gd name="T26" fmla="*/ 3966106 w 389"/>
              <a:gd name="T27" fmla="*/ 0 h 365"/>
              <a:gd name="T28" fmla="*/ 0 w 389"/>
              <a:gd name="T29" fmla="*/ 18306370 h 3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9" h="365">
                <a:moveTo>
                  <a:pt x="0" y="60"/>
                </a:moveTo>
                <a:lnTo>
                  <a:pt x="16" y="356"/>
                </a:lnTo>
                <a:lnTo>
                  <a:pt x="329" y="365"/>
                </a:lnTo>
                <a:lnTo>
                  <a:pt x="384" y="318"/>
                </a:lnTo>
                <a:lnTo>
                  <a:pt x="389" y="286"/>
                </a:lnTo>
                <a:lnTo>
                  <a:pt x="272" y="77"/>
                </a:lnTo>
                <a:lnTo>
                  <a:pt x="329" y="144"/>
                </a:lnTo>
                <a:lnTo>
                  <a:pt x="359" y="87"/>
                </a:lnTo>
                <a:lnTo>
                  <a:pt x="329" y="14"/>
                </a:lnTo>
                <a:lnTo>
                  <a:pt x="257" y="25"/>
                </a:lnTo>
                <a:lnTo>
                  <a:pt x="255" y="5"/>
                </a:lnTo>
                <a:lnTo>
                  <a:pt x="217" y="5"/>
                </a:lnTo>
                <a:lnTo>
                  <a:pt x="152" y="32"/>
                </a:lnTo>
                <a:lnTo>
                  <a:pt x="16" y="0"/>
                </a:lnTo>
                <a:lnTo>
                  <a:pt x="0" y="6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7" name="Freeform 350"/>
          <p:cNvSpPr>
            <a:spLocks noChangeAspect="1"/>
          </p:cNvSpPr>
          <p:nvPr/>
        </p:nvSpPr>
        <p:spPr bwMode="auto">
          <a:xfrm>
            <a:off x="7127813" y="3826985"/>
            <a:ext cx="186584" cy="150177"/>
          </a:xfrm>
          <a:custGeom>
            <a:avLst/>
            <a:gdLst>
              <a:gd name="T0" fmla="*/ 0 w 262"/>
              <a:gd name="T1" fmla="*/ 49262999 h 190"/>
              <a:gd name="T2" fmla="*/ 4443340 w 262"/>
              <a:gd name="T3" fmla="*/ 55649311 h 190"/>
              <a:gd name="T4" fmla="*/ 21723823 w 262"/>
              <a:gd name="T5" fmla="*/ 57777898 h 190"/>
              <a:gd name="T6" fmla="*/ 19995774 w 262"/>
              <a:gd name="T7" fmla="*/ 43181638 h 190"/>
              <a:gd name="T8" fmla="*/ 42953775 w 262"/>
              <a:gd name="T9" fmla="*/ 40444804 h 190"/>
              <a:gd name="T10" fmla="*/ 52334325 w 262"/>
              <a:gd name="T11" fmla="*/ 43181638 h 190"/>
              <a:gd name="T12" fmla="*/ 64677598 w 262"/>
              <a:gd name="T13" fmla="*/ 32233753 h 190"/>
              <a:gd name="T14" fmla="*/ 48137920 w 262"/>
              <a:gd name="T15" fmla="*/ 10339087 h 190"/>
              <a:gd name="T16" fmla="*/ 46162937 w 262"/>
              <a:gd name="T17" fmla="*/ 0 h 190"/>
              <a:gd name="T18" fmla="*/ 10861663 w 262"/>
              <a:gd name="T19" fmla="*/ 18853986 h 190"/>
              <a:gd name="T20" fmla="*/ 0 w 262"/>
              <a:gd name="T21" fmla="*/ 49262999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2" h="190">
                <a:moveTo>
                  <a:pt x="0" y="162"/>
                </a:moveTo>
                <a:lnTo>
                  <a:pt x="18" y="183"/>
                </a:lnTo>
                <a:lnTo>
                  <a:pt x="88" y="190"/>
                </a:lnTo>
                <a:lnTo>
                  <a:pt x="81" y="142"/>
                </a:lnTo>
                <a:lnTo>
                  <a:pt x="174" y="133"/>
                </a:lnTo>
                <a:lnTo>
                  <a:pt x="212" y="142"/>
                </a:lnTo>
                <a:lnTo>
                  <a:pt x="262" y="106"/>
                </a:lnTo>
                <a:lnTo>
                  <a:pt x="195" y="34"/>
                </a:lnTo>
                <a:lnTo>
                  <a:pt x="187" y="0"/>
                </a:lnTo>
                <a:lnTo>
                  <a:pt x="44" y="62"/>
                </a:lnTo>
                <a:lnTo>
                  <a:pt x="0" y="1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8" name="Freeform 351"/>
          <p:cNvSpPr>
            <a:spLocks noChangeAspect="1"/>
          </p:cNvSpPr>
          <p:nvPr/>
        </p:nvSpPr>
        <p:spPr bwMode="auto">
          <a:xfrm>
            <a:off x="7801336" y="4464103"/>
            <a:ext cx="293529" cy="273050"/>
          </a:xfrm>
          <a:custGeom>
            <a:avLst/>
            <a:gdLst>
              <a:gd name="T0" fmla="*/ 0 w 409"/>
              <a:gd name="T1" fmla="*/ 52420093 h 339"/>
              <a:gd name="T2" fmla="*/ 0 w 409"/>
              <a:gd name="T3" fmla="*/ 93472000 h 339"/>
              <a:gd name="T4" fmla="*/ 10780108 w 409"/>
              <a:gd name="T5" fmla="*/ 103893305 h 339"/>
              <a:gd name="T6" fmla="*/ 27326297 w 409"/>
              <a:gd name="T7" fmla="*/ 106419257 h 339"/>
              <a:gd name="T8" fmla="*/ 42619229 w 409"/>
              <a:gd name="T9" fmla="*/ 107050885 h 339"/>
              <a:gd name="T10" fmla="*/ 57912161 w 409"/>
              <a:gd name="T11" fmla="*/ 92524558 h 339"/>
              <a:gd name="T12" fmla="*/ 58915067 w 409"/>
              <a:gd name="T13" fmla="*/ 86524650 h 339"/>
              <a:gd name="T14" fmla="*/ 72202188 w 409"/>
              <a:gd name="T15" fmla="*/ 82103814 h 339"/>
              <a:gd name="T16" fmla="*/ 69695175 w 409"/>
              <a:gd name="T17" fmla="*/ 76419721 h 339"/>
              <a:gd name="T18" fmla="*/ 97523174 w 409"/>
              <a:gd name="T19" fmla="*/ 65683164 h 339"/>
              <a:gd name="T20" fmla="*/ 93762404 w 409"/>
              <a:gd name="T21" fmla="*/ 60314885 h 339"/>
              <a:gd name="T22" fmla="*/ 102537201 w 409"/>
              <a:gd name="T23" fmla="*/ 27788836 h 339"/>
              <a:gd name="T24" fmla="*/ 95768215 w 409"/>
              <a:gd name="T25" fmla="*/ 13578885 h 339"/>
              <a:gd name="T26" fmla="*/ 79472377 w 409"/>
              <a:gd name="T27" fmla="*/ 3789208 h 339"/>
              <a:gd name="T28" fmla="*/ 75210905 w 409"/>
              <a:gd name="T29" fmla="*/ 0 h 339"/>
              <a:gd name="T30" fmla="*/ 59416269 w 409"/>
              <a:gd name="T31" fmla="*/ 10104929 h 339"/>
              <a:gd name="T32" fmla="*/ 57661310 w 409"/>
              <a:gd name="T33" fmla="*/ 38525956 h 339"/>
              <a:gd name="T34" fmla="*/ 67439013 w 409"/>
              <a:gd name="T35" fmla="*/ 43894235 h 339"/>
              <a:gd name="T36" fmla="*/ 67689364 w 409"/>
              <a:gd name="T37" fmla="*/ 55578235 h 339"/>
              <a:gd name="T38" fmla="*/ 17799946 w 409"/>
              <a:gd name="T39" fmla="*/ 29683721 h 339"/>
              <a:gd name="T40" fmla="*/ 19304054 w 409"/>
              <a:gd name="T41" fmla="*/ 52420093 h 339"/>
              <a:gd name="T42" fmla="*/ 0 w 409"/>
              <a:gd name="T43" fmla="*/ 52420093 h 3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09" h="339">
                <a:moveTo>
                  <a:pt x="0" y="166"/>
                </a:moveTo>
                <a:lnTo>
                  <a:pt x="0" y="296"/>
                </a:lnTo>
                <a:lnTo>
                  <a:pt x="43" y="329"/>
                </a:lnTo>
                <a:lnTo>
                  <a:pt x="109" y="337"/>
                </a:lnTo>
                <a:lnTo>
                  <a:pt x="170" y="339"/>
                </a:lnTo>
                <a:lnTo>
                  <a:pt x="231" y="293"/>
                </a:lnTo>
                <a:lnTo>
                  <a:pt x="235" y="274"/>
                </a:lnTo>
                <a:lnTo>
                  <a:pt x="288" y="260"/>
                </a:lnTo>
                <a:lnTo>
                  <a:pt x="278" y="242"/>
                </a:lnTo>
                <a:lnTo>
                  <a:pt x="389" y="208"/>
                </a:lnTo>
                <a:lnTo>
                  <a:pt x="374" y="191"/>
                </a:lnTo>
                <a:lnTo>
                  <a:pt x="409" y="88"/>
                </a:lnTo>
                <a:lnTo>
                  <a:pt x="382" y="43"/>
                </a:lnTo>
                <a:lnTo>
                  <a:pt x="317" y="12"/>
                </a:lnTo>
                <a:lnTo>
                  <a:pt x="300" y="0"/>
                </a:lnTo>
                <a:lnTo>
                  <a:pt x="237" y="32"/>
                </a:lnTo>
                <a:lnTo>
                  <a:pt x="230" y="122"/>
                </a:lnTo>
                <a:lnTo>
                  <a:pt x="269" y="139"/>
                </a:lnTo>
                <a:lnTo>
                  <a:pt x="270" y="176"/>
                </a:lnTo>
                <a:lnTo>
                  <a:pt x="71" y="94"/>
                </a:lnTo>
                <a:lnTo>
                  <a:pt x="77" y="166"/>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9" name="Freeform 352"/>
          <p:cNvSpPr>
            <a:spLocks noChangeAspect="1"/>
          </p:cNvSpPr>
          <p:nvPr/>
        </p:nvSpPr>
        <p:spPr bwMode="auto">
          <a:xfrm>
            <a:off x="7667085" y="4857751"/>
            <a:ext cx="407301" cy="364068"/>
          </a:xfrm>
          <a:custGeom>
            <a:avLst/>
            <a:gdLst>
              <a:gd name="T0" fmla="*/ 0 w 568"/>
              <a:gd name="T1" fmla="*/ 74792114 h 455"/>
              <a:gd name="T2" fmla="*/ 5256015 w 568"/>
              <a:gd name="T3" fmla="*/ 69805899 h 455"/>
              <a:gd name="T4" fmla="*/ 11262961 w 568"/>
              <a:gd name="T5" fmla="*/ 79154774 h 455"/>
              <a:gd name="T6" fmla="*/ 22275778 w 568"/>
              <a:gd name="T7" fmla="*/ 79154774 h 455"/>
              <a:gd name="T8" fmla="*/ 29784085 w 568"/>
              <a:gd name="T9" fmla="*/ 72299007 h 455"/>
              <a:gd name="T10" fmla="*/ 29784085 w 568"/>
              <a:gd name="T11" fmla="*/ 28358681 h 455"/>
              <a:gd name="T12" fmla="*/ 37292892 w 568"/>
              <a:gd name="T13" fmla="*/ 39577666 h 455"/>
              <a:gd name="T14" fmla="*/ 37042248 w 568"/>
              <a:gd name="T15" fmla="*/ 51419648 h 455"/>
              <a:gd name="T16" fmla="*/ 49056139 w 568"/>
              <a:gd name="T17" fmla="*/ 51108149 h 455"/>
              <a:gd name="T18" fmla="*/ 59318026 w 568"/>
              <a:gd name="T19" fmla="*/ 37707556 h 455"/>
              <a:gd name="T20" fmla="*/ 78339937 w 568"/>
              <a:gd name="T21" fmla="*/ 37707556 h 455"/>
              <a:gd name="T22" fmla="*/ 111377888 w 568"/>
              <a:gd name="T23" fmla="*/ 0 h 455"/>
              <a:gd name="T24" fmla="*/ 131150230 w 568"/>
              <a:gd name="T25" fmla="*/ 5297714 h 455"/>
              <a:gd name="T26" fmla="*/ 134404096 w 568"/>
              <a:gd name="T27" fmla="*/ 40512163 h 455"/>
              <a:gd name="T28" fmla="*/ 124893141 w 568"/>
              <a:gd name="T29" fmla="*/ 50173095 h 455"/>
              <a:gd name="T30" fmla="*/ 130649943 w 568"/>
              <a:gd name="T31" fmla="*/ 57652418 h 455"/>
              <a:gd name="T32" fmla="*/ 135405170 w 568"/>
              <a:gd name="T33" fmla="*/ 51419648 h 455"/>
              <a:gd name="T34" fmla="*/ 142163047 w 568"/>
              <a:gd name="T35" fmla="*/ 51419648 h 455"/>
              <a:gd name="T36" fmla="*/ 138659037 w 568"/>
              <a:gd name="T37" fmla="*/ 72299007 h 455"/>
              <a:gd name="T38" fmla="*/ 117885121 w 568"/>
              <a:gd name="T39" fmla="*/ 104397349 h 455"/>
              <a:gd name="T40" fmla="*/ 92105833 w 568"/>
              <a:gd name="T41" fmla="*/ 132133033 h 455"/>
              <a:gd name="T42" fmla="*/ 72833779 w 568"/>
              <a:gd name="T43" fmla="*/ 141481908 h 455"/>
              <a:gd name="T44" fmla="*/ 16769119 w 568"/>
              <a:gd name="T45" fmla="*/ 141793407 h 455"/>
              <a:gd name="T46" fmla="*/ 12264035 w 568"/>
              <a:gd name="T47" fmla="*/ 125900264 h 455"/>
              <a:gd name="T48" fmla="*/ 14516827 w 568"/>
              <a:gd name="T49" fmla="*/ 113123226 h 455"/>
              <a:gd name="T50" fmla="*/ 0 w 568"/>
              <a:gd name="T51" fmla="*/ 74792114 h 4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8" h="455">
                <a:moveTo>
                  <a:pt x="0" y="240"/>
                </a:moveTo>
                <a:lnTo>
                  <a:pt x="21" y="224"/>
                </a:lnTo>
                <a:lnTo>
                  <a:pt x="45" y="254"/>
                </a:lnTo>
                <a:lnTo>
                  <a:pt x="89" y="254"/>
                </a:lnTo>
                <a:lnTo>
                  <a:pt x="119" y="232"/>
                </a:lnTo>
                <a:lnTo>
                  <a:pt x="119" y="91"/>
                </a:lnTo>
                <a:lnTo>
                  <a:pt x="149" y="127"/>
                </a:lnTo>
                <a:lnTo>
                  <a:pt x="148" y="165"/>
                </a:lnTo>
                <a:lnTo>
                  <a:pt x="196" y="164"/>
                </a:lnTo>
                <a:lnTo>
                  <a:pt x="237" y="121"/>
                </a:lnTo>
                <a:lnTo>
                  <a:pt x="313" y="121"/>
                </a:lnTo>
                <a:lnTo>
                  <a:pt x="445" y="0"/>
                </a:lnTo>
                <a:lnTo>
                  <a:pt x="524" y="17"/>
                </a:lnTo>
                <a:lnTo>
                  <a:pt x="537" y="130"/>
                </a:lnTo>
                <a:lnTo>
                  <a:pt x="499" y="161"/>
                </a:lnTo>
                <a:lnTo>
                  <a:pt x="522" y="185"/>
                </a:lnTo>
                <a:lnTo>
                  <a:pt x="541" y="165"/>
                </a:lnTo>
                <a:lnTo>
                  <a:pt x="568" y="165"/>
                </a:lnTo>
                <a:lnTo>
                  <a:pt x="554" y="232"/>
                </a:lnTo>
                <a:lnTo>
                  <a:pt x="471" y="335"/>
                </a:lnTo>
                <a:lnTo>
                  <a:pt x="368" y="424"/>
                </a:lnTo>
                <a:lnTo>
                  <a:pt x="291" y="454"/>
                </a:lnTo>
                <a:lnTo>
                  <a:pt x="67" y="455"/>
                </a:lnTo>
                <a:lnTo>
                  <a:pt x="49" y="404"/>
                </a:lnTo>
                <a:lnTo>
                  <a:pt x="58" y="363"/>
                </a:lnTo>
                <a:lnTo>
                  <a:pt x="0" y="2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0" name="Freeform 353"/>
          <p:cNvSpPr>
            <a:spLocks noChangeAspect="1"/>
          </p:cNvSpPr>
          <p:nvPr/>
        </p:nvSpPr>
        <p:spPr bwMode="auto">
          <a:xfrm>
            <a:off x="7928759" y="5053436"/>
            <a:ext cx="61436" cy="65986"/>
          </a:xfrm>
          <a:custGeom>
            <a:avLst/>
            <a:gdLst>
              <a:gd name="T0" fmla="*/ 0 w 80"/>
              <a:gd name="T1" fmla="*/ 12314898 h 84"/>
              <a:gd name="T2" fmla="*/ 8611512 w 80"/>
              <a:gd name="T3" fmla="*/ 25231016 h 84"/>
              <a:gd name="T4" fmla="*/ 22964388 w 80"/>
              <a:gd name="T5" fmla="*/ 12314898 h 84"/>
              <a:gd name="T6" fmla="*/ 16362033 w 80"/>
              <a:gd name="T7" fmla="*/ 0 h 84"/>
              <a:gd name="T8" fmla="*/ 0 w 80"/>
              <a:gd name="T9" fmla="*/ 12314898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84">
                <a:moveTo>
                  <a:pt x="0" y="41"/>
                </a:moveTo>
                <a:lnTo>
                  <a:pt x="30" y="84"/>
                </a:lnTo>
                <a:lnTo>
                  <a:pt x="80" y="41"/>
                </a:lnTo>
                <a:lnTo>
                  <a:pt x="57" y="0"/>
                </a:lnTo>
                <a:lnTo>
                  <a:pt x="0" y="4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1" name="Freeform 354"/>
          <p:cNvSpPr>
            <a:spLocks noChangeAspect="1"/>
          </p:cNvSpPr>
          <p:nvPr/>
        </p:nvSpPr>
        <p:spPr bwMode="auto">
          <a:xfrm>
            <a:off x="8354262" y="2989634"/>
            <a:ext cx="154729" cy="134252"/>
          </a:xfrm>
          <a:custGeom>
            <a:avLst/>
            <a:gdLst>
              <a:gd name="T0" fmla="*/ 20548511 w 213"/>
              <a:gd name="T1" fmla="*/ 2344823 h 173"/>
              <a:gd name="T2" fmla="*/ 23373456 w 213"/>
              <a:gd name="T3" fmla="*/ 2344823 h 173"/>
              <a:gd name="T4" fmla="*/ 31592860 w 213"/>
              <a:gd name="T5" fmla="*/ 4689647 h 173"/>
              <a:gd name="T6" fmla="*/ 39812264 w 213"/>
              <a:gd name="T7" fmla="*/ 11138317 h 173"/>
              <a:gd name="T8" fmla="*/ 44435869 w 213"/>
              <a:gd name="T9" fmla="*/ 19346011 h 173"/>
              <a:gd name="T10" fmla="*/ 54709871 w 213"/>
              <a:gd name="T11" fmla="*/ 28725847 h 173"/>
              <a:gd name="T12" fmla="*/ 49058967 w 213"/>
              <a:gd name="T13" fmla="*/ 30777229 h 173"/>
              <a:gd name="T14" fmla="*/ 45463168 w 213"/>
              <a:gd name="T15" fmla="*/ 36932999 h 173"/>
              <a:gd name="T16" fmla="*/ 44692820 w 213"/>
              <a:gd name="T17" fmla="*/ 39864164 h 173"/>
              <a:gd name="T18" fmla="*/ 42637716 w 213"/>
              <a:gd name="T19" fmla="*/ 50709581 h 173"/>
              <a:gd name="T20" fmla="*/ 35189166 w 213"/>
              <a:gd name="T21" fmla="*/ 47778417 h 173"/>
              <a:gd name="T22" fmla="*/ 33391013 w 213"/>
              <a:gd name="T23" fmla="*/ 38105682 h 173"/>
              <a:gd name="T24" fmla="*/ 26198908 w 213"/>
              <a:gd name="T25" fmla="*/ 41916087 h 173"/>
              <a:gd name="T26" fmla="*/ 18236455 w 213"/>
              <a:gd name="T27" fmla="*/ 47485517 h 173"/>
              <a:gd name="T28" fmla="*/ 13870308 w 213"/>
              <a:gd name="T29" fmla="*/ 46019934 h 173"/>
              <a:gd name="T30" fmla="*/ 9760606 w 213"/>
              <a:gd name="T31" fmla="*/ 41329746 h 173"/>
              <a:gd name="T32" fmla="*/ 7448550 w 213"/>
              <a:gd name="T33" fmla="*/ 36932999 h 173"/>
              <a:gd name="T34" fmla="*/ 10530953 w 213"/>
              <a:gd name="T35" fmla="*/ 32243352 h 173"/>
              <a:gd name="T36" fmla="*/ 12586058 w 213"/>
              <a:gd name="T37" fmla="*/ 35760317 h 173"/>
              <a:gd name="T38" fmla="*/ 22346157 w 213"/>
              <a:gd name="T39" fmla="*/ 41036846 h 173"/>
              <a:gd name="T40" fmla="*/ 24401261 w 213"/>
              <a:gd name="T41" fmla="*/ 36346658 h 173"/>
              <a:gd name="T42" fmla="*/ 15411003 w 213"/>
              <a:gd name="T43" fmla="*/ 28432405 h 173"/>
              <a:gd name="T44" fmla="*/ 12329106 w 213"/>
              <a:gd name="T45" fmla="*/ 21983735 h 173"/>
              <a:gd name="T46" fmla="*/ 9503654 w 213"/>
              <a:gd name="T47" fmla="*/ 19346011 h 173"/>
              <a:gd name="T48" fmla="*/ 9503654 w 213"/>
              <a:gd name="T49" fmla="*/ 15535064 h 173"/>
              <a:gd name="T50" fmla="*/ 5393952 w 213"/>
              <a:gd name="T51" fmla="*/ 13776582 h 173"/>
              <a:gd name="T52" fmla="*/ 0 w 213"/>
              <a:gd name="T53" fmla="*/ 12603900 h 173"/>
              <a:gd name="T54" fmla="*/ 1284250 w 213"/>
              <a:gd name="T55" fmla="*/ 7621353 h 173"/>
              <a:gd name="T56" fmla="*/ 2311549 w 213"/>
              <a:gd name="T57" fmla="*/ 4689647 h 173"/>
              <a:gd name="T58" fmla="*/ 6678203 w 213"/>
              <a:gd name="T59" fmla="*/ 4689647 h 173"/>
              <a:gd name="T60" fmla="*/ 9503654 w 213"/>
              <a:gd name="T61" fmla="*/ 6448670 h 173"/>
              <a:gd name="T62" fmla="*/ 16438808 w 213"/>
              <a:gd name="T63" fmla="*/ 13776582 h 173"/>
              <a:gd name="T64" fmla="*/ 16952204 w 213"/>
              <a:gd name="T65" fmla="*/ 9086935 h 173"/>
              <a:gd name="T66" fmla="*/ 14897607 w 213"/>
              <a:gd name="T67" fmla="*/ 3517506 h 173"/>
              <a:gd name="T68" fmla="*/ 16438808 w 213"/>
              <a:gd name="T69" fmla="*/ 0 h 173"/>
              <a:gd name="T70" fmla="*/ 20548511 w 213"/>
              <a:gd name="T71" fmla="*/ 2344823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3" h="173">
                <a:moveTo>
                  <a:pt x="80" y="8"/>
                </a:moveTo>
                <a:lnTo>
                  <a:pt x="91" y="8"/>
                </a:lnTo>
                <a:lnTo>
                  <a:pt x="123" y="16"/>
                </a:lnTo>
                <a:lnTo>
                  <a:pt x="155" y="38"/>
                </a:lnTo>
                <a:lnTo>
                  <a:pt x="173" y="66"/>
                </a:lnTo>
                <a:lnTo>
                  <a:pt x="213" y="98"/>
                </a:lnTo>
                <a:lnTo>
                  <a:pt x="191" y="105"/>
                </a:lnTo>
                <a:lnTo>
                  <a:pt x="177" y="126"/>
                </a:lnTo>
                <a:lnTo>
                  <a:pt x="174" y="136"/>
                </a:lnTo>
                <a:lnTo>
                  <a:pt x="166" y="173"/>
                </a:lnTo>
                <a:lnTo>
                  <a:pt x="137" y="163"/>
                </a:lnTo>
                <a:lnTo>
                  <a:pt x="130" y="130"/>
                </a:lnTo>
                <a:lnTo>
                  <a:pt x="102" y="143"/>
                </a:lnTo>
                <a:lnTo>
                  <a:pt x="71" y="162"/>
                </a:lnTo>
                <a:lnTo>
                  <a:pt x="54" y="157"/>
                </a:lnTo>
                <a:lnTo>
                  <a:pt x="38" y="141"/>
                </a:lnTo>
                <a:lnTo>
                  <a:pt x="29" y="126"/>
                </a:lnTo>
                <a:lnTo>
                  <a:pt x="41" y="110"/>
                </a:lnTo>
                <a:lnTo>
                  <a:pt x="49" y="122"/>
                </a:lnTo>
                <a:lnTo>
                  <a:pt x="87" y="140"/>
                </a:lnTo>
                <a:lnTo>
                  <a:pt x="95" y="124"/>
                </a:lnTo>
                <a:lnTo>
                  <a:pt x="60" y="97"/>
                </a:lnTo>
                <a:lnTo>
                  <a:pt x="48" y="75"/>
                </a:lnTo>
                <a:lnTo>
                  <a:pt x="37" y="66"/>
                </a:lnTo>
                <a:lnTo>
                  <a:pt x="37" y="53"/>
                </a:lnTo>
                <a:lnTo>
                  <a:pt x="21" y="47"/>
                </a:lnTo>
                <a:lnTo>
                  <a:pt x="0" y="43"/>
                </a:lnTo>
                <a:lnTo>
                  <a:pt x="5" y="26"/>
                </a:lnTo>
                <a:lnTo>
                  <a:pt x="9" y="16"/>
                </a:lnTo>
                <a:lnTo>
                  <a:pt x="26" y="16"/>
                </a:lnTo>
                <a:lnTo>
                  <a:pt x="37" y="22"/>
                </a:lnTo>
                <a:lnTo>
                  <a:pt x="64" y="47"/>
                </a:lnTo>
                <a:lnTo>
                  <a:pt x="66" y="31"/>
                </a:lnTo>
                <a:lnTo>
                  <a:pt x="58" y="12"/>
                </a:lnTo>
                <a:lnTo>
                  <a:pt x="64" y="0"/>
                </a:lnTo>
                <a:lnTo>
                  <a:pt x="8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2" name="Freeform 355"/>
          <p:cNvSpPr>
            <a:spLocks noChangeAspect="1"/>
          </p:cNvSpPr>
          <p:nvPr/>
        </p:nvSpPr>
        <p:spPr bwMode="auto">
          <a:xfrm>
            <a:off x="8320132" y="3014665"/>
            <a:ext cx="109221" cy="81915"/>
          </a:xfrm>
          <a:custGeom>
            <a:avLst/>
            <a:gdLst>
              <a:gd name="T0" fmla="*/ 0 w 141"/>
              <a:gd name="T1" fmla="*/ 4650716 h 106"/>
              <a:gd name="T2" fmla="*/ 4964889 w 141"/>
              <a:gd name="T3" fmla="*/ 9592574 h 106"/>
              <a:gd name="T4" fmla="*/ 11098179 w 141"/>
              <a:gd name="T5" fmla="*/ 17150392 h 106"/>
              <a:gd name="T6" fmla="*/ 20444298 w 141"/>
              <a:gd name="T7" fmla="*/ 27033567 h 106"/>
              <a:gd name="T8" fmla="*/ 26869417 w 141"/>
              <a:gd name="T9" fmla="*/ 21219903 h 106"/>
              <a:gd name="T10" fmla="*/ 27161787 w 141"/>
              <a:gd name="T11" fmla="*/ 26161760 h 106"/>
              <a:gd name="T12" fmla="*/ 31834306 w 141"/>
              <a:gd name="T13" fmla="*/ 27033567 h 106"/>
              <a:gd name="T14" fmla="*/ 38551796 w 141"/>
              <a:gd name="T15" fmla="*/ 30812476 h 106"/>
              <a:gd name="T16" fmla="*/ 41180426 w 141"/>
              <a:gd name="T17" fmla="*/ 26161760 h 106"/>
              <a:gd name="T18" fmla="*/ 30958277 w 141"/>
              <a:gd name="T19" fmla="*/ 18313340 h 106"/>
              <a:gd name="T20" fmla="*/ 28622017 w 141"/>
              <a:gd name="T21" fmla="*/ 12208534 h 106"/>
              <a:gd name="T22" fmla="*/ 24240787 w 141"/>
              <a:gd name="T23" fmla="*/ 9301971 h 106"/>
              <a:gd name="T24" fmla="*/ 24240787 w 141"/>
              <a:gd name="T25" fmla="*/ 5523062 h 106"/>
              <a:gd name="T26" fmla="*/ 19568268 w 141"/>
              <a:gd name="T27" fmla="*/ 3778909 h 106"/>
              <a:gd name="T28" fmla="*/ 12850779 w 141"/>
              <a:gd name="T29" fmla="*/ 2325358 h 106"/>
              <a:gd name="T30" fmla="*/ 7009319 w 141"/>
              <a:gd name="T31" fmla="*/ 0 h 106"/>
              <a:gd name="T32" fmla="*/ 2044430 w 141"/>
              <a:gd name="T33" fmla="*/ 871807 h 106"/>
              <a:gd name="T34" fmla="*/ 0 w 141"/>
              <a:gd name="T35" fmla="*/ 4650716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1" h="106">
                <a:moveTo>
                  <a:pt x="0" y="16"/>
                </a:moveTo>
                <a:lnTo>
                  <a:pt x="17" y="33"/>
                </a:lnTo>
                <a:lnTo>
                  <a:pt x="38" y="59"/>
                </a:lnTo>
                <a:lnTo>
                  <a:pt x="70" y="93"/>
                </a:lnTo>
                <a:lnTo>
                  <a:pt x="92" y="73"/>
                </a:lnTo>
                <a:lnTo>
                  <a:pt x="93" y="90"/>
                </a:lnTo>
                <a:lnTo>
                  <a:pt x="109" y="93"/>
                </a:lnTo>
                <a:lnTo>
                  <a:pt x="132" y="106"/>
                </a:lnTo>
                <a:lnTo>
                  <a:pt x="141" y="90"/>
                </a:lnTo>
                <a:lnTo>
                  <a:pt x="106" y="63"/>
                </a:lnTo>
                <a:lnTo>
                  <a:pt x="98" y="42"/>
                </a:lnTo>
                <a:lnTo>
                  <a:pt x="83" y="32"/>
                </a:lnTo>
                <a:lnTo>
                  <a:pt x="83" y="19"/>
                </a:lnTo>
                <a:lnTo>
                  <a:pt x="67" y="13"/>
                </a:lnTo>
                <a:lnTo>
                  <a:pt x="44" y="8"/>
                </a:lnTo>
                <a:lnTo>
                  <a:pt x="24" y="0"/>
                </a:lnTo>
                <a:lnTo>
                  <a:pt x="7" y="3"/>
                </a:lnTo>
                <a:lnTo>
                  <a:pt x="0" y="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3" name="Freeform 356"/>
          <p:cNvSpPr>
            <a:spLocks noChangeAspect="1"/>
          </p:cNvSpPr>
          <p:nvPr/>
        </p:nvSpPr>
        <p:spPr bwMode="auto">
          <a:xfrm>
            <a:off x="8379294" y="2539101"/>
            <a:ext cx="1046692" cy="498316"/>
          </a:xfrm>
          <a:custGeom>
            <a:avLst/>
            <a:gdLst>
              <a:gd name="T0" fmla="*/ 348545006 w 1452"/>
              <a:gd name="T1" fmla="*/ 80033920 h 623"/>
              <a:gd name="T2" fmla="*/ 312122530 w 1452"/>
              <a:gd name="T3" fmla="*/ 75985292 h 623"/>
              <a:gd name="T4" fmla="*/ 298464038 w 1452"/>
              <a:gd name="T5" fmla="*/ 60414677 h 623"/>
              <a:gd name="T6" fmla="*/ 281264438 w 1452"/>
              <a:gd name="T7" fmla="*/ 62905797 h 623"/>
              <a:gd name="T8" fmla="*/ 264570782 w 1452"/>
              <a:gd name="T9" fmla="*/ 56054660 h 623"/>
              <a:gd name="T10" fmla="*/ 233965160 w 1452"/>
              <a:gd name="T11" fmla="*/ 32387348 h 623"/>
              <a:gd name="T12" fmla="*/ 195771878 w 1452"/>
              <a:gd name="T13" fmla="*/ 23667870 h 623"/>
              <a:gd name="T14" fmla="*/ 169466784 w 1452"/>
              <a:gd name="T15" fmla="*/ 14325055 h 623"/>
              <a:gd name="T16" fmla="*/ 142908718 w 1452"/>
              <a:gd name="T17" fmla="*/ 7785307 h 623"/>
              <a:gd name="T18" fmla="*/ 118120955 w 1452"/>
              <a:gd name="T19" fmla="*/ 16504785 h 623"/>
              <a:gd name="T20" fmla="*/ 90045055 w 1452"/>
              <a:gd name="T21" fmla="*/ 16504785 h 623"/>
              <a:gd name="T22" fmla="*/ 90045055 w 1452"/>
              <a:gd name="T23" fmla="*/ 38927095 h 623"/>
              <a:gd name="T24" fmla="*/ 100921355 w 1452"/>
              <a:gd name="T25" fmla="*/ 49514912 h 623"/>
              <a:gd name="T26" fmla="*/ 100921355 w 1452"/>
              <a:gd name="T27" fmla="*/ 64151915 h 623"/>
              <a:gd name="T28" fmla="*/ 90045055 w 1452"/>
              <a:gd name="T29" fmla="*/ 65708865 h 623"/>
              <a:gd name="T30" fmla="*/ 73604372 w 1452"/>
              <a:gd name="T31" fmla="*/ 57612168 h 623"/>
              <a:gd name="T32" fmla="*/ 62728073 w 1452"/>
              <a:gd name="T33" fmla="*/ 60414677 h 623"/>
              <a:gd name="T34" fmla="*/ 50081470 w 1452"/>
              <a:gd name="T35" fmla="*/ 54809100 h 623"/>
              <a:gd name="T36" fmla="*/ 19222876 w 1452"/>
              <a:gd name="T37" fmla="*/ 53874930 h 623"/>
              <a:gd name="T38" fmla="*/ 12393630 w 1452"/>
              <a:gd name="T39" fmla="*/ 61660237 h 623"/>
              <a:gd name="T40" fmla="*/ 11382244 w 1452"/>
              <a:gd name="T41" fmla="*/ 72560003 h 623"/>
              <a:gd name="T42" fmla="*/ 1264861 w 1452"/>
              <a:gd name="T43" fmla="*/ 67265815 h 623"/>
              <a:gd name="T44" fmla="*/ 0 w 1452"/>
              <a:gd name="T45" fmla="*/ 89064787 h 623"/>
              <a:gd name="T46" fmla="*/ 4552998 w 1452"/>
              <a:gd name="T47" fmla="*/ 103701790 h 623"/>
              <a:gd name="T48" fmla="*/ 15934739 w 1452"/>
              <a:gd name="T49" fmla="*/ 103078452 h 623"/>
              <a:gd name="T50" fmla="*/ 27569955 w 1452"/>
              <a:gd name="T51" fmla="*/ 124566593 h 623"/>
              <a:gd name="T52" fmla="*/ 66522154 w 1452"/>
              <a:gd name="T53" fmla="*/ 116157947 h 623"/>
              <a:gd name="T54" fmla="*/ 62981045 w 1452"/>
              <a:gd name="T55" fmla="*/ 139514427 h 623"/>
              <a:gd name="T56" fmla="*/ 43504694 w 1452"/>
              <a:gd name="T57" fmla="*/ 151348363 h 623"/>
              <a:gd name="T58" fmla="*/ 65257293 w 1452"/>
              <a:gd name="T59" fmla="*/ 173147335 h 623"/>
              <a:gd name="T60" fmla="*/ 80939562 w 1452"/>
              <a:gd name="T61" fmla="*/ 176572625 h 623"/>
              <a:gd name="T62" fmla="*/ 92827248 w 1452"/>
              <a:gd name="T63" fmla="*/ 179375692 h 623"/>
              <a:gd name="T64" fmla="*/ 92574275 w 1452"/>
              <a:gd name="T65" fmla="*/ 135154410 h 623"/>
              <a:gd name="T66" fmla="*/ 107750600 w 1452"/>
              <a:gd name="T67" fmla="*/ 122074915 h 623"/>
              <a:gd name="T68" fmla="*/ 113314985 w 1452"/>
              <a:gd name="T69" fmla="*/ 116157947 h 623"/>
              <a:gd name="T70" fmla="*/ 120650175 w 1452"/>
              <a:gd name="T71" fmla="*/ 120206575 h 623"/>
              <a:gd name="T72" fmla="*/ 124697228 w 1452"/>
              <a:gd name="T73" fmla="*/ 123943813 h 623"/>
              <a:gd name="T74" fmla="*/ 134308666 w 1452"/>
              <a:gd name="T75" fmla="*/ 142005547 h 623"/>
              <a:gd name="T76" fmla="*/ 142149801 w 1452"/>
              <a:gd name="T77" fmla="*/ 153528092 h 623"/>
              <a:gd name="T78" fmla="*/ 163902400 w 1452"/>
              <a:gd name="T79" fmla="*/ 153528092 h 623"/>
              <a:gd name="T80" fmla="*/ 172248976 w 1452"/>
              <a:gd name="T81" fmla="*/ 183735152 h 623"/>
              <a:gd name="T82" fmla="*/ 180849028 w 1452"/>
              <a:gd name="T83" fmla="*/ 194012137 h 623"/>
              <a:gd name="T84" fmla="*/ 202348654 w 1452"/>
              <a:gd name="T85" fmla="*/ 189029340 h 623"/>
              <a:gd name="T86" fmla="*/ 227641858 w 1452"/>
              <a:gd name="T87" fmla="*/ 189652120 h 623"/>
              <a:gd name="T88" fmla="*/ 226124528 w 1452"/>
              <a:gd name="T89" fmla="*/ 176884015 h 623"/>
              <a:gd name="T90" fmla="*/ 230424051 w 1452"/>
              <a:gd name="T91" fmla="*/ 170032877 h 623"/>
              <a:gd name="T92" fmla="*/ 246106320 w 1452"/>
              <a:gd name="T93" fmla="*/ 172524555 h 623"/>
              <a:gd name="T94" fmla="*/ 267858919 w 1452"/>
              <a:gd name="T95" fmla="*/ 166607587 h 623"/>
              <a:gd name="T96" fmla="*/ 305040312 w 1452"/>
              <a:gd name="T97" fmla="*/ 175327065 h 623"/>
              <a:gd name="T98" fmla="*/ 305040312 w 1452"/>
              <a:gd name="T99" fmla="*/ 147922515 h 623"/>
              <a:gd name="T100" fmla="*/ 332610267 w 1452"/>
              <a:gd name="T101" fmla="*/ 116157947 h 6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52" h="623">
                <a:moveTo>
                  <a:pt x="1416" y="321"/>
                </a:moveTo>
                <a:lnTo>
                  <a:pt x="1452" y="307"/>
                </a:lnTo>
                <a:lnTo>
                  <a:pt x="1378" y="257"/>
                </a:lnTo>
                <a:lnTo>
                  <a:pt x="1332" y="278"/>
                </a:lnTo>
                <a:lnTo>
                  <a:pt x="1265" y="258"/>
                </a:lnTo>
                <a:lnTo>
                  <a:pt x="1234" y="244"/>
                </a:lnTo>
                <a:lnTo>
                  <a:pt x="1206" y="244"/>
                </a:lnTo>
                <a:lnTo>
                  <a:pt x="1189" y="213"/>
                </a:lnTo>
                <a:lnTo>
                  <a:pt x="1180" y="194"/>
                </a:lnTo>
                <a:lnTo>
                  <a:pt x="1154" y="194"/>
                </a:lnTo>
                <a:lnTo>
                  <a:pt x="1132" y="194"/>
                </a:lnTo>
                <a:lnTo>
                  <a:pt x="1112" y="202"/>
                </a:lnTo>
                <a:lnTo>
                  <a:pt x="1077" y="168"/>
                </a:lnTo>
                <a:lnTo>
                  <a:pt x="1062" y="173"/>
                </a:lnTo>
                <a:lnTo>
                  <a:pt x="1046" y="180"/>
                </a:lnTo>
                <a:lnTo>
                  <a:pt x="1026" y="187"/>
                </a:lnTo>
                <a:lnTo>
                  <a:pt x="995" y="162"/>
                </a:lnTo>
                <a:lnTo>
                  <a:pt x="925" y="104"/>
                </a:lnTo>
                <a:lnTo>
                  <a:pt x="868" y="70"/>
                </a:lnTo>
                <a:lnTo>
                  <a:pt x="834" y="38"/>
                </a:lnTo>
                <a:lnTo>
                  <a:pt x="774" y="76"/>
                </a:lnTo>
                <a:lnTo>
                  <a:pt x="764" y="49"/>
                </a:lnTo>
                <a:lnTo>
                  <a:pt x="680" y="46"/>
                </a:lnTo>
                <a:lnTo>
                  <a:pt x="670" y="46"/>
                </a:lnTo>
                <a:lnTo>
                  <a:pt x="632" y="0"/>
                </a:lnTo>
                <a:lnTo>
                  <a:pt x="592" y="6"/>
                </a:lnTo>
                <a:lnTo>
                  <a:pt x="565" y="25"/>
                </a:lnTo>
                <a:lnTo>
                  <a:pt x="512" y="36"/>
                </a:lnTo>
                <a:lnTo>
                  <a:pt x="495" y="26"/>
                </a:lnTo>
                <a:lnTo>
                  <a:pt x="467" y="53"/>
                </a:lnTo>
                <a:lnTo>
                  <a:pt x="448" y="49"/>
                </a:lnTo>
                <a:lnTo>
                  <a:pt x="372" y="55"/>
                </a:lnTo>
                <a:lnTo>
                  <a:pt x="356" y="53"/>
                </a:lnTo>
                <a:lnTo>
                  <a:pt x="346" y="59"/>
                </a:lnTo>
                <a:lnTo>
                  <a:pt x="377" y="93"/>
                </a:lnTo>
                <a:lnTo>
                  <a:pt x="356" y="125"/>
                </a:lnTo>
                <a:lnTo>
                  <a:pt x="358" y="147"/>
                </a:lnTo>
                <a:lnTo>
                  <a:pt x="358" y="159"/>
                </a:lnTo>
                <a:lnTo>
                  <a:pt x="399" y="159"/>
                </a:lnTo>
                <a:lnTo>
                  <a:pt x="411" y="180"/>
                </a:lnTo>
                <a:lnTo>
                  <a:pt x="411" y="202"/>
                </a:lnTo>
                <a:lnTo>
                  <a:pt x="399" y="206"/>
                </a:lnTo>
                <a:lnTo>
                  <a:pt x="383" y="194"/>
                </a:lnTo>
                <a:lnTo>
                  <a:pt x="366" y="202"/>
                </a:lnTo>
                <a:lnTo>
                  <a:pt x="356" y="211"/>
                </a:lnTo>
                <a:lnTo>
                  <a:pt x="326" y="194"/>
                </a:lnTo>
                <a:lnTo>
                  <a:pt x="318" y="176"/>
                </a:lnTo>
                <a:lnTo>
                  <a:pt x="291" y="185"/>
                </a:lnTo>
                <a:lnTo>
                  <a:pt x="291" y="190"/>
                </a:lnTo>
                <a:lnTo>
                  <a:pt x="273" y="176"/>
                </a:lnTo>
                <a:lnTo>
                  <a:pt x="248" y="194"/>
                </a:lnTo>
                <a:lnTo>
                  <a:pt x="216" y="202"/>
                </a:lnTo>
                <a:lnTo>
                  <a:pt x="207" y="194"/>
                </a:lnTo>
                <a:lnTo>
                  <a:pt x="198" y="176"/>
                </a:lnTo>
                <a:lnTo>
                  <a:pt x="158" y="173"/>
                </a:lnTo>
                <a:lnTo>
                  <a:pt x="92" y="169"/>
                </a:lnTo>
                <a:lnTo>
                  <a:pt x="76" y="173"/>
                </a:lnTo>
                <a:lnTo>
                  <a:pt x="70" y="185"/>
                </a:lnTo>
                <a:lnTo>
                  <a:pt x="59" y="180"/>
                </a:lnTo>
                <a:lnTo>
                  <a:pt x="49" y="198"/>
                </a:lnTo>
                <a:lnTo>
                  <a:pt x="38" y="213"/>
                </a:lnTo>
                <a:lnTo>
                  <a:pt x="38" y="220"/>
                </a:lnTo>
                <a:lnTo>
                  <a:pt x="45" y="233"/>
                </a:lnTo>
                <a:lnTo>
                  <a:pt x="34" y="238"/>
                </a:lnTo>
                <a:lnTo>
                  <a:pt x="22" y="213"/>
                </a:lnTo>
                <a:lnTo>
                  <a:pt x="5" y="216"/>
                </a:lnTo>
                <a:lnTo>
                  <a:pt x="0" y="249"/>
                </a:lnTo>
                <a:lnTo>
                  <a:pt x="0" y="269"/>
                </a:lnTo>
                <a:lnTo>
                  <a:pt x="0" y="286"/>
                </a:lnTo>
                <a:lnTo>
                  <a:pt x="8" y="301"/>
                </a:lnTo>
                <a:lnTo>
                  <a:pt x="18" y="313"/>
                </a:lnTo>
                <a:lnTo>
                  <a:pt x="18" y="333"/>
                </a:lnTo>
                <a:lnTo>
                  <a:pt x="34" y="331"/>
                </a:lnTo>
                <a:lnTo>
                  <a:pt x="54" y="316"/>
                </a:lnTo>
                <a:lnTo>
                  <a:pt x="63" y="331"/>
                </a:lnTo>
                <a:lnTo>
                  <a:pt x="79" y="349"/>
                </a:lnTo>
                <a:lnTo>
                  <a:pt x="93" y="366"/>
                </a:lnTo>
                <a:lnTo>
                  <a:pt x="109" y="400"/>
                </a:lnTo>
                <a:lnTo>
                  <a:pt x="138" y="392"/>
                </a:lnTo>
                <a:lnTo>
                  <a:pt x="187" y="383"/>
                </a:lnTo>
                <a:lnTo>
                  <a:pt x="263" y="373"/>
                </a:lnTo>
                <a:lnTo>
                  <a:pt x="281" y="397"/>
                </a:lnTo>
                <a:lnTo>
                  <a:pt x="284" y="439"/>
                </a:lnTo>
                <a:lnTo>
                  <a:pt x="249" y="448"/>
                </a:lnTo>
                <a:lnTo>
                  <a:pt x="216" y="456"/>
                </a:lnTo>
                <a:lnTo>
                  <a:pt x="221" y="486"/>
                </a:lnTo>
                <a:lnTo>
                  <a:pt x="172" y="486"/>
                </a:lnTo>
                <a:lnTo>
                  <a:pt x="216" y="547"/>
                </a:lnTo>
                <a:lnTo>
                  <a:pt x="237" y="552"/>
                </a:lnTo>
                <a:lnTo>
                  <a:pt x="258" y="556"/>
                </a:lnTo>
                <a:lnTo>
                  <a:pt x="268" y="581"/>
                </a:lnTo>
                <a:lnTo>
                  <a:pt x="280" y="571"/>
                </a:lnTo>
                <a:lnTo>
                  <a:pt x="320" y="567"/>
                </a:lnTo>
                <a:lnTo>
                  <a:pt x="341" y="576"/>
                </a:lnTo>
                <a:lnTo>
                  <a:pt x="356" y="589"/>
                </a:lnTo>
                <a:lnTo>
                  <a:pt x="367" y="576"/>
                </a:lnTo>
                <a:lnTo>
                  <a:pt x="392" y="579"/>
                </a:lnTo>
                <a:lnTo>
                  <a:pt x="348" y="442"/>
                </a:lnTo>
                <a:lnTo>
                  <a:pt x="366" y="434"/>
                </a:lnTo>
                <a:lnTo>
                  <a:pt x="424" y="405"/>
                </a:lnTo>
                <a:lnTo>
                  <a:pt x="434" y="403"/>
                </a:lnTo>
                <a:lnTo>
                  <a:pt x="426" y="392"/>
                </a:lnTo>
                <a:lnTo>
                  <a:pt x="439" y="398"/>
                </a:lnTo>
                <a:lnTo>
                  <a:pt x="439" y="383"/>
                </a:lnTo>
                <a:lnTo>
                  <a:pt x="448" y="373"/>
                </a:lnTo>
                <a:lnTo>
                  <a:pt x="451" y="377"/>
                </a:lnTo>
                <a:lnTo>
                  <a:pt x="465" y="377"/>
                </a:lnTo>
                <a:lnTo>
                  <a:pt x="477" y="386"/>
                </a:lnTo>
                <a:lnTo>
                  <a:pt x="494" y="368"/>
                </a:lnTo>
                <a:lnTo>
                  <a:pt x="504" y="373"/>
                </a:lnTo>
                <a:lnTo>
                  <a:pt x="493" y="398"/>
                </a:lnTo>
                <a:lnTo>
                  <a:pt x="501" y="431"/>
                </a:lnTo>
                <a:lnTo>
                  <a:pt x="531" y="449"/>
                </a:lnTo>
                <a:lnTo>
                  <a:pt x="531" y="456"/>
                </a:lnTo>
                <a:lnTo>
                  <a:pt x="521" y="471"/>
                </a:lnTo>
                <a:lnTo>
                  <a:pt x="526" y="478"/>
                </a:lnTo>
                <a:lnTo>
                  <a:pt x="562" y="493"/>
                </a:lnTo>
                <a:lnTo>
                  <a:pt x="575" y="513"/>
                </a:lnTo>
                <a:lnTo>
                  <a:pt x="610" y="502"/>
                </a:lnTo>
                <a:lnTo>
                  <a:pt x="648" y="493"/>
                </a:lnTo>
                <a:lnTo>
                  <a:pt x="680" y="554"/>
                </a:lnTo>
                <a:lnTo>
                  <a:pt x="691" y="584"/>
                </a:lnTo>
                <a:lnTo>
                  <a:pt x="681" y="590"/>
                </a:lnTo>
                <a:lnTo>
                  <a:pt x="675" y="601"/>
                </a:lnTo>
                <a:lnTo>
                  <a:pt x="706" y="611"/>
                </a:lnTo>
                <a:lnTo>
                  <a:pt x="715" y="623"/>
                </a:lnTo>
                <a:lnTo>
                  <a:pt x="757" y="611"/>
                </a:lnTo>
                <a:lnTo>
                  <a:pt x="772" y="623"/>
                </a:lnTo>
                <a:lnTo>
                  <a:pt x="800" y="607"/>
                </a:lnTo>
                <a:lnTo>
                  <a:pt x="819" y="604"/>
                </a:lnTo>
                <a:lnTo>
                  <a:pt x="846" y="609"/>
                </a:lnTo>
                <a:lnTo>
                  <a:pt x="900" y="609"/>
                </a:lnTo>
                <a:lnTo>
                  <a:pt x="885" y="597"/>
                </a:lnTo>
                <a:lnTo>
                  <a:pt x="885" y="579"/>
                </a:lnTo>
                <a:lnTo>
                  <a:pt x="894" y="568"/>
                </a:lnTo>
                <a:lnTo>
                  <a:pt x="894" y="558"/>
                </a:lnTo>
                <a:lnTo>
                  <a:pt x="877" y="549"/>
                </a:lnTo>
                <a:lnTo>
                  <a:pt x="911" y="546"/>
                </a:lnTo>
                <a:lnTo>
                  <a:pt x="942" y="549"/>
                </a:lnTo>
                <a:lnTo>
                  <a:pt x="949" y="558"/>
                </a:lnTo>
                <a:lnTo>
                  <a:pt x="973" y="554"/>
                </a:lnTo>
                <a:lnTo>
                  <a:pt x="955" y="527"/>
                </a:lnTo>
                <a:lnTo>
                  <a:pt x="975" y="524"/>
                </a:lnTo>
                <a:lnTo>
                  <a:pt x="1059" y="535"/>
                </a:lnTo>
                <a:lnTo>
                  <a:pt x="1129" y="541"/>
                </a:lnTo>
                <a:lnTo>
                  <a:pt x="1180" y="563"/>
                </a:lnTo>
                <a:lnTo>
                  <a:pt x="1206" y="563"/>
                </a:lnTo>
                <a:lnTo>
                  <a:pt x="1214" y="589"/>
                </a:lnTo>
                <a:lnTo>
                  <a:pt x="1234" y="535"/>
                </a:lnTo>
                <a:lnTo>
                  <a:pt x="1206" y="475"/>
                </a:lnTo>
                <a:lnTo>
                  <a:pt x="1291" y="454"/>
                </a:lnTo>
                <a:lnTo>
                  <a:pt x="1301" y="422"/>
                </a:lnTo>
                <a:lnTo>
                  <a:pt x="1315" y="373"/>
                </a:lnTo>
                <a:lnTo>
                  <a:pt x="1403" y="377"/>
                </a:lnTo>
                <a:lnTo>
                  <a:pt x="1416" y="3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4" name="Freeform 357"/>
          <p:cNvSpPr>
            <a:spLocks noChangeAspect="1"/>
          </p:cNvSpPr>
          <p:nvPr/>
        </p:nvSpPr>
        <p:spPr bwMode="auto">
          <a:xfrm>
            <a:off x="8631862" y="2862211"/>
            <a:ext cx="457359" cy="307182"/>
          </a:xfrm>
          <a:custGeom>
            <a:avLst/>
            <a:gdLst>
              <a:gd name="T0" fmla="*/ 15198453 w 634"/>
              <a:gd name="T1" fmla="*/ 53329514 h 386"/>
              <a:gd name="T2" fmla="*/ 17984685 w 634"/>
              <a:gd name="T3" fmla="*/ 44389997 h 386"/>
              <a:gd name="T4" fmla="*/ 21784047 w 634"/>
              <a:gd name="T5" fmla="*/ 40690599 h 386"/>
              <a:gd name="T6" fmla="*/ 28623301 w 634"/>
              <a:gd name="T7" fmla="*/ 42540575 h 386"/>
              <a:gd name="T8" fmla="*/ 36729344 w 634"/>
              <a:gd name="T9" fmla="*/ 45006285 h 386"/>
              <a:gd name="T10" fmla="*/ 38755603 w 634"/>
              <a:gd name="T11" fmla="*/ 47780695 h 386"/>
              <a:gd name="T12" fmla="*/ 43821754 w 634"/>
              <a:gd name="T13" fmla="*/ 53329514 h 386"/>
              <a:gd name="T14" fmla="*/ 47621116 w 634"/>
              <a:gd name="T15" fmla="*/ 66893417 h 386"/>
              <a:gd name="T16" fmla="*/ 53700397 w 634"/>
              <a:gd name="T17" fmla="*/ 65352140 h 386"/>
              <a:gd name="T18" fmla="*/ 62312753 w 634"/>
              <a:gd name="T19" fmla="*/ 66893417 h 386"/>
              <a:gd name="T20" fmla="*/ 74978131 w 634"/>
              <a:gd name="T21" fmla="*/ 82923030 h 386"/>
              <a:gd name="T22" fmla="*/ 88656638 w 634"/>
              <a:gd name="T23" fmla="*/ 92787535 h 386"/>
              <a:gd name="T24" fmla="*/ 101321512 w 634"/>
              <a:gd name="T25" fmla="*/ 102035197 h 386"/>
              <a:gd name="T26" fmla="*/ 106387664 w 634"/>
              <a:gd name="T27" fmla="*/ 118989798 h 386"/>
              <a:gd name="T28" fmla="*/ 114746863 w 634"/>
              <a:gd name="T29" fmla="*/ 105734594 h 386"/>
              <a:gd name="T30" fmla="*/ 115759993 w 634"/>
              <a:gd name="T31" fmla="*/ 93403824 h 386"/>
              <a:gd name="T32" fmla="*/ 110693842 w 634"/>
              <a:gd name="T33" fmla="*/ 75524790 h 386"/>
              <a:gd name="T34" fmla="*/ 121332960 w 634"/>
              <a:gd name="T35" fmla="*/ 71825392 h 386"/>
              <a:gd name="T36" fmla="*/ 135264624 w 634"/>
              <a:gd name="T37" fmla="*/ 75216090 h 386"/>
              <a:gd name="T38" fmla="*/ 156795515 w 634"/>
              <a:gd name="T39" fmla="*/ 73674813 h 386"/>
              <a:gd name="T40" fmla="*/ 156795515 w 634"/>
              <a:gd name="T41" fmla="*/ 62885875 h 386"/>
              <a:gd name="T42" fmla="*/ 130958446 w 634"/>
              <a:gd name="T43" fmla="*/ 62885875 h 386"/>
              <a:gd name="T44" fmla="*/ 117786252 w 634"/>
              <a:gd name="T45" fmla="*/ 61652742 h 386"/>
              <a:gd name="T46" fmla="*/ 106134507 w 634"/>
              <a:gd name="T47" fmla="*/ 66893417 h 386"/>
              <a:gd name="T48" fmla="*/ 98282124 w 634"/>
              <a:gd name="T49" fmla="*/ 65352140 h 386"/>
              <a:gd name="T50" fmla="*/ 92202843 w 634"/>
              <a:gd name="T51" fmla="*/ 66584717 h 386"/>
              <a:gd name="T52" fmla="*/ 84350460 w 634"/>
              <a:gd name="T53" fmla="*/ 61652742 h 386"/>
              <a:gd name="T54" fmla="*/ 84096800 w 634"/>
              <a:gd name="T55" fmla="*/ 57645200 h 386"/>
              <a:gd name="T56" fmla="*/ 82830514 w 634"/>
              <a:gd name="T57" fmla="*/ 44081852 h 386"/>
              <a:gd name="T58" fmla="*/ 57753418 w 634"/>
              <a:gd name="T59" fmla="*/ 32984214 h 386"/>
              <a:gd name="T60" fmla="*/ 45088040 w 634"/>
              <a:gd name="T61" fmla="*/ 23119709 h 386"/>
              <a:gd name="T62" fmla="*/ 28876457 w 634"/>
              <a:gd name="T63" fmla="*/ 28052239 h 386"/>
              <a:gd name="T64" fmla="*/ 18997815 w 634"/>
              <a:gd name="T65" fmla="*/ 12330771 h 386"/>
              <a:gd name="T66" fmla="*/ 19250972 w 634"/>
              <a:gd name="T67" fmla="*/ 0 h 386"/>
              <a:gd name="T68" fmla="*/ 11145432 w 634"/>
              <a:gd name="T69" fmla="*/ 54254502 h 3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386">
                <a:moveTo>
                  <a:pt x="44" y="176"/>
                </a:moveTo>
                <a:lnTo>
                  <a:pt x="60" y="173"/>
                </a:lnTo>
                <a:lnTo>
                  <a:pt x="66" y="157"/>
                </a:lnTo>
                <a:lnTo>
                  <a:pt x="71" y="144"/>
                </a:lnTo>
                <a:lnTo>
                  <a:pt x="91" y="151"/>
                </a:lnTo>
                <a:lnTo>
                  <a:pt x="86" y="132"/>
                </a:lnTo>
                <a:lnTo>
                  <a:pt x="103" y="124"/>
                </a:lnTo>
                <a:lnTo>
                  <a:pt x="113" y="138"/>
                </a:lnTo>
                <a:lnTo>
                  <a:pt x="129" y="138"/>
                </a:lnTo>
                <a:lnTo>
                  <a:pt x="145" y="146"/>
                </a:lnTo>
                <a:lnTo>
                  <a:pt x="153" y="151"/>
                </a:lnTo>
                <a:lnTo>
                  <a:pt x="153" y="155"/>
                </a:lnTo>
                <a:lnTo>
                  <a:pt x="155" y="167"/>
                </a:lnTo>
                <a:lnTo>
                  <a:pt x="173" y="173"/>
                </a:lnTo>
                <a:lnTo>
                  <a:pt x="173" y="190"/>
                </a:lnTo>
                <a:lnTo>
                  <a:pt x="188" y="217"/>
                </a:lnTo>
                <a:lnTo>
                  <a:pt x="205" y="220"/>
                </a:lnTo>
                <a:lnTo>
                  <a:pt x="212" y="212"/>
                </a:lnTo>
                <a:lnTo>
                  <a:pt x="230" y="203"/>
                </a:lnTo>
                <a:lnTo>
                  <a:pt x="246" y="217"/>
                </a:lnTo>
                <a:lnTo>
                  <a:pt x="266" y="239"/>
                </a:lnTo>
                <a:lnTo>
                  <a:pt x="296" y="269"/>
                </a:lnTo>
                <a:lnTo>
                  <a:pt x="349" y="282"/>
                </a:lnTo>
                <a:lnTo>
                  <a:pt x="350" y="301"/>
                </a:lnTo>
                <a:lnTo>
                  <a:pt x="384" y="313"/>
                </a:lnTo>
                <a:lnTo>
                  <a:pt x="400" y="331"/>
                </a:lnTo>
                <a:lnTo>
                  <a:pt x="389" y="385"/>
                </a:lnTo>
                <a:lnTo>
                  <a:pt x="420" y="386"/>
                </a:lnTo>
                <a:lnTo>
                  <a:pt x="441" y="359"/>
                </a:lnTo>
                <a:lnTo>
                  <a:pt x="453" y="343"/>
                </a:lnTo>
                <a:lnTo>
                  <a:pt x="462" y="329"/>
                </a:lnTo>
                <a:lnTo>
                  <a:pt x="457" y="303"/>
                </a:lnTo>
                <a:lnTo>
                  <a:pt x="432" y="293"/>
                </a:lnTo>
                <a:lnTo>
                  <a:pt x="437" y="245"/>
                </a:lnTo>
                <a:lnTo>
                  <a:pt x="460" y="227"/>
                </a:lnTo>
                <a:lnTo>
                  <a:pt x="479" y="233"/>
                </a:lnTo>
                <a:lnTo>
                  <a:pt x="526" y="225"/>
                </a:lnTo>
                <a:lnTo>
                  <a:pt x="534" y="244"/>
                </a:lnTo>
                <a:lnTo>
                  <a:pt x="561" y="243"/>
                </a:lnTo>
                <a:lnTo>
                  <a:pt x="619" y="239"/>
                </a:lnTo>
                <a:lnTo>
                  <a:pt x="634" y="217"/>
                </a:lnTo>
                <a:lnTo>
                  <a:pt x="619" y="204"/>
                </a:lnTo>
                <a:lnTo>
                  <a:pt x="581" y="204"/>
                </a:lnTo>
                <a:lnTo>
                  <a:pt x="517" y="204"/>
                </a:lnTo>
                <a:lnTo>
                  <a:pt x="491" y="204"/>
                </a:lnTo>
                <a:lnTo>
                  <a:pt x="465" y="200"/>
                </a:lnTo>
                <a:lnTo>
                  <a:pt x="424" y="220"/>
                </a:lnTo>
                <a:lnTo>
                  <a:pt x="419" y="217"/>
                </a:lnTo>
                <a:lnTo>
                  <a:pt x="409" y="208"/>
                </a:lnTo>
                <a:lnTo>
                  <a:pt x="388" y="212"/>
                </a:lnTo>
                <a:lnTo>
                  <a:pt x="367" y="220"/>
                </a:lnTo>
                <a:lnTo>
                  <a:pt x="364" y="216"/>
                </a:lnTo>
                <a:lnTo>
                  <a:pt x="359" y="208"/>
                </a:lnTo>
                <a:lnTo>
                  <a:pt x="333" y="200"/>
                </a:lnTo>
                <a:lnTo>
                  <a:pt x="327" y="198"/>
                </a:lnTo>
                <a:lnTo>
                  <a:pt x="332" y="187"/>
                </a:lnTo>
                <a:lnTo>
                  <a:pt x="344" y="181"/>
                </a:lnTo>
                <a:lnTo>
                  <a:pt x="327" y="143"/>
                </a:lnTo>
                <a:lnTo>
                  <a:pt x="300" y="90"/>
                </a:lnTo>
                <a:lnTo>
                  <a:pt x="228" y="107"/>
                </a:lnTo>
                <a:lnTo>
                  <a:pt x="212" y="90"/>
                </a:lnTo>
                <a:lnTo>
                  <a:pt x="178" y="75"/>
                </a:lnTo>
                <a:lnTo>
                  <a:pt x="146" y="97"/>
                </a:lnTo>
                <a:lnTo>
                  <a:pt x="114" y="91"/>
                </a:lnTo>
                <a:lnTo>
                  <a:pt x="80" y="68"/>
                </a:lnTo>
                <a:lnTo>
                  <a:pt x="75" y="40"/>
                </a:lnTo>
                <a:lnTo>
                  <a:pt x="78" y="20"/>
                </a:lnTo>
                <a:lnTo>
                  <a:pt x="76" y="0"/>
                </a:lnTo>
                <a:lnTo>
                  <a:pt x="0" y="40"/>
                </a:lnTo>
                <a:lnTo>
                  <a:pt x="44" y="17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5" name="Freeform 358"/>
          <p:cNvSpPr>
            <a:spLocks noChangeAspect="1"/>
          </p:cNvSpPr>
          <p:nvPr/>
        </p:nvSpPr>
        <p:spPr bwMode="auto">
          <a:xfrm>
            <a:off x="8572700" y="2964604"/>
            <a:ext cx="348139" cy="266224"/>
          </a:xfrm>
          <a:custGeom>
            <a:avLst/>
            <a:gdLst>
              <a:gd name="T0" fmla="*/ 0 w 485"/>
              <a:gd name="T1" fmla="*/ 14796315 h 338"/>
              <a:gd name="T2" fmla="*/ 752202 w 485"/>
              <a:gd name="T3" fmla="*/ 28083105 h 338"/>
              <a:gd name="T4" fmla="*/ 7774920 w 485"/>
              <a:gd name="T5" fmla="*/ 19929910 h 338"/>
              <a:gd name="T6" fmla="*/ 16552942 w 485"/>
              <a:gd name="T7" fmla="*/ 30498785 h 338"/>
              <a:gd name="T8" fmla="*/ 12540032 w 485"/>
              <a:gd name="T9" fmla="*/ 36538534 h 338"/>
              <a:gd name="T10" fmla="*/ 1504904 w 485"/>
              <a:gd name="T11" fmla="*/ 30801019 h 338"/>
              <a:gd name="T12" fmla="*/ 501802 w 485"/>
              <a:gd name="T13" fmla="*/ 39859820 h 338"/>
              <a:gd name="T14" fmla="*/ 1504904 w 485"/>
              <a:gd name="T15" fmla="*/ 45295649 h 338"/>
              <a:gd name="T16" fmla="*/ 7774920 w 485"/>
              <a:gd name="T17" fmla="*/ 46201254 h 338"/>
              <a:gd name="T18" fmla="*/ 4765112 w 485"/>
              <a:gd name="T19" fmla="*/ 51938769 h 338"/>
              <a:gd name="T20" fmla="*/ 10282926 w 485"/>
              <a:gd name="T21" fmla="*/ 56166209 h 338"/>
              <a:gd name="T22" fmla="*/ 10282926 w 485"/>
              <a:gd name="T23" fmla="*/ 74284359 h 338"/>
              <a:gd name="T24" fmla="*/ 26835869 w 485"/>
              <a:gd name="T25" fmla="*/ 69151314 h 338"/>
              <a:gd name="T26" fmla="*/ 35864291 w 485"/>
              <a:gd name="T27" fmla="*/ 63715484 h 338"/>
              <a:gd name="T28" fmla="*/ 57433246 w 485"/>
              <a:gd name="T29" fmla="*/ 75794434 h 338"/>
              <a:gd name="T30" fmla="*/ 70725981 w 485"/>
              <a:gd name="T31" fmla="*/ 82739789 h 338"/>
              <a:gd name="T32" fmla="*/ 73735288 w 485"/>
              <a:gd name="T33" fmla="*/ 86665544 h 338"/>
              <a:gd name="T34" fmla="*/ 74989291 w 485"/>
              <a:gd name="T35" fmla="*/ 95422659 h 338"/>
              <a:gd name="T36" fmla="*/ 87529323 w 485"/>
              <a:gd name="T37" fmla="*/ 102065779 h 338"/>
              <a:gd name="T38" fmla="*/ 106088470 w 485"/>
              <a:gd name="T39" fmla="*/ 77606194 h 338"/>
              <a:gd name="T40" fmla="*/ 118378102 w 485"/>
              <a:gd name="T41" fmla="*/ 77606194 h 338"/>
              <a:gd name="T42" fmla="*/ 120384307 w 485"/>
              <a:gd name="T43" fmla="*/ 67339004 h 338"/>
              <a:gd name="T44" fmla="*/ 121638310 w 485"/>
              <a:gd name="T45" fmla="*/ 63413799 h 338"/>
              <a:gd name="T46" fmla="*/ 117625400 w 485"/>
              <a:gd name="T47" fmla="*/ 56770129 h 338"/>
              <a:gd name="T48" fmla="*/ 108596477 w 485"/>
              <a:gd name="T49" fmla="*/ 52844924 h 338"/>
              <a:gd name="T50" fmla="*/ 108095176 w 485"/>
              <a:gd name="T51" fmla="*/ 47711329 h 338"/>
              <a:gd name="T52" fmla="*/ 95053342 w 485"/>
              <a:gd name="T53" fmla="*/ 43785574 h 338"/>
              <a:gd name="T54" fmla="*/ 87529323 w 485"/>
              <a:gd name="T55" fmla="*/ 34726774 h 338"/>
              <a:gd name="T56" fmla="*/ 84770416 w 485"/>
              <a:gd name="T57" fmla="*/ 28989259 h 338"/>
              <a:gd name="T58" fmla="*/ 78500400 w 485"/>
              <a:gd name="T59" fmla="*/ 23251745 h 338"/>
              <a:gd name="T60" fmla="*/ 74487990 w 485"/>
              <a:gd name="T61" fmla="*/ 26271345 h 338"/>
              <a:gd name="T62" fmla="*/ 72230384 w 485"/>
              <a:gd name="T63" fmla="*/ 28989259 h 338"/>
              <a:gd name="T64" fmla="*/ 67967074 w 485"/>
              <a:gd name="T65" fmla="*/ 28083105 h 338"/>
              <a:gd name="T66" fmla="*/ 64205064 w 485"/>
              <a:gd name="T67" fmla="*/ 19929910 h 338"/>
              <a:gd name="T68" fmla="*/ 63954163 w 485"/>
              <a:gd name="T69" fmla="*/ 14796315 h 338"/>
              <a:gd name="T70" fmla="*/ 59690352 w 485"/>
              <a:gd name="T71" fmla="*/ 12984555 h 338"/>
              <a:gd name="T72" fmla="*/ 58687250 w 485"/>
              <a:gd name="T73" fmla="*/ 8153195 h 338"/>
              <a:gd name="T74" fmla="*/ 53169936 w 485"/>
              <a:gd name="T75" fmla="*/ 4227440 h 338"/>
              <a:gd name="T76" fmla="*/ 49157026 w 485"/>
              <a:gd name="T77" fmla="*/ 4227440 h 338"/>
              <a:gd name="T78" fmla="*/ 46649019 w 485"/>
              <a:gd name="T79" fmla="*/ 0 h 338"/>
              <a:gd name="T80" fmla="*/ 42385208 w 485"/>
              <a:gd name="T81" fmla="*/ 2415680 h 338"/>
              <a:gd name="T82" fmla="*/ 43890112 w 485"/>
              <a:gd name="T83" fmla="*/ 8153195 h 338"/>
              <a:gd name="T84" fmla="*/ 41883907 w 485"/>
              <a:gd name="T85" fmla="*/ 7247040 h 338"/>
              <a:gd name="T86" fmla="*/ 38623198 w 485"/>
              <a:gd name="T87" fmla="*/ 6039200 h 338"/>
              <a:gd name="T88" fmla="*/ 35864291 w 485"/>
              <a:gd name="T89" fmla="*/ 14796315 h 338"/>
              <a:gd name="T90" fmla="*/ 31350080 w 485"/>
              <a:gd name="T91" fmla="*/ 15702470 h 338"/>
              <a:gd name="T92" fmla="*/ 26835869 w 485"/>
              <a:gd name="T93" fmla="*/ 14494630 h 338"/>
              <a:gd name="T94" fmla="*/ 22822958 w 485"/>
              <a:gd name="T95" fmla="*/ 18722070 h 338"/>
              <a:gd name="T96" fmla="*/ 19060949 w 485"/>
              <a:gd name="T97" fmla="*/ 14796315 h 338"/>
              <a:gd name="T98" fmla="*/ 13292234 w 485"/>
              <a:gd name="T99" fmla="*/ 10871110 h 338"/>
              <a:gd name="T100" fmla="*/ 0 w 485"/>
              <a:gd name="T101" fmla="*/ 14796315 h 33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85" h="338">
                <a:moveTo>
                  <a:pt x="0" y="49"/>
                </a:moveTo>
                <a:lnTo>
                  <a:pt x="3" y="93"/>
                </a:lnTo>
                <a:lnTo>
                  <a:pt x="31" y="66"/>
                </a:lnTo>
                <a:lnTo>
                  <a:pt x="66" y="101"/>
                </a:lnTo>
                <a:lnTo>
                  <a:pt x="50" y="121"/>
                </a:lnTo>
                <a:lnTo>
                  <a:pt x="6" y="102"/>
                </a:lnTo>
                <a:lnTo>
                  <a:pt x="2" y="132"/>
                </a:lnTo>
                <a:lnTo>
                  <a:pt x="6" y="150"/>
                </a:lnTo>
                <a:lnTo>
                  <a:pt x="31" y="153"/>
                </a:lnTo>
                <a:lnTo>
                  <a:pt x="19" y="172"/>
                </a:lnTo>
                <a:lnTo>
                  <a:pt x="41" y="186"/>
                </a:lnTo>
                <a:lnTo>
                  <a:pt x="41" y="246"/>
                </a:lnTo>
                <a:lnTo>
                  <a:pt x="107" y="229"/>
                </a:lnTo>
                <a:lnTo>
                  <a:pt x="143" y="211"/>
                </a:lnTo>
                <a:lnTo>
                  <a:pt x="229" y="251"/>
                </a:lnTo>
                <a:lnTo>
                  <a:pt x="282" y="274"/>
                </a:lnTo>
                <a:lnTo>
                  <a:pt x="294" y="287"/>
                </a:lnTo>
                <a:lnTo>
                  <a:pt x="299" y="316"/>
                </a:lnTo>
                <a:lnTo>
                  <a:pt x="349" y="338"/>
                </a:lnTo>
                <a:lnTo>
                  <a:pt x="423" y="257"/>
                </a:lnTo>
                <a:lnTo>
                  <a:pt x="472" y="257"/>
                </a:lnTo>
                <a:lnTo>
                  <a:pt x="480" y="223"/>
                </a:lnTo>
                <a:lnTo>
                  <a:pt x="485" y="210"/>
                </a:lnTo>
                <a:lnTo>
                  <a:pt x="469" y="188"/>
                </a:lnTo>
                <a:lnTo>
                  <a:pt x="433" y="175"/>
                </a:lnTo>
                <a:lnTo>
                  <a:pt x="431" y="158"/>
                </a:lnTo>
                <a:lnTo>
                  <a:pt x="379" y="145"/>
                </a:lnTo>
                <a:lnTo>
                  <a:pt x="349" y="115"/>
                </a:lnTo>
                <a:lnTo>
                  <a:pt x="338" y="96"/>
                </a:lnTo>
                <a:lnTo>
                  <a:pt x="313" y="77"/>
                </a:lnTo>
                <a:lnTo>
                  <a:pt x="297" y="87"/>
                </a:lnTo>
                <a:lnTo>
                  <a:pt x="288" y="96"/>
                </a:lnTo>
                <a:lnTo>
                  <a:pt x="271" y="93"/>
                </a:lnTo>
                <a:lnTo>
                  <a:pt x="256" y="66"/>
                </a:lnTo>
                <a:lnTo>
                  <a:pt x="255" y="49"/>
                </a:lnTo>
                <a:lnTo>
                  <a:pt x="238" y="43"/>
                </a:lnTo>
                <a:lnTo>
                  <a:pt x="234" y="27"/>
                </a:lnTo>
                <a:lnTo>
                  <a:pt x="212" y="14"/>
                </a:lnTo>
                <a:lnTo>
                  <a:pt x="196" y="14"/>
                </a:lnTo>
                <a:lnTo>
                  <a:pt x="186" y="0"/>
                </a:lnTo>
                <a:lnTo>
                  <a:pt x="169" y="8"/>
                </a:lnTo>
                <a:lnTo>
                  <a:pt x="175" y="27"/>
                </a:lnTo>
                <a:lnTo>
                  <a:pt x="167" y="24"/>
                </a:lnTo>
                <a:lnTo>
                  <a:pt x="154" y="20"/>
                </a:lnTo>
                <a:lnTo>
                  <a:pt x="143" y="49"/>
                </a:lnTo>
                <a:lnTo>
                  <a:pt x="125" y="52"/>
                </a:lnTo>
                <a:lnTo>
                  <a:pt x="107" y="48"/>
                </a:lnTo>
                <a:lnTo>
                  <a:pt x="91" y="62"/>
                </a:lnTo>
                <a:lnTo>
                  <a:pt x="76" y="49"/>
                </a:lnTo>
                <a:lnTo>
                  <a:pt x="53" y="36"/>
                </a:lnTo>
                <a:lnTo>
                  <a:pt x="0" y="4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6" name="Freeform 359"/>
          <p:cNvSpPr>
            <a:spLocks noChangeAspect="1"/>
          </p:cNvSpPr>
          <p:nvPr/>
        </p:nvSpPr>
        <p:spPr bwMode="auto">
          <a:xfrm>
            <a:off x="8961799" y="2960054"/>
            <a:ext cx="295804" cy="134249"/>
          </a:xfrm>
          <a:custGeom>
            <a:avLst/>
            <a:gdLst>
              <a:gd name="T0" fmla="*/ 26744671 w 405"/>
              <a:gd name="T1" fmla="*/ 36176948 h 172"/>
              <a:gd name="T2" fmla="*/ 19214786 w 405"/>
              <a:gd name="T3" fmla="*/ 36176948 h 172"/>
              <a:gd name="T4" fmla="*/ 3895137 w 405"/>
              <a:gd name="T5" fmla="*/ 38252759 h 172"/>
              <a:gd name="T6" fmla="*/ 0 w 405"/>
              <a:gd name="T7" fmla="*/ 43886637 h 172"/>
              <a:gd name="T8" fmla="*/ 3895137 w 405"/>
              <a:gd name="T9" fmla="*/ 46258682 h 172"/>
              <a:gd name="T10" fmla="*/ 7010635 w 405"/>
              <a:gd name="T11" fmla="*/ 48038260 h 172"/>
              <a:gd name="T12" fmla="*/ 28302930 w 405"/>
              <a:gd name="T13" fmla="*/ 47741482 h 172"/>
              <a:gd name="T14" fmla="*/ 42324710 w 405"/>
              <a:gd name="T15" fmla="*/ 47741482 h 172"/>
              <a:gd name="T16" fmla="*/ 48556216 w 405"/>
              <a:gd name="T17" fmla="*/ 51003315 h 172"/>
              <a:gd name="T18" fmla="*/ 50893094 w 405"/>
              <a:gd name="T19" fmla="*/ 44479648 h 172"/>
              <a:gd name="T20" fmla="*/ 56865230 w 405"/>
              <a:gd name="T21" fmla="*/ 43886637 h 172"/>
              <a:gd name="T22" fmla="*/ 65434124 w 405"/>
              <a:gd name="T23" fmla="*/ 41514592 h 172"/>
              <a:gd name="T24" fmla="*/ 72704639 w 405"/>
              <a:gd name="T25" fmla="*/ 40031792 h 172"/>
              <a:gd name="T26" fmla="*/ 86207169 w 405"/>
              <a:gd name="T27" fmla="*/ 31432314 h 172"/>
              <a:gd name="T28" fmla="*/ 100488319 w 405"/>
              <a:gd name="T29" fmla="*/ 23425846 h 172"/>
              <a:gd name="T30" fmla="*/ 105162076 w 405"/>
              <a:gd name="T31" fmla="*/ 19274768 h 172"/>
              <a:gd name="T32" fmla="*/ 103344447 w 405"/>
              <a:gd name="T33" fmla="*/ 11564534 h 172"/>
              <a:gd name="T34" fmla="*/ 96593182 w 405"/>
              <a:gd name="T35" fmla="*/ 11564534 h 172"/>
              <a:gd name="T36" fmla="*/ 89841917 w 405"/>
              <a:gd name="T37" fmla="*/ 8006467 h 172"/>
              <a:gd name="T38" fmla="*/ 83091161 w 405"/>
              <a:gd name="T39" fmla="*/ 5040867 h 172"/>
              <a:gd name="T40" fmla="*/ 65174754 w 405"/>
              <a:gd name="T41" fmla="*/ 3261834 h 172"/>
              <a:gd name="T42" fmla="*/ 43363209 w 405"/>
              <a:gd name="T43" fmla="*/ 0 h 172"/>
              <a:gd name="T44" fmla="*/ 38948823 w 405"/>
              <a:gd name="T45" fmla="*/ 889789 h 172"/>
              <a:gd name="T46" fmla="*/ 39987322 w 405"/>
              <a:gd name="T47" fmla="*/ 5040867 h 172"/>
              <a:gd name="T48" fmla="*/ 42843960 w 405"/>
              <a:gd name="T49" fmla="*/ 8895712 h 172"/>
              <a:gd name="T50" fmla="*/ 36611944 w 405"/>
              <a:gd name="T51" fmla="*/ 10082279 h 172"/>
              <a:gd name="T52" fmla="*/ 34794315 w 405"/>
              <a:gd name="T53" fmla="*/ 7413456 h 172"/>
              <a:gd name="T54" fmla="*/ 27783680 w 405"/>
              <a:gd name="T55" fmla="*/ 6523667 h 172"/>
              <a:gd name="T56" fmla="*/ 17916407 w 405"/>
              <a:gd name="T57" fmla="*/ 7413456 h 172"/>
              <a:gd name="T58" fmla="*/ 22330794 w 405"/>
              <a:gd name="T59" fmla="*/ 10082279 h 172"/>
              <a:gd name="T60" fmla="*/ 23369294 w 405"/>
              <a:gd name="T61" fmla="*/ 13047334 h 172"/>
              <a:gd name="T62" fmla="*/ 19993916 w 405"/>
              <a:gd name="T63" fmla="*/ 16309168 h 172"/>
              <a:gd name="T64" fmla="*/ 19993916 w 405"/>
              <a:gd name="T65" fmla="*/ 21646813 h 172"/>
              <a:gd name="T66" fmla="*/ 23888543 w 405"/>
              <a:gd name="T67" fmla="*/ 25204880 h 172"/>
              <a:gd name="T68" fmla="*/ 36611944 w 405"/>
              <a:gd name="T69" fmla="*/ 25204880 h 172"/>
              <a:gd name="T70" fmla="*/ 41026331 w 405"/>
              <a:gd name="T71" fmla="*/ 24611869 h 172"/>
              <a:gd name="T72" fmla="*/ 45180838 w 405"/>
              <a:gd name="T73" fmla="*/ 29356502 h 172"/>
              <a:gd name="T74" fmla="*/ 40507081 w 405"/>
              <a:gd name="T75" fmla="*/ 35583936 h 172"/>
              <a:gd name="T76" fmla="*/ 36092694 w 405"/>
              <a:gd name="T77" fmla="*/ 35583936 h 172"/>
              <a:gd name="T78" fmla="*/ 31418938 w 405"/>
              <a:gd name="T79" fmla="*/ 34990381 h 172"/>
              <a:gd name="T80" fmla="*/ 29341429 w 405"/>
              <a:gd name="T81" fmla="*/ 35583936 h 172"/>
              <a:gd name="T82" fmla="*/ 26744671 w 405"/>
              <a:gd name="T83" fmla="*/ 36176948 h 1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05" h="172">
                <a:moveTo>
                  <a:pt x="103" y="122"/>
                </a:moveTo>
                <a:lnTo>
                  <a:pt x="74" y="122"/>
                </a:lnTo>
                <a:lnTo>
                  <a:pt x="15" y="129"/>
                </a:lnTo>
                <a:lnTo>
                  <a:pt x="0" y="148"/>
                </a:lnTo>
                <a:lnTo>
                  <a:pt x="15" y="156"/>
                </a:lnTo>
                <a:lnTo>
                  <a:pt x="27" y="162"/>
                </a:lnTo>
                <a:lnTo>
                  <a:pt x="109" y="161"/>
                </a:lnTo>
                <a:lnTo>
                  <a:pt x="163" y="161"/>
                </a:lnTo>
                <a:lnTo>
                  <a:pt x="187" y="172"/>
                </a:lnTo>
                <a:lnTo>
                  <a:pt x="196" y="150"/>
                </a:lnTo>
                <a:lnTo>
                  <a:pt x="219" y="148"/>
                </a:lnTo>
                <a:lnTo>
                  <a:pt x="252" y="140"/>
                </a:lnTo>
                <a:lnTo>
                  <a:pt x="280" y="135"/>
                </a:lnTo>
                <a:lnTo>
                  <a:pt x="332" y="106"/>
                </a:lnTo>
                <a:lnTo>
                  <a:pt x="387" y="79"/>
                </a:lnTo>
                <a:lnTo>
                  <a:pt x="405" y="65"/>
                </a:lnTo>
                <a:lnTo>
                  <a:pt x="398" y="39"/>
                </a:lnTo>
                <a:lnTo>
                  <a:pt x="372" y="39"/>
                </a:lnTo>
                <a:lnTo>
                  <a:pt x="346" y="27"/>
                </a:lnTo>
                <a:lnTo>
                  <a:pt x="320" y="17"/>
                </a:lnTo>
                <a:lnTo>
                  <a:pt x="251" y="11"/>
                </a:lnTo>
                <a:lnTo>
                  <a:pt x="167" y="0"/>
                </a:lnTo>
                <a:lnTo>
                  <a:pt x="150" y="3"/>
                </a:lnTo>
                <a:lnTo>
                  <a:pt x="154" y="17"/>
                </a:lnTo>
                <a:lnTo>
                  <a:pt x="165" y="30"/>
                </a:lnTo>
                <a:lnTo>
                  <a:pt x="141" y="34"/>
                </a:lnTo>
                <a:lnTo>
                  <a:pt x="134" y="25"/>
                </a:lnTo>
                <a:lnTo>
                  <a:pt x="107" y="22"/>
                </a:lnTo>
                <a:lnTo>
                  <a:pt x="69" y="25"/>
                </a:lnTo>
                <a:lnTo>
                  <a:pt x="86" y="34"/>
                </a:lnTo>
                <a:lnTo>
                  <a:pt x="90" y="44"/>
                </a:lnTo>
                <a:lnTo>
                  <a:pt x="77" y="55"/>
                </a:lnTo>
                <a:lnTo>
                  <a:pt x="77" y="73"/>
                </a:lnTo>
                <a:lnTo>
                  <a:pt x="92" y="85"/>
                </a:lnTo>
                <a:lnTo>
                  <a:pt x="141" y="85"/>
                </a:lnTo>
                <a:lnTo>
                  <a:pt x="158" y="83"/>
                </a:lnTo>
                <a:lnTo>
                  <a:pt x="174" y="99"/>
                </a:lnTo>
                <a:lnTo>
                  <a:pt x="156" y="120"/>
                </a:lnTo>
                <a:lnTo>
                  <a:pt x="139" y="120"/>
                </a:lnTo>
                <a:lnTo>
                  <a:pt x="121" y="118"/>
                </a:lnTo>
                <a:lnTo>
                  <a:pt x="113" y="120"/>
                </a:lnTo>
                <a:lnTo>
                  <a:pt x="103"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7" name="Freeform 360"/>
          <p:cNvSpPr>
            <a:spLocks noChangeAspect="1"/>
          </p:cNvSpPr>
          <p:nvPr/>
        </p:nvSpPr>
        <p:spPr bwMode="auto">
          <a:xfrm>
            <a:off x="8925391" y="3030591"/>
            <a:ext cx="184308" cy="138800"/>
          </a:xfrm>
          <a:custGeom>
            <a:avLst/>
            <a:gdLst>
              <a:gd name="T0" fmla="*/ 0 w 256"/>
              <a:gd name="T1" fmla="*/ 44691825 h 178"/>
              <a:gd name="T2" fmla="*/ 504804 w 256"/>
              <a:gd name="T3" fmla="*/ 47059460 h 178"/>
              <a:gd name="T4" fmla="*/ 5046035 w 256"/>
              <a:gd name="T5" fmla="*/ 47651368 h 178"/>
              <a:gd name="T6" fmla="*/ 16904168 w 256"/>
              <a:gd name="T7" fmla="*/ 47947323 h 178"/>
              <a:gd name="T8" fmla="*/ 30527860 w 256"/>
              <a:gd name="T9" fmla="*/ 31373336 h 178"/>
              <a:gd name="T10" fmla="*/ 33807833 w 256"/>
              <a:gd name="T11" fmla="*/ 42324190 h 178"/>
              <a:gd name="T12" fmla="*/ 37592610 w 256"/>
              <a:gd name="T13" fmla="*/ 52683136 h 178"/>
              <a:gd name="T14" fmla="*/ 45918116 w 256"/>
              <a:gd name="T15" fmla="*/ 48539775 h 178"/>
              <a:gd name="T16" fmla="*/ 55253231 w 256"/>
              <a:gd name="T17" fmla="*/ 44395871 h 178"/>
              <a:gd name="T18" fmla="*/ 64083542 w 256"/>
              <a:gd name="T19" fmla="*/ 47651368 h 178"/>
              <a:gd name="T20" fmla="*/ 64588346 w 256"/>
              <a:gd name="T21" fmla="*/ 32261199 h 178"/>
              <a:gd name="T22" fmla="*/ 58281053 w 256"/>
              <a:gd name="T23" fmla="*/ 29005157 h 178"/>
              <a:gd name="T24" fmla="*/ 54496276 w 256"/>
              <a:gd name="T25" fmla="*/ 29597066 h 178"/>
              <a:gd name="T26" fmla="*/ 57271947 w 256"/>
              <a:gd name="T27" fmla="*/ 19830029 h 178"/>
              <a:gd name="T28" fmla="*/ 49702894 w 256"/>
              <a:gd name="T29" fmla="*/ 17758348 h 178"/>
              <a:gd name="T30" fmla="*/ 43142948 w 256"/>
              <a:gd name="T31" fmla="*/ 16870485 h 178"/>
              <a:gd name="T32" fmla="*/ 34060486 w 256"/>
              <a:gd name="T33" fmla="*/ 16870485 h 178"/>
              <a:gd name="T34" fmla="*/ 26743585 w 256"/>
              <a:gd name="T35" fmla="*/ 16870485 h 178"/>
              <a:gd name="T36" fmla="*/ 18165425 w 256"/>
              <a:gd name="T37" fmla="*/ 16870485 h 178"/>
              <a:gd name="T38" fmla="*/ 10596372 w 256"/>
              <a:gd name="T39" fmla="*/ 15094759 h 178"/>
              <a:gd name="T40" fmla="*/ 9587266 w 256"/>
              <a:gd name="T41" fmla="*/ 13614988 h 178"/>
              <a:gd name="T42" fmla="*/ 11101177 w 256"/>
              <a:gd name="T43" fmla="*/ 10062991 h 178"/>
              <a:gd name="T44" fmla="*/ 14128497 w 256"/>
              <a:gd name="T45" fmla="*/ 7399402 h 178"/>
              <a:gd name="T46" fmla="*/ 26491433 w 256"/>
              <a:gd name="T47" fmla="*/ 5031768 h 178"/>
              <a:gd name="T48" fmla="*/ 25734478 w 256"/>
              <a:gd name="T49" fmla="*/ 0 h 178"/>
              <a:gd name="T50" fmla="*/ 16651514 w 256"/>
              <a:gd name="T51" fmla="*/ 1775726 h 178"/>
              <a:gd name="T52" fmla="*/ 8578159 w 256"/>
              <a:gd name="T53" fmla="*/ 887863 h 178"/>
              <a:gd name="T54" fmla="*/ 3279973 w 256"/>
              <a:gd name="T55" fmla="*/ 5919631 h 178"/>
              <a:gd name="T56" fmla="*/ 1766062 w 256"/>
              <a:gd name="T57" fmla="*/ 16870485 h 178"/>
              <a:gd name="T58" fmla="*/ 2018213 w 256"/>
              <a:gd name="T59" fmla="*/ 19534074 h 178"/>
              <a:gd name="T60" fmla="*/ 1261258 w 256"/>
              <a:gd name="T61" fmla="*/ 20125983 h 178"/>
              <a:gd name="T62" fmla="*/ 7064248 w 256"/>
              <a:gd name="T63" fmla="*/ 22494162 h 178"/>
              <a:gd name="T64" fmla="*/ 9839417 w 256"/>
              <a:gd name="T65" fmla="*/ 28117294 h 178"/>
              <a:gd name="T66" fmla="*/ 8326008 w 256"/>
              <a:gd name="T67" fmla="*/ 34924788 h 178"/>
              <a:gd name="T68" fmla="*/ 6812097 w 256"/>
              <a:gd name="T69" fmla="*/ 35812651 h 178"/>
              <a:gd name="T70" fmla="*/ 4541231 w 256"/>
              <a:gd name="T71" fmla="*/ 38772194 h 178"/>
              <a:gd name="T72" fmla="*/ 0 w 256"/>
              <a:gd name="T73" fmla="*/ 44691825 h 1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178">
                <a:moveTo>
                  <a:pt x="0" y="151"/>
                </a:moveTo>
                <a:lnTo>
                  <a:pt x="2" y="159"/>
                </a:lnTo>
                <a:lnTo>
                  <a:pt x="20" y="161"/>
                </a:lnTo>
                <a:lnTo>
                  <a:pt x="67" y="162"/>
                </a:lnTo>
                <a:lnTo>
                  <a:pt x="121" y="106"/>
                </a:lnTo>
                <a:lnTo>
                  <a:pt x="134" y="143"/>
                </a:lnTo>
                <a:lnTo>
                  <a:pt x="149" y="178"/>
                </a:lnTo>
                <a:lnTo>
                  <a:pt x="182" y="164"/>
                </a:lnTo>
                <a:lnTo>
                  <a:pt x="219" y="150"/>
                </a:lnTo>
                <a:lnTo>
                  <a:pt x="254" y="161"/>
                </a:lnTo>
                <a:lnTo>
                  <a:pt x="256" y="109"/>
                </a:lnTo>
                <a:lnTo>
                  <a:pt x="231" y="98"/>
                </a:lnTo>
                <a:lnTo>
                  <a:pt x="216" y="100"/>
                </a:lnTo>
                <a:lnTo>
                  <a:pt x="227" y="67"/>
                </a:lnTo>
                <a:lnTo>
                  <a:pt x="197" y="60"/>
                </a:lnTo>
                <a:lnTo>
                  <a:pt x="171" y="57"/>
                </a:lnTo>
                <a:lnTo>
                  <a:pt x="135" y="57"/>
                </a:lnTo>
                <a:lnTo>
                  <a:pt x="106" y="57"/>
                </a:lnTo>
                <a:lnTo>
                  <a:pt x="72" y="57"/>
                </a:lnTo>
                <a:lnTo>
                  <a:pt x="42" y="51"/>
                </a:lnTo>
                <a:lnTo>
                  <a:pt x="38" y="46"/>
                </a:lnTo>
                <a:lnTo>
                  <a:pt x="44" y="34"/>
                </a:lnTo>
                <a:lnTo>
                  <a:pt x="56" y="25"/>
                </a:lnTo>
                <a:lnTo>
                  <a:pt x="105" y="17"/>
                </a:lnTo>
                <a:lnTo>
                  <a:pt x="102" y="0"/>
                </a:lnTo>
                <a:lnTo>
                  <a:pt x="66" y="6"/>
                </a:lnTo>
                <a:lnTo>
                  <a:pt x="34" y="3"/>
                </a:lnTo>
                <a:lnTo>
                  <a:pt x="13" y="20"/>
                </a:lnTo>
                <a:lnTo>
                  <a:pt x="7" y="57"/>
                </a:lnTo>
                <a:lnTo>
                  <a:pt x="8" y="66"/>
                </a:lnTo>
                <a:lnTo>
                  <a:pt x="5" y="68"/>
                </a:lnTo>
                <a:lnTo>
                  <a:pt x="28" y="76"/>
                </a:lnTo>
                <a:lnTo>
                  <a:pt x="39" y="95"/>
                </a:lnTo>
                <a:lnTo>
                  <a:pt x="33" y="118"/>
                </a:lnTo>
                <a:lnTo>
                  <a:pt x="27" y="121"/>
                </a:lnTo>
                <a:lnTo>
                  <a:pt x="18" y="131"/>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8" name="Oval 362"/>
          <p:cNvSpPr>
            <a:spLocks noChangeArrowheads="1"/>
          </p:cNvSpPr>
          <p:nvPr/>
        </p:nvSpPr>
        <p:spPr bwMode="auto">
          <a:xfrm>
            <a:off x="7389485" y="2730235"/>
            <a:ext cx="54609" cy="54609"/>
          </a:xfrm>
          <a:prstGeom prst="ellipse">
            <a:avLst/>
          </a:prstGeom>
          <a:solidFill>
            <a:srgbClr val="D0D0D0"/>
          </a:solidFill>
          <a:ln w="9525" cap="rnd" algn="ctr">
            <a:solidFill>
              <a:schemeClr val="bg1"/>
            </a:solidFill>
            <a:round/>
            <a:headEnd/>
            <a:tailEnd/>
          </a:ln>
          <a:effec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90000"/>
              </a:lnSpc>
              <a:spcBef>
                <a:spcPct val="15000"/>
              </a:spcBef>
              <a:buClr>
                <a:schemeClr val="bg1"/>
              </a:buClr>
              <a:buFont typeface="Wingdings" panose="05000000000000000000" pitchFamily="2" charset="2"/>
              <a:buNone/>
            </a:pPr>
            <a:endParaRPr lang="en-US" altLang="en-US" sz="1800">
              <a:solidFill>
                <a:srgbClr val="808080"/>
              </a:solidFill>
              <a:latin typeface="Calibri" panose="020F0502020204030204" pitchFamily="34" charset="0"/>
            </a:endParaRPr>
          </a:p>
        </p:txBody>
      </p:sp>
      <p:sp>
        <p:nvSpPr>
          <p:cNvPr id="349" name="Freeform 363"/>
          <p:cNvSpPr>
            <a:spLocks/>
          </p:cNvSpPr>
          <p:nvPr/>
        </p:nvSpPr>
        <p:spPr bwMode="auto">
          <a:xfrm>
            <a:off x="7607925" y="2570956"/>
            <a:ext cx="245744" cy="211613"/>
          </a:xfrm>
          <a:custGeom>
            <a:avLst/>
            <a:gdLst>
              <a:gd name="T0" fmla="*/ 36698926 w 636"/>
              <a:gd name="T1" fmla="*/ 36109373 h 584"/>
              <a:gd name="T2" fmla="*/ 34300783 w 636"/>
              <a:gd name="T3" fmla="*/ 34383727 h 584"/>
              <a:gd name="T4" fmla="*/ 31975155 w 636"/>
              <a:gd name="T5" fmla="*/ 34958858 h 584"/>
              <a:gd name="T6" fmla="*/ 29504496 w 636"/>
              <a:gd name="T7" fmla="*/ 34958858 h 584"/>
              <a:gd name="T8" fmla="*/ 27905644 w 636"/>
              <a:gd name="T9" fmla="*/ 35917494 h 584"/>
              <a:gd name="T10" fmla="*/ 26161491 w 636"/>
              <a:gd name="T11" fmla="*/ 36109373 h 584"/>
              <a:gd name="T12" fmla="*/ 25071597 w 636"/>
              <a:gd name="T13" fmla="*/ 34958858 h 584"/>
              <a:gd name="T14" fmla="*/ 24417338 w 636"/>
              <a:gd name="T15" fmla="*/ 33425092 h 584"/>
              <a:gd name="T16" fmla="*/ 23472745 w 636"/>
              <a:gd name="T17" fmla="*/ 34958858 h 584"/>
              <a:gd name="T18" fmla="*/ 22091979 w 636"/>
              <a:gd name="T19" fmla="*/ 34064182 h 584"/>
              <a:gd name="T20" fmla="*/ 20347826 w 636"/>
              <a:gd name="T21" fmla="*/ 32210870 h 584"/>
              <a:gd name="T22" fmla="*/ 18022468 w 636"/>
              <a:gd name="T23" fmla="*/ 30804770 h 584"/>
              <a:gd name="T24" fmla="*/ 16568917 w 636"/>
              <a:gd name="T25" fmla="*/ 30165679 h 584"/>
              <a:gd name="T26" fmla="*/ 16568917 w 636"/>
              <a:gd name="T27" fmla="*/ 28951458 h 584"/>
              <a:gd name="T28" fmla="*/ 13226181 w 636"/>
              <a:gd name="T29" fmla="*/ 28120489 h 584"/>
              <a:gd name="T30" fmla="*/ 13226181 w 636"/>
              <a:gd name="T31" fmla="*/ 29271003 h 584"/>
              <a:gd name="T32" fmla="*/ 11482028 w 636"/>
              <a:gd name="T33" fmla="*/ 30165679 h 584"/>
              <a:gd name="T34" fmla="*/ 9883176 w 636"/>
              <a:gd name="T35" fmla="*/ 27800943 h 584"/>
              <a:gd name="T36" fmla="*/ 10537166 w 636"/>
              <a:gd name="T37" fmla="*/ 26906267 h 584"/>
              <a:gd name="T38" fmla="*/ 9156670 w 636"/>
              <a:gd name="T39" fmla="*/ 26586722 h 584"/>
              <a:gd name="T40" fmla="*/ 6685741 w 636"/>
              <a:gd name="T41" fmla="*/ 26011591 h 584"/>
              <a:gd name="T42" fmla="*/ 5086889 w 636"/>
              <a:gd name="T43" fmla="*/ 24733157 h 584"/>
              <a:gd name="T44" fmla="*/ 4360383 w 636"/>
              <a:gd name="T45" fmla="*/ 24733157 h 584"/>
              <a:gd name="T46" fmla="*/ 3342736 w 636"/>
              <a:gd name="T47" fmla="*/ 25692046 h 584"/>
              <a:gd name="T48" fmla="*/ 2616230 w 636"/>
              <a:gd name="T49" fmla="*/ 21473745 h 584"/>
              <a:gd name="T50" fmla="*/ 2325358 w 636"/>
              <a:gd name="T51" fmla="*/ 19428807 h 584"/>
              <a:gd name="T52" fmla="*/ 2616230 w 636"/>
              <a:gd name="T53" fmla="*/ 17575242 h 584"/>
              <a:gd name="T54" fmla="*/ 1744153 w 636"/>
              <a:gd name="T55" fmla="*/ 15849849 h 584"/>
              <a:gd name="T56" fmla="*/ 0 w 636"/>
              <a:gd name="T57" fmla="*/ 12782063 h 584"/>
              <a:gd name="T58" fmla="*/ 1380766 w 636"/>
              <a:gd name="T59" fmla="*/ 10161742 h 584"/>
              <a:gd name="T60" fmla="*/ 1744153 w 636"/>
              <a:gd name="T61" fmla="*/ 8116551 h 584"/>
              <a:gd name="T62" fmla="*/ 2325358 w 636"/>
              <a:gd name="T63" fmla="*/ 6582784 h 584"/>
              <a:gd name="T64" fmla="*/ 1744153 w 636"/>
              <a:gd name="T65" fmla="*/ 5304603 h 584"/>
              <a:gd name="T66" fmla="*/ 5813665 w 636"/>
              <a:gd name="T67" fmla="*/ 4409927 h 584"/>
              <a:gd name="T68" fmla="*/ 10755253 w 636"/>
              <a:gd name="T69" fmla="*/ 2045191 h 584"/>
              <a:gd name="T70" fmla="*/ 19766621 w 636"/>
              <a:gd name="T71" fmla="*/ 0 h 584"/>
              <a:gd name="T72" fmla="*/ 19766621 w 636"/>
              <a:gd name="T73" fmla="*/ 830717 h 584"/>
              <a:gd name="T74" fmla="*/ 21001816 w 636"/>
              <a:gd name="T75" fmla="*/ 3003827 h 584"/>
              <a:gd name="T76" fmla="*/ 26161491 w 636"/>
              <a:gd name="T77" fmla="*/ 1470060 h 584"/>
              <a:gd name="T78" fmla="*/ 23836133 w 636"/>
              <a:gd name="T79" fmla="*/ 3578957 h 584"/>
              <a:gd name="T80" fmla="*/ 26161491 w 636"/>
              <a:gd name="T81" fmla="*/ 3003827 h 584"/>
              <a:gd name="T82" fmla="*/ 33355921 w 636"/>
              <a:gd name="T83" fmla="*/ 2364736 h 584"/>
              <a:gd name="T84" fmla="*/ 42439806 w 636"/>
              <a:gd name="T85" fmla="*/ 3003827 h 584"/>
              <a:gd name="T86" fmla="*/ 43457183 w 636"/>
              <a:gd name="T87" fmla="*/ 5304603 h 584"/>
              <a:gd name="T88" fmla="*/ 45564725 w 636"/>
              <a:gd name="T89" fmla="*/ 12462518 h 584"/>
              <a:gd name="T90" fmla="*/ 43820571 w 636"/>
              <a:gd name="T91" fmla="*/ 13740699 h 584"/>
              <a:gd name="T92" fmla="*/ 42149203 w 636"/>
              <a:gd name="T93" fmla="*/ 16361021 h 584"/>
              <a:gd name="T94" fmla="*/ 43820571 w 636"/>
              <a:gd name="T95" fmla="*/ 17575242 h 584"/>
              <a:gd name="T96" fmla="*/ 43457183 w 636"/>
              <a:gd name="T97" fmla="*/ 20898614 h 584"/>
              <a:gd name="T98" fmla="*/ 43820571 w 636"/>
              <a:gd name="T99" fmla="*/ 22688219 h 584"/>
              <a:gd name="T100" fmla="*/ 45928112 w 636"/>
              <a:gd name="T101" fmla="*/ 25692046 h 584"/>
              <a:gd name="T102" fmla="*/ 46218715 w 636"/>
              <a:gd name="T103" fmla="*/ 27800943 h 584"/>
              <a:gd name="T104" fmla="*/ 44474561 w 636"/>
              <a:gd name="T105" fmla="*/ 28951458 h 584"/>
              <a:gd name="T106" fmla="*/ 39751060 w 636"/>
              <a:gd name="T107" fmla="*/ 34383727 h 584"/>
              <a:gd name="T108" fmla="*/ 39024284 w 636"/>
              <a:gd name="T109" fmla="*/ 37004049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0" name="Freeform 364"/>
          <p:cNvSpPr>
            <a:spLocks/>
          </p:cNvSpPr>
          <p:nvPr/>
        </p:nvSpPr>
        <p:spPr bwMode="auto">
          <a:xfrm>
            <a:off x="7803610" y="2659699"/>
            <a:ext cx="443706" cy="277600"/>
          </a:xfrm>
          <a:custGeom>
            <a:avLst/>
            <a:gdLst>
              <a:gd name="T0" fmla="*/ 10344229 w 1155"/>
              <a:gd name="T1" fmla="*/ 3992980 h 757"/>
              <a:gd name="T2" fmla="*/ 15731697 w 1155"/>
              <a:gd name="T3" fmla="*/ 3076541 h 757"/>
              <a:gd name="T4" fmla="*/ 21478580 w 1155"/>
              <a:gd name="T5" fmla="*/ 3992980 h 757"/>
              <a:gd name="T6" fmla="*/ 25213973 w 1155"/>
              <a:gd name="T7" fmla="*/ 4843922 h 757"/>
              <a:gd name="T8" fmla="*/ 26578731 w 1155"/>
              <a:gd name="T9" fmla="*/ 5171148 h 757"/>
              <a:gd name="T10" fmla="*/ 29883148 w 1155"/>
              <a:gd name="T11" fmla="*/ 6414813 h 757"/>
              <a:gd name="T12" fmla="*/ 32541102 w 1155"/>
              <a:gd name="T13" fmla="*/ 5760104 h 757"/>
              <a:gd name="T14" fmla="*/ 35270885 w 1155"/>
              <a:gd name="T15" fmla="*/ 6414813 h 757"/>
              <a:gd name="T16" fmla="*/ 37928838 w 1155"/>
              <a:gd name="T17" fmla="*/ 7003769 h 757"/>
              <a:gd name="T18" fmla="*/ 39293595 w 1155"/>
              <a:gd name="T19" fmla="*/ 4320206 h 757"/>
              <a:gd name="T20" fmla="*/ 42310696 w 1155"/>
              <a:gd name="T21" fmla="*/ 2094607 h 757"/>
              <a:gd name="T22" fmla="*/ 47051700 w 1155"/>
              <a:gd name="T23" fmla="*/ 850942 h 757"/>
              <a:gd name="T24" fmla="*/ 54163340 w 1155"/>
              <a:gd name="T25" fmla="*/ 850942 h 757"/>
              <a:gd name="T26" fmla="*/ 55743586 w 1155"/>
              <a:gd name="T27" fmla="*/ 4320206 h 757"/>
              <a:gd name="T28" fmla="*/ 59766565 w 1155"/>
              <a:gd name="T29" fmla="*/ 7985704 h 757"/>
              <a:gd name="T30" fmla="*/ 61131322 w 1155"/>
              <a:gd name="T31" fmla="*/ 12567640 h 757"/>
              <a:gd name="T32" fmla="*/ 65872326 w 1155"/>
              <a:gd name="T33" fmla="*/ 13746064 h 757"/>
              <a:gd name="T34" fmla="*/ 70613598 w 1155"/>
              <a:gd name="T35" fmla="*/ 13418582 h 757"/>
              <a:gd name="T36" fmla="*/ 73917748 w 1155"/>
              <a:gd name="T37" fmla="*/ 15905911 h 757"/>
              <a:gd name="T38" fmla="*/ 78299874 w 1155"/>
              <a:gd name="T39" fmla="*/ 16756853 h 757"/>
              <a:gd name="T40" fmla="*/ 81963438 w 1155"/>
              <a:gd name="T41" fmla="*/ 18655226 h 757"/>
              <a:gd name="T42" fmla="*/ 82322584 w 1155"/>
              <a:gd name="T43" fmla="*/ 20749833 h 757"/>
              <a:gd name="T44" fmla="*/ 81963438 w 1155"/>
              <a:gd name="T45" fmla="*/ 22975432 h 757"/>
              <a:gd name="T46" fmla="*/ 81029388 w 1155"/>
              <a:gd name="T47" fmla="*/ 25070039 h 757"/>
              <a:gd name="T48" fmla="*/ 81029388 w 1155"/>
              <a:gd name="T49" fmla="*/ 29324749 h 757"/>
              <a:gd name="T50" fmla="*/ 75282773 w 1155"/>
              <a:gd name="T51" fmla="*/ 30568413 h 757"/>
              <a:gd name="T52" fmla="*/ 70254184 w 1155"/>
              <a:gd name="T53" fmla="*/ 34233911 h 757"/>
              <a:gd name="T54" fmla="*/ 60125711 w 1155"/>
              <a:gd name="T55" fmla="*/ 36786737 h 757"/>
              <a:gd name="T56" fmla="*/ 55384439 w 1155"/>
              <a:gd name="T57" fmla="*/ 40125008 h 757"/>
              <a:gd name="T58" fmla="*/ 63214641 w 1155"/>
              <a:gd name="T59" fmla="*/ 44117988 h 757"/>
              <a:gd name="T60" fmla="*/ 63214641 w 1155"/>
              <a:gd name="T61" fmla="*/ 46539821 h 757"/>
              <a:gd name="T62" fmla="*/ 54522487 w 1155"/>
              <a:gd name="T63" fmla="*/ 49550866 h 757"/>
              <a:gd name="T64" fmla="*/ 49781483 w 1155"/>
              <a:gd name="T65" fmla="*/ 44445214 h 757"/>
              <a:gd name="T66" fmla="*/ 52798583 w 1155"/>
              <a:gd name="T67" fmla="*/ 39797782 h 757"/>
              <a:gd name="T68" fmla="*/ 46333406 w 1155"/>
              <a:gd name="T69" fmla="*/ 37113963 h 757"/>
              <a:gd name="T70" fmla="*/ 36707471 w 1155"/>
              <a:gd name="T71" fmla="*/ 41565162 h 757"/>
              <a:gd name="T72" fmla="*/ 31966467 w 1155"/>
              <a:gd name="T73" fmla="*/ 44445214 h 757"/>
              <a:gd name="T74" fmla="*/ 28518391 w 1155"/>
              <a:gd name="T75" fmla="*/ 43790762 h 757"/>
              <a:gd name="T76" fmla="*/ 30242295 w 1155"/>
              <a:gd name="T77" fmla="*/ 41892389 h 757"/>
              <a:gd name="T78" fmla="*/ 31966467 w 1155"/>
              <a:gd name="T79" fmla="*/ 39797782 h 757"/>
              <a:gd name="T80" fmla="*/ 32325614 w 1155"/>
              <a:gd name="T81" fmla="*/ 37637679 h 757"/>
              <a:gd name="T82" fmla="*/ 33259395 w 1155"/>
              <a:gd name="T83" fmla="*/ 37899665 h 757"/>
              <a:gd name="T84" fmla="*/ 35630031 w 1155"/>
              <a:gd name="T85" fmla="*/ 37899665 h 757"/>
              <a:gd name="T86" fmla="*/ 36707471 w 1155"/>
              <a:gd name="T87" fmla="*/ 37899665 h 757"/>
              <a:gd name="T88" fmla="*/ 35630031 w 1155"/>
              <a:gd name="T89" fmla="*/ 35804802 h 757"/>
              <a:gd name="T90" fmla="*/ 34265006 w 1155"/>
              <a:gd name="T91" fmla="*/ 34233911 h 757"/>
              <a:gd name="T92" fmla="*/ 33259395 w 1155"/>
              <a:gd name="T93" fmla="*/ 32466531 h 757"/>
              <a:gd name="T94" fmla="*/ 32541102 w 1155"/>
              <a:gd name="T95" fmla="*/ 29324749 h 757"/>
              <a:gd name="T96" fmla="*/ 29883148 w 1155"/>
              <a:gd name="T97" fmla="*/ 27557368 h 757"/>
              <a:gd name="T98" fmla="*/ 27943756 w 1155"/>
              <a:gd name="T99" fmla="*/ 27230142 h 757"/>
              <a:gd name="T100" fmla="*/ 25213973 w 1155"/>
              <a:gd name="T101" fmla="*/ 25986477 h 757"/>
              <a:gd name="T102" fmla="*/ 22196873 w 1155"/>
              <a:gd name="T103" fmla="*/ 26313704 h 757"/>
              <a:gd name="T104" fmla="*/ 19467090 w 1155"/>
              <a:gd name="T105" fmla="*/ 27230142 h 757"/>
              <a:gd name="T106" fmla="*/ 12786694 w 1155"/>
              <a:gd name="T107" fmla="*/ 29324749 h 757"/>
              <a:gd name="T108" fmla="*/ 4741004 w 1155"/>
              <a:gd name="T109" fmla="*/ 28211821 h 757"/>
              <a:gd name="T110" fmla="*/ 4022711 w 1155"/>
              <a:gd name="T111" fmla="*/ 21993498 h 757"/>
              <a:gd name="T112" fmla="*/ 9123130 w 1155"/>
              <a:gd name="T113" fmla="*/ 13091355 h 757"/>
              <a:gd name="T114" fmla="*/ 7039811 w 1155"/>
              <a:gd name="T115" fmla="*/ 7003769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1" name="Freeform 365"/>
          <p:cNvSpPr>
            <a:spLocks/>
          </p:cNvSpPr>
          <p:nvPr/>
        </p:nvSpPr>
        <p:spPr bwMode="auto">
          <a:xfrm>
            <a:off x="7803610" y="2659699"/>
            <a:ext cx="443706" cy="277600"/>
          </a:xfrm>
          <a:custGeom>
            <a:avLst/>
            <a:gdLst>
              <a:gd name="T0" fmla="*/ 8763715 w 1155"/>
              <a:gd name="T1" fmla="*/ 5760104 h 757"/>
              <a:gd name="T2" fmla="*/ 13433158 w 1155"/>
              <a:gd name="T3" fmla="*/ 3076541 h 757"/>
              <a:gd name="T4" fmla="*/ 19107944 w 1155"/>
              <a:gd name="T5" fmla="*/ 3665498 h 757"/>
              <a:gd name="T6" fmla="*/ 23202484 w 1155"/>
              <a:gd name="T7" fmla="*/ 4843922 h 757"/>
              <a:gd name="T8" fmla="*/ 26219584 w 1155"/>
              <a:gd name="T9" fmla="*/ 6087586 h 757"/>
              <a:gd name="T10" fmla="*/ 28877538 w 1155"/>
              <a:gd name="T11" fmla="*/ 6087586 h 757"/>
              <a:gd name="T12" fmla="*/ 31966467 w 1155"/>
              <a:gd name="T13" fmla="*/ 5760104 h 757"/>
              <a:gd name="T14" fmla="*/ 34265006 w 1155"/>
              <a:gd name="T15" fmla="*/ 6414813 h 757"/>
              <a:gd name="T16" fmla="*/ 36922959 w 1155"/>
              <a:gd name="T17" fmla="*/ 6087586 h 757"/>
              <a:gd name="T18" fmla="*/ 39006278 w 1155"/>
              <a:gd name="T19" fmla="*/ 6414813 h 757"/>
              <a:gd name="T20" fmla="*/ 40730182 w 1155"/>
              <a:gd name="T21" fmla="*/ 2094607 h 757"/>
              <a:gd name="T22" fmla="*/ 45040210 w 1155"/>
              <a:gd name="T23" fmla="*/ 2094607 h 757"/>
              <a:gd name="T24" fmla="*/ 51074411 w 1155"/>
              <a:gd name="T25" fmla="*/ 0 h 757"/>
              <a:gd name="T26" fmla="*/ 55743586 w 1155"/>
              <a:gd name="T27" fmla="*/ 3076541 h 757"/>
              <a:gd name="T28" fmla="*/ 56462147 w 1155"/>
              <a:gd name="T29" fmla="*/ 7985704 h 757"/>
              <a:gd name="T30" fmla="*/ 61131322 w 1155"/>
              <a:gd name="T31" fmla="*/ 10996749 h 757"/>
              <a:gd name="T32" fmla="*/ 63573787 w 1155"/>
              <a:gd name="T33" fmla="*/ 13091355 h 757"/>
              <a:gd name="T34" fmla="*/ 68171133 w 1155"/>
              <a:gd name="T35" fmla="*/ 13746064 h 757"/>
              <a:gd name="T36" fmla="*/ 72552991 w 1155"/>
              <a:gd name="T37" fmla="*/ 15644181 h 757"/>
              <a:gd name="T38" fmla="*/ 76001067 w 1155"/>
              <a:gd name="T39" fmla="*/ 16560620 h 757"/>
              <a:gd name="T40" fmla="*/ 80023778 w 1155"/>
              <a:gd name="T41" fmla="*/ 18000518 h 757"/>
              <a:gd name="T42" fmla="*/ 82322584 w 1155"/>
              <a:gd name="T43" fmla="*/ 19571665 h 757"/>
              <a:gd name="T44" fmla="*/ 80670242 w 1155"/>
              <a:gd name="T45" fmla="*/ 21993498 h 757"/>
              <a:gd name="T46" fmla="*/ 80670242 w 1155"/>
              <a:gd name="T47" fmla="*/ 24219097 h 757"/>
              <a:gd name="T48" fmla="*/ 81604291 w 1155"/>
              <a:gd name="T49" fmla="*/ 26902660 h 757"/>
              <a:gd name="T50" fmla="*/ 76647531 w 1155"/>
              <a:gd name="T51" fmla="*/ 29324749 h 757"/>
              <a:gd name="T52" fmla="*/ 73917748 w 1155"/>
              <a:gd name="T53" fmla="*/ 33317473 h 757"/>
              <a:gd name="T54" fmla="*/ 63214641 w 1155"/>
              <a:gd name="T55" fmla="*/ 36786737 h 757"/>
              <a:gd name="T56" fmla="*/ 56821294 w 1155"/>
              <a:gd name="T57" fmla="*/ 38881344 h 757"/>
              <a:gd name="T58" fmla="*/ 59766565 w 1155"/>
              <a:gd name="T59" fmla="*/ 44445214 h 757"/>
              <a:gd name="T60" fmla="*/ 65513180 w 1155"/>
              <a:gd name="T61" fmla="*/ 45885368 h 757"/>
              <a:gd name="T62" fmla="*/ 57467758 w 1155"/>
              <a:gd name="T63" fmla="*/ 47456259 h 757"/>
              <a:gd name="T64" fmla="*/ 52798583 w 1155"/>
              <a:gd name="T65" fmla="*/ 45885368 h 757"/>
              <a:gd name="T66" fmla="*/ 51074411 w 1155"/>
              <a:gd name="T67" fmla="*/ 41892389 h 757"/>
              <a:gd name="T68" fmla="*/ 46333406 w 1155"/>
              <a:gd name="T69" fmla="*/ 39797782 h 757"/>
              <a:gd name="T70" fmla="*/ 41304817 w 1155"/>
              <a:gd name="T71" fmla="*/ 36786737 h 757"/>
              <a:gd name="T72" fmla="*/ 34265006 w 1155"/>
              <a:gd name="T73" fmla="*/ 44117988 h 757"/>
              <a:gd name="T74" fmla="*/ 28877538 w 1155"/>
              <a:gd name="T75" fmla="*/ 44445214 h 757"/>
              <a:gd name="T76" fmla="*/ 29524002 w 1155"/>
              <a:gd name="T77" fmla="*/ 42874323 h 757"/>
              <a:gd name="T78" fmla="*/ 31248174 w 1155"/>
              <a:gd name="T79" fmla="*/ 41041447 h 757"/>
              <a:gd name="T80" fmla="*/ 31248174 w 1155"/>
              <a:gd name="T81" fmla="*/ 38554117 h 757"/>
              <a:gd name="T82" fmla="*/ 33259395 w 1155"/>
              <a:gd name="T83" fmla="*/ 38554117 h 757"/>
              <a:gd name="T84" fmla="*/ 34624421 w 1155"/>
              <a:gd name="T85" fmla="*/ 38554117 h 757"/>
              <a:gd name="T86" fmla="*/ 35989178 w 1155"/>
              <a:gd name="T87" fmla="*/ 38554117 h 757"/>
              <a:gd name="T88" fmla="*/ 35989178 w 1155"/>
              <a:gd name="T89" fmla="*/ 36786737 h 757"/>
              <a:gd name="T90" fmla="*/ 34265006 w 1155"/>
              <a:gd name="T91" fmla="*/ 34888620 h 757"/>
              <a:gd name="T92" fmla="*/ 34265006 w 1155"/>
              <a:gd name="T93" fmla="*/ 32794013 h 757"/>
              <a:gd name="T94" fmla="*/ 32541102 w 1155"/>
              <a:gd name="T95" fmla="*/ 30568413 h 757"/>
              <a:gd name="T96" fmla="*/ 31248174 w 1155"/>
              <a:gd name="T97" fmla="*/ 28997522 h 757"/>
              <a:gd name="T98" fmla="*/ 28518391 w 1155"/>
              <a:gd name="T99" fmla="*/ 27557368 h 757"/>
              <a:gd name="T100" fmla="*/ 26578731 w 1155"/>
              <a:gd name="T101" fmla="*/ 25986477 h 757"/>
              <a:gd name="T102" fmla="*/ 23777387 w 1155"/>
              <a:gd name="T103" fmla="*/ 26313704 h 757"/>
              <a:gd name="T104" fmla="*/ 21478580 w 1155"/>
              <a:gd name="T105" fmla="*/ 26902660 h 757"/>
              <a:gd name="T106" fmla="*/ 14510598 w 1155"/>
              <a:gd name="T107" fmla="*/ 29979201 h 757"/>
              <a:gd name="T108" fmla="*/ 9123130 w 1155"/>
              <a:gd name="T109" fmla="*/ 28997522 h 757"/>
              <a:gd name="T110" fmla="*/ 718293 w 1155"/>
              <a:gd name="T111" fmla="*/ 25986477 h 757"/>
              <a:gd name="T112" fmla="*/ 6321518 w 1155"/>
              <a:gd name="T113" fmla="*/ 14662246 h 757"/>
              <a:gd name="T114" fmla="*/ 9123130 w 1155"/>
              <a:gd name="T115" fmla="*/ 10080310 h 757"/>
              <a:gd name="T116" fmla="*/ 7039811 w 1155"/>
              <a:gd name="T117" fmla="*/ 5171148 h 7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55" h="757">
                <a:moveTo>
                  <a:pt x="98" y="88"/>
                </a:moveTo>
                <a:lnTo>
                  <a:pt x="98" y="88"/>
                </a:lnTo>
                <a:lnTo>
                  <a:pt x="98" y="79"/>
                </a:ln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lnTo>
                  <a:pt x="98" y="79"/>
                </a:lnTo>
                <a:lnTo>
                  <a:pt x="98" y="8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2" name="Freeform 366"/>
          <p:cNvSpPr>
            <a:spLocks/>
          </p:cNvSpPr>
          <p:nvPr/>
        </p:nvSpPr>
        <p:spPr bwMode="auto">
          <a:xfrm>
            <a:off x="7830915" y="2511796"/>
            <a:ext cx="234369" cy="188859"/>
          </a:xfrm>
          <a:custGeom>
            <a:avLst/>
            <a:gdLst>
              <a:gd name="T0" fmla="*/ 3810882 w 604"/>
              <a:gd name="T1" fmla="*/ 15602260 h 520"/>
              <a:gd name="T2" fmla="*/ 6156102 w 604"/>
              <a:gd name="T3" fmla="*/ 15602260 h 520"/>
              <a:gd name="T4" fmla="*/ 7548670 w 604"/>
              <a:gd name="T5" fmla="*/ 13868563 h 520"/>
              <a:gd name="T6" fmla="*/ 9527339 w 604"/>
              <a:gd name="T7" fmla="*/ 13547517 h 520"/>
              <a:gd name="T8" fmla="*/ 10919907 w 604"/>
              <a:gd name="T9" fmla="*/ 14510654 h 520"/>
              <a:gd name="T10" fmla="*/ 10919907 w 604"/>
              <a:gd name="T11" fmla="*/ 12648741 h 520"/>
              <a:gd name="T12" fmla="*/ 11652738 w 604"/>
              <a:gd name="T13" fmla="*/ 10272953 h 520"/>
              <a:gd name="T14" fmla="*/ 13411585 w 604"/>
              <a:gd name="T15" fmla="*/ 8411040 h 520"/>
              <a:gd name="T16" fmla="*/ 14657424 w 604"/>
              <a:gd name="T17" fmla="*/ 7191219 h 520"/>
              <a:gd name="T18" fmla="*/ 16416543 w 604"/>
              <a:gd name="T19" fmla="*/ 6356551 h 520"/>
              <a:gd name="T20" fmla="*/ 15390526 w 604"/>
              <a:gd name="T21" fmla="*/ 4558746 h 520"/>
              <a:gd name="T22" fmla="*/ 16416543 w 604"/>
              <a:gd name="T23" fmla="*/ 3017626 h 520"/>
              <a:gd name="T24" fmla="*/ 18761763 w 604"/>
              <a:gd name="T25" fmla="*/ 2182958 h 520"/>
              <a:gd name="T26" fmla="*/ 21253441 w 604"/>
              <a:gd name="T27" fmla="*/ 1219821 h 520"/>
              <a:gd name="T28" fmla="*/ 23012289 w 604"/>
              <a:gd name="T29" fmla="*/ 0 h 520"/>
              <a:gd name="T30" fmla="*/ 24990959 w 604"/>
              <a:gd name="T31" fmla="*/ 321046 h 520"/>
              <a:gd name="T32" fmla="*/ 27482908 w 604"/>
              <a:gd name="T33" fmla="*/ 963137 h 520"/>
              <a:gd name="T34" fmla="*/ 28435560 w 604"/>
              <a:gd name="T35" fmla="*/ 1861913 h 520"/>
              <a:gd name="T36" fmla="*/ 29828128 w 604"/>
              <a:gd name="T37" fmla="*/ 2504004 h 520"/>
              <a:gd name="T38" fmla="*/ 31953526 w 604"/>
              <a:gd name="T39" fmla="*/ 2182958 h 520"/>
              <a:gd name="T40" fmla="*/ 34591662 w 604"/>
              <a:gd name="T41" fmla="*/ 3017626 h 520"/>
              <a:gd name="T42" fmla="*/ 35691044 w 604"/>
              <a:gd name="T43" fmla="*/ 4558746 h 520"/>
              <a:gd name="T44" fmla="*/ 36057594 w 604"/>
              <a:gd name="T45" fmla="*/ 7512265 h 520"/>
              <a:gd name="T46" fmla="*/ 35324764 w 604"/>
              <a:gd name="T47" fmla="*/ 9374177 h 520"/>
              <a:gd name="T48" fmla="*/ 36936883 w 604"/>
              <a:gd name="T49" fmla="*/ 10593999 h 520"/>
              <a:gd name="T50" fmla="*/ 37669713 w 604"/>
              <a:gd name="T51" fmla="*/ 12648741 h 520"/>
              <a:gd name="T52" fmla="*/ 40161662 w 604"/>
              <a:gd name="T53" fmla="*/ 14703230 h 520"/>
              <a:gd name="T54" fmla="*/ 40821129 w 604"/>
              <a:gd name="T55" fmla="*/ 16565396 h 520"/>
              <a:gd name="T56" fmla="*/ 42800069 w 604"/>
              <a:gd name="T57" fmla="*/ 17785218 h 520"/>
              <a:gd name="T58" fmla="*/ 44265730 w 604"/>
              <a:gd name="T59" fmla="*/ 19839960 h 520"/>
              <a:gd name="T60" fmla="*/ 40161662 w 604"/>
              <a:gd name="T61" fmla="*/ 21059782 h 520"/>
              <a:gd name="T62" fmla="*/ 37669713 w 604"/>
              <a:gd name="T63" fmla="*/ 21701873 h 520"/>
              <a:gd name="T64" fmla="*/ 38402815 w 604"/>
              <a:gd name="T65" fmla="*/ 24077408 h 520"/>
              <a:gd name="T66" fmla="*/ 39062281 w 604"/>
              <a:gd name="T67" fmla="*/ 26196258 h 520"/>
              <a:gd name="T68" fmla="*/ 40161662 w 604"/>
              <a:gd name="T69" fmla="*/ 27929955 h 520"/>
              <a:gd name="T70" fmla="*/ 36643696 w 604"/>
              <a:gd name="T71" fmla="*/ 28251001 h 520"/>
              <a:gd name="T72" fmla="*/ 34591662 w 604"/>
              <a:gd name="T73" fmla="*/ 30433959 h 520"/>
              <a:gd name="T74" fmla="*/ 34298747 w 604"/>
              <a:gd name="T75" fmla="*/ 33387477 h 520"/>
              <a:gd name="T76" fmla="*/ 32173348 w 604"/>
              <a:gd name="T77" fmla="*/ 32167656 h 520"/>
              <a:gd name="T78" fmla="*/ 29828128 w 604"/>
              <a:gd name="T79" fmla="*/ 32167656 h 520"/>
              <a:gd name="T80" fmla="*/ 27702730 w 604"/>
              <a:gd name="T81" fmla="*/ 32167656 h 520"/>
              <a:gd name="T82" fmla="*/ 26383526 w 604"/>
              <a:gd name="T83" fmla="*/ 31846610 h 520"/>
              <a:gd name="T84" fmla="*/ 24624679 w 604"/>
              <a:gd name="T85" fmla="*/ 31846610 h 520"/>
              <a:gd name="T86" fmla="*/ 21619721 w 604"/>
              <a:gd name="T87" fmla="*/ 31268627 h 520"/>
              <a:gd name="T88" fmla="*/ 20520611 w 604"/>
              <a:gd name="T89" fmla="*/ 31268627 h 520"/>
              <a:gd name="T90" fmla="*/ 18175390 w 604"/>
              <a:gd name="T91" fmla="*/ 30947581 h 520"/>
              <a:gd name="T92" fmla="*/ 14657424 w 604"/>
              <a:gd name="T93" fmla="*/ 30112913 h 520"/>
              <a:gd name="T94" fmla="*/ 11652738 w 604"/>
              <a:gd name="T95" fmla="*/ 29214138 h 520"/>
              <a:gd name="T96" fmla="*/ 7548670 w 604"/>
              <a:gd name="T97" fmla="*/ 29791868 h 520"/>
              <a:gd name="T98" fmla="*/ 4104068 w 604"/>
              <a:gd name="T99" fmla="*/ 30947581 h 520"/>
              <a:gd name="T100" fmla="*/ 1685483 w 604"/>
              <a:gd name="T101" fmla="*/ 31846610 h 520"/>
              <a:gd name="T102" fmla="*/ 1319203 w 604"/>
              <a:gd name="T103" fmla="*/ 27673017 h 520"/>
              <a:gd name="T104" fmla="*/ 1685483 w 604"/>
              <a:gd name="T105" fmla="*/ 24077408 h 520"/>
              <a:gd name="T106" fmla="*/ 1685483 w 604"/>
              <a:gd name="T107" fmla="*/ 16565396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3" name="Freeform 367"/>
          <p:cNvSpPr>
            <a:spLocks/>
          </p:cNvSpPr>
          <p:nvPr/>
        </p:nvSpPr>
        <p:spPr bwMode="auto">
          <a:xfrm>
            <a:off x="7059551" y="2552753"/>
            <a:ext cx="59162" cy="47785"/>
          </a:xfrm>
          <a:custGeom>
            <a:avLst/>
            <a:gdLst>
              <a:gd name="T0" fmla="*/ 8598784 w 158"/>
              <a:gd name="T1" fmla="*/ 8419865 h 132"/>
              <a:gd name="T2" fmla="*/ 7984361 w 158"/>
              <a:gd name="T3" fmla="*/ 7590709 h 132"/>
              <a:gd name="T4" fmla="*/ 6346684 w 158"/>
              <a:gd name="T5" fmla="*/ 7781897 h 132"/>
              <a:gd name="T6" fmla="*/ 6687856 w 158"/>
              <a:gd name="T7" fmla="*/ 6952741 h 132"/>
              <a:gd name="T8" fmla="*/ 5664079 w 158"/>
              <a:gd name="T9" fmla="*/ 6633757 h 132"/>
              <a:gd name="T10" fmla="*/ 5322908 w 158"/>
              <a:gd name="T11" fmla="*/ 5740703 h 132"/>
              <a:gd name="T12" fmla="*/ 4503938 w 158"/>
              <a:gd name="T13" fmla="*/ 5421971 h 132"/>
              <a:gd name="T14" fmla="*/ 4162767 w 158"/>
              <a:gd name="T15" fmla="*/ 6633757 h 132"/>
              <a:gd name="T16" fmla="*/ 2866261 w 158"/>
              <a:gd name="T17" fmla="*/ 7590709 h 132"/>
              <a:gd name="T18" fmla="*/ 1228323 w 158"/>
              <a:gd name="T19" fmla="*/ 6633757 h 132"/>
              <a:gd name="T20" fmla="*/ 341172 w 158"/>
              <a:gd name="T21" fmla="*/ 5740703 h 132"/>
              <a:gd name="T22" fmla="*/ 0 w 158"/>
              <a:gd name="T23" fmla="*/ 4847901 h 132"/>
              <a:gd name="T24" fmla="*/ 1842485 w 158"/>
              <a:gd name="T25" fmla="*/ 4209933 h 132"/>
              <a:gd name="T26" fmla="*/ 955333 w 158"/>
              <a:gd name="T27" fmla="*/ 3380776 h 132"/>
              <a:gd name="T28" fmla="*/ 2866261 w 158"/>
              <a:gd name="T29" fmla="*/ 2806706 h 132"/>
              <a:gd name="T30" fmla="*/ 3139251 w 158"/>
              <a:gd name="T31" fmla="*/ 1530770 h 132"/>
              <a:gd name="T32" fmla="*/ 3139251 w 158"/>
              <a:gd name="T33" fmla="*/ 637968 h 132"/>
              <a:gd name="T34" fmla="*/ 4162767 w 158"/>
              <a:gd name="T35" fmla="*/ 318984 h 132"/>
              <a:gd name="T36" fmla="*/ 5118361 w 158"/>
              <a:gd name="T37" fmla="*/ 0 h 132"/>
              <a:gd name="T38" fmla="*/ 6687856 w 158"/>
              <a:gd name="T39" fmla="*/ 0 h 132"/>
              <a:gd name="T40" fmla="*/ 7643190 w 158"/>
              <a:gd name="T41" fmla="*/ 0 h 132"/>
              <a:gd name="T42" fmla="*/ 7984361 w 158"/>
              <a:gd name="T43" fmla="*/ 318984 h 132"/>
              <a:gd name="T44" fmla="*/ 8939956 w 158"/>
              <a:gd name="T45" fmla="*/ 0 h 132"/>
              <a:gd name="T46" fmla="*/ 9485935 w 158"/>
              <a:gd name="T47" fmla="*/ 318984 h 132"/>
              <a:gd name="T48" fmla="*/ 10168279 w 158"/>
              <a:gd name="T49" fmla="*/ 2806706 h 132"/>
              <a:gd name="T50" fmla="*/ 10168279 w 158"/>
              <a:gd name="T51" fmla="*/ 3699760 h 132"/>
              <a:gd name="T52" fmla="*/ 10168279 w 158"/>
              <a:gd name="T53" fmla="*/ 4528917 h 132"/>
              <a:gd name="T54" fmla="*/ 10782441 w 158"/>
              <a:gd name="T55" fmla="*/ 5740703 h 132"/>
              <a:gd name="T56" fmla="*/ 10782441 w 158"/>
              <a:gd name="T57" fmla="*/ 6952741 h 132"/>
              <a:gd name="T58" fmla="*/ 9827107 w 158"/>
              <a:gd name="T59" fmla="*/ 7781897 h 132"/>
              <a:gd name="T60" fmla="*/ 8939956 w 158"/>
              <a:gd name="T61" fmla="*/ 8419865 h 132"/>
              <a:gd name="T62" fmla="*/ 8598784 w 158"/>
              <a:gd name="T63" fmla="*/ 8419865 h 132"/>
              <a:gd name="T64" fmla="*/ 8598784 w 158"/>
              <a:gd name="T65" fmla="*/ 8419865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4" name="Freeform 368"/>
          <p:cNvSpPr>
            <a:spLocks/>
          </p:cNvSpPr>
          <p:nvPr/>
        </p:nvSpPr>
        <p:spPr bwMode="auto">
          <a:xfrm>
            <a:off x="7034521" y="2960054"/>
            <a:ext cx="304906" cy="236643"/>
          </a:xfrm>
          <a:custGeom>
            <a:avLst/>
            <a:gdLst>
              <a:gd name="T0" fmla="*/ 2320318 w 790"/>
              <a:gd name="T1" fmla="*/ 9144393 h 646"/>
              <a:gd name="T2" fmla="*/ 1595168 w 790"/>
              <a:gd name="T3" fmla="*/ 5225441 h 646"/>
              <a:gd name="T4" fmla="*/ 0 w 790"/>
              <a:gd name="T5" fmla="*/ 3918953 h 646"/>
              <a:gd name="T6" fmla="*/ 1595168 w 790"/>
              <a:gd name="T7" fmla="*/ 2808745 h 646"/>
              <a:gd name="T8" fmla="*/ 4713070 w 790"/>
              <a:gd name="T9" fmla="*/ 1828879 h 646"/>
              <a:gd name="T10" fmla="*/ 7395829 w 790"/>
              <a:gd name="T11" fmla="*/ 0 h 646"/>
              <a:gd name="T12" fmla="*/ 12833780 w 790"/>
              <a:gd name="T13" fmla="*/ 1567683 h 646"/>
              <a:gd name="T14" fmla="*/ 15879248 w 790"/>
              <a:gd name="T15" fmla="*/ 587817 h 646"/>
              <a:gd name="T16" fmla="*/ 20954759 w 790"/>
              <a:gd name="T17" fmla="*/ 1828879 h 646"/>
              <a:gd name="T18" fmla="*/ 27117860 w 790"/>
              <a:gd name="T19" fmla="*/ 2155501 h 646"/>
              <a:gd name="T20" fmla="*/ 29800618 w 790"/>
              <a:gd name="T21" fmla="*/ 1567683 h 646"/>
              <a:gd name="T22" fmla="*/ 33860973 w 790"/>
              <a:gd name="T23" fmla="*/ 2808745 h 646"/>
              <a:gd name="T24" fmla="*/ 36253725 w 790"/>
              <a:gd name="T25" fmla="*/ 3657757 h 646"/>
              <a:gd name="T26" fmla="*/ 36253725 w 790"/>
              <a:gd name="T27" fmla="*/ 4572197 h 646"/>
              <a:gd name="T28" fmla="*/ 40024074 w 790"/>
              <a:gd name="T29" fmla="*/ 6139880 h 646"/>
              <a:gd name="T30" fmla="*/ 41039230 w 790"/>
              <a:gd name="T31" fmla="*/ 5813258 h 646"/>
              <a:gd name="T32" fmla="*/ 43721989 w 790"/>
              <a:gd name="T33" fmla="*/ 6139880 h 646"/>
              <a:gd name="T34" fmla="*/ 45824735 w 790"/>
              <a:gd name="T35" fmla="*/ 6793124 h 646"/>
              <a:gd name="T36" fmla="*/ 49160209 w 790"/>
              <a:gd name="T37" fmla="*/ 6793124 h 646"/>
              <a:gd name="T38" fmla="*/ 49522649 w 790"/>
              <a:gd name="T39" fmla="*/ 7903332 h 646"/>
              <a:gd name="T40" fmla="*/ 51480258 w 790"/>
              <a:gd name="T41" fmla="*/ 8229954 h 646"/>
              <a:gd name="T42" fmla="*/ 53945444 w 790"/>
              <a:gd name="T43" fmla="*/ 8229954 h 646"/>
              <a:gd name="T44" fmla="*/ 57280919 w 790"/>
              <a:gd name="T45" fmla="*/ 7903332 h 646"/>
              <a:gd name="T46" fmla="*/ 57280919 w 790"/>
              <a:gd name="T47" fmla="*/ 11038698 h 646"/>
              <a:gd name="T48" fmla="*/ 52205408 w 790"/>
              <a:gd name="T49" fmla="*/ 13782016 h 646"/>
              <a:gd name="T50" fmla="*/ 46694753 w 790"/>
              <a:gd name="T51" fmla="*/ 15676066 h 646"/>
              <a:gd name="T52" fmla="*/ 46694753 w 790"/>
              <a:gd name="T53" fmla="*/ 16786530 h 646"/>
              <a:gd name="T54" fmla="*/ 43721989 w 790"/>
              <a:gd name="T55" fmla="*/ 19856470 h 646"/>
              <a:gd name="T56" fmla="*/ 41401670 w 790"/>
              <a:gd name="T57" fmla="*/ 22991836 h 646"/>
              <a:gd name="T58" fmla="*/ 42054386 w 790"/>
              <a:gd name="T59" fmla="*/ 26322972 h 646"/>
              <a:gd name="T60" fmla="*/ 43721989 w 790"/>
              <a:gd name="T61" fmla="*/ 27890655 h 646"/>
              <a:gd name="T62" fmla="*/ 41039230 w 790"/>
              <a:gd name="T63" fmla="*/ 29327485 h 646"/>
              <a:gd name="T64" fmla="*/ 38936484 w 790"/>
              <a:gd name="T65" fmla="*/ 32724047 h 646"/>
              <a:gd name="T66" fmla="*/ 36616166 w 790"/>
              <a:gd name="T67" fmla="*/ 34291730 h 646"/>
              <a:gd name="T68" fmla="*/ 33860973 w 790"/>
              <a:gd name="T69" fmla="*/ 37296243 h 646"/>
              <a:gd name="T70" fmla="*/ 30815774 w 790"/>
              <a:gd name="T71" fmla="*/ 37949487 h 646"/>
              <a:gd name="T72" fmla="*/ 28713028 w 790"/>
              <a:gd name="T73" fmla="*/ 38537305 h 646"/>
              <a:gd name="T74" fmla="*/ 18996881 w 790"/>
              <a:gd name="T75" fmla="*/ 40039561 h 646"/>
              <a:gd name="T76" fmla="*/ 17981725 w 790"/>
              <a:gd name="T77" fmla="*/ 41868440 h 646"/>
              <a:gd name="T78" fmla="*/ 16531694 w 790"/>
              <a:gd name="T79" fmla="*/ 42195062 h 646"/>
              <a:gd name="T80" fmla="*/ 13558930 w 790"/>
              <a:gd name="T81" fmla="*/ 39778366 h 646"/>
              <a:gd name="T82" fmla="*/ 12833780 w 790"/>
              <a:gd name="T83" fmla="*/ 38537305 h 646"/>
              <a:gd name="T84" fmla="*/ 10731034 w 790"/>
              <a:gd name="T85" fmla="*/ 36381804 h 646"/>
              <a:gd name="T86" fmla="*/ 8410985 w 790"/>
              <a:gd name="T87" fmla="*/ 35859158 h 646"/>
              <a:gd name="T88" fmla="*/ 11093743 w 790"/>
              <a:gd name="T89" fmla="*/ 31221790 h 646"/>
              <a:gd name="T90" fmla="*/ 8773425 w 790"/>
              <a:gd name="T91" fmla="*/ 29000863 h 646"/>
              <a:gd name="T92" fmla="*/ 10513462 w 790"/>
              <a:gd name="T93" fmla="*/ 26322972 h 646"/>
              <a:gd name="T94" fmla="*/ 8773425 w 790"/>
              <a:gd name="T95" fmla="*/ 23253032 h 646"/>
              <a:gd name="T96" fmla="*/ 11093743 w 790"/>
              <a:gd name="T97" fmla="*/ 22011970 h 646"/>
              <a:gd name="T98" fmla="*/ 11093743 w 790"/>
              <a:gd name="T99" fmla="*/ 16459908 h 646"/>
              <a:gd name="T100" fmla="*/ 14574086 w 790"/>
              <a:gd name="T101" fmla="*/ 13455394 h 646"/>
              <a:gd name="T102" fmla="*/ 12181334 w 790"/>
              <a:gd name="T103" fmla="*/ 11038698 h 646"/>
              <a:gd name="T104" fmla="*/ 9861015 w 790"/>
              <a:gd name="T105" fmla="*/ 11038698 h 646"/>
              <a:gd name="T106" fmla="*/ 4060355 w 790"/>
              <a:gd name="T107" fmla="*/ 10124259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5" name="Freeform 369"/>
          <p:cNvSpPr>
            <a:spLocks/>
          </p:cNvSpPr>
          <p:nvPr/>
        </p:nvSpPr>
        <p:spPr bwMode="auto">
          <a:xfrm>
            <a:off x="7407689" y="2561856"/>
            <a:ext cx="222991" cy="282151"/>
          </a:xfrm>
          <a:custGeom>
            <a:avLst/>
            <a:gdLst>
              <a:gd name="T0" fmla="*/ 7122921 w 580"/>
              <a:gd name="T1" fmla="*/ 45325851 h 778"/>
              <a:gd name="T2" fmla="*/ 8346062 w 580"/>
              <a:gd name="T3" fmla="*/ 41996606 h 778"/>
              <a:gd name="T4" fmla="*/ 7122921 w 580"/>
              <a:gd name="T5" fmla="*/ 38923925 h 778"/>
              <a:gd name="T6" fmla="*/ 4676638 w 580"/>
              <a:gd name="T7" fmla="*/ 38347544 h 778"/>
              <a:gd name="T8" fmla="*/ 2374396 w 580"/>
              <a:gd name="T9" fmla="*/ 36875217 h 778"/>
              <a:gd name="T10" fmla="*/ 1726883 w 580"/>
              <a:gd name="T11" fmla="*/ 34122353 h 778"/>
              <a:gd name="T12" fmla="*/ 1726883 w 580"/>
              <a:gd name="T13" fmla="*/ 30025191 h 778"/>
              <a:gd name="T14" fmla="*/ 287814 w 580"/>
              <a:gd name="T15" fmla="*/ 26952257 h 778"/>
              <a:gd name="T16" fmla="*/ 1366914 w 580"/>
              <a:gd name="T17" fmla="*/ 25863762 h 778"/>
              <a:gd name="T18" fmla="*/ 647514 w 580"/>
              <a:gd name="T19" fmla="*/ 23367208 h 778"/>
              <a:gd name="T20" fmla="*/ 647514 w 580"/>
              <a:gd name="T21" fmla="*/ 21318501 h 778"/>
              <a:gd name="T22" fmla="*/ 4029124 w 580"/>
              <a:gd name="T23" fmla="*/ 20422302 h 778"/>
              <a:gd name="T24" fmla="*/ 5036338 w 580"/>
              <a:gd name="T25" fmla="*/ 17413381 h 778"/>
              <a:gd name="T26" fmla="*/ 3669424 w 580"/>
              <a:gd name="T27" fmla="*/ 16196858 h 778"/>
              <a:gd name="T28" fmla="*/ 5396038 w 580"/>
              <a:gd name="T29" fmla="*/ 12291739 h 778"/>
              <a:gd name="T30" fmla="*/ 5396038 w 580"/>
              <a:gd name="T31" fmla="*/ 9346833 h 778"/>
              <a:gd name="T32" fmla="*/ 9425163 w 580"/>
              <a:gd name="T33" fmla="*/ 9986975 h 778"/>
              <a:gd name="T34" fmla="*/ 10792345 w 580"/>
              <a:gd name="T35" fmla="*/ 11075469 h 778"/>
              <a:gd name="T36" fmla="*/ 11799559 w 580"/>
              <a:gd name="T37" fmla="*/ 10499088 h 778"/>
              <a:gd name="T38" fmla="*/ 14461769 w 580"/>
              <a:gd name="T39" fmla="*/ 8130563 h 778"/>
              <a:gd name="T40" fmla="*/ 13094587 w 580"/>
              <a:gd name="T41" fmla="*/ 6273898 h 778"/>
              <a:gd name="T42" fmla="*/ 12159259 w 580"/>
              <a:gd name="T43" fmla="*/ 5121642 h 778"/>
              <a:gd name="T44" fmla="*/ 12734887 w 580"/>
              <a:gd name="T45" fmla="*/ 2688850 h 778"/>
              <a:gd name="T46" fmla="*/ 16548352 w 580"/>
              <a:gd name="T47" fmla="*/ 0 h 778"/>
              <a:gd name="T48" fmla="*/ 18490893 w 580"/>
              <a:gd name="T49" fmla="*/ 3328992 h 778"/>
              <a:gd name="T50" fmla="*/ 19857808 w 580"/>
              <a:gd name="T51" fmla="*/ 4225190 h 778"/>
              <a:gd name="T52" fmla="*/ 23599118 w 580"/>
              <a:gd name="T53" fmla="*/ 4865585 h 778"/>
              <a:gd name="T54" fmla="*/ 21512804 w 580"/>
              <a:gd name="T55" fmla="*/ 6914040 h 778"/>
              <a:gd name="T56" fmla="*/ 24966300 w 580"/>
              <a:gd name="T57" fmla="*/ 7810492 h 778"/>
              <a:gd name="T58" fmla="*/ 30578266 w 580"/>
              <a:gd name="T59" fmla="*/ 4225190 h 778"/>
              <a:gd name="T60" fmla="*/ 32664849 w 580"/>
              <a:gd name="T61" fmla="*/ 5121642 h 778"/>
              <a:gd name="T62" fmla="*/ 35974305 w 580"/>
              <a:gd name="T63" fmla="*/ 6273898 h 778"/>
              <a:gd name="T64" fmla="*/ 36693973 w 580"/>
              <a:gd name="T65" fmla="*/ 9026762 h 778"/>
              <a:gd name="T66" fmla="*/ 38780288 w 580"/>
              <a:gd name="T67" fmla="*/ 12035682 h 778"/>
              <a:gd name="T68" fmla="*/ 38420587 w 580"/>
              <a:gd name="T69" fmla="*/ 15300660 h 778"/>
              <a:gd name="T70" fmla="*/ 40003429 w 580"/>
              <a:gd name="T71" fmla="*/ 18565637 h 778"/>
              <a:gd name="T72" fmla="*/ 39715615 w 580"/>
              <a:gd name="T73" fmla="*/ 21318501 h 778"/>
              <a:gd name="T74" fmla="*/ 41082798 w 580"/>
              <a:gd name="T75" fmla="*/ 23687279 h 778"/>
              <a:gd name="T76" fmla="*/ 39715615 w 580"/>
              <a:gd name="T77" fmla="*/ 26632186 h 778"/>
              <a:gd name="T78" fmla="*/ 38420587 w 580"/>
              <a:gd name="T79" fmla="*/ 27592399 h 778"/>
              <a:gd name="T80" fmla="*/ 34967091 w 580"/>
              <a:gd name="T81" fmla="*/ 28488598 h 778"/>
              <a:gd name="T82" fmla="*/ 33024549 w 580"/>
              <a:gd name="T83" fmla="*/ 29705120 h 778"/>
              <a:gd name="T84" fmla="*/ 30578266 w 580"/>
              <a:gd name="T85" fmla="*/ 30857376 h 778"/>
              <a:gd name="T86" fmla="*/ 29355125 w 580"/>
              <a:gd name="T87" fmla="*/ 33034112 h 778"/>
              <a:gd name="T88" fmla="*/ 30218566 w 580"/>
              <a:gd name="T89" fmla="*/ 35338623 h 778"/>
              <a:gd name="T90" fmla="*/ 31945180 w 580"/>
              <a:gd name="T91" fmla="*/ 37195288 h 778"/>
              <a:gd name="T92" fmla="*/ 34967091 w 580"/>
              <a:gd name="T93" fmla="*/ 39243996 h 778"/>
              <a:gd name="T94" fmla="*/ 35326791 w 580"/>
              <a:gd name="T95" fmla="*/ 42252916 h 778"/>
              <a:gd name="T96" fmla="*/ 33672063 w 580"/>
              <a:gd name="T97" fmla="*/ 43469186 h 778"/>
              <a:gd name="T98" fmla="*/ 31657367 w 580"/>
              <a:gd name="T99" fmla="*/ 47374306 h 778"/>
              <a:gd name="T100" fmla="*/ 31297667 w 580"/>
              <a:gd name="T101" fmla="*/ 48270757 h 778"/>
              <a:gd name="T102" fmla="*/ 29355125 w 580"/>
              <a:gd name="T103" fmla="*/ 47374306 h 778"/>
              <a:gd name="T104" fmla="*/ 25613814 w 580"/>
              <a:gd name="T105" fmla="*/ 48590828 h 778"/>
              <a:gd name="T106" fmla="*/ 22520018 w 580"/>
              <a:gd name="T107" fmla="*/ 49166956 h 778"/>
              <a:gd name="T108" fmla="*/ 20217508 w 580"/>
              <a:gd name="T109" fmla="*/ 48270757 h 778"/>
              <a:gd name="T110" fmla="*/ 18850594 w 580"/>
              <a:gd name="T111" fmla="*/ 49487027 h 778"/>
              <a:gd name="T112" fmla="*/ 17483679 w 580"/>
              <a:gd name="T113" fmla="*/ 48270757 h 778"/>
              <a:gd name="T114" fmla="*/ 13094587 w 580"/>
              <a:gd name="T115" fmla="*/ 47630362 h 778"/>
              <a:gd name="T116" fmla="*/ 11152045 w 580"/>
              <a:gd name="T117" fmla="*/ 48270757 h 778"/>
              <a:gd name="T118" fmla="*/ 8346062 w 580"/>
              <a:gd name="T119" fmla="*/ 48270757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6" name="Freeform 370"/>
          <p:cNvSpPr>
            <a:spLocks/>
          </p:cNvSpPr>
          <p:nvPr/>
        </p:nvSpPr>
        <p:spPr bwMode="auto">
          <a:xfrm>
            <a:off x="7002664" y="2548204"/>
            <a:ext cx="111495" cy="147903"/>
          </a:xfrm>
          <a:custGeom>
            <a:avLst/>
            <a:gdLst>
              <a:gd name="T0" fmla="*/ 19592477 w 285"/>
              <a:gd name="T1" fmla="*/ 9256242 h 407"/>
              <a:gd name="T2" fmla="*/ 19592477 w 285"/>
              <a:gd name="T3" fmla="*/ 10220429 h 407"/>
              <a:gd name="T4" fmla="*/ 21231484 w 285"/>
              <a:gd name="T5" fmla="*/ 16455317 h 407"/>
              <a:gd name="T6" fmla="*/ 20263092 w 285"/>
              <a:gd name="T7" fmla="*/ 18319546 h 407"/>
              <a:gd name="T8" fmla="*/ 19220187 w 285"/>
              <a:gd name="T9" fmla="*/ 20697941 h 407"/>
              <a:gd name="T10" fmla="*/ 18177009 w 285"/>
              <a:gd name="T11" fmla="*/ 20697941 h 407"/>
              <a:gd name="T12" fmla="*/ 16687300 w 285"/>
              <a:gd name="T13" fmla="*/ 21597730 h 407"/>
              <a:gd name="T14" fmla="*/ 12887970 w 285"/>
              <a:gd name="T15" fmla="*/ 21919210 h 407"/>
              <a:gd name="T16" fmla="*/ 10876400 w 285"/>
              <a:gd name="T17" fmla="*/ 23461960 h 407"/>
              <a:gd name="T18" fmla="*/ 7300609 w 285"/>
              <a:gd name="T19" fmla="*/ 24940311 h 407"/>
              <a:gd name="T20" fmla="*/ 3128715 w 285"/>
              <a:gd name="T21" fmla="*/ 26161581 h 407"/>
              <a:gd name="T22" fmla="*/ 3128715 w 285"/>
              <a:gd name="T23" fmla="*/ 23783186 h 407"/>
              <a:gd name="T24" fmla="*/ 1117418 w 285"/>
              <a:gd name="T25" fmla="*/ 22561917 h 407"/>
              <a:gd name="T26" fmla="*/ 0 w 285"/>
              <a:gd name="T27" fmla="*/ 21597730 h 407"/>
              <a:gd name="T28" fmla="*/ 2532886 w 285"/>
              <a:gd name="T29" fmla="*/ 21340647 h 407"/>
              <a:gd name="T30" fmla="*/ 3128715 w 285"/>
              <a:gd name="T31" fmla="*/ 19862296 h 407"/>
              <a:gd name="T32" fmla="*/ 4544184 w 285"/>
              <a:gd name="T33" fmla="*/ 18641026 h 407"/>
              <a:gd name="T34" fmla="*/ 6332216 w 285"/>
              <a:gd name="T35" fmla="*/ 17740984 h 407"/>
              <a:gd name="T36" fmla="*/ 4916747 w 285"/>
              <a:gd name="T37" fmla="*/ 16776797 h 407"/>
              <a:gd name="T38" fmla="*/ 5661602 w 285"/>
              <a:gd name="T39" fmla="*/ 14719882 h 407"/>
              <a:gd name="T40" fmla="*/ 7300609 w 285"/>
              <a:gd name="T41" fmla="*/ 14398402 h 407"/>
              <a:gd name="T42" fmla="*/ 5959653 w 285"/>
              <a:gd name="T43" fmla="*/ 14141320 h 407"/>
              <a:gd name="T44" fmla="*/ 4916747 w 285"/>
              <a:gd name="T45" fmla="*/ 14141320 h 407"/>
              <a:gd name="T46" fmla="*/ 3128715 w 285"/>
              <a:gd name="T47" fmla="*/ 13177133 h 407"/>
              <a:gd name="T48" fmla="*/ 1489981 w 285"/>
              <a:gd name="T49" fmla="*/ 13177133 h 407"/>
              <a:gd name="T50" fmla="*/ 1489981 w 285"/>
              <a:gd name="T51" fmla="*/ 12084405 h 407"/>
              <a:gd name="T52" fmla="*/ 3128715 w 285"/>
              <a:gd name="T53" fmla="*/ 10220429 h 407"/>
              <a:gd name="T54" fmla="*/ 2532886 w 285"/>
              <a:gd name="T55" fmla="*/ 8999160 h 407"/>
              <a:gd name="T56" fmla="*/ 1489981 w 285"/>
              <a:gd name="T57" fmla="*/ 7520554 h 407"/>
              <a:gd name="T58" fmla="*/ 2532886 w 285"/>
              <a:gd name="T59" fmla="*/ 6299285 h 407"/>
              <a:gd name="T60" fmla="*/ 5661602 w 285"/>
              <a:gd name="T61" fmla="*/ 6942245 h 407"/>
              <a:gd name="T62" fmla="*/ 8716077 w 285"/>
              <a:gd name="T63" fmla="*/ 7199328 h 407"/>
              <a:gd name="T64" fmla="*/ 10504109 w 285"/>
              <a:gd name="T65" fmla="*/ 5399496 h 407"/>
              <a:gd name="T66" fmla="*/ 8045736 w 285"/>
              <a:gd name="T67" fmla="*/ 4242371 h 407"/>
              <a:gd name="T68" fmla="*/ 9460931 w 285"/>
              <a:gd name="T69" fmla="*/ 3342581 h 407"/>
              <a:gd name="T70" fmla="*/ 9833495 w 285"/>
              <a:gd name="T71" fmla="*/ 835645 h 407"/>
              <a:gd name="T72" fmla="*/ 12887970 w 285"/>
              <a:gd name="T73" fmla="*/ 0 h 407"/>
              <a:gd name="T74" fmla="*/ 14303439 w 285"/>
              <a:gd name="T75" fmla="*/ 1157125 h 407"/>
              <a:gd name="T76" fmla="*/ 14005388 w 285"/>
              <a:gd name="T77" fmla="*/ 3342581 h 407"/>
              <a:gd name="T78" fmla="*/ 12887970 w 285"/>
              <a:gd name="T79" fmla="*/ 4756536 h 407"/>
              <a:gd name="T80" fmla="*/ 11248964 w 285"/>
              <a:gd name="T81" fmla="*/ 6299285 h 407"/>
              <a:gd name="T82" fmla="*/ 14005388 w 285"/>
              <a:gd name="T83" fmla="*/ 8163515 h 407"/>
              <a:gd name="T84" fmla="*/ 15793148 w 285"/>
              <a:gd name="T85" fmla="*/ 5978059 h 407"/>
              <a:gd name="T86" fmla="*/ 17059591 w 285"/>
              <a:gd name="T87" fmla="*/ 7199328 h 407"/>
              <a:gd name="T88" fmla="*/ 17804718 w 285"/>
              <a:gd name="T89" fmla="*/ 8356200 h 407"/>
              <a:gd name="T90" fmla="*/ 20263092 w 285"/>
              <a:gd name="T91" fmla="*/ 8999160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7" name="Freeform 371"/>
          <p:cNvSpPr>
            <a:spLocks/>
          </p:cNvSpPr>
          <p:nvPr/>
        </p:nvSpPr>
        <p:spPr bwMode="auto">
          <a:xfrm>
            <a:off x="7116435" y="2529999"/>
            <a:ext cx="6828" cy="13651"/>
          </a:xfrm>
          <a:custGeom>
            <a:avLst/>
            <a:gdLst>
              <a:gd name="T0" fmla="*/ 354447 w 24"/>
              <a:gd name="T1" fmla="*/ 2668401 h 34"/>
              <a:gd name="T2" fmla="*/ 0 w 24"/>
              <a:gd name="T3" fmla="*/ 1569664 h 34"/>
              <a:gd name="T4" fmla="*/ 354447 w 24"/>
              <a:gd name="T5" fmla="*/ 0 h 34"/>
              <a:gd name="T6" fmla="*/ 945257 w 24"/>
              <a:gd name="T7" fmla="*/ 0 h 34"/>
              <a:gd name="T8" fmla="*/ 945257 w 24"/>
              <a:gd name="T9" fmla="*/ 2275915 h 34"/>
              <a:gd name="T10" fmla="*/ 551317 w 24"/>
              <a:gd name="T11" fmla="*/ 2668401 h 34"/>
              <a:gd name="T12" fmla="*/ 354447 w 24"/>
              <a:gd name="T13" fmla="*/ 2668401 h 34"/>
              <a:gd name="T14" fmla="*/ 354447 w 24"/>
              <a:gd name="T15" fmla="*/ 266840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8" name="Freeform 372"/>
          <p:cNvSpPr>
            <a:spLocks/>
          </p:cNvSpPr>
          <p:nvPr/>
        </p:nvSpPr>
        <p:spPr bwMode="auto">
          <a:xfrm>
            <a:off x="7029970" y="3014665"/>
            <a:ext cx="81915" cy="154729"/>
          </a:xfrm>
          <a:custGeom>
            <a:avLst/>
            <a:gdLst>
              <a:gd name="T0" fmla="*/ 8890529 w 216"/>
              <a:gd name="T1" fmla="*/ 26455859 h 426"/>
              <a:gd name="T2" fmla="*/ 6300523 w 216"/>
              <a:gd name="T3" fmla="*/ 27354935 h 426"/>
              <a:gd name="T4" fmla="*/ 3920331 w 216"/>
              <a:gd name="T5" fmla="*/ 26712810 h 426"/>
              <a:gd name="T6" fmla="*/ 2380192 w 216"/>
              <a:gd name="T7" fmla="*/ 27354935 h 426"/>
              <a:gd name="T8" fmla="*/ 3290094 w 216"/>
              <a:gd name="T9" fmla="*/ 24401008 h 426"/>
              <a:gd name="T10" fmla="*/ 2590271 w 216"/>
              <a:gd name="T11" fmla="*/ 22217935 h 426"/>
              <a:gd name="T12" fmla="*/ 3290094 w 216"/>
              <a:gd name="T13" fmla="*/ 20163083 h 426"/>
              <a:gd name="T14" fmla="*/ 2590271 w 216"/>
              <a:gd name="T15" fmla="*/ 19199896 h 426"/>
              <a:gd name="T16" fmla="*/ 1330060 w 216"/>
              <a:gd name="T17" fmla="*/ 19520958 h 426"/>
              <a:gd name="T18" fmla="*/ 1680104 w 216"/>
              <a:gd name="T19" fmla="*/ 18621882 h 426"/>
              <a:gd name="T20" fmla="*/ 2380192 w 216"/>
              <a:gd name="T21" fmla="*/ 17466107 h 426"/>
              <a:gd name="T22" fmla="*/ 1330060 w 216"/>
              <a:gd name="T23" fmla="*/ 18300819 h 426"/>
              <a:gd name="T24" fmla="*/ 0 w 216"/>
              <a:gd name="T25" fmla="*/ 18300819 h 426"/>
              <a:gd name="T26" fmla="*/ 350044 w 216"/>
              <a:gd name="T27" fmla="*/ 17145045 h 426"/>
              <a:gd name="T28" fmla="*/ 350044 w 216"/>
              <a:gd name="T29" fmla="*/ 15025829 h 426"/>
              <a:gd name="T30" fmla="*/ 1680104 w 216"/>
              <a:gd name="T31" fmla="*/ 13292294 h 426"/>
              <a:gd name="T32" fmla="*/ 2380192 w 216"/>
              <a:gd name="T33" fmla="*/ 10209891 h 426"/>
              <a:gd name="T34" fmla="*/ 2590271 w 216"/>
              <a:gd name="T35" fmla="*/ 3917115 h 426"/>
              <a:gd name="T36" fmla="*/ 2590271 w 216"/>
              <a:gd name="T37" fmla="*/ 1862264 h 426"/>
              <a:gd name="T38" fmla="*/ 4970198 w 216"/>
              <a:gd name="T39" fmla="*/ 642125 h 426"/>
              <a:gd name="T40" fmla="*/ 6930496 w 216"/>
              <a:gd name="T41" fmla="*/ 1541202 h 426"/>
              <a:gd name="T42" fmla="*/ 11760729 w 216"/>
              <a:gd name="T43" fmla="*/ 642125 h 426"/>
              <a:gd name="T44" fmla="*/ 12810860 w 216"/>
              <a:gd name="T45" fmla="*/ 1541202 h 426"/>
              <a:gd name="T46" fmla="*/ 15120937 w 216"/>
              <a:gd name="T47" fmla="*/ 3018039 h 426"/>
              <a:gd name="T48" fmla="*/ 14770894 w 216"/>
              <a:gd name="T49" fmla="*/ 4238178 h 426"/>
              <a:gd name="T50" fmla="*/ 11760729 w 216"/>
              <a:gd name="T51" fmla="*/ 6870789 h 426"/>
              <a:gd name="T52" fmla="*/ 11410685 w 216"/>
              <a:gd name="T53" fmla="*/ 10209891 h 426"/>
              <a:gd name="T54" fmla="*/ 11760729 w 216"/>
              <a:gd name="T55" fmla="*/ 12971231 h 426"/>
              <a:gd name="T56" fmla="*/ 9520502 w 216"/>
              <a:gd name="T57" fmla="*/ 13548992 h 426"/>
              <a:gd name="T58" fmla="*/ 10220590 w 216"/>
              <a:gd name="T59" fmla="*/ 15025829 h 426"/>
              <a:gd name="T60" fmla="*/ 11410685 w 216"/>
              <a:gd name="T61" fmla="*/ 17145045 h 426"/>
              <a:gd name="T62" fmla="*/ 9520502 w 216"/>
              <a:gd name="T63" fmla="*/ 19199896 h 426"/>
              <a:gd name="T64" fmla="*/ 11200606 w 216"/>
              <a:gd name="T65" fmla="*/ 20740844 h 426"/>
              <a:gd name="T66" fmla="*/ 10220590 w 216"/>
              <a:gd name="T67" fmla="*/ 22860060 h 426"/>
              <a:gd name="T68" fmla="*/ 9170458 w 216"/>
              <a:gd name="T69" fmla="*/ 2594221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9" name="Freeform 373"/>
          <p:cNvSpPr>
            <a:spLocks/>
          </p:cNvSpPr>
          <p:nvPr/>
        </p:nvSpPr>
        <p:spPr bwMode="auto">
          <a:xfrm>
            <a:off x="7348527" y="2623292"/>
            <a:ext cx="93293" cy="97842"/>
          </a:xfrm>
          <a:custGeom>
            <a:avLst/>
            <a:gdLst>
              <a:gd name="T0" fmla="*/ 17800201 w 238"/>
              <a:gd name="T1" fmla="*/ 2456428 h 272"/>
              <a:gd name="T2" fmla="*/ 16753050 w 238"/>
              <a:gd name="T3" fmla="*/ 5038589 h 272"/>
              <a:gd name="T4" fmla="*/ 15332053 w 238"/>
              <a:gd name="T5" fmla="*/ 5353548 h 272"/>
              <a:gd name="T6" fmla="*/ 16379204 w 238"/>
              <a:gd name="T7" fmla="*/ 6235182 h 272"/>
              <a:gd name="T8" fmla="*/ 16753050 w 238"/>
              <a:gd name="T9" fmla="*/ 6550140 h 272"/>
              <a:gd name="T10" fmla="*/ 15706172 w 238"/>
              <a:gd name="T11" fmla="*/ 8250667 h 272"/>
              <a:gd name="T12" fmla="*/ 14733681 w 238"/>
              <a:gd name="T13" fmla="*/ 10077178 h 272"/>
              <a:gd name="T14" fmla="*/ 12938838 w 238"/>
              <a:gd name="T15" fmla="*/ 10077178 h 272"/>
              <a:gd name="T16" fmla="*/ 11817027 w 238"/>
              <a:gd name="T17" fmla="*/ 10392137 h 272"/>
              <a:gd name="T18" fmla="*/ 12190873 w 238"/>
              <a:gd name="T19" fmla="*/ 11210779 h 272"/>
              <a:gd name="T20" fmla="*/ 12938838 w 238"/>
              <a:gd name="T21" fmla="*/ 12722581 h 272"/>
              <a:gd name="T22" fmla="*/ 12190873 w 238"/>
              <a:gd name="T23" fmla="*/ 14234133 h 272"/>
              <a:gd name="T24" fmla="*/ 12190873 w 238"/>
              <a:gd name="T25" fmla="*/ 14800808 h 272"/>
              <a:gd name="T26" fmla="*/ 11517841 w 238"/>
              <a:gd name="T27" fmla="*/ 15619701 h 272"/>
              <a:gd name="T28" fmla="*/ 12190873 w 238"/>
              <a:gd name="T29" fmla="*/ 16249619 h 272"/>
              <a:gd name="T30" fmla="*/ 10396030 w 238"/>
              <a:gd name="T31" fmla="*/ 17131252 h 272"/>
              <a:gd name="T32" fmla="*/ 10769876 w 238"/>
              <a:gd name="T33" fmla="*/ 15619701 h 272"/>
              <a:gd name="T34" fmla="*/ 9423539 w 238"/>
              <a:gd name="T35" fmla="*/ 13604215 h 272"/>
              <a:gd name="T36" fmla="*/ 7329510 w 238"/>
              <a:gd name="T37" fmla="*/ 12722581 h 272"/>
              <a:gd name="T38" fmla="*/ 5833580 w 238"/>
              <a:gd name="T39" fmla="*/ 12407622 h 272"/>
              <a:gd name="T40" fmla="*/ 4936296 w 238"/>
              <a:gd name="T41" fmla="*/ 12722581 h 272"/>
              <a:gd name="T42" fmla="*/ 4562177 w 238"/>
              <a:gd name="T43" fmla="*/ 13289256 h 272"/>
              <a:gd name="T44" fmla="*/ 2019369 w 238"/>
              <a:gd name="T45" fmla="*/ 13289256 h 272"/>
              <a:gd name="T46" fmla="*/ 1047151 w 238"/>
              <a:gd name="T47" fmla="*/ 12407622 h 272"/>
              <a:gd name="T48" fmla="*/ 1346337 w 238"/>
              <a:gd name="T49" fmla="*/ 10392137 h 272"/>
              <a:gd name="T50" fmla="*/ 3814211 w 238"/>
              <a:gd name="T51" fmla="*/ 7369033 h 272"/>
              <a:gd name="T52" fmla="*/ 5833580 w 238"/>
              <a:gd name="T53" fmla="*/ 3527037 h 272"/>
              <a:gd name="T54" fmla="*/ 8002542 w 238"/>
              <a:gd name="T55" fmla="*/ 4156955 h 272"/>
              <a:gd name="T56" fmla="*/ 7329510 w 238"/>
              <a:gd name="T57" fmla="*/ 5353548 h 272"/>
              <a:gd name="T58" fmla="*/ 7329510 w 238"/>
              <a:gd name="T59" fmla="*/ 7054075 h 272"/>
              <a:gd name="T60" fmla="*/ 9423539 w 238"/>
              <a:gd name="T61" fmla="*/ 7998700 h 272"/>
              <a:gd name="T62" fmla="*/ 10769876 w 238"/>
              <a:gd name="T63" fmla="*/ 7054075 h 272"/>
              <a:gd name="T64" fmla="*/ 9797658 w 238"/>
              <a:gd name="T65" fmla="*/ 5353548 h 272"/>
              <a:gd name="T66" fmla="*/ 10396030 w 238"/>
              <a:gd name="T67" fmla="*/ 4156955 h 272"/>
              <a:gd name="T68" fmla="*/ 8376662 w 238"/>
              <a:gd name="T69" fmla="*/ 3527037 h 272"/>
              <a:gd name="T70" fmla="*/ 9124353 w 238"/>
              <a:gd name="T71" fmla="*/ 2456428 h 272"/>
              <a:gd name="T72" fmla="*/ 9124353 w 238"/>
              <a:gd name="T73" fmla="*/ 1511552 h 272"/>
              <a:gd name="T74" fmla="*/ 11817027 w 238"/>
              <a:gd name="T75" fmla="*/ 314959 h 272"/>
              <a:gd name="T76" fmla="*/ 15332053 w 238"/>
              <a:gd name="T77" fmla="*/ 0 h 272"/>
              <a:gd name="T78" fmla="*/ 16753050 w 238"/>
              <a:gd name="T79" fmla="*/ 944626 h 272"/>
              <a:gd name="T80" fmla="*/ 17127169 w 238"/>
              <a:gd name="T81" fmla="*/ 1196593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0" name="Freeform 374"/>
          <p:cNvSpPr>
            <a:spLocks/>
          </p:cNvSpPr>
          <p:nvPr/>
        </p:nvSpPr>
        <p:spPr bwMode="auto">
          <a:xfrm>
            <a:off x="7323499" y="2696106"/>
            <a:ext cx="93289" cy="72813"/>
          </a:xfrm>
          <a:custGeom>
            <a:avLst/>
            <a:gdLst>
              <a:gd name="T0" fmla="*/ 0 w 244"/>
              <a:gd name="T1" fmla="*/ 2526849 h 197"/>
              <a:gd name="T2" fmla="*/ 2276978 w 244"/>
              <a:gd name="T3" fmla="*/ 1263295 h 197"/>
              <a:gd name="T4" fmla="*/ 3344245 w 244"/>
              <a:gd name="T5" fmla="*/ 930904 h 197"/>
              <a:gd name="T6" fmla="*/ 4340556 w 244"/>
              <a:gd name="T7" fmla="*/ 930904 h 197"/>
              <a:gd name="T8" fmla="*/ 5692445 w 244"/>
              <a:gd name="T9" fmla="*/ 930904 h 197"/>
              <a:gd name="T10" fmla="*/ 5692445 w 244"/>
              <a:gd name="T11" fmla="*/ 332392 h 197"/>
              <a:gd name="T12" fmla="*/ 6617534 w 244"/>
              <a:gd name="T13" fmla="*/ 930904 h 197"/>
              <a:gd name="T14" fmla="*/ 7684801 w 244"/>
              <a:gd name="T15" fmla="*/ 930904 h 197"/>
              <a:gd name="T16" fmla="*/ 9036690 w 244"/>
              <a:gd name="T17" fmla="*/ 930904 h 197"/>
              <a:gd name="T18" fmla="*/ 8325268 w 244"/>
              <a:gd name="T19" fmla="*/ 332392 h 197"/>
              <a:gd name="T20" fmla="*/ 9392534 w 244"/>
              <a:gd name="T21" fmla="*/ 332392 h 197"/>
              <a:gd name="T22" fmla="*/ 10033001 w 244"/>
              <a:gd name="T23" fmla="*/ 332392 h 197"/>
              <a:gd name="T24" fmla="*/ 10246401 w 244"/>
              <a:gd name="T25" fmla="*/ 0 h 197"/>
              <a:gd name="T26" fmla="*/ 11313668 w 244"/>
              <a:gd name="T27" fmla="*/ 332392 h 197"/>
              <a:gd name="T28" fmla="*/ 11669512 w 244"/>
              <a:gd name="T29" fmla="*/ 332392 h 197"/>
              <a:gd name="T30" fmla="*/ 12665824 w 244"/>
              <a:gd name="T31" fmla="*/ 1928337 h 197"/>
              <a:gd name="T32" fmla="*/ 13661868 w 244"/>
              <a:gd name="T33" fmla="*/ 1263295 h 197"/>
              <a:gd name="T34" fmla="*/ 14942802 w 244"/>
              <a:gd name="T35" fmla="*/ 2526849 h 197"/>
              <a:gd name="T36" fmla="*/ 14942802 w 244"/>
              <a:gd name="T37" fmla="*/ 3391222 h 197"/>
              <a:gd name="T38" fmla="*/ 14586957 w 244"/>
              <a:gd name="T39" fmla="*/ 4056264 h 197"/>
              <a:gd name="T40" fmla="*/ 14586957 w 244"/>
              <a:gd name="T41" fmla="*/ 4987168 h 197"/>
              <a:gd name="T42" fmla="*/ 15938846 w 244"/>
              <a:gd name="T43" fmla="*/ 4987168 h 197"/>
              <a:gd name="T44" fmla="*/ 16294691 w 244"/>
              <a:gd name="T45" fmla="*/ 5652209 h 197"/>
              <a:gd name="T46" fmla="*/ 17361957 w 244"/>
              <a:gd name="T47" fmla="*/ 6583113 h 197"/>
              <a:gd name="T48" fmla="*/ 17361957 w 244"/>
              <a:gd name="T49" fmla="*/ 7780136 h 197"/>
              <a:gd name="T50" fmla="*/ 16294691 w 244"/>
              <a:gd name="T51" fmla="*/ 9375823 h 197"/>
              <a:gd name="T52" fmla="*/ 15938846 w 244"/>
              <a:gd name="T53" fmla="*/ 8711040 h 197"/>
              <a:gd name="T54" fmla="*/ 15654224 w 244"/>
              <a:gd name="T55" fmla="*/ 9375823 h 197"/>
              <a:gd name="T56" fmla="*/ 14942802 w 244"/>
              <a:gd name="T57" fmla="*/ 9708473 h 197"/>
              <a:gd name="T58" fmla="*/ 14586957 w 244"/>
              <a:gd name="T59" fmla="*/ 10639377 h 197"/>
              <a:gd name="T60" fmla="*/ 14586957 w 244"/>
              <a:gd name="T61" fmla="*/ 11503750 h 197"/>
              <a:gd name="T62" fmla="*/ 15654224 w 244"/>
              <a:gd name="T63" fmla="*/ 12102262 h 197"/>
              <a:gd name="T64" fmla="*/ 14942802 w 244"/>
              <a:gd name="T65" fmla="*/ 13099695 h 197"/>
              <a:gd name="T66" fmla="*/ 14942802 w 244"/>
              <a:gd name="T67" fmla="*/ 12767304 h 197"/>
              <a:gd name="T68" fmla="*/ 13661868 w 244"/>
              <a:gd name="T69" fmla="*/ 13099695 h 197"/>
              <a:gd name="T70" fmla="*/ 13377246 w 244"/>
              <a:gd name="T71" fmla="*/ 12767304 h 197"/>
              <a:gd name="T72" fmla="*/ 12665824 w 244"/>
              <a:gd name="T73" fmla="*/ 11836400 h 197"/>
              <a:gd name="T74" fmla="*/ 11669512 w 244"/>
              <a:gd name="T75" fmla="*/ 11503750 h 197"/>
              <a:gd name="T76" fmla="*/ 10958090 w 244"/>
              <a:gd name="T77" fmla="*/ 11503750 h 197"/>
              <a:gd name="T78" fmla="*/ 10958090 w 244"/>
              <a:gd name="T79" fmla="*/ 10639377 h 197"/>
              <a:gd name="T80" fmla="*/ 10246401 w 244"/>
              <a:gd name="T81" fmla="*/ 9974335 h 197"/>
              <a:gd name="T82" fmla="*/ 10958090 w 244"/>
              <a:gd name="T83" fmla="*/ 9375823 h 197"/>
              <a:gd name="T84" fmla="*/ 10246401 w 244"/>
              <a:gd name="T85" fmla="*/ 9375823 h 197"/>
              <a:gd name="T86" fmla="*/ 10033001 w 244"/>
              <a:gd name="T87" fmla="*/ 9974335 h 197"/>
              <a:gd name="T88" fmla="*/ 9036690 w 244"/>
              <a:gd name="T89" fmla="*/ 9974335 h 197"/>
              <a:gd name="T90" fmla="*/ 7969423 w 244"/>
              <a:gd name="T91" fmla="*/ 10639377 h 197"/>
              <a:gd name="T92" fmla="*/ 7684801 w 244"/>
              <a:gd name="T93" fmla="*/ 9974335 h 197"/>
              <a:gd name="T94" fmla="*/ 7684801 w 244"/>
              <a:gd name="T95" fmla="*/ 9708473 h 197"/>
              <a:gd name="T96" fmla="*/ 7684801 w 244"/>
              <a:gd name="T97" fmla="*/ 9375823 h 197"/>
              <a:gd name="T98" fmla="*/ 7969423 w 244"/>
              <a:gd name="T99" fmla="*/ 8378390 h 197"/>
              <a:gd name="T100" fmla="*/ 6973379 w 244"/>
              <a:gd name="T101" fmla="*/ 7780136 h 197"/>
              <a:gd name="T102" fmla="*/ 5977067 w 244"/>
              <a:gd name="T103" fmla="*/ 7447486 h 197"/>
              <a:gd name="T104" fmla="*/ 5407823 w 244"/>
              <a:gd name="T105" fmla="*/ 7447486 h 197"/>
              <a:gd name="T106" fmla="*/ 5407823 w 244"/>
              <a:gd name="T107" fmla="*/ 6583113 h 197"/>
              <a:gd name="T108" fmla="*/ 4340556 w 244"/>
              <a:gd name="T109" fmla="*/ 7115094 h 197"/>
              <a:gd name="T110" fmla="*/ 3700089 w 244"/>
              <a:gd name="T111" fmla="*/ 6583113 h 197"/>
              <a:gd name="T112" fmla="*/ 3344245 w 244"/>
              <a:gd name="T113" fmla="*/ 4987168 h 197"/>
              <a:gd name="T114" fmla="*/ 2988667 w 244"/>
              <a:gd name="T115" fmla="*/ 4388656 h 197"/>
              <a:gd name="T116" fmla="*/ 1992356 w 244"/>
              <a:gd name="T117" fmla="*/ 5319559 h 197"/>
              <a:gd name="T118" fmla="*/ 1423111 w 244"/>
              <a:gd name="T119" fmla="*/ 4987168 h 197"/>
              <a:gd name="T120" fmla="*/ 711689 w 244"/>
              <a:gd name="T121" fmla="*/ 4056264 h 197"/>
              <a:gd name="T122" fmla="*/ 0 w 244"/>
              <a:gd name="T123" fmla="*/ 2526849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1" name="Freeform 375"/>
          <p:cNvSpPr>
            <a:spLocks/>
          </p:cNvSpPr>
          <p:nvPr/>
        </p:nvSpPr>
        <p:spPr bwMode="auto">
          <a:xfrm>
            <a:off x="7471401" y="2987357"/>
            <a:ext cx="25030" cy="47782"/>
          </a:xfrm>
          <a:custGeom>
            <a:avLst/>
            <a:gdLst>
              <a:gd name="T0" fmla="*/ 3640506 w 66"/>
              <a:gd name="T1" fmla="*/ 0 h 136"/>
              <a:gd name="T2" fmla="*/ 3920443 w 66"/>
              <a:gd name="T3" fmla="*/ 300523 h 136"/>
              <a:gd name="T4" fmla="*/ 3920443 w 66"/>
              <a:gd name="T5" fmla="*/ 1141547 h 136"/>
              <a:gd name="T6" fmla="*/ 3920443 w 66"/>
              <a:gd name="T7" fmla="*/ 2042872 h 136"/>
              <a:gd name="T8" fmla="*/ 3920443 w 66"/>
              <a:gd name="T9" fmla="*/ 2283339 h 136"/>
              <a:gd name="T10" fmla="*/ 4620551 w 66"/>
              <a:gd name="T11" fmla="*/ 3064308 h 136"/>
              <a:gd name="T12" fmla="*/ 3920443 w 66"/>
              <a:gd name="T13" fmla="*/ 4506378 h 136"/>
              <a:gd name="T14" fmla="*/ 3640506 w 66"/>
              <a:gd name="T15" fmla="*/ 5407703 h 136"/>
              <a:gd name="T16" fmla="*/ 3640506 w 66"/>
              <a:gd name="T17" fmla="*/ 7330463 h 136"/>
              <a:gd name="T18" fmla="*/ 3290453 w 66"/>
              <a:gd name="T19" fmla="*/ 8171732 h 136"/>
              <a:gd name="T20" fmla="*/ 2240291 w 66"/>
              <a:gd name="T21" fmla="*/ 8171732 h 136"/>
              <a:gd name="T22" fmla="*/ 2240291 w 66"/>
              <a:gd name="T23" fmla="*/ 7871209 h 136"/>
              <a:gd name="T24" fmla="*/ 1260246 w 66"/>
              <a:gd name="T25" fmla="*/ 7871209 h 136"/>
              <a:gd name="T26" fmla="*/ 910193 w 66"/>
              <a:gd name="T27" fmla="*/ 7330463 h 136"/>
              <a:gd name="T28" fmla="*/ 1260246 w 66"/>
              <a:gd name="T29" fmla="*/ 7030185 h 136"/>
              <a:gd name="T30" fmla="*/ 1260246 w 66"/>
              <a:gd name="T31" fmla="*/ 6429139 h 136"/>
              <a:gd name="T32" fmla="*/ 350054 w 66"/>
              <a:gd name="T33" fmla="*/ 6429139 h 136"/>
              <a:gd name="T34" fmla="*/ 910193 w 66"/>
              <a:gd name="T35" fmla="*/ 5948448 h 136"/>
              <a:gd name="T36" fmla="*/ 910193 w 66"/>
              <a:gd name="T37" fmla="*/ 5407703 h 136"/>
              <a:gd name="T38" fmla="*/ 350054 w 66"/>
              <a:gd name="T39" fmla="*/ 5948448 h 136"/>
              <a:gd name="T40" fmla="*/ 0 w 66"/>
              <a:gd name="T41" fmla="*/ 5407703 h 136"/>
              <a:gd name="T42" fmla="*/ 350054 w 66"/>
              <a:gd name="T43" fmla="*/ 5407703 h 136"/>
              <a:gd name="T44" fmla="*/ 910193 w 66"/>
              <a:gd name="T45" fmla="*/ 5107425 h 136"/>
              <a:gd name="T46" fmla="*/ 350054 w 66"/>
              <a:gd name="T47" fmla="*/ 4506378 h 136"/>
              <a:gd name="T48" fmla="*/ 0 w 66"/>
              <a:gd name="T49" fmla="*/ 4206100 h 136"/>
              <a:gd name="T50" fmla="*/ 0 w 66"/>
              <a:gd name="T51" fmla="*/ 3965632 h 136"/>
              <a:gd name="T52" fmla="*/ 350054 w 66"/>
              <a:gd name="T53" fmla="*/ 3965632 h 136"/>
              <a:gd name="T54" fmla="*/ 0 w 66"/>
              <a:gd name="T55" fmla="*/ 3064308 h 136"/>
              <a:gd name="T56" fmla="*/ 350054 w 66"/>
              <a:gd name="T57" fmla="*/ 2583618 h 136"/>
              <a:gd name="T58" fmla="*/ 1610300 w 66"/>
              <a:gd name="T59" fmla="*/ 2042872 h 136"/>
              <a:gd name="T60" fmla="*/ 2240291 w 66"/>
              <a:gd name="T61" fmla="*/ 2042872 h 136"/>
              <a:gd name="T62" fmla="*/ 2240291 w 66"/>
              <a:gd name="T63" fmla="*/ 1442070 h 136"/>
              <a:gd name="T64" fmla="*/ 2590345 w 66"/>
              <a:gd name="T65" fmla="*/ 1442070 h 136"/>
              <a:gd name="T66" fmla="*/ 3290453 w 66"/>
              <a:gd name="T67" fmla="*/ 1442070 h 136"/>
              <a:gd name="T68" fmla="*/ 3640506 w 66"/>
              <a:gd name="T69" fmla="*/ 1442070 h 136"/>
              <a:gd name="T70" fmla="*/ 3290453 w 66"/>
              <a:gd name="T71" fmla="*/ 600801 h 136"/>
              <a:gd name="T72" fmla="*/ 3640506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2" name="Freeform 376"/>
          <p:cNvSpPr>
            <a:spLocks/>
          </p:cNvSpPr>
          <p:nvPr/>
        </p:nvSpPr>
        <p:spPr bwMode="auto">
          <a:xfrm>
            <a:off x="7146018" y="2709758"/>
            <a:ext cx="318557" cy="298078"/>
          </a:xfrm>
          <a:custGeom>
            <a:avLst/>
            <a:gdLst>
              <a:gd name="T0" fmla="*/ 15713938 w 824"/>
              <a:gd name="T1" fmla="*/ 40137683 h 818"/>
              <a:gd name="T2" fmla="*/ 16077522 w 824"/>
              <a:gd name="T3" fmla="*/ 36841307 h 818"/>
              <a:gd name="T4" fmla="*/ 18041899 w 824"/>
              <a:gd name="T5" fmla="*/ 36841307 h 818"/>
              <a:gd name="T6" fmla="*/ 16077522 w 824"/>
              <a:gd name="T7" fmla="*/ 33868315 h 818"/>
              <a:gd name="T8" fmla="*/ 16077522 w 824"/>
              <a:gd name="T9" fmla="*/ 29925681 h 818"/>
              <a:gd name="T10" fmla="*/ 12003658 w 824"/>
              <a:gd name="T11" fmla="*/ 26629305 h 818"/>
              <a:gd name="T12" fmla="*/ 10621338 w 824"/>
              <a:gd name="T13" fmla="*/ 24431722 h 818"/>
              <a:gd name="T14" fmla="*/ 8875435 w 824"/>
              <a:gd name="T15" fmla="*/ 22686671 h 818"/>
              <a:gd name="T16" fmla="*/ 4073864 w 824"/>
              <a:gd name="T17" fmla="*/ 21135346 h 818"/>
              <a:gd name="T18" fmla="*/ 727437 w 824"/>
              <a:gd name="T19" fmla="*/ 19648850 h 818"/>
              <a:gd name="T20" fmla="*/ 1745903 w 824"/>
              <a:gd name="T21" fmla="*/ 18420654 h 818"/>
              <a:gd name="T22" fmla="*/ 1382319 w 824"/>
              <a:gd name="T23" fmla="*/ 17192712 h 818"/>
              <a:gd name="T24" fmla="*/ 363853 w 824"/>
              <a:gd name="T25" fmla="*/ 16287899 h 818"/>
              <a:gd name="T26" fmla="*/ 3710280 w 824"/>
              <a:gd name="T27" fmla="*/ 16029345 h 818"/>
              <a:gd name="T28" fmla="*/ 6183621 w 824"/>
              <a:gd name="T29" fmla="*/ 14478020 h 818"/>
              <a:gd name="T30" fmla="*/ 9530048 w 824"/>
              <a:gd name="T31" fmla="*/ 16287899 h 818"/>
              <a:gd name="T32" fmla="*/ 13313153 w 824"/>
              <a:gd name="T33" fmla="*/ 15447661 h 818"/>
              <a:gd name="T34" fmla="*/ 14695472 w 824"/>
              <a:gd name="T35" fmla="*/ 15124278 h 818"/>
              <a:gd name="T36" fmla="*/ 14331619 w 824"/>
              <a:gd name="T37" fmla="*/ 12021882 h 818"/>
              <a:gd name="T38" fmla="*/ 16077522 w 824"/>
              <a:gd name="T39" fmla="*/ 9048889 h 818"/>
              <a:gd name="T40" fmla="*/ 19423949 w 824"/>
              <a:gd name="T41" fmla="*/ 11181644 h 818"/>
              <a:gd name="T42" fmla="*/ 22479617 w 824"/>
              <a:gd name="T43" fmla="*/ 10276831 h 818"/>
              <a:gd name="T44" fmla="*/ 25826043 w 824"/>
              <a:gd name="T45" fmla="*/ 7885268 h 818"/>
              <a:gd name="T46" fmla="*/ 29027091 w 824"/>
              <a:gd name="T47" fmla="*/ 3619505 h 818"/>
              <a:gd name="T48" fmla="*/ 33391984 w 824"/>
              <a:gd name="T49" fmla="*/ 517108 h 818"/>
              <a:gd name="T50" fmla="*/ 35428916 w 824"/>
              <a:gd name="T51" fmla="*/ 2714692 h 818"/>
              <a:gd name="T52" fmla="*/ 37829701 w 824"/>
              <a:gd name="T53" fmla="*/ 4459743 h 818"/>
              <a:gd name="T54" fmla="*/ 40521515 w 824"/>
              <a:gd name="T55" fmla="*/ 5106001 h 818"/>
              <a:gd name="T56" fmla="*/ 41248953 w 824"/>
              <a:gd name="T57" fmla="*/ 7239010 h 818"/>
              <a:gd name="T58" fmla="*/ 43867942 w 824"/>
              <a:gd name="T59" fmla="*/ 6657326 h 818"/>
              <a:gd name="T60" fmla="*/ 44595380 w 824"/>
              <a:gd name="T61" fmla="*/ 8725506 h 818"/>
              <a:gd name="T62" fmla="*/ 47359749 w 824"/>
              <a:gd name="T63" fmla="*/ 10276831 h 818"/>
              <a:gd name="T64" fmla="*/ 51142854 w 824"/>
              <a:gd name="T65" fmla="*/ 10276831 h 818"/>
              <a:gd name="T66" fmla="*/ 54125427 w 824"/>
              <a:gd name="T67" fmla="*/ 12021882 h 818"/>
              <a:gd name="T68" fmla="*/ 56599037 w 824"/>
              <a:gd name="T69" fmla="*/ 12345011 h 818"/>
              <a:gd name="T70" fmla="*/ 59945464 w 824"/>
              <a:gd name="T71" fmla="*/ 13896336 h 818"/>
              <a:gd name="T72" fmla="*/ 56962621 w 824"/>
              <a:gd name="T73" fmla="*/ 18420654 h 818"/>
              <a:gd name="T74" fmla="*/ 56599037 w 824"/>
              <a:gd name="T75" fmla="*/ 22363288 h 818"/>
              <a:gd name="T76" fmla="*/ 54125427 w 824"/>
              <a:gd name="T77" fmla="*/ 22686671 h 818"/>
              <a:gd name="T78" fmla="*/ 53470815 w 824"/>
              <a:gd name="T79" fmla="*/ 23914613 h 818"/>
              <a:gd name="T80" fmla="*/ 51797466 w 824"/>
              <a:gd name="T81" fmla="*/ 26887860 h 818"/>
              <a:gd name="T82" fmla="*/ 49396681 w 824"/>
              <a:gd name="T83" fmla="*/ 30830494 h 818"/>
              <a:gd name="T84" fmla="*/ 54125427 w 824"/>
              <a:gd name="T85" fmla="*/ 31153623 h 818"/>
              <a:gd name="T86" fmla="*/ 54125427 w 824"/>
              <a:gd name="T87" fmla="*/ 34773128 h 818"/>
              <a:gd name="T88" fmla="*/ 53106961 w 824"/>
              <a:gd name="T89" fmla="*/ 36195049 h 818"/>
              <a:gd name="T90" fmla="*/ 54489281 w 824"/>
              <a:gd name="T91" fmla="*/ 39297445 h 818"/>
              <a:gd name="T92" fmla="*/ 55507747 w 824"/>
              <a:gd name="T93" fmla="*/ 42335267 h 818"/>
              <a:gd name="T94" fmla="*/ 55871600 w 824"/>
              <a:gd name="T95" fmla="*/ 44726830 h 818"/>
              <a:gd name="T96" fmla="*/ 51142854 w 824"/>
              <a:gd name="T97" fmla="*/ 48346335 h 818"/>
              <a:gd name="T98" fmla="*/ 47068720 w 824"/>
              <a:gd name="T99" fmla="*/ 48604889 h 818"/>
              <a:gd name="T100" fmla="*/ 43649738 w 824"/>
              <a:gd name="T101" fmla="*/ 47506097 h 818"/>
              <a:gd name="T102" fmla="*/ 38193285 w 824"/>
              <a:gd name="T103" fmla="*/ 47506097 h 818"/>
              <a:gd name="T104" fmla="*/ 35719944 w 824"/>
              <a:gd name="T105" fmla="*/ 51707285 h 818"/>
              <a:gd name="T106" fmla="*/ 33100955 w 824"/>
              <a:gd name="T107" fmla="*/ 52870652 h 818"/>
              <a:gd name="T108" fmla="*/ 30627345 w 824"/>
              <a:gd name="T109" fmla="*/ 52547523 h 818"/>
              <a:gd name="T110" fmla="*/ 28299384 w 824"/>
              <a:gd name="T111" fmla="*/ 51707285 h 818"/>
              <a:gd name="T112" fmla="*/ 24952957 w 824"/>
              <a:gd name="T113" fmla="*/ 51448731 h 818"/>
              <a:gd name="T114" fmla="*/ 21170122 w 824"/>
              <a:gd name="T115" fmla="*/ 51448731 h 818"/>
              <a:gd name="T116" fmla="*/ 19133190 w 824"/>
              <a:gd name="T117" fmla="*/ 50479089 h 818"/>
              <a:gd name="T118" fmla="*/ 15350085 w 824"/>
              <a:gd name="T119" fmla="*/ 49251147 h 818"/>
              <a:gd name="T120" fmla="*/ 15350085 w 824"/>
              <a:gd name="T121" fmla="*/ 47829226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3" name="Freeform 377"/>
          <p:cNvSpPr>
            <a:spLocks/>
          </p:cNvSpPr>
          <p:nvPr/>
        </p:nvSpPr>
        <p:spPr bwMode="auto">
          <a:xfrm>
            <a:off x="7464575" y="2443533"/>
            <a:ext cx="56886" cy="50059"/>
          </a:xfrm>
          <a:custGeom>
            <a:avLst/>
            <a:gdLst>
              <a:gd name="T0" fmla="*/ 0 w 151"/>
              <a:gd name="T1" fmla="*/ 6871556 h 141"/>
              <a:gd name="T2" fmla="*/ 690711 w 151"/>
              <a:gd name="T3" fmla="*/ 5214971 h 141"/>
              <a:gd name="T4" fmla="*/ 1312562 w 151"/>
              <a:gd name="T5" fmla="*/ 4601431 h 141"/>
              <a:gd name="T6" fmla="*/ 2210382 w 151"/>
              <a:gd name="T7" fmla="*/ 4908325 h 141"/>
              <a:gd name="T8" fmla="*/ 2901356 w 151"/>
              <a:gd name="T9" fmla="*/ 4601431 h 141"/>
              <a:gd name="T10" fmla="*/ 4904630 w 151"/>
              <a:gd name="T11" fmla="*/ 4601431 h 141"/>
              <a:gd name="T12" fmla="*/ 5180862 w 151"/>
              <a:gd name="T13" fmla="*/ 3742424 h 141"/>
              <a:gd name="T14" fmla="*/ 7115012 w 151"/>
              <a:gd name="T15" fmla="*/ 1165653 h 141"/>
              <a:gd name="T16" fmla="*/ 9049162 w 151"/>
              <a:gd name="T17" fmla="*/ 613541 h 141"/>
              <a:gd name="T18" fmla="*/ 9394780 w 151"/>
              <a:gd name="T19" fmla="*/ 859006 h 141"/>
              <a:gd name="T20" fmla="*/ 10085492 w 151"/>
              <a:gd name="T21" fmla="*/ 0 h 141"/>
              <a:gd name="T22" fmla="*/ 10430847 w 151"/>
              <a:gd name="T23" fmla="*/ 0 h 141"/>
              <a:gd name="T24" fmla="*/ 9394780 w 151"/>
              <a:gd name="T25" fmla="*/ 1779193 h 141"/>
              <a:gd name="T26" fmla="*/ 10085492 w 151"/>
              <a:gd name="T27" fmla="*/ 2086088 h 141"/>
              <a:gd name="T28" fmla="*/ 10085492 w 151"/>
              <a:gd name="T29" fmla="*/ 3742424 h 141"/>
              <a:gd name="T30" fmla="*/ 9394780 w 151"/>
              <a:gd name="T31" fmla="*/ 4049318 h 141"/>
              <a:gd name="T32" fmla="*/ 9049162 w 151"/>
              <a:gd name="T33" fmla="*/ 5214971 h 141"/>
              <a:gd name="T34" fmla="*/ 5871573 w 151"/>
              <a:gd name="T35" fmla="*/ 5767084 h 141"/>
              <a:gd name="T36" fmla="*/ 4904630 w 151"/>
              <a:gd name="T37" fmla="*/ 5214971 h 141"/>
              <a:gd name="T38" fmla="*/ 3868300 w 151"/>
              <a:gd name="T39" fmla="*/ 5214971 h 141"/>
              <a:gd name="T40" fmla="*/ 3522944 w 151"/>
              <a:gd name="T41" fmla="*/ 5214971 h 141"/>
              <a:gd name="T42" fmla="*/ 2556000 w 151"/>
              <a:gd name="T43" fmla="*/ 5767084 h 141"/>
              <a:gd name="T44" fmla="*/ 2556000 w 151"/>
              <a:gd name="T45" fmla="*/ 6871556 h 141"/>
              <a:gd name="T46" fmla="*/ 2210382 w 151"/>
              <a:gd name="T47" fmla="*/ 7730562 h 141"/>
              <a:gd name="T48" fmla="*/ 1312562 w 151"/>
              <a:gd name="T49" fmla="*/ 8037209 h 141"/>
              <a:gd name="T50" fmla="*/ 1312562 w 151"/>
              <a:gd name="T51" fmla="*/ 8650749 h 141"/>
              <a:gd name="T52" fmla="*/ 690711 w 151"/>
              <a:gd name="T53" fmla="*/ 7730562 h 141"/>
              <a:gd name="T54" fmla="*/ 0 w 151"/>
              <a:gd name="T55" fmla="*/ 6871556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4" name="Freeform 378"/>
          <p:cNvSpPr>
            <a:spLocks/>
          </p:cNvSpPr>
          <p:nvPr/>
        </p:nvSpPr>
        <p:spPr bwMode="auto">
          <a:xfrm>
            <a:off x="7535112" y="2518623"/>
            <a:ext cx="31856" cy="43231"/>
          </a:xfrm>
          <a:custGeom>
            <a:avLst/>
            <a:gdLst>
              <a:gd name="T0" fmla="*/ 4200260 w 84"/>
              <a:gd name="T1" fmla="*/ 7842640 h 116"/>
              <a:gd name="T2" fmla="*/ 3570287 w 84"/>
              <a:gd name="T3" fmla="*/ 7572222 h 116"/>
              <a:gd name="T4" fmla="*/ 3220244 w 84"/>
              <a:gd name="T5" fmla="*/ 6220132 h 116"/>
              <a:gd name="T6" fmla="*/ 2240227 w 84"/>
              <a:gd name="T7" fmla="*/ 6220132 h 116"/>
              <a:gd name="T8" fmla="*/ 980017 w 84"/>
              <a:gd name="T9" fmla="*/ 6220132 h 116"/>
              <a:gd name="T10" fmla="*/ 279929 w 84"/>
              <a:gd name="T11" fmla="*/ 4732574 h 116"/>
              <a:gd name="T12" fmla="*/ 0 w 84"/>
              <a:gd name="T13" fmla="*/ 2434021 h 116"/>
              <a:gd name="T14" fmla="*/ 980017 w 84"/>
              <a:gd name="T15" fmla="*/ 2434021 h 116"/>
              <a:gd name="T16" fmla="*/ 2240227 w 84"/>
              <a:gd name="T17" fmla="*/ 946463 h 116"/>
              <a:gd name="T18" fmla="*/ 2520156 w 84"/>
              <a:gd name="T19" fmla="*/ 2434021 h 116"/>
              <a:gd name="T20" fmla="*/ 4200260 w 84"/>
              <a:gd name="T21" fmla="*/ 3110066 h 116"/>
              <a:gd name="T22" fmla="*/ 4200260 w 84"/>
              <a:gd name="T23" fmla="*/ 2163603 h 116"/>
              <a:gd name="T24" fmla="*/ 4550304 w 84"/>
              <a:gd name="T25" fmla="*/ 270418 h 116"/>
              <a:gd name="T26" fmla="*/ 4900348 w 84"/>
              <a:gd name="T27" fmla="*/ 0 h 116"/>
              <a:gd name="T28" fmla="*/ 5880365 w 84"/>
              <a:gd name="T29" fmla="*/ 270418 h 116"/>
              <a:gd name="T30" fmla="*/ 5880365 w 84"/>
              <a:gd name="T31" fmla="*/ 2163603 h 116"/>
              <a:gd name="T32" fmla="*/ 5880365 w 84"/>
              <a:gd name="T33" fmla="*/ 3448089 h 116"/>
              <a:gd name="T34" fmla="*/ 5600435 w 84"/>
              <a:gd name="T35" fmla="*/ 3448089 h 116"/>
              <a:gd name="T36" fmla="*/ 4550304 w 84"/>
              <a:gd name="T37" fmla="*/ 4732574 h 116"/>
              <a:gd name="T38" fmla="*/ 5880365 w 84"/>
              <a:gd name="T39" fmla="*/ 5679037 h 116"/>
              <a:gd name="T40" fmla="*/ 5600435 w 84"/>
              <a:gd name="T41" fmla="*/ 6220132 h 116"/>
              <a:gd name="T42" fmla="*/ 4550304 w 84"/>
              <a:gd name="T43" fmla="*/ 7572222 h 116"/>
              <a:gd name="T44" fmla="*/ 4200260 w 84"/>
              <a:gd name="T45" fmla="*/ 7842640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5" name="Freeform 379"/>
          <p:cNvSpPr>
            <a:spLocks/>
          </p:cNvSpPr>
          <p:nvPr/>
        </p:nvSpPr>
        <p:spPr bwMode="auto">
          <a:xfrm>
            <a:off x="7460022" y="2477665"/>
            <a:ext cx="68263" cy="86466"/>
          </a:xfrm>
          <a:custGeom>
            <a:avLst/>
            <a:gdLst>
              <a:gd name="T0" fmla="*/ 6805263 w 177"/>
              <a:gd name="T1" fmla="*/ 14887127 h 234"/>
              <a:gd name="T2" fmla="*/ 2968356 w 177"/>
              <a:gd name="T3" fmla="*/ 15551733 h 234"/>
              <a:gd name="T4" fmla="*/ 2389053 w 177"/>
              <a:gd name="T5" fmla="*/ 15551733 h 234"/>
              <a:gd name="T6" fmla="*/ 2389053 w 177"/>
              <a:gd name="T7" fmla="*/ 13956730 h 234"/>
              <a:gd name="T8" fmla="*/ 2389053 w 177"/>
              <a:gd name="T9" fmla="*/ 11829887 h 234"/>
              <a:gd name="T10" fmla="*/ 2027157 w 177"/>
              <a:gd name="T11" fmla="*/ 11829887 h 234"/>
              <a:gd name="T12" fmla="*/ 1013578 w 177"/>
              <a:gd name="T13" fmla="*/ 10899490 h 234"/>
              <a:gd name="T14" fmla="*/ 651682 w 177"/>
              <a:gd name="T15" fmla="*/ 11497584 h 234"/>
              <a:gd name="T16" fmla="*/ 0 w 177"/>
              <a:gd name="T17" fmla="*/ 10899490 h 234"/>
              <a:gd name="T18" fmla="*/ 0 w 177"/>
              <a:gd name="T19" fmla="*/ 9570278 h 234"/>
              <a:gd name="T20" fmla="*/ 1013578 w 177"/>
              <a:gd name="T21" fmla="*/ 8772647 h 234"/>
              <a:gd name="T22" fmla="*/ 1013578 w 177"/>
              <a:gd name="T23" fmla="*/ 8440344 h 234"/>
              <a:gd name="T24" fmla="*/ 0 w 177"/>
              <a:gd name="T25" fmla="*/ 6180735 h 234"/>
              <a:gd name="T26" fmla="*/ 0 w 177"/>
              <a:gd name="T27" fmla="*/ 5250337 h 234"/>
              <a:gd name="T28" fmla="*/ 651682 w 177"/>
              <a:gd name="T29" fmla="*/ 3721846 h 234"/>
              <a:gd name="T30" fmla="*/ 1013578 w 177"/>
              <a:gd name="T31" fmla="*/ 3721846 h 234"/>
              <a:gd name="T32" fmla="*/ 2027157 w 177"/>
              <a:gd name="T33" fmla="*/ 4054149 h 234"/>
              <a:gd name="T34" fmla="*/ 2968356 w 177"/>
              <a:gd name="T35" fmla="*/ 4386452 h 234"/>
              <a:gd name="T36" fmla="*/ 3692148 w 177"/>
              <a:gd name="T37" fmla="*/ 2126843 h 234"/>
              <a:gd name="T38" fmla="*/ 4343831 w 177"/>
              <a:gd name="T39" fmla="*/ 2126843 h 234"/>
              <a:gd name="T40" fmla="*/ 4705727 w 177"/>
              <a:gd name="T41" fmla="*/ 3721846 h 234"/>
              <a:gd name="T42" fmla="*/ 5791684 w 177"/>
              <a:gd name="T43" fmla="*/ 3721846 h 234"/>
              <a:gd name="T44" fmla="*/ 5791684 w 177"/>
              <a:gd name="T45" fmla="*/ 1196188 h 234"/>
              <a:gd name="T46" fmla="*/ 5791684 w 177"/>
              <a:gd name="T47" fmla="*/ 664606 h 234"/>
              <a:gd name="T48" fmla="*/ 8108627 w 177"/>
              <a:gd name="T49" fmla="*/ 0 h 234"/>
              <a:gd name="T50" fmla="*/ 10135515 w 177"/>
              <a:gd name="T51" fmla="*/ 664606 h 234"/>
              <a:gd name="T52" fmla="*/ 10135515 w 177"/>
              <a:gd name="T53" fmla="*/ 2126843 h 234"/>
              <a:gd name="T54" fmla="*/ 10497680 w 177"/>
              <a:gd name="T55" fmla="*/ 3721846 h 234"/>
              <a:gd name="T56" fmla="*/ 12814354 w 177"/>
              <a:gd name="T57" fmla="*/ 3721846 h 234"/>
              <a:gd name="T58" fmla="*/ 12814354 w 177"/>
              <a:gd name="T59" fmla="*/ 4386452 h 234"/>
              <a:gd name="T60" fmla="*/ 12452458 w 177"/>
              <a:gd name="T61" fmla="*/ 6180735 h 234"/>
              <a:gd name="T62" fmla="*/ 11221742 w 177"/>
              <a:gd name="T63" fmla="*/ 6513038 h 234"/>
              <a:gd name="T64" fmla="*/ 11221742 w 177"/>
              <a:gd name="T65" fmla="*/ 5848431 h 234"/>
              <a:gd name="T66" fmla="*/ 10135515 w 177"/>
              <a:gd name="T67" fmla="*/ 6180735 h 234"/>
              <a:gd name="T68" fmla="*/ 9484102 w 177"/>
              <a:gd name="T69" fmla="*/ 6513038 h 234"/>
              <a:gd name="T70" fmla="*/ 10135515 w 177"/>
              <a:gd name="T71" fmla="*/ 7443693 h 234"/>
              <a:gd name="T72" fmla="*/ 9484102 w 177"/>
              <a:gd name="T73" fmla="*/ 8772647 h 234"/>
              <a:gd name="T74" fmla="*/ 9122206 w 177"/>
              <a:gd name="T75" fmla="*/ 9304487 h 234"/>
              <a:gd name="T76" fmla="*/ 8760040 w 177"/>
              <a:gd name="T77" fmla="*/ 10234884 h 234"/>
              <a:gd name="T78" fmla="*/ 7746462 w 177"/>
              <a:gd name="T79" fmla="*/ 10234884 h 234"/>
              <a:gd name="T80" fmla="*/ 7746462 w 177"/>
              <a:gd name="T81" fmla="*/ 10899490 h 234"/>
              <a:gd name="T82" fmla="*/ 7167428 w 177"/>
              <a:gd name="T83" fmla="*/ 10899490 h 234"/>
              <a:gd name="T84" fmla="*/ 6805263 w 177"/>
              <a:gd name="T85" fmla="*/ 11829887 h 234"/>
              <a:gd name="T86" fmla="*/ 6805263 w 177"/>
              <a:gd name="T87" fmla="*/ 12760284 h 234"/>
              <a:gd name="T88" fmla="*/ 6805263 w 177"/>
              <a:gd name="T89" fmla="*/ 13624427 h 234"/>
              <a:gd name="T90" fmla="*/ 6081470 w 177"/>
              <a:gd name="T91" fmla="*/ 14621336 h 234"/>
              <a:gd name="T92" fmla="*/ 6805263 w 177"/>
              <a:gd name="T93" fmla="*/ 14887127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6" name="Freeform 380"/>
          <p:cNvSpPr>
            <a:spLocks/>
          </p:cNvSpPr>
          <p:nvPr/>
        </p:nvSpPr>
        <p:spPr bwMode="auto">
          <a:xfrm>
            <a:off x="7601101" y="2595989"/>
            <a:ext cx="9102" cy="11377"/>
          </a:xfrm>
          <a:custGeom>
            <a:avLst/>
            <a:gdLst>
              <a:gd name="T0" fmla="*/ 1680104 w 24"/>
              <a:gd name="T1" fmla="*/ 2172275 h 29"/>
              <a:gd name="T2" fmla="*/ 1400175 w 24"/>
              <a:gd name="T3" fmla="*/ 1797867 h 29"/>
              <a:gd name="T4" fmla="*/ 700088 w 24"/>
              <a:gd name="T5" fmla="*/ 1797867 h 29"/>
              <a:gd name="T6" fmla="*/ 350044 w 24"/>
              <a:gd name="T7" fmla="*/ 1797867 h 29"/>
              <a:gd name="T8" fmla="*/ 0 w 24"/>
              <a:gd name="T9" fmla="*/ 1048779 h 29"/>
              <a:gd name="T10" fmla="*/ 0 w 24"/>
              <a:gd name="T11" fmla="*/ 0 h 29"/>
              <a:gd name="T12" fmla="*/ 1400175 w 24"/>
              <a:gd name="T13" fmla="*/ 1048779 h 29"/>
              <a:gd name="T14" fmla="*/ 1680104 w 24"/>
              <a:gd name="T15" fmla="*/ 2172275 h 29"/>
              <a:gd name="T16" fmla="*/ 1680104 w 24"/>
              <a:gd name="T17" fmla="*/ 2172275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7" name="Freeform 381"/>
          <p:cNvSpPr>
            <a:spLocks/>
          </p:cNvSpPr>
          <p:nvPr/>
        </p:nvSpPr>
        <p:spPr bwMode="auto">
          <a:xfrm>
            <a:off x="7407689" y="2828078"/>
            <a:ext cx="109221" cy="63710"/>
          </a:xfrm>
          <a:custGeom>
            <a:avLst/>
            <a:gdLst>
              <a:gd name="T0" fmla="*/ 17280858 w 281"/>
              <a:gd name="T1" fmla="*/ 2081114 h 177"/>
              <a:gd name="T2" fmla="*/ 16913146 w 281"/>
              <a:gd name="T3" fmla="*/ 3531640 h 177"/>
              <a:gd name="T4" fmla="*/ 18236748 w 281"/>
              <a:gd name="T5" fmla="*/ 4414613 h 177"/>
              <a:gd name="T6" fmla="*/ 19266397 w 281"/>
              <a:gd name="T7" fmla="*/ 5360620 h 177"/>
              <a:gd name="T8" fmla="*/ 20663488 w 281"/>
              <a:gd name="T9" fmla="*/ 4730032 h 177"/>
              <a:gd name="T10" fmla="*/ 20663488 w 281"/>
              <a:gd name="T11" fmla="*/ 6243593 h 177"/>
              <a:gd name="T12" fmla="*/ 20663488 w 281"/>
              <a:gd name="T13" fmla="*/ 6874180 h 177"/>
              <a:gd name="T14" fmla="*/ 19634110 w 281"/>
              <a:gd name="T15" fmla="*/ 6559012 h 177"/>
              <a:gd name="T16" fmla="*/ 18898685 w 281"/>
              <a:gd name="T17" fmla="*/ 7378700 h 177"/>
              <a:gd name="T18" fmla="*/ 18898685 w 281"/>
              <a:gd name="T19" fmla="*/ 9144646 h 177"/>
              <a:gd name="T20" fmla="*/ 17280858 w 281"/>
              <a:gd name="T21" fmla="*/ 8261673 h 177"/>
              <a:gd name="T22" fmla="*/ 16913146 w 281"/>
              <a:gd name="T23" fmla="*/ 8577092 h 177"/>
              <a:gd name="T24" fmla="*/ 16177721 w 281"/>
              <a:gd name="T25" fmla="*/ 7378700 h 177"/>
              <a:gd name="T26" fmla="*/ 15516056 w 281"/>
              <a:gd name="T27" fmla="*/ 8261673 h 177"/>
              <a:gd name="T28" fmla="*/ 14412918 w 281"/>
              <a:gd name="T29" fmla="*/ 10658206 h 177"/>
              <a:gd name="T30" fmla="*/ 13015828 w 281"/>
              <a:gd name="T31" fmla="*/ 10405820 h 177"/>
              <a:gd name="T32" fmla="*/ 12427379 w 281"/>
              <a:gd name="T33" fmla="*/ 9775233 h 177"/>
              <a:gd name="T34" fmla="*/ 11398001 w 281"/>
              <a:gd name="T35" fmla="*/ 7631086 h 177"/>
              <a:gd name="T36" fmla="*/ 10000911 w 281"/>
              <a:gd name="T37" fmla="*/ 9459814 h 177"/>
              <a:gd name="T38" fmla="*/ 8530061 w 281"/>
              <a:gd name="T39" fmla="*/ 10658206 h 177"/>
              <a:gd name="T40" fmla="*/ 6177081 w 281"/>
              <a:gd name="T41" fmla="*/ 11162726 h 177"/>
              <a:gd name="T42" fmla="*/ 4779720 w 281"/>
              <a:gd name="T43" fmla="*/ 9775233 h 177"/>
              <a:gd name="T44" fmla="*/ 2794452 w 281"/>
              <a:gd name="T45" fmla="*/ 7631086 h 177"/>
              <a:gd name="T46" fmla="*/ 0 w 281"/>
              <a:gd name="T47" fmla="*/ 9459814 h 177"/>
              <a:gd name="T48" fmla="*/ 294224 w 281"/>
              <a:gd name="T49" fmla="*/ 7631086 h 177"/>
              <a:gd name="T50" fmla="*/ 2426740 w 281"/>
              <a:gd name="T51" fmla="*/ 5613005 h 177"/>
              <a:gd name="T52" fmla="*/ 3161893 w 281"/>
              <a:gd name="T53" fmla="*/ 4414613 h 177"/>
              <a:gd name="T54" fmla="*/ 4118054 w 281"/>
              <a:gd name="T55" fmla="*/ 2711952 h 177"/>
              <a:gd name="T56" fmla="*/ 4779720 w 281"/>
              <a:gd name="T57" fmla="*/ 2396533 h 177"/>
              <a:gd name="T58" fmla="*/ 4779720 w 281"/>
              <a:gd name="T59" fmla="*/ 1513560 h 177"/>
              <a:gd name="T60" fmla="*/ 5515144 w 281"/>
              <a:gd name="T61" fmla="*/ 2081114 h 177"/>
              <a:gd name="T62" fmla="*/ 7279947 w 281"/>
              <a:gd name="T63" fmla="*/ 1198141 h 177"/>
              <a:gd name="T64" fmla="*/ 8530061 w 281"/>
              <a:gd name="T65" fmla="*/ 1198141 h 177"/>
              <a:gd name="T66" fmla="*/ 10000911 w 281"/>
              <a:gd name="T67" fmla="*/ 567554 h 177"/>
              <a:gd name="T68" fmla="*/ 11398001 w 281"/>
              <a:gd name="T69" fmla="*/ 1198141 h 177"/>
              <a:gd name="T70" fmla="*/ 13015828 w 281"/>
              <a:gd name="T71" fmla="*/ 0 h 177"/>
              <a:gd name="T72" fmla="*/ 13383540 w 281"/>
              <a:gd name="T73" fmla="*/ 567554 h 177"/>
              <a:gd name="T74" fmla="*/ 16913146 w 281"/>
              <a:gd name="T75" fmla="*/ 1198141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8" name="Freeform 382"/>
          <p:cNvSpPr>
            <a:spLocks/>
          </p:cNvSpPr>
          <p:nvPr/>
        </p:nvSpPr>
        <p:spPr bwMode="auto">
          <a:xfrm>
            <a:off x="7491880" y="2787122"/>
            <a:ext cx="197961" cy="88741"/>
          </a:xfrm>
          <a:custGeom>
            <a:avLst/>
            <a:gdLst>
              <a:gd name="T0" fmla="*/ 1117452 w 506"/>
              <a:gd name="T1" fmla="*/ 8503600 h 243"/>
              <a:gd name="T2" fmla="*/ 2756508 w 506"/>
              <a:gd name="T3" fmla="*/ 8503600 h 243"/>
              <a:gd name="T4" fmla="*/ 3129083 w 506"/>
              <a:gd name="T5" fmla="*/ 8828193 h 243"/>
              <a:gd name="T6" fmla="*/ 3501658 w 506"/>
              <a:gd name="T7" fmla="*/ 9737000 h 243"/>
              <a:gd name="T8" fmla="*/ 4544594 w 506"/>
              <a:gd name="T9" fmla="*/ 9412407 h 243"/>
              <a:gd name="T10" fmla="*/ 5289471 w 506"/>
              <a:gd name="T11" fmla="*/ 8503600 h 243"/>
              <a:gd name="T12" fmla="*/ 6928528 w 506"/>
              <a:gd name="T13" fmla="*/ 8828193 h 243"/>
              <a:gd name="T14" fmla="*/ 8344039 w 506"/>
              <a:gd name="T15" fmla="*/ 9412407 h 243"/>
              <a:gd name="T16" fmla="*/ 9461491 w 506"/>
              <a:gd name="T17" fmla="*/ 8828193 h 243"/>
              <a:gd name="T18" fmla="*/ 10430185 w 506"/>
              <a:gd name="T19" fmla="*/ 8503600 h 243"/>
              <a:gd name="T20" fmla="*/ 12888634 w 506"/>
              <a:gd name="T21" fmla="*/ 7594793 h 243"/>
              <a:gd name="T22" fmla="*/ 14304145 w 506"/>
              <a:gd name="T23" fmla="*/ 7854671 h 243"/>
              <a:gd name="T24" fmla="*/ 16017717 w 506"/>
              <a:gd name="T25" fmla="*/ 7854671 h 243"/>
              <a:gd name="T26" fmla="*/ 16688078 w 506"/>
              <a:gd name="T27" fmla="*/ 8828193 h 243"/>
              <a:gd name="T28" fmla="*/ 17433228 w 506"/>
              <a:gd name="T29" fmla="*/ 7594793 h 243"/>
              <a:gd name="T30" fmla="*/ 16688078 w 506"/>
              <a:gd name="T31" fmla="*/ 6621272 h 243"/>
              <a:gd name="T32" fmla="*/ 16390291 w 506"/>
              <a:gd name="T33" fmla="*/ 4544035 h 243"/>
              <a:gd name="T34" fmla="*/ 18848740 w 506"/>
              <a:gd name="T35" fmla="*/ 3310636 h 243"/>
              <a:gd name="T36" fmla="*/ 19221315 w 506"/>
              <a:gd name="T37" fmla="*/ 2142206 h 243"/>
              <a:gd name="T38" fmla="*/ 21605248 w 506"/>
              <a:gd name="T39" fmla="*/ 1557991 h 243"/>
              <a:gd name="T40" fmla="*/ 22648184 w 506"/>
              <a:gd name="T41" fmla="*/ 2142206 h 243"/>
              <a:gd name="T42" fmla="*/ 25032391 w 506"/>
              <a:gd name="T43" fmla="*/ 2142206 h 243"/>
              <a:gd name="T44" fmla="*/ 29576985 w 506"/>
              <a:gd name="T45" fmla="*/ 584215 h 243"/>
              <a:gd name="T46" fmla="*/ 34493881 w 506"/>
              <a:gd name="T47" fmla="*/ 584215 h 243"/>
              <a:gd name="T48" fmla="*/ 35909393 w 506"/>
              <a:gd name="T49" fmla="*/ 1557991 h 243"/>
              <a:gd name="T50" fmla="*/ 35536818 w 506"/>
              <a:gd name="T51" fmla="*/ 3635228 h 243"/>
              <a:gd name="T52" fmla="*/ 37697479 w 506"/>
              <a:gd name="T53" fmla="*/ 5777434 h 243"/>
              <a:gd name="T54" fmla="*/ 36654543 w 506"/>
              <a:gd name="T55" fmla="*/ 7594793 h 243"/>
              <a:gd name="T56" fmla="*/ 34493881 w 506"/>
              <a:gd name="T57" fmla="*/ 7594793 h 243"/>
              <a:gd name="T58" fmla="*/ 33152885 w 506"/>
              <a:gd name="T59" fmla="*/ 7854671 h 243"/>
              <a:gd name="T60" fmla="*/ 34493881 w 506"/>
              <a:gd name="T61" fmla="*/ 8828193 h 243"/>
              <a:gd name="T62" fmla="*/ 33152885 w 506"/>
              <a:gd name="T63" fmla="*/ 9412407 h 243"/>
              <a:gd name="T64" fmla="*/ 33376430 w 506"/>
              <a:gd name="T65" fmla="*/ 10905429 h 243"/>
              <a:gd name="T66" fmla="*/ 32482523 w 506"/>
              <a:gd name="T67" fmla="*/ 12788013 h 243"/>
              <a:gd name="T68" fmla="*/ 30992497 w 506"/>
              <a:gd name="T69" fmla="*/ 14021412 h 243"/>
              <a:gd name="T70" fmla="*/ 28608290 w 506"/>
              <a:gd name="T71" fmla="*/ 14346004 h 243"/>
              <a:gd name="T72" fmla="*/ 25777267 w 506"/>
              <a:gd name="T73" fmla="*/ 14346004 h 243"/>
              <a:gd name="T74" fmla="*/ 23765909 w 506"/>
              <a:gd name="T75" fmla="*/ 15124872 h 243"/>
              <a:gd name="T76" fmla="*/ 19817161 w 506"/>
              <a:gd name="T77" fmla="*/ 14865250 h 243"/>
              <a:gd name="T78" fmla="*/ 16688078 w 506"/>
              <a:gd name="T79" fmla="*/ 14346004 h 243"/>
              <a:gd name="T80" fmla="*/ 13261209 w 506"/>
              <a:gd name="T81" fmla="*/ 12788013 h 243"/>
              <a:gd name="T82" fmla="*/ 12516059 w 506"/>
              <a:gd name="T83" fmla="*/ 11489644 h 243"/>
              <a:gd name="T84" fmla="*/ 10132126 w 506"/>
              <a:gd name="T85" fmla="*/ 11814236 h 243"/>
              <a:gd name="T86" fmla="*/ 9089189 w 506"/>
              <a:gd name="T87" fmla="*/ 11814236 h 243"/>
              <a:gd name="T88" fmla="*/ 7673677 w 506"/>
              <a:gd name="T89" fmla="*/ 13047636 h 243"/>
              <a:gd name="T90" fmla="*/ 4544594 w 506"/>
              <a:gd name="T91" fmla="*/ 12788013 h 243"/>
              <a:gd name="T92" fmla="*/ 4544594 w 506"/>
              <a:gd name="T93" fmla="*/ 11814236 h 243"/>
              <a:gd name="T94" fmla="*/ 2086146 w 506"/>
              <a:gd name="T95" fmla="*/ 12138829 h 243"/>
              <a:gd name="T96" fmla="*/ 744877 w 506"/>
              <a:gd name="T97" fmla="*/ 11489644 h 243"/>
              <a:gd name="T98" fmla="*/ 0 w 506"/>
              <a:gd name="T99" fmla="*/ 10061592 h 243"/>
              <a:gd name="T100" fmla="*/ 744877 w 506"/>
              <a:gd name="T101" fmla="*/ 8503600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9" name="Freeform 383"/>
          <p:cNvSpPr>
            <a:spLocks/>
          </p:cNvSpPr>
          <p:nvPr/>
        </p:nvSpPr>
        <p:spPr bwMode="auto">
          <a:xfrm>
            <a:off x="7562418" y="2709758"/>
            <a:ext cx="163830" cy="91015"/>
          </a:xfrm>
          <a:custGeom>
            <a:avLst/>
            <a:gdLst>
              <a:gd name="T0" fmla="*/ 7343104 w 426"/>
              <a:gd name="T1" fmla="*/ 13651744 h 252"/>
              <a:gd name="T2" fmla="*/ 6335064 w 426"/>
              <a:gd name="T3" fmla="*/ 13016744 h 252"/>
              <a:gd name="T4" fmla="*/ 5399199 w 426"/>
              <a:gd name="T5" fmla="*/ 12699244 h 252"/>
              <a:gd name="T6" fmla="*/ 3311480 w 426"/>
              <a:gd name="T7" fmla="*/ 10984744 h 252"/>
              <a:gd name="T8" fmla="*/ 1943637 w 426"/>
              <a:gd name="T9" fmla="*/ 10095744 h 252"/>
              <a:gd name="T10" fmla="*/ 1583833 w 426"/>
              <a:gd name="T11" fmla="*/ 9143496 h 252"/>
              <a:gd name="T12" fmla="*/ 1583833 w 426"/>
              <a:gd name="T13" fmla="*/ 7746496 h 252"/>
              <a:gd name="T14" fmla="*/ 719875 w 426"/>
              <a:gd name="T15" fmla="*/ 6857496 h 252"/>
              <a:gd name="T16" fmla="*/ 719875 w 426"/>
              <a:gd name="T17" fmla="*/ 5016248 h 252"/>
              <a:gd name="T18" fmla="*/ 1943637 w 426"/>
              <a:gd name="T19" fmla="*/ 4698748 h 252"/>
              <a:gd name="T20" fmla="*/ 3311480 w 426"/>
              <a:gd name="T21" fmla="*/ 3873248 h 252"/>
              <a:gd name="T22" fmla="*/ 4391427 w 426"/>
              <a:gd name="T23" fmla="*/ 3555748 h 252"/>
              <a:gd name="T24" fmla="*/ 5399199 w 426"/>
              <a:gd name="T25" fmla="*/ 2666748 h 252"/>
              <a:gd name="T26" fmla="*/ 6335064 w 426"/>
              <a:gd name="T27" fmla="*/ 2349248 h 252"/>
              <a:gd name="T28" fmla="*/ 7702908 w 426"/>
              <a:gd name="T29" fmla="*/ 1778000 h 252"/>
              <a:gd name="T30" fmla="*/ 9790627 w 426"/>
              <a:gd name="T31" fmla="*/ 1460500 h 252"/>
              <a:gd name="T32" fmla="*/ 9790627 w 426"/>
              <a:gd name="T33" fmla="*/ 508000 h 252"/>
              <a:gd name="T34" fmla="*/ 11086563 w 426"/>
              <a:gd name="T35" fmla="*/ 508000 h 252"/>
              <a:gd name="T36" fmla="*/ 12094335 w 426"/>
              <a:gd name="T37" fmla="*/ 1460500 h 252"/>
              <a:gd name="T38" fmla="*/ 13102107 w 426"/>
              <a:gd name="T39" fmla="*/ 825500 h 252"/>
              <a:gd name="T40" fmla="*/ 13102107 w 426"/>
              <a:gd name="T41" fmla="*/ 0 h 252"/>
              <a:gd name="T42" fmla="*/ 13821982 w 426"/>
              <a:gd name="T43" fmla="*/ 508000 h 252"/>
              <a:gd name="T44" fmla="*/ 14830023 w 426"/>
              <a:gd name="T45" fmla="*/ 1778000 h 252"/>
              <a:gd name="T46" fmla="*/ 16845835 w 426"/>
              <a:gd name="T47" fmla="*/ 1778000 h 252"/>
              <a:gd name="T48" fmla="*/ 17853606 w 426"/>
              <a:gd name="T49" fmla="*/ 2349248 h 252"/>
              <a:gd name="T50" fmla="*/ 18573482 w 426"/>
              <a:gd name="T51" fmla="*/ 2666748 h 252"/>
              <a:gd name="T52" fmla="*/ 19437439 w 426"/>
              <a:gd name="T53" fmla="*/ 2984248 h 252"/>
              <a:gd name="T54" fmla="*/ 18573482 w 426"/>
              <a:gd name="T55" fmla="*/ 3555748 h 252"/>
              <a:gd name="T56" fmla="*/ 19437439 w 426"/>
              <a:gd name="T57" fmla="*/ 4698748 h 252"/>
              <a:gd name="T58" fmla="*/ 20877190 w 426"/>
              <a:gd name="T59" fmla="*/ 5905248 h 252"/>
              <a:gd name="T60" fmla="*/ 21884962 w 426"/>
              <a:gd name="T61" fmla="*/ 5016248 h 252"/>
              <a:gd name="T62" fmla="*/ 21525158 w 426"/>
              <a:gd name="T63" fmla="*/ 3873248 h 252"/>
              <a:gd name="T64" fmla="*/ 23612877 w 426"/>
              <a:gd name="T65" fmla="*/ 4698748 h 252"/>
              <a:gd name="T66" fmla="*/ 25196442 w 426"/>
              <a:gd name="T67" fmla="*/ 4698748 h 252"/>
              <a:gd name="T68" fmla="*/ 25196442 w 426"/>
              <a:gd name="T69" fmla="*/ 5587748 h 252"/>
              <a:gd name="T70" fmla="*/ 25196442 w 426"/>
              <a:gd name="T71" fmla="*/ 6857496 h 252"/>
              <a:gd name="T72" fmla="*/ 26636461 w 426"/>
              <a:gd name="T73" fmla="*/ 6539996 h 252"/>
              <a:gd name="T74" fmla="*/ 28940170 w 426"/>
              <a:gd name="T75" fmla="*/ 7111496 h 252"/>
              <a:gd name="T76" fmla="*/ 29587870 w 426"/>
              <a:gd name="T77" fmla="*/ 8571996 h 252"/>
              <a:gd name="T78" fmla="*/ 30667817 w 426"/>
              <a:gd name="T79" fmla="*/ 9778496 h 252"/>
              <a:gd name="T80" fmla="*/ 29947942 w 426"/>
              <a:gd name="T81" fmla="*/ 10095744 h 252"/>
              <a:gd name="T82" fmla="*/ 29587870 w 426"/>
              <a:gd name="T83" fmla="*/ 9778496 h 252"/>
              <a:gd name="T84" fmla="*/ 28940170 w 426"/>
              <a:gd name="T85" fmla="*/ 10095744 h 252"/>
              <a:gd name="T86" fmla="*/ 28364108 w 426"/>
              <a:gd name="T87" fmla="*/ 10984744 h 252"/>
              <a:gd name="T88" fmla="*/ 27644233 w 426"/>
              <a:gd name="T89" fmla="*/ 11619744 h 252"/>
              <a:gd name="T90" fmla="*/ 27284161 w 426"/>
              <a:gd name="T91" fmla="*/ 12127744 h 252"/>
              <a:gd name="T92" fmla="*/ 26636461 w 426"/>
              <a:gd name="T93" fmla="*/ 12699244 h 252"/>
              <a:gd name="T94" fmla="*/ 26276389 w 426"/>
              <a:gd name="T95" fmla="*/ 13016744 h 252"/>
              <a:gd name="T96" fmla="*/ 25916586 w 426"/>
              <a:gd name="T97" fmla="*/ 13651744 h 252"/>
              <a:gd name="T98" fmla="*/ 24908546 w 426"/>
              <a:gd name="T99" fmla="*/ 13969244 h 252"/>
              <a:gd name="T100" fmla="*/ 23972681 w 426"/>
              <a:gd name="T101" fmla="*/ 13969244 h 252"/>
              <a:gd name="T102" fmla="*/ 22893002 w 426"/>
              <a:gd name="T103" fmla="*/ 13969244 h 252"/>
              <a:gd name="T104" fmla="*/ 21884962 w 426"/>
              <a:gd name="T105" fmla="*/ 14222992 h 252"/>
              <a:gd name="T106" fmla="*/ 21884962 w 426"/>
              <a:gd name="T107" fmla="*/ 15175492 h 252"/>
              <a:gd name="T108" fmla="*/ 20517118 w 426"/>
              <a:gd name="T109" fmla="*/ 14222992 h 252"/>
              <a:gd name="T110" fmla="*/ 15765887 w 426"/>
              <a:gd name="T111" fmla="*/ 14222992 h 252"/>
              <a:gd name="T112" fmla="*/ 11374460 w 426"/>
              <a:gd name="T113" fmla="*/ 15746992 h 252"/>
              <a:gd name="T114" fmla="*/ 9070751 w 426"/>
              <a:gd name="T115" fmla="*/ 15746992 h 252"/>
              <a:gd name="T116" fmla="*/ 8062980 w 426"/>
              <a:gd name="T117" fmla="*/ 15175492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0" name="Freeform 384"/>
          <p:cNvSpPr>
            <a:spLocks/>
          </p:cNvSpPr>
          <p:nvPr/>
        </p:nvSpPr>
        <p:spPr bwMode="auto">
          <a:xfrm>
            <a:off x="7610201" y="2600537"/>
            <a:ext cx="6827" cy="6827"/>
          </a:xfrm>
          <a:custGeom>
            <a:avLst/>
            <a:gdLst>
              <a:gd name="T0" fmla="*/ 1133832 w 20"/>
              <a:gd name="T1" fmla="*/ 1007957 h 15"/>
              <a:gd name="T2" fmla="*/ 1133832 w 20"/>
              <a:gd name="T3" fmla="*/ 1511776 h 15"/>
              <a:gd name="T4" fmla="*/ 566916 w 20"/>
              <a:gd name="T5" fmla="*/ 1007957 h 15"/>
              <a:gd name="T6" fmla="*/ 566916 w 20"/>
              <a:gd name="T7" fmla="*/ 1511776 h 15"/>
              <a:gd name="T8" fmla="*/ 0 w 20"/>
              <a:gd name="T9" fmla="*/ 0 h 15"/>
              <a:gd name="T10" fmla="*/ 566916 w 20"/>
              <a:gd name="T11" fmla="*/ 0 h 15"/>
              <a:gd name="T12" fmla="*/ 850493 w 20"/>
              <a:gd name="T13" fmla="*/ 0 h 15"/>
              <a:gd name="T14" fmla="*/ 1133832 w 20"/>
              <a:gd name="T15" fmla="*/ 1007957 h 15"/>
              <a:gd name="T16" fmla="*/ 1133832 w 20"/>
              <a:gd name="T17" fmla="*/ 100795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1" name="Freeform 385"/>
          <p:cNvSpPr>
            <a:spLocks/>
          </p:cNvSpPr>
          <p:nvPr/>
        </p:nvSpPr>
        <p:spPr bwMode="auto">
          <a:xfrm>
            <a:off x="7607925" y="2600537"/>
            <a:ext cx="2276" cy="6827"/>
          </a:xfrm>
          <a:custGeom>
            <a:avLst/>
            <a:gdLst>
              <a:gd name="T0" fmla="*/ 0 w 4"/>
              <a:gd name="T1" fmla="*/ 0 h 15"/>
              <a:gd name="T2" fmla="*/ 630436 w 4"/>
              <a:gd name="T3" fmla="*/ 0 h 15"/>
              <a:gd name="T4" fmla="*/ 630436 w 4"/>
              <a:gd name="T5" fmla="*/ 1511776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2" name="Freeform 386"/>
          <p:cNvSpPr>
            <a:spLocks/>
          </p:cNvSpPr>
          <p:nvPr/>
        </p:nvSpPr>
        <p:spPr bwMode="auto">
          <a:xfrm>
            <a:off x="7776305" y="2429881"/>
            <a:ext cx="177481" cy="100117"/>
          </a:xfrm>
          <a:custGeom>
            <a:avLst/>
            <a:gdLst>
              <a:gd name="T0" fmla="*/ 30638999 w 459"/>
              <a:gd name="T1" fmla="*/ 4418511 h 280"/>
              <a:gd name="T2" fmla="*/ 31657655 w 459"/>
              <a:gd name="T3" fmla="*/ 5289641 h 280"/>
              <a:gd name="T4" fmla="*/ 32021577 w 459"/>
              <a:gd name="T5" fmla="*/ 6098903 h 280"/>
              <a:gd name="T6" fmla="*/ 31657655 w 459"/>
              <a:gd name="T7" fmla="*/ 6970032 h 280"/>
              <a:gd name="T8" fmla="*/ 31657655 w 459"/>
              <a:gd name="T9" fmla="*/ 7592446 h 280"/>
              <a:gd name="T10" fmla="*/ 30930082 w 459"/>
              <a:gd name="T11" fmla="*/ 9085988 h 280"/>
              <a:gd name="T12" fmla="*/ 32676581 w 459"/>
              <a:gd name="T13" fmla="*/ 9272588 h 280"/>
              <a:gd name="T14" fmla="*/ 32676581 w 459"/>
              <a:gd name="T15" fmla="*/ 10143966 h 280"/>
              <a:gd name="T16" fmla="*/ 33404424 w 459"/>
              <a:gd name="T17" fmla="*/ 11388544 h 280"/>
              <a:gd name="T18" fmla="*/ 33404424 w 459"/>
              <a:gd name="T19" fmla="*/ 12571004 h 280"/>
              <a:gd name="T20" fmla="*/ 33404424 w 459"/>
              <a:gd name="T21" fmla="*/ 14251146 h 280"/>
              <a:gd name="T22" fmla="*/ 32021577 w 459"/>
              <a:gd name="T23" fmla="*/ 14562478 h 280"/>
              <a:gd name="T24" fmla="*/ 30930082 w 459"/>
              <a:gd name="T25" fmla="*/ 15433607 h 280"/>
              <a:gd name="T26" fmla="*/ 29547235 w 459"/>
              <a:gd name="T27" fmla="*/ 16678184 h 280"/>
              <a:gd name="T28" fmla="*/ 27582221 w 459"/>
              <a:gd name="T29" fmla="*/ 16367102 h 280"/>
              <a:gd name="T30" fmla="*/ 26854648 w 459"/>
              <a:gd name="T31" fmla="*/ 17176115 h 280"/>
              <a:gd name="T32" fmla="*/ 25107879 w 459"/>
              <a:gd name="T33" fmla="*/ 17176115 h 280"/>
              <a:gd name="T34" fmla="*/ 24452875 w 459"/>
              <a:gd name="T35" fmla="*/ 16056020 h 280"/>
              <a:gd name="T36" fmla="*/ 22123940 w 459"/>
              <a:gd name="T37" fmla="*/ 14251146 h 280"/>
              <a:gd name="T38" fmla="*/ 19067431 w 459"/>
              <a:gd name="T39" fmla="*/ 13380017 h 280"/>
              <a:gd name="T40" fmla="*/ 17684584 w 459"/>
              <a:gd name="T41" fmla="*/ 12259673 h 280"/>
              <a:gd name="T42" fmla="*/ 15574164 w 459"/>
              <a:gd name="T43" fmla="*/ 13068935 h 280"/>
              <a:gd name="T44" fmla="*/ 13973071 w 459"/>
              <a:gd name="T45" fmla="*/ 12571004 h 280"/>
              <a:gd name="T46" fmla="*/ 11498729 w 459"/>
              <a:gd name="T47" fmla="*/ 12571004 h 280"/>
              <a:gd name="T48" fmla="*/ 9169794 w 459"/>
              <a:gd name="T49" fmla="*/ 12259673 h 280"/>
              <a:gd name="T50" fmla="*/ 6768291 w 459"/>
              <a:gd name="T51" fmla="*/ 12259673 h 280"/>
              <a:gd name="T52" fmla="*/ 2692857 w 459"/>
              <a:gd name="T53" fmla="*/ 13068935 h 280"/>
              <a:gd name="T54" fmla="*/ 1382847 w 459"/>
              <a:gd name="T55" fmla="*/ 14562478 h 280"/>
              <a:gd name="T56" fmla="*/ 0 w 459"/>
              <a:gd name="T57" fmla="*/ 11948591 h 280"/>
              <a:gd name="T58" fmla="*/ 1746769 w 459"/>
              <a:gd name="T59" fmla="*/ 9085988 h 280"/>
              <a:gd name="T60" fmla="*/ 2692857 w 459"/>
              <a:gd name="T61" fmla="*/ 5289641 h 280"/>
              <a:gd name="T62" fmla="*/ 6186124 w 459"/>
              <a:gd name="T63" fmla="*/ 3485016 h 280"/>
              <a:gd name="T64" fmla="*/ 7423295 w 459"/>
              <a:gd name="T65" fmla="*/ 3173934 h 280"/>
              <a:gd name="T66" fmla="*/ 9897637 w 459"/>
              <a:gd name="T67" fmla="*/ 6098903 h 280"/>
              <a:gd name="T68" fmla="*/ 11498729 w 459"/>
              <a:gd name="T69" fmla="*/ 8463575 h 280"/>
              <a:gd name="T70" fmla="*/ 15355919 w 459"/>
              <a:gd name="T71" fmla="*/ 7592446 h 280"/>
              <a:gd name="T72" fmla="*/ 15355919 w 459"/>
              <a:gd name="T73" fmla="*/ 2302555 h 280"/>
              <a:gd name="T74" fmla="*/ 16665928 w 459"/>
              <a:gd name="T75" fmla="*/ 622413 h 280"/>
              <a:gd name="T76" fmla="*/ 18048505 w 459"/>
              <a:gd name="T77" fmla="*/ 622413 h 280"/>
              <a:gd name="T78" fmla="*/ 19795274 w 459"/>
              <a:gd name="T79" fmla="*/ 0 h 280"/>
              <a:gd name="T80" fmla="*/ 20013519 w 459"/>
              <a:gd name="T81" fmla="*/ 311082 h 280"/>
              <a:gd name="T82" fmla="*/ 20377441 w 459"/>
              <a:gd name="T83" fmla="*/ 622413 h 280"/>
              <a:gd name="T84" fmla="*/ 22123940 w 459"/>
              <a:gd name="T85" fmla="*/ 1182461 h 280"/>
              <a:gd name="T86" fmla="*/ 23506787 w 459"/>
              <a:gd name="T87" fmla="*/ 1991473 h 280"/>
              <a:gd name="T88" fmla="*/ 24452875 w 459"/>
              <a:gd name="T89" fmla="*/ 2924969 h 280"/>
              <a:gd name="T90" fmla="*/ 25107879 w 459"/>
              <a:gd name="T91" fmla="*/ 3485016 h 280"/>
              <a:gd name="T92" fmla="*/ 26199643 w 459"/>
              <a:gd name="T93" fmla="*/ 4107429 h 280"/>
              <a:gd name="T94" fmla="*/ 27218300 w 459"/>
              <a:gd name="T95" fmla="*/ 3485016 h 280"/>
              <a:gd name="T96" fmla="*/ 28310064 w 459"/>
              <a:gd name="T97" fmla="*/ 3485016 h 280"/>
              <a:gd name="T98" fmla="*/ 29547235 w 459"/>
              <a:gd name="T99" fmla="*/ 4107429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3" name="Freeform 387"/>
          <p:cNvSpPr>
            <a:spLocks/>
          </p:cNvSpPr>
          <p:nvPr/>
        </p:nvSpPr>
        <p:spPr bwMode="auto">
          <a:xfrm>
            <a:off x="7833193" y="2366168"/>
            <a:ext cx="120597" cy="86466"/>
          </a:xfrm>
          <a:custGeom>
            <a:avLst/>
            <a:gdLst>
              <a:gd name="T0" fmla="*/ 22467293 w 310"/>
              <a:gd name="T1" fmla="*/ 318536 h 239"/>
              <a:gd name="T2" fmla="*/ 22835596 w 310"/>
              <a:gd name="T3" fmla="*/ 1146680 h 239"/>
              <a:gd name="T4" fmla="*/ 22098990 w 310"/>
              <a:gd name="T5" fmla="*/ 1783752 h 239"/>
              <a:gd name="T6" fmla="*/ 21435936 w 310"/>
              <a:gd name="T7" fmla="*/ 2038682 h 239"/>
              <a:gd name="T8" fmla="*/ 20331028 w 310"/>
              <a:gd name="T9" fmla="*/ 3886293 h 239"/>
              <a:gd name="T10" fmla="*/ 19667974 w 310"/>
              <a:gd name="T11" fmla="*/ 5032973 h 239"/>
              <a:gd name="T12" fmla="*/ 19667974 w 310"/>
              <a:gd name="T13" fmla="*/ 5924975 h 239"/>
              <a:gd name="T14" fmla="*/ 20036277 w 310"/>
              <a:gd name="T15" fmla="*/ 8091122 h 239"/>
              <a:gd name="T16" fmla="*/ 19667974 w 310"/>
              <a:gd name="T17" fmla="*/ 9173943 h 239"/>
              <a:gd name="T18" fmla="*/ 20036277 w 310"/>
              <a:gd name="T19" fmla="*/ 10448340 h 239"/>
              <a:gd name="T20" fmla="*/ 20331028 w 310"/>
              <a:gd name="T21" fmla="*/ 11340090 h 239"/>
              <a:gd name="T22" fmla="*/ 20331028 w 310"/>
              <a:gd name="T23" fmla="*/ 12232093 h 239"/>
              <a:gd name="T24" fmla="*/ 21067633 w 310"/>
              <a:gd name="T25" fmla="*/ 12487023 h 239"/>
              <a:gd name="T26" fmla="*/ 20036277 w 310"/>
              <a:gd name="T27" fmla="*/ 13060236 h 239"/>
              <a:gd name="T28" fmla="*/ 19667974 w 310"/>
              <a:gd name="T29" fmla="*/ 14015845 h 239"/>
              <a:gd name="T30" fmla="*/ 18931368 w 310"/>
              <a:gd name="T31" fmla="*/ 14270775 h 239"/>
              <a:gd name="T32" fmla="*/ 18931368 w 310"/>
              <a:gd name="T33" fmla="*/ 15226383 h 239"/>
              <a:gd name="T34" fmla="*/ 17973834 w 310"/>
              <a:gd name="T35" fmla="*/ 15226383 h 239"/>
              <a:gd name="T36" fmla="*/ 16942478 w 310"/>
              <a:gd name="T37" fmla="*/ 14589311 h 239"/>
              <a:gd name="T38" fmla="*/ 16574175 w 310"/>
              <a:gd name="T39" fmla="*/ 14589311 h 239"/>
              <a:gd name="T40" fmla="*/ 15542818 w 310"/>
              <a:gd name="T41" fmla="*/ 14589311 h 239"/>
              <a:gd name="T42" fmla="*/ 15174515 w 310"/>
              <a:gd name="T43" fmla="*/ 15226383 h 239"/>
              <a:gd name="T44" fmla="*/ 14437909 w 310"/>
              <a:gd name="T45" fmla="*/ 14589311 h 239"/>
              <a:gd name="T46" fmla="*/ 13775127 w 310"/>
              <a:gd name="T47" fmla="*/ 14270775 h 239"/>
              <a:gd name="T48" fmla="*/ 13185625 w 310"/>
              <a:gd name="T49" fmla="*/ 13378772 h 239"/>
              <a:gd name="T50" fmla="*/ 12817322 w 310"/>
              <a:gd name="T51" fmla="*/ 13060236 h 239"/>
              <a:gd name="T52" fmla="*/ 11786237 w 310"/>
              <a:gd name="T53" fmla="*/ 12487023 h 239"/>
              <a:gd name="T54" fmla="*/ 10681056 w 310"/>
              <a:gd name="T55" fmla="*/ 12232093 h 239"/>
              <a:gd name="T56" fmla="*/ 9649971 w 310"/>
              <a:gd name="T57" fmla="*/ 11658627 h 239"/>
              <a:gd name="T58" fmla="*/ 9281668 w 310"/>
              <a:gd name="T59" fmla="*/ 11021554 h 239"/>
              <a:gd name="T60" fmla="*/ 9281668 w 310"/>
              <a:gd name="T61" fmla="*/ 11658627 h 239"/>
              <a:gd name="T62" fmla="*/ 9060469 w 310"/>
              <a:gd name="T63" fmla="*/ 11021554 h 239"/>
              <a:gd name="T64" fmla="*/ 7955560 w 310"/>
              <a:gd name="T65" fmla="*/ 11340090 h 239"/>
              <a:gd name="T66" fmla="*/ 6924475 w 310"/>
              <a:gd name="T67" fmla="*/ 11658627 h 239"/>
              <a:gd name="T68" fmla="*/ 5893118 w 310"/>
              <a:gd name="T69" fmla="*/ 11658627 h 239"/>
              <a:gd name="T70" fmla="*/ 4788210 w 310"/>
              <a:gd name="T71" fmla="*/ 12487023 h 239"/>
              <a:gd name="T72" fmla="*/ 5524815 w 310"/>
              <a:gd name="T73" fmla="*/ 11021554 h 239"/>
              <a:gd name="T74" fmla="*/ 4788210 w 310"/>
              <a:gd name="T75" fmla="*/ 9173943 h 239"/>
              <a:gd name="T76" fmla="*/ 3167622 w 310"/>
              <a:gd name="T77" fmla="*/ 9492479 h 239"/>
              <a:gd name="T78" fmla="*/ 2062442 w 310"/>
              <a:gd name="T79" fmla="*/ 6243511 h 239"/>
              <a:gd name="T80" fmla="*/ 663054 w 310"/>
              <a:gd name="T81" fmla="*/ 5351509 h 239"/>
              <a:gd name="T82" fmla="*/ 0 w 310"/>
              <a:gd name="T83" fmla="*/ 4204829 h 239"/>
              <a:gd name="T84" fmla="*/ 663054 w 310"/>
              <a:gd name="T85" fmla="*/ 2994291 h 239"/>
              <a:gd name="T86" fmla="*/ 3535925 w 310"/>
              <a:gd name="T87" fmla="*/ 2357218 h 239"/>
              <a:gd name="T88" fmla="*/ 4567011 w 310"/>
              <a:gd name="T89" fmla="*/ 1783752 h 239"/>
              <a:gd name="T90" fmla="*/ 5893118 w 310"/>
              <a:gd name="T91" fmla="*/ 1146680 h 239"/>
              <a:gd name="T92" fmla="*/ 6924475 w 310"/>
              <a:gd name="T93" fmla="*/ 828144 h 239"/>
              <a:gd name="T94" fmla="*/ 9281668 w 310"/>
              <a:gd name="T95" fmla="*/ 828144 h 239"/>
              <a:gd name="T96" fmla="*/ 10312754 w 310"/>
              <a:gd name="T97" fmla="*/ 318536 h 239"/>
              <a:gd name="T98" fmla="*/ 14143430 w 310"/>
              <a:gd name="T99" fmla="*/ 318536 h 239"/>
              <a:gd name="T100" fmla="*/ 17679084 w 310"/>
              <a:gd name="T101" fmla="*/ 1146680 h 239"/>
              <a:gd name="T102" fmla="*/ 21067633 w 310"/>
              <a:gd name="T103" fmla="*/ 1146680 h 239"/>
              <a:gd name="T104" fmla="*/ 22467293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4" name="Freeform 388"/>
          <p:cNvSpPr>
            <a:spLocks/>
          </p:cNvSpPr>
          <p:nvPr/>
        </p:nvSpPr>
        <p:spPr bwMode="auto">
          <a:xfrm>
            <a:off x="7589723" y="2859935"/>
            <a:ext cx="79640" cy="45508"/>
          </a:xfrm>
          <a:custGeom>
            <a:avLst/>
            <a:gdLst>
              <a:gd name="T0" fmla="*/ 3452766 w 205"/>
              <a:gd name="T1" fmla="*/ 2114647 h 131"/>
              <a:gd name="T2" fmla="*/ 5215875 w 205"/>
              <a:gd name="T3" fmla="*/ 2702143 h 131"/>
              <a:gd name="T4" fmla="*/ 7860403 w 205"/>
              <a:gd name="T5" fmla="*/ 1116097 h 131"/>
              <a:gd name="T6" fmla="*/ 10211124 w 205"/>
              <a:gd name="T7" fmla="*/ 1116097 h 131"/>
              <a:gd name="T8" fmla="*/ 11974233 w 205"/>
              <a:gd name="T9" fmla="*/ 234853 h 131"/>
              <a:gd name="T10" fmla="*/ 14104600 w 205"/>
              <a:gd name="T11" fmla="*/ 1409845 h 131"/>
              <a:gd name="T12" fmla="*/ 14325226 w 205"/>
              <a:gd name="T13" fmla="*/ 1879794 h 131"/>
              <a:gd name="T14" fmla="*/ 13443536 w 205"/>
              <a:gd name="T15" fmla="*/ 1879794 h 131"/>
              <a:gd name="T16" fmla="*/ 13443536 w 205"/>
              <a:gd name="T17" fmla="*/ 2702143 h 131"/>
              <a:gd name="T18" fmla="*/ 12709020 w 205"/>
              <a:gd name="T19" fmla="*/ 2702143 h 131"/>
              <a:gd name="T20" fmla="*/ 11974233 w 205"/>
              <a:gd name="T21" fmla="*/ 2995891 h 131"/>
              <a:gd name="T22" fmla="*/ 11680427 w 205"/>
              <a:gd name="T23" fmla="*/ 3524492 h 131"/>
              <a:gd name="T24" fmla="*/ 10578653 w 205"/>
              <a:gd name="T25" fmla="*/ 3818240 h 131"/>
              <a:gd name="T26" fmla="*/ 10945911 w 205"/>
              <a:gd name="T27" fmla="*/ 4699242 h 131"/>
              <a:gd name="T28" fmla="*/ 10945911 w 205"/>
              <a:gd name="T29" fmla="*/ 5404286 h 131"/>
              <a:gd name="T30" fmla="*/ 10211124 w 205"/>
              <a:gd name="T31" fmla="*/ 5698034 h 131"/>
              <a:gd name="T32" fmla="*/ 9329705 w 205"/>
              <a:gd name="T33" fmla="*/ 5698034 h 131"/>
              <a:gd name="T34" fmla="*/ 9329705 w 205"/>
              <a:gd name="T35" fmla="*/ 6579036 h 131"/>
              <a:gd name="T36" fmla="*/ 9329705 w 205"/>
              <a:gd name="T37" fmla="*/ 7401385 h 131"/>
              <a:gd name="T38" fmla="*/ 8595190 w 205"/>
              <a:gd name="T39" fmla="*/ 7695134 h 131"/>
              <a:gd name="T40" fmla="*/ 7860403 w 205"/>
              <a:gd name="T41" fmla="*/ 7695134 h 131"/>
              <a:gd name="T42" fmla="*/ 7199339 w 205"/>
              <a:gd name="T43" fmla="*/ 7401385 h 131"/>
              <a:gd name="T44" fmla="*/ 6832081 w 205"/>
              <a:gd name="T45" fmla="*/ 7695134 h 131"/>
              <a:gd name="T46" fmla="*/ 6097294 w 205"/>
              <a:gd name="T47" fmla="*/ 6814132 h 131"/>
              <a:gd name="T48" fmla="*/ 5803488 w 205"/>
              <a:gd name="T49" fmla="*/ 6579036 h 131"/>
              <a:gd name="T50" fmla="*/ 5215875 w 205"/>
              <a:gd name="T51" fmla="*/ 7401385 h 131"/>
              <a:gd name="T52" fmla="*/ 4848617 w 205"/>
              <a:gd name="T53" fmla="*/ 7695134 h 131"/>
              <a:gd name="T54" fmla="*/ 4481088 w 205"/>
              <a:gd name="T55" fmla="*/ 7401385 h 131"/>
              <a:gd name="T56" fmla="*/ 3452766 w 205"/>
              <a:gd name="T57" fmla="*/ 7695134 h 131"/>
              <a:gd name="T58" fmla="*/ 2717979 w 205"/>
              <a:gd name="T59" fmla="*/ 7401385 h 131"/>
              <a:gd name="T60" fmla="*/ 2350721 w 205"/>
              <a:gd name="T61" fmla="*/ 7695134 h 131"/>
              <a:gd name="T62" fmla="*/ 1322399 w 205"/>
              <a:gd name="T63" fmla="*/ 7695134 h 131"/>
              <a:gd name="T64" fmla="*/ 1983464 w 205"/>
              <a:gd name="T65" fmla="*/ 7401385 h 131"/>
              <a:gd name="T66" fmla="*/ 1983464 w 205"/>
              <a:gd name="T67" fmla="*/ 6579036 h 131"/>
              <a:gd name="T68" fmla="*/ 955142 w 205"/>
              <a:gd name="T69" fmla="*/ 5698034 h 131"/>
              <a:gd name="T70" fmla="*/ 367258 w 205"/>
              <a:gd name="T71" fmla="*/ 4699242 h 131"/>
              <a:gd name="T72" fmla="*/ 955142 w 205"/>
              <a:gd name="T73" fmla="*/ 3524492 h 131"/>
              <a:gd name="T74" fmla="*/ 0 w 205"/>
              <a:gd name="T75" fmla="*/ 2995891 h 131"/>
              <a:gd name="T76" fmla="*/ 955142 w 205"/>
              <a:gd name="T77" fmla="*/ 1879794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5" name="Freeform 389"/>
          <p:cNvSpPr>
            <a:spLocks/>
          </p:cNvSpPr>
          <p:nvPr/>
        </p:nvSpPr>
        <p:spPr bwMode="auto">
          <a:xfrm>
            <a:off x="7464575" y="3041969"/>
            <a:ext cx="38681" cy="65986"/>
          </a:xfrm>
          <a:custGeom>
            <a:avLst/>
            <a:gdLst>
              <a:gd name="T0" fmla="*/ 2539922 w 103"/>
              <a:gd name="T1" fmla="*/ 11906772 h 178"/>
              <a:gd name="T2" fmla="*/ 2196689 w 103"/>
              <a:gd name="T3" fmla="*/ 11906772 h 178"/>
              <a:gd name="T4" fmla="*/ 1647517 w 103"/>
              <a:gd name="T5" fmla="*/ 11572357 h 178"/>
              <a:gd name="T6" fmla="*/ 686465 w 103"/>
              <a:gd name="T7" fmla="*/ 11237942 h 178"/>
              <a:gd name="T8" fmla="*/ 686465 w 103"/>
              <a:gd name="T9" fmla="*/ 10301425 h 178"/>
              <a:gd name="T10" fmla="*/ 1304284 w 103"/>
              <a:gd name="T11" fmla="*/ 8495378 h 178"/>
              <a:gd name="T12" fmla="*/ 1304284 w 103"/>
              <a:gd name="T13" fmla="*/ 6555358 h 178"/>
              <a:gd name="T14" fmla="*/ 1304284 w 103"/>
              <a:gd name="T15" fmla="*/ 5284427 h 178"/>
              <a:gd name="T16" fmla="*/ 686465 w 103"/>
              <a:gd name="T17" fmla="*/ 4080482 h 178"/>
              <a:gd name="T18" fmla="*/ 0 w 103"/>
              <a:gd name="T19" fmla="*/ 2809550 h 178"/>
              <a:gd name="T20" fmla="*/ 0 w 103"/>
              <a:gd name="T21" fmla="*/ 2140462 h 178"/>
              <a:gd name="T22" fmla="*/ 343233 w 103"/>
              <a:gd name="T23" fmla="*/ 1806047 h 178"/>
              <a:gd name="T24" fmla="*/ 686465 w 103"/>
              <a:gd name="T25" fmla="*/ 1806047 h 178"/>
              <a:gd name="T26" fmla="*/ 2539922 w 103"/>
              <a:gd name="T27" fmla="*/ 1806047 h 178"/>
              <a:gd name="T28" fmla="*/ 2883155 w 103"/>
              <a:gd name="T29" fmla="*/ 1538619 h 178"/>
              <a:gd name="T30" fmla="*/ 4874167 w 103"/>
              <a:gd name="T31" fmla="*/ 0 h 178"/>
              <a:gd name="T32" fmla="*/ 6178451 w 103"/>
              <a:gd name="T33" fmla="*/ 1538619 h 178"/>
              <a:gd name="T34" fmla="*/ 7070856 w 103"/>
              <a:gd name="T35" fmla="*/ 3746067 h 178"/>
              <a:gd name="T36" fmla="*/ 6727623 w 103"/>
              <a:gd name="T37" fmla="*/ 4080482 h 178"/>
              <a:gd name="T38" fmla="*/ 6727623 w 103"/>
              <a:gd name="T39" fmla="*/ 5016998 h 178"/>
              <a:gd name="T40" fmla="*/ 6178451 w 103"/>
              <a:gd name="T41" fmla="*/ 5886529 h 178"/>
              <a:gd name="T42" fmla="*/ 6727623 w 103"/>
              <a:gd name="T43" fmla="*/ 8495378 h 178"/>
              <a:gd name="T44" fmla="*/ 6178451 w 103"/>
              <a:gd name="T45" fmla="*/ 9632337 h 178"/>
              <a:gd name="T46" fmla="*/ 5835218 w 103"/>
              <a:gd name="T47" fmla="*/ 11237942 h 178"/>
              <a:gd name="T48" fmla="*/ 4874167 w 103"/>
              <a:gd name="T49" fmla="*/ 10635840 h 178"/>
              <a:gd name="T50" fmla="*/ 3500974 w 103"/>
              <a:gd name="T51" fmla="*/ 10635840 h 178"/>
              <a:gd name="T52" fmla="*/ 3500974 w 103"/>
              <a:gd name="T53" fmla="*/ 11237942 h 178"/>
              <a:gd name="T54" fmla="*/ 2883155 w 103"/>
              <a:gd name="T55" fmla="*/ 11906772 h 178"/>
              <a:gd name="T56" fmla="*/ 2539922 w 103"/>
              <a:gd name="T57" fmla="*/ 11906772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6" name="Freeform 390"/>
          <p:cNvSpPr>
            <a:spLocks/>
          </p:cNvSpPr>
          <p:nvPr/>
        </p:nvSpPr>
        <p:spPr bwMode="auto">
          <a:xfrm>
            <a:off x="7423617" y="2850834"/>
            <a:ext cx="293529" cy="291255"/>
          </a:xfrm>
          <a:custGeom>
            <a:avLst/>
            <a:gdLst>
              <a:gd name="T0" fmla="*/ 31779610 w 762"/>
              <a:gd name="T1" fmla="*/ 8601793 h 796"/>
              <a:gd name="T2" fmla="*/ 29323778 w 762"/>
              <a:gd name="T3" fmla="*/ 8862685 h 796"/>
              <a:gd name="T4" fmla="*/ 26001499 w 762"/>
              <a:gd name="T5" fmla="*/ 10752496 h 796"/>
              <a:gd name="T6" fmla="*/ 27012534 w 762"/>
              <a:gd name="T7" fmla="*/ 12251224 h 796"/>
              <a:gd name="T8" fmla="*/ 26723629 w 762"/>
              <a:gd name="T9" fmla="*/ 14922947 h 796"/>
              <a:gd name="T10" fmla="*/ 33368456 w 762"/>
              <a:gd name="T11" fmla="*/ 21700279 h 796"/>
              <a:gd name="T12" fmla="*/ 36185218 w 762"/>
              <a:gd name="T13" fmla="*/ 27434808 h 796"/>
              <a:gd name="T14" fmla="*/ 38496462 w 762"/>
              <a:gd name="T15" fmla="*/ 29650607 h 796"/>
              <a:gd name="T16" fmla="*/ 44274573 w 762"/>
              <a:gd name="T17" fmla="*/ 30888697 h 796"/>
              <a:gd name="T18" fmla="*/ 45502489 w 762"/>
              <a:gd name="T19" fmla="*/ 33299783 h 796"/>
              <a:gd name="T20" fmla="*/ 52725128 w 762"/>
              <a:gd name="T21" fmla="*/ 37861572 h 796"/>
              <a:gd name="T22" fmla="*/ 54458561 w 762"/>
              <a:gd name="T23" fmla="*/ 42162468 h 796"/>
              <a:gd name="T24" fmla="*/ 52002998 w 762"/>
              <a:gd name="T25" fmla="*/ 39360299 h 796"/>
              <a:gd name="T26" fmla="*/ 49691754 w 762"/>
              <a:gd name="T27" fmla="*/ 37861572 h 796"/>
              <a:gd name="T28" fmla="*/ 46947017 w 762"/>
              <a:gd name="T29" fmla="*/ 39360299 h 796"/>
              <a:gd name="T30" fmla="*/ 46224887 w 762"/>
              <a:gd name="T31" fmla="*/ 42162468 h 796"/>
              <a:gd name="T32" fmla="*/ 48680450 w 762"/>
              <a:gd name="T33" fmla="*/ 45485912 h 796"/>
              <a:gd name="T34" fmla="*/ 46224887 w 762"/>
              <a:gd name="T35" fmla="*/ 46724002 h 796"/>
              <a:gd name="T36" fmla="*/ 43913643 w 762"/>
              <a:gd name="T37" fmla="*/ 51546428 h 796"/>
              <a:gd name="T38" fmla="*/ 41819010 w 762"/>
              <a:gd name="T39" fmla="*/ 50047445 h 796"/>
              <a:gd name="T40" fmla="*/ 43191245 w 762"/>
              <a:gd name="T41" fmla="*/ 47375723 h 796"/>
              <a:gd name="T42" fmla="*/ 43913643 w 762"/>
              <a:gd name="T43" fmla="*/ 45811644 h 796"/>
              <a:gd name="T44" fmla="*/ 41819010 w 762"/>
              <a:gd name="T45" fmla="*/ 40272657 h 796"/>
              <a:gd name="T46" fmla="*/ 38496462 w 762"/>
              <a:gd name="T47" fmla="*/ 39360299 h 796"/>
              <a:gd name="T48" fmla="*/ 35824288 w 762"/>
              <a:gd name="T49" fmla="*/ 37274947 h 796"/>
              <a:gd name="T50" fmla="*/ 35101889 w 762"/>
              <a:gd name="T51" fmla="*/ 35971761 h 796"/>
              <a:gd name="T52" fmla="*/ 33368456 w 762"/>
              <a:gd name="T53" fmla="*/ 33886408 h 796"/>
              <a:gd name="T54" fmla="*/ 27951544 w 762"/>
              <a:gd name="T55" fmla="*/ 32061692 h 796"/>
              <a:gd name="T56" fmla="*/ 20945518 w 762"/>
              <a:gd name="T57" fmla="*/ 26587801 h 796"/>
              <a:gd name="T58" fmla="*/ 16539910 w 762"/>
              <a:gd name="T59" fmla="*/ 19028557 h 796"/>
              <a:gd name="T60" fmla="*/ 10761799 w 762"/>
              <a:gd name="T61" fmla="*/ 15900400 h 796"/>
              <a:gd name="T62" fmla="*/ 5344618 w 762"/>
              <a:gd name="T63" fmla="*/ 19028557 h 796"/>
              <a:gd name="T64" fmla="*/ 3322279 w 762"/>
              <a:gd name="T65" fmla="*/ 17138746 h 796"/>
              <a:gd name="T66" fmla="*/ 2311244 w 762"/>
              <a:gd name="T67" fmla="*/ 14075940 h 796"/>
              <a:gd name="T68" fmla="*/ 939010 w 762"/>
              <a:gd name="T69" fmla="*/ 10947783 h 796"/>
              <a:gd name="T70" fmla="*/ 1950045 w 762"/>
              <a:gd name="T71" fmla="*/ 9514151 h 796"/>
              <a:gd name="T72" fmla="*/ 3322279 w 762"/>
              <a:gd name="T73" fmla="*/ 7298607 h 796"/>
              <a:gd name="T74" fmla="*/ 7078051 w 762"/>
              <a:gd name="T75" fmla="*/ 5538987 h 796"/>
              <a:gd name="T76" fmla="*/ 9461589 w 762"/>
              <a:gd name="T77" fmla="*/ 5864975 h 796"/>
              <a:gd name="T78" fmla="*/ 11411635 w 762"/>
              <a:gd name="T79" fmla="*/ 6777333 h 796"/>
              <a:gd name="T80" fmla="*/ 13145068 w 762"/>
              <a:gd name="T81" fmla="*/ 3388539 h 796"/>
              <a:gd name="T82" fmla="*/ 14228665 w 762"/>
              <a:gd name="T83" fmla="*/ 4300896 h 796"/>
              <a:gd name="T84" fmla="*/ 15817511 w 762"/>
              <a:gd name="T85" fmla="*/ 3388539 h 796"/>
              <a:gd name="T86" fmla="*/ 17550945 w 762"/>
              <a:gd name="T87" fmla="*/ 2867264 h 796"/>
              <a:gd name="T88" fmla="*/ 18851154 w 762"/>
              <a:gd name="T89" fmla="*/ 1564078 h 796"/>
              <a:gd name="T90" fmla="*/ 22318021 w 762"/>
              <a:gd name="T91" fmla="*/ 325733 h 796"/>
              <a:gd name="T92" fmla="*/ 25640300 w 762"/>
              <a:gd name="T93" fmla="*/ 651721 h 796"/>
              <a:gd name="T94" fmla="*/ 31418411 w 762"/>
              <a:gd name="T95" fmla="*/ 2867264 h 796"/>
              <a:gd name="T96" fmla="*/ 31418411 w 762"/>
              <a:gd name="T97" fmla="*/ 5213254 h 796"/>
              <a:gd name="T98" fmla="*/ 32357421 w 762"/>
              <a:gd name="T99" fmla="*/ 6777333 h 796"/>
              <a:gd name="T100" fmla="*/ 33368456 w 762"/>
              <a:gd name="T101" fmla="*/ 886268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7" name="Freeform 391"/>
          <p:cNvSpPr>
            <a:spLocks/>
          </p:cNvSpPr>
          <p:nvPr/>
        </p:nvSpPr>
        <p:spPr bwMode="auto">
          <a:xfrm>
            <a:off x="7566967" y="3130710"/>
            <a:ext cx="72813" cy="45508"/>
          </a:xfrm>
          <a:custGeom>
            <a:avLst/>
            <a:gdLst>
              <a:gd name="T0" fmla="*/ 11130756 w 192"/>
              <a:gd name="T1" fmla="*/ 8262807 h 122"/>
              <a:gd name="T2" fmla="*/ 9800696 w 192"/>
              <a:gd name="T3" fmla="*/ 7653311 h 122"/>
              <a:gd name="T4" fmla="*/ 7840398 w 192"/>
              <a:gd name="T5" fmla="*/ 6298732 h 122"/>
              <a:gd name="T6" fmla="*/ 6510337 w 192"/>
              <a:gd name="T7" fmla="*/ 6027816 h 122"/>
              <a:gd name="T8" fmla="*/ 2940315 w 192"/>
              <a:gd name="T9" fmla="*/ 3860488 h 122"/>
              <a:gd name="T10" fmla="*/ 910167 w 192"/>
              <a:gd name="T11" fmla="*/ 3860488 h 122"/>
              <a:gd name="T12" fmla="*/ 560123 w 192"/>
              <a:gd name="T13" fmla="*/ 3183328 h 122"/>
              <a:gd name="T14" fmla="*/ 0 w 192"/>
              <a:gd name="T15" fmla="*/ 2234992 h 122"/>
              <a:gd name="T16" fmla="*/ 560123 w 192"/>
              <a:gd name="T17" fmla="*/ 1896412 h 122"/>
              <a:gd name="T18" fmla="*/ 910167 w 192"/>
              <a:gd name="T19" fmla="*/ 1016000 h 122"/>
              <a:gd name="T20" fmla="*/ 1609990 w 192"/>
              <a:gd name="T21" fmla="*/ 677160 h 122"/>
              <a:gd name="T22" fmla="*/ 2940315 w 192"/>
              <a:gd name="T23" fmla="*/ 1016000 h 122"/>
              <a:gd name="T24" fmla="*/ 4270375 w 192"/>
              <a:gd name="T25" fmla="*/ 0 h 122"/>
              <a:gd name="T26" fmla="*/ 5530321 w 192"/>
              <a:gd name="T27" fmla="*/ 1016000 h 122"/>
              <a:gd name="T28" fmla="*/ 6160294 w 192"/>
              <a:gd name="T29" fmla="*/ 1557832 h 122"/>
              <a:gd name="T30" fmla="*/ 7560469 w 192"/>
              <a:gd name="T31" fmla="*/ 1557832 h 122"/>
              <a:gd name="T32" fmla="*/ 10780713 w 192"/>
              <a:gd name="T33" fmla="*/ 1016000 h 122"/>
              <a:gd name="T34" fmla="*/ 13440833 w 192"/>
              <a:gd name="T35" fmla="*/ 0 h 122"/>
              <a:gd name="T36" fmla="*/ 13440833 w 192"/>
              <a:gd name="T37" fmla="*/ 677160 h 122"/>
              <a:gd name="T38" fmla="*/ 13440833 w 192"/>
              <a:gd name="T39" fmla="*/ 1016000 h 122"/>
              <a:gd name="T40" fmla="*/ 12460817 w 192"/>
              <a:gd name="T41" fmla="*/ 2844488 h 122"/>
              <a:gd name="T42" fmla="*/ 12110773 w 192"/>
              <a:gd name="T43" fmla="*/ 4131404 h 122"/>
              <a:gd name="T44" fmla="*/ 12110773 w 192"/>
              <a:gd name="T45" fmla="*/ 5147404 h 122"/>
              <a:gd name="T46" fmla="*/ 13160904 w 192"/>
              <a:gd name="T47" fmla="*/ 6298732 h 122"/>
              <a:gd name="T48" fmla="*/ 12460817 w 192"/>
              <a:gd name="T49" fmla="*/ 6975891 h 122"/>
              <a:gd name="T50" fmla="*/ 11760729 w 192"/>
              <a:gd name="T51" fmla="*/ 8262807 h 122"/>
              <a:gd name="T52" fmla="*/ 11130756 w 192"/>
              <a:gd name="T53" fmla="*/ 8262807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8" name="Freeform 392"/>
          <p:cNvSpPr>
            <a:spLocks/>
          </p:cNvSpPr>
          <p:nvPr/>
        </p:nvSpPr>
        <p:spPr bwMode="auto">
          <a:xfrm>
            <a:off x="7776305" y="2500420"/>
            <a:ext cx="141074" cy="104670"/>
          </a:xfrm>
          <a:custGeom>
            <a:avLst/>
            <a:gdLst>
              <a:gd name="T0" fmla="*/ 7968424 w 369"/>
              <a:gd name="T1" fmla="*/ 14706210 h 285"/>
              <a:gd name="T2" fmla="*/ 7968424 w 369"/>
              <a:gd name="T3" fmla="*/ 12933624 h 285"/>
              <a:gd name="T4" fmla="*/ 8324248 w 369"/>
              <a:gd name="T5" fmla="*/ 11686306 h 285"/>
              <a:gd name="T6" fmla="*/ 7257043 w 369"/>
              <a:gd name="T7" fmla="*/ 10438732 h 285"/>
              <a:gd name="T8" fmla="*/ 6616614 w 369"/>
              <a:gd name="T9" fmla="*/ 9782275 h 285"/>
              <a:gd name="T10" fmla="*/ 4624641 w 369"/>
              <a:gd name="T11" fmla="*/ 9782275 h 285"/>
              <a:gd name="T12" fmla="*/ 2632402 w 369"/>
              <a:gd name="T13" fmla="*/ 9125819 h 285"/>
              <a:gd name="T14" fmla="*/ 1707634 w 369"/>
              <a:gd name="T15" fmla="*/ 8337918 h 285"/>
              <a:gd name="T16" fmla="*/ 1351810 w 369"/>
              <a:gd name="T17" fmla="*/ 8600551 h 285"/>
              <a:gd name="T18" fmla="*/ 355824 w 369"/>
              <a:gd name="T19" fmla="*/ 5186569 h 285"/>
              <a:gd name="T20" fmla="*/ 1351810 w 369"/>
              <a:gd name="T21" fmla="*/ 2429042 h 285"/>
              <a:gd name="T22" fmla="*/ 2632402 w 369"/>
              <a:gd name="T23" fmla="*/ 853496 h 285"/>
              <a:gd name="T24" fmla="*/ 6616614 w 369"/>
              <a:gd name="T25" fmla="*/ 0 h 285"/>
              <a:gd name="T26" fmla="*/ 8964677 w 369"/>
              <a:gd name="T27" fmla="*/ 0 h 285"/>
              <a:gd name="T28" fmla="*/ 11241255 w 369"/>
              <a:gd name="T29" fmla="*/ 328228 h 285"/>
              <a:gd name="T30" fmla="*/ 13660270 w 369"/>
              <a:gd name="T31" fmla="*/ 328228 h 285"/>
              <a:gd name="T32" fmla="*/ 15225467 w 369"/>
              <a:gd name="T33" fmla="*/ 853496 h 285"/>
              <a:gd name="T34" fmla="*/ 17288658 w 369"/>
              <a:gd name="T35" fmla="*/ 0 h 285"/>
              <a:gd name="T36" fmla="*/ 18640468 w 369"/>
              <a:gd name="T37" fmla="*/ 1181724 h 285"/>
              <a:gd name="T38" fmla="*/ 21628694 w 369"/>
              <a:gd name="T39" fmla="*/ 2100814 h 285"/>
              <a:gd name="T40" fmla="*/ 23905539 w 369"/>
              <a:gd name="T41" fmla="*/ 4004845 h 285"/>
              <a:gd name="T42" fmla="*/ 24545701 w 369"/>
              <a:gd name="T43" fmla="*/ 5186569 h 285"/>
              <a:gd name="T44" fmla="*/ 25257349 w 369"/>
              <a:gd name="T45" fmla="*/ 6433887 h 285"/>
              <a:gd name="T46" fmla="*/ 24545701 w 369"/>
              <a:gd name="T47" fmla="*/ 7681461 h 285"/>
              <a:gd name="T48" fmla="*/ 26253335 w 369"/>
              <a:gd name="T49" fmla="*/ 8600551 h 285"/>
              <a:gd name="T50" fmla="*/ 25612906 w 369"/>
              <a:gd name="T51" fmla="*/ 9454047 h 285"/>
              <a:gd name="T52" fmla="*/ 24261096 w 369"/>
              <a:gd name="T53" fmla="*/ 9454047 h 285"/>
              <a:gd name="T54" fmla="*/ 23905539 w 369"/>
              <a:gd name="T55" fmla="*/ 10438732 h 285"/>
              <a:gd name="T56" fmla="*/ 21984517 w 369"/>
              <a:gd name="T57" fmla="*/ 11357822 h 285"/>
              <a:gd name="T58" fmla="*/ 21628694 w 369"/>
              <a:gd name="T59" fmla="*/ 12605396 h 285"/>
              <a:gd name="T60" fmla="*/ 20917313 w 369"/>
              <a:gd name="T61" fmla="*/ 14115348 h 285"/>
              <a:gd name="T62" fmla="*/ 20917313 w 369"/>
              <a:gd name="T63" fmla="*/ 15691151 h 285"/>
              <a:gd name="T64" fmla="*/ 21628694 w 369"/>
              <a:gd name="T65" fmla="*/ 16938469 h 285"/>
              <a:gd name="T66" fmla="*/ 20561489 w 369"/>
              <a:gd name="T67" fmla="*/ 15953528 h 285"/>
              <a:gd name="T68" fmla="*/ 19565503 w 369"/>
              <a:gd name="T69" fmla="*/ 15953528 h 285"/>
              <a:gd name="T70" fmla="*/ 18640468 w 369"/>
              <a:gd name="T71" fmla="*/ 16938469 h 285"/>
              <a:gd name="T72" fmla="*/ 17288658 w 369"/>
              <a:gd name="T73" fmla="*/ 16938469 h 285"/>
              <a:gd name="T74" fmla="*/ 16577277 w 369"/>
              <a:gd name="T75" fmla="*/ 17791965 h 285"/>
              <a:gd name="T76" fmla="*/ 15012080 w 369"/>
              <a:gd name="T77" fmla="*/ 18711055 h 285"/>
              <a:gd name="T78" fmla="*/ 14016093 w 369"/>
              <a:gd name="T79" fmla="*/ 18054599 h 285"/>
              <a:gd name="T80" fmla="*/ 11952636 w 369"/>
              <a:gd name="T81" fmla="*/ 18054599 h 285"/>
              <a:gd name="T82" fmla="*/ 11241255 w 369"/>
              <a:gd name="T83" fmla="*/ 16938469 h 285"/>
              <a:gd name="T84" fmla="*/ 7968424 w 369"/>
              <a:gd name="T85" fmla="*/ 14706210 h 285"/>
              <a:gd name="T86" fmla="*/ 7968424 w 369"/>
              <a:gd name="T87" fmla="*/ 14706210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9" name="Line 393"/>
          <p:cNvSpPr>
            <a:spLocks noChangeShapeType="1"/>
          </p:cNvSpPr>
          <p:nvPr/>
        </p:nvSpPr>
        <p:spPr bwMode="auto">
          <a:xfrm>
            <a:off x="7819539" y="2582334"/>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380" name="Freeform 394"/>
          <p:cNvSpPr>
            <a:spLocks/>
          </p:cNvSpPr>
          <p:nvPr/>
        </p:nvSpPr>
        <p:spPr bwMode="auto">
          <a:xfrm>
            <a:off x="7776305" y="2500420"/>
            <a:ext cx="141074" cy="104670"/>
          </a:xfrm>
          <a:custGeom>
            <a:avLst/>
            <a:gdLst>
              <a:gd name="T0" fmla="*/ 7968424 w 369"/>
              <a:gd name="T1" fmla="*/ 13458892 h 285"/>
              <a:gd name="T2" fmla="*/ 7968424 w 369"/>
              <a:gd name="T3" fmla="*/ 12605396 h 285"/>
              <a:gd name="T4" fmla="*/ 8324248 w 369"/>
              <a:gd name="T5" fmla="*/ 11686306 h 285"/>
              <a:gd name="T6" fmla="*/ 7968424 w 369"/>
              <a:gd name="T7" fmla="*/ 10701365 h 285"/>
              <a:gd name="T8" fmla="*/ 7257043 w 369"/>
              <a:gd name="T9" fmla="*/ 9782275 h 285"/>
              <a:gd name="T10" fmla="*/ 6616614 w 369"/>
              <a:gd name="T11" fmla="*/ 9782275 h 285"/>
              <a:gd name="T12" fmla="*/ 4980198 w 369"/>
              <a:gd name="T13" fmla="*/ 10438732 h 285"/>
              <a:gd name="T14" fmla="*/ 3628388 w 369"/>
              <a:gd name="T15" fmla="*/ 9454047 h 285"/>
              <a:gd name="T16" fmla="*/ 2632402 w 369"/>
              <a:gd name="T17" fmla="*/ 9125819 h 285"/>
              <a:gd name="T18" fmla="*/ 2276845 w 369"/>
              <a:gd name="T19" fmla="*/ 8600551 h 285"/>
              <a:gd name="T20" fmla="*/ 1707634 w 369"/>
              <a:gd name="T21" fmla="*/ 8600551 h 285"/>
              <a:gd name="T22" fmla="*/ 1351810 w 369"/>
              <a:gd name="T23" fmla="*/ 8600551 h 285"/>
              <a:gd name="T24" fmla="*/ 355824 w 369"/>
              <a:gd name="T25" fmla="*/ 5449202 h 285"/>
              <a:gd name="T26" fmla="*/ 355824 w 369"/>
              <a:gd name="T27" fmla="*/ 3085755 h 285"/>
              <a:gd name="T28" fmla="*/ 1351810 w 369"/>
              <a:gd name="T29" fmla="*/ 2429042 h 285"/>
              <a:gd name="T30" fmla="*/ 1707634 w 369"/>
              <a:gd name="T31" fmla="*/ 1181724 h 285"/>
              <a:gd name="T32" fmla="*/ 3628388 w 369"/>
              <a:gd name="T33" fmla="*/ 328228 h 285"/>
              <a:gd name="T34" fmla="*/ 6616614 w 369"/>
              <a:gd name="T35" fmla="*/ 0 h 285"/>
              <a:gd name="T36" fmla="*/ 8324248 w 369"/>
              <a:gd name="T37" fmla="*/ 0 h 285"/>
              <a:gd name="T38" fmla="*/ 9320234 w 369"/>
              <a:gd name="T39" fmla="*/ 328228 h 285"/>
              <a:gd name="T40" fmla="*/ 11241255 w 369"/>
              <a:gd name="T41" fmla="*/ 328228 h 285"/>
              <a:gd name="T42" fmla="*/ 11952636 w 369"/>
              <a:gd name="T43" fmla="*/ 328228 h 285"/>
              <a:gd name="T44" fmla="*/ 14016093 w 369"/>
              <a:gd name="T45" fmla="*/ 853496 h 285"/>
              <a:gd name="T46" fmla="*/ 15225467 w 369"/>
              <a:gd name="T47" fmla="*/ 853496 h 285"/>
              <a:gd name="T48" fmla="*/ 16292672 w 369"/>
              <a:gd name="T49" fmla="*/ 853496 h 285"/>
              <a:gd name="T50" fmla="*/ 17644482 w 369"/>
              <a:gd name="T51" fmla="*/ 0 h 285"/>
              <a:gd name="T52" fmla="*/ 18640468 w 369"/>
              <a:gd name="T53" fmla="*/ 1181724 h 285"/>
              <a:gd name="T54" fmla="*/ 20561489 w 369"/>
              <a:gd name="T55" fmla="*/ 2100814 h 285"/>
              <a:gd name="T56" fmla="*/ 21984517 w 369"/>
              <a:gd name="T57" fmla="*/ 3085755 h 285"/>
              <a:gd name="T58" fmla="*/ 23905539 w 369"/>
              <a:gd name="T59" fmla="*/ 4004845 h 285"/>
              <a:gd name="T60" fmla="*/ 24261096 w 369"/>
              <a:gd name="T61" fmla="*/ 5186569 h 285"/>
              <a:gd name="T62" fmla="*/ 25612906 w 369"/>
              <a:gd name="T63" fmla="*/ 5449202 h 285"/>
              <a:gd name="T64" fmla="*/ 25257349 w 369"/>
              <a:gd name="T65" fmla="*/ 6433887 h 285"/>
              <a:gd name="T66" fmla="*/ 25257349 w 369"/>
              <a:gd name="T67" fmla="*/ 7353233 h 285"/>
              <a:gd name="T68" fmla="*/ 25612906 w 369"/>
              <a:gd name="T69" fmla="*/ 8337918 h 285"/>
              <a:gd name="T70" fmla="*/ 26253335 w 369"/>
              <a:gd name="T71" fmla="*/ 8600551 h 285"/>
              <a:gd name="T72" fmla="*/ 25612906 w 369"/>
              <a:gd name="T73" fmla="*/ 9125819 h 285"/>
              <a:gd name="T74" fmla="*/ 25257349 w 369"/>
              <a:gd name="T75" fmla="*/ 9454047 h 285"/>
              <a:gd name="T76" fmla="*/ 24261096 w 369"/>
              <a:gd name="T77" fmla="*/ 9454047 h 285"/>
              <a:gd name="T78" fmla="*/ 23905539 w 369"/>
              <a:gd name="T79" fmla="*/ 9782275 h 285"/>
              <a:gd name="T80" fmla="*/ 23336327 w 369"/>
              <a:gd name="T81" fmla="*/ 10701365 h 285"/>
              <a:gd name="T82" fmla="*/ 21984517 w 369"/>
              <a:gd name="T83" fmla="*/ 11357822 h 285"/>
              <a:gd name="T84" fmla="*/ 21628694 w 369"/>
              <a:gd name="T85" fmla="*/ 12014534 h 285"/>
              <a:gd name="T86" fmla="*/ 21628694 w 369"/>
              <a:gd name="T87" fmla="*/ 12933624 h 285"/>
              <a:gd name="T88" fmla="*/ 20917313 w 369"/>
              <a:gd name="T89" fmla="*/ 14115348 h 285"/>
              <a:gd name="T90" fmla="*/ 20917313 w 369"/>
              <a:gd name="T91" fmla="*/ 15034438 h 285"/>
              <a:gd name="T92" fmla="*/ 21628694 w 369"/>
              <a:gd name="T93" fmla="*/ 15691151 h 285"/>
              <a:gd name="T94" fmla="*/ 21628694 w 369"/>
              <a:gd name="T95" fmla="*/ 16938469 h 285"/>
              <a:gd name="T96" fmla="*/ 20561489 w 369"/>
              <a:gd name="T97" fmla="*/ 16282013 h 285"/>
              <a:gd name="T98" fmla="*/ 20561489 w 369"/>
              <a:gd name="T99" fmla="*/ 15691151 h 285"/>
              <a:gd name="T100" fmla="*/ 19565503 w 369"/>
              <a:gd name="T101" fmla="*/ 15953528 h 285"/>
              <a:gd name="T102" fmla="*/ 19352115 w 369"/>
              <a:gd name="T103" fmla="*/ 16282013 h 285"/>
              <a:gd name="T104" fmla="*/ 18284911 w 369"/>
              <a:gd name="T105" fmla="*/ 16938469 h 285"/>
              <a:gd name="T106" fmla="*/ 17288658 w 369"/>
              <a:gd name="T107" fmla="*/ 16938469 h 285"/>
              <a:gd name="T108" fmla="*/ 17288658 w 369"/>
              <a:gd name="T109" fmla="*/ 17791965 h 285"/>
              <a:gd name="T110" fmla="*/ 16292672 w 369"/>
              <a:gd name="T111" fmla="*/ 18054599 h 285"/>
              <a:gd name="T112" fmla="*/ 15012080 w 369"/>
              <a:gd name="T113" fmla="*/ 18711055 h 285"/>
              <a:gd name="T114" fmla="*/ 14300699 w 369"/>
              <a:gd name="T115" fmla="*/ 18054599 h 285"/>
              <a:gd name="T116" fmla="*/ 13660270 w 369"/>
              <a:gd name="T117" fmla="*/ 18054599 h 285"/>
              <a:gd name="T118" fmla="*/ 11952636 w 369"/>
              <a:gd name="T119" fmla="*/ 18054599 h 285"/>
              <a:gd name="T120" fmla="*/ 11597079 w 369"/>
              <a:gd name="T121" fmla="*/ 17791965 h 285"/>
              <a:gd name="T122" fmla="*/ 10600826 w 369"/>
              <a:gd name="T123" fmla="*/ 15691151 h 285"/>
              <a:gd name="T124" fmla="*/ 7968424 w 369"/>
              <a:gd name="T125" fmla="*/ 14706210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1" name="Freeform 395"/>
          <p:cNvSpPr>
            <a:spLocks/>
          </p:cNvSpPr>
          <p:nvPr/>
        </p:nvSpPr>
        <p:spPr bwMode="auto">
          <a:xfrm>
            <a:off x="7676188" y="2762092"/>
            <a:ext cx="138800" cy="63710"/>
          </a:xfrm>
          <a:custGeom>
            <a:avLst/>
            <a:gdLst>
              <a:gd name="T0" fmla="*/ 361798 w 360"/>
              <a:gd name="T1" fmla="*/ 6271561 h 173"/>
              <a:gd name="T2" fmla="*/ 361798 w 360"/>
              <a:gd name="T3" fmla="*/ 5941398 h 173"/>
              <a:gd name="T4" fmla="*/ 1085393 w 360"/>
              <a:gd name="T5" fmla="*/ 5017197 h 173"/>
              <a:gd name="T6" fmla="*/ 2098426 w 360"/>
              <a:gd name="T7" fmla="*/ 5017197 h 173"/>
              <a:gd name="T8" fmla="*/ 2677302 w 360"/>
              <a:gd name="T9" fmla="*/ 5017197 h 173"/>
              <a:gd name="T10" fmla="*/ 3690335 w 360"/>
              <a:gd name="T11" fmla="*/ 5017197 h 173"/>
              <a:gd name="T12" fmla="*/ 4775727 w 360"/>
              <a:gd name="T13" fmla="*/ 4687034 h 173"/>
              <a:gd name="T14" fmla="*/ 4775727 w 360"/>
              <a:gd name="T15" fmla="*/ 3696801 h 173"/>
              <a:gd name="T16" fmla="*/ 5788760 w 360"/>
              <a:gd name="T17" fmla="*/ 3696801 h 173"/>
              <a:gd name="T18" fmla="*/ 5788760 w 360"/>
              <a:gd name="T19" fmla="*/ 2772601 h 173"/>
              <a:gd name="T20" fmla="*/ 6150558 w 360"/>
              <a:gd name="T21" fmla="*/ 1914433 h 173"/>
              <a:gd name="T22" fmla="*/ 7090963 w 360"/>
              <a:gd name="T23" fmla="*/ 1584270 h 173"/>
              <a:gd name="T24" fmla="*/ 7452760 w 360"/>
              <a:gd name="T25" fmla="*/ 660070 h 173"/>
              <a:gd name="T26" fmla="*/ 8465793 w 360"/>
              <a:gd name="T27" fmla="*/ 660070 h 173"/>
              <a:gd name="T28" fmla="*/ 8465793 w 360"/>
              <a:gd name="T29" fmla="*/ 660070 h 173"/>
              <a:gd name="T30" fmla="*/ 9478826 w 360"/>
              <a:gd name="T31" fmla="*/ 660070 h 173"/>
              <a:gd name="T32" fmla="*/ 10564219 w 360"/>
              <a:gd name="T33" fmla="*/ 1584270 h 173"/>
              <a:gd name="T34" fmla="*/ 11504892 w 360"/>
              <a:gd name="T35" fmla="*/ 660070 h 173"/>
              <a:gd name="T36" fmla="*/ 11794330 w 360"/>
              <a:gd name="T37" fmla="*/ 0 h 173"/>
              <a:gd name="T38" fmla="*/ 12156128 w 360"/>
              <a:gd name="T39" fmla="*/ 1584270 h 173"/>
              <a:gd name="T40" fmla="*/ 13241521 w 360"/>
              <a:gd name="T41" fmla="*/ 1914433 h 173"/>
              <a:gd name="T42" fmla="*/ 14254554 w 360"/>
              <a:gd name="T43" fmla="*/ 2574760 h 173"/>
              <a:gd name="T44" fmla="*/ 14978149 w 360"/>
              <a:gd name="T45" fmla="*/ 2574760 h 173"/>
              <a:gd name="T46" fmla="*/ 16208260 w 360"/>
              <a:gd name="T47" fmla="*/ 1584270 h 173"/>
              <a:gd name="T48" fmla="*/ 17583091 w 360"/>
              <a:gd name="T49" fmla="*/ 1584270 h 173"/>
              <a:gd name="T50" fmla="*/ 19030281 w 360"/>
              <a:gd name="T51" fmla="*/ 1584270 h 173"/>
              <a:gd name="T52" fmla="*/ 20404843 w 360"/>
              <a:gd name="T53" fmla="*/ 1584270 h 173"/>
              <a:gd name="T54" fmla="*/ 21996752 w 360"/>
              <a:gd name="T55" fmla="*/ 1584270 h 173"/>
              <a:gd name="T56" fmla="*/ 23733380 w 360"/>
              <a:gd name="T57" fmla="*/ 2772601 h 173"/>
              <a:gd name="T58" fmla="*/ 26048884 w 360"/>
              <a:gd name="T59" fmla="*/ 3696801 h 173"/>
              <a:gd name="T60" fmla="*/ 22720347 w 360"/>
              <a:gd name="T61" fmla="*/ 8384092 h 173"/>
              <a:gd name="T62" fmla="*/ 20404843 w 360"/>
              <a:gd name="T63" fmla="*/ 6865598 h 173"/>
              <a:gd name="T64" fmla="*/ 17293653 w 360"/>
              <a:gd name="T65" fmla="*/ 7129729 h 173"/>
              <a:gd name="T66" fmla="*/ 13892756 w 360"/>
              <a:gd name="T67" fmla="*/ 9308292 h 173"/>
              <a:gd name="T68" fmla="*/ 11794330 w 360"/>
              <a:gd name="T69" fmla="*/ 9308292 h 173"/>
              <a:gd name="T70" fmla="*/ 9478826 w 360"/>
              <a:gd name="T71" fmla="*/ 9638456 h 173"/>
              <a:gd name="T72" fmla="*/ 5788760 w 360"/>
              <a:gd name="T73" fmla="*/ 11420824 h 173"/>
              <a:gd name="T74" fmla="*/ 3400897 w 360"/>
              <a:gd name="T75" fmla="*/ 10562656 h 173"/>
              <a:gd name="T76" fmla="*/ 2098426 w 360"/>
              <a:gd name="T77" fmla="*/ 10562656 h 173"/>
              <a:gd name="T78" fmla="*/ 0 w 360"/>
              <a:gd name="T79" fmla="*/ 8384092 h 173"/>
              <a:gd name="T80" fmla="*/ 361798 w 360"/>
              <a:gd name="T81" fmla="*/ 6271561 h 173"/>
              <a:gd name="T82" fmla="*/ 361798 w 360"/>
              <a:gd name="T83" fmla="*/ 5941398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2" name="Line 396"/>
          <p:cNvSpPr>
            <a:spLocks noChangeShapeType="1"/>
          </p:cNvSpPr>
          <p:nvPr/>
        </p:nvSpPr>
        <p:spPr bwMode="auto">
          <a:xfrm>
            <a:off x="7678464" y="2796225"/>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383" name="Freeform 397"/>
          <p:cNvSpPr>
            <a:spLocks/>
          </p:cNvSpPr>
          <p:nvPr/>
        </p:nvSpPr>
        <p:spPr bwMode="auto">
          <a:xfrm>
            <a:off x="7676188" y="2762092"/>
            <a:ext cx="138800" cy="63710"/>
          </a:xfrm>
          <a:custGeom>
            <a:avLst/>
            <a:gdLst>
              <a:gd name="T0" fmla="*/ 361798 w 360"/>
              <a:gd name="T1" fmla="*/ 5281328 h 173"/>
              <a:gd name="T2" fmla="*/ 1374831 w 360"/>
              <a:gd name="T3" fmla="*/ 5017197 h 173"/>
              <a:gd name="T4" fmla="*/ 2460223 w 360"/>
              <a:gd name="T5" fmla="*/ 5017197 h 173"/>
              <a:gd name="T6" fmla="*/ 3400897 w 360"/>
              <a:gd name="T7" fmla="*/ 5017197 h 173"/>
              <a:gd name="T8" fmla="*/ 4413930 w 360"/>
              <a:gd name="T9" fmla="*/ 4687034 h 173"/>
              <a:gd name="T10" fmla="*/ 4775727 w 360"/>
              <a:gd name="T11" fmla="*/ 4026964 h 173"/>
              <a:gd name="T12" fmla="*/ 5137525 w 360"/>
              <a:gd name="T13" fmla="*/ 3696801 h 173"/>
              <a:gd name="T14" fmla="*/ 5788760 w 360"/>
              <a:gd name="T15" fmla="*/ 3102764 h 173"/>
              <a:gd name="T16" fmla="*/ 6150558 w 360"/>
              <a:gd name="T17" fmla="*/ 2574760 h 173"/>
              <a:gd name="T18" fmla="*/ 6873884 w 360"/>
              <a:gd name="T19" fmla="*/ 1914433 h 173"/>
              <a:gd name="T20" fmla="*/ 7452760 w 360"/>
              <a:gd name="T21" fmla="*/ 990233 h 173"/>
              <a:gd name="T22" fmla="*/ 8103996 w 360"/>
              <a:gd name="T23" fmla="*/ 660070 h 173"/>
              <a:gd name="T24" fmla="*/ 8465793 w 360"/>
              <a:gd name="T25" fmla="*/ 990233 h 173"/>
              <a:gd name="T26" fmla="*/ 9189388 w 360"/>
              <a:gd name="T27" fmla="*/ 660070 h 173"/>
              <a:gd name="T28" fmla="*/ 9478826 w 360"/>
              <a:gd name="T29" fmla="*/ 1584270 h 173"/>
              <a:gd name="T30" fmla="*/ 10926016 w 360"/>
              <a:gd name="T31" fmla="*/ 660070 h 173"/>
              <a:gd name="T32" fmla="*/ 11504892 w 360"/>
              <a:gd name="T33" fmla="*/ 0 h 173"/>
              <a:gd name="T34" fmla="*/ 12156128 w 360"/>
              <a:gd name="T35" fmla="*/ 990233 h 173"/>
              <a:gd name="T36" fmla="*/ 13241521 w 360"/>
              <a:gd name="T37" fmla="*/ 1584270 h 173"/>
              <a:gd name="T38" fmla="*/ 13241521 w 360"/>
              <a:gd name="T39" fmla="*/ 2772601 h 173"/>
              <a:gd name="T40" fmla="*/ 14978149 w 360"/>
              <a:gd name="T41" fmla="*/ 2772601 h 173"/>
              <a:gd name="T42" fmla="*/ 15267587 w 360"/>
              <a:gd name="T43" fmla="*/ 1914433 h 173"/>
              <a:gd name="T44" fmla="*/ 16570058 w 360"/>
              <a:gd name="T45" fmla="*/ 1584270 h 173"/>
              <a:gd name="T46" fmla="*/ 18668483 w 360"/>
              <a:gd name="T47" fmla="*/ 1914433 h 173"/>
              <a:gd name="T48" fmla="*/ 19681248 w 360"/>
              <a:gd name="T49" fmla="*/ 990233 h 173"/>
              <a:gd name="T50" fmla="*/ 21345516 w 360"/>
              <a:gd name="T51" fmla="*/ 990233 h 173"/>
              <a:gd name="T52" fmla="*/ 23371582 w 360"/>
              <a:gd name="T53" fmla="*/ 1914433 h 173"/>
              <a:gd name="T54" fmla="*/ 24456975 w 360"/>
              <a:gd name="T55" fmla="*/ 2772601 h 173"/>
              <a:gd name="T56" fmla="*/ 23733380 w 360"/>
              <a:gd name="T57" fmla="*/ 8053929 h 173"/>
              <a:gd name="T58" fmla="*/ 21996752 w 360"/>
              <a:gd name="T59" fmla="*/ 8053929 h 173"/>
              <a:gd name="T60" fmla="*/ 18668483 w 360"/>
              <a:gd name="T61" fmla="*/ 7129729 h 173"/>
              <a:gd name="T62" fmla="*/ 14978149 w 360"/>
              <a:gd name="T63" fmla="*/ 9308292 h 173"/>
              <a:gd name="T64" fmla="*/ 12879723 w 360"/>
              <a:gd name="T65" fmla="*/ 9308292 h 173"/>
              <a:gd name="T66" fmla="*/ 9840624 w 360"/>
              <a:gd name="T67" fmla="*/ 9638456 h 173"/>
              <a:gd name="T68" fmla="*/ 9189388 w 360"/>
              <a:gd name="T69" fmla="*/ 11420824 h 173"/>
              <a:gd name="T70" fmla="*/ 4775727 w 360"/>
              <a:gd name="T71" fmla="*/ 11090660 h 173"/>
              <a:gd name="T72" fmla="*/ 2460223 w 360"/>
              <a:gd name="T73" fmla="*/ 10298525 h 173"/>
              <a:gd name="T74" fmla="*/ 361798 w 360"/>
              <a:gd name="T75" fmla="*/ 9308292 h 173"/>
              <a:gd name="T76" fmla="*/ 361798 w 360"/>
              <a:gd name="T77" fmla="*/ 6865598 h 173"/>
              <a:gd name="T78" fmla="*/ 361798 w 360"/>
              <a:gd name="T79" fmla="*/ 6271561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4" name="Freeform 398"/>
          <p:cNvSpPr>
            <a:spLocks/>
          </p:cNvSpPr>
          <p:nvPr/>
        </p:nvSpPr>
        <p:spPr bwMode="auto">
          <a:xfrm>
            <a:off x="7660261" y="2800773"/>
            <a:ext cx="166105" cy="95568"/>
          </a:xfrm>
          <a:custGeom>
            <a:avLst/>
            <a:gdLst>
              <a:gd name="T0" fmla="*/ 12202362 w 430"/>
              <a:gd name="T1" fmla="*/ 16084216 h 266"/>
              <a:gd name="T2" fmla="*/ 10459206 w 430"/>
              <a:gd name="T3" fmla="*/ 16398541 h 266"/>
              <a:gd name="T4" fmla="*/ 9878154 w 430"/>
              <a:gd name="T5" fmla="*/ 16398541 h 266"/>
              <a:gd name="T6" fmla="*/ 8134998 w 430"/>
              <a:gd name="T7" fmla="*/ 16712615 h 266"/>
              <a:gd name="T8" fmla="*/ 7408413 w 430"/>
              <a:gd name="T9" fmla="*/ 16398541 h 266"/>
              <a:gd name="T10" fmla="*/ 5084205 w 430"/>
              <a:gd name="T11" fmla="*/ 14702088 h 266"/>
              <a:gd name="T12" fmla="*/ 1961185 w 430"/>
              <a:gd name="T13" fmla="*/ 13194130 h 266"/>
              <a:gd name="T14" fmla="*/ 1597893 w 430"/>
              <a:gd name="T15" fmla="*/ 12565982 h 266"/>
              <a:gd name="T16" fmla="*/ 653818 w 430"/>
              <a:gd name="T17" fmla="*/ 11812003 h 266"/>
              <a:gd name="T18" fmla="*/ 0 w 430"/>
              <a:gd name="T19" fmla="*/ 10304045 h 266"/>
              <a:gd name="T20" fmla="*/ 871578 w 430"/>
              <a:gd name="T21" fmla="*/ 9361571 h 266"/>
              <a:gd name="T22" fmla="*/ 871578 w 430"/>
              <a:gd name="T23" fmla="*/ 8482013 h 266"/>
              <a:gd name="T24" fmla="*/ 653818 w 430"/>
              <a:gd name="T25" fmla="*/ 8167938 h 266"/>
              <a:gd name="T26" fmla="*/ 653818 w 430"/>
              <a:gd name="T27" fmla="*/ 7036970 h 266"/>
              <a:gd name="T28" fmla="*/ 1597893 w 430"/>
              <a:gd name="T29" fmla="*/ 7036970 h 266"/>
              <a:gd name="T30" fmla="*/ 1961185 w 430"/>
              <a:gd name="T31" fmla="*/ 6471486 h 266"/>
              <a:gd name="T32" fmla="*/ 1597893 w 430"/>
              <a:gd name="T33" fmla="*/ 5529012 h 266"/>
              <a:gd name="T34" fmla="*/ 653818 w 430"/>
              <a:gd name="T35" fmla="*/ 5529012 h 266"/>
              <a:gd name="T36" fmla="*/ 871578 w 430"/>
              <a:gd name="T37" fmla="*/ 5277602 h 266"/>
              <a:gd name="T38" fmla="*/ 1961185 w 430"/>
              <a:gd name="T39" fmla="*/ 5277602 h 266"/>
              <a:gd name="T40" fmla="*/ 1961185 w 430"/>
              <a:gd name="T41" fmla="*/ 5529012 h 266"/>
              <a:gd name="T42" fmla="*/ 4067364 w 430"/>
              <a:gd name="T43" fmla="*/ 5277602 h 266"/>
              <a:gd name="T44" fmla="*/ 4067364 w 430"/>
              <a:gd name="T45" fmla="*/ 4335128 h 266"/>
              <a:gd name="T46" fmla="*/ 5084205 w 430"/>
              <a:gd name="T47" fmla="*/ 3518485 h 266"/>
              <a:gd name="T48" fmla="*/ 5447498 w 430"/>
              <a:gd name="T49" fmla="*/ 3267075 h 266"/>
              <a:gd name="T50" fmla="*/ 6391572 w 430"/>
              <a:gd name="T51" fmla="*/ 3518485 h 266"/>
              <a:gd name="T52" fmla="*/ 7771706 w 430"/>
              <a:gd name="T53" fmla="*/ 4021054 h 266"/>
              <a:gd name="T54" fmla="*/ 8788547 w 430"/>
              <a:gd name="T55" fmla="*/ 4335128 h 266"/>
              <a:gd name="T56" fmla="*/ 12202362 w 430"/>
              <a:gd name="T57" fmla="*/ 4335128 h 266"/>
              <a:gd name="T58" fmla="*/ 12492888 w 430"/>
              <a:gd name="T59" fmla="*/ 2638926 h 266"/>
              <a:gd name="T60" fmla="*/ 12855911 w 430"/>
              <a:gd name="T61" fmla="*/ 2638926 h 266"/>
              <a:gd name="T62" fmla="*/ 14817096 w 430"/>
              <a:gd name="T63" fmla="*/ 2324601 h 266"/>
              <a:gd name="T64" fmla="*/ 15906704 w 430"/>
              <a:gd name="T65" fmla="*/ 2324601 h 266"/>
              <a:gd name="T66" fmla="*/ 16923545 w 430"/>
              <a:gd name="T67" fmla="*/ 2324601 h 266"/>
              <a:gd name="T68" fmla="*/ 18012882 w 430"/>
              <a:gd name="T69" fmla="*/ 2324601 h 266"/>
              <a:gd name="T70" fmla="*/ 20337090 w 430"/>
              <a:gd name="T71" fmla="*/ 251410 h 266"/>
              <a:gd name="T72" fmla="*/ 21717224 w 430"/>
              <a:gd name="T73" fmla="*/ 251410 h 266"/>
              <a:gd name="T74" fmla="*/ 23460380 w 430"/>
              <a:gd name="T75" fmla="*/ 0 h 266"/>
              <a:gd name="T76" fmla="*/ 25058273 w 430"/>
              <a:gd name="T77" fmla="*/ 1130968 h 266"/>
              <a:gd name="T78" fmla="*/ 25784588 w 430"/>
              <a:gd name="T79" fmla="*/ 1445043 h 266"/>
              <a:gd name="T80" fmla="*/ 26801429 w 430"/>
              <a:gd name="T81" fmla="*/ 1130968 h 266"/>
              <a:gd name="T82" fmla="*/ 27527744 w 430"/>
              <a:gd name="T83" fmla="*/ 1130968 h 266"/>
              <a:gd name="T84" fmla="*/ 28762614 w 430"/>
              <a:gd name="T85" fmla="*/ 2010527 h 266"/>
              <a:gd name="T86" fmla="*/ 29851952 w 430"/>
              <a:gd name="T87" fmla="*/ 2324601 h 266"/>
              <a:gd name="T88" fmla="*/ 31232086 w 430"/>
              <a:gd name="T89" fmla="*/ 3518485 h 266"/>
              <a:gd name="T90" fmla="*/ 30215244 w 430"/>
              <a:gd name="T91" fmla="*/ 4335128 h 266"/>
              <a:gd name="T92" fmla="*/ 28472088 w 430"/>
              <a:gd name="T93" fmla="*/ 5277602 h 266"/>
              <a:gd name="T94" fmla="*/ 26801429 w 430"/>
              <a:gd name="T95" fmla="*/ 6157161 h 266"/>
              <a:gd name="T96" fmla="*/ 25058273 w 430"/>
              <a:gd name="T97" fmla="*/ 10304045 h 266"/>
              <a:gd name="T98" fmla="*/ 23460380 w 430"/>
              <a:gd name="T99" fmla="*/ 12314572 h 266"/>
              <a:gd name="T100" fmla="*/ 22080247 w 430"/>
              <a:gd name="T101" fmla="*/ 14073689 h 266"/>
              <a:gd name="T102" fmla="*/ 20990909 w 430"/>
              <a:gd name="T103" fmla="*/ 14388014 h 266"/>
              <a:gd name="T104" fmla="*/ 19610775 w 430"/>
              <a:gd name="T105" fmla="*/ 14388014 h 266"/>
              <a:gd name="T106" fmla="*/ 19247753 w 430"/>
              <a:gd name="T107" fmla="*/ 14702088 h 266"/>
              <a:gd name="T108" fmla="*/ 18666701 w 430"/>
              <a:gd name="T109" fmla="*/ 14388014 h 266"/>
              <a:gd name="T110" fmla="*/ 16923545 w 430"/>
              <a:gd name="T111" fmla="*/ 14388014 h 266"/>
              <a:gd name="T112" fmla="*/ 14817096 w 430"/>
              <a:gd name="T113" fmla="*/ 14702088 h 266"/>
              <a:gd name="T114" fmla="*/ 12202362 w 430"/>
              <a:gd name="T115" fmla="*/ 16084216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5" name="Freeform 399"/>
          <p:cNvSpPr>
            <a:spLocks/>
          </p:cNvSpPr>
          <p:nvPr/>
        </p:nvSpPr>
        <p:spPr bwMode="auto">
          <a:xfrm>
            <a:off x="7594273" y="2871312"/>
            <a:ext cx="145627" cy="116047"/>
          </a:xfrm>
          <a:custGeom>
            <a:avLst/>
            <a:gdLst>
              <a:gd name="T0" fmla="*/ 15940334 w 374"/>
              <a:gd name="T1" fmla="*/ 18283601 h 323"/>
              <a:gd name="T2" fmla="*/ 13209902 w 374"/>
              <a:gd name="T3" fmla="*/ 17089710 h 323"/>
              <a:gd name="T4" fmla="*/ 8708261 w 374"/>
              <a:gd name="T5" fmla="*/ 15079171 h 323"/>
              <a:gd name="T6" fmla="*/ 9298573 w 374"/>
              <a:gd name="T7" fmla="*/ 13257127 h 323"/>
              <a:gd name="T8" fmla="*/ 6272849 w 374"/>
              <a:gd name="T9" fmla="*/ 10304108 h 323"/>
              <a:gd name="T10" fmla="*/ 4280240 w 374"/>
              <a:gd name="T11" fmla="*/ 7099929 h 323"/>
              <a:gd name="T12" fmla="*/ 2804323 w 374"/>
              <a:gd name="T13" fmla="*/ 8544980 h 323"/>
              <a:gd name="T14" fmla="*/ 1771209 w 374"/>
              <a:gd name="T15" fmla="*/ 10052948 h 323"/>
              <a:gd name="T16" fmla="*/ 368911 w 374"/>
              <a:gd name="T17" fmla="*/ 7916577 h 323"/>
              <a:gd name="T18" fmla="*/ 1033114 w 374"/>
              <a:gd name="T19" fmla="*/ 6220114 h 323"/>
              <a:gd name="T20" fmla="*/ 1771209 w 374"/>
              <a:gd name="T21" fmla="*/ 5906038 h 323"/>
              <a:gd name="T22" fmla="*/ 2804323 w 374"/>
              <a:gd name="T23" fmla="*/ 6220114 h 323"/>
              <a:gd name="T24" fmla="*/ 3911328 w 374"/>
              <a:gd name="T25" fmla="*/ 6220114 h 323"/>
              <a:gd name="T26" fmla="*/ 4280240 w 374"/>
              <a:gd name="T27" fmla="*/ 5277635 h 323"/>
              <a:gd name="T28" fmla="*/ 5165844 w 374"/>
              <a:gd name="T29" fmla="*/ 5277635 h 323"/>
              <a:gd name="T30" fmla="*/ 6272849 w 374"/>
              <a:gd name="T31" fmla="*/ 6220114 h 323"/>
              <a:gd name="T32" fmla="*/ 6937052 w 374"/>
              <a:gd name="T33" fmla="*/ 6220114 h 323"/>
              <a:gd name="T34" fmla="*/ 8412969 w 374"/>
              <a:gd name="T35" fmla="*/ 6220114 h 323"/>
              <a:gd name="T36" fmla="*/ 8412969 w 374"/>
              <a:gd name="T37" fmla="*/ 5026474 h 323"/>
              <a:gd name="T38" fmla="*/ 8708261 w 374"/>
              <a:gd name="T39" fmla="*/ 4083994 h 323"/>
              <a:gd name="T40" fmla="*/ 10036396 w 374"/>
              <a:gd name="T41" fmla="*/ 3769918 h 323"/>
              <a:gd name="T42" fmla="*/ 9667484 w 374"/>
              <a:gd name="T43" fmla="*/ 2387531 h 323"/>
              <a:gd name="T44" fmla="*/ 10774490 w 374"/>
              <a:gd name="T45" fmla="*/ 1759128 h 323"/>
              <a:gd name="T46" fmla="*/ 11807604 w 374"/>
              <a:gd name="T47" fmla="*/ 1193891 h 323"/>
              <a:gd name="T48" fmla="*/ 12545698 w 374"/>
              <a:gd name="T49" fmla="*/ 879564 h 323"/>
              <a:gd name="T50" fmla="*/ 13209902 w 374"/>
              <a:gd name="T51" fmla="*/ 0 h 323"/>
              <a:gd name="T52" fmla="*/ 14538308 w 374"/>
              <a:gd name="T53" fmla="*/ 879564 h 323"/>
              <a:gd name="T54" fmla="*/ 20810886 w 374"/>
              <a:gd name="T55" fmla="*/ 4398071 h 323"/>
              <a:gd name="T56" fmla="*/ 24943615 w 374"/>
              <a:gd name="T57" fmla="*/ 3769918 h 323"/>
              <a:gd name="T58" fmla="*/ 25238907 w 374"/>
              <a:gd name="T59" fmla="*/ 5026474 h 323"/>
              <a:gd name="T60" fmla="*/ 25607818 w 374"/>
              <a:gd name="T61" fmla="*/ 5906038 h 323"/>
              <a:gd name="T62" fmla="*/ 25238907 w 374"/>
              <a:gd name="T63" fmla="*/ 6534441 h 323"/>
              <a:gd name="T64" fmla="*/ 26714824 w 374"/>
              <a:gd name="T65" fmla="*/ 7099929 h 323"/>
              <a:gd name="T66" fmla="*/ 27600428 w 374"/>
              <a:gd name="T67" fmla="*/ 7288174 h 323"/>
              <a:gd name="T68" fmla="*/ 26714824 w 374"/>
              <a:gd name="T69" fmla="*/ 7288174 h 323"/>
              <a:gd name="T70" fmla="*/ 25607818 w 374"/>
              <a:gd name="T71" fmla="*/ 7916577 h 323"/>
              <a:gd name="T72" fmla="*/ 26345912 w 374"/>
              <a:gd name="T73" fmla="*/ 9110468 h 323"/>
              <a:gd name="T74" fmla="*/ 25238907 w 374"/>
              <a:gd name="T75" fmla="*/ 9424544 h 323"/>
              <a:gd name="T76" fmla="*/ 24943615 w 374"/>
              <a:gd name="T77" fmla="*/ 9110468 h 323"/>
              <a:gd name="T78" fmla="*/ 23836610 w 374"/>
              <a:gd name="T79" fmla="*/ 8230653 h 323"/>
              <a:gd name="T80" fmla="*/ 22582094 w 374"/>
              <a:gd name="T81" fmla="*/ 8230653 h 323"/>
              <a:gd name="T82" fmla="*/ 21475089 w 374"/>
              <a:gd name="T83" fmla="*/ 8230653 h 323"/>
              <a:gd name="T84" fmla="*/ 20073063 w 374"/>
              <a:gd name="T85" fmla="*/ 8230653 h 323"/>
              <a:gd name="T86" fmla="*/ 18301855 w 374"/>
              <a:gd name="T87" fmla="*/ 8230653 h 323"/>
              <a:gd name="T88" fmla="*/ 16973448 w 374"/>
              <a:gd name="T89" fmla="*/ 7916577 h 323"/>
              <a:gd name="T90" fmla="*/ 15571422 w 374"/>
              <a:gd name="T91" fmla="*/ 7288174 h 323"/>
              <a:gd name="T92" fmla="*/ 14538308 w 374"/>
              <a:gd name="T93" fmla="*/ 7288174 h 323"/>
              <a:gd name="T94" fmla="*/ 13431303 w 374"/>
              <a:gd name="T95" fmla="*/ 7916577 h 323"/>
              <a:gd name="T96" fmla="*/ 12545698 w 374"/>
              <a:gd name="T97" fmla="*/ 8544980 h 323"/>
              <a:gd name="T98" fmla="*/ 11807604 w 374"/>
              <a:gd name="T99" fmla="*/ 7288174 h 323"/>
              <a:gd name="T100" fmla="*/ 10036396 w 374"/>
              <a:gd name="T101" fmla="*/ 8230653 h 323"/>
              <a:gd name="T102" fmla="*/ 10774490 w 374"/>
              <a:gd name="T103" fmla="*/ 9424544 h 323"/>
              <a:gd name="T104" fmla="*/ 10774490 w 374"/>
              <a:gd name="T105" fmla="*/ 10304108 h 323"/>
              <a:gd name="T106" fmla="*/ 12176787 w 374"/>
              <a:gd name="T107" fmla="*/ 11435084 h 323"/>
              <a:gd name="T108" fmla="*/ 12545698 w 374"/>
              <a:gd name="T109" fmla="*/ 12314648 h 323"/>
              <a:gd name="T110" fmla="*/ 12545698 w 374"/>
              <a:gd name="T111" fmla="*/ 13257127 h 323"/>
              <a:gd name="T112" fmla="*/ 13209902 w 374"/>
              <a:gd name="T113" fmla="*/ 14136691 h 323"/>
              <a:gd name="T114" fmla="*/ 14538308 w 374"/>
              <a:gd name="T115" fmla="*/ 15267667 h 323"/>
              <a:gd name="T116" fmla="*/ 15571422 w 374"/>
              <a:gd name="T117" fmla="*/ 15581994 h 323"/>
              <a:gd name="T118" fmla="*/ 16973448 w 374"/>
              <a:gd name="T119" fmla="*/ 17341122 h 323"/>
              <a:gd name="T120" fmla="*/ 17711542 w 374"/>
              <a:gd name="T121" fmla="*/ 18283601 h 323"/>
              <a:gd name="T122" fmla="*/ 18301855 w 374"/>
              <a:gd name="T123" fmla="*/ 19351661 h 323"/>
              <a:gd name="T124" fmla="*/ 18301855 w 374"/>
              <a:gd name="T125" fmla="*/ 20294140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6" name="Freeform 400"/>
          <p:cNvSpPr>
            <a:spLocks/>
          </p:cNvSpPr>
          <p:nvPr/>
        </p:nvSpPr>
        <p:spPr bwMode="auto">
          <a:xfrm>
            <a:off x="7646606" y="2912269"/>
            <a:ext cx="100117" cy="88741"/>
          </a:xfrm>
          <a:custGeom>
            <a:avLst/>
            <a:gdLst>
              <a:gd name="T0" fmla="*/ 8537161 w 253"/>
              <a:gd name="T1" fmla="*/ 13775643 h 240"/>
              <a:gd name="T2" fmla="*/ 8537161 w 253"/>
              <a:gd name="T3" fmla="*/ 12777295 h 240"/>
              <a:gd name="T4" fmla="*/ 7927285 w 253"/>
              <a:gd name="T5" fmla="*/ 11646093 h 240"/>
              <a:gd name="T6" fmla="*/ 7165009 w 253"/>
              <a:gd name="T7" fmla="*/ 10647746 h 240"/>
              <a:gd name="T8" fmla="*/ 5716933 w 253"/>
              <a:gd name="T9" fmla="*/ 8784423 h 240"/>
              <a:gd name="T10" fmla="*/ 4649580 w 253"/>
              <a:gd name="T11" fmla="*/ 8451640 h 240"/>
              <a:gd name="T12" fmla="*/ 3277704 w 253"/>
              <a:gd name="T13" fmla="*/ 7253882 h 240"/>
              <a:gd name="T14" fmla="*/ 2591628 w 253"/>
              <a:gd name="T15" fmla="*/ 6322091 h 240"/>
              <a:gd name="T16" fmla="*/ 2591628 w 253"/>
              <a:gd name="T17" fmla="*/ 5324002 h 240"/>
              <a:gd name="T18" fmla="*/ 2210628 w 253"/>
              <a:gd name="T19" fmla="*/ 4392211 h 240"/>
              <a:gd name="T20" fmla="*/ 762276 w 253"/>
              <a:gd name="T21" fmla="*/ 3194453 h 240"/>
              <a:gd name="T22" fmla="*/ 762276 w 253"/>
              <a:gd name="T23" fmla="*/ 2262662 h 240"/>
              <a:gd name="T24" fmla="*/ 0 w 253"/>
              <a:gd name="T25" fmla="*/ 998347 h 240"/>
              <a:gd name="T26" fmla="*/ 1829352 w 253"/>
              <a:gd name="T27" fmla="*/ 0 h 240"/>
              <a:gd name="T28" fmla="*/ 2591628 w 253"/>
              <a:gd name="T29" fmla="*/ 1330872 h 240"/>
              <a:gd name="T30" fmla="*/ 3506304 w 253"/>
              <a:gd name="T31" fmla="*/ 665565 h 240"/>
              <a:gd name="T32" fmla="*/ 4649580 w 253"/>
              <a:gd name="T33" fmla="*/ 0 h 240"/>
              <a:gd name="T34" fmla="*/ 5716933 w 253"/>
              <a:gd name="T35" fmla="*/ 0 h 240"/>
              <a:gd name="T36" fmla="*/ 7165009 w 253"/>
              <a:gd name="T37" fmla="*/ 665565 h 240"/>
              <a:gd name="T38" fmla="*/ 8537161 w 253"/>
              <a:gd name="T39" fmla="*/ 998347 h 240"/>
              <a:gd name="T40" fmla="*/ 10366513 w 253"/>
              <a:gd name="T41" fmla="*/ 998347 h 240"/>
              <a:gd name="T42" fmla="*/ 11814589 w 253"/>
              <a:gd name="T43" fmla="*/ 998347 h 240"/>
              <a:gd name="T44" fmla="*/ 12958141 w 253"/>
              <a:gd name="T45" fmla="*/ 998347 h 240"/>
              <a:gd name="T46" fmla="*/ 14253817 w 253"/>
              <a:gd name="T47" fmla="*/ 998347 h 240"/>
              <a:gd name="T48" fmla="*/ 15397370 w 253"/>
              <a:gd name="T49" fmla="*/ 1929880 h 240"/>
              <a:gd name="T50" fmla="*/ 15702170 w 253"/>
              <a:gd name="T51" fmla="*/ 2262662 h 240"/>
              <a:gd name="T52" fmla="*/ 17226722 w 253"/>
              <a:gd name="T53" fmla="*/ 1929880 h 240"/>
              <a:gd name="T54" fmla="*/ 17836322 w 253"/>
              <a:gd name="T55" fmla="*/ 3194453 h 240"/>
              <a:gd name="T56" fmla="*/ 16845446 w 253"/>
              <a:gd name="T57" fmla="*/ 4392211 h 240"/>
              <a:gd name="T58" fmla="*/ 16845446 w 253"/>
              <a:gd name="T59" fmla="*/ 5989309 h 240"/>
              <a:gd name="T60" fmla="*/ 17836322 w 253"/>
              <a:gd name="T61" fmla="*/ 6322091 h 240"/>
              <a:gd name="T62" fmla="*/ 19284674 w 253"/>
              <a:gd name="T63" fmla="*/ 7253882 h 240"/>
              <a:gd name="T64" fmla="*/ 17836322 w 253"/>
              <a:gd name="T65" fmla="*/ 7586664 h 240"/>
              <a:gd name="T66" fmla="*/ 17836322 w 253"/>
              <a:gd name="T67" fmla="*/ 8251971 h 240"/>
              <a:gd name="T68" fmla="*/ 17836322 w 253"/>
              <a:gd name="T69" fmla="*/ 9716213 h 240"/>
              <a:gd name="T70" fmla="*/ 16083170 w 253"/>
              <a:gd name="T71" fmla="*/ 10381520 h 240"/>
              <a:gd name="T72" fmla="*/ 16083170 w 253"/>
              <a:gd name="T73" fmla="*/ 10980529 h 240"/>
              <a:gd name="T74" fmla="*/ 15702170 w 253"/>
              <a:gd name="T75" fmla="*/ 11646093 h 240"/>
              <a:gd name="T76" fmla="*/ 14635093 w 253"/>
              <a:gd name="T77" fmla="*/ 11978876 h 240"/>
              <a:gd name="T78" fmla="*/ 14253817 w 253"/>
              <a:gd name="T79" fmla="*/ 13442860 h 240"/>
              <a:gd name="T80" fmla="*/ 13186741 w 253"/>
              <a:gd name="T81" fmla="*/ 13775643 h 240"/>
              <a:gd name="T82" fmla="*/ 13567741 w 253"/>
              <a:gd name="T83" fmla="*/ 15039958 h 240"/>
              <a:gd name="T84" fmla="*/ 13186741 w 253"/>
              <a:gd name="T85" fmla="*/ 15705522 h 240"/>
              <a:gd name="T86" fmla="*/ 11814589 w 253"/>
              <a:gd name="T87" fmla="*/ 14707433 h 240"/>
              <a:gd name="T88" fmla="*/ 10747513 w 253"/>
              <a:gd name="T89" fmla="*/ 14108425 h 240"/>
              <a:gd name="T90" fmla="*/ 9604237 w 253"/>
              <a:gd name="T91" fmla="*/ 13775643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7" name="Freeform 401"/>
          <p:cNvSpPr>
            <a:spLocks/>
          </p:cNvSpPr>
          <p:nvPr/>
        </p:nvSpPr>
        <p:spPr bwMode="auto">
          <a:xfrm>
            <a:off x="7714869" y="2969156"/>
            <a:ext cx="47782" cy="52334"/>
          </a:xfrm>
          <a:custGeom>
            <a:avLst/>
            <a:gdLst>
              <a:gd name="T0" fmla="*/ 4270046 w 126"/>
              <a:gd name="T1" fmla="*/ 9193973 h 145"/>
              <a:gd name="T2" fmla="*/ 3360158 w 126"/>
              <a:gd name="T3" fmla="*/ 8623379 h 145"/>
              <a:gd name="T4" fmla="*/ 2310042 w 126"/>
              <a:gd name="T5" fmla="*/ 7101458 h 145"/>
              <a:gd name="T6" fmla="*/ 350039 w 126"/>
              <a:gd name="T7" fmla="*/ 5643244 h 145"/>
              <a:gd name="T8" fmla="*/ 0 w 126"/>
              <a:gd name="T9" fmla="*/ 5326219 h 145"/>
              <a:gd name="T10" fmla="*/ 350039 w 126"/>
              <a:gd name="T11" fmla="*/ 4438348 h 145"/>
              <a:gd name="T12" fmla="*/ 0 w 126"/>
              <a:gd name="T13" fmla="*/ 3550729 h 145"/>
              <a:gd name="T14" fmla="*/ 0 w 126"/>
              <a:gd name="T15" fmla="*/ 2916679 h 145"/>
              <a:gd name="T16" fmla="*/ 980002 w 126"/>
              <a:gd name="T17" fmla="*/ 2916679 h 145"/>
              <a:gd name="T18" fmla="*/ 980002 w 126"/>
              <a:gd name="T19" fmla="*/ 2029060 h 145"/>
              <a:gd name="T20" fmla="*/ 1330040 w 126"/>
              <a:gd name="T21" fmla="*/ 1204644 h 145"/>
              <a:gd name="T22" fmla="*/ 2310042 w 126"/>
              <a:gd name="T23" fmla="*/ 1204644 h 145"/>
              <a:gd name="T24" fmla="*/ 2660081 w 126"/>
              <a:gd name="T25" fmla="*/ 1204644 h 145"/>
              <a:gd name="T26" fmla="*/ 2310042 w 126"/>
              <a:gd name="T27" fmla="*/ 253570 h 145"/>
              <a:gd name="T28" fmla="*/ 2660081 w 126"/>
              <a:gd name="T29" fmla="*/ 0 h 145"/>
              <a:gd name="T30" fmla="*/ 3710196 w 126"/>
              <a:gd name="T31" fmla="*/ 0 h 145"/>
              <a:gd name="T32" fmla="*/ 4270046 w 126"/>
              <a:gd name="T33" fmla="*/ 253570 h 145"/>
              <a:gd name="T34" fmla="*/ 4550236 w 126"/>
              <a:gd name="T35" fmla="*/ 570594 h 145"/>
              <a:gd name="T36" fmla="*/ 4900274 w 126"/>
              <a:gd name="T37" fmla="*/ 1521669 h 145"/>
              <a:gd name="T38" fmla="*/ 5950125 w 126"/>
              <a:gd name="T39" fmla="*/ 2029060 h 145"/>
              <a:gd name="T40" fmla="*/ 6930127 w 126"/>
              <a:gd name="T41" fmla="*/ 2029060 h 145"/>
              <a:gd name="T42" fmla="*/ 7630204 w 126"/>
              <a:gd name="T43" fmla="*/ 2916679 h 145"/>
              <a:gd name="T44" fmla="*/ 7910129 w 126"/>
              <a:gd name="T45" fmla="*/ 3233704 h 145"/>
              <a:gd name="T46" fmla="*/ 8820282 w 126"/>
              <a:gd name="T47" fmla="*/ 3550729 h 145"/>
              <a:gd name="T48" fmla="*/ 8260168 w 126"/>
              <a:gd name="T49" fmla="*/ 4121323 h 145"/>
              <a:gd name="T50" fmla="*/ 7630204 w 126"/>
              <a:gd name="T51" fmla="*/ 4121323 h 145"/>
              <a:gd name="T52" fmla="*/ 6930127 w 126"/>
              <a:gd name="T53" fmla="*/ 4438348 h 145"/>
              <a:gd name="T54" fmla="*/ 7630204 w 126"/>
              <a:gd name="T55" fmla="*/ 5072650 h 145"/>
              <a:gd name="T56" fmla="*/ 6580089 w 126"/>
              <a:gd name="T57" fmla="*/ 5643244 h 145"/>
              <a:gd name="T58" fmla="*/ 4550236 w 126"/>
              <a:gd name="T59" fmla="*/ 6150383 h 145"/>
              <a:gd name="T60" fmla="*/ 4270046 w 126"/>
              <a:gd name="T61" fmla="*/ 8306354 h 145"/>
              <a:gd name="T62" fmla="*/ 4270046 w 126"/>
              <a:gd name="T63" fmla="*/ 9193973 h 145"/>
              <a:gd name="T64" fmla="*/ 4270046 w 126"/>
              <a:gd name="T65" fmla="*/ 919397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8" name="Freeform 402"/>
          <p:cNvSpPr>
            <a:spLocks/>
          </p:cNvSpPr>
          <p:nvPr/>
        </p:nvSpPr>
        <p:spPr bwMode="auto">
          <a:xfrm>
            <a:off x="7714869" y="2969156"/>
            <a:ext cx="47782" cy="52334"/>
          </a:xfrm>
          <a:custGeom>
            <a:avLst/>
            <a:gdLst>
              <a:gd name="T0" fmla="*/ 3360158 w 126"/>
              <a:gd name="T1" fmla="*/ 8623379 h 145"/>
              <a:gd name="T2" fmla="*/ 3360158 w 126"/>
              <a:gd name="T3" fmla="*/ 8306354 h 145"/>
              <a:gd name="T4" fmla="*/ 2310042 w 126"/>
              <a:gd name="T5" fmla="*/ 7101458 h 145"/>
              <a:gd name="T6" fmla="*/ 350039 w 126"/>
              <a:gd name="T7" fmla="*/ 6150383 h 145"/>
              <a:gd name="T8" fmla="*/ 350039 w 126"/>
              <a:gd name="T9" fmla="*/ 5643244 h 145"/>
              <a:gd name="T10" fmla="*/ 0 w 126"/>
              <a:gd name="T11" fmla="*/ 5643244 h 145"/>
              <a:gd name="T12" fmla="*/ 0 w 126"/>
              <a:gd name="T13" fmla="*/ 5326219 h 145"/>
              <a:gd name="T14" fmla="*/ 350039 w 126"/>
              <a:gd name="T15" fmla="*/ 5072650 h 145"/>
              <a:gd name="T16" fmla="*/ 350039 w 126"/>
              <a:gd name="T17" fmla="*/ 4438348 h 145"/>
              <a:gd name="T18" fmla="*/ 350039 w 126"/>
              <a:gd name="T19" fmla="*/ 4121323 h 145"/>
              <a:gd name="T20" fmla="*/ 0 w 126"/>
              <a:gd name="T21" fmla="*/ 3550729 h 145"/>
              <a:gd name="T22" fmla="*/ 0 w 126"/>
              <a:gd name="T23" fmla="*/ 3233704 h 145"/>
              <a:gd name="T24" fmla="*/ 0 w 126"/>
              <a:gd name="T25" fmla="*/ 2916679 h 145"/>
              <a:gd name="T26" fmla="*/ 350039 w 126"/>
              <a:gd name="T27" fmla="*/ 2916679 h 145"/>
              <a:gd name="T28" fmla="*/ 980002 w 126"/>
              <a:gd name="T29" fmla="*/ 2916679 h 145"/>
              <a:gd name="T30" fmla="*/ 980002 w 126"/>
              <a:gd name="T31" fmla="*/ 2282630 h 145"/>
              <a:gd name="T32" fmla="*/ 980002 w 126"/>
              <a:gd name="T33" fmla="*/ 2029060 h 145"/>
              <a:gd name="T34" fmla="*/ 1330040 w 126"/>
              <a:gd name="T35" fmla="*/ 1521669 h 145"/>
              <a:gd name="T36" fmla="*/ 1330040 w 126"/>
              <a:gd name="T37" fmla="*/ 1204644 h 145"/>
              <a:gd name="T38" fmla="*/ 2030117 w 126"/>
              <a:gd name="T39" fmla="*/ 1204644 h 145"/>
              <a:gd name="T40" fmla="*/ 2310042 w 126"/>
              <a:gd name="T41" fmla="*/ 1204644 h 145"/>
              <a:gd name="T42" fmla="*/ 2660081 w 126"/>
              <a:gd name="T43" fmla="*/ 1521669 h 145"/>
              <a:gd name="T44" fmla="*/ 2660081 w 126"/>
              <a:gd name="T45" fmla="*/ 1204644 h 145"/>
              <a:gd name="T46" fmla="*/ 2660081 w 126"/>
              <a:gd name="T47" fmla="*/ 570594 h 145"/>
              <a:gd name="T48" fmla="*/ 2310042 w 126"/>
              <a:gd name="T49" fmla="*/ 253570 h 145"/>
              <a:gd name="T50" fmla="*/ 2310042 w 126"/>
              <a:gd name="T51" fmla="*/ 0 h 145"/>
              <a:gd name="T52" fmla="*/ 2660081 w 126"/>
              <a:gd name="T53" fmla="*/ 0 h 145"/>
              <a:gd name="T54" fmla="*/ 3360158 w 126"/>
              <a:gd name="T55" fmla="*/ 0 h 145"/>
              <a:gd name="T56" fmla="*/ 3710196 w 126"/>
              <a:gd name="T57" fmla="*/ 0 h 145"/>
              <a:gd name="T58" fmla="*/ 3710196 w 126"/>
              <a:gd name="T59" fmla="*/ 253570 h 145"/>
              <a:gd name="T60" fmla="*/ 4270046 w 126"/>
              <a:gd name="T61" fmla="*/ 253570 h 145"/>
              <a:gd name="T62" fmla="*/ 4270046 w 126"/>
              <a:gd name="T63" fmla="*/ 570594 h 145"/>
              <a:gd name="T64" fmla="*/ 4550236 w 126"/>
              <a:gd name="T65" fmla="*/ 570594 h 145"/>
              <a:gd name="T66" fmla="*/ 4550236 w 126"/>
              <a:gd name="T67" fmla="*/ 1204644 h 145"/>
              <a:gd name="T68" fmla="*/ 4900274 w 126"/>
              <a:gd name="T69" fmla="*/ 1521669 h 145"/>
              <a:gd name="T70" fmla="*/ 5600087 w 126"/>
              <a:gd name="T71" fmla="*/ 2029060 h 145"/>
              <a:gd name="T72" fmla="*/ 5950125 w 126"/>
              <a:gd name="T73" fmla="*/ 2029060 h 145"/>
              <a:gd name="T74" fmla="*/ 6580089 w 126"/>
              <a:gd name="T75" fmla="*/ 2282630 h 145"/>
              <a:gd name="T76" fmla="*/ 6930127 w 126"/>
              <a:gd name="T77" fmla="*/ 2029060 h 145"/>
              <a:gd name="T78" fmla="*/ 6930127 w 126"/>
              <a:gd name="T79" fmla="*/ 2282630 h 145"/>
              <a:gd name="T80" fmla="*/ 7630204 w 126"/>
              <a:gd name="T81" fmla="*/ 2916679 h 145"/>
              <a:gd name="T82" fmla="*/ 7910129 w 126"/>
              <a:gd name="T83" fmla="*/ 2916679 h 145"/>
              <a:gd name="T84" fmla="*/ 7910129 w 126"/>
              <a:gd name="T85" fmla="*/ 3233704 h 145"/>
              <a:gd name="T86" fmla="*/ 8260168 w 126"/>
              <a:gd name="T87" fmla="*/ 3233704 h 145"/>
              <a:gd name="T88" fmla="*/ 8820282 w 126"/>
              <a:gd name="T89" fmla="*/ 3550729 h 145"/>
              <a:gd name="T90" fmla="*/ 8260168 w 126"/>
              <a:gd name="T91" fmla="*/ 3550729 h 145"/>
              <a:gd name="T92" fmla="*/ 8260168 w 126"/>
              <a:gd name="T93" fmla="*/ 4121323 h 145"/>
              <a:gd name="T94" fmla="*/ 7910129 w 126"/>
              <a:gd name="T95" fmla="*/ 4121323 h 145"/>
              <a:gd name="T96" fmla="*/ 7630204 w 126"/>
              <a:gd name="T97" fmla="*/ 4121323 h 145"/>
              <a:gd name="T98" fmla="*/ 6930127 w 126"/>
              <a:gd name="T99" fmla="*/ 4121323 h 145"/>
              <a:gd name="T100" fmla="*/ 6930127 w 126"/>
              <a:gd name="T101" fmla="*/ 4438348 h 145"/>
              <a:gd name="T102" fmla="*/ 7630204 w 126"/>
              <a:gd name="T103" fmla="*/ 4438348 h 145"/>
              <a:gd name="T104" fmla="*/ 7630204 w 126"/>
              <a:gd name="T105" fmla="*/ 5072650 h 145"/>
              <a:gd name="T106" fmla="*/ 7630204 w 126"/>
              <a:gd name="T107" fmla="*/ 5643244 h 145"/>
              <a:gd name="T108" fmla="*/ 6580089 w 126"/>
              <a:gd name="T109" fmla="*/ 5643244 h 145"/>
              <a:gd name="T110" fmla="*/ 4900274 w 126"/>
              <a:gd name="T111" fmla="*/ 5326219 h 145"/>
              <a:gd name="T112" fmla="*/ 4550236 w 126"/>
              <a:gd name="T113" fmla="*/ 6150383 h 145"/>
              <a:gd name="T114" fmla="*/ 3710196 w 126"/>
              <a:gd name="T115" fmla="*/ 7355279 h 145"/>
              <a:gd name="T116" fmla="*/ 4270046 w 126"/>
              <a:gd name="T117" fmla="*/ 8306354 h 145"/>
              <a:gd name="T118" fmla="*/ 4270046 w 126"/>
              <a:gd name="T119" fmla="*/ 9193973 h 145"/>
              <a:gd name="T120" fmla="*/ 4270046 w 126"/>
              <a:gd name="T121" fmla="*/ 919397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9" name="Freeform 403"/>
          <p:cNvSpPr>
            <a:spLocks/>
          </p:cNvSpPr>
          <p:nvPr/>
        </p:nvSpPr>
        <p:spPr bwMode="auto">
          <a:xfrm>
            <a:off x="7760380" y="2809876"/>
            <a:ext cx="232093" cy="150177"/>
          </a:xfrm>
          <a:custGeom>
            <a:avLst/>
            <a:gdLst>
              <a:gd name="T0" fmla="*/ 576807 w 603"/>
              <a:gd name="T1" fmla="*/ 13063815 h 412"/>
              <a:gd name="T2" fmla="*/ 2307498 w 603"/>
              <a:gd name="T3" fmla="*/ 12740589 h 412"/>
              <a:gd name="T4" fmla="*/ 4759199 w 603"/>
              <a:gd name="T5" fmla="*/ 10606434 h 412"/>
              <a:gd name="T6" fmla="*/ 8076379 w 603"/>
              <a:gd name="T7" fmla="*/ 4268310 h 412"/>
              <a:gd name="T8" fmla="*/ 11465525 w 603"/>
              <a:gd name="T9" fmla="*/ 2392786 h 412"/>
              <a:gd name="T10" fmla="*/ 12835577 w 603"/>
              <a:gd name="T11" fmla="*/ 1293412 h 412"/>
              <a:gd name="T12" fmla="*/ 14782437 w 603"/>
              <a:gd name="T13" fmla="*/ 1293412 h 412"/>
              <a:gd name="T14" fmla="*/ 19181265 w 603"/>
              <a:gd name="T15" fmla="*/ 2069561 h 412"/>
              <a:gd name="T16" fmla="*/ 19830039 w 603"/>
              <a:gd name="T17" fmla="*/ 2392786 h 412"/>
              <a:gd name="T18" fmla="*/ 20911687 w 603"/>
              <a:gd name="T19" fmla="*/ 3362972 h 412"/>
              <a:gd name="T20" fmla="*/ 22642378 w 603"/>
              <a:gd name="T21" fmla="*/ 3039492 h 412"/>
              <a:gd name="T22" fmla="*/ 26680568 w 603"/>
              <a:gd name="T23" fmla="*/ 1552043 h 412"/>
              <a:gd name="T24" fmla="*/ 27618014 w 603"/>
              <a:gd name="T25" fmla="*/ 323480 h 412"/>
              <a:gd name="T26" fmla="*/ 29637109 w 603"/>
              <a:gd name="T27" fmla="*/ 0 h 412"/>
              <a:gd name="T28" fmla="*/ 32304977 w 603"/>
              <a:gd name="T29" fmla="*/ 3621604 h 412"/>
              <a:gd name="T30" fmla="*/ 35766359 w 603"/>
              <a:gd name="T31" fmla="*/ 7566688 h 412"/>
              <a:gd name="T32" fmla="*/ 36703806 w 603"/>
              <a:gd name="T33" fmla="*/ 10865066 h 412"/>
              <a:gd name="T34" fmla="*/ 36126998 w 603"/>
              <a:gd name="T35" fmla="*/ 15133375 h 412"/>
              <a:gd name="T36" fmla="*/ 35766359 w 603"/>
              <a:gd name="T37" fmla="*/ 16038713 h 412"/>
              <a:gd name="T38" fmla="*/ 36126998 w 603"/>
              <a:gd name="T39" fmla="*/ 17008899 h 412"/>
              <a:gd name="T40" fmla="*/ 37064445 w 603"/>
              <a:gd name="T41" fmla="*/ 17332379 h 412"/>
              <a:gd name="T42" fmla="*/ 39155506 w 603"/>
              <a:gd name="T43" fmla="*/ 17914236 h 412"/>
              <a:gd name="T44" fmla="*/ 40165187 w 603"/>
              <a:gd name="T45" fmla="*/ 17332379 h 412"/>
              <a:gd name="T46" fmla="*/ 42833056 w 603"/>
              <a:gd name="T47" fmla="*/ 17008899 h 412"/>
              <a:gd name="T48" fmla="*/ 43482099 w 603"/>
              <a:gd name="T49" fmla="*/ 18108273 h 412"/>
              <a:gd name="T50" fmla="*/ 41751408 w 603"/>
              <a:gd name="T51" fmla="*/ 19983797 h 412"/>
              <a:gd name="T52" fmla="*/ 40525558 w 603"/>
              <a:gd name="T53" fmla="*/ 20307277 h 412"/>
              <a:gd name="T54" fmla="*/ 38434497 w 603"/>
              <a:gd name="T55" fmla="*/ 22376837 h 412"/>
              <a:gd name="T56" fmla="*/ 38073858 w 603"/>
              <a:gd name="T57" fmla="*/ 26321667 h 412"/>
              <a:gd name="T58" fmla="*/ 36126998 w 603"/>
              <a:gd name="T59" fmla="*/ 26321667 h 412"/>
              <a:gd name="T60" fmla="*/ 32304977 w 603"/>
              <a:gd name="T61" fmla="*/ 25157698 h 412"/>
              <a:gd name="T62" fmla="*/ 30358118 w 603"/>
              <a:gd name="T63" fmla="*/ 23928881 h 412"/>
              <a:gd name="T64" fmla="*/ 27906418 w 603"/>
              <a:gd name="T65" fmla="*/ 24575587 h 412"/>
              <a:gd name="T66" fmla="*/ 23219186 w 603"/>
              <a:gd name="T67" fmla="*/ 26645147 h 412"/>
              <a:gd name="T68" fmla="*/ 19830039 w 603"/>
              <a:gd name="T69" fmla="*/ 25480924 h 412"/>
              <a:gd name="T70" fmla="*/ 17522541 w 603"/>
              <a:gd name="T71" fmla="*/ 26321667 h 412"/>
              <a:gd name="T72" fmla="*/ 14421798 w 603"/>
              <a:gd name="T73" fmla="*/ 25480924 h 412"/>
              <a:gd name="T74" fmla="*/ 12474938 w 603"/>
              <a:gd name="T75" fmla="*/ 26127884 h 412"/>
              <a:gd name="T76" fmla="*/ 12474938 w 603"/>
              <a:gd name="T77" fmla="*/ 24575587 h 412"/>
              <a:gd name="T78" fmla="*/ 11104886 w 603"/>
              <a:gd name="T79" fmla="*/ 23928881 h 412"/>
              <a:gd name="T80" fmla="*/ 10023238 w 603"/>
              <a:gd name="T81" fmla="*/ 22376837 h 412"/>
              <a:gd name="T82" fmla="*/ 11465525 w 603"/>
              <a:gd name="T83" fmla="*/ 22053357 h 412"/>
              <a:gd name="T84" fmla="*/ 9734834 w 603"/>
              <a:gd name="T85" fmla="*/ 21212614 h 412"/>
              <a:gd name="T86" fmla="*/ 8797388 w 603"/>
              <a:gd name="T87" fmla="*/ 22053357 h 412"/>
              <a:gd name="T88" fmla="*/ 7715740 w 603"/>
              <a:gd name="T89" fmla="*/ 21859320 h 412"/>
              <a:gd name="T90" fmla="*/ 6345688 w 603"/>
              <a:gd name="T91" fmla="*/ 21212614 h 412"/>
              <a:gd name="T92" fmla="*/ 5336006 w 603"/>
              <a:gd name="T93" fmla="*/ 20953983 h 412"/>
              <a:gd name="T94" fmla="*/ 4759199 w 603"/>
              <a:gd name="T95" fmla="*/ 20307277 h 412"/>
              <a:gd name="T96" fmla="*/ 5696645 w 603"/>
              <a:gd name="T97" fmla="*/ 19983797 h 412"/>
              <a:gd name="T98" fmla="*/ 4759199 w 603"/>
              <a:gd name="T99" fmla="*/ 19401685 h 412"/>
              <a:gd name="T100" fmla="*/ 5696645 w 603"/>
              <a:gd name="T101" fmla="*/ 18754979 h 412"/>
              <a:gd name="T102" fmla="*/ 4759199 w 603"/>
              <a:gd name="T103" fmla="*/ 18108273 h 412"/>
              <a:gd name="T104" fmla="*/ 1946859 w 603"/>
              <a:gd name="T105" fmla="*/ 16685673 h 412"/>
              <a:gd name="T106" fmla="*/ 1946859 w 603"/>
              <a:gd name="T107" fmla="*/ 15780081 h 412"/>
              <a:gd name="T108" fmla="*/ 1946859 w 603"/>
              <a:gd name="T109" fmla="*/ 14810150 h 412"/>
              <a:gd name="T110" fmla="*/ 0 w 603"/>
              <a:gd name="T111" fmla="*/ 13710521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0" name="Line 404"/>
          <p:cNvSpPr>
            <a:spLocks noChangeShapeType="1"/>
          </p:cNvSpPr>
          <p:nvPr/>
        </p:nvSpPr>
        <p:spPr bwMode="auto">
          <a:xfrm>
            <a:off x="7840018" y="2693829"/>
            <a:ext cx="2276"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391" name="Freeform 405"/>
          <p:cNvSpPr>
            <a:spLocks/>
          </p:cNvSpPr>
          <p:nvPr/>
        </p:nvSpPr>
        <p:spPr bwMode="auto">
          <a:xfrm>
            <a:off x="7751278" y="2545929"/>
            <a:ext cx="70537" cy="38681"/>
          </a:xfrm>
          <a:custGeom>
            <a:avLst/>
            <a:gdLst>
              <a:gd name="T0" fmla="*/ 361695 w 183"/>
              <a:gd name="T1" fmla="*/ 6790141 h 102"/>
              <a:gd name="T2" fmla="*/ 1373902 w 183"/>
              <a:gd name="T3" fmla="*/ 5810142 h 102"/>
              <a:gd name="T4" fmla="*/ 1735597 w 183"/>
              <a:gd name="T5" fmla="*/ 5460105 h 102"/>
              <a:gd name="T6" fmla="*/ 1373902 w 183"/>
              <a:gd name="T7" fmla="*/ 5460105 h 102"/>
              <a:gd name="T8" fmla="*/ 361695 w 183"/>
              <a:gd name="T9" fmla="*/ 5810142 h 102"/>
              <a:gd name="T10" fmla="*/ 361695 w 183"/>
              <a:gd name="T11" fmla="*/ 5460105 h 102"/>
              <a:gd name="T12" fmla="*/ 0 w 183"/>
              <a:gd name="T13" fmla="*/ 5810142 h 102"/>
              <a:gd name="T14" fmla="*/ 0 w 183"/>
              <a:gd name="T15" fmla="*/ 3919994 h 102"/>
              <a:gd name="T16" fmla="*/ 361695 w 183"/>
              <a:gd name="T17" fmla="*/ 3570221 h 102"/>
              <a:gd name="T18" fmla="*/ 1084815 w 183"/>
              <a:gd name="T19" fmla="*/ 3570221 h 102"/>
              <a:gd name="T20" fmla="*/ 4049637 w 183"/>
              <a:gd name="T21" fmla="*/ 3570221 h 102"/>
              <a:gd name="T22" fmla="*/ 5134452 w 183"/>
              <a:gd name="T23" fmla="*/ 3570221 h 102"/>
              <a:gd name="T24" fmla="*/ 5785234 w 183"/>
              <a:gd name="T25" fmla="*/ 3570221 h 102"/>
              <a:gd name="T26" fmla="*/ 6146928 w 183"/>
              <a:gd name="T27" fmla="*/ 2520110 h 102"/>
              <a:gd name="T28" fmla="*/ 5785234 w 183"/>
              <a:gd name="T29" fmla="*/ 1540111 h 102"/>
              <a:gd name="T30" fmla="*/ 6146928 w 183"/>
              <a:gd name="T31" fmla="*/ 1190074 h 102"/>
              <a:gd name="T32" fmla="*/ 6146928 w 183"/>
              <a:gd name="T33" fmla="*/ 840037 h 102"/>
              <a:gd name="T34" fmla="*/ 5785234 w 183"/>
              <a:gd name="T35" fmla="*/ 279924 h 102"/>
              <a:gd name="T36" fmla="*/ 6508623 w 183"/>
              <a:gd name="T37" fmla="*/ 279924 h 102"/>
              <a:gd name="T38" fmla="*/ 6508623 w 183"/>
              <a:gd name="T39" fmla="*/ 0 h 102"/>
              <a:gd name="T40" fmla="*/ 7087066 w 183"/>
              <a:gd name="T41" fmla="*/ 279924 h 102"/>
              <a:gd name="T42" fmla="*/ 7087066 w 183"/>
              <a:gd name="T43" fmla="*/ 840037 h 102"/>
              <a:gd name="T44" fmla="*/ 7448761 w 183"/>
              <a:gd name="T45" fmla="*/ 840037 h 102"/>
              <a:gd name="T46" fmla="*/ 8099542 w 183"/>
              <a:gd name="T47" fmla="*/ 1190074 h 102"/>
              <a:gd name="T48" fmla="*/ 8460968 w 183"/>
              <a:gd name="T49" fmla="*/ 1190074 h 102"/>
              <a:gd name="T50" fmla="*/ 9473444 w 183"/>
              <a:gd name="T51" fmla="*/ 1540111 h 102"/>
              <a:gd name="T52" fmla="*/ 9835139 w 183"/>
              <a:gd name="T53" fmla="*/ 2240186 h 102"/>
              <a:gd name="T54" fmla="*/ 10558260 w 183"/>
              <a:gd name="T55" fmla="*/ 1540111 h 102"/>
              <a:gd name="T56" fmla="*/ 11498397 w 183"/>
              <a:gd name="T57" fmla="*/ 1540111 h 102"/>
              <a:gd name="T58" fmla="*/ 11787753 w 183"/>
              <a:gd name="T59" fmla="*/ 1540111 h 102"/>
              <a:gd name="T60" fmla="*/ 12149179 w 183"/>
              <a:gd name="T61" fmla="*/ 1540111 h 102"/>
              <a:gd name="T62" fmla="*/ 12149179 w 183"/>
              <a:gd name="T63" fmla="*/ 2240186 h 102"/>
              <a:gd name="T64" fmla="*/ 12872299 w 183"/>
              <a:gd name="T65" fmla="*/ 2520110 h 102"/>
              <a:gd name="T66" fmla="*/ 13233994 w 183"/>
              <a:gd name="T67" fmla="*/ 3220184 h 102"/>
              <a:gd name="T68" fmla="*/ 13233994 w 183"/>
              <a:gd name="T69" fmla="*/ 3570221 h 102"/>
              <a:gd name="T70" fmla="*/ 13233994 w 183"/>
              <a:gd name="T71" fmla="*/ 3919994 h 102"/>
              <a:gd name="T72" fmla="*/ 12872299 w 183"/>
              <a:gd name="T73" fmla="*/ 4550220 h 102"/>
              <a:gd name="T74" fmla="*/ 12872299 w 183"/>
              <a:gd name="T75" fmla="*/ 4899993 h 102"/>
              <a:gd name="T76" fmla="*/ 12872299 w 183"/>
              <a:gd name="T77" fmla="*/ 5460105 h 102"/>
              <a:gd name="T78" fmla="*/ 12872299 w 183"/>
              <a:gd name="T79" fmla="*/ 6160180 h 102"/>
              <a:gd name="T80" fmla="*/ 12872299 w 183"/>
              <a:gd name="T81" fmla="*/ 6790141 h 102"/>
              <a:gd name="T82" fmla="*/ 6508623 w 183"/>
              <a:gd name="T83" fmla="*/ 7140178 h 102"/>
              <a:gd name="T84" fmla="*/ 2314040 w 183"/>
              <a:gd name="T85" fmla="*/ 6790141 h 102"/>
              <a:gd name="T86" fmla="*/ 361695 w 183"/>
              <a:gd name="T87" fmla="*/ 6790141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2" name="Freeform 406"/>
          <p:cNvSpPr>
            <a:spLocks/>
          </p:cNvSpPr>
          <p:nvPr/>
        </p:nvSpPr>
        <p:spPr bwMode="auto">
          <a:xfrm>
            <a:off x="7735348" y="3001011"/>
            <a:ext cx="40957" cy="88741"/>
          </a:xfrm>
          <a:custGeom>
            <a:avLst/>
            <a:gdLst>
              <a:gd name="T0" fmla="*/ 3645354 w 112"/>
              <a:gd name="T1" fmla="*/ 15456031 h 248"/>
              <a:gd name="T2" fmla="*/ 3645354 w 112"/>
              <a:gd name="T3" fmla="*/ 15456031 h 248"/>
              <a:gd name="T4" fmla="*/ 3645354 w 112"/>
              <a:gd name="T5" fmla="*/ 15456031 h 248"/>
              <a:gd name="T6" fmla="*/ 2994252 w 112"/>
              <a:gd name="T7" fmla="*/ 14271964 h 248"/>
              <a:gd name="T8" fmla="*/ 2082913 w 112"/>
              <a:gd name="T9" fmla="*/ 13087648 h 248"/>
              <a:gd name="T10" fmla="*/ 520728 w 112"/>
              <a:gd name="T11" fmla="*/ 11965992 h 248"/>
              <a:gd name="T12" fmla="*/ 781220 w 112"/>
              <a:gd name="T13" fmla="*/ 11965992 h 248"/>
              <a:gd name="T14" fmla="*/ 781220 w 112"/>
              <a:gd name="T15" fmla="*/ 11405039 h 248"/>
              <a:gd name="T16" fmla="*/ 520728 w 112"/>
              <a:gd name="T17" fmla="*/ 10220972 h 248"/>
              <a:gd name="T18" fmla="*/ 1106516 w 112"/>
              <a:gd name="T19" fmla="*/ 8974494 h 248"/>
              <a:gd name="T20" fmla="*/ 781220 w 112"/>
              <a:gd name="T21" fmla="*/ 8226557 h 248"/>
              <a:gd name="T22" fmla="*/ 1106516 w 112"/>
              <a:gd name="T23" fmla="*/ 6980079 h 248"/>
              <a:gd name="T24" fmla="*/ 781220 w 112"/>
              <a:gd name="T25" fmla="*/ 6419126 h 248"/>
              <a:gd name="T26" fmla="*/ 781220 w 112"/>
              <a:gd name="T27" fmla="*/ 5235059 h 248"/>
              <a:gd name="T28" fmla="*/ 1106516 w 112"/>
              <a:gd name="T29" fmla="*/ 5235059 h 248"/>
              <a:gd name="T30" fmla="*/ 1106516 w 112"/>
              <a:gd name="T31" fmla="*/ 4113403 h 248"/>
              <a:gd name="T32" fmla="*/ 781220 w 112"/>
              <a:gd name="T33" fmla="*/ 4113403 h 248"/>
              <a:gd name="T34" fmla="*/ 520728 w 112"/>
              <a:gd name="T35" fmla="*/ 3801597 h 248"/>
              <a:gd name="T36" fmla="*/ 520728 w 112"/>
              <a:gd name="T37" fmla="*/ 2929087 h 248"/>
              <a:gd name="T38" fmla="*/ 0 w 112"/>
              <a:gd name="T39" fmla="*/ 1994415 h 248"/>
              <a:gd name="T40" fmla="*/ 781220 w 112"/>
              <a:gd name="T41" fmla="*/ 810099 h 248"/>
              <a:gd name="T42" fmla="*/ 1106516 w 112"/>
              <a:gd name="T43" fmla="*/ 0 h 248"/>
              <a:gd name="T44" fmla="*/ 2668701 w 112"/>
              <a:gd name="T45" fmla="*/ 311557 h 248"/>
              <a:gd name="T46" fmla="*/ 3645354 w 112"/>
              <a:gd name="T47" fmla="*/ 311557 h 248"/>
              <a:gd name="T48" fmla="*/ 4231141 w 112"/>
              <a:gd name="T49" fmla="*/ 1121905 h 248"/>
              <a:gd name="T50" fmla="*/ 5728267 w 112"/>
              <a:gd name="T51" fmla="*/ 3240893 h 248"/>
              <a:gd name="T52" fmla="*/ 5728267 w 112"/>
              <a:gd name="T53" fmla="*/ 3801597 h 248"/>
              <a:gd name="T54" fmla="*/ 5728267 w 112"/>
              <a:gd name="T55" fmla="*/ 4113403 h 248"/>
              <a:gd name="T56" fmla="*/ 5077165 w 112"/>
              <a:gd name="T57" fmla="*/ 4923502 h 248"/>
              <a:gd name="T58" fmla="*/ 5728267 w 112"/>
              <a:gd name="T59" fmla="*/ 6419126 h 248"/>
              <a:gd name="T60" fmla="*/ 5988504 w 112"/>
              <a:gd name="T61" fmla="*/ 8226557 h 248"/>
              <a:gd name="T62" fmla="*/ 7290452 w 112"/>
              <a:gd name="T63" fmla="*/ 9286051 h 248"/>
              <a:gd name="T64" fmla="*/ 7290452 w 112"/>
              <a:gd name="T65" fmla="*/ 9909415 h 248"/>
              <a:gd name="T66" fmla="*/ 6314054 w 112"/>
              <a:gd name="T67" fmla="*/ 11405039 h 248"/>
              <a:gd name="T68" fmla="*/ 5728267 w 112"/>
              <a:gd name="T69" fmla="*/ 12776090 h 248"/>
              <a:gd name="T70" fmla="*/ 4751869 w 112"/>
              <a:gd name="T71" fmla="*/ 13399454 h 248"/>
              <a:gd name="T72" fmla="*/ 3645354 w 112"/>
              <a:gd name="T73" fmla="*/ 15456031 h 248"/>
              <a:gd name="T74" fmla="*/ 3645354 w 112"/>
              <a:gd name="T75" fmla="*/ 15456031 h 248"/>
              <a:gd name="T76" fmla="*/ 2994252 w 112"/>
              <a:gd name="T77" fmla="*/ 14271964 h 248"/>
              <a:gd name="T78" fmla="*/ 3645354 w 112"/>
              <a:gd name="T79" fmla="*/ 1545603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3" name="Line 407"/>
          <p:cNvSpPr>
            <a:spLocks noChangeShapeType="1"/>
          </p:cNvSpPr>
          <p:nvPr/>
        </p:nvSpPr>
        <p:spPr bwMode="auto">
          <a:xfrm>
            <a:off x="7755828" y="3089752"/>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394" name="Freeform 408"/>
          <p:cNvSpPr>
            <a:spLocks/>
          </p:cNvSpPr>
          <p:nvPr/>
        </p:nvSpPr>
        <p:spPr bwMode="auto">
          <a:xfrm>
            <a:off x="7735348" y="3001011"/>
            <a:ext cx="40957" cy="88741"/>
          </a:xfrm>
          <a:custGeom>
            <a:avLst/>
            <a:gdLst>
              <a:gd name="T0" fmla="*/ 2994252 w 112"/>
              <a:gd name="T1" fmla="*/ 14271964 h 248"/>
              <a:gd name="T2" fmla="*/ 2082913 w 112"/>
              <a:gd name="T3" fmla="*/ 13087648 h 248"/>
              <a:gd name="T4" fmla="*/ 520728 w 112"/>
              <a:gd name="T5" fmla="*/ 11965992 h 248"/>
              <a:gd name="T6" fmla="*/ 781220 w 112"/>
              <a:gd name="T7" fmla="*/ 11965992 h 248"/>
              <a:gd name="T8" fmla="*/ 781220 w 112"/>
              <a:gd name="T9" fmla="*/ 11405039 h 248"/>
              <a:gd name="T10" fmla="*/ 520728 w 112"/>
              <a:gd name="T11" fmla="*/ 10220972 h 248"/>
              <a:gd name="T12" fmla="*/ 1106516 w 112"/>
              <a:gd name="T13" fmla="*/ 8974494 h 248"/>
              <a:gd name="T14" fmla="*/ 781220 w 112"/>
              <a:gd name="T15" fmla="*/ 8226557 h 248"/>
              <a:gd name="T16" fmla="*/ 1106516 w 112"/>
              <a:gd name="T17" fmla="*/ 6980079 h 248"/>
              <a:gd name="T18" fmla="*/ 781220 w 112"/>
              <a:gd name="T19" fmla="*/ 6419126 h 248"/>
              <a:gd name="T20" fmla="*/ 781220 w 112"/>
              <a:gd name="T21" fmla="*/ 5235059 h 248"/>
              <a:gd name="T22" fmla="*/ 1106516 w 112"/>
              <a:gd name="T23" fmla="*/ 5235059 h 248"/>
              <a:gd name="T24" fmla="*/ 1106516 w 112"/>
              <a:gd name="T25" fmla="*/ 4113403 h 248"/>
              <a:gd name="T26" fmla="*/ 781220 w 112"/>
              <a:gd name="T27" fmla="*/ 4113403 h 248"/>
              <a:gd name="T28" fmla="*/ 520728 w 112"/>
              <a:gd name="T29" fmla="*/ 3801597 h 248"/>
              <a:gd name="T30" fmla="*/ 520728 w 112"/>
              <a:gd name="T31" fmla="*/ 2929087 h 248"/>
              <a:gd name="T32" fmla="*/ 0 w 112"/>
              <a:gd name="T33" fmla="*/ 1994415 h 248"/>
              <a:gd name="T34" fmla="*/ 781220 w 112"/>
              <a:gd name="T35" fmla="*/ 810099 h 248"/>
              <a:gd name="T36" fmla="*/ 1106516 w 112"/>
              <a:gd name="T37" fmla="*/ 0 h 248"/>
              <a:gd name="T38" fmla="*/ 2668701 w 112"/>
              <a:gd name="T39" fmla="*/ 311557 h 248"/>
              <a:gd name="T40" fmla="*/ 3645354 w 112"/>
              <a:gd name="T41" fmla="*/ 311557 h 248"/>
              <a:gd name="T42" fmla="*/ 4231141 w 112"/>
              <a:gd name="T43" fmla="*/ 1121905 h 248"/>
              <a:gd name="T44" fmla="*/ 5728267 w 112"/>
              <a:gd name="T45" fmla="*/ 3240893 h 248"/>
              <a:gd name="T46" fmla="*/ 5728267 w 112"/>
              <a:gd name="T47" fmla="*/ 3801597 h 248"/>
              <a:gd name="T48" fmla="*/ 5728267 w 112"/>
              <a:gd name="T49" fmla="*/ 4113403 h 248"/>
              <a:gd name="T50" fmla="*/ 5077165 w 112"/>
              <a:gd name="T51" fmla="*/ 4923502 h 248"/>
              <a:gd name="T52" fmla="*/ 5728267 w 112"/>
              <a:gd name="T53" fmla="*/ 6419126 h 248"/>
              <a:gd name="T54" fmla="*/ 5988504 w 112"/>
              <a:gd name="T55" fmla="*/ 8226557 h 248"/>
              <a:gd name="T56" fmla="*/ 7290452 w 112"/>
              <a:gd name="T57" fmla="*/ 9286051 h 248"/>
              <a:gd name="T58" fmla="*/ 7290452 w 112"/>
              <a:gd name="T59" fmla="*/ 9909415 h 248"/>
              <a:gd name="T60" fmla="*/ 6314054 w 112"/>
              <a:gd name="T61" fmla="*/ 11405039 h 248"/>
              <a:gd name="T62" fmla="*/ 5728267 w 112"/>
              <a:gd name="T63" fmla="*/ 12776090 h 248"/>
              <a:gd name="T64" fmla="*/ 4751869 w 112"/>
              <a:gd name="T65" fmla="*/ 13399454 h 248"/>
              <a:gd name="T66" fmla="*/ 3645354 w 112"/>
              <a:gd name="T67" fmla="*/ 15456031 h 248"/>
              <a:gd name="T68" fmla="*/ 3645354 w 112"/>
              <a:gd name="T69" fmla="*/ 1545603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5" name="Freeform 409"/>
          <p:cNvSpPr>
            <a:spLocks/>
          </p:cNvSpPr>
          <p:nvPr/>
        </p:nvSpPr>
        <p:spPr bwMode="auto">
          <a:xfrm>
            <a:off x="7764929" y="3007836"/>
            <a:ext cx="61436" cy="47785"/>
          </a:xfrm>
          <a:custGeom>
            <a:avLst/>
            <a:gdLst>
              <a:gd name="T0" fmla="*/ 11123493 w 160"/>
              <a:gd name="T1" fmla="*/ 6087875 h 131"/>
              <a:gd name="T2" fmla="*/ 10118647 w 160"/>
              <a:gd name="T3" fmla="*/ 6411585 h 131"/>
              <a:gd name="T4" fmla="*/ 9042275 w 160"/>
              <a:gd name="T5" fmla="*/ 7059258 h 131"/>
              <a:gd name="T6" fmla="*/ 7822315 w 160"/>
              <a:gd name="T7" fmla="*/ 7059258 h 131"/>
              <a:gd name="T8" fmla="*/ 7104644 w 160"/>
              <a:gd name="T9" fmla="*/ 7059258 h 131"/>
              <a:gd name="T10" fmla="*/ 6099798 w 160"/>
              <a:gd name="T11" fmla="*/ 7383222 h 131"/>
              <a:gd name="T12" fmla="*/ 5382396 w 160"/>
              <a:gd name="T13" fmla="*/ 8160430 h 131"/>
              <a:gd name="T14" fmla="*/ 4377550 w 160"/>
              <a:gd name="T15" fmla="*/ 8484139 h 131"/>
              <a:gd name="T16" fmla="*/ 2439919 w 160"/>
              <a:gd name="T17" fmla="*/ 8484139 h 131"/>
              <a:gd name="T18" fmla="*/ 1004578 w 160"/>
              <a:gd name="T19" fmla="*/ 7383222 h 131"/>
              <a:gd name="T20" fmla="*/ 717671 w 160"/>
              <a:gd name="T21" fmla="*/ 5505096 h 131"/>
              <a:gd name="T22" fmla="*/ 0 w 160"/>
              <a:gd name="T23" fmla="*/ 3950680 h 131"/>
              <a:gd name="T24" fmla="*/ 717671 w 160"/>
              <a:gd name="T25" fmla="*/ 3108578 h 131"/>
              <a:gd name="T26" fmla="*/ 717671 w 160"/>
              <a:gd name="T27" fmla="*/ 2784868 h 131"/>
              <a:gd name="T28" fmla="*/ 1004578 w 160"/>
              <a:gd name="T29" fmla="*/ 2784868 h 131"/>
              <a:gd name="T30" fmla="*/ 1363547 w 160"/>
              <a:gd name="T31" fmla="*/ 2202089 h 131"/>
              <a:gd name="T32" fmla="*/ 1363547 w 160"/>
              <a:gd name="T33" fmla="*/ 1878125 h 131"/>
              <a:gd name="T34" fmla="*/ 1363547 w 160"/>
              <a:gd name="T35" fmla="*/ 1230452 h 131"/>
              <a:gd name="T36" fmla="*/ 2081218 w 160"/>
              <a:gd name="T37" fmla="*/ 1230452 h 131"/>
              <a:gd name="T38" fmla="*/ 2439919 w 160"/>
              <a:gd name="T39" fmla="*/ 906743 h 131"/>
              <a:gd name="T40" fmla="*/ 3085796 w 160"/>
              <a:gd name="T41" fmla="*/ 906743 h 131"/>
              <a:gd name="T42" fmla="*/ 3444765 w 160"/>
              <a:gd name="T43" fmla="*/ 906743 h 131"/>
              <a:gd name="T44" fmla="*/ 3444765 w 160"/>
              <a:gd name="T45" fmla="*/ 1230452 h 131"/>
              <a:gd name="T46" fmla="*/ 3803467 w 160"/>
              <a:gd name="T47" fmla="*/ 1230452 h 131"/>
              <a:gd name="T48" fmla="*/ 3803467 w 160"/>
              <a:gd name="T49" fmla="*/ 906743 h 131"/>
              <a:gd name="T50" fmla="*/ 4377550 w 160"/>
              <a:gd name="T51" fmla="*/ 647673 h 131"/>
              <a:gd name="T52" fmla="*/ 4736519 w 160"/>
              <a:gd name="T53" fmla="*/ 647673 h 131"/>
              <a:gd name="T54" fmla="*/ 5382396 w 160"/>
              <a:gd name="T55" fmla="*/ 647673 h 131"/>
              <a:gd name="T56" fmla="*/ 5741097 w 160"/>
              <a:gd name="T57" fmla="*/ 647673 h 131"/>
              <a:gd name="T58" fmla="*/ 6099798 w 160"/>
              <a:gd name="T59" fmla="*/ 0 h 131"/>
              <a:gd name="T60" fmla="*/ 6745675 w 160"/>
              <a:gd name="T61" fmla="*/ 0 h 131"/>
              <a:gd name="T62" fmla="*/ 7104644 w 160"/>
              <a:gd name="T63" fmla="*/ 0 h 131"/>
              <a:gd name="T64" fmla="*/ 7822315 w 160"/>
              <a:gd name="T65" fmla="*/ 0 h 131"/>
              <a:gd name="T66" fmla="*/ 8181016 w 160"/>
              <a:gd name="T67" fmla="*/ 0 h 131"/>
              <a:gd name="T68" fmla="*/ 8755099 w 160"/>
              <a:gd name="T69" fmla="*/ 0 h 131"/>
              <a:gd name="T70" fmla="*/ 8755099 w 160"/>
              <a:gd name="T71" fmla="*/ 906743 h 131"/>
              <a:gd name="T72" fmla="*/ 10118647 w 160"/>
              <a:gd name="T73" fmla="*/ 1230452 h 131"/>
              <a:gd name="T74" fmla="*/ 11123493 w 160"/>
              <a:gd name="T75" fmla="*/ 2202089 h 131"/>
              <a:gd name="T76" fmla="*/ 11482194 w 160"/>
              <a:gd name="T77" fmla="*/ 3303007 h 131"/>
              <a:gd name="T78" fmla="*/ 11482194 w 160"/>
              <a:gd name="T79" fmla="*/ 4857423 h 131"/>
              <a:gd name="T80" fmla="*/ 11123493 w 160"/>
              <a:gd name="T81" fmla="*/ 5505096 h 131"/>
              <a:gd name="T82" fmla="*/ 11123493 w 160"/>
              <a:gd name="T83" fmla="*/ 6087875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6" name="Freeform 410"/>
          <p:cNvSpPr>
            <a:spLocks/>
          </p:cNvSpPr>
          <p:nvPr/>
        </p:nvSpPr>
        <p:spPr bwMode="auto">
          <a:xfrm>
            <a:off x="7808161" y="2946402"/>
            <a:ext cx="152452" cy="95568"/>
          </a:xfrm>
          <a:custGeom>
            <a:avLst/>
            <a:gdLst>
              <a:gd name="T0" fmla="*/ 577207 w 396"/>
              <a:gd name="T1" fmla="*/ 9665628 h 267"/>
              <a:gd name="T2" fmla="*/ 865677 w 396"/>
              <a:gd name="T3" fmla="*/ 8169061 h 267"/>
              <a:gd name="T4" fmla="*/ 2957751 w 396"/>
              <a:gd name="T5" fmla="*/ 6360595 h 267"/>
              <a:gd name="T6" fmla="*/ 577207 w 396"/>
              <a:gd name="T7" fmla="*/ 3180422 h 267"/>
              <a:gd name="T8" fmla="*/ 577207 w 396"/>
              <a:gd name="T9" fmla="*/ 1496567 h 267"/>
              <a:gd name="T10" fmla="*/ 1947840 w 396"/>
              <a:gd name="T11" fmla="*/ 0 h 267"/>
              <a:gd name="T12" fmla="*/ 3318472 w 396"/>
              <a:gd name="T13" fmla="*/ 623549 h 267"/>
              <a:gd name="T14" fmla="*/ 3318472 w 396"/>
              <a:gd name="T15" fmla="*/ 2120115 h 267"/>
              <a:gd name="T16" fmla="*/ 5266311 w 396"/>
              <a:gd name="T17" fmla="*/ 1496567 h 267"/>
              <a:gd name="T18" fmla="*/ 8368566 w 396"/>
              <a:gd name="T19" fmla="*/ 2307404 h 267"/>
              <a:gd name="T20" fmla="*/ 10677126 w 396"/>
              <a:gd name="T21" fmla="*/ 1496567 h 267"/>
              <a:gd name="T22" fmla="*/ 14067850 w 396"/>
              <a:gd name="T23" fmla="*/ 2619054 h 267"/>
              <a:gd name="T24" fmla="*/ 18756954 w 396"/>
              <a:gd name="T25" fmla="*/ 623549 h 267"/>
              <a:gd name="T26" fmla="*/ 21209749 w 396"/>
              <a:gd name="T27" fmla="*/ 0 h 267"/>
              <a:gd name="T28" fmla="*/ 23157589 w 396"/>
              <a:gd name="T29" fmla="*/ 1184917 h 267"/>
              <a:gd name="T30" fmla="*/ 26981285 w 396"/>
              <a:gd name="T31" fmla="*/ 2307404 h 267"/>
              <a:gd name="T32" fmla="*/ 28568403 w 396"/>
              <a:gd name="T33" fmla="*/ 3492072 h 267"/>
              <a:gd name="T34" fmla="*/ 27919213 w 396"/>
              <a:gd name="T35" fmla="*/ 4365090 h 267"/>
              <a:gd name="T36" fmla="*/ 26620564 w 396"/>
              <a:gd name="T37" fmla="*/ 4676989 h 267"/>
              <a:gd name="T38" fmla="*/ 25610653 w 396"/>
              <a:gd name="T39" fmla="*/ 8169061 h 267"/>
              <a:gd name="T40" fmla="*/ 24239752 w 396"/>
              <a:gd name="T41" fmla="*/ 9353978 h 267"/>
              <a:gd name="T42" fmla="*/ 24528490 w 396"/>
              <a:gd name="T43" fmla="*/ 10164566 h 267"/>
              <a:gd name="T44" fmla="*/ 25249932 w 396"/>
              <a:gd name="T45" fmla="*/ 11100014 h 267"/>
              <a:gd name="T46" fmla="*/ 26259843 w 396"/>
              <a:gd name="T47" fmla="*/ 12284931 h 267"/>
              <a:gd name="T48" fmla="*/ 22219929 w 396"/>
              <a:gd name="T49" fmla="*/ 12284931 h 267"/>
              <a:gd name="T50" fmla="*/ 19839117 w 396"/>
              <a:gd name="T51" fmla="*/ 13157949 h 267"/>
              <a:gd name="T52" fmla="*/ 18107764 w 396"/>
              <a:gd name="T53" fmla="*/ 14280437 h 267"/>
              <a:gd name="T54" fmla="*/ 17530556 w 396"/>
              <a:gd name="T55" fmla="*/ 15465104 h 267"/>
              <a:gd name="T56" fmla="*/ 15077761 w 396"/>
              <a:gd name="T57" fmla="*/ 16650021 h 267"/>
              <a:gd name="T58" fmla="*/ 12769200 w 396"/>
              <a:gd name="T59" fmla="*/ 16338122 h 267"/>
              <a:gd name="T60" fmla="*/ 8368566 w 396"/>
              <a:gd name="T61" fmla="*/ 15153454 h 267"/>
              <a:gd name="T62" fmla="*/ 3318472 w 396"/>
              <a:gd name="T63" fmla="*/ 16338122 h 267"/>
              <a:gd name="T64" fmla="*/ 2957751 w 396"/>
              <a:gd name="T65" fmla="*/ 15777003 h 267"/>
              <a:gd name="T66" fmla="*/ 3318472 w 396"/>
              <a:gd name="T67" fmla="*/ 13656638 h 267"/>
              <a:gd name="T68" fmla="*/ 1947840 w 396"/>
              <a:gd name="T69" fmla="*/ 11661133 h 267"/>
              <a:gd name="T70" fmla="*/ 577207 w 396"/>
              <a:gd name="T71" fmla="*/ 10476465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7" name="Freeform 411"/>
          <p:cNvSpPr>
            <a:spLocks/>
          </p:cNvSpPr>
          <p:nvPr/>
        </p:nvSpPr>
        <p:spPr bwMode="auto">
          <a:xfrm>
            <a:off x="7915107" y="2803049"/>
            <a:ext cx="84191" cy="102394"/>
          </a:xfrm>
          <a:custGeom>
            <a:avLst/>
            <a:gdLst>
              <a:gd name="T0" fmla="*/ 0 w 224"/>
              <a:gd name="T1" fmla="*/ 1487006 h 287"/>
              <a:gd name="T2" fmla="*/ 618836 w 224"/>
              <a:gd name="T3" fmla="*/ 929441 h 287"/>
              <a:gd name="T4" fmla="*/ 962605 w 224"/>
              <a:gd name="T5" fmla="*/ 1487006 h 287"/>
              <a:gd name="T6" fmla="*/ 962605 w 224"/>
              <a:gd name="T7" fmla="*/ 619544 h 287"/>
              <a:gd name="T8" fmla="*/ 1993911 w 224"/>
              <a:gd name="T9" fmla="*/ 929441 h 287"/>
              <a:gd name="T10" fmla="*/ 2819114 w 224"/>
              <a:gd name="T11" fmla="*/ 929441 h 287"/>
              <a:gd name="T12" fmla="*/ 3850420 w 224"/>
              <a:gd name="T13" fmla="*/ 619544 h 287"/>
              <a:gd name="T14" fmla="*/ 4194189 w 224"/>
              <a:gd name="T15" fmla="*/ 619544 h 287"/>
              <a:gd name="T16" fmla="*/ 5156794 w 224"/>
              <a:gd name="T17" fmla="*/ 619544 h 287"/>
              <a:gd name="T18" fmla="*/ 5500825 w 224"/>
              <a:gd name="T19" fmla="*/ 929441 h 287"/>
              <a:gd name="T20" fmla="*/ 6463430 w 224"/>
              <a:gd name="T21" fmla="*/ 1487006 h 287"/>
              <a:gd name="T22" fmla="*/ 7357071 w 224"/>
              <a:gd name="T23" fmla="*/ 1796653 h 287"/>
              <a:gd name="T24" fmla="*/ 7357071 w 224"/>
              <a:gd name="T25" fmla="*/ 2106550 h 287"/>
              <a:gd name="T26" fmla="*/ 7701102 w 224"/>
              <a:gd name="T27" fmla="*/ 2726094 h 287"/>
              <a:gd name="T28" fmla="*/ 8663708 w 224"/>
              <a:gd name="T29" fmla="*/ 2106550 h 287"/>
              <a:gd name="T30" fmla="*/ 9695014 w 224"/>
              <a:gd name="T31" fmla="*/ 2726094 h 287"/>
              <a:gd name="T32" fmla="*/ 10657619 w 224"/>
              <a:gd name="T33" fmla="*/ 3469597 h 287"/>
              <a:gd name="T34" fmla="*/ 11001388 w 224"/>
              <a:gd name="T35" fmla="*/ 3469597 h 287"/>
              <a:gd name="T36" fmla="*/ 11207754 w 224"/>
              <a:gd name="T37" fmla="*/ 4399038 h 287"/>
              <a:gd name="T38" fmla="*/ 11207754 w 224"/>
              <a:gd name="T39" fmla="*/ 4956602 h 287"/>
              <a:gd name="T40" fmla="*/ 11001388 w 224"/>
              <a:gd name="T41" fmla="*/ 5886043 h 287"/>
              <a:gd name="T42" fmla="*/ 11895291 w 224"/>
              <a:gd name="T43" fmla="*/ 6753505 h 287"/>
              <a:gd name="T44" fmla="*/ 12170359 w 224"/>
              <a:gd name="T45" fmla="*/ 7063152 h 287"/>
              <a:gd name="T46" fmla="*/ 13201665 w 224"/>
              <a:gd name="T47" fmla="*/ 7558738 h 287"/>
              <a:gd name="T48" fmla="*/ 12857896 w 224"/>
              <a:gd name="T49" fmla="*/ 7868634 h 287"/>
              <a:gd name="T50" fmla="*/ 13201665 w 224"/>
              <a:gd name="T51" fmla="*/ 8426199 h 287"/>
              <a:gd name="T52" fmla="*/ 12857896 w 224"/>
              <a:gd name="T53" fmla="*/ 9045743 h 287"/>
              <a:gd name="T54" fmla="*/ 13820501 w 224"/>
              <a:gd name="T55" fmla="*/ 9665288 h 287"/>
              <a:gd name="T56" fmla="*/ 14164270 w 224"/>
              <a:gd name="T57" fmla="*/ 9913205 h 287"/>
              <a:gd name="T58" fmla="*/ 14508039 w 224"/>
              <a:gd name="T59" fmla="*/ 10532749 h 287"/>
              <a:gd name="T60" fmla="*/ 14508039 w 224"/>
              <a:gd name="T61" fmla="*/ 11152293 h 287"/>
              <a:gd name="T62" fmla="*/ 14508039 w 224"/>
              <a:gd name="T63" fmla="*/ 11895796 h 287"/>
              <a:gd name="T64" fmla="*/ 15401943 w 224"/>
              <a:gd name="T65" fmla="*/ 12515340 h 287"/>
              <a:gd name="T66" fmla="*/ 14508039 w 224"/>
              <a:gd name="T67" fmla="*/ 12515340 h 287"/>
              <a:gd name="T68" fmla="*/ 14164270 w 224"/>
              <a:gd name="T69" fmla="*/ 12825237 h 287"/>
              <a:gd name="T70" fmla="*/ 14164270 w 224"/>
              <a:gd name="T71" fmla="*/ 11895796 h 287"/>
              <a:gd name="T72" fmla="*/ 13201665 w 224"/>
              <a:gd name="T73" fmla="*/ 11895796 h 287"/>
              <a:gd name="T74" fmla="*/ 13201665 w 224"/>
              <a:gd name="T75" fmla="*/ 12825237 h 287"/>
              <a:gd name="T76" fmla="*/ 12170359 w 224"/>
              <a:gd name="T77" fmla="*/ 11895796 h 287"/>
              <a:gd name="T78" fmla="*/ 11895291 w 224"/>
              <a:gd name="T79" fmla="*/ 12515340 h 287"/>
              <a:gd name="T80" fmla="*/ 11895291 w 224"/>
              <a:gd name="T81" fmla="*/ 12515340 h 287"/>
              <a:gd name="T82" fmla="*/ 11207754 w 224"/>
              <a:gd name="T83" fmla="*/ 11895796 h 287"/>
              <a:gd name="T84" fmla="*/ 11001388 w 224"/>
              <a:gd name="T85" fmla="*/ 11648128 h 287"/>
              <a:gd name="T86" fmla="*/ 9970081 w 224"/>
              <a:gd name="T87" fmla="*/ 11895796 h 287"/>
              <a:gd name="T88" fmla="*/ 10657619 w 224"/>
              <a:gd name="T89" fmla="*/ 12825237 h 287"/>
              <a:gd name="T90" fmla="*/ 10657619 w 224"/>
              <a:gd name="T91" fmla="*/ 13382802 h 287"/>
              <a:gd name="T92" fmla="*/ 9970081 w 224"/>
              <a:gd name="T93" fmla="*/ 14002346 h 287"/>
              <a:gd name="T94" fmla="*/ 9970081 w 224"/>
              <a:gd name="T95" fmla="*/ 14869807 h 287"/>
              <a:gd name="T96" fmla="*/ 9007476 w 224"/>
              <a:gd name="T97" fmla="*/ 14869807 h 287"/>
              <a:gd name="T98" fmla="*/ 9007476 w 224"/>
              <a:gd name="T99" fmla="*/ 15675289 h 287"/>
              <a:gd name="T100" fmla="*/ 8663708 w 224"/>
              <a:gd name="T101" fmla="*/ 15985186 h 287"/>
              <a:gd name="T102" fmla="*/ 8319677 w 224"/>
              <a:gd name="T103" fmla="*/ 16852398 h 287"/>
              <a:gd name="T104" fmla="*/ 7701102 w 224"/>
              <a:gd name="T105" fmla="*/ 17471943 h 287"/>
              <a:gd name="T106" fmla="*/ 6807199 w 224"/>
              <a:gd name="T107" fmla="*/ 17781839 h 287"/>
              <a:gd name="T108" fmla="*/ 6463430 w 224"/>
              <a:gd name="T109" fmla="*/ 16852398 h 287"/>
              <a:gd name="T110" fmla="*/ 6807199 w 224"/>
              <a:gd name="T111" fmla="*/ 15985186 h 287"/>
              <a:gd name="T112" fmla="*/ 7357071 w 224"/>
              <a:gd name="T113" fmla="*/ 11895796 h 287"/>
              <a:gd name="T114" fmla="*/ 6463430 w 224"/>
              <a:gd name="T115" fmla="*/ 8736096 h 287"/>
              <a:gd name="T116" fmla="*/ 3162883 w 224"/>
              <a:gd name="T117" fmla="*/ 4956602 h 287"/>
              <a:gd name="T118" fmla="*/ 618836 w 224"/>
              <a:gd name="T119" fmla="*/ 1487006 h 287"/>
              <a:gd name="T120" fmla="*/ 0 w 224"/>
              <a:gd name="T121" fmla="*/ 1487006 h 287"/>
              <a:gd name="T122" fmla="*/ 0 w 224"/>
              <a:gd name="T123" fmla="*/ 1487006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8" name="Freeform 412"/>
          <p:cNvSpPr>
            <a:spLocks/>
          </p:cNvSpPr>
          <p:nvPr/>
        </p:nvSpPr>
        <p:spPr bwMode="auto">
          <a:xfrm>
            <a:off x="7915107" y="2803049"/>
            <a:ext cx="84191" cy="102394"/>
          </a:xfrm>
          <a:custGeom>
            <a:avLst/>
            <a:gdLst>
              <a:gd name="T0" fmla="*/ 618836 w 224"/>
              <a:gd name="T1" fmla="*/ 1487006 h 287"/>
              <a:gd name="T2" fmla="*/ 962605 w 224"/>
              <a:gd name="T3" fmla="*/ 929441 h 287"/>
              <a:gd name="T4" fmla="*/ 1306374 w 224"/>
              <a:gd name="T5" fmla="*/ 929441 h 287"/>
              <a:gd name="T6" fmla="*/ 2268979 w 224"/>
              <a:gd name="T7" fmla="*/ 929441 h 287"/>
              <a:gd name="T8" fmla="*/ 3162883 w 224"/>
              <a:gd name="T9" fmla="*/ 619544 h 287"/>
              <a:gd name="T10" fmla="*/ 4194189 w 224"/>
              <a:gd name="T11" fmla="*/ 0 h 287"/>
              <a:gd name="T12" fmla="*/ 4469256 w 224"/>
              <a:gd name="T13" fmla="*/ 619544 h 287"/>
              <a:gd name="T14" fmla="*/ 5500825 w 224"/>
              <a:gd name="T15" fmla="*/ 619544 h 287"/>
              <a:gd name="T16" fmla="*/ 6119399 w 224"/>
              <a:gd name="T17" fmla="*/ 929441 h 287"/>
              <a:gd name="T18" fmla="*/ 6807199 w 224"/>
              <a:gd name="T19" fmla="*/ 1796653 h 287"/>
              <a:gd name="T20" fmla="*/ 7701102 w 224"/>
              <a:gd name="T21" fmla="*/ 1796653 h 287"/>
              <a:gd name="T22" fmla="*/ 7701102 w 224"/>
              <a:gd name="T23" fmla="*/ 2106550 h 287"/>
              <a:gd name="T24" fmla="*/ 8319677 w 224"/>
              <a:gd name="T25" fmla="*/ 2106550 h 287"/>
              <a:gd name="T26" fmla="*/ 9695014 w 224"/>
              <a:gd name="T27" fmla="*/ 2106550 h 287"/>
              <a:gd name="T28" fmla="*/ 9970081 w 224"/>
              <a:gd name="T29" fmla="*/ 3469597 h 287"/>
              <a:gd name="T30" fmla="*/ 11001388 w 224"/>
              <a:gd name="T31" fmla="*/ 2974011 h 287"/>
              <a:gd name="T32" fmla="*/ 11207754 w 224"/>
              <a:gd name="T33" fmla="*/ 3779493 h 287"/>
              <a:gd name="T34" fmla="*/ 11207754 w 224"/>
              <a:gd name="T35" fmla="*/ 4708685 h 287"/>
              <a:gd name="T36" fmla="*/ 11001388 w 224"/>
              <a:gd name="T37" fmla="*/ 5576147 h 287"/>
              <a:gd name="T38" fmla="*/ 11207754 w 224"/>
              <a:gd name="T39" fmla="*/ 6443608 h 287"/>
              <a:gd name="T40" fmla="*/ 11895291 w 224"/>
              <a:gd name="T41" fmla="*/ 7063152 h 287"/>
              <a:gd name="T42" fmla="*/ 12857896 w 224"/>
              <a:gd name="T43" fmla="*/ 7063152 h 287"/>
              <a:gd name="T44" fmla="*/ 12857896 w 224"/>
              <a:gd name="T45" fmla="*/ 7558738 h 287"/>
              <a:gd name="T46" fmla="*/ 12857896 w 224"/>
              <a:gd name="T47" fmla="*/ 8426199 h 287"/>
              <a:gd name="T48" fmla="*/ 13201665 w 224"/>
              <a:gd name="T49" fmla="*/ 8736096 h 287"/>
              <a:gd name="T50" fmla="*/ 13201665 w 224"/>
              <a:gd name="T51" fmla="*/ 9045743 h 287"/>
              <a:gd name="T52" fmla="*/ 14164270 w 224"/>
              <a:gd name="T53" fmla="*/ 9665288 h 287"/>
              <a:gd name="T54" fmla="*/ 14508039 w 224"/>
              <a:gd name="T55" fmla="*/ 9913205 h 287"/>
              <a:gd name="T56" fmla="*/ 14508039 w 224"/>
              <a:gd name="T57" fmla="*/ 10842646 h 287"/>
              <a:gd name="T58" fmla="*/ 14508039 w 224"/>
              <a:gd name="T59" fmla="*/ 11648128 h 287"/>
              <a:gd name="T60" fmla="*/ 15195577 w 224"/>
              <a:gd name="T61" fmla="*/ 11895796 h 287"/>
              <a:gd name="T62" fmla="*/ 15195577 w 224"/>
              <a:gd name="T63" fmla="*/ 12515340 h 287"/>
              <a:gd name="T64" fmla="*/ 14164270 w 224"/>
              <a:gd name="T65" fmla="*/ 12515340 h 287"/>
              <a:gd name="T66" fmla="*/ 13820501 w 224"/>
              <a:gd name="T67" fmla="*/ 12515340 h 287"/>
              <a:gd name="T68" fmla="*/ 13820501 w 224"/>
              <a:gd name="T69" fmla="*/ 11895796 h 287"/>
              <a:gd name="T70" fmla="*/ 13201665 w 224"/>
              <a:gd name="T71" fmla="*/ 12515340 h 287"/>
              <a:gd name="T72" fmla="*/ 12857896 w 224"/>
              <a:gd name="T73" fmla="*/ 12515340 h 287"/>
              <a:gd name="T74" fmla="*/ 11895291 w 224"/>
              <a:gd name="T75" fmla="*/ 11895796 h 287"/>
              <a:gd name="T76" fmla="*/ 11895291 w 224"/>
              <a:gd name="T77" fmla="*/ 11895796 h 287"/>
              <a:gd name="T78" fmla="*/ 11207754 w 224"/>
              <a:gd name="T79" fmla="*/ 12515340 h 287"/>
              <a:gd name="T80" fmla="*/ 11207754 w 224"/>
              <a:gd name="T81" fmla="*/ 11648128 h 287"/>
              <a:gd name="T82" fmla="*/ 10657619 w 224"/>
              <a:gd name="T83" fmla="*/ 11895796 h 287"/>
              <a:gd name="T84" fmla="*/ 9970081 w 224"/>
              <a:gd name="T85" fmla="*/ 12515340 h 287"/>
              <a:gd name="T86" fmla="*/ 9970081 w 224"/>
              <a:gd name="T87" fmla="*/ 13382802 h 287"/>
              <a:gd name="T88" fmla="*/ 10657619 w 224"/>
              <a:gd name="T89" fmla="*/ 13692698 h 287"/>
              <a:gd name="T90" fmla="*/ 10657619 w 224"/>
              <a:gd name="T91" fmla="*/ 14621890 h 287"/>
              <a:gd name="T92" fmla="*/ 9695014 w 224"/>
              <a:gd name="T93" fmla="*/ 14869807 h 287"/>
              <a:gd name="T94" fmla="*/ 9007476 w 224"/>
              <a:gd name="T95" fmla="*/ 15365393 h 287"/>
              <a:gd name="T96" fmla="*/ 9007476 w 224"/>
              <a:gd name="T97" fmla="*/ 15985186 h 287"/>
              <a:gd name="T98" fmla="*/ 8319677 w 224"/>
              <a:gd name="T99" fmla="*/ 16604730 h 287"/>
              <a:gd name="T100" fmla="*/ 8319677 w 224"/>
              <a:gd name="T101" fmla="*/ 17471943 h 287"/>
              <a:gd name="T102" fmla="*/ 7357071 w 224"/>
              <a:gd name="T103" fmla="*/ 17471943 h 287"/>
              <a:gd name="T104" fmla="*/ 6807199 w 224"/>
              <a:gd name="T105" fmla="*/ 16852398 h 287"/>
              <a:gd name="T106" fmla="*/ 6807199 w 224"/>
              <a:gd name="T107" fmla="*/ 16604730 h 287"/>
              <a:gd name="T108" fmla="*/ 6463430 w 224"/>
              <a:gd name="T109" fmla="*/ 14621890 h 287"/>
              <a:gd name="T110" fmla="*/ 7357071 w 224"/>
              <a:gd name="T111" fmla="*/ 10842646 h 287"/>
              <a:gd name="T112" fmla="*/ 5500825 w 224"/>
              <a:gd name="T113" fmla="*/ 7868634 h 287"/>
              <a:gd name="T114" fmla="*/ 1993911 w 224"/>
              <a:gd name="T115" fmla="*/ 1796653 h 287"/>
              <a:gd name="T116" fmla="*/ 0 w 224"/>
              <a:gd name="T117" fmla="*/ 1487006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9" name="Freeform 413"/>
          <p:cNvSpPr>
            <a:spLocks/>
          </p:cNvSpPr>
          <p:nvPr/>
        </p:nvSpPr>
        <p:spPr bwMode="auto">
          <a:xfrm>
            <a:off x="7837744" y="3205797"/>
            <a:ext cx="70537" cy="20478"/>
          </a:xfrm>
          <a:custGeom>
            <a:avLst/>
            <a:gdLst>
              <a:gd name="T0" fmla="*/ 5350561 w 178"/>
              <a:gd name="T1" fmla="*/ 3644971 h 56"/>
              <a:gd name="T2" fmla="*/ 6115006 w 178"/>
              <a:gd name="T3" fmla="*/ 3319431 h 56"/>
              <a:gd name="T4" fmla="*/ 5350561 w 178"/>
              <a:gd name="T5" fmla="*/ 3319431 h 56"/>
              <a:gd name="T6" fmla="*/ 3898254 w 178"/>
              <a:gd name="T7" fmla="*/ 2408380 h 56"/>
              <a:gd name="T8" fmla="*/ 2598836 w 178"/>
              <a:gd name="T9" fmla="*/ 2408380 h 56"/>
              <a:gd name="T10" fmla="*/ 1452307 w 178"/>
              <a:gd name="T11" fmla="*/ 2408380 h 56"/>
              <a:gd name="T12" fmla="*/ 382084 w 178"/>
              <a:gd name="T13" fmla="*/ 2408380 h 56"/>
              <a:gd name="T14" fmla="*/ 0 w 178"/>
              <a:gd name="T15" fmla="*/ 2082841 h 56"/>
              <a:gd name="T16" fmla="*/ 0 w 178"/>
              <a:gd name="T17" fmla="*/ 846250 h 56"/>
              <a:gd name="T18" fmla="*/ 1070223 w 178"/>
              <a:gd name="T19" fmla="*/ 846250 h 56"/>
              <a:gd name="T20" fmla="*/ 1070223 w 178"/>
              <a:gd name="T21" fmla="*/ 325540 h 56"/>
              <a:gd name="T22" fmla="*/ 1070223 w 178"/>
              <a:gd name="T23" fmla="*/ 0 h 56"/>
              <a:gd name="T24" fmla="*/ 1070223 w 178"/>
              <a:gd name="T25" fmla="*/ 325540 h 56"/>
              <a:gd name="T26" fmla="*/ 1070223 w 178"/>
              <a:gd name="T27" fmla="*/ 846250 h 56"/>
              <a:gd name="T28" fmla="*/ 2216752 w 178"/>
              <a:gd name="T29" fmla="*/ 846250 h 56"/>
              <a:gd name="T30" fmla="*/ 2598836 w 178"/>
              <a:gd name="T31" fmla="*/ 846250 h 56"/>
              <a:gd name="T32" fmla="*/ 2904614 w 178"/>
              <a:gd name="T33" fmla="*/ 325540 h 56"/>
              <a:gd name="T34" fmla="*/ 2904614 w 178"/>
              <a:gd name="T35" fmla="*/ 846250 h 56"/>
              <a:gd name="T36" fmla="*/ 2598836 w 178"/>
              <a:gd name="T37" fmla="*/ 1171534 h 56"/>
              <a:gd name="T38" fmla="*/ 2904614 w 178"/>
              <a:gd name="T39" fmla="*/ 1171534 h 56"/>
              <a:gd name="T40" fmla="*/ 3669059 w 178"/>
              <a:gd name="T41" fmla="*/ 1171534 h 56"/>
              <a:gd name="T42" fmla="*/ 3669059 w 178"/>
              <a:gd name="T43" fmla="*/ 1497074 h 56"/>
              <a:gd name="T44" fmla="*/ 4662699 w 178"/>
              <a:gd name="T45" fmla="*/ 1497074 h 56"/>
              <a:gd name="T46" fmla="*/ 6115006 w 178"/>
              <a:gd name="T47" fmla="*/ 1497074 h 56"/>
              <a:gd name="T48" fmla="*/ 7184952 w 178"/>
              <a:gd name="T49" fmla="*/ 1497074 h 56"/>
              <a:gd name="T50" fmla="*/ 7567313 w 178"/>
              <a:gd name="T51" fmla="*/ 1497074 h 56"/>
              <a:gd name="T52" fmla="*/ 7567313 w 178"/>
              <a:gd name="T53" fmla="*/ 2082841 h 56"/>
              <a:gd name="T54" fmla="*/ 8943037 w 178"/>
              <a:gd name="T55" fmla="*/ 2082841 h 56"/>
              <a:gd name="T56" fmla="*/ 9630899 w 178"/>
              <a:gd name="T57" fmla="*/ 2082841 h 56"/>
              <a:gd name="T58" fmla="*/ 10777704 w 178"/>
              <a:gd name="T59" fmla="*/ 1497074 h 56"/>
              <a:gd name="T60" fmla="*/ 10777704 w 178"/>
              <a:gd name="T61" fmla="*/ 2082841 h 56"/>
              <a:gd name="T62" fmla="*/ 10777704 w 178"/>
              <a:gd name="T63" fmla="*/ 2408380 h 56"/>
              <a:gd name="T64" fmla="*/ 11159789 w 178"/>
              <a:gd name="T65" fmla="*/ 3059204 h 56"/>
              <a:gd name="T66" fmla="*/ 11465567 w 178"/>
              <a:gd name="T67" fmla="*/ 2408380 h 56"/>
              <a:gd name="T68" fmla="*/ 12612096 w 178"/>
              <a:gd name="T69" fmla="*/ 2408380 h 56"/>
              <a:gd name="T70" fmla="*/ 13223651 w 178"/>
              <a:gd name="T71" fmla="*/ 2408380 h 56"/>
              <a:gd name="T72" fmla="*/ 13605736 w 178"/>
              <a:gd name="T73" fmla="*/ 2082841 h 56"/>
              <a:gd name="T74" fmla="*/ 13223651 w 178"/>
              <a:gd name="T75" fmla="*/ 2408380 h 56"/>
              <a:gd name="T76" fmla="*/ 13223651 w 178"/>
              <a:gd name="T77" fmla="*/ 3059204 h 56"/>
              <a:gd name="T78" fmla="*/ 13223651 w 178"/>
              <a:gd name="T79" fmla="*/ 3319431 h 56"/>
              <a:gd name="T80" fmla="*/ 11465567 w 178"/>
              <a:gd name="T81" fmla="*/ 3319431 h 56"/>
              <a:gd name="T82" fmla="*/ 11159789 w 178"/>
              <a:gd name="T83" fmla="*/ 3644971 h 56"/>
              <a:gd name="T84" fmla="*/ 10013260 w 178"/>
              <a:gd name="T85" fmla="*/ 3319431 h 56"/>
              <a:gd name="T86" fmla="*/ 5350561 w 178"/>
              <a:gd name="T87" fmla="*/ 3644971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8" h="56">
                <a:moveTo>
                  <a:pt x="70" y="56"/>
                </a:moveTo>
                <a:lnTo>
                  <a:pt x="80" y="51"/>
                </a:lnTo>
                <a:lnTo>
                  <a:pt x="70" y="51"/>
                </a:lnTo>
                <a:lnTo>
                  <a:pt x="51" y="37"/>
                </a:lnTo>
                <a:lnTo>
                  <a:pt x="34" y="37"/>
                </a:lnTo>
                <a:lnTo>
                  <a:pt x="19" y="37"/>
                </a:lnTo>
                <a:lnTo>
                  <a:pt x="5" y="37"/>
                </a:lnTo>
                <a:lnTo>
                  <a:pt x="0" y="32"/>
                </a:lnTo>
                <a:lnTo>
                  <a:pt x="0" y="13"/>
                </a:lnTo>
                <a:lnTo>
                  <a:pt x="14" y="13"/>
                </a:lnTo>
                <a:lnTo>
                  <a:pt x="14" y="5"/>
                </a:lnTo>
                <a:lnTo>
                  <a:pt x="14" y="0"/>
                </a:lnTo>
                <a:lnTo>
                  <a:pt x="14" y="5"/>
                </a:lnTo>
                <a:lnTo>
                  <a:pt x="14" y="13"/>
                </a:lnTo>
                <a:lnTo>
                  <a:pt x="29" y="13"/>
                </a:lnTo>
                <a:lnTo>
                  <a:pt x="34" y="13"/>
                </a:lnTo>
                <a:lnTo>
                  <a:pt x="38" y="5"/>
                </a:lnTo>
                <a:lnTo>
                  <a:pt x="38" y="13"/>
                </a:lnTo>
                <a:lnTo>
                  <a:pt x="34" y="18"/>
                </a:lnTo>
                <a:lnTo>
                  <a:pt x="38" y="18"/>
                </a:lnTo>
                <a:lnTo>
                  <a:pt x="48" y="18"/>
                </a:lnTo>
                <a:lnTo>
                  <a:pt x="48" y="23"/>
                </a:lnTo>
                <a:lnTo>
                  <a:pt x="61" y="23"/>
                </a:lnTo>
                <a:lnTo>
                  <a:pt x="80" y="23"/>
                </a:lnTo>
                <a:lnTo>
                  <a:pt x="94" y="23"/>
                </a:lnTo>
                <a:lnTo>
                  <a:pt x="99" y="23"/>
                </a:lnTo>
                <a:lnTo>
                  <a:pt x="99" y="32"/>
                </a:lnTo>
                <a:lnTo>
                  <a:pt x="117" y="32"/>
                </a:lnTo>
                <a:lnTo>
                  <a:pt x="126" y="32"/>
                </a:lnTo>
                <a:lnTo>
                  <a:pt x="141" y="23"/>
                </a:lnTo>
                <a:lnTo>
                  <a:pt x="141" y="32"/>
                </a:lnTo>
                <a:lnTo>
                  <a:pt x="141" y="37"/>
                </a:lnTo>
                <a:lnTo>
                  <a:pt x="146" y="47"/>
                </a:lnTo>
                <a:lnTo>
                  <a:pt x="150" y="37"/>
                </a:lnTo>
                <a:lnTo>
                  <a:pt x="165" y="37"/>
                </a:lnTo>
                <a:lnTo>
                  <a:pt x="173" y="37"/>
                </a:lnTo>
                <a:lnTo>
                  <a:pt x="178" y="32"/>
                </a:lnTo>
                <a:lnTo>
                  <a:pt x="173" y="37"/>
                </a:lnTo>
                <a:lnTo>
                  <a:pt x="173" y="47"/>
                </a:lnTo>
                <a:lnTo>
                  <a:pt x="173" y="51"/>
                </a:lnTo>
                <a:lnTo>
                  <a:pt x="150" y="51"/>
                </a:lnTo>
                <a:lnTo>
                  <a:pt x="146" y="56"/>
                </a:lnTo>
                <a:lnTo>
                  <a:pt x="131" y="51"/>
                </a:lnTo>
                <a:lnTo>
                  <a:pt x="7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0" name="Freeform 414"/>
          <p:cNvSpPr>
            <a:spLocks/>
          </p:cNvSpPr>
          <p:nvPr/>
        </p:nvSpPr>
        <p:spPr bwMode="auto">
          <a:xfrm>
            <a:off x="7755828" y="3028318"/>
            <a:ext cx="159279" cy="152451"/>
          </a:xfrm>
          <a:custGeom>
            <a:avLst/>
            <a:gdLst>
              <a:gd name="T0" fmla="*/ 2339303 w 411"/>
              <a:gd name="T1" fmla="*/ 8158067 h 418"/>
              <a:gd name="T2" fmla="*/ 4093780 w 411"/>
              <a:gd name="T3" fmla="*/ 4532344 h 418"/>
              <a:gd name="T4" fmla="*/ 7822010 w 411"/>
              <a:gd name="T5" fmla="*/ 3431574 h 418"/>
              <a:gd name="T6" fmla="*/ 10819411 w 411"/>
              <a:gd name="T7" fmla="*/ 3107908 h 418"/>
              <a:gd name="T8" fmla="*/ 13304988 w 411"/>
              <a:gd name="T9" fmla="*/ 2136655 h 418"/>
              <a:gd name="T10" fmla="*/ 20103621 w 411"/>
              <a:gd name="T11" fmla="*/ 906367 h 418"/>
              <a:gd name="T12" fmla="*/ 25220779 w 411"/>
              <a:gd name="T13" fmla="*/ 2460321 h 418"/>
              <a:gd name="T14" fmla="*/ 27340806 w 411"/>
              <a:gd name="T15" fmla="*/ 323666 h 418"/>
              <a:gd name="T16" fmla="*/ 28949009 w 411"/>
              <a:gd name="T17" fmla="*/ 0 h 418"/>
              <a:gd name="T18" fmla="*/ 28656731 w 411"/>
              <a:gd name="T19" fmla="*/ 2460321 h 418"/>
              <a:gd name="T20" fmla="*/ 27340806 w 411"/>
              <a:gd name="T21" fmla="*/ 4208678 h 418"/>
              <a:gd name="T22" fmla="*/ 22881476 w 411"/>
              <a:gd name="T23" fmla="*/ 3949643 h 418"/>
              <a:gd name="T24" fmla="*/ 21492548 w 411"/>
              <a:gd name="T25" fmla="*/ 4208678 h 418"/>
              <a:gd name="T26" fmla="*/ 19372521 w 411"/>
              <a:gd name="T27" fmla="*/ 3431574 h 418"/>
              <a:gd name="T28" fmla="*/ 17764318 w 411"/>
              <a:gd name="T29" fmla="*/ 4532344 h 418"/>
              <a:gd name="T30" fmla="*/ 16009841 w 411"/>
              <a:gd name="T31" fmla="*/ 5179677 h 418"/>
              <a:gd name="T32" fmla="*/ 17764318 w 411"/>
              <a:gd name="T33" fmla="*/ 6409964 h 418"/>
              <a:gd name="T34" fmla="*/ 18129868 w 411"/>
              <a:gd name="T35" fmla="*/ 7316332 h 418"/>
              <a:gd name="T36" fmla="*/ 16667668 w 411"/>
              <a:gd name="T37" fmla="*/ 6733631 h 418"/>
              <a:gd name="T38" fmla="*/ 16009841 w 411"/>
              <a:gd name="T39" fmla="*/ 7575366 h 418"/>
              <a:gd name="T40" fmla="*/ 17764318 w 411"/>
              <a:gd name="T41" fmla="*/ 8481988 h 418"/>
              <a:gd name="T42" fmla="*/ 16009841 w 411"/>
              <a:gd name="T43" fmla="*/ 7575366 h 418"/>
              <a:gd name="T44" fmla="*/ 14620643 w 411"/>
              <a:gd name="T45" fmla="*/ 7575366 h 418"/>
              <a:gd name="T46" fmla="*/ 15278741 w 411"/>
              <a:gd name="T47" fmla="*/ 8481988 h 418"/>
              <a:gd name="T48" fmla="*/ 16009841 w 411"/>
              <a:gd name="T49" fmla="*/ 9388355 h 418"/>
              <a:gd name="T50" fmla="*/ 14620643 w 411"/>
              <a:gd name="T51" fmla="*/ 8481988 h 418"/>
              <a:gd name="T52" fmla="*/ 13304988 w 411"/>
              <a:gd name="T53" fmla="*/ 7316332 h 418"/>
              <a:gd name="T54" fmla="*/ 12939438 w 411"/>
              <a:gd name="T55" fmla="*/ 5503597 h 418"/>
              <a:gd name="T56" fmla="*/ 11915790 w 411"/>
              <a:gd name="T57" fmla="*/ 5503597 h 418"/>
              <a:gd name="T58" fmla="*/ 10819411 w 411"/>
              <a:gd name="T59" fmla="*/ 7575366 h 418"/>
              <a:gd name="T60" fmla="*/ 11184961 w 411"/>
              <a:gd name="T61" fmla="*/ 8805654 h 418"/>
              <a:gd name="T62" fmla="*/ 12281340 w 411"/>
              <a:gd name="T63" fmla="*/ 10942309 h 418"/>
              <a:gd name="T64" fmla="*/ 13670538 w 411"/>
              <a:gd name="T65" fmla="*/ 13661665 h 418"/>
              <a:gd name="T66" fmla="*/ 13304988 w 411"/>
              <a:gd name="T67" fmla="*/ 12431377 h 418"/>
              <a:gd name="T68" fmla="*/ 12281340 w 411"/>
              <a:gd name="T69" fmla="*/ 13337998 h 418"/>
              <a:gd name="T70" fmla="*/ 12281340 w 411"/>
              <a:gd name="T71" fmla="*/ 14568032 h 418"/>
              <a:gd name="T72" fmla="*/ 11915790 w 411"/>
              <a:gd name="T73" fmla="*/ 15539285 h 418"/>
              <a:gd name="T74" fmla="*/ 13670538 w 411"/>
              <a:gd name="T75" fmla="*/ 15733433 h 418"/>
              <a:gd name="T76" fmla="*/ 15278741 w 411"/>
              <a:gd name="T77" fmla="*/ 16963721 h 418"/>
              <a:gd name="T78" fmla="*/ 16667668 w 411"/>
              <a:gd name="T79" fmla="*/ 17611308 h 418"/>
              <a:gd name="T80" fmla="*/ 17764318 w 411"/>
              <a:gd name="T81" fmla="*/ 18841341 h 418"/>
              <a:gd name="T82" fmla="*/ 17033218 w 411"/>
              <a:gd name="T83" fmla="*/ 20913365 h 418"/>
              <a:gd name="T84" fmla="*/ 15644291 w 411"/>
              <a:gd name="T85" fmla="*/ 19683077 h 418"/>
              <a:gd name="T86" fmla="*/ 14328366 w 411"/>
              <a:gd name="T87" fmla="*/ 19165262 h 418"/>
              <a:gd name="T88" fmla="*/ 13304988 w 411"/>
              <a:gd name="T89" fmla="*/ 20006743 h 418"/>
              <a:gd name="T90" fmla="*/ 14328366 w 411"/>
              <a:gd name="T91" fmla="*/ 21884618 h 418"/>
              <a:gd name="T92" fmla="*/ 14620643 w 411"/>
              <a:gd name="T93" fmla="*/ 21884618 h 418"/>
              <a:gd name="T94" fmla="*/ 13670538 w 411"/>
              <a:gd name="T95" fmla="*/ 23114651 h 418"/>
              <a:gd name="T96" fmla="*/ 13304988 w 411"/>
              <a:gd name="T97" fmla="*/ 21884618 h 418"/>
              <a:gd name="T98" fmla="*/ 11915790 w 411"/>
              <a:gd name="T99" fmla="*/ 23114651 h 418"/>
              <a:gd name="T100" fmla="*/ 12939438 w 411"/>
              <a:gd name="T101" fmla="*/ 24215421 h 418"/>
              <a:gd name="T102" fmla="*/ 11184961 w 411"/>
              <a:gd name="T103" fmla="*/ 26093041 h 418"/>
              <a:gd name="T104" fmla="*/ 8480108 w 411"/>
              <a:gd name="T105" fmla="*/ 24215421 h 418"/>
              <a:gd name="T106" fmla="*/ 6433083 w 411"/>
              <a:gd name="T107" fmla="*/ 23956387 h 418"/>
              <a:gd name="T108" fmla="*/ 6433083 w 411"/>
              <a:gd name="T109" fmla="*/ 21884618 h 418"/>
              <a:gd name="T110" fmla="*/ 5117158 w 411"/>
              <a:gd name="T111" fmla="*/ 20006743 h 418"/>
              <a:gd name="T112" fmla="*/ 8480108 w 411"/>
              <a:gd name="T113" fmla="*/ 17934974 h 418"/>
              <a:gd name="T114" fmla="*/ 13670538 w 411"/>
              <a:gd name="T115" fmla="*/ 18841341 h 418"/>
              <a:gd name="T116" fmla="*/ 10526863 w 411"/>
              <a:gd name="T117" fmla="*/ 16963721 h 418"/>
              <a:gd name="T118" fmla="*/ 5482707 w 411"/>
              <a:gd name="T119" fmla="*/ 16963721 h 418"/>
              <a:gd name="T120" fmla="*/ 3728230 w 411"/>
              <a:gd name="T121" fmla="*/ 14891952 h 418"/>
              <a:gd name="T122" fmla="*/ 4751878 w 411"/>
              <a:gd name="T123" fmla="*/ 13985331 h 418"/>
              <a:gd name="T124" fmla="*/ 2631851 w 411"/>
              <a:gd name="T125" fmla="*/ 13661665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1" name="Freeform 415"/>
          <p:cNvSpPr>
            <a:spLocks/>
          </p:cNvSpPr>
          <p:nvPr/>
        </p:nvSpPr>
        <p:spPr bwMode="auto">
          <a:xfrm>
            <a:off x="8049356" y="3208074"/>
            <a:ext cx="56888" cy="29580"/>
          </a:xfrm>
          <a:custGeom>
            <a:avLst/>
            <a:gdLst>
              <a:gd name="T0" fmla="*/ 7184579 w 151"/>
              <a:gd name="T1" fmla="*/ 1978513 h 83"/>
              <a:gd name="T2" fmla="*/ 7184579 w 151"/>
              <a:gd name="T3" fmla="*/ 2596658 h 83"/>
              <a:gd name="T4" fmla="*/ 8220673 w 151"/>
              <a:gd name="T5" fmla="*/ 3153138 h 83"/>
              <a:gd name="T6" fmla="*/ 7184579 w 151"/>
              <a:gd name="T7" fmla="*/ 3153138 h 83"/>
              <a:gd name="T8" fmla="*/ 7184579 w 151"/>
              <a:gd name="T9" fmla="*/ 3771532 h 83"/>
              <a:gd name="T10" fmla="*/ 6839215 w 151"/>
              <a:gd name="T11" fmla="*/ 3153138 h 83"/>
              <a:gd name="T12" fmla="*/ 6562713 w 151"/>
              <a:gd name="T13" fmla="*/ 3153138 h 83"/>
              <a:gd name="T14" fmla="*/ 5871984 w 151"/>
              <a:gd name="T15" fmla="*/ 3957026 h 83"/>
              <a:gd name="T16" fmla="*/ 4559389 w 151"/>
              <a:gd name="T17" fmla="*/ 4575171 h 83"/>
              <a:gd name="T18" fmla="*/ 3661284 w 151"/>
              <a:gd name="T19" fmla="*/ 4822578 h 83"/>
              <a:gd name="T20" fmla="*/ 3661284 w 151"/>
              <a:gd name="T21" fmla="*/ 5131651 h 83"/>
              <a:gd name="T22" fmla="*/ 3315919 w 151"/>
              <a:gd name="T23" fmla="*/ 5131651 h 83"/>
              <a:gd name="T24" fmla="*/ 3315919 w 151"/>
              <a:gd name="T25" fmla="*/ 4822578 h 83"/>
              <a:gd name="T26" fmla="*/ 2348689 w 151"/>
              <a:gd name="T27" fmla="*/ 4822578 h 83"/>
              <a:gd name="T28" fmla="*/ 1036356 w 151"/>
              <a:gd name="T29" fmla="*/ 4575171 h 83"/>
              <a:gd name="T30" fmla="*/ 1036356 w 151"/>
              <a:gd name="T31" fmla="*/ 3957026 h 83"/>
              <a:gd name="T32" fmla="*/ 345364 w 151"/>
              <a:gd name="T33" fmla="*/ 3771532 h 83"/>
              <a:gd name="T34" fmla="*/ 0 w 151"/>
              <a:gd name="T35" fmla="*/ 2844066 h 83"/>
              <a:gd name="T36" fmla="*/ 345364 w 151"/>
              <a:gd name="T37" fmla="*/ 2844066 h 83"/>
              <a:gd name="T38" fmla="*/ 1036356 w 151"/>
              <a:gd name="T39" fmla="*/ 2844066 h 83"/>
              <a:gd name="T40" fmla="*/ 2003324 w 151"/>
              <a:gd name="T41" fmla="*/ 2596658 h 83"/>
              <a:gd name="T42" fmla="*/ 2348689 w 151"/>
              <a:gd name="T43" fmla="*/ 2596658 h 83"/>
              <a:gd name="T44" fmla="*/ 2694316 w 151"/>
              <a:gd name="T45" fmla="*/ 2596658 h 83"/>
              <a:gd name="T46" fmla="*/ 3315919 w 151"/>
              <a:gd name="T47" fmla="*/ 2596658 h 83"/>
              <a:gd name="T48" fmla="*/ 3315919 w 151"/>
              <a:gd name="T49" fmla="*/ 1669440 h 83"/>
              <a:gd name="T50" fmla="*/ 3315919 w 151"/>
              <a:gd name="T51" fmla="*/ 1112960 h 83"/>
              <a:gd name="T52" fmla="*/ 4214025 w 151"/>
              <a:gd name="T53" fmla="*/ 1669440 h 83"/>
              <a:gd name="T54" fmla="*/ 5526620 w 151"/>
              <a:gd name="T55" fmla="*/ 1669440 h 83"/>
              <a:gd name="T56" fmla="*/ 6562713 w 151"/>
              <a:gd name="T57" fmla="*/ 1669440 h 83"/>
              <a:gd name="T58" fmla="*/ 7875308 w 151"/>
              <a:gd name="T59" fmla="*/ 803639 h 83"/>
              <a:gd name="T60" fmla="*/ 9049653 w 151"/>
              <a:gd name="T61" fmla="*/ 494566 h 83"/>
              <a:gd name="T62" fmla="*/ 10431373 w 151"/>
              <a:gd name="T63" fmla="*/ 0 h 83"/>
              <a:gd name="T64" fmla="*/ 9395017 w 151"/>
              <a:gd name="T65" fmla="*/ 803639 h 83"/>
              <a:gd name="T66" fmla="*/ 8773414 w 151"/>
              <a:gd name="T67" fmla="*/ 1112960 h 83"/>
              <a:gd name="T68" fmla="*/ 7184579 w 151"/>
              <a:gd name="T69" fmla="*/ 1978513 h 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1" h="83">
                <a:moveTo>
                  <a:pt x="104" y="32"/>
                </a:moveTo>
                <a:lnTo>
                  <a:pt x="104" y="42"/>
                </a:lnTo>
                <a:lnTo>
                  <a:pt x="119" y="51"/>
                </a:lnTo>
                <a:lnTo>
                  <a:pt x="104" y="51"/>
                </a:lnTo>
                <a:lnTo>
                  <a:pt x="104" y="61"/>
                </a:lnTo>
                <a:lnTo>
                  <a:pt x="99" y="51"/>
                </a:lnTo>
                <a:lnTo>
                  <a:pt x="95" y="51"/>
                </a:lnTo>
                <a:lnTo>
                  <a:pt x="85" y="64"/>
                </a:lnTo>
                <a:lnTo>
                  <a:pt x="66" y="74"/>
                </a:lnTo>
                <a:lnTo>
                  <a:pt x="53" y="78"/>
                </a:lnTo>
                <a:lnTo>
                  <a:pt x="53" y="83"/>
                </a:lnTo>
                <a:lnTo>
                  <a:pt x="48" y="83"/>
                </a:lnTo>
                <a:lnTo>
                  <a:pt x="48" y="78"/>
                </a:lnTo>
                <a:lnTo>
                  <a:pt x="34" y="78"/>
                </a:lnTo>
                <a:lnTo>
                  <a:pt x="15" y="74"/>
                </a:lnTo>
                <a:lnTo>
                  <a:pt x="15" y="64"/>
                </a:lnTo>
                <a:lnTo>
                  <a:pt x="5" y="61"/>
                </a:lnTo>
                <a:lnTo>
                  <a:pt x="0" y="46"/>
                </a:lnTo>
                <a:lnTo>
                  <a:pt x="5" y="46"/>
                </a:lnTo>
                <a:lnTo>
                  <a:pt x="15" y="46"/>
                </a:lnTo>
                <a:lnTo>
                  <a:pt x="29" y="42"/>
                </a:lnTo>
                <a:lnTo>
                  <a:pt x="34" y="42"/>
                </a:lnTo>
                <a:lnTo>
                  <a:pt x="39" y="42"/>
                </a:lnTo>
                <a:lnTo>
                  <a:pt x="48" y="42"/>
                </a:lnTo>
                <a:lnTo>
                  <a:pt x="48" y="27"/>
                </a:lnTo>
                <a:lnTo>
                  <a:pt x="48" y="18"/>
                </a:lnTo>
                <a:lnTo>
                  <a:pt x="61" y="27"/>
                </a:lnTo>
                <a:lnTo>
                  <a:pt x="80" y="27"/>
                </a:lnTo>
                <a:lnTo>
                  <a:pt x="95" y="27"/>
                </a:lnTo>
                <a:lnTo>
                  <a:pt x="114" y="13"/>
                </a:lnTo>
                <a:lnTo>
                  <a:pt x="131" y="8"/>
                </a:lnTo>
                <a:lnTo>
                  <a:pt x="151" y="0"/>
                </a:lnTo>
                <a:lnTo>
                  <a:pt x="136" y="13"/>
                </a:lnTo>
                <a:lnTo>
                  <a:pt x="127" y="18"/>
                </a:lnTo>
                <a:lnTo>
                  <a:pt x="104"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2" name="Freeform 416"/>
          <p:cNvSpPr>
            <a:spLocks/>
          </p:cNvSpPr>
          <p:nvPr/>
        </p:nvSpPr>
        <p:spPr bwMode="auto">
          <a:xfrm>
            <a:off x="7903729" y="3016939"/>
            <a:ext cx="457359" cy="184310"/>
          </a:xfrm>
          <a:custGeom>
            <a:avLst/>
            <a:gdLst>
              <a:gd name="T0" fmla="*/ 83124030 w 1192"/>
              <a:gd name="T1" fmla="*/ 27188230 h 506"/>
              <a:gd name="T2" fmla="*/ 81762552 w 1192"/>
              <a:gd name="T3" fmla="*/ 25444668 h 506"/>
              <a:gd name="T4" fmla="*/ 78394461 w 1192"/>
              <a:gd name="T5" fmla="*/ 25121673 h 506"/>
              <a:gd name="T6" fmla="*/ 75743246 w 1192"/>
              <a:gd name="T7" fmla="*/ 25444668 h 506"/>
              <a:gd name="T8" fmla="*/ 72661852 w 1192"/>
              <a:gd name="T9" fmla="*/ 26219500 h 506"/>
              <a:gd name="T10" fmla="*/ 65997678 w 1192"/>
              <a:gd name="T11" fmla="*/ 26865489 h 506"/>
              <a:gd name="T12" fmla="*/ 58545153 w 1192"/>
              <a:gd name="T13" fmla="*/ 28415407 h 506"/>
              <a:gd name="T14" fmla="*/ 51594281 w 1192"/>
              <a:gd name="T15" fmla="*/ 28415407 h 506"/>
              <a:gd name="T16" fmla="*/ 47581321 w 1192"/>
              <a:gd name="T17" fmla="*/ 28092412 h 506"/>
              <a:gd name="T18" fmla="*/ 47223150 w 1192"/>
              <a:gd name="T19" fmla="*/ 31127699 h 506"/>
              <a:gd name="T20" fmla="*/ 44929839 w 1192"/>
              <a:gd name="T21" fmla="*/ 32354621 h 506"/>
              <a:gd name="T22" fmla="*/ 43926800 w 1192"/>
              <a:gd name="T23" fmla="*/ 30481963 h 506"/>
              <a:gd name="T24" fmla="*/ 45145063 w 1192"/>
              <a:gd name="T25" fmla="*/ 28415407 h 506"/>
              <a:gd name="T26" fmla="*/ 43568361 w 1192"/>
              <a:gd name="T27" fmla="*/ 29061142 h 506"/>
              <a:gd name="T28" fmla="*/ 42493581 w 1192"/>
              <a:gd name="T29" fmla="*/ 29319335 h 506"/>
              <a:gd name="T30" fmla="*/ 40200537 w 1192"/>
              <a:gd name="T31" fmla="*/ 29061142 h 506"/>
              <a:gd name="T32" fmla="*/ 35900880 w 1192"/>
              <a:gd name="T33" fmla="*/ 30481963 h 506"/>
              <a:gd name="T34" fmla="*/ 34826100 w 1192"/>
              <a:gd name="T35" fmla="*/ 31127699 h 506"/>
              <a:gd name="T36" fmla="*/ 29810100 w 1192"/>
              <a:gd name="T37" fmla="*/ 31708886 h 506"/>
              <a:gd name="T38" fmla="*/ 21784181 w 1192"/>
              <a:gd name="T39" fmla="*/ 27511225 h 506"/>
              <a:gd name="T40" fmla="*/ 19706093 w 1192"/>
              <a:gd name="T41" fmla="*/ 30481963 h 506"/>
              <a:gd name="T42" fmla="*/ 16051572 w 1192"/>
              <a:gd name="T43" fmla="*/ 31385891 h 506"/>
              <a:gd name="T44" fmla="*/ 12397051 w 1192"/>
              <a:gd name="T45" fmla="*/ 29061142 h 506"/>
              <a:gd name="T46" fmla="*/ 8670788 w 1192"/>
              <a:gd name="T47" fmla="*/ 28092412 h 506"/>
              <a:gd name="T48" fmla="*/ 5589394 w 1192"/>
              <a:gd name="T49" fmla="*/ 27188230 h 506"/>
              <a:gd name="T50" fmla="*/ 5589394 w 1192"/>
              <a:gd name="T51" fmla="*/ 25121673 h 506"/>
              <a:gd name="T52" fmla="*/ 4657828 w 1192"/>
              <a:gd name="T53" fmla="*/ 22344833 h 506"/>
              <a:gd name="T54" fmla="*/ 1934873 w 1192"/>
              <a:gd name="T55" fmla="*/ 21182205 h 506"/>
              <a:gd name="T56" fmla="*/ 2937912 w 1192"/>
              <a:gd name="T57" fmla="*/ 19955282 h 506"/>
              <a:gd name="T58" fmla="*/ 2937912 w 1192"/>
              <a:gd name="T59" fmla="*/ 18082370 h 506"/>
              <a:gd name="T60" fmla="*/ 3654521 w 1192"/>
              <a:gd name="T61" fmla="*/ 16597255 h 506"/>
              <a:gd name="T62" fmla="*/ 2937912 w 1192"/>
              <a:gd name="T63" fmla="*/ 15370078 h 506"/>
              <a:gd name="T64" fmla="*/ 3296350 w 1192"/>
              <a:gd name="T65" fmla="*/ 13497166 h 506"/>
              <a:gd name="T66" fmla="*/ 1934873 w 1192"/>
              <a:gd name="T67" fmla="*/ 13497166 h 506"/>
              <a:gd name="T68" fmla="*/ 0 w 1192"/>
              <a:gd name="T69" fmla="*/ 12399339 h 506"/>
              <a:gd name="T70" fmla="*/ 1218263 w 1192"/>
              <a:gd name="T71" fmla="*/ 9622499 h 506"/>
              <a:gd name="T72" fmla="*/ 4371131 w 1192"/>
              <a:gd name="T73" fmla="*/ 8460125 h 506"/>
              <a:gd name="T74" fmla="*/ 6664174 w 1192"/>
              <a:gd name="T75" fmla="*/ 9364053 h 506"/>
              <a:gd name="T76" fmla="*/ 6950872 w 1192"/>
              <a:gd name="T77" fmla="*/ 8460125 h 506"/>
              <a:gd name="T78" fmla="*/ 10963832 w 1192"/>
              <a:gd name="T79" fmla="*/ 8782865 h 506"/>
              <a:gd name="T80" fmla="*/ 13758528 w 1192"/>
              <a:gd name="T81" fmla="*/ 8460125 h 506"/>
              <a:gd name="T82" fmla="*/ 15693133 w 1192"/>
              <a:gd name="T83" fmla="*/ 7232948 h 506"/>
              <a:gd name="T84" fmla="*/ 14976524 w 1192"/>
              <a:gd name="T85" fmla="*/ 6587213 h 506"/>
              <a:gd name="T86" fmla="*/ 13973485 w 1192"/>
              <a:gd name="T87" fmla="*/ 4197661 h 506"/>
              <a:gd name="T88" fmla="*/ 21426010 w 1192"/>
              <a:gd name="T89" fmla="*/ 5166391 h 506"/>
              <a:gd name="T90" fmla="*/ 25438702 w 1192"/>
              <a:gd name="T91" fmla="*/ 3293479 h 506"/>
              <a:gd name="T92" fmla="*/ 32103144 w 1192"/>
              <a:gd name="T93" fmla="*/ 322995 h 506"/>
              <a:gd name="T94" fmla="*/ 39197230 w 1192"/>
              <a:gd name="T95" fmla="*/ 904182 h 506"/>
              <a:gd name="T96" fmla="*/ 42493581 w 1192"/>
              <a:gd name="T97" fmla="*/ 2066557 h 506"/>
              <a:gd name="T98" fmla="*/ 46864712 w 1192"/>
              <a:gd name="T99" fmla="*/ 4197661 h 506"/>
              <a:gd name="T100" fmla="*/ 53313930 w 1192"/>
              <a:gd name="T101" fmla="*/ 5489386 h 506"/>
              <a:gd name="T102" fmla="*/ 60264801 w 1192"/>
              <a:gd name="T103" fmla="*/ 5166391 h 506"/>
              <a:gd name="T104" fmla="*/ 65997678 w 1192"/>
              <a:gd name="T105" fmla="*/ 5489386 h 506"/>
              <a:gd name="T106" fmla="*/ 73736633 w 1192"/>
              <a:gd name="T107" fmla="*/ 3293479 h 506"/>
              <a:gd name="T108" fmla="*/ 79469509 w 1192"/>
              <a:gd name="T109" fmla="*/ 5166391 h 506"/>
              <a:gd name="T110" fmla="*/ 80472548 w 1192"/>
              <a:gd name="T111" fmla="*/ 10203687 h 506"/>
              <a:gd name="T112" fmla="*/ 84485508 w 1192"/>
              <a:gd name="T113" fmla="*/ 12722334 h 506"/>
              <a:gd name="T114" fmla="*/ 82049250 w 1192"/>
              <a:gd name="T115" fmla="*/ 14788891 h 506"/>
              <a:gd name="T116" fmla="*/ 82765592 w 1192"/>
              <a:gd name="T117" fmla="*/ 18986552 h 506"/>
              <a:gd name="T118" fmla="*/ 83124030 w 1192"/>
              <a:gd name="T119" fmla="*/ 20859464 h 506"/>
              <a:gd name="T120" fmla="*/ 84127337 w 1192"/>
              <a:gd name="T121" fmla="*/ 22926021 h 506"/>
              <a:gd name="T122" fmla="*/ 85417074 w 1192"/>
              <a:gd name="T123" fmla="*/ 25121673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3" name="Freeform 417"/>
          <p:cNvSpPr>
            <a:spLocks/>
          </p:cNvSpPr>
          <p:nvPr/>
        </p:nvSpPr>
        <p:spPr bwMode="auto">
          <a:xfrm>
            <a:off x="7111884" y="2407126"/>
            <a:ext cx="188859" cy="343589"/>
          </a:xfrm>
          <a:custGeom>
            <a:avLst/>
            <a:gdLst>
              <a:gd name="T0" fmla="*/ 28723794 w 488"/>
              <a:gd name="T1" fmla="*/ 38871463 h 941"/>
              <a:gd name="T2" fmla="*/ 27630269 w 488"/>
              <a:gd name="T3" fmla="*/ 42181081 h 941"/>
              <a:gd name="T4" fmla="*/ 31129819 w 488"/>
              <a:gd name="T5" fmla="*/ 41856539 h 941"/>
              <a:gd name="T6" fmla="*/ 34920705 w 488"/>
              <a:gd name="T7" fmla="*/ 43738579 h 941"/>
              <a:gd name="T8" fmla="*/ 34920705 w 488"/>
              <a:gd name="T9" fmla="*/ 47372486 h 941"/>
              <a:gd name="T10" fmla="*/ 28723794 w 488"/>
              <a:gd name="T11" fmla="*/ 51331189 h 941"/>
              <a:gd name="T12" fmla="*/ 33171065 w 488"/>
              <a:gd name="T13" fmla="*/ 51655477 h 941"/>
              <a:gd name="T14" fmla="*/ 32077540 w 488"/>
              <a:gd name="T15" fmla="*/ 54640553 h 941"/>
              <a:gd name="T16" fmla="*/ 28723794 w 488"/>
              <a:gd name="T17" fmla="*/ 56198051 h 941"/>
              <a:gd name="T18" fmla="*/ 23912284 w 488"/>
              <a:gd name="T19" fmla="*/ 56522593 h 941"/>
              <a:gd name="T20" fmla="*/ 18080152 w 488"/>
              <a:gd name="T21" fmla="*/ 56522593 h 941"/>
              <a:gd name="T22" fmla="*/ 15747029 w 488"/>
              <a:gd name="T23" fmla="*/ 57431006 h 941"/>
              <a:gd name="T24" fmla="*/ 11300027 w 488"/>
              <a:gd name="T25" fmla="*/ 56847136 h 941"/>
              <a:gd name="T26" fmla="*/ 9550387 w 488"/>
              <a:gd name="T27" fmla="*/ 59832212 h 941"/>
              <a:gd name="T28" fmla="*/ 7582043 w 488"/>
              <a:gd name="T29" fmla="*/ 58923544 h 941"/>
              <a:gd name="T30" fmla="*/ 3134771 w 488"/>
              <a:gd name="T31" fmla="*/ 61065167 h 941"/>
              <a:gd name="T32" fmla="*/ 3134771 w 488"/>
              <a:gd name="T33" fmla="*/ 58599257 h 941"/>
              <a:gd name="T34" fmla="*/ 6196911 w 488"/>
              <a:gd name="T35" fmla="*/ 56198051 h 941"/>
              <a:gd name="T36" fmla="*/ 8311059 w 488"/>
              <a:gd name="T37" fmla="*/ 53797100 h 941"/>
              <a:gd name="T38" fmla="*/ 11300027 w 488"/>
              <a:gd name="T39" fmla="*/ 53537517 h 941"/>
              <a:gd name="T40" fmla="*/ 14361897 w 488"/>
              <a:gd name="T41" fmla="*/ 51655477 h 941"/>
              <a:gd name="T42" fmla="*/ 11300027 w 488"/>
              <a:gd name="T43" fmla="*/ 51331189 h 941"/>
              <a:gd name="T44" fmla="*/ 3863788 w 488"/>
              <a:gd name="T45" fmla="*/ 49254526 h 941"/>
              <a:gd name="T46" fmla="*/ 6196911 w 488"/>
              <a:gd name="T47" fmla="*/ 47048198 h 941"/>
              <a:gd name="T48" fmla="*/ 8675568 w 488"/>
              <a:gd name="T49" fmla="*/ 42829911 h 941"/>
              <a:gd name="T50" fmla="*/ 6196911 w 488"/>
              <a:gd name="T51" fmla="*/ 42181081 h 941"/>
              <a:gd name="T52" fmla="*/ 9550387 w 488"/>
              <a:gd name="T53" fmla="*/ 39779876 h 941"/>
              <a:gd name="T54" fmla="*/ 13414175 w 488"/>
              <a:gd name="T55" fmla="*/ 37703467 h 941"/>
              <a:gd name="T56" fmla="*/ 14361897 w 488"/>
              <a:gd name="T57" fmla="*/ 32836350 h 941"/>
              <a:gd name="T58" fmla="*/ 11008421 w 488"/>
              <a:gd name="T59" fmla="*/ 31278853 h 941"/>
              <a:gd name="T60" fmla="*/ 12393552 w 488"/>
              <a:gd name="T61" fmla="*/ 27969234 h 941"/>
              <a:gd name="T62" fmla="*/ 8675568 w 488"/>
              <a:gd name="T63" fmla="*/ 28618319 h 941"/>
              <a:gd name="T64" fmla="*/ 6561419 w 488"/>
              <a:gd name="T65" fmla="*/ 29202189 h 941"/>
              <a:gd name="T66" fmla="*/ 4228296 w 488"/>
              <a:gd name="T67" fmla="*/ 27320404 h 941"/>
              <a:gd name="T68" fmla="*/ 5832133 w 488"/>
              <a:gd name="T69" fmla="*/ 23426660 h 941"/>
              <a:gd name="T70" fmla="*/ 5832133 w 488"/>
              <a:gd name="T71" fmla="*/ 21025709 h 941"/>
              <a:gd name="T72" fmla="*/ 5176018 w 488"/>
              <a:gd name="T73" fmla="*/ 18819126 h 941"/>
              <a:gd name="T74" fmla="*/ 1749640 w 488"/>
              <a:gd name="T75" fmla="*/ 21349996 h 941"/>
              <a:gd name="T76" fmla="*/ 3134771 w 488"/>
              <a:gd name="T77" fmla="*/ 16742718 h 941"/>
              <a:gd name="T78" fmla="*/ 1749640 w 488"/>
              <a:gd name="T79" fmla="*/ 14860678 h 941"/>
              <a:gd name="T80" fmla="*/ 0 w 488"/>
              <a:gd name="T81" fmla="*/ 16418175 h 941"/>
              <a:gd name="T82" fmla="*/ 1749640 w 488"/>
              <a:gd name="T83" fmla="*/ 11875601 h 941"/>
              <a:gd name="T84" fmla="*/ 2478656 w 488"/>
              <a:gd name="T85" fmla="*/ 9474395 h 941"/>
              <a:gd name="T86" fmla="*/ 3134771 w 488"/>
              <a:gd name="T87" fmla="*/ 7008485 h 941"/>
              <a:gd name="T88" fmla="*/ 5176018 w 488"/>
              <a:gd name="T89" fmla="*/ 3050036 h 941"/>
              <a:gd name="T90" fmla="*/ 6561419 w 488"/>
              <a:gd name="T91" fmla="*/ 1297915 h 941"/>
              <a:gd name="T92" fmla="*/ 12029044 w 488"/>
              <a:gd name="T93" fmla="*/ 324542 h 941"/>
              <a:gd name="T94" fmla="*/ 13049667 w 488"/>
              <a:gd name="T95" fmla="*/ 2076664 h 941"/>
              <a:gd name="T96" fmla="*/ 8311059 w 488"/>
              <a:gd name="T97" fmla="*/ 7268068 h 941"/>
              <a:gd name="T98" fmla="*/ 12029044 w 488"/>
              <a:gd name="T99" fmla="*/ 7592610 h 941"/>
              <a:gd name="T100" fmla="*/ 17861447 w 488"/>
              <a:gd name="T101" fmla="*/ 7592610 h 941"/>
              <a:gd name="T102" fmla="*/ 17861447 w 488"/>
              <a:gd name="T103" fmla="*/ 11551059 h 941"/>
              <a:gd name="T104" fmla="*/ 16476045 w 488"/>
              <a:gd name="T105" fmla="*/ 14536135 h 941"/>
              <a:gd name="T106" fmla="*/ 13414175 w 488"/>
              <a:gd name="T107" fmla="*/ 17067005 h 941"/>
              <a:gd name="T108" fmla="*/ 14726405 w 488"/>
              <a:gd name="T109" fmla="*/ 18494839 h 941"/>
              <a:gd name="T110" fmla="*/ 12393552 w 488"/>
              <a:gd name="T111" fmla="*/ 19792753 h 941"/>
              <a:gd name="T112" fmla="*/ 11008421 w 488"/>
              <a:gd name="T113" fmla="*/ 20701166 h 941"/>
              <a:gd name="T114" fmla="*/ 14361897 w 488"/>
              <a:gd name="T115" fmla="*/ 20052336 h 941"/>
              <a:gd name="T116" fmla="*/ 17132160 w 488"/>
              <a:gd name="T117" fmla="*/ 21025709 h 941"/>
              <a:gd name="T118" fmla="*/ 20194300 w 488"/>
              <a:gd name="T119" fmla="*/ 24335327 h 941"/>
              <a:gd name="T120" fmla="*/ 21579431 w 488"/>
              <a:gd name="T121" fmla="*/ 29202189 h 941"/>
              <a:gd name="T122" fmla="*/ 25005809 w 488"/>
              <a:gd name="T123" fmla="*/ 32252225 h 941"/>
              <a:gd name="T124" fmla="*/ 26390941 w 488"/>
              <a:gd name="T125" fmla="*/ 37443884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4" name="Freeform 418"/>
          <p:cNvSpPr>
            <a:spLocks/>
          </p:cNvSpPr>
          <p:nvPr/>
        </p:nvSpPr>
        <p:spPr bwMode="auto">
          <a:xfrm>
            <a:off x="7726247" y="2882690"/>
            <a:ext cx="97843" cy="125148"/>
          </a:xfrm>
          <a:custGeom>
            <a:avLst/>
            <a:gdLst>
              <a:gd name="T0" fmla="*/ 15962254 w 254"/>
              <a:gd name="T1" fmla="*/ 13381559 h 329"/>
              <a:gd name="T2" fmla="*/ 18345816 w 254"/>
              <a:gd name="T3" fmla="*/ 18452555 h 329"/>
              <a:gd name="T4" fmla="*/ 16251163 w 254"/>
              <a:gd name="T5" fmla="*/ 20706213 h 329"/>
              <a:gd name="T6" fmla="*/ 15962254 w 254"/>
              <a:gd name="T7" fmla="*/ 23171384 h 329"/>
              <a:gd name="T8" fmla="*/ 14373393 w 254"/>
              <a:gd name="T9" fmla="*/ 23171384 h 329"/>
              <a:gd name="T10" fmla="*/ 13073171 w 254"/>
              <a:gd name="T11" fmla="*/ 22678297 h 329"/>
              <a:gd name="T12" fmla="*/ 11773217 w 254"/>
              <a:gd name="T13" fmla="*/ 20776806 h 329"/>
              <a:gd name="T14" fmla="*/ 10617584 w 254"/>
              <a:gd name="T15" fmla="*/ 19649977 h 329"/>
              <a:gd name="T16" fmla="*/ 6933801 w 254"/>
              <a:gd name="T17" fmla="*/ 20072471 h 329"/>
              <a:gd name="T18" fmla="*/ 5994781 w 254"/>
              <a:gd name="T19" fmla="*/ 19368137 h 329"/>
              <a:gd name="T20" fmla="*/ 4983737 w 254"/>
              <a:gd name="T21" fmla="*/ 18452555 h 329"/>
              <a:gd name="T22" fmla="*/ 3611489 w 254"/>
              <a:gd name="T23" fmla="*/ 18452555 h 329"/>
              <a:gd name="T24" fmla="*/ 2600175 w 254"/>
              <a:gd name="T25" fmla="*/ 16903232 h 329"/>
              <a:gd name="T26" fmla="*/ 1733450 w 254"/>
              <a:gd name="T27" fmla="*/ 16551064 h 329"/>
              <a:gd name="T28" fmla="*/ 2600175 w 254"/>
              <a:gd name="T29" fmla="*/ 15564890 h 329"/>
              <a:gd name="T30" fmla="*/ 1733450 w 254"/>
              <a:gd name="T31" fmla="*/ 14085894 h 329"/>
              <a:gd name="T32" fmla="*/ 2600175 w 254"/>
              <a:gd name="T33" fmla="*/ 13381559 h 329"/>
              <a:gd name="T34" fmla="*/ 2961378 w 254"/>
              <a:gd name="T35" fmla="*/ 13099985 h 329"/>
              <a:gd name="T36" fmla="*/ 2311267 w 254"/>
              <a:gd name="T37" fmla="*/ 11761643 h 329"/>
              <a:gd name="T38" fmla="*/ 1372248 w 254"/>
              <a:gd name="T39" fmla="*/ 11057574 h 329"/>
              <a:gd name="T40" fmla="*/ 1372248 w 254"/>
              <a:gd name="T41" fmla="*/ 9789825 h 329"/>
              <a:gd name="T42" fmla="*/ 2311267 w 254"/>
              <a:gd name="T43" fmla="*/ 8662730 h 329"/>
              <a:gd name="T44" fmla="*/ 1372248 w 254"/>
              <a:gd name="T45" fmla="*/ 7606494 h 329"/>
              <a:gd name="T46" fmla="*/ 1372248 w 254"/>
              <a:gd name="T47" fmla="*/ 7606494 h 329"/>
              <a:gd name="T48" fmla="*/ 650111 w 254"/>
              <a:gd name="T49" fmla="*/ 6338745 h 329"/>
              <a:gd name="T50" fmla="*/ 1733450 w 254"/>
              <a:gd name="T51" fmla="*/ 5634411 h 329"/>
              <a:gd name="T52" fmla="*/ 2600175 w 254"/>
              <a:gd name="T53" fmla="*/ 5634411 h 329"/>
              <a:gd name="T54" fmla="*/ 1733450 w 254"/>
              <a:gd name="T55" fmla="*/ 5423163 h 329"/>
              <a:gd name="T56" fmla="*/ 288908 w 254"/>
              <a:gd name="T57" fmla="*/ 4859749 h 329"/>
              <a:gd name="T58" fmla="*/ 650111 w 254"/>
              <a:gd name="T59" fmla="*/ 4155414 h 329"/>
              <a:gd name="T60" fmla="*/ 288908 w 254"/>
              <a:gd name="T61" fmla="*/ 3169240 h 329"/>
              <a:gd name="T62" fmla="*/ 0 w 254"/>
              <a:gd name="T63" fmla="*/ 1831164 h 329"/>
              <a:gd name="T64" fmla="*/ 6355984 w 254"/>
              <a:gd name="T65" fmla="*/ 0 h 329"/>
              <a:gd name="T66" fmla="*/ 8306048 w 254"/>
              <a:gd name="T67" fmla="*/ 2183331 h 329"/>
              <a:gd name="T68" fmla="*/ 8667251 w 254"/>
              <a:gd name="T69" fmla="*/ 3451080 h 329"/>
              <a:gd name="T70" fmla="*/ 11050812 w 254"/>
              <a:gd name="T71" fmla="*/ 5634411 h 329"/>
              <a:gd name="T72" fmla="*/ 11628629 w 254"/>
              <a:gd name="T73" fmla="*/ 6690912 h 329"/>
              <a:gd name="T74" fmla="*/ 11989832 w 254"/>
              <a:gd name="T75" fmla="*/ 7606494 h 329"/>
              <a:gd name="T76" fmla="*/ 11050812 w 254"/>
              <a:gd name="T77" fmla="*/ 8662730 h 329"/>
              <a:gd name="T78" fmla="*/ 12639943 w 254"/>
              <a:gd name="T79" fmla="*/ 8944570 h 329"/>
              <a:gd name="T80" fmla="*/ 15095529 w 254"/>
              <a:gd name="T81" fmla="*/ 10141992 h 329"/>
              <a:gd name="T82" fmla="*/ 15962254 w 254"/>
              <a:gd name="T83" fmla="*/ 8944570 h 329"/>
              <a:gd name="T84" fmla="*/ 16612365 w 254"/>
              <a:gd name="T85" fmla="*/ 9789825 h 329"/>
              <a:gd name="T86" fmla="*/ 17334502 w 254"/>
              <a:gd name="T87" fmla="*/ 11761643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5" name="Freeform 419"/>
          <p:cNvSpPr>
            <a:spLocks/>
          </p:cNvSpPr>
          <p:nvPr/>
        </p:nvSpPr>
        <p:spPr bwMode="auto">
          <a:xfrm>
            <a:off x="7753552" y="2975980"/>
            <a:ext cx="38683" cy="45508"/>
          </a:xfrm>
          <a:custGeom>
            <a:avLst/>
            <a:gdLst>
              <a:gd name="T0" fmla="*/ 2213283 w 101"/>
              <a:gd name="T1" fmla="*/ 2065587 h 121"/>
              <a:gd name="T2" fmla="*/ 3141564 w 101"/>
              <a:gd name="T3" fmla="*/ 1239300 h 121"/>
              <a:gd name="T4" fmla="*/ 2927530 w 101"/>
              <a:gd name="T5" fmla="*/ 275517 h 121"/>
              <a:gd name="T6" fmla="*/ 4926512 w 101"/>
              <a:gd name="T7" fmla="*/ 1170552 h 121"/>
              <a:gd name="T8" fmla="*/ 5783448 w 101"/>
              <a:gd name="T9" fmla="*/ 1790070 h 121"/>
              <a:gd name="T10" fmla="*/ 4212533 w 101"/>
              <a:gd name="T11" fmla="*/ 688529 h 121"/>
              <a:gd name="T12" fmla="*/ 3784199 w 101"/>
              <a:gd name="T13" fmla="*/ 0 h 121"/>
              <a:gd name="T14" fmla="*/ 6354739 w 101"/>
              <a:gd name="T15" fmla="*/ 2272093 h 121"/>
              <a:gd name="T16" fmla="*/ 6997107 w 101"/>
              <a:gd name="T17" fmla="*/ 3098380 h 121"/>
              <a:gd name="T18" fmla="*/ 7211407 w 101"/>
              <a:gd name="T19" fmla="*/ 4957461 h 121"/>
              <a:gd name="T20" fmla="*/ 6925762 w 101"/>
              <a:gd name="T21" fmla="*/ 6127750 h 121"/>
              <a:gd name="T22" fmla="*/ 6568772 w 101"/>
              <a:gd name="T23" fmla="*/ 6127750 h 121"/>
              <a:gd name="T24" fmla="*/ 5997482 w 101"/>
              <a:gd name="T25" fmla="*/ 6403267 h 121"/>
              <a:gd name="T26" fmla="*/ 5997482 w 101"/>
              <a:gd name="T27" fmla="*/ 6747531 h 121"/>
              <a:gd name="T28" fmla="*/ 5640492 w 101"/>
              <a:gd name="T29" fmla="*/ 6747531 h 121"/>
              <a:gd name="T30" fmla="*/ 5640492 w 101"/>
              <a:gd name="T31" fmla="*/ 6403267 h 121"/>
              <a:gd name="T32" fmla="*/ 5283502 w 101"/>
              <a:gd name="T33" fmla="*/ 6403267 h 121"/>
              <a:gd name="T34" fmla="*/ 4641134 w 101"/>
              <a:gd name="T35" fmla="*/ 6403267 h 121"/>
              <a:gd name="T36" fmla="*/ 4283877 w 101"/>
              <a:gd name="T37" fmla="*/ 6747531 h 121"/>
              <a:gd name="T38" fmla="*/ 3641510 w 101"/>
              <a:gd name="T39" fmla="*/ 6747531 h 121"/>
              <a:gd name="T40" fmla="*/ 3641510 w 101"/>
              <a:gd name="T41" fmla="*/ 7367050 h 121"/>
              <a:gd name="T42" fmla="*/ 3641510 w 101"/>
              <a:gd name="T43" fmla="*/ 7711314 h 121"/>
              <a:gd name="T44" fmla="*/ 3284520 w 101"/>
              <a:gd name="T45" fmla="*/ 8331095 h 121"/>
              <a:gd name="T46" fmla="*/ 2998874 w 101"/>
              <a:gd name="T47" fmla="*/ 8331095 h 121"/>
              <a:gd name="T48" fmla="*/ 2998874 w 101"/>
              <a:gd name="T49" fmla="*/ 7711314 h 121"/>
              <a:gd name="T50" fmla="*/ 1356615 w 101"/>
              <a:gd name="T51" fmla="*/ 5439221 h 121"/>
              <a:gd name="T52" fmla="*/ 713980 w 101"/>
              <a:gd name="T53" fmla="*/ 4613196 h 121"/>
              <a:gd name="T54" fmla="*/ 713980 w 101"/>
              <a:gd name="T55" fmla="*/ 3993415 h 121"/>
              <a:gd name="T56" fmla="*/ 713980 w 101"/>
              <a:gd name="T57" fmla="*/ 3373634 h 121"/>
              <a:gd name="T58" fmla="*/ 0 w 101"/>
              <a:gd name="T59" fmla="*/ 3373634 h 121"/>
              <a:gd name="T60" fmla="*/ 0 w 101"/>
              <a:gd name="T61" fmla="*/ 3029370 h 121"/>
              <a:gd name="T62" fmla="*/ 713980 w 101"/>
              <a:gd name="T63" fmla="*/ 3029370 h 121"/>
              <a:gd name="T64" fmla="*/ 999625 w 101"/>
              <a:gd name="T65" fmla="*/ 3029370 h 121"/>
              <a:gd name="T66" fmla="*/ 1356615 w 101"/>
              <a:gd name="T67" fmla="*/ 3029370 h 121"/>
              <a:gd name="T68" fmla="*/ 1356615 w 101"/>
              <a:gd name="T69" fmla="*/ 2409851 h 121"/>
              <a:gd name="T70" fmla="*/ 1927905 w 101"/>
              <a:gd name="T71" fmla="*/ 2409851 h 121"/>
              <a:gd name="T72" fmla="*/ 2213283 w 101"/>
              <a:gd name="T73" fmla="*/ 2065587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6" name="Freeform 420"/>
          <p:cNvSpPr>
            <a:spLocks/>
          </p:cNvSpPr>
          <p:nvPr/>
        </p:nvSpPr>
        <p:spPr bwMode="auto">
          <a:xfrm>
            <a:off x="7899179" y="3016939"/>
            <a:ext cx="77364" cy="59162"/>
          </a:xfrm>
          <a:custGeom>
            <a:avLst/>
            <a:gdLst>
              <a:gd name="T0" fmla="*/ 9458502 w 197"/>
              <a:gd name="T1" fmla="*/ 0 h 163"/>
              <a:gd name="T2" fmla="*/ 9833861 w 197"/>
              <a:gd name="T3" fmla="*/ 897668 h 163"/>
              <a:gd name="T4" fmla="*/ 9833861 w 197"/>
              <a:gd name="T5" fmla="*/ 1218246 h 163"/>
              <a:gd name="T6" fmla="*/ 9833861 w 197"/>
              <a:gd name="T7" fmla="*/ 2051849 h 163"/>
              <a:gd name="T8" fmla="*/ 11185154 w 197"/>
              <a:gd name="T9" fmla="*/ 2949517 h 163"/>
              <a:gd name="T10" fmla="*/ 13361963 w 197"/>
              <a:gd name="T11" fmla="*/ 3590672 h 163"/>
              <a:gd name="T12" fmla="*/ 14412969 w 197"/>
              <a:gd name="T13" fmla="*/ 4167762 h 163"/>
              <a:gd name="T14" fmla="*/ 14788328 w 197"/>
              <a:gd name="T15" fmla="*/ 4167762 h 163"/>
              <a:gd name="T16" fmla="*/ 14412969 w 197"/>
              <a:gd name="T17" fmla="*/ 5450326 h 163"/>
              <a:gd name="T18" fmla="*/ 13361963 w 197"/>
              <a:gd name="T19" fmla="*/ 5963351 h 163"/>
              <a:gd name="T20" fmla="*/ 12236160 w 197"/>
              <a:gd name="T21" fmla="*/ 5963351 h 163"/>
              <a:gd name="T22" fmla="*/ 10209221 w 197"/>
              <a:gd name="T23" fmla="*/ 5129748 h 163"/>
              <a:gd name="T24" fmla="*/ 9833861 w 197"/>
              <a:gd name="T25" fmla="*/ 5450326 h 163"/>
              <a:gd name="T26" fmla="*/ 9458502 w 197"/>
              <a:gd name="T27" fmla="*/ 5963351 h 163"/>
              <a:gd name="T28" fmla="*/ 6981406 w 197"/>
              <a:gd name="T29" fmla="*/ 5450326 h 163"/>
              <a:gd name="T30" fmla="*/ 6230688 w 197"/>
              <a:gd name="T31" fmla="*/ 6540442 h 163"/>
              <a:gd name="T32" fmla="*/ 5855329 w 197"/>
              <a:gd name="T33" fmla="*/ 7181597 h 163"/>
              <a:gd name="T34" fmla="*/ 4203748 w 197"/>
              <a:gd name="T35" fmla="*/ 8079265 h 163"/>
              <a:gd name="T36" fmla="*/ 2777384 w 197"/>
              <a:gd name="T37" fmla="*/ 8720420 h 163"/>
              <a:gd name="T38" fmla="*/ 2402298 w 197"/>
              <a:gd name="T39" fmla="*/ 9297510 h 163"/>
              <a:gd name="T40" fmla="*/ 1651580 w 197"/>
              <a:gd name="T41" fmla="*/ 9554023 h 163"/>
              <a:gd name="T42" fmla="*/ 1351293 w 197"/>
              <a:gd name="T43" fmla="*/ 10451691 h 163"/>
              <a:gd name="T44" fmla="*/ 375359 w 197"/>
              <a:gd name="T45" fmla="*/ 10451691 h 163"/>
              <a:gd name="T46" fmla="*/ 975934 w 197"/>
              <a:gd name="T47" fmla="*/ 10131113 h 163"/>
              <a:gd name="T48" fmla="*/ 975934 w 197"/>
              <a:gd name="T49" fmla="*/ 9554023 h 163"/>
              <a:gd name="T50" fmla="*/ 975934 w 197"/>
              <a:gd name="T51" fmla="*/ 9297510 h 163"/>
              <a:gd name="T52" fmla="*/ 2402298 w 197"/>
              <a:gd name="T53" fmla="*/ 8399842 h 163"/>
              <a:gd name="T54" fmla="*/ 2402298 w 197"/>
              <a:gd name="T55" fmla="*/ 8079265 h 163"/>
              <a:gd name="T56" fmla="*/ 1651580 w 197"/>
              <a:gd name="T57" fmla="*/ 7502174 h 163"/>
              <a:gd name="T58" fmla="*/ 375359 w 197"/>
              <a:gd name="T59" fmla="*/ 7502174 h 163"/>
              <a:gd name="T60" fmla="*/ 0 w 197"/>
              <a:gd name="T61" fmla="*/ 7181597 h 163"/>
              <a:gd name="T62" fmla="*/ 975934 w 197"/>
              <a:gd name="T63" fmla="*/ 5963351 h 163"/>
              <a:gd name="T64" fmla="*/ 1351293 w 197"/>
              <a:gd name="T65" fmla="*/ 4488340 h 163"/>
              <a:gd name="T66" fmla="*/ 2777384 w 197"/>
              <a:gd name="T67" fmla="*/ 2949517 h 163"/>
              <a:gd name="T68" fmla="*/ 2777384 w 197"/>
              <a:gd name="T69" fmla="*/ 2372426 h 163"/>
              <a:gd name="T70" fmla="*/ 1651580 w 197"/>
              <a:gd name="T71" fmla="*/ 2051849 h 163"/>
              <a:gd name="T72" fmla="*/ 1351293 w 197"/>
              <a:gd name="T73" fmla="*/ 2051849 h 163"/>
              <a:gd name="T74" fmla="*/ 2777384 w 197"/>
              <a:gd name="T75" fmla="*/ 897668 h 163"/>
              <a:gd name="T76" fmla="*/ 3828389 w 197"/>
              <a:gd name="T77" fmla="*/ 0 h 163"/>
              <a:gd name="T78" fmla="*/ 5254754 w 197"/>
              <a:gd name="T79" fmla="*/ 0 h 163"/>
              <a:gd name="T80" fmla="*/ 6230688 w 197"/>
              <a:gd name="T81" fmla="*/ 0 h 163"/>
              <a:gd name="T82" fmla="*/ 9458502 w 197"/>
              <a:gd name="T83" fmla="*/ 0 h 163"/>
              <a:gd name="T84" fmla="*/ 9458502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7" name="Freeform 156"/>
          <p:cNvSpPr>
            <a:spLocks noChangeAspect="1"/>
          </p:cNvSpPr>
          <p:nvPr/>
        </p:nvSpPr>
        <p:spPr bwMode="auto">
          <a:xfrm>
            <a:off x="11944867" y="2202340"/>
            <a:ext cx="79640" cy="25030"/>
          </a:xfrm>
          <a:custGeom>
            <a:avLst/>
            <a:gdLst>
              <a:gd name="T0" fmla="*/ 0 w 107"/>
              <a:gd name="T1" fmla="*/ 2800430 h 33"/>
              <a:gd name="T2" fmla="*/ 17527270 w 107"/>
              <a:gd name="T3" fmla="*/ 0 h 33"/>
              <a:gd name="T4" fmla="*/ 28852775 w 107"/>
              <a:gd name="T5" fmla="*/ 4480582 h 33"/>
              <a:gd name="T6" fmla="*/ 22920516 w 107"/>
              <a:gd name="T7" fmla="*/ 9241102 h 33"/>
              <a:gd name="T8" fmla="*/ 0 w 107"/>
              <a:gd name="T9" fmla="*/ 280043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3">
                <a:moveTo>
                  <a:pt x="0" y="10"/>
                </a:moveTo>
                <a:lnTo>
                  <a:pt x="65" y="0"/>
                </a:lnTo>
                <a:lnTo>
                  <a:pt x="107" y="16"/>
                </a:lnTo>
                <a:lnTo>
                  <a:pt x="85" y="33"/>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9" name="Rectangle 228"/>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235" name="Rectangle 234"/>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238" name="Rectangle 237"/>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242" name="Rectangle 241"/>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243" name="Rectangle 242"/>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2345865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2003</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E-commerce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29"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31"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mpd="sng">
            <a:solidFill>
              <a:schemeClr val="bg1"/>
            </a:solidFill>
            <a:prstDash val="solid"/>
            <a:round/>
            <a:headEnd/>
            <a:tailEnd/>
          </a:ln>
        </p:spPr>
        <p:txBody>
          <a:bodyPr/>
          <a:lstStyle/>
          <a:p>
            <a:endParaRPr lang="en-GB"/>
          </a:p>
        </p:txBody>
      </p:sp>
      <p:sp>
        <p:nvSpPr>
          <p:cNvPr id="32"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mpd="sng">
            <a:solidFill>
              <a:schemeClr val="bg1"/>
            </a:solidFill>
            <a:prstDash val="solid"/>
            <a:round/>
            <a:headEnd/>
            <a:tailEnd/>
          </a:ln>
        </p:spPr>
        <p:txBody>
          <a:bodyPr/>
          <a:lstStyle/>
          <a:p>
            <a:endParaRPr lang="en-GB"/>
          </a:p>
        </p:txBody>
      </p:sp>
      <p:sp>
        <p:nvSpPr>
          <p:cNvPr id="33"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5"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6"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1"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2"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endParaRPr lang="en-GB"/>
          </a:p>
        </p:txBody>
      </p:sp>
      <p:sp>
        <p:nvSpPr>
          <p:cNvPr id="44"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5"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6"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7"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8"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9"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0"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1"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2"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3"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endParaRPr lang="en-GB"/>
          </a:p>
        </p:txBody>
      </p:sp>
      <p:sp>
        <p:nvSpPr>
          <p:cNvPr id="54"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5"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6"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endParaRPr lang="en-GB"/>
          </a:p>
        </p:txBody>
      </p:sp>
      <p:sp>
        <p:nvSpPr>
          <p:cNvPr id="57"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8"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9"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endParaRPr lang="en-GB"/>
          </a:p>
        </p:txBody>
      </p:sp>
      <p:sp>
        <p:nvSpPr>
          <p:cNvPr id="60"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endParaRPr lang="en-GB"/>
          </a:p>
        </p:txBody>
      </p:sp>
      <p:sp>
        <p:nvSpPr>
          <p:cNvPr id="61"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endParaRPr lang="en-GB"/>
          </a:p>
        </p:txBody>
      </p:sp>
      <p:sp>
        <p:nvSpPr>
          <p:cNvPr id="62"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63"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endParaRPr lang="en-GB"/>
          </a:p>
        </p:txBody>
      </p:sp>
      <p:sp>
        <p:nvSpPr>
          <p:cNvPr id="65"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66"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7"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8"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9"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0"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71"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72"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3"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endParaRPr lang="en-GB"/>
          </a:p>
        </p:txBody>
      </p:sp>
      <p:sp>
        <p:nvSpPr>
          <p:cNvPr id="74"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75"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6"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7"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78"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9"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80"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81"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2"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3"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4"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85"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6"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7"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8"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9"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0"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5" name="Rectangle 94"/>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3"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6" name="Rectangle 5"/>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 name="Straight Connector 7"/>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29" name="Rectangle 128"/>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Price comparison search engine covering most consumer product categories</a:t>
            </a:r>
          </a:p>
          <a:p>
            <a:pPr>
              <a:spcBef>
                <a:spcPts val="600"/>
              </a:spcBef>
              <a:buClr>
                <a:srgbClr val="CCA876"/>
              </a:buClr>
            </a:pPr>
            <a:endParaRPr lang="de-DE" sz="1100" dirty="0" smtClean="0">
              <a:solidFill>
                <a:srgbClr val="CCA876"/>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Market position</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One of the largest </a:t>
            </a:r>
            <a:r>
              <a:rPr lang="en-GB" sz="1100" dirty="0">
                <a:solidFill>
                  <a:srgbClr val="4B4B4B"/>
                </a:solidFill>
                <a:latin typeface="Montserrat Light" panose="00000400000000000000" pitchFamily="50" charset="0"/>
              </a:rPr>
              <a:t>database of prices, goods and services in Russia</a:t>
            </a:r>
            <a:endParaRPr lang="de-DE" sz="1100" dirty="0" smtClean="0">
              <a:solidFill>
                <a:srgbClr val="4B4B4B"/>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More than 500 site partners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Includes more than 1,200 consumer categories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More than 200 new product models added daily to the site</a:t>
            </a:r>
          </a:p>
        </p:txBody>
      </p:sp>
      <p:sp>
        <p:nvSpPr>
          <p:cNvPr id="92" name="Rectangle 91"/>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223578" y="1315917"/>
            <a:ext cx="1647825" cy="466725"/>
          </a:xfrm>
          <a:prstGeom prst="rect">
            <a:avLst/>
          </a:prstGeom>
        </p:spPr>
      </p:pic>
      <p:sp>
        <p:nvSpPr>
          <p:cNvPr id="96" name="Rectangle 95"/>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97" name="Rectangle 96"/>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98" name="Rectangle 97"/>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99" name="Rectangle 98"/>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100" name="Rectangle 99"/>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3191983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129" name="Rectangle 128"/>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Price comparison search engine covering most consumer product categories</a:t>
            </a:r>
          </a:p>
          <a:p>
            <a:pPr marL="174625" indent="-174625">
              <a:spcBef>
                <a:spcPts val="600"/>
              </a:spcBef>
              <a:buClr>
                <a:srgbClr val="CCA876"/>
              </a:buClr>
              <a:buFont typeface="Arial" panose="020B0604020202020204" pitchFamily="34" charset="0"/>
              <a:buChar char="•"/>
            </a:pPr>
            <a:endParaRPr lang="en-GB" sz="1100" dirty="0" smtClean="0">
              <a:solidFill>
                <a:srgbClr val="4B4B4B"/>
              </a:solidFill>
              <a:latin typeface="Montserrat Light" panose="00000400000000000000" pitchFamily="50" charset="0"/>
            </a:endParaRPr>
          </a:p>
          <a:p>
            <a:pPr>
              <a:spcBef>
                <a:spcPts val="600"/>
              </a:spcBef>
              <a:buClr>
                <a:srgbClr val="CCA876"/>
              </a:buClr>
            </a:pPr>
            <a:r>
              <a:rPr lang="en-GB" sz="1100" dirty="0" smtClean="0">
                <a:solidFill>
                  <a:srgbClr val="CCA876"/>
                </a:solidFill>
                <a:latin typeface="Montserrat Light" panose="00000400000000000000" pitchFamily="50" charset="0"/>
              </a:rPr>
              <a:t>Geographies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Present in Russia</a:t>
            </a:r>
            <a:r>
              <a:rPr lang="en-GB" sz="1100" dirty="0">
                <a:solidFill>
                  <a:srgbClr val="4B4B4B"/>
                </a:solidFill>
                <a:latin typeface="Montserrat Light" panose="00000400000000000000" pitchFamily="50" charset="0"/>
              </a:rPr>
              <a:t>, Ukraine and </a:t>
            </a:r>
            <a:r>
              <a:rPr lang="en-GB" sz="1100" dirty="0" smtClean="0">
                <a:solidFill>
                  <a:srgbClr val="4B4B4B"/>
                </a:solidFill>
                <a:latin typeface="Montserrat Light" panose="00000400000000000000" pitchFamily="50" charset="0"/>
              </a:rPr>
              <a:t>Kazakhstan</a:t>
            </a:r>
          </a:p>
          <a:p>
            <a:pPr marL="174625" indent="-174625">
              <a:spcBef>
                <a:spcPts val="600"/>
              </a:spcBef>
              <a:buClr>
                <a:srgbClr val="CCA876"/>
              </a:buClr>
              <a:buFont typeface="Arial" panose="020B0604020202020204" pitchFamily="34" charset="0"/>
              <a:buChar char="•"/>
            </a:pPr>
            <a:r>
              <a:rPr lang="en-GB" sz="1100" dirty="0">
                <a:solidFill>
                  <a:srgbClr val="4B4B4B"/>
                </a:solidFill>
                <a:latin typeface="Montserrat Light" panose="00000400000000000000" pitchFamily="50" charset="0"/>
              </a:rPr>
              <a:t>Sravni.ua </a:t>
            </a:r>
            <a:r>
              <a:rPr lang="en-GB" sz="1100" dirty="0" smtClean="0">
                <a:solidFill>
                  <a:srgbClr val="4B4B4B"/>
                </a:solidFill>
                <a:latin typeface="Montserrat Light" panose="00000400000000000000" pitchFamily="50" charset="0"/>
              </a:rPr>
              <a:t>was created </a:t>
            </a:r>
            <a:r>
              <a:rPr lang="en-GB" sz="1100" dirty="0">
                <a:solidFill>
                  <a:srgbClr val="4B4B4B"/>
                </a:solidFill>
                <a:latin typeface="Montserrat Light" panose="00000400000000000000" pitchFamily="50" charset="0"/>
              </a:rPr>
              <a:t>to </a:t>
            </a:r>
            <a:r>
              <a:rPr lang="en-GB" sz="1100" dirty="0" smtClean="0">
                <a:solidFill>
                  <a:srgbClr val="4B4B4B"/>
                </a:solidFill>
                <a:latin typeface="Montserrat Light" panose="00000400000000000000" pitchFamily="50" charset="0"/>
              </a:rPr>
              <a:t>provide competition to Price.ua</a:t>
            </a:r>
            <a:r>
              <a:rPr lang="en-GB" sz="1100" dirty="0">
                <a:solidFill>
                  <a:srgbClr val="4B4B4B"/>
                </a:solidFill>
                <a:latin typeface="Montserrat Light" panose="00000400000000000000" pitchFamily="50" charset="0"/>
              </a:rPr>
              <a:t>, and also </a:t>
            </a:r>
            <a:r>
              <a:rPr lang="en-GB" sz="1100" dirty="0" smtClean="0">
                <a:solidFill>
                  <a:srgbClr val="4B4B4B"/>
                </a:solidFill>
                <a:latin typeface="Montserrat Light" panose="00000400000000000000" pitchFamily="50" charset="0"/>
              </a:rPr>
              <a:t>generate additional </a:t>
            </a:r>
            <a:r>
              <a:rPr lang="en-GB" sz="1100" dirty="0">
                <a:solidFill>
                  <a:srgbClr val="4B4B4B"/>
                </a:solidFill>
                <a:latin typeface="Montserrat Light" panose="00000400000000000000" pitchFamily="50" charset="0"/>
              </a:rPr>
              <a:t>traffic through the purchase of paid </a:t>
            </a:r>
            <a:r>
              <a:rPr lang="en-GB" sz="1100" dirty="0" smtClean="0">
                <a:solidFill>
                  <a:srgbClr val="4B4B4B"/>
                </a:solidFill>
                <a:latin typeface="Montserrat Light" panose="00000400000000000000" pitchFamily="50" charset="0"/>
              </a:rPr>
              <a:t>advertising</a:t>
            </a:r>
          </a:p>
          <a:p>
            <a:pPr marL="174625" indent="-174625">
              <a:spcBef>
                <a:spcPts val="600"/>
              </a:spcBef>
              <a:buClr>
                <a:srgbClr val="CCA876"/>
              </a:buClr>
              <a:buFont typeface="Arial" panose="020B0604020202020204" pitchFamily="34" charset="0"/>
              <a:buChar char="•"/>
            </a:pPr>
            <a:r>
              <a:rPr lang="en-GB" sz="1100" dirty="0">
                <a:solidFill>
                  <a:srgbClr val="4B4B4B"/>
                </a:solidFill>
                <a:latin typeface="Montserrat Light" panose="00000400000000000000" pitchFamily="50" charset="0"/>
              </a:rPr>
              <a:t>Sravni.com serves as a platform for placing partners not posted on Aport.ru and also for generating additional traffic adjacent to the Aport.ru </a:t>
            </a:r>
            <a:r>
              <a:rPr lang="en-GB" sz="1100" dirty="0" smtClean="0">
                <a:solidFill>
                  <a:srgbClr val="4B4B4B"/>
                </a:solidFill>
                <a:latin typeface="Montserrat Light" panose="00000400000000000000" pitchFamily="50" charset="0"/>
              </a:rPr>
              <a:t>partners.  It is UCG’s main price comparison site in Russia</a:t>
            </a:r>
          </a:p>
          <a:p>
            <a:pPr>
              <a:spcBef>
                <a:spcPts val="600"/>
              </a:spcBef>
              <a:buClr>
                <a:srgbClr val="CCA876"/>
              </a:buClr>
            </a:pPr>
            <a:endParaRPr lang="de-DE" sz="1100" dirty="0" smtClean="0">
              <a:solidFill>
                <a:srgbClr val="CCA876"/>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Growth statistics</a:t>
            </a:r>
          </a:p>
          <a:p>
            <a:pPr marL="174625" indent="-174625">
              <a:spcBef>
                <a:spcPts val="600"/>
              </a:spcBef>
              <a:buClr>
                <a:srgbClr val="CCA876"/>
              </a:buClr>
              <a:buFont typeface="Arial" panose="020B0604020202020204" pitchFamily="34" charset="0"/>
              <a:buChar char="•"/>
            </a:pPr>
            <a:r>
              <a:rPr lang="en-GB" sz="1100" dirty="0">
                <a:solidFill>
                  <a:srgbClr val="4B4B4B"/>
                </a:solidFill>
                <a:latin typeface="Montserrat Light" panose="00000400000000000000" pitchFamily="50" charset="0"/>
              </a:rPr>
              <a:t>Sravni.ua </a:t>
            </a:r>
            <a:r>
              <a:rPr lang="en-GB" sz="1100" dirty="0" smtClean="0">
                <a:solidFill>
                  <a:srgbClr val="4B4B4B"/>
                </a:solidFill>
                <a:latin typeface="Montserrat Light" panose="00000400000000000000" pitchFamily="50" charset="0"/>
              </a:rPr>
              <a:t>monthly traffic volume: 	&gt; 1 million</a:t>
            </a:r>
          </a:p>
          <a:p>
            <a:pPr marL="174625" indent="-174625">
              <a:spcBef>
                <a:spcPts val="600"/>
              </a:spcBef>
              <a:buClr>
                <a:srgbClr val="CCA876"/>
              </a:buClr>
              <a:buFont typeface="Arial" panose="020B0604020202020204" pitchFamily="34" charset="0"/>
              <a:buChar char="•"/>
            </a:pPr>
            <a:r>
              <a:rPr lang="en-GB" sz="1100" dirty="0">
                <a:solidFill>
                  <a:srgbClr val="4B4B4B"/>
                </a:solidFill>
                <a:latin typeface="Montserrat Light" panose="00000400000000000000" pitchFamily="50" charset="0"/>
              </a:rPr>
              <a:t>Sravni.com </a:t>
            </a:r>
            <a:r>
              <a:rPr lang="en-GB" sz="1100" dirty="0" smtClean="0">
                <a:solidFill>
                  <a:srgbClr val="4B4B4B"/>
                </a:solidFill>
                <a:latin typeface="Montserrat Light" panose="00000400000000000000" pitchFamily="50" charset="0"/>
              </a:rPr>
              <a:t>monthly traffic volume:	&gt; 1 million</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Share of SEO + Direct is &gt; 60%</a:t>
            </a:r>
          </a:p>
        </p:txBody>
      </p:sp>
      <p:sp>
        <p:nvSpPr>
          <p:cNvPr id="96" name="Rectangle 95"/>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97" name="Rectangle 96"/>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2012</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E-commerce</a:t>
            </a:r>
            <a:endParaRPr lang="de-DE" sz="1100" b="1" dirty="0">
              <a:solidFill>
                <a:srgbClr val="CCA876"/>
              </a:solidFill>
              <a:latin typeface="Montserrat" panose="00000500000000000000" pitchFamily="50" charset="0"/>
            </a:endParaRPr>
          </a:p>
        </p:txBody>
      </p:sp>
      <p:pic>
        <p:nvPicPr>
          <p:cNvPr id="98" name="Picture 97"/>
          <p:cNvPicPr>
            <a:picLocks noChangeAspect="1"/>
          </p:cNvPicPr>
          <p:nvPr/>
        </p:nvPicPr>
        <p:blipFill>
          <a:blip r:embed="rId3">
            <a:clrChange>
              <a:clrFrom>
                <a:srgbClr val="FFFFFF"/>
              </a:clrFrom>
              <a:clrTo>
                <a:srgbClr val="FFFFFF">
                  <a:alpha val="0"/>
                </a:srgbClr>
              </a:clrTo>
            </a:clrChange>
          </a:blip>
          <a:stretch>
            <a:fillRect/>
          </a:stretch>
        </p:blipFill>
        <p:spPr>
          <a:xfrm>
            <a:off x="217406" y="1358900"/>
            <a:ext cx="1388613" cy="462871"/>
          </a:xfrm>
          <a:prstGeom prst="rect">
            <a:avLst/>
          </a:prstGeom>
        </p:spPr>
      </p:pic>
      <p:sp>
        <p:nvSpPr>
          <p:cNvPr id="99" name="Freeform 155"/>
          <p:cNvSpPr>
            <a:spLocks noChangeAspect="1"/>
          </p:cNvSpPr>
          <p:nvPr/>
        </p:nvSpPr>
        <p:spPr bwMode="auto">
          <a:xfrm>
            <a:off x="7744449" y="1494686"/>
            <a:ext cx="4259578" cy="1519978"/>
          </a:xfrm>
          <a:custGeom>
            <a:avLst/>
            <a:gdLst>
              <a:gd name="T0" fmla="*/ 24637310 w 5927"/>
              <a:gd name="T1" fmla="*/ 371241734 h 1901"/>
              <a:gd name="T2" fmla="*/ 78688771 w 5927"/>
              <a:gd name="T3" fmla="*/ 323630262 h 1901"/>
              <a:gd name="T4" fmla="*/ 78186368 w 5927"/>
              <a:gd name="T5" fmla="*/ 191377476 h 1901"/>
              <a:gd name="T6" fmla="*/ 141791011 w 5927"/>
              <a:gd name="T7" fmla="*/ 176129532 h 1901"/>
              <a:gd name="T8" fmla="*/ 156623437 w 5927"/>
              <a:gd name="T9" fmla="*/ 273219002 h 1901"/>
              <a:gd name="T10" fmla="*/ 175981502 w 5927"/>
              <a:gd name="T11" fmla="*/ 241478020 h 1901"/>
              <a:gd name="T12" fmla="*/ 221485592 w 5927"/>
              <a:gd name="T13" fmla="*/ 208803776 h 1901"/>
              <a:gd name="T14" fmla="*/ 342912728 w 5927"/>
              <a:gd name="T15" fmla="*/ 179241711 h 1901"/>
              <a:gd name="T16" fmla="*/ 432160490 w 5927"/>
              <a:gd name="T17" fmla="*/ 183287152 h 1901"/>
              <a:gd name="T18" fmla="*/ 434171607 w 5927"/>
              <a:gd name="T19" fmla="*/ 102690720 h 1901"/>
              <a:gd name="T20" fmla="*/ 466602684 w 5927"/>
              <a:gd name="T21" fmla="*/ 203202525 h 1901"/>
              <a:gd name="T22" fmla="*/ 485960750 w 5927"/>
              <a:gd name="T23" fmla="*/ 183287152 h 1901"/>
              <a:gd name="T24" fmla="*/ 506827027 w 5927"/>
              <a:gd name="T25" fmla="*/ 183287152 h 1901"/>
              <a:gd name="T26" fmla="*/ 484954940 w 5927"/>
              <a:gd name="T27" fmla="*/ 133186607 h 1901"/>
              <a:gd name="T28" fmla="*/ 555347541 w 5927"/>
              <a:gd name="T29" fmla="*/ 128829892 h 1901"/>
              <a:gd name="T30" fmla="*/ 585264597 w 5927"/>
              <a:gd name="T31" fmla="*/ 83086062 h 1901"/>
              <a:gd name="T32" fmla="*/ 664707976 w 5927"/>
              <a:gd name="T33" fmla="*/ 34852601 h 1901"/>
              <a:gd name="T34" fmla="*/ 712222681 w 5927"/>
              <a:gd name="T35" fmla="*/ 14936670 h 1901"/>
              <a:gd name="T36" fmla="*/ 821834318 w 5927"/>
              <a:gd name="T37" fmla="*/ 40142579 h 1901"/>
              <a:gd name="T38" fmla="*/ 756972664 w 5927"/>
              <a:gd name="T39" fmla="*/ 97400185 h 1901"/>
              <a:gd name="T40" fmla="*/ 829376382 w 5927"/>
              <a:gd name="T41" fmla="*/ 98334006 h 1901"/>
              <a:gd name="T42" fmla="*/ 905048227 w 5927"/>
              <a:gd name="T43" fmla="*/ 85575135 h 1901"/>
              <a:gd name="T44" fmla="*/ 1011642938 w 5927"/>
              <a:gd name="T45" fmla="*/ 128829892 h 1901"/>
              <a:gd name="T46" fmla="*/ 1129047840 w 5927"/>
              <a:gd name="T47" fmla="*/ 128518619 h 1901"/>
              <a:gd name="T48" fmla="*/ 1246201541 w 5927"/>
              <a:gd name="T49" fmla="*/ 166171567 h 1901"/>
              <a:gd name="T50" fmla="*/ 1317851153 w 5927"/>
              <a:gd name="T51" fmla="*/ 160570316 h 1901"/>
              <a:gd name="T52" fmla="*/ 1458636355 w 5927"/>
              <a:gd name="T53" fmla="*/ 219384289 h 1901"/>
              <a:gd name="T54" fmla="*/ 1451597195 w 5927"/>
              <a:gd name="T55" fmla="*/ 262016499 h 1901"/>
              <a:gd name="T56" fmla="*/ 1405590201 w 5927"/>
              <a:gd name="T57" fmla="*/ 229030982 h 1901"/>
              <a:gd name="T58" fmla="*/ 1391511882 w 5927"/>
              <a:gd name="T59" fmla="*/ 296557827 h 1901"/>
              <a:gd name="T60" fmla="*/ 1278632117 w 5927"/>
              <a:gd name="T61" fmla="*/ 326742440 h 1901"/>
              <a:gd name="T62" fmla="*/ 1244944531 w 5927"/>
              <a:gd name="T63" fmla="*/ 392713475 h 1901"/>
              <a:gd name="T64" fmla="*/ 1197932229 w 5927"/>
              <a:gd name="T65" fmla="*/ 472998633 h 1901"/>
              <a:gd name="T66" fmla="*/ 1262039776 w 5927"/>
              <a:gd name="T67" fmla="*/ 299358174 h 1901"/>
              <a:gd name="T68" fmla="*/ 1174551930 w 5927"/>
              <a:gd name="T69" fmla="*/ 337322395 h 1901"/>
              <a:gd name="T70" fmla="*/ 1073739368 w 5927"/>
              <a:gd name="T71" fmla="*/ 348836171 h 1901"/>
              <a:gd name="T72" fmla="*/ 1036531951 w 5927"/>
              <a:gd name="T73" fmla="*/ 434411864 h 1901"/>
              <a:gd name="T74" fmla="*/ 1055135409 w 5927"/>
              <a:gd name="T75" fmla="*/ 474865717 h 1901"/>
              <a:gd name="T76" fmla="*/ 974435521 w 5927"/>
              <a:gd name="T77" fmla="*/ 574132985 h 1901"/>
              <a:gd name="T78" fmla="*/ 925663304 w 5927"/>
              <a:gd name="T79" fmla="*/ 442813462 h 1901"/>
              <a:gd name="T80" fmla="*/ 827867668 w 5927"/>
              <a:gd name="T81" fmla="*/ 482022778 h 1901"/>
              <a:gd name="T82" fmla="*/ 682306127 w 5927"/>
              <a:gd name="T83" fmla="*/ 484823682 h 1901"/>
              <a:gd name="T84" fmla="*/ 526436295 w 5927"/>
              <a:gd name="T85" fmla="*/ 484201135 h 1901"/>
              <a:gd name="T86" fmla="*/ 456546598 w 5927"/>
              <a:gd name="T87" fmla="*/ 440635663 h 1901"/>
              <a:gd name="T88" fmla="*/ 370818667 w 5927"/>
              <a:gd name="T89" fmla="*/ 409205955 h 1901"/>
              <a:gd name="T90" fmla="*/ 312241566 w 5927"/>
              <a:gd name="T91" fmla="*/ 422898088 h 1901"/>
              <a:gd name="T92" fmla="*/ 325565779 w 5927"/>
              <a:gd name="T93" fmla="*/ 473309907 h 1901"/>
              <a:gd name="T94" fmla="*/ 285090234 w 5927"/>
              <a:gd name="T95" fmla="*/ 468330645 h 1901"/>
              <a:gd name="T96" fmla="*/ 234055699 w 5927"/>
              <a:gd name="T97" fmla="*/ 479221873 h 1901"/>
              <a:gd name="T98" fmla="*/ 232295784 w 5927"/>
              <a:gd name="T99" fmla="*/ 509095771 h 1901"/>
              <a:gd name="T100" fmla="*/ 243357679 w 5927"/>
              <a:gd name="T101" fmla="*/ 534301680 h 1901"/>
              <a:gd name="T102" fmla="*/ 227518942 w 5927"/>
              <a:gd name="T103" fmla="*/ 580356784 h 1901"/>
              <a:gd name="T104" fmla="*/ 168188236 w 5927"/>
              <a:gd name="T105" fmla="*/ 562307936 h 1901"/>
              <a:gd name="T106" fmla="*/ 170702258 w 5927"/>
              <a:gd name="T107" fmla="*/ 492914007 h 1901"/>
              <a:gd name="T108" fmla="*/ 115896690 w 5927"/>
              <a:gd name="T109" fmla="*/ 451838165 h 1901"/>
              <a:gd name="T110" fmla="*/ 100309657 w 5927"/>
              <a:gd name="T111" fmla="*/ 440013115 h 1901"/>
              <a:gd name="T112" fmla="*/ 60587717 w 5927"/>
              <a:gd name="T113" fmla="*/ 404849240 h 1901"/>
              <a:gd name="T114" fmla="*/ 36202110 w 5927"/>
              <a:gd name="T115" fmla="*/ 433789317 h 19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927" h="1901">
                <a:moveTo>
                  <a:pt x="0" y="1351"/>
                </a:moveTo>
                <a:lnTo>
                  <a:pt x="49" y="1307"/>
                </a:lnTo>
                <a:lnTo>
                  <a:pt x="33" y="1325"/>
                </a:lnTo>
                <a:lnTo>
                  <a:pt x="55" y="1330"/>
                </a:lnTo>
                <a:lnTo>
                  <a:pt x="49" y="1241"/>
                </a:lnTo>
                <a:lnTo>
                  <a:pt x="69" y="1199"/>
                </a:lnTo>
                <a:lnTo>
                  <a:pt x="98" y="1193"/>
                </a:lnTo>
                <a:lnTo>
                  <a:pt x="155" y="1232"/>
                </a:lnTo>
                <a:lnTo>
                  <a:pt x="168" y="1158"/>
                </a:lnTo>
                <a:lnTo>
                  <a:pt x="143" y="1159"/>
                </a:lnTo>
                <a:lnTo>
                  <a:pt x="133" y="1116"/>
                </a:lnTo>
                <a:lnTo>
                  <a:pt x="368" y="1078"/>
                </a:lnTo>
                <a:lnTo>
                  <a:pt x="311" y="1062"/>
                </a:lnTo>
                <a:lnTo>
                  <a:pt x="313" y="1040"/>
                </a:lnTo>
                <a:lnTo>
                  <a:pt x="278" y="1048"/>
                </a:lnTo>
                <a:lnTo>
                  <a:pt x="411" y="936"/>
                </a:lnTo>
                <a:lnTo>
                  <a:pt x="352" y="818"/>
                </a:lnTo>
                <a:lnTo>
                  <a:pt x="366" y="761"/>
                </a:lnTo>
                <a:lnTo>
                  <a:pt x="330" y="699"/>
                </a:lnTo>
                <a:lnTo>
                  <a:pt x="360" y="664"/>
                </a:lnTo>
                <a:lnTo>
                  <a:pt x="311" y="615"/>
                </a:lnTo>
                <a:lnTo>
                  <a:pt x="325" y="574"/>
                </a:lnTo>
                <a:lnTo>
                  <a:pt x="389" y="529"/>
                </a:lnTo>
                <a:lnTo>
                  <a:pt x="425" y="523"/>
                </a:lnTo>
                <a:lnTo>
                  <a:pt x="470" y="533"/>
                </a:lnTo>
                <a:lnTo>
                  <a:pt x="431" y="544"/>
                </a:lnTo>
                <a:lnTo>
                  <a:pt x="461" y="561"/>
                </a:lnTo>
                <a:lnTo>
                  <a:pt x="564" y="566"/>
                </a:lnTo>
                <a:lnTo>
                  <a:pt x="745" y="661"/>
                </a:lnTo>
                <a:lnTo>
                  <a:pt x="750" y="708"/>
                </a:lnTo>
                <a:lnTo>
                  <a:pt x="670" y="749"/>
                </a:lnTo>
                <a:lnTo>
                  <a:pt x="427" y="692"/>
                </a:lnTo>
                <a:lnTo>
                  <a:pt x="526" y="760"/>
                </a:lnTo>
                <a:lnTo>
                  <a:pt x="524" y="838"/>
                </a:lnTo>
                <a:lnTo>
                  <a:pt x="623" y="878"/>
                </a:lnTo>
                <a:lnTo>
                  <a:pt x="648" y="870"/>
                </a:lnTo>
                <a:lnTo>
                  <a:pt x="635" y="838"/>
                </a:lnTo>
                <a:lnTo>
                  <a:pt x="590" y="826"/>
                </a:lnTo>
                <a:lnTo>
                  <a:pt x="601" y="799"/>
                </a:lnTo>
                <a:lnTo>
                  <a:pt x="645" y="829"/>
                </a:lnTo>
                <a:lnTo>
                  <a:pt x="741" y="838"/>
                </a:lnTo>
                <a:lnTo>
                  <a:pt x="700" y="776"/>
                </a:lnTo>
                <a:lnTo>
                  <a:pt x="788" y="724"/>
                </a:lnTo>
                <a:lnTo>
                  <a:pt x="853" y="760"/>
                </a:lnTo>
                <a:lnTo>
                  <a:pt x="851" y="618"/>
                </a:lnTo>
                <a:lnTo>
                  <a:pt x="823" y="598"/>
                </a:lnTo>
                <a:lnTo>
                  <a:pt x="931" y="629"/>
                </a:lnTo>
                <a:lnTo>
                  <a:pt x="938" y="646"/>
                </a:lnTo>
                <a:lnTo>
                  <a:pt x="881" y="671"/>
                </a:lnTo>
                <a:lnTo>
                  <a:pt x="938" y="716"/>
                </a:lnTo>
                <a:lnTo>
                  <a:pt x="987" y="664"/>
                </a:lnTo>
                <a:lnTo>
                  <a:pt x="1187" y="580"/>
                </a:lnTo>
                <a:lnTo>
                  <a:pt x="1217" y="576"/>
                </a:lnTo>
                <a:lnTo>
                  <a:pt x="1187" y="590"/>
                </a:lnTo>
                <a:lnTo>
                  <a:pt x="1220" y="631"/>
                </a:lnTo>
                <a:lnTo>
                  <a:pt x="1364" y="576"/>
                </a:lnTo>
                <a:lnTo>
                  <a:pt x="1397" y="616"/>
                </a:lnTo>
                <a:lnTo>
                  <a:pt x="1431" y="587"/>
                </a:lnTo>
                <a:lnTo>
                  <a:pt x="1414" y="540"/>
                </a:lnTo>
                <a:lnTo>
                  <a:pt x="1434" y="525"/>
                </a:lnTo>
                <a:lnTo>
                  <a:pt x="1544" y="547"/>
                </a:lnTo>
                <a:lnTo>
                  <a:pt x="1689" y="627"/>
                </a:lnTo>
                <a:lnTo>
                  <a:pt x="1719" y="589"/>
                </a:lnTo>
                <a:lnTo>
                  <a:pt x="1687" y="549"/>
                </a:lnTo>
                <a:lnTo>
                  <a:pt x="1643" y="538"/>
                </a:lnTo>
                <a:lnTo>
                  <a:pt x="1660" y="474"/>
                </a:lnTo>
                <a:lnTo>
                  <a:pt x="1629" y="465"/>
                </a:lnTo>
                <a:lnTo>
                  <a:pt x="1640" y="437"/>
                </a:lnTo>
                <a:lnTo>
                  <a:pt x="1693" y="406"/>
                </a:lnTo>
                <a:lnTo>
                  <a:pt x="1727" y="330"/>
                </a:lnTo>
                <a:lnTo>
                  <a:pt x="1803" y="332"/>
                </a:lnTo>
                <a:lnTo>
                  <a:pt x="1838" y="343"/>
                </a:lnTo>
                <a:lnTo>
                  <a:pt x="1812" y="423"/>
                </a:lnTo>
                <a:lnTo>
                  <a:pt x="1842" y="463"/>
                </a:lnTo>
                <a:lnTo>
                  <a:pt x="1832" y="574"/>
                </a:lnTo>
                <a:lnTo>
                  <a:pt x="1870" y="613"/>
                </a:lnTo>
                <a:lnTo>
                  <a:pt x="1856" y="653"/>
                </a:lnTo>
                <a:lnTo>
                  <a:pt x="1798" y="684"/>
                </a:lnTo>
                <a:lnTo>
                  <a:pt x="1816" y="699"/>
                </a:lnTo>
                <a:lnTo>
                  <a:pt x="1742" y="715"/>
                </a:lnTo>
                <a:lnTo>
                  <a:pt x="1821" y="742"/>
                </a:lnTo>
                <a:lnTo>
                  <a:pt x="1912" y="653"/>
                </a:lnTo>
                <a:lnTo>
                  <a:pt x="1901" y="598"/>
                </a:lnTo>
                <a:lnTo>
                  <a:pt x="1933" y="589"/>
                </a:lnTo>
                <a:lnTo>
                  <a:pt x="1980" y="579"/>
                </a:lnTo>
                <a:lnTo>
                  <a:pt x="2002" y="610"/>
                </a:lnTo>
                <a:lnTo>
                  <a:pt x="2000" y="651"/>
                </a:lnTo>
                <a:lnTo>
                  <a:pt x="2059" y="665"/>
                </a:lnTo>
                <a:lnTo>
                  <a:pt x="2013" y="650"/>
                </a:lnTo>
                <a:lnTo>
                  <a:pt x="2033" y="626"/>
                </a:lnTo>
                <a:lnTo>
                  <a:pt x="2016" y="589"/>
                </a:lnTo>
                <a:lnTo>
                  <a:pt x="1880" y="565"/>
                </a:lnTo>
                <a:lnTo>
                  <a:pt x="1901" y="478"/>
                </a:lnTo>
                <a:lnTo>
                  <a:pt x="1854" y="423"/>
                </a:lnTo>
                <a:lnTo>
                  <a:pt x="1922" y="373"/>
                </a:lnTo>
                <a:lnTo>
                  <a:pt x="1913" y="337"/>
                </a:lnTo>
                <a:lnTo>
                  <a:pt x="1944" y="358"/>
                </a:lnTo>
                <a:lnTo>
                  <a:pt x="1929" y="428"/>
                </a:lnTo>
                <a:lnTo>
                  <a:pt x="1950" y="437"/>
                </a:lnTo>
                <a:lnTo>
                  <a:pt x="2041" y="459"/>
                </a:lnTo>
                <a:lnTo>
                  <a:pt x="1958" y="401"/>
                </a:lnTo>
                <a:lnTo>
                  <a:pt x="2022" y="403"/>
                </a:lnTo>
                <a:lnTo>
                  <a:pt x="2007" y="380"/>
                </a:lnTo>
                <a:lnTo>
                  <a:pt x="2041" y="369"/>
                </a:lnTo>
                <a:lnTo>
                  <a:pt x="2209" y="414"/>
                </a:lnTo>
                <a:lnTo>
                  <a:pt x="2177" y="445"/>
                </a:lnTo>
                <a:lnTo>
                  <a:pt x="2172" y="490"/>
                </a:lnTo>
                <a:lnTo>
                  <a:pt x="2207" y="516"/>
                </a:lnTo>
                <a:lnTo>
                  <a:pt x="2224" y="414"/>
                </a:lnTo>
                <a:lnTo>
                  <a:pt x="2133" y="363"/>
                </a:lnTo>
                <a:lnTo>
                  <a:pt x="2114" y="293"/>
                </a:lnTo>
                <a:lnTo>
                  <a:pt x="2328" y="267"/>
                </a:lnTo>
                <a:lnTo>
                  <a:pt x="2300" y="203"/>
                </a:lnTo>
                <a:lnTo>
                  <a:pt x="2328" y="217"/>
                </a:lnTo>
                <a:lnTo>
                  <a:pt x="2363" y="192"/>
                </a:lnTo>
                <a:lnTo>
                  <a:pt x="2337" y="184"/>
                </a:lnTo>
                <a:lnTo>
                  <a:pt x="2560" y="132"/>
                </a:lnTo>
                <a:lnTo>
                  <a:pt x="2542" y="117"/>
                </a:lnTo>
                <a:lnTo>
                  <a:pt x="2644" y="112"/>
                </a:lnTo>
                <a:lnTo>
                  <a:pt x="2643" y="129"/>
                </a:lnTo>
                <a:lnTo>
                  <a:pt x="2669" y="129"/>
                </a:lnTo>
                <a:lnTo>
                  <a:pt x="2744" y="106"/>
                </a:lnTo>
                <a:lnTo>
                  <a:pt x="2779" y="118"/>
                </a:lnTo>
                <a:lnTo>
                  <a:pt x="2746" y="90"/>
                </a:lnTo>
                <a:lnTo>
                  <a:pt x="2830" y="84"/>
                </a:lnTo>
                <a:lnTo>
                  <a:pt x="2833" y="48"/>
                </a:lnTo>
                <a:lnTo>
                  <a:pt x="2933" y="0"/>
                </a:lnTo>
                <a:lnTo>
                  <a:pt x="3002" y="29"/>
                </a:lnTo>
                <a:lnTo>
                  <a:pt x="2943" y="55"/>
                </a:lnTo>
                <a:lnTo>
                  <a:pt x="3043" y="53"/>
                </a:lnTo>
                <a:lnTo>
                  <a:pt x="3003" y="90"/>
                </a:lnTo>
                <a:lnTo>
                  <a:pt x="3174" y="72"/>
                </a:lnTo>
                <a:lnTo>
                  <a:pt x="3269" y="129"/>
                </a:lnTo>
                <a:lnTo>
                  <a:pt x="3255" y="150"/>
                </a:lnTo>
                <a:lnTo>
                  <a:pt x="3223" y="138"/>
                </a:lnTo>
                <a:lnTo>
                  <a:pt x="3266" y="156"/>
                </a:lnTo>
                <a:lnTo>
                  <a:pt x="3245" y="190"/>
                </a:lnTo>
                <a:lnTo>
                  <a:pt x="2933" y="355"/>
                </a:lnTo>
                <a:lnTo>
                  <a:pt x="3032" y="335"/>
                </a:lnTo>
                <a:lnTo>
                  <a:pt x="3011" y="313"/>
                </a:lnTo>
                <a:lnTo>
                  <a:pt x="3169" y="282"/>
                </a:lnTo>
                <a:lnTo>
                  <a:pt x="3126" y="287"/>
                </a:lnTo>
                <a:lnTo>
                  <a:pt x="3136" y="259"/>
                </a:lnTo>
                <a:lnTo>
                  <a:pt x="3223" y="282"/>
                </a:lnTo>
                <a:lnTo>
                  <a:pt x="3236" y="259"/>
                </a:lnTo>
                <a:lnTo>
                  <a:pt x="3256" y="313"/>
                </a:lnTo>
                <a:lnTo>
                  <a:pt x="3299" y="316"/>
                </a:lnTo>
                <a:lnTo>
                  <a:pt x="3258" y="294"/>
                </a:lnTo>
                <a:lnTo>
                  <a:pt x="3342" y="280"/>
                </a:lnTo>
                <a:lnTo>
                  <a:pt x="3442" y="293"/>
                </a:lnTo>
                <a:lnTo>
                  <a:pt x="3433" y="313"/>
                </a:lnTo>
                <a:lnTo>
                  <a:pt x="3520" y="330"/>
                </a:lnTo>
                <a:lnTo>
                  <a:pt x="3596" y="326"/>
                </a:lnTo>
                <a:lnTo>
                  <a:pt x="3600" y="275"/>
                </a:lnTo>
                <a:lnTo>
                  <a:pt x="3622" y="269"/>
                </a:lnTo>
                <a:lnTo>
                  <a:pt x="3815" y="326"/>
                </a:lnTo>
                <a:lnTo>
                  <a:pt x="3788" y="414"/>
                </a:lnTo>
                <a:lnTo>
                  <a:pt x="3877" y="474"/>
                </a:lnTo>
                <a:lnTo>
                  <a:pt x="3926" y="392"/>
                </a:lnTo>
                <a:lnTo>
                  <a:pt x="3959" y="428"/>
                </a:lnTo>
                <a:lnTo>
                  <a:pt x="4024" y="414"/>
                </a:lnTo>
                <a:lnTo>
                  <a:pt x="4110" y="445"/>
                </a:lnTo>
                <a:lnTo>
                  <a:pt x="4179" y="426"/>
                </a:lnTo>
                <a:lnTo>
                  <a:pt x="4172" y="392"/>
                </a:lnTo>
                <a:lnTo>
                  <a:pt x="4220" y="336"/>
                </a:lnTo>
                <a:lnTo>
                  <a:pt x="4508" y="376"/>
                </a:lnTo>
                <a:lnTo>
                  <a:pt x="4527" y="402"/>
                </a:lnTo>
                <a:lnTo>
                  <a:pt x="4491" y="413"/>
                </a:lnTo>
                <a:lnTo>
                  <a:pt x="4584" y="426"/>
                </a:lnTo>
                <a:lnTo>
                  <a:pt x="4619" y="465"/>
                </a:lnTo>
                <a:lnTo>
                  <a:pt x="4835" y="459"/>
                </a:lnTo>
                <a:lnTo>
                  <a:pt x="4875" y="490"/>
                </a:lnTo>
                <a:lnTo>
                  <a:pt x="4861" y="529"/>
                </a:lnTo>
                <a:lnTo>
                  <a:pt x="4924" y="556"/>
                </a:lnTo>
                <a:lnTo>
                  <a:pt x="4957" y="534"/>
                </a:lnTo>
                <a:lnTo>
                  <a:pt x="5111" y="550"/>
                </a:lnTo>
                <a:lnTo>
                  <a:pt x="5142" y="529"/>
                </a:lnTo>
                <a:lnTo>
                  <a:pt x="5162" y="563"/>
                </a:lnTo>
                <a:lnTo>
                  <a:pt x="5225" y="591"/>
                </a:lnTo>
                <a:lnTo>
                  <a:pt x="5256" y="572"/>
                </a:lnTo>
                <a:lnTo>
                  <a:pt x="5224" y="540"/>
                </a:lnTo>
                <a:lnTo>
                  <a:pt x="5242" y="516"/>
                </a:lnTo>
                <a:lnTo>
                  <a:pt x="5513" y="555"/>
                </a:lnTo>
                <a:lnTo>
                  <a:pt x="5691" y="655"/>
                </a:lnTo>
                <a:lnTo>
                  <a:pt x="5729" y="655"/>
                </a:lnTo>
                <a:lnTo>
                  <a:pt x="5774" y="736"/>
                </a:lnTo>
                <a:lnTo>
                  <a:pt x="5756" y="692"/>
                </a:lnTo>
                <a:lnTo>
                  <a:pt x="5784" y="688"/>
                </a:lnTo>
                <a:lnTo>
                  <a:pt x="5802" y="705"/>
                </a:lnTo>
                <a:lnTo>
                  <a:pt x="5854" y="699"/>
                </a:lnTo>
                <a:lnTo>
                  <a:pt x="5927" y="746"/>
                </a:lnTo>
                <a:lnTo>
                  <a:pt x="5823" y="798"/>
                </a:lnTo>
                <a:lnTo>
                  <a:pt x="5844" y="812"/>
                </a:lnTo>
                <a:lnTo>
                  <a:pt x="5807" y="821"/>
                </a:lnTo>
                <a:lnTo>
                  <a:pt x="5837" y="841"/>
                </a:lnTo>
                <a:lnTo>
                  <a:pt x="5774" y="842"/>
                </a:lnTo>
                <a:lnTo>
                  <a:pt x="5755" y="812"/>
                </a:lnTo>
                <a:lnTo>
                  <a:pt x="5730" y="824"/>
                </a:lnTo>
                <a:lnTo>
                  <a:pt x="5690" y="776"/>
                </a:lnTo>
                <a:lnTo>
                  <a:pt x="5620" y="777"/>
                </a:lnTo>
                <a:lnTo>
                  <a:pt x="5602" y="749"/>
                </a:lnTo>
                <a:lnTo>
                  <a:pt x="5619" y="736"/>
                </a:lnTo>
                <a:lnTo>
                  <a:pt x="5591" y="736"/>
                </a:lnTo>
                <a:lnTo>
                  <a:pt x="5569" y="746"/>
                </a:lnTo>
                <a:lnTo>
                  <a:pt x="5595" y="779"/>
                </a:lnTo>
                <a:lnTo>
                  <a:pt x="5579" y="799"/>
                </a:lnTo>
                <a:lnTo>
                  <a:pt x="5519" y="832"/>
                </a:lnTo>
                <a:lnTo>
                  <a:pt x="5478" y="825"/>
                </a:lnTo>
                <a:lnTo>
                  <a:pt x="5546" y="918"/>
                </a:lnTo>
                <a:lnTo>
                  <a:pt x="5535" y="953"/>
                </a:lnTo>
                <a:lnTo>
                  <a:pt x="5466" y="928"/>
                </a:lnTo>
                <a:lnTo>
                  <a:pt x="5469" y="942"/>
                </a:lnTo>
                <a:lnTo>
                  <a:pt x="5343" y="988"/>
                </a:lnTo>
                <a:lnTo>
                  <a:pt x="5231" y="1082"/>
                </a:lnTo>
                <a:lnTo>
                  <a:pt x="5155" y="1046"/>
                </a:lnTo>
                <a:lnTo>
                  <a:pt x="5086" y="1084"/>
                </a:lnTo>
                <a:lnTo>
                  <a:pt x="5086" y="1050"/>
                </a:lnTo>
                <a:lnTo>
                  <a:pt x="5045" y="1087"/>
                </a:lnTo>
                <a:lnTo>
                  <a:pt x="4996" y="1083"/>
                </a:lnTo>
                <a:lnTo>
                  <a:pt x="4944" y="1175"/>
                </a:lnTo>
                <a:lnTo>
                  <a:pt x="4985" y="1193"/>
                </a:lnTo>
                <a:lnTo>
                  <a:pt x="4968" y="1224"/>
                </a:lnTo>
                <a:lnTo>
                  <a:pt x="4988" y="1270"/>
                </a:lnTo>
                <a:lnTo>
                  <a:pt x="4952" y="1262"/>
                </a:lnTo>
                <a:lnTo>
                  <a:pt x="4932" y="1303"/>
                </a:lnTo>
                <a:lnTo>
                  <a:pt x="4945" y="1341"/>
                </a:lnTo>
                <a:lnTo>
                  <a:pt x="4869" y="1372"/>
                </a:lnTo>
                <a:lnTo>
                  <a:pt x="4875" y="1413"/>
                </a:lnTo>
                <a:lnTo>
                  <a:pt x="4825" y="1424"/>
                </a:lnTo>
                <a:lnTo>
                  <a:pt x="4811" y="1471"/>
                </a:lnTo>
                <a:lnTo>
                  <a:pt x="4765" y="1520"/>
                </a:lnTo>
                <a:lnTo>
                  <a:pt x="4726" y="1341"/>
                </a:lnTo>
                <a:lnTo>
                  <a:pt x="4731" y="1244"/>
                </a:lnTo>
                <a:lnTo>
                  <a:pt x="4765" y="1188"/>
                </a:lnTo>
                <a:lnTo>
                  <a:pt x="4818" y="1176"/>
                </a:lnTo>
                <a:lnTo>
                  <a:pt x="4941" y="1056"/>
                </a:lnTo>
                <a:lnTo>
                  <a:pt x="5000" y="1032"/>
                </a:lnTo>
                <a:lnTo>
                  <a:pt x="5020" y="962"/>
                </a:lnTo>
                <a:lnTo>
                  <a:pt x="5045" y="944"/>
                </a:lnTo>
                <a:lnTo>
                  <a:pt x="4998" y="942"/>
                </a:lnTo>
                <a:lnTo>
                  <a:pt x="4984" y="999"/>
                </a:lnTo>
                <a:lnTo>
                  <a:pt x="4879" y="1048"/>
                </a:lnTo>
                <a:lnTo>
                  <a:pt x="4890" y="974"/>
                </a:lnTo>
                <a:lnTo>
                  <a:pt x="4778" y="990"/>
                </a:lnTo>
                <a:lnTo>
                  <a:pt x="4672" y="1084"/>
                </a:lnTo>
                <a:lnTo>
                  <a:pt x="4692" y="1123"/>
                </a:lnTo>
                <a:lnTo>
                  <a:pt x="4579" y="1136"/>
                </a:lnTo>
                <a:lnTo>
                  <a:pt x="4565" y="1125"/>
                </a:lnTo>
                <a:lnTo>
                  <a:pt x="4604" y="1119"/>
                </a:lnTo>
                <a:lnTo>
                  <a:pt x="4510" y="1095"/>
                </a:lnTo>
                <a:lnTo>
                  <a:pt x="4484" y="1119"/>
                </a:lnTo>
                <a:lnTo>
                  <a:pt x="4271" y="1121"/>
                </a:lnTo>
                <a:lnTo>
                  <a:pt x="4017" y="1337"/>
                </a:lnTo>
                <a:lnTo>
                  <a:pt x="4068" y="1346"/>
                </a:lnTo>
                <a:lnTo>
                  <a:pt x="4068" y="1385"/>
                </a:lnTo>
                <a:lnTo>
                  <a:pt x="4097" y="1361"/>
                </a:lnTo>
                <a:lnTo>
                  <a:pt x="4089" y="1394"/>
                </a:lnTo>
                <a:lnTo>
                  <a:pt x="4128" y="1375"/>
                </a:lnTo>
                <a:lnTo>
                  <a:pt x="4123" y="1396"/>
                </a:lnTo>
                <a:lnTo>
                  <a:pt x="4135" y="1361"/>
                </a:lnTo>
                <a:lnTo>
                  <a:pt x="4172" y="1362"/>
                </a:lnTo>
                <a:lnTo>
                  <a:pt x="4226" y="1407"/>
                </a:lnTo>
                <a:lnTo>
                  <a:pt x="4178" y="1412"/>
                </a:lnTo>
                <a:lnTo>
                  <a:pt x="4221" y="1427"/>
                </a:lnTo>
                <a:lnTo>
                  <a:pt x="4231" y="1457"/>
                </a:lnTo>
                <a:lnTo>
                  <a:pt x="4197" y="1526"/>
                </a:lnTo>
                <a:lnTo>
                  <a:pt x="4189" y="1630"/>
                </a:lnTo>
                <a:lnTo>
                  <a:pt x="4011" y="1845"/>
                </a:lnTo>
                <a:lnTo>
                  <a:pt x="3948" y="1873"/>
                </a:lnTo>
                <a:lnTo>
                  <a:pt x="3899" y="1845"/>
                </a:lnTo>
                <a:lnTo>
                  <a:pt x="3857" y="1887"/>
                </a:lnTo>
                <a:lnTo>
                  <a:pt x="3852" y="1878"/>
                </a:lnTo>
                <a:lnTo>
                  <a:pt x="3876" y="1845"/>
                </a:lnTo>
                <a:lnTo>
                  <a:pt x="3866" y="1791"/>
                </a:lnTo>
                <a:lnTo>
                  <a:pt x="3942" y="1769"/>
                </a:lnTo>
                <a:lnTo>
                  <a:pt x="4002" y="1625"/>
                </a:lnTo>
                <a:lnTo>
                  <a:pt x="3872" y="1659"/>
                </a:lnTo>
                <a:lnTo>
                  <a:pt x="3852" y="1605"/>
                </a:lnTo>
                <a:lnTo>
                  <a:pt x="3746" y="1572"/>
                </a:lnTo>
                <a:lnTo>
                  <a:pt x="3682" y="1423"/>
                </a:lnTo>
                <a:lnTo>
                  <a:pt x="3612" y="1396"/>
                </a:lnTo>
                <a:lnTo>
                  <a:pt x="3486" y="1437"/>
                </a:lnTo>
                <a:lnTo>
                  <a:pt x="3510" y="1468"/>
                </a:lnTo>
                <a:lnTo>
                  <a:pt x="3459" y="1556"/>
                </a:lnTo>
                <a:lnTo>
                  <a:pt x="3409" y="1580"/>
                </a:lnTo>
                <a:lnTo>
                  <a:pt x="3356" y="1559"/>
                </a:lnTo>
                <a:lnTo>
                  <a:pt x="3293" y="1549"/>
                </a:lnTo>
                <a:lnTo>
                  <a:pt x="3129" y="1589"/>
                </a:lnTo>
                <a:lnTo>
                  <a:pt x="2984" y="1531"/>
                </a:lnTo>
                <a:lnTo>
                  <a:pt x="2892" y="1539"/>
                </a:lnTo>
                <a:lnTo>
                  <a:pt x="2857" y="1490"/>
                </a:lnTo>
                <a:lnTo>
                  <a:pt x="2766" y="1457"/>
                </a:lnTo>
                <a:lnTo>
                  <a:pt x="2718" y="1492"/>
                </a:lnTo>
                <a:lnTo>
                  <a:pt x="2714" y="1558"/>
                </a:lnTo>
                <a:lnTo>
                  <a:pt x="2506" y="1529"/>
                </a:lnTo>
                <a:lnTo>
                  <a:pt x="2396" y="1589"/>
                </a:lnTo>
                <a:lnTo>
                  <a:pt x="2337" y="1614"/>
                </a:lnTo>
                <a:lnTo>
                  <a:pt x="2263" y="1566"/>
                </a:lnTo>
                <a:lnTo>
                  <a:pt x="2215" y="1592"/>
                </a:lnTo>
                <a:lnTo>
                  <a:pt x="2127" y="1559"/>
                </a:lnTo>
                <a:lnTo>
                  <a:pt x="2094" y="1556"/>
                </a:lnTo>
                <a:lnTo>
                  <a:pt x="2068" y="1505"/>
                </a:lnTo>
                <a:lnTo>
                  <a:pt x="2022" y="1505"/>
                </a:lnTo>
                <a:lnTo>
                  <a:pt x="2001" y="1514"/>
                </a:lnTo>
                <a:lnTo>
                  <a:pt x="1964" y="1474"/>
                </a:lnTo>
                <a:lnTo>
                  <a:pt x="1939" y="1485"/>
                </a:lnTo>
                <a:lnTo>
                  <a:pt x="1914" y="1498"/>
                </a:lnTo>
                <a:lnTo>
                  <a:pt x="1816" y="1416"/>
                </a:lnTo>
                <a:lnTo>
                  <a:pt x="1788" y="1410"/>
                </a:lnTo>
                <a:lnTo>
                  <a:pt x="1722" y="1347"/>
                </a:lnTo>
                <a:lnTo>
                  <a:pt x="1661" y="1385"/>
                </a:lnTo>
                <a:lnTo>
                  <a:pt x="1650" y="1359"/>
                </a:lnTo>
                <a:lnTo>
                  <a:pt x="1558" y="1356"/>
                </a:lnTo>
                <a:lnTo>
                  <a:pt x="1524" y="1311"/>
                </a:lnTo>
                <a:lnTo>
                  <a:pt x="1475" y="1315"/>
                </a:lnTo>
                <a:lnTo>
                  <a:pt x="1458" y="1334"/>
                </a:lnTo>
                <a:lnTo>
                  <a:pt x="1397" y="1345"/>
                </a:lnTo>
                <a:lnTo>
                  <a:pt x="1380" y="1334"/>
                </a:lnTo>
                <a:lnTo>
                  <a:pt x="1357" y="1368"/>
                </a:lnTo>
                <a:lnTo>
                  <a:pt x="1338" y="1359"/>
                </a:lnTo>
                <a:lnTo>
                  <a:pt x="1265" y="1369"/>
                </a:lnTo>
                <a:lnTo>
                  <a:pt x="1242" y="1359"/>
                </a:lnTo>
                <a:lnTo>
                  <a:pt x="1233" y="1369"/>
                </a:lnTo>
                <a:lnTo>
                  <a:pt x="1270" y="1410"/>
                </a:lnTo>
                <a:lnTo>
                  <a:pt x="1244" y="1432"/>
                </a:lnTo>
                <a:lnTo>
                  <a:pt x="1246" y="1465"/>
                </a:lnTo>
                <a:lnTo>
                  <a:pt x="1288" y="1466"/>
                </a:lnTo>
                <a:lnTo>
                  <a:pt x="1305" y="1498"/>
                </a:lnTo>
                <a:lnTo>
                  <a:pt x="1295" y="1521"/>
                </a:lnTo>
                <a:lnTo>
                  <a:pt x="1265" y="1505"/>
                </a:lnTo>
                <a:lnTo>
                  <a:pt x="1242" y="1520"/>
                </a:lnTo>
                <a:lnTo>
                  <a:pt x="1218" y="1506"/>
                </a:lnTo>
                <a:lnTo>
                  <a:pt x="1207" y="1485"/>
                </a:lnTo>
                <a:lnTo>
                  <a:pt x="1178" y="1498"/>
                </a:lnTo>
                <a:lnTo>
                  <a:pt x="1157" y="1487"/>
                </a:lnTo>
                <a:lnTo>
                  <a:pt x="1134" y="1505"/>
                </a:lnTo>
                <a:lnTo>
                  <a:pt x="1101" y="1509"/>
                </a:lnTo>
                <a:lnTo>
                  <a:pt x="1083" y="1485"/>
                </a:lnTo>
                <a:lnTo>
                  <a:pt x="970" y="1478"/>
                </a:lnTo>
                <a:lnTo>
                  <a:pt x="957" y="1490"/>
                </a:lnTo>
                <a:lnTo>
                  <a:pt x="946" y="1489"/>
                </a:lnTo>
                <a:lnTo>
                  <a:pt x="930" y="1515"/>
                </a:lnTo>
                <a:lnTo>
                  <a:pt x="931" y="1540"/>
                </a:lnTo>
                <a:lnTo>
                  <a:pt x="917" y="1542"/>
                </a:lnTo>
                <a:lnTo>
                  <a:pt x="908" y="1521"/>
                </a:lnTo>
                <a:lnTo>
                  <a:pt x="892" y="1523"/>
                </a:lnTo>
                <a:lnTo>
                  <a:pt x="888" y="1597"/>
                </a:lnTo>
                <a:lnTo>
                  <a:pt x="905" y="1619"/>
                </a:lnTo>
                <a:lnTo>
                  <a:pt x="905" y="1640"/>
                </a:lnTo>
                <a:lnTo>
                  <a:pt x="924" y="1636"/>
                </a:lnTo>
                <a:lnTo>
                  <a:pt x="946" y="1626"/>
                </a:lnTo>
                <a:lnTo>
                  <a:pt x="966" y="1659"/>
                </a:lnTo>
                <a:lnTo>
                  <a:pt x="982" y="1681"/>
                </a:lnTo>
                <a:lnTo>
                  <a:pt x="998" y="1708"/>
                </a:lnTo>
                <a:lnTo>
                  <a:pt x="1023" y="1715"/>
                </a:lnTo>
                <a:lnTo>
                  <a:pt x="991" y="1736"/>
                </a:lnTo>
                <a:lnTo>
                  <a:pt x="968" y="1717"/>
                </a:lnTo>
                <a:lnTo>
                  <a:pt x="944" y="1800"/>
                </a:lnTo>
                <a:lnTo>
                  <a:pt x="972" y="1821"/>
                </a:lnTo>
                <a:lnTo>
                  <a:pt x="997" y="1901"/>
                </a:lnTo>
                <a:lnTo>
                  <a:pt x="974" y="1887"/>
                </a:lnTo>
                <a:lnTo>
                  <a:pt x="950" y="1878"/>
                </a:lnTo>
                <a:lnTo>
                  <a:pt x="924" y="1873"/>
                </a:lnTo>
                <a:lnTo>
                  <a:pt x="905" y="1865"/>
                </a:lnTo>
                <a:lnTo>
                  <a:pt x="887" y="1862"/>
                </a:lnTo>
                <a:lnTo>
                  <a:pt x="871" y="1834"/>
                </a:lnTo>
                <a:lnTo>
                  <a:pt x="836" y="1851"/>
                </a:lnTo>
                <a:lnTo>
                  <a:pt x="802" y="1850"/>
                </a:lnTo>
                <a:lnTo>
                  <a:pt x="780" y="1825"/>
                </a:lnTo>
                <a:lnTo>
                  <a:pt x="725" y="1802"/>
                </a:lnTo>
                <a:lnTo>
                  <a:pt x="669" y="1807"/>
                </a:lnTo>
                <a:lnTo>
                  <a:pt x="610" y="1767"/>
                </a:lnTo>
                <a:lnTo>
                  <a:pt x="657" y="1729"/>
                </a:lnTo>
                <a:lnTo>
                  <a:pt x="662" y="1698"/>
                </a:lnTo>
                <a:lnTo>
                  <a:pt x="661" y="1666"/>
                </a:lnTo>
                <a:lnTo>
                  <a:pt x="665" y="1642"/>
                </a:lnTo>
                <a:lnTo>
                  <a:pt x="695" y="1633"/>
                </a:lnTo>
                <a:lnTo>
                  <a:pt x="679" y="1584"/>
                </a:lnTo>
                <a:lnTo>
                  <a:pt x="643" y="1572"/>
                </a:lnTo>
                <a:lnTo>
                  <a:pt x="626" y="1564"/>
                </a:lnTo>
                <a:lnTo>
                  <a:pt x="602" y="1571"/>
                </a:lnTo>
                <a:lnTo>
                  <a:pt x="551" y="1558"/>
                </a:lnTo>
                <a:lnTo>
                  <a:pt x="509" y="1511"/>
                </a:lnTo>
                <a:lnTo>
                  <a:pt x="476" y="1496"/>
                </a:lnTo>
                <a:lnTo>
                  <a:pt x="461" y="1452"/>
                </a:lnTo>
                <a:lnTo>
                  <a:pt x="431" y="1448"/>
                </a:lnTo>
                <a:lnTo>
                  <a:pt x="404" y="1462"/>
                </a:lnTo>
                <a:lnTo>
                  <a:pt x="385" y="1471"/>
                </a:lnTo>
                <a:lnTo>
                  <a:pt x="377" y="1451"/>
                </a:lnTo>
                <a:lnTo>
                  <a:pt x="362" y="1430"/>
                </a:lnTo>
                <a:lnTo>
                  <a:pt x="403" y="1428"/>
                </a:lnTo>
                <a:lnTo>
                  <a:pt x="399" y="1414"/>
                </a:lnTo>
                <a:lnTo>
                  <a:pt x="389" y="1405"/>
                </a:lnTo>
                <a:lnTo>
                  <a:pt x="377" y="1395"/>
                </a:lnTo>
                <a:lnTo>
                  <a:pt x="355" y="1345"/>
                </a:lnTo>
                <a:lnTo>
                  <a:pt x="325" y="1318"/>
                </a:lnTo>
                <a:lnTo>
                  <a:pt x="294" y="1317"/>
                </a:lnTo>
                <a:lnTo>
                  <a:pt x="263" y="1317"/>
                </a:lnTo>
                <a:lnTo>
                  <a:pt x="241" y="1301"/>
                </a:lnTo>
                <a:lnTo>
                  <a:pt x="220" y="1297"/>
                </a:lnTo>
                <a:lnTo>
                  <a:pt x="202" y="1297"/>
                </a:lnTo>
                <a:lnTo>
                  <a:pt x="191" y="1311"/>
                </a:lnTo>
                <a:lnTo>
                  <a:pt x="169" y="1333"/>
                </a:lnTo>
                <a:lnTo>
                  <a:pt x="166" y="1353"/>
                </a:lnTo>
                <a:lnTo>
                  <a:pt x="157" y="1359"/>
                </a:lnTo>
                <a:lnTo>
                  <a:pt x="144" y="1394"/>
                </a:lnTo>
                <a:lnTo>
                  <a:pt x="136" y="1384"/>
                </a:lnTo>
                <a:lnTo>
                  <a:pt x="132" y="1370"/>
                </a:lnTo>
                <a:lnTo>
                  <a:pt x="0" y="135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0" name="Freeform 159"/>
          <p:cNvSpPr>
            <a:spLocks noChangeAspect="1"/>
          </p:cNvSpPr>
          <p:nvPr/>
        </p:nvSpPr>
        <p:spPr bwMode="auto">
          <a:xfrm>
            <a:off x="8768386" y="3128436"/>
            <a:ext cx="352691" cy="282151"/>
          </a:xfrm>
          <a:custGeom>
            <a:avLst/>
            <a:gdLst>
              <a:gd name="T0" fmla="*/ 0 w 490"/>
              <a:gd name="T1" fmla="*/ 52840485 h 351"/>
              <a:gd name="T2" fmla="*/ 756769 w 490"/>
              <a:gd name="T3" fmla="*/ 81462250 h 351"/>
              <a:gd name="T4" fmla="*/ 10087076 w 490"/>
              <a:gd name="T5" fmla="*/ 90268904 h 351"/>
              <a:gd name="T6" fmla="*/ 2773984 w 490"/>
              <a:gd name="T7" fmla="*/ 104737099 h 351"/>
              <a:gd name="T8" fmla="*/ 16643400 w 490"/>
              <a:gd name="T9" fmla="*/ 110398640 h 351"/>
              <a:gd name="T10" fmla="*/ 48669755 w 490"/>
              <a:gd name="T11" fmla="*/ 104737099 h 351"/>
              <a:gd name="T12" fmla="*/ 54721900 w 490"/>
              <a:gd name="T13" fmla="*/ 88696348 h 351"/>
              <a:gd name="T14" fmla="*/ 76408588 w 490"/>
              <a:gd name="T15" fmla="*/ 79889694 h 351"/>
              <a:gd name="T16" fmla="*/ 78426304 w 490"/>
              <a:gd name="T17" fmla="*/ 66364809 h 351"/>
              <a:gd name="T18" fmla="*/ 85739397 w 490"/>
              <a:gd name="T19" fmla="*/ 62590448 h 351"/>
              <a:gd name="T20" fmla="*/ 82460733 w 490"/>
              <a:gd name="T21" fmla="*/ 55670975 h 351"/>
              <a:gd name="T22" fmla="*/ 90278506 w 490"/>
              <a:gd name="T23" fmla="*/ 54727665 h 351"/>
              <a:gd name="T24" fmla="*/ 96078562 w 490"/>
              <a:gd name="T25" fmla="*/ 40888157 h 351"/>
              <a:gd name="T26" fmla="*/ 93556668 w 490"/>
              <a:gd name="T27" fmla="*/ 27678456 h 351"/>
              <a:gd name="T28" fmla="*/ 122556448 w 490"/>
              <a:gd name="T29" fmla="*/ 17613308 h 351"/>
              <a:gd name="T30" fmla="*/ 123565306 w 490"/>
              <a:gd name="T31" fmla="*/ 14782818 h 351"/>
              <a:gd name="T32" fmla="*/ 112721962 w 490"/>
              <a:gd name="T33" fmla="*/ 12266391 h 351"/>
              <a:gd name="T34" fmla="*/ 97086919 w 490"/>
              <a:gd name="T35" fmla="*/ 21702292 h 351"/>
              <a:gd name="T36" fmla="*/ 90025915 w 490"/>
              <a:gd name="T37" fmla="*/ 0 h 351"/>
              <a:gd name="T38" fmla="*/ 76660677 w 490"/>
              <a:gd name="T39" fmla="*/ 16355375 h 351"/>
              <a:gd name="T40" fmla="*/ 38330589 w 490"/>
              <a:gd name="T41" fmla="*/ 14782818 h 351"/>
              <a:gd name="T42" fmla="*/ 18913206 w 490"/>
              <a:gd name="T43" fmla="*/ 40259470 h 351"/>
              <a:gd name="T44" fmla="*/ 6052145 w 490"/>
              <a:gd name="T45" fmla="*/ 32081503 h 351"/>
              <a:gd name="T46" fmla="*/ 0 w 490"/>
              <a:gd name="T47" fmla="*/ 52840485 h 3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0" h="351">
                <a:moveTo>
                  <a:pt x="0" y="168"/>
                </a:moveTo>
                <a:lnTo>
                  <a:pt x="3" y="259"/>
                </a:lnTo>
                <a:lnTo>
                  <a:pt x="40" y="287"/>
                </a:lnTo>
                <a:lnTo>
                  <a:pt x="11" y="333"/>
                </a:lnTo>
                <a:lnTo>
                  <a:pt x="66" y="351"/>
                </a:lnTo>
                <a:lnTo>
                  <a:pt x="193" y="333"/>
                </a:lnTo>
                <a:lnTo>
                  <a:pt x="217" y="282"/>
                </a:lnTo>
                <a:lnTo>
                  <a:pt x="303" y="254"/>
                </a:lnTo>
                <a:lnTo>
                  <a:pt x="311" y="211"/>
                </a:lnTo>
                <a:lnTo>
                  <a:pt x="340" y="199"/>
                </a:lnTo>
                <a:lnTo>
                  <a:pt x="327" y="177"/>
                </a:lnTo>
                <a:lnTo>
                  <a:pt x="358" y="174"/>
                </a:lnTo>
                <a:lnTo>
                  <a:pt x="381" y="130"/>
                </a:lnTo>
                <a:lnTo>
                  <a:pt x="371" y="88"/>
                </a:lnTo>
                <a:lnTo>
                  <a:pt x="486" y="56"/>
                </a:lnTo>
                <a:lnTo>
                  <a:pt x="490" y="47"/>
                </a:lnTo>
                <a:lnTo>
                  <a:pt x="447" y="39"/>
                </a:lnTo>
                <a:lnTo>
                  <a:pt x="385" y="69"/>
                </a:lnTo>
                <a:lnTo>
                  <a:pt x="357" y="0"/>
                </a:lnTo>
                <a:lnTo>
                  <a:pt x="304" y="52"/>
                </a:lnTo>
                <a:lnTo>
                  <a:pt x="152" y="47"/>
                </a:lnTo>
                <a:lnTo>
                  <a:pt x="75" y="128"/>
                </a:lnTo>
                <a:lnTo>
                  <a:pt x="24" y="102"/>
                </a:lnTo>
                <a:lnTo>
                  <a:pt x="0" y="16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1" name="Freeform 160"/>
          <p:cNvSpPr>
            <a:spLocks noChangeAspect="1"/>
          </p:cNvSpPr>
          <p:nvPr/>
        </p:nvSpPr>
        <p:spPr bwMode="auto">
          <a:xfrm>
            <a:off x="7039071" y="3178495"/>
            <a:ext cx="505142" cy="532447"/>
          </a:xfrm>
          <a:custGeom>
            <a:avLst/>
            <a:gdLst>
              <a:gd name="T0" fmla="*/ 0 w 705"/>
              <a:gd name="T1" fmla="*/ 109702317 h 672"/>
              <a:gd name="T2" fmla="*/ 749840 w 705"/>
              <a:gd name="T3" fmla="*/ 113674667 h 672"/>
              <a:gd name="T4" fmla="*/ 32736033 w 705"/>
              <a:gd name="T5" fmla="*/ 139037786 h 672"/>
              <a:gd name="T6" fmla="*/ 102456196 w 705"/>
              <a:gd name="T7" fmla="*/ 195569426 h 672"/>
              <a:gd name="T8" fmla="*/ 103206037 w 705"/>
              <a:gd name="T9" fmla="*/ 205347732 h 672"/>
              <a:gd name="T10" fmla="*/ 110203048 w 705"/>
              <a:gd name="T11" fmla="*/ 203819820 h 672"/>
              <a:gd name="T12" fmla="*/ 123697176 w 705"/>
              <a:gd name="T13" fmla="*/ 199847469 h 672"/>
              <a:gd name="T14" fmla="*/ 176175008 w 705"/>
              <a:gd name="T15" fmla="*/ 155538573 h 672"/>
              <a:gd name="T16" fmla="*/ 155683869 w 705"/>
              <a:gd name="T17" fmla="*/ 126203103 h 672"/>
              <a:gd name="T18" fmla="*/ 155933816 w 705"/>
              <a:gd name="T19" fmla="*/ 78838935 h 672"/>
              <a:gd name="T20" fmla="*/ 153434847 w 705"/>
              <a:gd name="T21" fmla="*/ 57753859 h 672"/>
              <a:gd name="T22" fmla="*/ 138940932 w 705"/>
              <a:gd name="T23" fmla="*/ 36363644 h 672"/>
              <a:gd name="T24" fmla="*/ 146437836 w 705"/>
              <a:gd name="T25" fmla="*/ 29029776 h 672"/>
              <a:gd name="T26" fmla="*/ 150186039 w 705"/>
              <a:gd name="T27" fmla="*/ 0 h 672"/>
              <a:gd name="T28" fmla="*/ 87712834 w 705"/>
              <a:gd name="T29" fmla="*/ 4889429 h 672"/>
              <a:gd name="T30" fmla="*/ 55726141 w 705"/>
              <a:gd name="T31" fmla="*/ 21695909 h 672"/>
              <a:gd name="T32" fmla="*/ 63972886 w 705"/>
              <a:gd name="T33" fmla="*/ 56837333 h 672"/>
              <a:gd name="T34" fmla="*/ 49978864 w 705"/>
              <a:gd name="T35" fmla="*/ 57753859 h 672"/>
              <a:gd name="T36" fmla="*/ 42481959 w 705"/>
              <a:gd name="T37" fmla="*/ 61421070 h 672"/>
              <a:gd name="T38" fmla="*/ 43731194 w 705"/>
              <a:gd name="T39" fmla="*/ 70893682 h 672"/>
              <a:gd name="T40" fmla="*/ 4747990 w 705"/>
              <a:gd name="T41" fmla="*/ 91673065 h 672"/>
              <a:gd name="T42" fmla="*/ 0 w 705"/>
              <a:gd name="T43" fmla="*/ 109702317 h 6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05" h="672">
                <a:moveTo>
                  <a:pt x="0" y="359"/>
                </a:moveTo>
                <a:lnTo>
                  <a:pt x="3" y="372"/>
                </a:lnTo>
                <a:lnTo>
                  <a:pt x="131" y="455"/>
                </a:lnTo>
                <a:lnTo>
                  <a:pt x="410" y="640"/>
                </a:lnTo>
                <a:lnTo>
                  <a:pt x="413" y="672"/>
                </a:lnTo>
                <a:lnTo>
                  <a:pt x="441" y="667"/>
                </a:lnTo>
                <a:lnTo>
                  <a:pt x="495" y="654"/>
                </a:lnTo>
                <a:lnTo>
                  <a:pt x="705" y="509"/>
                </a:lnTo>
                <a:lnTo>
                  <a:pt x="623" y="413"/>
                </a:lnTo>
                <a:lnTo>
                  <a:pt x="624" y="258"/>
                </a:lnTo>
                <a:lnTo>
                  <a:pt x="614" y="189"/>
                </a:lnTo>
                <a:lnTo>
                  <a:pt x="556" y="119"/>
                </a:lnTo>
                <a:lnTo>
                  <a:pt x="586" y="95"/>
                </a:lnTo>
                <a:lnTo>
                  <a:pt x="601" y="0"/>
                </a:lnTo>
                <a:lnTo>
                  <a:pt x="351" y="16"/>
                </a:lnTo>
                <a:lnTo>
                  <a:pt x="223" y="71"/>
                </a:lnTo>
                <a:lnTo>
                  <a:pt x="256" y="186"/>
                </a:lnTo>
                <a:lnTo>
                  <a:pt x="200" y="189"/>
                </a:lnTo>
                <a:lnTo>
                  <a:pt x="170" y="201"/>
                </a:lnTo>
                <a:lnTo>
                  <a:pt x="175" y="232"/>
                </a:lnTo>
                <a:lnTo>
                  <a:pt x="19" y="300"/>
                </a:lnTo>
                <a:lnTo>
                  <a:pt x="0" y="35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2" name="Freeform 163"/>
          <p:cNvSpPr>
            <a:spLocks noChangeAspect="1"/>
          </p:cNvSpPr>
          <p:nvPr/>
        </p:nvSpPr>
        <p:spPr bwMode="auto">
          <a:xfrm>
            <a:off x="10076752" y="4536916"/>
            <a:ext cx="1010283" cy="844181"/>
          </a:xfrm>
          <a:custGeom>
            <a:avLst/>
            <a:gdLst>
              <a:gd name="T0" fmla="*/ 6057289 w 1403"/>
              <a:gd name="T1" fmla="*/ 176462720 h 1052"/>
              <a:gd name="T2" fmla="*/ 9338383 w 1403"/>
              <a:gd name="T3" fmla="*/ 172074610 h 1052"/>
              <a:gd name="T4" fmla="*/ 6814387 w 1403"/>
              <a:gd name="T5" fmla="*/ 123805957 h 1052"/>
              <a:gd name="T6" fmla="*/ 30791847 w 1403"/>
              <a:gd name="T7" fmla="*/ 109074604 h 1052"/>
              <a:gd name="T8" fmla="*/ 80260963 w 1403"/>
              <a:gd name="T9" fmla="*/ 80865404 h 1052"/>
              <a:gd name="T10" fmla="*/ 84804055 w 1403"/>
              <a:gd name="T11" fmla="*/ 62059457 h 1052"/>
              <a:gd name="T12" fmla="*/ 90356947 w 1403"/>
              <a:gd name="T13" fmla="*/ 61119467 h 1052"/>
              <a:gd name="T14" fmla="*/ 99190431 w 1403"/>
              <a:gd name="T15" fmla="*/ 53283796 h 1052"/>
              <a:gd name="T16" fmla="*/ 126448985 w 1403"/>
              <a:gd name="T17" fmla="*/ 37925410 h 1052"/>
              <a:gd name="T18" fmla="*/ 134778071 w 1403"/>
              <a:gd name="T19" fmla="*/ 44821092 h 1052"/>
              <a:gd name="T20" fmla="*/ 141340260 w 1403"/>
              <a:gd name="T21" fmla="*/ 39492432 h 1052"/>
              <a:gd name="T22" fmla="*/ 170365711 w 1403"/>
              <a:gd name="T23" fmla="*/ 15671902 h 1052"/>
              <a:gd name="T24" fmla="*/ 205195751 w 1403"/>
              <a:gd name="T25" fmla="*/ 18492430 h 1052"/>
              <a:gd name="T26" fmla="*/ 236492498 w 1403"/>
              <a:gd name="T27" fmla="*/ 77731359 h 1052"/>
              <a:gd name="T28" fmla="*/ 250626675 w 1403"/>
              <a:gd name="T29" fmla="*/ 15358386 h 1052"/>
              <a:gd name="T30" fmla="*/ 268546845 w 1403"/>
              <a:gd name="T31" fmla="*/ 38865400 h 1052"/>
              <a:gd name="T32" fmla="*/ 291514506 w 1403"/>
              <a:gd name="T33" fmla="*/ 92462712 h 1052"/>
              <a:gd name="T34" fmla="*/ 320792156 w 1403"/>
              <a:gd name="T35" fmla="*/ 131641628 h 1052"/>
              <a:gd name="T36" fmla="*/ 330635439 w 1403"/>
              <a:gd name="T37" fmla="*/ 143552453 h 1052"/>
              <a:gd name="T38" fmla="*/ 354107999 w 1403"/>
              <a:gd name="T39" fmla="*/ 197462722 h 1052"/>
              <a:gd name="T40" fmla="*/ 334421433 w 1403"/>
              <a:gd name="T41" fmla="*/ 260462728 h 1052"/>
              <a:gd name="T42" fmla="*/ 303124686 w 1403"/>
              <a:gd name="T43" fmla="*/ 314686514 h 1052"/>
              <a:gd name="T44" fmla="*/ 291766704 w 1403"/>
              <a:gd name="T45" fmla="*/ 329731383 h 1052"/>
              <a:gd name="T46" fmla="*/ 265517950 w 1403"/>
              <a:gd name="T47" fmla="*/ 325029757 h 1052"/>
              <a:gd name="T48" fmla="*/ 235483201 w 1403"/>
              <a:gd name="T49" fmla="*/ 307790832 h 1052"/>
              <a:gd name="T50" fmla="*/ 219077729 w 1403"/>
              <a:gd name="T51" fmla="*/ 285537324 h 1052"/>
              <a:gd name="T52" fmla="*/ 215543934 w 1403"/>
              <a:gd name="T53" fmla="*/ 279895708 h 1052"/>
              <a:gd name="T54" fmla="*/ 216048833 w 1403"/>
              <a:gd name="T55" fmla="*/ 247925430 h 1052"/>
              <a:gd name="T56" fmla="*/ 193333372 w 1403"/>
              <a:gd name="T57" fmla="*/ 272372993 h 1052"/>
              <a:gd name="T58" fmla="*/ 159260430 w 1403"/>
              <a:gd name="T59" fmla="*/ 235074616 h 1052"/>
              <a:gd name="T60" fmla="*/ 92628242 w 1403"/>
              <a:gd name="T61" fmla="*/ 262970300 h 1052"/>
              <a:gd name="T62" fmla="*/ 41644929 w 1403"/>
              <a:gd name="T63" fmla="*/ 279582192 h 1052"/>
              <a:gd name="T64" fmla="*/ 22463263 w 1403"/>
              <a:gd name="T65" fmla="*/ 236955155 h 1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03" h="1052">
                <a:moveTo>
                  <a:pt x="0" y="554"/>
                </a:moveTo>
                <a:lnTo>
                  <a:pt x="24" y="563"/>
                </a:lnTo>
                <a:lnTo>
                  <a:pt x="10" y="532"/>
                </a:lnTo>
                <a:lnTo>
                  <a:pt x="37" y="549"/>
                </a:lnTo>
                <a:lnTo>
                  <a:pt x="9" y="488"/>
                </a:lnTo>
                <a:lnTo>
                  <a:pt x="27" y="395"/>
                </a:lnTo>
                <a:lnTo>
                  <a:pt x="35" y="420"/>
                </a:lnTo>
                <a:lnTo>
                  <a:pt x="122" y="348"/>
                </a:lnTo>
                <a:lnTo>
                  <a:pt x="268" y="313"/>
                </a:lnTo>
                <a:lnTo>
                  <a:pt x="318" y="258"/>
                </a:lnTo>
                <a:lnTo>
                  <a:pt x="317" y="224"/>
                </a:lnTo>
                <a:lnTo>
                  <a:pt x="336" y="198"/>
                </a:lnTo>
                <a:lnTo>
                  <a:pt x="358" y="240"/>
                </a:lnTo>
                <a:lnTo>
                  <a:pt x="358" y="195"/>
                </a:lnTo>
                <a:lnTo>
                  <a:pt x="391" y="204"/>
                </a:lnTo>
                <a:lnTo>
                  <a:pt x="393" y="170"/>
                </a:lnTo>
                <a:lnTo>
                  <a:pt x="445" y="119"/>
                </a:lnTo>
                <a:lnTo>
                  <a:pt x="501" y="121"/>
                </a:lnTo>
                <a:lnTo>
                  <a:pt x="512" y="173"/>
                </a:lnTo>
                <a:lnTo>
                  <a:pt x="534" y="143"/>
                </a:lnTo>
                <a:lnTo>
                  <a:pt x="576" y="160"/>
                </a:lnTo>
                <a:lnTo>
                  <a:pt x="560" y="126"/>
                </a:lnTo>
                <a:lnTo>
                  <a:pt x="593" y="71"/>
                </a:lnTo>
                <a:lnTo>
                  <a:pt x="675" y="50"/>
                </a:lnTo>
                <a:lnTo>
                  <a:pt x="654" y="14"/>
                </a:lnTo>
                <a:lnTo>
                  <a:pt x="813" y="59"/>
                </a:lnTo>
                <a:lnTo>
                  <a:pt x="779" y="152"/>
                </a:lnTo>
                <a:lnTo>
                  <a:pt x="937" y="248"/>
                </a:lnTo>
                <a:lnTo>
                  <a:pt x="976" y="211"/>
                </a:lnTo>
                <a:lnTo>
                  <a:pt x="993" y="49"/>
                </a:lnTo>
                <a:lnTo>
                  <a:pt x="1031" y="0"/>
                </a:lnTo>
                <a:lnTo>
                  <a:pt x="1064" y="124"/>
                </a:lnTo>
                <a:lnTo>
                  <a:pt x="1119" y="152"/>
                </a:lnTo>
                <a:lnTo>
                  <a:pt x="1155" y="295"/>
                </a:lnTo>
                <a:lnTo>
                  <a:pt x="1240" y="340"/>
                </a:lnTo>
                <a:lnTo>
                  <a:pt x="1271" y="420"/>
                </a:lnTo>
                <a:lnTo>
                  <a:pt x="1303" y="415"/>
                </a:lnTo>
                <a:lnTo>
                  <a:pt x="1310" y="458"/>
                </a:lnTo>
                <a:lnTo>
                  <a:pt x="1380" y="519"/>
                </a:lnTo>
                <a:lnTo>
                  <a:pt x="1403" y="630"/>
                </a:lnTo>
                <a:lnTo>
                  <a:pt x="1387" y="738"/>
                </a:lnTo>
                <a:lnTo>
                  <a:pt x="1325" y="831"/>
                </a:lnTo>
                <a:lnTo>
                  <a:pt x="1281" y="987"/>
                </a:lnTo>
                <a:lnTo>
                  <a:pt x="1201" y="1004"/>
                </a:lnTo>
                <a:lnTo>
                  <a:pt x="1153" y="1034"/>
                </a:lnTo>
                <a:lnTo>
                  <a:pt x="1156" y="1052"/>
                </a:lnTo>
                <a:lnTo>
                  <a:pt x="1106" y="999"/>
                </a:lnTo>
                <a:lnTo>
                  <a:pt x="1052" y="1037"/>
                </a:lnTo>
                <a:lnTo>
                  <a:pt x="986" y="1020"/>
                </a:lnTo>
                <a:lnTo>
                  <a:pt x="933" y="982"/>
                </a:lnTo>
                <a:lnTo>
                  <a:pt x="909" y="902"/>
                </a:lnTo>
                <a:lnTo>
                  <a:pt x="868" y="911"/>
                </a:lnTo>
                <a:lnTo>
                  <a:pt x="867" y="859"/>
                </a:lnTo>
                <a:lnTo>
                  <a:pt x="854" y="893"/>
                </a:lnTo>
                <a:lnTo>
                  <a:pt x="826" y="894"/>
                </a:lnTo>
                <a:lnTo>
                  <a:pt x="856" y="791"/>
                </a:lnTo>
                <a:lnTo>
                  <a:pt x="794" y="889"/>
                </a:lnTo>
                <a:lnTo>
                  <a:pt x="766" y="869"/>
                </a:lnTo>
                <a:lnTo>
                  <a:pt x="734" y="793"/>
                </a:lnTo>
                <a:lnTo>
                  <a:pt x="631" y="750"/>
                </a:lnTo>
                <a:lnTo>
                  <a:pt x="444" y="783"/>
                </a:lnTo>
                <a:lnTo>
                  <a:pt x="367" y="839"/>
                </a:lnTo>
                <a:lnTo>
                  <a:pt x="238" y="843"/>
                </a:lnTo>
                <a:lnTo>
                  <a:pt x="165" y="892"/>
                </a:lnTo>
                <a:lnTo>
                  <a:pt x="68" y="858"/>
                </a:lnTo>
                <a:lnTo>
                  <a:pt x="89" y="756"/>
                </a:lnTo>
                <a:lnTo>
                  <a:pt x="0" y="5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3" name="Freeform 164"/>
          <p:cNvSpPr>
            <a:spLocks noChangeAspect="1"/>
          </p:cNvSpPr>
          <p:nvPr/>
        </p:nvSpPr>
        <p:spPr bwMode="auto">
          <a:xfrm>
            <a:off x="10868595" y="5426605"/>
            <a:ext cx="88741" cy="93289"/>
          </a:xfrm>
          <a:custGeom>
            <a:avLst/>
            <a:gdLst>
              <a:gd name="T0" fmla="*/ 0 w 122"/>
              <a:gd name="T1" fmla="*/ 5983081 h 119"/>
              <a:gd name="T2" fmla="*/ 515088 w 122"/>
              <a:gd name="T3" fmla="*/ 0 h 119"/>
              <a:gd name="T4" fmla="*/ 16224496 w 122"/>
              <a:gd name="T5" fmla="*/ 5085537 h 119"/>
              <a:gd name="T6" fmla="*/ 28328292 w 122"/>
              <a:gd name="T7" fmla="*/ 897544 h 119"/>
              <a:gd name="T8" fmla="*/ 31418818 w 122"/>
              <a:gd name="T9" fmla="*/ 9572712 h 119"/>
              <a:gd name="T10" fmla="*/ 31418818 w 122"/>
              <a:gd name="T11" fmla="*/ 20043514 h 119"/>
              <a:gd name="T12" fmla="*/ 19315022 w 122"/>
              <a:gd name="T13" fmla="*/ 35599307 h 119"/>
              <a:gd name="T14" fmla="*/ 11588708 w 122"/>
              <a:gd name="T15" fmla="*/ 34701763 h 119"/>
              <a:gd name="T16" fmla="*/ 0 w 122"/>
              <a:gd name="T17" fmla="*/ 5983081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119">
                <a:moveTo>
                  <a:pt x="0" y="20"/>
                </a:moveTo>
                <a:lnTo>
                  <a:pt x="2" y="0"/>
                </a:lnTo>
                <a:lnTo>
                  <a:pt x="63" y="17"/>
                </a:lnTo>
                <a:lnTo>
                  <a:pt x="110" y="3"/>
                </a:lnTo>
                <a:lnTo>
                  <a:pt x="122" y="32"/>
                </a:lnTo>
                <a:lnTo>
                  <a:pt x="122" y="67"/>
                </a:lnTo>
                <a:lnTo>
                  <a:pt x="75" y="119"/>
                </a:lnTo>
                <a:lnTo>
                  <a:pt x="45" y="116"/>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4" name="Freeform 165"/>
          <p:cNvSpPr>
            <a:spLocks noChangeAspect="1"/>
          </p:cNvSpPr>
          <p:nvPr/>
        </p:nvSpPr>
        <p:spPr bwMode="auto">
          <a:xfrm>
            <a:off x="9446460" y="3492501"/>
            <a:ext cx="120598" cy="163830"/>
          </a:xfrm>
          <a:custGeom>
            <a:avLst/>
            <a:gdLst>
              <a:gd name="T0" fmla="*/ 0 w 166"/>
              <a:gd name="T1" fmla="*/ 18779601 h 206"/>
              <a:gd name="T2" fmla="*/ 5908921 w 166"/>
              <a:gd name="T3" fmla="*/ 25552708 h 206"/>
              <a:gd name="T4" fmla="*/ 9505567 w 166"/>
              <a:gd name="T5" fmla="*/ 55107581 h 206"/>
              <a:gd name="T6" fmla="*/ 20038529 w 166"/>
              <a:gd name="T7" fmla="*/ 53260471 h 206"/>
              <a:gd name="T8" fmla="*/ 26203918 w 166"/>
              <a:gd name="T9" fmla="*/ 40330145 h 206"/>
              <a:gd name="T10" fmla="*/ 33911162 w 166"/>
              <a:gd name="T11" fmla="*/ 43101087 h 206"/>
              <a:gd name="T12" fmla="*/ 39049155 w 166"/>
              <a:gd name="T13" fmla="*/ 63419854 h 206"/>
              <a:gd name="T14" fmla="*/ 42645801 w 166"/>
              <a:gd name="T15" fmla="*/ 52028694 h 206"/>
              <a:gd name="T16" fmla="*/ 38021759 w 166"/>
              <a:gd name="T17" fmla="*/ 31401983 h 206"/>
              <a:gd name="T18" fmla="*/ 33911162 w 166"/>
              <a:gd name="T19" fmla="*/ 39098923 h 206"/>
              <a:gd name="T20" fmla="*/ 28259217 w 166"/>
              <a:gd name="T21" fmla="*/ 28938984 h 206"/>
              <a:gd name="T22" fmla="*/ 38535204 w 166"/>
              <a:gd name="T23" fmla="*/ 16316602 h 206"/>
              <a:gd name="T24" fmla="*/ 18497182 w 166"/>
              <a:gd name="T25" fmla="*/ 14469492 h 206"/>
              <a:gd name="T26" fmla="*/ 5651945 w 166"/>
              <a:gd name="T27" fmla="*/ 0 h 206"/>
              <a:gd name="T28" fmla="*/ 1541347 w 166"/>
              <a:gd name="T29" fmla="*/ 8004329 h 206"/>
              <a:gd name="T30" fmla="*/ 6165896 w 166"/>
              <a:gd name="T31" fmla="*/ 14469492 h 206"/>
              <a:gd name="T32" fmla="*/ 0 w 166"/>
              <a:gd name="T33" fmla="*/ 18779601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206">
                <a:moveTo>
                  <a:pt x="0" y="61"/>
                </a:moveTo>
                <a:lnTo>
                  <a:pt x="23" y="83"/>
                </a:lnTo>
                <a:lnTo>
                  <a:pt x="37" y="179"/>
                </a:lnTo>
                <a:lnTo>
                  <a:pt x="78" y="173"/>
                </a:lnTo>
                <a:lnTo>
                  <a:pt x="102" y="131"/>
                </a:lnTo>
                <a:lnTo>
                  <a:pt x="132" y="140"/>
                </a:lnTo>
                <a:lnTo>
                  <a:pt x="152" y="206"/>
                </a:lnTo>
                <a:lnTo>
                  <a:pt x="166" y="169"/>
                </a:lnTo>
                <a:lnTo>
                  <a:pt x="148" y="102"/>
                </a:lnTo>
                <a:lnTo>
                  <a:pt x="132" y="127"/>
                </a:lnTo>
                <a:lnTo>
                  <a:pt x="110" y="94"/>
                </a:lnTo>
                <a:lnTo>
                  <a:pt x="150" y="53"/>
                </a:lnTo>
                <a:lnTo>
                  <a:pt x="72" y="47"/>
                </a:lnTo>
                <a:lnTo>
                  <a:pt x="22" y="0"/>
                </a:lnTo>
                <a:lnTo>
                  <a:pt x="6" y="26"/>
                </a:lnTo>
                <a:lnTo>
                  <a:pt x="24" y="47"/>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5" name="Freeform 166"/>
          <p:cNvSpPr>
            <a:spLocks noChangeAspect="1"/>
          </p:cNvSpPr>
          <p:nvPr/>
        </p:nvSpPr>
        <p:spPr bwMode="auto">
          <a:xfrm>
            <a:off x="9473765" y="3440165"/>
            <a:ext cx="75090" cy="47785"/>
          </a:xfrm>
          <a:custGeom>
            <a:avLst/>
            <a:gdLst>
              <a:gd name="T0" fmla="*/ 0 w 105"/>
              <a:gd name="T1" fmla="*/ 11494264 h 59"/>
              <a:gd name="T2" fmla="*/ 3236082 w 105"/>
              <a:gd name="T3" fmla="*/ 18837665 h 59"/>
              <a:gd name="T4" fmla="*/ 26138119 w 105"/>
              <a:gd name="T5" fmla="*/ 15644563 h 59"/>
              <a:gd name="T6" fmla="*/ 24644313 w 105"/>
              <a:gd name="T7" fmla="*/ 5427878 h 59"/>
              <a:gd name="T8" fmla="*/ 8463905 w 105"/>
              <a:gd name="T9" fmla="*/ 0 h 59"/>
              <a:gd name="T10" fmla="*/ 0 w 105"/>
              <a:gd name="T11" fmla="*/ 11494264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59">
                <a:moveTo>
                  <a:pt x="0" y="36"/>
                </a:moveTo>
                <a:lnTo>
                  <a:pt x="13" y="59"/>
                </a:lnTo>
                <a:lnTo>
                  <a:pt x="105" y="49"/>
                </a:lnTo>
                <a:lnTo>
                  <a:pt x="99" y="17"/>
                </a:lnTo>
                <a:lnTo>
                  <a:pt x="34" y="0"/>
                </a:lnTo>
                <a:lnTo>
                  <a:pt x="0" y="3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6" name="Freeform 170"/>
          <p:cNvSpPr>
            <a:spLocks noChangeAspect="1"/>
          </p:cNvSpPr>
          <p:nvPr/>
        </p:nvSpPr>
        <p:spPr bwMode="auto">
          <a:xfrm>
            <a:off x="9560230" y="3444717"/>
            <a:ext cx="222991" cy="516519"/>
          </a:xfrm>
          <a:custGeom>
            <a:avLst/>
            <a:gdLst>
              <a:gd name="T0" fmla="*/ 0 w 313"/>
              <a:gd name="T1" fmla="*/ 82976379 h 644"/>
              <a:gd name="T2" fmla="*/ 3458934 w 313"/>
              <a:gd name="T3" fmla="*/ 71391044 h 644"/>
              <a:gd name="T4" fmla="*/ 25940764 w 313"/>
              <a:gd name="T5" fmla="*/ 18786999 h 644"/>
              <a:gd name="T6" fmla="*/ 41010663 w 313"/>
              <a:gd name="T7" fmla="*/ 11585335 h 644"/>
              <a:gd name="T8" fmla="*/ 44716629 w 313"/>
              <a:gd name="T9" fmla="*/ 0 h 644"/>
              <a:gd name="T10" fmla="*/ 55339966 w 313"/>
              <a:gd name="T11" fmla="*/ 6575506 h 644"/>
              <a:gd name="T12" fmla="*/ 55586997 w 313"/>
              <a:gd name="T13" fmla="*/ 16908523 h 644"/>
              <a:gd name="T14" fmla="*/ 46198816 w 313"/>
              <a:gd name="T15" fmla="*/ 49159333 h 644"/>
              <a:gd name="T16" fmla="*/ 56081060 w 313"/>
              <a:gd name="T17" fmla="*/ 46341339 h 644"/>
              <a:gd name="T18" fmla="*/ 61022181 w 313"/>
              <a:gd name="T19" fmla="*/ 68573050 h 644"/>
              <a:gd name="T20" fmla="*/ 77327734 w 313"/>
              <a:gd name="T21" fmla="*/ 74522397 h 644"/>
              <a:gd name="T22" fmla="*/ 69175206 w 313"/>
              <a:gd name="T23" fmla="*/ 84854855 h 644"/>
              <a:gd name="T24" fmla="*/ 50892907 w 313"/>
              <a:gd name="T25" fmla="*/ 98319225 h 644"/>
              <a:gd name="T26" fmla="*/ 46198816 w 313"/>
              <a:gd name="T27" fmla="*/ 111156877 h 644"/>
              <a:gd name="T28" fmla="*/ 56081060 w 313"/>
              <a:gd name="T29" fmla="*/ 135580423 h 644"/>
              <a:gd name="T30" fmla="*/ 52128063 w 313"/>
              <a:gd name="T31" fmla="*/ 149983752 h 644"/>
              <a:gd name="T32" fmla="*/ 64234084 w 313"/>
              <a:gd name="T33" fmla="*/ 181921762 h 644"/>
              <a:gd name="T34" fmla="*/ 55586997 w 313"/>
              <a:gd name="T35" fmla="*/ 201648279 h 644"/>
              <a:gd name="T36" fmla="*/ 46692879 w 313"/>
              <a:gd name="T37" fmla="*/ 132762430 h 644"/>
              <a:gd name="T38" fmla="*/ 39281445 w 313"/>
              <a:gd name="T39" fmla="*/ 121803254 h 644"/>
              <a:gd name="T40" fmla="*/ 26928889 w 313"/>
              <a:gd name="T41" fmla="*/ 140276893 h 644"/>
              <a:gd name="T42" fmla="*/ 17540708 w 313"/>
              <a:gd name="T43" fmla="*/ 136519382 h 644"/>
              <a:gd name="T44" fmla="*/ 19022896 w 313"/>
              <a:gd name="T45" fmla="*/ 111470236 h 644"/>
              <a:gd name="T46" fmla="*/ 0 w 313"/>
              <a:gd name="T47" fmla="*/ 82976379 h 6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3" h="644">
                <a:moveTo>
                  <a:pt x="0" y="265"/>
                </a:moveTo>
                <a:lnTo>
                  <a:pt x="14" y="228"/>
                </a:lnTo>
                <a:lnTo>
                  <a:pt x="105" y="60"/>
                </a:lnTo>
                <a:lnTo>
                  <a:pt x="166" y="37"/>
                </a:lnTo>
                <a:lnTo>
                  <a:pt x="181" y="0"/>
                </a:lnTo>
                <a:lnTo>
                  <a:pt x="224" y="21"/>
                </a:lnTo>
                <a:lnTo>
                  <a:pt x="225" y="54"/>
                </a:lnTo>
                <a:lnTo>
                  <a:pt x="187" y="157"/>
                </a:lnTo>
                <a:lnTo>
                  <a:pt x="227" y="148"/>
                </a:lnTo>
                <a:lnTo>
                  <a:pt x="247" y="219"/>
                </a:lnTo>
                <a:lnTo>
                  <a:pt x="313" y="238"/>
                </a:lnTo>
                <a:lnTo>
                  <a:pt x="280" y="271"/>
                </a:lnTo>
                <a:lnTo>
                  <a:pt x="206" y="314"/>
                </a:lnTo>
                <a:lnTo>
                  <a:pt x="187" y="355"/>
                </a:lnTo>
                <a:lnTo>
                  <a:pt x="227" y="433"/>
                </a:lnTo>
                <a:lnTo>
                  <a:pt x="211" y="479"/>
                </a:lnTo>
                <a:lnTo>
                  <a:pt x="260" y="581"/>
                </a:lnTo>
                <a:lnTo>
                  <a:pt x="225" y="644"/>
                </a:lnTo>
                <a:lnTo>
                  <a:pt x="189" y="424"/>
                </a:lnTo>
                <a:lnTo>
                  <a:pt x="159" y="389"/>
                </a:lnTo>
                <a:lnTo>
                  <a:pt x="109" y="448"/>
                </a:lnTo>
                <a:lnTo>
                  <a:pt x="71" y="436"/>
                </a:lnTo>
                <a:lnTo>
                  <a:pt x="77" y="356"/>
                </a:lnTo>
                <a:lnTo>
                  <a:pt x="0" y="2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7" name="Freeform 171"/>
          <p:cNvSpPr>
            <a:spLocks noChangeAspect="1"/>
          </p:cNvSpPr>
          <p:nvPr/>
        </p:nvSpPr>
        <p:spPr bwMode="auto">
          <a:xfrm>
            <a:off x="9812804" y="3836087"/>
            <a:ext cx="127422" cy="116047"/>
          </a:xfrm>
          <a:custGeom>
            <a:avLst/>
            <a:gdLst>
              <a:gd name="T0" fmla="*/ 0 w 174"/>
              <a:gd name="T1" fmla="*/ 8857570 h 149"/>
              <a:gd name="T2" fmla="*/ 3393528 w 174"/>
              <a:gd name="T3" fmla="*/ 30706712 h 149"/>
              <a:gd name="T4" fmla="*/ 9397343 w 174"/>
              <a:gd name="T5" fmla="*/ 42221933 h 149"/>
              <a:gd name="T6" fmla="*/ 18272526 w 174"/>
              <a:gd name="T7" fmla="*/ 43993338 h 149"/>
              <a:gd name="T8" fmla="*/ 45420747 w 174"/>
              <a:gd name="T9" fmla="*/ 23325495 h 149"/>
              <a:gd name="T10" fmla="*/ 44376428 w 174"/>
              <a:gd name="T11" fmla="*/ 0 h 149"/>
              <a:gd name="T12" fmla="*/ 23754693 w 174"/>
              <a:gd name="T13" fmla="*/ 3543354 h 149"/>
              <a:gd name="T14" fmla="*/ 6264895 w 174"/>
              <a:gd name="T15" fmla="*/ 2657108 h 149"/>
              <a:gd name="T16" fmla="*/ 0 w 174"/>
              <a:gd name="T17" fmla="*/ 8857570 h 1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4" h="149">
                <a:moveTo>
                  <a:pt x="0" y="30"/>
                </a:moveTo>
                <a:lnTo>
                  <a:pt x="13" y="104"/>
                </a:lnTo>
                <a:lnTo>
                  <a:pt x="36" y="143"/>
                </a:lnTo>
                <a:lnTo>
                  <a:pt x="70" y="149"/>
                </a:lnTo>
                <a:lnTo>
                  <a:pt x="174" y="79"/>
                </a:lnTo>
                <a:lnTo>
                  <a:pt x="170" y="0"/>
                </a:lnTo>
                <a:lnTo>
                  <a:pt x="91" y="12"/>
                </a:lnTo>
                <a:lnTo>
                  <a:pt x="24" y="9"/>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8" name="Freeform 191"/>
          <p:cNvSpPr>
            <a:spLocks noChangeAspect="1"/>
          </p:cNvSpPr>
          <p:nvPr/>
        </p:nvSpPr>
        <p:spPr bwMode="auto">
          <a:xfrm>
            <a:off x="9248501" y="3970339"/>
            <a:ext cx="45508" cy="104670"/>
          </a:xfrm>
          <a:custGeom>
            <a:avLst/>
            <a:gdLst>
              <a:gd name="T0" fmla="*/ 0 w 65"/>
              <a:gd name="T1" fmla="*/ 0 h 130"/>
              <a:gd name="T2" fmla="*/ 2624504 w 65"/>
              <a:gd name="T3" fmla="*/ 41020389 h 130"/>
              <a:gd name="T4" fmla="*/ 15508654 w 65"/>
              <a:gd name="T5" fmla="*/ 33762828 h 130"/>
              <a:gd name="T6" fmla="*/ 9305192 w 65"/>
              <a:gd name="T7" fmla="*/ 9781980 h 130"/>
              <a:gd name="T8" fmla="*/ 0 w 65"/>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130">
                <a:moveTo>
                  <a:pt x="0" y="0"/>
                </a:moveTo>
                <a:lnTo>
                  <a:pt x="11" y="130"/>
                </a:lnTo>
                <a:lnTo>
                  <a:pt x="65" y="107"/>
                </a:lnTo>
                <a:lnTo>
                  <a:pt x="39" y="3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09" name="Freeform 201"/>
          <p:cNvSpPr>
            <a:spLocks noChangeAspect="1"/>
          </p:cNvSpPr>
          <p:nvPr/>
        </p:nvSpPr>
        <p:spPr bwMode="auto">
          <a:xfrm>
            <a:off x="9093772" y="2607363"/>
            <a:ext cx="1529079" cy="1069445"/>
          </a:xfrm>
          <a:custGeom>
            <a:avLst/>
            <a:gdLst>
              <a:gd name="T0" fmla="*/ 3027120 w 2124"/>
              <a:gd name="T1" fmla="*/ 182186760 h 1337"/>
              <a:gd name="T2" fmla="*/ 56255116 w 2124"/>
              <a:gd name="T3" fmla="*/ 156649418 h 1337"/>
              <a:gd name="T4" fmla="*/ 54489171 w 2124"/>
              <a:gd name="T5" fmla="*/ 120523463 h 1337"/>
              <a:gd name="T6" fmla="*/ 81733756 w 2124"/>
              <a:gd name="T7" fmla="*/ 88757624 h 1337"/>
              <a:gd name="T8" fmla="*/ 106455992 w 2124"/>
              <a:gd name="T9" fmla="*/ 73186101 h 1337"/>
              <a:gd name="T10" fmla="*/ 132438901 w 2124"/>
              <a:gd name="T11" fmla="*/ 78791805 h 1337"/>
              <a:gd name="T12" fmla="*/ 149845219 w 2124"/>
              <a:gd name="T13" fmla="*/ 114917760 h 1337"/>
              <a:gd name="T14" fmla="*/ 204334892 w 2124"/>
              <a:gd name="T15" fmla="*/ 147929187 h 1337"/>
              <a:gd name="T16" fmla="*/ 272446355 w 2124"/>
              <a:gd name="T17" fmla="*/ 163189313 h 1337"/>
              <a:gd name="T18" fmla="*/ 335007847 w 2124"/>
              <a:gd name="T19" fmla="*/ 136094986 h 1337"/>
              <a:gd name="T20" fmla="*/ 348125871 w 2124"/>
              <a:gd name="T21" fmla="*/ 121146257 h 1337"/>
              <a:gd name="T22" fmla="*/ 401101230 w 2124"/>
              <a:gd name="T23" fmla="*/ 95608915 h 1337"/>
              <a:gd name="T24" fmla="*/ 367297633 w 2124"/>
              <a:gd name="T25" fmla="*/ 82217729 h 1337"/>
              <a:gd name="T26" fmla="*/ 372847605 w 2124"/>
              <a:gd name="T27" fmla="*/ 50763287 h 1337"/>
              <a:gd name="T28" fmla="*/ 398831015 w 2124"/>
              <a:gd name="T29" fmla="*/ 49828538 h 1337"/>
              <a:gd name="T30" fmla="*/ 405642162 w 2124"/>
              <a:gd name="T31" fmla="*/ 12768392 h 1337"/>
              <a:gd name="T32" fmla="*/ 455086132 w 2124"/>
              <a:gd name="T33" fmla="*/ 8408834 h 1337"/>
              <a:gd name="T34" fmla="*/ 497971090 w 2124"/>
              <a:gd name="T35" fmla="*/ 65088664 h 1337"/>
              <a:gd name="T36" fmla="*/ 535810847 w 2124"/>
              <a:gd name="T37" fmla="*/ 71317719 h 1337"/>
              <a:gd name="T38" fmla="*/ 501502981 w 2124"/>
              <a:gd name="T39" fmla="*/ 123014639 h 1337"/>
              <a:gd name="T40" fmla="*/ 497971090 w 2124"/>
              <a:gd name="T41" fmla="*/ 150108966 h 1337"/>
              <a:gd name="T42" fmla="*/ 477789785 w 2124"/>
              <a:gd name="T43" fmla="*/ 158829197 h 1337"/>
              <a:gd name="T44" fmla="*/ 465681304 w 2124"/>
              <a:gd name="T45" fmla="*/ 163812106 h 1337"/>
              <a:gd name="T46" fmla="*/ 417750643 w 2124"/>
              <a:gd name="T47" fmla="*/ 199938062 h 1337"/>
              <a:gd name="T48" fmla="*/ 421787306 w 2124"/>
              <a:gd name="T49" fmla="*/ 170974795 h 1337"/>
              <a:gd name="T50" fmla="*/ 385208723 w 2124"/>
              <a:gd name="T51" fmla="*/ 202429237 h 1337"/>
              <a:gd name="T52" fmla="*/ 412453308 w 2124"/>
              <a:gd name="T53" fmla="*/ 211460866 h 1337"/>
              <a:gd name="T54" fmla="*/ 407155471 w 2124"/>
              <a:gd name="T55" fmla="*/ 229835519 h 1337"/>
              <a:gd name="T56" fmla="*/ 422291575 w 2124"/>
              <a:gd name="T57" fmla="*/ 284958364 h 1337"/>
              <a:gd name="T58" fmla="*/ 422291575 w 2124"/>
              <a:gd name="T59" fmla="*/ 294301389 h 1337"/>
              <a:gd name="T60" fmla="*/ 422796346 w 2124"/>
              <a:gd name="T61" fmla="*/ 306135590 h 1337"/>
              <a:gd name="T62" fmla="*/ 373604510 w 2124"/>
              <a:gd name="T63" fmla="*/ 384615997 h 1337"/>
              <a:gd name="T64" fmla="*/ 353171071 w 2124"/>
              <a:gd name="T65" fmla="*/ 390844495 h 1337"/>
              <a:gd name="T66" fmla="*/ 343332805 w 2124"/>
              <a:gd name="T67" fmla="*/ 397695786 h 1337"/>
              <a:gd name="T68" fmla="*/ 318862703 w 2124"/>
              <a:gd name="T69" fmla="*/ 416381837 h 1337"/>
              <a:gd name="T70" fmla="*/ 299438304 w 2124"/>
              <a:gd name="T71" fmla="*/ 401744505 h 1337"/>
              <a:gd name="T72" fmla="*/ 249490065 w 2124"/>
              <a:gd name="T73" fmla="*/ 391155892 h 1337"/>
              <a:gd name="T74" fmla="*/ 244949133 w 2124"/>
              <a:gd name="T75" fmla="*/ 403613445 h 1337"/>
              <a:gd name="T76" fmla="*/ 224263560 w 2124"/>
              <a:gd name="T77" fmla="*/ 394893213 h 1337"/>
              <a:gd name="T78" fmla="*/ 209127456 w 2124"/>
              <a:gd name="T79" fmla="*/ 375584369 h 1337"/>
              <a:gd name="T80" fmla="*/ 218461454 w 2124"/>
              <a:gd name="T81" fmla="*/ 333229917 h 1337"/>
              <a:gd name="T82" fmla="*/ 198280149 w 2124"/>
              <a:gd name="T83" fmla="*/ 322329906 h 1337"/>
              <a:gd name="T84" fmla="*/ 157918042 w 2124"/>
              <a:gd name="T85" fmla="*/ 330115947 h 1337"/>
              <a:gd name="T86" fmla="*/ 132943672 w 2124"/>
              <a:gd name="T87" fmla="*/ 336033047 h 1337"/>
              <a:gd name="T88" fmla="*/ 125880391 w 2124"/>
              <a:gd name="T89" fmla="*/ 329804550 h 1337"/>
              <a:gd name="T90" fmla="*/ 92076794 w 2124"/>
              <a:gd name="T91" fmla="*/ 312986881 h 1337"/>
              <a:gd name="T92" fmla="*/ 46164715 w 2124"/>
              <a:gd name="T93" fmla="*/ 293678595 h 1337"/>
              <a:gd name="T94" fmla="*/ 51462050 w 2124"/>
              <a:gd name="T95" fmla="*/ 272812766 h 1337"/>
              <a:gd name="T96" fmla="*/ 58021062 w 2124"/>
              <a:gd name="T97" fmla="*/ 239489383 h 1337"/>
              <a:gd name="T98" fmla="*/ 34812637 w 2124"/>
              <a:gd name="T99" fmla="*/ 240112735 h 1337"/>
              <a:gd name="T100" fmla="*/ 8829227 w 2124"/>
              <a:gd name="T101" fmla="*/ 217066569 h 1337"/>
              <a:gd name="T102" fmla="*/ 0 w 2124"/>
              <a:gd name="T103" fmla="*/ 198069680 h 13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24" h="1337">
                <a:moveTo>
                  <a:pt x="0" y="636"/>
                </a:moveTo>
                <a:lnTo>
                  <a:pt x="12" y="585"/>
                </a:lnTo>
                <a:lnTo>
                  <a:pt x="89" y="574"/>
                </a:lnTo>
                <a:lnTo>
                  <a:pt x="223" y="503"/>
                </a:lnTo>
                <a:lnTo>
                  <a:pt x="243" y="449"/>
                </a:lnTo>
                <a:lnTo>
                  <a:pt x="216" y="387"/>
                </a:lnTo>
                <a:lnTo>
                  <a:pt x="300" y="369"/>
                </a:lnTo>
                <a:lnTo>
                  <a:pt x="324" y="285"/>
                </a:lnTo>
                <a:lnTo>
                  <a:pt x="412" y="289"/>
                </a:lnTo>
                <a:lnTo>
                  <a:pt x="422" y="235"/>
                </a:lnTo>
                <a:lnTo>
                  <a:pt x="489" y="206"/>
                </a:lnTo>
                <a:lnTo>
                  <a:pt x="525" y="253"/>
                </a:lnTo>
                <a:lnTo>
                  <a:pt x="573" y="270"/>
                </a:lnTo>
                <a:lnTo>
                  <a:pt x="594" y="369"/>
                </a:lnTo>
                <a:lnTo>
                  <a:pt x="747" y="407"/>
                </a:lnTo>
                <a:lnTo>
                  <a:pt x="810" y="475"/>
                </a:lnTo>
                <a:lnTo>
                  <a:pt x="936" y="471"/>
                </a:lnTo>
                <a:lnTo>
                  <a:pt x="1080" y="524"/>
                </a:lnTo>
                <a:lnTo>
                  <a:pt x="1269" y="475"/>
                </a:lnTo>
                <a:lnTo>
                  <a:pt x="1328" y="437"/>
                </a:lnTo>
                <a:lnTo>
                  <a:pt x="1328" y="383"/>
                </a:lnTo>
                <a:lnTo>
                  <a:pt x="1380" y="389"/>
                </a:lnTo>
                <a:lnTo>
                  <a:pt x="1497" y="312"/>
                </a:lnTo>
                <a:lnTo>
                  <a:pt x="1590" y="307"/>
                </a:lnTo>
                <a:lnTo>
                  <a:pt x="1546" y="248"/>
                </a:lnTo>
                <a:lnTo>
                  <a:pt x="1456" y="264"/>
                </a:lnTo>
                <a:lnTo>
                  <a:pt x="1455" y="199"/>
                </a:lnTo>
                <a:lnTo>
                  <a:pt x="1478" y="163"/>
                </a:lnTo>
                <a:lnTo>
                  <a:pt x="1531" y="184"/>
                </a:lnTo>
                <a:lnTo>
                  <a:pt x="1581" y="160"/>
                </a:lnTo>
                <a:lnTo>
                  <a:pt x="1632" y="72"/>
                </a:lnTo>
                <a:lnTo>
                  <a:pt x="1608" y="41"/>
                </a:lnTo>
                <a:lnTo>
                  <a:pt x="1734" y="0"/>
                </a:lnTo>
                <a:lnTo>
                  <a:pt x="1804" y="27"/>
                </a:lnTo>
                <a:lnTo>
                  <a:pt x="1868" y="176"/>
                </a:lnTo>
                <a:lnTo>
                  <a:pt x="1974" y="209"/>
                </a:lnTo>
                <a:lnTo>
                  <a:pt x="1994" y="263"/>
                </a:lnTo>
                <a:lnTo>
                  <a:pt x="2124" y="229"/>
                </a:lnTo>
                <a:lnTo>
                  <a:pt x="2064" y="373"/>
                </a:lnTo>
                <a:lnTo>
                  <a:pt x="1988" y="395"/>
                </a:lnTo>
                <a:lnTo>
                  <a:pt x="1998" y="449"/>
                </a:lnTo>
                <a:lnTo>
                  <a:pt x="1974" y="482"/>
                </a:lnTo>
                <a:lnTo>
                  <a:pt x="1960" y="471"/>
                </a:lnTo>
                <a:lnTo>
                  <a:pt x="1894" y="510"/>
                </a:lnTo>
                <a:lnTo>
                  <a:pt x="1894" y="533"/>
                </a:lnTo>
                <a:lnTo>
                  <a:pt x="1846" y="526"/>
                </a:lnTo>
                <a:lnTo>
                  <a:pt x="1758" y="591"/>
                </a:lnTo>
                <a:lnTo>
                  <a:pt x="1656" y="642"/>
                </a:lnTo>
                <a:lnTo>
                  <a:pt x="1686" y="574"/>
                </a:lnTo>
                <a:lnTo>
                  <a:pt x="1672" y="549"/>
                </a:lnTo>
                <a:lnTo>
                  <a:pt x="1531" y="628"/>
                </a:lnTo>
                <a:lnTo>
                  <a:pt x="1527" y="650"/>
                </a:lnTo>
                <a:lnTo>
                  <a:pt x="1574" y="701"/>
                </a:lnTo>
                <a:lnTo>
                  <a:pt x="1635" y="679"/>
                </a:lnTo>
                <a:lnTo>
                  <a:pt x="1700" y="697"/>
                </a:lnTo>
                <a:lnTo>
                  <a:pt x="1614" y="738"/>
                </a:lnTo>
                <a:lnTo>
                  <a:pt x="1582" y="794"/>
                </a:lnTo>
                <a:lnTo>
                  <a:pt x="1674" y="915"/>
                </a:lnTo>
                <a:lnTo>
                  <a:pt x="1612" y="904"/>
                </a:lnTo>
                <a:lnTo>
                  <a:pt x="1674" y="945"/>
                </a:lnTo>
                <a:lnTo>
                  <a:pt x="1613" y="972"/>
                </a:lnTo>
                <a:lnTo>
                  <a:pt x="1676" y="983"/>
                </a:lnTo>
                <a:lnTo>
                  <a:pt x="1559" y="1178"/>
                </a:lnTo>
                <a:lnTo>
                  <a:pt x="1481" y="1235"/>
                </a:lnTo>
                <a:lnTo>
                  <a:pt x="1405" y="1254"/>
                </a:lnTo>
                <a:lnTo>
                  <a:pt x="1400" y="1255"/>
                </a:lnTo>
                <a:lnTo>
                  <a:pt x="1380" y="1244"/>
                </a:lnTo>
                <a:lnTo>
                  <a:pt x="1361" y="1277"/>
                </a:lnTo>
                <a:lnTo>
                  <a:pt x="1270" y="1296"/>
                </a:lnTo>
                <a:lnTo>
                  <a:pt x="1264" y="1337"/>
                </a:lnTo>
                <a:lnTo>
                  <a:pt x="1248" y="1288"/>
                </a:lnTo>
                <a:lnTo>
                  <a:pt x="1187" y="1290"/>
                </a:lnTo>
                <a:lnTo>
                  <a:pt x="1092" y="1230"/>
                </a:lnTo>
                <a:lnTo>
                  <a:pt x="989" y="1256"/>
                </a:lnTo>
                <a:lnTo>
                  <a:pt x="968" y="1257"/>
                </a:lnTo>
                <a:lnTo>
                  <a:pt x="971" y="1296"/>
                </a:lnTo>
                <a:lnTo>
                  <a:pt x="955" y="1287"/>
                </a:lnTo>
                <a:lnTo>
                  <a:pt x="889" y="1268"/>
                </a:lnTo>
                <a:lnTo>
                  <a:pt x="869" y="1197"/>
                </a:lnTo>
                <a:lnTo>
                  <a:pt x="829" y="1206"/>
                </a:lnTo>
                <a:lnTo>
                  <a:pt x="867" y="1103"/>
                </a:lnTo>
                <a:lnTo>
                  <a:pt x="866" y="1070"/>
                </a:lnTo>
                <a:lnTo>
                  <a:pt x="823" y="1049"/>
                </a:lnTo>
                <a:lnTo>
                  <a:pt x="786" y="1035"/>
                </a:lnTo>
                <a:lnTo>
                  <a:pt x="775" y="998"/>
                </a:lnTo>
                <a:lnTo>
                  <a:pt x="626" y="1060"/>
                </a:lnTo>
                <a:lnTo>
                  <a:pt x="561" y="1043"/>
                </a:lnTo>
                <a:lnTo>
                  <a:pt x="527" y="1079"/>
                </a:lnTo>
                <a:lnTo>
                  <a:pt x="522" y="1053"/>
                </a:lnTo>
                <a:lnTo>
                  <a:pt x="499" y="1059"/>
                </a:lnTo>
                <a:lnTo>
                  <a:pt x="424" y="1059"/>
                </a:lnTo>
                <a:lnTo>
                  <a:pt x="365" y="1005"/>
                </a:lnTo>
                <a:lnTo>
                  <a:pt x="255" y="969"/>
                </a:lnTo>
                <a:lnTo>
                  <a:pt x="183" y="943"/>
                </a:lnTo>
                <a:lnTo>
                  <a:pt x="166" y="883"/>
                </a:lnTo>
                <a:lnTo>
                  <a:pt x="204" y="876"/>
                </a:lnTo>
                <a:lnTo>
                  <a:pt x="181" y="828"/>
                </a:lnTo>
                <a:lnTo>
                  <a:pt x="230" y="769"/>
                </a:lnTo>
                <a:lnTo>
                  <a:pt x="192" y="749"/>
                </a:lnTo>
                <a:lnTo>
                  <a:pt x="138" y="771"/>
                </a:lnTo>
                <a:lnTo>
                  <a:pt x="31" y="706"/>
                </a:lnTo>
                <a:lnTo>
                  <a:pt x="35" y="697"/>
                </a:lnTo>
                <a:lnTo>
                  <a:pt x="36" y="651"/>
                </a:lnTo>
                <a:lnTo>
                  <a:pt x="0" y="63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0" name="Freeform 202"/>
          <p:cNvSpPr>
            <a:spLocks noChangeAspect="1"/>
          </p:cNvSpPr>
          <p:nvPr/>
        </p:nvSpPr>
        <p:spPr bwMode="auto">
          <a:xfrm>
            <a:off x="9969808" y="3685910"/>
            <a:ext cx="50059" cy="47785"/>
          </a:xfrm>
          <a:custGeom>
            <a:avLst/>
            <a:gdLst>
              <a:gd name="T0" fmla="*/ 0 w 75"/>
              <a:gd name="T1" fmla="*/ 13838395 h 64"/>
              <a:gd name="T2" fmla="*/ 5204291 w 75"/>
              <a:gd name="T3" fmla="*/ 0 h 64"/>
              <a:gd name="T4" fmla="*/ 16263408 w 75"/>
              <a:gd name="T5" fmla="*/ 2984793 h 64"/>
              <a:gd name="T6" fmla="*/ 7372900 w 75"/>
              <a:gd name="T7" fmla="*/ 17365973 h 64"/>
              <a:gd name="T8" fmla="*/ 0 w 75"/>
              <a:gd name="T9" fmla="*/ 138383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64">
                <a:moveTo>
                  <a:pt x="0" y="51"/>
                </a:moveTo>
                <a:lnTo>
                  <a:pt x="24" y="0"/>
                </a:lnTo>
                <a:lnTo>
                  <a:pt x="75" y="11"/>
                </a:lnTo>
                <a:lnTo>
                  <a:pt x="34" y="64"/>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1" name="Freeform 203"/>
          <p:cNvSpPr>
            <a:spLocks noChangeAspect="1"/>
          </p:cNvSpPr>
          <p:nvPr/>
        </p:nvSpPr>
        <p:spPr bwMode="auto">
          <a:xfrm>
            <a:off x="10251956" y="3540283"/>
            <a:ext cx="45508" cy="91015"/>
          </a:xfrm>
          <a:custGeom>
            <a:avLst/>
            <a:gdLst>
              <a:gd name="T0" fmla="*/ 0 w 63"/>
              <a:gd name="T1" fmla="*/ 14582719 h 114"/>
              <a:gd name="T2" fmla="*/ 6349496 w 63"/>
              <a:gd name="T3" fmla="*/ 35370614 h 114"/>
              <a:gd name="T4" fmla="*/ 16000992 w 63"/>
              <a:gd name="T5" fmla="*/ 0 h 114"/>
              <a:gd name="T6" fmla="*/ 7619496 w 63"/>
              <a:gd name="T7" fmla="*/ 310259 h 114"/>
              <a:gd name="T8" fmla="*/ 0 w 63"/>
              <a:gd name="T9" fmla="*/ 14582719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114">
                <a:moveTo>
                  <a:pt x="0" y="47"/>
                </a:moveTo>
                <a:lnTo>
                  <a:pt x="25" y="114"/>
                </a:lnTo>
                <a:lnTo>
                  <a:pt x="63" y="0"/>
                </a:lnTo>
                <a:lnTo>
                  <a:pt x="30" y="1"/>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2" name="Freeform 212"/>
          <p:cNvSpPr>
            <a:spLocks noChangeAspect="1"/>
          </p:cNvSpPr>
          <p:nvPr/>
        </p:nvSpPr>
        <p:spPr bwMode="auto">
          <a:xfrm>
            <a:off x="7769480" y="1906537"/>
            <a:ext cx="270773" cy="452809"/>
          </a:xfrm>
          <a:custGeom>
            <a:avLst/>
            <a:gdLst>
              <a:gd name="T0" fmla="*/ 0 w 378"/>
              <a:gd name="T1" fmla="*/ 18005370 h 567"/>
              <a:gd name="T2" fmla="*/ 6244091 w 378"/>
              <a:gd name="T3" fmla="*/ 12727895 h 567"/>
              <a:gd name="T4" fmla="*/ 16234937 w 378"/>
              <a:gd name="T5" fmla="*/ 23282287 h 567"/>
              <a:gd name="T6" fmla="*/ 34218060 w 378"/>
              <a:gd name="T7" fmla="*/ 25455790 h 567"/>
              <a:gd name="T8" fmla="*/ 44708174 w 378"/>
              <a:gd name="T9" fmla="*/ 18626052 h 567"/>
              <a:gd name="T10" fmla="*/ 47705777 w 378"/>
              <a:gd name="T11" fmla="*/ 4035552 h 567"/>
              <a:gd name="T12" fmla="*/ 64689866 w 378"/>
              <a:gd name="T13" fmla="*/ 0 h 567"/>
              <a:gd name="T14" fmla="*/ 73931061 w 378"/>
              <a:gd name="T15" fmla="*/ 5587816 h 567"/>
              <a:gd name="T16" fmla="*/ 72932026 w 378"/>
              <a:gd name="T17" fmla="*/ 18005370 h 567"/>
              <a:gd name="T18" fmla="*/ 69435155 w 378"/>
              <a:gd name="T19" fmla="*/ 30732708 h 567"/>
              <a:gd name="T20" fmla="*/ 81673954 w 378"/>
              <a:gd name="T21" fmla="*/ 45944448 h 567"/>
              <a:gd name="T22" fmla="*/ 74180945 w 378"/>
              <a:gd name="T23" fmla="*/ 56809181 h 567"/>
              <a:gd name="T24" fmla="*/ 83172256 w 378"/>
              <a:gd name="T25" fmla="*/ 76056473 h 567"/>
              <a:gd name="T26" fmla="*/ 79675885 w 378"/>
              <a:gd name="T27" fmla="*/ 93750944 h 567"/>
              <a:gd name="T28" fmla="*/ 94412020 w 378"/>
              <a:gd name="T29" fmla="*/ 130382365 h 567"/>
              <a:gd name="T30" fmla="*/ 61192995 w 378"/>
              <a:gd name="T31" fmla="*/ 165150625 h 567"/>
              <a:gd name="T32" fmla="*/ 21230110 w 378"/>
              <a:gd name="T33" fmla="*/ 176015915 h 567"/>
              <a:gd name="T34" fmla="*/ 18982158 w 378"/>
              <a:gd name="T35" fmla="*/ 169186176 h 567"/>
              <a:gd name="T36" fmla="*/ 6244091 w 378"/>
              <a:gd name="T37" fmla="*/ 163598361 h 567"/>
              <a:gd name="T38" fmla="*/ 4246022 w 378"/>
              <a:gd name="T39" fmla="*/ 129761125 h 567"/>
              <a:gd name="T40" fmla="*/ 42460221 w 378"/>
              <a:gd name="T41" fmla="*/ 92198680 h 567"/>
              <a:gd name="T42" fmla="*/ 29972038 w 378"/>
              <a:gd name="T43" fmla="*/ 73882969 h 567"/>
              <a:gd name="T44" fmla="*/ 25476133 w 378"/>
              <a:gd name="T45" fmla="*/ 36941763 h 567"/>
              <a:gd name="T46" fmla="*/ 0 w 378"/>
              <a:gd name="T47" fmla="*/ 18005370 h 5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78" h="567">
                <a:moveTo>
                  <a:pt x="0" y="58"/>
                </a:moveTo>
                <a:lnTo>
                  <a:pt x="25" y="41"/>
                </a:lnTo>
                <a:lnTo>
                  <a:pt x="65" y="75"/>
                </a:lnTo>
                <a:lnTo>
                  <a:pt x="137" y="82"/>
                </a:lnTo>
                <a:lnTo>
                  <a:pt x="179" y="60"/>
                </a:lnTo>
                <a:lnTo>
                  <a:pt x="191" y="13"/>
                </a:lnTo>
                <a:lnTo>
                  <a:pt x="259" y="0"/>
                </a:lnTo>
                <a:lnTo>
                  <a:pt x="296" y="18"/>
                </a:lnTo>
                <a:lnTo>
                  <a:pt x="292" y="58"/>
                </a:lnTo>
                <a:lnTo>
                  <a:pt x="278" y="99"/>
                </a:lnTo>
                <a:lnTo>
                  <a:pt x="327" y="148"/>
                </a:lnTo>
                <a:lnTo>
                  <a:pt x="297" y="183"/>
                </a:lnTo>
                <a:lnTo>
                  <a:pt x="333" y="245"/>
                </a:lnTo>
                <a:lnTo>
                  <a:pt x="319" y="302"/>
                </a:lnTo>
                <a:lnTo>
                  <a:pt x="378" y="420"/>
                </a:lnTo>
                <a:lnTo>
                  <a:pt x="245" y="532"/>
                </a:lnTo>
                <a:lnTo>
                  <a:pt x="85" y="567"/>
                </a:lnTo>
                <a:lnTo>
                  <a:pt x="76" y="545"/>
                </a:lnTo>
                <a:lnTo>
                  <a:pt x="25" y="527"/>
                </a:lnTo>
                <a:lnTo>
                  <a:pt x="17" y="418"/>
                </a:lnTo>
                <a:lnTo>
                  <a:pt x="170" y="297"/>
                </a:lnTo>
                <a:lnTo>
                  <a:pt x="120" y="238"/>
                </a:lnTo>
                <a:lnTo>
                  <a:pt x="102" y="119"/>
                </a:lnTo>
                <a:lnTo>
                  <a:pt x="0" y="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3" name="Freeform 220"/>
          <p:cNvSpPr>
            <a:spLocks noChangeAspect="1"/>
          </p:cNvSpPr>
          <p:nvPr/>
        </p:nvSpPr>
        <p:spPr bwMode="auto">
          <a:xfrm>
            <a:off x="8952696" y="3208074"/>
            <a:ext cx="730408" cy="810049"/>
          </a:xfrm>
          <a:custGeom>
            <a:avLst/>
            <a:gdLst>
              <a:gd name="T0" fmla="*/ 0 w 1020"/>
              <a:gd name="T1" fmla="*/ 143231282 h 1015"/>
              <a:gd name="T2" fmla="*/ 7238134 w 1020"/>
              <a:gd name="T3" fmla="*/ 136100370 h 1015"/>
              <a:gd name="T4" fmla="*/ 26706855 w 1020"/>
              <a:gd name="T5" fmla="*/ 136100370 h 1015"/>
              <a:gd name="T6" fmla="*/ 13228779 w 1020"/>
              <a:gd name="T7" fmla="*/ 103238150 h 1015"/>
              <a:gd name="T8" fmla="*/ 20966008 w 1020"/>
              <a:gd name="T9" fmla="*/ 94247532 h 1015"/>
              <a:gd name="T10" fmla="*/ 32697000 w 1020"/>
              <a:gd name="T11" fmla="*/ 95487521 h 1015"/>
              <a:gd name="T12" fmla="*/ 58155867 w 1020"/>
              <a:gd name="T13" fmla="*/ 59524493 h 1015"/>
              <a:gd name="T14" fmla="*/ 56408283 w 1020"/>
              <a:gd name="T15" fmla="*/ 49604023 h 1015"/>
              <a:gd name="T16" fmla="*/ 63147821 w 1020"/>
              <a:gd name="T17" fmla="*/ 43713657 h 1015"/>
              <a:gd name="T18" fmla="*/ 51915924 w 1020"/>
              <a:gd name="T19" fmla="*/ 32862777 h 1015"/>
              <a:gd name="T20" fmla="*/ 51416829 w 1020"/>
              <a:gd name="T21" fmla="*/ 15191121 h 1015"/>
              <a:gd name="T22" fmla="*/ 76126802 w 1020"/>
              <a:gd name="T23" fmla="*/ 15191121 h 1015"/>
              <a:gd name="T24" fmla="*/ 83614234 w 1020"/>
              <a:gd name="T25" fmla="*/ 6820776 h 1015"/>
              <a:gd name="T26" fmla="*/ 97092311 w 1020"/>
              <a:gd name="T27" fmla="*/ 0 h 1015"/>
              <a:gd name="T28" fmla="*/ 106577123 w 1020"/>
              <a:gd name="T29" fmla="*/ 6200503 h 1015"/>
              <a:gd name="T30" fmla="*/ 94347035 w 1020"/>
              <a:gd name="T31" fmla="*/ 24491875 h 1015"/>
              <a:gd name="T32" fmla="*/ 100087883 w 1020"/>
              <a:gd name="T33" fmla="*/ 39372859 h 1015"/>
              <a:gd name="T34" fmla="*/ 90603070 w 1020"/>
              <a:gd name="T35" fmla="*/ 41543258 h 1015"/>
              <a:gd name="T36" fmla="*/ 94846131 w 1020"/>
              <a:gd name="T37" fmla="*/ 60144766 h 1015"/>
              <a:gd name="T38" fmla="*/ 112817066 w 1020"/>
              <a:gd name="T39" fmla="*/ 68205531 h 1015"/>
              <a:gd name="T40" fmla="*/ 104330944 w 1020"/>
              <a:gd name="T41" fmla="*/ 85566494 h 1015"/>
              <a:gd name="T42" fmla="*/ 127543131 w 1020"/>
              <a:gd name="T43" fmla="*/ 101998161 h 1015"/>
              <a:gd name="T44" fmla="*/ 172720017 w 1020"/>
              <a:gd name="T45" fmla="*/ 112538904 h 1015"/>
              <a:gd name="T46" fmla="*/ 173718208 w 1020"/>
              <a:gd name="T47" fmla="*/ 96107237 h 1015"/>
              <a:gd name="T48" fmla="*/ 179459056 w 1020"/>
              <a:gd name="T49" fmla="*/ 94247532 h 1015"/>
              <a:gd name="T50" fmla="*/ 180707044 w 1020"/>
              <a:gd name="T51" fmla="*/ 102307740 h 1015"/>
              <a:gd name="T52" fmla="*/ 183951914 w 1020"/>
              <a:gd name="T53" fmla="*/ 109438653 h 1015"/>
              <a:gd name="T54" fmla="*/ 206914304 w 1020"/>
              <a:gd name="T55" fmla="*/ 106338401 h 1015"/>
              <a:gd name="T56" fmla="*/ 205417018 w 1020"/>
              <a:gd name="T57" fmla="*/ 96417374 h 1015"/>
              <a:gd name="T58" fmla="*/ 242606377 w 1020"/>
              <a:gd name="T59" fmla="*/ 77196149 h 1015"/>
              <a:gd name="T60" fmla="*/ 245352152 w 1020"/>
              <a:gd name="T61" fmla="*/ 88666745 h 1015"/>
              <a:gd name="T62" fmla="*/ 254587167 w 1020"/>
              <a:gd name="T63" fmla="*/ 93006986 h 1015"/>
              <a:gd name="T64" fmla="*/ 250843202 w 1020"/>
              <a:gd name="T65" fmla="*/ 104478139 h 1015"/>
              <a:gd name="T66" fmla="*/ 235618041 w 1020"/>
              <a:gd name="T67" fmla="*/ 111608495 h 1015"/>
              <a:gd name="T68" fmla="*/ 212904949 w 1020"/>
              <a:gd name="T69" fmla="*/ 163692496 h 1015"/>
              <a:gd name="T70" fmla="*/ 208412090 w 1020"/>
              <a:gd name="T71" fmla="*/ 142921145 h 1015"/>
              <a:gd name="T72" fmla="*/ 204418327 w 1020"/>
              <a:gd name="T73" fmla="*/ 150671774 h 1015"/>
              <a:gd name="T74" fmla="*/ 198927277 w 1020"/>
              <a:gd name="T75" fmla="*/ 140441167 h 1015"/>
              <a:gd name="T76" fmla="*/ 208911186 w 1020"/>
              <a:gd name="T77" fmla="*/ 127730025 h 1015"/>
              <a:gd name="T78" fmla="*/ 189442964 w 1020"/>
              <a:gd name="T79" fmla="*/ 125869763 h 1015"/>
              <a:gd name="T80" fmla="*/ 176963078 w 1020"/>
              <a:gd name="T81" fmla="*/ 111298358 h 1015"/>
              <a:gd name="T82" fmla="*/ 172969315 w 1020"/>
              <a:gd name="T83" fmla="*/ 119359123 h 1015"/>
              <a:gd name="T84" fmla="*/ 177462174 w 1020"/>
              <a:gd name="T85" fmla="*/ 125869763 h 1015"/>
              <a:gd name="T86" fmla="*/ 171472029 w 1020"/>
              <a:gd name="T87" fmla="*/ 130210003 h 1015"/>
              <a:gd name="T88" fmla="*/ 177212876 w 1020"/>
              <a:gd name="T89" fmla="*/ 137030779 h 1015"/>
              <a:gd name="T90" fmla="*/ 180707044 w 1020"/>
              <a:gd name="T91" fmla="*/ 166792747 h 1015"/>
              <a:gd name="T92" fmla="*/ 172969315 w 1020"/>
              <a:gd name="T93" fmla="*/ 161832790 h 1015"/>
              <a:gd name="T94" fmla="*/ 158243250 w 1020"/>
              <a:gd name="T95" fmla="*/ 185394256 h 1015"/>
              <a:gd name="T96" fmla="*/ 105828230 w 1020"/>
              <a:gd name="T97" fmla="*/ 232518300 h 1015"/>
              <a:gd name="T98" fmla="*/ 102084265 w 1020"/>
              <a:gd name="T99" fmla="*/ 291112384 h 1015"/>
              <a:gd name="T100" fmla="*/ 80120066 w 1020"/>
              <a:gd name="T101" fmla="*/ 314674406 h 1015"/>
              <a:gd name="T102" fmla="*/ 60651844 w 1020"/>
              <a:gd name="T103" fmla="*/ 269410624 h 1015"/>
              <a:gd name="T104" fmla="*/ 52664817 w 1020"/>
              <a:gd name="T105" fmla="*/ 233448153 h 1015"/>
              <a:gd name="T106" fmla="*/ 45675981 w 1020"/>
              <a:gd name="T107" fmla="*/ 225077251 h 1015"/>
              <a:gd name="T108" fmla="*/ 40184932 w 1020"/>
              <a:gd name="T109" fmla="*/ 159972528 h 1015"/>
              <a:gd name="T110" fmla="*/ 35941871 w 1020"/>
              <a:gd name="T111" fmla="*/ 157491993 h 1015"/>
              <a:gd name="T112" fmla="*/ 32946798 w 1020"/>
              <a:gd name="T113" fmla="*/ 172063397 h 1015"/>
              <a:gd name="T114" fmla="*/ 20466912 w 1020"/>
              <a:gd name="T115" fmla="*/ 175783365 h 1015"/>
              <a:gd name="T116" fmla="*/ 7737229 w 1020"/>
              <a:gd name="T117" fmla="*/ 158732539 h 1015"/>
              <a:gd name="T118" fmla="*/ 19967817 w 1020"/>
              <a:gd name="T119" fmla="*/ 149741364 h 1015"/>
              <a:gd name="T120" fmla="*/ 7737229 w 1020"/>
              <a:gd name="T121" fmla="*/ 153151752 h 1015"/>
              <a:gd name="T122" fmla="*/ 0 w 1020"/>
              <a:gd name="T123" fmla="*/ 143231282 h 10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20" h="1015">
                <a:moveTo>
                  <a:pt x="0" y="462"/>
                </a:moveTo>
                <a:lnTo>
                  <a:pt x="29" y="439"/>
                </a:lnTo>
                <a:lnTo>
                  <a:pt x="107" y="439"/>
                </a:lnTo>
                <a:lnTo>
                  <a:pt x="53" y="333"/>
                </a:lnTo>
                <a:lnTo>
                  <a:pt x="84" y="304"/>
                </a:lnTo>
                <a:lnTo>
                  <a:pt x="131" y="308"/>
                </a:lnTo>
                <a:lnTo>
                  <a:pt x="233" y="192"/>
                </a:lnTo>
                <a:lnTo>
                  <a:pt x="226" y="160"/>
                </a:lnTo>
                <a:lnTo>
                  <a:pt x="253" y="141"/>
                </a:lnTo>
                <a:lnTo>
                  <a:pt x="208" y="106"/>
                </a:lnTo>
                <a:lnTo>
                  <a:pt x="206" y="49"/>
                </a:lnTo>
                <a:lnTo>
                  <a:pt x="305" y="49"/>
                </a:lnTo>
                <a:lnTo>
                  <a:pt x="335" y="22"/>
                </a:lnTo>
                <a:lnTo>
                  <a:pt x="389" y="0"/>
                </a:lnTo>
                <a:lnTo>
                  <a:pt x="427" y="20"/>
                </a:lnTo>
                <a:lnTo>
                  <a:pt x="378" y="79"/>
                </a:lnTo>
                <a:lnTo>
                  <a:pt x="401" y="127"/>
                </a:lnTo>
                <a:lnTo>
                  <a:pt x="363" y="134"/>
                </a:lnTo>
                <a:lnTo>
                  <a:pt x="380" y="194"/>
                </a:lnTo>
                <a:lnTo>
                  <a:pt x="452" y="220"/>
                </a:lnTo>
                <a:lnTo>
                  <a:pt x="418" y="276"/>
                </a:lnTo>
                <a:lnTo>
                  <a:pt x="511" y="329"/>
                </a:lnTo>
                <a:lnTo>
                  <a:pt x="692" y="363"/>
                </a:lnTo>
                <a:lnTo>
                  <a:pt x="696" y="310"/>
                </a:lnTo>
                <a:lnTo>
                  <a:pt x="719" y="304"/>
                </a:lnTo>
                <a:lnTo>
                  <a:pt x="724" y="330"/>
                </a:lnTo>
                <a:lnTo>
                  <a:pt x="737" y="353"/>
                </a:lnTo>
                <a:lnTo>
                  <a:pt x="829" y="343"/>
                </a:lnTo>
                <a:lnTo>
                  <a:pt x="823" y="311"/>
                </a:lnTo>
                <a:lnTo>
                  <a:pt x="972" y="249"/>
                </a:lnTo>
                <a:lnTo>
                  <a:pt x="983" y="286"/>
                </a:lnTo>
                <a:lnTo>
                  <a:pt x="1020" y="300"/>
                </a:lnTo>
                <a:lnTo>
                  <a:pt x="1005" y="337"/>
                </a:lnTo>
                <a:lnTo>
                  <a:pt x="944" y="360"/>
                </a:lnTo>
                <a:lnTo>
                  <a:pt x="853" y="528"/>
                </a:lnTo>
                <a:lnTo>
                  <a:pt x="835" y="461"/>
                </a:lnTo>
                <a:lnTo>
                  <a:pt x="819" y="486"/>
                </a:lnTo>
                <a:lnTo>
                  <a:pt x="797" y="453"/>
                </a:lnTo>
                <a:lnTo>
                  <a:pt x="837" y="412"/>
                </a:lnTo>
                <a:lnTo>
                  <a:pt x="759" y="406"/>
                </a:lnTo>
                <a:lnTo>
                  <a:pt x="709" y="359"/>
                </a:lnTo>
                <a:lnTo>
                  <a:pt x="693" y="385"/>
                </a:lnTo>
                <a:lnTo>
                  <a:pt x="711" y="406"/>
                </a:lnTo>
                <a:lnTo>
                  <a:pt x="687" y="420"/>
                </a:lnTo>
                <a:lnTo>
                  <a:pt x="710" y="442"/>
                </a:lnTo>
                <a:lnTo>
                  <a:pt x="724" y="538"/>
                </a:lnTo>
                <a:lnTo>
                  <a:pt x="693" y="522"/>
                </a:lnTo>
                <a:lnTo>
                  <a:pt x="634" y="598"/>
                </a:lnTo>
                <a:lnTo>
                  <a:pt x="424" y="750"/>
                </a:lnTo>
                <a:lnTo>
                  <a:pt x="409" y="939"/>
                </a:lnTo>
                <a:lnTo>
                  <a:pt x="321" y="1015"/>
                </a:lnTo>
                <a:lnTo>
                  <a:pt x="243" y="869"/>
                </a:lnTo>
                <a:lnTo>
                  <a:pt x="211" y="753"/>
                </a:lnTo>
                <a:lnTo>
                  <a:pt x="183" y="726"/>
                </a:lnTo>
                <a:lnTo>
                  <a:pt x="161" y="516"/>
                </a:lnTo>
                <a:lnTo>
                  <a:pt x="144" y="508"/>
                </a:lnTo>
                <a:lnTo>
                  <a:pt x="132" y="555"/>
                </a:lnTo>
                <a:lnTo>
                  <a:pt x="82" y="567"/>
                </a:lnTo>
                <a:lnTo>
                  <a:pt x="31" y="512"/>
                </a:lnTo>
                <a:lnTo>
                  <a:pt x="80" y="483"/>
                </a:lnTo>
                <a:lnTo>
                  <a:pt x="31" y="494"/>
                </a:lnTo>
                <a:lnTo>
                  <a:pt x="0" y="4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4" name="Freeform 221"/>
          <p:cNvSpPr>
            <a:spLocks noChangeAspect="1"/>
          </p:cNvSpPr>
          <p:nvPr/>
        </p:nvSpPr>
        <p:spPr bwMode="auto">
          <a:xfrm>
            <a:off x="9630769" y="4086384"/>
            <a:ext cx="273050" cy="316283"/>
          </a:xfrm>
          <a:custGeom>
            <a:avLst/>
            <a:gdLst>
              <a:gd name="T0" fmla="*/ 0 w 377"/>
              <a:gd name="T1" fmla="*/ 0 h 394"/>
              <a:gd name="T2" fmla="*/ 21192493 w 377"/>
              <a:gd name="T3" fmla="*/ 5018683 h 394"/>
              <a:gd name="T4" fmla="*/ 48002463 w 377"/>
              <a:gd name="T5" fmla="*/ 37326211 h 394"/>
              <a:gd name="T6" fmla="*/ 69961504 w 377"/>
              <a:gd name="T7" fmla="*/ 49245373 h 394"/>
              <a:gd name="T8" fmla="*/ 67408198 w 377"/>
              <a:gd name="T9" fmla="*/ 58028208 h 394"/>
              <a:gd name="T10" fmla="*/ 75323296 w 377"/>
              <a:gd name="T11" fmla="*/ 57400943 h 394"/>
              <a:gd name="T12" fmla="*/ 74046390 w 377"/>
              <a:gd name="T13" fmla="*/ 69320105 h 394"/>
              <a:gd name="T14" fmla="*/ 96260610 w 377"/>
              <a:gd name="T15" fmla="*/ 92217532 h 394"/>
              <a:gd name="T16" fmla="*/ 93707304 w 377"/>
              <a:gd name="T17" fmla="*/ 123270529 h 394"/>
              <a:gd name="T18" fmla="*/ 84260121 w 377"/>
              <a:gd name="T19" fmla="*/ 123584161 h 394"/>
              <a:gd name="T20" fmla="*/ 64599207 w 377"/>
              <a:gd name="T21" fmla="*/ 105705418 h 394"/>
              <a:gd name="T22" fmla="*/ 32937804 w 377"/>
              <a:gd name="T23" fmla="*/ 43599424 h 394"/>
              <a:gd name="T24" fmla="*/ 0 w 377"/>
              <a:gd name="T25" fmla="*/ 0 h 3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7" h="394">
                <a:moveTo>
                  <a:pt x="0" y="0"/>
                </a:moveTo>
                <a:lnTo>
                  <a:pt x="83" y="16"/>
                </a:lnTo>
                <a:lnTo>
                  <a:pt x="188" y="119"/>
                </a:lnTo>
                <a:lnTo>
                  <a:pt x="274" y="157"/>
                </a:lnTo>
                <a:lnTo>
                  <a:pt x="264" y="185"/>
                </a:lnTo>
                <a:lnTo>
                  <a:pt x="295" y="183"/>
                </a:lnTo>
                <a:lnTo>
                  <a:pt x="290" y="221"/>
                </a:lnTo>
                <a:lnTo>
                  <a:pt x="377" y="294"/>
                </a:lnTo>
                <a:lnTo>
                  <a:pt x="367" y="393"/>
                </a:lnTo>
                <a:lnTo>
                  <a:pt x="330" y="394"/>
                </a:lnTo>
                <a:lnTo>
                  <a:pt x="253" y="337"/>
                </a:lnTo>
                <a:lnTo>
                  <a:pt x="129" y="139"/>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5" name="Freeform 222"/>
          <p:cNvSpPr>
            <a:spLocks noChangeAspect="1"/>
          </p:cNvSpPr>
          <p:nvPr/>
        </p:nvSpPr>
        <p:spPr bwMode="auto">
          <a:xfrm>
            <a:off x="9885617" y="4404941"/>
            <a:ext cx="229816" cy="79640"/>
          </a:xfrm>
          <a:custGeom>
            <a:avLst/>
            <a:gdLst>
              <a:gd name="T0" fmla="*/ 0 w 315"/>
              <a:gd name="T1" fmla="*/ 8819925 h 99"/>
              <a:gd name="T2" fmla="*/ 5440769 w 315"/>
              <a:gd name="T3" fmla="*/ 0 h 99"/>
              <a:gd name="T4" fmla="*/ 62699402 w 315"/>
              <a:gd name="T5" fmla="*/ 9765057 h 99"/>
              <a:gd name="T6" fmla="*/ 68399255 w 315"/>
              <a:gd name="T7" fmla="*/ 17639849 h 99"/>
              <a:gd name="T8" fmla="*/ 80058046 w 315"/>
              <a:gd name="T9" fmla="*/ 20474685 h 99"/>
              <a:gd name="T10" fmla="*/ 81612551 w 315"/>
              <a:gd name="T11" fmla="*/ 31184313 h 99"/>
              <a:gd name="T12" fmla="*/ 14249633 w 315"/>
              <a:gd name="T13" fmla="*/ 16064442 h 99"/>
              <a:gd name="T14" fmla="*/ 0 w 315"/>
              <a:gd name="T15" fmla="*/ 8819925 h 9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5" h="99">
                <a:moveTo>
                  <a:pt x="0" y="28"/>
                </a:moveTo>
                <a:lnTo>
                  <a:pt x="21" y="0"/>
                </a:lnTo>
                <a:lnTo>
                  <a:pt x="242" y="31"/>
                </a:lnTo>
                <a:lnTo>
                  <a:pt x="264" y="56"/>
                </a:lnTo>
                <a:lnTo>
                  <a:pt x="309" y="65"/>
                </a:lnTo>
                <a:lnTo>
                  <a:pt x="315" y="99"/>
                </a:lnTo>
                <a:lnTo>
                  <a:pt x="55" y="51"/>
                </a:lnTo>
                <a:lnTo>
                  <a:pt x="0" y="2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17" name="Freeform 223"/>
          <p:cNvSpPr>
            <a:spLocks noChangeAspect="1"/>
          </p:cNvSpPr>
          <p:nvPr/>
        </p:nvSpPr>
        <p:spPr bwMode="auto">
          <a:xfrm>
            <a:off x="9978907" y="4120516"/>
            <a:ext cx="245744" cy="234368"/>
          </a:xfrm>
          <a:custGeom>
            <a:avLst/>
            <a:gdLst>
              <a:gd name="T0" fmla="*/ 0 w 342"/>
              <a:gd name="T1" fmla="*/ 41360108 h 291"/>
              <a:gd name="T2" fmla="*/ 5780171 w 342"/>
              <a:gd name="T3" fmla="*/ 29362485 h 291"/>
              <a:gd name="T4" fmla="*/ 12817141 w 342"/>
              <a:gd name="T5" fmla="*/ 36624440 h 291"/>
              <a:gd name="T6" fmla="*/ 39205401 w 342"/>
              <a:gd name="T7" fmla="*/ 33782928 h 291"/>
              <a:gd name="T8" fmla="*/ 47750329 w 342"/>
              <a:gd name="T9" fmla="*/ 29994057 h 291"/>
              <a:gd name="T10" fmla="*/ 59311172 w 342"/>
              <a:gd name="T11" fmla="*/ 0 h 291"/>
              <a:gd name="T12" fmla="*/ 74389749 w 342"/>
              <a:gd name="T13" fmla="*/ 947358 h 291"/>
              <a:gd name="T14" fmla="*/ 71122674 w 342"/>
              <a:gd name="T15" fmla="*/ 8840324 h 291"/>
              <a:gd name="T16" fmla="*/ 85950592 w 342"/>
              <a:gd name="T17" fmla="*/ 36624440 h 291"/>
              <a:gd name="T18" fmla="*/ 77657325 w 342"/>
              <a:gd name="T19" fmla="*/ 34730286 h 291"/>
              <a:gd name="T20" fmla="*/ 62829407 w 342"/>
              <a:gd name="T21" fmla="*/ 65986925 h 291"/>
              <a:gd name="T22" fmla="*/ 60818629 w 342"/>
              <a:gd name="T23" fmla="*/ 85878076 h 291"/>
              <a:gd name="T24" fmla="*/ 51268563 w 342"/>
              <a:gd name="T25" fmla="*/ 91876887 h 291"/>
              <a:gd name="T26" fmla="*/ 34933188 w 342"/>
              <a:gd name="T27" fmla="*/ 80195050 h 291"/>
              <a:gd name="T28" fmla="*/ 25131963 w 342"/>
              <a:gd name="T29" fmla="*/ 85562290 h 291"/>
              <a:gd name="T30" fmla="*/ 23875164 w 342"/>
              <a:gd name="T31" fmla="*/ 76090393 h 291"/>
              <a:gd name="T32" fmla="*/ 10304045 w 342"/>
              <a:gd name="T33" fmla="*/ 77985110 h 291"/>
              <a:gd name="T34" fmla="*/ 0 w 342"/>
              <a:gd name="T35" fmla="*/ 41360108 h 2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2" h="291">
                <a:moveTo>
                  <a:pt x="0" y="131"/>
                </a:moveTo>
                <a:lnTo>
                  <a:pt x="23" y="93"/>
                </a:lnTo>
                <a:lnTo>
                  <a:pt x="51" y="116"/>
                </a:lnTo>
                <a:lnTo>
                  <a:pt x="156" y="107"/>
                </a:lnTo>
                <a:lnTo>
                  <a:pt x="190" y="95"/>
                </a:lnTo>
                <a:lnTo>
                  <a:pt x="236" y="0"/>
                </a:lnTo>
                <a:lnTo>
                  <a:pt x="296" y="3"/>
                </a:lnTo>
                <a:lnTo>
                  <a:pt x="283" y="28"/>
                </a:lnTo>
                <a:lnTo>
                  <a:pt x="342" y="116"/>
                </a:lnTo>
                <a:lnTo>
                  <a:pt x="309" y="110"/>
                </a:lnTo>
                <a:lnTo>
                  <a:pt x="250" y="209"/>
                </a:lnTo>
                <a:lnTo>
                  <a:pt x="242" y="272"/>
                </a:lnTo>
                <a:lnTo>
                  <a:pt x="204" y="291"/>
                </a:lnTo>
                <a:lnTo>
                  <a:pt x="139" y="254"/>
                </a:lnTo>
                <a:lnTo>
                  <a:pt x="100" y="271"/>
                </a:lnTo>
                <a:lnTo>
                  <a:pt x="95" y="241"/>
                </a:lnTo>
                <a:lnTo>
                  <a:pt x="41" y="247"/>
                </a:lnTo>
                <a:lnTo>
                  <a:pt x="0" y="1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1" name="Freeform 224"/>
          <p:cNvSpPr>
            <a:spLocks noChangeAspect="1"/>
          </p:cNvSpPr>
          <p:nvPr/>
        </p:nvSpPr>
        <p:spPr bwMode="auto">
          <a:xfrm>
            <a:off x="10174595" y="4475481"/>
            <a:ext cx="59162" cy="15928"/>
          </a:xfrm>
          <a:custGeom>
            <a:avLst/>
            <a:gdLst>
              <a:gd name="T0" fmla="*/ 0 w 84"/>
              <a:gd name="T1" fmla="*/ 1120195 h 21"/>
              <a:gd name="T2" fmla="*/ 2172834 w 84"/>
              <a:gd name="T3" fmla="*/ 5879835 h 21"/>
              <a:gd name="T4" fmla="*/ 20281257 w 84"/>
              <a:gd name="T5" fmla="*/ 1680029 h 21"/>
              <a:gd name="T6" fmla="*/ 6518993 w 84"/>
              <a:gd name="T7" fmla="*/ 0 h 21"/>
              <a:gd name="T8" fmla="*/ 0 w 84"/>
              <a:gd name="T9" fmla="*/ 1120195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21">
                <a:moveTo>
                  <a:pt x="0" y="4"/>
                </a:moveTo>
                <a:lnTo>
                  <a:pt x="9" y="21"/>
                </a:lnTo>
                <a:lnTo>
                  <a:pt x="84" y="6"/>
                </a:lnTo>
                <a:lnTo>
                  <a:pt x="27" y="0"/>
                </a:lnTo>
                <a:lnTo>
                  <a:pt x="0" y="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3" name="Freeform 225"/>
          <p:cNvSpPr>
            <a:spLocks noChangeAspect="1"/>
          </p:cNvSpPr>
          <p:nvPr/>
        </p:nvSpPr>
        <p:spPr bwMode="auto">
          <a:xfrm>
            <a:off x="10224653" y="4191053"/>
            <a:ext cx="157005" cy="202512"/>
          </a:xfrm>
          <a:custGeom>
            <a:avLst/>
            <a:gdLst>
              <a:gd name="T0" fmla="*/ 0 w 214"/>
              <a:gd name="T1" fmla="*/ 46721828 h 254"/>
              <a:gd name="T2" fmla="*/ 7073903 w 214"/>
              <a:gd name="T3" fmla="*/ 61264479 h 254"/>
              <a:gd name="T4" fmla="*/ 4715764 w 214"/>
              <a:gd name="T5" fmla="*/ 75497298 h 254"/>
              <a:gd name="T6" fmla="*/ 13886245 w 214"/>
              <a:gd name="T7" fmla="*/ 78591728 h 254"/>
              <a:gd name="T8" fmla="*/ 13100028 w 214"/>
              <a:gd name="T9" fmla="*/ 49506425 h 254"/>
              <a:gd name="T10" fmla="*/ 18864082 w 214"/>
              <a:gd name="T11" fmla="*/ 46721828 h 254"/>
              <a:gd name="T12" fmla="*/ 19911859 w 214"/>
              <a:gd name="T13" fmla="*/ 57860774 h 254"/>
              <a:gd name="T14" fmla="*/ 24890207 w 214"/>
              <a:gd name="T15" fmla="*/ 70546656 h 254"/>
              <a:gd name="T16" fmla="*/ 34845880 w 214"/>
              <a:gd name="T17" fmla="*/ 64977461 h 254"/>
              <a:gd name="T18" fmla="*/ 22794141 w 214"/>
              <a:gd name="T19" fmla="*/ 37748927 h 254"/>
              <a:gd name="T20" fmla="*/ 41396151 w 214"/>
              <a:gd name="T21" fmla="*/ 25990873 h 254"/>
              <a:gd name="T22" fmla="*/ 16243871 w 214"/>
              <a:gd name="T23" fmla="*/ 33416837 h 254"/>
              <a:gd name="T24" fmla="*/ 12575884 w 214"/>
              <a:gd name="T25" fmla="*/ 16089588 h 254"/>
              <a:gd name="T26" fmla="*/ 49256270 w 214"/>
              <a:gd name="T27" fmla="*/ 14233375 h 254"/>
              <a:gd name="T28" fmla="*/ 56068100 w 214"/>
              <a:gd name="T29" fmla="*/ 0 h 254"/>
              <a:gd name="T30" fmla="*/ 45064138 w 214"/>
              <a:gd name="T31" fmla="*/ 8972901 h 254"/>
              <a:gd name="T32" fmla="*/ 18864082 w 214"/>
              <a:gd name="T33" fmla="*/ 4332090 h 254"/>
              <a:gd name="T34" fmla="*/ 9956185 w 214"/>
              <a:gd name="T35" fmla="*/ 10829670 h 254"/>
              <a:gd name="T36" fmla="*/ 0 w 214"/>
              <a:gd name="T37" fmla="*/ 46721828 h 2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4" h="254">
                <a:moveTo>
                  <a:pt x="0" y="151"/>
                </a:moveTo>
                <a:lnTo>
                  <a:pt x="27" y="198"/>
                </a:lnTo>
                <a:lnTo>
                  <a:pt x="18" y="244"/>
                </a:lnTo>
                <a:lnTo>
                  <a:pt x="53" y="254"/>
                </a:lnTo>
                <a:lnTo>
                  <a:pt x="50" y="160"/>
                </a:lnTo>
                <a:lnTo>
                  <a:pt x="72" y="151"/>
                </a:lnTo>
                <a:lnTo>
                  <a:pt x="76" y="187"/>
                </a:lnTo>
                <a:lnTo>
                  <a:pt x="95" y="228"/>
                </a:lnTo>
                <a:lnTo>
                  <a:pt x="133" y="210"/>
                </a:lnTo>
                <a:lnTo>
                  <a:pt x="87" y="122"/>
                </a:lnTo>
                <a:lnTo>
                  <a:pt x="158" y="84"/>
                </a:lnTo>
                <a:lnTo>
                  <a:pt x="62" y="108"/>
                </a:lnTo>
                <a:lnTo>
                  <a:pt x="48" y="52"/>
                </a:lnTo>
                <a:lnTo>
                  <a:pt x="188" y="46"/>
                </a:lnTo>
                <a:lnTo>
                  <a:pt x="214" y="0"/>
                </a:lnTo>
                <a:lnTo>
                  <a:pt x="172" y="29"/>
                </a:lnTo>
                <a:lnTo>
                  <a:pt x="72" y="14"/>
                </a:lnTo>
                <a:lnTo>
                  <a:pt x="38" y="35"/>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4" name="Freeform 226"/>
          <p:cNvSpPr>
            <a:spLocks noChangeAspect="1"/>
          </p:cNvSpPr>
          <p:nvPr/>
        </p:nvSpPr>
        <p:spPr bwMode="auto">
          <a:xfrm>
            <a:off x="10345251" y="4475481"/>
            <a:ext cx="84191" cy="50059"/>
          </a:xfrm>
          <a:custGeom>
            <a:avLst/>
            <a:gdLst>
              <a:gd name="T0" fmla="*/ 0 w 120"/>
              <a:gd name="T1" fmla="*/ 10970748 h 65"/>
              <a:gd name="T2" fmla="*/ 1197745 w 120"/>
              <a:gd name="T3" fmla="*/ 18765471 h 65"/>
              <a:gd name="T4" fmla="*/ 28750293 w 120"/>
              <a:gd name="T5" fmla="*/ 0 h 65"/>
              <a:gd name="T6" fmla="*/ 8145843 w 120"/>
              <a:gd name="T7" fmla="*/ 5773908 h 65"/>
              <a:gd name="T8" fmla="*/ 0 w 120"/>
              <a:gd name="T9" fmla="*/ 1097074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65">
                <a:moveTo>
                  <a:pt x="0" y="38"/>
                </a:moveTo>
                <a:lnTo>
                  <a:pt x="5" y="65"/>
                </a:lnTo>
                <a:lnTo>
                  <a:pt x="120" y="0"/>
                </a:lnTo>
                <a:lnTo>
                  <a:pt x="34" y="20"/>
                </a:lnTo>
                <a:lnTo>
                  <a:pt x="0" y="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5" name="Freeform 227"/>
          <p:cNvSpPr>
            <a:spLocks noChangeAspect="1"/>
          </p:cNvSpPr>
          <p:nvPr/>
        </p:nvSpPr>
        <p:spPr bwMode="auto">
          <a:xfrm>
            <a:off x="10436266" y="4181950"/>
            <a:ext cx="27305" cy="81915"/>
          </a:xfrm>
          <a:custGeom>
            <a:avLst/>
            <a:gdLst>
              <a:gd name="T0" fmla="*/ 0 w 40"/>
              <a:gd name="T1" fmla="*/ 11172825 h 104"/>
              <a:gd name="T2" fmla="*/ 2041208 w 40"/>
              <a:gd name="T3" fmla="*/ 25063572 h 104"/>
              <a:gd name="T4" fmla="*/ 7258050 w 40"/>
              <a:gd name="T5" fmla="*/ 31405024 h 104"/>
              <a:gd name="T6" fmla="*/ 3855720 w 40"/>
              <a:gd name="T7" fmla="*/ 18118199 h 104"/>
              <a:gd name="T8" fmla="*/ 9072563 w 40"/>
              <a:gd name="T9" fmla="*/ 16608669 h 104"/>
              <a:gd name="T10" fmla="*/ 8619173 w 40"/>
              <a:gd name="T11" fmla="*/ 6643138 h 104"/>
              <a:gd name="T12" fmla="*/ 2041208 w 40"/>
              <a:gd name="T13" fmla="*/ 12984590 h 104"/>
              <a:gd name="T14" fmla="*/ 4762976 w 40"/>
              <a:gd name="T15" fmla="*/ 0 h 104"/>
              <a:gd name="T16" fmla="*/ 0 w 40"/>
              <a:gd name="T17" fmla="*/ 11172825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104">
                <a:moveTo>
                  <a:pt x="0" y="37"/>
                </a:moveTo>
                <a:lnTo>
                  <a:pt x="9" y="83"/>
                </a:lnTo>
                <a:lnTo>
                  <a:pt x="32" y="104"/>
                </a:lnTo>
                <a:lnTo>
                  <a:pt x="17" y="60"/>
                </a:lnTo>
                <a:lnTo>
                  <a:pt x="40" y="55"/>
                </a:lnTo>
                <a:lnTo>
                  <a:pt x="38" y="22"/>
                </a:lnTo>
                <a:lnTo>
                  <a:pt x="9" y="43"/>
                </a:lnTo>
                <a:lnTo>
                  <a:pt x="21" y="0"/>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6" name="Freeform 228"/>
          <p:cNvSpPr>
            <a:spLocks noChangeAspect="1"/>
          </p:cNvSpPr>
          <p:nvPr/>
        </p:nvSpPr>
        <p:spPr bwMode="auto">
          <a:xfrm>
            <a:off x="10447643" y="4316202"/>
            <a:ext cx="70539" cy="25029"/>
          </a:xfrm>
          <a:custGeom>
            <a:avLst/>
            <a:gdLst>
              <a:gd name="T0" fmla="*/ 0 w 99"/>
              <a:gd name="T1" fmla="*/ 3640033 h 33"/>
              <a:gd name="T2" fmla="*/ 13591239 w 99"/>
              <a:gd name="T3" fmla="*/ 0 h 33"/>
              <a:gd name="T4" fmla="*/ 24463832 w 99"/>
              <a:gd name="T5" fmla="*/ 9240044 h 33"/>
              <a:gd name="T6" fmla="*/ 0 w 99"/>
              <a:gd name="T7" fmla="*/ 36400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33">
                <a:moveTo>
                  <a:pt x="0" y="13"/>
                </a:moveTo>
                <a:lnTo>
                  <a:pt x="55" y="0"/>
                </a:lnTo>
                <a:lnTo>
                  <a:pt x="99" y="33"/>
                </a:lnTo>
                <a:lnTo>
                  <a:pt x="0" y="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7" name="Freeform 229"/>
          <p:cNvSpPr>
            <a:spLocks noChangeAspect="1"/>
          </p:cNvSpPr>
          <p:nvPr/>
        </p:nvSpPr>
        <p:spPr bwMode="auto">
          <a:xfrm>
            <a:off x="10520457" y="4250215"/>
            <a:ext cx="261674" cy="241195"/>
          </a:xfrm>
          <a:custGeom>
            <a:avLst/>
            <a:gdLst>
              <a:gd name="T0" fmla="*/ 0 w 362"/>
              <a:gd name="T1" fmla="*/ 11641265 h 300"/>
              <a:gd name="T2" fmla="*/ 13225731 w 362"/>
              <a:gd name="T3" fmla="*/ 20451022 h 300"/>
              <a:gd name="T4" fmla="*/ 26705134 w 362"/>
              <a:gd name="T5" fmla="*/ 18562976 h 300"/>
              <a:gd name="T6" fmla="*/ 9664744 w 362"/>
              <a:gd name="T7" fmla="*/ 25170014 h 300"/>
              <a:gd name="T8" fmla="*/ 18058103 w 362"/>
              <a:gd name="T9" fmla="*/ 40586808 h 300"/>
              <a:gd name="T10" fmla="*/ 25942101 w 362"/>
              <a:gd name="T11" fmla="*/ 27372733 h 300"/>
              <a:gd name="T12" fmla="*/ 31283330 w 362"/>
              <a:gd name="T13" fmla="*/ 40586808 h 300"/>
              <a:gd name="T14" fmla="*/ 64601582 w 362"/>
              <a:gd name="T15" fmla="*/ 54745467 h 300"/>
              <a:gd name="T16" fmla="*/ 72486084 w 362"/>
              <a:gd name="T17" fmla="*/ 77712761 h 300"/>
              <a:gd name="T18" fmla="*/ 66127647 w 362"/>
              <a:gd name="T19" fmla="*/ 76454624 h 300"/>
              <a:gd name="T20" fmla="*/ 61295275 w 362"/>
              <a:gd name="T21" fmla="*/ 87781215 h 300"/>
              <a:gd name="T22" fmla="*/ 81133115 w 362"/>
              <a:gd name="T23" fmla="*/ 82746988 h 300"/>
              <a:gd name="T24" fmla="*/ 92069749 w 362"/>
              <a:gd name="T25" fmla="*/ 94388252 h 300"/>
              <a:gd name="T26" fmla="*/ 90797859 w 362"/>
              <a:gd name="T27" fmla="*/ 23911878 h 300"/>
              <a:gd name="T28" fmla="*/ 62058308 w 362"/>
              <a:gd name="T29" fmla="*/ 11641265 h 300"/>
              <a:gd name="T30" fmla="*/ 39167833 w 362"/>
              <a:gd name="T31" fmla="*/ 32406399 h 300"/>
              <a:gd name="T32" fmla="*/ 29757265 w 362"/>
              <a:gd name="T33" fmla="*/ 21709158 h 300"/>
              <a:gd name="T34" fmla="*/ 26959815 w 362"/>
              <a:gd name="T35" fmla="*/ 4404879 h 300"/>
              <a:gd name="T36" fmla="*/ 13225731 w 362"/>
              <a:gd name="T37" fmla="*/ 0 h 300"/>
              <a:gd name="T38" fmla="*/ 0 w 362"/>
              <a:gd name="T39" fmla="*/ 11641265 h 3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2" h="300">
                <a:moveTo>
                  <a:pt x="0" y="37"/>
                </a:moveTo>
                <a:lnTo>
                  <a:pt x="52" y="65"/>
                </a:lnTo>
                <a:lnTo>
                  <a:pt x="105" y="59"/>
                </a:lnTo>
                <a:lnTo>
                  <a:pt x="38" y="80"/>
                </a:lnTo>
                <a:lnTo>
                  <a:pt x="71" y="129"/>
                </a:lnTo>
                <a:lnTo>
                  <a:pt x="102" y="87"/>
                </a:lnTo>
                <a:lnTo>
                  <a:pt x="123" y="129"/>
                </a:lnTo>
                <a:lnTo>
                  <a:pt x="254" y="174"/>
                </a:lnTo>
                <a:lnTo>
                  <a:pt x="285" y="247"/>
                </a:lnTo>
                <a:lnTo>
                  <a:pt x="260" y="243"/>
                </a:lnTo>
                <a:lnTo>
                  <a:pt x="241" y="279"/>
                </a:lnTo>
                <a:lnTo>
                  <a:pt x="319" y="263"/>
                </a:lnTo>
                <a:lnTo>
                  <a:pt x="362" y="300"/>
                </a:lnTo>
                <a:lnTo>
                  <a:pt x="357" y="76"/>
                </a:lnTo>
                <a:lnTo>
                  <a:pt x="244" y="37"/>
                </a:lnTo>
                <a:lnTo>
                  <a:pt x="154" y="103"/>
                </a:lnTo>
                <a:lnTo>
                  <a:pt x="117" y="69"/>
                </a:lnTo>
                <a:lnTo>
                  <a:pt x="106" y="14"/>
                </a:lnTo>
                <a:lnTo>
                  <a:pt x="52" y="0"/>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28" name="Freeform 230"/>
          <p:cNvSpPr>
            <a:spLocks noChangeAspect="1"/>
          </p:cNvSpPr>
          <p:nvPr/>
        </p:nvSpPr>
        <p:spPr bwMode="auto">
          <a:xfrm>
            <a:off x="10529559" y="4434523"/>
            <a:ext cx="11377" cy="20478"/>
          </a:xfrm>
          <a:custGeom>
            <a:avLst/>
            <a:gdLst>
              <a:gd name="T0" fmla="*/ 0 w 16"/>
              <a:gd name="T1" fmla="*/ 7850707 h 26"/>
              <a:gd name="T2" fmla="*/ 2461276 w 16"/>
              <a:gd name="T3" fmla="*/ 0 h 26"/>
              <a:gd name="T4" fmla="*/ 3938240 w 16"/>
              <a:gd name="T5" fmla="*/ 4529529 h 26"/>
              <a:gd name="T6" fmla="*/ 0 w 16"/>
              <a:gd name="T7" fmla="*/ 7850707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6">
                <a:moveTo>
                  <a:pt x="0" y="26"/>
                </a:moveTo>
                <a:lnTo>
                  <a:pt x="10" y="0"/>
                </a:lnTo>
                <a:lnTo>
                  <a:pt x="16" y="15"/>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0" name="Freeform 231"/>
          <p:cNvSpPr>
            <a:spLocks noChangeAspect="1"/>
          </p:cNvSpPr>
          <p:nvPr/>
        </p:nvSpPr>
        <p:spPr bwMode="auto">
          <a:xfrm>
            <a:off x="8354262" y="3082926"/>
            <a:ext cx="477838" cy="452807"/>
          </a:xfrm>
          <a:custGeom>
            <a:avLst/>
            <a:gdLst>
              <a:gd name="T0" fmla="*/ 0 w 665"/>
              <a:gd name="T1" fmla="*/ 5587798 h 567"/>
              <a:gd name="T2" fmla="*/ 4523874 w 665"/>
              <a:gd name="T3" fmla="*/ 0 h 567"/>
              <a:gd name="T4" fmla="*/ 17341014 w 665"/>
              <a:gd name="T5" fmla="*/ 13348536 h 567"/>
              <a:gd name="T6" fmla="*/ 32922411 w 665"/>
              <a:gd name="T7" fmla="*/ 2793620 h 567"/>
              <a:gd name="T8" fmla="*/ 34430368 w 665"/>
              <a:gd name="T9" fmla="*/ 13038195 h 567"/>
              <a:gd name="T10" fmla="*/ 41718497 w 665"/>
              <a:gd name="T11" fmla="*/ 16453054 h 567"/>
              <a:gd name="T12" fmla="*/ 43478116 w 665"/>
              <a:gd name="T13" fmla="*/ 28249330 h 567"/>
              <a:gd name="T14" fmla="*/ 66599301 w 665"/>
              <a:gd name="T15" fmla="*/ 40355947 h 567"/>
              <a:gd name="T16" fmla="*/ 87709709 w 665"/>
              <a:gd name="T17" fmla="*/ 36941646 h 567"/>
              <a:gd name="T18" fmla="*/ 85950592 w 665"/>
              <a:gd name="T19" fmla="*/ 30111930 h 567"/>
              <a:gd name="T20" fmla="*/ 113092832 w 665"/>
              <a:gd name="T21" fmla="*/ 18625993 h 567"/>
              <a:gd name="T22" fmla="*/ 148528839 w 665"/>
              <a:gd name="T23" fmla="*/ 38804245 h 567"/>
              <a:gd name="T24" fmla="*/ 149785137 w 665"/>
              <a:gd name="T25" fmla="*/ 49668944 h 567"/>
              <a:gd name="T26" fmla="*/ 143753807 w 665"/>
              <a:gd name="T27" fmla="*/ 70157536 h 567"/>
              <a:gd name="T28" fmla="*/ 144507786 w 665"/>
              <a:gd name="T29" fmla="*/ 98406867 h 567"/>
              <a:gd name="T30" fmla="*/ 153806191 w 665"/>
              <a:gd name="T31" fmla="*/ 107099182 h 567"/>
              <a:gd name="T32" fmla="*/ 146518062 w 665"/>
              <a:gd name="T33" fmla="*/ 121378739 h 567"/>
              <a:gd name="T34" fmla="*/ 167126151 w 665"/>
              <a:gd name="T35" fmla="*/ 153353268 h 567"/>
              <a:gd name="T36" fmla="*/ 153555032 w 665"/>
              <a:gd name="T37" fmla="*/ 176014800 h 567"/>
              <a:gd name="T38" fmla="*/ 116108747 w 665"/>
              <a:gd name="T39" fmla="*/ 168564403 h 567"/>
              <a:gd name="T40" fmla="*/ 107563820 w 665"/>
              <a:gd name="T41" fmla="*/ 153663608 h 567"/>
              <a:gd name="T42" fmla="*/ 82180697 w 665"/>
              <a:gd name="T43" fmla="*/ 158630726 h 567"/>
              <a:gd name="T44" fmla="*/ 63332226 w 665"/>
              <a:gd name="T45" fmla="*/ 144971850 h 567"/>
              <a:gd name="T46" fmla="*/ 50766245 w 665"/>
              <a:gd name="T47" fmla="*/ 117963881 h 567"/>
              <a:gd name="T48" fmla="*/ 41216179 w 665"/>
              <a:gd name="T49" fmla="*/ 113618002 h 567"/>
              <a:gd name="T50" fmla="*/ 38954242 w 665"/>
              <a:gd name="T51" fmla="*/ 119205799 h 567"/>
              <a:gd name="T52" fmla="*/ 27142239 w 665"/>
              <a:gd name="T53" fmla="*/ 91888048 h 567"/>
              <a:gd name="T54" fmla="*/ 11058024 w 665"/>
              <a:gd name="T55" fmla="*/ 75434994 h 567"/>
              <a:gd name="T56" fmla="*/ 18597312 w 665"/>
              <a:gd name="T57" fmla="*/ 49668944 h 567"/>
              <a:gd name="T58" fmla="*/ 11812003 w 665"/>
              <a:gd name="T59" fmla="*/ 46564983 h 567"/>
              <a:gd name="T60" fmla="*/ 5529012 w 665"/>
              <a:gd name="T61" fmla="*/ 32595210 h 567"/>
              <a:gd name="T62" fmla="*/ 0 w 665"/>
              <a:gd name="T63" fmla="*/ 5587798 h 5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5" h="567">
                <a:moveTo>
                  <a:pt x="0" y="18"/>
                </a:moveTo>
                <a:lnTo>
                  <a:pt x="18" y="0"/>
                </a:lnTo>
                <a:lnTo>
                  <a:pt x="69" y="43"/>
                </a:lnTo>
                <a:lnTo>
                  <a:pt x="131" y="9"/>
                </a:lnTo>
                <a:lnTo>
                  <a:pt x="137" y="42"/>
                </a:lnTo>
                <a:lnTo>
                  <a:pt x="166" y="53"/>
                </a:lnTo>
                <a:lnTo>
                  <a:pt x="173" y="91"/>
                </a:lnTo>
                <a:lnTo>
                  <a:pt x="265" y="130"/>
                </a:lnTo>
                <a:lnTo>
                  <a:pt x="349" y="119"/>
                </a:lnTo>
                <a:lnTo>
                  <a:pt x="342" y="97"/>
                </a:lnTo>
                <a:lnTo>
                  <a:pt x="450" y="60"/>
                </a:lnTo>
                <a:lnTo>
                  <a:pt x="591" y="125"/>
                </a:lnTo>
                <a:lnTo>
                  <a:pt x="596" y="160"/>
                </a:lnTo>
                <a:lnTo>
                  <a:pt x="572" y="226"/>
                </a:lnTo>
                <a:lnTo>
                  <a:pt x="575" y="317"/>
                </a:lnTo>
                <a:lnTo>
                  <a:pt x="612" y="345"/>
                </a:lnTo>
                <a:lnTo>
                  <a:pt x="583" y="391"/>
                </a:lnTo>
                <a:lnTo>
                  <a:pt x="665" y="494"/>
                </a:lnTo>
                <a:lnTo>
                  <a:pt x="611" y="567"/>
                </a:lnTo>
                <a:lnTo>
                  <a:pt x="462" y="543"/>
                </a:lnTo>
                <a:lnTo>
                  <a:pt x="428" y="495"/>
                </a:lnTo>
                <a:lnTo>
                  <a:pt x="327" y="511"/>
                </a:lnTo>
                <a:lnTo>
                  <a:pt x="252" y="467"/>
                </a:lnTo>
                <a:lnTo>
                  <a:pt x="202" y="380"/>
                </a:lnTo>
                <a:lnTo>
                  <a:pt x="164" y="366"/>
                </a:lnTo>
                <a:lnTo>
                  <a:pt x="155" y="384"/>
                </a:lnTo>
                <a:lnTo>
                  <a:pt x="108" y="296"/>
                </a:lnTo>
                <a:lnTo>
                  <a:pt x="44" y="243"/>
                </a:lnTo>
                <a:lnTo>
                  <a:pt x="74" y="160"/>
                </a:lnTo>
                <a:lnTo>
                  <a:pt x="47" y="150"/>
                </a:lnTo>
                <a:lnTo>
                  <a:pt x="22" y="105"/>
                </a:lnTo>
                <a:lnTo>
                  <a:pt x="0" y="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1" name="Freeform 232"/>
          <p:cNvSpPr>
            <a:spLocks noChangeAspect="1"/>
          </p:cNvSpPr>
          <p:nvPr/>
        </p:nvSpPr>
        <p:spPr bwMode="auto">
          <a:xfrm>
            <a:off x="8222287" y="3167117"/>
            <a:ext cx="245744" cy="252573"/>
          </a:xfrm>
          <a:custGeom>
            <a:avLst/>
            <a:gdLst>
              <a:gd name="T0" fmla="*/ 0 w 345"/>
              <a:gd name="T1" fmla="*/ 47879030 h 315"/>
              <a:gd name="T2" fmla="*/ 4198289 w 345"/>
              <a:gd name="T3" fmla="*/ 61960966 h 315"/>
              <a:gd name="T4" fmla="*/ 42724843 w 345"/>
              <a:gd name="T5" fmla="*/ 83866759 h 315"/>
              <a:gd name="T6" fmla="*/ 43218818 w 345"/>
              <a:gd name="T7" fmla="*/ 92002765 h 315"/>
              <a:gd name="T8" fmla="*/ 52109867 w 345"/>
              <a:gd name="T9" fmla="*/ 97322720 h 315"/>
              <a:gd name="T10" fmla="*/ 67915569 w 345"/>
              <a:gd name="T11" fmla="*/ 98574671 h 315"/>
              <a:gd name="T12" fmla="*/ 80510932 w 345"/>
              <a:gd name="T13" fmla="*/ 88560738 h 315"/>
              <a:gd name="T14" fmla="*/ 85203196 w 345"/>
              <a:gd name="T15" fmla="*/ 87308787 h 315"/>
              <a:gd name="T16" fmla="*/ 73595782 w 345"/>
              <a:gd name="T17" fmla="*/ 59770890 h 315"/>
              <a:gd name="T18" fmla="*/ 57790080 w 345"/>
              <a:gd name="T19" fmla="*/ 43185051 h 315"/>
              <a:gd name="T20" fmla="*/ 65199205 w 345"/>
              <a:gd name="T21" fmla="*/ 17211255 h 315"/>
              <a:gd name="T22" fmla="*/ 58531042 w 345"/>
              <a:gd name="T23" fmla="*/ 14081936 h 315"/>
              <a:gd name="T24" fmla="*/ 52356854 w 345"/>
              <a:gd name="T25" fmla="*/ 0 h 315"/>
              <a:gd name="T26" fmla="*/ 33340316 w 345"/>
              <a:gd name="T27" fmla="*/ 1251951 h 315"/>
              <a:gd name="T28" fmla="*/ 23955789 w 345"/>
              <a:gd name="T29" fmla="*/ 10013933 h 315"/>
              <a:gd name="T30" fmla="*/ 20744953 w 345"/>
              <a:gd name="T31" fmla="*/ 33797094 h 315"/>
              <a:gd name="T32" fmla="*/ 0 w 345"/>
              <a:gd name="T33" fmla="*/ 47879030 h 3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5" h="315">
                <a:moveTo>
                  <a:pt x="0" y="153"/>
                </a:moveTo>
                <a:lnTo>
                  <a:pt x="17" y="198"/>
                </a:lnTo>
                <a:lnTo>
                  <a:pt x="173" y="268"/>
                </a:lnTo>
                <a:lnTo>
                  <a:pt x="175" y="294"/>
                </a:lnTo>
                <a:lnTo>
                  <a:pt x="211" y="311"/>
                </a:lnTo>
                <a:lnTo>
                  <a:pt x="275" y="315"/>
                </a:lnTo>
                <a:lnTo>
                  <a:pt x="326" y="283"/>
                </a:lnTo>
                <a:lnTo>
                  <a:pt x="345" y="279"/>
                </a:lnTo>
                <a:lnTo>
                  <a:pt x="298" y="191"/>
                </a:lnTo>
                <a:lnTo>
                  <a:pt x="234" y="138"/>
                </a:lnTo>
                <a:lnTo>
                  <a:pt x="264" y="55"/>
                </a:lnTo>
                <a:lnTo>
                  <a:pt x="237" y="45"/>
                </a:lnTo>
                <a:lnTo>
                  <a:pt x="212" y="0"/>
                </a:lnTo>
                <a:lnTo>
                  <a:pt x="135" y="4"/>
                </a:lnTo>
                <a:lnTo>
                  <a:pt x="97" y="32"/>
                </a:lnTo>
                <a:lnTo>
                  <a:pt x="84" y="108"/>
                </a:lnTo>
                <a:lnTo>
                  <a:pt x="0"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2" name="Freeform 233"/>
          <p:cNvSpPr>
            <a:spLocks noChangeAspect="1"/>
          </p:cNvSpPr>
          <p:nvPr/>
        </p:nvSpPr>
        <p:spPr bwMode="auto">
          <a:xfrm>
            <a:off x="10493152" y="3276337"/>
            <a:ext cx="56888" cy="77364"/>
          </a:xfrm>
          <a:custGeom>
            <a:avLst/>
            <a:gdLst>
              <a:gd name="T0" fmla="*/ 0 w 81"/>
              <a:gd name="T1" fmla="*/ 8050622 h 97"/>
              <a:gd name="T2" fmla="*/ 720264 w 81"/>
              <a:gd name="T3" fmla="*/ 15481365 h 97"/>
              <a:gd name="T4" fmla="*/ 5041356 w 81"/>
              <a:gd name="T5" fmla="*/ 8050622 h 97"/>
              <a:gd name="T6" fmla="*/ 7202147 w 81"/>
              <a:gd name="T7" fmla="*/ 12385315 h 97"/>
              <a:gd name="T8" fmla="*/ 4801758 w 81"/>
              <a:gd name="T9" fmla="*/ 30034027 h 97"/>
              <a:gd name="T10" fmla="*/ 14164696 w 81"/>
              <a:gd name="T11" fmla="*/ 29414706 h 97"/>
              <a:gd name="T12" fmla="*/ 19446140 w 81"/>
              <a:gd name="T13" fmla="*/ 11765994 h 97"/>
              <a:gd name="T14" fmla="*/ 16565085 w 81"/>
              <a:gd name="T15" fmla="*/ 1548025 h 97"/>
              <a:gd name="T16" fmla="*/ 7682323 w 81"/>
              <a:gd name="T17" fmla="*/ 0 h 97"/>
              <a:gd name="T18" fmla="*/ 0 w 81"/>
              <a:gd name="T19" fmla="*/ 8050622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1" h="97">
                <a:moveTo>
                  <a:pt x="0" y="26"/>
                </a:moveTo>
                <a:lnTo>
                  <a:pt x="3" y="50"/>
                </a:lnTo>
                <a:lnTo>
                  <a:pt x="21" y="26"/>
                </a:lnTo>
                <a:lnTo>
                  <a:pt x="30" y="40"/>
                </a:lnTo>
                <a:lnTo>
                  <a:pt x="20" y="97"/>
                </a:lnTo>
                <a:lnTo>
                  <a:pt x="59" y="95"/>
                </a:lnTo>
                <a:lnTo>
                  <a:pt x="81" y="38"/>
                </a:lnTo>
                <a:lnTo>
                  <a:pt x="69" y="5"/>
                </a:lnTo>
                <a:lnTo>
                  <a:pt x="32" y="0"/>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3" name="Freeform 234"/>
          <p:cNvSpPr>
            <a:spLocks noChangeAspect="1"/>
          </p:cNvSpPr>
          <p:nvPr/>
        </p:nvSpPr>
        <p:spPr bwMode="auto">
          <a:xfrm>
            <a:off x="10520457" y="3035141"/>
            <a:ext cx="282151" cy="250294"/>
          </a:xfrm>
          <a:custGeom>
            <a:avLst/>
            <a:gdLst>
              <a:gd name="T0" fmla="*/ 0 w 391"/>
              <a:gd name="T1" fmla="*/ 91547434 h 314"/>
              <a:gd name="T2" fmla="*/ 17742680 w 391"/>
              <a:gd name="T3" fmla="*/ 73299678 h 314"/>
              <a:gd name="T4" fmla="*/ 42835768 w 391"/>
              <a:gd name="T5" fmla="*/ 73299678 h 314"/>
              <a:gd name="T6" fmla="*/ 52720558 w 391"/>
              <a:gd name="T7" fmla="*/ 51031654 h 314"/>
              <a:gd name="T8" fmla="*/ 57029610 w 391"/>
              <a:gd name="T9" fmla="*/ 49485055 h 314"/>
              <a:gd name="T10" fmla="*/ 57282847 w 391"/>
              <a:gd name="T11" fmla="*/ 57835355 h 314"/>
              <a:gd name="T12" fmla="*/ 68689071 w 391"/>
              <a:gd name="T13" fmla="*/ 49485055 h 314"/>
              <a:gd name="T14" fmla="*/ 78320624 w 391"/>
              <a:gd name="T15" fmla="*/ 32474689 h 314"/>
              <a:gd name="T16" fmla="*/ 82629675 w 391"/>
              <a:gd name="T17" fmla="*/ 4948450 h 314"/>
              <a:gd name="T18" fmla="*/ 90487062 w 391"/>
              <a:gd name="T19" fmla="*/ 6185840 h 314"/>
              <a:gd name="T20" fmla="*/ 87952177 w 391"/>
              <a:gd name="T21" fmla="*/ 0 h 314"/>
              <a:gd name="T22" fmla="*/ 93021442 w 391"/>
              <a:gd name="T23" fmla="*/ 309209 h 314"/>
              <a:gd name="T24" fmla="*/ 99104661 w 391"/>
              <a:gd name="T25" fmla="*/ 23505415 h 314"/>
              <a:gd name="T26" fmla="*/ 90487062 w 391"/>
              <a:gd name="T27" fmla="*/ 39897363 h 314"/>
              <a:gd name="T28" fmla="*/ 90487062 w 391"/>
              <a:gd name="T29" fmla="*/ 54742713 h 314"/>
              <a:gd name="T30" fmla="*/ 84403843 w 391"/>
              <a:gd name="T31" fmla="*/ 76701529 h 314"/>
              <a:gd name="T32" fmla="*/ 79841554 w 391"/>
              <a:gd name="T33" fmla="*/ 79794727 h 314"/>
              <a:gd name="T34" fmla="*/ 79587814 w 391"/>
              <a:gd name="T35" fmla="*/ 71443870 h 314"/>
              <a:gd name="T36" fmla="*/ 65140233 w 391"/>
              <a:gd name="T37" fmla="*/ 84124760 h 314"/>
              <a:gd name="T38" fmla="*/ 52720558 w 391"/>
              <a:gd name="T39" fmla="*/ 78557336 h 314"/>
              <a:gd name="T40" fmla="*/ 53481275 w 391"/>
              <a:gd name="T41" fmla="*/ 89073209 h 314"/>
              <a:gd name="T42" fmla="*/ 43089005 w 391"/>
              <a:gd name="T43" fmla="*/ 97114301 h 314"/>
              <a:gd name="T44" fmla="*/ 40047647 w 391"/>
              <a:gd name="T45" fmla="*/ 83196578 h 314"/>
              <a:gd name="T46" fmla="*/ 0 w 391"/>
              <a:gd name="T47" fmla="*/ 91547434 h 3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1" h="314">
                <a:moveTo>
                  <a:pt x="0" y="296"/>
                </a:moveTo>
                <a:lnTo>
                  <a:pt x="70" y="237"/>
                </a:lnTo>
                <a:lnTo>
                  <a:pt x="169" y="237"/>
                </a:lnTo>
                <a:lnTo>
                  <a:pt x="208" y="165"/>
                </a:lnTo>
                <a:lnTo>
                  <a:pt x="225" y="160"/>
                </a:lnTo>
                <a:lnTo>
                  <a:pt x="226" y="187"/>
                </a:lnTo>
                <a:lnTo>
                  <a:pt x="271" y="160"/>
                </a:lnTo>
                <a:lnTo>
                  <a:pt x="309" y="105"/>
                </a:lnTo>
                <a:lnTo>
                  <a:pt x="326" y="16"/>
                </a:lnTo>
                <a:lnTo>
                  <a:pt x="357" y="20"/>
                </a:lnTo>
                <a:lnTo>
                  <a:pt x="347" y="0"/>
                </a:lnTo>
                <a:lnTo>
                  <a:pt x="367" y="1"/>
                </a:lnTo>
                <a:lnTo>
                  <a:pt x="391" y="76"/>
                </a:lnTo>
                <a:lnTo>
                  <a:pt x="357" y="129"/>
                </a:lnTo>
                <a:lnTo>
                  <a:pt x="357" y="177"/>
                </a:lnTo>
                <a:lnTo>
                  <a:pt x="333" y="248"/>
                </a:lnTo>
                <a:lnTo>
                  <a:pt x="315" y="258"/>
                </a:lnTo>
                <a:lnTo>
                  <a:pt x="314" y="231"/>
                </a:lnTo>
                <a:lnTo>
                  <a:pt x="257" y="272"/>
                </a:lnTo>
                <a:lnTo>
                  <a:pt x="208" y="254"/>
                </a:lnTo>
                <a:lnTo>
                  <a:pt x="211" y="288"/>
                </a:lnTo>
                <a:lnTo>
                  <a:pt x="170" y="314"/>
                </a:lnTo>
                <a:lnTo>
                  <a:pt x="158" y="269"/>
                </a:lnTo>
                <a:lnTo>
                  <a:pt x="0" y="2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4" name="Freeform 235"/>
          <p:cNvSpPr>
            <a:spLocks noChangeAspect="1"/>
          </p:cNvSpPr>
          <p:nvPr/>
        </p:nvSpPr>
        <p:spPr bwMode="auto">
          <a:xfrm>
            <a:off x="10554588" y="3264959"/>
            <a:ext cx="59162" cy="43231"/>
          </a:xfrm>
          <a:custGeom>
            <a:avLst/>
            <a:gdLst>
              <a:gd name="T0" fmla="*/ 0 w 81"/>
              <a:gd name="T1" fmla="*/ 8413044 h 56"/>
              <a:gd name="T2" fmla="*/ 7010635 w 81"/>
              <a:gd name="T3" fmla="*/ 16245469 h 56"/>
              <a:gd name="T4" fmla="*/ 19214786 w 81"/>
              <a:gd name="T5" fmla="*/ 10153283 h 56"/>
              <a:gd name="T6" fmla="*/ 21032415 w 81"/>
              <a:gd name="T7" fmla="*/ 0 h 56"/>
              <a:gd name="T8" fmla="*/ 0 w 81"/>
              <a:gd name="T9" fmla="*/ 841304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56">
                <a:moveTo>
                  <a:pt x="0" y="29"/>
                </a:moveTo>
                <a:lnTo>
                  <a:pt x="27" y="56"/>
                </a:lnTo>
                <a:lnTo>
                  <a:pt x="74" y="35"/>
                </a:lnTo>
                <a:lnTo>
                  <a:pt x="81"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5" name="Freeform 236"/>
          <p:cNvSpPr>
            <a:spLocks noChangeAspect="1"/>
          </p:cNvSpPr>
          <p:nvPr/>
        </p:nvSpPr>
        <p:spPr bwMode="auto">
          <a:xfrm>
            <a:off x="10750274" y="2900893"/>
            <a:ext cx="143353" cy="134249"/>
          </a:xfrm>
          <a:custGeom>
            <a:avLst/>
            <a:gdLst>
              <a:gd name="T0" fmla="*/ 0 w 203"/>
              <a:gd name="T1" fmla="*/ 36858491 h 169"/>
              <a:gd name="T2" fmla="*/ 2184499 w 203"/>
              <a:gd name="T3" fmla="*/ 51908700 h 169"/>
              <a:gd name="T4" fmla="*/ 10679607 w 203"/>
              <a:gd name="T5" fmla="*/ 46379871 h 169"/>
              <a:gd name="T6" fmla="*/ 4854277 w 203"/>
              <a:gd name="T7" fmla="*/ 37165525 h 169"/>
              <a:gd name="T8" fmla="*/ 28641368 w 203"/>
              <a:gd name="T9" fmla="*/ 45151180 h 169"/>
              <a:gd name="T10" fmla="*/ 33981417 w 203"/>
              <a:gd name="T11" fmla="*/ 33172420 h 169"/>
              <a:gd name="T12" fmla="*/ 49272907 w 203"/>
              <a:gd name="T13" fmla="*/ 29179315 h 169"/>
              <a:gd name="T14" fmla="*/ 43932858 w 203"/>
              <a:gd name="T15" fmla="*/ 21193660 h 169"/>
              <a:gd name="T16" fmla="*/ 45874962 w 203"/>
              <a:gd name="T17" fmla="*/ 14129107 h 169"/>
              <a:gd name="T18" fmla="*/ 32767478 w 203"/>
              <a:gd name="T19" fmla="*/ 15357797 h 169"/>
              <a:gd name="T20" fmla="*/ 16990709 w 203"/>
              <a:gd name="T21" fmla="*/ 0 h 169"/>
              <a:gd name="T22" fmla="*/ 11407773 w 203"/>
              <a:gd name="T23" fmla="*/ 29486349 h 169"/>
              <a:gd name="T24" fmla="*/ 4611883 w 203"/>
              <a:gd name="T25" fmla="*/ 27950625 h 169"/>
              <a:gd name="T26" fmla="*/ 0 w 203"/>
              <a:gd name="T27" fmla="*/ 36858491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3" h="169">
                <a:moveTo>
                  <a:pt x="0" y="120"/>
                </a:moveTo>
                <a:lnTo>
                  <a:pt x="9" y="169"/>
                </a:lnTo>
                <a:lnTo>
                  <a:pt x="44" y="151"/>
                </a:lnTo>
                <a:lnTo>
                  <a:pt x="20" y="121"/>
                </a:lnTo>
                <a:lnTo>
                  <a:pt x="118" y="147"/>
                </a:lnTo>
                <a:lnTo>
                  <a:pt x="140" y="108"/>
                </a:lnTo>
                <a:lnTo>
                  <a:pt x="203" y="95"/>
                </a:lnTo>
                <a:lnTo>
                  <a:pt x="181" y="69"/>
                </a:lnTo>
                <a:lnTo>
                  <a:pt x="189" y="46"/>
                </a:lnTo>
                <a:lnTo>
                  <a:pt x="135" y="50"/>
                </a:lnTo>
                <a:lnTo>
                  <a:pt x="70" y="0"/>
                </a:lnTo>
                <a:lnTo>
                  <a:pt x="47" y="96"/>
                </a:lnTo>
                <a:lnTo>
                  <a:pt x="19" y="91"/>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6" name="Freeform 237"/>
          <p:cNvSpPr>
            <a:spLocks noChangeAspect="1"/>
          </p:cNvSpPr>
          <p:nvPr/>
        </p:nvSpPr>
        <p:spPr bwMode="auto">
          <a:xfrm>
            <a:off x="10361176" y="2987357"/>
            <a:ext cx="154729" cy="168380"/>
          </a:xfrm>
          <a:custGeom>
            <a:avLst/>
            <a:gdLst>
              <a:gd name="T0" fmla="*/ 0 w 221"/>
              <a:gd name="T1" fmla="*/ 36846699 h 212"/>
              <a:gd name="T2" fmla="*/ 9782419 w 221"/>
              <a:gd name="T3" fmla="*/ 42066578 h 212"/>
              <a:gd name="T4" fmla="*/ 3578958 w 221"/>
              <a:gd name="T5" fmla="*/ 60797191 h 212"/>
              <a:gd name="T6" fmla="*/ 18372015 w 221"/>
              <a:gd name="T7" fmla="*/ 65096111 h 212"/>
              <a:gd name="T8" fmla="*/ 33880669 w 221"/>
              <a:gd name="T9" fmla="*/ 53734838 h 212"/>
              <a:gd name="T10" fmla="*/ 26722754 w 221"/>
              <a:gd name="T11" fmla="*/ 38382186 h 212"/>
              <a:gd name="T12" fmla="*/ 44378685 w 221"/>
              <a:gd name="T13" fmla="*/ 24871452 h 212"/>
              <a:gd name="T14" fmla="*/ 52729423 w 221"/>
              <a:gd name="T15" fmla="*/ 6141394 h 212"/>
              <a:gd name="T16" fmla="*/ 51536600 w 221"/>
              <a:gd name="T17" fmla="*/ 3377406 h 212"/>
              <a:gd name="T18" fmla="*/ 48196012 w 221"/>
              <a:gd name="T19" fmla="*/ 0 h 212"/>
              <a:gd name="T20" fmla="*/ 32448988 w 221"/>
              <a:gd name="T21" fmla="*/ 11975246 h 212"/>
              <a:gd name="T22" fmla="*/ 32448988 w 221"/>
              <a:gd name="T23" fmla="*/ 19037600 h 212"/>
              <a:gd name="T24" fmla="*/ 20996519 w 221"/>
              <a:gd name="T25" fmla="*/ 16888140 h 212"/>
              <a:gd name="T26" fmla="*/ 0 w 221"/>
              <a:gd name="T27" fmla="*/ 36846699 h 2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1" h="212">
                <a:moveTo>
                  <a:pt x="0" y="120"/>
                </a:moveTo>
                <a:lnTo>
                  <a:pt x="41" y="137"/>
                </a:lnTo>
                <a:lnTo>
                  <a:pt x="15" y="198"/>
                </a:lnTo>
                <a:lnTo>
                  <a:pt x="77" y="212"/>
                </a:lnTo>
                <a:lnTo>
                  <a:pt x="142" y="175"/>
                </a:lnTo>
                <a:lnTo>
                  <a:pt x="112" y="125"/>
                </a:lnTo>
                <a:lnTo>
                  <a:pt x="186" y="81"/>
                </a:lnTo>
                <a:lnTo>
                  <a:pt x="221" y="20"/>
                </a:lnTo>
                <a:lnTo>
                  <a:pt x="216" y="11"/>
                </a:lnTo>
                <a:lnTo>
                  <a:pt x="202" y="0"/>
                </a:lnTo>
                <a:lnTo>
                  <a:pt x="136" y="39"/>
                </a:lnTo>
                <a:lnTo>
                  <a:pt x="136" y="62"/>
                </a:lnTo>
                <a:lnTo>
                  <a:pt x="88" y="55"/>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7" name="Freeform 238"/>
          <p:cNvSpPr>
            <a:spLocks noChangeAspect="1"/>
          </p:cNvSpPr>
          <p:nvPr/>
        </p:nvSpPr>
        <p:spPr bwMode="auto">
          <a:xfrm>
            <a:off x="10402137" y="3126157"/>
            <a:ext cx="91015" cy="129700"/>
          </a:xfrm>
          <a:custGeom>
            <a:avLst/>
            <a:gdLst>
              <a:gd name="T0" fmla="*/ 0 w 121"/>
              <a:gd name="T1" fmla="*/ 49325772 h 166"/>
              <a:gd name="T2" fmla="*/ 3580140 w 121"/>
              <a:gd name="T3" fmla="*/ 10994292 h 166"/>
              <a:gd name="T4" fmla="*/ 21481893 w 121"/>
              <a:gd name="T5" fmla="*/ 0 h 166"/>
              <a:gd name="T6" fmla="*/ 33324380 w 121"/>
              <a:gd name="T7" fmla="*/ 30011490 h 166"/>
              <a:gd name="T8" fmla="*/ 20930860 w 121"/>
              <a:gd name="T9" fmla="*/ 44274252 h 166"/>
              <a:gd name="T10" fmla="*/ 0 w 121"/>
              <a:gd name="T11" fmla="*/ 49325772 h 1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1" h="166">
                <a:moveTo>
                  <a:pt x="0" y="166"/>
                </a:moveTo>
                <a:lnTo>
                  <a:pt x="13" y="37"/>
                </a:lnTo>
                <a:lnTo>
                  <a:pt x="78" y="0"/>
                </a:lnTo>
                <a:lnTo>
                  <a:pt x="121" y="101"/>
                </a:lnTo>
                <a:lnTo>
                  <a:pt x="76" y="149"/>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8" name="Freeform 239"/>
          <p:cNvSpPr>
            <a:spLocks noChangeAspect="1"/>
          </p:cNvSpPr>
          <p:nvPr/>
        </p:nvSpPr>
        <p:spPr bwMode="auto">
          <a:xfrm>
            <a:off x="9760469" y="3613098"/>
            <a:ext cx="177481" cy="232093"/>
          </a:xfrm>
          <a:custGeom>
            <a:avLst/>
            <a:gdLst>
              <a:gd name="T0" fmla="*/ 0 w 249"/>
              <a:gd name="T1" fmla="*/ 19953069 h 290"/>
              <a:gd name="T2" fmla="*/ 8161012 w 249"/>
              <a:gd name="T3" fmla="*/ 32735651 h 290"/>
              <a:gd name="T4" fmla="*/ 5687993 w 249"/>
              <a:gd name="T5" fmla="*/ 54871357 h 290"/>
              <a:gd name="T6" fmla="*/ 27449864 w 249"/>
              <a:gd name="T7" fmla="*/ 44894544 h 290"/>
              <a:gd name="T8" fmla="*/ 36847137 w 249"/>
              <a:gd name="T9" fmla="*/ 54871357 h 290"/>
              <a:gd name="T10" fmla="*/ 45008150 w 249"/>
              <a:gd name="T11" fmla="*/ 76694939 h 290"/>
              <a:gd name="T12" fmla="*/ 42040328 w 249"/>
              <a:gd name="T13" fmla="*/ 90412778 h 290"/>
              <a:gd name="T14" fmla="*/ 61576830 w 249"/>
              <a:gd name="T15" fmla="*/ 86671752 h 290"/>
              <a:gd name="T16" fmla="*/ 52179557 w 249"/>
              <a:gd name="T17" fmla="*/ 57677127 h 290"/>
              <a:gd name="T18" fmla="*/ 31406794 w 249"/>
              <a:gd name="T19" fmla="*/ 36165111 h 290"/>
              <a:gd name="T20" fmla="*/ 37094290 w 249"/>
              <a:gd name="T21" fmla="*/ 23694653 h 290"/>
              <a:gd name="T22" fmla="*/ 25471648 w 249"/>
              <a:gd name="T23" fmla="*/ 17147299 h 290"/>
              <a:gd name="T24" fmla="*/ 16568680 w 249"/>
              <a:gd name="T25" fmla="*/ 0 h 290"/>
              <a:gd name="T26" fmla="*/ 11375489 w 249"/>
              <a:gd name="T27" fmla="*/ 311566 h 290"/>
              <a:gd name="T28" fmla="*/ 12117445 w 249"/>
              <a:gd name="T29" fmla="*/ 12470458 h 290"/>
              <a:gd name="T30" fmla="*/ 8161012 w 249"/>
              <a:gd name="T31" fmla="*/ 9664689 h 290"/>
              <a:gd name="T32" fmla="*/ 0 w 249"/>
              <a:gd name="T33" fmla="*/ 19953069 h 2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9" h="290">
                <a:moveTo>
                  <a:pt x="0" y="64"/>
                </a:moveTo>
                <a:lnTo>
                  <a:pt x="33" y="105"/>
                </a:lnTo>
                <a:lnTo>
                  <a:pt x="23" y="176"/>
                </a:lnTo>
                <a:lnTo>
                  <a:pt x="111" y="144"/>
                </a:lnTo>
                <a:lnTo>
                  <a:pt x="149" y="176"/>
                </a:lnTo>
                <a:lnTo>
                  <a:pt x="182" y="246"/>
                </a:lnTo>
                <a:lnTo>
                  <a:pt x="170" y="290"/>
                </a:lnTo>
                <a:lnTo>
                  <a:pt x="249" y="278"/>
                </a:lnTo>
                <a:lnTo>
                  <a:pt x="211" y="185"/>
                </a:lnTo>
                <a:lnTo>
                  <a:pt x="127" y="116"/>
                </a:lnTo>
                <a:lnTo>
                  <a:pt x="150" y="76"/>
                </a:lnTo>
                <a:lnTo>
                  <a:pt x="103" y="55"/>
                </a:lnTo>
                <a:lnTo>
                  <a:pt x="67" y="0"/>
                </a:lnTo>
                <a:lnTo>
                  <a:pt x="46" y="1"/>
                </a:lnTo>
                <a:lnTo>
                  <a:pt x="49" y="40"/>
                </a:lnTo>
                <a:lnTo>
                  <a:pt x="33" y="31"/>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39" name="Freeform 240"/>
          <p:cNvSpPr>
            <a:spLocks noChangeAspect="1"/>
          </p:cNvSpPr>
          <p:nvPr/>
        </p:nvSpPr>
        <p:spPr bwMode="auto">
          <a:xfrm>
            <a:off x="9760469" y="4061354"/>
            <a:ext cx="93293" cy="136526"/>
          </a:xfrm>
          <a:custGeom>
            <a:avLst/>
            <a:gdLst>
              <a:gd name="T0" fmla="*/ 0 w 130"/>
              <a:gd name="T1" fmla="*/ 0 h 172"/>
              <a:gd name="T2" fmla="*/ 6517812 w 130"/>
              <a:gd name="T3" fmla="*/ 0 h 172"/>
              <a:gd name="T4" fmla="*/ 8523023 w 130"/>
              <a:gd name="T5" fmla="*/ 9199932 h 172"/>
              <a:gd name="T6" fmla="*/ 16544869 w 130"/>
              <a:gd name="T7" fmla="*/ 3373622 h 172"/>
              <a:gd name="T8" fmla="*/ 27323942 w 130"/>
              <a:gd name="T9" fmla="*/ 15640382 h 172"/>
              <a:gd name="T10" fmla="*/ 32588060 w 130"/>
              <a:gd name="T11" fmla="*/ 52747456 h 172"/>
              <a:gd name="T12" fmla="*/ 32337220 w 130"/>
              <a:gd name="T13" fmla="*/ 52747456 h 172"/>
              <a:gd name="T14" fmla="*/ 9776218 w 130"/>
              <a:gd name="T15" fmla="*/ 37107074 h 172"/>
              <a:gd name="T16" fmla="*/ 0 w 130"/>
              <a:gd name="T17" fmla="*/ 0 h 1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 h="172">
                <a:moveTo>
                  <a:pt x="0" y="0"/>
                </a:moveTo>
                <a:lnTo>
                  <a:pt x="26" y="0"/>
                </a:lnTo>
                <a:lnTo>
                  <a:pt x="34" y="30"/>
                </a:lnTo>
                <a:lnTo>
                  <a:pt x="66" y="11"/>
                </a:lnTo>
                <a:lnTo>
                  <a:pt x="109" y="51"/>
                </a:lnTo>
                <a:lnTo>
                  <a:pt x="130" y="172"/>
                </a:lnTo>
                <a:lnTo>
                  <a:pt x="129" y="172"/>
                </a:lnTo>
                <a:lnTo>
                  <a:pt x="39" y="12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0" name="Freeform 241"/>
          <p:cNvSpPr>
            <a:spLocks noChangeAspect="1"/>
          </p:cNvSpPr>
          <p:nvPr/>
        </p:nvSpPr>
        <p:spPr bwMode="auto">
          <a:xfrm>
            <a:off x="9997112" y="4052253"/>
            <a:ext cx="236643" cy="166105"/>
          </a:xfrm>
          <a:custGeom>
            <a:avLst/>
            <a:gdLst>
              <a:gd name="T0" fmla="*/ 0 w 331"/>
              <a:gd name="T1" fmla="*/ 57669738 h 207"/>
              <a:gd name="T2" fmla="*/ 6966123 w 331"/>
              <a:gd name="T3" fmla="*/ 64878245 h 207"/>
              <a:gd name="T4" fmla="*/ 33089332 w 331"/>
              <a:gd name="T5" fmla="*/ 62057209 h 207"/>
              <a:gd name="T6" fmla="*/ 41548338 w 331"/>
              <a:gd name="T7" fmla="*/ 58296200 h 207"/>
              <a:gd name="T8" fmla="*/ 52993110 w 331"/>
              <a:gd name="T9" fmla="*/ 28521078 h 207"/>
              <a:gd name="T10" fmla="*/ 67920444 w 331"/>
              <a:gd name="T11" fmla="*/ 29461611 h 207"/>
              <a:gd name="T12" fmla="*/ 82350483 w 331"/>
              <a:gd name="T13" fmla="*/ 19118556 h 207"/>
              <a:gd name="T14" fmla="*/ 68666636 w 331"/>
              <a:gd name="T15" fmla="*/ 10656565 h 207"/>
              <a:gd name="T16" fmla="*/ 64437383 w 331"/>
              <a:gd name="T17" fmla="*/ 0 h 207"/>
              <a:gd name="T18" fmla="*/ 47519371 w 331"/>
              <a:gd name="T19" fmla="*/ 20372599 h 207"/>
              <a:gd name="T20" fmla="*/ 42295029 w 331"/>
              <a:gd name="T21" fmla="*/ 31342115 h 207"/>
              <a:gd name="T22" fmla="*/ 37070187 w 331"/>
              <a:gd name="T23" fmla="*/ 25073580 h 207"/>
              <a:gd name="T24" fmla="*/ 27118298 w 331"/>
              <a:gd name="T25" fmla="*/ 41371659 h 207"/>
              <a:gd name="T26" fmla="*/ 16171321 w 331"/>
              <a:gd name="T27" fmla="*/ 43252164 h 207"/>
              <a:gd name="T28" fmla="*/ 12439861 w 331"/>
              <a:gd name="T29" fmla="*/ 58296200 h 207"/>
              <a:gd name="T30" fmla="*/ 0 w 331"/>
              <a:gd name="T31" fmla="*/ 57669738 h 2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1" h="207">
                <a:moveTo>
                  <a:pt x="0" y="184"/>
                </a:moveTo>
                <a:lnTo>
                  <a:pt x="28" y="207"/>
                </a:lnTo>
                <a:lnTo>
                  <a:pt x="133" y="198"/>
                </a:lnTo>
                <a:lnTo>
                  <a:pt x="167" y="186"/>
                </a:lnTo>
                <a:lnTo>
                  <a:pt x="213" y="91"/>
                </a:lnTo>
                <a:lnTo>
                  <a:pt x="273" y="94"/>
                </a:lnTo>
                <a:lnTo>
                  <a:pt x="331" y="61"/>
                </a:lnTo>
                <a:lnTo>
                  <a:pt x="276" y="34"/>
                </a:lnTo>
                <a:lnTo>
                  <a:pt x="259" y="0"/>
                </a:lnTo>
                <a:lnTo>
                  <a:pt x="191" y="65"/>
                </a:lnTo>
                <a:lnTo>
                  <a:pt x="170" y="100"/>
                </a:lnTo>
                <a:lnTo>
                  <a:pt x="149" y="80"/>
                </a:lnTo>
                <a:lnTo>
                  <a:pt x="109" y="132"/>
                </a:lnTo>
                <a:lnTo>
                  <a:pt x="65" y="138"/>
                </a:lnTo>
                <a:lnTo>
                  <a:pt x="50" y="186"/>
                </a:lnTo>
                <a:lnTo>
                  <a:pt x="0" y="1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2" name="Freeform 243"/>
          <p:cNvSpPr>
            <a:spLocks noChangeAspect="1"/>
          </p:cNvSpPr>
          <p:nvPr/>
        </p:nvSpPr>
        <p:spPr bwMode="auto">
          <a:xfrm>
            <a:off x="9446460" y="2659699"/>
            <a:ext cx="791844" cy="366342"/>
          </a:xfrm>
          <a:custGeom>
            <a:avLst/>
            <a:gdLst>
              <a:gd name="T0" fmla="*/ 0 w 1101"/>
              <a:gd name="T1" fmla="*/ 44185638 h 463"/>
              <a:gd name="T2" fmla="*/ 9063993 w 1101"/>
              <a:gd name="T3" fmla="*/ 58508446 h 463"/>
              <a:gd name="T4" fmla="*/ 21149151 w 1101"/>
              <a:gd name="T5" fmla="*/ 63688637 h 463"/>
              <a:gd name="T6" fmla="*/ 26436313 w 1101"/>
              <a:gd name="T7" fmla="*/ 93856735 h 463"/>
              <a:gd name="T8" fmla="*/ 64957784 w 1101"/>
              <a:gd name="T9" fmla="*/ 105436538 h 463"/>
              <a:gd name="T10" fmla="*/ 80819772 w 1101"/>
              <a:gd name="T11" fmla="*/ 126158406 h 463"/>
              <a:gd name="T12" fmla="*/ 112543247 w 1101"/>
              <a:gd name="T13" fmla="*/ 124939537 h 463"/>
              <a:gd name="T14" fmla="*/ 148798719 w 1101"/>
              <a:gd name="T15" fmla="*/ 141090096 h 463"/>
              <a:gd name="T16" fmla="*/ 196383682 w 1101"/>
              <a:gd name="T17" fmla="*/ 126158406 h 463"/>
              <a:gd name="T18" fmla="*/ 211238616 w 1101"/>
              <a:gd name="T19" fmla="*/ 114578603 h 463"/>
              <a:gd name="T20" fmla="*/ 211238616 w 1101"/>
              <a:gd name="T21" fmla="*/ 98123327 h 463"/>
              <a:gd name="T22" fmla="*/ 224330828 w 1101"/>
              <a:gd name="T23" fmla="*/ 99951630 h 463"/>
              <a:gd name="T24" fmla="*/ 253788304 w 1101"/>
              <a:gd name="T25" fmla="*/ 76487308 h 463"/>
              <a:gd name="T26" fmla="*/ 277203454 w 1101"/>
              <a:gd name="T27" fmla="*/ 74963722 h 463"/>
              <a:gd name="T28" fmla="*/ 266125351 w 1101"/>
              <a:gd name="T29" fmla="*/ 56984309 h 463"/>
              <a:gd name="T30" fmla="*/ 243465869 w 1101"/>
              <a:gd name="T31" fmla="*/ 61860334 h 463"/>
              <a:gd name="T32" fmla="*/ 243213980 w 1101"/>
              <a:gd name="T33" fmla="*/ 42052618 h 463"/>
              <a:gd name="T34" fmla="*/ 249004920 w 1101"/>
              <a:gd name="T35" fmla="*/ 31082250 h 463"/>
              <a:gd name="T36" fmla="*/ 233142932 w 1101"/>
              <a:gd name="T37" fmla="*/ 28035079 h 463"/>
              <a:gd name="T38" fmla="*/ 191852187 w 1101"/>
              <a:gd name="T39" fmla="*/ 40224315 h 463"/>
              <a:gd name="T40" fmla="*/ 155344825 w 1101"/>
              <a:gd name="T41" fmla="*/ 22550171 h 463"/>
              <a:gd name="T42" fmla="*/ 132181565 w 1101"/>
              <a:gd name="T43" fmla="*/ 24987907 h 463"/>
              <a:gd name="T44" fmla="*/ 123369461 w 1101"/>
              <a:gd name="T45" fmla="*/ 10056217 h 463"/>
              <a:gd name="T46" fmla="*/ 100458090 w 1101"/>
              <a:gd name="T47" fmla="*/ 0 h 463"/>
              <a:gd name="T48" fmla="*/ 88372933 w 1101"/>
              <a:gd name="T49" fmla="*/ 10665651 h 463"/>
              <a:gd name="T50" fmla="*/ 87365878 w 1101"/>
              <a:gd name="T51" fmla="*/ 30777533 h 463"/>
              <a:gd name="T52" fmla="*/ 34996528 w 1101"/>
              <a:gd name="T53" fmla="*/ 21940736 h 463"/>
              <a:gd name="T54" fmla="*/ 0 w 1101"/>
              <a:gd name="T55" fmla="*/ 44185638 h 46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01" h="463">
                <a:moveTo>
                  <a:pt x="0" y="145"/>
                </a:moveTo>
                <a:lnTo>
                  <a:pt x="36" y="192"/>
                </a:lnTo>
                <a:lnTo>
                  <a:pt x="84" y="209"/>
                </a:lnTo>
                <a:lnTo>
                  <a:pt x="105" y="308"/>
                </a:lnTo>
                <a:lnTo>
                  <a:pt x="258" y="346"/>
                </a:lnTo>
                <a:lnTo>
                  <a:pt x="321" y="414"/>
                </a:lnTo>
                <a:lnTo>
                  <a:pt x="447" y="410"/>
                </a:lnTo>
                <a:lnTo>
                  <a:pt x="591" y="463"/>
                </a:lnTo>
                <a:lnTo>
                  <a:pt x="780" y="414"/>
                </a:lnTo>
                <a:lnTo>
                  <a:pt x="839" y="376"/>
                </a:lnTo>
                <a:lnTo>
                  <a:pt x="839" y="322"/>
                </a:lnTo>
                <a:lnTo>
                  <a:pt x="891" y="328"/>
                </a:lnTo>
                <a:lnTo>
                  <a:pt x="1008" y="251"/>
                </a:lnTo>
                <a:lnTo>
                  <a:pt x="1101" y="246"/>
                </a:lnTo>
                <a:lnTo>
                  <a:pt x="1057" y="187"/>
                </a:lnTo>
                <a:lnTo>
                  <a:pt x="967" y="203"/>
                </a:lnTo>
                <a:lnTo>
                  <a:pt x="966" y="138"/>
                </a:lnTo>
                <a:lnTo>
                  <a:pt x="989" y="102"/>
                </a:lnTo>
                <a:lnTo>
                  <a:pt x="926" y="92"/>
                </a:lnTo>
                <a:lnTo>
                  <a:pt x="762" y="132"/>
                </a:lnTo>
                <a:lnTo>
                  <a:pt x="617" y="74"/>
                </a:lnTo>
                <a:lnTo>
                  <a:pt x="525" y="82"/>
                </a:lnTo>
                <a:lnTo>
                  <a:pt x="490" y="33"/>
                </a:lnTo>
                <a:lnTo>
                  <a:pt x="399" y="0"/>
                </a:lnTo>
                <a:lnTo>
                  <a:pt x="351" y="35"/>
                </a:lnTo>
                <a:lnTo>
                  <a:pt x="347" y="101"/>
                </a:lnTo>
                <a:lnTo>
                  <a:pt x="139" y="72"/>
                </a:lnTo>
                <a:lnTo>
                  <a:pt x="0"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3" name="Freeform 244"/>
          <p:cNvSpPr>
            <a:spLocks noChangeAspect="1"/>
          </p:cNvSpPr>
          <p:nvPr/>
        </p:nvSpPr>
        <p:spPr bwMode="auto">
          <a:xfrm>
            <a:off x="8552224" y="3542560"/>
            <a:ext cx="191134" cy="238917"/>
          </a:xfrm>
          <a:custGeom>
            <a:avLst/>
            <a:gdLst>
              <a:gd name="T0" fmla="*/ 0 w 266"/>
              <a:gd name="T1" fmla="*/ 65756910 h 300"/>
              <a:gd name="T2" fmla="*/ 9047246 w 266"/>
              <a:gd name="T3" fmla="*/ 92615187 h 300"/>
              <a:gd name="T4" fmla="*/ 24880303 w 266"/>
              <a:gd name="T5" fmla="*/ 88292993 h 300"/>
              <a:gd name="T6" fmla="*/ 50012266 w 266"/>
              <a:gd name="T7" fmla="*/ 65447984 h 300"/>
              <a:gd name="T8" fmla="*/ 49509446 w 266"/>
              <a:gd name="T9" fmla="*/ 54334406 h 300"/>
              <a:gd name="T10" fmla="*/ 65845322 w 266"/>
              <a:gd name="T11" fmla="*/ 33959143 h 300"/>
              <a:gd name="T12" fmla="*/ 66850461 w 266"/>
              <a:gd name="T13" fmla="*/ 27167203 h 300"/>
              <a:gd name="T14" fmla="*/ 57803214 w 266"/>
              <a:gd name="T15" fmla="*/ 15435772 h 300"/>
              <a:gd name="T16" fmla="*/ 37195125 w 266"/>
              <a:gd name="T17" fmla="*/ 0 h 300"/>
              <a:gd name="T18" fmla="*/ 32168432 w 266"/>
              <a:gd name="T19" fmla="*/ 308927 h 300"/>
              <a:gd name="T20" fmla="*/ 34933188 w 266"/>
              <a:gd name="T21" fmla="*/ 8643832 h 300"/>
              <a:gd name="T22" fmla="*/ 27645059 w 266"/>
              <a:gd name="T23" fmla="*/ 24697457 h 300"/>
              <a:gd name="T24" fmla="*/ 32168432 w 266"/>
              <a:gd name="T25" fmla="*/ 32415065 h 300"/>
              <a:gd name="T26" fmla="*/ 25634282 w 266"/>
              <a:gd name="T27" fmla="*/ 54642777 h 300"/>
              <a:gd name="T28" fmla="*/ 0 w 266"/>
              <a:gd name="T29" fmla="*/ 65756910 h 3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66" h="300">
                <a:moveTo>
                  <a:pt x="0" y="213"/>
                </a:moveTo>
                <a:lnTo>
                  <a:pt x="36" y="300"/>
                </a:lnTo>
                <a:lnTo>
                  <a:pt x="99" y="286"/>
                </a:lnTo>
                <a:lnTo>
                  <a:pt x="199" y="212"/>
                </a:lnTo>
                <a:lnTo>
                  <a:pt x="197" y="176"/>
                </a:lnTo>
                <a:lnTo>
                  <a:pt x="262" y="110"/>
                </a:lnTo>
                <a:lnTo>
                  <a:pt x="266" y="88"/>
                </a:lnTo>
                <a:lnTo>
                  <a:pt x="230" y="50"/>
                </a:lnTo>
                <a:lnTo>
                  <a:pt x="148" y="0"/>
                </a:lnTo>
                <a:lnTo>
                  <a:pt x="128" y="1"/>
                </a:lnTo>
                <a:lnTo>
                  <a:pt x="139" y="28"/>
                </a:lnTo>
                <a:lnTo>
                  <a:pt x="110" y="80"/>
                </a:lnTo>
                <a:lnTo>
                  <a:pt x="128" y="105"/>
                </a:lnTo>
                <a:lnTo>
                  <a:pt x="102" y="177"/>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4" name="Freeform 245"/>
          <p:cNvSpPr>
            <a:spLocks noChangeAspect="1"/>
          </p:cNvSpPr>
          <p:nvPr/>
        </p:nvSpPr>
        <p:spPr bwMode="auto">
          <a:xfrm>
            <a:off x="9250775" y="3383280"/>
            <a:ext cx="202512" cy="113771"/>
          </a:xfrm>
          <a:custGeom>
            <a:avLst/>
            <a:gdLst>
              <a:gd name="T0" fmla="*/ 0 w 278"/>
              <a:gd name="T1" fmla="*/ 17253794 h 143"/>
              <a:gd name="T2" fmla="*/ 8782218 w 278"/>
              <a:gd name="T3" fmla="*/ 0 h 143"/>
              <a:gd name="T4" fmla="*/ 37194828 w 278"/>
              <a:gd name="T5" fmla="*/ 11091962 h 143"/>
              <a:gd name="T6" fmla="*/ 52434620 w 278"/>
              <a:gd name="T7" fmla="*/ 27729073 h 143"/>
              <a:gd name="T8" fmla="*/ 71806831 w 278"/>
              <a:gd name="T9" fmla="*/ 27729073 h 143"/>
              <a:gd name="T10" fmla="*/ 70773599 w 278"/>
              <a:gd name="T11" fmla="*/ 44058676 h 143"/>
              <a:gd name="T12" fmla="*/ 24021501 w 278"/>
              <a:gd name="T13" fmla="*/ 33583396 h 143"/>
              <a:gd name="T14" fmla="*/ 0 w 278"/>
              <a:gd name="T15" fmla="*/ 17253794 h 1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8" h="143">
                <a:moveTo>
                  <a:pt x="0" y="56"/>
                </a:moveTo>
                <a:lnTo>
                  <a:pt x="34" y="0"/>
                </a:lnTo>
                <a:lnTo>
                  <a:pt x="144" y="36"/>
                </a:lnTo>
                <a:lnTo>
                  <a:pt x="203" y="90"/>
                </a:lnTo>
                <a:lnTo>
                  <a:pt x="278" y="90"/>
                </a:lnTo>
                <a:lnTo>
                  <a:pt x="274" y="143"/>
                </a:lnTo>
                <a:lnTo>
                  <a:pt x="93" y="109"/>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5" name="Freeform 246"/>
          <p:cNvSpPr>
            <a:spLocks noChangeAspect="1"/>
          </p:cNvSpPr>
          <p:nvPr/>
        </p:nvSpPr>
        <p:spPr bwMode="auto">
          <a:xfrm>
            <a:off x="11412419" y="5426605"/>
            <a:ext cx="191134" cy="197961"/>
          </a:xfrm>
          <a:custGeom>
            <a:avLst/>
            <a:gdLst>
              <a:gd name="T0" fmla="*/ 0 w 268"/>
              <a:gd name="T1" fmla="*/ 66082207 h 252"/>
              <a:gd name="T2" fmla="*/ 13864419 w 268"/>
              <a:gd name="T3" fmla="*/ 42953380 h 252"/>
              <a:gd name="T4" fmla="*/ 37879859 w 268"/>
              <a:gd name="T5" fmla="*/ 25831877 h 252"/>
              <a:gd name="T6" fmla="*/ 50011226 w 268"/>
              <a:gd name="T7" fmla="*/ 0 h 252"/>
              <a:gd name="T8" fmla="*/ 57686314 w 268"/>
              <a:gd name="T9" fmla="*/ 7809905 h 252"/>
              <a:gd name="T10" fmla="*/ 65856490 w 268"/>
              <a:gd name="T11" fmla="*/ 4505630 h 252"/>
              <a:gd name="T12" fmla="*/ 66351576 w 268"/>
              <a:gd name="T13" fmla="*/ 13216551 h 252"/>
              <a:gd name="T14" fmla="*/ 53972417 w 268"/>
              <a:gd name="T15" fmla="*/ 31239071 h 252"/>
              <a:gd name="T16" fmla="*/ 56696141 w 268"/>
              <a:gd name="T17" fmla="*/ 39649105 h 252"/>
              <a:gd name="T18" fmla="*/ 42831224 w 268"/>
              <a:gd name="T19" fmla="*/ 42653041 h 252"/>
              <a:gd name="T20" fmla="*/ 35651720 w 268"/>
              <a:gd name="T21" fmla="*/ 67884240 h 252"/>
              <a:gd name="T22" fmla="*/ 21539508 w 268"/>
              <a:gd name="T23" fmla="*/ 75694145 h 252"/>
              <a:gd name="T24" fmla="*/ 0 w 268"/>
              <a:gd name="T25" fmla="*/ 66082207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8" h="252">
                <a:moveTo>
                  <a:pt x="0" y="220"/>
                </a:moveTo>
                <a:lnTo>
                  <a:pt x="56" y="143"/>
                </a:lnTo>
                <a:lnTo>
                  <a:pt x="153" y="86"/>
                </a:lnTo>
                <a:lnTo>
                  <a:pt x="202" y="0"/>
                </a:lnTo>
                <a:lnTo>
                  <a:pt x="233" y="26"/>
                </a:lnTo>
                <a:lnTo>
                  <a:pt x="266" y="15"/>
                </a:lnTo>
                <a:lnTo>
                  <a:pt x="268" y="44"/>
                </a:lnTo>
                <a:lnTo>
                  <a:pt x="218" y="104"/>
                </a:lnTo>
                <a:lnTo>
                  <a:pt x="229" y="132"/>
                </a:lnTo>
                <a:lnTo>
                  <a:pt x="173" y="142"/>
                </a:lnTo>
                <a:lnTo>
                  <a:pt x="144" y="226"/>
                </a:lnTo>
                <a:lnTo>
                  <a:pt x="87" y="252"/>
                </a:lnTo>
                <a:lnTo>
                  <a:pt x="0" y="2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6" name="Freeform 247"/>
          <p:cNvSpPr>
            <a:spLocks noChangeAspect="1"/>
          </p:cNvSpPr>
          <p:nvPr/>
        </p:nvSpPr>
        <p:spPr bwMode="auto">
          <a:xfrm>
            <a:off x="11564873" y="5226368"/>
            <a:ext cx="141074" cy="220714"/>
          </a:xfrm>
          <a:custGeom>
            <a:avLst/>
            <a:gdLst>
              <a:gd name="T0" fmla="*/ 0 w 202"/>
              <a:gd name="T1" fmla="*/ 0 h 278"/>
              <a:gd name="T2" fmla="*/ 13295171 w 202"/>
              <a:gd name="T3" fmla="*/ 9818056 h 278"/>
              <a:gd name="T4" fmla="*/ 16856499 w 202"/>
              <a:gd name="T5" fmla="*/ 28534123 h 278"/>
              <a:gd name="T6" fmla="*/ 22317138 w 202"/>
              <a:gd name="T7" fmla="*/ 33749741 h 278"/>
              <a:gd name="T8" fmla="*/ 25878466 w 202"/>
              <a:gd name="T9" fmla="*/ 25772328 h 278"/>
              <a:gd name="T10" fmla="*/ 28489652 w 202"/>
              <a:gd name="T11" fmla="*/ 38659046 h 278"/>
              <a:gd name="T12" fmla="*/ 47957825 w 202"/>
              <a:gd name="T13" fmla="*/ 38659046 h 278"/>
              <a:gd name="T14" fmla="*/ 43684133 w 202"/>
              <a:gd name="T15" fmla="*/ 57374559 h 278"/>
              <a:gd name="T16" fmla="*/ 34187583 w 202"/>
              <a:gd name="T17" fmla="*/ 60135801 h 278"/>
              <a:gd name="T18" fmla="*/ 26115758 w 202"/>
              <a:gd name="T19" fmla="*/ 84374352 h 278"/>
              <a:gd name="T20" fmla="*/ 17093791 w 202"/>
              <a:gd name="T21" fmla="*/ 85294950 h 278"/>
              <a:gd name="T22" fmla="*/ 21129704 w 202"/>
              <a:gd name="T23" fmla="*/ 76090627 h 278"/>
              <a:gd name="T24" fmla="*/ 9259259 w 202"/>
              <a:gd name="T25" fmla="*/ 58908890 h 278"/>
              <a:gd name="T26" fmla="*/ 18755810 w 202"/>
              <a:gd name="T27" fmla="*/ 43567797 h 278"/>
              <a:gd name="T28" fmla="*/ 17093791 w 202"/>
              <a:gd name="T29" fmla="*/ 30681633 h 278"/>
              <a:gd name="T30" fmla="*/ 0 w 202"/>
              <a:gd name="T31" fmla="*/ 0 h 2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2" h="278">
                <a:moveTo>
                  <a:pt x="0" y="0"/>
                </a:moveTo>
                <a:lnTo>
                  <a:pt x="56" y="32"/>
                </a:lnTo>
                <a:lnTo>
                  <a:pt x="71" y="93"/>
                </a:lnTo>
                <a:lnTo>
                  <a:pt x="94" y="110"/>
                </a:lnTo>
                <a:lnTo>
                  <a:pt x="109" y="84"/>
                </a:lnTo>
                <a:lnTo>
                  <a:pt x="120" y="126"/>
                </a:lnTo>
                <a:lnTo>
                  <a:pt x="202" y="126"/>
                </a:lnTo>
                <a:lnTo>
                  <a:pt x="184" y="187"/>
                </a:lnTo>
                <a:lnTo>
                  <a:pt x="144" y="196"/>
                </a:lnTo>
                <a:lnTo>
                  <a:pt x="110" y="275"/>
                </a:lnTo>
                <a:lnTo>
                  <a:pt x="72" y="278"/>
                </a:lnTo>
                <a:lnTo>
                  <a:pt x="89" y="248"/>
                </a:lnTo>
                <a:lnTo>
                  <a:pt x="39" y="192"/>
                </a:lnTo>
                <a:lnTo>
                  <a:pt x="79" y="142"/>
                </a:lnTo>
                <a:lnTo>
                  <a:pt x="72" y="10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7" name="Freeform 249"/>
          <p:cNvSpPr>
            <a:spLocks noChangeAspect="1"/>
          </p:cNvSpPr>
          <p:nvPr/>
        </p:nvSpPr>
        <p:spPr bwMode="auto">
          <a:xfrm>
            <a:off x="7382661" y="1854202"/>
            <a:ext cx="643941" cy="575680"/>
          </a:xfrm>
          <a:custGeom>
            <a:avLst/>
            <a:gdLst>
              <a:gd name="T0" fmla="*/ 501851 w 897"/>
              <a:gd name="T1" fmla="*/ 177238665 h 719"/>
              <a:gd name="T2" fmla="*/ 21824016 w 897"/>
              <a:gd name="T3" fmla="*/ 174742260 h 719"/>
              <a:gd name="T4" fmla="*/ 5518861 w 897"/>
              <a:gd name="T5" fmla="*/ 184727324 h 719"/>
              <a:gd name="T6" fmla="*/ 17810208 w 897"/>
              <a:gd name="T7" fmla="*/ 186599768 h 719"/>
              <a:gd name="T8" fmla="*/ 11037220 w 897"/>
              <a:gd name="T9" fmla="*/ 203761790 h 719"/>
              <a:gd name="T10" fmla="*/ 27342877 w 897"/>
              <a:gd name="T11" fmla="*/ 224356439 h 719"/>
              <a:gd name="T12" fmla="*/ 47912265 w 897"/>
              <a:gd name="T13" fmla="*/ 197208794 h 719"/>
              <a:gd name="T14" fmla="*/ 63465144 w 897"/>
              <a:gd name="T15" fmla="*/ 194088427 h 719"/>
              <a:gd name="T16" fmla="*/ 66224324 w 897"/>
              <a:gd name="T17" fmla="*/ 173493777 h 719"/>
              <a:gd name="T18" fmla="*/ 62211017 w 897"/>
              <a:gd name="T19" fmla="*/ 135113145 h 719"/>
              <a:gd name="T20" fmla="*/ 75255141 w 897"/>
              <a:gd name="T21" fmla="*/ 117326603 h 719"/>
              <a:gd name="T22" fmla="*/ 97580508 w 897"/>
              <a:gd name="T23" fmla="*/ 75201640 h 719"/>
              <a:gd name="T24" fmla="*/ 111377409 w 897"/>
              <a:gd name="T25" fmla="*/ 57415098 h 719"/>
              <a:gd name="T26" fmla="*/ 130693171 w 897"/>
              <a:gd name="T27" fmla="*/ 50550401 h 719"/>
              <a:gd name="T28" fmla="*/ 134957403 w 897"/>
              <a:gd name="T29" fmla="*/ 38380633 h 719"/>
              <a:gd name="T30" fmla="*/ 151262559 w 897"/>
              <a:gd name="T31" fmla="*/ 43685705 h 719"/>
              <a:gd name="T32" fmla="*/ 179859562 w 897"/>
              <a:gd name="T33" fmla="*/ 39005153 h 719"/>
              <a:gd name="T34" fmla="*/ 199927600 w 897"/>
              <a:gd name="T35" fmla="*/ 20282389 h 719"/>
              <a:gd name="T36" fmla="*/ 208205641 w 897"/>
              <a:gd name="T37" fmla="*/ 38380633 h 719"/>
              <a:gd name="T38" fmla="*/ 213473576 w 897"/>
              <a:gd name="T39" fmla="*/ 26523124 h 719"/>
              <a:gd name="T40" fmla="*/ 205195535 w 897"/>
              <a:gd name="T41" fmla="*/ 19034466 h 719"/>
              <a:gd name="T42" fmla="*/ 209208842 w 897"/>
              <a:gd name="T43" fmla="*/ 3744329 h 719"/>
              <a:gd name="T44" fmla="*/ 204442758 w 897"/>
              <a:gd name="T45" fmla="*/ 936222 h 719"/>
              <a:gd name="T46" fmla="*/ 190646358 w 897"/>
              <a:gd name="T47" fmla="*/ 12169769 h 719"/>
              <a:gd name="T48" fmla="*/ 187886677 w 897"/>
              <a:gd name="T49" fmla="*/ 2496406 h 719"/>
              <a:gd name="T50" fmla="*/ 181113690 w 897"/>
              <a:gd name="T51" fmla="*/ 4056590 h 719"/>
              <a:gd name="T52" fmla="*/ 158035546 w 897"/>
              <a:gd name="T53" fmla="*/ 21218611 h 719"/>
              <a:gd name="T54" fmla="*/ 147249252 w 897"/>
              <a:gd name="T55" fmla="*/ 25899163 h 719"/>
              <a:gd name="T56" fmla="*/ 130943595 w 897"/>
              <a:gd name="T57" fmla="*/ 33388380 h 719"/>
              <a:gd name="T58" fmla="*/ 126679363 w 897"/>
              <a:gd name="T59" fmla="*/ 32139898 h 719"/>
              <a:gd name="T60" fmla="*/ 125425236 w 897"/>
              <a:gd name="T61" fmla="*/ 34948564 h 719"/>
              <a:gd name="T62" fmla="*/ 110374207 w 897"/>
              <a:gd name="T63" fmla="*/ 44309666 h 719"/>
              <a:gd name="T64" fmla="*/ 109621431 w 897"/>
              <a:gd name="T65" fmla="*/ 50238141 h 719"/>
              <a:gd name="T66" fmla="*/ 88299266 w 897"/>
              <a:gd name="T67" fmla="*/ 66464500 h 719"/>
              <a:gd name="T68" fmla="*/ 71994110 w 897"/>
              <a:gd name="T69" fmla="*/ 82066337 h 719"/>
              <a:gd name="T70" fmla="*/ 40136075 w 897"/>
              <a:gd name="T71" fmla="*/ 130744295 h 719"/>
              <a:gd name="T72" fmla="*/ 54685252 w 897"/>
              <a:gd name="T73" fmla="*/ 132616739 h 719"/>
              <a:gd name="T74" fmla="*/ 17810208 w 897"/>
              <a:gd name="T75" fmla="*/ 148530837 h 719"/>
              <a:gd name="T76" fmla="*/ 11539072 w 897"/>
              <a:gd name="T77" fmla="*/ 153211388 h 719"/>
              <a:gd name="T78" fmla="*/ 1003202 w 897"/>
              <a:gd name="T79" fmla="*/ 160076085 h 719"/>
              <a:gd name="T80" fmla="*/ 0 w 897"/>
              <a:gd name="T81" fmla="*/ 167877004 h 7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7" h="719">
                <a:moveTo>
                  <a:pt x="0" y="538"/>
                </a:moveTo>
                <a:lnTo>
                  <a:pt x="2" y="568"/>
                </a:lnTo>
                <a:lnTo>
                  <a:pt x="84" y="548"/>
                </a:lnTo>
                <a:lnTo>
                  <a:pt x="87" y="560"/>
                </a:lnTo>
                <a:lnTo>
                  <a:pt x="1" y="581"/>
                </a:lnTo>
                <a:lnTo>
                  <a:pt x="22" y="592"/>
                </a:lnTo>
                <a:lnTo>
                  <a:pt x="13" y="631"/>
                </a:lnTo>
                <a:lnTo>
                  <a:pt x="71" y="598"/>
                </a:lnTo>
                <a:lnTo>
                  <a:pt x="9" y="653"/>
                </a:lnTo>
                <a:lnTo>
                  <a:pt x="44" y="653"/>
                </a:lnTo>
                <a:lnTo>
                  <a:pt x="22" y="699"/>
                </a:lnTo>
                <a:lnTo>
                  <a:pt x="109" y="719"/>
                </a:lnTo>
                <a:lnTo>
                  <a:pt x="177" y="674"/>
                </a:lnTo>
                <a:lnTo>
                  <a:pt x="191" y="632"/>
                </a:lnTo>
                <a:lnTo>
                  <a:pt x="213" y="674"/>
                </a:lnTo>
                <a:lnTo>
                  <a:pt x="253" y="622"/>
                </a:lnTo>
                <a:lnTo>
                  <a:pt x="246" y="577"/>
                </a:lnTo>
                <a:lnTo>
                  <a:pt x="264" y="556"/>
                </a:lnTo>
                <a:lnTo>
                  <a:pt x="246" y="535"/>
                </a:lnTo>
                <a:lnTo>
                  <a:pt x="248" y="433"/>
                </a:lnTo>
                <a:lnTo>
                  <a:pt x="313" y="408"/>
                </a:lnTo>
                <a:lnTo>
                  <a:pt x="300" y="376"/>
                </a:lnTo>
                <a:lnTo>
                  <a:pt x="328" y="298"/>
                </a:lnTo>
                <a:lnTo>
                  <a:pt x="389" y="241"/>
                </a:lnTo>
                <a:lnTo>
                  <a:pt x="401" y="193"/>
                </a:lnTo>
                <a:lnTo>
                  <a:pt x="444" y="184"/>
                </a:lnTo>
                <a:lnTo>
                  <a:pt x="457" y="155"/>
                </a:lnTo>
                <a:lnTo>
                  <a:pt x="521" y="162"/>
                </a:lnTo>
                <a:lnTo>
                  <a:pt x="522" y="123"/>
                </a:lnTo>
                <a:lnTo>
                  <a:pt x="538" y="123"/>
                </a:lnTo>
                <a:lnTo>
                  <a:pt x="563" y="106"/>
                </a:lnTo>
                <a:lnTo>
                  <a:pt x="603" y="140"/>
                </a:lnTo>
                <a:lnTo>
                  <a:pt x="675" y="147"/>
                </a:lnTo>
                <a:lnTo>
                  <a:pt x="717" y="125"/>
                </a:lnTo>
                <a:lnTo>
                  <a:pt x="729" y="78"/>
                </a:lnTo>
                <a:lnTo>
                  <a:pt x="797" y="65"/>
                </a:lnTo>
                <a:lnTo>
                  <a:pt x="834" y="83"/>
                </a:lnTo>
                <a:lnTo>
                  <a:pt x="830" y="123"/>
                </a:lnTo>
                <a:lnTo>
                  <a:pt x="894" y="78"/>
                </a:lnTo>
                <a:lnTo>
                  <a:pt x="851" y="85"/>
                </a:lnTo>
                <a:lnTo>
                  <a:pt x="862" y="73"/>
                </a:lnTo>
                <a:lnTo>
                  <a:pt x="818" y="61"/>
                </a:lnTo>
                <a:lnTo>
                  <a:pt x="897" y="39"/>
                </a:lnTo>
                <a:lnTo>
                  <a:pt x="834" y="12"/>
                </a:lnTo>
                <a:lnTo>
                  <a:pt x="793" y="39"/>
                </a:lnTo>
                <a:lnTo>
                  <a:pt x="815" y="3"/>
                </a:lnTo>
                <a:lnTo>
                  <a:pt x="782" y="0"/>
                </a:lnTo>
                <a:lnTo>
                  <a:pt x="760" y="39"/>
                </a:lnTo>
                <a:lnTo>
                  <a:pt x="749" y="43"/>
                </a:lnTo>
                <a:lnTo>
                  <a:pt x="749" y="8"/>
                </a:lnTo>
                <a:lnTo>
                  <a:pt x="691" y="65"/>
                </a:lnTo>
                <a:lnTo>
                  <a:pt x="722" y="13"/>
                </a:lnTo>
                <a:lnTo>
                  <a:pt x="691" y="5"/>
                </a:lnTo>
                <a:lnTo>
                  <a:pt x="630" y="68"/>
                </a:lnTo>
                <a:lnTo>
                  <a:pt x="571" y="48"/>
                </a:lnTo>
                <a:lnTo>
                  <a:pt x="587" y="83"/>
                </a:lnTo>
                <a:lnTo>
                  <a:pt x="563" y="65"/>
                </a:lnTo>
                <a:lnTo>
                  <a:pt x="522" y="107"/>
                </a:lnTo>
                <a:lnTo>
                  <a:pt x="527" y="72"/>
                </a:lnTo>
                <a:lnTo>
                  <a:pt x="505" y="103"/>
                </a:lnTo>
                <a:lnTo>
                  <a:pt x="487" y="81"/>
                </a:lnTo>
                <a:lnTo>
                  <a:pt x="500" y="112"/>
                </a:lnTo>
                <a:lnTo>
                  <a:pt x="453" y="99"/>
                </a:lnTo>
                <a:lnTo>
                  <a:pt x="440" y="142"/>
                </a:lnTo>
                <a:lnTo>
                  <a:pt x="398" y="158"/>
                </a:lnTo>
                <a:lnTo>
                  <a:pt x="437" y="161"/>
                </a:lnTo>
                <a:lnTo>
                  <a:pt x="366" y="182"/>
                </a:lnTo>
                <a:lnTo>
                  <a:pt x="352" y="213"/>
                </a:lnTo>
                <a:lnTo>
                  <a:pt x="374" y="213"/>
                </a:lnTo>
                <a:lnTo>
                  <a:pt x="287" y="263"/>
                </a:lnTo>
                <a:lnTo>
                  <a:pt x="254" y="348"/>
                </a:lnTo>
                <a:lnTo>
                  <a:pt x="160" y="419"/>
                </a:lnTo>
                <a:lnTo>
                  <a:pt x="177" y="438"/>
                </a:lnTo>
                <a:lnTo>
                  <a:pt x="218" y="425"/>
                </a:lnTo>
                <a:lnTo>
                  <a:pt x="122" y="446"/>
                </a:lnTo>
                <a:lnTo>
                  <a:pt x="71" y="476"/>
                </a:lnTo>
                <a:lnTo>
                  <a:pt x="84" y="491"/>
                </a:lnTo>
                <a:lnTo>
                  <a:pt x="46" y="491"/>
                </a:lnTo>
                <a:lnTo>
                  <a:pt x="50" y="513"/>
                </a:lnTo>
                <a:lnTo>
                  <a:pt x="4" y="513"/>
                </a:lnTo>
                <a:lnTo>
                  <a:pt x="46" y="526"/>
                </a:lnTo>
                <a:lnTo>
                  <a:pt x="0" y="5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8" name="Freeform 250"/>
          <p:cNvSpPr>
            <a:spLocks noChangeAspect="1"/>
          </p:cNvSpPr>
          <p:nvPr/>
        </p:nvSpPr>
        <p:spPr bwMode="auto">
          <a:xfrm>
            <a:off x="8775215" y="3173942"/>
            <a:ext cx="416400" cy="400474"/>
          </a:xfrm>
          <a:custGeom>
            <a:avLst/>
            <a:gdLst>
              <a:gd name="T0" fmla="*/ 0 w 582"/>
              <a:gd name="T1" fmla="*/ 84790984 h 505"/>
              <a:gd name="T2" fmla="*/ 13703980 w 582"/>
              <a:gd name="T3" fmla="*/ 90300973 h 505"/>
              <a:gd name="T4" fmla="*/ 45347326 w 582"/>
              <a:gd name="T5" fmla="*/ 84790984 h 505"/>
              <a:gd name="T6" fmla="*/ 51327281 w 582"/>
              <a:gd name="T7" fmla="*/ 69179440 h 505"/>
              <a:gd name="T8" fmla="*/ 72755286 w 582"/>
              <a:gd name="T9" fmla="*/ 60608776 h 505"/>
              <a:gd name="T10" fmla="*/ 74748438 w 582"/>
              <a:gd name="T11" fmla="*/ 47445993 h 505"/>
              <a:gd name="T12" fmla="*/ 81974300 w 582"/>
              <a:gd name="T13" fmla="*/ 43772851 h 505"/>
              <a:gd name="T14" fmla="*/ 78735241 w 582"/>
              <a:gd name="T15" fmla="*/ 37038481 h 505"/>
              <a:gd name="T16" fmla="*/ 86459266 w 582"/>
              <a:gd name="T17" fmla="*/ 36120611 h 505"/>
              <a:gd name="T18" fmla="*/ 92190140 w 582"/>
              <a:gd name="T19" fmla="*/ 22651871 h 505"/>
              <a:gd name="T20" fmla="*/ 89698325 w 582"/>
              <a:gd name="T21" fmla="*/ 9795598 h 505"/>
              <a:gd name="T22" fmla="*/ 118352193 w 582"/>
              <a:gd name="T23" fmla="*/ 0 h 505"/>
              <a:gd name="T24" fmla="*/ 145012409 w 582"/>
              <a:gd name="T25" fmla="*/ 19896600 h 505"/>
              <a:gd name="T26" fmla="*/ 137537466 w 582"/>
              <a:gd name="T27" fmla="*/ 28161860 h 505"/>
              <a:gd name="T28" fmla="*/ 112870401 w 582"/>
              <a:gd name="T29" fmla="*/ 28161860 h 505"/>
              <a:gd name="T30" fmla="*/ 113368564 w 582"/>
              <a:gd name="T31" fmla="*/ 45609699 h 505"/>
              <a:gd name="T32" fmla="*/ 124581229 w 582"/>
              <a:gd name="T33" fmla="*/ 56323167 h 505"/>
              <a:gd name="T34" fmla="*/ 117853530 w 582"/>
              <a:gd name="T35" fmla="*/ 62139113 h 505"/>
              <a:gd name="T36" fmla="*/ 119598100 w 582"/>
              <a:gd name="T37" fmla="*/ 71934711 h 505"/>
              <a:gd name="T38" fmla="*/ 94183292 w 582"/>
              <a:gd name="T39" fmla="*/ 107442855 h 505"/>
              <a:gd name="T40" fmla="*/ 82472463 w 582"/>
              <a:gd name="T41" fmla="*/ 106218474 h 505"/>
              <a:gd name="T42" fmla="*/ 74748438 w 582"/>
              <a:gd name="T43" fmla="*/ 115095649 h 505"/>
              <a:gd name="T44" fmla="*/ 88203337 w 582"/>
              <a:gd name="T45" fmla="*/ 147542564 h 505"/>
              <a:gd name="T46" fmla="*/ 68768982 w 582"/>
              <a:gd name="T47" fmla="*/ 147542564 h 505"/>
              <a:gd name="T48" fmla="*/ 61543120 w 582"/>
              <a:gd name="T49" fmla="*/ 154582891 h 505"/>
              <a:gd name="T50" fmla="*/ 47091895 w 582"/>
              <a:gd name="T51" fmla="*/ 134992248 h 505"/>
              <a:gd name="T52" fmla="*/ 6976780 w 582"/>
              <a:gd name="T53" fmla="*/ 138665390 h 505"/>
              <a:gd name="T54" fmla="*/ 20431180 w 582"/>
              <a:gd name="T55" fmla="*/ 116320029 h 505"/>
              <a:gd name="T56" fmla="*/ 0 w 582"/>
              <a:gd name="T57" fmla="*/ 84790984 h 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2" h="505">
                <a:moveTo>
                  <a:pt x="0" y="277"/>
                </a:moveTo>
                <a:lnTo>
                  <a:pt x="55" y="295"/>
                </a:lnTo>
                <a:lnTo>
                  <a:pt x="182" y="277"/>
                </a:lnTo>
                <a:lnTo>
                  <a:pt x="206" y="226"/>
                </a:lnTo>
                <a:lnTo>
                  <a:pt x="292" y="198"/>
                </a:lnTo>
                <a:lnTo>
                  <a:pt x="300" y="155"/>
                </a:lnTo>
                <a:lnTo>
                  <a:pt x="329" y="143"/>
                </a:lnTo>
                <a:lnTo>
                  <a:pt x="316" y="121"/>
                </a:lnTo>
                <a:lnTo>
                  <a:pt x="347" y="118"/>
                </a:lnTo>
                <a:lnTo>
                  <a:pt x="370" y="74"/>
                </a:lnTo>
                <a:lnTo>
                  <a:pt x="360" y="32"/>
                </a:lnTo>
                <a:lnTo>
                  <a:pt x="475" y="0"/>
                </a:lnTo>
                <a:lnTo>
                  <a:pt x="582" y="65"/>
                </a:lnTo>
                <a:lnTo>
                  <a:pt x="552" y="92"/>
                </a:lnTo>
                <a:lnTo>
                  <a:pt x="453" y="92"/>
                </a:lnTo>
                <a:lnTo>
                  <a:pt x="455" y="149"/>
                </a:lnTo>
                <a:lnTo>
                  <a:pt x="500" y="184"/>
                </a:lnTo>
                <a:lnTo>
                  <a:pt x="473" y="203"/>
                </a:lnTo>
                <a:lnTo>
                  <a:pt x="480" y="235"/>
                </a:lnTo>
                <a:lnTo>
                  <a:pt x="378" y="351"/>
                </a:lnTo>
                <a:lnTo>
                  <a:pt x="331" y="347"/>
                </a:lnTo>
                <a:lnTo>
                  <a:pt x="300" y="376"/>
                </a:lnTo>
                <a:lnTo>
                  <a:pt x="354" y="482"/>
                </a:lnTo>
                <a:lnTo>
                  <a:pt x="276" y="482"/>
                </a:lnTo>
                <a:lnTo>
                  <a:pt x="247" y="505"/>
                </a:lnTo>
                <a:lnTo>
                  <a:pt x="189" y="441"/>
                </a:lnTo>
                <a:lnTo>
                  <a:pt x="28" y="453"/>
                </a:lnTo>
                <a:lnTo>
                  <a:pt x="82" y="380"/>
                </a:lnTo>
                <a:lnTo>
                  <a:pt x="0" y="2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9" name="Freeform 252"/>
          <p:cNvSpPr>
            <a:spLocks noChangeAspect="1"/>
          </p:cNvSpPr>
          <p:nvPr/>
        </p:nvSpPr>
        <p:spPr bwMode="auto">
          <a:xfrm>
            <a:off x="10777580" y="4311652"/>
            <a:ext cx="250294" cy="213888"/>
          </a:xfrm>
          <a:custGeom>
            <a:avLst/>
            <a:gdLst>
              <a:gd name="T0" fmla="*/ 0 w 343"/>
              <a:gd name="T1" fmla="*/ 0 h 268"/>
              <a:gd name="T2" fmla="*/ 1296196 w 343"/>
              <a:gd name="T3" fmla="*/ 69448090 h 268"/>
              <a:gd name="T4" fmla="*/ 15810945 w 343"/>
              <a:gd name="T5" fmla="*/ 71618534 h 268"/>
              <a:gd name="T6" fmla="*/ 30066556 w 343"/>
              <a:gd name="T7" fmla="*/ 52706493 h 268"/>
              <a:gd name="T8" fmla="*/ 46136638 w 343"/>
              <a:gd name="T9" fmla="*/ 61077570 h 268"/>
              <a:gd name="T10" fmla="*/ 60910524 w 343"/>
              <a:gd name="T11" fmla="*/ 79679468 h 268"/>
              <a:gd name="T12" fmla="*/ 88903471 w 343"/>
              <a:gd name="T13" fmla="*/ 83089928 h 268"/>
              <a:gd name="T14" fmla="*/ 57022445 w 343"/>
              <a:gd name="T15" fmla="*/ 51776064 h 268"/>
              <a:gd name="T16" fmla="*/ 59096053 w 343"/>
              <a:gd name="T17" fmla="*/ 37204354 h 268"/>
              <a:gd name="T18" fmla="*/ 44063030 w 343"/>
              <a:gd name="T19" fmla="*/ 31933593 h 268"/>
              <a:gd name="T20" fmla="*/ 29807418 w 343"/>
              <a:gd name="T21" fmla="*/ 12401266 h 268"/>
              <a:gd name="T22" fmla="*/ 0 w 343"/>
              <a:gd name="T23" fmla="*/ 0 h 2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43" h="268">
                <a:moveTo>
                  <a:pt x="0" y="0"/>
                </a:moveTo>
                <a:lnTo>
                  <a:pt x="5" y="224"/>
                </a:lnTo>
                <a:lnTo>
                  <a:pt x="61" y="231"/>
                </a:lnTo>
                <a:lnTo>
                  <a:pt x="116" y="170"/>
                </a:lnTo>
                <a:lnTo>
                  <a:pt x="178" y="197"/>
                </a:lnTo>
                <a:lnTo>
                  <a:pt x="235" y="257"/>
                </a:lnTo>
                <a:lnTo>
                  <a:pt x="343" y="268"/>
                </a:lnTo>
                <a:lnTo>
                  <a:pt x="220" y="167"/>
                </a:lnTo>
                <a:lnTo>
                  <a:pt x="228" y="120"/>
                </a:lnTo>
                <a:lnTo>
                  <a:pt x="170" y="103"/>
                </a:lnTo>
                <a:lnTo>
                  <a:pt x="115" y="4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253"/>
          <p:cNvSpPr>
            <a:spLocks noChangeAspect="1"/>
          </p:cNvSpPr>
          <p:nvPr/>
        </p:nvSpPr>
        <p:spPr bwMode="auto">
          <a:xfrm>
            <a:off x="10959613" y="4359433"/>
            <a:ext cx="106944" cy="54609"/>
          </a:xfrm>
          <a:custGeom>
            <a:avLst/>
            <a:gdLst>
              <a:gd name="T0" fmla="*/ 0 w 143"/>
              <a:gd name="T1" fmla="*/ 13534086 h 71"/>
              <a:gd name="T2" fmla="*/ 22867795 w 143"/>
              <a:gd name="T3" fmla="*/ 20445211 h 71"/>
              <a:gd name="T4" fmla="*/ 38929724 w 143"/>
              <a:gd name="T5" fmla="*/ 6335332 h 71"/>
              <a:gd name="T6" fmla="*/ 32396217 w 143"/>
              <a:gd name="T7" fmla="*/ 0 h 71"/>
              <a:gd name="T8" fmla="*/ 27495826 w 143"/>
              <a:gd name="T9" fmla="*/ 8062711 h 71"/>
              <a:gd name="T10" fmla="*/ 0 w 143"/>
              <a:gd name="T11" fmla="*/ 13534086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71">
                <a:moveTo>
                  <a:pt x="0" y="47"/>
                </a:moveTo>
                <a:lnTo>
                  <a:pt x="84" y="71"/>
                </a:lnTo>
                <a:lnTo>
                  <a:pt x="143" y="22"/>
                </a:lnTo>
                <a:lnTo>
                  <a:pt x="119" y="0"/>
                </a:lnTo>
                <a:lnTo>
                  <a:pt x="101" y="28"/>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254"/>
          <p:cNvSpPr>
            <a:spLocks noChangeAspect="1"/>
          </p:cNvSpPr>
          <p:nvPr/>
        </p:nvSpPr>
        <p:spPr bwMode="auto">
          <a:xfrm>
            <a:off x="11023325" y="4316202"/>
            <a:ext cx="52334" cy="52334"/>
          </a:xfrm>
          <a:custGeom>
            <a:avLst/>
            <a:gdLst>
              <a:gd name="T0" fmla="*/ 0 w 74"/>
              <a:gd name="T1" fmla="*/ 0 h 68"/>
              <a:gd name="T2" fmla="*/ 13633285 w 74"/>
              <a:gd name="T3" fmla="*/ 8937386 h 68"/>
              <a:gd name="T4" fmla="*/ 18015218 w 74"/>
              <a:gd name="T5" fmla="*/ 19604796 h 68"/>
              <a:gd name="T6" fmla="*/ 17771969 w 74"/>
              <a:gd name="T7" fmla="*/ 11820760 h 68"/>
              <a:gd name="T8" fmla="*/ 0 w 74"/>
              <a:gd name="T9" fmla="*/ 0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68">
                <a:moveTo>
                  <a:pt x="0" y="0"/>
                </a:moveTo>
                <a:lnTo>
                  <a:pt x="56" y="31"/>
                </a:lnTo>
                <a:lnTo>
                  <a:pt x="74" y="68"/>
                </a:lnTo>
                <a:lnTo>
                  <a:pt x="73" y="4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257"/>
          <p:cNvSpPr>
            <a:spLocks noChangeAspect="1"/>
          </p:cNvSpPr>
          <p:nvPr/>
        </p:nvSpPr>
        <p:spPr bwMode="auto">
          <a:xfrm>
            <a:off x="10181420" y="3927105"/>
            <a:ext cx="56886" cy="81915"/>
          </a:xfrm>
          <a:custGeom>
            <a:avLst/>
            <a:gdLst>
              <a:gd name="T0" fmla="*/ 0 w 80"/>
              <a:gd name="T1" fmla="*/ 32661225 h 100"/>
              <a:gd name="T2" fmla="*/ 13535747 w 80"/>
              <a:gd name="T3" fmla="*/ 17310735 h 100"/>
              <a:gd name="T4" fmla="*/ 19688225 w 80"/>
              <a:gd name="T5" fmla="*/ 0 h 100"/>
              <a:gd name="T6" fmla="*/ 0 w 80"/>
              <a:gd name="T7" fmla="*/ 32661225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100">
                <a:moveTo>
                  <a:pt x="0" y="100"/>
                </a:moveTo>
                <a:lnTo>
                  <a:pt x="55" y="53"/>
                </a:lnTo>
                <a:lnTo>
                  <a:pt x="80" y="0"/>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258"/>
          <p:cNvSpPr>
            <a:spLocks noChangeAspect="1"/>
          </p:cNvSpPr>
          <p:nvPr/>
        </p:nvSpPr>
        <p:spPr bwMode="auto">
          <a:xfrm>
            <a:off x="8843476" y="3399209"/>
            <a:ext cx="95568" cy="170657"/>
          </a:xfrm>
          <a:custGeom>
            <a:avLst/>
            <a:gdLst>
              <a:gd name="T0" fmla="*/ 0 w 142"/>
              <a:gd name="T1" fmla="*/ 26428036 h 211"/>
              <a:gd name="T2" fmla="*/ 5952857 w 142"/>
              <a:gd name="T3" fmla="*/ 0 h 211"/>
              <a:gd name="T4" fmla="*/ 17196515 w 142"/>
              <a:gd name="T5" fmla="*/ 637072 h 211"/>
              <a:gd name="T6" fmla="*/ 19842386 w 142"/>
              <a:gd name="T7" fmla="*/ 18149490 h 211"/>
              <a:gd name="T8" fmla="*/ 11464344 w 142"/>
              <a:gd name="T9" fmla="*/ 35980726 h 211"/>
              <a:gd name="T10" fmla="*/ 13228414 w 142"/>
              <a:gd name="T11" fmla="*/ 46488177 h 211"/>
              <a:gd name="T12" fmla="*/ 29984029 w 142"/>
              <a:gd name="T13" fmla="*/ 53174890 h 211"/>
              <a:gd name="T14" fmla="*/ 31306730 w 142"/>
              <a:gd name="T15" fmla="*/ 67184824 h 211"/>
              <a:gd name="T16" fmla="*/ 21165087 w 142"/>
              <a:gd name="T17" fmla="*/ 53174890 h 211"/>
              <a:gd name="T18" fmla="*/ 21165087 w 142"/>
              <a:gd name="T19" fmla="*/ 59861604 h 211"/>
              <a:gd name="T20" fmla="*/ 5952857 w 142"/>
              <a:gd name="T21" fmla="*/ 53174890 h 211"/>
              <a:gd name="T22" fmla="*/ 0 w 142"/>
              <a:gd name="T23" fmla="*/ 26428036 h 2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211">
                <a:moveTo>
                  <a:pt x="0" y="83"/>
                </a:moveTo>
                <a:lnTo>
                  <a:pt x="27" y="0"/>
                </a:lnTo>
                <a:lnTo>
                  <a:pt x="78" y="2"/>
                </a:lnTo>
                <a:lnTo>
                  <a:pt x="90" y="57"/>
                </a:lnTo>
                <a:lnTo>
                  <a:pt x="52" y="113"/>
                </a:lnTo>
                <a:lnTo>
                  <a:pt x="60" y="146"/>
                </a:lnTo>
                <a:lnTo>
                  <a:pt x="136" y="167"/>
                </a:lnTo>
                <a:lnTo>
                  <a:pt x="142" y="211"/>
                </a:lnTo>
                <a:lnTo>
                  <a:pt x="96" y="167"/>
                </a:lnTo>
                <a:lnTo>
                  <a:pt x="96" y="188"/>
                </a:lnTo>
                <a:lnTo>
                  <a:pt x="27" y="167"/>
                </a:lnTo>
                <a:lnTo>
                  <a:pt x="0" y="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259"/>
          <p:cNvSpPr>
            <a:spLocks noChangeAspect="1"/>
          </p:cNvSpPr>
          <p:nvPr/>
        </p:nvSpPr>
        <p:spPr bwMode="auto">
          <a:xfrm>
            <a:off x="10256509" y="3867944"/>
            <a:ext cx="29580" cy="34131"/>
          </a:xfrm>
          <a:custGeom>
            <a:avLst/>
            <a:gdLst>
              <a:gd name="T0" fmla="*/ 0 w 40"/>
              <a:gd name="T1" fmla="*/ 0 h 42"/>
              <a:gd name="T2" fmla="*/ 5590318 w 40"/>
              <a:gd name="T3" fmla="*/ 0 h 42"/>
              <a:gd name="T4" fmla="*/ 10648176 w 40"/>
              <a:gd name="T5" fmla="*/ 2571804 h 42"/>
              <a:gd name="T6" fmla="*/ 7986390 w 40"/>
              <a:gd name="T7" fmla="*/ 13501404 h 42"/>
              <a:gd name="T8" fmla="*/ 0 w 40"/>
              <a:gd name="T9" fmla="*/ 0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2">
                <a:moveTo>
                  <a:pt x="0" y="0"/>
                </a:moveTo>
                <a:lnTo>
                  <a:pt x="21" y="0"/>
                </a:lnTo>
                <a:lnTo>
                  <a:pt x="40" y="8"/>
                </a:lnTo>
                <a:lnTo>
                  <a:pt x="30" y="4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260"/>
          <p:cNvSpPr>
            <a:spLocks noChangeAspect="1"/>
          </p:cNvSpPr>
          <p:nvPr/>
        </p:nvSpPr>
        <p:spPr bwMode="auto">
          <a:xfrm>
            <a:off x="10297466" y="3911177"/>
            <a:ext cx="27305" cy="43231"/>
          </a:xfrm>
          <a:custGeom>
            <a:avLst/>
            <a:gdLst>
              <a:gd name="T0" fmla="*/ 0 w 37"/>
              <a:gd name="T1" fmla="*/ 0 h 55"/>
              <a:gd name="T2" fmla="*/ 530311 w 37"/>
              <a:gd name="T3" fmla="*/ 16540841 h 55"/>
              <a:gd name="T4" fmla="*/ 9808176 w 37"/>
              <a:gd name="T5" fmla="*/ 9623872 h 55"/>
              <a:gd name="T6" fmla="*/ 0 w 37"/>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55">
                <a:moveTo>
                  <a:pt x="0" y="0"/>
                </a:moveTo>
                <a:lnTo>
                  <a:pt x="2" y="55"/>
                </a:lnTo>
                <a:lnTo>
                  <a:pt x="37" y="3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261"/>
          <p:cNvSpPr>
            <a:spLocks noChangeAspect="1"/>
          </p:cNvSpPr>
          <p:nvPr/>
        </p:nvSpPr>
        <p:spPr bwMode="auto">
          <a:xfrm>
            <a:off x="10297466" y="3970339"/>
            <a:ext cx="109221" cy="116045"/>
          </a:xfrm>
          <a:custGeom>
            <a:avLst/>
            <a:gdLst>
              <a:gd name="T0" fmla="*/ 0 w 152"/>
              <a:gd name="T1" fmla="*/ 31294624 h 144"/>
              <a:gd name="T2" fmla="*/ 8293267 w 152"/>
              <a:gd name="T3" fmla="*/ 15173066 h 144"/>
              <a:gd name="T4" fmla="*/ 18346153 w 152"/>
              <a:gd name="T5" fmla="*/ 17702004 h 144"/>
              <a:gd name="T6" fmla="*/ 31666113 w 152"/>
              <a:gd name="T7" fmla="*/ 0 h 144"/>
              <a:gd name="T8" fmla="*/ 38200263 w 152"/>
              <a:gd name="T9" fmla="*/ 10431729 h 144"/>
              <a:gd name="T10" fmla="*/ 37195125 w 152"/>
              <a:gd name="T11" fmla="*/ 37616969 h 144"/>
              <a:gd name="T12" fmla="*/ 33928050 w 152"/>
              <a:gd name="T13" fmla="*/ 26237310 h 144"/>
              <a:gd name="T14" fmla="*/ 30158155 w 152"/>
              <a:gd name="T15" fmla="*/ 45519760 h 144"/>
              <a:gd name="T16" fmla="*/ 20608089 w 152"/>
              <a:gd name="T17" fmla="*/ 40145907 h 144"/>
              <a:gd name="T18" fmla="*/ 14827918 w 152"/>
              <a:gd name="T19" fmla="*/ 20546919 h 144"/>
              <a:gd name="T20" fmla="*/ 0 w 152"/>
              <a:gd name="T21" fmla="*/ 31294624 h 1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4">
                <a:moveTo>
                  <a:pt x="0" y="99"/>
                </a:moveTo>
                <a:lnTo>
                  <a:pt x="33" y="48"/>
                </a:lnTo>
                <a:lnTo>
                  <a:pt x="73" y="56"/>
                </a:lnTo>
                <a:lnTo>
                  <a:pt x="126" y="0"/>
                </a:lnTo>
                <a:lnTo>
                  <a:pt x="152" y="33"/>
                </a:lnTo>
                <a:lnTo>
                  <a:pt x="148" y="119"/>
                </a:lnTo>
                <a:lnTo>
                  <a:pt x="135" y="83"/>
                </a:lnTo>
                <a:lnTo>
                  <a:pt x="120" y="144"/>
                </a:lnTo>
                <a:lnTo>
                  <a:pt x="82" y="127"/>
                </a:lnTo>
                <a:lnTo>
                  <a:pt x="59" y="65"/>
                </a:lnTo>
                <a:lnTo>
                  <a:pt x="0" y="9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7" name="Freeform 262"/>
          <p:cNvSpPr>
            <a:spLocks noChangeAspect="1"/>
          </p:cNvSpPr>
          <p:nvPr/>
        </p:nvSpPr>
        <p:spPr bwMode="auto">
          <a:xfrm>
            <a:off x="10313394" y="3945308"/>
            <a:ext cx="22755" cy="47785"/>
          </a:xfrm>
          <a:custGeom>
            <a:avLst/>
            <a:gdLst>
              <a:gd name="T0" fmla="*/ 0 w 34"/>
              <a:gd name="T1" fmla="*/ 12554631 h 58"/>
              <a:gd name="T2" fmla="*/ 1743915 w 34"/>
              <a:gd name="T3" fmla="*/ 8259777 h 58"/>
              <a:gd name="T4" fmla="*/ 7412224 w 34"/>
              <a:gd name="T5" fmla="*/ 0 h 58"/>
              <a:gd name="T6" fmla="*/ 5014165 w 34"/>
              <a:gd name="T7" fmla="*/ 19162452 h 58"/>
              <a:gd name="T8" fmla="*/ 0 w 34"/>
              <a:gd name="T9" fmla="*/ 12554631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58">
                <a:moveTo>
                  <a:pt x="0" y="38"/>
                </a:moveTo>
                <a:lnTo>
                  <a:pt x="8" y="25"/>
                </a:lnTo>
                <a:lnTo>
                  <a:pt x="34" y="0"/>
                </a:lnTo>
                <a:lnTo>
                  <a:pt x="23" y="58"/>
                </a:lnTo>
                <a:lnTo>
                  <a:pt x="0" y="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8" name="Freeform 263"/>
          <p:cNvSpPr>
            <a:spLocks noChangeAspect="1"/>
          </p:cNvSpPr>
          <p:nvPr/>
        </p:nvSpPr>
        <p:spPr bwMode="auto">
          <a:xfrm>
            <a:off x="8122170" y="3324121"/>
            <a:ext cx="523346" cy="484662"/>
          </a:xfrm>
          <a:custGeom>
            <a:avLst/>
            <a:gdLst>
              <a:gd name="T0" fmla="*/ 0 w 731"/>
              <a:gd name="T1" fmla="*/ 49030422 h 607"/>
              <a:gd name="T2" fmla="*/ 2494938 w 731"/>
              <a:gd name="T3" fmla="*/ 32893990 h 607"/>
              <a:gd name="T4" fmla="*/ 12224944 w 731"/>
              <a:gd name="T5" fmla="*/ 36307112 h 607"/>
              <a:gd name="T6" fmla="*/ 23950901 w 731"/>
              <a:gd name="T7" fmla="*/ 26376914 h 607"/>
              <a:gd name="T8" fmla="*/ 28691033 w 731"/>
              <a:gd name="T9" fmla="*/ 18929544 h 607"/>
              <a:gd name="T10" fmla="*/ 19210270 w 731"/>
              <a:gd name="T11" fmla="*/ 8068495 h 607"/>
              <a:gd name="T12" fmla="*/ 38920027 w 731"/>
              <a:gd name="T13" fmla="*/ 0 h 607"/>
              <a:gd name="T14" fmla="*/ 77840055 w 731"/>
              <a:gd name="T15" fmla="*/ 21722099 h 607"/>
              <a:gd name="T16" fmla="*/ 78339042 w 731"/>
              <a:gd name="T17" fmla="*/ 29790594 h 607"/>
              <a:gd name="T18" fmla="*/ 87320318 w 731"/>
              <a:gd name="T19" fmla="*/ 35065977 h 607"/>
              <a:gd name="T20" fmla="*/ 95553862 w 731"/>
              <a:gd name="T21" fmla="*/ 40341360 h 607"/>
              <a:gd name="T22" fmla="*/ 103287919 w 731"/>
              <a:gd name="T23" fmla="*/ 36307112 h 607"/>
              <a:gd name="T24" fmla="*/ 118756032 w 731"/>
              <a:gd name="T25" fmla="*/ 42513904 h 607"/>
              <a:gd name="T26" fmla="*/ 139962252 w 731"/>
              <a:gd name="T27" fmla="*/ 85647818 h 607"/>
              <a:gd name="T28" fmla="*/ 142207946 w 731"/>
              <a:gd name="T29" fmla="*/ 88440930 h 607"/>
              <a:gd name="T30" fmla="*/ 150440990 w 731"/>
              <a:gd name="T31" fmla="*/ 105508214 h 607"/>
              <a:gd name="T32" fmla="*/ 177884305 w 731"/>
              <a:gd name="T33" fmla="*/ 109542461 h 607"/>
              <a:gd name="T34" fmla="*/ 182375192 w 731"/>
              <a:gd name="T35" fmla="*/ 117300672 h 607"/>
              <a:gd name="T36" fmla="*/ 175888355 w 731"/>
              <a:gd name="T37" fmla="*/ 139643339 h 607"/>
              <a:gd name="T38" fmla="*/ 150440990 w 731"/>
              <a:gd name="T39" fmla="*/ 150814673 h 607"/>
              <a:gd name="T40" fmla="*/ 122747932 w 731"/>
              <a:gd name="T41" fmla="*/ 158262600 h 607"/>
              <a:gd name="T42" fmla="*/ 100543238 w 731"/>
              <a:gd name="T43" fmla="*/ 188363477 h 607"/>
              <a:gd name="T44" fmla="*/ 100543238 w 731"/>
              <a:gd name="T45" fmla="*/ 176881860 h 607"/>
              <a:gd name="T46" fmla="*/ 84825880 w 731"/>
              <a:gd name="T47" fmla="*/ 169433933 h 607"/>
              <a:gd name="T48" fmla="*/ 69357267 w 731"/>
              <a:gd name="T49" fmla="*/ 179674415 h 607"/>
              <a:gd name="T50" fmla="*/ 53390166 w 731"/>
              <a:gd name="T51" fmla="*/ 145539290 h 607"/>
              <a:gd name="T52" fmla="*/ 40666234 w 731"/>
              <a:gd name="T53" fmla="*/ 132195969 h 607"/>
              <a:gd name="T54" fmla="*/ 32433190 w 731"/>
              <a:gd name="T55" fmla="*/ 96508868 h 607"/>
              <a:gd name="T56" fmla="*/ 0 w 731"/>
              <a:gd name="T57" fmla="*/ 49030422 h 6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1" h="607">
                <a:moveTo>
                  <a:pt x="0" y="158"/>
                </a:moveTo>
                <a:lnTo>
                  <a:pt x="10" y="106"/>
                </a:lnTo>
                <a:lnTo>
                  <a:pt x="49" y="117"/>
                </a:lnTo>
                <a:lnTo>
                  <a:pt x="96" y="85"/>
                </a:lnTo>
                <a:lnTo>
                  <a:pt x="115" y="61"/>
                </a:lnTo>
                <a:lnTo>
                  <a:pt x="77" y="26"/>
                </a:lnTo>
                <a:lnTo>
                  <a:pt x="156" y="0"/>
                </a:lnTo>
                <a:lnTo>
                  <a:pt x="312" y="70"/>
                </a:lnTo>
                <a:lnTo>
                  <a:pt x="314" y="96"/>
                </a:lnTo>
                <a:lnTo>
                  <a:pt x="350" y="113"/>
                </a:lnTo>
                <a:lnTo>
                  <a:pt x="383" y="130"/>
                </a:lnTo>
                <a:lnTo>
                  <a:pt x="414" y="117"/>
                </a:lnTo>
                <a:lnTo>
                  <a:pt x="476" y="137"/>
                </a:lnTo>
                <a:lnTo>
                  <a:pt x="561" y="276"/>
                </a:lnTo>
                <a:lnTo>
                  <a:pt x="570" y="285"/>
                </a:lnTo>
                <a:lnTo>
                  <a:pt x="603" y="340"/>
                </a:lnTo>
                <a:lnTo>
                  <a:pt x="713" y="353"/>
                </a:lnTo>
                <a:lnTo>
                  <a:pt x="731" y="378"/>
                </a:lnTo>
                <a:lnTo>
                  <a:pt x="705" y="450"/>
                </a:lnTo>
                <a:lnTo>
                  <a:pt x="603" y="486"/>
                </a:lnTo>
                <a:lnTo>
                  <a:pt x="492" y="510"/>
                </a:lnTo>
                <a:lnTo>
                  <a:pt x="403" y="607"/>
                </a:lnTo>
                <a:lnTo>
                  <a:pt x="403" y="570"/>
                </a:lnTo>
                <a:lnTo>
                  <a:pt x="340" y="546"/>
                </a:lnTo>
                <a:lnTo>
                  <a:pt x="278" y="579"/>
                </a:lnTo>
                <a:lnTo>
                  <a:pt x="214" y="469"/>
                </a:lnTo>
                <a:lnTo>
                  <a:pt x="163" y="426"/>
                </a:lnTo>
                <a:lnTo>
                  <a:pt x="130" y="311"/>
                </a:lnTo>
                <a:lnTo>
                  <a:pt x="0" y="1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264"/>
          <p:cNvSpPr>
            <a:spLocks noChangeAspect="1"/>
          </p:cNvSpPr>
          <p:nvPr/>
        </p:nvSpPr>
        <p:spPr bwMode="auto">
          <a:xfrm>
            <a:off x="8420249" y="1296724"/>
            <a:ext cx="118322" cy="61436"/>
          </a:xfrm>
          <a:custGeom>
            <a:avLst/>
            <a:gdLst>
              <a:gd name="T0" fmla="*/ 0 w 172"/>
              <a:gd name="T1" fmla="*/ 17781773 h 74"/>
              <a:gd name="T2" fmla="*/ 8062063 w 172"/>
              <a:gd name="T3" fmla="*/ 12078098 h 74"/>
              <a:gd name="T4" fmla="*/ 2072869 w 172"/>
              <a:gd name="T5" fmla="*/ 7381124 h 74"/>
              <a:gd name="T6" fmla="*/ 30405277 w 172"/>
              <a:gd name="T7" fmla="*/ 0 h 74"/>
              <a:gd name="T8" fmla="*/ 35472983 w 172"/>
              <a:gd name="T9" fmla="*/ 335374 h 74"/>
              <a:gd name="T10" fmla="*/ 29944533 w 172"/>
              <a:gd name="T11" fmla="*/ 6710376 h 74"/>
              <a:gd name="T12" fmla="*/ 39619201 w 172"/>
              <a:gd name="T13" fmla="*/ 6039049 h 74"/>
              <a:gd name="T14" fmla="*/ 14050778 w 172"/>
              <a:gd name="T15" fmla="*/ 20801298 h 74"/>
              <a:gd name="T16" fmla="*/ 8062063 w 172"/>
              <a:gd name="T17" fmla="*/ 24827524 h 74"/>
              <a:gd name="T18" fmla="*/ 9674668 w 172"/>
              <a:gd name="T19" fmla="*/ 18788475 h 74"/>
              <a:gd name="T20" fmla="*/ 0 w 172"/>
              <a:gd name="T21" fmla="*/ 1778177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2" h="74">
                <a:moveTo>
                  <a:pt x="0" y="53"/>
                </a:moveTo>
                <a:lnTo>
                  <a:pt x="35" y="36"/>
                </a:lnTo>
                <a:lnTo>
                  <a:pt x="9" y="22"/>
                </a:lnTo>
                <a:lnTo>
                  <a:pt x="132" y="0"/>
                </a:lnTo>
                <a:lnTo>
                  <a:pt x="154" y="1"/>
                </a:lnTo>
                <a:lnTo>
                  <a:pt x="130" y="20"/>
                </a:lnTo>
                <a:lnTo>
                  <a:pt x="172" y="18"/>
                </a:lnTo>
                <a:lnTo>
                  <a:pt x="61" y="62"/>
                </a:lnTo>
                <a:lnTo>
                  <a:pt x="35" y="74"/>
                </a:lnTo>
                <a:lnTo>
                  <a:pt x="42" y="56"/>
                </a:lnTo>
                <a:lnTo>
                  <a:pt x="0" y="53"/>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265"/>
          <p:cNvSpPr>
            <a:spLocks noChangeAspect="1"/>
          </p:cNvSpPr>
          <p:nvPr/>
        </p:nvSpPr>
        <p:spPr bwMode="auto">
          <a:xfrm>
            <a:off x="8458930" y="1931566"/>
            <a:ext cx="50059" cy="36407"/>
          </a:xfrm>
          <a:custGeom>
            <a:avLst/>
            <a:gdLst>
              <a:gd name="T0" fmla="*/ 0 w 68"/>
              <a:gd name="T1" fmla="*/ 16542564 h 39"/>
              <a:gd name="T2" fmla="*/ 5011738 w 68"/>
              <a:gd name="T3" fmla="*/ 0 h 39"/>
              <a:gd name="T4" fmla="*/ 17937583 w 68"/>
              <a:gd name="T5" fmla="*/ 9331569 h 39"/>
              <a:gd name="T6" fmla="*/ 0 w 68"/>
              <a:gd name="T7" fmla="*/ 16542564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9">
                <a:moveTo>
                  <a:pt x="0" y="39"/>
                </a:moveTo>
                <a:lnTo>
                  <a:pt x="19" y="0"/>
                </a:lnTo>
                <a:lnTo>
                  <a:pt x="68" y="22"/>
                </a:lnTo>
                <a:lnTo>
                  <a:pt x="0" y="39"/>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266"/>
          <p:cNvSpPr>
            <a:spLocks noChangeAspect="1"/>
          </p:cNvSpPr>
          <p:nvPr/>
        </p:nvSpPr>
        <p:spPr bwMode="auto">
          <a:xfrm>
            <a:off x="8538571" y="1742705"/>
            <a:ext cx="157004" cy="131975"/>
          </a:xfrm>
          <a:custGeom>
            <a:avLst/>
            <a:gdLst>
              <a:gd name="T0" fmla="*/ 0 w 212"/>
              <a:gd name="T1" fmla="*/ 26161960 h 160"/>
              <a:gd name="T2" fmla="*/ 4538552 w 212"/>
              <a:gd name="T3" fmla="*/ 37421582 h 160"/>
              <a:gd name="T4" fmla="*/ 10945433 w 212"/>
              <a:gd name="T5" fmla="*/ 33447395 h 160"/>
              <a:gd name="T6" fmla="*/ 17619440 w 212"/>
              <a:gd name="T7" fmla="*/ 41064299 h 160"/>
              <a:gd name="T8" fmla="*/ 22958852 w 212"/>
              <a:gd name="T9" fmla="*/ 37421582 h 160"/>
              <a:gd name="T10" fmla="*/ 21090006 w 212"/>
              <a:gd name="T11" fmla="*/ 50336827 h 160"/>
              <a:gd name="T12" fmla="*/ 56596011 w 212"/>
              <a:gd name="T13" fmla="*/ 52986285 h 160"/>
              <a:gd name="T14" fmla="*/ 42713746 w 212"/>
              <a:gd name="T15" fmla="*/ 43713757 h 160"/>
              <a:gd name="T16" fmla="*/ 36039740 w 212"/>
              <a:gd name="T17" fmla="*/ 27155219 h 160"/>
              <a:gd name="T18" fmla="*/ 36573991 w 212"/>
              <a:gd name="T19" fmla="*/ 9934893 h 160"/>
              <a:gd name="T20" fmla="*/ 45383453 w 212"/>
              <a:gd name="T21" fmla="*/ 0 h 160"/>
              <a:gd name="T22" fmla="*/ 14415999 w 212"/>
              <a:gd name="T23" fmla="*/ 3642717 h 160"/>
              <a:gd name="T24" fmla="*/ 7207741 w 212"/>
              <a:gd name="T25" fmla="*/ 26161960 h 160"/>
              <a:gd name="T26" fmla="*/ 0 w 212"/>
              <a:gd name="T27" fmla="*/ 26161960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2" h="160">
                <a:moveTo>
                  <a:pt x="0" y="79"/>
                </a:moveTo>
                <a:lnTo>
                  <a:pt x="17" y="113"/>
                </a:lnTo>
                <a:lnTo>
                  <a:pt x="41" y="101"/>
                </a:lnTo>
                <a:lnTo>
                  <a:pt x="66" y="124"/>
                </a:lnTo>
                <a:lnTo>
                  <a:pt x="86" y="113"/>
                </a:lnTo>
                <a:lnTo>
                  <a:pt x="79" y="152"/>
                </a:lnTo>
                <a:lnTo>
                  <a:pt x="212" y="160"/>
                </a:lnTo>
                <a:lnTo>
                  <a:pt x="160" y="132"/>
                </a:lnTo>
                <a:lnTo>
                  <a:pt x="135" y="82"/>
                </a:lnTo>
                <a:lnTo>
                  <a:pt x="137" y="30"/>
                </a:lnTo>
                <a:lnTo>
                  <a:pt x="170" y="0"/>
                </a:lnTo>
                <a:lnTo>
                  <a:pt x="54" y="11"/>
                </a:lnTo>
                <a:lnTo>
                  <a:pt x="27" y="79"/>
                </a:lnTo>
                <a:lnTo>
                  <a:pt x="0" y="7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267"/>
          <p:cNvSpPr>
            <a:spLocks noChangeAspect="1"/>
          </p:cNvSpPr>
          <p:nvPr/>
        </p:nvSpPr>
        <p:spPr bwMode="auto">
          <a:xfrm>
            <a:off x="8593181" y="1537919"/>
            <a:ext cx="379995" cy="204789"/>
          </a:xfrm>
          <a:custGeom>
            <a:avLst/>
            <a:gdLst>
              <a:gd name="T0" fmla="*/ 0 w 532"/>
              <a:gd name="T1" fmla="*/ 68081045 h 258"/>
              <a:gd name="T2" fmla="*/ 12416909 w 532"/>
              <a:gd name="T3" fmla="*/ 70227493 h 258"/>
              <a:gd name="T4" fmla="*/ 4221859 w 532"/>
              <a:gd name="T5" fmla="*/ 76974737 h 258"/>
              <a:gd name="T6" fmla="*/ 26075161 w 532"/>
              <a:gd name="T7" fmla="*/ 79121185 h 258"/>
              <a:gd name="T8" fmla="*/ 26571498 w 532"/>
              <a:gd name="T9" fmla="*/ 70227493 h 258"/>
              <a:gd name="T10" fmla="*/ 32780202 w 532"/>
              <a:gd name="T11" fmla="*/ 71760907 h 258"/>
              <a:gd name="T12" fmla="*/ 26323329 w 532"/>
              <a:gd name="T13" fmla="*/ 66547631 h 258"/>
              <a:gd name="T14" fmla="*/ 35511553 w 532"/>
              <a:gd name="T15" fmla="*/ 68387839 h 258"/>
              <a:gd name="T16" fmla="*/ 33028371 w 532"/>
              <a:gd name="T17" fmla="*/ 58267526 h 258"/>
              <a:gd name="T18" fmla="*/ 37995234 w 532"/>
              <a:gd name="T19" fmla="*/ 64094390 h 258"/>
              <a:gd name="T20" fmla="*/ 43955271 w 532"/>
              <a:gd name="T21" fmla="*/ 58574320 h 258"/>
              <a:gd name="T22" fmla="*/ 39981581 w 532"/>
              <a:gd name="T23" fmla="*/ 52133869 h 258"/>
              <a:gd name="T24" fmla="*/ 53391663 w 532"/>
              <a:gd name="T25" fmla="*/ 53054250 h 258"/>
              <a:gd name="T26" fmla="*/ 49666640 w 532"/>
              <a:gd name="T27" fmla="*/ 49373834 h 258"/>
              <a:gd name="T28" fmla="*/ 55874846 w 532"/>
              <a:gd name="T29" fmla="*/ 49987422 h 258"/>
              <a:gd name="T30" fmla="*/ 59599869 w 532"/>
              <a:gd name="T31" fmla="*/ 42014110 h 258"/>
              <a:gd name="T32" fmla="*/ 125408441 w 532"/>
              <a:gd name="T33" fmla="*/ 16560209 h 258"/>
              <a:gd name="T34" fmla="*/ 132113482 w 532"/>
              <a:gd name="T35" fmla="*/ 6746690 h 258"/>
              <a:gd name="T36" fmla="*/ 119448404 w 532"/>
              <a:gd name="T37" fmla="*/ 0 h 258"/>
              <a:gd name="T38" fmla="*/ 91635066 w 532"/>
              <a:gd name="T39" fmla="*/ 15947176 h 258"/>
              <a:gd name="T40" fmla="*/ 63076723 w 532"/>
              <a:gd name="T41" fmla="*/ 15947176 h 258"/>
              <a:gd name="T42" fmla="*/ 32531535 w 532"/>
              <a:gd name="T43" fmla="*/ 37107074 h 258"/>
              <a:gd name="T44" fmla="*/ 15645096 w 532"/>
              <a:gd name="T45" fmla="*/ 39867109 h 258"/>
              <a:gd name="T46" fmla="*/ 16638270 w 532"/>
              <a:gd name="T47" fmla="*/ 49373834 h 258"/>
              <a:gd name="T48" fmla="*/ 25826493 w 532"/>
              <a:gd name="T49" fmla="*/ 49987422 h 258"/>
              <a:gd name="T50" fmla="*/ 15396928 w 532"/>
              <a:gd name="T51" fmla="*/ 50294215 h 258"/>
              <a:gd name="T52" fmla="*/ 20115124 w 532"/>
              <a:gd name="T53" fmla="*/ 54587664 h 258"/>
              <a:gd name="T54" fmla="*/ 12416909 w 532"/>
              <a:gd name="T55" fmla="*/ 58574320 h 258"/>
              <a:gd name="T56" fmla="*/ 21108297 w 532"/>
              <a:gd name="T57" fmla="*/ 63174009 h 258"/>
              <a:gd name="T58" fmla="*/ 0 w 532"/>
              <a:gd name="T59" fmla="*/ 68081045 h 2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32" h="258">
                <a:moveTo>
                  <a:pt x="0" y="222"/>
                </a:moveTo>
                <a:lnTo>
                  <a:pt x="50" y="229"/>
                </a:lnTo>
                <a:lnTo>
                  <a:pt x="17" y="251"/>
                </a:lnTo>
                <a:lnTo>
                  <a:pt x="105" y="258"/>
                </a:lnTo>
                <a:lnTo>
                  <a:pt x="107" y="229"/>
                </a:lnTo>
                <a:lnTo>
                  <a:pt x="132" y="234"/>
                </a:lnTo>
                <a:lnTo>
                  <a:pt x="106" y="217"/>
                </a:lnTo>
                <a:lnTo>
                  <a:pt x="143" y="223"/>
                </a:lnTo>
                <a:lnTo>
                  <a:pt x="133" y="190"/>
                </a:lnTo>
                <a:lnTo>
                  <a:pt x="153" y="209"/>
                </a:lnTo>
                <a:lnTo>
                  <a:pt x="177" y="191"/>
                </a:lnTo>
                <a:lnTo>
                  <a:pt x="161" y="170"/>
                </a:lnTo>
                <a:lnTo>
                  <a:pt x="215" y="173"/>
                </a:lnTo>
                <a:lnTo>
                  <a:pt x="200" y="161"/>
                </a:lnTo>
                <a:lnTo>
                  <a:pt x="225" y="163"/>
                </a:lnTo>
                <a:lnTo>
                  <a:pt x="240" y="137"/>
                </a:lnTo>
                <a:lnTo>
                  <a:pt x="505" y="54"/>
                </a:lnTo>
                <a:lnTo>
                  <a:pt x="532" y="22"/>
                </a:lnTo>
                <a:lnTo>
                  <a:pt x="481" y="0"/>
                </a:lnTo>
                <a:lnTo>
                  <a:pt x="369" y="52"/>
                </a:lnTo>
                <a:lnTo>
                  <a:pt x="254" y="52"/>
                </a:lnTo>
                <a:lnTo>
                  <a:pt x="131" y="121"/>
                </a:lnTo>
                <a:lnTo>
                  <a:pt x="63" y="130"/>
                </a:lnTo>
                <a:lnTo>
                  <a:pt x="67" y="161"/>
                </a:lnTo>
                <a:lnTo>
                  <a:pt x="104" y="163"/>
                </a:lnTo>
                <a:lnTo>
                  <a:pt x="62" y="164"/>
                </a:lnTo>
                <a:lnTo>
                  <a:pt x="81" y="178"/>
                </a:lnTo>
                <a:lnTo>
                  <a:pt x="50" y="191"/>
                </a:lnTo>
                <a:lnTo>
                  <a:pt x="85" y="206"/>
                </a:lnTo>
                <a:lnTo>
                  <a:pt x="0" y="22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3" name="Freeform 268"/>
          <p:cNvSpPr>
            <a:spLocks noChangeAspect="1"/>
          </p:cNvSpPr>
          <p:nvPr/>
        </p:nvSpPr>
        <p:spPr bwMode="auto">
          <a:xfrm>
            <a:off x="8816172" y="1267144"/>
            <a:ext cx="72813" cy="40957"/>
          </a:xfrm>
          <a:custGeom>
            <a:avLst/>
            <a:gdLst>
              <a:gd name="T0" fmla="*/ 0 w 102"/>
              <a:gd name="T1" fmla="*/ 10755522 h 53"/>
              <a:gd name="T2" fmla="*/ 7441204 w 102"/>
              <a:gd name="T3" fmla="*/ 15406238 h 53"/>
              <a:gd name="T4" fmla="*/ 25300392 w 102"/>
              <a:gd name="T5" fmla="*/ 10173778 h 53"/>
              <a:gd name="T6" fmla="*/ 14882408 w 102"/>
              <a:gd name="T7" fmla="*/ 0 h 53"/>
              <a:gd name="T8" fmla="*/ 0 w 102"/>
              <a:gd name="T9" fmla="*/ 10755522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53">
                <a:moveTo>
                  <a:pt x="0" y="37"/>
                </a:moveTo>
                <a:lnTo>
                  <a:pt x="30" y="53"/>
                </a:lnTo>
                <a:lnTo>
                  <a:pt x="102" y="35"/>
                </a:lnTo>
                <a:lnTo>
                  <a:pt x="60" y="0"/>
                </a:lnTo>
                <a:lnTo>
                  <a:pt x="0" y="3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4" name="Freeform 269"/>
          <p:cNvSpPr>
            <a:spLocks noChangeAspect="1"/>
          </p:cNvSpPr>
          <p:nvPr/>
        </p:nvSpPr>
        <p:spPr bwMode="auto">
          <a:xfrm>
            <a:off x="9528377" y="1349058"/>
            <a:ext cx="65987" cy="27305"/>
          </a:xfrm>
          <a:custGeom>
            <a:avLst/>
            <a:gdLst>
              <a:gd name="T0" fmla="*/ 0 w 93"/>
              <a:gd name="T1" fmla="*/ 0 h 35"/>
              <a:gd name="T2" fmla="*/ 10292216 w 93"/>
              <a:gd name="T3" fmla="*/ 7998823 h 35"/>
              <a:gd name="T4" fmla="*/ 6861642 w 93"/>
              <a:gd name="T5" fmla="*/ 10368643 h 35"/>
              <a:gd name="T6" fmla="*/ 15928653 w 93"/>
              <a:gd name="T7" fmla="*/ 9775916 h 35"/>
              <a:gd name="T8" fmla="*/ 22790295 w 93"/>
              <a:gd name="T9" fmla="*/ 4740184 h 35"/>
              <a:gd name="T10" fmla="*/ 0 w 93"/>
              <a:gd name="T11" fmla="*/ 0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35">
                <a:moveTo>
                  <a:pt x="0" y="0"/>
                </a:moveTo>
                <a:lnTo>
                  <a:pt x="42" y="27"/>
                </a:lnTo>
                <a:lnTo>
                  <a:pt x="28" y="35"/>
                </a:lnTo>
                <a:lnTo>
                  <a:pt x="65" y="33"/>
                </a:lnTo>
                <a:lnTo>
                  <a:pt x="93" y="16"/>
                </a:lnTo>
                <a:lnTo>
                  <a:pt x="0"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5" name="Freeform 270"/>
          <p:cNvSpPr>
            <a:spLocks noChangeAspect="1"/>
          </p:cNvSpPr>
          <p:nvPr/>
        </p:nvSpPr>
        <p:spPr bwMode="auto">
          <a:xfrm>
            <a:off x="9539754" y="1276246"/>
            <a:ext cx="157004" cy="72813"/>
          </a:xfrm>
          <a:custGeom>
            <a:avLst/>
            <a:gdLst>
              <a:gd name="T0" fmla="*/ 0 w 220"/>
              <a:gd name="T1" fmla="*/ 22303339 h 95"/>
              <a:gd name="T2" fmla="*/ 14626177 w 220"/>
              <a:gd name="T3" fmla="*/ 7148362 h 95"/>
              <a:gd name="T4" fmla="*/ 35201707 w 220"/>
              <a:gd name="T5" fmla="*/ 0 h 95"/>
              <a:gd name="T6" fmla="*/ 54537974 w 220"/>
              <a:gd name="T7" fmla="*/ 12867373 h 95"/>
              <a:gd name="T8" fmla="*/ 48092718 w 220"/>
              <a:gd name="T9" fmla="*/ 15727145 h 95"/>
              <a:gd name="T10" fmla="*/ 50075835 w 220"/>
              <a:gd name="T11" fmla="*/ 21445621 h 95"/>
              <a:gd name="T12" fmla="*/ 21815289 w 220"/>
              <a:gd name="T13" fmla="*/ 27164632 h 95"/>
              <a:gd name="T14" fmla="*/ 0 w 220"/>
              <a:gd name="T15" fmla="*/ 22303339 h 9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0" h="95">
                <a:moveTo>
                  <a:pt x="0" y="78"/>
                </a:moveTo>
                <a:lnTo>
                  <a:pt x="59" y="25"/>
                </a:lnTo>
                <a:lnTo>
                  <a:pt x="142" y="0"/>
                </a:lnTo>
                <a:lnTo>
                  <a:pt x="220" y="45"/>
                </a:lnTo>
                <a:lnTo>
                  <a:pt x="194" y="55"/>
                </a:lnTo>
                <a:lnTo>
                  <a:pt x="202" y="75"/>
                </a:lnTo>
                <a:lnTo>
                  <a:pt x="88" y="95"/>
                </a:lnTo>
                <a:lnTo>
                  <a:pt x="0" y="7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6" name="Freeform 271"/>
          <p:cNvSpPr>
            <a:spLocks noChangeAspect="1"/>
          </p:cNvSpPr>
          <p:nvPr/>
        </p:nvSpPr>
        <p:spPr bwMode="auto">
          <a:xfrm>
            <a:off x="9571608" y="1342232"/>
            <a:ext cx="179757" cy="91015"/>
          </a:xfrm>
          <a:custGeom>
            <a:avLst/>
            <a:gdLst>
              <a:gd name="T0" fmla="*/ 0 w 248"/>
              <a:gd name="T1" fmla="*/ 16036324 h 111"/>
              <a:gd name="T2" fmla="*/ 11507562 w 248"/>
              <a:gd name="T3" fmla="*/ 17672450 h 111"/>
              <a:gd name="T4" fmla="*/ 19690695 w 248"/>
              <a:gd name="T5" fmla="*/ 30435950 h 111"/>
              <a:gd name="T6" fmla="*/ 25828298 w 248"/>
              <a:gd name="T7" fmla="*/ 26181450 h 111"/>
              <a:gd name="T8" fmla="*/ 52167852 w 248"/>
              <a:gd name="T9" fmla="*/ 36326577 h 111"/>
              <a:gd name="T10" fmla="*/ 60862747 w 248"/>
              <a:gd name="T11" fmla="*/ 32399302 h 111"/>
              <a:gd name="T12" fmla="*/ 54469769 w 248"/>
              <a:gd name="T13" fmla="*/ 22581401 h 111"/>
              <a:gd name="T14" fmla="*/ 59328473 w 248"/>
              <a:gd name="T15" fmla="*/ 25199775 h 111"/>
              <a:gd name="T16" fmla="*/ 63420039 w 248"/>
              <a:gd name="T17" fmla="*/ 10799577 h 111"/>
              <a:gd name="T18" fmla="*/ 49611066 w 248"/>
              <a:gd name="T19" fmla="*/ 3272824 h 111"/>
              <a:gd name="T20" fmla="*/ 36312842 w 248"/>
              <a:gd name="T21" fmla="*/ 13417950 h 111"/>
              <a:gd name="T22" fmla="*/ 47053773 w 248"/>
              <a:gd name="T23" fmla="*/ 7854550 h 111"/>
              <a:gd name="T24" fmla="*/ 40660290 w 248"/>
              <a:gd name="T25" fmla="*/ 0 h 111"/>
              <a:gd name="T26" fmla="*/ 18412302 w 248"/>
              <a:gd name="T27" fmla="*/ 2618374 h 111"/>
              <a:gd name="T28" fmla="*/ 0 w 248"/>
              <a:gd name="T29" fmla="*/ 16036324 h 1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8" h="111">
                <a:moveTo>
                  <a:pt x="0" y="49"/>
                </a:moveTo>
                <a:lnTo>
                  <a:pt x="45" y="54"/>
                </a:lnTo>
                <a:lnTo>
                  <a:pt x="77" y="93"/>
                </a:lnTo>
                <a:lnTo>
                  <a:pt x="101" y="80"/>
                </a:lnTo>
                <a:lnTo>
                  <a:pt x="204" y="111"/>
                </a:lnTo>
                <a:lnTo>
                  <a:pt x="238" y="99"/>
                </a:lnTo>
                <a:lnTo>
                  <a:pt x="213" y="69"/>
                </a:lnTo>
                <a:lnTo>
                  <a:pt x="232" y="77"/>
                </a:lnTo>
                <a:lnTo>
                  <a:pt x="248" y="33"/>
                </a:lnTo>
                <a:lnTo>
                  <a:pt x="194" y="10"/>
                </a:lnTo>
                <a:lnTo>
                  <a:pt x="142" y="41"/>
                </a:lnTo>
                <a:lnTo>
                  <a:pt x="184" y="24"/>
                </a:lnTo>
                <a:lnTo>
                  <a:pt x="159" y="0"/>
                </a:lnTo>
                <a:lnTo>
                  <a:pt x="72" y="8"/>
                </a:lnTo>
                <a:lnTo>
                  <a:pt x="0" y="4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7" name="Freeform 272"/>
          <p:cNvSpPr>
            <a:spLocks noChangeAspect="1"/>
          </p:cNvSpPr>
          <p:nvPr/>
        </p:nvSpPr>
        <p:spPr bwMode="auto">
          <a:xfrm>
            <a:off x="9737713" y="1390018"/>
            <a:ext cx="147903" cy="88741"/>
          </a:xfrm>
          <a:custGeom>
            <a:avLst/>
            <a:gdLst>
              <a:gd name="T0" fmla="*/ 0 w 208"/>
              <a:gd name="T1" fmla="*/ 28818118 h 113"/>
              <a:gd name="T2" fmla="*/ 3938011 w 208"/>
              <a:gd name="T3" fmla="*/ 33921201 h 113"/>
              <a:gd name="T4" fmla="*/ 47007095 w 208"/>
              <a:gd name="T5" fmla="*/ 27016644 h 113"/>
              <a:gd name="T6" fmla="*/ 51191170 w 208"/>
              <a:gd name="T7" fmla="*/ 15909740 h 113"/>
              <a:gd name="T8" fmla="*/ 39131569 w 208"/>
              <a:gd name="T9" fmla="*/ 6604312 h 113"/>
              <a:gd name="T10" fmla="*/ 28794909 w 208"/>
              <a:gd name="T11" fmla="*/ 10506412 h 113"/>
              <a:gd name="T12" fmla="*/ 30763915 w 208"/>
              <a:gd name="T13" fmla="*/ 3001910 h 113"/>
              <a:gd name="T14" fmla="*/ 24611330 w 208"/>
              <a:gd name="T15" fmla="*/ 0 h 113"/>
              <a:gd name="T16" fmla="*/ 5168330 w 208"/>
              <a:gd name="T17" fmla="*/ 25515962 h 113"/>
              <a:gd name="T18" fmla="*/ 0 w 208"/>
              <a:gd name="T19" fmla="*/ 28818118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8" h="113">
                <a:moveTo>
                  <a:pt x="0" y="96"/>
                </a:moveTo>
                <a:lnTo>
                  <a:pt x="16" y="113"/>
                </a:lnTo>
                <a:lnTo>
                  <a:pt x="191" y="90"/>
                </a:lnTo>
                <a:lnTo>
                  <a:pt x="208" y="53"/>
                </a:lnTo>
                <a:lnTo>
                  <a:pt x="159" y="22"/>
                </a:lnTo>
                <a:lnTo>
                  <a:pt x="117" y="35"/>
                </a:lnTo>
                <a:lnTo>
                  <a:pt x="125" y="10"/>
                </a:lnTo>
                <a:lnTo>
                  <a:pt x="100" y="0"/>
                </a:lnTo>
                <a:lnTo>
                  <a:pt x="21" y="85"/>
                </a:lnTo>
                <a:lnTo>
                  <a:pt x="0" y="9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8" name="Freeform 273"/>
          <p:cNvSpPr>
            <a:spLocks noChangeAspect="1"/>
          </p:cNvSpPr>
          <p:nvPr/>
        </p:nvSpPr>
        <p:spPr bwMode="auto">
          <a:xfrm>
            <a:off x="10666082" y="1581151"/>
            <a:ext cx="166106" cy="86466"/>
          </a:xfrm>
          <a:custGeom>
            <a:avLst/>
            <a:gdLst>
              <a:gd name="T0" fmla="*/ 0 w 233"/>
              <a:gd name="T1" fmla="*/ 18407503 h 108"/>
              <a:gd name="T2" fmla="*/ 11874292 w 233"/>
              <a:gd name="T3" fmla="*/ 1560072 h 108"/>
              <a:gd name="T4" fmla="*/ 20037682 w 233"/>
              <a:gd name="T5" fmla="*/ 0 h 108"/>
              <a:gd name="T6" fmla="*/ 33148942 w 233"/>
              <a:gd name="T7" fmla="*/ 13103931 h 108"/>
              <a:gd name="T8" fmla="*/ 35127990 w 233"/>
              <a:gd name="T9" fmla="*/ 3431822 h 108"/>
              <a:gd name="T10" fmla="*/ 49723413 w 233"/>
              <a:gd name="T11" fmla="*/ 11231621 h 108"/>
              <a:gd name="T12" fmla="*/ 48239250 w 233"/>
              <a:gd name="T13" fmla="*/ 23399397 h 108"/>
              <a:gd name="T14" fmla="*/ 57639607 w 233"/>
              <a:gd name="T15" fmla="*/ 27767374 h 108"/>
              <a:gd name="T16" fmla="*/ 27211796 w 233"/>
              <a:gd name="T17" fmla="*/ 29951363 h 108"/>
              <a:gd name="T18" fmla="*/ 25479941 w 233"/>
              <a:gd name="T19" fmla="*/ 24335552 h 108"/>
              <a:gd name="T20" fmla="*/ 20532568 w 233"/>
              <a:gd name="T21" fmla="*/ 33695422 h 108"/>
              <a:gd name="T22" fmla="*/ 0 w 233"/>
              <a:gd name="T23" fmla="*/ 18407503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3" h="108">
                <a:moveTo>
                  <a:pt x="0" y="59"/>
                </a:moveTo>
                <a:lnTo>
                  <a:pt x="48" y="5"/>
                </a:lnTo>
                <a:lnTo>
                  <a:pt x="81" y="0"/>
                </a:lnTo>
                <a:lnTo>
                  <a:pt x="134" y="42"/>
                </a:lnTo>
                <a:lnTo>
                  <a:pt x="142" y="11"/>
                </a:lnTo>
                <a:lnTo>
                  <a:pt x="201" y="36"/>
                </a:lnTo>
                <a:lnTo>
                  <a:pt x="195" y="75"/>
                </a:lnTo>
                <a:lnTo>
                  <a:pt x="233" y="89"/>
                </a:lnTo>
                <a:lnTo>
                  <a:pt x="110" y="96"/>
                </a:lnTo>
                <a:lnTo>
                  <a:pt x="103" y="78"/>
                </a:lnTo>
                <a:lnTo>
                  <a:pt x="83" y="108"/>
                </a:lnTo>
                <a:lnTo>
                  <a:pt x="0" y="5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9" name="Freeform 274"/>
          <p:cNvSpPr>
            <a:spLocks noChangeAspect="1"/>
          </p:cNvSpPr>
          <p:nvPr/>
        </p:nvSpPr>
        <p:spPr bwMode="auto">
          <a:xfrm>
            <a:off x="10782130" y="1583426"/>
            <a:ext cx="104670" cy="59162"/>
          </a:xfrm>
          <a:custGeom>
            <a:avLst/>
            <a:gdLst>
              <a:gd name="T0" fmla="*/ 0 w 143"/>
              <a:gd name="T1" fmla="*/ 0 h 72"/>
              <a:gd name="T2" fmla="*/ 12256455 w 143"/>
              <a:gd name="T3" fmla="*/ 8872978 h 72"/>
              <a:gd name="T4" fmla="*/ 8866665 w 143"/>
              <a:gd name="T5" fmla="*/ 16759943 h 72"/>
              <a:gd name="T6" fmla="*/ 15125367 w 143"/>
              <a:gd name="T7" fmla="*/ 23661467 h 72"/>
              <a:gd name="T8" fmla="*/ 26338534 w 143"/>
              <a:gd name="T9" fmla="*/ 23661467 h 72"/>
              <a:gd name="T10" fmla="*/ 37291263 w 143"/>
              <a:gd name="T11" fmla="*/ 14788489 h 72"/>
              <a:gd name="T12" fmla="*/ 0 w 143"/>
              <a:gd name="T13" fmla="*/ 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72">
                <a:moveTo>
                  <a:pt x="0" y="0"/>
                </a:moveTo>
                <a:lnTo>
                  <a:pt x="47" y="27"/>
                </a:lnTo>
                <a:lnTo>
                  <a:pt x="34" y="51"/>
                </a:lnTo>
                <a:lnTo>
                  <a:pt x="58" y="72"/>
                </a:lnTo>
                <a:lnTo>
                  <a:pt x="101" y="72"/>
                </a:lnTo>
                <a:lnTo>
                  <a:pt x="143" y="45"/>
                </a:lnTo>
                <a:lnTo>
                  <a:pt x="0"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0" name="Freeform 275"/>
          <p:cNvSpPr>
            <a:spLocks noChangeAspect="1"/>
          </p:cNvSpPr>
          <p:nvPr/>
        </p:nvSpPr>
        <p:spPr bwMode="auto">
          <a:xfrm>
            <a:off x="10791231" y="2580058"/>
            <a:ext cx="77364" cy="300354"/>
          </a:xfrm>
          <a:custGeom>
            <a:avLst/>
            <a:gdLst>
              <a:gd name="T0" fmla="*/ 0 w 108"/>
              <a:gd name="T1" fmla="*/ 29659385 h 377"/>
              <a:gd name="T2" fmla="*/ 4745802 w 108"/>
              <a:gd name="T3" fmla="*/ 43871544 h 377"/>
              <a:gd name="T4" fmla="*/ 4745802 w 108"/>
              <a:gd name="T5" fmla="*/ 116475338 h 377"/>
              <a:gd name="T6" fmla="*/ 9241220 w 108"/>
              <a:gd name="T7" fmla="*/ 107824870 h 377"/>
              <a:gd name="T8" fmla="*/ 16234980 w 108"/>
              <a:gd name="T9" fmla="*/ 113386004 h 377"/>
              <a:gd name="T10" fmla="*/ 8242182 w 108"/>
              <a:gd name="T11" fmla="*/ 93303666 h 377"/>
              <a:gd name="T12" fmla="*/ 12488216 w 108"/>
              <a:gd name="T13" fmla="*/ 73221884 h 377"/>
              <a:gd name="T14" fmla="*/ 26975006 w 108"/>
              <a:gd name="T15" fmla="*/ 79401107 h 377"/>
              <a:gd name="T16" fmla="*/ 13237869 w 108"/>
              <a:gd name="T17" fmla="*/ 40781654 h 377"/>
              <a:gd name="T18" fmla="*/ 9241220 w 108"/>
              <a:gd name="T19" fmla="*/ 0 h 377"/>
              <a:gd name="T20" fmla="*/ 0 w 108"/>
              <a:gd name="T21" fmla="*/ 29659385 h 3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8" h="377">
                <a:moveTo>
                  <a:pt x="0" y="96"/>
                </a:moveTo>
                <a:lnTo>
                  <a:pt x="19" y="142"/>
                </a:lnTo>
                <a:lnTo>
                  <a:pt x="19" y="377"/>
                </a:lnTo>
                <a:lnTo>
                  <a:pt x="37" y="349"/>
                </a:lnTo>
                <a:lnTo>
                  <a:pt x="65" y="367"/>
                </a:lnTo>
                <a:lnTo>
                  <a:pt x="33" y="302"/>
                </a:lnTo>
                <a:lnTo>
                  <a:pt x="50" y="237"/>
                </a:lnTo>
                <a:lnTo>
                  <a:pt x="108" y="257"/>
                </a:lnTo>
                <a:lnTo>
                  <a:pt x="53" y="132"/>
                </a:lnTo>
                <a:lnTo>
                  <a:pt x="37" y="0"/>
                </a:lnTo>
                <a:lnTo>
                  <a:pt x="0" y="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276"/>
          <p:cNvSpPr>
            <a:spLocks noChangeAspect="1"/>
          </p:cNvSpPr>
          <p:nvPr/>
        </p:nvSpPr>
        <p:spPr bwMode="auto">
          <a:xfrm>
            <a:off x="10902725" y="1617558"/>
            <a:ext cx="120598" cy="43231"/>
          </a:xfrm>
          <a:custGeom>
            <a:avLst/>
            <a:gdLst>
              <a:gd name="T0" fmla="*/ 0 w 162"/>
              <a:gd name="T1" fmla="*/ 0 h 55"/>
              <a:gd name="T2" fmla="*/ 7552684 w 162"/>
              <a:gd name="T3" fmla="*/ 11428108 h 55"/>
              <a:gd name="T4" fmla="*/ 27783718 w 162"/>
              <a:gd name="T5" fmla="*/ 16540841 h 55"/>
              <a:gd name="T6" fmla="*/ 43698784 w 162"/>
              <a:gd name="T7" fmla="*/ 13232892 h 55"/>
              <a:gd name="T8" fmla="*/ 0 w 162"/>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2" h="55">
                <a:moveTo>
                  <a:pt x="0" y="0"/>
                </a:moveTo>
                <a:lnTo>
                  <a:pt x="28" y="38"/>
                </a:lnTo>
                <a:lnTo>
                  <a:pt x="103" y="55"/>
                </a:lnTo>
                <a:lnTo>
                  <a:pt x="162" y="44"/>
                </a:lnTo>
                <a:lnTo>
                  <a:pt x="0"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2" name="Freeform 278"/>
          <p:cNvSpPr>
            <a:spLocks noChangeAspect="1"/>
          </p:cNvSpPr>
          <p:nvPr/>
        </p:nvSpPr>
        <p:spPr bwMode="auto">
          <a:xfrm>
            <a:off x="7523736" y="1349058"/>
            <a:ext cx="266223" cy="209339"/>
          </a:xfrm>
          <a:custGeom>
            <a:avLst/>
            <a:gdLst>
              <a:gd name="T0" fmla="*/ 0 w 367"/>
              <a:gd name="T1" fmla="*/ 10254717 h 262"/>
              <a:gd name="T2" fmla="*/ 768253 w 367"/>
              <a:gd name="T3" fmla="*/ 19887327 h 262"/>
              <a:gd name="T4" fmla="*/ 10501479 w 367"/>
              <a:gd name="T5" fmla="*/ 19887327 h 262"/>
              <a:gd name="T6" fmla="*/ 7171877 w 367"/>
              <a:gd name="T7" fmla="*/ 24859159 h 262"/>
              <a:gd name="T8" fmla="*/ 14343249 w 367"/>
              <a:gd name="T9" fmla="*/ 28277398 h 262"/>
              <a:gd name="T10" fmla="*/ 5122697 w 367"/>
              <a:gd name="T11" fmla="*/ 27345354 h 262"/>
              <a:gd name="T12" fmla="*/ 22027295 w 367"/>
              <a:gd name="T13" fmla="*/ 36356973 h 262"/>
              <a:gd name="T14" fmla="*/ 14855923 w 367"/>
              <a:gd name="T15" fmla="*/ 39153664 h 262"/>
              <a:gd name="T16" fmla="*/ 19722030 w 367"/>
              <a:gd name="T17" fmla="*/ 45368593 h 262"/>
              <a:gd name="T18" fmla="*/ 34577954 w 367"/>
              <a:gd name="T19" fmla="*/ 41950354 h 262"/>
              <a:gd name="T20" fmla="*/ 34065785 w 367"/>
              <a:gd name="T21" fmla="*/ 33560283 h 262"/>
              <a:gd name="T22" fmla="*/ 41749831 w 367"/>
              <a:gd name="T23" fmla="*/ 30142044 h 262"/>
              <a:gd name="T24" fmla="*/ 43030253 w 367"/>
              <a:gd name="T25" fmla="*/ 39775212 h 262"/>
              <a:gd name="T26" fmla="*/ 51994720 w 367"/>
              <a:gd name="T27" fmla="*/ 33560283 h 262"/>
              <a:gd name="T28" fmla="*/ 50202130 w 367"/>
              <a:gd name="T29" fmla="*/ 39775212 h 262"/>
              <a:gd name="T30" fmla="*/ 58654429 w 367"/>
              <a:gd name="T31" fmla="*/ 40085708 h 262"/>
              <a:gd name="T32" fmla="*/ 26125655 w 367"/>
              <a:gd name="T33" fmla="*/ 49407823 h 262"/>
              <a:gd name="T34" fmla="*/ 27662161 w 367"/>
              <a:gd name="T35" fmla="*/ 56244301 h 262"/>
              <a:gd name="T36" fmla="*/ 54299984 w 367"/>
              <a:gd name="T37" fmla="*/ 50961973 h 262"/>
              <a:gd name="T38" fmla="*/ 36114459 w 367"/>
              <a:gd name="T39" fmla="*/ 57797894 h 262"/>
              <a:gd name="T40" fmla="*/ 46615938 w 367"/>
              <a:gd name="T41" fmla="*/ 61527186 h 262"/>
              <a:gd name="T42" fmla="*/ 28174329 w 367"/>
              <a:gd name="T43" fmla="*/ 64634372 h 262"/>
              <a:gd name="T44" fmla="*/ 55836996 w 367"/>
              <a:gd name="T45" fmla="*/ 81414513 h 262"/>
              <a:gd name="T46" fmla="*/ 73253762 w 367"/>
              <a:gd name="T47" fmla="*/ 39775212 h 262"/>
              <a:gd name="T48" fmla="*/ 94000635 w 367"/>
              <a:gd name="T49" fmla="*/ 29831549 h 262"/>
              <a:gd name="T50" fmla="*/ 71205088 w 367"/>
              <a:gd name="T51" fmla="*/ 22373522 h 262"/>
              <a:gd name="T52" fmla="*/ 67618896 w 367"/>
              <a:gd name="T53" fmla="*/ 11808310 h 262"/>
              <a:gd name="T54" fmla="*/ 61215777 w 367"/>
              <a:gd name="T55" fmla="*/ 18333735 h 262"/>
              <a:gd name="T56" fmla="*/ 64289295 w 367"/>
              <a:gd name="T57" fmla="*/ 8390071 h 262"/>
              <a:gd name="T58" fmla="*/ 48152950 w 367"/>
              <a:gd name="T59" fmla="*/ 0 h 262"/>
              <a:gd name="T60" fmla="*/ 43286337 w 367"/>
              <a:gd name="T61" fmla="*/ 8390071 h 262"/>
              <a:gd name="T62" fmla="*/ 50458214 w 367"/>
              <a:gd name="T63" fmla="*/ 28277398 h 262"/>
              <a:gd name="T64" fmla="*/ 33040942 w 367"/>
              <a:gd name="T65" fmla="*/ 8079575 h 262"/>
              <a:gd name="T66" fmla="*/ 27662161 w 367"/>
              <a:gd name="T67" fmla="*/ 11808310 h 262"/>
              <a:gd name="T68" fmla="*/ 30992268 w 367"/>
              <a:gd name="T69" fmla="*/ 22062469 h 262"/>
              <a:gd name="T70" fmla="*/ 14087165 w 367"/>
              <a:gd name="T71" fmla="*/ 13051407 h 262"/>
              <a:gd name="T72" fmla="*/ 26125655 w 367"/>
              <a:gd name="T73" fmla="*/ 7458027 h 262"/>
              <a:gd name="T74" fmla="*/ 0 w 367"/>
              <a:gd name="T75" fmla="*/ 10254717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7" h="262">
                <a:moveTo>
                  <a:pt x="0" y="33"/>
                </a:moveTo>
                <a:lnTo>
                  <a:pt x="3" y="64"/>
                </a:lnTo>
                <a:lnTo>
                  <a:pt x="41" y="64"/>
                </a:lnTo>
                <a:lnTo>
                  <a:pt x="28" y="80"/>
                </a:lnTo>
                <a:lnTo>
                  <a:pt x="56" y="91"/>
                </a:lnTo>
                <a:lnTo>
                  <a:pt x="20" y="88"/>
                </a:lnTo>
                <a:lnTo>
                  <a:pt x="86" y="117"/>
                </a:lnTo>
                <a:lnTo>
                  <a:pt x="58" y="126"/>
                </a:lnTo>
                <a:lnTo>
                  <a:pt x="77" y="146"/>
                </a:lnTo>
                <a:lnTo>
                  <a:pt x="135" y="135"/>
                </a:lnTo>
                <a:lnTo>
                  <a:pt x="133" y="108"/>
                </a:lnTo>
                <a:lnTo>
                  <a:pt x="163" y="97"/>
                </a:lnTo>
                <a:lnTo>
                  <a:pt x="168" y="128"/>
                </a:lnTo>
                <a:lnTo>
                  <a:pt x="203" y="108"/>
                </a:lnTo>
                <a:lnTo>
                  <a:pt x="196" y="128"/>
                </a:lnTo>
                <a:lnTo>
                  <a:pt x="229" y="129"/>
                </a:lnTo>
                <a:lnTo>
                  <a:pt x="102" y="159"/>
                </a:lnTo>
                <a:lnTo>
                  <a:pt x="108" y="181"/>
                </a:lnTo>
                <a:lnTo>
                  <a:pt x="212" y="164"/>
                </a:lnTo>
                <a:lnTo>
                  <a:pt x="141" y="186"/>
                </a:lnTo>
                <a:lnTo>
                  <a:pt x="182" y="198"/>
                </a:lnTo>
                <a:lnTo>
                  <a:pt x="110" y="208"/>
                </a:lnTo>
                <a:lnTo>
                  <a:pt x="218" y="262"/>
                </a:lnTo>
                <a:lnTo>
                  <a:pt x="286" y="128"/>
                </a:lnTo>
                <a:lnTo>
                  <a:pt x="367" y="96"/>
                </a:lnTo>
                <a:lnTo>
                  <a:pt x="278" y="72"/>
                </a:lnTo>
                <a:lnTo>
                  <a:pt x="264" y="38"/>
                </a:lnTo>
                <a:lnTo>
                  <a:pt x="239" y="59"/>
                </a:lnTo>
                <a:lnTo>
                  <a:pt x="251" y="27"/>
                </a:lnTo>
                <a:lnTo>
                  <a:pt x="188" y="0"/>
                </a:lnTo>
                <a:lnTo>
                  <a:pt x="169" y="27"/>
                </a:lnTo>
                <a:lnTo>
                  <a:pt x="197" y="91"/>
                </a:lnTo>
                <a:lnTo>
                  <a:pt x="129" y="26"/>
                </a:lnTo>
                <a:lnTo>
                  <a:pt x="108" y="38"/>
                </a:lnTo>
                <a:lnTo>
                  <a:pt x="121" y="71"/>
                </a:lnTo>
                <a:lnTo>
                  <a:pt x="55" y="42"/>
                </a:lnTo>
                <a:lnTo>
                  <a:pt x="102" y="24"/>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3" name="Freeform 279"/>
          <p:cNvSpPr>
            <a:spLocks noChangeAspect="1"/>
          </p:cNvSpPr>
          <p:nvPr/>
        </p:nvSpPr>
        <p:spPr bwMode="auto">
          <a:xfrm>
            <a:off x="7692116" y="1319478"/>
            <a:ext cx="241194" cy="91015"/>
          </a:xfrm>
          <a:custGeom>
            <a:avLst/>
            <a:gdLst>
              <a:gd name="T0" fmla="*/ 0 w 333"/>
              <a:gd name="T1" fmla="*/ 9664123 h 110"/>
              <a:gd name="T2" fmla="*/ 12512484 w 333"/>
              <a:gd name="T3" fmla="*/ 12663055 h 110"/>
              <a:gd name="T4" fmla="*/ 4341293 w 333"/>
              <a:gd name="T5" fmla="*/ 16995486 h 110"/>
              <a:gd name="T6" fmla="*/ 7660808 w 333"/>
              <a:gd name="T7" fmla="*/ 20328082 h 110"/>
              <a:gd name="T8" fmla="*/ 39070120 w 333"/>
              <a:gd name="T9" fmla="*/ 19994418 h 110"/>
              <a:gd name="T10" fmla="*/ 19407211 w 333"/>
              <a:gd name="T11" fmla="*/ 25326686 h 110"/>
              <a:gd name="T12" fmla="*/ 50560826 w 333"/>
              <a:gd name="T13" fmla="*/ 36656818 h 110"/>
              <a:gd name="T14" fmla="*/ 71500199 w 333"/>
              <a:gd name="T15" fmla="*/ 29658541 h 110"/>
              <a:gd name="T16" fmla="*/ 85034461 w 333"/>
              <a:gd name="T17" fmla="*/ 16995486 h 110"/>
              <a:gd name="T18" fmla="*/ 81204057 w 333"/>
              <a:gd name="T19" fmla="*/ 10997045 h 110"/>
              <a:gd name="T20" fmla="*/ 61285957 w 333"/>
              <a:gd name="T21" fmla="*/ 11330132 h 110"/>
              <a:gd name="T22" fmla="*/ 64605977 w 333"/>
              <a:gd name="T23" fmla="*/ 4332432 h 110"/>
              <a:gd name="T24" fmla="*/ 48262584 w 333"/>
              <a:gd name="T25" fmla="*/ 11330132 h 110"/>
              <a:gd name="T26" fmla="*/ 45964342 w 333"/>
              <a:gd name="T27" fmla="*/ 0 h 110"/>
              <a:gd name="T28" fmla="*/ 41878746 w 333"/>
              <a:gd name="T29" fmla="*/ 14662727 h 110"/>
              <a:gd name="T30" fmla="*/ 19407211 w 333"/>
              <a:gd name="T31" fmla="*/ 0 h 110"/>
              <a:gd name="T32" fmla="*/ 19918100 w 333"/>
              <a:gd name="T33" fmla="*/ 8997373 h 110"/>
              <a:gd name="T34" fmla="*/ 13278565 w 333"/>
              <a:gd name="T35" fmla="*/ 4332432 h 110"/>
              <a:gd name="T36" fmla="*/ 16087696 w 333"/>
              <a:gd name="T37" fmla="*/ 12996718 h 110"/>
              <a:gd name="T38" fmla="*/ 0 w 333"/>
              <a:gd name="T39" fmla="*/ 9664123 h 1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3" h="110">
                <a:moveTo>
                  <a:pt x="0" y="29"/>
                </a:moveTo>
                <a:lnTo>
                  <a:pt x="49" y="38"/>
                </a:lnTo>
                <a:lnTo>
                  <a:pt x="17" y="51"/>
                </a:lnTo>
                <a:lnTo>
                  <a:pt x="30" y="61"/>
                </a:lnTo>
                <a:lnTo>
                  <a:pt x="153" y="60"/>
                </a:lnTo>
                <a:lnTo>
                  <a:pt x="76" y="76"/>
                </a:lnTo>
                <a:lnTo>
                  <a:pt x="198" y="110"/>
                </a:lnTo>
                <a:lnTo>
                  <a:pt x="280" y="89"/>
                </a:lnTo>
                <a:lnTo>
                  <a:pt x="333" y="51"/>
                </a:lnTo>
                <a:lnTo>
                  <a:pt x="318" y="33"/>
                </a:lnTo>
                <a:lnTo>
                  <a:pt x="240" y="34"/>
                </a:lnTo>
                <a:lnTo>
                  <a:pt x="253" y="13"/>
                </a:lnTo>
                <a:lnTo>
                  <a:pt x="189" y="34"/>
                </a:lnTo>
                <a:lnTo>
                  <a:pt x="180" y="0"/>
                </a:lnTo>
                <a:lnTo>
                  <a:pt x="164" y="44"/>
                </a:lnTo>
                <a:lnTo>
                  <a:pt x="76" y="0"/>
                </a:lnTo>
                <a:lnTo>
                  <a:pt x="78" y="27"/>
                </a:lnTo>
                <a:lnTo>
                  <a:pt x="52" y="13"/>
                </a:lnTo>
                <a:lnTo>
                  <a:pt x="63" y="39"/>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4" name="Freeform 280"/>
          <p:cNvSpPr>
            <a:spLocks noChangeAspect="1"/>
          </p:cNvSpPr>
          <p:nvPr/>
        </p:nvSpPr>
        <p:spPr bwMode="auto">
          <a:xfrm>
            <a:off x="7778582" y="1460553"/>
            <a:ext cx="97842" cy="59162"/>
          </a:xfrm>
          <a:custGeom>
            <a:avLst/>
            <a:gdLst>
              <a:gd name="T0" fmla="*/ 0 w 143"/>
              <a:gd name="T1" fmla="*/ 19263217 h 71"/>
              <a:gd name="T2" fmla="*/ 2734299 w 143"/>
              <a:gd name="T3" fmla="*/ 6759217 h 71"/>
              <a:gd name="T4" fmla="*/ 16178571 w 143"/>
              <a:gd name="T5" fmla="*/ 0 h 71"/>
              <a:gd name="T6" fmla="*/ 18457472 w 143"/>
              <a:gd name="T7" fmla="*/ 6759217 h 71"/>
              <a:gd name="T8" fmla="*/ 32585319 w 143"/>
              <a:gd name="T9" fmla="*/ 12504581 h 71"/>
              <a:gd name="T10" fmla="*/ 12760698 w 143"/>
              <a:gd name="T11" fmla="*/ 23994727 h 71"/>
              <a:gd name="T12" fmla="*/ 16178571 w 143"/>
              <a:gd name="T13" fmla="*/ 17911606 h 71"/>
              <a:gd name="T14" fmla="*/ 0 w 143"/>
              <a:gd name="T15" fmla="*/ 19263217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71">
                <a:moveTo>
                  <a:pt x="0" y="57"/>
                </a:moveTo>
                <a:lnTo>
                  <a:pt x="12" y="20"/>
                </a:lnTo>
                <a:lnTo>
                  <a:pt x="71" y="0"/>
                </a:lnTo>
                <a:lnTo>
                  <a:pt x="81" y="20"/>
                </a:lnTo>
                <a:lnTo>
                  <a:pt x="143" y="37"/>
                </a:lnTo>
                <a:lnTo>
                  <a:pt x="56" y="71"/>
                </a:lnTo>
                <a:lnTo>
                  <a:pt x="71" y="53"/>
                </a:lnTo>
                <a:lnTo>
                  <a:pt x="0" y="5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5" name="Freeform 281"/>
          <p:cNvSpPr>
            <a:spLocks noChangeAspect="1"/>
          </p:cNvSpPr>
          <p:nvPr/>
        </p:nvSpPr>
        <p:spPr bwMode="auto">
          <a:xfrm>
            <a:off x="7535112" y="1952043"/>
            <a:ext cx="323110" cy="587058"/>
          </a:xfrm>
          <a:custGeom>
            <a:avLst/>
            <a:gdLst>
              <a:gd name="T0" fmla="*/ 0 w 445"/>
              <a:gd name="T1" fmla="*/ 172032675 h 733"/>
              <a:gd name="T2" fmla="*/ 4618933 w 445"/>
              <a:gd name="T3" fmla="*/ 198258886 h 733"/>
              <a:gd name="T4" fmla="*/ 14627296 w 445"/>
              <a:gd name="T5" fmla="*/ 210747850 h 733"/>
              <a:gd name="T6" fmla="*/ 13344147 w 445"/>
              <a:gd name="T7" fmla="*/ 228856317 h 733"/>
              <a:gd name="T8" fmla="*/ 41315083 w 445"/>
              <a:gd name="T9" fmla="*/ 216679703 h 733"/>
              <a:gd name="T10" fmla="*/ 48500315 w 445"/>
              <a:gd name="T11" fmla="*/ 180462209 h 733"/>
              <a:gd name="T12" fmla="*/ 43368224 w 445"/>
              <a:gd name="T13" fmla="*/ 179213369 h 733"/>
              <a:gd name="T14" fmla="*/ 63897603 w 445"/>
              <a:gd name="T15" fmla="*/ 167973804 h 733"/>
              <a:gd name="T16" fmla="*/ 44138215 w 445"/>
              <a:gd name="T17" fmla="*/ 165476123 h 733"/>
              <a:gd name="T18" fmla="*/ 59278163 w 445"/>
              <a:gd name="T19" fmla="*/ 167973804 h 733"/>
              <a:gd name="T20" fmla="*/ 67490219 w 445"/>
              <a:gd name="T21" fmla="*/ 158607220 h 733"/>
              <a:gd name="T22" fmla="*/ 55172389 w 445"/>
              <a:gd name="T23" fmla="*/ 147054747 h 733"/>
              <a:gd name="T24" fmla="*/ 43881382 w 445"/>
              <a:gd name="T25" fmla="*/ 155172490 h 733"/>
              <a:gd name="T26" fmla="*/ 53119755 w 445"/>
              <a:gd name="T27" fmla="*/ 147991796 h 733"/>
              <a:gd name="T28" fmla="*/ 53376081 w 445"/>
              <a:gd name="T29" fmla="*/ 114896683 h 733"/>
              <a:gd name="T30" fmla="*/ 91868539 w 445"/>
              <a:gd name="T31" fmla="*/ 83674552 h 733"/>
              <a:gd name="T32" fmla="*/ 89045914 w 445"/>
              <a:gd name="T33" fmla="*/ 76805650 h 733"/>
              <a:gd name="T34" fmla="*/ 95717988 w 445"/>
              <a:gd name="T35" fmla="*/ 61194863 h 733"/>
              <a:gd name="T36" fmla="*/ 114194226 w 445"/>
              <a:gd name="T37" fmla="*/ 56199501 h 733"/>
              <a:gd name="T38" fmla="*/ 109575293 w 445"/>
              <a:gd name="T39" fmla="*/ 19045517 h 733"/>
              <a:gd name="T40" fmla="*/ 83400158 w 445"/>
              <a:gd name="T41" fmla="*/ 0 h 733"/>
              <a:gd name="T42" fmla="*/ 79294384 w 445"/>
              <a:gd name="T43" fmla="*/ 0 h 733"/>
              <a:gd name="T44" fmla="*/ 79037551 w 445"/>
              <a:gd name="T45" fmla="*/ 12176614 h 733"/>
              <a:gd name="T46" fmla="*/ 62614453 w 445"/>
              <a:gd name="T47" fmla="*/ 9990724 h 733"/>
              <a:gd name="T48" fmla="*/ 59278163 w 445"/>
              <a:gd name="T49" fmla="*/ 19045517 h 733"/>
              <a:gd name="T50" fmla="*/ 48243989 w 445"/>
              <a:gd name="T51" fmla="*/ 21855548 h 733"/>
              <a:gd name="T52" fmla="*/ 45164532 w 445"/>
              <a:gd name="T53" fmla="*/ 36841634 h 733"/>
              <a:gd name="T54" fmla="*/ 29510919 w 445"/>
              <a:gd name="T55" fmla="*/ 54638311 h 733"/>
              <a:gd name="T56" fmla="*/ 22325687 w 445"/>
              <a:gd name="T57" fmla="*/ 78991540 h 733"/>
              <a:gd name="T58" fmla="*/ 25661470 w 445"/>
              <a:gd name="T59" fmla="*/ 88982264 h 733"/>
              <a:gd name="T60" fmla="*/ 8981540 w 445"/>
              <a:gd name="T61" fmla="*/ 96787657 h 733"/>
              <a:gd name="T62" fmla="*/ 8468381 w 445"/>
              <a:gd name="T63" fmla="*/ 128633930 h 733"/>
              <a:gd name="T64" fmla="*/ 13087314 w 445"/>
              <a:gd name="T65" fmla="*/ 135190482 h 733"/>
              <a:gd name="T66" fmla="*/ 8468381 w 445"/>
              <a:gd name="T67" fmla="*/ 141747035 h 733"/>
              <a:gd name="T68" fmla="*/ 10264689 w 445"/>
              <a:gd name="T69" fmla="*/ 155797189 h 733"/>
              <a:gd name="T70" fmla="*/ 0 w 445"/>
              <a:gd name="T71" fmla="*/ 172032675 h 7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5" h="733">
                <a:moveTo>
                  <a:pt x="0" y="551"/>
                </a:moveTo>
                <a:lnTo>
                  <a:pt x="18" y="635"/>
                </a:lnTo>
                <a:lnTo>
                  <a:pt x="57" y="675"/>
                </a:lnTo>
                <a:lnTo>
                  <a:pt x="52" y="733"/>
                </a:lnTo>
                <a:lnTo>
                  <a:pt x="161" y="694"/>
                </a:lnTo>
                <a:lnTo>
                  <a:pt x="189" y="578"/>
                </a:lnTo>
                <a:lnTo>
                  <a:pt x="169" y="574"/>
                </a:lnTo>
                <a:lnTo>
                  <a:pt x="249" y="538"/>
                </a:lnTo>
                <a:lnTo>
                  <a:pt x="172" y="530"/>
                </a:lnTo>
                <a:lnTo>
                  <a:pt x="231" y="538"/>
                </a:lnTo>
                <a:lnTo>
                  <a:pt x="263" y="508"/>
                </a:lnTo>
                <a:lnTo>
                  <a:pt x="215" y="471"/>
                </a:lnTo>
                <a:lnTo>
                  <a:pt x="171" y="497"/>
                </a:lnTo>
                <a:lnTo>
                  <a:pt x="207" y="474"/>
                </a:lnTo>
                <a:lnTo>
                  <a:pt x="208" y="368"/>
                </a:lnTo>
                <a:lnTo>
                  <a:pt x="358" y="268"/>
                </a:lnTo>
                <a:lnTo>
                  <a:pt x="347" y="246"/>
                </a:lnTo>
                <a:lnTo>
                  <a:pt x="373" y="196"/>
                </a:lnTo>
                <a:lnTo>
                  <a:pt x="445" y="180"/>
                </a:lnTo>
                <a:lnTo>
                  <a:pt x="427" y="61"/>
                </a:lnTo>
                <a:lnTo>
                  <a:pt x="325" y="0"/>
                </a:lnTo>
                <a:lnTo>
                  <a:pt x="309" y="0"/>
                </a:lnTo>
                <a:lnTo>
                  <a:pt x="308" y="39"/>
                </a:lnTo>
                <a:lnTo>
                  <a:pt x="244" y="32"/>
                </a:lnTo>
                <a:lnTo>
                  <a:pt x="231" y="61"/>
                </a:lnTo>
                <a:lnTo>
                  <a:pt x="188" y="70"/>
                </a:lnTo>
                <a:lnTo>
                  <a:pt x="176" y="118"/>
                </a:lnTo>
                <a:lnTo>
                  <a:pt x="115" y="175"/>
                </a:lnTo>
                <a:lnTo>
                  <a:pt x="87" y="253"/>
                </a:lnTo>
                <a:lnTo>
                  <a:pt x="100" y="285"/>
                </a:lnTo>
                <a:lnTo>
                  <a:pt x="35" y="310"/>
                </a:lnTo>
                <a:lnTo>
                  <a:pt x="33" y="412"/>
                </a:lnTo>
                <a:lnTo>
                  <a:pt x="51" y="433"/>
                </a:lnTo>
                <a:lnTo>
                  <a:pt x="33" y="454"/>
                </a:lnTo>
                <a:lnTo>
                  <a:pt x="40" y="499"/>
                </a:lnTo>
                <a:lnTo>
                  <a:pt x="0" y="5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6" name="Freeform 282"/>
          <p:cNvSpPr>
            <a:spLocks noChangeAspect="1"/>
          </p:cNvSpPr>
          <p:nvPr/>
        </p:nvSpPr>
        <p:spPr bwMode="auto">
          <a:xfrm>
            <a:off x="8138098" y="3169391"/>
            <a:ext cx="177481" cy="150177"/>
          </a:xfrm>
          <a:custGeom>
            <a:avLst/>
            <a:gdLst>
              <a:gd name="T0" fmla="*/ 0 w 247"/>
              <a:gd name="T1" fmla="*/ 53781174 h 189"/>
              <a:gd name="T2" fmla="*/ 1256799 w 247"/>
              <a:gd name="T3" fmla="*/ 47634928 h 189"/>
              <a:gd name="T4" fmla="*/ 10304045 w 247"/>
              <a:gd name="T5" fmla="*/ 35341883 h 189"/>
              <a:gd name="T6" fmla="*/ 5026192 w 247"/>
              <a:gd name="T7" fmla="*/ 29809873 h 189"/>
              <a:gd name="T8" fmla="*/ 4775033 w 247"/>
              <a:gd name="T9" fmla="*/ 14751655 h 189"/>
              <a:gd name="T10" fmla="*/ 10304045 w 247"/>
              <a:gd name="T11" fmla="*/ 3073400 h 189"/>
              <a:gd name="T12" fmla="*/ 62075428 w 247"/>
              <a:gd name="T13" fmla="*/ 0 h 189"/>
              <a:gd name="T14" fmla="*/ 52525362 w 247"/>
              <a:gd name="T15" fmla="*/ 8604855 h 189"/>
              <a:gd name="T16" fmla="*/ 49258287 w 247"/>
              <a:gd name="T17" fmla="*/ 31961364 h 189"/>
              <a:gd name="T18" fmla="*/ 28147378 w 247"/>
              <a:gd name="T19" fmla="*/ 45790556 h 189"/>
              <a:gd name="T20" fmla="*/ 9298907 w 247"/>
              <a:gd name="T21" fmla="*/ 58083601 h 189"/>
              <a:gd name="T22" fmla="*/ 0 w 247"/>
              <a:gd name="T23" fmla="*/ 53781174 h 1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7" h="189">
                <a:moveTo>
                  <a:pt x="0" y="175"/>
                </a:moveTo>
                <a:lnTo>
                  <a:pt x="5" y="155"/>
                </a:lnTo>
                <a:lnTo>
                  <a:pt x="41" y="115"/>
                </a:lnTo>
                <a:lnTo>
                  <a:pt x="20" y="97"/>
                </a:lnTo>
                <a:lnTo>
                  <a:pt x="19" y="48"/>
                </a:lnTo>
                <a:lnTo>
                  <a:pt x="41" y="10"/>
                </a:lnTo>
                <a:lnTo>
                  <a:pt x="247" y="0"/>
                </a:lnTo>
                <a:lnTo>
                  <a:pt x="209" y="28"/>
                </a:lnTo>
                <a:lnTo>
                  <a:pt x="196" y="104"/>
                </a:lnTo>
                <a:lnTo>
                  <a:pt x="112" y="149"/>
                </a:lnTo>
                <a:lnTo>
                  <a:pt x="37" y="189"/>
                </a:lnTo>
                <a:lnTo>
                  <a:pt x="0" y="17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7" name="Freeform 283"/>
          <p:cNvSpPr>
            <a:spLocks noChangeAspect="1"/>
          </p:cNvSpPr>
          <p:nvPr/>
        </p:nvSpPr>
        <p:spPr bwMode="auto">
          <a:xfrm>
            <a:off x="9687655" y="3663157"/>
            <a:ext cx="200236" cy="423227"/>
          </a:xfrm>
          <a:custGeom>
            <a:avLst/>
            <a:gdLst>
              <a:gd name="T0" fmla="*/ 0 w 275"/>
              <a:gd name="T1" fmla="*/ 26171189 h 529"/>
              <a:gd name="T2" fmla="*/ 4903216 w 275"/>
              <a:gd name="T3" fmla="*/ 13397336 h 529"/>
              <a:gd name="T4" fmla="*/ 23999952 w 275"/>
              <a:gd name="T5" fmla="*/ 0 h 529"/>
              <a:gd name="T6" fmla="*/ 32516064 w 275"/>
              <a:gd name="T7" fmla="*/ 12773853 h 529"/>
              <a:gd name="T8" fmla="*/ 29935424 w 275"/>
              <a:gd name="T9" fmla="*/ 34894919 h 529"/>
              <a:gd name="T10" fmla="*/ 52645056 w 275"/>
              <a:gd name="T11" fmla="*/ 24924782 h 529"/>
              <a:gd name="T12" fmla="*/ 62451488 w 275"/>
              <a:gd name="T13" fmla="*/ 34894919 h 529"/>
              <a:gd name="T14" fmla="*/ 70967600 w 275"/>
              <a:gd name="T15" fmla="*/ 56703964 h 529"/>
              <a:gd name="T16" fmla="*/ 67870832 w 275"/>
              <a:gd name="T17" fmla="*/ 70412761 h 529"/>
              <a:gd name="T18" fmla="*/ 50580544 w 275"/>
              <a:gd name="T19" fmla="*/ 69477817 h 529"/>
              <a:gd name="T20" fmla="*/ 44387008 w 275"/>
              <a:gd name="T21" fmla="*/ 76020754 h 529"/>
              <a:gd name="T22" fmla="*/ 47741840 w 275"/>
              <a:gd name="T23" fmla="*/ 99076205 h 529"/>
              <a:gd name="T24" fmla="*/ 24516080 w 275"/>
              <a:gd name="T25" fmla="*/ 79136491 h 529"/>
              <a:gd name="T26" fmla="*/ 14709648 w 275"/>
              <a:gd name="T27" fmla="*/ 114654334 h 529"/>
              <a:gd name="T28" fmla="*/ 25806400 w 275"/>
              <a:gd name="T29" fmla="*/ 147056439 h 529"/>
              <a:gd name="T30" fmla="*/ 41548304 w 275"/>
              <a:gd name="T31" fmla="*/ 158895906 h 529"/>
              <a:gd name="T32" fmla="*/ 33290256 w 275"/>
              <a:gd name="T33" fmla="*/ 164815360 h 529"/>
              <a:gd name="T34" fmla="*/ 31225744 w 275"/>
              <a:gd name="T35" fmla="*/ 155468707 h 529"/>
              <a:gd name="T36" fmla="*/ 24516080 w 275"/>
              <a:gd name="T37" fmla="*/ 155468707 h 529"/>
              <a:gd name="T38" fmla="*/ 6709664 w 275"/>
              <a:gd name="T39" fmla="*/ 137086303 h 529"/>
              <a:gd name="T40" fmla="*/ 9806432 w 275"/>
              <a:gd name="T41" fmla="*/ 116212202 h 529"/>
              <a:gd name="T42" fmla="*/ 18838672 w 275"/>
              <a:gd name="T43" fmla="*/ 96583392 h 529"/>
              <a:gd name="T44" fmla="*/ 6193536 w 275"/>
              <a:gd name="T45" fmla="*/ 64804769 h 529"/>
              <a:gd name="T46" fmla="*/ 10322560 w 275"/>
              <a:gd name="T47" fmla="*/ 50472489 h 529"/>
              <a:gd name="T48" fmla="*/ 0 w 275"/>
              <a:gd name="T49" fmla="*/ 26171189 h 5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5" h="529">
                <a:moveTo>
                  <a:pt x="0" y="84"/>
                </a:moveTo>
                <a:lnTo>
                  <a:pt x="19" y="43"/>
                </a:lnTo>
                <a:lnTo>
                  <a:pt x="93" y="0"/>
                </a:lnTo>
                <a:lnTo>
                  <a:pt x="126" y="41"/>
                </a:lnTo>
                <a:lnTo>
                  <a:pt x="116" y="112"/>
                </a:lnTo>
                <a:lnTo>
                  <a:pt x="204" y="80"/>
                </a:lnTo>
                <a:lnTo>
                  <a:pt x="242" y="112"/>
                </a:lnTo>
                <a:lnTo>
                  <a:pt x="275" y="182"/>
                </a:lnTo>
                <a:lnTo>
                  <a:pt x="263" y="226"/>
                </a:lnTo>
                <a:lnTo>
                  <a:pt x="196" y="223"/>
                </a:lnTo>
                <a:lnTo>
                  <a:pt x="172" y="244"/>
                </a:lnTo>
                <a:lnTo>
                  <a:pt x="185" y="318"/>
                </a:lnTo>
                <a:lnTo>
                  <a:pt x="95" y="254"/>
                </a:lnTo>
                <a:lnTo>
                  <a:pt x="57" y="368"/>
                </a:lnTo>
                <a:lnTo>
                  <a:pt x="100" y="472"/>
                </a:lnTo>
                <a:lnTo>
                  <a:pt x="161" y="510"/>
                </a:lnTo>
                <a:lnTo>
                  <a:pt x="129" y="529"/>
                </a:lnTo>
                <a:lnTo>
                  <a:pt x="121" y="499"/>
                </a:lnTo>
                <a:lnTo>
                  <a:pt x="95" y="499"/>
                </a:lnTo>
                <a:lnTo>
                  <a:pt x="26" y="440"/>
                </a:lnTo>
                <a:lnTo>
                  <a:pt x="38" y="373"/>
                </a:lnTo>
                <a:lnTo>
                  <a:pt x="73" y="310"/>
                </a:lnTo>
                <a:lnTo>
                  <a:pt x="24" y="208"/>
                </a:lnTo>
                <a:lnTo>
                  <a:pt x="40" y="162"/>
                </a:lnTo>
                <a:lnTo>
                  <a:pt x="0" y="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8" name="Freeform 285"/>
          <p:cNvSpPr>
            <a:spLocks noChangeAspect="1"/>
          </p:cNvSpPr>
          <p:nvPr/>
        </p:nvSpPr>
        <p:spPr bwMode="auto">
          <a:xfrm>
            <a:off x="8527193" y="3506153"/>
            <a:ext cx="131975" cy="100117"/>
          </a:xfrm>
          <a:custGeom>
            <a:avLst/>
            <a:gdLst>
              <a:gd name="T0" fmla="*/ 0 w 181"/>
              <a:gd name="T1" fmla="*/ 17769502 h 124"/>
              <a:gd name="T2" fmla="*/ 2587765 w 181"/>
              <a:gd name="T3" fmla="*/ 17135219 h 124"/>
              <a:gd name="T4" fmla="*/ 6469668 w 181"/>
              <a:gd name="T5" fmla="*/ 23163725 h 124"/>
              <a:gd name="T6" fmla="*/ 26395512 w 181"/>
              <a:gd name="T7" fmla="*/ 22846583 h 124"/>
              <a:gd name="T8" fmla="*/ 44509869 w 181"/>
              <a:gd name="T9" fmla="*/ 0 h 124"/>
              <a:gd name="T10" fmla="*/ 46838705 w 181"/>
              <a:gd name="T11" fmla="*/ 13961550 h 124"/>
              <a:gd name="T12" fmla="*/ 41663174 w 181"/>
              <a:gd name="T13" fmla="*/ 14279255 h 124"/>
              <a:gd name="T14" fmla="*/ 44509869 w 181"/>
              <a:gd name="T15" fmla="*/ 22846583 h 124"/>
              <a:gd name="T16" fmla="*/ 37004993 w 181"/>
              <a:gd name="T17" fmla="*/ 39346956 h 124"/>
              <a:gd name="T18" fmla="*/ 8539575 w 181"/>
              <a:gd name="T19" fmla="*/ 35221863 h 124"/>
              <a:gd name="T20" fmla="*/ 0 w 181"/>
              <a:gd name="T21" fmla="*/ 17769502 h 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1" h="124">
                <a:moveTo>
                  <a:pt x="0" y="56"/>
                </a:moveTo>
                <a:lnTo>
                  <a:pt x="10" y="54"/>
                </a:lnTo>
                <a:lnTo>
                  <a:pt x="25" y="73"/>
                </a:lnTo>
                <a:lnTo>
                  <a:pt x="102" y="72"/>
                </a:lnTo>
                <a:lnTo>
                  <a:pt x="172" y="0"/>
                </a:lnTo>
                <a:lnTo>
                  <a:pt x="181" y="44"/>
                </a:lnTo>
                <a:lnTo>
                  <a:pt x="161" y="45"/>
                </a:lnTo>
                <a:lnTo>
                  <a:pt x="172" y="72"/>
                </a:lnTo>
                <a:lnTo>
                  <a:pt x="143" y="124"/>
                </a:lnTo>
                <a:lnTo>
                  <a:pt x="33" y="111"/>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9" name="Freeform 286"/>
          <p:cNvSpPr>
            <a:spLocks noChangeAspect="1"/>
          </p:cNvSpPr>
          <p:nvPr/>
        </p:nvSpPr>
        <p:spPr bwMode="auto">
          <a:xfrm>
            <a:off x="7439545" y="3173942"/>
            <a:ext cx="102394" cy="209339"/>
          </a:xfrm>
          <a:custGeom>
            <a:avLst/>
            <a:gdLst>
              <a:gd name="T0" fmla="*/ 0 w 137"/>
              <a:gd name="T1" fmla="*/ 38201868 h 261"/>
              <a:gd name="T2" fmla="*/ 8156968 w 137"/>
              <a:gd name="T3" fmla="*/ 30686728 h 261"/>
              <a:gd name="T4" fmla="*/ 12235713 w 137"/>
              <a:gd name="T5" fmla="*/ 939532 h 261"/>
              <a:gd name="T6" fmla="*/ 34803864 w 137"/>
              <a:gd name="T7" fmla="*/ 0 h 261"/>
              <a:gd name="T8" fmla="*/ 29094038 w 137"/>
              <a:gd name="T9" fmla="*/ 10020373 h 261"/>
              <a:gd name="T10" fmla="*/ 35891598 w 137"/>
              <a:gd name="T11" fmla="*/ 22545420 h 261"/>
              <a:gd name="T12" fmla="*/ 22568151 w 137"/>
              <a:gd name="T13" fmla="*/ 38201868 h 261"/>
              <a:gd name="T14" fmla="*/ 37251006 w 137"/>
              <a:gd name="T15" fmla="*/ 47908877 h 261"/>
              <a:gd name="T16" fmla="*/ 18489406 w 137"/>
              <a:gd name="T17" fmla="*/ 81726446 h 261"/>
              <a:gd name="T18" fmla="*/ 15770590 w 137"/>
              <a:gd name="T19" fmla="*/ 60120559 h 261"/>
              <a:gd name="T20" fmla="*/ 0 w 137"/>
              <a:gd name="T21" fmla="*/ 38201868 h 2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7" h="261">
                <a:moveTo>
                  <a:pt x="0" y="122"/>
                </a:moveTo>
                <a:lnTo>
                  <a:pt x="30" y="98"/>
                </a:lnTo>
                <a:lnTo>
                  <a:pt x="45" y="3"/>
                </a:lnTo>
                <a:lnTo>
                  <a:pt x="128" y="0"/>
                </a:lnTo>
                <a:lnTo>
                  <a:pt x="107" y="32"/>
                </a:lnTo>
                <a:lnTo>
                  <a:pt x="132" y="72"/>
                </a:lnTo>
                <a:lnTo>
                  <a:pt x="83" y="122"/>
                </a:lnTo>
                <a:lnTo>
                  <a:pt x="137" y="153"/>
                </a:lnTo>
                <a:lnTo>
                  <a:pt x="68" y="261"/>
                </a:lnTo>
                <a:lnTo>
                  <a:pt x="58" y="192"/>
                </a:lnTo>
                <a:lnTo>
                  <a:pt x="0"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0" name="Freeform 298"/>
          <p:cNvSpPr>
            <a:spLocks noChangeAspect="1"/>
          </p:cNvSpPr>
          <p:nvPr/>
        </p:nvSpPr>
        <p:spPr bwMode="auto">
          <a:xfrm>
            <a:off x="9803701" y="3592620"/>
            <a:ext cx="177481" cy="414127"/>
          </a:xfrm>
          <a:custGeom>
            <a:avLst/>
            <a:gdLst>
              <a:gd name="T0" fmla="*/ 0 w 242"/>
              <a:gd name="T1" fmla="*/ 8120078 h 517"/>
              <a:gd name="T2" fmla="*/ 9425027 w 242"/>
              <a:gd name="T3" fmla="*/ 25297424 h 517"/>
              <a:gd name="T4" fmla="*/ 21730264 w 242"/>
              <a:gd name="T5" fmla="*/ 31856077 h 517"/>
              <a:gd name="T6" fmla="*/ 15708378 w 242"/>
              <a:gd name="T7" fmla="*/ 44348590 h 517"/>
              <a:gd name="T8" fmla="*/ 37700619 w 242"/>
              <a:gd name="T9" fmla="*/ 65897813 h 517"/>
              <a:gd name="T10" fmla="*/ 47649600 w 242"/>
              <a:gd name="T11" fmla="*/ 94942879 h 517"/>
              <a:gd name="T12" fmla="*/ 48696484 w 242"/>
              <a:gd name="T13" fmla="*/ 119615509 h 517"/>
              <a:gd name="T14" fmla="*/ 21468287 w 242"/>
              <a:gd name="T15" fmla="*/ 141477687 h 517"/>
              <a:gd name="T16" fmla="*/ 25919336 w 242"/>
              <a:gd name="T17" fmla="*/ 161465485 h 517"/>
              <a:gd name="T18" fmla="*/ 34558943 w 242"/>
              <a:gd name="T19" fmla="*/ 147099150 h 517"/>
              <a:gd name="T20" fmla="*/ 39271457 w 242"/>
              <a:gd name="T21" fmla="*/ 150846792 h 517"/>
              <a:gd name="T22" fmla="*/ 41627714 w 242"/>
              <a:gd name="T23" fmla="*/ 142101921 h 517"/>
              <a:gd name="T24" fmla="*/ 63357978 w 242"/>
              <a:gd name="T25" fmla="*/ 127423190 h 517"/>
              <a:gd name="T26" fmla="*/ 60216302 w 242"/>
              <a:gd name="T27" fmla="*/ 86822801 h 517"/>
              <a:gd name="T28" fmla="*/ 31155291 w 242"/>
              <a:gd name="T29" fmla="*/ 49345260 h 517"/>
              <a:gd name="T30" fmla="*/ 34296967 w 242"/>
              <a:gd name="T31" fmla="*/ 37165144 h 517"/>
              <a:gd name="T32" fmla="*/ 51838159 w 242"/>
              <a:gd name="T33" fmla="*/ 18738770 h 517"/>
              <a:gd name="T34" fmla="*/ 26966220 w 242"/>
              <a:gd name="T35" fmla="*/ 0 h 517"/>
              <a:gd name="T36" fmla="*/ 0 w 242"/>
              <a:gd name="T37" fmla="*/ 8120078 h 5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2" h="517">
                <a:moveTo>
                  <a:pt x="0" y="26"/>
                </a:moveTo>
                <a:lnTo>
                  <a:pt x="36" y="81"/>
                </a:lnTo>
                <a:lnTo>
                  <a:pt x="83" y="102"/>
                </a:lnTo>
                <a:lnTo>
                  <a:pt x="60" y="142"/>
                </a:lnTo>
                <a:lnTo>
                  <a:pt x="144" y="211"/>
                </a:lnTo>
                <a:lnTo>
                  <a:pt x="182" y="304"/>
                </a:lnTo>
                <a:lnTo>
                  <a:pt x="186" y="383"/>
                </a:lnTo>
                <a:lnTo>
                  <a:pt x="82" y="453"/>
                </a:lnTo>
                <a:lnTo>
                  <a:pt x="99" y="517"/>
                </a:lnTo>
                <a:lnTo>
                  <a:pt x="132" y="471"/>
                </a:lnTo>
                <a:lnTo>
                  <a:pt x="150" y="483"/>
                </a:lnTo>
                <a:lnTo>
                  <a:pt x="159" y="455"/>
                </a:lnTo>
                <a:lnTo>
                  <a:pt x="242" y="408"/>
                </a:lnTo>
                <a:lnTo>
                  <a:pt x="230" y="278"/>
                </a:lnTo>
                <a:lnTo>
                  <a:pt x="119" y="158"/>
                </a:lnTo>
                <a:lnTo>
                  <a:pt x="131" y="119"/>
                </a:lnTo>
                <a:lnTo>
                  <a:pt x="198" y="60"/>
                </a:lnTo>
                <a:lnTo>
                  <a:pt x="103" y="0"/>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1" name="Freeform 299"/>
          <p:cNvSpPr>
            <a:spLocks noChangeAspect="1"/>
          </p:cNvSpPr>
          <p:nvPr/>
        </p:nvSpPr>
        <p:spPr bwMode="auto">
          <a:xfrm>
            <a:off x="8340609" y="3710941"/>
            <a:ext cx="236643" cy="179757"/>
          </a:xfrm>
          <a:custGeom>
            <a:avLst/>
            <a:gdLst>
              <a:gd name="T0" fmla="*/ 0 w 334"/>
              <a:gd name="T1" fmla="*/ 70215044 h 224"/>
              <a:gd name="T2" fmla="*/ 21502051 w 334"/>
              <a:gd name="T3" fmla="*/ 54855433 h 224"/>
              <a:gd name="T4" fmla="*/ 17592542 w 334"/>
              <a:gd name="T5" fmla="*/ 47018862 h 224"/>
              <a:gd name="T6" fmla="*/ 23945926 w 334"/>
              <a:gd name="T7" fmla="*/ 37928732 h 224"/>
              <a:gd name="T8" fmla="*/ 45692166 w 334"/>
              <a:gd name="T9" fmla="*/ 7523040 h 224"/>
              <a:gd name="T10" fmla="*/ 72814537 w 334"/>
              <a:gd name="T11" fmla="*/ 0 h 224"/>
              <a:gd name="T12" fmla="*/ 81610808 w 334"/>
              <a:gd name="T13" fmla="*/ 27270951 h 224"/>
              <a:gd name="T14" fmla="*/ 74769045 w 334"/>
              <a:gd name="T15" fmla="*/ 37928732 h 224"/>
              <a:gd name="T16" fmla="*/ 43737659 w 334"/>
              <a:gd name="T17" fmla="*/ 56736053 h 224"/>
              <a:gd name="T18" fmla="*/ 0 w 334"/>
              <a:gd name="T19" fmla="*/ 70215044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4" h="224">
                <a:moveTo>
                  <a:pt x="0" y="224"/>
                </a:moveTo>
                <a:lnTo>
                  <a:pt x="88" y="175"/>
                </a:lnTo>
                <a:lnTo>
                  <a:pt x="72" y="150"/>
                </a:lnTo>
                <a:lnTo>
                  <a:pt x="98" y="121"/>
                </a:lnTo>
                <a:lnTo>
                  <a:pt x="187" y="24"/>
                </a:lnTo>
                <a:lnTo>
                  <a:pt x="298" y="0"/>
                </a:lnTo>
                <a:lnTo>
                  <a:pt x="334" y="87"/>
                </a:lnTo>
                <a:lnTo>
                  <a:pt x="306" y="121"/>
                </a:lnTo>
                <a:lnTo>
                  <a:pt x="179" y="181"/>
                </a:lnTo>
                <a:lnTo>
                  <a:pt x="0"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2" name="Freeform 300"/>
          <p:cNvSpPr>
            <a:spLocks noChangeAspect="1"/>
          </p:cNvSpPr>
          <p:nvPr/>
        </p:nvSpPr>
        <p:spPr bwMode="auto">
          <a:xfrm>
            <a:off x="8315580" y="3758724"/>
            <a:ext cx="95568" cy="131975"/>
          </a:xfrm>
          <a:custGeom>
            <a:avLst/>
            <a:gdLst>
              <a:gd name="T0" fmla="*/ 0 w 125"/>
              <a:gd name="T1" fmla="*/ 10401668 h 164"/>
              <a:gd name="T2" fmla="*/ 7682027 w 125"/>
              <a:gd name="T3" fmla="*/ 51693937 h 164"/>
              <a:gd name="T4" fmla="*/ 32719289 w 125"/>
              <a:gd name="T5" fmla="*/ 36248917 h 164"/>
              <a:gd name="T6" fmla="*/ 28167254 w 125"/>
              <a:gd name="T7" fmla="*/ 28368644 h 164"/>
              <a:gd name="T8" fmla="*/ 35564445 w 125"/>
              <a:gd name="T9" fmla="*/ 19227393 h 164"/>
              <a:gd name="T10" fmla="*/ 35564445 w 125"/>
              <a:gd name="T11" fmla="*/ 7564747 h 164"/>
              <a:gd name="T12" fmla="*/ 17640071 w 125"/>
              <a:gd name="T13" fmla="*/ 0 h 164"/>
              <a:gd name="T14" fmla="*/ 0 w 125"/>
              <a:gd name="T15" fmla="*/ 10401668 h 1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 h="164">
                <a:moveTo>
                  <a:pt x="0" y="33"/>
                </a:moveTo>
                <a:lnTo>
                  <a:pt x="27" y="164"/>
                </a:lnTo>
                <a:lnTo>
                  <a:pt x="115" y="115"/>
                </a:lnTo>
                <a:lnTo>
                  <a:pt x="99" y="90"/>
                </a:lnTo>
                <a:lnTo>
                  <a:pt x="125" y="61"/>
                </a:lnTo>
                <a:lnTo>
                  <a:pt x="125" y="24"/>
                </a:lnTo>
                <a:lnTo>
                  <a:pt x="62" y="0"/>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3" name="Freeform 301"/>
          <p:cNvSpPr>
            <a:spLocks noChangeAspect="1"/>
          </p:cNvSpPr>
          <p:nvPr/>
        </p:nvSpPr>
        <p:spPr bwMode="auto">
          <a:xfrm>
            <a:off x="7541939" y="4402668"/>
            <a:ext cx="318557" cy="341313"/>
          </a:xfrm>
          <a:custGeom>
            <a:avLst/>
            <a:gdLst>
              <a:gd name="T0" fmla="*/ 0 w 439"/>
              <a:gd name="T1" fmla="*/ 123857194 h 429"/>
              <a:gd name="T2" fmla="*/ 14865437 w 439"/>
              <a:gd name="T3" fmla="*/ 119543746 h 429"/>
              <a:gd name="T4" fmla="*/ 87143263 w 439"/>
              <a:gd name="T5" fmla="*/ 132176027 h 429"/>
              <a:gd name="T6" fmla="*/ 103802900 w 439"/>
              <a:gd name="T7" fmla="*/ 126630323 h 429"/>
              <a:gd name="T8" fmla="*/ 92782034 w 439"/>
              <a:gd name="T9" fmla="*/ 116462552 h 429"/>
              <a:gd name="T10" fmla="*/ 92782034 w 439"/>
              <a:gd name="T11" fmla="*/ 76409261 h 429"/>
              <a:gd name="T12" fmla="*/ 112517227 w 439"/>
              <a:gd name="T13" fmla="*/ 76409261 h 429"/>
              <a:gd name="T14" fmla="*/ 110979196 w 439"/>
              <a:gd name="T15" fmla="*/ 54225892 h 429"/>
              <a:gd name="T16" fmla="*/ 92782034 w 439"/>
              <a:gd name="T17" fmla="*/ 56382893 h 429"/>
              <a:gd name="T18" fmla="*/ 90987834 w 439"/>
              <a:gd name="T19" fmla="*/ 18486049 h 429"/>
              <a:gd name="T20" fmla="*/ 82529677 w 439"/>
              <a:gd name="T21" fmla="*/ 11400026 h 429"/>
              <a:gd name="T22" fmla="*/ 71252135 w 439"/>
              <a:gd name="T23" fmla="*/ 12016154 h 429"/>
              <a:gd name="T24" fmla="*/ 68433256 w 439"/>
              <a:gd name="T25" fmla="*/ 23415625 h 429"/>
              <a:gd name="T26" fmla="*/ 55874359 w 439"/>
              <a:gd name="T27" fmla="*/ 24648435 h 429"/>
              <a:gd name="T28" fmla="*/ 41008416 w 439"/>
              <a:gd name="T29" fmla="*/ 0 h 429"/>
              <a:gd name="T30" fmla="*/ 7176296 w 439"/>
              <a:gd name="T31" fmla="*/ 5237640 h 429"/>
              <a:gd name="T32" fmla="*/ 19479023 w 439"/>
              <a:gd name="T33" fmla="*/ 55458702 h 429"/>
              <a:gd name="T34" fmla="*/ 0 w 439"/>
              <a:gd name="T35" fmla="*/ 123857194 h 4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9" h="429">
                <a:moveTo>
                  <a:pt x="0" y="402"/>
                </a:moveTo>
                <a:lnTo>
                  <a:pt x="58" y="388"/>
                </a:lnTo>
                <a:lnTo>
                  <a:pt x="340" y="429"/>
                </a:lnTo>
                <a:lnTo>
                  <a:pt x="405" y="411"/>
                </a:lnTo>
                <a:lnTo>
                  <a:pt x="362" y="378"/>
                </a:lnTo>
                <a:lnTo>
                  <a:pt x="362" y="248"/>
                </a:lnTo>
                <a:lnTo>
                  <a:pt x="439" y="248"/>
                </a:lnTo>
                <a:lnTo>
                  <a:pt x="433" y="176"/>
                </a:lnTo>
                <a:lnTo>
                  <a:pt x="362" y="183"/>
                </a:lnTo>
                <a:lnTo>
                  <a:pt x="355" y="60"/>
                </a:lnTo>
                <a:lnTo>
                  <a:pt x="322" y="37"/>
                </a:lnTo>
                <a:lnTo>
                  <a:pt x="278" y="39"/>
                </a:lnTo>
                <a:lnTo>
                  <a:pt x="267" y="76"/>
                </a:lnTo>
                <a:lnTo>
                  <a:pt x="218" y="80"/>
                </a:lnTo>
                <a:lnTo>
                  <a:pt x="160" y="0"/>
                </a:lnTo>
                <a:lnTo>
                  <a:pt x="28" y="17"/>
                </a:lnTo>
                <a:lnTo>
                  <a:pt x="76" y="180"/>
                </a:lnTo>
                <a:lnTo>
                  <a:pt x="0"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4" name="Freeform 302"/>
          <p:cNvSpPr>
            <a:spLocks noChangeAspect="1"/>
          </p:cNvSpPr>
          <p:nvPr/>
        </p:nvSpPr>
        <p:spPr bwMode="auto">
          <a:xfrm>
            <a:off x="7553316" y="4368534"/>
            <a:ext cx="27305" cy="34131"/>
          </a:xfrm>
          <a:custGeom>
            <a:avLst/>
            <a:gdLst>
              <a:gd name="T0" fmla="*/ 0 w 35"/>
              <a:gd name="T1" fmla="*/ 4712467 h 38"/>
              <a:gd name="T2" fmla="*/ 3554730 w 35"/>
              <a:gd name="T3" fmla="*/ 14922604 h 38"/>
              <a:gd name="T4" fmla="*/ 10368643 w 35"/>
              <a:gd name="T5" fmla="*/ 0 h 38"/>
              <a:gd name="T6" fmla="*/ 0 w 35"/>
              <a:gd name="T7" fmla="*/ 471246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8">
                <a:moveTo>
                  <a:pt x="0" y="12"/>
                </a:moveTo>
                <a:lnTo>
                  <a:pt x="12" y="38"/>
                </a:lnTo>
                <a:lnTo>
                  <a:pt x="35" y="0"/>
                </a:lnTo>
                <a:lnTo>
                  <a:pt x="0" y="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5" name="Freeform 303"/>
          <p:cNvSpPr>
            <a:spLocks noChangeAspect="1"/>
          </p:cNvSpPr>
          <p:nvPr/>
        </p:nvSpPr>
        <p:spPr bwMode="auto">
          <a:xfrm>
            <a:off x="7753552" y="4737153"/>
            <a:ext cx="234369" cy="252573"/>
          </a:xfrm>
          <a:custGeom>
            <a:avLst/>
            <a:gdLst>
              <a:gd name="T0" fmla="*/ 0 w 326"/>
              <a:gd name="T1" fmla="*/ 74270496 h 322"/>
              <a:gd name="T2" fmla="*/ 0 w 326"/>
              <a:gd name="T3" fmla="*/ 45221072 h 322"/>
              <a:gd name="T4" fmla="*/ 9056915 w 326"/>
              <a:gd name="T5" fmla="*/ 44921728 h 322"/>
              <a:gd name="T6" fmla="*/ 9056915 w 326"/>
              <a:gd name="T7" fmla="*/ 7486864 h 322"/>
              <a:gd name="T8" fmla="*/ 25661008 w 326"/>
              <a:gd name="T9" fmla="*/ 2994527 h 322"/>
              <a:gd name="T10" fmla="*/ 31195371 w 326"/>
              <a:gd name="T11" fmla="*/ 9583360 h 322"/>
              <a:gd name="T12" fmla="*/ 45786649 w 326"/>
              <a:gd name="T13" fmla="*/ 0 h 322"/>
              <a:gd name="T14" fmla="*/ 70189711 w 326"/>
              <a:gd name="T15" fmla="*/ 40130048 h 322"/>
              <a:gd name="T16" fmla="*/ 82013807 w 326"/>
              <a:gd name="T17" fmla="*/ 47018225 h 322"/>
              <a:gd name="T18" fmla="*/ 48805621 w 326"/>
              <a:gd name="T19" fmla="*/ 83254623 h 322"/>
              <a:gd name="T20" fmla="*/ 29686136 w 326"/>
              <a:gd name="T21" fmla="*/ 83254623 h 322"/>
              <a:gd name="T22" fmla="*/ 19371275 w 326"/>
              <a:gd name="T23" fmla="*/ 96132400 h 322"/>
              <a:gd name="T24" fmla="*/ 7295890 w 326"/>
              <a:gd name="T25" fmla="*/ 96431743 h 322"/>
              <a:gd name="T26" fmla="*/ 7547178 w 326"/>
              <a:gd name="T27" fmla="*/ 85051777 h 322"/>
              <a:gd name="T28" fmla="*/ 0 w 326"/>
              <a:gd name="T29" fmla="*/ 74270496 h 3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6" h="322">
                <a:moveTo>
                  <a:pt x="0" y="248"/>
                </a:moveTo>
                <a:lnTo>
                  <a:pt x="0" y="151"/>
                </a:lnTo>
                <a:lnTo>
                  <a:pt x="36" y="150"/>
                </a:lnTo>
                <a:lnTo>
                  <a:pt x="36" y="25"/>
                </a:lnTo>
                <a:lnTo>
                  <a:pt x="102" y="10"/>
                </a:lnTo>
                <a:lnTo>
                  <a:pt x="124" y="32"/>
                </a:lnTo>
                <a:lnTo>
                  <a:pt x="182" y="0"/>
                </a:lnTo>
                <a:lnTo>
                  <a:pt x="279" y="134"/>
                </a:lnTo>
                <a:lnTo>
                  <a:pt x="326" y="157"/>
                </a:lnTo>
                <a:lnTo>
                  <a:pt x="194" y="278"/>
                </a:lnTo>
                <a:lnTo>
                  <a:pt x="118" y="278"/>
                </a:lnTo>
                <a:lnTo>
                  <a:pt x="77" y="321"/>
                </a:lnTo>
                <a:lnTo>
                  <a:pt x="29" y="322"/>
                </a:lnTo>
                <a:lnTo>
                  <a:pt x="30" y="284"/>
                </a:lnTo>
                <a:lnTo>
                  <a:pt x="0"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6" name="Freeform 304"/>
          <p:cNvSpPr>
            <a:spLocks noChangeAspect="1"/>
          </p:cNvSpPr>
          <p:nvPr/>
        </p:nvSpPr>
        <p:spPr bwMode="auto">
          <a:xfrm>
            <a:off x="7981091" y="4307099"/>
            <a:ext cx="43234" cy="54609"/>
          </a:xfrm>
          <a:custGeom>
            <a:avLst/>
            <a:gdLst>
              <a:gd name="T0" fmla="*/ 0 w 60"/>
              <a:gd name="T1" fmla="*/ 3049104 h 69"/>
              <a:gd name="T2" fmla="*/ 1769060 w 60"/>
              <a:gd name="T3" fmla="*/ 10976113 h 69"/>
              <a:gd name="T4" fmla="*/ 5560046 w 60"/>
              <a:gd name="T5" fmla="*/ 21037826 h 69"/>
              <a:gd name="T6" fmla="*/ 15163443 w 60"/>
              <a:gd name="T7" fmla="*/ 8841961 h 69"/>
              <a:gd name="T8" fmla="*/ 14658213 w 60"/>
              <a:gd name="T9" fmla="*/ 0 h 69"/>
              <a:gd name="T10" fmla="*/ 0 w 60"/>
              <a:gd name="T11" fmla="*/ 3049104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69">
                <a:moveTo>
                  <a:pt x="0" y="10"/>
                </a:moveTo>
                <a:lnTo>
                  <a:pt x="7" y="36"/>
                </a:lnTo>
                <a:lnTo>
                  <a:pt x="22" y="69"/>
                </a:lnTo>
                <a:lnTo>
                  <a:pt x="60" y="29"/>
                </a:lnTo>
                <a:lnTo>
                  <a:pt x="58" y="0"/>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7" name="Freeform 305"/>
          <p:cNvSpPr>
            <a:spLocks noChangeAspect="1"/>
          </p:cNvSpPr>
          <p:nvPr/>
        </p:nvSpPr>
        <p:spPr bwMode="auto">
          <a:xfrm>
            <a:off x="7464575" y="3888423"/>
            <a:ext cx="191134" cy="309456"/>
          </a:xfrm>
          <a:custGeom>
            <a:avLst/>
            <a:gdLst>
              <a:gd name="T0" fmla="*/ 0 w 268"/>
              <a:gd name="T1" fmla="*/ 85635153 h 389"/>
              <a:gd name="T2" fmla="*/ 9408141 w 268"/>
              <a:gd name="T3" fmla="*/ 62840220 h 389"/>
              <a:gd name="T4" fmla="*/ 25500700 w 268"/>
              <a:gd name="T5" fmla="*/ 65920542 h 389"/>
              <a:gd name="T6" fmla="*/ 43326808 w 268"/>
              <a:gd name="T7" fmla="*/ 19406579 h 389"/>
              <a:gd name="T8" fmla="*/ 51992070 w 268"/>
              <a:gd name="T9" fmla="*/ 11089157 h 389"/>
              <a:gd name="T10" fmla="*/ 48525965 w 268"/>
              <a:gd name="T11" fmla="*/ 1848193 h 389"/>
              <a:gd name="T12" fmla="*/ 52734452 w 268"/>
              <a:gd name="T13" fmla="*/ 0 h 389"/>
              <a:gd name="T14" fmla="*/ 58924280 w 268"/>
              <a:gd name="T15" fmla="*/ 28955576 h 389"/>
              <a:gd name="T16" fmla="*/ 48525965 w 268"/>
              <a:gd name="T17" fmla="*/ 34192122 h 389"/>
              <a:gd name="T18" fmla="*/ 60657332 w 268"/>
              <a:gd name="T19" fmla="*/ 57295087 h 389"/>
              <a:gd name="T20" fmla="*/ 52734452 w 268"/>
              <a:gd name="T21" fmla="*/ 84403025 h 389"/>
              <a:gd name="T22" fmla="*/ 66351576 w 268"/>
              <a:gd name="T23" fmla="*/ 105041178 h 389"/>
              <a:gd name="T24" fmla="*/ 64866316 w 268"/>
              <a:gd name="T25" fmla="*/ 119827275 h 389"/>
              <a:gd name="T26" fmla="*/ 42088843 w 268"/>
              <a:gd name="T27" fmla="*/ 113050568 h 389"/>
              <a:gd name="T28" fmla="*/ 24757821 w 268"/>
              <a:gd name="T29" fmla="*/ 112742536 h 389"/>
              <a:gd name="T30" fmla="*/ 10646107 w 268"/>
              <a:gd name="T31" fmla="*/ 113050568 h 389"/>
              <a:gd name="T32" fmla="*/ 10398315 w 268"/>
              <a:gd name="T33" fmla="*/ 93335957 h 389"/>
              <a:gd name="T34" fmla="*/ 0 w 268"/>
              <a:gd name="T35" fmla="*/ 85635153 h 3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8" h="389">
                <a:moveTo>
                  <a:pt x="0" y="278"/>
                </a:moveTo>
                <a:lnTo>
                  <a:pt x="38" y="204"/>
                </a:lnTo>
                <a:lnTo>
                  <a:pt x="103" y="214"/>
                </a:lnTo>
                <a:lnTo>
                  <a:pt x="175" y="63"/>
                </a:lnTo>
                <a:lnTo>
                  <a:pt x="210" y="36"/>
                </a:lnTo>
                <a:lnTo>
                  <a:pt x="196" y="6"/>
                </a:lnTo>
                <a:lnTo>
                  <a:pt x="213" y="0"/>
                </a:lnTo>
                <a:lnTo>
                  <a:pt x="238" y="94"/>
                </a:lnTo>
                <a:lnTo>
                  <a:pt x="196" y="111"/>
                </a:lnTo>
                <a:lnTo>
                  <a:pt x="245" y="186"/>
                </a:lnTo>
                <a:lnTo>
                  <a:pt x="213" y="274"/>
                </a:lnTo>
                <a:lnTo>
                  <a:pt x="268" y="341"/>
                </a:lnTo>
                <a:lnTo>
                  <a:pt x="262" y="389"/>
                </a:lnTo>
                <a:lnTo>
                  <a:pt x="170" y="367"/>
                </a:lnTo>
                <a:lnTo>
                  <a:pt x="100" y="366"/>
                </a:lnTo>
                <a:lnTo>
                  <a:pt x="43" y="367"/>
                </a:lnTo>
                <a:lnTo>
                  <a:pt x="42" y="303"/>
                </a:lnTo>
                <a:lnTo>
                  <a:pt x="0" y="2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8" name="Freeform 306"/>
          <p:cNvSpPr>
            <a:spLocks noChangeAspect="1"/>
          </p:cNvSpPr>
          <p:nvPr/>
        </p:nvSpPr>
        <p:spPr bwMode="auto">
          <a:xfrm>
            <a:off x="7617026" y="3938481"/>
            <a:ext cx="325384" cy="220714"/>
          </a:xfrm>
          <a:custGeom>
            <a:avLst/>
            <a:gdLst>
              <a:gd name="T0" fmla="*/ 0 w 454"/>
              <a:gd name="T1" fmla="*/ 64421561 h 280"/>
              <a:gd name="T2" fmla="*/ 8000958 w 454"/>
              <a:gd name="T3" fmla="*/ 37806008 h 280"/>
              <a:gd name="T4" fmla="*/ 36004062 w 454"/>
              <a:gd name="T5" fmla="*/ 30849646 h 280"/>
              <a:gd name="T6" fmla="*/ 39004234 w 454"/>
              <a:gd name="T7" fmla="*/ 22381460 h 280"/>
              <a:gd name="T8" fmla="*/ 52005978 w 454"/>
              <a:gd name="T9" fmla="*/ 19356716 h 280"/>
              <a:gd name="T10" fmla="*/ 71258081 w 454"/>
              <a:gd name="T11" fmla="*/ 0 h 280"/>
              <a:gd name="T12" fmla="*/ 77508939 w 454"/>
              <a:gd name="T13" fmla="*/ 22683935 h 280"/>
              <a:gd name="T14" fmla="*/ 92260783 w 454"/>
              <a:gd name="T15" fmla="*/ 30849646 h 280"/>
              <a:gd name="T16" fmla="*/ 113513000 w 454"/>
              <a:gd name="T17" fmla="*/ 61397367 h 280"/>
              <a:gd name="T18" fmla="*/ 60756979 w 454"/>
              <a:gd name="T19" fmla="*/ 70470501 h 280"/>
              <a:gd name="T20" fmla="*/ 43755006 w 454"/>
              <a:gd name="T21" fmla="*/ 61397367 h 280"/>
              <a:gd name="T22" fmla="*/ 36004062 w 454"/>
              <a:gd name="T23" fmla="*/ 76519440 h 280"/>
              <a:gd name="T24" fmla="*/ 21002203 w 454"/>
              <a:gd name="T25" fmla="*/ 76519440 h 280"/>
              <a:gd name="T26" fmla="*/ 13751788 w 454"/>
              <a:gd name="T27" fmla="*/ 84685701 h 280"/>
              <a:gd name="T28" fmla="*/ 0 w 454"/>
              <a:gd name="T29" fmla="*/ 64421561 h 2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4" h="280">
                <a:moveTo>
                  <a:pt x="0" y="213"/>
                </a:moveTo>
                <a:lnTo>
                  <a:pt x="32" y="125"/>
                </a:lnTo>
                <a:lnTo>
                  <a:pt x="144" y="102"/>
                </a:lnTo>
                <a:lnTo>
                  <a:pt x="156" y="74"/>
                </a:lnTo>
                <a:lnTo>
                  <a:pt x="208" y="64"/>
                </a:lnTo>
                <a:lnTo>
                  <a:pt x="285" y="0"/>
                </a:lnTo>
                <a:lnTo>
                  <a:pt x="310" y="75"/>
                </a:lnTo>
                <a:lnTo>
                  <a:pt x="369" y="102"/>
                </a:lnTo>
                <a:lnTo>
                  <a:pt x="454" y="203"/>
                </a:lnTo>
                <a:lnTo>
                  <a:pt x="243" y="233"/>
                </a:lnTo>
                <a:lnTo>
                  <a:pt x="175" y="203"/>
                </a:lnTo>
                <a:lnTo>
                  <a:pt x="144" y="253"/>
                </a:lnTo>
                <a:lnTo>
                  <a:pt x="84" y="253"/>
                </a:lnTo>
                <a:lnTo>
                  <a:pt x="55" y="280"/>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9" name="Freeform 307"/>
          <p:cNvSpPr>
            <a:spLocks noChangeAspect="1"/>
          </p:cNvSpPr>
          <p:nvPr/>
        </p:nvSpPr>
        <p:spPr bwMode="auto">
          <a:xfrm>
            <a:off x="7591998" y="3583519"/>
            <a:ext cx="266223" cy="452807"/>
          </a:xfrm>
          <a:custGeom>
            <a:avLst/>
            <a:gdLst>
              <a:gd name="T0" fmla="*/ 0 w 371"/>
              <a:gd name="T1" fmla="*/ 100579806 h 567"/>
              <a:gd name="T2" fmla="*/ 13283950 w 371"/>
              <a:gd name="T3" fmla="*/ 109582463 h 567"/>
              <a:gd name="T4" fmla="*/ 9774973 w 371"/>
              <a:gd name="T5" fmla="*/ 118274221 h 567"/>
              <a:gd name="T6" fmla="*/ 16040968 w 371"/>
              <a:gd name="T7" fmla="*/ 147455130 h 567"/>
              <a:gd name="T8" fmla="*/ 5514036 w 371"/>
              <a:gd name="T9" fmla="*/ 152732587 h 567"/>
              <a:gd name="T10" fmla="*/ 17795207 w 371"/>
              <a:gd name="T11" fmla="*/ 176014800 h 567"/>
              <a:gd name="T12" fmla="*/ 45867026 w 371"/>
              <a:gd name="T13" fmla="*/ 168874743 h 567"/>
              <a:gd name="T14" fmla="*/ 48874864 w 371"/>
              <a:gd name="T15" fmla="*/ 160182985 h 567"/>
              <a:gd name="T16" fmla="*/ 61907994 w 371"/>
              <a:gd name="T17" fmla="*/ 157078467 h 567"/>
              <a:gd name="T18" fmla="*/ 81207120 w 371"/>
              <a:gd name="T19" fmla="*/ 137210555 h 567"/>
              <a:gd name="T20" fmla="*/ 74439985 w 371"/>
              <a:gd name="T21" fmla="*/ 116101282 h 567"/>
              <a:gd name="T22" fmla="*/ 83713318 w 371"/>
              <a:gd name="T23" fmla="*/ 87231271 h 567"/>
              <a:gd name="T24" fmla="*/ 92486012 w 371"/>
              <a:gd name="T25" fmla="*/ 85058331 h 567"/>
              <a:gd name="T26" fmla="*/ 92987151 w 371"/>
              <a:gd name="T27" fmla="*/ 44391486 h 567"/>
              <a:gd name="T28" fmla="*/ 23309243 w 371"/>
              <a:gd name="T29" fmla="*/ 0 h 567"/>
              <a:gd name="T30" fmla="*/ 14035910 w 371"/>
              <a:gd name="T31" fmla="*/ 4345879 h 567"/>
              <a:gd name="T32" fmla="*/ 14035910 w 371"/>
              <a:gd name="T33" fmla="*/ 21419614 h 567"/>
              <a:gd name="T34" fmla="*/ 23309243 w 371"/>
              <a:gd name="T35" fmla="*/ 33526788 h 567"/>
              <a:gd name="T36" fmla="*/ 17795207 w 371"/>
              <a:gd name="T37" fmla="*/ 72330476 h 567"/>
              <a:gd name="T38" fmla="*/ 0 w 371"/>
              <a:gd name="T39" fmla="*/ 100579806 h 5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71" h="567">
                <a:moveTo>
                  <a:pt x="0" y="324"/>
                </a:moveTo>
                <a:lnTo>
                  <a:pt x="53" y="353"/>
                </a:lnTo>
                <a:lnTo>
                  <a:pt x="39" y="381"/>
                </a:lnTo>
                <a:lnTo>
                  <a:pt x="64" y="475"/>
                </a:lnTo>
                <a:lnTo>
                  <a:pt x="22" y="492"/>
                </a:lnTo>
                <a:lnTo>
                  <a:pt x="71" y="567"/>
                </a:lnTo>
                <a:lnTo>
                  <a:pt x="183" y="544"/>
                </a:lnTo>
                <a:lnTo>
                  <a:pt x="195" y="516"/>
                </a:lnTo>
                <a:lnTo>
                  <a:pt x="247" y="506"/>
                </a:lnTo>
                <a:lnTo>
                  <a:pt x="324" y="442"/>
                </a:lnTo>
                <a:lnTo>
                  <a:pt x="297" y="374"/>
                </a:lnTo>
                <a:lnTo>
                  <a:pt x="334" y="281"/>
                </a:lnTo>
                <a:lnTo>
                  <a:pt x="369" y="274"/>
                </a:lnTo>
                <a:lnTo>
                  <a:pt x="371" y="143"/>
                </a:lnTo>
                <a:lnTo>
                  <a:pt x="93" y="0"/>
                </a:lnTo>
                <a:lnTo>
                  <a:pt x="56" y="14"/>
                </a:lnTo>
                <a:lnTo>
                  <a:pt x="56" y="69"/>
                </a:lnTo>
                <a:lnTo>
                  <a:pt x="93" y="108"/>
                </a:lnTo>
                <a:lnTo>
                  <a:pt x="71" y="233"/>
                </a:lnTo>
                <a:lnTo>
                  <a:pt x="0" y="3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0" name="Freeform 308"/>
          <p:cNvSpPr>
            <a:spLocks noChangeAspect="1"/>
          </p:cNvSpPr>
          <p:nvPr/>
        </p:nvSpPr>
        <p:spPr bwMode="auto">
          <a:xfrm>
            <a:off x="7535112" y="4138719"/>
            <a:ext cx="184310" cy="241195"/>
          </a:xfrm>
          <a:custGeom>
            <a:avLst/>
            <a:gdLst>
              <a:gd name="T0" fmla="*/ 0 w 260"/>
              <a:gd name="T1" fmla="*/ 82198145 h 301"/>
              <a:gd name="T2" fmla="*/ 6603983 w 260"/>
              <a:gd name="T3" fmla="*/ 94074670 h 301"/>
              <a:gd name="T4" fmla="*/ 15164976 w 260"/>
              <a:gd name="T5" fmla="*/ 90323982 h 301"/>
              <a:gd name="T6" fmla="*/ 28128625 w 260"/>
              <a:gd name="T7" fmla="*/ 91574584 h 301"/>
              <a:gd name="T8" fmla="*/ 39869699 w 260"/>
              <a:gd name="T9" fmla="*/ 81573123 h 301"/>
              <a:gd name="T10" fmla="*/ 43294096 w 260"/>
              <a:gd name="T11" fmla="*/ 62820803 h 301"/>
              <a:gd name="T12" fmla="*/ 55768616 w 260"/>
              <a:gd name="T13" fmla="*/ 47193590 h 301"/>
              <a:gd name="T14" fmla="*/ 63595668 w 260"/>
              <a:gd name="T15" fmla="*/ 0 h 301"/>
              <a:gd name="T16" fmla="*/ 48919821 w 260"/>
              <a:gd name="T17" fmla="*/ 0 h 301"/>
              <a:gd name="T18" fmla="*/ 41826214 w 260"/>
              <a:gd name="T19" fmla="*/ 8438348 h 301"/>
              <a:gd name="T20" fmla="*/ 40358828 w 260"/>
              <a:gd name="T21" fmla="*/ 23440540 h 301"/>
              <a:gd name="T22" fmla="*/ 17855928 w 260"/>
              <a:gd name="T23" fmla="*/ 16564745 h 301"/>
              <a:gd name="T24" fmla="*/ 17366304 w 260"/>
              <a:gd name="T25" fmla="*/ 26566206 h 301"/>
              <a:gd name="T26" fmla="*/ 26172109 w 260"/>
              <a:gd name="T27" fmla="*/ 27191227 h 301"/>
              <a:gd name="T28" fmla="*/ 23481653 w 260"/>
              <a:gd name="T29" fmla="*/ 64383357 h 301"/>
              <a:gd name="T30" fmla="*/ 12474520 w 260"/>
              <a:gd name="T31" fmla="*/ 60007648 h 301"/>
              <a:gd name="T32" fmla="*/ 0 w 260"/>
              <a:gd name="T33" fmla="*/ 82198145 h 3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 h="301">
                <a:moveTo>
                  <a:pt x="0" y="263"/>
                </a:moveTo>
                <a:lnTo>
                  <a:pt x="27" y="301"/>
                </a:lnTo>
                <a:lnTo>
                  <a:pt x="62" y="289"/>
                </a:lnTo>
                <a:lnTo>
                  <a:pt x="115" y="293"/>
                </a:lnTo>
                <a:lnTo>
                  <a:pt x="163" y="261"/>
                </a:lnTo>
                <a:lnTo>
                  <a:pt x="177" y="201"/>
                </a:lnTo>
                <a:lnTo>
                  <a:pt x="228" y="151"/>
                </a:lnTo>
                <a:lnTo>
                  <a:pt x="260" y="0"/>
                </a:lnTo>
                <a:lnTo>
                  <a:pt x="200" y="0"/>
                </a:lnTo>
                <a:lnTo>
                  <a:pt x="171" y="27"/>
                </a:lnTo>
                <a:lnTo>
                  <a:pt x="165" y="75"/>
                </a:lnTo>
                <a:lnTo>
                  <a:pt x="73" y="53"/>
                </a:lnTo>
                <a:lnTo>
                  <a:pt x="71" y="85"/>
                </a:lnTo>
                <a:lnTo>
                  <a:pt x="107" y="87"/>
                </a:lnTo>
                <a:lnTo>
                  <a:pt x="96" y="206"/>
                </a:lnTo>
                <a:lnTo>
                  <a:pt x="51" y="192"/>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1" name="Freeform 309"/>
          <p:cNvSpPr>
            <a:spLocks noChangeAspect="1"/>
          </p:cNvSpPr>
          <p:nvPr/>
        </p:nvSpPr>
        <p:spPr bwMode="auto">
          <a:xfrm>
            <a:off x="7562418" y="4097761"/>
            <a:ext cx="473286" cy="509692"/>
          </a:xfrm>
          <a:custGeom>
            <a:avLst/>
            <a:gdLst>
              <a:gd name="T0" fmla="*/ 0 w 659"/>
              <a:gd name="T1" fmla="*/ 118227200 h 635"/>
              <a:gd name="T2" fmla="*/ 502064 w 659"/>
              <a:gd name="T3" fmla="*/ 123558400 h 635"/>
              <a:gd name="T4" fmla="*/ 33642319 w 659"/>
              <a:gd name="T5" fmla="*/ 118227200 h 635"/>
              <a:gd name="T6" fmla="*/ 48204189 w 659"/>
              <a:gd name="T7" fmla="*/ 143315200 h 635"/>
              <a:gd name="T8" fmla="*/ 60506269 w 659"/>
              <a:gd name="T9" fmla="*/ 142060800 h 635"/>
              <a:gd name="T10" fmla="*/ 63268124 w 659"/>
              <a:gd name="T11" fmla="*/ 130457600 h 635"/>
              <a:gd name="T12" fmla="*/ 74314541 w 659"/>
              <a:gd name="T13" fmla="*/ 129830400 h 635"/>
              <a:gd name="T14" fmla="*/ 82599605 w 659"/>
              <a:gd name="T15" fmla="*/ 137043200 h 635"/>
              <a:gd name="T16" fmla="*/ 84357331 w 659"/>
              <a:gd name="T17" fmla="*/ 175616000 h 635"/>
              <a:gd name="T18" fmla="*/ 102182620 w 659"/>
              <a:gd name="T19" fmla="*/ 173420800 h 635"/>
              <a:gd name="T20" fmla="*/ 152144535 w 659"/>
              <a:gd name="T21" fmla="*/ 199136000 h 635"/>
              <a:gd name="T22" fmla="*/ 151893503 w 659"/>
              <a:gd name="T23" fmla="*/ 187532800 h 635"/>
              <a:gd name="T24" fmla="*/ 142101745 w 659"/>
              <a:gd name="T25" fmla="*/ 182201600 h 635"/>
              <a:gd name="T26" fmla="*/ 143859472 w 659"/>
              <a:gd name="T27" fmla="*/ 153977600 h 635"/>
              <a:gd name="T28" fmla="*/ 159676503 w 659"/>
              <a:gd name="T29" fmla="*/ 143942400 h 635"/>
              <a:gd name="T30" fmla="*/ 149884745 w 659"/>
              <a:gd name="T31" fmla="*/ 124812800 h 635"/>
              <a:gd name="T32" fmla="*/ 148127520 w 659"/>
              <a:gd name="T33" fmla="*/ 92198400 h 635"/>
              <a:gd name="T34" fmla="*/ 146369793 w 659"/>
              <a:gd name="T35" fmla="*/ 84044800 h 635"/>
              <a:gd name="T36" fmla="*/ 152144535 w 659"/>
              <a:gd name="T37" fmla="*/ 69619200 h 635"/>
              <a:gd name="T38" fmla="*/ 159676503 w 659"/>
              <a:gd name="T39" fmla="*/ 42336000 h 635"/>
              <a:gd name="T40" fmla="*/ 165450744 w 659"/>
              <a:gd name="T41" fmla="*/ 31987200 h 635"/>
              <a:gd name="T42" fmla="*/ 162186824 w 659"/>
              <a:gd name="T43" fmla="*/ 16307200 h 635"/>
              <a:gd name="T44" fmla="*/ 133314617 w 659"/>
              <a:gd name="T45" fmla="*/ 0 h 635"/>
              <a:gd name="T46" fmla="*/ 80340316 w 659"/>
              <a:gd name="T47" fmla="*/ 9408000 h 635"/>
              <a:gd name="T48" fmla="*/ 63268124 w 659"/>
              <a:gd name="T49" fmla="*/ 0 h 635"/>
              <a:gd name="T50" fmla="*/ 55485124 w 659"/>
              <a:gd name="T51" fmla="*/ 15680000 h 635"/>
              <a:gd name="T52" fmla="*/ 47451093 w 659"/>
              <a:gd name="T53" fmla="*/ 63033600 h 635"/>
              <a:gd name="T54" fmla="*/ 34646949 w 659"/>
              <a:gd name="T55" fmla="*/ 78713600 h 635"/>
              <a:gd name="T56" fmla="*/ 31131998 w 659"/>
              <a:gd name="T57" fmla="*/ 97529600 h 635"/>
              <a:gd name="T58" fmla="*/ 19080950 w 659"/>
              <a:gd name="T59" fmla="*/ 107564800 h 635"/>
              <a:gd name="T60" fmla="*/ 5774241 w 659"/>
              <a:gd name="T61" fmla="*/ 106310400 h 635"/>
              <a:gd name="T62" fmla="*/ 0 w 659"/>
              <a:gd name="T63" fmla="*/ 118227200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59" h="635">
                <a:moveTo>
                  <a:pt x="0" y="377"/>
                </a:moveTo>
                <a:lnTo>
                  <a:pt x="2" y="394"/>
                </a:lnTo>
                <a:lnTo>
                  <a:pt x="134" y="377"/>
                </a:lnTo>
                <a:lnTo>
                  <a:pt x="192" y="457"/>
                </a:lnTo>
                <a:lnTo>
                  <a:pt x="241" y="453"/>
                </a:lnTo>
                <a:lnTo>
                  <a:pt x="252" y="416"/>
                </a:lnTo>
                <a:lnTo>
                  <a:pt x="296" y="414"/>
                </a:lnTo>
                <a:lnTo>
                  <a:pt x="329" y="437"/>
                </a:lnTo>
                <a:lnTo>
                  <a:pt x="336" y="560"/>
                </a:lnTo>
                <a:lnTo>
                  <a:pt x="407" y="553"/>
                </a:lnTo>
                <a:lnTo>
                  <a:pt x="606" y="635"/>
                </a:lnTo>
                <a:lnTo>
                  <a:pt x="605" y="598"/>
                </a:lnTo>
                <a:lnTo>
                  <a:pt x="566" y="581"/>
                </a:lnTo>
                <a:lnTo>
                  <a:pt x="573" y="491"/>
                </a:lnTo>
                <a:lnTo>
                  <a:pt x="636" y="459"/>
                </a:lnTo>
                <a:lnTo>
                  <a:pt x="597" y="398"/>
                </a:lnTo>
                <a:lnTo>
                  <a:pt x="590" y="294"/>
                </a:lnTo>
                <a:lnTo>
                  <a:pt x="583" y="268"/>
                </a:lnTo>
                <a:lnTo>
                  <a:pt x="606" y="222"/>
                </a:lnTo>
                <a:lnTo>
                  <a:pt x="636" y="135"/>
                </a:lnTo>
                <a:lnTo>
                  <a:pt x="659" y="102"/>
                </a:lnTo>
                <a:lnTo>
                  <a:pt x="646" y="52"/>
                </a:lnTo>
                <a:lnTo>
                  <a:pt x="531" y="0"/>
                </a:lnTo>
                <a:lnTo>
                  <a:pt x="320" y="30"/>
                </a:lnTo>
                <a:lnTo>
                  <a:pt x="252" y="0"/>
                </a:lnTo>
                <a:lnTo>
                  <a:pt x="221" y="50"/>
                </a:lnTo>
                <a:lnTo>
                  <a:pt x="189" y="201"/>
                </a:lnTo>
                <a:lnTo>
                  <a:pt x="138" y="251"/>
                </a:lnTo>
                <a:lnTo>
                  <a:pt x="124" y="311"/>
                </a:lnTo>
                <a:lnTo>
                  <a:pt x="76" y="343"/>
                </a:lnTo>
                <a:lnTo>
                  <a:pt x="23" y="339"/>
                </a:lnTo>
                <a:lnTo>
                  <a:pt x="0" y="3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2" name="Freeform 310"/>
          <p:cNvSpPr>
            <a:spLocks noChangeAspect="1"/>
          </p:cNvSpPr>
          <p:nvPr/>
        </p:nvSpPr>
        <p:spPr bwMode="auto">
          <a:xfrm>
            <a:off x="7277991" y="3897526"/>
            <a:ext cx="68263" cy="168380"/>
          </a:xfrm>
          <a:custGeom>
            <a:avLst/>
            <a:gdLst>
              <a:gd name="T0" fmla="*/ 0 w 94"/>
              <a:gd name="T1" fmla="*/ 15669738 h 214"/>
              <a:gd name="T2" fmla="*/ 9240770 w 94"/>
              <a:gd name="T3" fmla="*/ 64487737 h 214"/>
              <a:gd name="T4" fmla="*/ 17198198 w 94"/>
              <a:gd name="T5" fmla="*/ 63884991 h 214"/>
              <a:gd name="T6" fmla="*/ 24129156 w 94"/>
              <a:gd name="T7" fmla="*/ 7533771 h 214"/>
              <a:gd name="T8" fmla="*/ 17198198 w 94"/>
              <a:gd name="T9" fmla="*/ 0 h 214"/>
              <a:gd name="T10" fmla="*/ 12834431 w 94"/>
              <a:gd name="T11" fmla="*/ 4821416 h 214"/>
              <a:gd name="T12" fmla="*/ 0 w 94"/>
              <a:gd name="T13" fmla="*/ 15669738 h 2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 h="214">
                <a:moveTo>
                  <a:pt x="0" y="52"/>
                </a:moveTo>
                <a:lnTo>
                  <a:pt x="36" y="214"/>
                </a:lnTo>
                <a:lnTo>
                  <a:pt x="67" y="212"/>
                </a:lnTo>
                <a:lnTo>
                  <a:pt x="94" y="25"/>
                </a:lnTo>
                <a:lnTo>
                  <a:pt x="67" y="0"/>
                </a:lnTo>
                <a:lnTo>
                  <a:pt x="50" y="16"/>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3" name="Freeform 311"/>
          <p:cNvSpPr>
            <a:spLocks noChangeAspect="1"/>
          </p:cNvSpPr>
          <p:nvPr/>
        </p:nvSpPr>
        <p:spPr bwMode="auto">
          <a:xfrm>
            <a:off x="7487330" y="4179676"/>
            <a:ext cx="50059" cy="38681"/>
          </a:xfrm>
          <a:custGeom>
            <a:avLst/>
            <a:gdLst>
              <a:gd name="T0" fmla="*/ 0 w 62"/>
              <a:gd name="T1" fmla="*/ 16937167 h 43"/>
              <a:gd name="T2" fmla="*/ 1586834 w 62"/>
              <a:gd name="T3" fmla="*/ 394136 h 43"/>
              <a:gd name="T4" fmla="*/ 19673478 w 62"/>
              <a:gd name="T5" fmla="*/ 0 h 43"/>
              <a:gd name="T6" fmla="*/ 19673478 w 62"/>
              <a:gd name="T7" fmla="*/ 14967743 h 43"/>
              <a:gd name="T8" fmla="*/ 0 w 62"/>
              <a:gd name="T9" fmla="*/ 16937167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43">
                <a:moveTo>
                  <a:pt x="0" y="43"/>
                </a:moveTo>
                <a:lnTo>
                  <a:pt x="5" y="1"/>
                </a:lnTo>
                <a:lnTo>
                  <a:pt x="62" y="0"/>
                </a:lnTo>
                <a:lnTo>
                  <a:pt x="62" y="38"/>
                </a:lnTo>
                <a:lnTo>
                  <a:pt x="0" y="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4" name="Freeform 312"/>
          <p:cNvSpPr>
            <a:spLocks noChangeAspect="1"/>
          </p:cNvSpPr>
          <p:nvPr/>
        </p:nvSpPr>
        <p:spPr bwMode="auto">
          <a:xfrm>
            <a:off x="8078936" y="3740521"/>
            <a:ext cx="375443" cy="405024"/>
          </a:xfrm>
          <a:custGeom>
            <a:avLst/>
            <a:gdLst>
              <a:gd name="T0" fmla="*/ 0 w 524"/>
              <a:gd name="T1" fmla="*/ 109719043 h 509"/>
              <a:gd name="T2" fmla="*/ 9995096 w 524"/>
              <a:gd name="T3" fmla="*/ 101397792 h 509"/>
              <a:gd name="T4" fmla="*/ 10994856 w 524"/>
              <a:gd name="T5" fmla="*/ 81673058 h 509"/>
              <a:gd name="T6" fmla="*/ 27986769 w 524"/>
              <a:gd name="T7" fmla="*/ 55783858 h 509"/>
              <a:gd name="T8" fmla="*/ 34733146 w 524"/>
              <a:gd name="T9" fmla="*/ 10170479 h 509"/>
              <a:gd name="T10" fmla="*/ 48226901 w 524"/>
              <a:gd name="T11" fmla="*/ 0 h 509"/>
              <a:gd name="T12" fmla="*/ 57972057 w 524"/>
              <a:gd name="T13" fmla="*/ 31436330 h 509"/>
              <a:gd name="T14" fmla="*/ 86958085 w 524"/>
              <a:gd name="T15" fmla="*/ 57941754 h 509"/>
              <a:gd name="T16" fmla="*/ 76713049 w 524"/>
              <a:gd name="T17" fmla="*/ 73968031 h 509"/>
              <a:gd name="T18" fmla="*/ 86208765 w 524"/>
              <a:gd name="T19" fmla="*/ 77974600 h 509"/>
              <a:gd name="T20" fmla="*/ 96703241 w 524"/>
              <a:gd name="T21" fmla="*/ 97391222 h 509"/>
              <a:gd name="T22" fmla="*/ 130937008 w 524"/>
              <a:gd name="T23" fmla="*/ 107869814 h 509"/>
              <a:gd name="T24" fmla="*/ 104449878 w 524"/>
              <a:gd name="T25" fmla="*/ 140231036 h 509"/>
              <a:gd name="T26" fmla="*/ 77212929 w 524"/>
              <a:gd name="T27" fmla="*/ 151942076 h 509"/>
              <a:gd name="T28" fmla="*/ 52474879 w 524"/>
              <a:gd name="T29" fmla="*/ 156873538 h 509"/>
              <a:gd name="T30" fmla="*/ 24987990 w 524"/>
              <a:gd name="T31" fmla="*/ 144853830 h 509"/>
              <a:gd name="T32" fmla="*/ 15242834 w 524"/>
              <a:gd name="T33" fmla="*/ 122663642 h 509"/>
              <a:gd name="T34" fmla="*/ 0 w 524"/>
              <a:gd name="T35" fmla="*/ 109719043 h 5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4" h="509">
                <a:moveTo>
                  <a:pt x="0" y="356"/>
                </a:moveTo>
                <a:lnTo>
                  <a:pt x="40" y="329"/>
                </a:lnTo>
                <a:lnTo>
                  <a:pt x="44" y="265"/>
                </a:lnTo>
                <a:lnTo>
                  <a:pt x="112" y="181"/>
                </a:lnTo>
                <a:lnTo>
                  <a:pt x="139" y="33"/>
                </a:lnTo>
                <a:lnTo>
                  <a:pt x="193" y="0"/>
                </a:lnTo>
                <a:lnTo>
                  <a:pt x="232" y="102"/>
                </a:lnTo>
                <a:lnTo>
                  <a:pt x="348" y="188"/>
                </a:lnTo>
                <a:lnTo>
                  <a:pt x="307" y="240"/>
                </a:lnTo>
                <a:lnTo>
                  <a:pt x="345" y="253"/>
                </a:lnTo>
                <a:lnTo>
                  <a:pt x="387" y="316"/>
                </a:lnTo>
                <a:lnTo>
                  <a:pt x="524" y="350"/>
                </a:lnTo>
                <a:lnTo>
                  <a:pt x="418" y="455"/>
                </a:lnTo>
                <a:lnTo>
                  <a:pt x="309" y="493"/>
                </a:lnTo>
                <a:lnTo>
                  <a:pt x="210" y="509"/>
                </a:lnTo>
                <a:lnTo>
                  <a:pt x="100" y="470"/>
                </a:lnTo>
                <a:lnTo>
                  <a:pt x="61" y="398"/>
                </a:lnTo>
                <a:lnTo>
                  <a:pt x="0" y="3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313"/>
          <p:cNvSpPr>
            <a:spLocks noChangeAspect="1"/>
          </p:cNvSpPr>
          <p:nvPr/>
        </p:nvSpPr>
        <p:spPr bwMode="auto">
          <a:xfrm>
            <a:off x="8297377" y="3890699"/>
            <a:ext cx="43231" cy="50059"/>
          </a:xfrm>
          <a:custGeom>
            <a:avLst/>
            <a:gdLst>
              <a:gd name="T0" fmla="*/ 0 w 55"/>
              <a:gd name="T1" fmla="*/ 15012377 h 65"/>
              <a:gd name="T2" fmla="*/ 11428108 w 55"/>
              <a:gd name="T3" fmla="*/ 18765471 h 65"/>
              <a:gd name="T4" fmla="*/ 15638723 w 55"/>
              <a:gd name="T5" fmla="*/ 12703028 h 65"/>
              <a:gd name="T6" fmla="*/ 7518564 w 55"/>
              <a:gd name="T7" fmla="*/ 11836888 h 65"/>
              <a:gd name="T8" fmla="*/ 16540841 w 55"/>
              <a:gd name="T9" fmla="*/ 7217654 h 65"/>
              <a:gd name="T10" fmla="*/ 12330226 w 55"/>
              <a:gd name="T11" fmla="*/ 0 h 65"/>
              <a:gd name="T12" fmla="*/ 0 w 55"/>
              <a:gd name="T13" fmla="*/ 1501237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5">
                <a:moveTo>
                  <a:pt x="0" y="52"/>
                </a:moveTo>
                <a:lnTo>
                  <a:pt x="38" y="65"/>
                </a:lnTo>
                <a:lnTo>
                  <a:pt x="52" y="44"/>
                </a:lnTo>
                <a:lnTo>
                  <a:pt x="25" y="41"/>
                </a:lnTo>
                <a:lnTo>
                  <a:pt x="55" y="25"/>
                </a:lnTo>
                <a:lnTo>
                  <a:pt x="41" y="0"/>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314"/>
          <p:cNvSpPr>
            <a:spLocks noChangeAspect="1"/>
          </p:cNvSpPr>
          <p:nvPr/>
        </p:nvSpPr>
        <p:spPr bwMode="auto">
          <a:xfrm>
            <a:off x="7471401" y="4179676"/>
            <a:ext cx="141074" cy="170655"/>
          </a:xfrm>
          <a:custGeom>
            <a:avLst/>
            <a:gdLst>
              <a:gd name="T0" fmla="*/ 0 w 192"/>
              <a:gd name="T1" fmla="*/ 31840339 h 211"/>
              <a:gd name="T2" fmla="*/ 5518464 w 192"/>
              <a:gd name="T3" fmla="*/ 21332976 h 211"/>
              <a:gd name="T4" fmla="*/ 9460590 w 192"/>
              <a:gd name="T5" fmla="*/ 22288294 h 211"/>
              <a:gd name="T6" fmla="*/ 6832335 w 192"/>
              <a:gd name="T7" fmla="*/ 13691566 h 211"/>
              <a:gd name="T8" fmla="*/ 23125261 w 192"/>
              <a:gd name="T9" fmla="*/ 12099182 h 211"/>
              <a:gd name="T10" fmla="*/ 23125261 w 192"/>
              <a:gd name="T11" fmla="*/ 0 h 211"/>
              <a:gd name="T12" fmla="*/ 41520996 w 192"/>
              <a:gd name="T13" fmla="*/ 318251 h 211"/>
              <a:gd name="T14" fmla="*/ 40995038 w 192"/>
              <a:gd name="T15" fmla="*/ 10507363 h 211"/>
              <a:gd name="T16" fmla="*/ 50455628 w 192"/>
              <a:gd name="T17" fmla="*/ 11144429 h 211"/>
              <a:gd name="T18" fmla="*/ 47564907 w 192"/>
              <a:gd name="T19" fmla="*/ 49034359 h 211"/>
              <a:gd name="T20" fmla="*/ 35739553 w 192"/>
              <a:gd name="T21" fmla="*/ 44576587 h 211"/>
              <a:gd name="T22" fmla="*/ 22337349 w 192"/>
              <a:gd name="T23" fmla="*/ 67183696 h 211"/>
              <a:gd name="T24" fmla="*/ 0 w 192"/>
              <a:gd name="T25" fmla="*/ 31840339 h 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 h="211">
                <a:moveTo>
                  <a:pt x="0" y="100"/>
                </a:moveTo>
                <a:lnTo>
                  <a:pt x="21" y="67"/>
                </a:lnTo>
                <a:lnTo>
                  <a:pt x="36" y="70"/>
                </a:lnTo>
                <a:lnTo>
                  <a:pt x="26" y="43"/>
                </a:lnTo>
                <a:lnTo>
                  <a:pt x="88" y="38"/>
                </a:lnTo>
                <a:lnTo>
                  <a:pt x="88" y="0"/>
                </a:lnTo>
                <a:lnTo>
                  <a:pt x="158" y="1"/>
                </a:lnTo>
                <a:lnTo>
                  <a:pt x="156" y="33"/>
                </a:lnTo>
                <a:lnTo>
                  <a:pt x="192" y="35"/>
                </a:lnTo>
                <a:lnTo>
                  <a:pt x="181" y="154"/>
                </a:lnTo>
                <a:lnTo>
                  <a:pt x="136" y="140"/>
                </a:lnTo>
                <a:lnTo>
                  <a:pt x="85" y="211"/>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315"/>
          <p:cNvSpPr>
            <a:spLocks noChangeAspect="1"/>
          </p:cNvSpPr>
          <p:nvPr/>
        </p:nvSpPr>
        <p:spPr bwMode="auto">
          <a:xfrm>
            <a:off x="6838835" y="3863392"/>
            <a:ext cx="77364" cy="15929"/>
          </a:xfrm>
          <a:custGeom>
            <a:avLst/>
            <a:gdLst>
              <a:gd name="T0" fmla="*/ 0 w 103"/>
              <a:gd name="T1" fmla="*/ 5880894 h 21"/>
              <a:gd name="T2" fmla="*/ 1098365 w 103"/>
              <a:gd name="T3" fmla="*/ 0 h 21"/>
              <a:gd name="T4" fmla="*/ 28284472 w 103"/>
              <a:gd name="T5" fmla="*/ 2240592 h 21"/>
              <a:gd name="T6" fmla="*/ 0 w 103"/>
              <a:gd name="T7" fmla="*/ 5880894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21">
                <a:moveTo>
                  <a:pt x="0" y="21"/>
                </a:moveTo>
                <a:lnTo>
                  <a:pt x="4" y="0"/>
                </a:lnTo>
                <a:lnTo>
                  <a:pt x="103" y="8"/>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8" name="Freeform 316"/>
          <p:cNvSpPr>
            <a:spLocks noChangeAspect="1"/>
          </p:cNvSpPr>
          <p:nvPr/>
        </p:nvSpPr>
        <p:spPr bwMode="auto">
          <a:xfrm>
            <a:off x="7180147" y="3929380"/>
            <a:ext cx="104670" cy="177481"/>
          </a:xfrm>
          <a:custGeom>
            <a:avLst/>
            <a:gdLst>
              <a:gd name="T0" fmla="*/ 0 w 148"/>
              <a:gd name="T1" fmla="*/ 64207940 h 225"/>
              <a:gd name="T2" fmla="*/ 3164746 w 148"/>
              <a:gd name="T3" fmla="*/ 17263406 h 225"/>
              <a:gd name="T4" fmla="*/ 1460500 w 148"/>
              <a:gd name="T5" fmla="*/ 2725801 h 225"/>
              <a:gd name="T6" fmla="*/ 24102197 w 148"/>
              <a:gd name="T7" fmla="*/ 0 h 225"/>
              <a:gd name="T8" fmla="*/ 36031423 w 148"/>
              <a:gd name="T9" fmla="*/ 53607420 h 225"/>
              <a:gd name="T10" fmla="*/ 9251478 w 148"/>
              <a:gd name="T11" fmla="*/ 68145025 h 225"/>
              <a:gd name="T12" fmla="*/ 0 w 148"/>
              <a:gd name="T13" fmla="*/ 64207940 h 2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8" h="225">
                <a:moveTo>
                  <a:pt x="0" y="212"/>
                </a:moveTo>
                <a:lnTo>
                  <a:pt x="13" y="57"/>
                </a:lnTo>
                <a:lnTo>
                  <a:pt x="6" y="9"/>
                </a:lnTo>
                <a:lnTo>
                  <a:pt x="99" y="0"/>
                </a:lnTo>
                <a:lnTo>
                  <a:pt x="148" y="177"/>
                </a:lnTo>
                <a:lnTo>
                  <a:pt x="38" y="225"/>
                </a:lnTo>
                <a:lnTo>
                  <a:pt x="0" y="2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317"/>
          <p:cNvSpPr>
            <a:spLocks noChangeAspect="1"/>
          </p:cNvSpPr>
          <p:nvPr/>
        </p:nvSpPr>
        <p:spPr bwMode="auto">
          <a:xfrm>
            <a:off x="6879793" y="3890699"/>
            <a:ext cx="182033" cy="147903"/>
          </a:xfrm>
          <a:custGeom>
            <a:avLst/>
            <a:gdLst>
              <a:gd name="T0" fmla="*/ 0 w 254"/>
              <a:gd name="T1" fmla="*/ 19082013 h 186"/>
              <a:gd name="T2" fmla="*/ 10750000 w 254"/>
              <a:gd name="T3" fmla="*/ 10772051 h 186"/>
              <a:gd name="T4" fmla="*/ 11000000 w 254"/>
              <a:gd name="T5" fmla="*/ 0 h 186"/>
              <a:gd name="T6" fmla="*/ 31750000 w 254"/>
              <a:gd name="T7" fmla="*/ 2462088 h 186"/>
              <a:gd name="T8" fmla="*/ 37250000 w 254"/>
              <a:gd name="T9" fmla="*/ 7694163 h 186"/>
              <a:gd name="T10" fmla="*/ 52000000 w 254"/>
              <a:gd name="T11" fmla="*/ 1538944 h 186"/>
              <a:gd name="T12" fmla="*/ 60750000 w 254"/>
              <a:gd name="T13" fmla="*/ 27084076 h 186"/>
              <a:gd name="T14" fmla="*/ 63500000 w 254"/>
              <a:gd name="T15" fmla="*/ 46473989 h 186"/>
              <a:gd name="T16" fmla="*/ 58000000 w 254"/>
              <a:gd name="T17" fmla="*/ 44935045 h 186"/>
              <a:gd name="T18" fmla="*/ 56500000 w 254"/>
              <a:gd name="T19" fmla="*/ 55399196 h 186"/>
              <a:gd name="T20" fmla="*/ 47500000 w 254"/>
              <a:gd name="T21" fmla="*/ 57246039 h 186"/>
              <a:gd name="T22" fmla="*/ 47000000 w 254"/>
              <a:gd name="T23" fmla="*/ 46473989 h 186"/>
              <a:gd name="T24" fmla="*/ 41500000 w 254"/>
              <a:gd name="T25" fmla="*/ 46166089 h 186"/>
              <a:gd name="T26" fmla="*/ 33000000 w 254"/>
              <a:gd name="T27" fmla="*/ 29854064 h 186"/>
              <a:gd name="T28" fmla="*/ 15000000 w 254"/>
              <a:gd name="T29" fmla="*/ 38779826 h 186"/>
              <a:gd name="T30" fmla="*/ 0 w 254"/>
              <a:gd name="T31" fmla="*/ 19082013 h 1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4" h="186">
                <a:moveTo>
                  <a:pt x="0" y="62"/>
                </a:moveTo>
                <a:lnTo>
                  <a:pt x="43" y="35"/>
                </a:lnTo>
                <a:lnTo>
                  <a:pt x="44" y="0"/>
                </a:lnTo>
                <a:lnTo>
                  <a:pt x="127" y="8"/>
                </a:lnTo>
                <a:lnTo>
                  <a:pt x="149" y="25"/>
                </a:lnTo>
                <a:lnTo>
                  <a:pt x="208" y="5"/>
                </a:lnTo>
                <a:lnTo>
                  <a:pt x="243" y="88"/>
                </a:lnTo>
                <a:lnTo>
                  <a:pt x="254" y="151"/>
                </a:lnTo>
                <a:lnTo>
                  <a:pt x="232" y="146"/>
                </a:lnTo>
                <a:lnTo>
                  <a:pt x="226" y="180"/>
                </a:lnTo>
                <a:lnTo>
                  <a:pt x="190" y="186"/>
                </a:lnTo>
                <a:lnTo>
                  <a:pt x="188" y="151"/>
                </a:lnTo>
                <a:lnTo>
                  <a:pt x="166" y="150"/>
                </a:lnTo>
                <a:lnTo>
                  <a:pt x="132" y="97"/>
                </a:lnTo>
                <a:lnTo>
                  <a:pt x="60" y="126"/>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318"/>
          <p:cNvSpPr>
            <a:spLocks noChangeAspect="1"/>
          </p:cNvSpPr>
          <p:nvPr/>
        </p:nvSpPr>
        <p:spPr bwMode="auto">
          <a:xfrm>
            <a:off x="8372464" y="3412860"/>
            <a:ext cx="47785" cy="15929"/>
          </a:xfrm>
          <a:custGeom>
            <a:avLst/>
            <a:gdLst>
              <a:gd name="T0" fmla="*/ 0 w 64"/>
              <a:gd name="T1" fmla="*/ 0 h 17"/>
              <a:gd name="T2" fmla="*/ 8954378 w 64"/>
              <a:gd name="T3" fmla="*/ 7264633 h 17"/>
              <a:gd name="T4" fmla="*/ 17365973 w 64"/>
              <a:gd name="T5" fmla="*/ 1709441 h 17"/>
              <a:gd name="T6" fmla="*/ 0 w 64"/>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17">
                <a:moveTo>
                  <a:pt x="0" y="0"/>
                </a:moveTo>
                <a:lnTo>
                  <a:pt x="33" y="17"/>
                </a:lnTo>
                <a:lnTo>
                  <a:pt x="64" y="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319"/>
          <p:cNvSpPr>
            <a:spLocks noChangeAspect="1"/>
          </p:cNvSpPr>
          <p:nvPr/>
        </p:nvSpPr>
        <p:spPr bwMode="auto">
          <a:xfrm>
            <a:off x="8103966" y="3296815"/>
            <a:ext cx="36407" cy="116045"/>
          </a:xfrm>
          <a:custGeom>
            <a:avLst/>
            <a:gdLst>
              <a:gd name="T0" fmla="*/ 0 w 55"/>
              <a:gd name="T1" fmla="*/ 22446852 h 147"/>
              <a:gd name="T2" fmla="*/ 6398491 w 55"/>
              <a:gd name="T3" fmla="*/ 44590785 h 147"/>
              <a:gd name="T4" fmla="*/ 7038109 w 55"/>
              <a:gd name="T5" fmla="*/ 43983846 h 147"/>
              <a:gd name="T6" fmla="*/ 10450484 w 55"/>
              <a:gd name="T7" fmla="*/ 20020195 h 147"/>
              <a:gd name="T8" fmla="*/ 5758411 w 55"/>
              <a:gd name="T9" fmla="*/ 21840463 h 147"/>
              <a:gd name="T10" fmla="*/ 7038109 w 55"/>
              <a:gd name="T11" fmla="*/ 11223426 h 147"/>
              <a:gd name="T12" fmla="*/ 10663844 w 55"/>
              <a:gd name="T13" fmla="*/ 6066642 h 147"/>
              <a:gd name="T14" fmla="*/ 11730182 w 55"/>
              <a:gd name="T15" fmla="*/ 0 h 147"/>
              <a:gd name="T16" fmla="*/ 7677727 w 55"/>
              <a:gd name="T17" fmla="*/ 909859 h 147"/>
              <a:gd name="T18" fmla="*/ 0 w 55"/>
              <a:gd name="T19" fmla="*/ 22446852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147">
                <a:moveTo>
                  <a:pt x="0" y="74"/>
                </a:moveTo>
                <a:lnTo>
                  <a:pt x="30" y="147"/>
                </a:lnTo>
                <a:lnTo>
                  <a:pt x="33" y="145"/>
                </a:lnTo>
                <a:lnTo>
                  <a:pt x="49" y="66"/>
                </a:lnTo>
                <a:lnTo>
                  <a:pt x="27" y="72"/>
                </a:lnTo>
                <a:lnTo>
                  <a:pt x="33" y="37"/>
                </a:lnTo>
                <a:lnTo>
                  <a:pt x="50" y="20"/>
                </a:lnTo>
                <a:lnTo>
                  <a:pt x="55" y="0"/>
                </a:lnTo>
                <a:lnTo>
                  <a:pt x="36" y="3"/>
                </a:lnTo>
                <a:lnTo>
                  <a:pt x="0" y="7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320"/>
          <p:cNvSpPr>
            <a:spLocks noChangeAspect="1"/>
          </p:cNvSpPr>
          <p:nvPr/>
        </p:nvSpPr>
        <p:spPr bwMode="auto">
          <a:xfrm>
            <a:off x="7039071" y="3945308"/>
            <a:ext cx="150177" cy="172933"/>
          </a:xfrm>
          <a:custGeom>
            <a:avLst/>
            <a:gdLst>
              <a:gd name="T0" fmla="*/ 0 w 204"/>
              <a:gd name="T1" fmla="*/ 43705049 h 219"/>
              <a:gd name="T2" fmla="*/ 527470 w 204"/>
              <a:gd name="T3" fmla="*/ 33688896 h 219"/>
              <a:gd name="T4" fmla="*/ 2110394 w 204"/>
              <a:gd name="T5" fmla="*/ 23369740 h 219"/>
              <a:gd name="T6" fmla="*/ 7913594 w 204"/>
              <a:gd name="T7" fmla="*/ 24887506 h 219"/>
              <a:gd name="T8" fmla="*/ 5011738 w 204"/>
              <a:gd name="T9" fmla="*/ 5766409 h 219"/>
              <a:gd name="T10" fmla="*/ 21366910 w 204"/>
              <a:gd name="T11" fmla="*/ 0 h 219"/>
              <a:gd name="T12" fmla="*/ 30599436 w 204"/>
              <a:gd name="T13" fmla="*/ 3945641 h 219"/>
              <a:gd name="T14" fmla="*/ 35347695 w 204"/>
              <a:gd name="T15" fmla="*/ 10319156 h 219"/>
              <a:gd name="T16" fmla="*/ 53812748 w 204"/>
              <a:gd name="T17" fmla="*/ 12443477 h 219"/>
              <a:gd name="T18" fmla="*/ 50383421 w 204"/>
              <a:gd name="T19" fmla="*/ 59487061 h 219"/>
              <a:gd name="T20" fmla="*/ 8705056 w 204"/>
              <a:gd name="T21" fmla="*/ 66467683 h 219"/>
              <a:gd name="T22" fmla="*/ 9759997 w 204"/>
              <a:gd name="T23" fmla="*/ 51292226 h 219"/>
              <a:gd name="T24" fmla="*/ 0 w 204"/>
              <a:gd name="T25" fmla="*/ 43705049 h 2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219">
                <a:moveTo>
                  <a:pt x="0" y="144"/>
                </a:moveTo>
                <a:lnTo>
                  <a:pt x="2" y="111"/>
                </a:lnTo>
                <a:lnTo>
                  <a:pt x="8" y="77"/>
                </a:lnTo>
                <a:lnTo>
                  <a:pt x="30" y="82"/>
                </a:lnTo>
                <a:lnTo>
                  <a:pt x="19" y="19"/>
                </a:lnTo>
                <a:lnTo>
                  <a:pt x="81" y="0"/>
                </a:lnTo>
                <a:lnTo>
                  <a:pt x="116" y="13"/>
                </a:lnTo>
                <a:lnTo>
                  <a:pt x="134" y="34"/>
                </a:lnTo>
                <a:lnTo>
                  <a:pt x="204" y="41"/>
                </a:lnTo>
                <a:lnTo>
                  <a:pt x="191" y="196"/>
                </a:lnTo>
                <a:lnTo>
                  <a:pt x="33" y="219"/>
                </a:lnTo>
                <a:lnTo>
                  <a:pt x="37" y="169"/>
                </a:lnTo>
                <a:lnTo>
                  <a:pt x="0" y="1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3" name="Freeform 321"/>
          <p:cNvSpPr>
            <a:spLocks noChangeAspect="1"/>
          </p:cNvSpPr>
          <p:nvPr/>
        </p:nvSpPr>
        <p:spPr bwMode="auto">
          <a:xfrm>
            <a:off x="8122170" y="3289988"/>
            <a:ext cx="111495" cy="129700"/>
          </a:xfrm>
          <a:custGeom>
            <a:avLst/>
            <a:gdLst>
              <a:gd name="T0" fmla="*/ 0 w 152"/>
              <a:gd name="T1" fmla="*/ 24335686 h 162"/>
              <a:gd name="T2" fmla="*/ 1571625 w 152"/>
              <a:gd name="T3" fmla="*/ 13415684 h 162"/>
              <a:gd name="T4" fmla="*/ 6023964 w 152"/>
              <a:gd name="T5" fmla="*/ 8112082 h 162"/>
              <a:gd name="T6" fmla="*/ 15714200 w 152"/>
              <a:gd name="T7" fmla="*/ 12480083 h 162"/>
              <a:gd name="T8" fmla="*/ 35356693 w 152"/>
              <a:gd name="T9" fmla="*/ 0 h 162"/>
              <a:gd name="T10" fmla="*/ 39809033 w 152"/>
              <a:gd name="T11" fmla="*/ 14040163 h 162"/>
              <a:gd name="T12" fmla="*/ 19118960 w 152"/>
              <a:gd name="T13" fmla="*/ 22151686 h 162"/>
              <a:gd name="T14" fmla="*/ 29071218 w 152"/>
              <a:gd name="T15" fmla="*/ 33071688 h 162"/>
              <a:gd name="T16" fmla="*/ 24094833 w 152"/>
              <a:gd name="T17" fmla="*/ 40559850 h 162"/>
              <a:gd name="T18" fmla="*/ 11785394 w 152"/>
              <a:gd name="T19" fmla="*/ 50543692 h 162"/>
              <a:gd name="T20" fmla="*/ 1571625 w 152"/>
              <a:gd name="T21" fmla="*/ 47111851 h 162"/>
              <a:gd name="T22" fmla="*/ 5761941 w 152"/>
              <a:gd name="T23" fmla="*/ 22463925 h 162"/>
              <a:gd name="T24" fmla="*/ 0 w 152"/>
              <a:gd name="T25" fmla="*/ 24335686 h 1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2" h="162">
                <a:moveTo>
                  <a:pt x="0" y="78"/>
                </a:moveTo>
                <a:lnTo>
                  <a:pt x="6" y="43"/>
                </a:lnTo>
                <a:lnTo>
                  <a:pt x="23" y="26"/>
                </a:lnTo>
                <a:lnTo>
                  <a:pt x="60" y="40"/>
                </a:lnTo>
                <a:lnTo>
                  <a:pt x="135" y="0"/>
                </a:lnTo>
                <a:lnTo>
                  <a:pt x="152" y="45"/>
                </a:lnTo>
                <a:lnTo>
                  <a:pt x="73" y="71"/>
                </a:lnTo>
                <a:lnTo>
                  <a:pt x="111" y="106"/>
                </a:lnTo>
                <a:lnTo>
                  <a:pt x="92" y="130"/>
                </a:lnTo>
                <a:lnTo>
                  <a:pt x="45" y="162"/>
                </a:lnTo>
                <a:lnTo>
                  <a:pt x="6" y="151"/>
                </a:lnTo>
                <a:lnTo>
                  <a:pt x="22" y="72"/>
                </a:lnTo>
                <a:lnTo>
                  <a:pt x="0" y="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4" name="Freeform 322"/>
          <p:cNvSpPr>
            <a:spLocks noChangeAspect="1"/>
          </p:cNvSpPr>
          <p:nvPr/>
        </p:nvSpPr>
        <p:spPr bwMode="auto">
          <a:xfrm>
            <a:off x="8103966" y="4111413"/>
            <a:ext cx="193412" cy="257121"/>
          </a:xfrm>
          <a:custGeom>
            <a:avLst/>
            <a:gdLst>
              <a:gd name="T0" fmla="*/ 0 w 274"/>
              <a:gd name="T1" fmla="*/ 6324657 h 319"/>
              <a:gd name="T2" fmla="*/ 9216167 w 274"/>
              <a:gd name="T3" fmla="*/ 27828041 h 319"/>
              <a:gd name="T4" fmla="*/ 0 w 274"/>
              <a:gd name="T5" fmla="*/ 47434084 h 319"/>
              <a:gd name="T6" fmla="*/ 7275818 w 274"/>
              <a:gd name="T7" fmla="*/ 52810071 h 319"/>
              <a:gd name="T8" fmla="*/ 2182647 w 274"/>
              <a:gd name="T9" fmla="*/ 60083398 h 319"/>
              <a:gd name="T10" fmla="*/ 45353450 w 274"/>
              <a:gd name="T11" fmla="*/ 100876789 h 319"/>
              <a:gd name="T12" fmla="*/ 63785784 w 274"/>
              <a:gd name="T13" fmla="*/ 68305396 h 319"/>
              <a:gd name="T14" fmla="*/ 59662787 w 274"/>
              <a:gd name="T15" fmla="*/ 59450764 h 319"/>
              <a:gd name="T16" fmla="*/ 59662787 w 274"/>
              <a:gd name="T17" fmla="*/ 19290007 h 319"/>
              <a:gd name="T18" fmla="*/ 66453518 w 274"/>
              <a:gd name="T19" fmla="*/ 7273327 h 319"/>
              <a:gd name="T20" fmla="*/ 42442926 w 274"/>
              <a:gd name="T21" fmla="*/ 12332716 h 319"/>
              <a:gd name="T22" fmla="*/ 15764600 w 274"/>
              <a:gd name="T23" fmla="*/ 0 h 319"/>
              <a:gd name="T24" fmla="*/ 0 w 274"/>
              <a:gd name="T25" fmla="*/ 6324657 h 3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4" h="319">
                <a:moveTo>
                  <a:pt x="0" y="20"/>
                </a:moveTo>
                <a:lnTo>
                  <a:pt x="38" y="88"/>
                </a:lnTo>
                <a:lnTo>
                  <a:pt x="0" y="150"/>
                </a:lnTo>
                <a:lnTo>
                  <a:pt x="30" y="167"/>
                </a:lnTo>
                <a:lnTo>
                  <a:pt x="9" y="190"/>
                </a:lnTo>
                <a:lnTo>
                  <a:pt x="187" y="319"/>
                </a:lnTo>
                <a:lnTo>
                  <a:pt x="263" y="216"/>
                </a:lnTo>
                <a:lnTo>
                  <a:pt x="246" y="188"/>
                </a:lnTo>
                <a:lnTo>
                  <a:pt x="246" y="61"/>
                </a:lnTo>
                <a:lnTo>
                  <a:pt x="274" y="23"/>
                </a:lnTo>
                <a:lnTo>
                  <a:pt x="175" y="39"/>
                </a:lnTo>
                <a:lnTo>
                  <a:pt x="65" y="0"/>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5" name="Freeform 323"/>
          <p:cNvSpPr>
            <a:spLocks noChangeAspect="1"/>
          </p:cNvSpPr>
          <p:nvPr/>
        </p:nvSpPr>
        <p:spPr bwMode="auto">
          <a:xfrm>
            <a:off x="8420249" y="3390107"/>
            <a:ext cx="40957" cy="40957"/>
          </a:xfrm>
          <a:custGeom>
            <a:avLst/>
            <a:gdLst>
              <a:gd name="T0" fmla="*/ 0 w 62"/>
              <a:gd name="T1" fmla="*/ 9663296 h 52"/>
              <a:gd name="T2" fmla="*/ 10833151 w 62"/>
              <a:gd name="T3" fmla="*/ 0 h 52"/>
              <a:gd name="T4" fmla="*/ 13169849 w 62"/>
              <a:gd name="T5" fmla="*/ 15702512 h 52"/>
              <a:gd name="T6" fmla="*/ 0 w 62"/>
              <a:gd name="T7" fmla="*/ 966329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 h="52">
                <a:moveTo>
                  <a:pt x="0" y="32"/>
                </a:moveTo>
                <a:lnTo>
                  <a:pt x="51" y="0"/>
                </a:lnTo>
                <a:lnTo>
                  <a:pt x="62" y="52"/>
                </a:lnTo>
                <a:lnTo>
                  <a:pt x="0"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6" name="Freeform 324"/>
          <p:cNvSpPr>
            <a:spLocks noChangeAspect="1"/>
          </p:cNvSpPr>
          <p:nvPr/>
        </p:nvSpPr>
        <p:spPr bwMode="auto">
          <a:xfrm>
            <a:off x="8133546" y="3244480"/>
            <a:ext cx="34130" cy="52335"/>
          </a:xfrm>
          <a:custGeom>
            <a:avLst/>
            <a:gdLst>
              <a:gd name="T0" fmla="*/ 0 w 55"/>
              <a:gd name="T1" fmla="*/ 21855724 h 61"/>
              <a:gd name="T2" fmla="*/ 3561409 w 55"/>
              <a:gd name="T3" fmla="*/ 20780686 h 61"/>
              <a:gd name="T4" fmla="*/ 10309297 w 55"/>
              <a:gd name="T5" fmla="*/ 6449034 h 61"/>
              <a:gd name="T6" fmla="*/ 6372957 w 55"/>
              <a:gd name="T7" fmla="*/ 0 h 61"/>
              <a:gd name="T8" fmla="*/ 0 w 55"/>
              <a:gd name="T9" fmla="*/ 21855724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61">
                <a:moveTo>
                  <a:pt x="0" y="61"/>
                </a:moveTo>
                <a:lnTo>
                  <a:pt x="19" y="58"/>
                </a:lnTo>
                <a:lnTo>
                  <a:pt x="55" y="18"/>
                </a:lnTo>
                <a:lnTo>
                  <a:pt x="34" y="0"/>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Freeform 325"/>
          <p:cNvSpPr>
            <a:spLocks noChangeAspect="1"/>
          </p:cNvSpPr>
          <p:nvPr/>
        </p:nvSpPr>
        <p:spPr bwMode="auto">
          <a:xfrm>
            <a:off x="6970809" y="4013569"/>
            <a:ext cx="97843" cy="104670"/>
          </a:xfrm>
          <a:custGeom>
            <a:avLst/>
            <a:gdLst>
              <a:gd name="T0" fmla="*/ 0 w 137"/>
              <a:gd name="T1" fmla="*/ 14280621 h 138"/>
              <a:gd name="T2" fmla="*/ 10427298 w 137"/>
              <a:gd name="T3" fmla="*/ 0 h 138"/>
              <a:gd name="T4" fmla="*/ 15889334 w 137"/>
              <a:gd name="T5" fmla="*/ 279929 h 138"/>
              <a:gd name="T6" fmla="*/ 16386110 w 137"/>
              <a:gd name="T7" fmla="*/ 10080625 h 138"/>
              <a:gd name="T8" fmla="*/ 25324078 w 137"/>
              <a:gd name="T9" fmla="*/ 8400521 h 138"/>
              <a:gd name="T10" fmla="*/ 24827303 w 137"/>
              <a:gd name="T11" fmla="*/ 17641358 h 138"/>
              <a:gd name="T12" fmla="*/ 34013410 w 137"/>
              <a:gd name="T13" fmla="*/ 24641704 h 138"/>
              <a:gd name="T14" fmla="*/ 33020358 w 137"/>
              <a:gd name="T15" fmla="*/ 38642396 h 138"/>
              <a:gd name="T16" fmla="*/ 0 w 137"/>
              <a:gd name="T17" fmla="*/ 14280621 h 1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 h="138">
                <a:moveTo>
                  <a:pt x="0" y="51"/>
                </a:moveTo>
                <a:lnTo>
                  <a:pt x="42" y="0"/>
                </a:lnTo>
                <a:lnTo>
                  <a:pt x="64" y="1"/>
                </a:lnTo>
                <a:lnTo>
                  <a:pt x="66" y="36"/>
                </a:lnTo>
                <a:lnTo>
                  <a:pt x="102" y="30"/>
                </a:lnTo>
                <a:lnTo>
                  <a:pt x="100" y="63"/>
                </a:lnTo>
                <a:lnTo>
                  <a:pt x="137" y="88"/>
                </a:lnTo>
                <a:lnTo>
                  <a:pt x="133" y="138"/>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8" name="Freeform 326"/>
          <p:cNvSpPr>
            <a:spLocks noChangeAspect="1"/>
          </p:cNvSpPr>
          <p:nvPr/>
        </p:nvSpPr>
        <p:spPr bwMode="auto">
          <a:xfrm>
            <a:off x="7485053" y="3296815"/>
            <a:ext cx="391373" cy="400474"/>
          </a:xfrm>
          <a:custGeom>
            <a:avLst/>
            <a:gdLst>
              <a:gd name="T0" fmla="*/ 0 w 543"/>
              <a:gd name="T1" fmla="*/ 80505375 h 505"/>
              <a:gd name="T2" fmla="*/ 252936 w 543"/>
              <a:gd name="T3" fmla="*/ 33059383 h 505"/>
              <a:gd name="T4" fmla="*/ 17700479 w 543"/>
              <a:gd name="T5" fmla="*/ 0 h 505"/>
              <a:gd name="T6" fmla="*/ 50319645 w 543"/>
              <a:gd name="T7" fmla="*/ 9489088 h 505"/>
              <a:gd name="T8" fmla="*/ 56641029 w 543"/>
              <a:gd name="T9" fmla="*/ 21120980 h 505"/>
              <a:gd name="T10" fmla="*/ 83191748 w 543"/>
              <a:gd name="T11" fmla="*/ 33059383 h 505"/>
              <a:gd name="T12" fmla="*/ 91789051 w 543"/>
              <a:gd name="T13" fmla="*/ 29079731 h 505"/>
              <a:gd name="T14" fmla="*/ 92547859 w 543"/>
              <a:gd name="T15" fmla="*/ 12244359 h 505"/>
              <a:gd name="T16" fmla="*/ 101145162 w 543"/>
              <a:gd name="T17" fmla="*/ 4285609 h 505"/>
              <a:gd name="T18" fmla="*/ 137304424 w 543"/>
              <a:gd name="T19" fmla="*/ 17447838 h 505"/>
              <a:gd name="T20" fmla="*/ 133258457 w 543"/>
              <a:gd name="T21" fmla="*/ 35814101 h 505"/>
              <a:gd name="T22" fmla="*/ 137304424 w 543"/>
              <a:gd name="T23" fmla="*/ 126421031 h 505"/>
              <a:gd name="T24" fmla="*/ 137304424 w 543"/>
              <a:gd name="T25" fmla="*/ 147848521 h 505"/>
              <a:gd name="T26" fmla="*/ 129465928 w 543"/>
              <a:gd name="T27" fmla="*/ 148460988 h 505"/>
              <a:gd name="T28" fmla="*/ 129465928 w 543"/>
              <a:gd name="T29" fmla="*/ 154582891 h 505"/>
              <a:gd name="T30" fmla="*/ 59169885 w 543"/>
              <a:gd name="T31" fmla="*/ 110810040 h 505"/>
              <a:gd name="T32" fmla="*/ 49813774 w 543"/>
              <a:gd name="T33" fmla="*/ 115095649 h 505"/>
              <a:gd name="T34" fmla="*/ 20734703 w 543"/>
              <a:gd name="T35" fmla="*/ 109891616 h 505"/>
              <a:gd name="T36" fmla="*/ 0 w 543"/>
              <a:gd name="T37" fmla="*/ 80505375 h 5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3" h="505">
                <a:moveTo>
                  <a:pt x="0" y="263"/>
                </a:moveTo>
                <a:lnTo>
                  <a:pt x="1" y="108"/>
                </a:lnTo>
                <a:lnTo>
                  <a:pt x="70" y="0"/>
                </a:lnTo>
                <a:lnTo>
                  <a:pt x="199" y="31"/>
                </a:lnTo>
                <a:lnTo>
                  <a:pt x="224" y="69"/>
                </a:lnTo>
                <a:lnTo>
                  <a:pt x="329" y="108"/>
                </a:lnTo>
                <a:lnTo>
                  <a:pt x="363" y="95"/>
                </a:lnTo>
                <a:lnTo>
                  <a:pt x="366" y="40"/>
                </a:lnTo>
                <a:lnTo>
                  <a:pt x="400" y="14"/>
                </a:lnTo>
                <a:lnTo>
                  <a:pt x="543" y="57"/>
                </a:lnTo>
                <a:lnTo>
                  <a:pt x="527" y="117"/>
                </a:lnTo>
                <a:lnTo>
                  <a:pt x="543" y="413"/>
                </a:lnTo>
                <a:lnTo>
                  <a:pt x="543" y="483"/>
                </a:lnTo>
                <a:lnTo>
                  <a:pt x="512" y="485"/>
                </a:lnTo>
                <a:lnTo>
                  <a:pt x="512" y="505"/>
                </a:lnTo>
                <a:lnTo>
                  <a:pt x="234" y="362"/>
                </a:lnTo>
                <a:lnTo>
                  <a:pt x="197" y="376"/>
                </a:lnTo>
                <a:lnTo>
                  <a:pt x="82" y="359"/>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9" name="Freeform 327"/>
          <p:cNvSpPr>
            <a:spLocks noChangeAspect="1"/>
          </p:cNvSpPr>
          <p:nvPr/>
        </p:nvSpPr>
        <p:spPr bwMode="auto">
          <a:xfrm>
            <a:off x="8326956" y="4575599"/>
            <a:ext cx="182033" cy="386820"/>
          </a:xfrm>
          <a:custGeom>
            <a:avLst/>
            <a:gdLst>
              <a:gd name="T0" fmla="*/ 0 w 244"/>
              <a:gd name="T1" fmla="*/ 107842498 h 482"/>
              <a:gd name="T2" fmla="*/ 5960152 w 244"/>
              <a:gd name="T3" fmla="*/ 138878683 h 482"/>
              <a:gd name="T4" fmla="*/ 18151111 w 244"/>
              <a:gd name="T5" fmla="*/ 151104804 h 482"/>
              <a:gd name="T6" fmla="*/ 38740205 w 244"/>
              <a:gd name="T7" fmla="*/ 138878683 h 482"/>
              <a:gd name="T8" fmla="*/ 61767803 w 244"/>
              <a:gd name="T9" fmla="*/ 35111745 h 482"/>
              <a:gd name="T10" fmla="*/ 66102459 w 244"/>
              <a:gd name="T11" fmla="*/ 38873198 h 482"/>
              <a:gd name="T12" fmla="*/ 56349484 w 244"/>
              <a:gd name="T13" fmla="*/ 0 h 482"/>
              <a:gd name="T14" fmla="*/ 44429701 w 244"/>
              <a:gd name="T15" fmla="*/ 16301682 h 482"/>
              <a:gd name="T16" fmla="*/ 44700357 w 244"/>
              <a:gd name="T17" fmla="*/ 27587720 h 482"/>
              <a:gd name="T18" fmla="*/ 29800238 w 244"/>
              <a:gd name="T19" fmla="*/ 40127389 h 482"/>
              <a:gd name="T20" fmla="*/ 11649127 w 244"/>
              <a:gd name="T21" fmla="*/ 45456580 h 482"/>
              <a:gd name="T22" fmla="*/ 6501984 w 244"/>
              <a:gd name="T23" fmla="*/ 58623905 h 482"/>
              <a:gd name="T24" fmla="*/ 11649127 w 244"/>
              <a:gd name="T25" fmla="*/ 85270982 h 482"/>
              <a:gd name="T26" fmla="*/ 0 w 244"/>
              <a:gd name="T27" fmla="*/ 107842498 h 4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4" h="482">
                <a:moveTo>
                  <a:pt x="0" y="344"/>
                </a:moveTo>
                <a:lnTo>
                  <a:pt x="22" y="443"/>
                </a:lnTo>
                <a:lnTo>
                  <a:pt x="67" y="482"/>
                </a:lnTo>
                <a:lnTo>
                  <a:pt x="143" y="443"/>
                </a:lnTo>
                <a:lnTo>
                  <a:pt x="228" y="112"/>
                </a:lnTo>
                <a:lnTo>
                  <a:pt x="244" y="124"/>
                </a:lnTo>
                <a:lnTo>
                  <a:pt x="208" y="0"/>
                </a:lnTo>
                <a:lnTo>
                  <a:pt x="164" y="52"/>
                </a:lnTo>
                <a:lnTo>
                  <a:pt x="165" y="88"/>
                </a:lnTo>
                <a:lnTo>
                  <a:pt x="110" y="128"/>
                </a:lnTo>
                <a:lnTo>
                  <a:pt x="43" y="145"/>
                </a:lnTo>
                <a:lnTo>
                  <a:pt x="24" y="187"/>
                </a:lnTo>
                <a:lnTo>
                  <a:pt x="43" y="272"/>
                </a:lnTo>
                <a:lnTo>
                  <a:pt x="0" y="3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0" name="Freeform 328"/>
          <p:cNvSpPr>
            <a:spLocks noChangeAspect="1"/>
          </p:cNvSpPr>
          <p:nvPr/>
        </p:nvSpPr>
        <p:spPr bwMode="auto">
          <a:xfrm>
            <a:off x="8074387" y="4500510"/>
            <a:ext cx="77364" cy="216166"/>
          </a:xfrm>
          <a:custGeom>
            <a:avLst/>
            <a:gdLst>
              <a:gd name="T0" fmla="*/ 0 w 112"/>
              <a:gd name="T1" fmla="*/ 45835465 h 271"/>
              <a:gd name="T2" fmla="*/ 3483797 w 112"/>
              <a:gd name="T3" fmla="*/ 51100008 h 271"/>
              <a:gd name="T4" fmla="*/ 13702421 w 112"/>
              <a:gd name="T5" fmla="*/ 55126325 h 271"/>
              <a:gd name="T6" fmla="*/ 12309192 w 112"/>
              <a:gd name="T7" fmla="*/ 71540456 h 271"/>
              <a:gd name="T8" fmla="*/ 21134586 w 112"/>
              <a:gd name="T9" fmla="*/ 83928269 h 271"/>
              <a:gd name="T10" fmla="*/ 26011613 w 112"/>
              <a:gd name="T11" fmla="*/ 60081451 h 271"/>
              <a:gd name="T12" fmla="*/ 17650789 w 112"/>
              <a:gd name="T13" fmla="*/ 44286710 h 271"/>
              <a:gd name="T14" fmla="*/ 20205445 w 112"/>
              <a:gd name="T15" fmla="*/ 53268153 h 271"/>
              <a:gd name="T16" fmla="*/ 15328418 w 112"/>
              <a:gd name="T17" fmla="*/ 52648763 h 271"/>
              <a:gd name="T18" fmla="*/ 9986821 w 112"/>
              <a:gd name="T19" fmla="*/ 30970090 h 271"/>
              <a:gd name="T20" fmla="*/ 9754535 w 112"/>
              <a:gd name="T21" fmla="*/ 2168146 h 271"/>
              <a:gd name="T22" fmla="*/ 1857800 w 112"/>
              <a:gd name="T23" fmla="*/ 0 h 271"/>
              <a:gd name="T24" fmla="*/ 8128539 w 112"/>
              <a:gd name="T25" fmla="*/ 13936568 h 271"/>
              <a:gd name="T26" fmla="*/ 0 w 112"/>
              <a:gd name="T27" fmla="*/ 45835465 h 2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2" h="271">
                <a:moveTo>
                  <a:pt x="0" y="148"/>
                </a:moveTo>
                <a:lnTo>
                  <a:pt x="15" y="165"/>
                </a:lnTo>
                <a:lnTo>
                  <a:pt x="59" y="178"/>
                </a:lnTo>
                <a:lnTo>
                  <a:pt x="53" y="231"/>
                </a:lnTo>
                <a:lnTo>
                  <a:pt x="91" y="271"/>
                </a:lnTo>
                <a:lnTo>
                  <a:pt x="112" y="194"/>
                </a:lnTo>
                <a:lnTo>
                  <a:pt x="76" y="143"/>
                </a:lnTo>
                <a:lnTo>
                  <a:pt x="87" y="172"/>
                </a:lnTo>
                <a:lnTo>
                  <a:pt x="66" y="170"/>
                </a:lnTo>
                <a:lnTo>
                  <a:pt x="43" y="100"/>
                </a:lnTo>
                <a:lnTo>
                  <a:pt x="42" y="7"/>
                </a:lnTo>
                <a:lnTo>
                  <a:pt x="8" y="0"/>
                </a:lnTo>
                <a:lnTo>
                  <a:pt x="35" y="45"/>
                </a:lnTo>
                <a:lnTo>
                  <a:pt x="0" y="1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1" name="Freeform 329"/>
          <p:cNvSpPr>
            <a:spLocks noChangeAspect="1"/>
          </p:cNvSpPr>
          <p:nvPr/>
        </p:nvSpPr>
        <p:spPr bwMode="auto">
          <a:xfrm>
            <a:off x="6954880" y="3540283"/>
            <a:ext cx="402748" cy="418676"/>
          </a:xfrm>
          <a:custGeom>
            <a:avLst/>
            <a:gdLst>
              <a:gd name="T0" fmla="*/ 0 w 561"/>
              <a:gd name="T1" fmla="*/ 112133144 h 527"/>
              <a:gd name="T2" fmla="*/ 5770000 w 561"/>
              <a:gd name="T3" fmla="*/ 100766186 h 527"/>
              <a:gd name="T4" fmla="*/ 12794175 w 561"/>
              <a:gd name="T5" fmla="*/ 108446698 h 527"/>
              <a:gd name="T6" fmla="*/ 56696265 w 561"/>
              <a:gd name="T7" fmla="*/ 105067317 h 527"/>
              <a:gd name="T8" fmla="*/ 47414177 w 561"/>
              <a:gd name="T9" fmla="*/ 0 h 527"/>
              <a:gd name="T10" fmla="*/ 62717200 w 561"/>
              <a:gd name="T11" fmla="*/ 0 h 527"/>
              <a:gd name="T12" fmla="*/ 132709509 w 561"/>
              <a:gd name="T13" fmla="*/ 56834789 h 527"/>
              <a:gd name="T14" fmla="*/ 133462314 w 561"/>
              <a:gd name="T15" fmla="*/ 66665312 h 527"/>
              <a:gd name="T16" fmla="*/ 140486488 w 561"/>
              <a:gd name="T17" fmla="*/ 65129432 h 527"/>
              <a:gd name="T18" fmla="*/ 140737423 w 561"/>
              <a:gd name="T19" fmla="*/ 98615620 h 527"/>
              <a:gd name="T20" fmla="*/ 134967422 w 561"/>
              <a:gd name="T21" fmla="*/ 105682002 h 527"/>
              <a:gd name="T22" fmla="*/ 106619290 w 561"/>
              <a:gd name="T23" fmla="*/ 110290198 h 527"/>
              <a:gd name="T24" fmla="*/ 70745114 w 561"/>
              <a:gd name="T25" fmla="*/ 129337113 h 527"/>
              <a:gd name="T26" fmla="*/ 59706983 w 561"/>
              <a:gd name="T27" fmla="*/ 160058606 h 527"/>
              <a:gd name="T28" fmla="*/ 50926264 w 561"/>
              <a:gd name="T29" fmla="*/ 156065095 h 527"/>
              <a:gd name="T30" fmla="*/ 35372306 w 561"/>
              <a:gd name="T31" fmla="*/ 161902106 h 527"/>
              <a:gd name="T32" fmla="*/ 26592089 w 561"/>
              <a:gd name="T33" fmla="*/ 136403494 h 527"/>
              <a:gd name="T34" fmla="*/ 11790936 w 561"/>
              <a:gd name="T35" fmla="*/ 142547571 h 527"/>
              <a:gd name="T36" fmla="*/ 6271870 w 561"/>
              <a:gd name="T37" fmla="*/ 137324690 h 527"/>
              <a:gd name="T38" fmla="*/ 0 w 561"/>
              <a:gd name="T39" fmla="*/ 112133144 h 5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1" h="527">
                <a:moveTo>
                  <a:pt x="0" y="365"/>
                </a:moveTo>
                <a:lnTo>
                  <a:pt x="23" y="328"/>
                </a:lnTo>
                <a:lnTo>
                  <a:pt x="51" y="353"/>
                </a:lnTo>
                <a:lnTo>
                  <a:pt x="226" y="342"/>
                </a:lnTo>
                <a:lnTo>
                  <a:pt x="189" y="0"/>
                </a:lnTo>
                <a:lnTo>
                  <a:pt x="250" y="0"/>
                </a:lnTo>
                <a:lnTo>
                  <a:pt x="529" y="185"/>
                </a:lnTo>
                <a:lnTo>
                  <a:pt x="532" y="217"/>
                </a:lnTo>
                <a:lnTo>
                  <a:pt x="560" y="212"/>
                </a:lnTo>
                <a:lnTo>
                  <a:pt x="561" y="321"/>
                </a:lnTo>
                <a:lnTo>
                  <a:pt x="538" y="344"/>
                </a:lnTo>
                <a:lnTo>
                  <a:pt x="425" y="359"/>
                </a:lnTo>
                <a:lnTo>
                  <a:pt x="282" y="421"/>
                </a:lnTo>
                <a:lnTo>
                  <a:pt x="238" y="521"/>
                </a:lnTo>
                <a:lnTo>
                  <a:pt x="203" y="508"/>
                </a:lnTo>
                <a:lnTo>
                  <a:pt x="141" y="527"/>
                </a:lnTo>
                <a:lnTo>
                  <a:pt x="106" y="444"/>
                </a:lnTo>
                <a:lnTo>
                  <a:pt x="47" y="464"/>
                </a:lnTo>
                <a:lnTo>
                  <a:pt x="25" y="447"/>
                </a:lnTo>
                <a:lnTo>
                  <a:pt x="0" y="3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2" name="Freeform 330"/>
          <p:cNvSpPr>
            <a:spLocks noChangeAspect="1"/>
          </p:cNvSpPr>
          <p:nvPr/>
        </p:nvSpPr>
        <p:spPr bwMode="auto">
          <a:xfrm>
            <a:off x="6832009" y="3472022"/>
            <a:ext cx="302629" cy="359515"/>
          </a:xfrm>
          <a:custGeom>
            <a:avLst/>
            <a:gdLst>
              <a:gd name="T0" fmla="*/ 0 w 419"/>
              <a:gd name="T1" fmla="*/ 70528855 h 448"/>
              <a:gd name="T2" fmla="*/ 6348219 w 419"/>
              <a:gd name="T3" fmla="*/ 78678988 h 448"/>
              <a:gd name="T4" fmla="*/ 7617561 w 419"/>
              <a:gd name="T5" fmla="*/ 99681102 h 448"/>
              <a:gd name="T6" fmla="*/ 2793156 w 419"/>
              <a:gd name="T7" fmla="*/ 126325660 h 448"/>
              <a:gd name="T8" fmla="*/ 22599218 w 419"/>
              <a:gd name="T9" fmla="*/ 120369686 h 448"/>
              <a:gd name="T10" fmla="*/ 42912713 w 419"/>
              <a:gd name="T11" fmla="*/ 140431207 h 448"/>
              <a:gd name="T12" fmla="*/ 48752995 w 419"/>
              <a:gd name="T13" fmla="*/ 128833350 h 448"/>
              <a:gd name="T14" fmla="*/ 55863121 w 419"/>
              <a:gd name="T15" fmla="*/ 136669392 h 448"/>
              <a:gd name="T16" fmla="*/ 100299145 w 419"/>
              <a:gd name="T17" fmla="*/ 133221668 h 448"/>
              <a:gd name="T18" fmla="*/ 90904305 w 419"/>
              <a:gd name="T19" fmla="*/ 26017495 h 448"/>
              <a:gd name="T20" fmla="*/ 106393396 w 419"/>
              <a:gd name="T21" fmla="*/ 26017495 h 448"/>
              <a:gd name="T22" fmla="*/ 73891399 w 419"/>
              <a:gd name="T23" fmla="*/ 0 h 448"/>
              <a:gd name="T24" fmla="*/ 73129492 w 419"/>
              <a:gd name="T25" fmla="*/ 14105547 h 448"/>
              <a:gd name="T26" fmla="*/ 44944466 w 419"/>
              <a:gd name="T27" fmla="*/ 13479044 h 448"/>
              <a:gd name="T28" fmla="*/ 44436528 w 419"/>
              <a:gd name="T29" fmla="*/ 42944263 h 448"/>
              <a:gd name="T30" fmla="*/ 34533245 w 419"/>
              <a:gd name="T31" fmla="*/ 48273175 h 448"/>
              <a:gd name="T32" fmla="*/ 35041183 w 419"/>
              <a:gd name="T33" fmla="*/ 66140537 h 448"/>
              <a:gd name="T34" fmla="*/ 0 w 419"/>
              <a:gd name="T35" fmla="*/ 70528855 h 4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9" h="448">
                <a:moveTo>
                  <a:pt x="0" y="225"/>
                </a:moveTo>
                <a:lnTo>
                  <a:pt x="25" y="251"/>
                </a:lnTo>
                <a:lnTo>
                  <a:pt x="30" y="318"/>
                </a:lnTo>
                <a:lnTo>
                  <a:pt x="11" y="403"/>
                </a:lnTo>
                <a:lnTo>
                  <a:pt x="89" y="384"/>
                </a:lnTo>
                <a:lnTo>
                  <a:pt x="169" y="448"/>
                </a:lnTo>
                <a:lnTo>
                  <a:pt x="192" y="411"/>
                </a:lnTo>
                <a:lnTo>
                  <a:pt x="220" y="436"/>
                </a:lnTo>
                <a:lnTo>
                  <a:pt x="395" y="425"/>
                </a:lnTo>
                <a:lnTo>
                  <a:pt x="358" y="83"/>
                </a:lnTo>
                <a:lnTo>
                  <a:pt x="419" y="83"/>
                </a:lnTo>
                <a:lnTo>
                  <a:pt x="291" y="0"/>
                </a:lnTo>
                <a:lnTo>
                  <a:pt x="288" y="45"/>
                </a:lnTo>
                <a:lnTo>
                  <a:pt x="177" y="43"/>
                </a:lnTo>
                <a:lnTo>
                  <a:pt x="175" y="137"/>
                </a:lnTo>
                <a:lnTo>
                  <a:pt x="136" y="154"/>
                </a:lnTo>
                <a:lnTo>
                  <a:pt x="138" y="211"/>
                </a:lnTo>
                <a:lnTo>
                  <a:pt x="0" y="22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3" name="Freeform 331"/>
          <p:cNvSpPr>
            <a:spLocks noChangeAspect="1"/>
          </p:cNvSpPr>
          <p:nvPr/>
        </p:nvSpPr>
        <p:spPr bwMode="auto">
          <a:xfrm>
            <a:off x="6932128" y="3217176"/>
            <a:ext cx="291255" cy="241195"/>
          </a:xfrm>
          <a:custGeom>
            <a:avLst/>
            <a:gdLst>
              <a:gd name="T0" fmla="*/ 0 w 407"/>
              <a:gd name="T1" fmla="*/ 91034034 h 307"/>
              <a:gd name="T2" fmla="*/ 24926200 w 407"/>
              <a:gd name="T3" fmla="*/ 73308154 h 307"/>
              <a:gd name="T4" fmla="*/ 33899951 w 407"/>
              <a:gd name="T5" fmla="*/ 36653803 h 307"/>
              <a:gd name="T6" fmla="*/ 55087171 w 407"/>
              <a:gd name="T7" fmla="*/ 18327176 h 307"/>
              <a:gd name="T8" fmla="*/ 62066367 w 407"/>
              <a:gd name="T9" fmla="*/ 0 h 307"/>
              <a:gd name="T10" fmla="*/ 93224366 w 407"/>
              <a:gd name="T11" fmla="*/ 5708195 h 307"/>
              <a:gd name="T12" fmla="*/ 101450221 w 407"/>
              <a:gd name="T13" fmla="*/ 40259383 h 307"/>
              <a:gd name="T14" fmla="*/ 87491330 w 407"/>
              <a:gd name="T15" fmla="*/ 41160504 h 307"/>
              <a:gd name="T16" fmla="*/ 80013370 w 407"/>
              <a:gd name="T17" fmla="*/ 44766083 h 307"/>
              <a:gd name="T18" fmla="*/ 81260029 w 407"/>
              <a:gd name="T19" fmla="*/ 54079858 h 307"/>
              <a:gd name="T20" fmla="*/ 42374939 w 407"/>
              <a:gd name="T21" fmla="*/ 74510197 h 307"/>
              <a:gd name="T22" fmla="*/ 37638931 w 407"/>
              <a:gd name="T23" fmla="*/ 92236077 h 307"/>
              <a:gd name="T24" fmla="*/ 0 w 407"/>
              <a:gd name="T25" fmla="*/ 91034034 h 3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7" h="307">
                <a:moveTo>
                  <a:pt x="0" y="303"/>
                </a:moveTo>
                <a:lnTo>
                  <a:pt x="100" y="244"/>
                </a:lnTo>
                <a:lnTo>
                  <a:pt x="136" y="122"/>
                </a:lnTo>
                <a:lnTo>
                  <a:pt x="221" y="61"/>
                </a:lnTo>
                <a:lnTo>
                  <a:pt x="249" y="0"/>
                </a:lnTo>
                <a:lnTo>
                  <a:pt x="374" y="19"/>
                </a:lnTo>
                <a:lnTo>
                  <a:pt x="407" y="134"/>
                </a:lnTo>
                <a:lnTo>
                  <a:pt x="351" y="137"/>
                </a:lnTo>
                <a:lnTo>
                  <a:pt x="321" y="149"/>
                </a:lnTo>
                <a:lnTo>
                  <a:pt x="326" y="180"/>
                </a:lnTo>
                <a:lnTo>
                  <a:pt x="170" y="248"/>
                </a:lnTo>
                <a:lnTo>
                  <a:pt x="151" y="307"/>
                </a:lnTo>
                <a:lnTo>
                  <a:pt x="0" y="30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4" name="Freeform 332"/>
          <p:cNvSpPr>
            <a:spLocks noChangeAspect="1"/>
          </p:cNvSpPr>
          <p:nvPr/>
        </p:nvSpPr>
        <p:spPr bwMode="auto">
          <a:xfrm>
            <a:off x="8001572" y="4527813"/>
            <a:ext cx="266223" cy="461911"/>
          </a:xfrm>
          <a:custGeom>
            <a:avLst/>
            <a:gdLst>
              <a:gd name="T0" fmla="*/ 0 w 365"/>
              <a:gd name="T1" fmla="*/ 50048336 h 578"/>
              <a:gd name="T2" fmla="*/ 2589632 w 365"/>
              <a:gd name="T3" fmla="*/ 55643892 h 578"/>
              <a:gd name="T4" fmla="*/ 24600230 w 365"/>
              <a:gd name="T5" fmla="*/ 64037226 h 578"/>
              <a:gd name="T6" fmla="*/ 26930338 w 365"/>
              <a:gd name="T7" fmla="*/ 75228339 h 578"/>
              <a:gd name="T8" fmla="*/ 25635777 w 365"/>
              <a:gd name="T9" fmla="*/ 103827229 h 578"/>
              <a:gd name="T10" fmla="*/ 13983197 w 365"/>
              <a:gd name="T11" fmla="*/ 133670009 h 578"/>
              <a:gd name="T12" fmla="*/ 17349362 w 365"/>
              <a:gd name="T13" fmla="*/ 168797234 h 578"/>
              <a:gd name="T14" fmla="*/ 18385419 w 365"/>
              <a:gd name="T15" fmla="*/ 179677234 h 578"/>
              <a:gd name="T16" fmla="*/ 25376763 w 365"/>
              <a:gd name="T17" fmla="*/ 179677234 h 578"/>
              <a:gd name="T18" fmla="*/ 25376763 w 365"/>
              <a:gd name="T19" fmla="*/ 167864455 h 578"/>
              <a:gd name="T20" fmla="*/ 48681922 w 365"/>
              <a:gd name="T21" fmla="*/ 151700011 h 578"/>
              <a:gd name="T22" fmla="*/ 41949592 w 365"/>
              <a:gd name="T23" fmla="*/ 103827229 h 578"/>
              <a:gd name="T24" fmla="*/ 93738665 w 365"/>
              <a:gd name="T25" fmla="*/ 55333338 h 578"/>
              <a:gd name="T26" fmla="*/ 94515707 w 365"/>
              <a:gd name="T27" fmla="*/ 0 h 578"/>
              <a:gd name="T28" fmla="*/ 81309552 w 365"/>
              <a:gd name="T29" fmla="*/ 9636667 h 578"/>
              <a:gd name="T30" fmla="*/ 45315757 w 365"/>
              <a:gd name="T31" fmla="*/ 12434445 h 578"/>
              <a:gd name="T32" fmla="*/ 44538715 w 365"/>
              <a:gd name="T33" fmla="*/ 32640558 h 578"/>
              <a:gd name="T34" fmla="*/ 53861186 w 365"/>
              <a:gd name="T35" fmla="*/ 48494448 h 578"/>
              <a:gd name="T36" fmla="*/ 48422908 w 365"/>
              <a:gd name="T37" fmla="*/ 72430561 h 578"/>
              <a:gd name="T38" fmla="*/ 38582918 w 365"/>
              <a:gd name="T39" fmla="*/ 59996115 h 578"/>
              <a:gd name="T40" fmla="*/ 40137002 w 365"/>
              <a:gd name="T41" fmla="*/ 43520559 h 578"/>
              <a:gd name="T42" fmla="*/ 28742928 w 365"/>
              <a:gd name="T43" fmla="*/ 39479448 h 578"/>
              <a:gd name="T44" fmla="*/ 0 w 365"/>
              <a:gd name="T45" fmla="*/ 50048336 h 5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65" h="578">
                <a:moveTo>
                  <a:pt x="0" y="161"/>
                </a:moveTo>
                <a:lnTo>
                  <a:pt x="10" y="179"/>
                </a:lnTo>
                <a:lnTo>
                  <a:pt x="95" y="206"/>
                </a:lnTo>
                <a:lnTo>
                  <a:pt x="104" y="242"/>
                </a:lnTo>
                <a:lnTo>
                  <a:pt x="99" y="334"/>
                </a:lnTo>
                <a:lnTo>
                  <a:pt x="54" y="430"/>
                </a:lnTo>
                <a:lnTo>
                  <a:pt x="67" y="543"/>
                </a:lnTo>
                <a:lnTo>
                  <a:pt x="71" y="578"/>
                </a:lnTo>
                <a:lnTo>
                  <a:pt x="98" y="578"/>
                </a:lnTo>
                <a:lnTo>
                  <a:pt x="98" y="540"/>
                </a:lnTo>
                <a:lnTo>
                  <a:pt x="188" y="488"/>
                </a:lnTo>
                <a:lnTo>
                  <a:pt x="162" y="334"/>
                </a:lnTo>
                <a:lnTo>
                  <a:pt x="362" y="178"/>
                </a:lnTo>
                <a:lnTo>
                  <a:pt x="365" y="0"/>
                </a:lnTo>
                <a:lnTo>
                  <a:pt x="314" y="31"/>
                </a:lnTo>
                <a:lnTo>
                  <a:pt x="175" y="40"/>
                </a:lnTo>
                <a:lnTo>
                  <a:pt x="172" y="105"/>
                </a:lnTo>
                <a:lnTo>
                  <a:pt x="208" y="156"/>
                </a:lnTo>
                <a:lnTo>
                  <a:pt x="187" y="233"/>
                </a:lnTo>
                <a:lnTo>
                  <a:pt x="149" y="193"/>
                </a:lnTo>
                <a:lnTo>
                  <a:pt x="155" y="140"/>
                </a:lnTo>
                <a:lnTo>
                  <a:pt x="111" y="127"/>
                </a:lnTo>
                <a:lnTo>
                  <a:pt x="0" y="1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5" name="Freeform 333"/>
          <p:cNvSpPr>
            <a:spLocks noChangeAspect="1"/>
          </p:cNvSpPr>
          <p:nvPr/>
        </p:nvSpPr>
        <p:spPr bwMode="auto">
          <a:xfrm>
            <a:off x="7259786" y="3583519"/>
            <a:ext cx="395922" cy="332211"/>
          </a:xfrm>
          <a:custGeom>
            <a:avLst/>
            <a:gdLst>
              <a:gd name="T0" fmla="*/ 0 w 551"/>
              <a:gd name="T1" fmla="*/ 92882728 h 420"/>
              <a:gd name="T2" fmla="*/ 2010778 w 551"/>
              <a:gd name="T3" fmla="*/ 103237000 h 420"/>
              <a:gd name="T4" fmla="*/ 18848972 w 551"/>
              <a:gd name="T5" fmla="*/ 125162915 h 420"/>
              <a:gd name="T6" fmla="*/ 23121186 w 551"/>
              <a:gd name="T7" fmla="*/ 120290673 h 420"/>
              <a:gd name="T8" fmla="*/ 29906996 w 551"/>
              <a:gd name="T9" fmla="*/ 127903930 h 420"/>
              <a:gd name="T10" fmla="*/ 40211041 w 551"/>
              <a:gd name="T11" fmla="*/ 105977463 h 420"/>
              <a:gd name="T12" fmla="*/ 79667601 w 551"/>
              <a:gd name="T13" fmla="*/ 116940973 h 420"/>
              <a:gd name="T14" fmla="*/ 113846811 w 551"/>
              <a:gd name="T15" fmla="*/ 105368226 h 420"/>
              <a:gd name="T16" fmla="*/ 115103609 w 551"/>
              <a:gd name="T17" fmla="*/ 99582129 h 420"/>
              <a:gd name="T18" fmla="*/ 132946942 w 551"/>
              <a:gd name="T19" fmla="*/ 71869565 h 420"/>
              <a:gd name="T20" fmla="*/ 138475954 w 551"/>
              <a:gd name="T21" fmla="*/ 33803280 h 420"/>
              <a:gd name="T22" fmla="*/ 129177047 w 551"/>
              <a:gd name="T23" fmla="*/ 21926467 h 420"/>
              <a:gd name="T24" fmla="*/ 129177047 w 551"/>
              <a:gd name="T25" fmla="*/ 5176860 h 420"/>
              <a:gd name="T26" fmla="*/ 100275691 w 551"/>
              <a:gd name="T27" fmla="*/ 0 h 420"/>
              <a:gd name="T28" fmla="*/ 47499170 w 551"/>
              <a:gd name="T29" fmla="*/ 44157552 h 420"/>
              <a:gd name="T30" fmla="*/ 33928050 w 551"/>
              <a:gd name="T31" fmla="*/ 48116490 h 420"/>
              <a:gd name="T32" fmla="*/ 34179209 w 551"/>
              <a:gd name="T33" fmla="*/ 81310533 h 420"/>
              <a:gd name="T34" fmla="*/ 28399038 w 551"/>
              <a:gd name="T35" fmla="*/ 88314553 h 420"/>
              <a:gd name="T36" fmla="*/ 0 w 551"/>
              <a:gd name="T37" fmla="*/ 92882728 h 4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1" h="420">
                <a:moveTo>
                  <a:pt x="0" y="305"/>
                </a:moveTo>
                <a:lnTo>
                  <a:pt x="8" y="339"/>
                </a:lnTo>
                <a:lnTo>
                  <a:pt x="75" y="411"/>
                </a:lnTo>
                <a:lnTo>
                  <a:pt x="92" y="395"/>
                </a:lnTo>
                <a:lnTo>
                  <a:pt x="119" y="420"/>
                </a:lnTo>
                <a:lnTo>
                  <a:pt x="160" y="348"/>
                </a:lnTo>
                <a:lnTo>
                  <a:pt x="317" y="384"/>
                </a:lnTo>
                <a:lnTo>
                  <a:pt x="453" y="346"/>
                </a:lnTo>
                <a:lnTo>
                  <a:pt x="458" y="327"/>
                </a:lnTo>
                <a:lnTo>
                  <a:pt x="529" y="236"/>
                </a:lnTo>
                <a:lnTo>
                  <a:pt x="551" y="111"/>
                </a:lnTo>
                <a:lnTo>
                  <a:pt x="514" y="72"/>
                </a:lnTo>
                <a:lnTo>
                  <a:pt x="514" y="17"/>
                </a:lnTo>
                <a:lnTo>
                  <a:pt x="399" y="0"/>
                </a:lnTo>
                <a:lnTo>
                  <a:pt x="189" y="145"/>
                </a:lnTo>
                <a:lnTo>
                  <a:pt x="135" y="158"/>
                </a:lnTo>
                <a:lnTo>
                  <a:pt x="136" y="267"/>
                </a:lnTo>
                <a:lnTo>
                  <a:pt x="113" y="290"/>
                </a:lnTo>
                <a:lnTo>
                  <a:pt x="0" y="30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6" name="Freeform 334"/>
          <p:cNvSpPr>
            <a:spLocks noChangeAspect="1"/>
          </p:cNvSpPr>
          <p:nvPr/>
        </p:nvSpPr>
        <p:spPr bwMode="auto">
          <a:xfrm>
            <a:off x="7328051" y="3858842"/>
            <a:ext cx="288977" cy="266225"/>
          </a:xfrm>
          <a:custGeom>
            <a:avLst/>
            <a:gdLst>
              <a:gd name="T0" fmla="*/ 0 w 402"/>
              <a:gd name="T1" fmla="*/ 80232717 h 335"/>
              <a:gd name="T2" fmla="*/ 6791115 w 402"/>
              <a:gd name="T3" fmla="*/ 22748192 h 335"/>
              <a:gd name="T4" fmla="*/ 17103920 w 402"/>
              <a:gd name="T5" fmla="*/ 614876 h 335"/>
              <a:gd name="T6" fmla="*/ 56593291 w 402"/>
              <a:gd name="T7" fmla="*/ 11681534 h 335"/>
              <a:gd name="T8" fmla="*/ 90800628 w 402"/>
              <a:gd name="T9" fmla="*/ 0 h 335"/>
              <a:gd name="T10" fmla="*/ 97591743 w 402"/>
              <a:gd name="T11" fmla="*/ 13525607 h 335"/>
              <a:gd name="T12" fmla="*/ 101112932 w 402"/>
              <a:gd name="T13" fmla="*/ 22748192 h 335"/>
              <a:gd name="T14" fmla="*/ 92309709 w 402"/>
              <a:gd name="T15" fmla="*/ 31048186 h 335"/>
              <a:gd name="T16" fmla="*/ 74199736 w 402"/>
              <a:gd name="T17" fmla="*/ 77466053 h 335"/>
              <a:gd name="T18" fmla="*/ 57850607 w 402"/>
              <a:gd name="T19" fmla="*/ 74392227 h 335"/>
              <a:gd name="T20" fmla="*/ 48292594 w 402"/>
              <a:gd name="T21" fmla="*/ 97140420 h 335"/>
              <a:gd name="T22" fmla="*/ 28925304 w 402"/>
              <a:gd name="T23" fmla="*/ 102980909 h 335"/>
              <a:gd name="T24" fmla="*/ 17103920 w 402"/>
              <a:gd name="T25" fmla="*/ 82692221 h 335"/>
              <a:gd name="T26" fmla="*/ 0 w 402"/>
              <a:gd name="T27" fmla="*/ 80232717 h 3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2" h="335">
                <a:moveTo>
                  <a:pt x="0" y="261"/>
                </a:moveTo>
                <a:lnTo>
                  <a:pt x="27" y="74"/>
                </a:lnTo>
                <a:lnTo>
                  <a:pt x="68" y="2"/>
                </a:lnTo>
                <a:lnTo>
                  <a:pt x="225" y="38"/>
                </a:lnTo>
                <a:lnTo>
                  <a:pt x="361" y="0"/>
                </a:lnTo>
                <a:lnTo>
                  <a:pt x="388" y="44"/>
                </a:lnTo>
                <a:lnTo>
                  <a:pt x="402" y="74"/>
                </a:lnTo>
                <a:lnTo>
                  <a:pt x="367" y="101"/>
                </a:lnTo>
                <a:lnTo>
                  <a:pt x="295" y="252"/>
                </a:lnTo>
                <a:lnTo>
                  <a:pt x="230" y="242"/>
                </a:lnTo>
                <a:lnTo>
                  <a:pt x="192" y="316"/>
                </a:lnTo>
                <a:lnTo>
                  <a:pt x="115" y="335"/>
                </a:lnTo>
                <a:lnTo>
                  <a:pt x="68" y="269"/>
                </a:lnTo>
                <a:lnTo>
                  <a:pt x="0" y="2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7" name="Freeform 335"/>
          <p:cNvSpPr>
            <a:spLocks noChangeAspect="1"/>
          </p:cNvSpPr>
          <p:nvPr/>
        </p:nvSpPr>
        <p:spPr bwMode="auto">
          <a:xfrm>
            <a:off x="6838835" y="3890699"/>
            <a:ext cx="77364" cy="47785"/>
          </a:xfrm>
          <a:custGeom>
            <a:avLst/>
            <a:gdLst>
              <a:gd name="T0" fmla="*/ 0 w 104"/>
              <a:gd name="T1" fmla="*/ 2313227 h 62"/>
              <a:gd name="T2" fmla="*/ 7811324 w 104"/>
              <a:gd name="T3" fmla="*/ 10119696 h 62"/>
              <a:gd name="T4" fmla="*/ 17238266 w 104"/>
              <a:gd name="T5" fmla="*/ 7517181 h 62"/>
              <a:gd name="T6" fmla="*/ 11851664 w 104"/>
              <a:gd name="T7" fmla="*/ 10119696 h 62"/>
              <a:gd name="T8" fmla="*/ 16160842 w 104"/>
              <a:gd name="T9" fmla="*/ 17926165 h 62"/>
              <a:gd name="T10" fmla="*/ 27743150 w 104"/>
              <a:gd name="T11" fmla="*/ 10119696 h 62"/>
              <a:gd name="T12" fmla="*/ 28012506 w 104"/>
              <a:gd name="T13" fmla="*/ 0 h 62"/>
              <a:gd name="T14" fmla="*/ 0 w 104"/>
              <a:gd name="T15" fmla="*/ 2313227 h 6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62">
                <a:moveTo>
                  <a:pt x="0" y="8"/>
                </a:moveTo>
                <a:lnTo>
                  <a:pt x="29" y="35"/>
                </a:lnTo>
                <a:lnTo>
                  <a:pt x="64" y="26"/>
                </a:lnTo>
                <a:lnTo>
                  <a:pt x="44" y="35"/>
                </a:lnTo>
                <a:lnTo>
                  <a:pt x="60" y="62"/>
                </a:lnTo>
                <a:lnTo>
                  <a:pt x="103" y="35"/>
                </a:lnTo>
                <a:lnTo>
                  <a:pt x="104" y="0"/>
                </a:lnTo>
                <a:lnTo>
                  <a:pt x="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8" name="Freeform 336"/>
          <p:cNvSpPr>
            <a:spLocks noChangeAspect="1"/>
          </p:cNvSpPr>
          <p:nvPr/>
        </p:nvSpPr>
        <p:spPr bwMode="auto">
          <a:xfrm>
            <a:off x="8520368" y="3506153"/>
            <a:ext cx="13651" cy="45508"/>
          </a:xfrm>
          <a:custGeom>
            <a:avLst/>
            <a:gdLst>
              <a:gd name="T0" fmla="*/ 0 w 19"/>
              <a:gd name="T1" fmla="*/ 15107897 h 56"/>
              <a:gd name="T2" fmla="*/ 2261937 w 19"/>
              <a:gd name="T3" fmla="*/ 18001116 h 56"/>
              <a:gd name="T4" fmla="*/ 4775033 w 19"/>
              <a:gd name="T5" fmla="*/ 17358179 h 56"/>
              <a:gd name="T6" fmla="*/ 2764255 w 19"/>
              <a:gd name="T7" fmla="*/ 0 h 56"/>
              <a:gd name="T8" fmla="*/ 0 w 19"/>
              <a:gd name="T9" fmla="*/ 15107897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56">
                <a:moveTo>
                  <a:pt x="0" y="47"/>
                </a:moveTo>
                <a:lnTo>
                  <a:pt x="9" y="56"/>
                </a:lnTo>
                <a:lnTo>
                  <a:pt x="19" y="54"/>
                </a:lnTo>
                <a:lnTo>
                  <a:pt x="11" y="0"/>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9" name="Freeform 337"/>
          <p:cNvSpPr>
            <a:spLocks noChangeAspect="1"/>
          </p:cNvSpPr>
          <p:nvPr/>
        </p:nvSpPr>
        <p:spPr bwMode="auto">
          <a:xfrm>
            <a:off x="7981091" y="4270692"/>
            <a:ext cx="43234" cy="40957"/>
          </a:xfrm>
          <a:custGeom>
            <a:avLst/>
            <a:gdLst>
              <a:gd name="T0" fmla="*/ 0 w 58"/>
              <a:gd name="T1" fmla="*/ 14580904 h 56"/>
              <a:gd name="T2" fmla="*/ 6220339 w 58"/>
              <a:gd name="T3" fmla="*/ 2603897 h 56"/>
              <a:gd name="T4" fmla="*/ 13522905 w 58"/>
              <a:gd name="T5" fmla="*/ 0 h 56"/>
              <a:gd name="T6" fmla="*/ 15686320 w 58"/>
              <a:gd name="T7" fmla="*/ 11977007 h 56"/>
              <a:gd name="T8" fmla="*/ 0 w 58"/>
              <a:gd name="T9" fmla="*/ 1458090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56">
                <a:moveTo>
                  <a:pt x="0" y="56"/>
                </a:moveTo>
                <a:lnTo>
                  <a:pt x="23" y="10"/>
                </a:lnTo>
                <a:lnTo>
                  <a:pt x="50" y="0"/>
                </a:lnTo>
                <a:lnTo>
                  <a:pt x="58" y="46"/>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0" name="Freeform 338"/>
          <p:cNvSpPr>
            <a:spLocks noChangeAspect="1"/>
          </p:cNvSpPr>
          <p:nvPr/>
        </p:nvSpPr>
        <p:spPr bwMode="auto">
          <a:xfrm>
            <a:off x="6816080" y="3779204"/>
            <a:ext cx="159279" cy="116045"/>
          </a:xfrm>
          <a:custGeom>
            <a:avLst/>
            <a:gdLst>
              <a:gd name="T0" fmla="*/ 0 w 215"/>
              <a:gd name="T1" fmla="*/ 19680420 h 146"/>
              <a:gd name="T2" fmla="*/ 8548872 w 215"/>
              <a:gd name="T3" fmla="*/ 32288311 h 146"/>
              <a:gd name="T4" fmla="*/ 34996105 w 215"/>
              <a:gd name="T5" fmla="*/ 34748225 h 146"/>
              <a:gd name="T6" fmla="*/ 7480005 w 215"/>
              <a:gd name="T7" fmla="*/ 38745862 h 146"/>
              <a:gd name="T8" fmla="*/ 7480005 w 215"/>
              <a:gd name="T9" fmla="*/ 44896202 h 146"/>
              <a:gd name="T10" fmla="*/ 35263322 w 215"/>
              <a:gd name="T11" fmla="*/ 42436288 h 146"/>
              <a:gd name="T12" fmla="*/ 57436119 w 215"/>
              <a:gd name="T13" fmla="*/ 44896202 h 146"/>
              <a:gd name="T14" fmla="*/ 50757248 w 215"/>
              <a:gd name="T15" fmla="*/ 19680420 h 146"/>
              <a:gd name="T16" fmla="*/ 29386102 w 215"/>
              <a:gd name="T17" fmla="*/ 0 h 146"/>
              <a:gd name="T18" fmla="*/ 8548872 w 215"/>
              <a:gd name="T19" fmla="*/ 5842573 h 146"/>
              <a:gd name="T20" fmla="*/ 0 w 215"/>
              <a:gd name="T21" fmla="*/ 1968042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146">
                <a:moveTo>
                  <a:pt x="0" y="64"/>
                </a:moveTo>
                <a:lnTo>
                  <a:pt x="32" y="105"/>
                </a:lnTo>
                <a:lnTo>
                  <a:pt x="131" y="113"/>
                </a:lnTo>
                <a:lnTo>
                  <a:pt x="28" y="126"/>
                </a:lnTo>
                <a:lnTo>
                  <a:pt x="28" y="146"/>
                </a:lnTo>
                <a:lnTo>
                  <a:pt x="132" y="138"/>
                </a:lnTo>
                <a:lnTo>
                  <a:pt x="215" y="146"/>
                </a:lnTo>
                <a:lnTo>
                  <a:pt x="190" y="64"/>
                </a:lnTo>
                <a:lnTo>
                  <a:pt x="110" y="0"/>
                </a:lnTo>
                <a:lnTo>
                  <a:pt x="32" y="19"/>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1" name="Freeform 339"/>
          <p:cNvSpPr>
            <a:spLocks noChangeAspect="1"/>
          </p:cNvSpPr>
          <p:nvPr/>
        </p:nvSpPr>
        <p:spPr bwMode="auto">
          <a:xfrm>
            <a:off x="6925300" y="3968063"/>
            <a:ext cx="79640" cy="84192"/>
          </a:xfrm>
          <a:custGeom>
            <a:avLst/>
            <a:gdLst>
              <a:gd name="T0" fmla="*/ 0 w 106"/>
              <a:gd name="T1" fmla="*/ 9250670 h 104"/>
              <a:gd name="T2" fmla="*/ 3022418 w 106"/>
              <a:gd name="T3" fmla="*/ 22648017 h 104"/>
              <a:gd name="T4" fmla="*/ 17584641 w 106"/>
              <a:gd name="T5" fmla="*/ 33174545 h 104"/>
              <a:gd name="T6" fmla="*/ 29124971 w 106"/>
              <a:gd name="T7" fmla="*/ 16906378 h 104"/>
              <a:gd name="T8" fmla="*/ 19783049 w 106"/>
              <a:gd name="T9" fmla="*/ 0 h 104"/>
              <a:gd name="T10" fmla="*/ 0 w 106"/>
              <a:gd name="T11" fmla="*/ 925067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6" h="104">
                <a:moveTo>
                  <a:pt x="0" y="29"/>
                </a:moveTo>
                <a:lnTo>
                  <a:pt x="11" y="71"/>
                </a:lnTo>
                <a:lnTo>
                  <a:pt x="64" y="104"/>
                </a:lnTo>
                <a:lnTo>
                  <a:pt x="106" y="53"/>
                </a:lnTo>
                <a:lnTo>
                  <a:pt x="72"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2" name="Freeform 340"/>
          <p:cNvSpPr>
            <a:spLocks noChangeAspect="1"/>
          </p:cNvSpPr>
          <p:nvPr/>
        </p:nvSpPr>
        <p:spPr bwMode="auto">
          <a:xfrm>
            <a:off x="8281449" y="3911177"/>
            <a:ext cx="252573" cy="377719"/>
          </a:xfrm>
          <a:custGeom>
            <a:avLst/>
            <a:gdLst>
              <a:gd name="T0" fmla="*/ 0 w 355"/>
              <a:gd name="T1" fmla="*/ 138677374 h 471"/>
              <a:gd name="T2" fmla="*/ 0 w 355"/>
              <a:gd name="T3" fmla="*/ 98920907 h 471"/>
              <a:gd name="T4" fmla="*/ 6898615 w 355"/>
              <a:gd name="T5" fmla="*/ 87025355 h 471"/>
              <a:gd name="T6" fmla="*/ 33754965 w 355"/>
              <a:gd name="T7" fmla="*/ 75129803 h 471"/>
              <a:gd name="T8" fmla="*/ 59872214 w 355"/>
              <a:gd name="T9" fmla="*/ 42260794 h 471"/>
              <a:gd name="T10" fmla="*/ 26117248 w 355"/>
              <a:gd name="T11" fmla="*/ 31617405 h 471"/>
              <a:gd name="T12" fmla="*/ 15768830 w 355"/>
              <a:gd name="T13" fmla="*/ 11895552 h 471"/>
              <a:gd name="T14" fmla="*/ 19218137 w 355"/>
              <a:gd name="T15" fmla="*/ 5321974 h 471"/>
              <a:gd name="T16" fmla="*/ 32769662 w 355"/>
              <a:gd name="T17" fmla="*/ 17217526 h 471"/>
              <a:gd name="T18" fmla="*/ 83525458 w 355"/>
              <a:gd name="T19" fmla="*/ 0 h 471"/>
              <a:gd name="T20" fmla="*/ 87467666 w 355"/>
              <a:gd name="T21" fmla="*/ 17217526 h 471"/>
              <a:gd name="T22" fmla="*/ 56669108 w 355"/>
              <a:gd name="T23" fmla="*/ 86086512 h 471"/>
              <a:gd name="T24" fmla="*/ 4188409 w 355"/>
              <a:gd name="T25" fmla="*/ 147442517 h 471"/>
              <a:gd name="T26" fmla="*/ 0 w 355"/>
              <a:gd name="T27" fmla="*/ 138677374 h 4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5" h="471">
                <a:moveTo>
                  <a:pt x="0" y="443"/>
                </a:moveTo>
                <a:lnTo>
                  <a:pt x="0" y="316"/>
                </a:lnTo>
                <a:lnTo>
                  <a:pt x="28" y="278"/>
                </a:lnTo>
                <a:lnTo>
                  <a:pt x="137" y="240"/>
                </a:lnTo>
                <a:lnTo>
                  <a:pt x="243" y="135"/>
                </a:lnTo>
                <a:lnTo>
                  <a:pt x="106" y="101"/>
                </a:lnTo>
                <a:lnTo>
                  <a:pt x="64" y="38"/>
                </a:lnTo>
                <a:lnTo>
                  <a:pt x="78" y="17"/>
                </a:lnTo>
                <a:lnTo>
                  <a:pt x="133" y="55"/>
                </a:lnTo>
                <a:lnTo>
                  <a:pt x="339" y="0"/>
                </a:lnTo>
                <a:lnTo>
                  <a:pt x="355" y="55"/>
                </a:lnTo>
                <a:lnTo>
                  <a:pt x="230" y="275"/>
                </a:lnTo>
                <a:lnTo>
                  <a:pt x="17" y="471"/>
                </a:lnTo>
                <a:lnTo>
                  <a:pt x="0" y="4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3" name="Freeform 341"/>
          <p:cNvSpPr>
            <a:spLocks noChangeAspect="1"/>
          </p:cNvSpPr>
          <p:nvPr/>
        </p:nvSpPr>
        <p:spPr bwMode="auto">
          <a:xfrm>
            <a:off x="7878700" y="4675716"/>
            <a:ext cx="200236" cy="200236"/>
          </a:xfrm>
          <a:custGeom>
            <a:avLst/>
            <a:gdLst>
              <a:gd name="T0" fmla="*/ 0 w 273"/>
              <a:gd name="T1" fmla="*/ 23852523 h 251"/>
              <a:gd name="T2" fmla="*/ 15973390 w 273"/>
              <a:gd name="T3" fmla="*/ 24471989 h 251"/>
              <a:gd name="T4" fmla="*/ 31946780 w 273"/>
              <a:gd name="T5" fmla="*/ 10222589 h 251"/>
              <a:gd name="T6" fmla="*/ 32994274 w 273"/>
              <a:gd name="T7" fmla="*/ 4336822 h 251"/>
              <a:gd name="T8" fmla="*/ 46872676 w 273"/>
              <a:gd name="T9" fmla="*/ 0 h 251"/>
              <a:gd name="T10" fmla="*/ 69131031 w 273"/>
              <a:gd name="T11" fmla="*/ 8363633 h 251"/>
              <a:gd name="T12" fmla="*/ 71487509 w 273"/>
              <a:gd name="T13" fmla="*/ 19515700 h 251"/>
              <a:gd name="T14" fmla="*/ 70178014 w 273"/>
              <a:gd name="T15" fmla="*/ 48015057 h 251"/>
              <a:gd name="T16" fmla="*/ 58394600 w 273"/>
              <a:gd name="T17" fmla="*/ 77753347 h 251"/>
              <a:gd name="T18" fmla="*/ 37707742 w 273"/>
              <a:gd name="T19" fmla="*/ 72487046 h 251"/>
              <a:gd name="T20" fmla="*/ 25400326 w 273"/>
              <a:gd name="T21" fmla="*/ 65362346 h 251"/>
              <a:gd name="T22" fmla="*/ 0 w 273"/>
              <a:gd name="T23" fmla="*/ 23852523 h 2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3" h="251">
                <a:moveTo>
                  <a:pt x="0" y="77"/>
                </a:moveTo>
                <a:lnTo>
                  <a:pt x="61" y="79"/>
                </a:lnTo>
                <a:lnTo>
                  <a:pt x="122" y="33"/>
                </a:lnTo>
                <a:lnTo>
                  <a:pt x="126" y="14"/>
                </a:lnTo>
                <a:lnTo>
                  <a:pt x="179" y="0"/>
                </a:lnTo>
                <a:lnTo>
                  <a:pt x="264" y="27"/>
                </a:lnTo>
                <a:lnTo>
                  <a:pt x="273" y="63"/>
                </a:lnTo>
                <a:lnTo>
                  <a:pt x="268" y="155"/>
                </a:lnTo>
                <a:lnTo>
                  <a:pt x="223" y="251"/>
                </a:lnTo>
                <a:lnTo>
                  <a:pt x="144" y="234"/>
                </a:lnTo>
                <a:lnTo>
                  <a:pt x="97" y="211"/>
                </a:lnTo>
                <a:lnTo>
                  <a:pt x="0" y="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4" name="Freeform 342"/>
          <p:cNvSpPr>
            <a:spLocks noChangeAspect="1"/>
          </p:cNvSpPr>
          <p:nvPr/>
        </p:nvSpPr>
        <p:spPr bwMode="auto">
          <a:xfrm>
            <a:off x="7541939" y="4709847"/>
            <a:ext cx="336761" cy="354966"/>
          </a:xfrm>
          <a:custGeom>
            <a:avLst/>
            <a:gdLst>
              <a:gd name="T0" fmla="*/ 0 w 471"/>
              <a:gd name="T1" fmla="*/ 4394947 h 442"/>
              <a:gd name="T2" fmla="*/ 14432215 w 471"/>
              <a:gd name="T3" fmla="*/ 0 h 442"/>
              <a:gd name="T4" fmla="*/ 84603450 w 471"/>
              <a:gd name="T5" fmla="*/ 12871076 h 442"/>
              <a:gd name="T6" fmla="*/ 100777587 w 471"/>
              <a:gd name="T7" fmla="*/ 7220510 h 442"/>
              <a:gd name="T8" fmla="*/ 117200642 w 471"/>
              <a:gd name="T9" fmla="*/ 9731749 h 442"/>
              <a:gd name="T10" fmla="*/ 102768427 w 471"/>
              <a:gd name="T11" fmla="*/ 19777822 h 442"/>
              <a:gd name="T12" fmla="*/ 97293743 w 471"/>
              <a:gd name="T13" fmla="*/ 12871076 h 442"/>
              <a:gd name="T14" fmla="*/ 80870688 w 471"/>
              <a:gd name="T15" fmla="*/ 17579788 h 442"/>
              <a:gd name="T16" fmla="*/ 80870688 w 471"/>
              <a:gd name="T17" fmla="*/ 56821107 h 442"/>
              <a:gd name="T18" fmla="*/ 71913157 w 471"/>
              <a:gd name="T19" fmla="*/ 57135432 h 442"/>
              <a:gd name="T20" fmla="*/ 71913157 w 471"/>
              <a:gd name="T21" fmla="*/ 87586297 h 442"/>
              <a:gd name="T22" fmla="*/ 71913157 w 471"/>
              <a:gd name="T23" fmla="*/ 131850653 h 442"/>
              <a:gd name="T24" fmla="*/ 64448132 w 471"/>
              <a:gd name="T25" fmla="*/ 138756838 h 442"/>
              <a:gd name="T26" fmla="*/ 53499262 w 471"/>
              <a:gd name="T27" fmla="*/ 138756838 h 442"/>
              <a:gd name="T28" fmla="*/ 47527242 w 471"/>
              <a:gd name="T29" fmla="*/ 129338854 h 442"/>
              <a:gd name="T30" fmla="*/ 42301475 w 471"/>
              <a:gd name="T31" fmla="*/ 134361891 h 442"/>
              <a:gd name="T32" fmla="*/ 31104187 w 471"/>
              <a:gd name="T33" fmla="*/ 118979016 h 442"/>
              <a:gd name="T34" fmla="*/ 24883250 w 471"/>
              <a:gd name="T35" fmla="*/ 70634038 h 442"/>
              <a:gd name="T36" fmla="*/ 24883250 w 471"/>
              <a:gd name="T37" fmla="*/ 64669707 h 442"/>
              <a:gd name="T38" fmla="*/ 0 w 471"/>
              <a:gd name="T39" fmla="*/ 4394947 h 4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1" h="442">
                <a:moveTo>
                  <a:pt x="0" y="14"/>
                </a:moveTo>
                <a:lnTo>
                  <a:pt x="58" y="0"/>
                </a:lnTo>
                <a:lnTo>
                  <a:pt x="340" y="41"/>
                </a:lnTo>
                <a:lnTo>
                  <a:pt x="405" y="23"/>
                </a:lnTo>
                <a:lnTo>
                  <a:pt x="471" y="31"/>
                </a:lnTo>
                <a:lnTo>
                  <a:pt x="413" y="63"/>
                </a:lnTo>
                <a:lnTo>
                  <a:pt x="391" y="41"/>
                </a:lnTo>
                <a:lnTo>
                  <a:pt x="325" y="56"/>
                </a:lnTo>
                <a:lnTo>
                  <a:pt x="325" y="181"/>
                </a:lnTo>
                <a:lnTo>
                  <a:pt x="289" y="182"/>
                </a:lnTo>
                <a:lnTo>
                  <a:pt x="289" y="279"/>
                </a:lnTo>
                <a:lnTo>
                  <a:pt x="289" y="420"/>
                </a:lnTo>
                <a:lnTo>
                  <a:pt x="259" y="442"/>
                </a:lnTo>
                <a:lnTo>
                  <a:pt x="215" y="442"/>
                </a:lnTo>
                <a:lnTo>
                  <a:pt x="191" y="412"/>
                </a:lnTo>
                <a:lnTo>
                  <a:pt x="170" y="428"/>
                </a:lnTo>
                <a:lnTo>
                  <a:pt x="125" y="379"/>
                </a:lnTo>
                <a:lnTo>
                  <a:pt x="100" y="225"/>
                </a:lnTo>
                <a:lnTo>
                  <a:pt x="100" y="206"/>
                </a:lnTo>
                <a:lnTo>
                  <a:pt x="0" y="1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5" name="Freeform 343"/>
          <p:cNvSpPr>
            <a:spLocks noChangeAspect="1"/>
          </p:cNvSpPr>
          <p:nvPr/>
        </p:nvSpPr>
        <p:spPr bwMode="auto">
          <a:xfrm>
            <a:off x="6832009" y="3458368"/>
            <a:ext cx="207063" cy="193412"/>
          </a:xfrm>
          <a:custGeom>
            <a:avLst/>
            <a:gdLst>
              <a:gd name="T0" fmla="*/ 0 w 291"/>
              <a:gd name="T1" fmla="*/ 75240760 h 242"/>
              <a:gd name="T2" fmla="*/ 33762904 w 291"/>
              <a:gd name="T3" fmla="*/ 0 h 242"/>
              <a:gd name="T4" fmla="*/ 70976514 w 291"/>
              <a:gd name="T5" fmla="*/ 1243437 h 242"/>
              <a:gd name="T6" fmla="*/ 71715703 w 291"/>
              <a:gd name="T7" fmla="*/ 5285443 h 242"/>
              <a:gd name="T8" fmla="*/ 70976514 w 291"/>
              <a:gd name="T9" fmla="*/ 19276618 h 242"/>
              <a:gd name="T10" fmla="*/ 43621070 w 291"/>
              <a:gd name="T11" fmla="*/ 18654900 h 242"/>
              <a:gd name="T12" fmla="*/ 43128112 w 291"/>
              <a:gd name="T13" fmla="*/ 47880686 h 242"/>
              <a:gd name="T14" fmla="*/ 33516673 w 291"/>
              <a:gd name="T15" fmla="*/ 53166130 h 242"/>
              <a:gd name="T16" fmla="*/ 34009631 w 291"/>
              <a:gd name="T17" fmla="*/ 70888173 h 242"/>
              <a:gd name="T18" fmla="*/ 0 w 291"/>
              <a:gd name="T19" fmla="*/ 7524076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1" h="242">
                <a:moveTo>
                  <a:pt x="0" y="242"/>
                </a:moveTo>
                <a:lnTo>
                  <a:pt x="137" y="0"/>
                </a:lnTo>
                <a:lnTo>
                  <a:pt x="288" y="4"/>
                </a:lnTo>
                <a:lnTo>
                  <a:pt x="291" y="17"/>
                </a:lnTo>
                <a:lnTo>
                  <a:pt x="288" y="62"/>
                </a:lnTo>
                <a:lnTo>
                  <a:pt x="177" y="60"/>
                </a:lnTo>
                <a:lnTo>
                  <a:pt x="175" y="154"/>
                </a:lnTo>
                <a:lnTo>
                  <a:pt x="136" y="171"/>
                </a:lnTo>
                <a:lnTo>
                  <a:pt x="138" y="228"/>
                </a:lnTo>
                <a:lnTo>
                  <a:pt x="0" y="24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6" name="Freeform 344"/>
          <p:cNvSpPr>
            <a:spLocks noChangeAspect="1"/>
          </p:cNvSpPr>
          <p:nvPr/>
        </p:nvSpPr>
        <p:spPr bwMode="auto">
          <a:xfrm>
            <a:off x="7801336" y="3597170"/>
            <a:ext cx="416400" cy="543824"/>
          </a:xfrm>
          <a:custGeom>
            <a:avLst/>
            <a:gdLst>
              <a:gd name="T0" fmla="*/ 0 w 576"/>
              <a:gd name="T1" fmla="*/ 111075082 h 684"/>
              <a:gd name="T2" fmla="*/ 6868390 w 576"/>
              <a:gd name="T3" fmla="*/ 131998211 h 684"/>
              <a:gd name="T4" fmla="*/ 13227879 w 576"/>
              <a:gd name="T5" fmla="*/ 155074670 h 684"/>
              <a:gd name="T6" fmla="*/ 28236152 w 576"/>
              <a:gd name="T7" fmla="*/ 163382351 h 684"/>
              <a:gd name="T8" fmla="*/ 49858618 w 576"/>
              <a:gd name="T9" fmla="*/ 194458635 h 684"/>
              <a:gd name="T10" fmla="*/ 79112066 w 576"/>
              <a:gd name="T11" fmla="*/ 210458283 h 684"/>
              <a:gd name="T12" fmla="*/ 106330923 w 576"/>
              <a:gd name="T13" fmla="*/ 206458371 h 684"/>
              <a:gd name="T14" fmla="*/ 122865393 w 576"/>
              <a:gd name="T15" fmla="*/ 200304575 h 684"/>
              <a:gd name="T16" fmla="*/ 112944610 w 576"/>
              <a:gd name="T17" fmla="*/ 178151130 h 684"/>
              <a:gd name="T18" fmla="*/ 97427436 w 576"/>
              <a:gd name="T19" fmla="*/ 165228379 h 684"/>
              <a:gd name="T20" fmla="*/ 107602921 w 576"/>
              <a:gd name="T21" fmla="*/ 156920698 h 684"/>
              <a:gd name="T22" fmla="*/ 108620218 w 576"/>
              <a:gd name="T23" fmla="*/ 137228439 h 684"/>
              <a:gd name="T24" fmla="*/ 125918291 w 576"/>
              <a:gd name="T25" fmla="*/ 111382938 h 684"/>
              <a:gd name="T26" fmla="*/ 132786680 w 576"/>
              <a:gd name="T27" fmla="*/ 65845178 h 684"/>
              <a:gd name="T28" fmla="*/ 146522955 w 576"/>
              <a:gd name="T29" fmla="*/ 55691469 h 684"/>
              <a:gd name="T30" fmla="*/ 135839074 w 576"/>
              <a:gd name="T31" fmla="*/ 45845617 h 684"/>
              <a:gd name="T32" fmla="*/ 131768880 w 576"/>
              <a:gd name="T33" fmla="*/ 11999737 h 684"/>
              <a:gd name="T34" fmla="*/ 120321900 w 576"/>
              <a:gd name="T35" fmla="*/ 0 h 684"/>
              <a:gd name="T36" fmla="*/ 106330923 w 576"/>
              <a:gd name="T37" fmla="*/ 14461477 h 684"/>
              <a:gd name="T38" fmla="*/ 26709956 w 576"/>
              <a:gd name="T39" fmla="*/ 11691880 h 684"/>
              <a:gd name="T40" fmla="*/ 26709956 w 576"/>
              <a:gd name="T41" fmla="*/ 33230168 h 684"/>
              <a:gd name="T42" fmla="*/ 18824270 w 576"/>
              <a:gd name="T43" fmla="*/ 33845880 h 684"/>
              <a:gd name="T44" fmla="*/ 18824270 w 576"/>
              <a:gd name="T45" fmla="*/ 39999122 h 684"/>
              <a:gd name="T46" fmla="*/ 18315369 w 576"/>
              <a:gd name="T47" fmla="*/ 80306655 h 684"/>
              <a:gd name="T48" fmla="*/ 9411883 w 576"/>
              <a:gd name="T49" fmla="*/ 82460539 h 684"/>
              <a:gd name="T50" fmla="*/ 0 w 576"/>
              <a:gd name="T51" fmla="*/ 111075082 h 6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76" h="684">
                <a:moveTo>
                  <a:pt x="0" y="361"/>
                </a:moveTo>
                <a:lnTo>
                  <a:pt x="27" y="429"/>
                </a:lnTo>
                <a:lnTo>
                  <a:pt x="52" y="504"/>
                </a:lnTo>
                <a:lnTo>
                  <a:pt x="111" y="531"/>
                </a:lnTo>
                <a:lnTo>
                  <a:pt x="196" y="632"/>
                </a:lnTo>
                <a:lnTo>
                  <a:pt x="311" y="684"/>
                </a:lnTo>
                <a:lnTo>
                  <a:pt x="418" y="671"/>
                </a:lnTo>
                <a:lnTo>
                  <a:pt x="483" y="651"/>
                </a:lnTo>
                <a:lnTo>
                  <a:pt x="444" y="579"/>
                </a:lnTo>
                <a:lnTo>
                  <a:pt x="383" y="537"/>
                </a:lnTo>
                <a:lnTo>
                  <a:pt x="423" y="510"/>
                </a:lnTo>
                <a:lnTo>
                  <a:pt x="427" y="446"/>
                </a:lnTo>
                <a:lnTo>
                  <a:pt x="495" y="362"/>
                </a:lnTo>
                <a:lnTo>
                  <a:pt x="522" y="214"/>
                </a:lnTo>
                <a:lnTo>
                  <a:pt x="576" y="181"/>
                </a:lnTo>
                <a:lnTo>
                  <a:pt x="534" y="149"/>
                </a:lnTo>
                <a:lnTo>
                  <a:pt x="518" y="39"/>
                </a:lnTo>
                <a:lnTo>
                  <a:pt x="473" y="0"/>
                </a:lnTo>
                <a:lnTo>
                  <a:pt x="418" y="47"/>
                </a:lnTo>
                <a:lnTo>
                  <a:pt x="105" y="38"/>
                </a:lnTo>
                <a:lnTo>
                  <a:pt x="105" y="108"/>
                </a:lnTo>
                <a:lnTo>
                  <a:pt x="74" y="110"/>
                </a:lnTo>
                <a:lnTo>
                  <a:pt x="74" y="130"/>
                </a:lnTo>
                <a:lnTo>
                  <a:pt x="72" y="261"/>
                </a:lnTo>
                <a:lnTo>
                  <a:pt x="37" y="268"/>
                </a:lnTo>
                <a:lnTo>
                  <a:pt x="0" y="3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7" name="Freeform 345"/>
          <p:cNvSpPr>
            <a:spLocks noChangeAspect="1"/>
          </p:cNvSpPr>
          <p:nvPr/>
        </p:nvSpPr>
        <p:spPr bwMode="auto">
          <a:xfrm>
            <a:off x="8024328" y="4964696"/>
            <a:ext cx="31856" cy="45508"/>
          </a:xfrm>
          <a:custGeom>
            <a:avLst/>
            <a:gdLst>
              <a:gd name="T0" fmla="*/ 0 w 42"/>
              <a:gd name="T1" fmla="*/ 10330295 h 55"/>
              <a:gd name="T2" fmla="*/ 6440488 w 42"/>
              <a:gd name="T3" fmla="*/ 18328409 h 55"/>
              <a:gd name="T4" fmla="*/ 11760729 w 42"/>
              <a:gd name="T5" fmla="*/ 11663795 h 55"/>
              <a:gd name="T6" fmla="*/ 10640483 w 42"/>
              <a:gd name="T7" fmla="*/ 0 h 55"/>
              <a:gd name="T8" fmla="*/ 0 w 42"/>
              <a:gd name="T9" fmla="*/ 10330295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55">
                <a:moveTo>
                  <a:pt x="0" y="31"/>
                </a:moveTo>
                <a:lnTo>
                  <a:pt x="23" y="55"/>
                </a:lnTo>
                <a:lnTo>
                  <a:pt x="42" y="35"/>
                </a:lnTo>
                <a:lnTo>
                  <a:pt x="38" y="0"/>
                </a:lnTo>
                <a:lnTo>
                  <a:pt x="0" y="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8" name="Freeform 346"/>
          <p:cNvSpPr>
            <a:spLocks noChangeAspect="1"/>
          </p:cNvSpPr>
          <p:nvPr/>
        </p:nvSpPr>
        <p:spPr bwMode="auto">
          <a:xfrm>
            <a:off x="7997022" y="4266142"/>
            <a:ext cx="270773" cy="295804"/>
          </a:xfrm>
          <a:custGeom>
            <a:avLst/>
            <a:gdLst>
              <a:gd name="T0" fmla="*/ 0 w 374"/>
              <a:gd name="T1" fmla="*/ 36512800 h 371"/>
              <a:gd name="T2" fmla="*/ 765245 w 374"/>
              <a:gd name="T3" fmla="*/ 58482559 h 371"/>
              <a:gd name="T4" fmla="*/ 12246448 w 374"/>
              <a:gd name="T5" fmla="*/ 81071443 h 371"/>
              <a:gd name="T6" fmla="*/ 28830800 w 374"/>
              <a:gd name="T7" fmla="*/ 90663708 h 371"/>
              <a:gd name="T8" fmla="*/ 37505598 w 374"/>
              <a:gd name="T9" fmla="*/ 92829811 h 371"/>
              <a:gd name="T10" fmla="*/ 46945642 w 374"/>
              <a:gd name="T11" fmla="*/ 114799570 h 371"/>
              <a:gd name="T12" fmla="*/ 82409577 w 374"/>
              <a:gd name="T13" fmla="*/ 112014899 h 371"/>
              <a:gd name="T14" fmla="*/ 95421775 w 374"/>
              <a:gd name="T15" fmla="*/ 102422077 h 371"/>
              <a:gd name="T16" fmla="*/ 82154495 w 374"/>
              <a:gd name="T17" fmla="*/ 57244865 h 371"/>
              <a:gd name="T18" fmla="*/ 85471568 w 374"/>
              <a:gd name="T19" fmla="*/ 39916596 h 371"/>
              <a:gd name="T20" fmla="*/ 40056921 w 374"/>
              <a:gd name="T21" fmla="*/ 0 h 371"/>
              <a:gd name="T22" fmla="*/ 28065050 w 374"/>
              <a:gd name="T23" fmla="*/ 19803656 h 371"/>
              <a:gd name="T24" fmla="*/ 22707323 w 374"/>
              <a:gd name="T25" fmla="*/ 14543597 h 371"/>
              <a:gd name="T26" fmla="*/ 19390756 w 374"/>
              <a:gd name="T27" fmla="*/ 19185087 h 371"/>
              <a:gd name="T28" fmla="*/ 18880088 w 374"/>
              <a:gd name="T29" fmla="*/ 0 h 371"/>
              <a:gd name="T30" fmla="*/ 7143803 w 374"/>
              <a:gd name="T31" fmla="*/ 928409 h 371"/>
              <a:gd name="T32" fmla="*/ 9184962 w 374"/>
              <a:gd name="T33" fmla="*/ 15162165 h 371"/>
              <a:gd name="T34" fmla="*/ 9695125 w 374"/>
              <a:gd name="T35" fmla="*/ 24135862 h 371"/>
              <a:gd name="T36" fmla="*/ 0 w 374"/>
              <a:gd name="T37" fmla="*/ 36512800 h 3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 h="371">
                <a:moveTo>
                  <a:pt x="0" y="118"/>
                </a:moveTo>
                <a:lnTo>
                  <a:pt x="3" y="189"/>
                </a:lnTo>
                <a:lnTo>
                  <a:pt x="48" y="262"/>
                </a:lnTo>
                <a:lnTo>
                  <a:pt x="113" y="293"/>
                </a:lnTo>
                <a:lnTo>
                  <a:pt x="147" y="300"/>
                </a:lnTo>
                <a:lnTo>
                  <a:pt x="184" y="371"/>
                </a:lnTo>
                <a:lnTo>
                  <a:pt x="323" y="362"/>
                </a:lnTo>
                <a:lnTo>
                  <a:pt x="374" y="331"/>
                </a:lnTo>
                <a:lnTo>
                  <a:pt x="322" y="185"/>
                </a:lnTo>
                <a:lnTo>
                  <a:pt x="335" y="129"/>
                </a:lnTo>
                <a:lnTo>
                  <a:pt x="157" y="0"/>
                </a:lnTo>
                <a:lnTo>
                  <a:pt x="110" y="64"/>
                </a:lnTo>
                <a:lnTo>
                  <a:pt x="89" y="47"/>
                </a:lnTo>
                <a:lnTo>
                  <a:pt x="76" y="62"/>
                </a:lnTo>
                <a:lnTo>
                  <a:pt x="74" y="0"/>
                </a:lnTo>
                <a:lnTo>
                  <a:pt x="28" y="3"/>
                </a:lnTo>
                <a:lnTo>
                  <a:pt x="36" y="49"/>
                </a:lnTo>
                <a:lnTo>
                  <a:pt x="38" y="78"/>
                </a:lnTo>
                <a:lnTo>
                  <a:pt x="0" y="1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9" name="Freeform 347"/>
          <p:cNvSpPr>
            <a:spLocks noChangeAspect="1"/>
          </p:cNvSpPr>
          <p:nvPr/>
        </p:nvSpPr>
        <p:spPr bwMode="auto">
          <a:xfrm>
            <a:off x="7248410" y="3929380"/>
            <a:ext cx="52335" cy="145627"/>
          </a:xfrm>
          <a:custGeom>
            <a:avLst/>
            <a:gdLst>
              <a:gd name="T0" fmla="*/ 0 w 74"/>
              <a:gd name="T1" fmla="*/ 0 h 177"/>
              <a:gd name="T2" fmla="*/ 9251605 w 74"/>
              <a:gd name="T3" fmla="*/ 2965342 h 177"/>
              <a:gd name="T4" fmla="*/ 18016205 w 74"/>
              <a:gd name="T5" fmla="*/ 56342653 h 177"/>
              <a:gd name="T6" fmla="*/ 11929883 w 74"/>
              <a:gd name="T7" fmla="*/ 58319548 h 177"/>
              <a:gd name="T8" fmla="*/ 0 w 74"/>
              <a:gd name="T9" fmla="*/ 0 h 1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177">
                <a:moveTo>
                  <a:pt x="0" y="0"/>
                </a:moveTo>
                <a:lnTo>
                  <a:pt x="38" y="9"/>
                </a:lnTo>
                <a:lnTo>
                  <a:pt x="74" y="171"/>
                </a:lnTo>
                <a:lnTo>
                  <a:pt x="49" y="177"/>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0" name="Freeform 348"/>
          <p:cNvSpPr>
            <a:spLocks noChangeAspect="1"/>
          </p:cNvSpPr>
          <p:nvPr/>
        </p:nvSpPr>
        <p:spPr bwMode="auto">
          <a:xfrm>
            <a:off x="7997022" y="4129617"/>
            <a:ext cx="136526" cy="145627"/>
          </a:xfrm>
          <a:custGeom>
            <a:avLst/>
            <a:gdLst>
              <a:gd name="T0" fmla="*/ 0 w 185"/>
              <a:gd name="T1" fmla="*/ 56407432 h 183"/>
              <a:gd name="T2" fmla="*/ 7157136 w 185"/>
              <a:gd name="T3" fmla="*/ 53325010 h 183"/>
              <a:gd name="T4" fmla="*/ 19351196 w 185"/>
              <a:gd name="T5" fmla="*/ 52400616 h 183"/>
              <a:gd name="T6" fmla="*/ 19881507 w 185"/>
              <a:gd name="T7" fmla="*/ 44694562 h 183"/>
              <a:gd name="T8" fmla="*/ 38967547 w 185"/>
              <a:gd name="T9" fmla="*/ 40070929 h 183"/>
              <a:gd name="T10" fmla="*/ 49040878 w 185"/>
              <a:gd name="T11" fmla="*/ 20960136 h 183"/>
              <a:gd name="T12" fmla="*/ 38967547 w 185"/>
              <a:gd name="T13" fmla="*/ 0 h 183"/>
              <a:gd name="T14" fmla="*/ 10603642 w 185"/>
              <a:gd name="T15" fmla="*/ 4006815 h 183"/>
              <a:gd name="T16" fmla="*/ 14049632 w 185"/>
              <a:gd name="T17" fmla="*/ 19418925 h 183"/>
              <a:gd name="T18" fmla="*/ 7952603 w 185"/>
              <a:gd name="T19" fmla="*/ 29590584 h 183"/>
              <a:gd name="T20" fmla="*/ 0 w 185"/>
              <a:gd name="T21" fmla="*/ 56407432 h 1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5" h="183">
                <a:moveTo>
                  <a:pt x="0" y="183"/>
                </a:moveTo>
                <a:lnTo>
                  <a:pt x="27" y="173"/>
                </a:lnTo>
                <a:lnTo>
                  <a:pt x="73" y="170"/>
                </a:lnTo>
                <a:lnTo>
                  <a:pt x="75" y="145"/>
                </a:lnTo>
                <a:lnTo>
                  <a:pt x="147" y="130"/>
                </a:lnTo>
                <a:lnTo>
                  <a:pt x="185" y="68"/>
                </a:lnTo>
                <a:lnTo>
                  <a:pt x="147" y="0"/>
                </a:lnTo>
                <a:lnTo>
                  <a:pt x="40" y="13"/>
                </a:lnTo>
                <a:lnTo>
                  <a:pt x="53" y="63"/>
                </a:lnTo>
                <a:lnTo>
                  <a:pt x="30" y="96"/>
                </a:lnTo>
                <a:lnTo>
                  <a:pt x="0" y="1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1" name="Freeform 349"/>
          <p:cNvSpPr>
            <a:spLocks noChangeAspect="1"/>
          </p:cNvSpPr>
          <p:nvPr/>
        </p:nvSpPr>
        <p:spPr bwMode="auto">
          <a:xfrm>
            <a:off x="7867323" y="3342323"/>
            <a:ext cx="277600" cy="288977"/>
          </a:xfrm>
          <a:custGeom>
            <a:avLst/>
            <a:gdLst>
              <a:gd name="T0" fmla="*/ 0 w 389"/>
              <a:gd name="T1" fmla="*/ 18306370 h 365"/>
              <a:gd name="T2" fmla="*/ 3966106 w 389"/>
              <a:gd name="T3" fmla="*/ 108616946 h 365"/>
              <a:gd name="T4" fmla="*/ 81553605 w 389"/>
              <a:gd name="T5" fmla="*/ 111362736 h 365"/>
              <a:gd name="T6" fmla="*/ 95187528 w 389"/>
              <a:gd name="T7" fmla="*/ 97022875 h 365"/>
              <a:gd name="T8" fmla="*/ 96426750 w 389"/>
              <a:gd name="T9" fmla="*/ 87259331 h 365"/>
              <a:gd name="T10" fmla="*/ 67424292 w 389"/>
              <a:gd name="T11" fmla="*/ 23493045 h 365"/>
              <a:gd name="T12" fmla="*/ 81553605 w 389"/>
              <a:gd name="T13" fmla="*/ 43934845 h 365"/>
              <a:gd name="T14" fmla="*/ 88990426 w 389"/>
              <a:gd name="T15" fmla="*/ 26543739 h 365"/>
              <a:gd name="T16" fmla="*/ 81553605 w 389"/>
              <a:gd name="T17" fmla="*/ 4271413 h 365"/>
              <a:gd name="T18" fmla="*/ 63706130 w 389"/>
              <a:gd name="T19" fmla="*/ 7627562 h 365"/>
              <a:gd name="T20" fmla="*/ 63210242 w 389"/>
              <a:gd name="T21" fmla="*/ 1525623 h 365"/>
              <a:gd name="T22" fmla="*/ 53790866 w 389"/>
              <a:gd name="T23" fmla="*/ 1525623 h 365"/>
              <a:gd name="T24" fmla="*/ 37678500 w 389"/>
              <a:gd name="T25" fmla="*/ 9763544 h 365"/>
              <a:gd name="T26" fmla="*/ 3966106 w 389"/>
              <a:gd name="T27" fmla="*/ 0 h 365"/>
              <a:gd name="T28" fmla="*/ 0 w 389"/>
              <a:gd name="T29" fmla="*/ 18306370 h 3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9" h="365">
                <a:moveTo>
                  <a:pt x="0" y="60"/>
                </a:moveTo>
                <a:lnTo>
                  <a:pt x="16" y="356"/>
                </a:lnTo>
                <a:lnTo>
                  <a:pt x="329" y="365"/>
                </a:lnTo>
                <a:lnTo>
                  <a:pt x="384" y="318"/>
                </a:lnTo>
                <a:lnTo>
                  <a:pt x="389" y="286"/>
                </a:lnTo>
                <a:lnTo>
                  <a:pt x="272" y="77"/>
                </a:lnTo>
                <a:lnTo>
                  <a:pt x="329" y="144"/>
                </a:lnTo>
                <a:lnTo>
                  <a:pt x="359" y="87"/>
                </a:lnTo>
                <a:lnTo>
                  <a:pt x="329" y="14"/>
                </a:lnTo>
                <a:lnTo>
                  <a:pt x="257" y="25"/>
                </a:lnTo>
                <a:lnTo>
                  <a:pt x="255" y="5"/>
                </a:lnTo>
                <a:lnTo>
                  <a:pt x="217" y="5"/>
                </a:lnTo>
                <a:lnTo>
                  <a:pt x="152" y="32"/>
                </a:lnTo>
                <a:lnTo>
                  <a:pt x="16" y="0"/>
                </a:lnTo>
                <a:lnTo>
                  <a:pt x="0" y="6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2" name="Freeform 350"/>
          <p:cNvSpPr>
            <a:spLocks noChangeAspect="1"/>
          </p:cNvSpPr>
          <p:nvPr/>
        </p:nvSpPr>
        <p:spPr bwMode="auto">
          <a:xfrm>
            <a:off x="7127813" y="3826985"/>
            <a:ext cx="186584" cy="150177"/>
          </a:xfrm>
          <a:custGeom>
            <a:avLst/>
            <a:gdLst>
              <a:gd name="T0" fmla="*/ 0 w 262"/>
              <a:gd name="T1" fmla="*/ 49262999 h 190"/>
              <a:gd name="T2" fmla="*/ 4443340 w 262"/>
              <a:gd name="T3" fmla="*/ 55649311 h 190"/>
              <a:gd name="T4" fmla="*/ 21723823 w 262"/>
              <a:gd name="T5" fmla="*/ 57777898 h 190"/>
              <a:gd name="T6" fmla="*/ 19995774 w 262"/>
              <a:gd name="T7" fmla="*/ 43181638 h 190"/>
              <a:gd name="T8" fmla="*/ 42953775 w 262"/>
              <a:gd name="T9" fmla="*/ 40444804 h 190"/>
              <a:gd name="T10" fmla="*/ 52334325 w 262"/>
              <a:gd name="T11" fmla="*/ 43181638 h 190"/>
              <a:gd name="T12" fmla="*/ 64677598 w 262"/>
              <a:gd name="T13" fmla="*/ 32233753 h 190"/>
              <a:gd name="T14" fmla="*/ 48137920 w 262"/>
              <a:gd name="T15" fmla="*/ 10339087 h 190"/>
              <a:gd name="T16" fmla="*/ 46162937 w 262"/>
              <a:gd name="T17" fmla="*/ 0 h 190"/>
              <a:gd name="T18" fmla="*/ 10861663 w 262"/>
              <a:gd name="T19" fmla="*/ 18853986 h 190"/>
              <a:gd name="T20" fmla="*/ 0 w 262"/>
              <a:gd name="T21" fmla="*/ 49262999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2" h="190">
                <a:moveTo>
                  <a:pt x="0" y="162"/>
                </a:moveTo>
                <a:lnTo>
                  <a:pt x="18" y="183"/>
                </a:lnTo>
                <a:lnTo>
                  <a:pt x="88" y="190"/>
                </a:lnTo>
                <a:lnTo>
                  <a:pt x="81" y="142"/>
                </a:lnTo>
                <a:lnTo>
                  <a:pt x="174" y="133"/>
                </a:lnTo>
                <a:lnTo>
                  <a:pt x="212" y="142"/>
                </a:lnTo>
                <a:lnTo>
                  <a:pt x="262" y="106"/>
                </a:lnTo>
                <a:lnTo>
                  <a:pt x="195" y="34"/>
                </a:lnTo>
                <a:lnTo>
                  <a:pt x="187" y="0"/>
                </a:lnTo>
                <a:lnTo>
                  <a:pt x="44" y="62"/>
                </a:lnTo>
                <a:lnTo>
                  <a:pt x="0" y="1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3" name="Freeform 351"/>
          <p:cNvSpPr>
            <a:spLocks noChangeAspect="1"/>
          </p:cNvSpPr>
          <p:nvPr/>
        </p:nvSpPr>
        <p:spPr bwMode="auto">
          <a:xfrm>
            <a:off x="7801336" y="4464103"/>
            <a:ext cx="293529" cy="273050"/>
          </a:xfrm>
          <a:custGeom>
            <a:avLst/>
            <a:gdLst>
              <a:gd name="T0" fmla="*/ 0 w 409"/>
              <a:gd name="T1" fmla="*/ 52420093 h 339"/>
              <a:gd name="T2" fmla="*/ 0 w 409"/>
              <a:gd name="T3" fmla="*/ 93472000 h 339"/>
              <a:gd name="T4" fmla="*/ 10780108 w 409"/>
              <a:gd name="T5" fmla="*/ 103893305 h 339"/>
              <a:gd name="T6" fmla="*/ 27326297 w 409"/>
              <a:gd name="T7" fmla="*/ 106419257 h 339"/>
              <a:gd name="T8" fmla="*/ 42619229 w 409"/>
              <a:gd name="T9" fmla="*/ 107050885 h 339"/>
              <a:gd name="T10" fmla="*/ 57912161 w 409"/>
              <a:gd name="T11" fmla="*/ 92524558 h 339"/>
              <a:gd name="T12" fmla="*/ 58915067 w 409"/>
              <a:gd name="T13" fmla="*/ 86524650 h 339"/>
              <a:gd name="T14" fmla="*/ 72202188 w 409"/>
              <a:gd name="T15" fmla="*/ 82103814 h 339"/>
              <a:gd name="T16" fmla="*/ 69695175 w 409"/>
              <a:gd name="T17" fmla="*/ 76419721 h 339"/>
              <a:gd name="T18" fmla="*/ 97523174 w 409"/>
              <a:gd name="T19" fmla="*/ 65683164 h 339"/>
              <a:gd name="T20" fmla="*/ 93762404 w 409"/>
              <a:gd name="T21" fmla="*/ 60314885 h 339"/>
              <a:gd name="T22" fmla="*/ 102537201 w 409"/>
              <a:gd name="T23" fmla="*/ 27788836 h 339"/>
              <a:gd name="T24" fmla="*/ 95768215 w 409"/>
              <a:gd name="T25" fmla="*/ 13578885 h 339"/>
              <a:gd name="T26" fmla="*/ 79472377 w 409"/>
              <a:gd name="T27" fmla="*/ 3789208 h 339"/>
              <a:gd name="T28" fmla="*/ 75210905 w 409"/>
              <a:gd name="T29" fmla="*/ 0 h 339"/>
              <a:gd name="T30" fmla="*/ 59416269 w 409"/>
              <a:gd name="T31" fmla="*/ 10104929 h 339"/>
              <a:gd name="T32" fmla="*/ 57661310 w 409"/>
              <a:gd name="T33" fmla="*/ 38525956 h 339"/>
              <a:gd name="T34" fmla="*/ 67439013 w 409"/>
              <a:gd name="T35" fmla="*/ 43894235 h 339"/>
              <a:gd name="T36" fmla="*/ 67689364 w 409"/>
              <a:gd name="T37" fmla="*/ 55578235 h 339"/>
              <a:gd name="T38" fmla="*/ 17799946 w 409"/>
              <a:gd name="T39" fmla="*/ 29683721 h 339"/>
              <a:gd name="T40" fmla="*/ 19304054 w 409"/>
              <a:gd name="T41" fmla="*/ 52420093 h 339"/>
              <a:gd name="T42" fmla="*/ 0 w 409"/>
              <a:gd name="T43" fmla="*/ 52420093 h 3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09" h="339">
                <a:moveTo>
                  <a:pt x="0" y="166"/>
                </a:moveTo>
                <a:lnTo>
                  <a:pt x="0" y="296"/>
                </a:lnTo>
                <a:lnTo>
                  <a:pt x="43" y="329"/>
                </a:lnTo>
                <a:lnTo>
                  <a:pt x="109" y="337"/>
                </a:lnTo>
                <a:lnTo>
                  <a:pt x="170" y="339"/>
                </a:lnTo>
                <a:lnTo>
                  <a:pt x="231" y="293"/>
                </a:lnTo>
                <a:lnTo>
                  <a:pt x="235" y="274"/>
                </a:lnTo>
                <a:lnTo>
                  <a:pt x="288" y="260"/>
                </a:lnTo>
                <a:lnTo>
                  <a:pt x="278" y="242"/>
                </a:lnTo>
                <a:lnTo>
                  <a:pt x="389" y="208"/>
                </a:lnTo>
                <a:lnTo>
                  <a:pt x="374" y="191"/>
                </a:lnTo>
                <a:lnTo>
                  <a:pt x="409" y="88"/>
                </a:lnTo>
                <a:lnTo>
                  <a:pt x="382" y="43"/>
                </a:lnTo>
                <a:lnTo>
                  <a:pt x="317" y="12"/>
                </a:lnTo>
                <a:lnTo>
                  <a:pt x="300" y="0"/>
                </a:lnTo>
                <a:lnTo>
                  <a:pt x="237" y="32"/>
                </a:lnTo>
                <a:lnTo>
                  <a:pt x="230" y="122"/>
                </a:lnTo>
                <a:lnTo>
                  <a:pt x="269" y="139"/>
                </a:lnTo>
                <a:lnTo>
                  <a:pt x="270" y="176"/>
                </a:lnTo>
                <a:lnTo>
                  <a:pt x="71" y="94"/>
                </a:lnTo>
                <a:lnTo>
                  <a:pt x="77" y="166"/>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4" name="Freeform 352"/>
          <p:cNvSpPr>
            <a:spLocks noChangeAspect="1"/>
          </p:cNvSpPr>
          <p:nvPr/>
        </p:nvSpPr>
        <p:spPr bwMode="auto">
          <a:xfrm>
            <a:off x="7667085" y="4857751"/>
            <a:ext cx="407301" cy="364068"/>
          </a:xfrm>
          <a:custGeom>
            <a:avLst/>
            <a:gdLst>
              <a:gd name="T0" fmla="*/ 0 w 568"/>
              <a:gd name="T1" fmla="*/ 74792114 h 455"/>
              <a:gd name="T2" fmla="*/ 5256015 w 568"/>
              <a:gd name="T3" fmla="*/ 69805899 h 455"/>
              <a:gd name="T4" fmla="*/ 11262961 w 568"/>
              <a:gd name="T5" fmla="*/ 79154774 h 455"/>
              <a:gd name="T6" fmla="*/ 22275778 w 568"/>
              <a:gd name="T7" fmla="*/ 79154774 h 455"/>
              <a:gd name="T8" fmla="*/ 29784085 w 568"/>
              <a:gd name="T9" fmla="*/ 72299007 h 455"/>
              <a:gd name="T10" fmla="*/ 29784085 w 568"/>
              <a:gd name="T11" fmla="*/ 28358681 h 455"/>
              <a:gd name="T12" fmla="*/ 37292892 w 568"/>
              <a:gd name="T13" fmla="*/ 39577666 h 455"/>
              <a:gd name="T14" fmla="*/ 37042248 w 568"/>
              <a:gd name="T15" fmla="*/ 51419648 h 455"/>
              <a:gd name="T16" fmla="*/ 49056139 w 568"/>
              <a:gd name="T17" fmla="*/ 51108149 h 455"/>
              <a:gd name="T18" fmla="*/ 59318026 w 568"/>
              <a:gd name="T19" fmla="*/ 37707556 h 455"/>
              <a:gd name="T20" fmla="*/ 78339937 w 568"/>
              <a:gd name="T21" fmla="*/ 37707556 h 455"/>
              <a:gd name="T22" fmla="*/ 111377888 w 568"/>
              <a:gd name="T23" fmla="*/ 0 h 455"/>
              <a:gd name="T24" fmla="*/ 131150230 w 568"/>
              <a:gd name="T25" fmla="*/ 5297714 h 455"/>
              <a:gd name="T26" fmla="*/ 134404096 w 568"/>
              <a:gd name="T27" fmla="*/ 40512163 h 455"/>
              <a:gd name="T28" fmla="*/ 124893141 w 568"/>
              <a:gd name="T29" fmla="*/ 50173095 h 455"/>
              <a:gd name="T30" fmla="*/ 130649943 w 568"/>
              <a:gd name="T31" fmla="*/ 57652418 h 455"/>
              <a:gd name="T32" fmla="*/ 135405170 w 568"/>
              <a:gd name="T33" fmla="*/ 51419648 h 455"/>
              <a:gd name="T34" fmla="*/ 142163047 w 568"/>
              <a:gd name="T35" fmla="*/ 51419648 h 455"/>
              <a:gd name="T36" fmla="*/ 138659037 w 568"/>
              <a:gd name="T37" fmla="*/ 72299007 h 455"/>
              <a:gd name="T38" fmla="*/ 117885121 w 568"/>
              <a:gd name="T39" fmla="*/ 104397349 h 455"/>
              <a:gd name="T40" fmla="*/ 92105833 w 568"/>
              <a:gd name="T41" fmla="*/ 132133033 h 455"/>
              <a:gd name="T42" fmla="*/ 72833779 w 568"/>
              <a:gd name="T43" fmla="*/ 141481908 h 455"/>
              <a:gd name="T44" fmla="*/ 16769119 w 568"/>
              <a:gd name="T45" fmla="*/ 141793407 h 455"/>
              <a:gd name="T46" fmla="*/ 12264035 w 568"/>
              <a:gd name="T47" fmla="*/ 125900264 h 455"/>
              <a:gd name="T48" fmla="*/ 14516827 w 568"/>
              <a:gd name="T49" fmla="*/ 113123226 h 455"/>
              <a:gd name="T50" fmla="*/ 0 w 568"/>
              <a:gd name="T51" fmla="*/ 74792114 h 4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8" h="455">
                <a:moveTo>
                  <a:pt x="0" y="240"/>
                </a:moveTo>
                <a:lnTo>
                  <a:pt x="21" y="224"/>
                </a:lnTo>
                <a:lnTo>
                  <a:pt x="45" y="254"/>
                </a:lnTo>
                <a:lnTo>
                  <a:pt x="89" y="254"/>
                </a:lnTo>
                <a:lnTo>
                  <a:pt x="119" y="232"/>
                </a:lnTo>
                <a:lnTo>
                  <a:pt x="119" y="91"/>
                </a:lnTo>
                <a:lnTo>
                  <a:pt x="149" y="127"/>
                </a:lnTo>
                <a:lnTo>
                  <a:pt x="148" y="165"/>
                </a:lnTo>
                <a:lnTo>
                  <a:pt x="196" y="164"/>
                </a:lnTo>
                <a:lnTo>
                  <a:pt x="237" y="121"/>
                </a:lnTo>
                <a:lnTo>
                  <a:pt x="313" y="121"/>
                </a:lnTo>
                <a:lnTo>
                  <a:pt x="445" y="0"/>
                </a:lnTo>
                <a:lnTo>
                  <a:pt x="524" y="17"/>
                </a:lnTo>
                <a:lnTo>
                  <a:pt x="537" y="130"/>
                </a:lnTo>
                <a:lnTo>
                  <a:pt x="499" y="161"/>
                </a:lnTo>
                <a:lnTo>
                  <a:pt x="522" y="185"/>
                </a:lnTo>
                <a:lnTo>
                  <a:pt x="541" y="165"/>
                </a:lnTo>
                <a:lnTo>
                  <a:pt x="568" y="165"/>
                </a:lnTo>
                <a:lnTo>
                  <a:pt x="554" y="232"/>
                </a:lnTo>
                <a:lnTo>
                  <a:pt x="471" y="335"/>
                </a:lnTo>
                <a:lnTo>
                  <a:pt x="368" y="424"/>
                </a:lnTo>
                <a:lnTo>
                  <a:pt x="291" y="454"/>
                </a:lnTo>
                <a:lnTo>
                  <a:pt x="67" y="455"/>
                </a:lnTo>
                <a:lnTo>
                  <a:pt x="49" y="404"/>
                </a:lnTo>
                <a:lnTo>
                  <a:pt x="58" y="363"/>
                </a:lnTo>
                <a:lnTo>
                  <a:pt x="0" y="2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5" name="Freeform 353"/>
          <p:cNvSpPr>
            <a:spLocks noChangeAspect="1"/>
          </p:cNvSpPr>
          <p:nvPr/>
        </p:nvSpPr>
        <p:spPr bwMode="auto">
          <a:xfrm>
            <a:off x="7928759" y="5053436"/>
            <a:ext cx="61436" cy="65986"/>
          </a:xfrm>
          <a:custGeom>
            <a:avLst/>
            <a:gdLst>
              <a:gd name="T0" fmla="*/ 0 w 80"/>
              <a:gd name="T1" fmla="*/ 12314898 h 84"/>
              <a:gd name="T2" fmla="*/ 8611512 w 80"/>
              <a:gd name="T3" fmla="*/ 25231016 h 84"/>
              <a:gd name="T4" fmla="*/ 22964388 w 80"/>
              <a:gd name="T5" fmla="*/ 12314898 h 84"/>
              <a:gd name="T6" fmla="*/ 16362033 w 80"/>
              <a:gd name="T7" fmla="*/ 0 h 84"/>
              <a:gd name="T8" fmla="*/ 0 w 80"/>
              <a:gd name="T9" fmla="*/ 12314898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84">
                <a:moveTo>
                  <a:pt x="0" y="41"/>
                </a:moveTo>
                <a:lnTo>
                  <a:pt x="30" y="84"/>
                </a:lnTo>
                <a:lnTo>
                  <a:pt x="80" y="41"/>
                </a:lnTo>
                <a:lnTo>
                  <a:pt x="57" y="0"/>
                </a:lnTo>
                <a:lnTo>
                  <a:pt x="0" y="4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6" name="Freeform 354"/>
          <p:cNvSpPr>
            <a:spLocks noChangeAspect="1"/>
          </p:cNvSpPr>
          <p:nvPr/>
        </p:nvSpPr>
        <p:spPr bwMode="auto">
          <a:xfrm>
            <a:off x="8354262" y="2989634"/>
            <a:ext cx="154729" cy="134252"/>
          </a:xfrm>
          <a:custGeom>
            <a:avLst/>
            <a:gdLst>
              <a:gd name="T0" fmla="*/ 20548511 w 213"/>
              <a:gd name="T1" fmla="*/ 2344823 h 173"/>
              <a:gd name="T2" fmla="*/ 23373456 w 213"/>
              <a:gd name="T3" fmla="*/ 2344823 h 173"/>
              <a:gd name="T4" fmla="*/ 31592860 w 213"/>
              <a:gd name="T5" fmla="*/ 4689647 h 173"/>
              <a:gd name="T6" fmla="*/ 39812264 w 213"/>
              <a:gd name="T7" fmla="*/ 11138317 h 173"/>
              <a:gd name="T8" fmla="*/ 44435869 w 213"/>
              <a:gd name="T9" fmla="*/ 19346011 h 173"/>
              <a:gd name="T10" fmla="*/ 54709871 w 213"/>
              <a:gd name="T11" fmla="*/ 28725847 h 173"/>
              <a:gd name="T12" fmla="*/ 49058967 w 213"/>
              <a:gd name="T13" fmla="*/ 30777229 h 173"/>
              <a:gd name="T14" fmla="*/ 45463168 w 213"/>
              <a:gd name="T15" fmla="*/ 36932999 h 173"/>
              <a:gd name="T16" fmla="*/ 44692820 w 213"/>
              <a:gd name="T17" fmla="*/ 39864164 h 173"/>
              <a:gd name="T18" fmla="*/ 42637716 w 213"/>
              <a:gd name="T19" fmla="*/ 50709581 h 173"/>
              <a:gd name="T20" fmla="*/ 35189166 w 213"/>
              <a:gd name="T21" fmla="*/ 47778417 h 173"/>
              <a:gd name="T22" fmla="*/ 33391013 w 213"/>
              <a:gd name="T23" fmla="*/ 38105682 h 173"/>
              <a:gd name="T24" fmla="*/ 26198908 w 213"/>
              <a:gd name="T25" fmla="*/ 41916087 h 173"/>
              <a:gd name="T26" fmla="*/ 18236455 w 213"/>
              <a:gd name="T27" fmla="*/ 47485517 h 173"/>
              <a:gd name="T28" fmla="*/ 13870308 w 213"/>
              <a:gd name="T29" fmla="*/ 46019934 h 173"/>
              <a:gd name="T30" fmla="*/ 9760606 w 213"/>
              <a:gd name="T31" fmla="*/ 41329746 h 173"/>
              <a:gd name="T32" fmla="*/ 7448550 w 213"/>
              <a:gd name="T33" fmla="*/ 36932999 h 173"/>
              <a:gd name="T34" fmla="*/ 10530953 w 213"/>
              <a:gd name="T35" fmla="*/ 32243352 h 173"/>
              <a:gd name="T36" fmla="*/ 12586058 w 213"/>
              <a:gd name="T37" fmla="*/ 35760317 h 173"/>
              <a:gd name="T38" fmla="*/ 22346157 w 213"/>
              <a:gd name="T39" fmla="*/ 41036846 h 173"/>
              <a:gd name="T40" fmla="*/ 24401261 w 213"/>
              <a:gd name="T41" fmla="*/ 36346658 h 173"/>
              <a:gd name="T42" fmla="*/ 15411003 w 213"/>
              <a:gd name="T43" fmla="*/ 28432405 h 173"/>
              <a:gd name="T44" fmla="*/ 12329106 w 213"/>
              <a:gd name="T45" fmla="*/ 21983735 h 173"/>
              <a:gd name="T46" fmla="*/ 9503654 w 213"/>
              <a:gd name="T47" fmla="*/ 19346011 h 173"/>
              <a:gd name="T48" fmla="*/ 9503654 w 213"/>
              <a:gd name="T49" fmla="*/ 15535064 h 173"/>
              <a:gd name="T50" fmla="*/ 5393952 w 213"/>
              <a:gd name="T51" fmla="*/ 13776582 h 173"/>
              <a:gd name="T52" fmla="*/ 0 w 213"/>
              <a:gd name="T53" fmla="*/ 12603900 h 173"/>
              <a:gd name="T54" fmla="*/ 1284250 w 213"/>
              <a:gd name="T55" fmla="*/ 7621353 h 173"/>
              <a:gd name="T56" fmla="*/ 2311549 w 213"/>
              <a:gd name="T57" fmla="*/ 4689647 h 173"/>
              <a:gd name="T58" fmla="*/ 6678203 w 213"/>
              <a:gd name="T59" fmla="*/ 4689647 h 173"/>
              <a:gd name="T60" fmla="*/ 9503654 w 213"/>
              <a:gd name="T61" fmla="*/ 6448670 h 173"/>
              <a:gd name="T62" fmla="*/ 16438808 w 213"/>
              <a:gd name="T63" fmla="*/ 13776582 h 173"/>
              <a:gd name="T64" fmla="*/ 16952204 w 213"/>
              <a:gd name="T65" fmla="*/ 9086935 h 173"/>
              <a:gd name="T66" fmla="*/ 14897607 w 213"/>
              <a:gd name="T67" fmla="*/ 3517506 h 173"/>
              <a:gd name="T68" fmla="*/ 16438808 w 213"/>
              <a:gd name="T69" fmla="*/ 0 h 173"/>
              <a:gd name="T70" fmla="*/ 20548511 w 213"/>
              <a:gd name="T71" fmla="*/ 2344823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3" h="173">
                <a:moveTo>
                  <a:pt x="80" y="8"/>
                </a:moveTo>
                <a:lnTo>
                  <a:pt x="91" y="8"/>
                </a:lnTo>
                <a:lnTo>
                  <a:pt x="123" y="16"/>
                </a:lnTo>
                <a:lnTo>
                  <a:pt x="155" y="38"/>
                </a:lnTo>
                <a:lnTo>
                  <a:pt x="173" y="66"/>
                </a:lnTo>
                <a:lnTo>
                  <a:pt x="213" y="98"/>
                </a:lnTo>
                <a:lnTo>
                  <a:pt x="191" y="105"/>
                </a:lnTo>
                <a:lnTo>
                  <a:pt x="177" y="126"/>
                </a:lnTo>
                <a:lnTo>
                  <a:pt x="174" y="136"/>
                </a:lnTo>
                <a:lnTo>
                  <a:pt x="166" y="173"/>
                </a:lnTo>
                <a:lnTo>
                  <a:pt x="137" y="163"/>
                </a:lnTo>
                <a:lnTo>
                  <a:pt x="130" y="130"/>
                </a:lnTo>
                <a:lnTo>
                  <a:pt x="102" y="143"/>
                </a:lnTo>
                <a:lnTo>
                  <a:pt x="71" y="162"/>
                </a:lnTo>
                <a:lnTo>
                  <a:pt x="54" y="157"/>
                </a:lnTo>
                <a:lnTo>
                  <a:pt x="38" y="141"/>
                </a:lnTo>
                <a:lnTo>
                  <a:pt x="29" y="126"/>
                </a:lnTo>
                <a:lnTo>
                  <a:pt x="41" y="110"/>
                </a:lnTo>
                <a:lnTo>
                  <a:pt x="49" y="122"/>
                </a:lnTo>
                <a:lnTo>
                  <a:pt x="87" y="140"/>
                </a:lnTo>
                <a:lnTo>
                  <a:pt x="95" y="124"/>
                </a:lnTo>
                <a:lnTo>
                  <a:pt x="60" y="97"/>
                </a:lnTo>
                <a:lnTo>
                  <a:pt x="48" y="75"/>
                </a:lnTo>
                <a:lnTo>
                  <a:pt x="37" y="66"/>
                </a:lnTo>
                <a:lnTo>
                  <a:pt x="37" y="53"/>
                </a:lnTo>
                <a:lnTo>
                  <a:pt x="21" y="47"/>
                </a:lnTo>
                <a:lnTo>
                  <a:pt x="0" y="43"/>
                </a:lnTo>
                <a:lnTo>
                  <a:pt x="5" y="26"/>
                </a:lnTo>
                <a:lnTo>
                  <a:pt x="9" y="16"/>
                </a:lnTo>
                <a:lnTo>
                  <a:pt x="26" y="16"/>
                </a:lnTo>
                <a:lnTo>
                  <a:pt x="37" y="22"/>
                </a:lnTo>
                <a:lnTo>
                  <a:pt x="64" y="47"/>
                </a:lnTo>
                <a:lnTo>
                  <a:pt x="66" y="31"/>
                </a:lnTo>
                <a:lnTo>
                  <a:pt x="58" y="12"/>
                </a:lnTo>
                <a:lnTo>
                  <a:pt x="64" y="0"/>
                </a:lnTo>
                <a:lnTo>
                  <a:pt x="8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7" name="Freeform 355"/>
          <p:cNvSpPr>
            <a:spLocks noChangeAspect="1"/>
          </p:cNvSpPr>
          <p:nvPr/>
        </p:nvSpPr>
        <p:spPr bwMode="auto">
          <a:xfrm>
            <a:off x="8320132" y="3014665"/>
            <a:ext cx="109221" cy="81915"/>
          </a:xfrm>
          <a:custGeom>
            <a:avLst/>
            <a:gdLst>
              <a:gd name="T0" fmla="*/ 0 w 141"/>
              <a:gd name="T1" fmla="*/ 4650716 h 106"/>
              <a:gd name="T2" fmla="*/ 4964889 w 141"/>
              <a:gd name="T3" fmla="*/ 9592574 h 106"/>
              <a:gd name="T4" fmla="*/ 11098179 w 141"/>
              <a:gd name="T5" fmla="*/ 17150392 h 106"/>
              <a:gd name="T6" fmla="*/ 20444298 w 141"/>
              <a:gd name="T7" fmla="*/ 27033567 h 106"/>
              <a:gd name="T8" fmla="*/ 26869417 w 141"/>
              <a:gd name="T9" fmla="*/ 21219903 h 106"/>
              <a:gd name="T10" fmla="*/ 27161787 w 141"/>
              <a:gd name="T11" fmla="*/ 26161760 h 106"/>
              <a:gd name="T12" fmla="*/ 31834306 w 141"/>
              <a:gd name="T13" fmla="*/ 27033567 h 106"/>
              <a:gd name="T14" fmla="*/ 38551796 w 141"/>
              <a:gd name="T15" fmla="*/ 30812476 h 106"/>
              <a:gd name="T16" fmla="*/ 41180426 w 141"/>
              <a:gd name="T17" fmla="*/ 26161760 h 106"/>
              <a:gd name="T18" fmla="*/ 30958277 w 141"/>
              <a:gd name="T19" fmla="*/ 18313340 h 106"/>
              <a:gd name="T20" fmla="*/ 28622017 w 141"/>
              <a:gd name="T21" fmla="*/ 12208534 h 106"/>
              <a:gd name="T22" fmla="*/ 24240787 w 141"/>
              <a:gd name="T23" fmla="*/ 9301971 h 106"/>
              <a:gd name="T24" fmla="*/ 24240787 w 141"/>
              <a:gd name="T25" fmla="*/ 5523062 h 106"/>
              <a:gd name="T26" fmla="*/ 19568268 w 141"/>
              <a:gd name="T27" fmla="*/ 3778909 h 106"/>
              <a:gd name="T28" fmla="*/ 12850779 w 141"/>
              <a:gd name="T29" fmla="*/ 2325358 h 106"/>
              <a:gd name="T30" fmla="*/ 7009319 w 141"/>
              <a:gd name="T31" fmla="*/ 0 h 106"/>
              <a:gd name="T32" fmla="*/ 2044430 w 141"/>
              <a:gd name="T33" fmla="*/ 871807 h 106"/>
              <a:gd name="T34" fmla="*/ 0 w 141"/>
              <a:gd name="T35" fmla="*/ 4650716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1" h="106">
                <a:moveTo>
                  <a:pt x="0" y="16"/>
                </a:moveTo>
                <a:lnTo>
                  <a:pt x="17" y="33"/>
                </a:lnTo>
                <a:lnTo>
                  <a:pt x="38" y="59"/>
                </a:lnTo>
                <a:lnTo>
                  <a:pt x="70" y="93"/>
                </a:lnTo>
                <a:lnTo>
                  <a:pt x="92" y="73"/>
                </a:lnTo>
                <a:lnTo>
                  <a:pt x="93" y="90"/>
                </a:lnTo>
                <a:lnTo>
                  <a:pt x="109" y="93"/>
                </a:lnTo>
                <a:lnTo>
                  <a:pt x="132" y="106"/>
                </a:lnTo>
                <a:lnTo>
                  <a:pt x="141" y="90"/>
                </a:lnTo>
                <a:lnTo>
                  <a:pt x="106" y="63"/>
                </a:lnTo>
                <a:lnTo>
                  <a:pt x="98" y="42"/>
                </a:lnTo>
                <a:lnTo>
                  <a:pt x="83" y="32"/>
                </a:lnTo>
                <a:lnTo>
                  <a:pt x="83" y="19"/>
                </a:lnTo>
                <a:lnTo>
                  <a:pt x="67" y="13"/>
                </a:lnTo>
                <a:lnTo>
                  <a:pt x="44" y="8"/>
                </a:lnTo>
                <a:lnTo>
                  <a:pt x="24" y="0"/>
                </a:lnTo>
                <a:lnTo>
                  <a:pt x="7" y="3"/>
                </a:lnTo>
                <a:lnTo>
                  <a:pt x="0" y="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8" name="Freeform 356"/>
          <p:cNvSpPr>
            <a:spLocks noChangeAspect="1"/>
          </p:cNvSpPr>
          <p:nvPr/>
        </p:nvSpPr>
        <p:spPr bwMode="auto">
          <a:xfrm>
            <a:off x="8379294" y="2539101"/>
            <a:ext cx="1046692" cy="498316"/>
          </a:xfrm>
          <a:custGeom>
            <a:avLst/>
            <a:gdLst>
              <a:gd name="T0" fmla="*/ 348545006 w 1452"/>
              <a:gd name="T1" fmla="*/ 80033920 h 623"/>
              <a:gd name="T2" fmla="*/ 312122530 w 1452"/>
              <a:gd name="T3" fmla="*/ 75985292 h 623"/>
              <a:gd name="T4" fmla="*/ 298464038 w 1452"/>
              <a:gd name="T5" fmla="*/ 60414677 h 623"/>
              <a:gd name="T6" fmla="*/ 281264438 w 1452"/>
              <a:gd name="T7" fmla="*/ 62905797 h 623"/>
              <a:gd name="T8" fmla="*/ 264570782 w 1452"/>
              <a:gd name="T9" fmla="*/ 56054660 h 623"/>
              <a:gd name="T10" fmla="*/ 233965160 w 1452"/>
              <a:gd name="T11" fmla="*/ 32387348 h 623"/>
              <a:gd name="T12" fmla="*/ 195771878 w 1452"/>
              <a:gd name="T13" fmla="*/ 23667870 h 623"/>
              <a:gd name="T14" fmla="*/ 169466784 w 1452"/>
              <a:gd name="T15" fmla="*/ 14325055 h 623"/>
              <a:gd name="T16" fmla="*/ 142908718 w 1452"/>
              <a:gd name="T17" fmla="*/ 7785307 h 623"/>
              <a:gd name="T18" fmla="*/ 118120955 w 1452"/>
              <a:gd name="T19" fmla="*/ 16504785 h 623"/>
              <a:gd name="T20" fmla="*/ 90045055 w 1452"/>
              <a:gd name="T21" fmla="*/ 16504785 h 623"/>
              <a:gd name="T22" fmla="*/ 90045055 w 1452"/>
              <a:gd name="T23" fmla="*/ 38927095 h 623"/>
              <a:gd name="T24" fmla="*/ 100921355 w 1452"/>
              <a:gd name="T25" fmla="*/ 49514912 h 623"/>
              <a:gd name="T26" fmla="*/ 100921355 w 1452"/>
              <a:gd name="T27" fmla="*/ 64151915 h 623"/>
              <a:gd name="T28" fmla="*/ 90045055 w 1452"/>
              <a:gd name="T29" fmla="*/ 65708865 h 623"/>
              <a:gd name="T30" fmla="*/ 73604372 w 1452"/>
              <a:gd name="T31" fmla="*/ 57612168 h 623"/>
              <a:gd name="T32" fmla="*/ 62728073 w 1452"/>
              <a:gd name="T33" fmla="*/ 60414677 h 623"/>
              <a:gd name="T34" fmla="*/ 50081470 w 1452"/>
              <a:gd name="T35" fmla="*/ 54809100 h 623"/>
              <a:gd name="T36" fmla="*/ 19222876 w 1452"/>
              <a:gd name="T37" fmla="*/ 53874930 h 623"/>
              <a:gd name="T38" fmla="*/ 12393630 w 1452"/>
              <a:gd name="T39" fmla="*/ 61660237 h 623"/>
              <a:gd name="T40" fmla="*/ 11382244 w 1452"/>
              <a:gd name="T41" fmla="*/ 72560003 h 623"/>
              <a:gd name="T42" fmla="*/ 1264861 w 1452"/>
              <a:gd name="T43" fmla="*/ 67265815 h 623"/>
              <a:gd name="T44" fmla="*/ 0 w 1452"/>
              <a:gd name="T45" fmla="*/ 89064787 h 623"/>
              <a:gd name="T46" fmla="*/ 4552998 w 1452"/>
              <a:gd name="T47" fmla="*/ 103701790 h 623"/>
              <a:gd name="T48" fmla="*/ 15934739 w 1452"/>
              <a:gd name="T49" fmla="*/ 103078452 h 623"/>
              <a:gd name="T50" fmla="*/ 27569955 w 1452"/>
              <a:gd name="T51" fmla="*/ 124566593 h 623"/>
              <a:gd name="T52" fmla="*/ 66522154 w 1452"/>
              <a:gd name="T53" fmla="*/ 116157947 h 623"/>
              <a:gd name="T54" fmla="*/ 62981045 w 1452"/>
              <a:gd name="T55" fmla="*/ 139514427 h 623"/>
              <a:gd name="T56" fmla="*/ 43504694 w 1452"/>
              <a:gd name="T57" fmla="*/ 151348363 h 623"/>
              <a:gd name="T58" fmla="*/ 65257293 w 1452"/>
              <a:gd name="T59" fmla="*/ 173147335 h 623"/>
              <a:gd name="T60" fmla="*/ 80939562 w 1452"/>
              <a:gd name="T61" fmla="*/ 176572625 h 623"/>
              <a:gd name="T62" fmla="*/ 92827248 w 1452"/>
              <a:gd name="T63" fmla="*/ 179375692 h 623"/>
              <a:gd name="T64" fmla="*/ 92574275 w 1452"/>
              <a:gd name="T65" fmla="*/ 135154410 h 623"/>
              <a:gd name="T66" fmla="*/ 107750600 w 1452"/>
              <a:gd name="T67" fmla="*/ 122074915 h 623"/>
              <a:gd name="T68" fmla="*/ 113314985 w 1452"/>
              <a:gd name="T69" fmla="*/ 116157947 h 623"/>
              <a:gd name="T70" fmla="*/ 120650175 w 1452"/>
              <a:gd name="T71" fmla="*/ 120206575 h 623"/>
              <a:gd name="T72" fmla="*/ 124697228 w 1452"/>
              <a:gd name="T73" fmla="*/ 123943813 h 623"/>
              <a:gd name="T74" fmla="*/ 134308666 w 1452"/>
              <a:gd name="T75" fmla="*/ 142005547 h 623"/>
              <a:gd name="T76" fmla="*/ 142149801 w 1452"/>
              <a:gd name="T77" fmla="*/ 153528092 h 623"/>
              <a:gd name="T78" fmla="*/ 163902400 w 1452"/>
              <a:gd name="T79" fmla="*/ 153528092 h 623"/>
              <a:gd name="T80" fmla="*/ 172248976 w 1452"/>
              <a:gd name="T81" fmla="*/ 183735152 h 623"/>
              <a:gd name="T82" fmla="*/ 180849028 w 1452"/>
              <a:gd name="T83" fmla="*/ 194012137 h 623"/>
              <a:gd name="T84" fmla="*/ 202348654 w 1452"/>
              <a:gd name="T85" fmla="*/ 189029340 h 623"/>
              <a:gd name="T86" fmla="*/ 227641858 w 1452"/>
              <a:gd name="T87" fmla="*/ 189652120 h 623"/>
              <a:gd name="T88" fmla="*/ 226124528 w 1452"/>
              <a:gd name="T89" fmla="*/ 176884015 h 623"/>
              <a:gd name="T90" fmla="*/ 230424051 w 1452"/>
              <a:gd name="T91" fmla="*/ 170032877 h 623"/>
              <a:gd name="T92" fmla="*/ 246106320 w 1452"/>
              <a:gd name="T93" fmla="*/ 172524555 h 623"/>
              <a:gd name="T94" fmla="*/ 267858919 w 1452"/>
              <a:gd name="T95" fmla="*/ 166607587 h 623"/>
              <a:gd name="T96" fmla="*/ 305040312 w 1452"/>
              <a:gd name="T97" fmla="*/ 175327065 h 623"/>
              <a:gd name="T98" fmla="*/ 305040312 w 1452"/>
              <a:gd name="T99" fmla="*/ 147922515 h 623"/>
              <a:gd name="T100" fmla="*/ 332610267 w 1452"/>
              <a:gd name="T101" fmla="*/ 116157947 h 6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52" h="623">
                <a:moveTo>
                  <a:pt x="1416" y="321"/>
                </a:moveTo>
                <a:lnTo>
                  <a:pt x="1452" y="307"/>
                </a:lnTo>
                <a:lnTo>
                  <a:pt x="1378" y="257"/>
                </a:lnTo>
                <a:lnTo>
                  <a:pt x="1332" y="278"/>
                </a:lnTo>
                <a:lnTo>
                  <a:pt x="1265" y="258"/>
                </a:lnTo>
                <a:lnTo>
                  <a:pt x="1234" y="244"/>
                </a:lnTo>
                <a:lnTo>
                  <a:pt x="1206" y="244"/>
                </a:lnTo>
                <a:lnTo>
                  <a:pt x="1189" y="213"/>
                </a:lnTo>
                <a:lnTo>
                  <a:pt x="1180" y="194"/>
                </a:lnTo>
                <a:lnTo>
                  <a:pt x="1154" y="194"/>
                </a:lnTo>
                <a:lnTo>
                  <a:pt x="1132" y="194"/>
                </a:lnTo>
                <a:lnTo>
                  <a:pt x="1112" y="202"/>
                </a:lnTo>
                <a:lnTo>
                  <a:pt x="1077" y="168"/>
                </a:lnTo>
                <a:lnTo>
                  <a:pt x="1062" y="173"/>
                </a:lnTo>
                <a:lnTo>
                  <a:pt x="1046" y="180"/>
                </a:lnTo>
                <a:lnTo>
                  <a:pt x="1026" y="187"/>
                </a:lnTo>
                <a:lnTo>
                  <a:pt x="995" y="162"/>
                </a:lnTo>
                <a:lnTo>
                  <a:pt x="925" y="104"/>
                </a:lnTo>
                <a:lnTo>
                  <a:pt x="868" y="70"/>
                </a:lnTo>
                <a:lnTo>
                  <a:pt x="834" y="38"/>
                </a:lnTo>
                <a:lnTo>
                  <a:pt x="774" y="76"/>
                </a:lnTo>
                <a:lnTo>
                  <a:pt x="764" y="49"/>
                </a:lnTo>
                <a:lnTo>
                  <a:pt x="680" y="46"/>
                </a:lnTo>
                <a:lnTo>
                  <a:pt x="670" y="46"/>
                </a:lnTo>
                <a:lnTo>
                  <a:pt x="632" y="0"/>
                </a:lnTo>
                <a:lnTo>
                  <a:pt x="592" y="6"/>
                </a:lnTo>
                <a:lnTo>
                  <a:pt x="565" y="25"/>
                </a:lnTo>
                <a:lnTo>
                  <a:pt x="512" y="36"/>
                </a:lnTo>
                <a:lnTo>
                  <a:pt x="495" y="26"/>
                </a:lnTo>
                <a:lnTo>
                  <a:pt x="467" y="53"/>
                </a:lnTo>
                <a:lnTo>
                  <a:pt x="448" y="49"/>
                </a:lnTo>
                <a:lnTo>
                  <a:pt x="372" y="55"/>
                </a:lnTo>
                <a:lnTo>
                  <a:pt x="356" y="53"/>
                </a:lnTo>
                <a:lnTo>
                  <a:pt x="346" y="59"/>
                </a:lnTo>
                <a:lnTo>
                  <a:pt x="377" y="93"/>
                </a:lnTo>
                <a:lnTo>
                  <a:pt x="356" y="125"/>
                </a:lnTo>
                <a:lnTo>
                  <a:pt x="358" y="147"/>
                </a:lnTo>
                <a:lnTo>
                  <a:pt x="358" y="159"/>
                </a:lnTo>
                <a:lnTo>
                  <a:pt x="399" y="159"/>
                </a:lnTo>
                <a:lnTo>
                  <a:pt x="411" y="180"/>
                </a:lnTo>
                <a:lnTo>
                  <a:pt x="411" y="202"/>
                </a:lnTo>
                <a:lnTo>
                  <a:pt x="399" y="206"/>
                </a:lnTo>
                <a:lnTo>
                  <a:pt x="383" y="194"/>
                </a:lnTo>
                <a:lnTo>
                  <a:pt x="366" y="202"/>
                </a:lnTo>
                <a:lnTo>
                  <a:pt x="356" y="211"/>
                </a:lnTo>
                <a:lnTo>
                  <a:pt x="326" y="194"/>
                </a:lnTo>
                <a:lnTo>
                  <a:pt x="318" y="176"/>
                </a:lnTo>
                <a:lnTo>
                  <a:pt x="291" y="185"/>
                </a:lnTo>
                <a:lnTo>
                  <a:pt x="291" y="190"/>
                </a:lnTo>
                <a:lnTo>
                  <a:pt x="273" y="176"/>
                </a:lnTo>
                <a:lnTo>
                  <a:pt x="248" y="194"/>
                </a:lnTo>
                <a:lnTo>
                  <a:pt x="216" y="202"/>
                </a:lnTo>
                <a:lnTo>
                  <a:pt x="207" y="194"/>
                </a:lnTo>
                <a:lnTo>
                  <a:pt x="198" y="176"/>
                </a:lnTo>
                <a:lnTo>
                  <a:pt x="158" y="173"/>
                </a:lnTo>
                <a:lnTo>
                  <a:pt x="92" y="169"/>
                </a:lnTo>
                <a:lnTo>
                  <a:pt x="76" y="173"/>
                </a:lnTo>
                <a:lnTo>
                  <a:pt x="70" y="185"/>
                </a:lnTo>
                <a:lnTo>
                  <a:pt x="59" y="180"/>
                </a:lnTo>
                <a:lnTo>
                  <a:pt x="49" y="198"/>
                </a:lnTo>
                <a:lnTo>
                  <a:pt x="38" y="213"/>
                </a:lnTo>
                <a:lnTo>
                  <a:pt x="38" y="220"/>
                </a:lnTo>
                <a:lnTo>
                  <a:pt x="45" y="233"/>
                </a:lnTo>
                <a:lnTo>
                  <a:pt x="34" y="238"/>
                </a:lnTo>
                <a:lnTo>
                  <a:pt x="22" y="213"/>
                </a:lnTo>
                <a:lnTo>
                  <a:pt x="5" y="216"/>
                </a:lnTo>
                <a:lnTo>
                  <a:pt x="0" y="249"/>
                </a:lnTo>
                <a:lnTo>
                  <a:pt x="0" y="269"/>
                </a:lnTo>
                <a:lnTo>
                  <a:pt x="0" y="286"/>
                </a:lnTo>
                <a:lnTo>
                  <a:pt x="8" y="301"/>
                </a:lnTo>
                <a:lnTo>
                  <a:pt x="18" y="313"/>
                </a:lnTo>
                <a:lnTo>
                  <a:pt x="18" y="333"/>
                </a:lnTo>
                <a:lnTo>
                  <a:pt x="34" y="331"/>
                </a:lnTo>
                <a:lnTo>
                  <a:pt x="54" y="316"/>
                </a:lnTo>
                <a:lnTo>
                  <a:pt x="63" y="331"/>
                </a:lnTo>
                <a:lnTo>
                  <a:pt x="79" y="349"/>
                </a:lnTo>
                <a:lnTo>
                  <a:pt x="93" y="366"/>
                </a:lnTo>
                <a:lnTo>
                  <a:pt x="109" y="400"/>
                </a:lnTo>
                <a:lnTo>
                  <a:pt x="138" y="392"/>
                </a:lnTo>
                <a:lnTo>
                  <a:pt x="187" y="383"/>
                </a:lnTo>
                <a:lnTo>
                  <a:pt x="263" y="373"/>
                </a:lnTo>
                <a:lnTo>
                  <a:pt x="281" y="397"/>
                </a:lnTo>
                <a:lnTo>
                  <a:pt x="284" y="439"/>
                </a:lnTo>
                <a:lnTo>
                  <a:pt x="249" y="448"/>
                </a:lnTo>
                <a:lnTo>
                  <a:pt x="216" y="456"/>
                </a:lnTo>
                <a:lnTo>
                  <a:pt x="221" y="486"/>
                </a:lnTo>
                <a:lnTo>
                  <a:pt x="172" y="486"/>
                </a:lnTo>
                <a:lnTo>
                  <a:pt x="216" y="547"/>
                </a:lnTo>
                <a:lnTo>
                  <a:pt x="237" y="552"/>
                </a:lnTo>
                <a:lnTo>
                  <a:pt x="258" y="556"/>
                </a:lnTo>
                <a:lnTo>
                  <a:pt x="268" y="581"/>
                </a:lnTo>
                <a:lnTo>
                  <a:pt x="280" y="571"/>
                </a:lnTo>
                <a:lnTo>
                  <a:pt x="320" y="567"/>
                </a:lnTo>
                <a:lnTo>
                  <a:pt x="341" y="576"/>
                </a:lnTo>
                <a:lnTo>
                  <a:pt x="356" y="589"/>
                </a:lnTo>
                <a:lnTo>
                  <a:pt x="367" y="576"/>
                </a:lnTo>
                <a:lnTo>
                  <a:pt x="392" y="579"/>
                </a:lnTo>
                <a:lnTo>
                  <a:pt x="348" y="442"/>
                </a:lnTo>
                <a:lnTo>
                  <a:pt x="366" y="434"/>
                </a:lnTo>
                <a:lnTo>
                  <a:pt x="424" y="405"/>
                </a:lnTo>
                <a:lnTo>
                  <a:pt x="434" y="403"/>
                </a:lnTo>
                <a:lnTo>
                  <a:pt x="426" y="392"/>
                </a:lnTo>
                <a:lnTo>
                  <a:pt x="439" y="398"/>
                </a:lnTo>
                <a:lnTo>
                  <a:pt x="439" y="383"/>
                </a:lnTo>
                <a:lnTo>
                  <a:pt x="448" y="373"/>
                </a:lnTo>
                <a:lnTo>
                  <a:pt x="451" y="377"/>
                </a:lnTo>
                <a:lnTo>
                  <a:pt x="465" y="377"/>
                </a:lnTo>
                <a:lnTo>
                  <a:pt x="477" y="386"/>
                </a:lnTo>
                <a:lnTo>
                  <a:pt x="494" y="368"/>
                </a:lnTo>
                <a:lnTo>
                  <a:pt x="504" y="373"/>
                </a:lnTo>
                <a:lnTo>
                  <a:pt x="493" y="398"/>
                </a:lnTo>
                <a:lnTo>
                  <a:pt x="501" y="431"/>
                </a:lnTo>
                <a:lnTo>
                  <a:pt x="531" y="449"/>
                </a:lnTo>
                <a:lnTo>
                  <a:pt x="531" y="456"/>
                </a:lnTo>
                <a:lnTo>
                  <a:pt x="521" y="471"/>
                </a:lnTo>
                <a:lnTo>
                  <a:pt x="526" y="478"/>
                </a:lnTo>
                <a:lnTo>
                  <a:pt x="562" y="493"/>
                </a:lnTo>
                <a:lnTo>
                  <a:pt x="575" y="513"/>
                </a:lnTo>
                <a:lnTo>
                  <a:pt x="610" y="502"/>
                </a:lnTo>
                <a:lnTo>
                  <a:pt x="648" y="493"/>
                </a:lnTo>
                <a:lnTo>
                  <a:pt x="680" y="554"/>
                </a:lnTo>
                <a:lnTo>
                  <a:pt x="691" y="584"/>
                </a:lnTo>
                <a:lnTo>
                  <a:pt x="681" y="590"/>
                </a:lnTo>
                <a:lnTo>
                  <a:pt x="675" y="601"/>
                </a:lnTo>
                <a:lnTo>
                  <a:pt x="706" y="611"/>
                </a:lnTo>
                <a:lnTo>
                  <a:pt x="715" y="623"/>
                </a:lnTo>
                <a:lnTo>
                  <a:pt x="757" y="611"/>
                </a:lnTo>
                <a:lnTo>
                  <a:pt x="772" y="623"/>
                </a:lnTo>
                <a:lnTo>
                  <a:pt x="800" y="607"/>
                </a:lnTo>
                <a:lnTo>
                  <a:pt x="819" y="604"/>
                </a:lnTo>
                <a:lnTo>
                  <a:pt x="846" y="609"/>
                </a:lnTo>
                <a:lnTo>
                  <a:pt x="900" y="609"/>
                </a:lnTo>
                <a:lnTo>
                  <a:pt x="885" y="597"/>
                </a:lnTo>
                <a:lnTo>
                  <a:pt x="885" y="579"/>
                </a:lnTo>
                <a:lnTo>
                  <a:pt x="894" y="568"/>
                </a:lnTo>
                <a:lnTo>
                  <a:pt x="894" y="558"/>
                </a:lnTo>
                <a:lnTo>
                  <a:pt x="877" y="549"/>
                </a:lnTo>
                <a:lnTo>
                  <a:pt x="911" y="546"/>
                </a:lnTo>
                <a:lnTo>
                  <a:pt x="942" y="549"/>
                </a:lnTo>
                <a:lnTo>
                  <a:pt x="949" y="558"/>
                </a:lnTo>
                <a:lnTo>
                  <a:pt x="973" y="554"/>
                </a:lnTo>
                <a:lnTo>
                  <a:pt x="955" y="527"/>
                </a:lnTo>
                <a:lnTo>
                  <a:pt x="975" y="524"/>
                </a:lnTo>
                <a:lnTo>
                  <a:pt x="1059" y="535"/>
                </a:lnTo>
                <a:lnTo>
                  <a:pt x="1129" y="541"/>
                </a:lnTo>
                <a:lnTo>
                  <a:pt x="1180" y="563"/>
                </a:lnTo>
                <a:lnTo>
                  <a:pt x="1206" y="563"/>
                </a:lnTo>
                <a:lnTo>
                  <a:pt x="1214" y="589"/>
                </a:lnTo>
                <a:lnTo>
                  <a:pt x="1234" y="535"/>
                </a:lnTo>
                <a:lnTo>
                  <a:pt x="1206" y="475"/>
                </a:lnTo>
                <a:lnTo>
                  <a:pt x="1291" y="454"/>
                </a:lnTo>
                <a:lnTo>
                  <a:pt x="1301" y="422"/>
                </a:lnTo>
                <a:lnTo>
                  <a:pt x="1315" y="373"/>
                </a:lnTo>
                <a:lnTo>
                  <a:pt x="1403" y="377"/>
                </a:lnTo>
                <a:lnTo>
                  <a:pt x="1416" y="321"/>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9" name="Freeform 357"/>
          <p:cNvSpPr>
            <a:spLocks noChangeAspect="1"/>
          </p:cNvSpPr>
          <p:nvPr/>
        </p:nvSpPr>
        <p:spPr bwMode="auto">
          <a:xfrm>
            <a:off x="8631862" y="2862211"/>
            <a:ext cx="457359" cy="307182"/>
          </a:xfrm>
          <a:custGeom>
            <a:avLst/>
            <a:gdLst>
              <a:gd name="T0" fmla="*/ 15198453 w 634"/>
              <a:gd name="T1" fmla="*/ 53329514 h 386"/>
              <a:gd name="T2" fmla="*/ 17984685 w 634"/>
              <a:gd name="T3" fmla="*/ 44389997 h 386"/>
              <a:gd name="T4" fmla="*/ 21784047 w 634"/>
              <a:gd name="T5" fmla="*/ 40690599 h 386"/>
              <a:gd name="T6" fmla="*/ 28623301 w 634"/>
              <a:gd name="T7" fmla="*/ 42540575 h 386"/>
              <a:gd name="T8" fmla="*/ 36729344 w 634"/>
              <a:gd name="T9" fmla="*/ 45006285 h 386"/>
              <a:gd name="T10" fmla="*/ 38755603 w 634"/>
              <a:gd name="T11" fmla="*/ 47780695 h 386"/>
              <a:gd name="T12" fmla="*/ 43821754 w 634"/>
              <a:gd name="T13" fmla="*/ 53329514 h 386"/>
              <a:gd name="T14" fmla="*/ 47621116 w 634"/>
              <a:gd name="T15" fmla="*/ 66893417 h 386"/>
              <a:gd name="T16" fmla="*/ 53700397 w 634"/>
              <a:gd name="T17" fmla="*/ 65352140 h 386"/>
              <a:gd name="T18" fmla="*/ 62312753 w 634"/>
              <a:gd name="T19" fmla="*/ 66893417 h 386"/>
              <a:gd name="T20" fmla="*/ 74978131 w 634"/>
              <a:gd name="T21" fmla="*/ 82923030 h 386"/>
              <a:gd name="T22" fmla="*/ 88656638 w 634"/>
              <a:gd name="T23" fmla="*/ 92787535 h 386"/>
              <a:gd name="T24" fmla="*/ 101321512 w 634"/>
              <a:gd name="T25" fmla="*/ 102035197 h 386"/>
              <a:gd name="T26" fmla="*/ 106387664 w 634"/>
              <a:gd name="T27" fmla="*/ 118989798 h 386"/>
              <a:gd name="T28" fmla="*/ 114746863 w 634"/>
              <a:gd name="T29" fmla="*/ 105734594 h 386"/>
              <a:gd name="T30" fmla="*/ 115759993 w 634"/>
              <a:gd name="T31" fmla="*/ 93403824 h 386"/>
              <a:gd name="T32" fmla="*/ 110693842 w 634"/>
              <a:gd name="T33" fmla="*/ 75524790 h 386"/>
              <a:gd name="T34" fmla="*/ 121332960 w 634"/>
              <a:gd name="T35" fmla="*/ 71825392 h 386"/>
              <a:gd name="T36" fmla="*/ 135264624 w 634"/>
              <a:gd name="T37" fmla="*/ 75216090 h 386"/>
              <a:gd name="T38" fmla="*/ 156795515 w 634"/>
              <a:gd name="T39" fmla="*/ 73674813 h 386"/>
              <a:gd name="T40" fmla="*/ 156795515 w 634"/>
              <a:gd name="T41" fmla="*/ 62885875 h 386"/>
              <a:gd name="T42" fmla="*/ 130958446 w 634"/>
              <a:gd name="T43" fmla="*/ 62885875 h 386"/>
              <a:gd name="T44" fmla="*/ 117786252 w 634"/>
              <a:gd name="T45" fmla="*/ 61652742 h 386"/>
              <a:gd name="T46" fmla="*/ 106134507 w 634"/>
              <a:gd name="T47" fmla="*/ 66893417 h 386"/>
              <a:gd name="T48" fmla="*/ 98282124 w 634"/>
              <a:gd name="T49" fmla="*/ 65352140 h 386"/>
              <a:gd name="T50" fmla="*/ 92202843 w 634"/>
              <a:gd name="T51" fmla="*/ 66584717 h 386"/>
              <a:gd name="T52" fmla="*/ 84350460 w 634"/>
              <a:gd name="T53" fmla="*/ 61652742 h 386"/>
              <a:gd name="T54" fmla="*/ 84096800 w 634"/>
              <a:gd name="T55" fmla="*/ 57645200 h 386"/>
              <a:gd name="T56" fmla="*/ 82830514 w 634"/>
              <a:gd name="T57" fmla="*/ 44081852 h 386"/>
              <a:gd name="T58" fmla="*/ 57753418 w 634"/>
              <a:gd name="T59" fmla="*/ 32984214 h 386"/>
              <a:gd name="T60" fmla="*/ 45088040 w 634"/>
              <a:gd name="T61" fmla="*/ 23119709 h 386"/>
              <a:gd name="T62" fmla="*/ 28876457 w 634"/>
              <a:gd name="T63" fmla="*/ 28052239 h 386"/>
              <a:gd name="T64" fmla="*/ 18997815 w 634"/>
              <a:gd name="T65" fmla="*/ 12330771 h 386"/>
              <a:gd name="T66" fmla="*/ 19250972 w 634"/>
              <a:gd name="T67" fmla="*/ 0 h 386"/>
              <a:gd name="T68" fmla="*/ 11145432 w 634"/>
              <a:gd name="T69" fmla="*/ 54254502 h 3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386">
                <a:moveTo>
                  <a:pt x="44" y="176"/>
                </a:moveTo>
                <a:lnTo>
                  <a:pt x="60" y="173"/>
                </a:lnTo>
                <a:lnTo>
                  <a:pt x="66" y="157"/>
                </a:lnTo>
                <a:lnTo>
                  <a:pt x="71" y="144"/>
                </a:lnTo>
                <a:lnTo>
                  <a:pt x="91" y="151"/>
                </a:lnTo>
                <a:lnTo>
                  <a:pt x="86" y="132"/>
                </a:lnTo>
                <a:lnTo>
                  <a:pt x="103" y="124"/>
                </a:lnTo>
                <a:lnTo>
                  <a:pt x="113" y="138"/>
                </a:lnTo>
                <a:lnTo>
                  <a:pt x="129" y="138"/>
                </a:lnTo>
                <a:lnTo>
                  <a:pt x="145" y="146"/>
                </a:lnTo>
                <a:lnTo>
                  <a:pt x="153" y="151"/>
                </a:lnTo>
                <a:lnTo>
                  <a:pt x="153" y="155"/>
                </a:lnTo>
                <a:lnTo>
                  <a:pt x="155" y="167"/>
                </a:lnTo>
                <a:lnTo>
                  <a:pt x="173" y="173"/>
                </a:lnTo>
                <a:lnTo>
                  <a:pt x="173" y="190"/>
                </a:lnTo>
                <a:lnTo>
                  <a:pt x="188" y="217"/>
                </a:lnTo>
                <a:lnTo>
                  <a:pt x="205" y="220"/>
                </a:lnTo>
                <a:lnTo>
                  <a:pt x="212" y="212"/>
                </a:lnTo>
                <a:lnTo>
                  <a:pt x="230" y="203"/>
                </a:lnTo>
                <a:lnTo>
                  <a:pt x="246" y="217"/>
                </a:lnTo>
                <a:lnTo>
                  <a:pt x="266" y="239"/>
                </a:lnTo>
                <a:lnTo>
                  <a:pt x="296" y="269"/>
                </a:lnTo>
                <a:lnTo>
                  <a:pt x="349" y="282"/>
                </a:lnTo>
                <a:lnTo>
                  <a:pt x="350" y="301"/>
                </a:lnTo>
                <a:lnTo>
                  <a:pt x="384" y="313"/>
                </a:lnTo>
                <a:lnTo>
                  <a:pt x="400" y="331"/>
                </a:lnTo>
                <a:lnTo>
                  <a:pt x="389" y="385"/>
                </a:lnTo>
                <a:lnTo>
                  <a:pt x="420" y="386"/>
                </a:lnTo>
                <a:lnTo>
                  <a:pt x="441" y="359"/>
                </a:lnTo>
                <a:lnTo>
                  <a:pt x="453" y="343"/>
                </a:lnTo>
                <a:lnTo>
                  <a:pt x="462" y="329"/>
                </a:lnTo>
                <a:lnTo>
                  <a:pt x="457" y="303"/>
                </a:lnTo>
                <a:lnTo>
                  <a:pt x="432" y="293"/>
                </a:lnTo>
                <a:lnTo>
                  <a:pt x="437" y="245"/>
                </a:lnTo>
                <a:lnTo>
                  <a:pt x="460" y="227"/>
                </a:lnTo>
                <a:lnTo>
                  <a:pt x="479" y="233"/>
                </a:lnTo>
                <a:lnTo>
                  <a:pt x="526" y="225"/>
                </a:lnTo>
                <a:lnTo>
                  <a:pt x="534" y="244"/>
                </a:lnTo>
                <a:lnTo>
                  <a:pt x="561" y="243"/>
                </a:lnTo>
                <a:lnTo>
                  <a:pt x="619" y="239"/>
                </a:lnTo>
                <a:lnTo>
                  <a:pt x="634" y="217"/>
                </a:lnTo>
                <a:lnTo>
                  <a:pt x="619" y="204"/>
                </a:lnTo>
                <a:lnTo>
                  <a:pt x="581" y="204"/>
                </a:lnTo>
                <a:lnTo>
                  <a:pt x="517" y="204"/>
                </a:lnTo>
                <a:lnTo>
                  <a:pt x="491" y="204"/>
                </a:lnTo>
                <a:lnTo>
                  <a:pt x="465" y="200"/>
                </a:lnTo>
                <a:lnTo>
                  <a:pt x="424" y="220"/>
                </a:lnTo>
                <a:lnTo>
                  <a:pt x="419" y="217"/>
                </a:lnTo>
                <a:lnTo>
                  <a:pt x="409" y="208"/>
                </a:lnTo>
                <a:lnTo>
                  <a:pt x="388" y="212"/>
                </a:lnTo>
                <a:lnTo>
                  <a:pt x="367" y="220"/>
                </a:lnTo>
                <a:lnTo>
                  <a:pt x="364" y="216"/>
                </a:lnTo>
                <a:lnTo>
                  <a:pt x="359" y="208"/>
                </a:lnTo>
                <a:lnTo>
                  <a:pt x="333" y="200"/>
                </a:lnTo>
                <a:lnTo>
                  <a:pt x="327" y="198"/>
                </a:lnTo>
                <a:lnTo>
                  <a:pt x="332" y="187"/>
                </a:lnTo>
                <a:lnTo>
                  <a:pt x="344" y="181"/>
                </a:lnTo>
                <a:lnTo>
                  <a:pt x="327" y="143"/>
                </a:lnTo>
                <a:lnTo>
                  <a:pt x="300" y="90"/>
                </a:lnTo>
                <a:lnTo>
                  <a:pt x="228" y="107"/>
                </a:lnTo>
                <a:lnTo>
                  <a:pt x="212" y="90"/>
                </a:lnTo>
                <a:lnTo>
                  <a:pt x="178" y="75"/>
                </a:lnTo>
                <a:lnTo>
                  <a:pt x="146" y="97"/>
                </a:lnTo>
                <a:lnTo>
                  <a:pt x="114" y="91"/>
                </a:lnTo>
                <a:lnTo>
                  <a:pt x="80" y="68"/>
                </a:lnTo>
                <a:lnTo>
                  <a:pt x="75" y="40"/>
                </a:lnTo>
                <a:lnTo>
                  <a:pt x="78" y="20"/>
                </a:lnTo>
                <a:lnTo>
                  <a:pt x="76" y="0"/>
                </a:lnTo>
                <a:lnTo>
                  <a:pt x="0" y="40"/>
                </a:lnTo>
                <a:lnTo>
                  <a:pt x="44" y="17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0" name="Freeform 358"/>
          <p:cNvSpPr>
            <a:spLocks noChangeAspect="1"/>
          </p:cNvSpPr>
          <p:nvPr/>
        </p:nvSpPr>
        <p:spPr bwMode="auto">
          <a:xfrm>
            <a:off x="8572700" y="2964604"/>
            <a:ext cx="348139" cy="266224"/>
          </a:xfrm>
          <a:custGeom>
            <a:avLst/>
            <a:gdLst>
              <a:gd name="T0" fmla="*/ 0 w 485"/>
              <a:gd name="T1" fmla="*/ 14796315 h 338"/>
              <a:gd name="T2" fmla="*/ 752202 w 485"/>
              <a:gd name="T3" fmla="*/ 28083105 h 338"/>
              <a:gd name="T4" fmla="*/ 7774920 w 485"/>
              <a:gd name="T5" fmla="*/ 19929910 h 338"/>
              <a:gd name="T6" fmla="*/ 16552942 w 485"/>
              <a:gd name="T7" fmla="*/ 30498785 h 338"/>
              <a:gd name="T8" fmla="*/ 12540032 w 485"/>
              <a:gd name="T9" fmla="*/ 36538534 h 338"/>
              <a:gd name="T10" fmla="*/ 1504904 w 485"/>
              <a:gd name="T11" fmla="*/ 30801019 h 338"/>
              <a:gd name="T12" fmla="*/ 501802 w 485"/>
              <a:gd name="T13" fmla="*/ 39859820 h 338"/>
              <a:gd name="T14" fmla="*/ 1504904 w 485"/>
              <a:gd name="T15" fmla="*/ 45295649 h 338"/>
              <a:gd name="T16" fmla="*/ 7774920 w 485"/>
              <a:gd name="T17" fmla="*/ 46201254 h 338"/>
              <a:gd name="T18" fmla="*/ 4765112 w 485"/>
              <a:gd name="T19" fmla="*/ 51938769 h 338"/>
              <a:gd name="T20" fmla="*/ 10282926 w 485"/>
              <a:gd name="T21" fmla="*/ 56166209 h 338"/>
              <a:gd name="T22" fmla="*/ 10282926 w 485"/>
              <a:gd name="T23" fmla="*/ 74284359 h 338"/>
              <a:gd name="T24" fmla="*/ 26835869 w 485"/>
              <a:gd name="T25" fmla="*/ 69151314 h 338"/>
              <a:gd name="T26" fmla="*/ 35864291 w 485"/>
              <a:gd name="T27" fmla="*/ 63715484 h 338"/>
              <a:gd name="T28" fmla="*/ 57433246 w 485"/>
              <a:gd name="T29" fmla="*/ 75794434 h 338"/>
              <a:gd name="T30" fmla="*/ 70725981 w 485"/>
              <a:gd name="T31" fmla="*/ 82739789 h 338"/>
              <a:gd name="T32" fmla="*/ 73735288 w 485"/>
              <a:gd name="T33" fmla="*/ 86665544 h 338"/>
              <a:gd name="T34" fmla="*/ 74989291 w 485"/>
              <a:gd name="T35" fmla="*/ 95422659 h 338"/>
              <a:gd name="T36" fmla="*/ 87529323 w 485"/>
              <a:gd name="T37" fmla="*/ 102065779 h 338"/>
              <a:gd name="T38" fmla="*/ 106088470 w 485"/>
              <a:gd name="T39" fmla="*/ 77606194 h 338"/>
              <a:gd name="T40" fmla="*/ 118378102 w 485"/>
              <a:gd name="T41" fmla="*/ 77606194 h 338"/>
              <a:gd name="T42" fmla="*/ 120384307 w 485"/>
              <a:gd name="T43" fmla="*/ 67339004 h 338"/>
              <a:gd name="T44" fmla="*/ 121638310 w 485"/>
              <a:gd name="T45" fmla="*/ 63413799 h 338"/>
              <a:gd name="T46" fmla="*/ 117625400 w 485"/>
              <a:gd name="T47" fmla="*/ 56770129 h 338"/>
              <a:gd name="T48" fmla="*/ 108596477 w 485"/>
              <a:gd name="T49" fmla="*/ 52844924 h 338"/>
              <a:gd name="T50" fmla="*/ 108095176 w 485"/>
              <a:gd name="T51" fmla="*/ 47711329 h 338"/>
              <a:gd name="T52" fmla="*/ 95053342 w 485"/>
              <a:gd name="T53" fmla="*/ 43785574 h 338"/>
              <a:gd name="T54" fmla="*/ 87529323 w 485"/>
              <a:gd name="T55" fmla="*/ 34726774 h 338"/>
              <a:gd name="T56" fmla="*/ 84770416 w 485"/>
              <a:gd name="T57" fmla="*/ 28989259 h 338"/>
              <a:gd name="T58" fmla="*/ 78500400 w 485"/>
              <a:gd name="T59" fmla="*/ 23251745 h 338"/>
              <a:gd name="T60" fmla="*/ 74487990 w 485"/>
              <a:gd name="T61" fmla="*/ 26271345 h 338"/>
              <a:gd name="T62" fmla="*/ 72230384 w 485"/>
              <a:gd name="T63" fmla="*/ 28989259 h 338"/>
              <a:gd name="T64" fmla="*/ 67967074 w 485"/>
              <a:gd name="T65" fmla="*/ 28083105 h 338"/>
              <a:gd name="T66" fmla="*/ 64205064 w 485"/>
              <a:gd name="T67" fmla="*/ 19929910 h 338"/>
              <a:gd name="T68" fmla="*/ 63954163 w 485"/>
              <a:gd name="T69" fmla="*/ 14796315 h 338"/>
              <a:gd name="T70" fmla="*/ 59690352 w 485"/>
              <a:gd name="T71" fmla="*/ 12984555 h 338"/>
              <a:gd name="T72" fmla="*/ 58687250 w 485"/>
              <a:gd name="T73" fmla="*/ 8153195 h 338"/>
              <a:gd name="T74" fmla="*/ 53169936 w 485"/>
              <a:gd name="T75" fmla="*/ 4227440 h 338"/>
              <a:gd name="T76" fmla="*/ 49157026 w 485"/>
              <a:gd name="T77" fmla="*/ 4227440 h 338"/>
              <a:gd name="T78" fmla="*/ 46649019 w 485"/>
              <a:gd name="T79" fmla="*/ 0 h 338"/>
              <a:gd name="T80" fmla="*/ 42385208 w 485"/>
              <a:gd name="T81" fmla="*/ 2415680 h 338"/>
              <a:gd name="T82" fmla="*/ 43890112 w 485"/>
              <a:gd name="T83" fmla="*/ 8153195 h 338"/>
              <a:gd name="T84" fmla="*/ 41883907 w 485"/>
              <a:gd name="T85" fmla="*/ 7247040 h 338"/>
              <a:gd name="T86" fmla="*/ 38623198 w 485"/>
              <a:gd name="T87" fmla="*/ 6039200 h 338"/>
              <a:gd name="T88" fmla="*/ 35864291 w 485"/>
              <a:gd name="T89" fmla="*/ 14796315 h 338"/>
              <a:gd name="T90" fmla="*/ 31350080 w 485"/>
              <a:gd name="T91" fmla="*/ 15702470 h 338"/>
              <a:gd name="T92" fmla="*/ 26835869 w 485"/>
              <a:gd name="T93" fmla="*/ 14494630 h 338"/>
              <a:gd name="T94" fmla="*/ 22822958 w 485"/>
              <a:gd name="T95" fmla="*/ 18722070 h 338"/>
              <a:gd name="T96" fmla="*/ 19060949 w 485"/>
              <a:gd name="T97" fmla="*/ 14796315 h 338"/>
              <a:gd name="T98" fmla="*/ 13292234 w 485"/>
              <a:gd name="T99" fmla="*/ 10871110 h 338"/>
              <a:gd name="T100" fmla="*/ 0 w 485"/>
              <a:gd name="T101" fmla="*/ 14796315 h 33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85" h="338">
                <a:moveTo>
                  <a:pt x="0" y="49"/>
                </a:moveTo>
                <a:lnTo>
                  <a:pt x="3" y="93"/>
                </a:lnTo>
                <a:lnTo>
                  <a:pt x="31" y="66"/>
                </a:lnTo>
                <a:lnTo>
                  <a:pt x="66" y="101"/>
                </a:lnTo>
                <a:lnTo>
                  <a:pt x="50" y="121"/>
                </a:lnTo>
                <a:lnTo>
                  <a:pt x="6" y="102"/>
                </a:lnTo>
                <a:lnTo>
                  <a:pt x="2" y="132"/>
                </a:lnTo>
                <a:lnTo>
                  <a:pt x="6" y="150"/>
                </a:lnTo>
                <a:lnTo>
                  <a:pt x="31" y="153"/>
                </a:lnTo>
                <a:lnTo>
                  <a:pt x="19" y="172"/>
                </a:lnTo>
                <a:lnTo>
                  <a:pt x="41" y="186"/>
                </a:lnTo>
                <a:lnTo>
                  <a:pt x="41" y="246"/>
                </a:lnTo>
                <a:lnTo>
                  <a:pt x="107" y="229"/>
                </a:lnTo>
                <a:lnTo>
                  <a:pt x="143" y="211"/>
                </a:lnTo>
                <a:lnTo>
                  <a:pt x="229" y="251"/>
                </a:lnTo>
                <a:lnTo>
                  <a:pt x="282" y="274"/>
                </a:lnTo>
                <a:lnTo>
                  <a:pt x="294" y="287"/>
                </a:lnTo>
                <a:lnTo>
                  <a:pt x="299" y="316"/>
                </a:lnTo>
                <a:lnTo>
                  <a:pt x="349" y="338"/>
                </a:lnTo>
                <a:lnTo>
                  <a:pt x="423" y="257"/>
                </a:lnTo>
                <a:lnTo>
                  <a:pt x="472" y="257"/>
                </a:lnTo>
                <a:lnTo>
                  <a:pt x="480" y="223"/>
                </a:lnTo>
                <a:lnTo>
                  <a:pt x="485" y="210"/>
                </a:lnTo>
                <a:lnTo>
                  <a:pt x="469" y="188"/>
                </a:lnTo>
                <a:lnTo>
                  <a:pt x="433" y="175"/>
                </a:lnTo>
                <a:lnTo>
                  <a:pt x="431" y="158"/>
                </a:lnTo>
                <a:lnTo>
                  <a:pt x="379" y="145"/>
                </a:lnTo>
                <a:lnTo>
                  <a:pt x="349" y="115"/>
                </a:lnTo>
                <a:lnTo>
                  <a:pt x="338" y="96"/>
                </a:lnTo>
                <a:lnTo>
                  <a:pt x="313" y="77"/>
                </a:lnTo>
                <a:lnTo>
                  <a:pt x="297" y="87"/>
                </a:lnTo>
                <a:lnTo>
                  <a:pt x="288" y="96"/>
                </a:lnTo>
                <a:lnTo>
                  <a:pt x="271" y="93"/>
                </a:lnTo>
                <a:lnTo>
                  <a:pt x="256" y="66"/>
                </a:lnTo>
                <a:lnTo>
                  <a:pt x="255" y="49"/>
                </a:lnTo>
                <a:lnTo>
                  <a:pt x="238" y="43"/>
                </a:lnTo>
                <a:lnTo>
                  <a:pt x="234" y="27"/>
                </a:lnTo>
                <a:lnTo>
                  <a:pt x="212" y="14"/>
                </a:lnTo>
                <a:lnTo>
                  <a:pt x="196" y="14"/>
                </a:lnTo>
                <a:lnTo>
                  <a:pt x="186" y="0"/>
                </a:lnTo>
                <a:lnTo>
                  <a:pt x="169" y="8"/>
                </a:lnTo>
                <a:lnTo>
                  <a:pt x="175" y="27"/>
                </a:lnTo>
                <a:lnTo>
                  <a:pt x="167" y="24"/>
                </a:lnTo>
                <a:lnTo>
                  <a:pt x="154" y="20"/>
                </a:lnTo>
                <a:lnTo>
                  <a:pt x="143" y="49"/>
                </a:lnTo>
                <a:lnTo>
                  <a:pt x="125" y="52"/>
                </a:lnTo>
                <a:lnTo>
                  <a:pt x="107" y="48"/>
                </a:lnTo>
                <a:lnTo>
                  <a:pt x="91" y="62"/>
                </a:lnTo>
                <a:lnTo>
                  <a:pt x="76" y="49"/>
                </a:lnTo>
                <a:lnTo>
                  <a:pt x="53" y="36"/>
                </a:lnTo>
                <a:lnTo>
                  <a:pt x="0" y="4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1" name="Freeform 359"/>
          <p:cNvSpPr>
            <a:spLocks noChangeAspect="1"/>
          </p:cNvSpPr>
          <p:nvPr/>
        </p:nvSpPr>
        <p:spPr bwMode="auto">
          <a:xfrm>
            <a:off x="8961799" y="2960054"/>
            <a:ext cx="295804" cy="134249"/>
          </a:xfrm>
          <a:custGeom>
            <a:avLst/>
            <a:gdLst>
              <a:gd name="T0" fmla="*/ 26744671 w 405"/>
              <a:gd name="T1" fmla="*/ 36176948 h 172"/>
              <a:gd name="T2" fmla="*/ 19214786 w 405"/>
              <a:gd name="T3" fmla="*/ 36176948 h 172"/>
              <a:gd name="T4" fmla="*/ 3895137 w 405"/>
              <a:gd name="T5" fmla="*/ 38252759 h 172"/>
              <a:gd name="T6" fmla="*/ 0 w 405"/>
              <a:gd name="T7" fmla="*/ 43886637 h 172"/>
              <a:gd name="T8" fmla="*/ 3895137 w 405"/>
              <a:gd name="T9" fmla="*/ 46258682 h 172"/>
              <a:gd name="T10" fmla="*/ 7010635 w 405"/>
              <a:gd name="T11" fmla="*/ 48038260 h 172"/>
              <a:gd name="T12" fmla="*/ 28302930 w 405"/>
              <a:gd name="T13" fmla="*/ 47741482 h 172"/>
              <a:gd name="T14" fmla="*/ 42324710 w 405"/>
              <a:gd name="T15" fmla="*/ 47741482 h 172"/>
              <a:gd name="T16" fmla="*/ 48556216 w 405"/>
              <a:gd name="T17" fmla="*/ 51003315 h 172"/>
              <a:gd name="T18" fmla="*/ 50893094 w 405"/>
              <a:gd name="T19" fmla="*/ 44479648 h 172"/>
              <a:gd name="T20" fmla="*/ 56865230 w 405"/>
              <a:gd name="T21" fmla="*/ 43886637 h 172"/>
              <a:gd name="T22" fmla="*/ 65434124 w 405"/>
              <a:gd name="T23" fmla="*/ 41514592 h 172"/>
              <a:gd name="T24" fmla="*/ 72704639 w 405"/>
              <a:gd name="T25" fmla="*/ 40031792 h 172"/>
              <a:gd name="T26" fmla="*/ 86207169 w 405"/>
              <a:gd name="T27" fmla="*/ 31432314 h 172"/>
              <a:gd name="T28" fmla="*/ 100488319 w 405"/>
              <a:gd name="T29" fmla="*/ 23425846 h 172"/>
              <a:gd name="T30" fmla="*/ 105162076 w 405"/>
              <a:gd name="T31" fmla="*/ 19274768 h 172"/>
              <a:gd name="T32" fmla="*/ 103344447 w 405"/>
              <a:gd name="T33" fmla="*/ 11564534 h 172"/>
              <a:gd name="T34" fmla="*/ 96593182 w 405"/>
              <a:gd name="T35" fmla="*/ 11564534 h 172"/>
              <a:gd name="T36" fmla="*/ 89841917 w 405"/>
              <a:gd name="T37" fmla="*/ 8006467 h 172"/>
              <a:gd name="T38" fmla="*/ 83091161 w 405"/>
              <a:gd name="T39" fmla="*/ 5040867 h 172"/>
              <a:gd name="T40" fmla="*/ 65174754 w 405"/>
              <a:gd name="T41" fmla="*/ 3261834 h 172"/>
              <a:gd name="T42" fmla="*/ 43363209 w 405"/>
              <a:gd name="T43" fmla="*/ 0 h 172"/>
              <a:gd name="T44" fmla="*/ 38948823 w 405"/>
              <a:gd name="T45" fmla="*/ 889789 h 172"/>
              <a:gd name="T46" fmla="*/ 39987322 w 405"/>
              <a:gd name="T47" fmla="*/ 5040867 h 172"/>
              <a:gd name="T48" fmla="*/ 42843960 w 405"/>
              <a:gd name="T49" fmla="*/ 8895712 h 172"/>
              <a:gd name="T50" fmla="*/ 36611944 w 405"/>
              <a:gd name="T51" fmla="*/ 10082279 h 172"/>
              <a:gd name="T52" fmla="*/ 34794315 w 405"/>
              <a:gd name="T53" fmla="*/ 7413456 h 172"/>
              <a:gd name="T54" fmla="*/ 27783680 w 405"/>
              <a:gd name="T55" fmla="*/ 6523667 h 172"/>
              <a:gd name="T56" fmla="*/ 17916407 w 405"/>
              <a:gd name="T57" fmla="*/ 7413456 h 172"/>
              <a:gd name="T58" fmla="*/ 22330794 w 405"/>
              <a:gd name="T59" fmla="*/ 10082279 h 172"/>
              <a:gd name="T60" fmla="*/ 23369294 w 405"/>
              <a:gd name="T61" fmla="*/ 13047334 h 172"/>
              <a:gd name="T62" fmla="*/ 19993916 w 405"/>
              <a:gd name="T63" fmla="*/ 16309168 h 172"/>
              <a:gd name="T64" fmla="*/ 19993916 w 405"/>
              <a:gd name="T65" fmla="*/ 21646813 h 172"/>
              <a:gd name="T66" fmla="*/ 23888543 w 405"/>
              <a:gd name="T67" fmla="*/ 25204880 h 172"/>
              <a:gd name="T68" fmla="*/ 36611944 w 405"/>
              <a:gd name="T69" fmla="*/ 25204880 h 172"/>
              <a:gd name="T70" fmla="*/ 41026331 w 405"/>
              <a:gd name="T71" fmla="*/ 24611869 h 172"/>
              <a:gd name="T72" fmla="*/ 45180838 w 405"/>
              <a:gd name="T73" fmla="*/ 29356502 h 172"/>
              <a:gd name="T74" fmla="*/ 40507081 w 405"/>
              <a:gd name="T75" fmla="*/ 35583936 h 172"/>
              <a:gd name="T76" fmla="*/ 36092694 w 405"/>
              <a:gd name="T77" fmla="*/ 35583936 h 172"/>
              <a:gd name="T78" fmla="*/ 31418938 w 405"/>
              <a:gd name="T79" fmla="*/ 34990381 h 172"/>
              <a:gd name="T80" fmla="*/ 29341429 w 405"/>
              <a:gd name="T81" fmla="*/ 35583936 h 172"/>
              <a:gd name="T82" fmla="*/ 26744671 w 405"/>
              <a:gd name="T83" fmla="*/ 36176948 h 1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05" h="172">
                <a:moveTo>
                  <a:pt x="103" y="122"/>
                </a:moveTo>
                <a:lnTo>
                  <a:pt x="74" y="122"/>
                </a:lnTo>
                <a:lnTo>
                  <a:pt x="15" y="129"/>
                </a:lnTo>
                <a:lnTo>
                  <a:pt x="0" y="148"/>
                </a:lnTo>
                <a:lnTo>
                  <a:pt x="15" y="156"/>
                </a:lnTo>
                <a:lnTo>
                  <a:pt x="27" y="162"/>
                </a:lnTo>
                <a:lnTo>
                  <a:pt x="109" y="161"/>
                </a:lnTo>
                <a:lnTo>
                  <a:pt x="163" y="161"/>
                </a:lnTo>
                <a:lnTo>
                  <a:pt x="187" y="172"/>
                </a:lnTo>
                <a:lnTo>
                  <a:pt x="196" y="150"/>
                </a:lnTo>
                <a:lnTo>
                  <a:pt x="219" y="148"/>
                </a:lnTo>
                <a:lnTo>
                  <a:pt x="252" y="140"/>
                </a:lnTo>
                <a:lnTo>
                  <a:pt x="280" y="135"/>
                </a:lnTo>
                <a:lnTo>
                  <a:pt x="332" y="106"/>
                </a:lnTo>
                <a:lnTo>
                  <a:pt x="387" y="79"/>
                </a:lnTo>
                <a:lnTo>
                  <a:pt x="405" y="65"/>
                </a:lnTo>
                <a:lnTo>
                  <a:pt x="398" y="39"/>
                </a:lnTo>
                <a:lnTo>
                  <a:pt x="372" y="39"/>
                </a:lnTo>
                <a:lnTo>
                  <a:pt x="346" y="27"/>
                </a:lnTo>
                <a:lnTo>
                  <a:pt x="320" y="17"/>
                </a:lnTo>
                <a:lnTo>
                  <a:pt x="251" y="11"/>
                </a:lnTo>
                <a:lnTo>
                  <a:pt x="167" y="0"/>
                </a:lnTo>
                <a:lnTo>
                  <a:pt x="150" y="3"/>
                </a:lnTo>
                <a:lnTo>
                  <a:pt x="154" y="17"/>
                </a:lnTo>
                <a:lnTo>
                  <a:pt x="165" y="30"/>
                </a:lnTo>
                <a:lnTo>
                  <a:pt x="141" y="34"/>
                </a:lnTo>
                <a:lnTo>
                  <a:pt x="134" y="25"/>
                </a:lnTo>
                <a:lnTo>
                  <a:pt x="107" y="22"/>
                </a:lnTo>
                <a:lnTo>
                  <a:pt x="69" y="25"/>
                </a:lnTo>
                <a:lnTo>
                  <a:pt x="86" y="34"/>
                </a:lnTo>
                <a:lnTo>
                  <a:pt x="90" y="44"/>
                </a:lnTo>
                <a:lnTo>
                  <a:pt x="77" y="55"/>
                </a:lnTo>
                <a:lnTo>
                  <a:pt x="77" y="73"/>
                </a:lnTo>
                <a:lnTo>
                  <a:pt x="92" y="85"/>
                </a:lnTo>
                <a:lnTo>
                  <a:pt x="141" y="85"/>
                </a:lnTo>
                <a:lnTo>
                  <a:pt x="158" y="83"/>
                </a:lnTo>
                <a:lnTo>
                  <a:pt x="174" y="99"/>
                </a:lnTo>
                <a:lnTo>
                  <a:pt x="156" y="120"/>
                </a:lnTo>
                <a:lnTo>
                  <a:pt x="139" y="120"/>
                </a:lnTo>
                <a:lnTo>
                  <a:pt x="121" y="118"/>
                </a:lnTo>
                <a:lnTo>
                  <a:pt x="113" y="120"/>
                </a:lnTo>
                <a:lnTo>
                  <a:pt x="103"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2" name="Freeform 360"/>
          <p:cNvSpPr>
            <a:spLocks noChangeAspect="1"/>
          </p:cNvSpPr>
          <p:nvPr/>
        </p:nvSpPr>
        <p:spPr bwMode="auto">
          <a:xfrm>
            <a:off x="8925391" y="3030591"/>
            <a:ext cx="184308" cy="138800"/>
          </a:xfrm>
          <a:custGeom>
            <a:avLst/>
            <a:gdLst>
              <a:gd name="T0" fmla="*/ 0 w 256"/>
              <a:gd name="T1" fmla="*/ 44691825 h 178"/>
              <a:gd name="T2" fmla="*/ 504804 w 256"/>
              <a:gd name="T3" fmla="*/ 47059460 h 178"/>
              <a:gd name="T4" fmla="*/ 5046035 w 256"/>
              <a:gd name="T5" fmla="*/ 47651368 h 178"/>
              <a:gd name="T6" fmla="*/ 16904168 w 256"/>
              <a:gd name="T7" fmla="*/ 47947323 h 178"/>
              <a:gd name="T8" fmla="*/ 30527860 w 256"/>
              <a:gd name="T9" fmla="*/ 31373336 h 178"/>
              <a:gd name="T10" fmla="*/ 33807833 w 256"/>
              <a:gd name="T11" fmla="*/ 42324190 h 178"/>
              <a:gd name="T12" fmla="*/ 37592610 w 256"/>
              <a:gd name="T13" fmla="*/ 52683136 h 178"/>
              <a:gd name="T14" fmla="*/ 45918116 w 256"/>
              <a:gd name="T15" fmla="*/ 48539775 h 178"/>
              <a:gd name="T16" fmla="*/ 55253231 w 256"/>
              <a:gd name="T17" fmla="*/ 44395871 h 178"/>
              <a:gd name="T18" fmla="*/ 64083542 w 256"/>
              <a:gd name="T19" fmla="*/ 47651368 h 178"/>
              <a:gd name="T20" fmla="*/ 64588346 w 256"/>
              <a:gd name="T21" fmla="*/ 32261199 h 178"/>
              <a:gd name="T22" fmla="*/ 58281053 w 256"/>
              <a:gd name="T23" fmla="*/ 29005157 h 178"/>
              <a:gd name="T24" fmla="*/ 54496276 w 256"/>
              <a:gd name="T25" fmla="*/ 29597066 h 178"/>
              <a:gd name="T26" fmla="*/ 57271947 w 256"/>
              <a:gd name="T27" fmla="*/ 19830029 h 178"/>
              <a:gd name="T28" fmla="*/ 49702894 w 256"/>
              <a:gd name="T29" fmla="*/ 17758348 h 178"/>
              <a:gd name="T30" fmla="*/ 43142948 w 256"/>
              <a:gd name="T31" fmla="*/ 16870485 h 178"/>
              <a:gd name="T32" fmla="*/ 34060486 w 256"/>
              <a:gd name="T33" fmla="*/ 16870485 h 178"/>
              <a:gd name="T34" fmla="*/ 26743585 w 256"/>
              <a:gd name="T35" fmla="*/ 16870485 h 178"/>
              <a:gd name="T36" fmla="*/ 18165425 w 256"/>
              <a:gd name="T37" fmla="*/ 16870485 h 178"/>
              <a:gd name="T38" fmla="*/ 10596372 w 256"/>
              <a:gd name="T39" fmla="*/ 15094759 h 178"/>
              <a:gd name="T40" fmla="*/ 9587266 w 256"/>
              <a:gd name="T41" fmla="*/ 13614988 h 178"/>
              <a:gd name="T42" fmla="*/ 11101177 w 256"/>
              <a:gd name="T43" fmla="*/ 10062991 h 178"/>
              <a:gd name="T44" fmla="*/ 14128497 w 256"/>
              <a:gd name="T45" fmla="*/ 7399402 h 178"/>
              <a:gd name="T46" fmla="*/ 26491433 w 256"/>
              <a:gd name="T47" fmla="*/ 5031768 h 178"/>
              <a:gd name="T48" fmla="*/ 25734478 w 256"/>
              <a:gd name="T49" fmla="*/ 0 h 178"/>
              <a:gd name="T50" fmla="*/ 16651514 w 256"/>
              <a:gd name="T51" fmla="*/ 1775726 h 178"/>
              <a:gd name="T52" fmla="*/ 8578159 w 256"/>
              <a:gd name="T53" fmla="*/ 887863 h 178"/>
              <a:gd name="T54" fmla="*/ 3279973 w 256"/>
              <a:gd name="T55" fmla="*/ 5919631 h 178"/>
              <a:gd name="T56" fmla="*/ 1766062 w 256"/>
              <a:gd name="T57" fmla="*/ 16870485 h 178"/>
              <a:gd name="T58" fmla="*/ 2018213 w 256"/>
              <a:gd name="T59" fmla="*/ 19534074 h 178"/>
              <a:gd name="T60" fmla="*/ 1261258 w 256"/>
              <a:gd name="T61" fmla="*/ 20125983 h 178"/>
              <a:gd name="T62" fmla="*/ 7064248 w 256"/>
              <a:gd name="T63" fmla="*/ 22494162 h 178"/>
              <a:gd name="T64" fmla="*/ 9839417 w 256"/>
              <a:gd name="T65" fmla="*/ 28117294 h 178"/>
              <a:gd name="T66" fmla="*/ 8326008 w 256"/>
              <a:gd name="T67" fmla="*/ 34924788 h 178"/>
              <a:gd name="T68" fmla="*/ 6812097 w 256"/>
              <a:gd name="T69" fmla="*/ 35812651 h 178"/>
              <a:gd name="T70" fmla="*/ 4541231 w 256"/>
              <a:gd name="T71" fmla="*/ 38772194 h 178"/>
              <a:gd name="T72" fmla="*/ 0 w 256"/>
              <a:gd name="T73" fmla="*/ 44691825 h 1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178">
                <a:moveTo>
                  <a:pt x="0" y="151"/>
                </a:moveTo>
                <a:lnTo>
                  <a:pt x="2" y="159"/>
                </a:lnTo>
                <a:lnTo>
                  <a:pt x="20" y="161"/>
                </a:lnTo>
                <a:lnTo>
                  <a:pt x="67" y="162"/>
                </a:lnTo>
                <a:lnTo>
                  <a:pt x="121" y="106"/>
                </a:lnTo>
                <a:lnTo>
                  <a:pt x="134" y="143"/>
                </a:lnTo>
                <a:lnTo>
                  <a:pt x="149" y="178"/>
                </a:lnTo>
                <a:lnTo>
                  <a:pt x="182" y="164"/>
                </a:lnTo>
                <a:lnTo>
                  <a:pt x="219" y="150"/>
                </a:lnTo>
                <a:lnTo>
                  <a:pt x="254" y="161"/>
                </a:lnTo>
                <a:lnTo>
                  <a:pt x="256" y="109"/>
                </a:lnTo>
                <a:lnTo>
                  <a:pt x="231" y="98"/>
                </a:lnTo>
                <a:lnTo>
                  <a:pt x="216" y="100"/>
                </a:lnTo>
                <a:lnTo>
                  <a:pt x="227" y="67"/>
                </a:lnTo>
                <a:lnTo>
                  <a:pt x="197" y="60"/>
                </a:lnTo>
                <a:lnTo>
                  <a:pt x="171" y="57"/>
                </a:lnTo>
                <a:lnTo>
                  <a:pt x="135" y="57"/>
                </a:lnTo>
                <a:lnTo>
                  <a:pt x="106" y="57"/>
                </a:lnTo>
                <a:lnTo>
                  <a:pt x="72" y="57"/>
                </a:lnTo>
                <a:lnTo>
                  <a:pt x="42" y="51"/>
                </a:lnTo>
                <a:lnTo>
                  <a:pt x="38" y="46"/>
                </a:lnTo>
                <a:lnTo>
                  <a:pt x="44" y="34"/>
                </a:lnTo>
                <a:lnTo>
                  <a:pt x="56" y="25"/>
                </a:lnTo>
                <a:lnTo>
                  <a:pt x="105" y="17"/>
                </a:lnTo>
                <a:lnTo>
                  <a:pt x="102" y="0"/>
                </a:lnTo>
                <a:lnTo>
                  <a:pt x="66" y="6"/>
                </a:lnTo>
                <a:lnTo>
                  <a:pt x="34" y="3"/>
                </a:lnTo>
                <a:lnTo>
                  <a:pt x="13" y="20"/>
                </a:lnTo>
                <a:lnTo>
                  <a:pt x="7" y="57"/>
                </a:lnTo>
                <a:lnTo>
                  <a:pt x="8" y="66"/>
                </a:lnTo>
                <a:lnTo>
                  <a:pt x="5" y="68"/>
                </a:lnTo>
                <a:lnTo>
                  <a:pt x="28" y="76"/>
                </a:lnTo>
                <a:lnTo>
                  <a:pt x="39" y="95"/>
                </a:lnTo>
                <a:lnTo>
                  <a:pt x="33" y="118"/>
                </a:lnTo>
                <a:lnTo>
                  <a:pt x="27" y="121"/>
                </a:lnTo>
                <a:lnTo>
                  <a:pt x="18" y="131"/>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3" name="Oval 362"/>
          <p:cNvSpPr>
            <a:spLocks noChangeArrowheads="1"/>
          </p:cNvSpPr>
          <p:nvPr/>
        </p:nvSpPr>
        <p:spPr bwMode="auto">
          <a:xfrm>
            <a:off x="7389485" y="2730235"/>
            <a:ext cx="54609" cy="54609"/>
          </a:xfrm>
          <a:prstGeom prst="ellipse">
            <a:avLst/>
          </a:prstGeom>
          <a:solidFill>
            <a:srgbClr val="D0D0D0"/>
          </a:solidFill>
          <a:ln w="9525" cap="rnd" algn="ctr">
            <a:solidFill>
              <a:schemeClr val="bg1"/>
            </a:solidFill>
            <a:round/>
            <a:headEnd/>
            <a:tailEnd/>
          </a:ln>
          <a:effec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90000"/>
              </a:lnSpc>
              <a:spcBef>
                <a:spcPct val="15000"/>
              </a:spcBef>
              <a:buClr>
                <a:schemeClr val="bg1"/>
              </a:buClr>
              <a:buFont typeface="Wingdings" panose="05000000000000000000" pitchFamily="2" charset="2"/>
              <a:buNone/>
            </a:pPr>
            <a:endParaRPr lang="en-US" altLang="en-US" sz="1800">
              <a:solidFill>
                <a:srgbClr val="808080"/>
              </a:solidFill>
              <a:latin typeface="Calibri" panose="020F0502020204030204" pitchFamily="34" charset="0"/>
            </a:endParaRPr>
          </a:p>
        </p:txBody>
      </p:sp>
      <p:sp>
        <p:nvSpPr>
          <p:cNvPr id="244" name="Freeform 363"/>
          <p:cNvSpPr>
            <a:spLocks/>
          </p:cNvSpPr>
          <p:nvPr/>
        </p:nvSpPr>
        <p:spPr bwMode="auto">
          <a:xfrm>
            <a:off x="7607925" y="2570956"/>
            <a:ext cx="245744" cy="211613"/>
          </a:xfrm>
          <a:custGeom>
            <a:avLst/>
            <a:gdLst>
              <a:gd name="T0" fmla="*/ 36698926 w 636"/>
              <a:gd name="T1" fmla="*/ 36109373 h 584"/>
              <a:gd name="T2" fmla="*/ 34300783 w 636"/>
              <a:gd name="T3" fmla="*/ 34383727 h 584"/>
              <a:gd name="T4" fmla="*/ 31975155 w 636"/>
              <a:gd name="T5" fmla="*/ 34958858 h 584"/>
              <a:gd name="T6" fmla="*/ 29504496 w 636"/>
              <a:gd name="T7" fmla="*/ 34958858 h 584"/>
              <a:gd name="T8" fmla="*/ 27905644 w 636"/>
              <a:gd name="T9" fmla="*/ 35917494 h 584"/>
              <a:gd name="T10" fmla="*/ 26161491 w 636"/>
              <a:gd name="T11" fmla="*/ 36109373 h 584"/>
              <a:gd name="T12" fmla="*/ 25071597 w 636"/>
              <a:gd name="T13" fmla="*/ 34958858 h 584"/>
              <a:gd name="T14" fmla="*/ 24417338 w 636"/>
              <a:gd name="T15" fmla="*/ 33425092 h 584"/>
              <a:gd name="T16" fmla="*/ 23472745 w 636"/>
              <a:gd name="T17" fmla="*/ 34958858 h 584"/>
              <a:gd name="T18" fmla="*/ 22091979 w 636"/>
              <a:gd name="T19" fmla="*/ 34064182 h 584"/>
              <a:gd name="T20" fmla="*/ 20347826 w 636"/>
              <a:gd name="T21" fmla="*/ 32210870 h 584"/>
              <a:gd name="T22" fmla="*/ 18022468 w 636"/>
              <a:gd name="T23" fmla="*/ 30804770 h 584"/>
              <a:gd name="T24" fmla="*/ 16568917 w 636"/>
              <a:gd name="T25" fmla="*/ 30165679 h 584"/>
              <a:gd name="T26" fmla="*/ 16568917 w 636"/>
              <a:gd name="T27" fmla="*/ 28951458 h 584"/>
              <a:gd name="T28" fmla="*/ 13226181 w 636"/>
              <a:gd name="T29" fmla="*/ 28120489 h 584"/>
              <a:gd name="T30" fmla="*/ 13226181 w 636"/>
              <a:gd name="T31" fmla="*/ 29271003 h 584"/>
              <a:gd name="T32" fmla="*/ 11482028 w 636"/>
              <a:gd name="T33" fmla="*/ 30165679 h 584"/>
              <a:gd name="T34" fmla="*/ 9883176 w 636"/>
              <a:gd name="T35" fmla="*/ 27800943 h 584"/>
              <a:gd name="T36" fmla="*/ 10537166 w 636"/>
              <a:gd name="T37" fmla="*/ 26906267 h 584"/>
              <a:gd name="T38" fmla="*/ 9156670 w 636"/>
              <a:gd name="T39" fmla="*/ 26586722 h 584"/>
              <a:gd name="T40" fmla="*/ 6685741 w 636"/>
              <a:gd name="T41" fmla="*/ 26011591 h 584"/>
              <a:gd name="T42" fmla="*/ 5086889 w 636"/>
              <a:gd name="T43" fmla="*/ 24733157 h 584"/>
              <a:gd name="T44" fmla="*/ 4360383 w 636"/>
              <a:gd name="T45" fmla="*/ 24733157 h 584"/>
              <a:gd name="T46" fmla="*/ 3342736 w 636"/>
              <a:gd name="T47" fmla="*/ 25692046 h 584"/>
              <a:gd name="T48" fmla="*/ 2616230 w 636"/>
              <a:gd name="T49" fmla="*/ 21473745 h 584"/>
              <a:gd name="T50" fmla="*/ 2325358 w 636"/>
              <a:gd name="T51" fmla="*/ 19428807 h 584"/>
              <a:gd name="T52" fmla="*/ 2616230 w 636"/>
              <a:gd name="T53" fmla="*/ 17575242 h 584"/>
              <a:gd name="T54" fmla="*/ 1744153 w 636"/>
              <a:gd name="T55" fmla="*/ 15849849 h 584"/>
              <a:gd name="T56" fmla="*/ 0 w 636"/>
              <a:gd name="T57" fmla="*/ 12782063 h 584"/>
              <a:gd name="T58" fmla="*/ 1380766 w 636"/>
              <a:gd name="T59" fmla="*/ 10161742 h 584"/>
              <a:gd name="T60" fmla="*/ 1744153 w 636"/>
              <a:gd name="T61" fmla="*/ 8116551 h 584"/>
              <a:gd name="T62" fmla="*/ 2325358 w 636"/>
              <a:gd name="T63" fmla="*/ 6582784 h 584"/>
              <a:gd name="T64" fmla="*/ 1744153 w 636"/>
              <a:gd name="T65" fmla="*/ 5304603 h 584"/>
              <a:gd name="T66" fmla="*/ 5813665 w 636"/>
              <a:gd name="T67" fmla="*/ 4409927 h 584"/>
              <a:gd name="T68" fmla="*/ 10755253 w 636"/>
              <a:gd name="T69" fmla="*/ 2045191 h 584"/>
              <a:gd name="T70" fmla="*/ 19766621 w 636"/>
              <a:gd name="T71" fmla="*/ 0 h 584"/>
              <a:gd name="T72" fmla="*/ 19766621 w 636"/>
              <a:gd name="T73" fmla="*/ 830717 h 584"/>
              <a:gd name="T74" fmla="*/ 21001816 w 636"/>
              <a:gd name="T75" fmla="*/ 3003827 h 584"/>
              <a:gd name="T76" fmla="*/ 26161491 w 636"/>
              <a:gd name="T77" fmla="*/ 1470060 h 584"/>
              <a:gd name="T78" fmla="*/ 23836133 w 636"/>
              <a:gd name="T79" fmla="*/ 3578957 h 584"/>
              <a:gd name="T80" fmla="*/ 26161491 w 636"/>
              <a:gd name="T81" fmla="*/ 3003827 h 584"/>
              <a:gd name="T82" fmla="*/ 33355921 w 636"/>
              <a:gd name="T83" fmla="*/ 2364736 h 584"/>
              <a:gd name="T84" fmla="*/ 42439806 w 636"/>
              <a:gd name="T85" fmla="*/ 3003827 h 584"/>
              <a:gd name="T86" fmla="*/ 43457183 w 636"/>
              <a:gd name="T87" fmla="*/ 5304603 h 584"/>
              <a:gd name="T88" fmla="*/ 45564725 w 636"/>
              <a:gd name="T89" fmla="*/ 12462518 h 584"/>
              <a:gd name="T90" fmla="*/ 43820571 w 636"/>
              <a:gd name="T91" fmla="*/ 13740699 h 584"/>
              <a:gd name="T92" fmla="*/ 42149203 w 636"/>
              <a:gd name="T93" fmla="*/ 16361021 h 584"/>
              <a:gd name="T94" fmla="*/ 43820571 w 636"/>
              <a:gd name="T95" fmla="*/ 17575242 h 584"/>
              <a:gd name="T96" fmla="*/ 43457183 w 636"/>
              <a:gd name="T97" fmla="*/ 20898614 h 584"/>
              <a:gd name="T98" fmla="*/ 43820571 w 636"/>
              <a:gd name="T99" fmla="*/ 22688219 h 584"/>
              <a:gd name="T100" fmla="*/ 45928112 w 636"/>
              <a:gd name="T101" fmla="*/ 25692046 h 584"/>
              <a:gd name="T102" fmla="*/ 46218715 w 636"/>
              <a:gd name="T103" fmla="*/ 27800943 h 584"/>
              <a:gd name="T104" fmla="*/ 44474561 w 636"/>
              <a:gd name="T105" fmla="*/ 28951458 h 584"/>
              <a:gd name="T106" fmla="*/ 39751060 w 636"/>
              <a:gd name="T107" fmla="*/ 34383727 h 584"/>
              <a:gd name="T108" fmla="*/ 39024284 w 636"/>
              <a:gd name="T109" fmla="*/ 37004049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5" name="Freeform 364"/>
          <p:cNvSpPr>
            <a:spLocks/>
          </p:cNvSpPr>
          <p:nvPr/>
        </p:nvSpPr>
        <p:spPr bwMode="auto">
          <a:xfrm>
            <a:off x="7803610" y="2659699"/>
            <a:ext cx="443706" cy="277600"/>
          </a:xfrm>
          <a:custGeom>
            <a:avLst/>
            <a:gdLst>
              <a:gd name="T0" fmla="*/ 10344229 w 1155"/>
              <a:gd name="T1" fmla="*/ 3992980 h 757"/>
              <a:gd name="T2" fmla="*/ 15731697 w 1155"/>
              <a:gd name="T3" fmla="*/ 3076541 h 757"/>
              <a:gd name="T4" fmla="*/ 21478580 w 1155"/>
              <a:gd name="T5" fmla="*/ 3992980 h 757"/>
              <a:gd name="T6" fmla="*/ 25213973 w 1155"/>
              <a:gd name="T7" fmla="*/ 4843922 h 757"/>
              <a:gd name="T8" fmla="*/ 26578731 w 1155"/>
              <a:gd name="T9" fmla="*/ 5171148 h 757"/>
              <a:gd name="T10" fmla="*/ 29883148 w 1155"/>
              <a:gd name="T11" fmla="*/ 6414813 h 757"/>
              <a:gd name="T12" fmla="*/ 32541102 w 1155"/>
              <a:gd name="T13" fmla="*/ 5760104 h 757"/>
              <a:gd name="T14" fmla="*/ 35270885 w 1155"/>
              <a:gd name="T15" fmla="*/ 6414813 h 757"/>
              <a:gd name="T16" fmla="*/ 37928838 w 1155"/>
              <a:gd name="T17" fmla="*/ 7003769 h 757"/>
              <a:gd name="T18" fmla="*/ 39293595 w 1155"/>
              <a:gd name="T19" fmla="*/ 4320206 h 757"/>
              <a:gd name="T20" fmla="*/ 42310696 w 1155"/>
              <a:gd name="T21" fmla="*/ 2094607 h 757"/>
              <a:gd name="T22" fmla="*/ 47051700 w 1155"/>
              <a:gd name="T23" fmla="*/ 850942 h 757"/>
              <a:gd name="T24" fmla="*/ 54163340 w 1155"/>
              <a:gd name="T25" fmla="*/ 850942 h 757"/>
              <a:gd name="T26" fmla="*/ 55743586 w 1155"/>
              <a:gd name="T27" fmla="*/ 4320206 h 757"/>
              <a:gd name="T28" fmla="*/ 59766565 w 1155"/>
              <a:gd name="T29" fmla="*/ 7985704 h 757"/>
              <a:gd name="T30" fmla="*/ 61131322 w 1155"/>
              <a:gd name="T31" fmla="*/ 12567640 h 757"/>
              <a:gd name="T32" fmla="*/ 65872326 w 1155"/>
              <a:gd name="T33" fmla="*/ 13746064 h 757"/>
              <a:gd name="T34" fmla="*/ 70613598 w 1155"/>
              <a:gd name="T35" fmla="*/ 13418582 h 757"/>
              <a:gd name="T36" fmla="*/ 73917748 w 1155"/>
              <a:gd name="T37" fmla="*/ 15905911 h 757"/>
              <a:gd name="T38" fmla="*/ 78299874 w 1155"/>
              <a:gd name="T39" fmla="*/ 16756853 h 757"/>
              <a:gd name="T40" fmla="*/ 81963438 w 1155"/>
              <a:gd name="T41" fmla="*/ 18655226 h 757"/>
              <a:gd name="T42" fmla="*/ 82322584 w 1155"/>
              <a:gd name="T43" fmla="*/ 20749833 h 757"/>
              <a:gd name="T44" fmla="*/ 81963438 w 1155"/>
              <a:gd name="T45" fmla="*/ 22975432 h 757"/>
              <a:gd name="T46" fmla="*/ 81029388 w 1155"/>
              <a:gd name="T47" fmla="*/ 25070039 h 757"/>
              <a:gd name="T48" fmla="*/ 81029388 w 1155"/>
              <a:gd name="T49" fmla="*/ 29324749 h 757"/>
              <a:gd name="T50" fmla="*/ 75282773 w 1155"/>
              <a:gd name="T51" fmla="*/ 30568413 h 757"/>
              <a:gd name="T52" fmla="*/ 70254184 w 1155"/>
              <a:gd name="T53" fmla="*/ 34233911 h 757"/>
              <a:gd name="T54" fmla="*/ 60125711 w 1155"/>
              <a:gd name="T55" fmla="*/ 36786737 h 757"/>
              <a:gd name="T56" fmla="*/ 55384439 w 1155"/>
              <a:gd name="T57" fmla="*/ 40125008 h 757"/>
              <a:gd name="T58" fmla="*/ 63214641 w 1155"/>
              <a:gd name="T59" fmla="*/ 44117988 h 757"/>
              <a:gd name="T60" fmla="*/ 63214641 w 1155"/>
              <a:gd name="T61" fmla="*/ 46539821 h 757"/>
              <a:gd name="T62" fmla="*/ 54522487 w 1155"/>
              <a:gd name="T63" fmla="*/ 49550866 h 757"/>
              <a:gd name="T64" fmla="*/ 49781483 w 1155"/>
              <a:gd name="T65" fmla="*/ 44445214 h 757"/>
              <a:gd name="T66" fmla="*/ 52798583 w 1155"/>
              <a:gd name="T67" fmla="*/ 39797782 h 757"/>
              <a:gd name="T68" fmla="*/ 46333406 w 1155"/>
              <a:gd name="T69" fmla="*/ 37113963 h 757"/>
              <a:gd name="T70" fmla="*/ 36707471 w 1155"/>
              <a:gd name="T71" fmla="*/ 41565162 h 757"/>
              <a:gd name="T72" fmla="*/ 31966467 w 1155"/>
              <a:gd name="T73" fmla="*/ 44445214 h 757"/>
              <a:gd name="T74" fmla="*/ 28518391 w 1155"/>
              <a:gd name="T75" fmla="*/ 43790762 h 757"/>
              <a:gd name="T76" fmla="*/ 30242295 w 1155"/>
              <a:gd name="T77" fmla="*/ 41892389 h 757"/>
              <a:gd name="T78" fmla="*/ 31966467 w 1155"/>
              <a:gd name="T79" fmla="*/ 39797782 h 757"/>
              <a:gd name="T80" fmla="*/ 32325614 w 1155"/>
              <a:gd name="T81" fmla="*/ 37637679 h 757"/>
              <a:gd name="T82" fmla="*/ 33259395 w 1155"/>
              <a:gd name="T83" fmla="*/ 37899665 h 757"/>
              <a:gd name="T84" fmla="*/ 35630031 w 1155"/>
              <a:gd name="T85" fmla="*/ 37899665 h 757"/>
              <a:gd name="T86" fmla="*/ 36707471 w 1155"/>
              <a:gd name="T87" fmla="*/ 37899665 h 757"/>
              <a:gd name="T88" fmla="*/ 35630031 w 1155"/>
              <a:gd name="T89" fmla="*/ 35804802 h 757"/>
              <a:gd name="T90" fmla="*/ 34265006 w 1155"/>
              <a:gd name="T91" fmla="*/ 34233911 h 757"/>
              <a:gd name="T92" fmla="*/ 33259395 w 1155"/>
              <a:gd name="T93" fmla="*/ 32466531 h 757"/>
              <a:gd name="T94" fmla="*/ 32541102 w 1155"/>
              <a:gd name="T95" fmla="*/ 29324749 h 757"/>
              <a:gd name="T96" fmla="*/ 29883148 w 1155"/>
              <a:gd name="T97" fmla="*/ 27557368 h 757"/>
              <a:gd name="T98" fmla="*/ 27943756 w 1155"/>
              <a:gd name="T99" fmla="*/ 27230142 h 757"/>
              <a:gd name="T100" fmla="*/ 25213973 w 1155"/>
              <a:gd name="T101" fmla="*/ 25986477 h 757"/>
              <a:gd name="T102" fmla="*/ 22196873 w 1155"/>
              <a:gd name="T103" fmla="*/ 26313704 h 757"/>
              <a:gd name="T104" fmla="*/ 19467090 w 1155"/>
              <a:gd name="T105" fmla="*/ 27230142 h 757"/>
              <a:gd name="T106" fmla="*/ 12786694 w 1155"/>
              <a:gd name="T107" fmla="*/ 29324749 h 757"/>
              <a:gd name="T108" fmla="*/ 4741004 w 1155"/>
              <a:gd name="T109" fmla="*/ 28211821 h 757"/>
              <a:gd name="T110" fmla="*/ 4022711 w 1155"/>
              <a:gd name="T111" fmla="*/ 21993498 h 757"/>
              <a:gd name="T112" fmla="*/ 9123130 w 1155"/>
              <a:gd name="T113" fmla="*/ 13091355 h 757"/>
              <a:gd name="T114" fmla="*/ 7039811 w 1155"/>
              <a:gd name="T115" fmla="*/ 7003769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6" name="Freeform 365"/>
          <p:cNvSpPr>
            <a:spLocks/>
          </p:cNvSpPr>
          <p:nvPr/>
        </p:nvSpPr>
        <p:spPr bwMode="auto">
          <a:xfrm>
            <a:off x="7803610" y="2659699"/>
            <a:ext cx="443706" cy="277600"/>
          </a:xfrm>
          <a:custGeom>
            <a:avLst/>
            <a:gdLst>
              <a:gd name="T0" fmla="*/ 8763715 w 1155"/>
              <a:gd name="T1" fmla="*/ 5760104 h 757"/>
              <a:gd name="T2" fmla="*/ 13433158 w 1155"/>
              <a:gd name="T3" fmla="*/ 3076541 h 757"/>
              <a:gd name="T4" fmla="*/ 19107944 w 1155"/>
              <a:gd name="T5" fmla="*/ 3665498 h 757"/>
              <a:gd name="T6" fmla="*/ 23202484 w 1155"/>
              <a:gd name="T7" fmla="*/ 4843922 h 757"/>
              <a:gd name="T8" fmla="*/ 26219584 w 1155"/>
              <a:gd name="T9" fmla="*/ 6087586 h 757"/>
              <a:gd name="T10" fmla="*/ 28877538 w 1155"/>
              <a:gd name="T11" fmla="*/ 6087586 h 757"/>
              <a:gd name="T12" fmla="*/ 31966467 w 1155"/>
              <a:gd name="T13" fmla="*/ 5760104 h 757"/>
              <a:gd name="T14" fmla="*/ 34265006 w 1155"/>
              <a:gd name="T15" fmla="*/ 6414813 h 757"/>
              <a:gd name="T16" fmla="*/ 36922959 w 1155"/>
              <a:gd name="T17" fmla="*/ 6087586 h 757"/>
              <a:gd name="T18" fmla="*/ 39006278 w 1155"/>
              <a:gd name="T19" fmla="*/ 6414813 h 757"/>
              <a:gd name="T20" fmla="*/ 40730182 w 1155"/>
              <a:gd name="T21" fmla="*/ 2094607 h 757"/>
              <a:gd name="T22" fmla="*/ 45040210 w 1155"/>
              <a:gd name="T23" fmla="*/ 2094607 h 757"/>
              <a:gd name="T24" fmla="*/ 51074411 w 1155"/>
              <a:gd name="T25" fmla="*/ 0 h 757"/>
              <a:gd name="T26" fmla="*/ 55743586 w 1155"/>
              <a:gd name="T27" fmla="*/ 3076541 h 757"/>
              <a:gd name="T28" fmla="*/ 56462147 w 1155"/>
              <a:gd name="T29" fmla="*/ 7985704 h 757"/>
              <a:gd name="T30" fmla="*/ 61131322 w 1155"/>
              <a:gd name="T31" fmla="*/ 10996749 h 757"/>
              <a:gd name="T32" fmla="*/ 63573787 w 1155"/>
              <a:gd name="T33" fmla="*/ 13091355 h 757"/>
              <a:gd name="T34" fmla="*/ 68171133 w 1155"/>
              <a:gd name="T35" fmla="*/ 13746064 h 757"/>
              <a:gd name="T36" fmla="*/ 72552991 w 1155"/>
              <a:gd name="T37" fmla="*/ 15644181 h 757"/>
              <a:gd name="T38" fmla="*/ 76001067 w 1155"/>
              <a:gd name="T39" fmla="*/ 16560620 h 757"/>
              <a:gd name="T40" fmla="*/ 80023778 w 1155"/>
              <a:gd name="T41" fmla="*/ 18000518 h 757"/>
              <a:gd name="T42" fmla="*/ 82322584 w 1155"/>
              <a:gd name="T43" fmla="*/ 19571665 h 757"/>
              <a:gd name="T44" fmla="*/ 80670242 w 1155"/>
              <a:gd name="T45" fmla="*/ 21993498 h 757"/>
              <a:gd name="T46" fmla="*/ 80670242 w 1155"/>
              <a:gd name="T47" fmla="*/ 24219097 h 757"/>
              <a:gd name="T48" fmla="*/ 81604291 w 1155"/>
              <a:gd name="T49" fmla="*/ 26902660 h 757"/>
              <a:gd name="T50" fmla="*/ 76647531 w 1155"/>
              <a:gd name="T51" fmla="*/ 29324749 h 757"/>
              <a:gd name="T52" fmla="*/ 73917748 w 1155"/>
              <a:gd name="T53" fmla="*/ 33317473 h 757"/>
              <a:gd name="T54" fmla="*/ 63214641 w 1155"/>
              <a:gd name="T55" fmla="*/ 36786737 h 757"/>
              <a:gd name="T56" fmla="*/ 56821294 w 1155"/>
              <a:gd name="T57" fmla="*/ 38881344 h 757"/>
              <a:gd name="T58" fmla="*/ 59766565 w 1155"/>
              <a:gd name="T59" fmla="*/ 44445214 h 757"/>
              <a:gd name="T60" fmla="*/ 65513180 w 1155"/>
              <a:gd name="T61" fmla="*/ 45885368 h 757"/>
              <a:gd name="T62" fmla="*/ 57467758 w 1155"/>
              <a:gd name="T63" fmla="*/ 47456259 h 757"/>
              <a:gd name="T64" fmla="*/ 52798583 w 1155"/>
              <a:gd name="T65" fmla="*/ 45885368 h 757"/>
              <a:gd name="T66" fmla="*/ 51074411 w 1155"/>
              <a:gd name="T67" fmla="*/ 41892389 h 757"/>
              <a:gd name="T68" fmla="*/ 46333406 w 1155"/>
              <a:gd name="T69" fmla="*/ 39797782 h 757"/>
              <a:gd name="T70" fmla="*/ 41304817 w 1155"/>
              <a:gd name="T71" fmla="*/ 36786737 h 757"/>
              <a:gd name="T72" fmla="*/ 34265006 w 1155"/>
              <a:gd name="T73" fmla="*/ 44117988 h 757"/>
              <a:gd name="T74" fmla="*/ 28877538 w 1155"/>
              <a:gd name="T75" fmla="*/ 44445214 h 757"/>
              <a:gd name="T76" fmla="*/ 29524002 w 1155"/>
              <a:gd name="T77" fmla="*/ 42874323 h 757"/>
              <a:gd name="T78" fmla="*/ 31248174 w 1155"/>
              <a:gd name="T79" fmla="*/ 41041447 h 757"/>
              <a:gd name="T80" fmla="*/ 31248174 w 1155"/>
              <a:gd name="T81" fmla="*/ 38554117 h 757"/>
              <a:gd name="T82" fmla="*/ 33259395 w 1155"/>
              <a:gd name="T83" fmla="*/ 38554117 h 757"/>
              <a:gd name="T84" fmla="*/ 34624421 w 1155"/>
              <a:gd name="T85" fmla="*/ 38554117 h 757"/>
              <a:gd name="T86" fmla="*/ 35989178 w 1155"/>
              <a:gd name="T87" fmla="*/ 38554117 h 757"/>
              <a:gd name="T88" fmla="*/ 35989178 w 1155"/>
              <a:gd name="T89" fmla="*/ 36786737 h 757"/>
              <a:gd name="T90" fmla="*/ 34265006 w 1155"/>
              <a:gd name="T91" fmla="*/ 34888620 h 757"/>
              <a:gd name="T92" fmla="*/ 34265006 w 1155"/>
              <a:gd name="T93" fmla="*/ 32794013 h 757"/>
              <a:gd name="T94" fmla="*/ 32541102 w 1155"/>
              <a:gd name="T95" fmla="*/ 30568413 h 757"/>
              <a:gd name="T96" fmla="*/ 31248174 w 1155"/>
              <a:gd name="T97" fmla="*/ 28997522 h 757"/>
              <a:gd name="T98" fmla="*/ 28518391 w 1155"/>
              <a:gd name="T99" fmla="*/ 27557368 h 757"/>
              <a:gd name="T100" fmla="*/ 26578731 w 1155"/>
              <a:gd name="T101" fmla="*/ 25986477 h 757"/>
              <a:gd name="T102" fmla="*/ 23777387 w 1155"/>
              <a:gd name="T103" fmla="*/ 26313704 h 757"/>
              <a:gd name="T104" fmla="*/ 21478580 w 1155"/>
              <a:gd name="T105" fmla="*/ 26902660 h 757"/>
              <a:gd name="T106" fmla="*/ 14510598 w 1155"/>
              <a:gd name="T107" fmla="*/ 29979201 h 757"/>
              <a:gd name="T108" fmla="*/ 9123130 w 1155"/>
              <a:gd name="T109" fmla="*/ 28997522 h 757"/>
              <a:gd name="T110" fmla="*/ 718293 w 1155"/>
              <a:gd name="T111" fmla="*/ 25986477 h 757"/>
              <a:gd name="T112" fmla="*/ 6321518 w 1155"/>
              <a:gd name="T113" fmla="*/ 14662246 h 757"/>
              <a:gd name="T114" fmla="*/ 9123130 w 1155"/>
              <a:gd name="T115" fmla="*/ 10080310 h 757"/>
              <a:gd name="T116" fmla="*/ 7039811 w 1155"/>
              <a:gd name="T117" fmla="*/ 5171148 h 7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55" h="757">
                <a:moveTo>
                  <a:pt x="98" y="88"/>
                </a:moveTo>
                <a:lnTo>
                  <a:pt x="98" y="88"/>
                </a:lnTo>
                <a:lnTo>
                  <a:pt x="98" y="79"/>
                </a:ln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lnTo>
                  <a:pt x="98" y="79"/>
                </a:lnTo>
                <a:lnTo>
                  <a:pt x="98" y="8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7" name="Freeform 366"/>
          <p:cNvSpPr>
            <a:spLocks/>
          </p:cNvSpPr>
          <p:nvPr/>
        </p:nvSpPr>
        <p:spPr bwMode="auto">
          <a:xfrm>
            <a:off x="7830915" y="2511796"/>
            <a:ext cx="234369" cy="188859"/>
          </a:xfrm>
          <a:custGeom>
            <a:avLst/>
            <a:gdLst>
              <a:gd name="T0" fmla="*/ 3810882 w 604"/>
              <a:gd name="T1" fmla="*/ 15602260 h 520"/>
              <a:gd name="T2" fmla="*/ 6156102 w 604"/>
              <a:gd name="T3" fmla="*/ 15602260 h 520"/>
              <a:gd name="T4" fmla="*/ 7548670 w 604"/>
              <a:gd name="T5" fmla="*/ 13868563 h 520"/>
              <a:gd name="T6" fmla="*/ 9527339 w 604"/>
              <a:gd name="T7" fmla="*/ 13547517 h 520"/>
              <a:gd name="T8" fmla="*/ 10919907 w 604"/>
              <a:gd name="T9" fmla="*/ 14510654 h 520"/>
              <a:gd name="T10" fmla="*/ 10919907 w 604"/>
              <a:gd name="T11" fmla="*/ 12648741 h 520"/>
              <a:gd name="T12" fmla="*/ 11652738 w 604"/>
              <a:gd name="T13" fmla="*/ 10272953 h 520"/>
              <a:gd name="T14" fmla="*/ 13411585 w 604"/>
              <a:gd name="T15" fmla="*/ 8411040 h 520"/>
              <a:gd name="T16" fmla="*/ 14657424 w 604"/>
              <a:gd name="T17" fmla="*/ 7191219 h 520"/>
              <a:gd name="T18" fmla="*/ 16416543 w 604"/>
              <a:gd name="T19" fmla="*/ 6356551 h 520"/>
              <a:gd name="T20" fmla="*/ 15390526 w 604"/>
              <a:gd name="T21" fmla="*/ 4558746 h 520"/>
              <a:gd name="T22" fmla="*/ 16416543 w 604"/>
              <a:gd name="T23" fmla="*/ 3017626 h 520"/>
              <a:gd name="T24" fmla="*/ 18761763 w 604"/>
              <a:gd name="T25" fmla="*/ 2182958 h 520"/>
              <a:gd name="T26" fmla="*/ 21253441 w 604"/>
              <a:gd name="T27" fmla="*/ 1219821 h 520"/>
              <a:gd name="T28" fmla="*/ 23012289 w 604"/>
              <a:gd name="T29" fmla="*/ 0 h 520"/>
              <a:gd name="T30" fmla="*/ 24990959 w 604"/>
              <a:gd name="T31" fmla="*/ 321046 h 520"/>
              <a:gd name="T32" fmla="*/ 27482908 w 604"/>
              <a:gd name="T33" fmla="*/ 963137 h 520"/>
              <a:gd name="T34" fmla="*/ 28435560 w 604"/>
              <a:gd name="T35" fmla="*/ 1861913 h 520"/>
              <a:gd name="T36" fmla="*/ 29828128 w 604"/>
              <a:gd name="T37" fmla="*/ 2504004 h 520"/>
              <a:gd name="T38" fmla="*/ 31953526 w 604"/>
              <a:gd name="T39" fmla="*/ 2182958 h 520"/>
              <a:gd name="T40" fmla="*/ 34591662 w 604"/>
              <a:gd name="T41" fmla="*/ 3017626 h 520"/>
              <a:gd name="T42" fmla="*/ 35691044 w 604"/>
              <a:gd name="T43" fmla="*/ 4558746 h 520"/>
              <a:gd name="T44" fmla="*/ 36057594 w 604"/>
              <a:gd name="T45" fmla="*/ 7512265 h 520"/>
              <a:gd name="T46" fmla="*/ 35324764 w 604"/>
              <a:gd name="T47" fmla="*/ 9374177 h 520"/>
              <a:gd name="T48" fmla="*/ 36936883 w 604"/>
              <a:gd name="T49" fmla="*/ 10593999 h 520"/>
              <a:gd name="T50" fmla="*/ 37669713 w 604"/>
              <a:gd name="T51" fmla="*/ 12648741 h 520"/>
              <a:gd name="T52" fmla="*/ 40161662 w 604"/>
              <a:gd name="T53" fmla="*/ 14703230 h 520"/>
              <a:gd name="T54" fmla="*/ 40821129 w 604"/>
              <a:gd name="T55" fmla="*/ 16565396 h 520"/>
              <a:gd name="T56" fmla="*/ 42800069 w 604"/>
              <a:gd name="T57" fmla="*/ 17785218 h 520"/>
              <a:gd name="T58" fmla="*/ 44265730 w 604"/>
              <a:gd name="T59" fmla="*/ 19839960 h 520"/>
              <a:gd name="T60" fmla="*/ 40161662 w 604"/>
              <a:gd name="T61" fmla="*/ 21059782 h 520"/>
              <a:gd name="T62" fmla="*/ 37669713 w 604"/>
              <a:gd name="T63" fmla="*/ 21701873 h 520"/>
              <a:gd name="T64" fmla="*/ 38402815 w 604"/>
              <a:gd name="T65" fmla="*/ 24077408 h 520"/>
              <a:gd name="T66" fmla="*/ 39062281 w 604"/>
              <a:gd name="T67" fmla="*/ 26196258 h 520"/>
              <a:gd name="T68" fmla="*/ 40161662 w 604"/>
              <a:gd name="T69" fmla="*/ 27929955 h 520"/>
              <a:gd name="T70" fmla="*/ 36643696 w 604"/>
              <a:gd name="T71" fmla="*/ 28251001 h 520"/>
              <a:gd name="T72" fmla="*/ 34591662 w 604"/>
              <a:gd name="T73" fmla="*/ 30433959 h 520"/>
              <a:gd name="T74" fmla="*/ 34298747 w 604"/>
              <a:gd name="T75" fmla="*/ 33387477 h 520"/>
              <a:gd name="T76" fmla="*/ 32173348 w 604"/>
              <a:gd name="T77" fmla="*/ 32167656 h 520"/>
              <a:gd name="T78" fmla="*/ 29828128 w 604"/>
              <a:gd name="T79" fmla="*/ 32167656 h 520"/>
              <a:gd name="T80" fmla="*/ 27702730 w 604"/>
              <a:gd name="T81" fmla="*/ 32167656 h 520"/>
              <a:gd name="T82" fmla="*/ 26383526 w 604"/>
              <a:gd name="T83" fmla="*/ 31846610 h 520"/>
              <a:gd name="T84" fmla="*/ 24624679 w 604"/>
              <a:gd name="T85" fmla="*/ 31846610 h 520"/>
              <a:gd name="T86" fmla="*/ 21619721 w 604"/>
              <a:gd name="T87" fmla="*/ 31268627 h 520"/>
              <a:gd name="T88" fmla="*/ 20520611 w 604"/>
              <a:gd name="T89" fmla="*/ 31268627 h 520"/>
              <a:gd name="T90" fmla="*/ 18175390 w 604"/>
              <a:gd name="T91" fmla="*/ 30947581 h 520"/>
              <a:gd name="T92" fmla="*/ 14657424 w 604"/>
              <a:gd name="T93" fmla="*/ 30112913 h 520"/>
              <a:gd name="T94" fmla="*/ 11652738 w 604"/>
              <a:gd name="T95" fmla="*/ 29214138 h 520"/>
              <a:gd name="T96" fmla="*/ 7548670 w 604"/>
              <a:gd name="T97" fmla="*/ 29791868 h 520"/>
              <a:gd name="T98" fmla="*/ 4104068 w 604"/>
              <a:gd name="T99" fmla="*/ 30947581 h 520"/>
              <a:gd name="T100" fmla="*/ 1685483 w 604"/>
              <a:gd name="T101" fmla="*/ 31846610 h 520"/>
              <a:gd name="T102" fmla="*/ 1319203 w 604"/>
              <a:gd name="T103" fmla="*/ 27673017 h 520"/>
              <a:gd name="T104" fmla="*/ 1685483 w 604"/>
              <a:gd name="T105" fmla="*/ 24077408 h 520"/>
              <a:gd name="T106" fmla="*/ 1685483 w 604"/>
              <a:gd name="T107" fmla="*/ 16565396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8" name="Freeform 367"/>
          <p:cNvSpPr>
            <a:spLocks/>
          </p:cNvSpPr>
          <p:nvPr/>
        </p:nvSpPr>
        <p:spPr bwMode="auto">
          <a:xfrm>
            <a:off x="7059551" y="2552753"/>
            <a:ext cx="59162" cy="47785"/>
          </a:xfrm>
          <a:custGeom>
            <a:avLst/>
            <a:gdLst>
              <a:gd name="T0" fmla="*/ 8598784 w 158"/>
              <a:gd name="T1" fmla="*/ 8419865 h 132"/>
              <a:gd name="T2" fmla="*/ 7984361 w 158"/>
              <a:gd name="T3" fmla="*/ 7590709 h 132"/>
              <a:gd name="T4" fmla="*/ 6346684 w 158"/>
              <a:gd name="T5" fmla="*/ 7781897 h 132"/>
              <a:gd name="T6" fmla="*/ 6687856 w 158"/>
              <a:gd name="T7" fmla="*/ 6952741 h 132"/>
              <a:gd name="T8" fmla="*/ 5664079 w 158"/>
              <a:gd name="T9" fmla="*/ 6633757 h 132"/>
              <a:gd name="T10" fmla="*/ 5322908 w 158"/>
              <a:gd name="T11" fmla="*/ 5740703 h 132"/>
              <a:gd name="T12" fmla="*/ 4503938 w 158"/>
              <a:gd name="T13" fmla="*/ 5421971 h 132"/>
              <a:gd name="T14" fmla="*/ 4162767 w 158"/>
              <a:gd name="T15" fmla="*/ 6633757 h 132"/>
              <a:gd name="T16" fmla="*/ 2866261 w 158"/>
              <a:gd name="T17" fmla="*/ 7590709 h 132"/>
              <a:gd name="T18" fmla="*/ 1228323 w 158"/>
              <a:gd name="T19" fmla="*/ 6633757 h 132"/>
              <a:gd name="T20" fmla="*/ 341172 w 158"/>
              <a:gd name="T21" fmla="*/ 5740703 h 132"/>
              <a:gd name="T22" fmla="*/ 0 w 158"/>
              <a:gd name="T23" fmla="*/ 4847901 h 132"/>
              <a:gd name="T24" fmla="*/ 1842485 w 158"/>
              <a:gd name="T25" fmla="*/ 4209933 h 132"/>
              <a:gd name="T26" fmla="*/ 955333 w 158"/>
              <a:gd name="T27" fmla="*/ 3380776 h 132"/>
              <a:gd name="T28" fmla="*/ 2866261 w 158"/>
              <a:gd name="T29" fmla="*/ 2806706 h 132"/>
              <a:gd name="T30" fmla="*/ 3139251 w 158"/>
              <a:gd name="T31" fmla="*/ 1530770 h 132"/>
              <a:gd name="T32" fmla="*/ 3139251 w 158"/>
              <a:gd name="T33" fmla="*/ 637968 h 132"/>
              <a:gd name="T34" fmla="*/ 4162767 w 158"/>
              <a:gd name="T35" fmla="*/ 318984 h 132"/>
              <a:gd name="T36" fmla="*/ 5118361 w 158"/>
              <a:gd name="T37" fmla="*/ 0 h 132"/>
              <a:gd name="T38" fmla="*/ 6687856 w 158"/>
              <a:gd name="T39" fmla="*/ 0 h 132"/>
              <a:gd name="T40" fmla="*/ 7643190 w 158"/>
              <a:gd name="T41" fmla="*/ 0 h 132"/>
              <a:gd name="T42" fmla="*/ 7984361 w 158"/>
              <a:gd name="T43" fmla="*/ 318984 h 132"/>
              <a:gd name="T44" fmla="*/ 8939956 w 158"/>
              <a:gd name="T45" fmla="*/ 0 h 132"/>
              <a:gd name="T46" fmla="*/ 9485935 w 158"/>
              <a:gd name="T47" fmla="*/ 318984 h 132"/>
              <a:gd name="T48" fmla="*/ 10168279 w 158"/>
              <a:gd name="T49" fmla="*/ 2806706 h 132"/>
              <a:gd name="T50" fmla="*/ 10168279 w 158"/>
              <a:gd name="T51" fmla="*/ 3699760 h 132"/>
              <a:gd name="T52" fmla="*/ 10168279 w 158"/>
              <a:gd name="T53" fmla="*/ 4528917 h 132"/>
              <a:gd name="T54" fmla="*/ 10782441 w 158"/>
              <a:gd name="T55" fmla="*/ 5740703 h 132"/>
              <a:gd name="T56" fmla="*/ 10782441 w 158"/>
              <a:gd name="T57" fmla="*/ 6952741 h 132"/>
              <a:gd name="T58" fmla="*/ 9827107 w 158"/>
              <a:gd name="T59" fmla="*/ 7781897 h 132"/>
              <a:gd name="T60" fmla="*/ 8939956 w 158"/>
              <a:gd name="T61" fmla="*/ 8419865 h 132"/>
              <a:gd name="T62" fmla="*/ 8598784 w 158"/>
              <a:gd name="T63" fmla="*/ 8419865 h 132"/>
              <a:gd name="T64" fmla="*/ 8598784 w 158"/>
              <a:gd name="T65" fmla="*/ 8419865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9" name="Freeform 368"/>
          <p:cNvSpPr>
            <a:spLocks/>
          </p:cNvSpPr>
          <p:nvPr/>
        </p:nvSpPr>
        <p:spPr bwMode="auto">
          <a:xfrm>
            <a:off x="7034521" y="2960054"/>
            <a:ext cx="304906" cy="236643"/>
          </a:xfrm>
          <a:custGeom>
            <a:avLst/>
            <a:gdLst>
              <a:gd name="T0" fmla="*/ 2320318 w 790"/>
              <a:gd name="T1" fmla="*/ 9144393 h 646"/>
              <a:gd name="T2" fmla="*/ 1595168 w 790"/>
              <a:gd name="T3" fmla="*/ 5225441 h 646"/>
              <a:gd name="T4" fmla="*/ 0 w 790"/>
              <a:gd name="T5" fmla="*/ 3918953 h 646"/>
              <a:gd name="T6" fmla="*/ 1595168 w 790"/>
              <a:gd name="T7" fmla="*/ 2808745 h 646"/>
              <a:gd name="T8" fmla="*/ 4713070 w 790"/>
              <a:gd name="T9" fmla="*/ 1828879 h 646"/>
              <a:gd name="T10" fmla="*/ 7395829 w 790"/>
              <a:gd name="T11" fmla="*/ 0 h 646"/>
              <a:gd name="T12" fmla="*/ 12833780 w 790"/>
              <a:gd name="T13" fmla="*/ 1567683 h 646"/>
              <a:gd name="T14" fmla="*/ 15879248 w 790"/>
              <a:gd name="T15" fmla="*/ 587817 h 646"/>
              <a:gd name="T16" fmla="*/ 20954759 w 790"/>
              <a:gd name="T17" fmla="*/ 1828879 h 646"/>
              <a:gd name="T18" fmla="*/ 27117860 w 790"/>
              <a:gd name="T19" fmla="*/ 2155501 h 646"/>
              <a:gd name="T20" fmla="*/ 29800618 w 790"/>
              <a:gd name="T21" fmla="*/ 1567683 h 646"/>
              <a:gd name="T22" fmla="*/ 33860973 w 790"/>
              <a:gd name="T23" fmla="*/ 2808745 h 646"/>
              <a:gd name="T24" fmla="*/ 36253725 w 790"/>
              <a:gd name="T25" fmla="*/ 3657757 h 646"/>
              <a:gd name="T26" fmla="*/ 36253725 w 790"/>
              <a:gd name="T27" fmla="*/ 4572197 h 646"/>
              <a:gd name="T28" fmla="*/ 40024074 w 790"/>
              <a:gd name="T29" fmla="*/ 6139880 h 646"/>
              <a:gd name="T30" fmla="*/ 41039230 w 790"/>
              <a:gd name="T31" fmla="*/ 5813258 h 646"/>
              <a:gd name="T32" fmla="*/ 43721989 w 790"/>
              <a:gd name="T33" fmla="*/ 6139880 h 646"/>
              <a:gd name="T34" fmla="*/ 45824735 w 790"/>
              <a:gd name="T35" fmla="*/ 6793124 h 646"/>
              <a:gd name="T36" fmla="*/ 49160209 w 790"/>
              <a:gd name="T37" fmla="*/ 6793124 h 646"/>
              <a:gd name="T38" fmla="*/ 49522649 w 790"/>
              <a:gd name="T39" fmla="*/ 7903332 h 646"/>
              <a:gd name="T40" fmla="*/ 51480258 w 790"/>
              <a:gd name="T41" fmla="*/ 8229954 h 646"/>
              <a:gd name="T42" fmla="*/ 53945444 w 790"/>
              <a:gd name="T43" fmla="*/ 8229954 h 646"/>
              <a:gd name="T44" fmla="*/ 57280919 w 790"/>
              <a:gd name="T45" fmla="*/ 7903332 h 646"/>
              <a:gd name="T46" fmla="*/ 57280919 w 790"/>
              <a:gd name="T47" fmla="*/ 11038698 h 646"/>
              <a:gd name="T48" fmla="*/ 52205408 w 790"/>
              <a:gd name="T49" fmla="*/ 13782016 h 646"/>
              <a:gd name="T50" fmla="*/ 46694753 w 790"/>
              <a:gd name="T51" fmla="*/ 15676066 h 646"/>
              <a:gd name="T52" fmla="*/ 46694753 w 790"/>
              <a:gd name="T53" fmla="*/ 16786530 h 646"/>
              <a:gd name="T54" fmla="*/ 43721989 w 790"/>
              <a:gd name="T55" fmla="*/ 19856470 h 646"/>
              <a:gd name="T56" fmla="*/ 41401670 w 790"/>
              <a:gd name="T57" fmla="*/ 22991836 h 646"/>
              <a:gd name="T58" fmla="*/ 42054386 w 790"/>
              <a:gd name="T59" fmla="*/ 26322972 h 646"/>
              <a:gd name="T60" fmla="*/ 43721989 w 790"/>
              <a:gd name="T61" fmla="*/ 27890655 h 646"/>
              <a:gd name="T62" fmla="*/ 41039230 w 790"/>
              <a:gd name="T63" fmla="*/ 29327485 h 646"/>
              <a:gd name="T64" fmla="*/ 38936484 w 790"/>
              <a:gd name="T65" fmla="*/ 32724047 h 646"/>
              <a:gd name="T66" fmla="*/ 36616166 w 790"/>
              <a:gd name="T67" fmla="*/ 34291730 h 646"/>
              <a:gd name="T68" fmla="*/ 33860973 w 790"/>
              <a:gd name="T69" fmla="*/ 37296243 h 646"/>
              <a:gd name="T70" fmla="*/ 30815774 w 790"/>
              <a:gd name="T71" fmla="*/ 37949487 h 646"/>
              <a:gd name="T72" fmla="*/ 28713028 w 790"/>
              <a:gd name="T73" fmla="*/ 38537305 h 646"/>
              <a:gd name="T74" fmla="*/ 18996881 w 790"/>
              <a:gd name="T75" fmla="*/ 40039561 h 646"/>
              <a:gd name="T76" fmla="*/ 17981725 w 790"/>
              <a:gd name="T77" fmla="*/ 41868440 h 646"/>
              <a:gd name="T78" fmla="*/ 16531694 w 790"/>
              <a:gd name="T79" fmla="*/ 42195062 h 646"/>
              <a:gd name="T80" fmla="*/ 13558930 w 790"/>
              <a:gd name="T81" fmla="*/ 39778366 h 646"/>
              <a:gd name="T82" fmla="*/ 12833780 w 790"/>
              <a:gd name="T83" fmla="*/ 38537305 h 646"/>
              <a:gd name="T84" fmla="*/ 10731034 w 790"/>
              <a:gd name="T85" fmla="*/ 36381804 h 646"/>
              <a:gd name="T86" fmla="*/ 8410985 w 790"/>
              <a:gd name="T87" fmla="*/ 35859158 h 646"/>
              <a:gd name="T88" fmla="*/ 11093743 w 790"/>
              <a:gd name="T89" fmla="*/ 31221790 h 646"/>
              <a:gd name="T90" fmla="*/ 8773425 w 790"/>
              <a:gd name="T91" fmla="*/ 29000863 h 646"/>
              <a:gd name="T92" fmla="*/ 10513462 w 790"/>
              <a:gd name="T93" fmla="*/ 26322972 h 646"/>
              <a:gd name="T94" fmla="*/ 8773425 w 790"/>
              <a:gd name="T95" fmla="*/ 23253032 h 646"/>
              <a:gd name="T96" fmla="*/ 11093743 w 790"/>
              <a:gd name="T97" fmla="*/ 22011970 h 646"/>
              <a:gd name="T98" fmla="*/ 11093743 w 790"/>
              <a:gd name="T99" fmla="*/ 16459908 h 646"/>
              <a:gd name="T100" fmla="*/ 14574086 w 790"/>
              <a:gd name="T101" fmla="*/ 13455394 h 646"/>
              <a:gd name="T102" fmla="*/ 12181334 w 790"/>
              <a:gd name="T103" fmla="*/ 11038698 h 646"/>
              <a:gd name="T104" fmla="*/ 9861015 w 790"/>
              <a:gd name="T105" fmla="*/ 11038698 h 646"/>
              <a:gd name="T106" fmla="*/ 4060355 w 790"/>
              <a:gd name="T107" fmla="*/ 10124259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0" name="Freeform 369"/>
          <p:cNvSpPr>
            <a:spLocks/>
          </p:cNvSpPr>
          <p:nvPr/>
        </p:nvSpPr>
        <p:spPr bwMode="auto">
          <a:xfrm>
            <a:off x="7407689" y="2561856"/>
            <a:ext cx="222991" cy="282151"/>
          </a:xfrm>
          <a:custGeom>
            <a:avLst/>
            <a:gdLst>
              <a:gd name="T0" fmla="*/ 7122921 w 580"/>
              <a:gd name="T1" fmla="*/ 45325851 h 778"/>
              <a:gd name="T2" fmla="*/ 8346062 w 580"/>
              <a:gd name="T3" fmla="*/ 41996606 h 778"/>
              <a:gd name="T4" fmla="*/ 7122921 w 580"/>
              <a:gd name="T5" fmla="*/ 38923925 h 778"/>
              <a:gd name="T6" fmla="*/ 4676638 w 580"/>
              <a:gd name="T7" fmla="*/ 38347544 h 778"/>
              <a:gd name="T8" fmla="*/ 2374396 w 580"/>
              <a:gd name="T9" fmla="*/ 36875217 h 778"/>
              <a:gd name="T10" fmla="*/ 1726883 w 580"/>
              <a:gd name="T11" fmla="*/ 34122353 h 778"/>
              <a:gd name="T12" fmla="*/ 1726883 w 580"/>
              <a:gd name="T13" fmla="*/ 30025191 h 778"/>
              <a:gd name="T14" fmla="*/ 287814 w 580"/>
              <a:gd name="T15" fmla="*/ 26952257 h 778"/>
              <a:gd name="T16" fmla="*/ 1366914 w 580"/>
              <a:gd name="T17" fmla="*/ 25863762 h 778"/>
              <a:gd name="T18" fmla="*/ 647514 w 580"/>
              <a:gd name="T19" fmla="*/ 23367208 h 778"/>
              <a:gd name="T20" fmla="*/ 647514 w 580"/>
              <a:gd name="T21" fmla="*/ 21318501 h 778"/>
              <a:gd name="T22" fmla="*/ 4029124 w 580"/>
              <a:gd name="T23" fmla="*/ 20422302 h 778"/>
              <a:gd name="T24" fmla="*/ 5036338 w 580"/>
              <a:gd name="T25" fmla="*/ 17413381 h 778"/>
              <a:gd name="T26" fmla="*/ 3669424 w 580"/>
              <a:gd name="T27" fmla="*/ 16196858 h 778"/>
              <a:gd name="T28" fmla="*/ 5396038 w 580"/>
              <a:gd name="T29" fmla="*/ 12291739 h 778"/>
              <a:gd name="T30" fmla="*/ 5396038 w 580"/>
              <a:gd name="T31" fmla="*/ 9346833 h 778"/>
              <a:gd name="T32" fmla="*/ 9425163 w 580"/>
              <a:gd name="T33" fmla="*/ 9986975 h 778"/>
              <a:gd name="T34" fmla="*/ 10792345 w 580"/>
              <a:gd name="T35" fmla="*/ 11075469 h 778"/>
              <a:gd name="T36" fmla="*/ 11799559 w 580"/>
              <a:gd name="T37" fmla="*/ 10499088 h 778"/>
              <a:gd name="T38" fmla="*/ 14461769 w 580"/>
              <a:gd name="T39" fmla="*/ 8130563 h 778"/>
              <a:gd name="T40" fmla="*/ 13094587 w 580"/>
              <a:gd name="T41" fmla="*/ 6273898 h 778"/>
              <a:gd name="T42" fmla="*/ 12159259 w 580"/>
              <a:gd name="T43" fmla="*/ 5121642 h 778"/>
              <a:gd name="T44" fmla="*/ 12734887 w 580"/>
              <a:gd name="T45" fmla="*/ 2688850 h 778"/>
              <a:gd name="T46" fmla="*/ 16548352 w 580"/>
              <a:gd name="T47" fmla="*/ 0 h 778"/>
              <a:gd name="T48" fmla="*/ 18490893 w 580"/>
              <a:gd name="T49" fmla="*/ 3328992 h 778"/>
              <a:gd name="T50" fmla="*/ 19857808 w 580"/>
              <a:gd name="T51" fmla="*/ 4225190 h 778"/>
              <a:gd name="T52" fmla="*/ 23599118 w 580"/>
              <a:gd name="T53" fmla="*/ 4865585 h 778"/>
              <a:gd name="T54" fmla="*/ 21512804 w 580"/>
              <a:gd name="T55" fmla="*/ 6914040 h 778"/>
              <a:gd name="T56" fmla="*/ 24966300 w 580"/>
              <a:gd name="T57" fmla="*/ 7810492 h 778"/>
              <a:gd name="T58" fmla="*/ 30578266 w 580"/>
              <a:gd name="T59" fmla="*/ 4225190 h 778"/>
              <a:gd name="T60" fmla="*/ 32664849 w 580"/>
              <a:gd name="T61" fmla="*/ 5121642 h 778"/>
              <a:gd name="T62" fmla="*/ 35974305 w 580"/>
              <a:gd name="T63" fmla="*/ 6273898 h 778"/>
              <a:gd name="T64" fmla="*/ 36693973 w 580"/>
              <a:gd name="T65" fmla="*/ 9026762 h 778"/>
              <a:gd name="T66" fmla="*/ 38780288 w 580"/>
              <a:gd name="T67" fmla="*/ 12035682 h 778"/>
              <a:gd name="T68" fmla="*/ 38420587 w 580"/>
              <a:gd name="T69" fmla="*/ 15300660 h 778"/>
              <a:gd name="T70" fmla="*/ 40003429 w 580"/>
              <a:gd name="T71" fmla="*/ 18565637 h 778"/>
              <a:gd name="T72" fmla="*/ 39715615 w 580"/>
              <a:gd name="T73" fmla="*/ 21318501 h 778"/>
              <a:gd name="T74" fmla="*/ 41082798 w 580"/>
              <a:gd name="T75" fmla="*/ 23687279 h 778"/>
              <a:gd name="T76" fmla="*/ 39715615 w 580"/>
              <a:gd name="T77" fmla="*/ 26632186 h 778"/>
              <a:gd name="T78" fmla="*/ 38420587 w 580"/>
              <a:gd name="T79" fmla="*/ 27592399 h 778"/>
              <a:gd name="T80" fmla="*/ 34967091 w 580"/>
              <a:gd name="T81" fmla="*/ 28488598 h 778"/>
              <a:gd name="T82" fmla="*/ 33024549 w 580"/>
              <a:gd name="T83" fmla="*/ 29705120 h 778"/>
              <a:gd name="T84" fmla="*/ 30578266 w 580"/>
              <a:gd name="T85" fmla="*/ 30857376 h 778"/>
              <a:gd name="T86" fmla="*/ 29355125 w 580"/>
              <a:gd name="T87" fmla="*/ 33034112 h 778"/>
              <a:gd name="T88" fmla="*/ 30218566 w 580"/>
              <a:gd name="T89" fmla="*/ 35338623 h 778"/>
              <a:gd name="T90" fmla="*/ 31945180 w 580"/>
              <a:gd name="T91" fmla="*/ 37195288 h 778"/>
              <a:gd name="T92" fmla="*/ 34967091 w 580"/>
              <a:gd name="T93" fmla="*/ 39243996 h 778"/>
              <a:gd name="T94" fmla="*/ 35326791 w 580"/>
              <a:gd name="T95" fmla="*/ 42252916 h 778"/>
              <a:gd name="T96" fmla="*/ 33672063 w 580"/>
              <a:gd name="T97" fmla="*/ 43469186 h 778"/>
              <a:gd name="T98" fmla="*/ 31657367 w 580"/>
              <a:gd name="T99" fmla="*/ 47374306 h 778"/>
              <a:gd name="T100" fmla="*/ 31297667 w 580"/>
              <a:gd name="T101" fmla="*/ 48270757 h 778"/>
              <a:gd name="T102" fmla="*/ 29355125 w 580"/>
              <a:gd name="T103" fmla="*/ 47374306 h 778"/>
              <a:gd name="T104" fmla="*/ 25613814 w 580"/>
              <a:gd name="T105" fmla="*/ 48590828 h 778"/>
              <a:gd name="T106" fmla="*/ 22520018 w 580"/>
              <a:gd name="T107" fmla="*/ 49166956 h 778"/>
              <a:gd name="T108" fmla="*/ 20217508 w 580"/>
              <a:gd name="T109" fmla="*/ 48270757 h 778"/>
              <a:gd name="T110" fmla="*/ 18850594 w 580"/>
              <a:gd name="T111" fmla="*/ 49487027 h 778"/>
              <a:gd name="T112" fmla="*/ 17483679 w 580"/>
              <a:gd name="T113" fmla="*/ 48270757 h 778"/>
              <a:gd name="T114" fmla="*/ 13094587 w 580"/>
              <a:gd name="T115" fmla="*/ 47630362 h 778"/>
              <a:gd name="T116" fmla="*/ 11152045 w 580"/>
              <a:gd name="T117" fmla="*/ 48270757 h 778"/>
              <a:gd name="T118" fmla="*/ 8346062 w 580"/>
              <a:gd name="T119" fmla="*/ 48270757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1" name="Freeform 370"/>
          <p:cNvSpPr>
            <a:spLocks/>
          </p:cNvSpPr>
          <p:nvPr/>
        </p:nvSpPr>
        <p:spPr bwMode="auto">
          <a:xfrm>
            <a:off x="7002664" y="2548204"/>
            <a:ext cx="111495" cy="147903"/>
          </a:xfrm>
          <a:custGeom>
            <a:avLst/>
            <a:gdLst>
              <a:gd name="T0" fmla="*/ 19592477 w 285"/>
              <a:gd name="T1" fmla="*/ 9256242 h 407"/>
              <a:gd name="T2" fmla="*/ 19592477 w 285"/>
              <a:gd name="T3" fmla="*/ 10220429 h 407"/>
              <a:gd name="T4" fmla="*/ 21231484 w 285"/>
              <a:gd name="T5" fmla="*/ 16455317 h 407"/>
              <a:gd name="T6" fmla="*/ 20263092 w 285"/>
              <a:gd name="T7" fmla="*/ 18319546 h 407"/>
              <a:gd name="T8" fmla="*/ 19220187 w 285"/>
              <a:gd name="T9" fmla="*/ 20697941 h 407"/>
              <a:gd name="T10" fmla="*/ 18177009 w 285"/>
              <a:gd name="T11" fmla="*/ 20697941 h 407"/>
              <a:gd name="T12" fmla="*/ 16687300 w 285"/>
              <a:gd name="T13" fmla="*/ 21597730 h 407"/>
              <a:gd name="T14" fmla="*/ 12887970 w 285"/>
              <a:gd name="T15" fmla="*/ 21919210 h 407"/>
              <a:gd name="T16" fmla="*/ 10876400 w 285"/>
              <a:gd name="T17" fmla="*/ 23461960 h 407"/>
              <a:gd name="T18" fmla="*/ 7300609 w 285"/>
              <a:gd name="T19" fmla="*/ 24940311 h 407"/>
              <a:gd name="T20" fmla="*/ 3128715 w 285"/>
              <a:gd name="T21" fmla="*/ 26161581 h 407"/>
              <a:gd name="T22" fmla="*/ 3128715 w 285"/>
              <a:gd name="T23" fmla="*/ 23783186 h 407"/>
              <a:gd name="T24" fmla="*/ 1117418 w 285"/>
              <a:gd name="T25" fmla="*/ 22561917 h 407"/>
              <a:gd name="T26" fmla="*/ 0 w 285"/>
              <a:gd name="T27" fmla="*/ 21597730 h 407"/>
              <a:gd name="T28" fmla="*/ 2532886 w 285"/>
              <a:gd name="T29" fmla="*/ 21340647 h 407"/>
              <a:gd name="T30" fmla="*/ 3128715 w 285"/>
              <a:gd name="T31" fmla="*/ 19862296 h 407"/>
              <a:gd name="T32" fmla="*/ 4544184 w 285"/>
              <a:gd name="T33" fmla="*/ 18641026 h 407"/>
              <a:gd name="T34" fmla="*/ 6332216 w 285"/>
              <a:gd name="T35" fmla="*/ 17740984 h 407"/>
              <a:gd name="T36" fmla="*/ 4916747 w 285"/>
              <a:gd name="T37" fmla="*/ 16776797 h 407"/>
              <a:gd name="T38" fmla="*/ 5661602 w 285"/>
              <a:gd name="T39" fmla="*/ 14719882 h 407"/>
              <a:gd name="T40" fmla="*/ 7300609 w 285"/>
              <a:gd name="T41" fmla="*/ 14398402 h 407"/>
              <a:gd name="T42" fmla="*/ 5959653 w 285"/>
              <a:gd name="T43" fmla="*/ 14141320 h 407"/>
              <a:gd name="T44" fmla="*/ 4916747 w 285"/>
              <a:gd name="T45" fmla="*/ 14141320 h 407"/>
              <a:gd name="T46" fmla="*/ 3128715 w 285"/>
              <a:gd name="T47" fmla="*/ 13177133 h 407"/>
              <a:gd name="T48" fmla="*/ 1489981 w 285"/>
              <a:gd name="T49" fmla="*/ 13177133 h 407"/>
              <a:gd name="T50" fmla="*/ 1489981 w 285"/>
              <a:gd name="T51" fmla="*/ 12084405 h 407"/>
              <a:gd name="T52" fmla="*/ 3128715 w 285"/>
              <a:gd name="T53" fmla="*/ 10220429 h 407"/>
              <a:gd name="T54" fmla="*/ 2532886 w 285"/>
              <a:gd name="T55" fmla="*/ 8999160 h 407"/>
              <a:gd name="T56" fmla="*/ 1489981 w 285"/>
              <a:gd name="T57" fmla="*/ 7520554 h 407"/>
              <a:gd name="T58" fmla="*/ 2532886 w 285"/>
              <a:gd name="T59" fmla="*/ 6299285 h 407"/>
              <a:gd name="T60" fmla="*/ 5661602 w 285"/>
              <a:gd name="T61" fmla="*/ 6942245 h 407"/>
              <a:gd name="T62" fmla="*/ 8716077 w 285"/>
              <a:gd name="T63" fmla="*/ 7199328 h 407"/>
              <a:gd name="T64" fmla="*/ 10504109 w 285"/>
              <a:gd name="T65" fmla="*/ 5399496 h 407"/>
              <a:gd name="T66" fmla="*/ 8045736 w 285"/>
              <a:gd name="T67" fmla="*/ 4242371 h 407"/>
              <a:gd name="T68" fmla="*/ 9460931 w 285"/>
              <a:gd name="T69" fmla="*/ 3342581 h 407"/>
              <a:gd name="T70" fmla="*/ 9833495 w 285"/>
              <a:gd name="T71" fmla="*/ 835645 h 407"/>
              <a:gd name="T72" fmla="*/ 12887970 w 285"/>
              <a:gd name="T73" fmla="*/ 0 h 407"/>
              <a:gd name="T74" fmla="*/ 14303439 w 285"/>
              <a:gd name="T75" fmla="*/ 1157125 h 407"/>
              <a:gd name="T76" fmla="*/ 14005388 w 285"/>
              <a:gd name="T77" fmla="*/ 3342581 h 407"/>
              <a:gd name="T78" fmla="*/ 12887970 w 285"/>
              <a:gd name="T79" fmla="*/ 4756536 h 407"/>
              <a:gd name="T80" fmla="*/ 11248964 w 285"/>
              <a:gd name="T81" fmla="*/ 6299285 h 407"/>
              <a:gd name="T82" fmla="*/ 14005388 w 285"/>
              <a:gd name="T83" fmla="*/ 8163515 h 407"/>
              <a:gd name="T84" fmla="*/ 15793148 w 285"/>
              <a:gd name="T85" fmla="*/ 5978059 h 407"/>
              <a:gd name="T86" fmla="*/ 17059591 w 285"/>
              <a:gd name="T87" fmla="*/ 7199328 h 407"/>
              <a:gd name="T88" fmla="*/ 17804718 w 285"/>
              <a:gd name="T89" fmla="*/ 8356200 h 407"/>
              <a:gd name="T90" fmla="*/ 20263092 w 285"/>
              <a:gd name="T91" fmla="*/ 8999160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2" name="Freeform 371"/>
          <p:cNvSpPr>
            <a:spLocks/>
          </p:cNvSpPr>
          <p:nvPr/>
        </p:nvSpPr>
        <p:spPr bwMode="auto">
          <a:xfrm>
            <a:off x="7116435" y="2529999"/>
            <a:ext cx="6828" cy="13651"/>
          </a:xfrm>
          <a:custGeom>
            <a:avLst/>
            <a:gdLst>
              <a:gd name="T0" fmla="*/ 354447 w 24"/>
              <a:gd name="T1" fmla="*/ 2668401 h 34"/>
              <a:gd name="T2" fmla="*/ 0 w 24"/>
              <a:gd name="T3" fmla="*/ 1569664 h 34"/>
              <a:gd name="T4" fmla="*/ 354447 w 24"/>
              <a:gd name="T5" fmla="*/ 0 h 34"/>
              <a:gd name="T6" fmla="*/ 945257 w 24"/>
              <a:gd name="T7" fmla="*/ 0 h 34"/>
              <a:gd name="T8" fmla="*/ 945257 w 24"/>
              <a:gd name="T9" fmla="*/ 2275915 h 34"/>
              <a:gd name="T10" fmla="*/ 551317 w 24"/>
              <a:gd name="T11" fmla="*/ 2668401 h 34"/>
              <a:gd name="T12" fmla="*/ 354447 w 24"/>
              <a:gd name="T13" fmla="*/ 2668401 h 34"/>
              <a:gd name="T14" fmla="*/ 354447 w 24"/>
              <a:gd name="T15" fmla="*/ 266840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3" name="Freeform 372"/>
          <p:cNvSpPr>
            <a:spLocks/>
          </p:cNvSpPr>
          <p:nvPr/>
        </p:nvSpPr>
        <p:spPr bwMode="auto">
          <a:xfrm>
            <a:off x="7029970" y="3014665"/>
            <a:ext cx="81915" cy="154729"/>
          </a:xfrm>
          <a:custGeom>
            <a:avLst/>
            <a:gdLst>
              <a:gd name="T0" fmla="*/ 8890529 w 216"/>
              <a:gd name="T1" fmla="*/ 26455859 h 426"/>
              <a:gd name="T2" fmla="*/ 6300523 w 216"/>
              <a:gd name="T3" fmla="*/ 27354935 h 426"/>
              <a:gd name="T4" fmla="*/ 3920331 w 216"/>
              <a:gd name="T5" fmla="*/ 26712810 h 426"/>
              <a:gd name="T6" fmla="*/ 2380192 w 216"/>
              <a:gd name="T7" fmla="*/ 27354935 h 426"/>
              <a:gd name="T8" fmla="*/ 3290094 w 216"/>
              <a:gd name="T9" fmla="*/ 24401008 h 426"/>
              <a:gd name="T10" fmla="*/ 2590271 w 216"/>
              <a:gd name="T11" fmla="*/ 22217935 h 426"/>
              <a:gd name="T12" fmla="*/ 3290094 w 216"/>
              <a:gd name="T13" fmla="*/ 20163083 h 426"/>
              <a:gd name="T14" fmla="*/ 2590271 w 216"/>
              <a:gd name="T15" fmla="*/ 19199896 h 426"/>
              <a:gd name="T16" fmla="*/ 1330060 w 216"/>
              <a:gd name="T17" fmla="*/ 19520958 h 426"/>
              <a:gd name="T18" fmla="*/ 1680104 w 216"/>
              <a:gd name="T19" fmla="*/ 18621882 h 426"/>
              <a:gd name="T20" fmla="*/ 2380192 w 216"/>
              <a:gd name="T21" fmla="*/ 17466107 h 426"/>
              <a:gd name="T22" fmla="*/ 1330060 w 216"/>
              <a:gd name="T23" fmla="*/ 18300819 h 426"/>
              <a:gd name="T24" fmla="*/ 0 w 216"/>
              <a:gd name="T25" fmla="*/ 18300819 h 426"/>
              <a:gd name="T26" fmla="*/ 350044 w 216"/>
              <a:gd name="T27" fmla="*/ 17145045 h 426"/>
              <a:gd name="T28" fmla="*/ 350044 w 216"/>
              <a:gd name="T29" fmla="*/ 15025829 h 426"/>
              <a:gd name="T30" fmla="*/ 1680104 w 216"/>
              <a:gd name="T31" fmla="*/ 13292294 h 426"/>
              <a:gd name="T32" fmla="*/ 2380192 w 216"/>
              <a:gd name="T33" fmla="*/ 10209891 h 426"/>
              <a:gd name="T34" fmla="*/ 2590271 w 216"/>
              <a:gd name="T35" fmla="*/ 3917115 h 426"/>
              <a:gd name="T36" fmla="*/ 2590271 w 216"/>
              <a:gd name="T37" fmla="*/ 1862264 h 426"/>
              <a:gd name="T38" fmla="*/ 4970198 w 216"/>
              <a:gd name="T39" fmla="*/ 642125 h 426"/>
              <a:gd name="T40" fmla="*/ 6930496 w 216"/>
              <a:gd name="T41" fmla="*/ 1541202 h 426"/>
              <a:gd name="T42" fmla="*/ 11760729 w 216"/>
              <a:gd name="T43" fmla="*/ 642125 h 426"/>
              <a:gd name="T44" fmla="*/ 12810860 w 216"/>
              <a:gd name="T45" fmla="*/ 1541202 h 426"/>
              <a:gd name="T46" fmla="*/ 15120937 w 216"/>
              <a:gd name="T47" fmla="*/ 3018039 h 426"/>
              <a:gd name="T48" fmla="*/ 14770894 w 216"/>
              <a:gd name="T49" fmla="*/ 4238178 h 426"/>
              <a:gd name="T50" fmla="*/ 11760729 w 216"/>
              <a:gd name="T51" fmla="*/ 6870789 h 426"/>
              <a:gd name="T52" fmla="*/ 11410685 w 216"/>
              <a:gd name="T53" fmla="*/ 10209891 h 426"/>
              <a:gd name="T54" fmla="*/ 11760729 w 216"/>
              <a:gd name="T55" fmla="*/ 12971231 h 426"/>
              <a:gd name="T56" fmla="*/ 9520502 w 216"/>
              <a:gd name="T57" fmla="*/ 13548992 h 426"/>
              <a:gd name="T58" fmla="*/ 10220590 w 216"/>
              <a:gd name="T59" fmla="*/ 15025829 h 426"/>
              <a:gd name="T60" fmla="*/ 11410685 w 216"/>
              <a:gd name="T61" fmla="*/ 17145045 h 426"/>
              <a:gd name="T62" fmla="*/ 9520502 w 216"/>
              <a:gd name="T63" fmla="*/ 19199896 h 426"/>
              <a:gd name="T64" fmla="*/ 11200606 w 216"/>
              <a:gd name="T65" fmla="*/ 20740844 h 426"/>
              <a:gd name="T66" fmla="*/ 10220590 w 216"/>
              <a:gd name="T67" fmla="*/ 22860060 h 426"/>
              <a:gd name="T68" fmla="*/ 9170458 w 216"/>
              <a:gd name="T69" fmla="*/ 2594221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4" name="Freeform 373"/>
          <p:cNvSpPr>
            <a:spLocks/>
          </p:cNvSpPr>
          <p:nvPr/>
        </p:nvSpPr>
        <p:spPr bwMode="auto">
          <a:xfrm>
            <a:off x="7348527" y="2623292"/>
            <a:ext cx="93293" cy="97842"/>
          </a:xfrm>
          <a:custGeom>
            <a:avLst/>
            <a:gdLst>
              <a:gd name="T0" fmla="*/ 17800201 w 238"/>
              <a:gd name="T1" fmla="*/ 2456428 h 272"/>
              <a:gd name="T2" fmla="*/ 16753050 w 238"/>
              <a:gd name="T3" fmla="*/ 5038589 h 272"/>
              <a:gd name="T4" fmla="*/ 15332053 w 238"/>
              <a:gd name="T5" fmla="*/ 5353548 h 272"/>
              <a:gd name="T6" fmla="*/ 16379204 w 238"/>
              <a:gd name="T7" fmla="*/ 6235182 h 272"/>
              <a:gd name="T8" fmla="*/ 16753050 w 238"/>
              <a:gd name="T9" fmla="*/ 6550140 h 272"/>
              <a:gd name="T10" fmla="*/ 15706172 w 238"/>
              <a:gd name="T11" fmla="*/ 8250667 h 272"/>
              <a:gd name="T12" fmla="*/ 14733681 w 238"/>
              <a:gd name="T13" fmla="*/ 10077178 h 272"/>
              <a:gd name="T14" fmla="*/ 12938838 w 238"/>
              <a:gd name="T15" fmla="*/ 10077178 h 272"/>
              <a:gd name="T16" fmla="*/ 11817027 w 238"/>
              <a:gd name="T17" fmla="*/ 10392137 h 272"/>
              <a:gd name="T18" fmla="*/ 12190873 w 238"/>
              <a:gd name="T19" fmla="*/ 11210779 h 272"/>
              <a:gd name="T20" fmla="*/ 12938838 w 238"/>
              <a:gd name="T21" fmla="*/ 12722581 h 272"/>
              <a:gd name="T22" fmla="*/ 12190873 w 238"/>
              <a:gd name="T23" fmla="*/ 14234133 h 272"/>
              <a:gd name="T24" fmla="*/ 12190873 w 238"/>
              <a:gd name="T25" fmla="*/ 14800808 h 272"/>
              <a:gd name="T26" fmla="*/ 11517841 w 238"/>
              <a:gd name="T27" fmla="*/ 15619701 h 272"/>
              <a:gd name="T28" fmla="*/ 12190873 w 238"/>
              <a:gd name="T29" fmla="*/ 16249619 h 272"/>
              <a:gd name="T30" fmla="*/ 10396030 w 238"/>
              <a:gd name="T31" fmla="*/ 17131252 h 272"/>
              <a:gd name="T32" fmla="*/ 10769876 w 238"/>
              <a:gd name="T33" fmla="*/ 15619701 h 272"/>
              <a:gd name="T34" fmla="*/ 9423539 w 238"/>
              <a:gd name="T35" fmla="*/ 13604215 h 272"/>
              <a:gd name="T36" fmla="*/ 7329510 w 238"/>
              <a:gd name="T37" fmla="*/ 12722581 h 272"/>
              <a:gd name="T38" fmla="*/ 5833580 w 238"/>
              <a:gd name="T39" fmla="*/ 12407622 h 272"/>
              <a:gd name="T40" fmla="*/ 4936296 w 238"/>
              <a:gd name="T41" fmla="*/ 12722581 h 272"/>
              <a:gd name="T42" fmla="*/ 4562177 w 238"/>
              <a:gd name="T43" fmla="*/ 13289256 h 272"/>
              <a:gd name="T44" fmla="*/ 2019369 w 238"/>
              <a:gd name="T45" fmla="*/ 13289256 h 272"/>
              <a:gd name="T46" fmla="*/ 1047151 w 238"/>
              <a:gd name="T47" fmla="*/ 12407622 h 272"/>
              <a:gd name="T48" fmla="*/ 1346337 w 238"/>
              <a:gd name="T49" fmla="*/ 10392137 h 272"/>
              <a:gd name="T50" fmla="*/ 3814211 w 238"/>
              <a:gd name="T51" fmla="*/ 7369033 h 272"/>
              <a:gd name="T52" fmla="*/ 5833580 w 238"/>
              <a:gd name="T53" fmla="*/ 3527037 h 272"/>
              <a:gd name="T54" fmla="*/ 8002542 w 238"/>
              <a:gd name="T55" fmla="*/ 4156955 h 272"/>
              <a:gd name="T56" fmla="*/ 7329510 w 238"/>
              <a:gd name="T57" fmla="*/ 5353548 h 272"/>
              <a:gd name="T58" fmla="*/ 7329510 w 238"/>
              <a:gd name="T59" fmla="*/ 7054075 h 272"/>
              <a:gd name="T60" fmla="*/ 9423539 w 238"/>
              <a:gd name="T61" fmla="*/ 7998700 h 272"/>
              <a:gd name="T62" fmla="*/ 10769876 w 238"/>
              <a:gd name="T63" fmla="*/ 7054075 h 272"/>
              <a:gd name="T64" fmla="*/ 9797658 w 238"/>
              <a:gd name="T65" fmla="*/ 5353548 h 272"/>
              <a:gd name="T66" fmla="*/ 10396030 w 238"/>
              <a:gd name="T67" fmla="*/ 4156955 h 272"/>
              <a:gd name="T68" fmla="*/ 8376662 w 238"/>
              <a:gd name="T69" fmla="*/ 3527037 h 272"/>
              <a:gd name="T70" fmla="*/ 9124353 w 238"/>
              <a:gd name="T71" fmla="*/ 2456428 h 272"/>
              <a:gd name="T72" fmla="*/ 9124353 w 238"/>
              <a:gd name="T73" fmla="*/ 1511552 h 272"/>
              <a:gd name="T74" fmla="*/ 11817027 w 238"/>
              <a:gd name="T75" fmla="*/ 314959 h 272"/>
              <a:gd name="T76" fmla="*/ 15332053 w 238"/>
              <a:gd name="T77" fmla="*/ 0 h 272"/>
              <a:gd name="T78" fmla="*/ 16753050 w 238"/>
              <a:gd name="T79" fmla="*/ 944626 h 272"/>
              <a:gd name="T80" fmla="*/ 17127169 w 238"/>
              <a:gd name="T81" fmla="*/ 1196593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5" name="Freeform 374"/>
          <p:cNvSpPr>
            <a:spLocks/>
          </p:cNvSpPr>
          <p:nvPr/>
        </p:nvSpPr>
        <p:spPr bwMode="auto">
          <a:xfrm>
            <a:off x="7323499" y="2696106"/>
            <a:ext cx="93289" cy="72813"/>
          </a:xfrm>
          <a:custGeom>
            <a:avLst/>
            <a:gdLst>
              <a:gd name="T0" fmla="*/ 0 w 244"/>
              <a:gd name="T1" fmla="*/ 2526849 h 197"/>
              <a:gd name="T2" fmla="*/ 2276978 w 244"/>
              <a:gd name="T3" fmla="*/ 1263295 h 197"/>
              <a:gd name="T4" fmla="*/ 3344245 w 244"/>
              <a:gd name="T5" fmla="*/ 930904 h 197"/>
              <a:gd name="T6" fmla="*/ 4340556 w 244"/>
              <a:gd name="T7" fmla="*/ 930904 h 197"/>
              <a:gd name="T8" fmla="*/ 5692445 w 244"/>
              <a:gd name="T9" fmla="*/ 930904 h 197"/>
              <a:gd name="T10" fmla="*/ 5692445 w 244"/>
              <a:gd name="T11" fmla="*/ 332392 h 197"/>
              <a:gd name="T12" fmla="*/ 6617534 w 244"/>
              <a:gd name="T13" fmla="*/ 930904 h 197"/>
              <a:gd name="T14" fmla="*/ 7684801 w 244"/>
              <a:gd name="T15" fmla="*/ 930904 h 197"/>
              <a:gd name="T16" fmla="*/ 9036690 w 244"/>
              <a:gd name="T17" fmla="*/ 930904 h 197"/>
              <a:gd name="T18" fmla="*/ 8325268 w 244"/>
              <a:gd name="T19" fmla="*/ 332392 h 197"/>
              <a:gd name="T20" fmla="*/ 9392534 w 244"/>
              <a:gd name="T21" fmla="*/ 332392 h 197"/>
              <a:gd name="T22" fmla="*/ 10033001 w 244"/>
              <a:gd name="T23" fmla="*/ 332392 h 197"/>
              <a:gd name="T24" fmla="*/ 10246401 w 244"/>
              <a:gd name="T25" fmla="*/ 0 h 197"/>
              <a:gd name="T26" fmla="*/ 11313668 w 244"/>
              <a:gd name="T27" fmla="*/ 332392 h 197"/>
              <a:gd name="T28" fmla="*/ 11669512 w 244"/>
              <a:gd name="T29" fmla="*/ 332392 h 197"/>
              <a:gd name="T30" fmla="*/ 12665824 w 244"/>
              <a:gd name="T31" fmla="*/ 1928337 h 197"/>
              <a:gd name="T32" fmla="*/ 13661868 w 244"/>
              <a:gd name="T33" fmla="*/ 1263295 h 197"/>
              <a:gd name="T34" fmla="*/ 14942802 w 244"/>
              <a:gd name="T35" fmla="*/ 2526849 h 197"/>
              <a:gd name="T36" fmla="*/ 14942802 w 244"/>
              <a:gd name="T37" fmla="*/ 3391222 h 197"/>
              <a:gd name="T38" fmla="*/ 14586957 w 244"/>
              <a:gd name="T39" fmla="*/ 4056264 h 197"/>
              <a:gd name="T40" fmla="*/ 14586957 w 244"/>
              <a:gd name="T41" fmla="*/ 4987168 h 197"/>
              <a:gd name="T42" fmla="*/ 15938846 w 244"/>
              <a:gd name="T43" fmla="*/ 4987168 h 197"/>
              <a:gd name="T44" fmla="*/ 16294691 w 244"/>
              <a:gd name="T45" fmla="*/ 5652209 h 197"/>
              <a:gd name="T46" fmla="*/ 17361957 w 244"/>
              <a:gd name="T47" fmla="*/ 6583113 h 197"/>
              <a:gd name="T48" fmla="*/ 17361957 w 244"/>
              <a:gd name="T49" fmla="*/ 7780136 h 197"/>
              <a:gd name="T50" fmla="*/ 16294691 w 244"/>
              <a:gd name="T51" fmla="*/ 9375823 h 197"/>
              <a:gd name="T52" fmla="*/ 15938846 w 244"/>
              <a:gd name="T53" fmla="*/ 8711040 h 197"/>
              <a:gd name="T54" fmla="*/ 15654224 w 244"/>
              <a:gd name="T55" fmla="*/ 9375823 h 197"/>
              <a:gd name="T56" fmla="*/ 14942802 w 244"/>
              <a:gd name="T57" fmla="*/ 9708473 h 197"/>
              <a:gd name="T58" fmla="*/ 14586957 w 244"/>
              <a:gd name="T59" fmla="*/ 10639377 h 197"/>
              <a:gd name="T60" fmla="*/ 14586957 w 244"/>
              <a:gd name="T61" fmla="*/ 11503750 h 197"/>
              <a:gd name="T62" fmla="*/ 15654224 w 244"/>
              <a:gd name="T63" fmla="*/ 12102262 h 197"/>
              <a:gd name="T64" fmla="*/ 14942802 w 244"/>
              <a:gd name="T65" fmla="*/ 13099695 h 197"/>
              <a:gd name="T66" fmla="*/ 14942802 w 244"/>
              <a:gd name="T67" fmla="*/ 12767304 h 197"/>
              <a:gd name="T68" fmla="*/ 13661868 w 244"/>
              <a:gd name="T69" fmla="*/ 13099695 h 197"/>
              <a:gd name="T70" fmla="*/ 13377246 w 244"/>
              <a:gd name="T71" fmla="*/ 12767304 h 197"/>
              <a:gd name="T72" fmla="*/ 12665824 w 244"/>
              <a:gd name="T73" fmla="*/ 11836400 h 197"/>
              <a:gd name="T74" fmla="*/ 11669512 w 244"/>
              <a:gd name="T75" fmla="*/ 11503750 h 197"/>
              <a:gd name="T76" fmla="*/ 10958090 w 244"/>
              <a:gd name="T77" fmla="*/ 11503750 h 197"/>
              <a:gd name="T78" fmla="*/ 10958090 w 244"/>
              <a:gd name="T79" fmla="*/ 10639377 h 197"/>
              <a:gd name="T80" fmla="*/ 10246401 w 244"/>
              <a:gd name="T81" fmla="*/ 9974335 h 197"/>
              <a:gd name="T82" fmla="*/ 10958090 w 244"/>
              <a:gd name="T83" fmla="*/ 9375823 h 197"/>
              <a:gd name="T84" fmla="*/ 10246401 w 244"/>
              <a:gd name="T85" fmla="*/ 9375823 h 197"/>
              <a:gd name="T86" fmla="*/ 10033001 w 244"/>
              <a:gd name="T87" fmla="*/ 9974335 h 197"/>
              <a:gd name="T88" fmla="*/ 9036690 w 244"/>
              <a:gd name="T89" fmla="*/ 9974335 h 197"/>
              <a:gd name="T90" fmla="*/ 7969423 w 244"/>
              <a:gd name="T91" fmla="*/ 10639377 h 197"/>
              <a:gd name="T92" fmla="*/ 7684801 w 244"/>
              <a:gd name="T93" fmla="*/ 9974335 h 197"/>
              <a:gd name="T94" fmla="*/ 7684801 w 244"/>
              <a:gd name="T95" fmla="*/ 9708473 h 197"/>
              <a:gd name="T96" fmla="*/ 7684801 w 244"/>
              <a:gd name="T97" fmla="*/ 9375823 h 197"/>
              <a:gd name="T98" fmla="*/ 7969423 w 244"/>
              <a:gd name="T99" fmla="*/ 8378390 h 197"/>
              <a:gd name="T100" fmla="*/ 6973379 w 244"/>
              <a:gd name="T101" fmla="*/ 7780136 h 197"/>
              <a:gd name="T102" fmla="*/ 5977067 w 244"/>
              <a:gd name="T103" fmla="*/ 7447486 h 197"/>
              <a:gd name="T104" fmla="*/ 5407823 w 244"/>
              <a:gd name="T105" fmla="*/ 7447486 h 197"/>
              <a:gd name="T106" fmla="*/ 5407823 w 244"/>
              <a:gd name="T107" fmla="*/ 6583113 h 197"/>
              <a:gd name="T108" fmla="*/ 4340556 w 244"/>
              <a:gd name="T109" fmla="*/ 7115094 h 197"/>
              <a:gd name="T110" fmla="*/ 3700089 w 244"/>
              <a:gd name="T111" fmla="*/ 6583113 h 197"/>
              <a:gd name="T112" fmla="*/ 3344245 w 244"/>
              <a:gd name="T113" fmla="*/ 4987168 h 197"/>
              <a:gd name="T114" fmla="*/ 2988667 w 244"/>
              <a:gd name="T115" fmla="*/ 4388656 h 197"/>
              <a:gd name="T116" fmla="*/ 1992356 w 244"/>
              <a:gd name="T117" fmla="*/ 5319559 h 197"/>
              <a:gd name="T118" fmla="*/ 1423111 w 244"/>
              <a:gd name="T119" fmla="*/ 4987168 h 197"/>
              <a:gd name="T120" fmla="*/ 711689 w 244"/>
              <a:gd name="T121" fmla="*/ 4056264 h 197"/>
              <a:gd name="T122" fmla="*/ 0 w 244"/>
              <a:gd name="T123" fmla="*/ 2526849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6" name="Freeform 375"/>
          <p:cNvSpPr>
            <a:spLocks/>
          </p:cNvSpPr>
          <p:nvPr/>
        </p:nvSpPr>
        <p:spPr bwMode="auto">
          <a:xfrm>
            <a:off x="7471401" y="2987357"/>
            <a:ext cx="25030" cy="47782"/>
          </a:xfrm>
          <a:custGeom>
            <a:avLst/>
            <a:gdLst>
              <a:gd name="T0" fmla="*/ 3640506 w 66"/>
              <a:gd name="T1" fmla="*/ 0 h 136"/>
              <a:gd name="T2" fmla="*/ 3920443 w 66"/>
              <a:gd name="T3" fmla="*/ 300523 h 136"/>
              <a:gd name="T4" fmla="*/ 3920443 w 66"/>
              <a:gd name="T5" fmla="*/ 1141547 h 136"/>
              <a:gd name="T6" fmla="*/ 3920443 w 66"/>
              <a:gd name="T7" fmla="*/ 2042872 h 136"/>
              <a:gd name="T8" fmla="*/ 3920443 w 66"/>
              <a:gd name="T9" fmla="*/ 2283339 h 136"/>
              <a:gd name="T10" fmla="*/ 4620551 w 66"/>
              <a:gd name="T11" fmla="*/ 3064308 h 136"/>
              <a:gd name="T12" fmla="*/ 3920443 w 66"/>
              <a:gd name="T13" fmla="*/ 4506378 h 136"/>
              <a:gd name="T14" fmla="*/ 3640506 w 66"/>
              <a:gd name="T15" fmla="*/ 5407703 h 136"/>
              <a:gd name="T16" fmla="*/ 3640506 w 66"/>
              <a:gd name="T17" fmla="*/ 7330463 h 136"/>
              <a:gd name="T18" fmla="*/ 3290453 w 66"/>
              <a:gd name="T19" fmla="*/ 8171732 h 136"/>
              <a:gd name="T20" fmla="*/ 2240291 w 66"/>
              <a:gd name="T21" fmla="*/ 8171732 h 136"/>
              <a:gd name="T22" fmla="*/ 2240291 w 66"/>
              <a:gd name="T23" fmla="*/ 7871209 h 136"/>
              <a:gd name="T24" fmla="*/ 1260246 w 66"/>
              <a:gd name="T25" fmla="*/ 7871209 h 136"/>
              <a:gd name="T26" fmla="*/ 910193 w 66"/>
              <a:gd name="T27" fmla="*/ 7330463 h 136"/>
              <a:gd name="T28" fmla="*/ 1260246 w 66"/>
              <a:gd name="T29" fmla="*/ 7030185 h 136"/>
              <a:gd name="T30" fmla="*/ 1260246 w 66"/>
              <a:gd name="T31" fmla="*/ 6429139 h 136"/>
              <a:gd name="T32" fmla="*/ 350054 w 66"/>
              <a:gd name="T33" fmla="*/ 6429139 h 136"/>
              <a:gd name="T34" fmla="*/ 910193 w 66"/>
              <a:gd name="T35" fmla="*/ 5948448 h 136"/>
              <a:gd name="T36" fmla="*/ 910193 w 66"/>
              <a:gd name="T37" fmla="*/ 5407703 h 136"/>
              <a:gd name="T38" fmla="*/ 350054 w 66"/>
              <a:gd name="T39" fmla="*/ 5948448 h 136"/>
              <a:gd name="T40" fmla="*/ 0 w 66"/>
              <a:gd name="T41" fmla="*/ 5407703 h 136"/>
              <a:gd name="T42" fmla="*/ 350054 w 66"/>
              <a:gd name="T43" fmla="*/ 5407703 h 136"/>
              <a:gd name="T44" fmla="*/ 910193 w 66"/>
              <a:gd name="T45" fmla="*/ 5107425 h 136"/>
              <a:gd name="T46" fmla="*/ 350054 w 66"/>
              <a:gd name="T47" fmla="*/ 4506378 h 136"/>
              <a:gd name="T48" fmla="*/ 0 w 66"/>
              <a:gd name="T49" fmla="*/ 4206100 h 136"/>
              <a:gd name="T50" fmla="*/ 0 w 66"/>
              <a:gd name="T51" fmla="*/ 3965632 h 136"/>
              <a:gd name="T52" fmla="*/ 350054 w 66"/>
              <a:gd name="T53" fmla="*/ 3965632 h 136"/>
              <a:gd name="T54" fmla="*/ 0 w 66"/>
              <a:gd name="T55" fmla="*/ 3064308 h 136"/>
              <a:gd name="T56" fmla="*/ 350054 w 66"/>
              <a:gd name="T57" fmla="*/ 2583618 h 136"/>
              <a:gd name="T58" fmla="*/ 1610300 w 66"/>
              <a:gd name="T59" fmla="*/ 2042872 h 136"/>
              <a:gd name="T60" fmla="*/ 2240291 w 66"/>
              <a:gd name="T61" fmla="*/ 2042872 h 136"/>
              <a:gd name="T62" fmla="*/ 2240291 w 66"/>
              <a:gd name="T63" fmla="*/ 1442070 h 136"/>
              <a:gd name="T64" fmla="*/ 2590345 w 66"/>
              <a:gd name="T65" fmla="*/ 1442070 h 136"/>
              <a:gd name="T66" fmla="*/ 3290453 w 66"/>
              <a:gd name="T67" fmla="*/ 1442070 h 136"/>
              <a:gd name="T68" fmla="*/ 3640506 w 66"/>
              <a:gd name="T69" fmla="*/ 1442070 h 136"/>
              <a:gd name="T70" fmla="*/ 3290453 w 66"/>
              <a:gd name="T71" fmla="*/ 600801 h 136"/>
              <a:gd name="T72" fmla="*/ 3640506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7" name="Freeform 376"/>
          <p:cNvSpPr>
            <a:spLocks/>
          </p:cNvSpPr>
          <p:nvPr/>
        </p:nvSpPr>
        <p:spPr bwMode="auto">
          <a:xfrm>
            <a:off x="7146018" y="2709758"/>
            <a:ext cx="318557" cy="298078"/>
          </a:xfrm>
          <a:custGeom>
            <a:avLst/>
            <a:gdLst>
              <a:gd name="T0" fmla="*/ 15713938 w 824"/>
              <a:gd name="T1" fmla="*/ 40137683 h 818"/>
              <a:gd name="T2" fmla="*/ 16077522 w 824"/>
              <a:gd name="T3" fmla="*/ 36841307 h 818"/>
              <a:gd name="T4" fmla="*/ 18041899 w 824"/>
              <a:gd name="T5" fmla="*/ 36841307 h 818"/>
              <a:gd name="T6" fmla="*/ 16077522 w 824"/>
              <a:gd name="T7" fmla="*/ 33868315 h 818"/>
              <a:gd name="T8" fmla="*/ 16077522 w 824"/>
              <a:gd name="T9" fmla="*/ 29925681 h 818"/>
              <a:gd name="T10" fmla="*/ 12003658 w 824"/>
              <a:gd name="T11" fmla="*/ 26629305 h 818"/>
              <a:gd name="T12" fmla="*/ 10621338 w 824"/>
              <a:gd name="T13" fmla="*/ 24431722 h 818"/>
              <a:gd name="T14" fmla="*/ 8875435 w 824"/>
              <a:gd name="T15" fmla="*/ 22686671 h 818"/>
              <a:gd name="T16" fmla="*/ 4073864 w 824"/>
              <a:gd name="T17" fmla="*/ 21135346 h 818"/>
              <a:gd name="T18" fmla="*/ 727437 w 824"/>
              <a:gd name="T19" fmla="*/ 19648850 h 818"/>
              <a:gd name="T20" fmla="*/ 1745903 w 824"/>
              <a:gd name="T21" fmla="*/ 18420654 h 818"/>
              <a:gd name="T22" fmla="*/ 1382319 w 824"/>
              <a:gd name="T23" fmla="*/ 17192712 h 818"/>
              <a:gd name="T24" fmla="*/ 363853 w 824"/>
              <a:gd name="T25" fmla="*/ 16287899 h 818"/>
              <a:gd name="T26" fmla="*/ 3710280 w 824"/>
              <a:gd name="T27" fmla="*/ 16029345 h 818"/>
              <a:gd name="T28" fmla="*/ 6183621 w 824"/>
              <a:gd name="T29" fmla="*/ 14478020 h 818"/>
              <a:gd name="T30" fmla="*/ 9530048 w 824"/>
              <a:gd name="T31" fmla="*/ 16287899 h 818"/>
              <a:gd name="T32" fmla="*/ 13313153 w 824"/>
              <a:gd name="T33" fmla="*/ 15447661 h 818"/>
              <a:gd name="T34" fmla="*/ 14695472 w 824"/>
              <a:gd name="T35" fmla="*/ 15124278 h 818"/>
              <a:gd name="T36" fmla="*/ 14331619 w 824"/>
              <a:gd name="T37" fmla="*/ 12021882 h 818"/>
              <a:gd name="T38" fmla="*/ 16077522 w 824"/>
              <a:gd name="T39" fmla="*/ 9048889 h 818"/>
              <a:gd name="T40" fmla="*/ 19423949 w 824"/>
              <a:gd name="T41" fmla="*/ 11181644 h 818"/>
              <a:gd name="T42" fmla="*/ 22479617 w 824"/>
              <a:gd name="T43" fmla="*/ 10276831 h 818"/>
              <a:gd name="T44" fmla="*/ 25826043 w 824"/>
              <a:gd name="T45" fmla="*/ 7885268 h 818"/>
              <a:gd name="T46" fmla="*/ 29027091 w 824"/>
              <a:gd name="T47" fmla="*/ 3619505 h 818"/>
              <a:gd name="T48" fmla="*/ 33391984 w 824"/>
              <a:gd name="T49" fmla="*/ 517108 h 818"/>
              <a:gd name="T50" fmla="*/ 35428916 w 824"/>
              <a:gd name="T51" fmla="*/ 2714692 h 818"/>
              <a:gd name="T52" fmla="*/ 37829701 w 824"/>
              <a:gd name="T53" fmla="*/ 4459743 h 818"/>
              <a:gd name="T54" fmla="*/ 40521515 w 824"/>
              <a:gd name="T55" fmla="*/ 5106001 h 818"/>
              <a:gd name="T56" fmla="*/ 41248953 w 824"/>
              <a:gd name="T57" fmla="*/ 7239010 h 818"/>
              <a:gd name="T58" fmla="*/ 43867942 w 824"/>
              <a:gd name="T59" fmla="*/ 6657326 h 818"/>
              <a:gd name="T60" fmla="*/ 44595380 w 824"/>
              <a:gd name="T61" fmla="*/ 8725506 h 818"/>
              <a:gd name="T62" fmla="*/ 47359749 w 824"/>
              <a:gd name="T63" fmla="*/ 10276831 h 818"/>
              <a:gd name="T64" fmla="*/ 51142854 w 824"/>
              <a:gd name="T65" fmla="*/ 10276831 h 818"/>
              <a:gd name="T66" fmla="*/ 54125427 w 824"/>
              <a:gd name="T67" fmla="*/ 12021882 h 818"/>
              <a:gd name="T68" fmla="*/ 56599037 w 824"/>
              <a:gd name="T69" fmla="*/ 12345011 h 818"/>
              <a:gd name="T70" fmla="*/ 59945464 w 824"/>
              <a:gd name="T71" fmla="*/ 13896336 h 818"/>
              <a:gd name="T72" fmla="*/ 56962621 w 824"/>
              <a:gd name="T73" fmla="*/ 18420654 h 818"/>
              <a:gd name="T74" fmla="*/ 56599037 w 824"/>
              <a:gd name="T75" fmla="*/ 22363288 h 818"/>
              <a:gd name="T76" fmla="*/ 54125427 w 824"/>
              <a:gd name="T77" fmla="*/ 22686671 h 818"/>
              <a:gd name="T78" fmla="*/ 53470815 w 824"/>
              <a:gd name="T79" fmla="*/ 23914613 h 818"/>
              <a:gd name="T80" fmla="*/ 51797466 w 824"/>
              <a:gd name="T81" fmla="*/ 26887860 h 818"/>
              <a:gd name="T82" fmla="*/ 49396681 w 824"/>
              <a:gd name="T83" fmla="*/ 30830494 h 818"/>
              <a:gd name="T84" fmla="*/ 54125427 w 824"/>
              <a:gd name="T85" fmla="*/ 31153623 h 818"/>
              <a:gd name="T86" fmla="*/ 54125427 w 824"/>
              <a:gd name="T87" fmla="*/ 34773128 h 818"/>
              <a:gd name="T88" fmla="*/ 53106961 w 824"/>
              <a:gd name="T89" fmla="*/ 36195049 h 818"/>
              <a:gd name="T90" fmla="*/ 54489281 w 824"/>
              <a:gd name="T91" fmla="*/ 39297445 h 818"/>
              <a:gd name="T92" fmla="*/ 55507747 w 824"/>
              <a:gd name="T93" fmla="*/ 42335267 h 818"/>
              <a:gd name="T94" fmla="*/ 55871600 w 824"/>
              <a:gd name="T95" fmla="*/ 44726830 h 818"/>
              <a:gd name="T96" fmla="*/ 51142854 w 824"/>
              <a:gd name="T97" fmla="*/ 48346335 h 818"/>
              <a:gd name="T98" fmla="*/ 47068720 w 824"/>
              <a:gd name="T99" fmla="*/ 48604889 h 818"/>
              <a:gd name="T100" fmla="*/ 43649738 w 824"/>
              <a:gd name="T101" fmla="*/ 47506097 h 818"/>
              <a:gd name="T102" fmla="*/ 38193285 w 824"/>
              <a:gd name="T103" fmla="*/ 47506097 h 818"/>
              <a:gd name="T104" fmla="*/ 35719944 w 824"/>
              <a:gd name="T105" fmla="*/ 51707285 h 818"/>
              <a:gd name="T106" fmla="*/ 33100955 w 824"/>
              <a:gd name="T107" fmla="*/ 52870652 h 818"/>
              <a:gd name="T108" fmla="*/ 30627345 w 824"/>
              <a:gd name="T109" fmla="*/ 52547523 h 818"/>
              <a:gd name="T110" fmla="*/ 28299384 w 824"/>
              <a:gd name="T111" fmla="*/ 51707285 h 818"/>
              <a:gd name="T112" fmla="*/ 24952957 w 824"/>
              <a:gd name="T113" fmla="*/ 51448731 h 818"/>
              <a:gd name="T114" fmla="*/ 21170122 w 824"/>
              <a:gd name="T115" fmla="*/ 51448731 h 818"/>
              <a:gd name="T116" fmla="*/ 19133190 w 824"/>
              <a:gd name="T117" fmla="*/ 50479089 h 818"/>
              <a:gd name="T118" fmla="*/ 15350085 w 824"/>
              <a:gd name="T119" fmla="*/ 49251147 h 818"/>
              <a:gd name="T120" fmla="*/ 15350085 w 824"/>
              <a:gd name="T121" fmla="*/ 47829226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8" name="Freeform 377"/>
          <p:cNvSpPr>
            <a:spLocks/>
          </p:cNvSpPr>
          <p:nvPr/>
        </p:nvSpPr>
        <p:spPr bwMode="auto">
          <a:xfrm>
            <a:off x="7464575" y="2443533"/>
            <a:ext cx="56886" cy="50059"/>
          </a:xfrm>
          <a:custGeom>
            <a:avLst/>
            <a:gdLst>
              <a:gd name="T0" fmla="*/ 0 w 151"/>
              <a:gd name="T1" fmla="*/ 6871556 h 141"/>
              <a:gd name="T2" fmla="*/ 690711 w 151"/>
              <a:gd name="T3" fmla="*/ 5214971 h 141"/>
              <a:gd name="T4" fmla="*/ 1312562 w 151"/>
              <a:gd name="T5" fmla="*/ 4601431 h 141"/>
              <a:gd name="T6" fmla="*/ 2210382 w 151"/>
              <a:gd name="T7" fmla="*/ 4908325 h 141"/>
              <a:gd name="T8" fmla="*/ 2901356 w 151"/>
              <a:gd name="T9" fmla="*/ 4601431 h 141"/>
              <a:gd name="T10" fmla="*/ 4904630 w 151"/>
              <a:gd name="T11" fmla="*/ 4601431 h 141"/>
              <a:gd name="T12" fmla="*/ 5180862 w 151"/>
              <a:gd name="T13" fmla="*/ 3742424 h 141"/>
              <a:gd name="T14" fmla="*/ 7115012 w 151"/>
              <a:gd name="T15" fmla="*/ 1165653 h 141"/>
              <a:gd name="T16" fmla="*/ 9049162 w 151"/>
              <a:gd name="T17" fmla="*/ 613541 h 141"/>
              <a:gd name="T18" fmla="*/ 9394780 w 151"/>
              <a:gd name="T19" fmla="*/ 859006 h 141"/>
              <a:gd name="T20" fmla="*/ 10085492 w 151"/>
              <a:gd name="T21" fmla="*/ 0 h 141"/>
              <a:gd name="T22" fmla="*/ 10430847 w 151"/>
              <a:gd name="T23" fmla="*/ 0 h 141"/>
              <a:gd name="T24" fmla="*/ 9394780 w 151"/>
              <a:gd name="T25" fmla="*/ 1779193 h 141"/>
              <a:gd name="T26" fmla="*/ 10085492 w 151"/>
              <a:gd name="T27" fmla="*/ 2086088 h 141"/>
              <a:gd name="T28" fmla="*/ 10085492 w 151"/>
              <a:gd name="T29" fmla="*/ 3742424 h 141"/>
              <a:gd name="T30" fmla="*/ 9394780 w 151"/>
              <a:gd name="T31" fmla="*/ 4049318 h 141"/>
              <a:gd name="T32" fmla="*/ 9049162 w 151"/>
              <a:gd name="T33" fmla="*/ 5214971 h 141"/>
              <a:gd name="T34" fmla="*/ 5871573 w 151"/>
              <a:gd name="T35" fmla="*/ 5767084 h 141"/>
              <a:gd name="T36" fmla="*/ 4904630 w 151"/>
              <a:gd name="T37" fmla="*/ 5214971 h 141"/>
              <a:gd name="T38" fmla="*/ 3868300 w 151"/>
              <a:gd name="T39" fmla="*/ 5214971 h 141"/>
              <a:gd name="T40" fmla="*/ 3522944 w 151"/>
              <a:gd name="T41" fmla="*/ 5214971 h 141"/>
              <a:gd name="T42" fmla="*/ 2556000 w 151"/>
              <a:gd name="T43" fmla="*/ 5767084 h 141"/>
              <a:gd name="T44" fmla="*/ 2556000 w 151"/>
              <a:gd name="T45" fmla="*/ 6871556 h 141"/>
              <a:gd name="T46" fmla="*/ 2210382 w 151"/>
              <a:gd name="T47" fmla="*/ 7730562 h 141"/>
              <a:gd name="T48" fmla="*/ 1312562 w 151"/>
              <a:gd name="T49" fmla="*/ 8037209 h 141"/>
              <a:gd name="T50" fmla="*/ 1312562 w 151"/>
              <a:gd name="T51" fmla="*/ 8650749 h 141"/>
              <a:gd name="T52" fmla="*/ 690711 w 151"/>
              <a:gd name="T53" fmla="*/ 7730562 h 141"/>
              <a:gd name="T54" fmla="*/ 0 w 151"/>
              <a:gd name="T55" fmla="*/ 6871556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9" name="Freeform 378"/>
          <p:cNvSpPr>
            <a:spLocks/>
          </p:cNvSpPr>
          <p:nvPr/>
        </p:nvSpPr>
        <p:spPr bwMode="auto">
          <a:xfrm>
            <a:off x="7535112" y="2518623"/>
            <a:ext cx="31856" cy="43231"/>
          </a:xfrm>
          <a:custGeom>
            <a:avLst/>
            <a:gdLst>
              <a:gd name="T0" fmla="*/ 4200260 w 84"/>
              <a:gd name="T1" fmla="*/ 7842640 h 116"/>
              <a:gd name="T2" fmla="*/ 3570287 w 84"/>
              <a:gd name="T3" fmla="*/ 7572222 h 116"/>
              <a:gd name="T4" fmla="*/ 3220244 w 84"/>
              <a:gd name="T5" fmla="*/ 6220132 h 116"/>
              <a:gd name="T6" fmla="*/ 2240227 w 84"/>
              <a:gd name="T7" fmla="*/ 6220132 h 116"/>
              <a:gd name="T8" fmla="*/ 980017 w 84"/>
              <a:gd name="T9" fmla="*/ 6220132 h 116"/>
              <a:gd name="T10" fmla="*/ 279929 w 84"/>
              <a:gd name="T11" fmla="*/ 4732574 h 116"/>
              <a:gd name="T12" fmla="*/ 0 w 84"/>
              <a:gd name="T13" fmla="*/ 2434021 h 116"/>
              <a:gd name="T14" fmla="*/ 980017 w 84"/>
              <a:gd name="T15" fmla="*/ 2434021 h 116"/>
              <a:gd name="T16" fmla="*/ 2240227 w 84"/>
              <a:gd name="T17" fmla="*/ 946463 h 116"/>
              <a:gd name="T18" fmla="*/ 2520156 w 84"/>
              <a:gd name="T19" fmla="*/ 2434021 h 116"/>
              <a:gd name="T20" fmla="*/ 4200260 w 84"/>
              <a:gd name="T21" fmla="*/ 3110066 h 116"/>
              <a:gd name="T22" fmla="*/ 4200260 w 84"/>
              <a:gd name="T23" fmla="*/ 2163603 h 116"/>
              <a:gd name="T24" fmla="*/ 4550304 w 84"/>
              <a:gd name="T25" fmla="*/ 270418 h 116"/>
              <a:gd name="T26" fmla="*/ 4900348 w 84"/>
              <a:gd name="T27" fmla="*/ 0 h 116"/>
              <a:gd name="T28" fmla="*/ 5880365 w 84"/>
              <a:gd name="T29" fmla="*/ 270418 h 116"/>
              <a:gd name="T30" fmla="*/ 5880365 w 84"/>
              <a:gd name="T31" fmla="*/ 2163603 h 116"/>
              <a:gd name="T32" fmla="*/ 5880365 w 84"/>
              <a:gd name="T33" fmla="*/ 3448089 h 116"/>
              <a:gd name="T34" fmla="*/ 5600435 w 84"/>
              <a:gd name="T35" fmla="*/ 3448089 h 116"/>
              <a:gd name="T36" fmla="*/ 4550304 w 84"/>
              <a:gd name="T37" fmla="*/ 4732574 h 116"/>
              <a:gd name="T38" fmla="*/ 5880365 w 84"/>
              <a:gd name="T39" fmla="*/ 5679037 h 116"/>
              <a:gd name="T40" fmla="*/ 5600435 w 84"/>
              <a:gd name="T41" fmla="*/ 6220132 h 116"/>
              <a:gd name="T42" fmla="*/ 4550304 w 84"/>
              <a:gd name="T43" fmla="*/ 7572222 h 116"/>
              <a:gd name="T44" fmla="*/ 4200260 w 84"/>
              <a:gd name="T45" fmla="*/ 7842640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0" name="Freeform 379"/>
          <p:cNvSpPr>
            <a:spLocks/>
          </p:cNvSpPr>
          <p:nvPr/>
        </p:nvSpPr>
        <p:spPr bwMode="auto">
          <a:xfrm>
            <a:off x="7460022" y="2477665"/>
            <a:ext cx="68263" cy="86466"/>
          </a:xfrm>
          <a:custGeom>
            <a:avLst/>
            <a:gdLst>
              <a:gd name="T0" fmla="*/ 6805263 w 177"/>
              <a:gd name="T1" fmla="*/ 14887127 h 234"/>
              <a:gd name="T2" fmla="*/ 2968356 w 177"/>
              <a:gd name="T3" fmla="*/ 15551733 h 234"/>
              <a:gd name="T4" fmla="*/ 2389053 w 177"/>
              <a:gd name="T5" fmla="*/ 15551733 h 234"/>
              <a:gd name="T6" fmla="*/ 2389053 w 177"/>
              <a:gd name="T7" fmla="*/ 13956730 h 234"/>
              <a:gd name="T8" fmla="*/ 2389053 w 177"/>
              <a:gd name="T9" fmla="*/ 11829887 h 234"/>
              <a:gd name="T10" fmla="*/ 2027157 w 177"/>
              <a:gd name="T11" fmla="*/ 11829887 h 234"/>
              <a:gd name="T12" fmla="*/ 1013578 w 177"/>
              <a:gd name="T13" fmla="*/ 10899490 h 234"/>
              <a:gd name="T14" fmla="*/ 651682 w 177"/>
              <a:gd name="T15" fmla="*/ 11497584 h 234"/>
              <a:gd name="T16" fmla="*/ 0 w 177"/>
              <a:gd name="T17" fmla="*/ 10899490 h 234"/>
              <a:gd name="T18" fmla="*/ 0 w 177"/>
              <a:gd name="T19" fmla="*/ 9570278 h 234"/>
              <a:gd name="T20" fmla="*/ 1013578 w 177"/>
              <a:gd name="T21" fmla="*/ 8772647 h 234"/>
              <a:gd name="T22" fmla="*/ 1013578 w 177"/>
              <a:gd name="T23" fmla="*/ 8440344 h 234"/>
              <a:gd name="T24" fmla="*/ 0 w 177"/>
              <a:gd name="T25" fmla="*/ 6180735 h 234"/>
              <a:gd name="T26" fmla="*/ 0 w 177"/>
              <a:gd name="T27" fmla="*/ 5250337 h 234"/>
              <a:gd name="T28" fmla="*/ 651682 w 177"/>
              <a:gd name="T29" fmla="*/ 3721846 h 234"/>
              <a:gd name="T30" fmla="*/ 1013578 w 177"/>
              <a:gd name="T31" fmla="*/ 3721846 h 234"/>
              <a:gd name="T32" fmla="*/ 2027157 w 177"/>
              <a:gd name="T33" fmla="*/ 4054149 h 234"/>
              <a:gd name="T34" fmla="*/ 2968356 w 177"/>
              <a:gd name="T35" fmla="*/ 4386452 h 234"/>
              <a:gd name="T36" fmla="*/ 3692148 w 177"/>
              <a:gd name="T37" fmla="*/ 2126843 h 234"/>
              <a:gd name="T38" fmla="*/ 4343831 w 177"/>
              <a:gd name="T39" fmla="*/ 2126843 h 234"/>
              <a:gd name="T40" fmla="*/ 4705727 w 177"/>
              <a:gd name="T41" fmla="*/ 3721846 h 234"/>
              <a:gd name="T42" fmla="*/ 5791684 w 177"/>
              <a:gd name="T43" fmla="*/ 3721846 h 234"/>
              <a:gd name="T44" fmla="*/ 5791684 w 177"/>
              <a:gd name="T45" fmla="*/ 1196188 h 234"/>
              <a:gd name="T46" fmla="*/ 5791684 w 177"/>
              <a:gd name="T47" fmla="*/ 664606 h 234"/>
              <a:gd name="T48" fmla="*/ 8108627 w 177"/>
              <a:gd name="T49" fmla="*/ 0 h 234"/>
              <a:gd name="T50" fmla="*/ 10135515 w 177"/>
              <a:gd name="T51" fmla="*/ 664606 h 234"/>
              <a:gd name="T52" fmla="*/ 10135515 w 177"/>
              <a:gd name="T53" fmla="*/ 2126843 h 234"/>
              <a:gd name="T54" fmla="*/ 10497680 w 177"/>
              <a:gd name="T55" fmla="*/ 3721846 h 234"/>
              <a:gd name="T56" fmla="*/ 12814354 w 177"/>
              <a:gd name="T57" fmla="*/ 3721846 h 234"/>
              <a:gd name="T58" fmla="*/ 12814354 w 177"/>
              <a:gd name="T59" fmla="*/ 4386452 h 234"/>
              <a:gd name="T60" fmla="*/ 12452458 w 177"/>
              <a:gd name="T61" fmla="*/ 6180735 h 234"/>
              <a:gd name="T62" fmla="*/ 11221742 w 177"/>
              <a:gd name="T63" fmla="*/ 6513038 h 234"/>
              <a:gd name="T64" fmla="*/ 11221742 w 177"/>
              <a:gd name="T65" fmla="*/ 5848431 h 234"/>
              <a:gd name="T66" fmla="*/ 10135515 w 177"/>
              <a:gd name="T67" fmla="*/ 6180735 h 234"/>
              <a:gd name="T68" fmla="*/ 9484102 w 177"/>
              <a:gd name="T69" fmla="*/ 6513038 h 234"/>
              <a:gd name="T70" fmla="*/ 10135515 w 177"/>
              <a:gd name="T71" fmla="*/ 7443693 h 234"/>
              <a:gd name="T72" fmla="*/ 9484102 w 177"/>
              <a:gd name="T73" fmla="*/ 8772647 h 234"/>
              <a:gd name="T74" fmla="*/ 9122206 w 177"/>
              <a:gd name="T75" fmla="*/ 9304487 h 234"/>
              <a:gd name="T76" fmla="*/ 8760040 w 177"/>
              <a:gd name="T77" fmla="*/ 10234884 h 234"/>
              <a:gd name="T78" fmla="*/ 7746462 w 177"/>
              <a:gd name="T79" fmla="*/ 10234884 h 234"/>
              <a:gd name="T80" fmla="*/ 7746462 w 177"/>
              <a:gd name="T81" fmla="*/ 10899490 h 234"/>
              <a:gd name="T82" fmla="*/ 7167428 w 177"/>
              <a:gd name="T83" fmla="*/ 10899490 h 234"/>
              <a:gd name="T84" fmla="*/ 6805263 w 177"/>
              <a:gd name="T85" fmla="*/ 11829887 h 234"/>
              <a:gd name="T86" fmla="*/ 6805263 w 177"/>
              <a:gd name="T87" fmla="*/ 12760284 h 234"/>
              <a:gd name="T88" fmla="*/ 6805263 w 177"/>
              <a:gd name="T89" fmla="*/ 13624427 h 234"/>
              <a:gd name="T90" fmla="*/ 6081470 w 177"/>
              <a:gd name="T91" fmla="*/ 14621336 h 234"/>
              <a:gd name="T92" fmla="*/ 6805263 w 177"/>
              <a:gd name="T93" fmla="*/ 14887127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1" name="Freeform 380"/>
          <p:cNvSpPr>
            <a:spLocks/>
          </p:cNvSpPr>
          <p:nvPr/>
        </p:nvSpPr>
        <p:spPr bwMode="auto">
          <a:xfrm>
            <a:off x="7601101" y="2595989"/>
            <a:ext cx="9102" cy="11377"/>
          </a:xfrm>
          <a:custGeom>
            <a:avLst/>
            <a:gdLst>
              <a:gd name="T0" fmla="*/ 1680104 w 24"/>
              <a:gd name="T1" fmla="*/ 2172275 h 29"/>
              <a:gd name="T2" fmla="*/ 1400175 w 24"/>
              <a:gd name="T3" fmla="*/ 1797867 h 29"/>
              <a:gd name="T4" fmla="*/ 700088 w 24"/>
              <a:gd name="T5" fmla="*/ 1797867 h 29"/>
              <a:gd name="T6" fmla="*/ 350044 w 24"/>
              <a:gd name="T7" fmla="*/ 1797867 h 29"/>
              <a:gd name="T8" fmla="*/ 0 w 24"/>
              <a:gd name="T9" fmla="*/ 1048779 h 29"/>
              <a:gd name="T10" fmla="*/ 0 w 24"/>
              <a:gd name="T11" fmla="*/ 0 h 29"/>
              <a:gd name="T12" fmla="*/ 1400175 w 24"/>
              <a:gd name="T13" fmla="*/ 1048779 h 29"/>
              <a:gd name="T14" fmla="*/ 1680104 w 24"/>
              <a:gd name="T15" fmla="*/ 2172275 h 29"/>
              <a:gd name="T16" fmla="*/ 1680104 w 24"/>
              <a:gd name="T17" fmla="*/ 2172275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2" name="Freeform 381"/>
          <p:cNvSpPr>
            <a:spLocks/>
          </p:cNvSpPr>
          <p:nvPr/>
        </p:nvSpPr>
        <p:spPr bwMode="auto">
          <a:xfrm>
            <a:off x="7407689" y="2828078"/>
            <a:ext cx="109221" cy="63710"/>
          </a:xfrm>
          <a:custGeom>
            <a:avLst/>
            <a:gdLst>
              <a:gd name="T0" fmla="*/ 17280858 w 281"/>
              <a:gd name="T1" fmla="*/ 2081114 h 177"/>
              <a:gd name="T2" fmla="*/ 16913146 w 281"/>
              <a:gd name="T3" fmla="*/ 3531640 h 177"/>
              <a:gd name="T4" fmla="*/ 18236748 w 281"/>
              <a:gd name="T5" fmla="*/ 4414613 h 177"/>
              <a:gd name="T6" fmla="*/ 19266397 w 281"/>
              <a:gd name="T7" fmla="*/ 5360620 h 177"/>
              <a:gd name="T8" fmla="*/ 20663488 w 281"/>
              <a:gd name="T9" fmla="*/ 4730032 h 177"/>
              <a:gd name="T10" fmla="*/ 20663488 w 281"/>
              <a:gd name="T11" fmla="*/ 6243593 h 177"/>
              <a:gd name="T12" fmla="*/ 20663488 w 281"/>
              <a:gd name="T13" fmla="*/ 6874180 h 177"/>
              <a:gd name="T14" fmla="*/ 19634110 w 281"/>
              <a:gd name="T15" fmla="*/ 6559012 h 177"/>
              <a:gd name="T16" fmla="*/ 18898685 w 281"/>
              <a:gd name="T17" fmla="*/ 7378700 h 177"/>
              <a:gd name="T18" fmla="*/ 18898685 w 281"/>
              <a:gd name="T19" fmla="*/ 9144646 h 177"/>
              <a:gd name="T20" fmla="*/ 17280858 w 281"/>
              <a:gd name="T21" fmla="*/ 8261673 h 177"/>
              <a:gd name="T22" fmla="*/ 16913146 w 281"/>
              <a:gd name="T23" fmla="*/ 8577092 h 177"/>
              <a:gd name="T24" fmla="*/ 16177721 w 281"/>
              <a:gd name="T25" fmla="*/ 7378700 h 177"/>
              <a:gd name="T26" fmla="*/ 15516056 w 281"/>
              <a:gd name="T27" fmla="*/ 8261673 h 177"/>
              <a:gd name="T28" fmla="*/ 14412918 w 281"/>
              <a:gd name="T29" fmla="*/ 10658206 h 177"/>
              <a:gd name="T30" fmla="*/ 13015828 w 281"/>
              <a:gd name="T31" fmla="*/ 10405820 h 177"/>
              <a:gd name="T32" fmla="*/ 12427379 w 281"/>
              <a:gd name="T33" fmla="*/ 9775233 h 177"/>
              <a:gd name="T34" fmla="*/ 11398001 w 281"/>
              <a:gd name="T35" fmla="*/ 7631086 h 177"/>
              <a:gd name="T36" fmla="*/ 10000911 w 281"/>
              <a:gd name="T37" fmla="*/ 9459814 h 177"/>
              <a:gd name="T38" fmla="*/ 8530061 w 281"/>
              <a:gd name="T39" fmla="*/ 10658206 h 177"/>
              <a:gd name="T40" fmla="*/ 6177081 w 281"/>
              <a:gd name="T41" fmla="*/ 11162726 h 177"/>
              <a:gd name="T42" fmla="*/ 4779720 w 281"/>
              <a:gd name="T43" fmla="*/ 9775233 h 177"/>
              <a:gd name="T44" fmla="*/ 2794452 w 281"/>
              <a:gd name="T45" fmla="*/ 7631086 h 177"/>
              <a:gd name="T46" fmla="*/ 0 w 281"/>
              <a:gd name="T47" fmla="*/ 9459814 h 177"/>
              <a:gd name="T48" fmla="*/ 294224 w 281"/>
              <a:gd name="T49" fmla="*/ 7631086 h 177"/>
              <a:gd name="T50" fmla="*/ 2426740 w 281"/>
              <a:gd name="T51" fmla="*/ 5613005 h 177"/>
              <a:gd name="T52" fmla="*/ 3161893 w 281"/>
              <a:gd name="T53" fmla="*/ 4414613 h 177"/>
              <a:gd name="T54" fmla="*/ 4118054 w 281"/>
              <a:gd name="T55" fmla="*/ 2711952 h 177"/>
              <a:gd name="T56" fmla="*/ 4779720 w 281"/>
              <a:gd name="T57" fmla="*/ 2396533 h 177"/>
              <a:gd name="T58" fmla="*/ 4779720 w 281"/>
              <a:gd name="T59" fmla="*/ 1513560 h 177"/>
              <a:gd name="T60" fmla="*/ 5515144 w 281"/>
              <a:gd name="T61" fmla="*/ 2081114 h 177"/>
              <a:gd name="T62" fmla="*/ 7279947 w 281"/>
              <a:gd name="T63" fmla="*/ 1198141 h 177"/>
              <a:gd name="T64" fmla="*/ 8530061 w 281"/>
              <a:gd name="T65" fmla="*/ 1198141 h 177"/>
              <a:gd name="T66" fmla="*/ 10000911 w 281"/>
              <a:gd name="T67" fmla="*/ 567554 h 177"/>
              <a:gd name="T68" fmla="*/ 11398001 w 281"/>
              <a:gd name="T69" fmla="*/ 1198141 h 177"/>
              <a:gd name="T70" fmla="*/ 13015828 w 281"/>
              <a:gd name="T71" fmla="*/ 0 h 177"/>
              <a:gd name="T72" fmla="*/ 13383540 w 281"/>
              <a:gd name="T73" fmla="*/ 567554 h 177"/>
              <a:gd name="T74" fmla="*/ 16913146 w 281"/>
              <a:gd name="T75" fmla="*/ 1198141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3" name="Freeform 382"/>
          <p:cNvSpPr>
            <a:spLocks/>
          </p:cNvSpPr>
          <p:nvPr/>
        </p:nvSpPr>
        <p:spPr bwMode="auto">
          <a:xfrm>
            <a:off x="7491880" y="2787122"/>
            <a:ext cx="197961" cy="88741"/>
          </a:xfrm>
          <a:custGeom>
            <a:avLst/>
            <a:gdLst>
              <a:gd name="T0" fmla="*/ 1117452 w 506"/>
              <a:gd name="T1" fmla="*/ 8503600 h 243"/>
              <a:gd name="T2" fmla="*/ 2756508 w 506"/>
              <a:gd name="T3" fmla="*/ 8503600 h 243"/>
              <a:gd name="T4" fmla="*/ 3129083 w 506"/>
              <a:gd name="T5" fmla="*/ 8828193 h 243"/>
              <a:gd name="T6" fmla="*/ 3501658 w 506"/>
              <a:gd name="T7" fmla="*/ 9737000 h 243"/>
              <a:gd name="T8" fmla="*/ 4544594 w 506"/>
              <a:gd name="T9" fmla="*/ 9412407 h 243"/>
              <a:gd name="T10" fmla="*/ 5289471 w 506"/>
              <a:gd name="T11" fmla="*/ 8503600 h 243"/>
              <a:gd name="T12" fmla="*/ 6928528 w 506"/>
              <a:gd name="T13" fmla="*/ 8828193 h 243"/>
              <a:gd name="T14" fmla="*/ 8344039 w 506"/>
              <a:gd name="T15" fmla="*/ 9412407 h 243"/>
              <a:gd name="T16" fmla="*/ 9461491 w 506"/>
              <a:gd name="T17" fmla="*/ 8828193 h 243"/>
              <a:gd name="T18" fmla="*/ 10430185 w 506"/>
              <a:gd name="T19" fmla="*/ 8503600 h 243"/>
              <a:gd name="T20" fmla="*/ 12888634 w 506"/>
              <a:gd name="T21" fmla="*/ 7594793 h 243"/>
              <a:gd name="T22" fmla="*/ 14304145 w 506"/>
              <a:gd name="T23" fmla="*/ 7854671 h 243"/>
              <a:gd name="T24" fmla="*/ 16017717 w 506"/>
              <a:gd name="T25" fmla="*/ 7854671 h 243"/>
              <a:gd name="T26" fmla="*/ 16688078 w 506"/>
              <a:gd name="T27" fmla="*/ 8828193 h 243"/>
              <a:gd name="T28" fmla="*/ 17433228 w 506"/>
              <a:gd name="T29" fmla="*/ 7594793 h 243"/>
              <a:gd name="T30" fmla="*/ 16688078 w 506"/>
              <a:gd name="T31" fmla="*/ 6621272 h 243"/>
              <a:gd name="T32" fmla="*/ 16390291 w 506"/>
              <a:gd name="T33" fmla="*/ 4544035 h 243"/>
              <a:gd name="T34" fmla="*/ 18848740 w 506"/>
              <a:gd name="T35" fmla="*/ 3310636 h 243"/>
              <a:gd name="T36" fmla="*/ 19221315 w 506"/>
              <a:gd name="T37" fmla="*/ 2142206 h 243"/>
              <a:gd name="T38" fmla="*/ 21605248 w 506"/>
              <a:gd name="T39" fmla="*/ 1557991 h 243"/>
              <a:gd name="T40" fmla="*/ 22648184 w 506"/>
              <a:gd name="T41" fmla="*/ 2142206 h 243"/>
              <a:gd name="T42" fmla="*/ 25032391 w 506"/>
              <a:gd name="T43" fmla="*/ 2142206 h 243"/>
              <a:gd name="T44" fmla="*/ 29576985 w 506"/>
              <a:gd name="T45" fmla="*/ 584215 h 243"/>
              <a:gd name="T46" fmla="*/ 34493881 w 506"/>
              <a:gd name="T47" fmla="*/ 584215 h 243"/>
              <a:gd name="T48" fmla="*/ 35909393 w 506"/>
              <a:gd name="T49" fmla="*/ 1557991 h 243"/>
              <a:gd name="T50" fmla="*/ 35536818 w 506"/>
              <a:gd name="T51" fmla="*/ 3635228 h 243"/>
              <a:gd name="T52" fmla="*/ 37697479 w 506"/>
              <a:gd name="T53" fmla="*/ 5777434 h 243"/>
              <a:gd name="T54" fmla="*/ 36654543 w 506"/>
              <a:gd name="T55" fmla="*/ 7594793 h 243"/>
              <a:gd name="T56" fmla="*/ 34493881 w 506"/>
              <a:gd name="T57" fmla="*/ 7594793 h 243"/>
              <a:gd name="T58" fmla="*/ 33152885 w 506"/>
              <a:gd name="T59" fmla="*/ 7854671 h 243"/>
              <a:gd name="T60" fmla="*/ 34493881 w 506"/>
              <a:gd name="T61" fmla="*/ 8828193 h 243"/>
              <a:gd name="T62" fmla="*/ 33152885 w 506"/>
              <a:gd name="T63" fmla="*/ 9412407 h 243"/>
              <a:gd name="T64" fmla="*/ 33376430 w 506"/>
              <a:gd name="T65" fmla="*/ 10905429 h 243"/>
              <a:gd name="T66" fmla="*/ 32482523 w 506"/>
              <a:gd name="T67" fmla="*/ 12788013 h 243"/>
              <a:gd name="T68" fmla="*/ 30992497 w 506"/>
              <a:gd name="T69" fmla="*/ 14021412 h 243"/>
              <a:gd name="T70" fmla="*/ 28608290 w 506"/>
              <a:gd name="T71" fmla="*/ 14346004 h 243"/>
              <a:gd name="T72" fmla="*/ 25777267 w 506"/>
              <a:gd name="T73" fmla="*/ 14346004 h 243"/>
              <a:gd name="T74" fmla="*/ 23765909 w 506"/>
              <a:gd name="T75" fmla="*/ 15124872 h 243"/>
              <a:gd name="T76" fmla="*/ 19817161 w 506"/>
              <a:gd name="T77" fmla="*/ 14865250 h 243"/>
              <a:gd name="T78" fmla="*/ 16688078 w 506"/>
              <a:gd name="T79" fmla="*/ 14346004 h 243"/>
              <a:gd name="T80" fmla="*/ 13261209 w 506"/>
              <a:gd name="T81" fmla="*/ 12788013 h 243"/>
              <a:gd name="T82" fmla="*/ 12516059 w 506"/>
              <a:gd name="T83" fmla="*/ 11489644 h 243"/>
              <a:gd name="T84" fmla="*/ 10132126 w 506"/>
              <a:gd name="T85" fmla="*/ 11814236 h 243"/>
              <a:gd name="T86" fmla="*/ 9089189 w 506"/>
              <a:gd name="T87" fmla="*/ 11814236 h 243"/>
              <a:gd name="T88" fmla="*/ 7673677 w 506"/>
              <a:gd name="T89" fmla="*/ 13047636 h 243"/>
              <a:gd name="T90" fmla="*/ 4544594 w 506"/>
              <a:gd name="T91" fmla="*/ 12788013 h 243"/>
              <a:gd name="T92" fmla="*/ 4544594 w 506"/>
              <a:gd name="T93" fmla="*/ 11814236 h 243"/>
              <a:gd name="T94" fmla="*/ 2086146 w 506"/>
              <a:gd name="T95" fmla="*/ 12138829 h 243"/>
              <a:gd name="T96" fmla="*/ 744877 w 506"/>
              <a:gd name="T97" fmla="*/ 11489644 h 243"/>
              <a:gd name="T98" fmla="*/ 0 w 506"/>
              <a:gd name="T99" fmla="*/ 10061592 h 243"/>
              <a:gd name="T100" fmla="*/ 744877 w 506"/>
              <a:gd name="T101" fmla="*/ 8503600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4" name="Freeform 383"/>
          <p:cNvSpPr>
            <a:spLocks/>
          </p:cNvSpPr>
          <p:nvPr/>
        </p:nvSpPr>
        <p:spPr bwMode="auto">
          <a:xfrm>
            <a:off x="7562418" y="2709758"/>
            <a:ext cx="163830" cy="91015"/>
          </a:xfrm>
          <a:custGeom>
            <a:avLst/>
            <a:gdLst>
              <a:gd name="T0" fmla="*/ 7343104 w 426"/>
              <a:gd name="T1" fmla="*/ 13651744 h 252"/>
              <a:gd name="T2" fmla="*/ 6335064 w 426"/>
              <a:gd name="T3" fmla="*/ 13016744 h 252"/>
              <a:gd name="T4" fmla="*/ 5399199 w 426"/>
              <a:gd name="T5" fmla="*/ 12699244 h 252"/>
              <a:gd name="T6" fmla="*/ 3311480 w 426"/>
              <a:gd name="T7" fmla="*/ 10984744 h 252"/>
              <a:gd name="T8" fmla="*/ 1943637 w 426"/>
              <a:gd name="T9" fmla="*/ 10095744 h 252"/>
              <a:gd name="T10" fmla="*/ 1583833 w 426"/>
              <a:gd name="T11" fmla="*/ 9143496 h 252"/>
              <a:gd name="T12" fmla="*/ 1583833 w 426"/>
              <a:gd name="T13" fmla="*/ 7746496 h 252"/>
              <a:gd name="T14" fmla="*/ 719875 w 426"/>
              <a:gd name="T15" fmla="*/ 6857496 h 252"/>
              <a:gd name="T16" fmla="*/ 719875 w 426"/>
              <a:gd name="T17" fmla="*/ 5016248 h 252"/>
              <a:gd name="T18" fmla="*/ 1943637 w 426"/>
              <a:gd name="T19" fmla="*/ 4698748 h 252"/>
              <a:gd name="T20" fmla="*/ 3311480 w 426"/>
              <a:gd name="T21" fmla="*/ 3873248 h 252"/>
              <a:gd name="T22" fmla="*/ 4391427 w 426"/>
              <a:gd name="T23" fmla="*/ 3555748 h 252"/>
              <a:gd name="T24" fmla="*/ 5399199 w 426"/>
              <a:gd name="T25" fmla="*/ 2666748 h 252"/>
              <a:gd name="T26" fmla="*/ 6335064 w 426"/>
              <a:gd name="T27" fmla="*/ 2349248 h 252"/>
              <a:gd name="T28" fmla="*/ 7702908 w 426"/>
              <a:gd name="T29" fmla="*/ 1778000 h 252"/>
              <a:gd name="T30" fmla="*/ 9790627 w 426"/>
              <a:gd name="T31" fmla="*/ 1460500 h 252"/>
              <a:gd name="T32" fmla="*/ 9790627 w 426"/>
              <a:gd name="T33" fmla="*/ 508000 h 252"/>
              <a:gd name="T34" fmla="*/ 11086563 w 426"/>
              <a:gd name="T35" fmla="*/ 508000 h 252"/>
              <a:gd name="T36" fmla="*/ 12094335 w 426"/>
              <a:gd name="T37" fmla="*/ 1460500 h 252"/>
              <a:gd name="T38" fmla="*/ 13102107 w 426"/>
              <a:gd name="T39" fmla="*/ 825500 h 252"/>
              <a:gd name="T40" fmla="*/ 13102107 w 426"/>
              <a:gd name="T41" fmla="*/ 0 h 252"/>
              <a:gd name="T42" fmla="*/ 13821982 w 426"/>
              <a:gd name="T43" fmla="*/ 508000 h 252"/>
              <a:gd name="T44" fmla="*/ 14830023 w 426"/>
              <a:gd name="T45" fmla="*/ 1778000 h 252"/>
              <a:gd name="T46" fmla="*/ 16845835 w 426"/>
              <a:gd name="T47" fmla="*/ 1778000 h 252"/>
              <a:gd name="T48" fmla="*/ 17853606 w 426"/>
              <a:gd name="T49" fmla="*/ 2349248 h 252"/>
              <a:gd name="T50" fmla="*/ 18573482 w 426"/>
              <a:gd name="T51" fmla="*/ 2666748 h 252"/>
              <a:gd name="T52" fmla="*/ 19437439 w 426"/>
              <a:gd name="T53" fmla="*/ 2984248 h 252"/>
              <a:gd name="T54" fmla="*/ 18573482 w 426"/>
              <a:gd name="T55" fmla="*/ 3555748 h 252"/>
              <a:gd name="T56" fmla="*/ 19437439 w 426"/>
              <a:gd name="T57" fmla="*/ 4698748 h 252"/>
              <a:gd name="T58" fmla="*/ 20877190 w 426"/>
              <a:gd name="T59" fmla="*/ 5905248 h 252"/>
              <a:gd name="T60" fmla="*/ 21884962 w 426"/>
              <a:gd name="T61" fmla="*/ 5016248 h 252"/>
              <a:gd name="T62" fmla="*/ 21525158 w 426"/>
              <a:gd name="T63" fmla="*/ 3873248 h 252"/>
              <a:gd name="T64" fmla="*/ 23612877 w 426"/>
              <a:gd name="T65" fmla="*/ 4698748 h 252"/>
              <a:gd name="T66" fmla="*/ 25196442 w 426"/>
              <a:gd name="T67" fmla="*/ 4698748 h 252"/>
              <a:gd name="T68" fmla="*/ 25196442 w 426"/>
              <a:gd name="T69" fmla="*/ 5587748 h 252"/>
              <a:gd name="T70" fmla="*/ 25196442 w 426"/>
              <a:gd name="T71" fmla="*/ 6857496 h 252"/>
              <a:gd name="T72" fmla="*/ 26636461 w 426"/>
              <a:gd name="T73" fmla="*/ 6539996 h 252"/>
              <a:gd name="T74" fmla="*/ 28940170 w 426"/>
              <a:gd name="T75" fmla="*/ 7111496 h 252"/>
              <a:gd name="T76" fmla="*/ 29587870 w 426"/>
              <a:gd name="T77" fmla="*/ 8571996 h 252"/>
              <a:gd name="T78" fmla="*/ 30667817 w 426"/>
              <a:gd name="T79" fmla="*/ 9778496 h 252"/>
              <a:gd name="T80" fmla="*/ 29947942 w 426"/>
              <a:gd name="T81" fmla="*/ 10095744 h 252"/>
              <a:gd name="T82" fmla="*/ 29587870 w 426"/>
              <a:gd name="T83" fmla="*/ 9778496 h 252"/>
              <a:gd name="T84" fmla="*/ 28940170 w 426"/>
              <a:gd name="T85" fmla="*/ 10095744 h 252"/>
              <a:gd name="T86" fmla="*/ 28364108 w 426"/>
              <a:gd name="T87" fmla="*/ 10984744 h 252"/>
              <a:gd name="T88" fmla="*/ 27644233 w 426"/>
              <a:gd name="T89" fmla="*/ 11619744 h 252"/>
              <a:gd name="T90" fmla="*/ 27284161 w 426"/>
              <a:gd name="T91" fmla="*/ 12127744 h 252"/>
              <a:gd name="T92" fmla="*/ 26636461 w 426"/>
              <a:gd name="T93" fmla="*/ 12699244 h 252"/>
              <a:gd name="T94" fmla="*/ 26276389 w 426"/>
              <a:gd name="T95" fmla="*/ 13016744 h 252"/>
              <a:gd name="T96" fmla="*/ 25916586 w 426"/>
              <a:gd name="T97" fmla="*/ 13651744 h 252"/>
              <a:gd name="T98" fmla="*/ 24908546 w 426"/>
              <a:gd name="T99" fmla="*/ 13969244 h 252"/>
              <a:gd name="T100" fmla="*/ 23972681 w 426"/>
              <a:gd name="T101" fmla="*/ 13969244 h 252"/>
              <a:gd name="T102" fmla="*/ 22893002 w 426"/>
              <a:gd name="T103" fmla="*/ 13969244 h 252"/>
              <a:gd name="T104" fmla="*/ 21884962 w 426"/>
              <a:gd name="T105" fmla="*/ 14222992 h 252"/>
              <a:gd name="T106" fmla="*/ 21884962 w 426"/>
              <a:gd name="T107" fmla="*/ 15175492 h 252"/>
              <a:gd name="T108" fmla="*/ 20517118 w 426"/>
              <a:gd name="T109" fmla="*/ 14222992 h 252"/>
              <a:gd name="T110" fmla="*/ 15765887 w 426"/>
              <a:gd name="T111" fmla="*/ 14222992 h 252"/>
              <a:gd name="T112" fmla="*/ 11374460 w 426"/>
              <a:gd name="T113" fmla="*/ 15746992 h 252"/>
              <a:gd name="T114" fmla="*/ 9070751 w 426"/>
              <a:gd name="T115" fmla="*/ 15746992 h 252"/>
              <a:gd name="T116" fmla="*/ 8062980 w 426"/>
              <a:gd name="T117" fmla="*/ 15175492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5" name="Freeform 384"/>
          <p:cNvSpPr>
            <a:spLocks/>
          </p:cNvSpPr>
          <p:nvPr/>
        </p:nvSpPr>
        <p:spPr bwMode="auto">
          <a:xfrm>
            <a:off x="7610201" y="2600537"/>
            <a:ext cx="6827" cy="6827"/>
          </a:xfrm>
          <a:custGeom>
            <a:avLst/>
            <a:gdLst>
              <a:gd name="T0" fmla="*/ 1133832 w 20"/>
              <a:gd name="T1" fmla="*/ 1007957 h 15"/>
              <a:gd name="T2" fmla="*/ 1133832 w 20"/>
              <a:gd name="T3" fmla="*/ 1511776 h 15"/>
              <a:gd name="T4" fmla="*/ 566916 w 20"/>
              <a:gd name="T5" fmla="*/ 1007957 h 15"/>
              <a:gd name="T6" fmla="*/ 566916 w 20"/>
              <a:gd name="T7" fmla="*/ 1511776 h 15"/>
              <a:gd name="T8" fmla="*/ 0 w 20"/>
              <a:gd name="T9" fmla="*/ 0 h 15"/>
              <a:gd name="T10" fmla="*/ 566916 w 20"/>
              <a:gd name="T11" fmla="*/ 0 h 15"/>
              <a:gd name="T12" fmla="*/ 850493 w 20"/>
              <a:gd name="T13" fmla="*/ 0 h 15"/>
              <a:gd name="T14" fmla="*/ 1133832 w 20"/>
              <a:gd name="T15" fmla="*/ 1007957 h 15"/>
              <a:gd name="T16" fmla="*/ 1133832 w 20"/>
              <a:gd name="T17" fmla="*/ 100795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6" name="Freeform 385"/>
          <p:cNvSpPr>
            <a:spLocks/>
          </p:cNvSpPr>
          <p:nvPr/>
        </p:nvSpPr>
        <p:spPr bwMode="auto">
          <a:xfrm>
            <a:off x="7607925" y="2600537"/>
            <a:ext cx="2276" cy="6827"/>
          </a:xfrm>
          <a:custGeom>
            <a:avLst/>
            <a:gdLst>
              <a:gd name="T0" fmla="*/ 0 w 4"/>
              <a:gd name="T1" fmla="*/ 0 h 15"/>
              <a:gd name="T2" fmla="*/ 630436 w 4"/>
              <a:gd name="T3" fmla="*/ 0 h 15"/>
              <a:gd name="T4" fmla="*/ 630436 w 4"/>
              <a:gd name="T5" fmla="*/ 1511776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7" name="Freeform 386"/>
          <p:cNvSpPr>
            <a:spLocks/>
          </p:cNvSpPr>
          <p:nvPr/>
        </p:nvSpPr>
        <p:spPr bwMode="auto">
          <a:xfrm>
            <a:off x="7776305" y="2429881"/>
            <a:ext cx="177481" cy="100117"/>
          </a:xfrm>
          <a:custGeom>
            <a:avLst/>
            <a:gdLst>
              <a:gd name="T0" fmla="*/ 30638999 w 459"/>
              <a:gd name="T1" fmla="*/ 4418511 h 280"/>
              <a:gd name="T2" fmla="*/ 31657655 w 459"/>
              <a:gd name="T3" fmla="*/ 5289641 h 280"/>
              <a:gd name="T4" fmla="*/ 32021577 w 459"/>
              <a:gd name="T5" fmla="*/ 6098903 h 280"/>
              <a:gd name="T6" fmla="*/ 31657655 w 459"/>
              <a:gd name="T7" fmla="*/ 6970032 h 280"/>
              <a:gd name="T8" fmla="*/ 31657655 w 459"/>
              <a:gd name="T9" fmla="*/ 7592446 h 280"/>
              <a:gd name="T10" fmla="*/ 30930082 w 459"/>
              <a:gd name="T11" fmla="*/ 9085988 h 280"/>
              <a:gd name="T12" fmla="*/ 32676581 w 459"/>
              <a:gd name="T13" fmla="*/ 9272588 h 280"/>
              <a:gd name="T14" fmla="*/ 32676581 w 459"/>
              <a:gd name="T15" fmla="*/ 10143966 h 280"/>
              <a:gd name="T16" fmla="*/ 33404424 w 459"/>
              <a:gd name="T17" fmla="*/ 11388544 h 280"/>
              <a:gd name="T18" fmla="*/ 33404424 w 459"/>
              <a:gd name="T19" fmla="*/ 12571004 h 280"/>
              <a:gd name="T20" fmla="*/ 33404424 w 459"/>
              <a:gd name="T21" fmla="*/ 14251146 h 280"/>
              <a:gd name="T22" fmla="*/ 32021577 w 459"/>
              <a:gd name="T23" fmla="*/ 14562478 h 280"/>
              <a:gd name="T24" fmla="*/ 30930082 w 459"/>
              <a:gd name="T25" fmla="*/ 15433607 h 280"/>
              <a:gd name="T26" fmla="*/ 29547235 w 459"/>
              <a:gd name="T27" fmla="*/ 16678184 h 280"/>
              <a:gd name="T28" fmla="*/ 27582221 w 459"/>
              <a:gd name="T29" fmla="*/ 16367102 h 280"/>
              <a:gd name="T30" fmla="*/ 26854648 w 459"/>
              <a:gd name="T31" fmla="*/ 17176115 h 280"/>
              <a:gd name="T32" fmla="*/ 25107879 w 459"/>
              <a:gd name="T33" fmla="*/ 17176115 h 280"/>
              <a:gd name="T34" fmla="*/ 24452875 w 459"/>
              <a:gd name="T35" fmla="*/ 16056020 h 280"/>
              <a:gd name="T36" fmla="*/ 22123940 w 459"/>
              <a:gd name="T37" fmla="*/ 14251146 h 280"/>
              <a:gd name="T38" fmla="*/ 19067431 w 459"/>
              <a:gd name="T39" fmla="*/ 13380017 h 280"/>
              <a:gd name="T40" fmla="*/ 17684584 w 459"/>
              <a:gd name="T41" fmla="*/ 12259673 h 280"/>
              <a:gd name="T42" fmla="*/ 15574164 w 459"/>
              <a:gd name="T43" fmla="*/ 13068935 h 280"/>
              <a:gd name="T44" fmla="*/ 13973071 w 459"/>
              <a:gd name="T45" fmla="*/ 12571004 h 280"/>
              <a:gd name="T46" fmla="*/ 11498729 w 459"/>
              <a:gd name="T47" fmla="*/ 12571004 h 280"/>
              <a:gd name="T48" fmla="*/ 9169794 w 459"/>
              <a:gd name="T49" fmla="*/ 12259673 h 280"/>
              <a:gd name="T50" fmla="*/ 6768291 w 459"/>
              <a:gd name="T51" fmla="*/ 12259673 h 280"/>
              <a:gd name="T52" fmla="*/ 2692857 w 459"/>
              <a:gd name="T53" fmla="*/ 13068935 h 280"/>
              <a:gd name="T54" fmla="*/ 1382847 w 459"/>
              <a:gd name="T55" fmla="*/ 14562478 h 280"/>
              <a:gd name="T56" fmla="*/ 0 w 459"/>
              <a:gd name="T57" fmla="*/ 11948591 h 280"/>
              <a:gd name="T58" fmla="*/ 1746769 w 459"/>
              <a:gd name="T59" fmla="*/ 9085988 h 280"/>
              <a:gd name="T60" fmla="*/ 2692857 w 459"/>
              <a:gd name="T61" fmla="*/ 5289641 h 280"/>
              <a:gd name="T62" fmla="*/ 6186124 w 459"/>
              <a:gd name="T63" fmla="*/ 3485016 h 280"/>
              <a:gd name="T64" fmla="*/ 7423295 w 459"/>
              <a:gd name="T65" fmla="*/ 3173934 h 280"/>
              <a:gd name="T66" fmla="*/ 9897637 w 459"/>
              <a:gd name="T67" fmla="*/ 6098903 h 280"/>
              <a:gd name="T68" fmla="*/ 11498729 w 459"/>
              <a:gd name="T69" fmla="*/ 8463575 h 280"/>
              <a:gd name="T70" fmla="*/ 15355919 w 459"/>
              <a:gd name="T71" fmla="*/ 7592446 h 280"/>
              <a:gd name="T72" fmla="*/ 15355919 w 459"/>
              <a:gd name="T73" fmla="*/ 2302555 h 280"/>
              <a:gd name="T74" fmla="*/ 16665928 w 459"/>
              <a:gd name="T75" fmla="*/ 622413 h 280"/>
              <a:gd name="T76" fmla="*/ 18048505 w 459"/>
              <a:gd name="T77" fmla="*/ 622413 h 280"/>
              <a:gd name="T78" fmla="*/ 19795274 w 459"/>
              <a:gd name="T79" fmla="*/ 0 h 280"/>
              <a:gd name="T80" fmla="*/ 20013519 w 459"/>
              <a:gd name="T81" fmla="*/ 311082 h 280"/>
              <a:gd name="T82" fmla="*/ 20377441 w 459"/>
              <a:gd name="T83" fmla="*/ 622413 h 280"/>
              <a:gd name="T84" fmla="*/ 22123940 w 459"/>
              <a:gd name="T85" fmla="*/ 1182461 h 280"/>
              <a:gd name="T86" fmla="*/ 23506787 w 459"/>
              <a:gd name="T87" fmla="*/ 1991473 h 280"/>
              <a:gd name="T88" fmla="*/ 24452875 w 459"/>
              <a:gd name="T89" fmla="*/ 2924969 h 280"/>
              <a:gd name="T90" fmla="*/ 25107879 w 459"/>
              <a:gd name="T91" fmla="*/ 3485016 h 280"/>
              <a:gd name="T92" fmla="*/ 26199643 w 459"/>
              <a:gd name="T93" fmla="*/ 4107429 h 280"/>
              <a:gd name="T94" fmla="*/ 27218300 w 459"/>
              <a:gd name="T95" fmla="*/ 3485016 h 280"/>
              <a:gd name="T96" fmla="*/ 28310064 w 459"/>
              <a:gd name="T97" fmla="*/ 3485016 h 280"/>
              <a:gd name="T98" fmla="*/ 29547235 w 459"/>
              <a:gd name="T99" fmla="*/ 4107429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8" name="Freeform 387"/>
          <p:cNvSpPr>
            <a:spLocks/>
          </p:cNvSpPr>
          <p:nvPr/>
        </p:nvSpPr>
        <p:spPr bwMode="auto">
          <a:xfrm>
            <a:off x="7833193" y="2366168"/>
            <a:ext cx="120597" cy="86466"/>
          </a:xfrm>
          <a:custGeom>
            <a:avLst/>
            <a:gdLst>
              <a:gd name="T0" fmla="*/ 22467293 w 310"/>
              <a:gd name="T1" fmla="*/ 318536 h 239"/>
              <a:gd name="T2" fmla="*/ 22835596 w 310"/>
              <a:gd name="T3" fmla="*/ 1146680 h 239"/>
              <a:gd name="T4" fmla="*/ 22098990 w 310"/>
              <a:gd name="T5" fmla="*/ 1783752 h 239"/>
              <a:gd name="T6" fmla="*/ 21435936 w 310"/>
              <a:gd name="T7" fmla="*/ 2038682 h 239"/>
              <a:gd name="T8" fmla="*/ 20331028 w 310"/>
              <a:gd name="T9" fmla="*/ 3886293 h 239"/>
              <a:gd name="T10" fmla="*/ 19667974 w 310"/>
              <a:gd name="T11" fmla="*/ 5032973 h 239"/>
              <a:gd name="T12" fmla="*/ 19667974 w 310"/>
              <a:gd name="T13" fmla="*/ 5924975 h 239"/>
              <a:gd name="T14" fmla="*/ 20036277 w 310"/>
              <a:gd name="T15" fmla="*/ 8091122 h 239"/>
              <a:gd name="T16" fmla="*/ 19667974 w 310"/>
              <a:gd name="T17" fmla="*/ 9173943 h 239"/>
              <a:gd name="T18" fmla="*/ 20036277 w 310"/>
              <a:gd name="T19" fmla="*/ 10448340 h 239"/>
              <a:gd name="T20" fmla="*/ 20331028 w 310"/>
              <a:gd name="T21" fmla="*/ 11340090 h 239"/>
              <a:gd name="T22" fmla="*/ 20331028 w 310"/>
              <a:gd name="T23" fmla="*/ 12232093 h 239"/>
              <a:gd name="T24" fmla="*/ 21067633 w 310"/>
              <a:gd name="T25" fmla="*/ 12487023 h 239"/>
              <a:gd name="T26" fmla="*/ 20036277 w 310"/>
              <a:gd name="T27" fmla="*/ 13060236 h 239"/>
              <a:gd name="T28" fmla="*/ 19667974 w 310"/>
              <a:gd name="T29" fmla="*/ 14015845 h 239"/>
              <a:gd name="T30" fmla="*/ 18931368 w 310"/>
              <a:gd name="T31" fmla="*/ 14270775 h 239"/>
              <a:gd name="T32" fmla="*/ 18931368 w 310"/>
              <a:gd name="T33" fmla="*/ 15226383 h 239"/>
              <a:gd name="T34" fmla="*/ 17973834 w 310"/>
              <a:gd name="T35" fmla="*/ 15226383 h 239"/>
              <a:gd name="T36" fmla="*/ 16942478 w 310"/>
              <a:gd name="T37" fmla="*/ 14589311 h 239"/>
              <a:gd name="T38" fmla="*/ 16574175 w 310"/>
              <a:gd name="T39" fmla="*/ 14589311 h 239"/>
              <a:gd name="T40" fmla="*/ 15542818 w 310"/>
              <a:gd name="T41" fmla="*/ 14589311 h 239"/>
              <a:gd name="T42" fmla="*/ 15174515 w 310"/>
              <a:gd name="T43" fmla="*/ 15226383 h 239"/>
              <a:gd name="T44" fmla="*/ 14437909 w 310"/>
              <a:gd name="T45" fmla="*/ 14589311 h 239"/>
              <a:gd name="T46" fmla="*/ 13775127 w 310"/>
              <a:gd name="T47" fmla="*/ 14270775 h 239"/>
              <a:gd name="T48" fmla="*/ 13185625 w 310"/>
              <a:gd name="T49" fmla="*/ 13378772 h 239"/>
              <a:gd name="T50" fmla="*/ 12817322 w 310"/>
              <a:gd name="T51" fmla="*/ 13060236 h 239"/>
              <a:gd name="T52" fmla="*/ 11786237 w 310"/>
              <a:gd name="T53" fmla="*/ 12487023 h 239"/>
              <a:gd name="T54" fmla="*/ 10681056 w 310"/>
              <a:gd name="T55" fmla="*/ 12232093 h 239"/>
              <a:gd name="T56" fmla="*/ 9649971 w 310"/>
              <a:gd name="T57" fmla="*/ 11658627 h 239"/>
              <a:gd name="T58" fmla="*/ 9281668 w 310"/>
              <a:gd name="T59" fmla="*/ 11021554 h 239"/>
              <a:gd name="T60" fmla="*/ 9281668 w 310"/>
              <a:gd name="T61" fmla="*/ 11658627 h 239"/>
              <a:gd name="T62" fmla="*/ 9060469 w 310"/>
              <a:gd name="T63" fmla="*/ 11021554 h 239"/>
              <a:gd name="T64" fmla="*/ 7955560 w 310"/>
              <a:gd name="T65" fmla="*/ 11340090 h 239"/>
              <a:gd name="T66" fmla="*/ 6924475 w 310"/>
              <a:gd name="T67" fmla="*/ 11658627 h 239"/>
              <a:gd name="T68" fmla="*/ 5893118 w 310"/>
              <a:gd name="T69" fmla="*/ 11658627 h 239"/>
              <a:gd name="T70" fmla="*/ 4788210 w 310"/>
              <a:gd name="T71" fmla="*/ 12487023 h 239"/>
              <a:gd name="T72" fmla="*/ 5524815 w 310"/>
              <a:gd name="T73" fmla="*/ 11021554 h 239"/>
              <a:gd name="T74" fmla="*/ 4788210 w 310"/>
              <a:gd name="T75" fmla="*/ 9173943 h 239"/>
              <a:gd name="T76" fmla="*/ 3167622 w 310"/>
              <a:gd name="T77" fmla="*/ 9492479 h 239"/>
              <a:gd name="T78" fmla="*/ 2062442 w 310"/>
              <a:gd name="T79" fmla="*/ 6243511 h 239"/>
              <a:gd name="T80" fmla="*/ 663054 w 310"/>
              <a:gd name="T81" fmla="*/ 5351509 h 239"/>
              <a:gd name="T82" fmla="*/ 0 w 310"/>
              <a:gd name="T83" fmla="*/ 4204829 h 239"/>
              <a:gd name="T84" fmla="*/ 663054 w 310"/>
              <a:gd name="T85" fmla="*/ 2994291 h 239"/>
              <a:gd name="T86" fmla="*/ 3535925 w 310"/>
              <a:gd name="T87" fmla="*/ 2357218 h 239"/>
              <a:gd name="T88" fmla="*/ 4567011 w 310"/>
              <a:gd name="T89" fmla="*/ 1783752 h 239"/>
              <a:gd name="T90" fmla="*/ 5893118 w 310"/>
              <a:gd name="T91" fmla="*/ 1146680 h 239"/>
              <a:gd name="T92" fmla="*/ 6924475 w 310"/>
              <a:gd name="T93" fmla="*/ 828144 h 239"/>
              <a:gd name="T94" fmla="*/ 9281668 w 310"/>
              <a:gd name="T95" fmla="*/ 828144 h 239"/>
              <a:gd name="T96" fmla="*/ 10312754 w 310"/>
              <a:gd name="T97" fmla="*/ 318536 h 239"/>
              <a:gd name="T98" fmla="*/ 14143430 w 310"/>
              <a:gd name="T99" fmla="*/ 318536 h 239"/>
              <a:gd name="T100" fmla="*/ 17679084 w 310"/>
              <a:gd name="T101" fmla="*/ 1146680 h 239"/>
              <a:gd name="T102" fmla="*/ 21067633 w 310"/>
              <a:gd name="T103" fmla="*/ 1146680 h 239"/>
              <a:gd name="T104" fmla="*/ 22467293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9" name="Freeform 388"/>
          <p:cNvSpPr>
            <a:spLocks/>
          </p:cNvSpPr>
          <p:nvPr/>
        </p:nvSpPr>
        <p:spPr bwMode="auto">
          <a:xfrm>
            <a:off x="7589723" y="2859935"/>
            <a:ext cx="79640" cy="45508"/>
          </a:xfrm>
          <a:custGeom>
            <a:avLst/>
            <a:gdLst>
              <a:gd name="T0" fmla="*/ 3452766 w 205"/>
              <a:gd name="T1" fmla="*/ 2114647 h 131"/>
              <a:gd name="T2" fmla="*/ 5215875 w 205"/>
              <a:gd name="T3" fmla="*/ 2702143 h 131"/>
              <a:gd name="T4" fmla="*/ 7860403 w 205"/>
              <a:gd name="T5" fmla="*/ 1116097 h 131"/>
              <a:gd name="T6" fmla="*/ 10211124 w 205"/>
              <a:gd name="T7" fmla="*/ 1116097 h 131"/>
              <a:gd name="T8" fmla="*/ 11974233 w 205"/>
              <a:gd name="T9" fmla="*/ 234853 h 131"/>
              <a:gd name="T10" fmla="*/ 14104600 w 205"/>
              <a:gd name="T11" fmla="*/ 1409845 h 131"/>
              <a:gd name="T12" fmla="*/ 14325226 w 205"/>
              <a:gd name="T13" fmla="*/ 1879794 h 131"/>
              <a:gd name="T14" fmla="*/ 13443536 w 205"/>
              <a:gd name="T15" fmla="*/ 1879794 h 131"/>
              <a:gd name="T16" fmla="*/ 13443536 w 205"/>
              <a:gd name="T17" fmla="*/ 2702143 h 131"/>
              <a:gd name="T18" fmla="*/ 12709020 w 205"/>
              <a:gd name="T19" fmla="*/ 2702143 h 131"/>
              <a:gd name="T20" fmla="*/ 11974233 w 205"/>
              <a:gd name="T21" fmla="*/ 2995891 h 131"/>
              <a:gd name="T22" fmla="*/ 11680427 w 205"/>
              <a:gd name="T23" fmla="*/ 3524492 h 131"/>
              <a:gd name="T24" fmla="*/ 10578653 w 205"/>
              <a:gd name="T25" fmla="*/ 3818240 h 131"/>
              <a:gd name="T26" fmla="*/ 10945911 w 205"/>
              <a:gd name="T27" fmla="*/ 4699242 h 131"/>
              <a:gd name="T28" fmla="*/ 10945911 w 205"/>
              <a:gd name="T29" fmla="*/ 5404286 h 131"/>
              <a:gd name="T30" fmla="*/ 10211124 w 205"/>
              <a:gd name="T31" fmla="*/ 5698034 h 131"/>
              <a:gd name="T32" fmla="*/ 9329705 w 205"/>
              <a:gd name="T33" fmla="*/ 5698034 h 131"/>
              <a:gd name="T34" fmla="*/ 9329705 w 205"/>
              <a:gd name="T35" fmla="*/ 6579036 h 131"/>
              <a:gd name="T36" fmla="*/ 9329705 w 205"/>
              <a:gd name="T37" fmla="*/ 7401385 h 131"/>
              <a:gd name="T38" fmla="*/ 8595190 w 205"/>
              <a:gd name="T39" fmla="*/ 7695134 h 131"/>
              <a:gd name="T40" fmla="*/ 7860403 w 205"/>
              <a:gd name="T41" fmla="*/ 7695134 h 131"/>
              <a:gd name="T42" fmla="*/ 7199339 w 205"/>
              <a:gd name="T43" fmla="*/ 7401385 h 131"/>
              <a:gd name="T44" fmla="*/ 6832081 w 205"/>
              <a:gd name="T45" fmla="*/ 7695134 h 131"/>
              <a:gd name="T46" fmla="*/ 6097294 w 205"/>
              <a:gd name="T47" fmla="*/ 6814132 h 131"/>
              <a:gd name="T48" fmla="*/ 5803488 w 205"/>
              <a:gd name="T49" fmla="*/ 6579036 h 131"/>
              <a:gd name="T50" fmla="*/ 5215875 w 205"/>
              <a:gd name="T51" fmla="*/ 7401385 h 131"/>
              <a:gd name="T52" fmla="*/ 4848617 w 205"/>
              <a:gd name="T53" fmla="*/ 7695134 h 131"/>
              <a:gd name="T54" fmla="*/ 4481088 w 205"/>
              <a:gd name="T55" fmla="*/ 7401385 h 131"/>
              <a:gd name="T56" fmla="*/ 3452766 w 205"/>
              <a:gd name="T57" fmla="*/ 7695134 h 131"/>
              <a:gd name="T58" fmla="*/ 2717979 w 205"/>
              <a:gd name="T59" fmla="*/ 7401385 h 131"/>
              <a:gd name="T60" fmla="*/ 2350721 w 205"/>
              <a:gd name="T61" fmla="*/ 7695134 h 131"/>
              <a:gd name="T62" fmla="*/ 1322399 w 205"/>
              <a:gd name="T63" fmla="*/ 7695134 h 131"/>
              <a:gd name="T64" fmla="*/ 1983464 w 205"/>
              <a:gd name="T65" fmla="*/ 7401385 h 131"/>
              <a:gd name="T66" fmla="*/ 1983464 w 205"/>
              <a:gd name="T67" fmla="*/ 6579036 h 131"/>
              <a:gd name="T68" fmla="*/ 955142 w 205"/>
              <a:gd name="T69" fmla="*/ 5698034 h 131"/>
              <a:gd name="T70" fmla="*/ 367258 w 205"/>
              <a:gd name="T71" fmla="*/ 4699242 h 131"/>
              <a:gd name="T72" fmla="*/ 955142 w 205"/>
              <a:gd name="T73" fmla="*/ 3524492 h 131"/>
              <a:gd name="T74" fmla="*/ 0 w 205"/>
              <a:gd name="T75" fmla="*/ 2995891 h 131"/>
              <a:gd name="T76" fmla="*/ 955142 w 205"/>
              <a:gd name="T77" fmla="*/ 1879794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0" name="Freeform 389"/>
          <p:cNvSpPr>
            <a:spLocks/>
          </p:cNvSpPr>
          <p:nvPr/>
        </p:nvSpPr>
        <p:spPr bwMode="auto">
          <a:xfrm>
            <a:off x="7464575" y="3041969"/>
            <a:ext cx="38681" cy="65986"/>
          </a:xfrm>
          <a:custGeom>
            <a:avLst/>
            <a:gdLst>
              <a:gd name="T0" fmla="*/ 2539922 w 103"/>
              <a:gd name="T1" fmla="*/ 11906772 h 178"/>
              <a:gd name="T2" fmla="*/ 2196689 w 103"/>
              <a:gd name="T3" fmla="*/ 11906772 h 178"/>
              <a:gd name="T4" fmla="*/ 1647517 w 103"/>
              <a:gd name="T5" fmla="*/ 11572357 h 178"/>
              <a:gd name="T6" fmla="*/ 686465 w 103"/>
              <a:gd name="T7" fmla="*/ 11237942 h 178"/>
              <a:gd name="T8" fmla="*/ 686465 w 103"/>
              <a:gd name="T9" fmla="*/ 10301425 h 178"/>
              <a:gd name="T10" fmla="*/ 1304284 w 103"/>
              <a:gd name="T11" fmla="*/ 8495378 h 178"/>
              <a:gd name="T12" fmla="*/ 1304284 w 103"/>
              <a:gd name="T13" fmla="*/ 6555358 h 178"/>
              <a:gd name="T14" fmla="*/ 1304284 w 103"/>
              <a:gd name="T15" fmla="*/ 5284427 h 178"/>
              <a:gd name="T16" fmla="*/ 686465 w 103"/>
              <a:gd name="T17" fmla="*/ 4080482 h 178"/>
              <a:gd name="T18" fmla="*/ 0 w 103"/>
              <a:gd name="T19" fmla="*/ 2809550 h 178"/>
              <a:gd name="T20" fmla="*/ 0 w 103"/>
              <a:gd name="T21" fmla="*/ 2140462 h 178"/>
              <a:gd name="T22" fmla="*/ 343233 w 103"/>
              <a:gd name="T23" fmla="*/ 1806047 h 178"/>
              <a:gd name="T24" fmla="*/ 686465 w 103"/>
              <a:gd name="T25" fmla="*/ 1806047 h 178"/>
              <a:gd name="T26" fmla="*/ 2539922 w 103"/>
              <a:gd name="T27" fmla="*/ 1806047 h 178"/>
              <a:gd name="T28" fmla="*/ 2883155 w 103"/>
              <a:gd name="T29" fmla="*/ 1538619 h 178"/>
              <a:gd name="T30" fmla="*/ 4874167 w 103"/>
              <a:gd name="T31" fmla="*/ 0 h 178"/>
              <a:gd name="T32" fmla="*/ 6178451 w 103"/>
              <a:gd name="T33" fmla="*/ 1538619 h 178"/>
              <a:gd name="T34" fmla="*/ 7070856 w 103"/>
              <a:gd name="T35" fmla="*/ 3746067 h 178"/>
              <a:gd name="T36" fmla="*/ 6727623 w 103"/>
              <a:gd name="T37" fmla="*/ 4080482 h 178"/>
              <a:gd name="T38" fmla="*/ 6727623 w 103"/>
              <a:gd name="T39" fmla="*/ 5016998 h 178"/>
              <a:gd name="T40" fmla="*/ 6178451 w 103"/>
              <a:gd name="T41" fmla="*/ 5886529 h 178"/>
              <a:gd name="T42" fmla="*/ 6727623 w 103"/>
              <a:gd name="T43" fmla="*/ 8495378 h 178"/>
              <a:gd name="T44" fmla="*/ 6178451 w 103"/>
              <a:gd name="T45" fmla="*/ 9632337 h 178"/>
              <a:gd name="T46" fmla="*/ 5835218 w 103"/>
              <a:gd name="T47" fmla="*/ 11237942 h 178"/>
              <a:gd name="T48" fmla="*/ 4874167 w 103"/>
              <a:gd name="T49" fmla="*/ 10635840 h 178"/>
              <a:gd name="T50" fmla="*/ 3500974 w 103"/>
              <a:gd name="T51" fmla="*/ 10635840 h 178"/>
              <a:gd name="T52" fmla="*/ 3500974 w 103"/>
              <a:gd name="T53" fmla="*/ 11237942 h 178"/>
              <a:gd name="T54" fmla="*/ 2883155 w 103"/>
              <a:gd name="T55" fmla="*/ 11906772 h 178"/>
              <a:gd name="T56" fmla="*/ 2539922 w 103"/>
              <a:gd name="T57" fmla="*/ 11906772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1" name="Freeform 390"/>
          <p:cNvSpPr>
            <a:spLocks/>
          </p:cNvSpPr>
          <p:nvPr/>
        </p:nvSpPr>
        <p:spPr bwMode="auto">
          <a:xfrm>
            <a:off x="7423617" y="2850834"/>
            <a:ext cx="293529" cy="291255"/>
          </a:xfrm>
          <a:custGeom>
            <a:avLst/>
            <a:gdLst>
              <a:gd name="T0" fmla="*/ 31779610 w 762"/>
              <a:gd name="T1" fmla="*/ 8601793 h 796"/>
              <a:gd name="T2" fmla="*/ 29323778 w 762"/>
              <a:gd name="T3" fmla="*/ 8862685 h 796"/>
              <a:gd name="T4" fmla="*/ 26001499 w 762"/>
              <a:gd name="T5" fmla="*/ 10752496 h 796"/>
              <a:gd name="T6" fmla="*/ 27012534 w 762"/>
              <a:gd name="T7" fmla="*/ 12251224 h 796"/>
              <a:gd name="T8" fmla="*/ 26723629 w 762"/>
              <a:gd name="T9" fmla="*/ 14922947 h 796"/>
              <a:gd name="T10" fmla="*/ 33368456 w 762"/>
              <a:gd name="T11" fmla="*/ 21700279 h 796"/>
              <a:gd name="T12" fmla="*/ 36185218 w 762"/>
              <a:gd name="T13" fmla="*/ 27434808 h 796"/>
              <a:gd name="T14" fmla="*/ 38496462 w 762"/>
              <a:gd name="T15" fmla="*/ 29650607 h 796"/>
              <a:gd name="T16" fmla="*/ 44274573 w 762"/>
              <a:gd name="T17" fmla="*/ 30888697 h 796"/>
              <a:gd name="T18" fmla="*/ 45502489 w 762"/>
              <a:gd name="T19" fmla="*/ 33299783 h 796"/>
              <a:gd name="T20" fmla="*/ 52725128 w 762"/>
              <a:gd name="T21" fmla="*/ 37861572 h 796"/>
              <a:gd name="T22" fmla="*/ 54458561 w 762"/>
              <a:gd name="T23" fmla="*/ 42162468 h 796"/>
              <a:gd name="T24" fmla="*/ 52002998 w 762"/>
              <a:gd name="T25" fmla="*/ 39360299 h 796"/>
              <a:gd name="T26" fmla="*/ 49691754 w 762"/>
              <a:gd name="T27" fmla="*/ 37861572 h 796"/>
              <a:gd name="T28" fmla="*/ 46947017 w 762"/>
              <a:gd name="T29" fmla="*/ 39360299 h 796"/>
              <a:gd name="T30" fmla="*/ 46224887 w 762"/>
              <a:gd name="T31" fmla="*/ 42162468 h 796"/>
              <a:gd name="T32" fmla="*/ 48680450 w 762"/>
              <a:gd name="T33" fmla="*/ 45485912 h 796"/>
              <a:gd name="T34" fmla="*/ 46224887 w 762"/>
              <a:gd name="T35" fmla="*/ 46724002 h 796"/>
              <a:gd name="T36" fmla="*/ 43913643 w 762"/>
              <a:gd name="T37" fmla="*/ 51546428 h 796"/>
              <a:gd name="T38" fmla="*/ 41819010 w 762"/>
              <a:gd name="T39" fmla="*/ 50047445 h 796"/>
              <a:gd name="T40" fmla="*/ 43191245 w 762"/>
              <a:gd name="T41" fmla="*/ 47375723 h 796"/>
              <a:gd name="T42" fmla="*/ 43913643 w 762"/>
              <a:gd name="T43" fmla="*/ 45811644 h 796"/>
              <a:gd name="T44" fmla="*/ 41819010 w 762"/>
              <a:gd name="T45" fmla="*/ 40272657 h 796"/>
              <a:gd name="T46" fmla="*/ 38496462 w 762"/>
              <a:gd name="T47" fmla="*/ 39360299 h 796"/>
              <a:gd name="T48" fmla="*/ 35824288 w 762"/>
              <a:gd name="T49" fmla="*/ 37274947 h 796"/>
              <a:gd name="T50" fmla="*/ 35101889 w 762"/>
              <a:gd name="T51" fmla="*/ 35971761 h 796"/>
              <a:gd name="T52" fmla="*/ 33368456 w 762"/>
              <a:gd name="T53" fmla="*/ 33886408 h 796"/>
              <a:gd name="T54" fmla="*/ 27951544 w 762"/>
              <a:gd name="T55" fmla="*/ 32061692 h 796"/>
              <a:gd name="T56" fmla="*/ 20945518 w 762"/>
              <a:gd name="T57" fmla="*/ 26587801 h 796"/>
              <a:gd name="T58" fmla="*/ 16539910 w 762"/>
              <a:gd name="T59" fmla="*/ 19028557 h 796"/>
              <a:gd name="T60" fmla="*/ 10761799 w 762"/>
              <a:gd name="T61" fmla="*/ 15900400 h 796"/>
              <a:gd name="T62" fmla="*/ 5344618 w 762"/>
              <a:gd name="T63" fmla="*/ 19028557 h 796"/>
              <a:gd name="T64" fmla="*/ 3322279 w 762"/>
              <a:gd name="T65" fmla="*/ 17138746 h 796"/>
              <a:gd name="T66" fmla="*/ 2311244 w 762"/>
              <a:gd name="T67" fmla="*/ 14075940 h 796"/>
              <a:gd name="T68" fmla="*/ 939010 w 762"/>
              <a:gd name="T69" fmla="*/ 10947783 h 796"/>
              <a:gd name="T70" fmla="*/ 1950045 w 762"/>
              <a:gd name="T71" fmla="*/ 9514151 h 796"/>
              <a:gd name="T72" fmla="*/ 3322279 w 762"/>
              <a:gd name="T73" fmla="*/ 7298607 h 796"/>
              <a:gd name="T74" fmla="*/ 7078051 w 762"/>
              <a:gd name="T75" fmla="*/ 5538987 h 796"/>
              <a:gd name="T76" fmla="*/ 9461589 w 762"/>
              <a:gd name="T77" fmla="*/ 5864975 h 796"/>
              <a:gd name="T78" fmla="*/ 11411635 w 762"/>
              <a:gd name="T79" fmla="*/ 6777333 h 796"/>
              <a:gd name="T80" fmla="*/ 13145068 w 762"/>
              <a:gd name="T81" fmla="*/ 3388539 h 796"/>
              <a:gd name="T82" fmla="*/ 14228665 w 762"/>
              <a:gd name="T83" fmla="*/ 4300896 h 796"/>
              <a:gd name="T84" fmla="*/ 15817511 w 762"/>
              <a:gd name="T85" fmla="*/ 3388539 h 796"/>
              <a:gd name="T86" fmla="*/ 17550945 w 762"/>
              <a:gd name="T87" fmla="*/ 2867264 h 796"/>
              <a:gd name="T88" fmla="*/ 18851154 w 762"/>
              <a:gd name="T89" fmla="*/ 1564078 h 796"/>
              <a:gd name="T90" fmla="*/ 22318021 w 762"/>
              <a:gd name="T91" fmla="*/ 325733 h 796"/>
              <a:gd name="T92" fmla="*/ 25640300 w 762"/>
              <a:gd name="T93" fmla="*/ 651721 h 796"/>
              <a:gd name="T94" fmla="*/ 31418411 w 762"/>
              <a:gd name="T95" fmla="*/ 2867264 h 796"/>
              <a:gd name="T96" fmla="*/ 31418411 w 762"/>
              <a:gd name="T97" fmla="*/ 5213254 h 796"/>
              <a:gd name="T98" fmla="*/ 32357421 w 762"/>
              <a:gd name="T99" fmla="*/ 6777333 h 796"/>
              <a:gd name="T100" fmla="*/ 33368456 w 762"/>
              <a:gd name="T101" fmla="*/ 886268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2" name="Freeform 391"/>
          <p:cNvSpPr>
            <a:spLocks/>
          </p:cNvSpPr>
          <p:nvPr/>
        </p:nvSpPr>
        <p:spPr bwMode="auto">
          <a:xfrm>
            <a:off x="7566967" y="3130710"/>
            <a:ext cx="72813" cy="45508"/>
          </a:xfrm>
          <a:custGeom>
            <a:avLst/>
            <a:gdLst>
              <a:gd name="T0" fmla="*/ 11130756 w 192"/>
              <a:gd name="T1" fmla="*/ 8262807 h 122"/>
              <a:gd name="T2" fmla="*/ 9800696 w 192"/>
              <a:gd name="T3" fmla="*/ 7653311 h 122"/>
              <a:gd name="T4" fmla="*/ 7840398 w 192"/>
              <a:gd name="T5" fmla="*/ 6298732 h 122"/>
              <a:gd name="T6" fmla="*/ 6510337 w 192"/>
              <a:gd name="T7" fmla="*/ 6027816 h 122"/>
              <a:gd name="T8" fmla="*/ 2940315 w 192"/>
              <a:gd name="T9" fmla="*/ 3860488 h 122"/>
              <a:gd name="T10" fmla="*/ 910167 w 192"/>
              <a:gd name="T11" fmla="*/ 3860488 h 122"/>
              <a:gd name="T12" fmla="*/ 560123 w 192"/>
              <a:gd name="T13" fmla="*/ 3183328 h 122"/>
              <a:gd name="T14" fmla="*/ 0 w 192"/>
              <a:gd name="T15" fmla="*/ 2234992 h 122"/>
              <a:gd name="T16" fmla="*/ 560123 w 192"/>
              <a:gd name="T17" fmla="*/ 1896412 h 122"/>
              <a:gd name="T18" fmla="*/ 910167 w 192"/>
              <a:gd name="T19" fmla="*/ 1016000 h 122"/>
              <a:gd name="T20" fmla="*/ 1609990 w 192"/>
              <a:gd name="T21" fmla="*/ 677160 h 122"/>
              <a:gd name="T22" fmla="*/ 2940315 w 192"/>
              <a:gd name="T23" fmla="*/ 1016000 h 122"/>
              <a:gd name="T24" fmla="*/ 4270375 w 192"/>
              <a:gd name="T25" fmla="*/ 0 h 122"/>
              <a:gd name="T26" fmla="*/ 5530321 w 192"/>
              <a:gd name="T27" fmla="*/ 1016000 h 122"/>
              <a:gd name="T28" fmla="*/ 6160294 w 192"/>
              <a:gd name="T29" fmla="*/ 1557832 h 122"/>
              <a:gd name="T30" fmla="*/ 7560469 w 192"/>
              <a:gd name="T31" fmla="*/ 1557832 h 122"/>
              <a:gd name="T32" fmla="*/ 10780713 w 192"/>
              <a:gd name="T33" fmla="*/ 1016000 h 122"/>
              <a:gd name="T34" fmla="*/ 13440833 w 192"/>
              <a:gd name="T35" fmla="*/ 0 h 122"/>
              <a:gd name="T36" fmla="*/ 13440833 w 192"/>
              <a:gd name="T37" fmla="*/ 677160 h 122"/>
              <a:gd name="T38" fmla="*/ 13440833 w 192"/>
              <a:gd name="T39" fmla="*/ 1016000 h 122"/>
              <a:gd name="T40" fmla="*/ 12460817 w 192"/>
              <a:gd name="T41" fmla="*/ 2844488 h 122"/>
              <a:gd name="T42" fmla="*/ 12110773 w 192"/>
              <a:gd name="T43" fmla="*/ 4131404 h 122"/>
              <a:gd name="T44" fmla="*/ 12110773 w 192"/>
              <a:gd name="T45" fmla="*/ 5147404 h 122"/>
              <a:gd name="T46" fmla="*/ 13160904 w 192"/>
              <a:gd name="T47" fmla="*/ 6298732 h 122"/>
              <a:gd name="T48" fmla="*/ 12460817 w 192"/>
              <a:gd name="T49" fmla="*/ 6975891 h 122"/>
              <a:gd name="T50" fmla="*/ 11760729 w 192"/>
              <a:gd name="T51" fmla="*/ 8262807 h 122"/>
              <a:gd name="T52" fmla="*/ 11130756 w 192"/>
              <a:gd name="T53" fmla="*/ 8262807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3" name="Freeform 392"/>
          <p:cNvSpPr>
            <a:spLocks/>
          </p:cNvSpPr>
          <p:nvPr/>
        </p:nvSpPr>
        <p:spPr bwMode="auto">
          <a:xfrm>
            <a:off x="7776305" y="2500420"/>
            <a:ext cx="141074" cy="104670"/>
          </a:xfrm>
          <a:custGeom>
            <a:avLst/>
            <a:gdLst>
              <a:gd name="T0" fmla="*/ 7968424 w 369"/>
              <a:gd name="T1" fmla="*/ 14706210 h 285"/>
              <a:gd name="T2" fmla="*/ 7968424 w 369"/>
              <a:gd name="T3" fmla="*/ 12933624 h 285"/>
              <a:gd name="T4" fmla="*/ 8324248 w 369"/>
              <a:gd name="T5" fmla="*/ 11686306 h 285"/>
              <a:gd name="T6" fmla="*/ 7257043 w 369"/>
              <a:gd name="T7" fmla="*/ 10438732 h 285"/>
              <a:gd name="T8" fmla="*/ 6616614 w 369"/>
              <a:gd name="T9" fmla="*/ 9782275 h 285"/>
              <a:gd name="T10" fmla="*/ 4624641 w 369"/>
              <a:gd name="T11" fmla="*/ 9782275 h 285"/>
              <a:gd name="T12" fmla="*/ 2632402 w 369"/>
              <a:gd name="T13" fmla="*/ 9125819 h 285"/>
              <a:gd name="T14" fmla="*/ 1707634 w 369"/>
              <a:gd name="T15" fmla="*/ 8337918 h 285"/>
              <a:gd name="T16" fmla="*/ 1351810 w 369"/>
              <a:gd name="T17" fmla="*/ 8600551 h 285"/>
              <a:gd name="T18" fmla="*/ 355824 w 369"/>
              <a:gd name="T19" fmla="*/ 5186569 h 285"/>
              <a:gd name="T20" fmla="*/ 1351810 w 369"/>
              <a:gd name="T21" fmla="*/ 2429042 h 285"/>
              <a:gd name="T22" fmla="*/ 2632402 w 369"/>
              <a:gd name="T23" fmla="*/ 853496 h 285"/>
              <a:gd name="T24" fmla="*/ 6616614 w 369"/>
              <a:gd name="T25" fmla="*/ 0 h 285"/>
              <a:gd name="T26" fmla="*/ 8964677 w 369"/>
              <a:gd name="T27" fmla="*/ 0 h 285"/>
              <a:gd name="T28" fmla="*/ 11241255 w 369"/>
              <a:gd name="T29" fmla="*/ 328228 h 285"/>
              <a:gd name="T30" fmla="*/ 13660270 w 369"/>
              <a:gd name="T31" fmla="*/ 328228 h 285"/>
              <a:gd name="T32" fmla="*/ 15225467 w 369"/>
              <a:gd name="T33" fmla="*/ 853496 h 285"/>
              <a:gd name="T34" fmla="*/ 17288658 w 369"/>
              <a:gd name="T35" fmla="*/ 0 h 285"/>
              <a:gd name="T36" fmla="*/ 18640468 w 369"/>
              <a:gd name="T37" fmla="*/ 1181724 h 285"/>
              <a:gd name="T38" fmla="*/ 21628694 w 369"/>
              <a:gd name="T39" fmla="*/ 2100814 h 285"/>
              <a:gd name="T40" fmla="*/ 23905539 w 369"/>
              <a:gd name="T41" fmla="*/ 4004845 h 285"/>
              <a:gd name="T42" fmla="*/ 24545701 w 369"/>
              <a:gd name="T43" fmla="*/ 5186569 h 285"/>
              <a:gd name="T44" fmla="*/ 25257349 w 369"/>
              <a:gd name="T45" fmla="*/ 6433887 h 285"/>
              <a:gd name="T46" fmla="*/ 24545701 w 369"/>
              <a:gd name="T47" fmla="*/ 7681461 h 285"/>
              <a:gd name="T48" fmla="*/ 26253335 w 369"/>
              <a:gd name="T49" fmla="*/ 8600551 h 285"/>
              <a:gd name="T50" fmla="*/ 25612906 w 369"/>
              <a:gd name="T51" fmla="*/ 9454047 h 285"/>
              <a:gd name="T52" fmla="*/ 24261096 w 369"/>
              <a:gd name="T53" fmla="*/ 9454047 h 285"/>
              <a:gd name="T54" fmla="*/ 23905539 w 369"/>
              <a:gd name="T55" fmla="*/ 10438732 h 285"/>
              <a:gd name="T56" fmla="*/ 21984517 w 369"/>
              <a:gd name="T57" fmla="*/ 11357822 h 285"/>
              <a:gd name="T58" fmla="*/ 21628694 w 369"/>
              <a:gd name="T59" fmla="*/ 12605396 h 285"/>
              <a:gd name="T60" fmla="*/ 20917313 w 369"/>
              <a:gd name="T61" fmla="*/ 14115348 h 285"/>
              <a:gd name="T62" fmla="*/ 20917313 w 369"/>
              <a:gd name="T63" fmla="*/ 15691151 h 285"/>
              <a:gd name="T64" fmla="*/ 21628694 w 369"/>
              <a:gd name="T65" fmla="*/ 16938469 h 285"/>
              <a:gd name="T66" fmla="*/ 20561489 w 369"/>
              <a:gd name="T67" fmla="*/ 15953528 h 285"/>
              <a:gd name="T68" fmla="*/ 19565503 w 369"/>
              <a:gd name="T69" fmla="*/ 15953528 h 285"/>
              <a:gd name="T70" fmla="*/ 18640468 w 369"/>
              <a:gd name="T71" fmla="*/ 16938469 h 285"/>
              <a:gd name="T72" fmla="*/ 17288658 w 369"/>
              <a:gd name="T73" fmla="*/ 16938469 h 285"/>
              <a:gd name="T74" fmla="*/ 16577277 w 369"/>
              <a:gd name="T75" fmla="*/ 17791965 h 285"/>
              <a:gd name="T76" fmla="*/ 15012080 w 369"/>
              <a:gd name="T77" fmla="*/ 18711055 h 285"/>
              <a:gd name="T78" fmla="*/ 14016093 w 369"/>
              <a:gd name="T79" fmla="*/ 18054599 h 285"/>
              <a:gd name="T80" fmla="*/ 11952636 w 369"/>
              <a:gd name="T81" fmla="*/ 18054599 h 285"/>
              <a:gd name="T82" fmla="*/ 11241255 w 369"/>
              <a:gd name="T83" fmla="*/ 16938469 h 285"/>
              <a:gd name="T84" fmla="*/ 7968424 w 369"/>
              <a:gd name="T85" fmla="*/ 14706210 h 285"/>
              <a:gd name="T86" fmla="*/ 7968424 w 369"/>
              <a:gd name="T87" fmla="*/ 14706210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4" name="Line 393"/>
          <p:cNvSpPr>
            <a:spLocks noChangeShapeType="1"/>
          </p:cNvSpPr>
          <p:nvPr/>
        </p:nvSpPr>
        <p:spPr bwMode="auto">
          <a:xfrm>
            <a:off x="7819539" y="2582334"/>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275" name="Freeform 394"/>
          <p:cNvSpPr>
            <a:spLocks/>
          </p:cNvSpPr>
          <p:nvPr/>
        </p:nvSpPr>
        <p:spPr bwMode="auto">
          <a:xfrm>
            <a:off x="7776305" y="2500420"/>
            <a:ext cx="141074" cy="104670"/>
          </a:xfrm>
          <a:custGeom>
            <a:avLst/>
            <a:gdLst>
              <a:gd name="T0" fmla="*/ 7968424 w 369"/>
              <a:gd name="T1" fmla="*/ 13458892 h 285"/>
              <a:gd name="T2" fmla="*/ 7968424 w 369"/>
              <a:gd name="T3" fmla="*/ 12605396 h 285"/>
              <a:gd name="T4" fmla="*/ 8324248 w 369"/>
              <a:gd name="T5" fmla="*/ 11686306 h 285"/>
              <a:gd name="T6" fmla="*/ 7968424 w 369"/>
              <a:gd name="T7" fmla="*/ 10701365 h 285"/>
              <a:gd name="T8" fmla="*/ 7257043 w 369"/>
              <a:gd name="T9" fmla="*/ 9782275 h 285"/>
              <a:gd name="T10" fmla="*/ 6616614 w 369"/>
              <a:gd name="T11" fmla="*/ 9782275 h 285"/>
              <a:gd name="T12" fmla="*/ 4980198 w 369"/>
              <a:gd name="T13" fmla="*/ 10438732 h 285"/>
              <a:gd name="T14" fmla="*/ 3628388 w 369"/>
              <a:gd name="T15" fmla="*/ 9454047 h 285"/>
              <a:gd name="T16" fmla="*/ 2632402 w 369"/>
              <a:gd name="T17" fmla="*/ 9125819 h 285"/>
              <a:gd name="T18" fmla="*/ 2276845 w 369"/>
              <a:gd name="T19" fmla="*/ 8600551 h 285"/>
              <a:gd name="T20" fmla="*/ 1707634 w 369"/>
              <a:gd name="T21" fmla="*/ 8600551 h 285"/>
              <a:gd name="T22" fmla="*/ 1351810 w 369"/>
              <a:gd name="T23" fmla="*/ 8600551 h 285"/>
              <a:gd name="T24" fmla="*/ 355824 w 369"/>
              <a:gd name="T25" fmla="*/ 5449202 h 285"/>
              <a:gd name="T26" fmla="*/ 355824 w 369"/>
              <a:gd name="T27" fmla="*/ 3085755 h 285"/>
              <a:gd name="T28" fmla="*/ 1351810 w 369"/>
              <a:gd name="T29" fmla="*/ 2429042 h 285"/>
              <a:gd name="T30" fmla="*/ 1707634 w 369"/>
              <a:gd name="T31" fmla="*/ 1181724 h 285"/>
              <a:gd name="T32" fmla="*/ 3628388 w 369"/>
              <a:gd name="T33" fmla="*/ 328228 h 285"/>
              <a:gd name="T34" fmla="*/ 6616614 w 369"/>
              <a:gd name="T35" fmla="*/ 0 h 285"/>
              <a:gd name="T36" fmla="*/ 8324248 w 369"/>
              <a:gd name="T37" fmla="*/ 0 h 285"/>
              <a:gd name="T38" fmla="*/ 9320234 w 369"/>
              <a:gd name="T39" fmla="*/ 328228 h 285"/>
              <a:gd name="T40" fmla="*/ 11241255 w 369"/>
              <a:gd name="T41" fmla="*/ 328228 h 285"/>
              <a:gd name="T42" fmla="*/ 11952636 w 369"/>
              <a:gd name="T43" fmla="*/ 328228 h 285"/>
              <a:gd name="T44" fmla="*/ 14016093 w 369"/>
              <a:gd name="T45" fmla="*/ 853496 h 285"/>
              <a:gd name="T46" fmla="*/ 15225467 w 369"/>
              <a:gd name="T47" fmla="*/ 853496 h 285"/>
              <a:gd name="T48" fmla="*/ 16292672 w 369"/>
              <a:gd name="T49" fmla="*/ 853496 h 285"/>
              <a:gd name="T50" fmla="*/ 17644482 w 369"/>
              <a:gd name="T51" fmla="*/ 0 h 285"/>
              <a:gd name="T52" fmla="*/ 18640468 w 369"/>
              <a:gd name="T53" fmla="*/ 1181724 h 285"/>
              <a:gd name="T54" fmla="*/ 20561489 w 369"/>
              <a:gd name="T55" fmla="*/ 2100814 h 285"/>
              <a:gd name="T56" fmla="*/ 21984517 w 369"/>
              <a:gd name="T57" fmla="*/ 3085755 h 285"/>
              <a:gd name="T58" fmla="*/ 23905539 w 369"/>
              <a:gd name="T59" fmla="*/ 4004845 h 285"/>
              <a:gd name="T60" fmla="*/ 24261096 w 369"/>
              <a:gd name="T61" fmla="*/ 5186569 h 285"/>
              <a:gd name="T62" fmla="*/ 25612906 w 369"/>
              <a:gd name="T63" fmla="*/ 5449202 h 285"/>
              <a:gd name="T64" fmla="*/ 25257349 w 369"/>
              <a:gd name="T65" fmla="*/ 6433887 h 285"/>
              <a:gd name="T66" fmla="*/ 25257349 w 369"/>
              <a:gd name="T67" fmla="*/ 7353233 h 285"/>
              <a:gd name="T68" fmla="*/ 25612906 w 369"/>
              <a:gd name="T69" fmla="*/ 8337918 h 285"/>
              <a:gd name="T70" fmla="*/ 26253335 w 369"/>
              <a:gd name="T71" fmla="*/ 8600551 h 285"/>
              <a:gd name="T72" fmla="*/ 25612906 w 369"/>
              <a:gd name="T73" fmla="*/ 9125819 h 285"/>
              <a:gd name="T74" fmla="*/ 25257349 w 369"/>
              <a:gd name="T75" fmla="*/ 9454047 h 285"/>
              <a:gd name="T76" fmla="*/ 24261096 w 369"/>
              <a:gd name="T77" fmla="*/ 9454047 h 285"/>
              <a:gd name="T78" fmla="*/ 23905539 w 369"/>
              <a:gd name="T79" fmla="*/ 9782275 h 285"/>
              <a:gd name="T80" fmla="*/ 23336327 w 369"/>
              <a:gd name="T81" fmla="*/ 10701365 h 285"/>
              <a:gd name="T82" fmla="*/ 21984517 w 369"/>
              <a:gd name="T83" fmla="*/ 11357822 h 285"/>
              <a:gd name="T84" fmla="*/ 21628694 w 369"/>
              <a:gd name="T85" fmla="*/ 12014534 h 285"/>
              <a:gd name="T86" fmla="*/ 21628694 w 369"/>
              <a:gd name="T87" fmla="*/ 12933624 h 285"/>
              <a:gd name="T88" fmla="*/ 20917313 w 369"/>
              <a:gd name="T89" fmla="*/ 14115348 h 285"/>
              <a:gd name="T90" fmla="*/ 20917313 w 369"/>
              <a:gd name="T91" fmla="*/ 15034438 h 285"/>
              <a:gd name="T92" fmla="*/ 21628694 w 369"/>
              <a:gd name="T93" fmla="*/ 15691151 h 285"/>
              <a:gd name="T94" fmla="*/ 21628694 w 369"/>
              <a:gd name="T95" fmla="*/ 16938469 h 285"/>
              <a:gd name="T96" fmla="*/ 20561489 w 369"/>
              <a:gd name="T97" fmla="*/ 16282013 h 285"/>
              <a:gd name="T98" fmla="*/ 20561489 w 369"/>
              <a:gd name="T99" fmla="*/ 15691151 h 285"/>
              <a:gd name="T100" fmla="*/ 19565503 w 369"/>
              <a:gd name="T101" fmla="*/ 15953528 h 285"/>
              <a:gd name="T102" fmla="*/ 19352115 w 369"/>
              <a:gd name="T103" fmla="*/ 16282013 h 285"/>
              <a:gd name="T104" fmla="*/ 18284911 w 369"/>
              <a:gd name="T105" fmla="*/ 16938469 h 285"/>
              <a:gd name="T106" fmla="*/ 17288658 w 369"/>
              <a:gd name="T107" fmla="*/ 16938469 h 285"/>
              <a:gd name="T108" fmla="*/ 17288658 w 369"/>
              <a:gd name="T109" fmla="*/ 17791965 h 285"/>
              <a:gd name="T110" fmla="*/ 16292672 w 369"/>
              <a:gd name="T111" fmla="*/ 18054599 h 285"/>
              <a:gd name="T112" fmla="*/ 15012080 w 369"/>
              <a:gd name="T113" fmla="*/ 18711055 h 285"/>
              <a:gd name="T114" fmla="*/ 14300699 w 369"/>
              <a:gd name="T115" fmla="*/ 18054599 h 285"/>
              <a:gd name="T116" fmla="*/ 13660270 w 369"/>
              <a:gd name="T117" fmla="*/ 18054599 h 285"/>
              <a:gd name="T118" fmla="*/ 11952636 w 369"/>
              <a:gd name="T119" fmla="*/ 18054599 h 285"/>
              <a:gd name="T120" fmla="*/ 11597079 w 369"/>
              <a:gd name="T121" fmla="*/ 17791965 h 285"/>
              <a:gd name="T122" fmla="*/ 10600826 w 369"/>
              <a:gd name="T123" fmla="*/ 15691151 h 285"/>
              <a:gd name="T124" fmla="*/ 7968424 w 369"/>
              <a:gd name="T125" fmla="*/ 14706210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6" name="Freeform 395"/>
          <p:cNvSpPr>
            <a:spLocks/>
          </p:cNvSpPr>
          <p:nvPr/>
        </p:nvSpPr>
        <p:spPr bwMode="auto">
          <a:xfrm>
            <a:off x="7676188" y="2762092"/>
            <a:ext cx="138800" cy="63710"/>
          </a:xfrm>
          <a:custGeom>
            <a:avLst/>
            <a:gdLst>
              <a:gd name="T0" fmla="*/ 361798 w 360"/>
              <a:gd name="T1" fmla="*/ 6271561 h 173"/>
              <a:gd name="T2" fmla="*/ 361798 w 360"/>
              <a:gd name="T3" fmla="*/ 5941398 h 173"/>
              <a:gd name="T4" fmla="*/ 1085393 w 360"/>
              <a:gd name="T5" fmla="*/ 5017197 h 173"/>
              <a:gd name="T6" fmla="*/ 2098426 w 360"/>
              <a:gd name="T7" fmla="*/ 5017197 h 173"/>
              <a:gd name="T8" fmla="*/ 2677302 w 360"/>
              <a:gd name="T9" fmla="*/ 5017197 h 173"/>
              <a:gd name="T10" fmla="*/ 3690335 w 360"/>
              <a:gd name="T11" fmla="*/ 5017197 h 173"/>
              <a:gd name="T12" fmla="*/ 4775727 w 360"/>
              <a:gd name="T13" fmla="*/ 4687034 h 173"/>
              <a:gd name="T14" fmla="*/ 4775727 w 360"/>
              <a:gd name="T15" fmla="*/ 3696801 h 173"/>
              <a:gd name="T16" fmla="*/ 5788760 w 360"/>
              <a:gd name="T17" fmla="*/ 3696801 h 173"/>
              <a:gd name="T18" fmla="*/ 5788760 w 360"/>
              <a:gd name="T19" fmla="*/ 2772601 h 173"/>
              <a:gd name="T20" fmla="*/ 6150558 w 360"/>
              <a:gd name="T21" fmla="*/ 1914433 h 173"/>
              <a:gd name="T22" fmla="*/ 7090963 w 360"/>
              <a:gd name="T23" fmla="*/ 1584270 h 173"/>
              <a:gd name="T24" fmla="*/ 7452760 w 360"/>
              <a:gd name="T25" fmla="*/ 660070 h 173"/>
              <a:gd name="T26" fmla="*/ 8465793 w 360"/>
              <a:gd name="T27" fmla="*/ 660070 h 173"/>
              <a:gd name="T28" fmla="*/ 8465793 w 360"/>
              <a:gd name="T29" fmla="*/ 660070 h 173"/>
              <a:gd name="T30" fmla="*/ 9478826 w 360"/>
              <a:gd name="T31" fmla="*/ 660070 h 173"/>
              <a:gd name="T32" fmla="*/ 10564219 w 360"/>
              <a:gd name="T33" fmla="*/ 1584270 h 173"/>
              <a:gd name="T34" fmla="*/ 11504892 w 360"/>
              <a:gd name="T35" fmla="*/ 660070 h 173"/>
              <a:gd name="T36" fmla="*/ 11794330 w 360"/>
              <a:gd name="T37" fmla="*/ 0 h 173"/>
              <a:gd name="T38" fmla="*/ 12156128 w 360"/>
              <a:gd name="T39" fmla="*/ 1584270 h 173"/>
              <a:gd name="T40" fmla="*/ 13241521 w 360"/>
              <a:gd name="T41" fmla="*/ 1914433 h 173"/>
              <a:gd name="T42" fmla="*/ 14254554 w 360"/>
              <a:gd name="T43" fmla="*/ 2574760 h 173"/>
              <a:gd name="T44" fmla="*/ 14978149 w 360"/>
              <a:gd name="T45" fmla="*/ 2574760 h 173"/>
              <a:gd name="T46" fmla="*/ 16208260 w 360"/>
              <a:gd name="T47" fmla="*/ 1584270 h 173"/>
              <a:gd name="T48" fmla="*/ 17583091 w 360"/>
              <a:gd name="T49" fmla="*/ 1584270 h 173"/>
              <a:gd name="T50" fmla="*/ 19030281 w 360"/>
              <a:gd name="T51" fmla="*/ 1584270 h 173"/>
              <a:gd name="T52" fmla="*/ 20404843 w 360"/>
              <a:gd name="T53" fmla="*/ 1584270 h 173"/>
              <a:gd name="T54" fmla="*/ 21996752 w 360"/>
              <a:gd name="T55" fmla="*/ 1584270 h 173"/>
              <a:gd name="T56" fmla="*/ 23733380 w 360"/>
              <a:gd name="T57" fmla="*/ 2772601 h 173"/>
              <a:gd name="T58" fmla="*/ 26048884 w 360"/>
              <a:gd name="T59" fmla="*/ 3696801 h 173"/>
              <a:gd name="T60" fmla="*/ 22720347 w 360"/>
              <a:gd name="T61" fmla="*/ 8384092 h 173"/>
              <a:gd name="T62" fmla="*/ 20404843 w 360"/>
              <a:gd name="T63" fmla="*/ 6865598 h 173"/>
              <a:gd name="T64" fmla="*/ 17293653 w 360"/>
              <a:gd name="T65" fmla="*/ 7129729 h 173"/>
              <a:gd name="T66" fmla="*/ 13892756 w 360"/>
              <a:gd name="T67" fmla="*/ 9308292 h 173"/>
              <a:gd name="T68" fmla="*/ 11794330 w 360"/>
              <a:gd name="T69" fmla="*/ 9308292 h 173"/>
              <a:gd name="T70" fmla="*/ 9478826 w 360"/>
              <a:gd name="T71" fmla="*/ 9638456 h 173"/>
              <a:gd name="T72" fmla="*/ 5788760 w 360"/>
              <a:gd name="T73" fmla="*/ 11420824 h 173"/>
              <a:gd name="T74" fmla="*/ 3400897 w 360"/>
              <a:gd name="T75" fmla="*/ 10562656 h 173"/>
              <a:gd name="T76" fmla="*/ 2098426 w 360"/>
              <a:gd name="T77" fmla="*/ 10562656 h 173"/>
              <a:gd name="T78" fmla="*/ 0 w 360"/>
              <a:gd name="T79" fmla="*/ 8384092 h 173"/>
              <a:gd name="T80" fmla="*/ 361798 w 360"/>
              <a:gd name="T81" fmla="*/ 6271561 h 173"/>
              <a:gd name="T82" fmla="*/ 361798 w 360"/>
              <a:gd name="T83" fmla="*/ 5941398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7" name="Line 396"/>
          <p:cNvSpPr>
            <a:spLocks noChangeShapeType="1"/>
          </p:cNvSpPr>
          <p:nvPr/>
        </p:nvSpPr>
        <p:spPr bwMode="auto">
          <a:xfrm>
            <a:off x="7678464" y="2796225"/>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278" name="Freeform 397"/>
          <p:cNvSpPr>
            <a:spLocks/>
          </p:cNvSpPr>
          <p:nvPr/>
        </p:nvSpPr>
        <p:spPr bwMode="auto">
          <a:xfrm>
            <a:off x="7676188" y="2762092"/>
            <a:ext cx="138800" cy="63710"/>
          </a:xfrm>
          <a:custGeom>
            <a:avLst/>
            <a:gdLst>
              <a:gd name="T0" fmla="*/ 361798 w 360"/>
              <a:gd name="T1" fmla="*/ 5281328 h 173"/>
              <a:gd name="T2" fmla="*/ 1374831 w 360"/>
              <a:gd name="T3" fmla="*/ 5017197 h 173"/>
              <a:gd name="T4" fmla="*/ 2460223 w 360"/>
              <a:gd name="T5" fmla="*/ 5017197 h 173"/>
              <a:gd name="T6" fmla="*/ 3400897 w 360"/>
              <a:gd name="T7" fmla="*/ 5017197 h 173"/>
              <a:gd name="T8" fmla="*/ 4413930 w 360"/>
              <a:gd name="T9" fmla="*/ 4687034 h 173"/>
              <a:gd name="T10" fmla="*/ 4775727 w 360"/>
              <a:gd name="T11" fmla="*/ 4026964 h 173"/>
              <a:gd name="T12" fmla="*/ 5137525 w 360"/>
              <a:gd name="T13" fmla="*/ 3696801 h 173"/>
              <a:gd name="T14" fmla="*/ 5788760 w 360"/>
              <a:gd name="T15" fmla="*/ 3102764 h 173"/>
              <a:gd name="T16" fmla="*/ 6150558 w 360"/>
              <a:gd name="T17" fmla="*/ 2574760 h 173"/>
              <a:gd name="T18" fmla="*/ 6873884 w 360"/>
              <a:gd name="T19" fmla="*/ 1914433 h 173"/>
              <a:gd name="T20" fmla="*/ 7452760 w 360"/>
              <a:gd name="T21" fmla="*/ 990233 h 173"/>
              <a:gd name="T22" fmla="*/ 8103996 w 360"/>
              <a:gd name="T23" fmla="*/ 660070 h 173"/>
              <a:gd name="T24" fmla="*/ 8465793 w 360"/>
              <a:gd name="T25" fmla="*/ 990233 h 173"/>
              <a:gd name="T26" fmla="*/ 9189388 w 360"/>
              <a:gd name="T27" fmla="*/ 660070 h 173"/>
              <a:gd name="T28" fmla="*/ 9478826 w 360"/>
              <a:gd name="T29" fmla="*/ 1584270 h 173"/>
              <a:gd name="T30" fmla="*/ 10926016 w 360"/>
              <a:gd name="T31" fmla="*/ 660070 h 173"/>
              <a:gd name="T32" fmla="*/ 11504892 w 360"/>
              <a:gd name="T33" fmla="*/ 0 h 173"/>
              <a:gd name="T34" fmla="*/ 12156128 w 360"/>
              <a:gd name="T35" fmla="*/ 990233 h 173"/>
              <a:gd name="T36" fmla="*/ 13241521 w 360"/>
              <a:gd name="T37" fmla="*/ 1584270 h 173"/>
              <a:gd name="T38" fmla="*/ 13241521 w 360"/>
              <a:gd name="T39" fmla="*/ 2772601 h 173"/>
              <a:gd name="T40" fmla="*/ 14978149 w 360"/>
              <a:gd name="T41" fmla="*/ 2772601 h 173"/>
              <a:gd name="T42" fmla="*/ 15267587 w 360"/>
              <a:gd name="T43" fmla="*/ 1914433 h 173"/>
              <a:gd name="T44" fmla="*/ 16570058 w 360"/>
              <a:gd name="T45" fmla="*/ 1584270 h 173"/>
              <a:gd name="T46" fmla="*/ 18668483 w 360"/>
              <a:gd name="T47" fmla="*/ 1914433 h 173"/>
              <a:gd name="T48" fmla="*/ 19681248 w 360"/>
              <a:gd name="T49" fmla="*/ 990233 h 173"/>
              <a:gd name="T50" fmla="*/ 21345516 w 360"/>
              <a:gd name="T51" fmla="*/ 990233 h 173"/>
              <a:gd name="T52" fmla="*/ 23371582 w 360"/>
              <a:gd name="T53" fmla="*/ 1914433 h 173"/>
              <a:gd name="T54" fmla="*/ 24456975 w 360"/>
              <a:gd name="T55" fmla="*/ 2772601 h 173"/>
              <a:gd name="T56" fmla="*/ 23733380 w 360"/>
              <a:gd name="T57" fmla="*/ 8053929 h 173"/>
              <a:gd name="T58" fmla="*/ 21996752 w 360"/>
              <a:gd name="T59" fmla="*/ 8053929 h 173"/>
              <a:gd name="T60" fmla="*/ 18668483 w 360"/>
              <a:gd name="T61" fmla="*/ 7129729 h 173"/>
              <a:gd name="T62" fmla="*/ 14978149 w 360"/>
              <a:gd name="T63" fmla="*/ 9308292 h 173"/>
              <a:gd name="T64" fmla="*/ 12879723 w 360"/>
              <a:gd name="T65" fmla="*/ 9308292 h 173"/>
              <a:gd name="T66" fmla="*/ 9840624 w 360"/>
              <a:gd name="T67" fmla="*/ 9638456 h 173"/>
              <a:gd name="T68" fmla="*/ 9189388 w 360"/>
              <a:gd name="T69" fmla="*/ 11420824 h 173"/>
              <a:gd name="T70" fmla="*/ 4775727 w 360"/>
              <a:gd name="T71" fmla="*/ 11090660 h 173"/>
              <a:gd name="T72" fmla="*/ 2460223 w 360"/>
              <a:gd name="T73" fmla="*/ 10298525 h 173"/>
              <a:gd name="T74" fmla="*/ 361798 w 360"/>
              <a:gd name="T75" fmla="*/ 9308292 h 173"/>
              <a:gd name="T76" fmla="*/ 361798 w 360"/>
              <a:gd name="T77" fmla="*/ 6865598 h 173"/>
              <a:gd name="T78" fmla="*/ 361798 w 360"/>
              <a:gd name="T79" fmla="*/ 6271561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9" name="Freeform 398"/>
          <p:cNvSpPr>
            <a:spLocks/>
          </p:cNvSpPr>
          <p:nvPr/>
        </p:nvSpPr>
        <p:spPr bwMode="auto">
          <a:xfrm>
            <a:off x="7660261" y="2800773"/>
            <a:ext cx="166105" cy="95568"/>
          </a:xfrm>
          <a:custGeom>
            <a:avLst/>
            <a:gdLst>
              <a:gd name="T0" fmla="*/ 12202362 w 430"/>
              <a:gd name="T1" fmla="*/ 16084216 h 266"/>
              <a:gd name="T2" fmla="*/ 10459206 w 430"/>
              <a:gd name="T3" fmla="*/ 16398541 h 266"/>
              <a:gd name="T4" fmla="*/ 9878154 w 430"/>
              <a:gd name="T5" fmla="*/ 16398541 h 266"/>
              <a:gd name="T6" fmla="*/ 8134998 w 430"/>
              <a:gd name="T7" fmla="*/ 16712615 h 266"/>
              <a:gd name="T8" fmla="*/ 7408413 w 430"/>
              <a:gd name="T9" fmla="*/ 16398541 h 266"/>
              <a:gd name="T10" fmla="*/ 5084205 w 430"/>
              <a:gd name="T11" fmla="*/ 14702088 h 266"/>
              <a:gd name="T12" fmla="*/ 1961185 w 430"/>
              <a:gd name="T13" fmla="*/ 13194130 h 266"/>
              <a:gd name="T14" fmla="*/ 1597893 w 430"/>
              <a:gd name="T15" fmla="*/ 12565982 h 266"/>
              <a:gd name="T16" fmla="*/ 653818 w 430"/>
              <a:gd name="T17" fmla="*/ 11812003 h 266"/>
              <a:gd name="T18" fmla="*/ 0 w 430"/>
              <a:gd name="T19" fmla="*/ 10304045 h 266"/>
              <a:gd name="T20" fmla="*/ 871578 w 430"/>
              <a:gd name="T21" fmla="*/ 9361571 h 266"/>
              <a:gd name="T22" fmla="*/ 871578 w 430"/>
              <a:gd name="T23" fmla="*/ 8482013 h 266"/>
              <a:gd name="T24" fmla="*/ 653818 w 430"/>
              <a:gd name="T25" fmla="*/ 8167938 h 266"/>
              <a:gd name="T26" fmla="*/ 653818 w 430"/>
              <a:gd name="T27" fmla="*/ 7036970 h 266"/>
              <a:gd name="T28" fmla="*/ 1597893 w 430"/>
              <a:gd name="T29" fmla="*/ 7036970 h 266"/>
              <a:gd name="T30" fmla="*/ 1961185 w 430"/>
              <a:gd name="T31" fmla="*/ 6471486 h 266"/>
              <a:gd name="T32" fmla="*/ 1597893 w 430"/>
              <a:gd name="T33" fmla="*/ 5529012 h 266"/>
              <a:gd name="T34" fmla="*/ 653818 w 430"/>
              <a:gd name="T35" fmla="*/ 5529012 h 266"/>
              <a:gd name="T36" fmla="*/ 871578 w 430"/>
              <a:gd name="T37" fmla="*/ 5277602 h 266"/>
              <a:gd name="T38" fmla="*/ 1961185 w 430"/>
              <a:gd name="T39" fmla="*/ 5277602 h 266"/>
              <a:gd name="T40" fmla="*/ 1961185 w 430"/>
              <a:gd name="T41" fmla="*/ 5529012 h 266"/>
              <a:gd name="T42" fmla="*/ 4067364 w 430"/>
              <a:gd name="T43" fmla="*/ 5277602 h 266"/>
              <a:gd name="T44" fmla="*/ 4067364 w 430"/>
              <a:gd name="T45" fmla="*/ 4335128 h 266"/>
              <a:gd name="T46" fmla="*/ 5084205 w 430"/>
              <a:gd name="T47" fmla="*/ 3518485 h 266"/>
              <a:gd name="T48" fmla="*/ 5447498 w 430"/>
              <a:gd name="T49" fmla="*/ 3267075 h 266"/>
              <a:gd name="T50" fmla="*/ 6391572 w 430"/>
              <a:gd name="T51" fmla="*/ 3518485 h 266"/>
              <a:gd name="T52" fmla="*/ 7771706 w 430"/>
              <a:gd name="T53" fmla="*/ 4021054 h 266"/>
              <a:gd name="T54" fmla="*/ 8788547 w 430"/>
              <a:gd name="T55" fmla="*/ 4335128 h 266"/>
              <a:gd name="T56" fmla="*/ 12202362 w 430"/>
              <a:gd name="T57" fmla="*/ 4335128 h 266"/>
              <a:gd name="T58" fmla="*/ 12492888 w 430"/>
              <a:gd name="T59" fmla="*/ 2638926 h 266"/>
              <a:gd name="T60" fmla="*/ 12855911 w 430"/>
              <a:gd name="T61" fmla="*/ 2638926 h 266"/>
              <a:gd name="T62" fmla="*/ 14817096 w 430"/>
              <a:gd name="T63" fmla="*/ 2324601 h 266"/>
              <a:gd name="T64" fmla="*/ 15906704 w 430"/>
              <a:gd name="T65" fmla="*/ 2324601 h 266"/>
              <a:gd name="T66" fmla="*/ 16923545 w 430"/>
              <a:gd name="T67" fmla="*/ 2324601 h 266"/>
              <a:gd name="T68" fmla="*/ 18012882 w 430"/>
              <a:gd name="T69" fmla="*/ 2324601 h 266"/>
              <a:gd name="T70" fmla="*/ 20337090 w 430"/>
              <a:gd name="T71" fmla="*/ 251410 h 266"/>
              <a:gd name="T72" fmla="*/ 21717224 w 430"/>
              <a:gd name="T73" fmla="*/ 251410 h 266"/>
              <a:gd name="T74" fmla="*/ 23460380 w 430"/>
              <a:gd name="T75" fmla="*/ 0 h 266"/>
              <a:gd name="T76" fmla="*/ 25058273 w 430"/>
              <a:gd name="T77" fmla="*/ 1130968 h 266"/>
              <a:gd name="T78" fmla="*/ 25784588 w 430"/>
              <a:gd name="T79" fmla="*/ 1445043 h 266"/>
              <a:gd name="T80" fmla="*/ 26801429 w 430"/>
              <a:gd name="T81" fmla="*/ 1130968 h 266"/>
              <a:gd name="T82" fmla="*/ 27527744 w 430"/>
              <a:gd name="T83" fmla="*/ 1130968 h 266"/>
              <a:gd name="T84" fmla="*/ 28762614 w 430"/>
              <a:gd name="T85" fmla="*/ 2010527 h 266"/>
              <a:gd name="T86" fmla="*/ 29851952 w 430"/>
              <a:gd name="T87" fmla="*/ 2324601 h 266"/>
              <a:gd name="T88" fmla="*/ 31232086 w 430"/>
              <a:gd name="T89" fmla="*/ 3518485 h 266"/>
              <a:gd name="T90" fmla="*/ 30215244 w 430"/>
              <a:gd name="T91" fmla="*/ 4335128 h 266"/>
              <a:gd name="T92" fmla="*/ 28472088 w 430"/>
              <a:gd name="T93" fmla="*/ 5277602 h 266"/>
              <a:gd name="T94" fmla="*/ 26801429 w 430"/>
              <a:gd name="T95" fmla="*/ 6157161 h 266"/>
              <a:gd name="T96" fmla="*/ 25058273 w 430"/>
              <a:gd name="T97" fmla="*/ 10304045 h 266"/>
              <a:gd name="T98" fmla="*/ 23460380 w 430"/>
              <a:gd name="T99" fmla="*/ 12314572 h 266"/>
              <a:gd name="T100" fmla="*/ 22080247 w 430"/>
              <a:gd name="T101" fmla="*/ 14073689 h 266"/>
              <a:gd name="T102" fmla="*/ 20990909 w 430"/>
              <a:gd name="T103" fmla="*/ 14388014 h 266"/>
              <a:gd name="T104" fmla="*/ 19610775 w 430"/>
              <a:gd name="T105" fmla="*/ 14388014 h 266"/>
              <a:gd name="T106" fmla="*/ 19247753 w 430"/>
              <a:gd name="T107" fmla="*/ 14702088 h 266"/>
              <a:gd name="T108" fmla="*/ 18666701 w 430"/>
              <a:gd name="T109" fmla="*/ 14388014 h 266"/>
              <a:gd name="T110" fmla="*/ 16923545 w 430"/>
              <a:gd name="T111" fmla="*/ 14388014 h 266"/>
              <a:gd name="T112" fmla="*/ 14817096 w 430"/>
              <a:gd name="T113" fmla="*/ 14702088 h 266"/>
              <a:gd name="T114" fmla="*/ 12202362 w 430"/>
              <a:gd name="T115" fmla="*/ 16084216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0" name="Freeform 399"/>
          <p:cNvSpPr>
            <a:spLocks/>
          </p:cNvSpPr>
          <p:nvPr/>
        </p:nvSpPr>
        <p:spPr bwMode="auto">
          <a:xfrm>
            <a:off x="7594273" y="2871312"/>
            <a:ext cx="145627" cy="116047"/>
          </a:xfrm>
          <a:custGeom>
            <a:avLst/>
            <a:gdLst>
              <a:gd name="T0" fmla="*/ 15940334 w 374"/>
              <a:gd name="T1" fmla="*/ 18283601 h 323"/>
              <a:gd name="T2" fmla="*/ 13209902 w 374"/>
              <a:gd name="T3" fmla="*/ 17089710 h 323"/>
              <a:gd name="T4" fmla="*/ 8708261 w 374"/>
              <a:gd name="T5" fmla="*/ 15079171 h 323"/>
              <a:gd name="T6" fmla="*/ 9298573 w 374"/>
              <a:gd name="T7" fmla="*/ 13257127 h 323"/>
              <a:gd name="T8" fmla="*/ 6272849 w 374"/>
              <a:gd name="T9" fmla="*/ 10304108 h 323"/>
              <a:gd name="T10" fmla="*/ 4280240 w 374"/>
              <a:gd name="T11" fmla="*/ 7099929 h 323"/>
              <a:gd name="T12" fmla="*/ 2804323 w 374"/>
              <a:gd name="T13" fmla="*/ 8544980 h 323"/>
              <a:gd name="T14" fmla="*/ 1771209 w 374"/>
              <a:gd name="T15" fmla="*/ 10052948 h 323"/>
              <a:gd name="T16" fmla="*/ 368911 w 374"/>
              <a:gd name="T17" fmla="*/ 7916577 h 323"/>
              <a:gd name="T18" fmla="*/ 1033114 w 374"/>
              <a:gd name="T19" fmla="*/ 6220114 h 323"/>
              <a:gd name="T20" fmla="*/ 1771209 w 374"/>
              <a:gd name="T21" fmla="*/ 5906038 h 323"/>
              <a:gd name="T22" fmla="*/ 2804323 w 374"/>
              <a:gd name="T23" fmla="*/ 6220114 h 323"/>
              <a:gd name="T24" fmla="*/ 3911328 w 374"/>
              <a:gd name="T25" fmla="*/ 6220114 h 323"/>
              <a:gd name="T26" fmla="*/ 4280240 w 374"/>
              <a:gd name="T27" fmla="*/ 5277635 h 323"/>
              <a:gd name="T28" fmla="*/ 5165844 w 374"/>
              <a:gd name="T29" fmla="*/ 5277635 h 323"/>
              <a:gd name="T30" fmla="*/ 6272849 w 374"/>
              <a:gd name="T31" fmla="*/ 6220114 h 323"/>
              <a:gd name="T32" fmla="*/ 6937052 w 374"/>
              <a:gd name="T33" fmla="*/ 6220114 h 323"/>
              <a:gd name="T34" fmla="*/ 8412969 w 374"/>
              <a:gd name="T35" fmla="*/ 6220114 h 323"/>
              <a:gd name="T36" fmla="*/ 8412969 w 374"/>
              <a:gd name="T37" fmla="*/ 5026474 h 323"/>
              <a:gd name="T38" fmla="*/ 8708261 w 374"/>
              <a:gd name="T39" fmla="*/ 4083994 h 323"/>
              <a:gd name="T40" fmla="*/ 10036396 w 374"/>
              <a:gd name="T41" fmla="*/ 3769918 h 323"/>
              <a:gd name="T42" fmla="*/ 9667484 w 374"/>
              <a:gd name="T43" fmla="*/ 2387531 h 323"/>
              <a:gd name="T44" fmla="*/ 10774490 w 374"/>
              <a:gd name="T45" fmla="*/ 1759128 h 323"/>
              <a:gd name="T46" fmla="*/ 11807604 w 374"/>
              <a:gd name="T47" fmla="*/ 1193891 h 323"/>
              <a:gd name="T48" fmla="*/ 12545698 w 374"/>
              <a:gd name="T49" fmla="*/ 879564 h 323"/>
              <a:gd name="T50" fmla="*/ 13209902 w 374"/>
              <a:gd name="T51" fmla="*/ 0 h 323"/>
              <a:gd name="T52" fmla="*/ 14538308 w 374"/>
              <a:gd name="T53" fmla="*/ 879564 h 323"/>
              <a:gd name="T54" fmla="*/ 20810886 w 374"/>
              <a:gd name="T55" fmla="*/ 4398071 h 323"/>
              <a:gd name="T56" fmla="*/ 24943615 w 374"/>
              <a:gd name="T57" fmla="*/ 3769918 h 323"/>
              <a:gd name="T58" fmla="*/ 25238907 w 374"/>
              <a:gd name="T59" fmla="*/ 5026474 h 323"/>
              <a:gd name="T60" fmla="*/ 25607818 w 374"/>
              <a:gd name="T61" fmla="*/ 5906038 h 323"/>
              <a:gd name="T62" fmla="*/ 25238907 w 374"/>
              <a:gd name="T63" fmla="*/ 6534441 h 323"/>
              <a:gd name="T64" fmla="*/ 26714824 w 374"/>
              <a:gd name="T65" fmla="*/ 7099929 h 323"/>
              <a:gd name="T66" fmla="*/ 27600428 w 374"/>
              <a:gd name="T67" fmla="*/ 7288174 h 323"/>
              <a:gd name="T68" fmla="*/ 26714824 w 374"/>
              <a:gd name="T69" fmla="*/ 7288174 h 323"/>
              <a:gd name="T70" fmla="*/ 25607818 w 374"/>
              <a:gd name="T71" fmla="*/ 7916577 h 323"/>
              <a:gd name="T72" fmla="*/ 26345912 w 374"/>
              <a:gd name="T73" fmla="*/ 9110468 h 323"/>
              <a:gd name="T74" fmla="*/ 25238907 w 374"/>
              <a:gd name="T75" fmla="*/ 9424544 h 323"/>
              <a:gd name="T76" fmla="*/ 24943615 w 374"/>
              <a:gd name="T77" fmla="*/ 9110468 h 323"/>
              <a:gd name="T78" fmla="*/ 23836610 w 374"/>
              <a:gd name="T79" fmla="*/ 8230653 h 323"/>
              <a:gd name="T80" fmla="*/ 22582094 w 374"/>
              <a:gd name="T81" fmla="*/ 8230653 h 323"/>
              <a:gd name="T82" fmla="*/ 21475089 w 374"/>
              <a:gd name="T83" fmla="*/ 8230653 h 323"/>
              <a:gd name="T84" fmla="*/ 20073063 w 374"/>
              <a:gd name="T85" fmla="*/ 8230653 h 323"/>
              <a:gd name="T86" fmla="*/ 18301855 w 374"/>
              <a:gd name="T87" fmla="*/ 8230653 h 323"/>
              <a:gd name="T88" fmla="*/ 16973448 w 374"/>
              <a:gd name="T89" fmla="*/ 7916577 h 323"/>
              <a:gd name="T90" fmla="*/ 15571422 w 374"/>
              <a:gd name="T91" fmla="*/ 7288174 h 323"/>
              <a:gd name="T92" fmla="*/ 14538308 w 374"/>
              <a:gd name="T93" fmla="*/ 7288174 h 323"/>
              <a:gd name="T94" fmla="*/ 13431303 w 374"/>
              <a:gd name="T95" fmla="*/ 7916577 h 323"/>
              <a:gd name="T96" fmla="*/ 12545698 w 374"/>
              <a:gd name="T97" fmla="*/ 8544980 h 323"/>
              <a:gd name="T98" fmla="*/ 11807604 w 374"/>
              <a:gd name="T99" fmla="*/ 7288174 h 323"/>
              <a:gd name="T100" fmla="*/ 10036396 w 374"/>
              <a:gd name="T101" fmla="*/ 8230653 h 323"/>
              <a:gd name="T102" fmla="*/ 10774490 w 374"/>
              <a:gd name="T103" fmla="*/ 9424544 h 323"/>
              <a:gd name="T104" fmla="*/ 10774490 w 374"/>
              <a:gd name="T105" fmla="*/ 10304108 h 323"/>
              <a:gd name="T106" fmla="*/ 12176787 w 374"/>
              <a:gd name="T107" fmla="*/ 11435084 h 323"/>
              <a:gd name="T108" fmla="*/ 12545698 w 374"/>
              <a:gd name="T109" fmla="*/ 12314648 h 323"/>
              <a:gd name="T110" fmla="*/ 12545698 w 374"/>
              <a:gd name="T111" fmla="*/ 13257127 h 323"/>
              <a:gd name="T112" fmla="*/ 13209902 w 374"/>
              <a:gd name="T113" fmla="*/ 14136691 h 323"/>
              <a:gd name="T114" fmla="*/ 14538308 w 374"/>
              <a:gd name="T115" fmla="*/ 15267667 h 323"/>
              <a:gd name="T116" fmla="*/ 15571422 w 374"/>
              <a:gd name="T117" fmla="*/ 15581994 h 323"/>
              <a:gd name="T118" fmla="*/ 16973448 w 374"/>
              <a:gd name="T119" fmla="*/ 17341122 h 323"/>
              <a:gd name="T120" fmla="*/ 17711542 w 374"/>
              <a:gd name="T121" fmla="*/ 18283601 h 323"/>
              <a:gd name="T122" fmla="*/ 18301855 w 374"/>
              <a:gd name="T123" fmla="*/ 19351661 h 323"/>
              <a:gd name="T124" fmla="*/ 18301855 w 374"/>
              <a:gd name="T125" fmla="*/ 20294140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1" name="Freeform 400"/>
          <p:cNvSpPr>
            <a:spLocks/>
          </p:cNvSpPr>
          <p:nvPr/>
        </p:nvSpPr>
        <p:spPr bwMode="auto">
          <a:xfrm>
            <a:off x="7646606" y="2912269"/>
            <a:ext cx="100117" cy="88741"/>
          </a:xfrm>
          <a:custGeom>
            <a:avLst/>
            <a:gdLst>
              <a:gd name="T0" fmla="*/ 8537161 w 253"/>
              <a:gd name="T1" fmla="*/ 13775643 h 240"/>
              <a:gd name="T2" fmla="*/ 8537161 w 253"/>
              <a:gd name="T3" fmla="*/ 12777295 h 240"/>
              <a:gd name="T4" fmla="*/ 7927285 w 253"/>
              <a:gd name="T5" fmla="*/ 11646093 h 240"/>
              <a:gd name="T6" fmla="*/ 7165009 w 253"/>
              <a:gd name="T7" fmla="*/ 10647746 h 240"/>
              <a:gd name="T8" fmla="*/ 5716933 w 253"/>
              <a:gd name="T9" fmla="*/ 8784423 h 240"/>
              <a:gd name="T10" fmla="*/ 4649580 w 253"/>
              <a:gd name="T11" fmla="*/ 8451640 h 240"/>
              <a:gd name="T12" fmla="*/ 3277704 w 253"/>
              <a:gd name="T13" fmla="*/ 7253882 h 240"/>
              <a:gd name="T14" fmla="*/ 2591628 w 253"/>
              <a:gd name="T15" fmla="*/ 6322091 h 240"/>
              <a:gd name="T16" fmla="*/ 2591628 w 253"/>
              <a:gd name="T17" fmla="*/ 5324002 h 240"/>
              <a:gd name="T18" fmla="*/ 2210628 w 253"/>
              <a:gd name="T19" fmla="*/ 4392211 h 240"/>
              <a:gd name="T20" fmla="*/ 762276 w 253"/>
              <a:gd name="T21" fmla="*/ 3194453 h 240"/>
              <a:gd name="T22" fmla="*/ 762276 w 253"/>
              <a:gd name="T23" fmla="*/ 2262662 h 240"/>
              <a:gd name="T24" fmla="*/ 0 w 253"/>
              <a:gd name="T25" fmla="*/ 998347 h 240"/>
              <a:gd name="T26" fmla="*/ 1829352 w 253"/>
              <a:gd name="T27" fmla="*/ 0 h 240"/>
              <a:gd name="T28" fmla="*/ 2591628 w 253"/>
              <a:gd name="T29" fmla="*/ 1330872 h 240"/>
              <a:gd name="T30" fmla="*/ 3506304 w 253"/>
              <a:gd name="T31" fmla="*/ 665565 h 240"/>
              <a:gd name="T32" fmla="*/ 4649580 w 253"/>
              <a:gd name="T33" fmla="*/ 0 h 240"/>
              <a:gd name="T34" fmla="*/ 5716933 w 253"/>
              <a:gd name="T35" fmla="*/ 0 h 240"/>
              <a:gd name="T36" fmla="*/ 7165009 w 253"/>
              <a:gd name="T37" fmla="*/ 665565 h 240"/>
              <a:gd name="T38" fmla="*/ 8537161 w 253"/>
              <a:gd name="T39" fmla="*/ 998347 h 240"/>
              <a:gd name="T40" fmla="*/ 10366513 w 253"/>
              <a:gd name="T41" fmla="*/ 998347 h 240"/>
              <a:gd name="T42" fmla="*/ 11814589 w 253"/>
              <a:gd name="T43" fmla="*/ 998347 h 240"/>
              <a:gd name="T44" fmla="*/ 12958141 w 253"/>
              <a:gd name="T45" fmla="*/ 998347 h 240"/>
              <a:gd name="T46" fmla="*/ 14253817 w 253"/>
              <a:gd name="T47" fmla="*/ 998347 h 240"/>
              <a:gd name="T48" fmla="*/ 15397370 w 253"/>
              <a:gd name="T49" fmla="*/ 1929880 h 240"/>
              <a:gd name="T50" fmla="*/ 15702170 w 253"/>
              <a:gd name="T51" fmla="*/ 2262662 h 240"/>
              <a:gd name="T52" fmla="*/ 17226722 w 253"/>
              <a:gd name="T53" fmla="*/ 1929880 h 240"/>
              <a:gd name="T54" fmla="*/ 17836322 w 253"/>
              <a:gd name="T55" fmla="*/ 3194453 h 240"/>
              <a:gd name="T56" fmla="*/ 16845446 w 253"/>
              <a:gd name="T57" fmla="*/ 4392211 h 240"/>
              <a:gd name="T58" fmla="*/ 16845446 w 253"/>
              <a:gd name="T59" fmla="*/ 5989309 h 240"/>
              <a:gd name="T60" fmla="*/ 17836322 w 253"/>
              <a:gd name="T61" fmla="*/ 6322091 h 240"/>
              <a:gd name="T62" fmla="*/ 19284674 w 253"/>
              <a:gd name="T63" fmla="*/ 7253882 h 240"/>
              <a:gd name="T64" fmla="*/ 17836322 w 253"/>
              <a:gd name="T65" fmla="*/ 7586664 h 240"/>
              <a:gd name="T66" fmla="*/ 17836322 w 253"/>
              <a:gd name="T67" fmla="*/ 8251971 h 240"/>
              <a:gd name="T68" fmla="*/ 17836322 w 253"/>
              <a:gd name="T69" fmla="*/ 9716213 h 240"/>
              <a:gd name="T70" fmla="*/ 16083170 w 253"/>
              <a:gd name="T71" fmla="*/ 10381520 h 240"/>
              <a:gd name="T72" fmla="*/ 16083170 w 253"/>
              <a:gd name="T73" fmla="*/ 10980529 h 240"/>
              <a:gd name="T74" fmla="*/ 15702170 w 253"/>
              <a:gd name="T75" fmla="*/ 11646093 h 240"/>
              <a:gd name="T76" fmla="*/ 14635093 w 253"/>
              <a:gd name="T77" fmla="*/ 11978876 h 240"/>
              <a:gd name="T78" fmla="*/ 14253817 w 253"/>
              <a:gd name="T79" fmla="*/ 13442860 h 240"/>
              <a:gd name="T80" fmla="*/ 13186741 w 253"/>
              <a:gd name="T81" fmla="*/ 13775643 h 240"/>
              <a:gd name="T82" fmla="*/ 13567741 w 253"/>
              <a:gd name="T83" fmla="*/ 15039958 h 240"/>
              <a:gd name="T84" fmla="*/ 13186741 w 253"/>
              <a:gd name="T85" fmla="*/ 15705522 h 240"/>
              <a:gd name="T86" fmla="*/ 11814589 w 253"/>
              <a:gd name="T87" fmla="*/ 14707433 h 240"/>
              <a:gd name="T88" fmla="*/ 10747513 w 253"/>
              <a:gd name="T89" fmla="*/ 14108425 h 240"/>
              <a:gd name="T90" fmla="*/ 9604237 w 253"/>
              <a:gd name="T91" fmla="*/ 13775643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2" name="Freeform 401"/>
          <p:cNvSpPr>
            <a:spLocks/>
          </p:cNvSpPr>
          <p:nvPr/>
        </p:nvSpPr>
        <p:spPr bwMode="auto">
          <a:xfrm>
            <a:off x="7714869" y="2969156"/>
            <a:ext cx="47782" cy="52334"/>
          </a:xfrm>
          <a:custGeom>
            <a:avLst/>
            <a:gdLst>
              <a:gd name="T0" fmla="*/ 4270046 w 126"/>
              <a:gd name="T1" fmla="*/ 9193973 h 145"/>
              <a:gd name="T2" fmla="*/ 3360158 w 126"/>
              <a:gd name="T3" fmla="*/ 8623379 h 145"/>
              <a:gd name="T4" fmla="*/ 2310042 w 126"/>
              <a:gd name="T5" fmla="*/ 7101458 h 145"/>
              <a:gd name="T6" fmla="*/ 350039 w 126"/>
              <a:gd name="T7" fmla="*/ 5643244 h 145"/>
              <a:gd name="T8" fmla="*/ 0 w 126"/>
              <a:gd name="T9" fmla="*/ 5326219 h 145"/>
              <a:gd name="T10" fmla="*/ 350039 w 126"/>
              <a:gd name="T11" fmla="*/ 4438348 h 145"/>
              <a:gd name="T12" fmla="*/ 0 w 126"/>
              <a:gd name="T13" fmla="*/ 3550729 h 145"/>
              <a:gd name="T14" fmla="*/ 0 w 126"/>
              <a:gd name="T15" fmla="*/ 2916679 h 145"/>
              <a:gd name="T16" fmla="*/ 980002 w 126"/>
              <a:gd name="T17" fmla="*/ 2916679 h 145"/>
              <a:gd name="T18" fmla="*/ 980002 w 126"/>
              <a:gd name="T19" fmla="*/ 2029060 h 145"/>
              <a:gd name="T20" fmla="*/ 1330040 w 126"/>
              <a:gd name="T21" fmla="*/ 1204644 h 145"/>
              <a:gd name="T22" fmla="*/ 2310042 w 126"/>
              <a:gd name="T23" fmla="*/ 1204644 h 145"/>
              <a:gd name="T24" fmla="*/ 2660081 w 126"/>
              <a:gd name="T25" fmla="*/ 1204644 h 145"/>
              <a:gd name="T26" fmla="*/ 2310042 w 126"/>
              <a:gd name="T27" fmla="*/ 253570 h 145"/>
              <a:gd name="T28" fmla="*/ 2660081 w 126"/>
              <a:gd name="T29" fmla="*/ 0 h 145"/>
              <a:gd name="T30" fmla="*/ 3710196 w 126"/>
              <a:gd name="T31" fmla="*/ 0 h 145"/>
              <a:gd name="T32" fmla="*/ 4270046 w 126"/>
              <a:gd name="T33" fmla="*/ 253570 h 145"/>
              <a:gd name="T34" fmla="*/ 4550236 w 126"/>
              <a:gd name="T35" fmla="*/ 570594 h 145"/>
              <a:gd name="T36" fmla="*/ 4900274 w 126"/>
              <a:gd name="T37" fmla="*/ 1521669 h 145"/>
              <a:gd name="T38" fmla="*/ 5950125 w 126"/>
              <a:gd name="T39" fmla="*/ 2029060 h 145"/>
              <a:gd name="T40" fmla="*/ 6930127 w 126"/>
              <a:gd name="T41" fmla="*/ 2029060 h 145"/>
              <a:gd name="T42" fmla="*/ 7630204 w 126"/>
              <a:gd name="T43" fmla="*/ 2916679 h 145"/>
              <a:gd name="T44" fmla="*/ 7910129 w 126"/>
              <a:gd name="T45" fmla="*/ 3233704 h 145"/>
              <a:gd name="T46" fmla="*/ 8820282 w 126"/>
              <a:gd name="T47" fmla="*/ 3550729 h 145"/>
              <a:gd name="T48" fmla="*/ 8260168 w 126"/>
              <a:gd name="T49" fmla="*/ 4121323 h 145"/>
              <a:gd name="T50" fmla="*/ 7630204 w 126"/>
              <a:gd name="T51" fmla="*/ 4121323 h 145"/>
              <a:gd name="T52" fmla="*/ 6930127 w 126"/>
              <a:gd name="T53" fmla="*/ 4438348 h 145"/>
              <a:gd name="T54" fmla="*/ 7630204 w 126"/>
              <a:gd name="T55" fmla="*/ 5072650 h 145"/>
              <a:gd name="T56" fmla="*/ 6580089 w 126"/>
              <a:gd name="T57" fmla="*/ 5643244 h 145"/>
              <a:gd name="T58" fmla="*/ 4550236 w 126"/>
              <a:gd name="T59" fmla="*/ 6150383 h 145"/>
              <a:gd name="T60" fmla="*/ 4270046 w 126"/>
              <a:gd name="T61" fmla="*/ 8306354 h 145"/>
              <a:gd name="T62" fmla="*/ 4270046 w 126"/>
              <a:gd name="T63" fmla="*/ 9193973 h 145"/>
              <a:gd name="T64" fmla="*/ 4270046 w 126"/>
              <a:gd name="T65" fmla="*/ 919397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3" name="Freeform 402"/>
          <p:cNvSpPr>
            <a:spLocks/>
          </p:cNvSpPr>
          <p:nvPr/>
        </p:nvSpPr>
        <p:spPr bwMode="auto">
          <a:xfrm>
            <a:off x="7714869" y="2969156"/>
            <a:ext cx="47782" cy="52334"/>
          </a:xfrm>
          <a:custGeom>
            <a:avLst/>
            <a:gdLst>
              <a:gd name="T0" fmla="*/ 3360158 w 126"/>
              <a:gd name="T1" fmla="*/ 8623379 h 145"/>
              <a:gd name="T2" fmla="*/ 3360158 w 126"/>
              <a:gd name="T3" fmla="*/ 8306354 h 145"/>
              <a:gd name="T4" fmla="*/ 2310042 w 126"/>
              <a:gd name="T5" fmla="*/ 7101458 h 145"/>
              <a:gd name="T6" fmla="*/ 350039 w 126"/>
              <a:gd name="T7" fmla="*/ 6150383 h 145"/>
              <a:gd name="T8" fmla="*/ 350039 w 126"/>
              <a:gd name="T9" fmla="*/ 5643244 h 145"/>
              <a:gd name="T10" fmla="*/ 0 w 126"/>
              <a:gd name="T11" fmla="*/ 5643244 h 145"/>
              <a:gd name="T12" fmla="*/ 0 w 126"/>
              <a:gd name="T13" fmla="*/ 5326219 h 145"/>
              <a:gd name="T14" fmla="*/ 350039 w 126"/>
              <a:gd name="T15" fmla="*/ 5072650 h 145"/>
              <a:gd name="T16" fmla="*/ 350039 w 126"/>
              <a:gd name="T17" fmla="*/ 4438348 h 145"/>
              <a:gd name="T18" fmla="*/ 350039 w 126"/>
              <a:gd name="T19" fmla="*/ 4121323 h 145"/>
              <a:gd name="T20" fmla="*/ 0 w 126"/>
              <a:gd name="T21" fmla="*/ 3550729 h 145"/>
              <a:gd name="T22" fmla="*/ 0 w 126"/>
              <a:gd name="T23" fmla="*/ 3233704 h 145"/>
              <a:gd name="T24" fmla="*/ 0 w 126"/>
              <a:gd name="T25" fmla="*/ 2916679 h 145"/>
              <a:gd name="T26" fmla="*/ 350039 w 126"/>
              <a:gd name="T27" fmla="*/ 2916679 h 145"/>
              <a:gd name="T28" fmla="*/ 980002 w 126"/>
              <a:gd name="T29" fmla="*/ 2916679 h 145"/>
              <a:gd name="T30" fmla="*/ 980002 w 126"/>
              <a:gd name="T31" fmla="*/ 2282630 h 145"/>
              <a:gd name="T32" fmla="*/ 980002 w 126"/>
              <a:gd name="T33" fmla="*/ 2029060 h 145"/>
              <a:gd name="T34" fmla="*/ 1330040 w 126"/>
              <a:gd name="T35" fmla="*/ 1521669 h 145"/>
              <a:gd name="T36" fmla="*/ 1330040 w 126"/>
              <a:gd name="T37" fmla="*/ 1204644 h 145"/>
              <a:gd name="T38" fmla="*/ 2030117 w 126"/>
              <a:gd name="T39" fmla="*/ 1204644 h 145"/>
              <a:gd name="T40" fmla="*/ 2310042 w 126"/>
              <a:gd name="T41" fmla="*/ 1204644 h 145"/>
              <a:gd name="T42" fmla="*/ 2660081 w 126"/>
              <a:gd name="T43" fmla="*/ 1521669 h 145"/>
              <a:gd name="T44" fmla="*/ 2660081 w 126"/>
              <a:gd name="T45" fmla="*/ 1204644 h 145"/>
              <a:gd name="T46" fmla="*/ 2660081 w 126"/>
              <a:gd name="T47" fmla="*/ 570594 h 145"/>
              <a:gd name="T48" fmla="*/ 2310042 w 126"/>
              <a:gd name="T49" fmla="*/ 253570 h 145"/>
              <a:gd name="T50" fmla="*/ 2310042 w 126"/>
              <a:gd name="T51" fmla="*/ 0 h 145"/>
              <a:gd name="T52" fmla="*/ 2660081 w 126"/>
              <a:gd name="T53" fmla="*/ 0 h 145"/>
              <a:gd name="T54" fmla="*/ 3360158 w 126"/>
              <a:gd name="T55" fmla="*/ 0 h 145"/>
              <a:gd name="T56" fmla="*/ 3710196 w 126"/>
              <a:gd name="T57" fmla="*/ 0 h 145"/>
              <a:gd name="T58" fmla="*/ 3710196 w 126"/>
              <a:gd name="T59" fmla="*/ 253570 h 145"/>
              <a:gd name="T60" fmla="*/ 4270046 w 126"/>
              <a:gd name="T61" fmla="*/ 253570 h 145"/>
              <a:gd name="T62" fmla="*/ 4270046 w 126"/>
              <a:gd name="T63" fmla="*/ 570594 h 145"/>
              <a:gd name="T64" fmla="*/ 4550236 w 126"/>
              <a:gd name="T65" fmla="*/ 570594 h 145"/>
              <a:gd name="T66" fmla="*/ 4550236 w 126"/>
              <a:gd name="T67" fmla="*/ 1204644 h 145"/>
              <a:gd name="T68" fmla="*/ 4900274 w 126"/>
              <a:gd name="T69" fmla="*/ 1521669 h 145"/>
              <a:gd name="T70" fmla="*/ 5600087 w 126"/>
              <a:gd name="T71" fmla="*/ 2029060 h 145"/>
              <a:gd name="T72" fmla="*/ 5950125 w 126"/>
              <a:gd name="T73" fmla="*/ 2029060 h 145"/>
              <a:gd name="T74" fmla="*/ 6580089 w 126"/>
              <a:gd name="T75" fmla="*/ 2282630 h 145"/>
              <a:gd name="T76" fmla="*/ 6930127 w 126"/>
              <a:gd name="T77" fmla="*/ 2029060 h 145"/>
              <a:gd name="T78" fmla="*/ 6930127 w 126"/>
              <a:gd name="T79" fmla="*/ 2282630 h 145"/>
              <a:gd name="T80" fmla="*/ 7630204 w 126"/>
              <a:gd name="T81" fmla="*/ 2916679 h 145"/>
              <a:gd name="T82" fmla="*/ 7910129 w 126"/>
              <a:gd name="T83" fmla="*/ 2916679 h 145"/>
              <a:gd name="T84" fmla="*/ 7910129 w 126"/>
              <a:gd name="T85" fmla="*/ 3233704 h 145"/>
              <a:gd name="T86" fmla="*/ 8260168 w 126"/>
              <a:gd name="T87" fmla="*/ 3233704 h 145"/>
              <a:gd name="T88" fmla="*/ 8820282 w 126"/>
              <a:gd name="T89" fmla="*/ 3550729 h 145"/>
              <a:gd name="T90" fmla="*/ 8260168 w 126"/>
              <a:gd name="T91" fmla="*/ 3550729 h 145"/>
              <a:gd name="T92" fmla="*/ 8260168 w 126"/>
              <a:gd name="T93" fmla="*/ 4121323 h 145"/>
              <a:gd name="T94" fmla="*/ 7910129 w 126"/>
              <a:gd name="T95" fmla="*/ 4121323 h 145"/>
              <a:gd name="T96" fmla="*/ 7630204 w 126"/>
              <a:gd name="T97" fmla="*/ 4121323 h 145"/>
              <a:gd name="T98" fmla="*/ 6930127 w 126"/>
              <a:gd name="T99" fmla="*/ 4121323 h 145"/>
              <a:gd name="T100" fmla="*/ 6930127 w 126"/>
              <a:gd name="T101" fmla="*/ 4438348 h 145"/>
              <a:gd name="T102" fmla="*/ 7630204 w 126"/>
              <a:gd name="T103" fmla="*/ 4438348 h 145"/>
              <a:gd name="T104" fmla="*/ 7630204 w 126"/>
              <a:gd name="T105" fmla="*/ 5072650 h 145"/>
              <a:gd name="T106" fmla="*/ 7630204 w 126"/>
              <a:gd name="T107" fmla="*/ 5643244 h 145"/>
              <a:gd name="T108" fmla="*/ 6580089 w 126"/>
              <a:gd name="T109" fmla="*/ 5643244 h 145"/>
              <a:gd name="T110" fmla="*/ 4900274 w 126"/>
              <a:gd name="T111" fmla="*/ 5326219 h 145"/>
              <a:gd name="T112" fmla="*/ 4550236 w 126"/>
              <a:gd name="T113" fmla="*/ 6150383 h 145"/>
              <a:gd name="T114" fmla="*/ 3710196 w 126"/>
              <a:gd name="T115" fmla="*/ 7355279 h 145"/>
              <a:gd name="T116" fmla="*/ 4270046 w 126"/>
              <a:gd name="T117" fmla="*/ 8306354 h 145"/>
              <a:gd name="T118" fmla="*/ 4270046 w 126"/>
              <a:gd name="T119" fmla="*/ 9193973 h 145"/>
              <a:gd name="T120" fmla="*/ 4270046 w 126"/>
              <a:gd name="T121" fmla="*/ 919397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4" name="Freeform 403"/>
          <p:cNvSpPr>
            <a:spLocks/>
          </p:cNvSpPr>
          <p:nvPr/>
        </p:nvSpPr>
        <p:spPr bwMode="auto">
          <a:xfrm>
            <a:off x="7760380" y="2809876"/>
            <a:ext cx="232093" cy="150177"/>
          </a:xfrm>
          <a:custGeom>
            <a:avLst/>
            <a:gdLst>
              <a:gd name="T0" fmla="*/ 576807 w 603"/>
              <a:gd name="T1" fmla="*/ 13063815 h 412"/>
              <a:gd name="T2" fmla="*/ 2307498 w 603"/>
              <a:gd name="T3" fmla="*/ 12740589 h 412"/>
              <a:gd name="T4" fmla="*/ 4759199 w 603"/>
              <a:gd name="T5" fmla="*/ 10606434 h 412"/>
              <a:gd name="T6" fmla="*/ 8076379 w 603"/>
              <a:gd name="T7" fmla="*/ 4268310 h 412"/>
              <a:gd name="T8" fmla="*/ 11465525 w 603"/>
              <a:gd name="T9" fmla="*/ 2392786 h 412"/>
              <a:gd name="T10" fmla="*/ 12835577 w 603"/>
              <a:gd name="T11" fmla="*/ 1293412 h 412"/>
              <a:gd name="T12" fmla="*/ 14782437 w 603"/>
              <a:gd name="T13" fmla="*/ 1293412 h 412"/>
              <a:gd name="T14" fmla="*/ 19181265 w 603"/>
              <a:gd name="T15" fmla="*/ 2069561 h 412"/>
              <a:gd name="T16" fmla="*/ 19830039 w 603"/>
              <a:gd name="T17" fmla="*/ 2392786 h 412"/>
              <a:gd name="T18" fmla="*/ 20911687 w 603"/>
              <a:gd name="T19" fmla="*/ 3362972 h 412"/>
              <a:gd name="T20" fmla="*/ 22642378 w 603"/>
              <a:gd name="T21" fmla="*/ 3039492 h 412"/>
              <a:gd name="T22" fmla="*/ 26680568 w 603"/>
              <a:gd name="T23" fmla="*/ 1552043 h 412"/>
              <a:gd name="T24" fmla="*/ 27618014 w 603"/>
              <a:gd name="T25" fmla="*/ 323480 h 412"/>
              <a:gd name="T26" fmla="*/ 29637109 w 603"/>
              <a:gd name="T27" fmla="*/ 0 h 412"/>
              <a:gd name="T28" fmla="*/ 32304977 w 603"/>
              <a:gd name="T29" fmla="*/ 3621604 h 412"/>
              <a:gd name="T30" fmla="*/ 35766359 w 603"/>
              <a:gd name="T31" fmla="*/ 7566688 h 412"/>
              <a:gd name="T32" fmla="*/ 36703806 w 603"/>
              <a:gd name="T33" fmla="*/ 10865066 h 412"/>
              <a:gd name="T34" fmla="*/ 36126998 w 603"/>
              <a:gd name="T35" fmla="*/ 15133375 h 412"/>
              <a:gd name="T36" fmla="*/ 35766359 w 603"/>
              <a:gd name="T37" fmla="*/ 16038713 h 412"/>
              <a:gd name="T38" fmla="*/ 36126998 w 603"/>
              <a:gd name="T39" fmla="*/ 17008899 h 412"/>
              <a:gd name="T40" fmla="*/ 37064445 w 603"/>
              <a:gd name="T41" fmla="*/ 17332379 h 412"/>
              <a:gd name="T42" fmla="*/ 39155506 w 603"/>
              <a:gd name="T43" fmla="*/ 17914236 h 412"/>
              <a:gd name="T44" fmla="*/ 40165187 w 603"/>
              <a:gd name="T45" fmla="*/ 17332379 h 412"/>
              <a:gd name="T46" fmla="*/ 42833056 w 603"/>
              <a:gd name="T47" fmla="*/ 17008899 h 412"/>
              <a:gd name="T48" fmla="*/ 43482099 w 603"/>
              <a:gd name="T49" fmla="*/ 18108273 h 412"/>
              <a:gd name="T50" fmla="*/ 41751408 w 603"/>
              <a:gd name="T51" fmla="*/ 19983797 h 412"/>
              <a:gd name="T52" fmla="*/ 40525558 w 603"/>
              <a:gd name="T53" fmla="*/ 20307277 h 412"/>
              <a:gd name="T54" fmla="*/ 38434497 w 603"/>
              <a:gd name="T55" fmla="*/ 22376837 h 412"/>
              <a:gd name="T56" fmla="*/ 38073858 w 603"/>
              <a:gd name="T57" fmla="*/ 26321667 h 412"/>
              <a:gd name="T58" fmla="*/ 36126998 w 603"/>
              <a:gd name="T59" fmla="*/ 26321667 h 412"/>
              <a:gd name="T60" fmla="*/ 32304977 w 603"/>
              <a:gd name="T61" fmla="*/ 25157698 h 412"/>
              <a:gd name="T62" fmla="*/ 30358118 w 603"/>
              <a:gd name="T63" fmla="*/ 23928881 h 412"/>
              <a:gd name="T64" fmla="*/ 27906418 w 603"/>
              <a:gd name="T65" fmla="*/ 24575587 h 412"/>
              <a:gd name="T66" fmla="*/ 23219186 w 603"/>
              <a:gd name="T67" fmla="*/ 26645147 h 412"/>
              <a:gd name="T68" fmla="*/ 19830039 w 603"/>
              <a:gd name="T69" fmla="*/ 25480924 h 412"/>
              <a:gd name="T70" fmla="*/ 17522541 w 603"/>
              <a:gd name="T71" fmla="*/ 26321667 h 412"/>
              <a:gd name="T72" fmla="*/ 14421798 w 603"/>
              <a:gd name="T73" fmla="*/ 25480924 h 412"/>
              <a:gd name="T74" fmla="*/ 12474938 w 603"/>
              <a:gd name="T75" fmla="*/ 26127884 h 412"/>
              <a:gd name="T76" fmla="*/ 12474938 w 603"/>
              <a:gd name="T77" fmla="*/ 24575587 h 412"/>
              <a:gd name="T78" fmla="*/ 11104886 w 603"/>
              <a:gd name="T79" fmla="*/ 23928881 h 412"/>
              <a:gd name="T80" fmla="*/ 10023238 w 603"/>
              <a:gd name="T81" fmla="*/ 22376837 h 412"/>
              <a:gd name="T82" fmla="*/ 11465525 w 603"/>
              <a:gd name="T83" fmla="*/ 22053357 h 412"/>
              <a:gd name="T84" fmla="*/ 9734834 w 603"/>
              <a:gd name="T85" fmla="*/ 21212614 h 412"/>
              <a:gd name="T86" fmla="*/ 8797388 w 603"/>
              <a:gd name="T87" fmla="*/ 22053357 h 412"/>
              <a:gd name="T88" fmla="*/ 7715740 w 603"/>
              <a:gd name="T89" fmla="*/ 21859320 h 412"/>
              <a:gd name="T90" fmla="*/ 6345688 w 603"/>
              <a:gd name="T91" fmla="*/ 21212614 h 412"/>
              <a:gd name="T92" fmla="*/ 5336006 w 603"/>
              <a:gd name="T93" fmla="*/ 20953983 h 412"/>
              <a:gd name="T94" fmla="*/ 4759199 w 603"/>
              <a:gd name="T95" fmla="*/ 20307277 h 412"/>
              <a:gd name="T96" fmla="*/ 5696645 w 603"/>
              <a:gd name="T97" fmla="*/ 19983797 h 412"/>
              <a:gd name="T98" fmla="*/ 4759199 w 603"/>
              <a:gd name="T99" fmla="*/ 19401685 h 412"/>
              <a:gd name="T100" fmla="*/ 5696645 w 603"/>
              <a:gd name="T101" fmla="*/ 18754979 h 412"/>
              <a:gd name="T102" fmla="*/ 4759199 w 603"/>
              <a:gd name="T103" fmla="*/ 18108273 h 412"/>
              <a:gd name="T104" fmla="*/ 1946859 w 603"/>
              <a:gd name="T105" fmla="*/ 16685673 h 412"/>
              <a:gd name="T106" fmla="*/ 1946859 w 603"/>
              <a:gd name="T107" fmla="*/ 15780081 h 412"/>
              <a:gd name="T108" fmla="*/ 1946859 w 603"/>
              <a:gd name="T109" fmla="*/ 14810150 h 412"/>
              <a:gd name="T110" fmla="*/ 0 w 603"/>
              <a:gd name="T111" fmla="*/ 13710521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5" name="Line 404"/>
          <p:cNvSpPr>
            <a:spLocks noChangeShapeType="1"/>
          </p:cNvSpPr>
          <p:nvPr/>
        </p:nvSpPr>
        <p:spPr bwMode="auto">
          <a:xfrm>
            <a:off x="7840018" y="2693829"/>
            <a:ext cx="2276"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286" name="Freeform 405"/>
          <p:cNvSpPr>
            <a:spLocks/>
          </p:cNvSpPr>
          <p:nvPr/>
        </p:nvSpPr>
        <p:spPr bwMode="auto">
          <a:xfrm>
            <a:off x="7751278" y="2545929"/>
            <a:ext cx="70537" cy="38681"/>
          </a:xfrm>
          <a:custGeom>
            <a:avLst/>
            <a:gdLst>
              <a:gd name="T0" fmla="*/ 361695 w 183"/>
              <a:gd name="T1" fmla="*/ 6790141 h 102"/>
              <a:gd name="T2" fmla="*/ 1373902 w 183"/>
              <a:gd name="T3" fmla="*/ 5810142 h 102"/>
              <a:gd name="T4" fmla="*/ 1735597 w 183"/>
              <a:gd name="T5" fmla="*/ 5460105 h 102"/>
              <a:gd name="T6" fmla="*/ 1373902 w 183"/>
              <a:gd name="T7" fmla="*/ 5460105 h 102"/>
              <a:gd name="T8" fmla="*/ 361695 w 183"/>
              <a:gd name="T9" fmla="*/ 5810142 h 102"/>
              <a:gd name="T10" fmla="*/ 361695 w 183"/>
              <a:gd name="T11" fmla="*/ 5460105 h 102"/>
              <a:gd name="T12" fmla="*/ 0 w 183"/>
              <a:gd name="T13" fmla="*/ 5810142 h 102"/>
              <a:gd name="T14" fmla="*/ 0 w 183"/>
              <a:gd name="T15" fmla="*/ 3919994 h 102"/>
              <a:gd name="T16" fmla="*/ 361695 w 183"/>
              <a:gd name="T17" fmla="*/ 3570221 h 102"/>
              <a:gd name="T18" fmla="*/ 1084815 w 183"/>
              <a:gd name="T19" fmla="*/ 3570221 h 102"/>
              <a:gd name="T20" fmla="*/ 4049637 w 183"/>
              <a:gd name="T21" fmla="*/ 3570221 h 102"/>
              <a:gd name="T22" fmla="*/ 5134452 w 183"/>
              <a:gd name="T23" fmla="*/ 3570221 h 102"/>
              <a:gd name="T24" fmla="*/ 5785234 w 183"/>
              <a:gd name="T25" fmla="*/ 3570221 h 102"/>
              <a:gd name="T26" fmla="*/ 6146928 w 183"/>
              <a:gd name="T27" fmla="*/ 2520110 h 102"/>
              <a:gd name="T28" fmla="*/ 5785234 w 183"/>
              <a:gd name="T29" fmla="*/ 1540111 h 102"/>
              <a:gd name="T30" fmla="*/ 6146928 w 183"/>
              <a:gd name="T31" fmla="*/ 1190074 h 102"/>
              <a:gd name="T32" fmla="*/ 6146928 w 183"/>
              <a:gd name="T33" fmla="*/ 840037 h 102"/>
              <a:gd name="T34" fmla="*/ 5785234 w 183"/>
              <a:gd name="T35" fmla="*/ 279924 h 102"/>
              <a:gd name="T36" fmla="*/ 6508623 w 183"/>
              <a:gd name="T37" fmla="*/ 279924 h 102"/>
              <a:gd name="T38" fmla="*/ 6508623 w 183"/>
              <a:gd name="T39" fmla="*/ 0 h 102"/>
              <a:gd name="T40" fmla="*/ 7087066 w 183"/>
              <a:gd name="T41" fmla="*/ 279924 h 102"/>
              <a:gd name="T42" fmla="*/ 7087066 w 183"/>
              <a:gd name="T43" fmla="*/ 840037 h 102"/>
              <a:gd name="T44" fmla="*/ 7448761 w 183"/>
              <a:gd name="T45" fmla="*/ 840037 h 102"/>
              <a:gd name="T46" fmla="*/ 8099542 w 183"/>
              <a:gd name="T47" fmla="*/ 1190074 h 102"/>
              <a:gd name="T48" fmla="*/ 8460968 w 183"/>
              <a:gd name="T49" fmla="*/ 1190074 h 102"/>
              <a:gd name="T50" fmla="*/ 9473444 w 183"/>
              <a:gd name="T51" fmla="*/ 1540111 h 102"/>
              <a:gd name="T52" fmla="*/ 9835139 w 183"/>
              <a:gd name="T53" fmla="*/ 2240186 h 102"/>
              <a:gd name="T54" fmla="*/ 10558260 w 183"/>
              <a:gd name="T55" fmla="*/ 1540111 h 102"/>
              <a:gd name="T56" fmla="*/ 11498397 w 183"/>
              <a:gd name="T57" fmla="*/ 1540111 h 102"/>
              <a:gd name="T58" fmla="*/ 11787753 w 183"/>
              <a:gd name="T59" fmla="*/ 1540111 h 102"/>
              <a:gd name="T60" fmla="*/ 12149179 w 183"/>
              <a:gd name="T61" fmla="*/ 1540111 h 102"/>
              <a:gd name="T62" fmla="*/ 12149179 w 183"/>
              <a:gd name="T63" fmla="*/ 2240186 h 102"/>
              <a:gd name="T64" fmla="*/ 12872299 w 183"/>
              <a:gd name="T65" fmla="*/ 2520110 h 102"/>
              <a:gd name="T66" fmla="*/ 13233994 w 183"/>
              <a:gd name="T67" fmla="*/ 3220184 h 102"/>
              <a:gd name="T68" fmla="*/ 13233994 w 183"/>
              <a:gd name="T69" fmla="*/ 3570221 h 102"/>
              <a:gd name="T70" fmla="*/ 13233994 w 183"/>
              <a:gd name="T71" fmla="*/ 3919994 h 102"/>
              <a:gd name="T72" fmla="*/ 12872299 w 183"/>
              <a:gd name="T73" fmla="*/ 4550220 h 102"/>
              <a:gd name="T74" fmla="*/ 12872299 w 183"/>
              <a:gd name="T75" fmla="*/ 4899993 h 102"/>
              <a:gd name="T76" fmla="*/ 12872299 w 183"/>
              <a:gd name="T77" fmla="*/ 5460105 h 102"/>
              <a:gd name="T78" fmla="*/ 12872299 w 183"/>
              <a:gd name="T79" fmla="*/ 6160180 h 102"/>
              <a:gd name="T80" fmla="*/ 12872299 w 183"/>
              <a:gd name="T81" fmla="*/ 6790141 h 102"/>
              <a:gd name="T82" fmla="*/ 6508623 w 183"/>
              <a:gd name="T83" fmla="*/ 7140178 h 102"/>
              <a:gd name="T84" fmla="*/ 2314040 w 183"/>
              <a:gd name="T85" fmla="*/ 6790141 h 102"/>
              <a:gd name="T86" fmla="*/ 361695 w 183"/>
              <a:gd name="T87" fmla="*/ 6790141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7" name="Freeform 406"/>
          <p:cNvSpPr>
            <a:spLocks/>
          </p:cNvSpPr>
          <p:nvPr/>
        </p:nvSpPr>
        <p:spPr bwMode="auto">
          <a:xfrm>
            <a:off x="7735348" y="3001011"/>
            <a:ext cx="40957" cy="88741"/>
          </a:xfrm>
          <a:custGeom>
            <a:avLst/>
            <a:gdLst>
              <a:gd name="T0" fmla="*/ 3645354 w 112"/>
              <a:gd name="T1" fmla="*/ 15456031 h 248"/>
              <a:gd name="T2" fmla="*/ 3645354 w 112"/>
              <a:gd name="T3" fmla="*/ 15456031 h 248"/>
              <a:gd name="T4" fmla="*/ 3645354 w 112"/>
              <a:gd name="T5" fmla="*/ 15456031 h 248"/>
              <a:gd name="T6" fmla="*/ 2994252 w 112"/>
              <a:gd name="T7" fmla="*/ 14271964 h 248"/>
              <a:gd name="T8" fmla="*/ 2082913 w 112"/>
              <a:gd name="T9" fmla="*/ 13087648 h 248"/>
              <a:gd name="T10" fmla="*/ 520728 w 112"/>
              <a:gd name="T11" fmla="*/ 11965992 h 248"/>
              <a:gd name="T12" fmla="*/ 781220 w 112"/>
              <a:gd name="T13" fmla="*/ 11965992 h 248"/>
              <a:gd name="T14" fmla="*/ 781220 w 112"/>
              <a:gd name="T15" fmla="*/ 11405039 h 248"/>
              <a:gd name="T16" fmla="*/ 520728 w 112"/>
              <a:gd name="T17" fmla="*/ 10220972 h 248"/>
              <a:gd name="T18" fmla="*/ 1106516 w 112"/>
              <a:gd name="T19" fmla="*/ 8974494 h 248"/>
              <a:gd name="T20" fmla="*/ 781220 w 112"/>
              <a:gd name="T21" fmla="*/ 8226557 h 248"/>
              <a:gd name="T22" fmla="*/ 1106516 w 112"/>
              <a:gd name="T23" fmla="*/ 6980079 h 248"/>
              <a:gd name="T24" fmla="*/ 781220 w 112"/>
              <a:gd name="T25" fmla="*/ 6419126 h 248"/>
              <a:gd name="T26" fmla="*/ 781220 w 112"/>
              <a:gd name="T27" fmla="*/ 5235059 h 248"/>
              <a:gd name="T28" fmla="*/ 1106516 w 112"/>
              <a:gd name="T29" fmla="*/ 5235059 h 248"/>
              <a:gd name="T30" fmla="*/ 1106516 w 112"/>
              <a:gd name="T31" fmla="*/ 4113403 h 248"/>
              <a:gd name="T32" fmla="*/ 781220 w 112"/>
              <a:gd name="T33" fmla="*/ 4113403 h 248"/>
              <a:gd name="T34" fmla="*/ 520728 w 112"/>
              <a:gd name="T35" fmla="*/ 3801597 h 248"/>
              <a:gd name="T36" fmla="*/ 520728 w 112"/>
              <a:gd name="T37" fmla="*/ 2929087 h 248"/>
              <a:gd name="T38" fmla="*/ 0 w 112"/>
              <a:gd name="T39" fmla="*/ 1994415 h 248"/>
              <a:gd name="T40" fmla="*/ 781220 w 112"/>
              <a:gd name="T41" fmla="*/ 810099 h 248"/>
              <a:gd name="T42" fmla="*/ 1106516 w 112"/>
              <a:gd name="T43" fmla="*/ 0 h 248"/>
              <a:gd name="T44" fmla="*/ 2668701 w 112"/>
              <a:gd name="T45" fmla="*/ 311557 h 248"/>
              <a:gd name="T46" fmla="*/ 3645354 w 112"/>
              <a:gd name="T47" fmla="*/ 311557 h 248"/>
              <a:gd name="T48" fmla="*/ 4231141 w 112"/>
              <a:gd name="T49" fmla="*/ 1121905 h 248"/>
              <a:gd name="T50" fmla="*/ 5728267 w 112"/>
              <a:gd name="T51" fmla="*/ 3240893 h 248"/>
              <a:gd name="T52" fmla="*/ 5728267 w 112"/>
              <a:gd name="T53" fmla="*/ 3801597 h 248"/>
              <a:gd name="T54" fmla="*/ 5728267 w 112"/>
              <a:gd name="T55" fmla="*/ 4113403 h 248"/>
              <a:gd name="T56" fmla="*/ 5077165 w 112"/>
              <a:gd name="T57" fmla="*/ 4923502 h 248"/>
              <a:gd name="T58" fmla="*/ 5728267 w 112"/>
              <a:gd name="T59" fmla="*/ 6419126 h 248"/>
              <a:gd name="T60" fmla="*/ 5988504 w 112"/>
              <a:gd name="T61" fmla="*/ 8226557 h 248"/>
              <a:gd name="T62" fmla="*/ 7290452 w 112"/>
              <a:gd name="T63" fmla="*/ 9286051 h 248"/>
              <a:gd name="T64" fmla="*/ 7290452 w 112"/>
              <a:gd name="T65" fmla="*/ 9909415 h 248"/>
              <a:gd name="T66" fmla="*/ 6314054 w 112"/>
              <a:gd name="T67" fmla="*/ 11405039 h 248"/>
              <a:gd name="T68" fmla="*/ 5728267 w 112"/>
              <a:gd name="T69" fmla="*/ 12776090 h 248"/>
              <a:gd name="T70" fmla="*/ 4751869 w 112"/>
              <a:gd name="T71" fmla="*/ 13399454 h 248"/>
              <a:gd name="T72" fmla="*/ 3645354 w 112"/>
              <a:gd name="T73" fmla="*/ 15456031 h 248"/>
              <a:gd name="T74" fmla="*/ 3645354 w 112"/>
              <a:gd name="T75" fmla="*/ 15456031 h 248"/>
              <a:gd name="T76" fmla="*/ 2994252 w 112"/>
              <a:gd name="T77" fmla="*/ 14271964 h 248"/>
              <a:gd name="T78" fmla="*/ 3645354 w 112"/>
              <a:gd name="T79" fmla="*/ 1545603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8" name="Line 407"/>
          <p:cNvSpPr>
            <a:spLocks noChangeShapeType="1"/>
          </p:cNvSpPr>
          <p:nvPr/>
        </p:nvSpPr>
        <p:spPr bwMode="auto">
          <a:xfrm>
            <a:off x="7755828" y="3089752"/>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289" name="Freeform 408"/>
          <p:cNvSpPr>
            <a:spLocks/>
          </p:cNvSpPr>
          <p:nvPr/>
        </p:nvSpPr>
        <p:spPr bwMode="auto">
          <a:xfrm>
            <a:off x="7735348" y="3001011"/>
            <a:ext cx="40957" cy="88741"/>
          </a:xfrm>
          <a:custGeom>
            <a:avLst/>
            <a:gdLst>
              <a:gd name="T0" fmla="*/ 2994252 w 112"/>
              <a:gd name="T1" fmla="*/ 14271964 h 248"/>
              <a:gd name="T2" fmla="*/ 2082913 w 112"/>
              <a:gd name="T3" fmla="*/ 13087648 h 248"/>
              <a:gd name="T4" fmla="*/ 520728 w 112"/>
              <a:gd name="T5" fmla="*/ 11965992 h 248"/>
              <a:gd name="T6" fmla="*/ 781220 w 112"/>
              <a:gd name="T7" fmla="*/ 11965992 h 248"/>
              <a:gd name="T8" fmla="*/ 781220 w 112"/>
              <a:gd name="T9" fmla="*/ 11405039 h 248"/>
              <a:gd name="T10" fmla="*/ 520728 w 112"/>
              <a:gd name="T11" fmla="*/ 10220972 h 248"/>
              <a:gd name="T12" fmla="*/ 1106516 w 112"/>
              <a:gd name="T13" fmla="*/ 8974494 h 248"/>
              <a:gd name="T14" fmla="*/ 781220 w 112"/>
              <a:gd name="T15" fmla="*/ 8226557 h 248"/>
              <a:gd name="T16" fmla="*/ 1106516 w 112"/>
              <a:gd name="T17" fmla="*/ 6980079 h 248"/>
              <a:gd name="T18" fmla="*/ 781220 w 112"/>
              <a:gd name="T19" fmla="*/ 6419126 h 248"/>
              <a:gd name="T20" fmla="*/ 781220 w 112"/>
              <a:gd name="T21" fmla="*/ 5235059 h 248"/>
              <a:gd name="T22" fmla="*/ 1106516 w 112"/>
              <a:gd name="T23" fmla="*/ 5235059 h 248"/>
              <a:gd name="T24" fmla="*/ 1106516 w 112"/>
              <a:gd name="T25" fmla="*/ 4113403 h 248"/>
              <a:gd name="T26" fmla="*/ 781220 w 112"/>
              <a:gd name="T27" fmla="*/ 4113403 h 248"/>
              <a:gd name="T28" fmla="*/ 520728 w 112"/>
              <a:gd name="T29" fmla="*/ 3801597 h 248"/>
              <a:gd name="T30" fmla="*/ 520728 w 112"/>
              <a:gd name="T31" fmla="*/ 2929087 h 248"/>
              <a:gd name="T32" fmla="*/ 0 w 112"/>
              <a:gd name="T33" fmla="*/ 1994415 h 248"/>
              <a:gd name="T34" fmla="*/ 781220 w 112"/>
              <a:gd name="T35" fmla="*/ 810099 h 248"/>
              <a:gd name="T36" fmla="*/ 1106516 w 112"/>
              <a:gd name="T37" fmla="*/ 0 h 248"/>
              <a:gd name="T38" fmla="*/ 2668701 w 112"/>
              <a:gd name="T39" fmla="*/ 311557 h 248"/>
              <a:gd name="T40" fmla="*/ 3645354 w 112"/>
              <a:gd name="T41" fmla="*/ 311557 h 248"/>
              <a:gd name="T42" fmla="*/ 4231141 w 112"/>
              <a:gd name="T43" fmla="*/ 1121905 h 248"/>
              <a:gd name="T44" fmla="*/ 5728267 w 112"/>
              <a:gd name="T45" fmla="*/ 3240893 h 248"/>
              <a:gd name="T46" fmla="*/ 5728267 w 112"/>
              <a:gd name="T47" fmla="*/ 3801597 h 248"/>
              <a:gd name="T48" fmla="*/ 5728267 w 112"/>
              <a:gd name="T49" fmla="*/ 4113403 h 248"/>
              <a:gd name="T50" fmla="*/ 5077165 w 112"/>
              <a:gd name="T51" fmla="*/ 4923502 h 248"/>
              <a:gd name="T52" fmla="*/ 5728267 w 112"/>
              <a:gd name="T53" fmla="*/ 6419126 h 248"/>
              <a:gd name="T54" fmla="*/ 5988504 w 112"/>
              <a:gd name="T55" fmla="*/ 8226557 h 248"/>
              <a:gd name="T56" fmla="*/ 7290452 w 112"/>
              <a:gd name="T57" fmla="*/ 9286051 h 248"/>
              <a:gd name="T58" fmla="*/ 7290452 w 112"/>
              <a:gd name="T59" fmla="*/ 9909415 h 248"/>
              <a:gd name="T60" fmla="*/ 6314054 w 112"/>
              <a:gd name="T61" fmla="*/ 11405039 h 248"/>
              <a:gd name="T62" fmla="*/ 5728267 w 112"/>
              <a:gd name="T63" fmla="*/ 12776090 h 248"/>
              <a:gd name="T64" fmla="*/ 4751869 w 112"/>
              <a:gd name="T65" fmla="*/ 13399454 h 248"/>
              <a:gd name="T66" fmla="*/ 3645354 w 112"/>
              <a:gd name="T67" fmla="*/ 15456031 h 248"/>
              <a:gd name="T68" fmla="*/ 3645354 w 112"/>
              <a:gd name="T69" fmla="*/ 1545603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0" name="Freeform 409"/>
          <p:cNvSpPr>
            <a:spLocks/>
          </p:cNvSpPr>
          <p:nvPr/>
        </p:nvSpPr>
        <p:spPr bwMode="auto">
          <a:xfrm>
            <a:off x="7764929" y="3007836"/>
            <a:ext cx="61436" cy="47785"/>
          </a:xfrm>
          <a:custGeom>
            <a:avLst/>
            <a:gdLst>
              <a:gd name="T0" fmla="*/ 11123493 w 160"/>
              <a:gd name="T1" fmla="*/ 6087875 h 131"/>
              <a:gd name="T2" fmla="*/ 10118647 w 160"/>
              <a:gd name="T3" fmla="*/ 6411585 h 131"/>
              <a:gd name="T4" fmla="*/ 9042275 w 160"/>
              <a:gd name="T5" fmla="*/ 7059258 h 131"/>
              <a:gd name="T6" fmla="*/ 7822315 w 160"/>
              <a:gd name="T7" fmla="*/ 7059258 h 131"/>
              <a:gd name="T8" fmla="*/ 7104644 w 160"/>
              <a:gd name="T9" fmla="*/ 7059258 h 131"/>
              <a:gd name="T10" fmla="*/ 6099798 w 160"/>
              <a:gd name="T11" fmla="*/ 7383222 h 131"/>
              <a:gd name="T12" fmla="*/ 5382396 w 160"/>
              <a:gd name="T13" fmla="*/ 8160430 h 131"/>
              <a:gd name="T14" fmla="*/ 4377550 w 160"/>
              <a:gd name="T15" fmla="*/ 8484139 h 131"/>
              <a:gd name="T16" fmla="*/ 2439919 w 160"/>
              <a:gd name="T17" fmla="*/ 8484139 h 131"/>
              <a:gd name="T18" fmla="*/ 1004578 w 160"/>
              <a:gd name="T19" fmla="*/ 7383222 h 131"/>
              <a:gd name="T20" fmla="*/ 717671 w 160"/>
              <a:gd name="T21" fmla="*/ 5505096 h 131"/>
              <a:gd name="T22" fmla="*/ 0 w 160"/>
              <a:gd name="T23" fmla="*/ 3950680 h 131"/>
              <a:gd name="T24" fmla="*/ 717671 w 160"/>
              <a:gd name="T25" fmla="*/ 3108578 h 131"/>
              <a:gd name="T26" fmla="*/ 717671 w 160"/>
              <a:gd name="T27" fmla="*/ 2784868 h 131"/>
              <a:gd name="T28" fmla="*/ 1004578 w 160"/>
              <a:gd name="T29" fmla="*/ 2784868 h 131"/>
              <a:gd name="T30" fmla="*/ 1363547 w 160"/>
              <a:gd name="T31" fmla="*/ 2202089 h 131"/>
              <a:gd name="T32" fmla="*/ 1363547 w 160"/>
              <a:gd name="T33" fmla="*/ 1878125 h 131"/>
              <a:gd name="T34" fmla="*/ 1363547 w 160"/>
              <a:gd name="T35" fmla="*/ 1230452 h 131"/>
              <a:gd name="T36" fmla="*/ 2081218 w 160"/>
              <a:gd name="T37" fmla="*/ 1230452 h 131"/>
              <a:gd name="T38" fmla="*/ 2439919 w 160"/>
              <a:gd name="T39" fmla="*/ 906743 h 131"/>
              <a:gd name="T40" fmla="*/ 3085796 w 160"/>
              <a:gd name="T41" fmla="*/ 906743 h 131"/>
              <a:gd name="T42" fmla="*/ 3444765 w 160"/>
              <a:gd name="T43" fmla="*/ 906743 h 131"/>
              <a:gd name="T44" fmla="*/ 3444765 w 160"/>
              <a:gd name="T45" fmla="*/ 1230452 h 131"/>
              <a:gd name="T46" fmla="*/ 3803467 w 160"/>
              <a:gd name="T47" fmla="*/ 1230452 h 131"/>
              <a:gd name="T48" fmla="*/ 3803467 w 160"/>
              <a:gd name="T49" fmla="*/ 906743 h 131"/>
              <a:gd name="T50" fmla="*/ 4377550 w 160"/>
              <a:gd name="T51" fmla="*/ 647673 h 131"/>
              <a:gd name="T52" fmla="*/ 4736519 w 160"/>
              <a:gd name="T53" fmla="*/ 647673 h 131"/>
              <a:gd name="T54" fmla="*/ 5382396 w 160"/>
              <a:gd name="T55" fmla="*/ 647673 h 131"/>
              <a:gd name="T56" fmla="*/ 5741097 w 160"/>
              <a:gd name="T57" fmla="*/ 647673 h 131"/>
              <a:gd name="T58" fmla="*/ 6099798 w 160"/>
              <a:gd name="T59" fmla="*/ 0 h 131"/>
              <a:gd name="T60" fmla="*/ 6745675 w 160"/>
              <a:gd name="T61" fmla="*/ 0 h 131"/>
              <a:gd name="T62" fmla="*/ 7104644 w 160"/>
              <a:gd name="T63" fmla="*/ 0 h 131"/>
              <a:gd name="T64" fmla="*/ 7822315 w 160"/>
              <a:gd name="T65" fmla="*/ 0 h 131"/>
              <a:gd name="T66" fmla="*/ 8181016 w 160"/>
              <a:gd name="T67" fmla="*/ 0 h 131"/>
              <a:gd name="T68" fmla="*/ 8755099 w 160"/>
              <a:gd name="T69" fmla="*/ 0 h 131"/>
              <a:gd name="T70" fmla="*/ 8755099 w 160"/>
              <a:gd name="T71" fmla="*/ 906743 h 131"/>
              <a:gd name="T72" fmla="*/ 10118647 w 160"/>
              <a:gd name="T73" fmla="*/ 1230452 h 131"/>
              <a:gd name="T74" fmla="*/ 11123493 w 160"/>
              <a:gd name="T75" fmla="*/ 2202089 h 131"/>
              <a:gd name="T76" fmla="*/ 11482194 w 160"/>
              <a:gd name="T77" fmla="*/ 3303007 h 131"/>
              <a:gd name="T78" fmla="*/ 11482194 w 160"/>
              <a:gd name="T79" fmla="*/ 4857423 h 131"/>
              <a:gd name="T80" fmla="*/ 11123493 w 160"/>
              <a:gd name="T81" fmla="*/ 5505096 h 131"/>
              <a:gd name="T82" fmla="*/ 11123493 w 160"/>
              <a:gd name="T83" fmla="*/ 6087875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1" name="Freeform 410"/>
          <p:cNvSpPr>
            <a:spLocks/>
          </p:cNvSpPr>
          <p:nvPr/>
        </p:nvSpPr>
        <p:spPr bwMode="auto">
          <a:xfrm>
            <a:off x="7808161" y="2946402"/>
            <a:ext cx="152452" cy="95568"/>
          </a:xfrm>
          <a:custGeom>
            <a:avLst/>
            <a:gdLst>
              <a:gd name="T0" fmla="*/ 577207 w 396"/>
              <a:gd name="T1" fmla="*/ 9665628 h 267"/>
              <a:gd name="T2" fmla="*/ 865677 w 396"/>
              <a:gd name="T3" fmla="*/ 8169061 h 267"/>
              <a:gd name="T4" fmla="*/ 2957751 w 396"/>
              <a:gd name="T5" fmla="*/ 6360595 h 267"/>
              <a:gd name="T6" fmla="*/ 577207 w 396"/>
              <a:gd name="T7" fmla="*/ 3180422 h 267"/>
              <a:gd name="T8" fmla="*/ 577207 w 396"/>
              <a:gd name="T9" fmla="*/ 1496567 h 267"/>
              <a:gd name="T10" fmla="*/ 1947840 w 396"/>
              <a:gd name="T11" fmla="*/ 0 h 267"/>
              <a:gd name="T12" fmla="*/ 3318472 w 396"/>
              <a:gd name="T13" fmla="*/ 623549 h 267"/>
              <a:gd name="T14" fmla="*/ 3318472 w 396"/>
              <a:gd name="T15" fmla="*/ 2120115 h 267"/>
              <a:gd name="T16" fmla="*/ 5266311 w 396"/>
              <a:gd name="T17" fmla="*/ 1496567 h 267"/>
              <a:gd name="T18" fmla="*/ 8368566 w 396"/>
              <a:gd name="T19" fmla="*/ 2307404 h 267"/>
              <a:gd name="T20" fmla="*/ 10677126 w 396"/>
              <a:gd name="T21" fmla="*/ 1496567 h 267"/>
              <a:gd name="T22" fmla="*/ 14067850 w 396"/>
              <a:gd name="T23" fmla="*/ 2619054 h 267"/>
              <a:gd name="T24" fmla="*/ 18756954 w 396"/>
              <a:gd name="T25" fmla="*/ 623549 h 267"/>
              <a:gd name="T26" fmla="*/ 21209749 w 396"/>
              <a:gd name="T27" fmla="*/ 0 h 267"/>
              <a:gd name="T28" fmla="*/ 23157589 w 396"/>
              <a:gd name="T29" fmla="*/ 1184917 h 267"/>
              <a:gd name="T30" fmla="*/ 26981285 w 396"/>
              <a:gd name="T31" fmla="*/ 2307404 h 267"/>
              <a:gd name="T32" fmla="*/ 28568403 w 396"/>
              <a:gd name="T33" fmla="*/ 3492072 h 267"/>
              <a:gd name="T34" fmla="*/ 27919213 w 396"/>
              <a:gd name="T35" fmla="*/ 4365090 h 267"/>
              <a:gd name="T36" fmla="*/ 26620564 w 396"/>
              <a:gd name="T37" fmla="*/ 4676989 h 267"/>
              <a:gd name="T38" fmla="*/ 25610653 w 396"/>
              <a:gd name="T39" fmla="*/ 8169061 h 267"/>
              <a:gd name="T40" fmla="*/ 24239752 w 396"/>
              <a:gd name="T41" fmla="*/ 9353978 h 267"/>
              <a:gd name="T42" fmla="*/ 24528490 w 396"/>
              <a:gd name="T43" fmla="*/ 10164566 h 267"/>
              <a:gd name="T44" fmla="*/ 25249932 w 396"/>
              <a:gd name="T45" fmla="*/ 11100014 h 267"/>
              <a:gd name="T46" fmla="*/ 26259843 w 396"/>
              <a:gd name="T47" fmla="*/ 12284931 h 267"/>
              <a:gd name="T48" fmla="*/ 22219929 w 396"/>
              <a:gd name="T49" fmla="*/ 12284931 h 267"/>
              <a:gd name="T50" fmla="*/ 19839117 w 396"/>
              <a:gd name="T51" fmla="*/ 13157949 h 267"/>
              <a:gd name="T52" fmla="*/ 18107764 w 396"/>
              <a:gd name="T53" fmla="*/ 14280437 h 267"/>
              <a:gd name="T54" fmla="*/ 17530556 w 396"/>
              <a:gd name="T55" fmla="*/ 15465104 h 267"/>
              <a:gd name="T56" fmla="*/ 15077761 w 396"/>
              <a:gd name="T57" fmla="*/ 16650021 h 267"/>
              <a:gd name="T58" fmla="*/ 12769200 w 396"/>
              <a:gd name="T59" fmla="*/ 16338122 h 267"/>
              <a:gd name="T60" fmla="*/ 8368566 w 396"/>
              <a:gd name="T61" fmla="*/ 15153454 h 267"/>
              <a:gd name="T62" fmla="*/ 3318472 w 396"/>
              <a:gd name="T63" fmla="*/ 16338122 h 267"/>
              <a:gd name="T64" fmla="*/ 2957751 w 396"/>
              <a:gd name="T65" fmla="*/ 15777003 h 267"/>
              <a:gd name="T66" fmla="*/ 3318472 w 396"/>
              <a:gd name="T67" fmla="*/ 13656638 h 267"/>
              <a:gd name="T68" fmla="*/ 1947840 w 396"/>
              <a:gd name="T69" fmla="*/ 11661133 h 267"/>
              <a:gd name="T70" fmla="*/ 577207 w 396"/>
              <a:gd name="T71" fmla="*/ 10476465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2" name="Freeform 411"/>
          <p:cNvSpPr>
            <a:spLocks/>
          </p:cNvSpPr>
          <p:nvPr/>
        </p:nvSpPr>
        <p:spPr bwMode="auto">
          <a:xfrm>
            <a:off x="7915107" y="2803049"/>
            <a:ext cx="84191" cy="102394"/>
          </a:xfrm>
          <a:custGeom>
            <a:avLst/>
            <a:gdLst>
              <a:gd name="T0" fmla="*/ 0 w 224"/>
              <a:gd name="T1" fmla="*/ 1487006 h 287"/>
              <a:gd name="T2" fmla="*/ 618836 w 224"/>
              <a:gd name="T3" fmla="*/ 929441 h 287"/>
              <a:gd name="T4" fmla="*/ 962605 w 224"/>
              <a:gd name="T5" fmla="*/ 1487006 h 287"/>
              <a:gd name="T6" fmla="*/ 962605 w 224"/>
              <a:gd name="T7" fmla="*/ 619544 h 287"/>
              <a:gd name="T8" fmla="*/ 1993911 w 224"/>
              <a:gd name="T9" fmla="*/ 929441 h 287"/>
              <a:gd name="T10" fmla="*/ 2819114 w 224"/>
              <a:gd name="T11" fmla="*/ 929441 h 287"/>
              <a:gd name="T12" fmla="*/ 3850420 w 224"/>
              <a:gd name="T13" fmla="*/ 619544 h 287"/>
              <a:gd name="T14" fmla="*/ 4194189 w 224"/>
              <a:gd name="T15" fmla="*/ 619544 h 287"/>
              <a:gd name="T16" fmla="*/ 5156794 w 224"/>
              <a:gd name="T17" fmla="*/ 619544 h 287"/>
              <a:gd name="T18" fmla="*/ 5500825 w 224"/>
              <a:gd name="T19" fmla="*/ 929441 h 287"/>
              <a:gd name="T20" fmla="*/ 6463430 w 224"/>
              <a:gd name="T21" fmla="*/ 1487006 h 287"/>
              <a:gd name="T22" fmla="*/ 7357071 w 224"/>
              <a:gd name="T23" fmla="*/ 1796653 h 287"/>
              <a:gd name="T24" fmla="*/ 7357071 w 224"/>
              <a:gd name="T25" fmla="*/ 2106550 h 287"/>
              <a:gd name="T26" fmla="*/ 7701102 w 224"/>
              <a:gd name="T27" fmla="*/ 2726094 h 287"/>
              <a:gd name="T28" fmla="*/ 8663708 w 224"/>
              <a:gd name="T29" fmla="*/ 2106550 h 287"/>
              <a:gd name="T30" fmla="*/ 9695014 w 224"/>
              <a:gd name="T31" fmla="*/ 2726094 h 287"/>
              <a:gd name="T32" fmla="*/ 10657619 w 224"/>
              <a:gd name="T33" fmla="*/ 3469597 h 287"/>
              <a:gd name="T34" fmla="*/ 11001388 w 224"/>
              <a:gd name="T35" fmla="*/ 3469597 h 287"/>
              <a:gd name="T36" fmla="*/ 11207754 w 224"/>
              <a:gd name="T37" fmla="*/ 4399038 h 287"/>
              <a:gd name="T38" fmla="*/ 11207754 w 224"/>
              <a:gd name="T39" fmla="*/ 4956602 h 287"/>
              <a:gd name="T40" fmla="*/ 11001388 w 224"/>
              <a:gd name="T41" fmla="*/ 5886043 h 287"/>
              <a:gd name="T42" fmla="*/ 11895291 w 224"/>
              <a:gd name="T43" fmla="*/ 6753505 h 287"/>
              <a:gd name="T44" fmla="*/ 12170359 w 224"/>
              <a:gd name="T45" fmla="*/ 7063152 h 287"/>
              <a:gd name="T46" fmla="*/ 13201665 w 224"/>
              <a:gd name="T47" fmla="*/ 7558738 h 287"/>
              <a:gd name="T48" fmla="*/ 12857896 w 224"/>
              <a:gd name="T49" fmla="*/ 7868634 h 287"/>
              <a:gd name="T50" fmla="*/ 13201665 w 224"/>
              <a:gd name="T51" fmla="*/ 8426199 h 287"/>
              <a:gd name="T52" fmla="*/ 12857896 w 224"/>
              <a:gd name="T53" fmla="*/ 9045743 h 287"/>
              <a:gd name="T54" fmla="*/ 13820501 w 224"/>
              <a:gd name="T55" fmla="*/ 9665288 h 287"/>
              <a:gd name="T56" fmla="*/ 14164270 w 224"/>
              <a:gd name="T57" fmla="*/ 9913205 h 287"/>
              <a:gd name="T58" fmla="*/ 14508039 w 224"/>
              <a:gd name="T59" fmla="*/ 10532749 h 287"/>
              <a:gd name="T60" fmla="*/ 14508039 w 224"/>
              <a:gd name="T61" fmla="*/ 11152293 h 287"/>
              <a:gd name="T62" fmla="*/ 14508039 w 224"/>
              <a:gd name="T63" fmla="*/ 11895796 h 287"/>
              <a:gd name="T64" fmla="*/ 15401943 w 224"/>
              <a:gd name="T65" fmla="*/ 12515340 h 287"/>
              <a:gd name="T66" fmla="*/ 14508039 w 224"/>
              <a:gd name="T67" fmla="*/ 12515340 h 287"/>
              <a:gd name="T68" fmla="*/ 14164270 w 224"/>
              <a:gd name="T69" fmla="*/ 12825237 h 287"/>
              <a:gd name="T70" fmla="*/ 14164270 w 224"/>
              <a:gd name="T71" fmla="*/ 11895796 h 287"/>
              <a:gd name="T72" fmla="*/ 13201665 w 224"/>
              <a:gd name="T73" fmla="*/ 11895796 h 287"/>
              <a:gd name="T74" fmla="*/ 13201665 w 224"/>
              <a:gd name="T75" fmla="*/ 12825237 h 287"/>
              <a:gd name="T76" fmla="*/ 12170359 w 224"/>
              <a:gd name="T77" fmla="*/ 11895796 h 287"/>
              <a:gd name="T78" fmla="*/ 11895291 w 224"/>
              <a:gd name="T79" fmla="*/ 12515340 h 287"/>
              <a:gd name="T80" fmla="*/ 11895291 w 224"/>
              <a:gd name="T81" fmla="*/ 12515340 h 287"/>
              <a:gd name="T82" fmla="*/ 11207754 w 224"/>
              <a:gd name="T83" fmla="*/ 11895796 h 287"/>
              <a:gd name="T84" fmla="*/ 11001388 w 224"/>
              <a:gd name="T85" fmla="*/ 11648128 h 287"/>
              <a:gd name="T86" fmla="*/ 9970081 w 224"/>
              <a:gd name="T87" fmla="*/ 11895796 h 287"/>
              <a:gd name="T88" fmla="*/ 10657619 w 224"/>
              <a:gd name="T89" fmla="*/ 12825237 h 287"/>
              <a:gd name="T90" fmla="*/ 10657619 w 224"/>
              <a:gd name="T91" fmla="*/ 13382802 h 287"/>
              <a:gd name="T92" fmla="*/ 9970081 w 224"/>
              <a:gd name="T93" fmla="*/ 14002346 h 287"/>
              <a:gd name="T94" fmla="*/ 9970081 w 224"/>
              <a:gd name="T95" fmla="*/ 14869807 h 287"/>
              <a:gd name="T96" fmla="*/ 9007476 w 224"/>
              <a:gd name="T97" fmla="*/ 14869807 h 287"/>
              <a:gd name="T98" fmla="*/ 9007476 w 224"/>
              <a:gd name="T99" fmla="*/ 15675289 h 287"/>
              <a:gd name="T100" fmla="*/ 8663708 w 224"/>
              <a:gd name="T101" fmla="*/ 15985186 h 287"/>
              <a:gd name="T102" fmla="*/ 8319677 w 224"/>
              <a:gd name="T103" fmla="*/ 16852398 h 287"/>
              <a:gd name="T104" fmla="*/ 7701102 w 224"/>
              <a:gd name="T105" fmla="*/ 17471943 h 287"/>
              <a:gd name="T106" fmla="*/ 6807199 w 224"/>
              <a:gd name="T107" fmla="*/ 17781839 h 287"/>
              <a:gd name="T108" fmla="*/ 6463430 w 224"/>
              <a:gd name="T109" fmla="*/ 16852398 h 287"/>
              <a:gd name="T110" fmla="*/ 6807199 w 224"/>
              <a:gd name="T111" fmla="*/ 15985186 h 287"/>
              <a:gd name="T112" fmla="*/ 7357071 w 224"/>
              <a:gd name="T113" fmla="*/ 11895796 h 287"/>
              <a:gd name="T114" fmla="*/ 6463430 w 224"/>
              <a:gd name="T115" fmla="*/ 8736096 h 287"/>
              <a:gd name="T116" fmla="*/ 3162883 w 224"/>
              <a:gd name="T117" fmla="*/ 4956602 h 287"/>
              <a:gd name="T118" fmla="*/ 618836 w 224"/>
              <a:gd name="T119" fmla="*/ 1487006 h 287"/>
              <a:gd name="T120" fmla="*/ 0 w 224"/>
              <a:gd name="T121" fmla="*/ 1487006 h 287"/>
              <a:gd name="T122" fmla="*/ 0 w 224"/>
              <a:gd name="T123" fmla="*/ 1487006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3" name="Freeform 412"/>
          <p:cNvSpPr>
            <a:spLocks/>
          </p:cNvSpPr>
          <p:nvPr/>
        </p:nvSpPr>
        <p:spPr bwMode="auto">
          <a:xfrm>
            <a:off x="7915107" y="2803049"/>
            <a:ext cx="84191" cy="102394"/>
          </a:xfrm>
          <a:custGeom>
            <a:avLst/>
            <a:gdLst>
              <a:gd name="T0" fmla="*/ 618836 w 224"/>
              <a:gd name="T1" fmla="*/ 1487006 h 287"/>
              <a:gd name="T2" fmla="*/ 962605 w 224"/>
              <a:gd name="T3" fmla="*/ 929441 h 287"/>
              <a:gd name="T4" fmla="*/ 1306374 w 224"/>
              <a:gd name="T5" fmla="*/ 929441 h 287"/>
              <a:gd name="T6" fmla="*/ 2268979 w 224"/>
              <a:gd name="T7" fmla="*/ 929441 h 287"/>
              <a:gd name="T8" fmla="*/ 3162883 w 224"/>
              <a:gd name="T9" fmla="*/ 619544 h 287"/>
              <a:gd name="T10" fmla="*/ 4194189 w 224"/>
              <a:gd name="T11" fmla="*/ 0 h 287"/>
              <a:gd name="T12" fmla="*/ 4469256 w 224"/>
              <a:gd name="T13" fmla="*/ 619544 h 287"/>
              <a:gd name="T14" fmla="*/ 5500825 w 224"/>
              <a:gd name="T15" fmla="*/ 619544 h 287"/>
              <a:gd name="T16" fmla="*/ 6119399 w 224"/>
              <a:gd name="T17" fmla="*/ 929441 h 287"/>
              <a:gd name="T18" fmla="*/ 6807199 w 224"/>
              <a:gd name="T19" fmla="*/ 1796653 h 287"/>
              <a:gd name="T20" fmla="*/ 7701102 w 224"/>
              <a:gd name="T21" fmla="*/ 1796653 h 287"/>
              <a:gd name="T22" fmla="*/ 7701102 w 224"/>
              <a:gd name="T23" fmla="*/ 2106550 h 287"/>
              <a:gd name="T24" fmla="*/ 8319677 w 224"/>
              <a:gd name="T25" fmla="*/ 2106550 h 287"/>
              <a:gd name="T26" fmla="*/ 9695014 w 224"/>
              <a:gd name="T27" fmla="*/ 2106550 h 287"/>
              <a:gd name="T28" fmla="*/ 9970081 w 224"/>
              <a:gd name="T29" fmla="*/ 3469597 h 287"/>
              <a:gd name="T30" fmla="*/ 11001388 w 224"/>
              <a:gd name="T31" fmla="*/ 2974011 h 287"/>
              <a:gd name="T32" fmla="*/ 11207754 w 224"/>
              <a:gd name="T33" fmla="*/ 3779493 h 287"/>
              <a:gd name="T34" fmla="*/ 11207754 w 224"/>
              <a:gd name="T35" fmla="*/ 4708685 h 287"/>
              <a:gd name="T36" fmla="*/ 11001388 w 224"/>
              <a:gd name="T37" fmla="*/ 5576147 h 287"/>
              <a:gd name="T38" fmla="*/ 11207754 w 224"/>
              <a:gd name="T39" fmla="*/ 6443608 h 287"/>
              <a:gd name="T40" fmla="*/ 11895291 w 224"/>
              <a:gd name="T41" fmla="*/ 7063152 h 287"/>
              <a:gd name="T42" fmla="*/ 12857896 w 224"/>
              <a:gd name="T43" fmla="*/ 7063152 h 287"/>
              <a:gd name="T44" fmla="*/ 12857896 w 224"/>
              <a:gd name="T45" fmla="*/ 7558738 h 287"/>
              <a:gd name="T46" fmla="*/ 12857896 w 224"/>
              <a:gd name="T47" fmla="*/ 8426199 h 287"/>
              <a:gd name="T48" fmla="*/ 13201665 w 224"/>
              <a:gd name="T49" fmla="*/ 8736096 h 287"/>
              <a:gd name="T50" fmla="*/ 13201665 w 224"/>
              <a:gd name="T51" fmla="*/ 9045743 h 287"/>
              <a:gd name="T52" fmla="*/ 14164270 w 224"/>
              <a:gd name="T53" fmla="*/ 9665288 h 287"/>
              <a:gd name="T54" fmla="*/ 14508039 w 224"/>
              <a:gd name="T55" fmla="*/ 9913205 h 287"/>
              <a:gd name="T56" fmla="*/ 14508039 w 224"/>
              <a:gd name="T57" fmla="*/ 10842646 h 287"/>
              <a:gd name="T58" fmla="*/ 14508039 w 224"/>
              <a:gd name="T59" fmla="*/ 11648128 h 287"/>
              <a:gd name="T60" fmla="*/ 15195577 w 224"/>
              <a:gd name="T61" fmla="*/ 11895796 h 287"/>
              <a:gd name="T62" fmla="*/ 15195577 w 224"/>
              <a:gd name="T63" fmla="*/ 12515340 h 287"/>
              <a:gd name="T64" fmla="*/ 14164270 w 224"/>
              <a:gd name="T65" fmla="*/ 12515340 h 287"/>
              <a:gd name="T66" fmla="*/ 13820501 w 224"/>
              <a:gd name="T67" fmla="*/ 12515340 h 287"/>
              <a:gd name="T68" fmla="*/ 13820501 w 224"/>
              <a:gd name="T69" fmla="*/ 11895796 h 287"/>
              <a:gd name="T70" fmla="*/ 13201665 w 224"/>
              <a:gd name="T71" fmla="*/ 12515340 h 287"/>
              <a:gd name="T72" fmla="*/ 12857896 w 224"/>
              <a:gd name="T73" fmla="*/ 12515340 h 287"/>
              <a:gd name="T74" fmla="*/ 11895291 w 224"/>
              <a:gd name="T75" fmla="*/ 11895796 h 287"/>
              <a:gd name="T76" fmla="*/ 11895291 w 224"/>
              <a:gd name="T77" fmla="*/ 11895796 h 287"/>
              <a:gd name="T78" fmla="*/ 11207754 w 224"/>
              <a:gd name="T79" fmla="*/ 12515340 h 287"/>
              <a:gd name="T80" fmla="*/ 11207754 w 224"/>
              <a:gd name="T81" fmla="*/ 11648128 h 287"/>
              <a:gd name="T82" fmla="*/ 10657619 w 224"/>
              <a:gd name="T83" fmla="*/ 11895796 h 287"/>
              <a:gd name="T84" fmla="*/ 9970081 w 224"/>
              <a:gd name="T85" fmla="*/ 12515340 h 287"/>
              <a:gd name="T86" fmla="*/ 9970081 w 224"/>
              <a:gd name="T87" fmla="*/ 13382802 h 287"/>
              <a:gd name="T88" fmla="*/ 10657619 w 224"/>
              <a:gd name="T89" fmla="*/ 13692698 h 287"/>
              <a:gd name="T90" fmla="*/ 10657619 w 224"/>
              <a:gd name="T91" fmla="*/ 14621890 h 287"/>
              <a:gd name="T92" fmla="*/ 9695014 w 224"/>
              <a:gd name="T93" fmla="*/ 14869807 h 287"/>
              <a:gd name="T94" fmla="*/ 9007476 w 224"/>
              <a:gd name="T95" fmla="*/ 15365393 h 287"/>
              <a:gd name="T96" fmla="*/ 9007476 w 224"/>
              <a:gd name="T97" fmla="*/ 15985186 h 287"/>
              <a:gd name="T98" fmla="*/ 8319677 w 224"/>
              <a:gd name="T99" fmla="*/ 16604730 h 287"/>
              <a:gd name="T100" fmla="*/ 8319677 w 224"/>
              <a:gd name="T101" fmla="*/ 17471943 h 287"/>
              <a:gd name="T102" fmla="*/ 7357071 w 224"/>
              <a:gd name="T103" fmla="*/ 17471943 h 287"/>
              <a:gd name="T104" fmla="*/ 6807199 w 224"/>
              <a:gd name="T105" fmla="*/ 16852398 h 287"/>
              <a:gd name="T106" fmla="*/ 6807199 w 224"/>
              <a:gd name="T107" fmla="*/ 16604730 h 287"/>
              <a:gd name="T108" fmla="*/ 6463430 w 224"/>
              <a:gd name="T109" fmla="*/ 14621890 h 287"/>
              <a:gd name="T110" fmla="*/ 7357071 w 224"/>
              <a:gd name="T111" fmla="*/ 10842646 h 287"/>
              <a:gd name="T112" fmla="*/ 5500825 w 224"/>
              <a:gd name="T113" fmla="*/ 7868634 h 287"/>
              <a:gd name="T114" fmla="*/ 1993911 w 224"/>
              <a:gd name="T115" fmla="*/ 1796653 h 287"/>
              <a:gd name="T116" fmla="*/ 0 w 224"/>
              <a:gd name="T117" fmla="*/ 1487006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4" name="Freeform 413"/>
          <p:cNvSpPr>
            <a:spLocks/>
          </p:cNvSpPr>
          <p:nvPr/>
        </p:nvSpPr>
        <p:spPr bwMode="auto">
          <a:xfrm>
            <a:off x="7837744" y="3205797"/>
            <a:ext cx="70537" cy="20478"/>
          </a:xfrm>
          <a:custGeom>
            <a:avLst/>
            <a:gdLst>
              <a:gd name="T0" fmla="*/ 5350561 w 178"/>
              <a:gd name="T1" fmla="*/ 3644971 h 56"/>
              <a:gd name="T2" fmla="*/ 6115006 w 178"/>
              <a:gd name="T3" fmla="*/ 3319431 h 56"/>
              <a:gd name="T4" fmla="*/ 5350561 w 178"/>
              <a:gd name="T5" fmla="*/ 3319431 h 56"/>
              <a:gd name="T6" fmla="*/ 3898254 w 178"/>
              <a:gd name="T7" fmla="*/ 2408380 h 56"/>
              <a:gd name="T8" fmla="*/ 2598836 w 178"/>
              <a:gd name="T9" fmla="*/ 2408380 h 56"/>
              <a:gd name="T10" fmla="*/ 1452307 w 178"/>
              <a:gd name="T11" fmla="*/ 2408380 h 56"/>
              <a:gd name="T12" fmla="*/ 382084 w 178"/>
              <a:gd name="T13" fmla="*/ 2408380 h 56"/>
              <a:gd name="T14" fmla="*/ 0 w 178"/>
              <a:gd name="T15" fmla="*/ 2082841 h 56"/>
              <a:gd name="T16" fmla="*/ 0 w 178"/>
              <a:gd name="T17" fmla="*/ 846250 h 56"/>
              <a:gd name="T18" fmla="*/ 1070223 w 178"/>
              <a:gd name="T19" fmla="*/ 846250 h 56"/>
              <a:gd name="T20" fmla="*/ 1070223 w 178"/>
              <a:gd name="T21" fmla="*/ 325540 h 56"/>
              <a:gd name="T22" fmla="*/ 1070223 w 178"/>
              <a:gd name="T23" fmla="*/ 0 h 56"/>
              <a:gd name="T24" fmla="*/ 1070223 w 178"/>
              <a:gd name="T25" fmla="*/ 325540 h 56"/>
              <a:gd name="T26" fmla="*/ 1070223 w 178"/>
              <a:gd name="T27" fmla="*/ 846250 h 56"/>
              <a:gd name="T28" fmla="*/ 2216752 w 178"/>
              <a:gd name="T29" fmla="*/ 846250 h 56"/>
              <a:gd name="T30" fmla="*/ 2598836 w 178"/>
              <a:gd name="T31" fmla="*/ 846250 h 56"/>
              <a:gd name="T32" fmla="*/ 2904614 w 178"/>
              <a:gd name="T33" fmla="*/ 325540 h 56"/>
              <a:gd name="T34" fmla="*/ 2904614 w 178"/>
              <a:gd name="T35" fmla="*/ 846250 h 56"/>
              <a:gd name="T36" fmla="*/ 2598836 w 178"/>
              <a:gd name="T37" fmla="*/ 1171534 h 56"/>
              <a:gd name="T38" fmla="*/ 2904614 w 178"/>
              <a:gd name="T39" fmla="*/ 1171534 h 56"/>
              <a:gd name="T40" fmla="*/ 3669059 w 178"/>
              <a:gd name="T41" fmla="*/ 1171534 h 56"/>
              <a:gd name="T42" fmla="*/ 3669059 w 178"/>
              <a:gd name="T43" fmla="*/ 1497074 h 56"/>
              <a:gd name="T44" fmla="*/ 4662699 w 178"/>
              <a:gd name="T45" fmla="*/ 1497074 h 56"/>
              <a:gd name="T46" fmla="*/ 6115006 w 178"/>
              <a:gd name="T47" fmla="*/ 1497074 h 56"/>
              <a:gd name="T48" fmla="*/ 7184952 w 178"/>
              <a:gd name="T49" fmla="*/ 1497074 h 56"/>
              <a:gd name="T50" fmla="*/ 7567313 w 178"/>
              <a:gd name="T51" fmla="*/ 1497074 h 56"/>
              <a:gd name="T52" fmla="*/ 7567313 w 178"/>
              <a:gd name="T53" fmla="*/ 2082841 h 56"/>
              <a:gd name="T54" fmla="*/ 8943037 w 178"/>
              <a:gd name="T55" fmla="*/ 2082841 h 56"/>
              <a:gd name="T56" fmla="*/ 9630899 w 178"/>
              <a:gd name="T57" fmla="*/ 2082841 h 56"/>
              <a:gd name="T58" fmla="*/ 10777704 w 178"/>
              <a:gd name="T59" fmla="*/ 1497074 h 56"/>
              <a:gd name="T60" fmla="*/ 10777704 w 178"/>
              <a:gd name="T61" fmla="*/ 2082841 h 56"/>
              <a:gd name="T62" fmla="*/ 10777704 w 178"/>
              <a:gd name="T63" fmla="*/ 2408380 h 56"/>
              <a:gd name="T64" fmla="*/ 11159789 w 178"/>
              <a:gd name="T65" fmla="*/ 3059204 h 56"/>
              <a:gd name="T66" fmla="*/ 11465567 w 178"/>
              <a:gd name="T67" fmla="*/ 2408380 h 56"/>
              <a:gd name="T68" fmla="*/ 12612096 w 178"/>
              <a:gd name="T69" fmla="*/ 2408380 h 56"/>
              <a:gd name="T70" fmla="*/ 13223651 w 178"/>
              <a:gd name="T71" fmla="*/ 2408380 h 56"/>
              <a:gd name="T72" fmla="*/ 13605736 w 178"/>
              <a:gd name="T73" fmla="*/ 2082841 h 56"/>
              <a:gd name="T74" fmla="*/ 13223651 w 178"/>
              <a:gd name="T75" fmla="*/ 2408380 h 56"/>
              <a:gd name="T76" fmla="*/ 13223651 w 178"/>
              <a:gd name="T77" fmla="*/ 3059204 h 56"/>
              <a:gd name="T78" fmla="*/ 13223651 w 178"/>
              <a:gd name="T79" fmla="*/ 3319431 h 56"/>
              <a:gd name="T80" fmla="*/ 11465567 w 178"/>
              <a:gd name="T81" fmla="*/ 3319431 h 56"/>
              <a:gd name="T82" fmla="*/ 11159789 w 178"/>
              <a:gd name="T83" fmla="*/ 3644971 h 56"/>
              <a:gd name="T84" fmla="*/ 10013260 w 178"/>
              <a:gd name="T85" fmla="*/ 3319431 h 56"/>
              <a:gd name="T86" fmla="*/ 5350561 w 178"/>
              <a:gd name="T87" fmla="*/ 3644971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8" h="56">
                <a:moveTo>
                  <a:pt x="70" y="56"/>
                </a:moveTo>
                <a:lnTo>
                  <a:pt x="80" y="51"/>
                </a:lnTo>
                <a:lnTo>
                  <a:pt x="70" y="51"/>
                </a:lnTo>
                <a:lnTo>
                  <a:pt x="51" y="37"/>
                </a:lnTo>
                <a:lnTo>
                  <a:pt x="34" y="37"/>
                </a:lnTo>
                <a:lnTo>
                  <a:pt x="19" y="37"/>
                </a:lnTo>
                <a:lnTo>
                  <a:pt x="5" y="37"/>
                </a:lnTo>
                <a:lnTo>
                  <a:pt x="0" y="32"/>
                </a:lnTo>
                <a:lnTo>
                  <a:pt x="0" y="13"/>
                </a:lnTo>
                <a:lnTo>
                  <a:pt x="14" y="13"/>
                </a:lnTo>
                <a:lnTo>
                  <a:pt x="14" y="5"/>
                </a:lnTo>
                <a:lnTo>
                  <a:pt x="14" y="0"/>
                </a:lnTo>
                <a:lnTo>
                  <a:pt x="14" y="5"/>
                </a:lnTo>
                <a:lnTo>
                  <a:pt x="14" y="13"/>
                </a:lnTo>
                <a:lnTo>
                  <a:pt x="29" y="13"/>
                </a:lnTo>
                <a:lnTo>
                  <a:pt x="34" y="13"/>
                </a:lnTo>
                <a:lnTo>
                  <a:pt x="38" y="5"/>
                </a:lnTo>
                <a:lnTo>
                  <a:pt x="38" y="13"/>
                </a:lnTo>
                <a:lnTo>
                  <a:pt x="34" y="18"/>
                </a:lnTo>
                <a:lnTo>
                  <a:pt x="38" y="18"/>
                </a:lnTo>
                <a:lnTo>
                  <a:pt x="48" y="18"/>
                </a:lnTo>
                <a:lnTo>
                  <a:pt x="48" y="23"/>
                </a:lnTo>
                <a:lnTo>
                  <a:pt x="61" y="23"/>
                </a:lnTo>
                <a:lnTo>
                  <a:pt x="80" y="23"/>
                </a:lnTo>
                <a:lnTo>
                  <a:pt x="94" y="23"/>
                </a:lnTo>
                <a:lnTo>
                  <a:pt x="99" y="23"/>
                </a:lnTo>
                <a:lnTo>
                  <a:pt x="99" y="32"/>
                </a:lnTo>
                <a:lnTo>
                  <a:pt x="117" y="32"/>
                </a:lnTo>
                <a:lnTo>
                  <a:pt x="126" y="32"/>
                </a:lnTo>
                <a:lnTo>
                  <a:pt x="141" y="23"/>
                </a:lnTo>
                <a:lnTo>
                  <a:pt x="141" y="32"/>
                </a:lnTo>
                <a:lnTo>
                  <a:pt x="141" y="37"/>
                </a:lnTo>
                <a:lnTo>
                  <a:pt x="146" y="47"/>
                </a:lnTo>
                <a:lnTo>
                  <a:pt x="150" y="37"/>
                </a:lnTo>
                <a:lnTo>
                  <a:pt x="165" y="37"/>
                </a:lnTo>
                <a:lnTo>
                  <a:pt x="173" y="37"/>
                </a:lnTo>
                <a:lnTo>
                  <a:pt x="178" y="32"/>
                </a:lnTo>
                <a:lnTo>
                  <a:pt x="173" y="37"/>
                </a:lnTo>
                <a:lnTo>
                  <a:pt x="173" y="47"/>
                </a:lnTo>
                <a:lnTo>
                  <a:pt x="173" y="51"/>
                </a:lnTo>
                <a:lnTo>
                  <a:pt x="150" y="51"/>
                </a:lnTo>
                <a:lnTo>
                  <a:pt x="146" y="56"/>
                </a:lnTo>
                <a:lnTo>
                  <a:pt x="131" y="51"/>
                </a:lnTo>
                <a:lnTo>
                  <a:pt x="7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5" name="Freeform 414"/>
          <p:cNvSpPr>
            <a:spLocks/>
          </p:cNvSpPr>
          <p:nvPr/>
        </p:nvSpPr>
        <p:spPr bwMode="auto">
          <a:xfrm>
            <a:off x="7755828" y="3028318"/>
            <a:ext cx="159279" cy="152451"/>
          </a:xfrm>
          <a:custGeom>
            <a:avLst/>
            <a:gdLst>
              <a:gd name="T0" fmla="*/ 2339303 w 411"/>
              <a:gd name="T1" fmla="*/ 8158067 h 418"/>
              <a:gd name="T2" fmla="*/ 4093780 w 411"/>
              <a:gd name="T3" fmla="*/ 4532344 h 418"/>
              <a:gd name="T4" fmla="*/ 7822010 w 411"/>
              <a:gd name="T5" fmla="*/ 3431574 h 418"/>
              <a:gd name="T6" fmla="*/ 10819411 w 411"/>
              <a:gd name="T7" fmla="*/ 3107908 h 418"/>
              <a:gd name="T8" fmla="*/ 13304988 w 411"/>
              <a:gd name="T9" fmla="*/ 2136655 h 418"/>
              <a:gd name="T10" fmla="*/ 20103621 w 411"/>
              <a:gd name="T11" fmla="*/ 906367 h 418"/>
              <a:gd name="T12" fmla="*/ 25220779 w 411"/>
              <a:gd name="T13" fmla="*/ 2460321 h 418"/>
              <a:gd name="T14" fmla="*/ 27340806 w 411"/>
              <a:gd name="T15" fmla="*/ 323666 h 418"/>
              <a:gd name="T16" fmla="*/ 28949009 w 411"/>
              <a:gd name="T17" fmla="*/ 0 h 418"/>
              <a:gd name="T18" fmla="*/ 28656731 w 411"/>
              <a:gd name="T19" fmla="*/ 2460321 h 418"/>
              <a:gd name="T20" fmla="*/ 27340806 w 411"/>
              <a:gd name="T21" fmla="*/ 4208678 h 418"/>
              <a:gd name="T22" fmla="*/ 22881476 w 411"/>
              <a:gd name="T23" fmla="*/ 3949643 h 418"/>
              <a:gd name="T24" fmla="*/ 21492548 w 411"/>
              <a:gd name="T25" fmla="*/ 4208678 h 418"/>
              <a:gd name="T26" fmla="*/ 19372521 w 411"/>
              <a:gd name="T27" fmla="*/ 3431574 h 418"/>
              <a:gd name="T28" fmla="*/ 17764318 w 411"/>
              <a:gd name="T29" fmla="*/ 4532344 h 418"/>
              <a:gd name="T30" fmla="*/ 16009841 w 411"/>
              <a:gd name="T31" fmla="*/ 5179677 h 418"/>
              <a:gd name="T32" fmla="*/ 17764318 w 411"/>
              <a:gd name="T33" fmla="*/ 6409964 h 418"/>
              <a:gd name="T34" fmla="*/ 18129868 w 411"/>
              <a:gd name="T35" fmla="*/ 7316332 h 418"/>
              <a:gd name="T36" fmla="*/ 16667668 w 411"/>
              <a:gd name="T37" fmla="*/ 6733631 h 418"/>
              <a:gd name="T38" fmla="*/ 16009841 w 411"/>
              <a:gd name="T39" fmla="*/ 7575366 h 418"/>
              <a:gd name="T40" fmla="*/ 17764318 w 411"/>
              <a:gd name="T41" fmla="*/ 8481988 h 418"/>
              <a:gd name="T42" fmla="*/ 16009841 w 411"/>
              <a:gd name="T43" fmla="*/ 7575366 h 418"/>
              <a:gd name="T44" fmla="*/ 14620643 w 411"/>
              <a:gd name="T45" fmla="*/ 7575366 h 418"/>
              <a:gd name="T46" fmla="*/ 15278741 w 411"/>
              <a:gd name="T47" fmla="*/ 8481988 h 418"/>
              <a:gd name="T48" fmla="*/ 16009841 w 411"/>
              <a:gd name="T49" fmla="*/ 9388355 h 418"/>
              <a:gd name="T50" fmla="*/ 14620643 w 411"/>
              <a:gd name="T51" fmla="*/ 8481988 h 418"/>
              <a:gd name="T52" fmla="*/ 13304988 w 411"/>
              <a:gd name="T53" fmla="*/ 7316332 h 418"/>
              <a:gd name="T54" fmla="*/ 12939438 w 411"/>
              <a:gd name="T55" fmla="*/ 5503597 h 418"/>
              <a:gd name="T56" fmla="*/ 11915790 w 411"/>
              <a:gd name="T57" fmla="*/ 5503597 h 418"/>
              <a:gd name="T58" fmla="*/ 10819411 w 411"/>
              <a:gd name="T59" fmla="*/ 7575366 h 418"/>
              <a:gd name="T60" fmla="*/ 11184961 w 411"/>
              <a:gd name="T61" fmla="*/ 8805654 h 418"/>
              <a:gd name="T62" fmla="*/ 12281340 w 411"/>
              <a:gd name="T63" fmla="*/ 10942309 h 418"/>
              <a:gd name="T64" fmla="*/ 13670538 w 411"/>
              <a:gd name="T65" fmla="*/ 13661665 h 418"/>
              <a:gd name="T66" fmla="*/ 13304988 w 411"/>
              <a:gd name="T67" fmla="*/ 12431377 h 418"/>
              <a:gd name="T68" fmla="*/ 12281340 w 411"/>
              <a:gd name="T69" fmla="*/ 13337998 h 418"/>
              <a:gd name="T70" fmla="*/ 12281340 w 411"/>
              <a:gd name="T71" fmla="*/ 14568032 h 418"/>
              <a:gd name="T72" fmla="*/ 11915790 w 411"/>
              <a:gd name="T73" fmla="*/ 15539285 h 418"/>
              <a:gd name="T74" fmla="*/ 13670538 w 411"/>
              <a:gd name="T75" fmla="*/ 15733433 h 418"/>
              <a:gd name="T76" fmla="*/ 15278741 w 411"/>
              <a:gd name="T77" fmla="*/ 16963721 h 418"/>
              <a:gd name="T78" fmla="*/ 16667668 w 411"/>
              <a:gd name="T79" fmla="*/ 17611308 h 418"/>
              <a:gd name="T80" fmla="*/ 17764318 w 411"/>
              <a:gd name="T81" fmla="*/ 18841341 h 418"/>
              <a:gd name="T82" fmla="*/ 17033218 w 411"/>
              <a:gd name="T83" fmla="*/ 20913365 h 418"/>
              <a:gd name="T84" fmla="*/ 15644291 w 411"/>
              <a:gd name="T85" fmla="*/ 19683077 h 418"/>
              <a:gd name="T86" fmla="*/ 14328366 w 411"/>
              <a:gd name="T87" fmla="*/ 19165262 h 418"/>
              <a:gd name="T88" fmla="*/ 13304988 w 411"/>
              <a:gd name="T89" fmla="*/ 20006743 h 418"/>
              <a:gd name="T90" fmla="*/ 14328366 w 411"/>
              <a:gd name="T91" fmla="*/ 21884618 h 418"/>
              <a:gd name="T92" fmla="*/ 14620643 w 411"/>
              <a:gd name="T93" fmla="*/ 21884618 h 418"/>
              <a:gd name="T94" fmla="*/ 13670538 w 411"/>
              <a:gd name="T95" fmla="*/ 23114651 h 418"/>
              <a:gd name="T96" fmla="*/ 13304988 w 411"/>
              <a:gd name="T97" fmla="*/ 21884618 h 418"/>
              <a:gd name="T98" fmla="*/ 11915790 w 411"/>
              <a:gd name="T99" fmla="*/ 23114651 h 418"/>
              <a:gd name="T100" fmla="*/ 12939438 w 411"/>
              <a:gd name="T101" fmla="*/ 24215421 h 418"/>
              <a:gd name="T102" fmla="*/ 11184961 w 411"/>
              <a:gd name="T103" fmla="*/ 26093041 h 418"/>
              <a:gd name="T104" fmla="*/ 8480108 w 411"/>
              <a:gd name="T105" fmla="*/ 24215421 h 418"/>
              <a:gd name="T106" fmla="*/ 6433083 w 411"/>
              <a:gd name="T107" fmla="*/ 23956387 h 418"/>
              <a:gd name="T108" fmla="*/ 6433083 w 411"/>
              <a:gd name="T109" fmla="*/ 21884618 h 418"/>
              <a:gd name="T110" fmla="*/ 5117158 w 411"/>
              <a:gd name="T111" fmla="*/ 20006743 h 418"/>
              <a:gd name="T112" fmla="*/ 8480108 w 411"/>
              <a:gd name="T113" fmla="*/ 17934974 h 418"/>
              <a:gd name="T114" fmla="*/ 13670538 w 411"/>
              <a:gd name="T115" fmla="*/ 18841341 h 418"/>
              <a:gd name="T116" fmla="*/ 10526863 w 411"/>
              <a:gd name="T117" fmla="*/ 16963721 h 418"/>
              <a:gd name="T118" fmla="*/ 5482707 w 411"/>
              <a:gd name="T119" fmla="*/ 16963721 h 418"/>
              <a:gd name="T120" fmla="*/ 3728230 w 411"/>
              <a:gd name="T121" fmla="*/ 14891952 h 418"/>
              <a:gd name="T122" fmla="*/ 4751878 w 411"/>
              <a:gd name="T123" fmla="*/ 13985331 h 418"/>
              <a:gd name="T124" fmla="*/ 2631851 w 411"/>
              <a:gd name="T125" fmla="*/ 13661665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6" name="Freeform 415"/>
          <p:cNvSpPr>
            <a:spLocks/>
          </p:cNvSpPr>
          <p:nvPr/>
        </p:nvSpPr>
        <p:spPr bwMode="auto">
          <a:xfrm>
            <a:off x="8049356" y="3208074"/>
            <a:ext cx="56888" cy="29580"/>
          </a:xfrm>
          <a:custGeom>
            <a:avLst/>
            <a:gdLst>
              <a:gd name="T0" fmla="*/ 7184579 w 151"/>
              <a:gd name="T1" fmla="*/ 1978513 h 83"/>
              <a:gd name="T2" fmla="*/ 7184579 w 151"/>
              <a:gd name="T3" fmla="*/ 2596658 h 83"/>
              <a:gd name="T4" fmla="*/ 8220673 w 151"/>
              <a:gd name="T5" fmla="*/ 3153138 h 83"/>
              <a:gd name="T6" fmla="*/ 7184579 w 151"/>
              <a:gd name="T7" fmla="*/ 3153138 h 83"/>
              <a:gd name="T8" fmla="*/ 7184579 w 151"/>
              <a:gd name="T9" fmla="*/ 3771532 h 83"/>
              <a:gd name="T10" fmla="*/ 6839215 w 151"/>
              <a:gd name="T11" fmla="*/ 3153138 h 83"/>
              <a:gd name="T12" fmla="*/ 6562713 w 151"/>
              <a:gd name="T13" fmla="*/ 3153138 h 83"/>
              <a:gd name="T14" fmla="*/ 5871984 w 151"/>
              <a:gd name="T15" fmla="*/ 3957026 h 83"/>
              <a:gd name="T16" fmla="*/ 4559389 w 151"/>
              <a:gd name="T17" fmla="*/ 4575171 h 83"/>
              <a:gd name="T18" fmla="*/ 3661284 w 151"/>
              <a:gd name="T19" fmla="*/ 4822578 h 83"/>
              <a:gd name="T20" fmla="*/ 3661284 w 151"/>
              <a:gd name="T21" fmla="*/ 5131651 h 83"/>
              <a:gd name="T22" fmla="*/ 3315919 w 151"/>
              <a:gd name="T23" fmla="*/ 5131651 h 83"/>
              <a:gd name="T24" fmla="*/ 3315919 w 151"/>
              <a:gd name="T25" fmla="*/ 4822578 h 83"/>
              <a:gd name="T26" fmla="*/ 2348689 w 151"/>
              <a:gd name="T27" fmla="*/ 4822578 h 83"/>
              <a:gd name="T28" fmla="*/ 1036356 w 151"/>
              <a:gd name="T29" fmla="*/ 4575171 h 83"/>
              <a:gd name="T30" fmla="*/ 1036356 w 151"/>
              <a:gd name="T31" fmla="*/ 3957026 h 83"/>
              <a:gd name="T32" fmla="*/ 345364 w 151"/>
              <a:gd name="T33" fmla="*/ 3771532 h 83"/>
              <a:gd name="T34" fmla="*/ 0 w 151"/>
              <a:gd name="T35" fmla="*/ 2844066 h 83"/>
              <a:gd name="T36" fmla="*/ 345364 w 151"/>
              <a:gd name="T37" fmla="*/ 2844066 h 83"/>
              <a:gd name="T38" fmla="*/ 1036356 w 151"/>
              <a:gd name="T39" fmla="*/ 2844066 h 83"/>
              <a:gd name="T40" fmla="*/ 2003324 w 151"/>
              <a:gd name="T41" fmla="*/ 2596658 h 83"/>
              <a:gd name="T42" fmla="*/ 2348689 w 151"/>
              <a:gd name="T43" fmla="*/ 2596658 h 83"/>
              <a:gd name="T44" fmla="*/ 2694316 w 151"/>
              <a:gd name="T45" fmla="*/ 2596658 h 83"/>
              <a:gd name="T46" fmla="*/ 3315919 w 151"/>
              <a:gd name="T47" fmla="*/ 2596658 h 83"/>
              <a:gd name="T48" fmla="*/ 3315919 w 151"/>
              <a:gd name="T49" fmla="*/ 1669440 h 83"/>
              <a:gd name="T50" fmla="*/ 3315919 w 151"/>
              <a:gd name="T51" fmla="*/ 1112960 h 83"/>
              <a:gd name="T52" fmla="*/ 4214025 w 151"/>
              <a:gd name="T53" fmla="*/ 1669440 h 83"/>
              <a:gd name="T54" fmla="*/ 5526620 w 151"/>
              <a:gd name="T55" fmla="*/ 1669440 h 83"/>
              <a:gd name="T56" fmla="*/ 6562713 w 151"/>
              <a:gd name="T57" fmla="*/ 1669440 h 83"/>
              <a:gd name="T58" fmla="*/ 7875308 w 151"/>
              <a:gd name="T59" fmla="*/ 803639 h 83"/>
              <a:gd name="T60" fmla="*/ 9049653 w 151"/>
              <a:gd name="T61" fmla="*/ 494566 h 83"/>
              <a:gd name="T62" fmla="*/ 10431373 w 151"/>
              <a:gd name="T63" fmla="*/ 0 h 83"/>
              <a:gd name="T64" fmla="*/ 9395017 w 151"/>
              <a:gd name="T65" fmla="*/ 803639 h 83"/>
              <a:gd name="T66" fmla="*/ 8773414 w 151"/>
              <a:gd name="T67" fmla="*/ 1112960 h 83"/>
              <a:gd name="T68" fmla="*/ 7184579 w 151"/>
              <a:gd name="T69" fmla="*/ 1978513 h 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1" h="83">
                <a:moveTo>
                  <a:pt x="104" y="32"/>
                </a:moveTo>
                <a:lnTo>
                  <a:pt x="104" y="42"/>
                </a:lnTo>
                <a:lnTo>
                  <a:pt x="119" y="51"/>
                </a:lnTo>
                <a:lnTo>
                  <a:pt x="104" y="51"/>
                </a:lnTo>
                <a:lnTo>
                  <a:pt x="104" y="61"/>
                </a:lnTo>
                <a:lnTo>
                  <a:pt x="99" y="51"/>
                </a:lnTo>
                <a:lnTo>
                  <a:pt x="95" y="51"/>
                </a:lnTo>
                <a:lnTo>
                  <a:pt x="85" y="64"/>
                </a:lnTo>
                <a:lnTo>
                  <a:pt x="66" y="74"/>
                </a:lnTo>
                <a:lnTo>
                  <a:pt x="53" y="78"/>
                </a:lnTo>
                <a:lnTo>
                  <a:pt x="53" y="83"/>
                </a:lnTo>
                <a:lnTo>
                  <a:pt x="48" y="83"/>
                </a:lnTo>
                <a:lnTo>
                  <a:pt x="48" y="78"/>
                </a:lnTo>
                <a:lnTo>
                  <a:pt x="34" y="78"/>
                </a:lnTo>
                <a:lnTo>
                  <a:pt x="15" y="74"/>
                </a:lnTo>
                <a:lnTo>
                  <a:pt x="15" y="64"/>
                </a:lnTo>
                <a:lnTo>
                  <a:pt x="5" y="61"/>
                </a:lnTo>
                <a:lnTo>
                  <a:pt x="0" y="46"/>
                </a:lnTo>
                <a:lnTo>
                  <a:pt x="5" y="46"/>
                </a:lnTo>
                <a:lnTo>
                  <a:pt x="15" y="46"/>
                </a:lnTo>
                <a:lnTo>
                  <a:pt x="29" y="42"/>
                </a:lnTo>
                <a:lnTo>
                  <a:pt x="34" y="42"/>
                </a:lnTo>
                <a:lnTo>
                  <a:pt x="39" y="42"/>
                </a:lnTo>
                <a:lnTo>
                  <a:pt x="48" y="42"/>
                </a:lnTo>
                <a:lnTo>
                  <a:pt x="48" y="27"/>
                </a:lnTo>
                <a:lnTo>
                  <a:pt x="48" y="18"/>
                </a:lnTo>
                <a:lnTo>
                  <a:pt x="61" y="27"/>
                </a:lnTo>
                <a:lnTo>
                  <a:pt x="80" y="27"/>
                </a:lnTo>
                <a:lnTo>
                  <a:pt x="95" y="27"/>
                </a:lnTo>
                <a:lnTo>
                  <a:pt x="114" y="13"/>
                </a:lnTo>
                <a:lnTo>
                  <a:pt x="131" y="8"/>
                </a:lnTo>
                <a:lnTo>
                  <a:pt x="151" y="0"/>
                </a:lnTo>
                <a:lnTo>
                  <a:pt x="136" y="13"/>
                </a:lnTo>
                <a:lnTo>
                  <a:pt x="127" y="18"/>
                </a:lnTo>
                <a:lnTo>
                  <a:pt x="104"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7" name="Freeform 416"/>
          <p:cNvSpPr>
            <a:spLocks/>
          </p:cNvSpPr>
          <p:nvPr/>
        </p:nvSpPr>
        <p:spPr bwMode="auto">
          <a:xfrm>
            <a:off x="7903729" y="3016939"/>
            <a:ext cx="457359" cy="184310"/>
          </a:xfrm>
          <a:custGeom>
            <a:avLst/>
            <a:gdLst>
              <a:gd name="T0" fmla="*/ 83124030 w 1192"/>
              <a:gd name="T1" fmla="*/ 27188230 h 506"/>
              <a:gd name="T2" fmla="*/ 81762552 w 1192"/>
              <a:gd name="T3" fmla="*/ 25444668 h 506"/>
              <a:gd name="T4" fmla="*/ 78394461 w 1192"/>
              <a:gd name="T5" fmla="*/ 25121673 h 506"/>
              <a:gd name="T6" fmla="*/ 75743246 w 1192"/>
              <a:gd name="T7" fmla="*/ 25444668 h 506"/>
              <a:gd name="T8" fmla="*/ 72661852 w 1192"/>
              <a:gd name="T9" fmla="*/ 26219500 h 506"/>
              <a:gd name="T10" fmla="*/ 65997678 w 1192"/>
              <a:gd name="T11" fmla="*/ 26865489 h 506"/>
              <a:gd name="T12" fmla="*/ 58545153 w 1192"/>
              <a:gd name="T13" fmla="*/ 28415407 h 506"/>
              <a:gd name="T14" fmla="*/ 51594281 w 1192"/>
              <a:gd name="T15" fmla="*/ 28415407 h 506"/>
              <a:gd name="T16" fmla="*/ 47581321 w 1192"/>
              <a:gd name="T17" fmla="*/ 28092412 h 506"/>
              <a:gd name="T18" fmla="*/ 47223150 w 1192"/>
              <a:gd name="T19" fmla="*/ 31127699 h 506"/>
              <a:gd name="T20" fmla="*/ 44929839 w 1192"/>
              <a:gd name="T21" fmla="*/ 32354621 h 506"/>
              <a:gd name="T22" fmla="*/ 43926800 w 1192"/>
              <a:gd name="T23" fmla="*/ 30481963 h 506"/>
              <a:gd name="T24" fmla="*/ 45145063 w 1192"/>
              <a:gd name="T25" fmla="*/ 28415407 h 506"/>
              <a:gd name="T26" fmla="*/ 43568361 w 1192"/>
              <a:gd name="T27" fmla="*/ 29061142 h 506"/>
              <a:gd name="T28" fmla="*/ 42493581 w 1192"/>
              <a:gd name="T29" fmla="*/ 29319335 h 506"/>
              <a:gd name="T30" fmla="*/ 40200537 w 1192"/>
              <a:gd name="T31" fmla="*/ 29061142 h 506"/>
              <a:gd name="T32" fmla="*/ 35900880 w 1192"/>
              <a:gd name="T33" fmla="*/ 30481963 h 506"/>
              <a:gd name="T34" fmla="*/ 34826100 w 1192"/>
              <a:gd name="T35" fmla="*/ 31127699 h 506"/>
              <a:gd name="T36" fmla="*/ 29810100 w 1192"/>
              <a:gd name="T37" fmla="*/ 31708886 h 506"/>
              <a:gd name="T38" fmla="*/ 21784181 w 1192"/>
              <a:gd name="T39" fmla="*/ 27511225 h 506"/>
              <a:gd name="T40" fmla="*/ 19706093 w 1192"/>
              <a:gd name="T41" fmla="*/ 30481963 h 506"/>
              <a:gd name="T42" fmla="*/ 16051572 w 1192"/>
              <a:gd name="T43" fmla="*/ 31385891 h 506"/>
              <a:gd name="T44" fmla="*/ 12397051 w 1192"/>
              <a:gd name="T45" fmla="*/ 29061142 h 506"/>
              <a:gd name="T46" fmla="*/ 8670788 w 1192"/>
              <a:gd name="T47" fmla="*/ 28092412 h 506"/>
              <a:gd name="T48" fmla="*/ 5589394 w 1192"/>
              <a:gd name="T49" fmla="*/ 27188230 h 506"/>
              <a:gd name="T50" fmla="*/ 5589394 w 1192"/>
              <a:gd name="T51" fmla="*/ 25121673 h 506"/>
              <a:gd name="T52" fmla="*/ 4657828 w 1192"/>
              <a:gd name="T53" fmla="*/ 22344833 h 506"/>
              <a:gd name="T54" fmla="*/ 1934873 w 1192"/>
              <a:gd name="T55" fmla="*/ 21182205 h 506"/>
              <a:gd name="T56" fmla="*/ 2937912 w 1192"/>
              <a:gd name="T57" fmla="*/ 19955282 h 506"/>
              <a:gd name="T58" fmla="*/ 2937912 w 1192"/>
              <a:gd name="T59" fmla="*/ 18082370 h 506"/>
              <a:gd name="T60" fmla="*/ 3654521 w 1192"/>
              <a:gd name="T61" fmla="*/ 16597255 h 506"/>
              <a:gd name="T62" fmla="*/ 2937912 w 1192"/>
              <a:gd name="T63" fmla="*/ 15370078 h 506"/>
              <a:gd name="T64" fmla="*/ 3296350 w 1192"/>
              <a:gd name="T65" fmla="*/ 13497166 h 506"/>
              <a:gd name="T66" fmla="*/ 1934873 w 1192"/>
              <a:gd name="T67" fmla="*/ 13497166 h 506"/>
              <a:gd name="T68" fmla="*/ 0 w 1192"/>
              <a:gd name="T69" fmla="*/ 12399339 h 506"/>
              <a:gd name="T70" fmla="*/ 1218263 w 1192"/>
              <a:gd name="T71" fmla="*/ 9622499 h 506"/>
              <a:gd name="T72" fmla="*/ 4371131 w 1192"/>
              <a:gd name="T73" fmla="*/ 8460125 h 506"/>
              <a:gd name="T74" fmla="*/ 6664174 w 1192"/>
              <a:gd name="T75" fmla="*/ 9364053 h 506"/>
              <a:gd name="T76" fmla="*/ 6950872 w 1192"/>
              <a:gd name="T77" fmla="*/ 8460125 h 506"/>
              <a:gd name="T78" fmla="*/ 10963832 w 1192"/>
              <a:gd name="T79" fmla="*/ 8782865 h 506"/>
              <a:gd name="T80" fmla="*/ 13758528 w 1192"/>
              <a:gd name="T81" fmla="*/ 8460125 h 506"/>
              <a:gd name="T82" fmla="*/ 15693133 w 1192"/>
              <a:gd name="T83" fmla="*/ 7232948 h 506"/>
              <a:gd name="T84" fmla="*/ 14976524 w 1192"/>
              <a:gd name="T85" fmla="*/ 6587213 h 506"/>
              <a:gd name="T86" fmla="*/ 13973485 w 1192"/>
              <a:gd name="T87" fmla="*/ 4197661 h 506"/>
              <a:gd name="T88" fmla="*/ 21426010 w 1192"/>
              <a:gd name="T89" fmla="*/ 5166391 h 506"/>
              <a:gd name="T90" fmla="*/ 25438702 w 1192"/>
              <a:gd name="T91" fmla="*/ 3293479 h 506"/>
              <a:gd name="T92" fmla="*/ 32103144 w 1192"/>
              <a:gd name="T93" fmla="*/ 322995 h 506"/>
              <a:gd name="T94" fmla="*/ 39197230 w 1192"/>
              <a:gd name="T95" fmla="*/ 904182 h 506"/>
              <a:gd name="T96" fmla="*/ 42493581 w 1192"/>
              <a:gd name="T97" fmla="*/ 2066557 h 506"/>
              <a:gd name="T98" fmla="*/ 46864712 w 1192"/>
              <a:gd name="T99" fmla="*/ 4197661 h 506"/>
              <a:gd name="T100" fmla="*/ 53313930 w 1192"/>
              <a:gd name="T101" fmla="*/ 5489386 h 506"/>
              <a:gd name="T102" fmla="*/ 60264801 w 1192"/>
              <a:gd name="T103" fmla="*/ 5166391 h 506"/>
              <a:gd name="T104" fmla="*/ 65997678 w 1192"/>
              <a:gd name="T105" fmla="*/ 5489386 h 506"/>
              <a:gd name="T106" fmla="*/ 73736633 w 1192"/>
              <a:gd name="T107" fmla="*/ 3293479 h 506"/>
              <a:gd name="T108" fmla="*/ 79469509 w 1192"/>
              <a:gd name="T109" fmla="*/ 5166391 h 506"/>
              <a:gd name="T110" fmla="*/ 80472548 w 1192"/>
              <a:gd name="T111" fmla="*/ 10203687 h 506"/>
              <a:gd name="T112" fmla="*/ 84485508 w 1192"/>
              <a:gd name="T113" fmla="*/ 12722334 h 506"/>
              <a:gd name="T114" fmla="*/ 82049250 w 1192"/>
              <a:gd name="T115" fmla="*/ 14788891 h 506"/>
              <a:gd name="T116" fmla="*/ 82765592 w 1192"/>
              <a:gd name="T117" fmla="*/ 18986552 h 506"/>
              <a:gd name="T118" fmla="*/ 83124030 w 1192"/>
              <a:gd name="T119" fmla="*/ 20859464 h 506"/>
              <a:gd name="T120" fmla="*/ 84127337 w 1192"/>
              <a:gd name="T121" fmla="*/ 22926021 h 506"/>
              <a:gd name="T122" fmla="*/ 85417074 w 1192"/>
              <a:gd name="T123" fmla="*/ 25121673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8" name="Freeform 417"/>
          <p:cNvSpPr>
            <a:spLocks/>
          </p:cNvSpPr>
          <p:nvPr/>
        </p:nvSpPr>
        <p:spPr bwMode="auto">
          <a:xfrm>
            <a:off x="7111884" y="2407126"/>
            <a:ext cx="188859" cy="343589"/>
          </a:xfrm>
          <a:custGeom>
            <a:avLst/>
            <a:gdLst>
              <a:gd name="T0" fmla="*/ 28723794 w 488"/>
              <a:gd name="T1" fmla="*/ 38871463 h 941"/>
              <a:gd name="T2" fmla="*/ 27630269 w 488"/>
              <a:gd name="T3" fmla="*/ 42181081 h 941"/>
              <a:gd name="T4" fmla="*/ 31129819 w 488"/>
              <a:gd name="T5" fmla="*/ 41856539 h 941"/>
              <a:gd name="T6" fmla="*/ 34920705 w 488"/>
              <a:gd name="T7" fmla="*/ 43738579 h 941"/>
              <a:gd name="T8" fmla="*/ 34920705 w 488"/>
              <a:gd name="T9" fmla="*/ 47372486 h 941"/>
              <a:gd name="T10" fmla="*/ 28723794 w 488"/>
              <a:gd name="T11" fmla="*/ 51331189 h 941"/>
              <a:gd name="T12" fmla="*/ 33171065 w 488"/>
              <a:gd name="T13" fmla="*/ 51655477 h 941"/>
              <a:gd name="T14" fmla="*/ 32077540 w 488"/>
              <a:gd name="T15" fmla="*/ 54640553 h 941"/>
              <a:gd name="T16" fmla="*/ 28723794 w 488"/>
              <a:gd name="T17" fmla="*/ 56198051 h 941"/>
              <a:gd name="T18" fmla="*/ 23912284 w 488"/>
              <a:gd name="T19" fmla="*/ 56522593 h 941"/>
              <a:gd name="T20" fmla="*/ 18080152 w 488"/>
              <a:gd name="T21" fmla="*/ 56522593 h 941"/>
              <a:gd name="T22" fmla="*/ 15747029 w 488"/>
              <a:gd name="T23" fmla="*/ 57431006 h 941"/>
              <a:gd name="T24" fmla="*/ 11300027 w 488"/>
              <a:gd name="T25" fmla="*/ 56847136 h 941"/>
              <a:gd name="T26" fmla="*/ 9550387 w 488"/>
              <a:gd name="T27" fmla="*/ 59832212 h 941"/>
              <a:gd name="T28" fmla="*/ 7582043 w 488"/>
              <a:gd name="T29" fmla="*/ 58923544 h 941"/>
              <a:gd name="T30" fmla="*/ 3134771 w 488"/>
              <a:gd name="T31" fmla="*/ 61065167 h 941"/>
              <a:gd name="T32" fmla="*/ 3134771 w 488"/>
              <a:gd name="T33" fmla="*/ 58599257 h 941"/>
              <a:gd name="T34" fmla="*/ 6196911 w 488"/>
              <a:gd name="T35" fmla="*/ 56198051 h 941"/>
              <a:gd name="T36" fmla="*/ 8311059 w 488"/>
              <a:gd name="T37" fmla="*/ 53797100 h 941"/>
              <a:gd name="T38" fmla="*/ 11300027 w 488"/>
              <a:gd name="T39" fmla="*/ 53537517 h 941"/>
              <a:gd name="T40" fmla="*/ 14361897 w 488"/>
              <a:gd name="T41" fmla="*/ 51655477 h 941"/>
              <a:gd name="T42" fmla="*/ 11300027 w 488"/>
              <a:gd name="T43" fmla="*/ 51331189 h 941"/>
              <a:gd name="T44" fmla="*/ 3863788 w 488"/>
              <a:gd name="T45" fmla="*/ 49254526 h 941"/>
              <a:gd name="T46" fmla="*/ 6196911 w 488"/>
              <a:gd name="T47" fmla="*/ 47048198 h 941"/>
              <a:gd name="T48" fmla="*/ 8675568 w 488"/>
              <a:gd name="T49" fmla="*/ 42829911 h 941"/>
              <a:gd name="T50" fmla="*/ 6196911 w 488"/>
              <a:gd name="T51" fmla="*/ 42181081 h 941"/>
              <a:gd name="T52" fmla="*/ 9550387 w 488"/>
              <a:gd name="T53" fmla="*/ 39779876 h 941"/>
              <a:gd name="T54" fmla="*/ 13414175 w 488"/>
              <a:gd name="T55" fmla="*/ 37703467 h 941"/>
              <a:gd name="T56" fmla="*/ 14361897 w 488"/>
              <a:gd name="T57" fmla="*/ 32836350 h 941"/>
              <a:gd name="T58" fmla="*/ 11008421 w 488"/>
              <a:gd name="T59" fmla="*/ 31278853 h 941"/>
              <a:gd name="T60" fmla="*/ 12393552 w 488"/>
              <a:gd name="T61" fmla="*/ 27969234 h 941"/>
              <a:gd name="T62" fmla="*/ 8675568 w 488"/>
              <a:gd name="T63" fmla="*/ 28618319 h 941"/>
              <a:gd name="T64" fmla="*/ 6561419 w 488"/>
              <a:gd name="T65" fmla="*/ 29202189 h 941"/>
              <a:gd name="T66" fmla="*/ 4228296 w 488"/>
              <a:gd name="T67" fmla="*/ 27320404 h 941"/>
              <a:gd name="T68" fmla="*/ 5832133 w 488"/>
              <a:gd name="T69" fmla="*/ 23426660 h 941"/>
              <a:gd name="T70" fmla="*/ 5832133 w 488"/>
              <a:gd name="T71" fmla="*/ 21025709 h 941"/>
              <a:gd name="T72" fmla="*/ 5176018 w 488"/>
              <a:gd name="T73" fmla="*/ 18819126 h 941"/>
              <a:gd name="T74" fmla="*/ 1749640 w 488"/>
              <a:gd name="T75" fmla="*/ 21349996 h 941"/>
              <a:gd name="T76" fmla="*/ 3134771 w 488"/>
              <a:gd name="T77" fmla="*/ 16742718 h 941"/>
              <a:gd name="T78" fmla="*/ 1749640 w 488"/>
              <a:gd name="T79" fmla="*/ 14860678 h 941"/>
              <a:gd name="T80" fmla="*/ 0 w 488"/>
              <a:gd name="T81" fmla="*/ 16418175 h 941"/>
              <a:gd name="T82" fmla="*/ 1749640 w 488"/>
              <a:gd name="T83" fmla="*/ 11875601 h 941"/>
              <a:gd name="T84" fmla="*/ 2478656 w 488"/>
              <a:gd name="T85" fmla="*/ 9474395 h 941"/>
              <a:gd name="T86" fmla="*/ 3134771 w 488"/>
              <a:gd name="T87" fmla="*/ 7008485 h 941"/>
              <a:gd name="T88" fmla="*/ 5176018 w 488"/>
              <a:gd name="T89" fmla="*/ 3050036 h 941"/>
              <a:gd name="T90" fmla="*/ 6561419 w 488"/>
              <a:gd name="T91" fmla="*/ 1297915 h 941"/>
              <a:gd name="T92" fmla="*/ 12029044 w 488"/>
              <a:gd name="T93" fmla="*/ 324542 h 941"/>
              <a:gd name="T94" fmla="*/ 13049667 w 488"/>
              <a:gd name="T95" fmla="*/ 2076664 h 941"/>
              <a:gd name="T96" fmla="*/ 8311059 w 488"/>
              <a:gd name="T97" fmla="*/ 7268068 h 941"/>
              <a:gd name="T98" fmla="*/ 12029044 w 488"/>
              <a:gd name="T99" fmla="*/ 7592610 h 941"/>
              <a:gd name="T100" fmla="*/ 17861447 w 488"/>
              <a:gd name="T101" fmla="*/ 7592610 h 941"/>
              <a:gd name="T102" fmla="*/ 17861447 w 488"/>
              <a:gd name="T103" fmla="*/ 11551059 h 941"/>
              <a:gd name="T104" fmla="*/ 16476045 w 488"/>
              <a:gd name="T105" fmla="*/ 14536135 h 941"/>
              <a:gd name="T106" fmla="*/ 13414175 w 488"/>
              <a:gd name="T107" fmla="*/ 17067005 h 941"/>
              <a:gd name="T108" fmla="*/ 14726405 w 488"/>
              <a:gd name="T109" fmla="*/ 18494839 h 941"/>
              <a:gd name="T110" fmla="*/ 12393552 w 488"/>
              <a:gd name="T111" fmla="*/ 19792753 h 941"/>
              <a:gd name="T112" fmla="*/ 11008421 w 488"/>
              <a:gd name="T113" fmla="*/ 20701166 h 941"/>
              <a:gd name="T114" fmla="*/ 14361897 w 488"/>
              <a:gd name="T115" fmla="*/ 20052336 h 941"/>
              <a:gd name="T116" fmla="*/ 17132160 w 488"/>
              <a:gd name="T117" fmla="*/ 21025709 h 941"/>
              <a:gd name="T118" fmla="*/ 20194300 w 488"/>
              <a:gd name="T119" fmla="*/ 24335327 h 941"/>
              <a:gd name="T120" fmla="*/ 21579431 w 488"/>
              <a:gd name="T121" fmla="*/ 29202189 h 941"/>
              <a:gd name="T122" fmla="*/ 25005809 w 488"/>
              <a:gd name="T123" fmla="*/ 32252225 h 941"/>
              <a:gd name="T124" fmla="*/ 26390941 w 488"/>
              <a:gd name="T125" fmla="*/ 37443884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9" name="Freeform 418"/>
          <p:cNvSpPr>
            <a:spLocks/>
          </p:cNvSpPr>
          <p:nvPr/>
        </p:nvSpPr>
        <p:spPr bwMode="auto">
          <a:xfrm>
            <a:off x="7726247" y="2882690"/>
            <a:ext cx="97843" cy="125148"/>
          </a:xfrm>
          <a:custGeom>
            <a:avLst/>
            <a:gdLst>
              <a:gd name="T0" fmla="*/ 15962254 w 254"/>
              <a:gd name="T1" fmla="*/ 13381559 h 329"/>
              <a:gd name="T2" fmla="*/ 18345816 w 254"/>
              <a:gd name="T3" fmla="*/ 18452555 h 329"/>
              <a:gd name="T4" fmla="*/ 16251163 w 254"/>
              <a:gd name="T5" fmla="*/ 20706213 h 329"/>
              <a:gd name="T6" fmla="*/ 15962254 w 254"/>
              <a:gd name="T7" fmla="*/ 23171384 h 329"/>
              <a:gd name="T8" fmla="*/ 14373393 w 254"/>
              <a:gd name="T9" fmla="*/ 23171384 h 329"/>
              <a:gd name="T10" fmla="*/ 13073171 w 254"/>
              <a:gd name="T11" fmla="*/ 22678297 h 329"/>
              <a:gd name="T12" fmla="*/ 11773217 w 254"/>
              <a:gd name="T13" fmla="*/ 20776806 h 329"/>
              <a:gd name="T14" fmla="*/ 10617584 w 254"/>
              <a:gd name="T15" fmla="*/ 19649977 h 329"/>
              <a:gd name="T16" fmla="*/ 6933801 w 254"/>
              <a:gd name="T17" fmla="*/ 20072471 h 329"/>
              <a:gd name="T18" fmla="*/ 5994781 w 254"/>
              <a:gd name="T19" fmla="*/ 19368137 h 329"/>
              <a:gd name="T20" fmla="*/ 4983737 w 254"/>
              <a:gd name="T21" fmla="*/ 18452555 h 329"/>
              <a:gd name="T22" fmla="*/ 3611489 w 254"/>
              <a:gd name="T23" fmla="*/ 18452555 h 329"/>
              <a:gd name="T24" fmla="*/ 2600175 w 254"/>
              <a:gd name="T25" fmla="*/ 16903232 h 329"/>
              <a:gd name="T26" fmla="*/ 1733450 w 254"/>
              <a:gd name="T27" fmla="*/ 16551064 h 329"/>
              <a:gd name="T28" fmla="*/ 2600175 w 254"/>
              <a:gd name="T29" fmla="*/ 15564890 h 329"/>
              <a:gd name="T30" fmla="*/ 1733450 w 254"/>
              <a:gd name="T31" fmla="*/ 14085894 h 329"/>
              <a:gd name="T32" fmla="*/ 2600175 w 254"/>
              <a:gd name="T33" fmla="*/ 13381559 h 329"/>
              <a:gd name="T34" fmla="*/ 2961378 w 254"/>
              <a:gd name="T35" fmla="*/ 13099985 h 329"/>
              <a:gd name="T36" fmla="*/ 2311267 w 254"/>
              <a:gd name="T37" fmla="*/ 11761643 h 329"/>
              <a:gd name="T38" fmla="*/ 1372248 w 254"/>
              <a:gd name="T39" fmla="*/ 11057574 h 329"/>
              <a:gd name="T40" fmla="*/ 1372248 w 254"/>
              <a:gd name="T41" fmla="*/ 9789825 h 329"/>
              <a:gd name="T42" fmla="*/ 2311267 w 254"/>
              <a:gd name="T43" fmla="*/ 8662730 h 329"/>
              <a:gd name="T44" fmla="*/ 1372248 w 254"/>
              <a:gd name="T45" fmla="*/ 7606494 h 329"/>
              <a:gd name="T46" fmla="*/ 1372248 w 254"/>
              <a:gd name="T47" fmla="*/ 7606494 h 329"/>
              <a:gd name="T48" fmla="*/ 650111 w 254"/>
              <a:gd name="T49" fmla="*/ 6338745 h 329"/>
              <a:gd name="T50" fmla="*/ 1733450 w 254"/>
              <a:gd name="T51" fmla="*/ 5634411 h 329"/>
              <a:gd name="T52" fmla="*/ 2600175 w 254"/>
              <a:gd name="T53" fmla="*/ 5634411 h 329"/>
              <a:gd name="T54" fmla="*/ 1733450 w 254"/>
              <a:gd name="T55" fmla="*/ 5423163 h 329"/>
              <a:gd name="T56" fmla="*/ 288908 w 254"/>
              <a:gd name="T57" fmla="*/ 4859749 h 329"/>
              <a:gd name="T58" fmla="*/ 650111 w 254"/>
              <a:gd name="T59" fmla="*/ 4155414 h 329"/>
              <a:gd name="T60" fmla="*/ 288908 w 254"/>
              <a:gd name="T61" fmla="*/ 3169240 h 329"/>
              <a:gd name="T62" fmla="*/ 0 w 254"/>
              <a:gd name="T63" fmla="*/ 1831164 h 329"/>
              <a:gd name="T64" fmla="*/ 6355984 w 254"/>
              <a:gd name="T65" fmla="*/ 0 h 329"/>
              <a:gd name="T66" fmla="*/ 8306048 w 254"/>
              <a:gd name="T67" fmla="*/ 2183331 h 329"/>
              <a:gd name="T68" fmla="*/ 8667251 w 254"/>
              <a:gd name="T69" fmla="*/ 3451080 h 329"/>
              <a:gd name="T70" fmla="*/ 11050812 w 254"/>
              <a:gd name="T71" fmla="*/ 5634411 h 329"/>
              <a:gd name="T72" fmla="*/ 11628629 w 254"/>
              <a:gd name="T73" fmla="*/ 6690912 h 329"/>
              <a:gd name="T74" fmla="*/ 11989832 w 254"/>
              <a:gd name="T75" fmla="*/ 7606494 h 329"/>
              <a:gd name="T76" fmla="*/ 11050812 w 254"/>
              <a:gd name="T77" fmla="*/ 8662730 h 329"/>
              <a:gd name="T78" fmla="*/ 12639943 w 254"/>
              <a:gd name="T79" fmla="*/ 8944570 h 329"/>
              <a:gd name="T80" fmla="*/ 15095529 w 254"/>
              <a:gd name="T81" fmla="*/ 10141992 h 329"/>
              <a:gd name="T82" fmla="*/ 15962254 w 254"/>
              <a:gd name="T83" fmla="*/ 8944570 h 329"/>
              <a:gd name="T84" fmla="*/ 16612365 w 254"/>
              <a:gd name="T85" fmla="*/ 9789825 h 329"/>
              <a:gd name="T86" fmla="*/ 17334502 w 254"/>
              <a:gd name="T87" fmla="*/ 11761643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0" name="Freeform 419"/>
          <p:cNvSpPr>
            <a:spLocks/>
          </p:cNvSpPr>
          <p:nvPr/>
        </p:nvSpPr>
        <p:spPr bwMode="auto">
          <a:xfrm>
            <a:off x="7753552" y="2975980"/>
            <a:ext cx="38683" cy="45508"/>
          </a:xfrm>
          <a:custGeom>
            <a:avLst/>
            <a:gdLst>
              <a:gd name="T0" fmla="*/ 2213283 w 101"/>
              <a:gd name="T1" fmla="*/ 2065587 h 121"/>
              <a:gd name="T2" fmla="*/ 3141564 w 101"/>
              <a:gd name="T3" fmla="*/ 1239300 h 121"/>
              <a:gd name="T4" fmla="*/ 2927530 w 101"/>
              <a:gd name="T5" fmla="*/ 275517 h 121"/>
              <a:gd name="T6" fmla="*/ 4926512 w 101"/>
              <a:gd name="T7" fmla="*/ 1170552 h 121"/>
              <a:gd name="T8" fmla="*/ 5783448 w 101"/>
              <a:gd name="T9" fmla="*/ 1790070 h 121"/>
              <a:gd name="T10" fmla="*/ 4212533 w 101"/>
              <a:gd name="T11" fmla="*/ 688529 h 121"/>
              <a:gd name="T12" fmla="*/ 3784199 w 101"/>
              <a:gd name="T13" fmla="*/ 0 h 121"/>
              <a:gd name="T14" fmla="*/ 6354739 w 101"/>
              <a:gd name="T15" fmla="*/ 2272093 h 121"/>
              <a:gd name="T16" fmla="*/ 6997107 w 101"/>
              <a:gd name="T17" fmla="*/ 3098380 h 121"/>
              <a:gd name="T18" fmla="*/ 7211407 w 101"/>
              <a:gd name="T19" fmla="*/ 4957461 h 121"/>
              <a:gd name="T20" fmla="*/ 6925762 w 101"/>
              <a:gd name="T21" fmla="*/ 6127750 h 121"/>
              <a:gd name="T22" fmla="*/ 6568772 w 101"/>
              <a:gd name="T23" fmla="*/ 6127750 h 121"/>
              <a:gd name="T24" fmla="*/ 5997482 w 101"/>
              <a:gd name="T25" fmla="*/ 6403267 h 121"/>
              <a:gd name="T26" fmla="*/ 5997482 w 101"/>
              <a:gd name="T27" fmla="*/ 6747531 h 121"/>
              <a:gd name="T28" fmla="*/ 5640492 w 101"/>
              <a:gd name="T29" fmla="*/ 6747531 h 121"/>
              <a:gd name="T30" fmla="*/ 5640492 w 101"/>
              <a:gd name="T31" fmla="*/ 6403267 h 121"/>
              <a:gd name="T32" fmla="*/ 5283502 w 101"/>
              <a:gd name="T33" fmla="*/ 6403267 h 121"/>
              <a:gd name="T34" fmla="*/ 4641134 w 101"/>
              <a:gd name="T35" fmla="*/ 6403267 h 121"/>
              <a:gd name="T36" fmla="*/ 4283877 w 101"/>
              <a:gd name="T37" fmla="*/ 6747531 h 121"/>
              <a:gd name="T38" fmla="*/ 3641510 w 101"/>
              <a:gd name="T39" fmla="*/ 6747531 h 121"/>
              <a:gd name="T40" fmla="*/ 3641510 w 101"/>
              <a:gd name="T41" fmla="*/ 7367050 h 121"/>
              <a:gd name="T42" fmla="*/ 3641510 w 101"/>
              <a:gd name="T43" fmla="*/ 7711314 h 121"/>
              <a:gd name="T44" fmla="*/ 3284520 w 101"/>
              <a:gd name="T45" fmla="*/ 8331095 h 121"/>
              <a:gd name="T46" fmla="*/ 2998874 w 101"/>
              <a:gd name="T47" fmla="*/ 8331095 h 121"/>
              <a:gd name="T48" fmla="*/ 2998874 w 101"/>
              <a:gd name="T49" fmla="*/ 7711314 h 121"/>
              <a:gd name="T50" fmla="*/ 1356615 w 101"/>
              <a:gd name="T51" fmla="*/ 5439221 h 121"/>
              <a:gd name="T52" fmla="*/ 713980 w 101"/>
              <a:gd name="T53" fmla="*/ 4613196 h 121"/>
              <a:gd name="T54" fmla="*/ 713980 w 101"/>
              <a:gd name="T55" fmla="*/ 3993415 h 121"/>
              <a:gd name="T56" fmla="*/ 713980 w 101"/>
              <a:gd name="T57" fmla="*/ 3373634 h 121"/>
              <a:gd name="T58" fmla="*/ 0 w 101"/>
              <a:gd name="T59" fmla="*/ 3373634 h 121"/>
              <a:gd name="T60" fmla="*/ 0 w 101"/>
              <a:gd name="T61" fmla="*/ 3029370 h 121"/>
              <a:gd name="T62" fmla="*/ 713980 w 101"/>
              <a:gd name="T63" fmla="*/ 3029370 h 121"/>
              <a:gd name="T64" fmla="*/ 999625 w 101"/>
              <a:gd name="T65" fmla="*/ 3029370 h 121"/>
              <a:gd name="T66" fmla="*/ 1356615 w 101"/>
              <a:gd name="T67" fmla="*/ 3029370 h 121"/>
              <a:gd name="T68" fmla="*/ 1356615 w 101"/>
              <a:gd name="T69" fmla="*/ 2409851 h 121"/>
              <a:gd name="T70" fmla="*/ 1927905 w 101"/>
              <a:gd name="T71" fmla="*/ 2409851 h 121"/>
              <a:gd name="T72" fmla="*/ 2213283 w 101"/>
              <a:gd name="T73" fmla="*/ 2065587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1" name="Freeform 420"/>
          <p:cNvSpPr>
            <a:spLocks/>
          </p:cNvSpPr>
          <p:nvPr/>
        </p:nvSpPr>
        <p:spPr bwMode="auto">
          <a:xfrm>
            <a:off x="7899179" y="3016939"/>
            <a:ext cx="77364" cy="59162"/>
          </a:xfrm>
          <a:custGeom>
            <a:avLst/>
            <a:gdLst>
              <a:gd name="T0" fmla="*/ 9458502 w 197"/>
              <a:gd name="T1" fmla="*/ 0 h 163"/>
              <a:gd name="T2" fmla="*/ 9833861 w 197"/>
              <a:gd name="T3" fmla="*/ 897668 h 163"/>
              <a:gd name="T4" fmla="*/ 9833861 w 197"/>
              <a:gd name="T5" fmla="*/ 1218246 h 163"/>
              <a:gd name="T6" fmla="*/ 9833861 w 197"/>
              <a:gd name="T7" fmla="*/ 2051849 h 163"/>
              <a:gd name="T8" fmla="*/ 11185154 w 197"/>
              <a:gd name="T9" fmla="*/ 2949517 h 163"/>
              <a:gd name="T10" fmla="*/ 13361963 w 197"/>
              <a:gd name="T11" fmla="*/ 3590672 h 163"/>
              <a:gd name="T12" fmla="*/ 14412969 w 197"/>
              <a:gd name="T13" fmla="*/ 4167762 h 163"/>
              <a:gd name="T14" fmla="*/ 14788328 w 197"/>
              <a:gd name="T15" fmla="*/ 4167762 h 163"/>
              <a:gd name="T16" fmla="*/ 14412969 w 197"/>
              <a:gd name="T17" fmla="*/ 5450326 h 163"/>
              <a:gd name="T18" fmla="*/ 13361963 w 197"/>
              <a:gd name="T19" fmla="*/ 5963351 h 163"/>
              <a:gd name="T20" fmla="*/ 12236160 w 197"/>
              <a:gd name="T21" fmla="*/ 5963351 h 163"/>
              <a:gd name="T22" fmla="*/ 10209221 w 197"/>
              <a:gd name="T23" fmla="*/ 5129748 h 163"/>
              <a:gd name="T24" fmla="*/ 9833861 w 197"/>
              <a:gd name="T25" fmla="*/ 5450326 h 163"/>
              <a:gd name="T26" fmla="*/ 9458502 w 197"/>
              <a:gd name="T27" fmla="*/ 5963351 h 163"/>
              <a:gd name="T28" fmla="*/ 6981406 w 197"/>
              <a:gd name="T29" fmla="*/ 5450326 h 163"/>
              <a:gd name="T30" fmla="*/ 6230688 w 197"/>
              <a:gd name="T31" fmla="*/ 6540442 h 163"/>
              <a:gd name="T32" fmla="*/ 5855329 w 197"/>
              <a:gd name="T33" fmla="*/ 7181597 h 163"/>
              <a:gd name="T34" fmla="*/ 4203748 w 197"/>
              <a:gd name="T35" fmla="*/ 8079265 h 163"/>
              <a:gd name="T36" fmla="*/ 2777384 w 197"/>
              <a:gd name="T37" fmla="*/ 8720420 h 163"/>
              <a:gd name="T38" fmla="*/ 2402298 w 197"/>
              <a:gd name="T39" fmla="*/ 9297510 h 163"/>
              <a:gd name="T40" fmla="*/ 1651580 w 197"/>
              <a:gd name="T41" fmla="*/ 9554023 h 163"/>
              <a:gd name="T42" fmla="*/ 1351293 w 197"/>
              <a:gd name="T43" fmla="*/ 10451691 h 163"/>
              <a:gd name="T44" fmla="*/ 375359 w 197"/>
              <a:gd name="T45" fmla="*/ 10451691 h 163"/>
              <a:gd name="T46" fmla="*/ 975934 w 197"/>
              <a:gd name="T47" fmla="*/ 10131113 h 163"/>
              <a:gd name="T48" fmla="*/ 975934 w 197"/>
              <a:gd name="T49" fmla="*/ 9554023 h 163"/>
              <a:gd name="T50" fmla="*/ 975934 w 197"/>
              <a:gd name="T51" fmla="*/ 9297510 h 163"/>
              <a:gd name="T52" fmla="*/ 2402298 w 197"/>
              <a:gd name="T53" fmla="*/ 8399842 h 163"/>
              <a:gd name="T54" fmla="*/ 2402298 w 197"/>
              <a:gd name="T55" fmla="*/ 8079265 h 163"/>
              <a:gd name="T56" fmla="*/ 1651580 w 197"/>
              <a:gd name="T57" fmla="*/ 7502174 h 163"/>
              <a:gd name="T58" fmla="*/ 375359 w 197"/>
              <a:gd name="T59" fmla="*/ 7502174 h 163"/>
              <a:gd name="T60" fmla="*/ 0 w 197"/>
              <a:gd name="T61" fmla="*/ 7181597 h 163"/>
              <a:gd name="T62" fmla="*/ 975934 w 197"/>
              <a:gd name="T63" fmla="*/ 5963351 h 163"/>
              <a:gd name="T64" fmla="*/ 1351293 w 197"/>
              <a:gd name="T65" fmla="*/ 4488340 h 163"/>
              <a:gd name="T66" fmla="*/ 2777384 w 197"/>
              <a:gd name="T67" fmla="*/ 2949517 h 163"/>
              <a:gd name="T68" fmla="*/ 2777384 w 197"/>
              <a:gd name="T69" fmla="*/ 2372426 h 163"/>
              <a:gd name="T70" fmla="*/ 1651580 w 197"/>
              <a:gd name="T71" fmla="*/ 2051849 h 163"/>
              <a:gd name="T72" fmla="*/ 1351293 w 197"/>
              <a:gd name="T73" fmla="*/ 2051849 h 163"/>
              <a:gd name="T74" fmla="*/ 2777384 w 197"/>
              <a:gd name="T75" fmla="*/ 897668 h 163"/>
              <a:gd name="T76" fmla="*/ 3828389 w 197"/>
              <a:gd name="T77" fmla="*/ 0 h 163"/>
              <a:gd name="T78" fmla="*/ 5254754 w 197"/>
              <a:gd name="T79" fmla="*/ 0 h 163"/>
              <a:gd name="T80" fmla="*/ 6230688 w 197"/>
              <a:gd name="T81" fmla="*/ 0 h 163"/>
              <a:gd name="T82" fmla="*/ 9458502 w 197"/>
              <a:gd name="T83" fmla="*/ 0 h 163"/>
              <a:gd name="T84" fmla="*/ 9458502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2" name="Freeform 156"/>
          <p:cNvSpPr>
            <a:spLocks noChangeAspect="1"/>
          </p:cNvSpPr>
          <p:nvPr/>
        </p:nvSpPr>
        <p:spPr bwMode="auto">
          <a:xfrm>
            <a:off x="11944867" y="2202340"/>
            <a:ext cx="79640" cy="25030"/>
          </a:xfrm>
          <a:custGeom>
            <a:avLst/>
            <a:gdLst>
              <a:gd name="T0" fmla="*/ 0 w 107"/>
              <a:gd name="T1" fmla="*/ 2800430 h 33"/>
              <a:gd name="T2" fmla="*/ 17527270 w 107"/>
              <a:gd name="T3" fmla="*/ 0 h 33"/>
              <a:gd name="T4" fmla="*/ 28852775 w 107"/>
              <a:gd name="T5" fmla="*/ 4480582 h 33"/>
              <a:gd name="T6" fmla="*/ 22920516 w 107"/>
              <a:gd name="T7" fmla="*/ 9241102 h 33"/>
              <a:gd name="T8" fmla="*/ 0 w 107"/>
              <a:gd name="T9" fmla="*/ 280043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3">
                <a:moveTo>
                  <a:pt x="0" y="10"/>
                </a:moveTo>
                <a:lnTo>
                  <a:pt x="65" y="0"/>
                </a:lnTo>
                <a:lnTo>
                  <a:pt x="107" y="16"/>
                </a:lnTo>
                <a:lnTo>
                  <a:pt x="85" y="33"/>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3" name="Rectangle 302"/>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304" name="Rectangle 303"/>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305" name="Rectangle 304"/>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306" name="Rectangle 305"/>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307" name="Rectangle 306"/>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2878994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2014</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Automotive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p:nvPicPr>
        <p:blipFill>
          <a:blip r:embed="rId3">
            <a:clrChange>
              <a:clrFrom>
                <a:srgbClr val="FFFFFF"/>
              </a:clrFrom>
              <a:clrTo>
                <a:srgbClr val="FFFFFF">
                  <a:alpha val="0"/>
                </a:srgbClr>
              </a:clrTo>
            </a:clrChange>
          </a:blip>
          <a:stretch>
            <a:fillRect/>
          </a:stretch>
        </p:blipFill>
        <p:spPr>
          <a:xfrm>
            <a:off x="206259" y="1389951"/>
            <a:ext cx="1734713" cy="456503"/>
          </a:xfrm>
          <a:prstGeom prst="rect">
            <a:avLst/>
          </a:prstGeom>
        </p:spPr>
      </p:pic>
      <p:sp>
        <p:nvSpPr>
          <p:cNvPr id="144"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145"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46"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mpd="sng">
            <a:solidFill>
              <a:schemeClr val="bg1"/>
            </a:solidFill>
            <a:prstDash val="solid"/>
            <a:round/>
            <a:headEnd/>
            <a:tailEnd/>
          </a:ln>
        </p:spPr>
        <p:txBody>
          <a:bodyPr/>
          <a:lstStyle/>
          <a:p>
            <a:endParaRPr lang="en-GB"/>
          </a:p>
        </p:txBody>
      </p:sp>
      <p:sp>
        <p:nvSpPr>
          <p:cNvPr id="147"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48"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49"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57"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58"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3"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4"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5"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6"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67"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8"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9"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0"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72"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3"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4"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5"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176"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77"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endParaRPr lang="en-GB"/>
          </a:p>
        </p:txBody>
      </p:sp>
      <p:sp>
        <p:nvSpPr>
          <p:cNvPr id="178"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179"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0"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1"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2"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3"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184"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85"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6"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endParaRPr lang="en-GB"/>
          </a:p>
        </p:txBody>
      </p:sp>
      <p:sp>
        <p:nvSpPr>
          <p:cNvPr id="187"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188"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9"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0"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191"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2"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193"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4"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8"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3"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4" name="Rectangle 203"/>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6"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Rectangle 206"/>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9" name="Straight Connector 208"/>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a:solidFill>
                  <a:srgbClr val="4B4B4B"/>
                </a:solidFill>
                <a:latin typeface="Montserrat Light" panose="00000400000000000000" pitchFamily="50" charset="0"/>
              </a:rPr>
              <a:t>Avtopoisk.ru </a:t>
            </a:r>
            <a:r>
              <a:rPr lang="en-GB" sz="1100" dirty="0" smtClean="0">
                <a:solidFill>
                  <a:srgbClr val="4B4B4B"/>
                </a:solidFill>
                <a:latin typeface="Montserrat Light" panose="00000400000000000000" pitchFamily="50" charset="0"/>
              </a:rPr>
              <a:t>contains </a:t>
            </a:r>
            <a:r>
              <a:rPr lang="en-GB" sz="1100" dirty="0">
                <a:solidFill>
                  <a:srgbClr val="4B4B4B"/>
                </a:solidFill>
                <a:latin typeface="Montserrat Light" panose="00000400000000000000" pitchFamily="50" charset="0"/>
              </a:rPr>
              <a:t>the most complete database </a:t>
            </a:r>
            <a:r>
              <a:rPr lang="en-GB" sz="1100" dirty="0" smtClean="0">
                <a:solidFill>
                  <a:srgbClr val="4B4B4B"/>
                </a:solidFill>
                <a:latin typeface="Montserrat Light" panose="00000400000000000000" pitchFamily="50" charset="0"/>
              </a:rPr>
              <a:t>of special </a:t>
            </a:r>
            <a:r>
              <a:rPr lang="en-GB" sz="1100" dirty="0">
                <a:solidFill>
                  <a:srgbClr val="4B4B4B"/>
                </a:solidFill>
                <a:latin typeface="Montserrat Light" panose="00000400000000000000" pitchFamily="50" charset="0"/>
              </a:rPr>
              <a:t>equipment, cars and </a:t>
            </a:r>
            <a:r>
              <a:rPr lang="en-GB" sz="1100" dirty="0" smtClean="0">
                <a:solidFill>
                  <a:srgbClr val="4B4B4B"/>
                </a:solidFill>
                <a:latin typeface="Montserrat Light" panose="00000400000000000000" pitchFamily="50" charset="0"/>
              </a:rPr>
              <a:t>trucks</a:t>
            </a:r>
            <a:r>
              <a:rPr lang="en-GB" sz="1100" dirty="0">
                <a:solidFill>
                  <a:srgbClr val="4B4B4B"/>
                </a:solidFill>
                <a:latin typeface="Montserrat Light" panose="00000400000000000000" pitchFamily="50" charset="0"/>
              </a:rPr>
              <a:t> </a:t>
            </a:r>
            <a:r>
              <a:rPr lang="en-GB" sz="1100" dirty="0" smtClean="0">
                <a:solidFill>
                  <a:srgbClr val="4B4B4B"/>
                </a:solidFill>
                <a:latin typeface="Montserrat Light" panose="00000400000000000000" pitchFamily="50" charset="0"/>
              </a:rPr>
              <a:t>for sale in Russia</a:t>
            </a:r>
          </a:p>
          <a:p>
            <a:pPr marL="174625" indent="-174625">
              <a:spcBef>
                <a:spcPts val="600"/>
              </a:spcBef>
              <a:buClr>
                <a:srgbClr val="CCA876"/>
              </a:buClr>
              <a:buFont typeface="Arial" panose="020B0604020202020204" pitchFamily="34" charset="0"/>
              <a:buChar char="•"/>
            </a:pPr>
            <a:endParaRPr lang="de-DE" sz="1100" dirty="0" smtClean="0">
              <a:solidFill>
                <a:srgbClr val="CCA876"/>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Proposition</a:t>
            </a:r>
            <a:endParaRPr lang="de-DE" sz="1100" dirty="0">
              <a:solidFill>
                <a:srgbClr val="CCA876"/>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Price comparison for buying vehicles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Choice of loan offers from banks to buy cars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Aggregates offers on motor insurance</a:t>
            </a:r>
            <a:endParaRPr lang="en-GB" sz="1100" dirty="0">
              <a:solidFill>
                <a:srgbClr val="4B4B4B"/>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endParaRPr lang="de-DE" sz="1100" dirty="0" smtClean="0">
              <a:solidFill>
                <a:srgbClr val="CCA876"/>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Market position</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Largest </a:t>
            </a:r>
            <a:r>
              <a:rPr lang="en-GB" sz="1100" dirty="0">
                <a:solidFill>
                  <a:srgbClr val="4B4B4B"/>
                </a:solidFill>
                <a:latin typeface="Montserrat Light" panose="00000400000000000000" pitchFamily="50" charset="0"/>
              </a:rPr>
              <a:t>database of </a:t>
            </a:r>
            <a:r>
              <a:rPr lang="en-GB" sz="1100" dirty="0" smtClean="0">
                <a:solidFill>
                  <a:srgbClr val="4B4B4B"/>
                </a:solidFill>
                <a:latin typeface="Montserrat Light" panose="00000400000000000000" pitchFamily="50" charset="0"/>
              </a:rPr>
              <a:t>cars for sale in Russia</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More than 2 million offers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300 partners including 8,000 service stations across Russia</a:t>
            </a:r>
          </a:p>
          <a:p>
            <a:pPr marL="174625" indent="-174625">
              <a:spcBef>
                <a:spcPts val="600"/>
              </a:spcBef>
              <a:buClr>
                <a:srgbClr val="CCA876"/>
              </a:buClr>
              <a:buFont typeface="Arial" panose="020B0604020202020204" pitchFamily="34" charset="0"/>
              <a:buChar char="•"/>
            </a:pPr>
            <a:r>
              <a:rPr lang="en-GB" sz="1100" dirty="0">
                <a:solidFill>
                  <a:srgbClr val="4B4B4B"/>
                </a:solidFill>
                <a:latin typeface="Montserrat Light" panose="00000400000000000000" pitchFamily="50" charset="0"/>
              </a:rPr>
              <a:t>250 dealers of almost all brands of </a:t>
            </a:r>
            <a:r>
              <a:rPr lang="en-GB" sz="1100" dirty="0" smtClean="0">
                <a:solidFill>
                  <a:srgbClr val="4B4B4B"/>
                </a:solidFill>
                <a:latin typeface="Montserrat Light" panose="00000400000000000000" pitchFamily="50" charset="0"/>
              </a:rPr>
              <a:t>vehicle </a:t>
            </a:r>
            <a:r>
              <a:rPr lang="en-GB" sz="1100" dirty="0">
                <a:solidFill>
                  <a:srgbClr val="4B4B4B"/>
                </a:solidFill>
                <a:latin typeface="Montserrat Light" panose="00000400000000000000" pitchFamily="50" charset="0"/>
              </a:rPr>
              <a:t>and related car </a:t>
            </a:r>
            <a:r>
              <a:rPr lang="en-GB" sz="1100" dirty="0" smtClean="0">
                <a:solidFill>
                  <a:srgbClr val="4B4B4B"/>
                </a:solidFill>
                <a:latin typeface="Montserrat Light" panose="00000400000000000000" pitchFamily="50" charset="0"/>
              </a:rPr>
              <a:t>goods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Monthly </a:t>
            </a:r>
            <a:r>
              <a:rPr lang="en-GB" sz="1100" dirty="0">
                <a:solidFill>
                  <a:srgbClr val="4B4B4B"/>
                </a:solidFill>
                <a:latin typeface="Montserrat Light" panose="00000400000000000000" pitchFamily="50" charset="0"/>
              </a:rPr>
              <a:t>audience </a:t>
            </a:r>
            <a:r>
              <a:rPr lang="en-GB" sz="1100" dirty="0" smtClean="0">
                <a:solidFill>
                  <a:srgbClr val="4B4B4B"/>
                </a:solidFill>
                <a:latin typeface="Montserrat Light" panose="00000400000000000000" pitchFamily="50" charset="0"/>
              </a:rPr>
              <a:t>is more than 600,000 </a:t>
            </a:r>
            <a:r>
              <a:rPr lang="en-GB" sz="1100" dirty="0">
                <a:solidFill>
                  <a:srgbClr val="4B4B4B"/>
                </a:solidFill>
                <a:latin typeface="Montserrat Light" panose="00000400000000000000" pitchFamily="50" charset="0"/>
              </a:rPr>
              <a:t>people per month</a:t>
            </a:r>
            <a:endParaRPr lang="en-GB" sz="1100" dirty="0" smtClean="0">
              <a:solidFill>
                <a:srgbClr val="4B4B4B"/>
              </a:solidFill>
              <a:latin typeface="Montserrat Light" panose="00000400000000000000" pitchFamily="50" charset="0"/>
            </a:endParaRPr>
          </a:p>
        </p:txBody>
      </p:sp>
      <p:sp>
        <p:nvSpPr>
          <p:cNvPr id="79" name="Rectangle 78"/>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80" name="Rectangle 79"/>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81" name="Rectangle 80"/>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82" name="Rectangle 81"/>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83" name="Rectangle 82"/>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2211531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2009</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Automotive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p:nvPicPr>
        <p:blipFill>
          <a:blip r:embed="rId3">
            <a:clrChange>
              <a:clrFrom>
                <a:srgbClr val="FFFFFF"/>
              </a:clrFrom>
              <a:clrTo>
                <a:srgbClr val="FFFFFF">
                  <a:alpha val="0"/>
                </a:srgbClr>
              </a:clrTo>
            </a:clrChange>
          </a:blip>
          <a:stretch>
            <a:fillRect/>
          </a:stretch>
        </p:blipFill>
        <p:spPr>
          <a:xfrm>
            <a:off x="191937" y="1398281"/>
            <a:ext cx="1409700" cy="457200"/>
          </a:xfrm>
          <a:prstGeom prst="rect">
            <a:avLst/>
          </a:prstGeom>
        </p:spPr>
      </p:pic>
      <p:sp>
        <p:nvSpPr>
          <p:cNvPr id="144"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145"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46"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47"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8"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49"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57"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58"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3"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4"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5"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6"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67"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8"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9"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0"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72"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3"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4"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5"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176"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77"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endParaRPr lang="en-GB"/>
          </a:p>
        </p:txBody>
      </p:sp>
      <p:sp>
        <p:nvSpPr>
          <p:cNvPr id="178"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179"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0"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1"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2"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3"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184"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85"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6"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endParaRPr lang="en-GB"/>
          </a:p>
        </p:txBody>
      </p:sp>
      <p:sp>
        <p:nvSpPr>
          <p:cNvPr id="187"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188"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9"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0"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191"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2"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193"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4"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8"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3"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4" name="Rectangle 203"/>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6"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Rectangle 206"/>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9" name="Straight Connector 208"/>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Automobile </a:t>
            </a:r>
            <a:r>
              <a:rPr lang="en-GB" sz="1100" dirty="0">
                <a:solidFill>
                  <a:srgbClr val="4B4B4B"/>
                </a:solidFill>
                <a:latin typeface="Montserrat Light" panose="00000400000000000000" pitchFamily="50" charset="0"/>
              </a:rPr>
              <a:t>portal </a:t>
            </a:r>
            <a:r>
              <a:rPr lang="en-GB" sz="1100" dirty="0" smtClean="0">
                <a:solidFill>
                  <a:srgbClr val="4B4B4B"/>
                </a:solidFill>
                <a:latin typeface="Montserrat Light" panose="00000400000000000000" pitchFamily="50" charset="0"/>
              </a:rPr>
              <a:t>with offers </a:t>
            </a:r>
            <a:r>
              <a:rPr lang="en-GB" sz="1100" dirty="0">
                <a:solidFill>
                  <a:srgbClr val="4B4B4B"/>
                </a:solidFill>
                <a:latin typeface="Montserrat Light" panose="00000400000000000000" pitchFamily="50" charset="0"/>
              </a:rPr>
              <a:t>of </a:t>
            </a:r>
            <a:r>
              <a:rPr lang="en-GB" sz="1100" dirty="0" smtClean="0">
                <a:solidFill>
                  <a:srgbClr val="4B4B4B"/>
                </a:solidFill>
                <a:latin typeface="Montserrat Light" panose="00000400000000000000" pitchFamily="50" charset="0"/>
              </a:rPr>
              <a:t>cars, motorbikes, and additional equipment for sale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Sections of the site </a:t>
            </a:r>
            <a:r>
              <a:rPr lang="en-GB" sz="1100" dirty="0">
                <a:solidFill>
                  <a:srgbClr val="4B4B4B"/>
                </a:solidFill>
                <a:latin typeface="Montserrat Light" panose="00000400000000000000" pitchFamily="50" charset="0"/>
              </a:rPr>
              <a:t>include </a:t>
            </a:r>
            <a:r>
              <a:rPr lang="en-GB" sz="1100" dirty="0" smtClean="0">
                <a:solidFill>
                  <a:srgbClr val="4B4B4B"/>
                </a:solidFill>
                <a:latin typeface="Montserrat Light" panose="00000400000000000000" pitchFamily="50" charset="0"/>
              </a:rPr>
              <a:t>"</a:t>
            </a:r>
            <a:r>
              <a:rPr lang="en-GB" sz="1100" dirty="0">
                <a:solidFill>
                  <a:srgbClr val="4B4B4B"/>
                </a:solidFill>
                <a:latin typeface="Montserrat Light" panose="00000400000000000000" pitchFamily="50" charset="0"/>
              </a:rPr>
              <a:t>news", "services", "forum" and "auto-referral"</a:t>
            </a:r>
            <a:endParaRPr lang="en-GB" sz="1100" dirty="0" smtClean="0">
              <a:solidFill>
                <a:srgbClr val="4B4B4B"/>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endParaRPr lang="de-DE" sz="1100" dirty="0" smtClean="0">
              <a:solidFill>
                <a:srgbClr val="CCA876"/>
              </a:solidFill>
              <a:latin typeface="Montserrat Light" panose="00000400000000000000" pitchFamily="50" charset="0"/>
            </a:endParaRPr>
          </a:p>
        </p:txBody>
      </p:sp>
      <p:sp>
        <p:nvSpPr>
          <p:cNvPr id="79" name="Rectangle 78"/>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80" name="Rectangle 79"/>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81" name="Rectangle 80"/>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82" name="Rectangle 81"/>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83" name="Rectangle 82"/>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1796680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2015</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Automotive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144"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145"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46"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47"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8"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49"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57"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58"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3"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4"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5"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6"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67"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8"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9"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0"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72"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3"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4"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5"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176"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77"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endParaRPr lang="en-GB"/>
          </a:p>
        </p:txBody>
      </p:sp>
      <p:sp>
        <p:nvSpPr>
          <p:cNvPr id="178"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179"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0"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1"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2"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3"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184"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85"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6"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endParaRPr lang="en-GB"/>
          </a:p>
        </p:txBody>
      </p:sp>
      <p:sp>
        <p:nvSpPr>
          <p:cNvPr id="187"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188"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9"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0"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191"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2"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193"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4"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8"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3"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4" name="Rectangle 203"/>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6"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Rectangle 206"/>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9" name="Straight Connector 208"/>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Auto </a:t>
            </a:r>
            <a:r>
              <a:rPr lang="en-GB" sz="1100" dirty="0">
                <a:solidFill>
                  <a:srgbClr val="4B4B4B"/>
                </a:solidFill>
                <a:latin typeface="Montserrat Light" panose="00000400000000000000" pitchFamily="50" charset="0"/>
              </a:rPr>
              <a:t>portal </a:t>
            </a:r>
            <a:r>
              <a:rPr lang="en-GB" sz="1100" dirty="0" smtClean="0">
                <a:solidFill>
                  <a:srgbClr val="4B4B4B"/>
                </a:solidFill>
                <a:latin typeface="Montserrat Light" panose="00000400000000000000" pitchFamily="50" charset="0"/>
              </a:rPr>
              <a:t>combining </a:t>
            </a:r>
            <a:r>
              <a:rPr lang="en-GB" sz="1100" dirty="0">
                <a:solidFill>
                  <a:srgbClr val="4B4B4B"/>
                </a:solidFill>
                <a:latin typeface="Montserrat Light" panose="00000400000000000000" pitchFamily="50" charset="0"/>
              </a:rPr>
              <a:t>information from the largest </a:t>
            </a:r>
            <a:r>
              <a:rPr lang="en-GB" sz="1100" dirty="0" smtClean="0">
                <a:solidFill>
                  <a:srgbClr val="4B4B4B"/>
                </a:solidFill>
                <a:latin typeface="Montserrat Light" panose="00000400000000000000" pitchFamily="50" charset="0"/>
              </a:rPr>
              <a:t>internet </a:t>
            </a:r>
            <a:r>
              <a:rPr lang="en-GB" sz="1100" dirty="0">
                <a:solidFill>
                  <a:srgbClr val="4B4B4B"/>
                </a:solidFill>
                <a:latin typeface="Montserrat Light" panose="00000400000000000000" pitchFamily="50" charset="0"/>
              </a:rPr>
              <a:t>sources </a:t>
            </a:r>
            <a:r>
              <a:rPr lang="en-GB" sz="1100" dirty="0" smtClean="0">
                <a:solidFill>
                  <a:srgbClr val="4B4B4B"/>
                </a:solidFill>
                <a:latin typeface="Montserrat Light" panose="00000400000000000000" pitchFamily="50" charset="0"/>
              </a:rPr>
              <a:t>across Ukraine</a:t>
            </a:r>
            <a:endParaRPr lang="de-DE" sz="1100" dirty="0" smtClean="0">
              <a:solidFill>
                <a:srgbClr val="CCA876"/>
              </a:solidFill>
              <a:latin typeface="Montserrat Light" panose="00000400000000000000" pitchFamily="50" charset="0"/>
            </a:endParaRPr>
          </a:p>
        </p:txBody>
      </p:sp>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208944" y="1419992"/>
            <a:ext cx="1695450" cy="457200"/>
          </a:xfrm>
          <a:prstGeom prst="rect">
            <a:avLst/>
          </a:prstGeom>
        </p:spPr>
      </p:pic>
      <p:sp>
        <p:nvSpPr>
          <p:cNvPr id="79" name="Rectangle 78"/>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80" name="Rectangle 79"/>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81" name="Rectangle 80"/>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82" name="Rectangle 81"/>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83" name="Rectangle 82"/>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3950712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3"/>
          <a:stretch>
            <a:fillRect/>
          </a:stretch>
        </p:blipFill>
        <p:spPr>
          <a:xfrm>
            <a:off x="182379" y="206570"/>
            <a:ext cx="1395046" cy="587388"/>
          </a:xfrm>
          <a:prstGeom prst="rect">
            <a:avLst/>
          </a:prstGeom>
        </p:spPr>
      </p:pic>
      <p:sp>
        <p:nvSpPr>
          <p:cNvPr id="273" name="Rectangle 272"/>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FACTORY</a:t>
            </a:r>
            <a:endParaRPr lang="de-DE" sz="1100" dirty="0">
              <a:solidFill>
                <a:schemeClr val="tx1">
                  <a:lumMod val="50000"/>
                  <a:lumOff val="50000"/>
                </a:schemeClr>
              </a:solidFill>
              <a:latin typeface="Montserrat Light" panose="00000400000000000000" pitchFamily="50" charset="0"/>
            </a:endParaRPr>
          </a:p>
        </p:txBody>
      </p:sp>
      <p:sp>
        <p:nvSpPr>
          <p:cNvPr id="274" name="Rectangle 273"/>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275" name="Rectangle 274"/>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CURRENT</a:t>
            </a:r>
            <a:endParaRPr lang="de-DE" sz="1100" dirty="0">
              <a:solidFill>
                <a:schemeClr val="tx1">
                  <a:lumMod val="50000"/>
                  <a:lumOff val="50000"/>
                </a:schemeClr>
              </a:solidFill>
              <a:latin typeface="Montserrat Light" panose="00000400000000000000" pitchFamily="50" charset="0"/>
            </a:endParaRPr>
          </a:p>
        </p:txBody>
      </p:sp>
      <p:sp>
        <p:nvSpPr>
          <p:cNvPr id="276" name="Rectangle 275"/>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FUTURE</a:t>
            </a:r>
            <a:endParaRPr lang="de-DE" sz="1100" dirty="0">
              <a:solidFill>
                <a:schemeClr val="tx1">
                  <a:lumMod val="50000"/>
                  <a:lumOff val="50000"/>
                </a:schemeClr>
              </a:solidFill>
              <a:latin typeface="Montserrat Light" panose="00000400000000000000" pitchFamily="50" charset="0"/>
            </a:endParaRPr>
          </a:p>
        </p:txBody>
      </p:sp>
      <p:sp>
        <p:nvSpPr>
          <p:cNvPr id="280" name="Rectangle 279"/>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rgbClr val="CCA876"/>
                </a:solidFill>
                <a:latin typeface="Montserrat SemiBold" panose="00000700000000000000" pitchFamily="50" charset="0"/>
              </a:rPr>
              <a:t>OVERVIEW</a:t>
            </a:r>
            <a:endParaRPr lang="de-DE" sz="1100" dirty="0">
              <a:solidFill>
                <a:srgbClr val="CCA876"/>
              </a:solidFill>
              <a:latin typeface="Montserrat SemiBold" panose="00000700000000000000" pitchFamily="50" charset="0"/>
            </a:endParaRPr>
          </a:p>
        </p:txBody>
      </p:sp>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USP</a:t>
            </a:r>
          </a:p>
          <a:p>
            <a:r>
              <a:rPr lang="en-GB" sz="2000" dirty="0" smtClean="0">
                <a:solidFill>
                  <a:srgbClr val="4B4B4B"/>
                </a:solidFill>
                <a:latin typeface="Montserrat SemiBold" panose="00000700000000000000" pitchFamily="50" charset="0"/>
              </a:rPr>
              <a:t>With a simple but powerful customer proposition</a:t>
            </a:r>
            <a:endParaRPr lang="en-GB" sz="2000" dirty="0">
              <a:solidFill>
                <a:srgbClr val="4B4B4B"/>
              </a:solidFill>
              <a:latin typeface="Montserrat SemiBold" panose="00000700000000000000" pitchFamily="50" charset="0"/>
            </a:endParaRPr>
          </a:p>
        </p:txBody>
      </p:sp>
      <p:grpSp>
        <p:nvGrpSpPr>
          <p:cNvPr id="24" name="Group 23"/>
          <p:cNvGrpSpPr/>
          <p:nvPr/>
        </p:nvGrpSpPr>
        <p:grpSpPr>
          <a:xfrm>
            <a:off x="5231904" y="2402958"/>
            <a:ext cx="6391950" cy="4175146"/>
            <a:chOff x="3688558" y="2402958"/>
            <a:chExt cx="6391950" cy="4175146"/>
          </a:xfrm>
        </p:grpSpPr>
        <p:sp>
          <p:nvSpPr>
            <p:cNvPr id="23" name="Rounded Rectangle 22"/>
            <p:cNvSpPr/>
            <p:nvPr/>
          </p:nvSpPr>
          <p:spPr>
            <a:xfrm>
              <a:off x="4367808" y="2480196"/>
              <a:ext cx="5046789" cy="3528392"/>
            </a:xfrm>
            <a:prstGeom prst="roundRect">
              <a:avLst>
                <a:gd name="adj" fmla="val 613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 name="Picture 21"/>
            <p:cNvPicPr>
              <a:picLocks noChangeAspect="1"/>
            </p:cNvPicPr>
            <p:nvPr/>
          </p:nvPicPr>
          <p:blipFill>
            <a:blip r:embed="rId4">
              <a:clrChange>
                <a:clrFrom>
                  <a:srgbClr val="FFFFFF"/>
                </a:clrFrom>
                <a:clrTo>
                  <a:srgbClr val="FFFFFF">
                    <a:alpha val="0"/>
                  </a:srgbClr>
                </a:clrTo>
              </a:clrChange>
            </a:blip>
            <a:stretch>
              <a:fillRect/>
            </a:stretch>
          </p:blipFill>
          <p:spPr>
            <a:xfrm>
              <a:off x="3688558" y="2402958"/>
              <a:ext cx="6391950" cy="4175146"/>
            </a:xfrm>
            <a:prstGeom prst="rect">
              <a:avLst/>
            </a:prstGeom>
          </p:spPr>
        </p:pic>
      </p:grpSp>
      <p:sp>
        <p:nvSpPr>
          <p:cNvPr id="377" name="Rectangle 376"/>
          <p:cNvSpPr/>
          <p:nvPr/>
        </p:nvSpPr>
        <p:spPr>
          <a:xfrm>
            <a:off x="6499918" y="2871857"/>
            <a:ext cx="3888432" cy="28867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ts val="900"/>
              </a:spcBef>
            </a:pPr>
            <a:r>
              <a:rPr lang="en-GB" sz="1400" b="1" dirty="0" smtClean="0">
                <a:solidFill>
                  <a:srgbClr val="CCA876"/>
                </a:solidFill>
                <a:latin typeface="Montserrat" panose="00000500000000000000" pitchFamily="50" charset="0"/>
              </a:rPr>
              <a:t>Our Philosophy</a:t>
            </a:r>
            <a:endParaRPr lang="en-GB" sz="1400" b="1" dirty="0">
              <a:solidFill>
                <a:srgbClr val="CCA876"/>
              </a:solidFill>
              <a:latin typeface="Montserrat" panose="00000500000000000000" pitchFamily="50" charset="0"/>
            </a:endParaRPr>
          </a:p>
          <a:p>
            <a:pPr defTabSz="1017588">
              <a:spcBef>
                <a:spcPts val="900"/>
              </a:spcBef>
              <a:tabLst>
                <a:tab pos="3495675" algn="l"/>
              </a:tabLst>
            </a:pPr>
            <a:r>
              <a:rPr lang="en-GB" sz="1400" dirty="0" smtClean="0">
                <a:solidFill>
                  <a:srgbClr val="31353C"/>
                </a:solidFill>
                <a:latin typeface="Montserrat Light" panose="00000400000000000000" pitchFamily="50" charset="0"/>
              </a:rPr>
              <a:t>We believe our customers deserve fair and objective recommendations, based on what they are searching for, not what makes the price comparison site the most money.</a:t>
            </a:r>
          </a:p>
          <a:p>
            <a:pPr defTabSz="1017588">
              <a:spcBef>
                <a:spcPts val="900"/>
              </a:spcBef>
              <a:tabLst>
                <a:tab pos="3495675" algn="l"/>
              </a:tabLst>
            </a:pPr>
            <a:r>
              <a:rPr lang="en-GB" sz="1400" dirty="0" smtClean="0">
                <a:solidFill>
                  <a:srgbClr val="31353C"/>
                </a:solidFill>
                <a:latin typeface="Montserrat Light" panose="00000400000000000000" pitchFamily="50" charset="0"/>
              </a:rPr>
              <a:t>And because our partners all pay us the same price for a referral, we will never favour one partner over another.  The customer has full control over the results based on their search terms and filters.</a:t>
            </a:r>
            <a:endParaRPr lang="en-GB" sz="1400" dirty="0">
              <a:solidFill>
                <a:srgbClr val="31353C"/>
              </a:solidFill>
              <a:latin typeface="Montserrat Light" panose="00000400000000000000" pitchFamily="50" charset="0"/>
            </a:endParaRPr>
          </a:p>
        </p:txBody>
      </p:sp>
      <p:sp>
        <p:nvSpPr>
          <p:cNvPr id="378" name="Rectangle 377"/>
          <p:cNvSpPr/>
          <p:nvPr/>
        </p:nvSpPr>
        <p:spPr>
          <a:xfrm>
            <a:off x="399480" y="2846457"/>
            <a:ext cx="4400376" cy="30308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defTabSz="1017588">
              <a:spcBef>
                <a:spcPts val="900"/>
              </a:spcBef>
              <a:tabLst>
                <a:tab pos="3495675" algn="l"/>
              </a:tabLst>
            </a:pPr>
            <a:r>
              <a:rPr lang="en-GB" sz="1400" dirty="0" smtClean="0">
                <a:solidFill>
                  <a:srgbClr val="31353C"/>
                </a:solidFill>
                <a:latin typeface="Montserrat Light" panose="00000400000000000000" pitchFamily="50" charset="0"/>
              </a:rPr>
              <a:t>The internet was meant to make searching for things easier, but Google is in the position where it can </a:t>
            </a:r>
            <a:r>
              <a:rPr lang="en-GB" sz="1400" dirty="0">
                <a:solidFill>
                  <a:srgbClr val="31353C"/>
                </a:solidFill>
                <a:latin typeface="Montserrat Light" panose="00000400000000000000" pitchFamily="50" charset="0"/>
              </a:rPr>
              <a:t>influence </a:t>
            </a:r>
            <a:r>
              <a:rPr lang="en-GB" sz="1400" dirty="0" smtClean="0">
                <a:solidFill>
                  <a:srgbClr val="31353C"/>
                </a:solidFill>
                <a:latin typeface="Montserrat Light" panose="00000400000000000000" pitchFamily="50" charset="0"/>
              </a:rPr>
              <a:t>choice.</a:t>
            </a:r>
          </a:p>
          <a:p>
            <a:pPr defTabSz="1017588">
              <a:spcBef>
                <a:spcPts val="900"/>
              </a:spcBef>
              <a:tabLst>
                <a:tab pos="3495675" algn="l"/>
              </a:tabLst>
            </a:pPr>
            <a:r>
              <a:rPr lang="en-GB" sz="1400" dirty="0" smtClean="0">
                <a:solidFill>
                  <a:srgbClr val="31353C"/>
                </a:solidFill>
                <a:latin typeface="Montserrat Light" panose="00000400000000000000" pitchFamily="50" charset="0"/>
              </a:rPr>
              <a:t>Google </a:t>
            </a:r>
            <a:r>
              <a:rPr lang="en-GB" sz="1400" dirty="0">
                <a:solidFill>
                  <a:srgbClr val="31353C"/>
                </a:solidFill>
                <a:latin typeface="Montserrat Light" panose="00000400000000000000" pitchFamily="50" charset="0"/>
              </a:rPr>
              <a:t>dictates who to show first in </a:t>
            </a:r>
            <a:r>
              <a:rPr lang="en-GB" sz="1400" dirty="0" smtClean="0">
                <a:solidFill>
                  <a:srgbClr val="31353C"/>
                </a:solidFill>
                <a:latin typeface="Montserrat Light" panose="00000400000000000000" pitchFamily="50" charset="0"/>
              </a:rPr>
              <a:t>its search results. Web sites which didn’t </a:t>
            </a:r>
            <a:r>
              <a:rPr lang="en-GB" sz="1400" dirty="0">
                <a:solidFill>
                  <a:srgbClr val="31353C"/>
                </a:solidFill>
                <a:latin typeface="Montserrat Light" panose="00000400000000000000" pitchFamily="50" charset="0"/>
              </a:rPr>
              <a:t>pay Google for advertising </a:t>
            </a:r>
            <a:r>
              <a:rPr lang="en-GB" sz="1400" dirty="0" smtClean="0">
                <a:solidFill>
                  <a:srgbClr val="31353C"/>
                </a:solidFill>
                <a:latin typeface="Montserrat Light" panose="00000400000000000000" pitchFamily="50" charset="0"/>
              </a:rPr>
              <a:t>find it difficult to </a:t>
            </a:r>
            <a:r>
              <a:rPr lang="en-GB" sz="1400" dirty="0">
                <a:solidFill>
                  <a:srgbClr val="31353C"/>
                </a:solidFill>
                <a:latin typeface="Montserrat Light" panose="00000400000000000000" pitchFamily="50" charset="0"/>
              </a:rPr>
              <a:t>break through this imposed </a:t>
            </a:r>
            <a:r>
              <a:rPr lang="en-GB" sz="1400" dirty="0" smtClean="0">
                <a:solidFill>
                  <a:srgbClr val="31353C"/>
                </a:solidFill>
                <a:latin typeface="Montserrat Light" panose="00000400000000000000" pitchFamily="50" charset="0"/>
              </a:rPr>
              <a:t>bias.</a:t>
            </a:r>
          </a:p>
          <a:p>
            <a:pPr defTabSz="1017588">
              <a:spcBef>
                <a:spcPts val="900"/>
              </a:spcBef>
              <a:tabLst>
                <a:tab pos="3495675" algn="l"/>
              </a:tabLst>
            </a:pPr>
            <a:r>
              <a:rPr lang="en-GB" sz="1400" dirty="0" smtClean="0">
                <a:solidFill>
                  <a:srgbClr val="31353C"/>
                </a:solidFill>
                <a:latin typeface="Montserrat Light" panose="00000400000000000000" pitchFamily="50" charset="0"/>
              </a:rPr>
              <a:t>Hence it seems Google's search algorithms are a </a:t>
            </a:r>
            <a:r>
              <a:rPr lang="en-GB" sz="1400" dirty="0">
                <a:solidFill>
                  <a:srgbClr val="31353C"/>
                </a:solidFill>
                <a:latin typeface="Montserrat Light" panose="00000400000000000000" pitchFamily="50" charset="0"/>
              </a:rPr>
              <a:t>hidden </a:t>
            </a:r>
            <a:r>
              <a:rPr lang="en-GB" sz="1400" dirty="0" smtClean="0">
                <a:solidFill>
                  <a:srgbClr val="31353C"/>
                </a:solidFill>
                <a:latin typeface="Montserrat Light" panose="00000400000000000000" pitchFamily="50" charset="0"/>
              </a:rPr>
              <a:t>way </a:t>
            </a:r>
            <a:r>
              <a:rPr lang="en-GB" sz="1400" dirty="0">
                <a:solidFill>
                  <a:srgbClr val="31353C"/>
                </a:solidFill>
                <a:latin typeface="Montserrat Light" panose="00000400000000000000" pitchFamily="50" charset="0"/>
              </a:rPr>
              <a:t>of selling </a:t>
            </a:r>
            <a:r>
              <a:rPr lang="en-GB" sz="1400" dirty="0" smtClean="0">
                <a:solidFill>
                  <a:srgbClr val="31353C"/>
                </a:solidFill>
                <a:latin typeface="Montserrat Light" panose="00000400000000000000" pitchFamily="50" charset="0"/>
              </a:rPr>
              <a:t>goods </a:t>
            </a:r>
            <a:r>
              <a:rPr lang="en-GB" sz="1400" dirty="0">
                <a:solidFill>
                  <a:srgbClr val="31353C"/>
                </a:solidFill>
                <a:latin typeface="Montserrat Light" panose="00000400000000000000" pitchFamily="50" charset="0"/>
              </a:rPr>
              <a:t>and services, </a:t>
            </a:r>
            <a:r>
              <a:rPr lang="en-GB" sz="1400" dirty="0" smtClean="0">
                <a:solidFill>
                  <a:srgbClr val="31353C"/>
                </a:solidFill>
                <a:latin typeface="Montserrat Light" panose="00000400000000000000" pitchFamily="50" charset="0"/>
              </a:rPr>
              <a:t>while appearing to be independent.</a:t>
            </a:r>
          </a:p>
          <a:p>
            <a:pPr defTabSz="1017588">
              <a:spcBef>
                <a:spcPts val="900"/>
              </a:spcBef>
              <a:tabLst>
                <a:tab pos="3495675" algn="l"/>
              </a:tabLst>
            </a:pPr>
            <a:r>
              <a:rPr lang="en-GB" sz="1400" dirty="0" smtClean="0">
                <a:solidFill>
                  <a:srgbClr val="31353C"/>
                </a:solidFill>
                <a:latin typeface="Montserrat Light" panose="00000400000000000000" pitchFamily="50" charset="0"/>
              </a:rPr>
              <a:t>It’s time for a revolution in the search and selection of good and services for consumers!</a:t>
            </a:r>
            <a:endParaRPr lang="en-GB" sz="1400" dirty="0">
              <a:solidFill>
                <a:srgbClr val="31353C"/>
              </a:solidFill>
              <a:latin typeface="Montserrat Light" panose="00000400000000000000" pitchFamily="50" charset="0"/>
            </a:endParaRPr>
          </a:p>
        </p:txBody>
      </p:sp>
    </p:spTree>
    <p:extLst>
      <p:ext uri="{BB962C8B-B14F-4D97-AF65-F5344CB8AC3E}">
        <p14:creationId xmlns:p14="http://schemas.microsoft.com/office/powerpoint/2010/main" val="3690095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pic>
        <p:nvPicPr>
          <p:cNvPr id="15" name="Picture 14"/>
          <p:cNvPicPr>
            <a:picLocks noChangeAspect="1"/>
          </p:cNvPicPr>
          <p:nvPr/>
        </p:nvPicPr>
        <p:blipFill>
          <a:blip r:embed="rId3">
            <a:clrChange>
              <a:clrFrom>
                <a:srgbClr val="FFFFFF"/>
              </a:clrFrom>
              <a:clrTo>
                <a:srgbClr val="FFFFFF">
                  <a:alpha val="0"/>
                </a:srgbClr>
              </a:clrTo>
            </a:clrChange>
          </a:blip>
          <a:stretch>
            <a:fillRect/>
          </a:stretch>
        </p:blipFill>
        <p:spPr>
          <a:xfrm>
            <a:off x="198356" y="1388926"/>
            <a:ext cx="2367011" cy="417261"/>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2015</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Fashion</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29"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31"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2"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mpd="sng">
            <a:solidFill>
              <a:schemeClr val="bg1"/>
            </a:solidFill>
            <a:prstDash val="solid"/>
            <a:round/>
            <a:headEnd/>
            <a:tailEnd/>
          </a:ln>
        </p:spPr>
        <p:txBody>
          <a:bodyPr/>
          <a:lstStyle/>
          <a:p>
            <a:endParaRPr lang="en-GB"/>
          </a:p>
        </p:txBody>
      </p:sp>
      <p:sp>
        <p:nvSpPr>
          <p:cNvPr id="33"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4" name="Freeform 194"/>
          <p:cNvSpPr>
            <a:spLocks/>
          </p:cNvSpPr>
          <p:nvPr/>
        </p:nvSpPr>
        <p:spPr bwMode="auto">
          <a:xfrm>
            <a:off x="9638788" y="3258572"/>
            <a:ext cx="1823837" cy="1168775"/>
          </a:xfrm>
          <a:custGeom>
            <a:avLst/>
            <a:gdLst>
              <a:gd name="T0" fmla="*/ 331883987 w 1155"/>
              <a:gd name="T1" fmla="*/ 228859665 h 757"/>
              <a:gd name="T2" fmla="*/ 508707571 w 1155"/>
              <a:gd name="T3" fmla="*/ 122231903 h 757"/>
              <a:gd name="T4" fmla="*/ 723614662 w 1155"/>
              <a:gd name="T5" fmla="*/ 145638115 h 757"/>
              <a:gd name="T6" fmla="*/ 878675065 w 1155"/>
              <a:gd name="T7" fmla="*/ 192450539 h 757"/>
              <a:gd name="T8" fmla="*/ 992930532 w 1155"/>
              <a:gd name="T9" fmla="*/ 241864191 h 757"/>
              <a:gd name="T10" fmla="*/ 1093583805 w 1155"/>
              <a:gd name="T11" fmla="*/ 241864191 h 757"/>
              <a:gd name="T12" fmla="*/ 1210559052 w 1155"/>
              <a:gd name="T13" fmla="*/ 228859665 h 757"/>
              <a:gd name="T14" fmla="*/ 1297610130 w 1155"/>
              <a:gd name="T15" fmla="*/ 254867105 h 757"/>
              <a:gd name="T16" fmla="*/ 1398263403 w 1155"/>
              <a:gd name="T17" fmla="*/ 241864191 h 757"/>
              <a:gd name="T18" fmla="*/ 1477153494 w 1155"/>
              <a:gd name="T19" fmla="*/ 254867105 h 757"/>
              <a:gd name="T20" fmla="*/ 1542443039 w 1155"/>
              <a:gd name="T21" fmla="*/ 83221550 h 757"/>
              <a:gd name="T22" fmla="*/ 1705664429 w 1155"/>
              <a:gd name="T23" fmla="*/ 83221550 h 757"/>
              <a:gd name="T24" fmla="*/ 1934173714 w 1155"/>
              <a:gd name="T25" fmla="*/ 0 h 757"/>
              <a:gd name="T26" fmla="*/ 2110997299 w 1155"/>
              <a:gd name="T27" fmla="*/ 122231903 h 757"/>
              <a:gd name="T28" fmla="*/ 2138201688 w 1155"/>
              <a:gd name="T29" fmla="*/ 317283670 h 757"/>
              <a:gd name="T30" fmla="*/ 2147483646 w 1155"/>
              <a:gd name="T31" fmla="*/ 436915958 h 757"/>
              <a:gd name="T32" fmla="*/ 2147483646 w 1155"/>
              <a:gd name="T33" fmla="*/ 520137508 h 757"/>
              <a:gd name="T34" fmla="*/ 2147483646 w 1155"/>
              <a:gd name="T35" fmla="*/ 546144948 h 757"/>
              <a:gd name="T36" fmla="*/ 2147483646 w 1155"/>
              <a:gd name="T37" fmla="*/ 621564427 h 757"/>
              <a:gd name="T38" fmla="*/ 2147483646 w 1155"/>
              <a:gd name="T39" fmla="*/ 657973552 h 757"/>
              <a:gd name="T40" fmla="*/ 2147483646 w 1155"/>
              <a:gd name="T41" fmla="*/ 715189275 h 757"/>
              <a:gd name="T42" fmla="*/ 2147483646 w 1155"/>
              <a:gd name="T43" fmla="*/ 777605840 h 757"/>
              <a:gd name="T44" fmla="*/ 2147483646 w 1155"/>
              <a:gd name="T45" fmla="*/ 873830304 h 757"/>
              <a:gd name="T46" fmla="*/ 2147483646 w 1155"/>
              <a:gd name="T47" fmla="*/ 962254309 h 757"/>
              <a:gd name="T48" fmla="*/ 2147483646 w 1155"/>
              <a:gd name="T49" fmla="*/ 1068882071 h 757"/>
              <a:gd name="T50" fmla="*/ 2147483646 w 1155"/>
              <a:gd name="T51" fmla="*/ 1165108147 h 757"/>
              <a:gd name="T52" fmla="*/ 2147483646 w 1155"/>
              <a:gd name="T53" fmla="*/ 1323749175 h 757"/>
              <a:gd name="T54" fmla="*/ 2147483646 w 1155"/>
              <a:gd name="T55" fmla="*/ 1461585220 h 757"/>
              <a:gd name="T56" fmla="*/ 2147483646 w 1155"/>
              <a:gd name="T57" fmla="*/ 1544808382 h 757"/>
              <a:gd name="T58" fmla="*/ 2147483646 w 1155"/>
              <a:gd name="T59" fmla="*/ 1765865977 h 757"/>
              <a:gd name="T60" fmla="*/ 2147483646 w 1155"/>
              <a:gd name="T61" fmla="*/ 1823081699 h 757"/>
              <a:gd name="T62" fmla="*/ 2147483646 w 1155"/>
              <a:gd name="T63" fmla="*/ 1885498265 h 757"/>
              <a:gd name="T64" fmla="*/ 1999463260 w 1155"/>
              <a:gd name="T65" fmla="*/ 1823081699 h 757"/>
              <a:gd name="T66" fmla="*/ 1934173714 w 1155"/>
              <a:gd name="T67" fmla="*/ 1664439058 h 757"/>
              <a:gd name="T68" fmla="*/ 1754630351 w 1155"/>
              <a:gd name="T69" fmla="*/ 1581217508 h 757"/>
              <a:gd name="T70" fmla="*/ 1564206221 w 1155"/>
              <a:gd name="T71" fmla="*/ 1461585220 h 757"/>
              <a:gd name="T72" fmla="*/ 1297610130 w 1155"/>
              <a:gd name="T73" fmla="*/ 1752863063 h 757"/>
              <a:gd name="T74" fmla="*/ 1093583805 w 1155"/>
              <a:gd name="T75" fmla="*/ 1765865977 h 757"/>
              <a:gd name="T76" fmla="*/ 1118066766 w 1155"/>
              <a:gd name="T77" fmla="*/ 1703449411 h 757"/>
              <a:gd name="T78" fmla="*/ 1183356312 w 1155"/>
              <a:gd name="T79" fmla="*/ 1630631160 h 757"/>
              <a:gd name="T80" fmla="*/ 1183356312 w 1155"/>
              <a:gd name="T81" fmla="*/ 1531803856 h 757"/>
              <a:gd name="T82" fmla="*/ 1259524974 w 1155"/>
              <a:gd name="T83" fmla="*/ 1531803856 h 757"/>
              <a:gd name="T84" fmla="*/ 1311212325 w 1155"/>
              <a:gd name="T85" fmla="*/ 1531803856 h 757"/>
              <a:gd name="T86" fmla="*/ 1362899675 w 1155"/>
              <a:gd name="T87" fmla="*/ 1531803856 h 757"/>
              <a:gd name="T88" fmla="*/ 1362899675 w 1155"/>
              <a:gd name="T89" fmla="*/ 1461585220 h 757"/>
              <a:gd name="T90" fmla="*/ 1297610130 w 1155"/>
              <a:gd name="T91" fmla="*/ 1386165741 h 757"/>
              <a:gd name="T92" fmla="*/ 1297610130 w 1155"/>
              <a:gd name="T93" fmla="*/ 1302944191 h 757"/>
              <a:gd name="T94" fmla="*/ 1232322234 w 1155"/>
              <a:gd name="T95" fmla="*/ 1214520186 h 757"/>
              <a:gd name="T96" fmla="*/ 1183356312 w 1155"/>
              <a:gd name="T97" fmla="*/ 1152103620 h 757"/>
              <a:gd name="T98" fmla="*/ 1079981610 w 1155"/>
              <a:gd name="T99" fmla="*/ 1094889511 h 757"/>
              <a:gd name="T100" fmla="*/ 1006532727 w 1155"/>
              <a:gd name="T101" fmla="*/ 1032472945 h 757"/>
              <a:gd name="T102" fmla="*/ 900438247 w 1155"/>
              <a:gd name="T103" fmla="*/ 1045475859 h 757"/>
              <a:gd name="T104" fmla="*/ 813387169 w 1155"/>
              <a:gd name="T105" fmla="*/ 1068882071 h 757"/>
              <a:gd name="T106" fmla="*/ 549512506 w 1155"/>
              <a:gd name="T107" fmla="*/ 1191113974 h 757"/>
              <a:gd name="T108" fmla="*/ 345486182 w 1155"/>
              <a:gd name="T109" fmla="*/ 1152103620 h 757"/>
              <a:gd name="T110" fmla="*/ 27204390 w 1155"/>
              <a:gd name="T111" fmla="*/ 1032472945 h 757"/>
              <a:gd name="T112" fmla="*/ 239391701 w 1155"/>
              <a:gd name="T113" fmla="*/ 582554073 h 757"/>
              <a:gd name="T114" fmla="*/ 345486182 w 1155"/>
              <a:gd name="T115" fmla="*/ 400505220 h 757"/>
              <a:gd name="T116" fmla="*/ 266594442 w 1155"/>
              <a:gd name="T117" fmla="*/ 205453453 h 7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55" h="757">
                <a:moveTo>
                  <a:pt x="98" y="88"/>
                </a:moveTo>
                <a:lnTo>
                  <a:pt x="98" y="88"/>
                </a:lnTo>
                <a:lnTo>
                  <a:pt x="98" y="79"/>
                </a:ln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lnTo>
                  <a:pt x="98" y="79"/>
                </a:lnTo>
                <a:lnTo>
                  <a:pt x="98" y="8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5"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36"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7"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8"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9"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1"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2"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44"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5"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46"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47"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8"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9"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0"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1"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2"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3"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54"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5"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6"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7"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8"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9"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60"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61"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62"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63"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65"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66"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7"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8"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9"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0"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71"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72"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3"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74"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75"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6"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7"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78"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9"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80"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81"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2"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3"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4"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85"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6"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87"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88"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9"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0"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5" name="Rectangle 94"/>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3"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6" name="Rectangle 5"/>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 name="Straight Connector 7"/>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41" name="Rectangle 140"/>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Aggregator site for fashion offers on clothing and accessories</a:t>
            </a:r>
          </a:p>
          <a:p>
            <a:pPr marL="174625" indent="-174625">
              <a:spcBef>
                <a:spcPts val="600"/>
              </a:spcBef>
              <a:buClr>
                <a:srgbClr val="CCA876"/>
              </a:buClr>
              <a:buFont typeface="Arial" panose="020B0604020202020204" pitchFamily="34" charset="0"/>
              <a:buChar char="•"/>
            </a:pPr>
            <a:endParaRPr lang="de-DE" sz="1100" dirty="0" smtClean="0">
              <a:solidFill>
                <a:srgbClr val="CCA876"/>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Geographies</a:t>
            </a:r>
            <a:endParaRPr lang="de-DE" sz="1100" dirty="0">
              <a:solidFill>
                <a:srgbClr val="CCA876"/>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Present in 14 countries across Europe and Asia:</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Czechia, France, Germany, Italy, Latvia, Lithuania, Netherlands, Poland, Russia, Spain, Sweden, Turkey, Ukraine, United Kingdom</a:t>
            </a:r>
            <a:endParaRPr lang="en-GB" sz="1100" dirty="0">
              <a:solidFill>
                <a:srgbClr val="4B4B4B"/>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endParaRPr lang="de-DE" sz="1100" dirty="0" smtClean="0">
              <a:solidFill>
                <a:srgbClr val="CCA876"/>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Growth statistics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70,000 users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More than 600,000 products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More than 1,000 partners representing branded online shops</a:t>
            </a:r>
          </a:p>
        </p:txBody>
      </p:sp>
      <p:sp>
        <p:nvSpPr>
          <p:cNvPr id="92" name="Rectangle 91"/>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96" name="Rectangle 95"/>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97" name="Rectangle 96"/>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98" name="Rectangle 97"/>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99" name="Rectangle 98"/>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3024325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2014</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Health care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144"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145"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46"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47"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48"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49"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57"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58"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3"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4"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5"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6"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67"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8"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9"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0"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72"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3"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4"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5"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176"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77"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endParaRPr lang="en-GB"/>
          </a:p>
        </p:txBody>
      </p:sp>
      <p:sp>
        <p:nvSpPr>
          <p:cNvPr id="178"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179"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0"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1"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2"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3"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184"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85"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6"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endParaRPr lang="en-GB"/>
          </a:p>
        </p:txBody>
      </p:sp>
      <p:sp>
        <p:nvSpPr>
          <p:cNvPr id="187"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188"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9"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0"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191"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2"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193"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4"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8"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3"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4" name="Rectangle 203"/>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6"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Rectangle 206"/>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9" name="Straight Connector 208"/>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err="1" smtClean="0">
                <a:solidFill>
                  <a:srgbClr val="4B4B4B"/>
                </a:solidFill>
                <a:latin typeface="Montserrat Light" panose="00000400000000000000" pitchFamily="50" charset="0"/>
              </a:rPr>
              <a:t>Doc.Guru</a:t>
            </a:r>
            <a:r>
              <a:rPr lang="en-GB" sz="1100" dirty="0" smtClean="0">
                <a:solidFill>
                  <a:srgbClr val="4B4B4B"/>
                </a:solidFill>
                <a:latin typeface="Montserrat Light" panose="00000400000000000000" pitchFamily="50" charset="0"/>
              </a:rPr>
              <a:t> provides a directory of doctors and clinics in Russia and Ukraine</a:t>
            </a:r>
          </a:p>
          <a:p>
            <a:pPr marL="174625" indent="-174625">
              <a:spcBef>
                <a:spcPts val="600"/>
              </a:spcBef>
              <a:buClr>
                <a:srgbClr val="CCA876"/>
              </a:buClr>
              <a:buFont typeface="Arial" panose="020B0604020202020204" pitchFamily="34" charset="0"/>
              <a:buChar char="•"/>
            </a:pPr>
            <a:endParaRPr lang="de-DE" sz="1100" dirty="0" smtClean="0">
              <a:solidFill>
                <a:srgbClr val="CCA876"/>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Proposition</a:t>
            </a:r>
            <a:endParaRPr lang="de-DE" sz="1100" dirty="0">
              <a:solidFill>
                <a:srgbClr val="CCA876"/>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Selection of doctor based on, </a:t>
            </a:r>
            <a:r>
              <a:rPr lang="en-GB" sz="1100" dirty="0">
                <a:solidFill>
                  <a:srgbClr val="4B4B4B"/>
                </a:solidFill>
                <a:latin typeface="Montserrat Light" panose="00000400000000000000" pitchFamily="50" charset="0"/>
              </a:rPr>
              <a:t>for example, the cost of admission, and not only the experience or scientific titles of a </a:t>
            </a:r>
            <a:r>
              <a:rPr lang="en-GB" sz="1100" dirty="0" smtClean="0">
                <a:solidFill>
                  <a:srgbClr val="4B4B4B"/>
                </a:solidFill>
                <a:latin typeface="Montserrat Light" panose="00000400000000000000" pitchFamily="50" charset="0"/>
              </a:rPr>
              <a:t>specialist</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Diagnostic service and comparison of cost of different clinics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Arrangement of appointments by phone or online application on the site</a:t>
            </a:r>
          </a:p>
          <a:p>
            <a:pPr marL="174625" indent="-174625">
              <a:spcBef>
                <a:spcPts val="600"/>
              </a:spcBef>
              <a:buClr>
                <a:srgbClr val="CCA876"/>
              </a:buClr>
              <a:buFont typeface="Arial" panose="020B0604020202020204" pitchFamily="34" charset="0"/>
              <a:buChar char="•"/>
            </a:pPr>
            <a:endParaRPr lang="de-DE" sz="1100" dirty="0" smtClean="0">
              <a:solidFill>
                <a:srgbClr val="CCA876"/>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Growth statistics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Service </a:t>
            </a:r>
            <a:r>
              <a:rPr lang="en-GB" sz="1100" dirty="0">
                <a:solidFill>
                  <a:srgbClr val="4B4B4B"/>
                </a:solidFill>
                <a:latin typeface="Montserrat Light" panose="00000400000000000000" pitchFamily="50" charset="0"/>
              </a:rPr>
              <a:t>is used by about 50 000 </a:t>
            </a:r>
            <a:r>
              <a:rPr lang="en-GB" sz="1100" dirty="0" smtClean="0">
                <a:solidFill>
                  <a:srgbClr val="4B4B4B"/>
                </a:solidFill>
                <a:latin typeface="Montserrat Light" panose="00000400000000000000" pitchFamily="50" charset="0"/>
              </a:rPr>
              <a:t>customers per month</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More than 1,000 clinics have been signed up as partners</a:t>
            </a:r>
          </a:p>
        </p:txBody>
      </p:sp>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205035" y="1394191"/>
            <a:ext cx="1323975" cy="485775"/>
          </a:xfrm>
          <a:prstGeom prst="rect">
            <a:avLst/>
          </a:prstGeom>
        </p:spPr>
      </p:pic>
      <p:sp>
        <p:nvSpPr>
          <p:cNvPr id="79" name="Rectangle 78"/>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80" name="Rectangle 79"/>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81" name="Rectangle 80"/>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82" name="Rectangle 81"/>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83" name="Rectangle 82"/>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1656426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2009</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Employment</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144" name="Freeform 155"/>
          <p:cNvSpPr>
            <a:spLocks noChangeAspect="1"/>
          </p:cNvSpPr>
          <p:nvPr/>
        </p:nvSpPr>
        <p:spPr bwMode="auto">
          <a:xfrm>
            <a:off x="8947462" y="2097347"/>
            <a:ext cx="3062322" cy="1092752"/>
          </a:xfrm>
          <a:custGeom>
            <a:avLst/>
            <a:gdLst>
              <a:gd name="T0" fmla="*/ 24637310 w 5927"/>
              <a:gd name="T1" fmla="*/ 371241734 h 1901"/>
              <a:gd name="T2" fmla="*/ 78688771 w 5927"/>
              <a:gd name="T3" fmla="*/ 323630262 h 1901"/>
              <a:gd name="T4" fmla="*/ 78186368 w 5927"/>
              <a:gd name="T5" fmla="*/ 191377476 h 1901"/>
              <a:gd name="T6" fmla="*/ 141791011 w 5927"/>
              <a:gd name="T7" fmla="*/ 176129532 h 1901"/>
              <a:gd name="T8" fmla="*/ 156623437 w 5927"/>
              <a:gd name="T9" fmla="*/ 273219002 h 1901"/>
              <a:gd name="T10" fmla="*/ 175981502 w 5927"/>
              <a:gd name="T11" fmla="*/ 241478020 h 1901"/>
              <a:gd name="T12" fmla="*/ 221485592 w 5927"/>
              <a:gd name="T13" fmla="*/ 208803776 h 1901"/>
              <a:gd name="T14" fmla="*/ 342912728 w 5927"/>
              <a:gd name="T15" fmla="*/ 179241711 h 1901"/>
              <a:gd name="T16" fmla="*/ 432160490 w 5927"/>
              <a:gd name="T17" fmla="*/ 183287152 h 1901"/>
              <a:gd name="T18" fmla="*/ 434171607 w 5927"/>
              <a:gd name="T19" fmla="*/ 102690720 h 1901"/>
              <a:gd name="T20" fmla="*/ 466602684 w 5927"/>
              <a:gd name="T21" fmla="*/ 203202525 h 1901"/>
              <a:gd name="T22" fmla="*/ 485960750 w 5927"/>
              <a:gd name="T23" fmla="*/ 183287152 h 1901"/>
              <a:gd name="T24" fmla="*/ 506827027 w 5927"/>
              <a:gd name="T25" fmla="*/ 183287152 h 1901"/>
              <a:gd name="T26" fmla="*/ 484954940 w 5927"/>
              <a:gd name="T27" fmla="*/ 133186607 h 1901"/>
              <a:gd name="T28" fmla="*/ 555347541 w 5927"/>
              <a:gd name="T29" fmla="*/ 128829892 h 1901"/>
              <a:gd name="T30" fmla="*/ 585264597 w 5927"/>
              <a:gd name="T31" fmla="*/ 83086062 h 1901"/>
              <a:gd name="T32" fmla="*/ 664707976 w 5927"/>
              <a:gd name="T33" fmla="*/ 34852601 h 1901"/>
              <a:gd name="T34" fmla="*/ 712222681 w 5927"/>
              <a:gd name="T35" fmla="*/ 14936670 h 1901"/>
              <a:gd name="T36" fmla="*/ 821834318 w 5927"/>
              <a:gd name="T37" fmla="*/ 40142579 h 1901"/>
              <a:gd name="T38" fmla="*/ 756972664 w 5927"/>
              <a:gd name="T39" fmla="*/ 97400185 h 1901"/>
              <a:gd name="T40" fmla="*/ 829376382 w 5927"/>
              <a:gd name="T41" fmla="*/ 98334006 h 1901"/>
              <a:gd name="T42" fmla="*/ 905048227 w 5927"/>
              <a:gd name="T43" fmla="*/ 85575135 h 1901"/>
              <a:gd name="T44" fmla="*/ 1011642938 w 5927"/>
              <a:gd name="T45" fmla="*/ 128829892 h 1901"/>
              <a:gd name="T46" fmla="*/ 1129047840 w 5927"/>
              <a:gd name="T47" fmla="*/ 128518619 h 1901"/>
              <a:gd name="T48" fmla="*/ 1246201541 w 5927"/>
              <a:gd name="T49" fmla="*/ 166171567 h 1901"/>
              <a:gd name="T50" fmla="*/ 1317851153 w 5927"/>
              <a:gd name="T51" fmla="*/ 160570316 h 1901"/>
              <a:gd name="T52" fmla="*/ 1458636355 w 5927"/>
              <a:gd name="T53" fmla="*/ 219384289 h 1901"/>
              <a:gd name="T54" fmla="*/ 1451597195 w 5927"/>
              <a:gd name="T55" fmla="*/ 262016499 h 1901"/>
              <a:gd name="T56" fmla="*/ 1405590201 w 5927"/>
              <a:gd name="T57" fmla="*/ 229030982 h 1901"/>
              <a:gd name="T58" fmla="*/ 1391511882 w 5927"/>
              <a:gd name="T59" fmla="*/ 296557827 h 1901"/>
              <a:gd name="T60" fmla="*/ 1278632117 w 5927"/>
              <a:gd name="T61" fmla="*/ 326742440 h 1901"/>
              <a:gd name="T62" fmla="*/ 1244944531 w 5927"/>
              <a:gd name="T63" fmla="*/ 392713475 h 1901"/>
              <a:gd name="T64" fmla="*/ 1197932229 w 5927"/>
              <a:gd name="T65" fmla="*/ 472998633 h 1901"/>
              <a:gd name="T66" fmla="*/ 1262039776 w 5927"/>
              <a:gd name="T67" fmla="*/ 299358174 h 1901"/>
              <a:gd name="T68" fmla="*/ 1174551930 w 5927"/>
              <a:gd name="T69" fmla="*/ 337322395 h 1901"/>
              <a:gd name="T70" fmla="*/ 1073739368 w 5927"/>
              <a:gd name="T71" fmla="*/ 348836171 h 1901"/>
              <a:gd name="T72" fmla="*/ 1036531951 w 5927"/>
              <a:gd name="T73" fmla="*/ 434411864 h 1901"/>
              <a:gd name="T74" fmla="*/ 1055135409 w 5927"/>
              <a:gd name="T75" fmla="*/ 474865717 h 1901"/>
              <a:gd name="T76" fmla="*/ 974435521 w 5927"/>
              <a:gd name="T77" fmla="*/ 574132985 h 1901"/>
              <a:gd name="T78" fmla="*/ 925663304 w 5927"/>
              <a:gd name="T79" fmla="*/ 442813462 h 1901"/>
              <a:gd name="T80" fmla="*/ 827867668 w 5927"/>
              <a:gd name="T81" fmla="*/ 482022778 h 1901"/>
              <a:gd name="T82" fmla="*/ 682306127 w 5927"/>
              <a:gd name="T83" fmla="*/ 484823682 h 1901"/>
              <a:gd name="T84" fmla="*/ 526436295 w 5927"/>
              <a:gd name="T85" fmla="*/ 484201135 h 1901"/>
              <a:gd name="T86" fmla="*/ 456546598 w 5927"/>
              <a:gd name="T87" fmla="*/ 440635663 h 1901"/>
              <a:gd name="T88" fmla="*/ 370818667 w 5927"/>
              <a:gd name="T89" fmla="*/ 409205955 h 1901"/>
              <a:gd name="T90" fmla="*/ 312241566 w 5927"/>
              <a:gd name="T91" fmla="*/ 422898088 h 1901"/>
              <a:gd name="T92" fmla="*/ 325565779 w 5927"/>
              <a:gd name="T93" fmla="*/ 473309907 h 1901"/>
              <a:gd name="T94" fmla="*/ 285090234 w 5927"/>
              <a:gd name="T95" fmla="*/ 468330645 h 1901"/>
              <a:gd name="T96" fmla="*/ 234055699 w 5927"/>
              <a:gd name="T97" fmla="*/ 479221873 h 1901"/>
              <a:gd name="T98" fmla="*/ 232295784 w 5927"/>
              <a:gd name="T99" fmla="*/ 509095771 h 1901"/>
              <a:gd name="T100" fmla="*/ 243357679 w 5927"/>
              <a:gd name="T101" fmla="*/ 534301680 h 1901"/>
              <a:gd name="T102" fmla="*/ 227518942 w 5927"/>
              <a:gd name="T103" fmla="*/ 580356784 h 1901"/>
              <a:gd name="T104" fmla="*/ 168188236 w 5927"/>
              <a:gd name="T105" fmla="*/ 562307936 h 1901"/>
              <a:gd name="T106" fmla="*/ 170702258 w 5927"/>
              <a:gd name="T107" fmla="*/ 492914007 h 1901"/>
              <a:gd name="T108" fmla="*/ 115896690 w 5927"/>
              <a:gd name="T109" fmla="*/ 451838165 h 1901"/>
              <a:gd name="T110" fmla="*/ 100309657 w 5927"/>
              <a:gd name="T111" fmla="*/ 440013115 h 1901"/>
              <a:gd name="T112" fmla="*/ 60587717 w 5927"/>
              <a:gd name="T113" fmla="*/ 404849240 h 1901"/>
              <a:gd name="T114" fmla="*/ 36202110 w 5927"/>
              <a:gd name="T115" fmla="*/ 433789317 h 19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927" h="1901">
                <a:moveTo>
                  <a:pt x="0" y="1351"/>
                </a:moveTo>
                <a:lnTo>
                  <a:pt x="49" y="1307"/>
                </a:lnTo>
                <a:lnTo>
                  <a:pt x="33" y="1325"/>
                </a:lnTo>
                <a:lnTo>
                  <a:pt x="55" y="1330"/>
                </a:lnTo>
                <a:lnTo>
                  <a:pt x="49" y="1241"/>
                </a:lnTo>
                <a:lnTo>
                  <a:pt x="69" y="1199"/>
                </a:lnTo>
                <a:lnTo>
                  <a:pt x="98" y="1193"/>
                </a:lnTo>
                <a:lnTo>
                  <a:pt x="155" y="1232"/>
                </a:lnTo>
                <a:lnTo>
                  <a:pt x="168" y="1158"/>
                </a:lnTo>
                <a:lnTo>
                  <a:pt x="143" y="1159"/>
                </a:lnTo>
                <a:lnTo>
                  <a:pt x="133" y="1116"/>
                </a:lnTo>
                <a:lnTo>
                  <a:pt x="368" y="1078"/>
                </a:lnTo>
                <a:lnTo>
                  <a:pt x="311" y="1062"/>
                </a:lnTo>
                <a:lnTo>
                  <a:pt x="313" y="1040"/>
                </a:lnTo>
                <a:lnTo>
                  <a:pt x="278" y="1048"/>
                </a:lnTo>
                <a:lnTo>
                  <a:pt x="411" y="936"/>
                </a:lnTo>
                <a:lnTo>
                  <a:pt x="352" y="818"/>
                </a:lnTo>
                <a:lnTo>
                  <a:pt x="366" y="761"/>
                </a:lnTo>
                <a:lnTo>
                  <a:pt x="330" y="699"/>
                </a:lnTo>
                <a:lnTo>
                  <a:pt x="360" y="664"/>
                </a:lnTo>
                <a:lnTo>
                  <a:pt x="311" y="615"/>
                </a:lnTo>
                <a:lnTo>
                  <a:pt x="325" y="574"/>
                </a:lnTo>
                <a:lnTo>
                  <a:pt x="389" y="529"/>
                </a:lnTo>
                <a:lnTo>
                  <a:pt x="425" y="523"/>
                </a:lnTo>
                <a:lnTo>
                  <a:pt x="470" y="533"/>
                </a:lnTo>
                <a:lnTo>
                  <a:pt x="431" y="544"/>
                </a:lnTo>
                <a:lnTo>
                  <a:pt x="461" y="561"/>
                </a:lnTo>
                <a:lnTo>
                  <a:pt x="564" y="566"/>
                </a:lnTo>
                <a:lnTo>
                  <a:pt x="745" y="661"/>
                </a:lnTo>
                <a:lnTo>
                  <a:pt x="750" y="708"/>
                </a:lnTo>
                <a:lnTo>
                  <a:pt x="670" y="749"/>
                </a:lnTo>
                <a:lnTo>
                  <a:pt x="427" y="692"/>
                </a:lnTo>
                <a:lnTo>
                  <a:pt x="526" y="760"/>
                </a:lnTo>
                <a:lnTo>
                  <a:pt x="524" y="838"/>
                </a:lnTo>
                <a:lnTo>
                  <a:pt x="623" y="878"/>
                </a:lnTo>
                <a:lnTo>
                  <a:pt x="648" y="870"/>
                </a:lnTo>
                <a:lnTo>
                  <a:pt x="635" y="838"/>
                </a:lnTo>
                <a:lnTo>
                  <a:pt x="590" y="826"/>
                </a:lnTo>
                <a:lnTo>
                  <a:pt x="601" y="799"/>
                </a:lnTo>
                <a:lnTo>
                  <a:pt x="645" y="829"/>
                </a:lnTo>
                <a:lnTo>
                  <a:pt x="741" y="838"/>
                </a:lnTo>
                <a:lnTo>
                  <a:pt x="700" y="776"/>
                </a:lnTo>
                <a:lnTo>
                  <a:pt x="788" y="724"/>
                </a:lnTo>
                <a:lnTo>
                  <a:pt x="853" y="760"/>
                </a:lnTo>
                <a:lnTo>
                  <a:pt x="851" y="618"/>
                </a:lnTo>
                <a:lnTo>
                  <a:pt x="823" y="598"/>
                </a:lnTo>
                <a:lnTo>
                  <a:pt x="931" y="629"/>
                </a:lnTo>
                <a:lnTo>
                  <a:pt x="938" y="646"/>
                </a:lnTo>
                <a:lnTo>
                  <a:pt x="881" y="671"/>
                </a:lnTo>
                <a:lnTo>
                  <a:pt x="938" y="716"/>
                </a:lnTo>
                <a:lnTo>
                  <a:pt x="987" y="664"/>
                </a:lnTo>
                <a:lnTo>
                  <a:pt x="1187" y="580"/>
                </a:lnTo>
                <a:lnTo>
                  <a:pt x="1217" y="576"/>
                </a:lnTo>
                <a:lnTo>
                  <a:pt x="1187" y="590"/>
                </a:lnTo>
                <a:lnTo>
                  <a:pt x="1220" y="631"/>
                </a:lnTo>
                <a:lnTo>
                  <a:pt x="1364" y="576"/>
                </a:lnTo>
                <a:lnTo>
                  <a:pt x="1397" y="616"/>
                </a:lnTo>
                <a:lnTo>
                  <a:pt x="1431" y="587"/>
                </a:lnTo>
                <a:lnTo>
                  <a:pt x="1414" y="540"/>
                </a:lnTo>
                <a:lnTo>
                  <a:pt x="1434" y="525"/>
                </a:lnTo>
                <a:lnTo>
                  <a:pt x="1544" y="547"/>
                </a:lnTo>
                <a:lnTo>
                  <a:pt x="1689" y="627"/>
                </a:lnTo>
                <a:lnTo>
                  <a:pt x="1719" y="589"/>
                </a:lnTo>
                <a:lnTo>
                  <a:pt x="1687" y="549"/>
                </a:lnTo>
                <a:lnTo>
                  <a:pt x="1643" y="538"/>
                </a:lnTo>
                <a:lnTo>
                  <a:pt x="1660" y="474"/>
                </a:lnTo>
                <a:lnTo>
                  <a:pt x="1629" y="465"/>
                </a:lnTo>
                <a:lnTo>
                  <a:pt x="1640" y="437"/>
                </a:lnTo>
                <a:lnTo>
                  <a:pt x="1693" y="406"/>
                </a:lnTo>
                <a:lnTo>
                  <a:pt x="1727" y="330"/>
                </a:lnTo>
                <a:lnTo>
                  <a:pt x="1803" y="332"/>
                </a:lnTo>
                <a:lnTo>
                  <a:pt x="1838" y="343"/>
                </a:lnTo>
                <a:lnTo>
                  <a:pt x="1812" y="423"/>
                </a:lnTo>
                <a:lnTo>
                  <a:pt x="1842" y="463"/>
                </a:lnTo>
                <a:lnTo>
                  <a:pt x="1832" y="574"/>
                </a:lnTo>
                <a:lnTo>
                  <a:pt x="1870" y="613"/>
                </a:lnTo>
                <a:lnTo>
                  <a:pt x="1856" y="653"/>
                </a:lnTo>
                <a:lnTo>
                  <a:pt x="1798" y="684"/>
                </a:lnTo>
                <a:lnTo>
                  <a:pt x="1816" y="699"/>
                </a:lnTo>
                <a:lnTo>
                  <a:pt x="1742" y="715"/>
                </a:lnTo>
                <a:lnTo>
                  <a:pt x="1821" y="742"/>
                </a:lnTo>
                <a:lnTo>
                  <a:pt x="1912" y="653"/>
                </a:lnTo>
                <a:lnTo>
                  <a:pt x="1901" y="598"/>
                </a:lnTo>
                <a:lnTo>
                  <a:pt x="1933" y="589"/>
                </a:lnTo>
                <a:lnTo>
                  <a:pt x="1980" y="579"/>
                </a:lnTo>
                <a:lnTo>
                  <a:pt x="2002" y="610"/>
                </a:lnTo>
                <a:lnTo>
                  <a:pt x="2000" y="651"/>
                </a:lnTo>
                <a:lnTo>
                  <a:pt x="2059" y="665"/>
                </a:lnTo>
                <a:lnTo>
                  <a:pt x="2013" y="650"/>
                </a:lnTo>
                <a:lnTo>
                  <a:pt x="2033" y="626"/>
                </a:lnTo>
                <a:lnTo>
                  <a:pt x="2016" y="589"/>
                </a:lnTo>
                <a:lnTo>
                  <a:pt x="1880" y="565"/>
                </a:lnTo>
                <a:lnTo>
                  <a:pt x="1901" y="478"/>
                </a:lnTo>
                <a:lnTo>
                  <a:pt x="1854" y="423"/>
                </a:lnTo>
                <a:lnTo>
                  <a:pt x="1922" y="373"/>
                </a:lnTo>
                <a:lnTo>
                  <a:pt x="1913" y="337"/>
                </a:lnTo>
                <a:lnTo>
                  <a:pt x="1944" y="358"/>
                </a:lnTo>
                <a:lnTo>
                  <a:pt x="1929" y="428"/>
                </a:lnTo>
                <a:lnTo>
                  <a:pt x="1950" y="437"/>
                </a:lnTo>
                <a:lnTo>
                  <a:pt x="2041" y="459"/>
                </a:lnTo>
                <a:lnTo>
                  <a:pt x="1958" y="401"/>
                </a:lnTo>
                <a:lnTo>
                  <a:pt x="2022" y="403"/>
                </a:lnTo>
                <a:lnTo>
                  <a:pt x="2007" y="380"/>
                </a:lnTo>
                <a:lnTo>
                  <a:pt x="2041" y="369"/>
                </a:lnTo>
                <a:lnTo>
                  <a:pt x="2209" y="414"/>
                </a:lnTo>
                <a:lnTo>
                  <a:pt x="2177" y="445"/>
                </a:lnTo>
                <a:lnTo>
                  <a:pt x="2172" y="490"/>
                </a:lnTo>
                <a:lnTo>
                  <a:pt x="2207" y="516"/>
                </a:lnTo>
                <a:lnTo>
                  <a:pt x="2224" y="414"/>
                </a:lnTo>
                <a:lnTo>
                  <a:pt x="2133" y="363"/>
                </a:lnTo>
                <a:lnTo>
                  <a:pt x="2114" y="293"/>
                </a:lnTo>
                <a:lnTo>
                  <a:pt x="2328" y="267"/>
                </a:lnTo>
                <a:lnTo>
                  <a:pt x="2300" y="203"/>
                </a:lnTo>
                <a:lnTo>
                  <a:pt x="2328" y="217"/>
                </a:lnTo>
                <a:lnTo>
                  <a:pt x="2363" y="192"/>
                </a:lnTo>
                <a:lnTo>
                  <a:pt x="2337" y="184"/>
                </a:lnTo>
                <a:lnTo>
                  <a:pt x="2560" y="132"/>
                </a:lnTo>
                <a:lnTo>
                  <a:pt x="2542" y="117"/>
                </a:lnTo>
                <a:lnTo>
                  <a:pt x="2644" y="112"/>
                </a:lnTo>
                <a:lnTo>
                  <a:pt x="2643" y="129"/>
                </a:lnTo>
                <a:lnTo>
                  <a:pt x="2669" y="129"/>
                </a:lnTo>
                <a:lnTo>
                  <a:pt x="2744" y="106"/>
                </a:lnTo>
                <a:lnTo>
                  <a:pt x="2779" y="118"/>
                </a:lnTo>
                <a:lnTo>
                  <a:pt x="2746" y="90"/>
                </a:lnTo>
                <a:lnTo>
                  <a:pt x="2830" y="84"/>
                </a:lnTo>
                <a:lnTo>
                  <a:pt x="2833" y="48"/>
                </a:lnTo>
                <a:lnTo>
                  <a:pt x="2933" y="0"/>
                </a:lnTo>
                <a:lnTo>
                  <a:pt x="3002" y="29"/>
                </a:lnTo>
                <a:lnTo>
                  <a:pt x="2943" y="55"/>
                </a:lnTo>
                <a:lnTo>
                  <a:pt x="3043" y="53"/>
                </a:lnTo>
                <a:lnTo>
                  <a:pt x="3003" y="90"/>
                </a:lnTo>
                <a:lnTo>
                  <a:pt x="3174" y="72"/>
                </a:lnTo>
                <a:lnTo>
                  <a:pt x="3269" y="129"/>
                </a:lnTo>
                <a:lnTo>
                  <a:pt x="3255" y="150"/>
                </a:lnTo>
                <a:lnTo>
                  <a:pt x="3223" y="138"/>
                </a:lnTo>
                <a:lnTo>
                  <a:pt x="3266" y="156"/>
                </a:lnTo>
                <a:lnTo>
                  <a:pt x="3245" y="190"/>
                </a:lnTo>
                <a:lnTo>
                  <a:pt x="2933" y="355"/>
                </a:lnTo>
                <a:lnTo>
                  <a:pt x="3032" y="335"/>
                </a:lnTo>
                <a:lnTo>
                  <a:pt x="3011" y="313"/>
                </a:lnTo>
                <a:lnTo>
                  <a:pt x="3169" y="282"/>
                </a:lnTo>
                <a:lnTo>
                  <a:pt x="3126" y="287"/>
                </a:lnTo>
                <a:lnTo>
                  <a:pt x="3136" y="259"/>
                </a:lnTo>
                <a:lnTo>
                  <a:pt x="3223" y="282"/>
                </a:lnTo>
                <a:lnTo>
                  <a:pt x="3236" y="259"/>
                </a:lnTo>
                <a:lnTo>
                  <a:pt x="3256" y="313"/>
                </a:lnTo>
                <a:lnTo>
                  <a:pt x="3299" y="316"/>
                </a:lnTo>
                <a:lnTo>
                  <a:pt x="3258" y="294"/>
                </a:lnTo>
                <a:lnTo>
                  <a:pt x="3342" y="280"/>
                </a:lnTo>
                <a:lnTo>
                  <a:pt x="3442" y="293"/>
                </a:lnTo>
                <a:lnTo>
                  <a:pt x="3433" y="313"/>
                </a:lnTo>
                <a:lnTo>
                  <a:pt x="3520" y="330"/>
                </a:lnTo>
                <a:lnTo>
                  <a:pt x="3596" y="326"/>
                </a:lnTo>
                <a:lnTo>
                  <a:pt x="3600" y="275"/>
                </a:lnTo>
                <a:lnTo>
                  <a:pt x="3622" y="269"/>
                </a:lnTo>
                <a:lnTo>
                  <a:pt x="3815" y="326"/>
                </a:lnTo>
                <a:lnTo>
                  <a:pt x="3788" y="414"/>
                </a:lnTo>
                <a:lnTo>
                  <a:pt x="3877" y="474"/>
                </a:lnTo>
                <a:lnTo>
                  <a:pt x="3926" y="392"/>
                </a:lnTo>
                <a:lnTo>
                  <a:pt x="3959" y="428"/>
                </a:lnTo>
                <a:lnTo>
                  <a:pt x="4024" y="414"/>
                </a:lnTo>
                <a:lnTo>
                  <a:pt x="4110" y="445"/>
                </a:lnTo>
                <a:lnTo>
                  <a:pt x="4179" y="426"/>
                </a:lnTo>
                <a:lnTo>
                  <a:pt x="4172" y="392"/>
                </a:lnTo>
                <a:lnTo>
                  <a:pt x="4220" y="336"/>
                </a:lnTo>
                <a:lnTo>
                  <a:pt x="4508" y="376"/>
                </a:lnTo>
                <a:lnTo>
                  <a:pt x="4527" y="402"/>
                </a:lnTo>
                <a:lnTo>
                  <a:pt x="4491" y="413"/>
                </a:lnTo>
                <a:lnTo>
                  <a:pt x="4584" y="426"/>
                </a:lnTo>
                <a:lnTo>
                  <a:pt x="4619" y="465"/>
                </a:lnTo>
                <a:lnTo>
                  <a:pt x="4835" y="459"/>
                </a:lnTo>
                <a:lnTo>
                  <a:pt x="4875" y="490"/>
                </a:lnTo>
                <a:lnTo>
                  <a:pt x="4861" y="529"/>
                </a:lnTo>
                <a:lnTo>
                  <a:pt x="4924" y="556"/>
                </a:lnTo>
                <a:lnTo>
                  <a:pt x="4957" y="534"/>
                </a:lnTo>
                <a:lnTo>
                  <a:pt x="5111" y="550"/>
                </a:lnTo>
                <a:lnTo>
                  <a:pt x="5142" y="529"/>
                </a:lnTo>
                <a:lnTo>
                  <a:pt x="5162" y="563"/>
                </a:lnTo>
                <a:lnTo>
                  <a:pt x="5225" y="591"/>
                </a:lnTo>
                <a:lnTo>
                  <a:pt x="5256" y="572"/>
                </a:lnTo>
                <a:lnTo>
                  <a:pt x="5224" y="540"/>
                </a:lnTo>
                <a:lnTo>
                  <a:pt x="5242" y="516"/>
                </a:lnTo>
                <a:lnTo>
                  <a:pt x="5513" y="555"/>
                </a:lnTo>
                <a:lnTo>
                  <a:pt x="5691" y="655"/>
                </a:lnTo>
                <a:lnTo>
                  <a:pt x="5729" y="655"/>
                </a:lnTo>
                <a:lnTo>
                  <a:pt x="5774" y="736"/>
                </a:lnTo>
                <a:lnTo>
                  <a:pt x="5756" y="692"/>
                </a:lnTo>
                <a:lnTo>
                  <a:pt x="5784" y="688"/>
                </a:lnTo>
                <a:lnTo>
                  <a:pt x="5802" y="705"/>
                </a:lnTo>
                <a:lnTo>
                  <a:pt x="5854" y="699"/>
                </a:lnTo>
                <a:lnTo>
                  <a:pt x="5927" y="746"/>
                </a:lnTo>
                <a:lnTo>
                  <a:pt x="5823" y="798"/>
                </a:lnTo>
                <a:lnTo>
                  <a:pt x="5844" y="812"/>
                </a:lnTo>
                <a:lnTo>
                  <a:pt x="5807" y="821"/>
                </a:lnTo>
                <a:lnTo>
                  <a:pt x="5837" y="841"/>
                </a:lnTo>
                <a:lnTo>
                  <a:pt x="5774" y="842"/>
                </a:lnTo>
                <a:lnTo>
                  <a:pt x="5755" y="812"/>
                </a:lnTo>
                <a:lnTo>
                  <a:pt x="5730" y="824"/>
                </a:lnTo>
                <a:lnTo>
                  <a:pt x="5690" y="776"/>
                </a:lnTo>
                <a:lnTo>
                  <a:pt x="5620" y="777"/>
                </a:lnTo>
                <a:lnTo>
                  <a:pt x="5602" y="749"/>
                </a:lnTo>
                <a:lnTo>
                  <a:pt x="5619" y="736"/>
                </a:lnTo>
                <a:lnTo>
                  <a:pt x="5591" y="736"/>
                </a:lnTo>
                <a:lnTo>
                  <a:pt x="5569" y="746"/>
                </a:lnTo>
                <a:lnTo>
                  <a:pt x="5595" y="779"/>
                </a:lnTo>
                <a:lnTo>
                  <a:pt x="5579" y="799"/>
                </a:lnTo>
                <a:lnTo>
                  <a:pt x="5519" y="832"/>
                </a:lnTo>
                <a:lnTo>
                  <a:pt x="5478" y="825"/>
                </a:lnTo>
                <a:lnTo>
                  <a:pt x="5546" y="918"/>
                </a:lnTo>
                <a:lnTo>
                  <a:pt x="5535" y="953"/>
                </a:lnTo>
                <a:lnTo>
                  <a:pt x="5466" y="928"/>
                </a:lnTo>
                <a:lnTo>
                  <a:pt x="5469" y="942"/>
                </a:lnTo>
                <a:lnTo>
                  <a:pt x="5343" y="988"/>
                </a:lnTo>
                <a:lnTo>
                  <a:pt x="5231" y="1082"/>
                </a:lnTo>
                <a:lnTo>
                  <a:pt x="5155" y="1046"/>
                </a:lnTo>
                <a:lnTo>
                  <a:pt x="5086" y="1084"/>
                </a:lnTo>
                <a:lnTo>
                  <a:pt x="5086" y="1050"/>
                </a:lnTo>
                <a:lnTo>
                  <a:pt x="5045" y="1087"/>
                </a:lnTo>
                <a:lnTo>
                  <a:pt x="4996" y="1083"/>
                </a:lnTo>
                <a:lnTo>
                  <a:pt x="4944" y="1175"/>
                </a:lnTo>
                <a:lnTo>
                  <a:pt x="4985" y="1193"/>
                </a:lnTo>
                <a:lnTo>
                  <a:pt x="4968" y="1224"/>
                </a:lnTo>
                <a:lnTo>
                  <a:pt x="4988" y="1270"/>
                </a:lnTo>
                <a:lnTo>
                  <a:pt x="4952" y="1262"/>
                </a:lnTo>
                <a:lnTo>
                  <a:pt x="4932" y="1303"/>
                </a:lnTo>
                <a:lnTo>
                  <a:pt x="4945" y="1341"/>
                </a:lnTo>
                <a:lnTo>
                  <a:pt x="4869" y="1372"/>
                </a:lnTo>
                <a:lnTo>
                  <a:pt x="4875" y="1413"/>
                </a:lnTo>
                <a:lnTo>
                  <a:pt x="4825" y="1424"/>
                </a:lnTo>
                <a:lnTo>
                  <a:pt x="4811" y="1471"/>
                </a:lnTo>
                <a:lnTo>
                  <a:pt x="4765" y="1520"/>
                </a:lnTo>
                <a:lnTo>
                  <a:pt x="4726" y="1341"/>
                </a:lnTo>
                <a:lnTo>
                  <a:pt x="4731" y="1244"/>
                </a:lnTo>
                <a:lnTo>
                  <a:pt x="4765" y="1188"/>
                </a:lnTo>
                <a:lnTo>
                  <a:pt x="4818" y="1176"/>
                </a:lnTo>
                <a:lnTo>
                  <a:pt x="4941" y="1056"/>
                </a:lnTo>
                <a:lnTo>
                  <a:pt x="5000" y="1032"/>
                </a:lnTo>
                <a:lnTo>
                  <a:pt x="5020" y="962"/>
                </a:lnTo>
                <a:lnTo>
                  <a:pt x="5045" y="944"/>
                </a:lnTo>
                <a:lnTo>
                  <a:pt x="4998" y="942"/>
                </a:lnTo>
                <a:lnTo>
                  <a:pt x="4984" y="999"/>
                </a:lnTo>
                <a:lnTo>
                  <a:pt x="4879" y="1048"/>
                </a:lnTo>
                <a:lnTo>
                  <a:pt x="4890" y="974"/>
                </a:lnTo>
                <a:lnTo>
                  <a:pt x="4778" y="990"/>
                </a:lnTo>
                <a:lnTo>
                  <a:pt x="4672" y="1084"/>
                </a:lnTo>
                <a:lnTo>
                  <a:pt x="4692" y="1123"/>
                </a:lnTo>
                <a:lnTo>
                  <a:pt x="4579" y="1136"/>
                </a:lnTo>
                <a:lnTo>
                  <a:pt x="4565" y="1125"/>
                </a:lnTo>
                <a:lnTo>
                  <a:pt x="4604" y="1119"/>
                </a:lnTo>
                <a:lnTo>
                  <a:pt x="4510" y="1095"/>
                </a:lnTo>
                <a:lnTo>
                  <a:pt x="4484" y="1119"/>
                </a:lnTo>
                <a:lnTo>
                  <a:pt x="4271" y="1121"/>
                </a:lnTo>
                <a:lnTo>
                  <a:pt x="4017" y="1337"/>
                </a:lnTo>
                <a:lnTo>
                  <a:pt x="4068" y="1346"/>
                </a:lnTo>
                <a:lnTo>
                  <a:pt x="4068" y="1385"/>
                </a:lnTo>
                <a:lnTo>
                  <a:pt x="4097" y="1361"/>
                </a:lnTo>
                <a:lnTo>
                  <a:pt x="4089" y="1394"/>
                </a:lnTo>
                <a:lnTo>
                  <a:pt x="4128" y="1375"/>
                </a:lnTo>
                <a:lnTo>
                  <a:pt x="4123" y="1396"/>
                </a:lnTo>
                <a:lnTo>
                  <a:pt x="4135" y="1361"/>
                </a:lnTo>
                <a:lnTo>
                  <a:pt x="4172" y="1362"/>
                </a:lnTo>
                <a:lnTo>
                  <a:pt x="4226" y="1407"/>
                </a:lnTo>
                <a:lnTo>
                  <a:pt x="4178" y="1412"/>
                </a:lnTo>
                <a:lnTo>
                  <a:pt x="4221" y="1427"/>
                </a:lnTo>
                <a:lnTo>
                  <a:pt x="4231" y="1457"/>
                </a:lnTo>
                <a:lnTo>
                  <a:pt x="4197" y="1526"/>
                </a:lnTo>
                <a:lnTo>
                  <a:pt x="4189" y="1630"/>
                </a:lnTo>
                <a:lnTo>
                  <a:pt x="4011" y="1845"/>
                </a:lnTo>
                <a:lnTo>
                  <a:pt x="3948" y="1873"/>
                </a:lnTo>
                <a:lnTo>
                  <a:pt x="3899" y="1845"/>
                </a:lnTo>
                <a:lnTo>
                  <a:pt x="3857" y="1887"/>
                </a:lnTo>
                <a:lnTo>
                  <a:pt x="3852" y="1878"/>
                </a:lnTo>
                <a:lnTo>
                  <a:pt x="3876" y="1845"/>
                </a:lnTo>
                <a:lnTo>
                  <a:pt x="3866" y="1791"/>
                </a:lnTo>
                <a:lnTo>
                  <a:pt x="3942" y="1769"/>
                </a:lnTo>
                <a:lnTo>
                  <a:pt x="4002" y="1625"/>
                </a:lnTo>
                <a:lnTo>
                  <a:pt x="3872" y="1659"/>
                </a:lnTo>
                <a:lnTo>
                  <a:pt x="3852" y="1605"/>
                </a:lnTo>
                <a:lnTo>
                  <a:pt x="3746" y="1572"/>
                </a:lnTo>
                <a:lnTo>
                  <a:pt x="3682" y="1423"/>
                </a:lnTo>
                <a:lnTo>
                  <a:pt x="3612" y="1396"/>
                </a:lnTo>
                <a:lnTo>
                  <a:pt x="3486" y="1437"/>
                </a:lnTo>
                <a:lnTo>
                  <a:pt x="3510" y="1468"/>
                </a:lnTo>
                <a:lnTo>
                  <a:pt x="3459" y="1556"/>
                </a:lnTo>
                <a:lnTo>
                  <a:pt x="3409" y="1580"/>
                </a:lnTo>
                <a:lnTo>
                  <a:pt x="3356" y="1559"/>
                </a:lnTo>
                <a:lnTo>
                  <a:pt x="3293" y="1549"/>
                </a:lnTo>
                <a:lnTo>
                  <a:pt x="3129" y="1589"/>
                </a:lnTo>
                <a:lnTo>
                  <a:pt x="2984" y="1531"/>
                </a:lnTo>
                <a:lnTo>
                  <a:pt x="2892" y="1539"/>
                </a:lnTo>
                <a:lnTo>
                  <a:pt x="2857" y="1490"/>
                </a:lnTo>
                <a:lnTo>
                  <a:pt x="2766" y="1457"/>
                </a:lnTo>
                <a:lnTo>
                  <a:pt x="2718" y="1492"/>
                </a:lnTo>
                <a:lnTo>
                  <a:pt x="2714" y="1558"/>
                </a:lnTo>
                <a:lnTo>
                  <a:pt x="2506" y="1529"/>
                </a:lnTo>
                <a:lnTo>
                  <a:pt x="2396" y="1589"/>
                </a:lnTo>
                <a:lnTo>
                  <a:pt x="2337" y="1614"/>
                </a:lnTo>
                <a:lnTo>
                  <a:pt x="2263" y="1566"/>
                </a:lnTo>
                <a:lnTo>
                  <a:pt x="2215" y="1592"/>
                </a:lnTo>
                <a:lnTo>
                  <a:pt x="2127" y="1559"/>
                </a:lnTo>
                <a:lnTo>
                  <a:pt x="2094" y="1556"/>
                </a:lnTo>
                <a:lnTo>
                  <a:pt x="2068" y="1505"/>
                </a:lnTo>
                <a:lnTo>
                  <a:pt x="2022" y="1505"/>
                </a:lnTo>
                <a:lnTo>
                  <a:pt x="2001" y="1514"/>
                </a:lnTo>
                <a:lnTo>
                  <a:pt x="1964" y="1474"/>
                </a:lnTo>
                <a:lnTo>
                  <a:pt x="1939" y="1485"/>
                </a:lnTo>
                <a:lnTo>
                  <a:pt x="1914" y="1498"/>
                </a:lnTo>
                <a:lnTo>
                  <a:pt x="1816" y="1416"/>
                </a:lnTo>
                <a:lnTo>
                  <a:pt x="1788" y="1410"/>
                </a:lnTo>
                <a:lnTo>
                  <a:pt x="1722" y="1347"/>
                </a:lnTo>
                <a:lnTo>
                  <a:pt x="1661" y="1385"/>
                </a:lnTo>
                <a:lnTo>
                  <a:pt x="1650" y="1359"/>
                </a:lnTo>
                <a:lnTo>
                  <a:pt x="1558" y="1356"/>
                </a:lnTo>
                <a:lnTo>
                  <a:pt x="1524" y="1311"/>
                </a:lnTo>
                <a:lnTo>
                  <a:pt x="1475" y="1315"/>
                </a:lnTo>
                <a:lnTo>
                  <a:pt x="1458" y="1334"/>
                </a:lnTo>
                <a:lnTo>
                  <a:pt x="1397" y="1345"/>
                </a:lnTo>
                <a:lnTo>
                  <a:pt x="1380" y="1334"/>
                </a:lnTo>
                <a:lnTo>
                  <a:pt x="1357" y="1368"/>
                </a:lnTo>
                <a:lnTo>
                  <a:pt x="1338" y="1359"/>
                </a:lnTo>
                <a:lnTo>
                  <a:pt x="1265" y="1369"/>
                </a:lnTo>
                <a:lnTo>
                  <a:pt x="1242" y="1359"/>
                </a:lnTo>
                <a:lnTo>
                  <a:pt x="1233" y="1369"/>
                </a:lnTo>
                <a:lnTo>
                  <a:pt x="1270" y="1410"/>
                </a:lnTo>
                <a:lnTo>
                  <a:pt x="1244" y="1432"/>
                </a:lnTo>
                <a:lnTo>
                  <a:pt x="1246" y="1465"/>
                </a:lnTo>
                <a:lnTo>
                  <a:pt x="1288" y="1466"/>
                </a:lnTo>
                <a:lnTo>
                  <a:pt x="1305" y="1498"/>
                </a:lnTo>
                <a:lnTo>
                  <a:pt x="1295" y="1521"/>
                </a:lnTo>
                <a:lnTo>
                  <a:pt x="1265" y="1505"/>
                </a:lnTo>
                <a:lnTo>
                  <a:pt x="1242" y="1520"/>
                </a:lnTo>
                <a:lnTo>
                  <a:pt x="1218" y="1506"/>
                </a:lnTo>
                <a:lnTo>
                  <a:pt x="1207" y="1485"/>
                </a:lnTo>
                <a:lnTo>
                  <a:pt x="1178" y="1498"/>
                </a:lnTo>
                <a:lnTo>
                  <a:pt x="1157" y="1487"/>
                </a:lnTo>
                <a:lnTo>
                  <a:pt x="1134" y="1505"/>
                </a:lnTo>
                <a:lnTo>
                  <a:pt x="1101" y="1509"/>
                </a:lnTo>
                <a:lnTo>
                  <a:pt x="1083" y="1485"/>
                </a:lnTo>
                <a:lnTo>
                  <a:pt x="970" y="1478"/>
                </a:lnTo>
                <a:lnTo>
                  <a:pt x="957" y="1490"/>
                </a:lnTo>
                <a:lnTo>
                  <a:pt x="946" y="1489"/>
                </a:lnTo>
                <a:lnTo>
                  <a:pt x="930" y="1515"/>
                </a:lnTo>
                <a:lnTo>
                  <a:pt x="931" y="1540"/>
                </a:lnTo>
                <a:lnTo>
                  <a:pt x="917" y="1542"/>
                </a:lnTo>
                <a:lnTo>
                  <a:pt x="908" y="1521"/>
                </a:lnTo>
                <a:lnTo>
                  <a:pt x="892" y="1523"/>
                </a:lnTo>
                <a:lnTo>
                  <a:pt x="888" y="1597"/>
                </a:lnTo>
                <a:lnTo>
                  <a:pt x="905" y="1619"/>
                </a:lnTo>
                <a:lnTo>
                  <a:pt x="905" y="1640"/>
                </a:lnTo>
                <a:lnTo>
                  <a:pt x="924" y="1636"/>
                </a:lnTo>
                <a:lnTo>
                  <a:pt x="946" y="1626"/>
                </a:lnTo>
                <a:lnTo>
                  <a:pt x="966" y="1659"/>
                </a:lnTo>
                <a:lnTo>
                  <a:pt x="982" y="1681"/>
                </a:lnTo>
                <a:lnTo>
                  <a:pt x="998" y="1708"/>
                </a:lnTo>
                <a:lnTo>
                  <a:pt x="1023" y="1715"/>
                </a:lnTo>
                <a:lnTo>
                  <a:pt x="991" y="1736"/>
                </a:lnTo>
                <a:lnTo>
                  <a:pt x="968" y="1717"/>
                </a:lnTo>
                <a:lnTo>
                  <a:pt x="944" y="1800"/>
                </a:lnTo>
                <a:lnTo>
                  <a:pt x="972" y="1821"/>
                </a:lnTo>
                <a:lnTo>
                  <a:pt x="997" y="1901"/>
                </a:lnTo>
                <a:lnTo>
                  <a:pt x="974" y="1887"/>
                </a:lnTo>
                <a:lnTo>
                  <a:pt x="950" y="1878"/>
                </a:lnTo>
                <a:lnTo>
                  <a:pt x="924" y="1873"/>
                </a:lnTo>
                <a:lnTo>
                  <a:pt x="905" y="1865"/>
                </a:lnTo>
                <a:lnTo>
                  <a:pt x="887" y="1862"/>
                </a:lnTo>
                <a:lnTo>
                  <a:pt x="871" y="1834"/>
                </a:lnTo>
                <a:lnTo>
                  <a:pt x="836" y="1851"/>
                </a:lnTo>
                <a:lnTo>
                  <a:pt x="802" y="1850"/>
                </a:lnTo>
                <a:lnTo>
                  <a:pt x="780" y="1825"/>
                </a:lnTo>
                <a:lnTo>
                  <a:pt x="725" y="1802"/>
                </a:lnTo>
                <a:lnTo>
                  <a:pt x="669" y="1807"/>
                </a:lnTo>
                <a:lnTo>
                  <a:pt x="610" y="1767"/>
                </a:lnTo>
                <a:lnTo>
                  <a:pt x="657" y="1729"/>
                </a:lnTo>
                <a:lnTo>
                  <a:pt x="662" y="1698"/>
                </a:lnTo>
                <a:lnTo>
                  <a:pt x="661" y="1666"/>
                </a:lnTo>
                <a:lnTo>
                  <a:pt x="665" y="1642"/>
                </a:lnTo>
                <a:lnTo>
                  <a:pt x="695" y="1633"/>
                </a:lnTo>
                <a:lnTo>
                  <a:pt x="679" y="1584"/>
                </a:lnTo>
                <a:lnTo>
                  <a:pt x="643" y="1572"/>
                </a:lnTo>
                <a:lnTo>
                  <a:pt x="626" y="1564"/>
                </a:lnTo>
                <a:lnTo>
                  <a:pt x="602" y="1571"/>
                </a:lnTo>
                <a:lnTo>
                  <a:pt x="551" y="1558"/>
                </a:lnTo>
                <a:lnTo>
                  <a:pt x="509" y="1511"/>
                </a:lnTo>
                <a:lnTo>
                  <a:pt x="476" y="1496"/>
                </a:lnTo>
                <a:lnTo>
                  <a:pt x="461" y="1452"/>
                </a:lnTo>
                <a:lnTo>
                  <a:pt x="431" y="1448"/>
                </a:lnTo>
                <a:lnTo>
                  <a:pt x="404" y="1462"/>
                </a:lnTo>
                <a:lnTo>
                  <a:pt x="385" y="1471"/>
                </a:lnTo>
                <a:lnTo>
                  <a:pt x="377" y="1451"/>
                </a:lnTo>
                <a:lnTo>
                  <a:pt x="362" y="1430"/>
                </a:lnTo>
                <a:lnTo>
                  <a:pt x="403" y="1428"/>
                </a:lnTo>
                <a:lnTo>
                  <a:pt x="399" y="1414"/>
                </a:lnTo>
                <a:lnTo>
                  <a:pt x="389" y="1405"/>
                </a:lnTo>
                <a:lnTo>
                  <a:pt x="377" y="1395"/>
                </a:lnTo>
                <a:lnTo>
                  <a:pt x="355" y="1345"/>
                </a:lnTo>
                <a:lnTo>
                  <a:pt x="325" y="1318"/>
                </a:lnTo>
                <a:lnTo>
                  <a:pt x="294" y="1317"/>
                </a:lnTo>
                <a:lnTo>
                  <a:pt x="263" y="1317"/>
                </a:lnTo>
                <a:lnTo>
                  <a:pt x="241" y="1301"/>
                </a:lnTo>
                <a:lnTo>
                  <a:pt x="220" y="1297"/>
                </a:lnTo>
                <a:lnTo>
                  <a:pt x="202" y="1297"/>
                </a:lnTo>
                <a:lnTo>
                  <a:pt x="191" y="1311"/>
                </a:lnTo>
                <a:lnTo>
                  <a:pt x="169" y="1333"/>
                </a:lnTo>
                <a:lnTo>
                  <a:pt x="166" y="1353"/>
                </a:lnTo>
                <a:lnTo>
                  <a:pt x="157" y="1359"/>
                </a:lnTo>
                <a:lnTo>
                  <a:pt x="144" y="1394"/>
                </a:lnTo>
                <a:lnTo>
                  <a:pt x="136" y="1384"/>
                </a:lnTo>
                <a:lnTo>
                  <a:pt x="132" y="1370"/>
                </a:lnTo>
                <a:lnTo>
                  <a:pt x="0" y="135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5" name="Freeform 157"/>
          <p:cNvSpPr>
            <a:spLocks noChangeAspect="1"/>
          </p:cNvSpPr>
          <p:nvPr/>
        </p:nvSpPr>
        <p:spPr bwMode="auto">
          <a:xfrm>
            <a:off x="5590687" y="2344360"/>
            <a:ext cx="533289" cy="516930"/>
          </a:xfrm>
          <a:custGeom>
            <a:avLst/>
            <a:gdLst>
              <a:gd name="T0" fmla="*/ 16251785 w 1035"/>
              <a:gd name="T1" fmla="*/ 111720733 h 903"/>
              <a:gd name="T2" fmla="*/ 16751809 w 1035"/>
              <a:gd name="T3" fmla="*/ 124065878 h 903"/>
              <a:gd name="T4" fmla="*/ 46504246 w 1035"/>
              <a:gd name="T5" fmla="*/ 129929572 h 903"/>
              <a:gd name="T6" fmla="*/ 57255766 w 1035"/>
              <a:gd name="T7" fmla="*/ 124991958 h 903"/>
              <a:gd name="T8" fmla="*/ 25002208 w 1035"/>
              <a:gd name="T9" fmla="*/ 158014195 h 903"/>
              <a:gd name="T10" fmla="*/ 24252172 w 1035"/>
              <a:gd name="T11" fmla="*/ 173136470 h 903"/>
              <a:gd name="T12" fmla="*/ 24252172 w 1035"/>
              <a:gd name="T13" fmla="*/ 183938333 h 903"/>
              <a:gd name="T14" fmla="*/ 29752937 w 1035"/>
              <a:gd name="T15" fmla="*/ 195666277 h 903"/>
              <a:gd name="T16" fmla="*/ 42754065 w 1035"/>
              <a:gd name="T17" fmla="*/ 205850383 h 903"/>
              <a:gd name="T18" fmla="*/ 48004819 w 1035"/>
              <a:gd name="T19" fmla="*/ 195666277 h 903"/>
              <a:gd name="T20" fmla="*/ 51755000 w 1035"/>
              <a:gd name="T21" fmla="*/ 221590416 h 903"/>
              <a:gd name="T22" fmla="*/ 78257780 w 1035"/>
              <a:gd name="T23" fmla="*/ 224059223 h 903"/>
              <a:gd name="T24" fmla="*/ 85508131 w 1035"/>
              <a:gd name="T25" fmla="*/ 221590416 h 903"/>
              <a:gd name="T26" fmla="*/ 81007913 w 1035"/>
              <a:gd name="T27" fmla="*/ 249057281 h 903"/>
              <a:gd name="T28" fmla="*/ 67506761 w 1035"/>
              <a:gd name="T29" fmla="*/ 263871233 h 903"/>
              <a:gd name="T30" fmla="*/ 40003932 w 1035"/>
              <a:gd name="T31" fmla="*/ 278685185 h 903"/>
              <a:gd name="T32" fmla="*/ 71756966 w 1035"/>
              <a:gd name="T33" fmla="*/ 268500524 h 903"/>
              <a:gd name="T34" fmla="*/ 77007220 w 1035"/>
              <a:gd name="T35" fmla="*/ 252761047 h 903"/>
              <a:gd name="T36" fmla="*/ 120261809 w 1035"/>
              <a:gd name="T37" fmla="*/ 227454110 h 903"/>
              <a:gd name="T38" fmla="*/ 120511822 w 1035"/>
              <a:gd name="T39" fmla="*/ 210479674 h 903"/>
              <a:gd name="T40" fmla="*/ 153514916 w 1035"/>
              <a:gd name="T41" fmla="*/ 162643485 h 903"/>
              <a:gd name="T42" fmla="*/ 161765814 w 1035"/>
              <a:gd name="T43" fmla="*/ 175605832 h 903"/>
              <a:gd name="T44" fmla="*/ 164515947 w 1035"/>
              <a:gd name="T45" fmla="*/ 185789938 h 903"/>
              <a:gd name="T46" fmla="*/ 139763752 w 1035"/>
              <a:gd name="T47" fmla="*/ 203072698 h 903"/>
              <a:gd name="T48" fmla="*/ 140763800 w 1035"/>
              <a:gd name="T49" fmla="*/ 213257359 h 903"/>
              <a:gd name="T50" fmla="*/ 172266822 w 1035"/>
              <a:gd name="T51" fmla="*/ 191036431 h 903"/>
              <a:gd name="T52" fmla="*/ 174266918 w 1035"/>
              <a:gd name="T53" fmla="*/ 179309043 h 903"/>
              <a:gd name="T54" fmla="*/ 187268046 w 1035"/>
              <a:gd name="T55" fmla="*/ 181777850 h 903"/>
              <a:gd name="T56" fmla="*/ 207020000 w 1035"/>
              <a:gd name="T57" fmla="*/ 199369487 h 903"/>
              <a:gd name="T58" fmla="*/ 245773873 w 1035"/>
              <a:gd name="T59" fmla="*/ 198443407 h 903"/>
              <a:gd name="T60" fmla="*/ 244523812 w 1035"/>
              <a:gd name="T61" fmla="*/ 208010867 h 903"/>
              <a:gd name="T62" fmla="*/ 258775001 w 1035"/>
              <a:gd name="T63" fmla="*/ 209245270 h 903"/>
              <a:gd name="T64" fmla="*/ 234272817 w 1035"/>
              <a:gd name="T65" fmla="*/ 195666277 h 903"/>
              <a:gd name="T66" fmla="*/ 141263824 w 1035"/>
              <a:gd name="T67" fmla="*/ 18517163 h 903"/>
              <a:gd name="T68" fmla="*/ 112010911 w 1035"/>
              <a:gd name="T69" fmla="*/ 5246492 h 903"/>
              <a:gd name="T70" fmla="*/ 101509904 w 1035"/>
              <a:gd name="T71" fmla="*/ 10184662 h 903"/>
              <a:gd name="T72" fmla="*/ 98259247 w 1035"/>
              <a:gd name="T73" fmla="*/ 0 h 903"/>
              <a:gd name="T74" fmla="*/ 71006930 w 1035"/>
              <a:gd name="T75" fmla="*/ 12036267 h 903"/>
              <a:gd name="T76" fmla="*/ 68506809 w 1035"/>
              <a:gd name="T77" fmla="*/ 15739477 h 903"/>
              <a:gd name="T78" fmla="*/ 55005157 w 1035"/>
              <a:gd name="T79" fmla="*/ 28701824 h 903"/>
              <a:gd name="T80" fmla="*/ 38503860 w 1035"/>
              <a:gd name="T81" fmla="*/ 41972494 h 903"/>
              <a:gd name="T82" fmla="*/ 16751809 w 1035"/>
              <a:gd name="T83" fmla="*/ 55243165 h 903"/>
              <a:gd name="T84" fmla="*/ 37503812 w 1035"/>
              <a:gd name="T85" fmla="*/ 79932900 h 903"/>
              <a:gd name="T86" fmla="*/ 51755000 w 1035"/>
              <a:gd name="T87" fmla="*/ 87957078 h 903"/>
              <a:gd name="T88" fmla="*/ 61505971 w 1035"/>
              <a:gd name="T89" fmla="*/ 94746852 h 903"/>
              <a:gd name="T90" fmla="*/ 37503812 w 1035"/>
              <a:gd name="T91" fmla="*/ 98450062 h 903"/>
              <a:gd name="T92" fmla="*/ 29002901 w 1035"/>
              <a:gd name="T93" fmla="*/ 89500360 h 9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35" h="903">
                <a:moveTo>
                  <a:pt x="0" y="345"/>
                </a:moveTo>
                <a:lnTo>
                  <a:pt x="65" y="362"/>
                </a:lnTo>
                <a:lnTo>
                  <a:pt x="39" y="369"/>
                </a:lnTo>
                <a:lnTo>
                  <a:pt x="67" y="402"/>
                </a:lnTo>
                <a:lnTo>
                  <a:pt x="171" y="399"/>
                </a:lnTo>
                <a:lnTo>
                  <a:pt x="186" y="421"/>
                </a:lnTo>
                <a:lnTo>
                  <a:pt x="252" y="394"/>
                </a:lnTo>
                <a:lnTo>
                  <a:pt x="229" y="405"/>
                </a:lnTo>
                <a:lnTo>
                  <a:pt x="242" y="460"/>
                </a:lnTo>
                <a:lnTo>
                  <a:pt x="100" y="512"/>
                </a:lnTo>
                <a:lnTo>
                  <a:pt x="62" y="570"/>
                </a:lnTo>
                <a:lnTo>
                  <a:pt x="97" y="561"/>
                </a:lnTo>
                <a:lnTo>
                  <a:pt x="71" y="576"/>
                </a:lnTo>
                <a:lnTo>
                  <a:pt x="97" y="596"/>
                </a:lnTo>
                <a:lnTo>
                  <a:pt x="149" y="603"/>
                </a:lnTo>
                <a:lnTo>
                  <a:pt x="119" y="634"/>
                </a:lnTo>
                <a:lnTo>
                  <a:pt x="143" y="663"/>
                </a:lnTo>
                <a:lnTo>
                  <a:pt x="171" y="667"/>
                </a:lnTo>
                <a:lnTo>
                  <a:pt x="226" y="603"/>
                </a:lnTo>
                <a:lnTo>
                  <a:pt x="192" y="634"/>
                </a:lnTo>
                <a:lnTo>
                  <a:pt x="220" y="693"/>
                </a:lnTo>
                <a:lnTo>
                  <a:pt x="207" y="718"/>
                </a:lnTo>
                <a:lnTo>
                  <a:pt x="270" y="684"/>
                </a:lnTo>
                <a:lnTo>
                  <a:pt x="313" y="726"/>
                </a:lnTo>
                <a:lnTo>
                  <a:pt x="328" y="701"/>
                </a:lnTo>
                <a:lnTo>
                  <a:pt x="342" y="718"/>
                </a:lnTo>
                <a:lnTo>
                  <a:pt x="390" y="695"/>
                </a:lnTo>
                <a:lnTo>
                  <a:pt x="324" y="807"/>
                </a:lnTo>
                <a:lnTo>
                  <a:pt x="273" y="830"/>
                </a:lnTo>
                <a:lnTo>
                  <a:pt x="270" y="855"/>
                </a:lnTo>
                <a:lnTo>
                  <a:pt x="207" y="856"/>
                </a:lnTo>
                <a:lnTo>
                  <a:pt x="160" y="903"/>
                </a:lnTo>
                <a:lnTo>
                  <a:pt x="220" y="867"/>
                </a:lnTo>
                <a:lnTo>
                  <a:pt x="287" y="870"/>
                </a:lnTo>
                <a:lnTo>
                  <a:pt x="325" y="841"/>
                </a:lnTo>
                <a:lnTo>
                  <a:pt x="308" y="819"/>
                </a:lnTo>
                <a:lnTo>
                  <a:pt x="350" y="823"/>
                </a:lnTo>
                <a:lnTo>
                  <a:pt x="481" y="737"/>
                </a:lnTo>
                <a:lnTo>
                  <a:pt x="506" y="706"/>
                </a:lnTo>
                <a:lnTo>
                  <a:pt x="482" y="682"/>
                </a:lnTo>
                <a:lnTo>
                  <a:pt x="597" y="578"/>
                </a:lnTo>
                <a:lnTo>
                  <a:pt x="614" y="527"/>
                </a:lnTo>
                <a:lnTo>
                  <a:pt x="601" y="578"/>
                </a:lnTo>
                <a:lnTo>
                  <a:pt x="647" y="569"/>
                </a:lnTo>
                <a:lnTo>
                  <a:pt x="623" y="591"/>
                </a:lnTo>
                <a:lnTo>
                  <a:pt x="658" y="602"/>
                </a:lnTo>
                <a:lnTo>
                  <a:pt x="575" y="609"/>
                </a:lnTo>
                <a:lnTo>
                  <a:pt x="559" y="658"/>
                </a:lnTo>
                <a:lnTo>
                  <a:pt x="590" y="657"/>
                </a:lnTo>
                <a:lnTo>
                  <a:pt x="563" y="691"/>
                </a:lnTo>
                <a:lnTo>
                  <a:pt x="673" y="646"/>
                </a:lnTo>
                <a:lnTo>
                  <a:pt x="689" y="619"/>
                </a:lnTo>
                <a:lnTo>
                  <a:pt x="671" y="607"/>
                </a:lnTo>
                <a:lnTo>
                  <a:pt x="697" y="581"/>
                </a:lnTo>
                <a:lnTo>
                  <a:pt x="692" y="602"/>
                </a:lnTo>
                <a:lnTo>
                  <a:pt x="749" y="589"/>
                </a:lnTo>
                <a:lnTo>
                  <a:pt x="736" y="610"/>
                </a:lnTo>
                <a:lnTo>
                  <a:pt x="828" y="646"/>
                </a:lnTo>
                <a:lnTo>
                  <a:pt x="961" y="663"/>
                </a:lnTo>
                <a:lnTo>
                  <a:pt x="983" y="643"/>
                </a:lnTo>
                <a:lnTo>
                  <a:pt x="1003" y="653"/>
                </a:lnTo>
                <a:lnTo>
                  <a:pt x="978" y="674"/>
                </a:lnTo>
                <a:lnTo>
                  <a:pt x="1016" y="693"/>
                </a:lnTo>
                <a:lnTo>
                  <a:pt x="1035" y="678"/>
                </a:lnTo>
                <a:lnTo>
                  <a:pt x="1000" y="634"/>
                </a:lnTo>
                <a:lnTo>
                  <a:pt x="937" y="634"/>
                </a:lnTo>
                <a:lnTo>
                  <a:pt x="937" y="103"/>
                </a:lnTo>
                <a:lnTo>
                  <a:pt x="565" y="60"/>
                </a:lnTo>
                <a:lnTo>
                  <a:pt x="550" y="34"/>
                </a:lnTo>
                <a:lnTo>
                  <a:pt x="448" y="17"/>
                </a:lnTo>
                <a:lnTo>
                  <a:pt x="437" y="39"/>
                </a:lnTo>
                <a:lnTo>
                  <a:pt x="406" y="33"/>
                </a:lnTo>
                <a:lnTo>
                  <a:pt x="435" y="15"/>
                </a:lnTo>
                <a:lnTo>
                  <a:pt x="393" y="0"/>
                </a:lnTo>
                <a:lnTo>
                  <a:pt x="351" y="34"/>
                </a:lnTo>
                <a:lnTo>
                  <a:pt x="284" y="39"/>
                </a:lnTo>
                <a:lnTo>
                  <a:pt x="281" y="70"/>
                </a:lnTo>
                <a:lnTo>
                  <a:pt x="274" y="51"/>
                </a:lnTo>
                <a:lnTo>
                  <a:pt x="210" y="69"/>
                </a:lnTo>
                <a:lnTo>
                  <a:pt x="220" y="93"/>
                </a:lnTo>
                <a:lnTo>
                  <a:pt x="192" y="86"/>
                </a:lnTo>
                <a:lnTo>
                  <a:pt x="154" y="136"/>
                </a:lnTo>
                <a:lnTo>
                  <a:pt x="62" y="157"/>
                </a:lnTo>
                <a:lnTo>
                  <a:pt x="67" y="179"/>
                </a:lnTo>
                <a:lnTo>
                  <a:pt x="40" y="185"/>
                </a:lnTo>
                <a:lnTo>
                  <a:pt x="150" y="259"/>
                </a:lnTo>
                <a:lnTo>
                  <a:pt x="296" y="295"/>
                </a:lnTo>
                <a:lnTo>
                  <a:pt x="207" y="285"/>
                </a:lnTo>
                <a:lnTo>
                  <a:pt x="210" y="306"/>
                </a:lnTo>
                <a:lnTo>
                  <a:pt x="246" y="307"/>
                </a:lnTo>
                <a:lnTo>
                  <a:pt x="216" y="323"/>
                </a:lnTo>
                <a:lnTo>
                  <a:pt x="150" y="319"/>
                </a:lnTo>
                <a:lnTo>
                  <a:pt x="150" y="287"/>
                </a:lnTo>
                <a:lnTo>
                  <a:pt x="116" y="290"/>
                </a:lnTo>
                <a:lnTo>
                  <a:pt x="0" y="3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6" name="Freeform 158"/>
          <p:cNvSpPr>
            <a:spLocks noChangeAspect="1"/>
          </p:cNvSpPr>
          <p:nvPr/>
        </p:nvSpPr>
        <p:spPr bwMode="auto">
          <a:xfrm>
            <a:off x="7388493" y="3700485"/>
            <a:ext cx="27809" cy="11451"/>
          </a:xfrm>
          <a:custGeom>
            <a:avLst/>
            <a:gdLst>
              <a:gd name="T0" fmla="*/ 0 w 52"/>
              <a:gd name="T1" fmla="*/ 0 h 17"/>
              <a:gd name="T2" fmla="*/ 1077404 w 52"/>
              <a:gd name="T3" fmla="*/ 7263326 h 17"/>
              <a:gd name="T4" fmla="*/ 14005734 w 52"/>
              <a:gd name="T5" fmla="*/ 4272237 h 17"/>
              <a:gd name="T6" fmla="*/ 0 w 52"/>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17">
                <a:moveTo>
                  <a:pt x="0" y="0"/>
                </a:moveTo>
                <a:lnTo>
                  <a:pt x="4" y="17"/>
                </a:lnTo>
                <a:lnTo>
                  <a:pt x="52" y="1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7" name="Freeform 159"/>
          <p:cNvSpPr>
            <a:spLocks noChangeAspect="1"/>
          </p:cNvSpPr>
          <p:nvPr/>
        </p:nvSpPr>
        <p:spPr bwMode="auto">
          <a:xfrm>
            <a:off x="9683597" y="3271892"/>
            <a:ext cx="253559" cy="202846"/>
          </a:xfrm>
          <a:custGeom>
            <a:avLst/>
            <a:gdLst>
              <a:gd name="T0" fmla="*/ 0 w 490"/>
              <a:gd name="T1" fmla="*/ 52840485 h 351"/>
              <a:gd name="T2" fmla="*/ 756769 w 490"/>
              <a:gd name="T3" fmla="*/ 81462250 h 351"/>
              <a:gd name="T4" fmla="*/ 10087076 w 490"/>
              <a:gd name="T5" fmla="*/ 90268904 h 351"/>
              <a:gd name="T6" fmla="*/ 2773984 w 490"/>
              <a:gd name="T7" fmla="*/ 104737099 h 351"/>
              <a:gd name="T8" fmla="*/ 16643400 w 490"/>
              <a:gd name="T9" fmla="*/ 110398640 h 351"/>
              <a:gd name="T10" fmla="*/ 48669755 w 490"/>
              <a:gd name="T11" fmla="*/ 104737099 h 351"/>
              <a:gd name="T12" fmla="*/ 54721900 w 490"/>
              <a:gd name="T13" fmla="*/ 88696348 h 351"/>
              <a:gd name="T14" fmla="*/ 76408588 w 490"/>
              <a:gd name="T15" fmla="*/ 79889694 h 351"/>
              <a:gd name="T16" fmla="*/ 78426304 w 490"/>
              <a:gd name="T17" fmla="*/ 66364809 h 351"/>
              <a:gd name="T18" fmla="*/ 85739397 w 490"/>
              <a:gd name="T19" fmla="*/ 62590448 h 351"/>
              <a:gd name="T20" fmla="*/ 82460733 w 490"/>
              <a:gd name="T21" fmla="*/ 55670975 h 351"/>
              <a:gd name="T22" fmla="*/ 90278506 w 490"/>
              <a:gd name="T23" fmla="*/ 54727665 h 351"/>
              <a:gd name="T24" fmla="*/ 96078562 w 490"/>
              <a:gd name="T25" fmla="*/ 40888157 h 351"/>
              <a:gd name="T26" fmla="*/ 93556668 w 490"/>
              <a:gd name="T27" fmla="*/ 27678456 h 351"/>
              <a:gd name="T28" fmla="*/ 122556448 w 490"/>
              <a:gd name="T29" fmla="*/ 17613308 h 351"/>
              <a:gd name="T30" fmla="*/ 123565306 w 490"/>
              <a:gd name="T31" fmla="*/ 14782818 h 351"/>
              <a:gd name="T32" fmla="*/ 112721962 w 490"/>
              <a:gd name="T33" fmla="*/ 12266391 h 351"/>
              <a:gd name="T34" fmla="*/ 97086919 w 490"/>
              <a:gd name="T35" fmla="*/ 21702292 h 351"/>
              <a:gd name="T36" fmla="*/ 90025915 w 490"/>
              <a:gd name="T37" fmla="*/ 0 h 351"/>
              <a:gd name="T38" fmla="*/ 76660677 w 490"/>
              <a:gd name="T39" fmla="*/ 16355375 h 351"/>
              <a:gd name="T40" fmla="*/ 38330589 w 490"/>
              <a:gd name="T41" fmla="*/ 14782818 h 351"/>
              <a:gd name="T42" fmla="*/ 18913206 w 490"/>
              <a:gd name="T43" fmla="*/ 40259470 h 351"/>
              <a:gd name="T44" fmla="*/ 6052145 w 490"/>
              <a:gd name="T45" fmla="*/ 32081503 h 351"/>
              <a:gd name="T46" fmla="*/ 0 w 490"/>
              <a:gd name="T47" fmla="*/ 52840485 h 3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0" h="351">
                <a:moveTo>
                  <a:pt x="0" y="168"/>
                </a:moveTo>
                <a:lnTo>
                  <a:pt x="3" y="259"/>
                </a:lnTo>
                <a:lnTo>
                  <a:pt x="40" y="287"/>
                </a:lnTo>
                <a:lnTo>
                  <a:pt x="11" y="333"/>
                </a:lnTo>
                <a:lnTo>
                  <a:pt x="66" y="351"/>
                </a:lnTo>
                <a:lnTo>
                  <a:pt x="193" y="333"/>
                </a:lnTo>
                <a:lnTo>
                  <a:pt x="217" y="282"/>
                </a:lnTo>
                <a:lnTo>
                  <a:pt x="303" y="254"/>
                </a:lnTo>
                <a:lnTo>
                  <a:pt x="311" y="211"/>
                </a:lnTo>
                <a:lnTo>
                  <a:pt x="340" y="199"/>
                </a:lnTo>
                <a:lnTo>
                  <a:pt x="327" y="177"/>
                </a:lnTo>
                <a:lnTo>
                  <a:pt x="358" y="174"/>
                </a:lnTo>
                <a:lnTo>
                  <a:pt x="381" y="130"/>
                </a:lnTo>
                <a:lnTo>
                  <a:pt x="371" y="88"/>
                </a:lnTo>
                <a:lnTo>
                  <a:pt x="486" y="56"/>
                </a:lnTo>
                <a:lnTo>
                  <a:pt x="490" y="47"/>
                </a:lnTo>
                <a:lnTo>
                  <a:pt x="447" y="39"/>
                </a:lnTo>
                <a:lnTo>
                  <a:pt x="385" y="69"/>
                </a:lnTo>
                <a:lnTo>
                  <a:pt x="357" y="0"/>
                </a:lnTo>
                <a:lnTo>
                  <a:pt x="304" y="52"/>
                </a:lnTo>
                <a:lnTo>
                  <a:pt x="152" y="47"/>
                </a:lnTo>
                <a:lnTo>
                  <a:pt x="75" y="128"/>
                </a:lnTo>
                <a:lnTo>
                  <a:pt x="24" y="102"/>
                </a:lnTo>
                <a:lnTo>
                  <a:pt x="0" y="16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8" name="Freeform 160"/>
          <p:cNvSpPr>
            <a:spLocks noChangeAspect="1"/>
          </p:cNvSpPr>
          <p:nvPr/>
        </p:nvSpPr>
        <p:spPr bwMode="auto">
          <a:xfrm>
            <a:off x="8440347" y="3307881"/>
            <a:ext cx="363160" cy="382790"/>
          </a:xfrm>
          <a:custGeom>
            <a:avLst/>
            <a:gdLst>
              <a:gd name="T0" fmla="*/ 0 w 705"/>
              <a:gd name="T1" fmla="*/ 109702317 h 672"/>
              <a:gd name="T2" fmla="*/ 749840 w 705"/>
              <a:gd name="T3" fmla="*/ 113674667 h 672"/>
              <a:gd name="T4" fmla="*/ 32736033 w 705"/>
              <a:gd name="T5" fmla="*/ 139037786 h 672"/>
              <a:gd name="T6" fmla="*/ 102456196 w 705"/>
              <a:gd name="T7" fmla="*/ 195569426 h 672"/>
              <a:gd name="T8" fmla="*/ 103206037 w 705"/>
              <a:gd name="T9" fmla="*/ 205347732 h 672"/>
              <a:gd name="T10" fmla="*/ 110203048 w 705"/>
              <a:gd name="T11" fmla="*/ 203819820 h 672"/>
              <a:gd name="T12" fmla="*/ 123697176 w 705"/>
              <a:gd name="T13" fmla="*/ 199847469 h 672"/>
              <a:gd name="T14" fmla="*/ 176175008 w 705"/>
              <a:gd name="T15" fmla="*/ 155538573 h 672"/>
              <a:gd name="T16" fmla="*/ 155683869 w 705"/>
              <a:gd name="T17" fmla="*/ 126203103 h 672"/>
              <a:gd name="T18" fmla="*/ 155933816 w 705"/>
              <a:gd name="T19" fmla="*/ 78838935 h 672"/>
              <a:gd name="T20" fmla="*/ 153434847 w 705"/>
              <a:gd name="T21" fmla="*/ 57753859 h 672"/>
              <a:gd name="T22" fmla="*/ 138940932 w 705"/>
              <a:gd name="T23" fmla="*/ 36363644 h 672"/>
              <a:gd name="T24" fmla="*/ 146437836 w 705"/>
              <a:gd name="T25" fmla="*/ 29029776 h 672"/>
              <a:gd name="T26" fmla="*/ 150186039 w 705"/>
              <a:gd name="T27" fmla="*/ 0 h 672"/>
              <a:gd name="T28" fmla="*/ 87712834 w 705"/>
              <a:gd name="T29" fmla="*/ 4889429 h 672"/>
              <a:gd name="T30" fmla="*/ 55726141 w 705"/>
              <a:gd name="T31" fmla="*/ 21695909 h 672"/>
              <a:gd name="T32" fmla="*/ 63972886 w 705"/>
              <a:gd name="T33" fmla="*/ 56837333 h 672"/>
              <a:gd name="T34" fmla="*/ 49978864 w 705"/>
              <a:gd name="T35" fmla="*/ 57753859 h 672"/>
              <a:gd name="T36" fmla="*/ 42481959 w 705"/>
              <a:gd name="T37" fmla="*/ 61421070 h 672"/>
              <a:gd name="T38" fmla="*/ 43731194 w 705"/>
              <a:gd name="T39" fmla="*/ 70893682 h 672"/>
              <a:gd name="T40" fmla="*/ 4747990 w 705"/>
              <a:gd name="T41" fmla="*/ 91673065 h 672"/>
              <a:gd name="T42" fmla="*/ 0 w 705"/>
              <a:gd name="T43" fmla="*/ 109702317 h 6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05" h="672">
                <a:moveTo>
                  <a:pt x="0" y="359"/>
                </a:moveTo>
                <a:lnTo>
                  <a:pt x="3" y="372"/>
                </a:lnTo>
                <a:lnTo>
                  <a:pt x="131" y="455"/>
                </a:lnTo>
                <a:lnTo>
                  <a:pt x="410" y="640"/>
                </a:lnTo>
                <a:lnTo>
                  <a:pt x="413" y="672"/>
                </a:lnTo>
                <a:lnTo>
                  <a:pt x="441" y="667"/>
                </a:lnTo>
                <a:lnTo>
                  <a:pt x="495" y="654"/>
                </a:lnTo>
                <a:lnTo>
                  <a:pt x="705" y="509"/>
                </a:lnTo>
                <a:lnTo>
                  <a:pt x="623" y="413"/>
                </a:lnTo>
                <a:lnTo>
                  <a:pt x="624" y="258"/>
                </a:lnTo>
                <a:lnTo>
                  <a:pt x="614" y="189"/>
                </a:lnTo>
                <a:lnTo>
                  <a:pt x="556" y="119"/>
                </a:lnTo>
                <a:lnTo>
                  <a:pt x="586" y="95"/>
                </a:lnTo>
                <a:lnTo>
                  <a:pt x="601" y="0"/>
                </a:lnTo>
                <a:lnTo>
                  <a:pt x="351" y="16"/>
                </a:lnTo>
                <a:lnTo>
                  <a:pt x="223" y="71"/>
                </a:lnTo>
                <a:lnTo>
                  <a:pt x="256" y="186"/>
                </a:lnTo>
                <a:lnTo>
                  <a:pt x="200" y="189"/>
                </a:lnTo>
                <a:lnTo>
                  <a:pt x="170" y="201"/>
                </a:lnTo>
                <a:lnTo>
                  <a:pt x="175" y="232"/>
                </a:lnTo>
                <a:lnTo>
                  <a:pt x="19" y="300"/>
                </a:lnTo>
                <a:lnTo>
                  <a:pt x="0" y="35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9" name="Freeform 161"/>
          <p:cNvSpPr>
            <a:spLocks noChangeAspect="1"/>
          </p:cNvSpPr>
          <p:nvPr/>
        </p:nvSpPr>
        <p:spPr bwMode="auto">
          <a:xfrm>
            <a:off x="7278889" y="4510233"/>
            <a:ext cx="353345" cy="700147"/>
          </a:xfrm>
          <a:custGeom>
            <a:avLst/>
            <a:gdLst>
              <a:gd name="T0" fmla="*/ 0 w 683"/>
              <a:gd name="T1" fmla="*/ 349079521 h 1223"/>
              <a:gd name="T2" fmla="*/ 1260145 w 683"/>
              <a:gd name="T3" fmla="*/ 357413478 h 1223"/>
              <a:gd name="T4" fmla="*/ 8822019 w 683"/>
              <a:gd name="T5" fmla="*/ 354326786 h 1223"/>
              <a:gd name="T6" fmla="*/ 11594338 w 683"/>
              <a:gd name="T7" fmla="*/ 373463054 h 1223"/>
              <a:gd name="T8" fmla="*/ 43353505 w 683"/>
              <a:gd name="T9" fmla="*/ 377475309 h 1223"/>
              <a:gd name="T10" fmla="*/ 34531486 w 683"/>
              <a:gd name="T11" fmla="*/ 367907453 h 1223"/>
              <a:gd name="T12" fmla="*/ 41084742 w 683"/>
              <a:gd name="T13" fmla="*/ 342289465 h 1223"/>
              <a:gd name="T14" fmla="*/ 47385969 w 683"/>
              <a:gd name="T15" fmla="*/ 347227839 h 1223"/>
              <a:gd name="T16" fmla="*/ 67046238 w 683"/>
              <a:gd name="T17" fmla="*/ 311424769 h 1223"/>
              <a:gd name="T18" fmla="*/ 51670963 w 683"/>
              <a:gd name="T19" fmla="*/ 290745711 h 1223"/>
              <a:gd name="T20" fmla="*/ 68810943 w 683"/>
              <a:gd name="T21" fmla="*/ 278708390 h 1223"/>
              <a:gd name="T22" fmla="*/ 71331233 w 683"/>
              <a:gd name="T23" fmla="*/ 259881014 h 1223"/>
              <a:gd name="T24" fmla="*/ 79397165 w 683"/>
              <a:gd name="T25" fmla="*/ 251547057 h 1223"/>
              <a:gd name="T26" fmla="*/ 72591378 w 683"/>
              <a:gd name="T27" fmla="*/ 248152029 h 1223"/>
              <a:gd name="T28" fmla="*/ 85446362 w 683"/>
              <a:gd name="T29" fmla="*/ 248152029 h 1223"/>
              <a:gd name="T30" fmla="*/ 83934188 w 683"/>
              <a:gd name="T31" fmla="*/ 239510292 h 1223"/>
              <a:gd name="T32" fmla="*/ 78136518 w 683"/>
              <a:gd name="T33" fmla="*/ 245683120 h 1223"/>
              <a:gd name="T34" fmla="*/ 72591378 w 683"/>
              <a:gd name="T35" fmla="*/ 238893064 h 1223"/>
              <a:gd name="T36" fmla="*/ 71583262 w 683"/>
              <a:gd name="T37" fmla="*/ 225312398 h 1223"/>
              <a:gd name="T38" fmla="*/ 95024468 w 683"/>
              <a:gd name="T39" fmla="*/ 226855744 h 1223"/>
              <a:gd name="T40" fmla="*/ 97292729 w 683"/>
              <a:gd name="T41" fmla="*/ 198768847 h 1223"/>
              <a:gd name="T42" fmla="*/ 134597036 w 683"/>
              <a:gd name="T43" fmla="*/ 194138810 h 1223"/>
              <a:gd name="T44" fmla="*/ 145183258 w 683"/>
              <a:gd name="T45" fmla="*/ 175003098 h 1223"/>
              <a:gd name="T46" fmla="*/ 130564070 w 683"/>
              <a:gd name="T47" fmla="*/ 140434482 h 1223"/>
              <a:gd name="T48" fmla="*/ 137873413 w 683"/>
              <a:gd name="T49" fmla="*/ 95989118 h 1223"/>
              <a:gd name="T50" fmla="*/ 172152870 w 683"/>
              <a:gd name="T51" fmla="*/ 59877712 h 1223"/>
              <a:gd name="T52" fmla="*/ 170892725 w 683"/>
              <a:gd name="T53" fmla="*/ 43519245 h 1223"/>
              <a:gd name="T54" fmla="*/ 163834909 w 683"/>
              <a:gd name="T55" fmla="*/ 43210353 h 1223"/>
              <a:gd name="T56" fmla="*/ 154761363 w 683"/>
              <a:gd name="T57" fmla="*/ 62655512 h 1223"/>
              <a:gd name="T58" fmla="*/ 131068128 w 683"/>
              <a:gd name="T59" fmla="*/ 61112166 h 1223"/>
              <a:gd name="T60" fmla="*/ 136109210 w 683"/>
              <a:gd name="T61" fmla="*/ 39506990 h 1223"/>
              <a:gd name="T62" fmla="*/ 94016352 w 683"/>
              <a:gd name="T63" fmla="*/ 5555601 h 1223"/>
              <a:gd name="T64" fmla="*/ 79901223 w 683"/>
              <a:gd name="T65" fmla="*/ 2777800 h 1223"/>
              <a:gd name="T66" fmla="*/ 79145136 w 683"/>
              <a:gd name="T67" fmla="*/ 10185083 h 1223"/>
              <a:gd name="T68" fmla="*/ 62761243 w 683"/>
              <a:gd name="T69" fmla="*/ 0 h 1223"/>
              <a:gd name="T70" fmla="*/ 53435668 w 683"/>
              <a:gd name="T71" fmla="*/ 12345657 h 1223"/>
              <a:gd name="T72" fmla="*/ 52427050 w 683"/>
              <a:gd name="T73" fmla="*/ 25617432 h 1223"/>
              <a:gd name="T74" fmla="*/ 42848945 w 683"/>
              <a:gd name="T75" fmla="*/ 31173588 h 1223"/>
              <a:gd name="T76" fmla="*/ 43353505 w 683"/>
              <a:gd name="T77" fmla="*/ 57099911 h 1223"/>
              <a:gd name="T78" fmla="*/ 32766781 w 683"/>
              <a:gd name="T79" fmla="*/ 71606141 h 1223"/>
              <a:gd name="T80" fmla="*/ 24449322 w 683"/>
              <a:gd name="T81" fmla="*/ 108335330 h 1223"/>
              <a:gd name="T82" fmla="*/ 30750549 w 683"/>
              <a:gd name="T83" fmla="*/ 143212282 h 1223"/>
              <a:gd name="T84" fmla="*/ 19408240 w 683"/>
              <a:gd name="T85" fmla="*/ 172842524 h 1223"/>
              <a:gd name="T86" fmla="*/ 11594338 w 683"/>
              <a:gd name="T87" fmla="*/ 246300347 h 1223"/>
              <a:gd name="T88" fmla="*/ 17643535 w 683"/>
              <a:gd name="T89" fmla="*/ 273152789 h 1223"/>
              <a:gd name="T90" fmla="*/ 11846367 w 683"/>
              <a:gd name="T91" fmla="*/ 275313362 h 1223"/>
              <a:gd name="T92" fmla="*/ 14871217 w 683"/>
              <a:gd name="T93" fmla="*/ 299079112 h 1223"/>
              <a:gd name="T94" fmla="*/ 0 w 683"/>
              <a:gd name="T95" fmla="*/ 349079521 h 122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3" h="1223">
                <a:moveTo>
                  <a:pt x="0" y="1131"/>
                </a:moveTo>
                <a:lnTo>
                  <a:pt x="5" y="1158"/>
                </a:lnTo>
                <a:lnTo>
                  <a:pt x="35" y="1148"/>
                </a:lnTo>
                <a:lnTo>
                  <a:pt x="46" y="1210"/>
                </a:lnTo>
                <a:lnTo>
                  <a:pt x="172" y="1223"/>
                </a:lnTo>
                <a:lnTo>
                  <a:pt x="137" y="1192"/>
                </a:lnTo>
                <a:lnTo>
                  <a:pt x="163" y="1109"/>
                </a:lnTo>
                <a:lnTo>
                  <a:pt x="188" y="1125"/>
                </a:lnTo>
                <a:lnTo>
                  <a:pt x="266" y="1009"/>
                </a:lnTo>
                <a:lnTo>
                  <a:pt x="205" y="942"/>
                </a:lnTo>
                <a:lnTo>
                  <a:pt x="273" y="903"/>
                </a:lnTo>
                <a:lnTo>
                  <a:pt x="283" y="842"/>
                </a:lnTo>
                <a:lnTo>
                  <a:pt x="315" y="815"/>
                </a:lnTo>
                <a:lnTo>
                  <a:pt x="288" y="804"/>
                </a:lnTo>
                <a:lnTo>
                  <a:pt x="339" y="804"/>
                </a:lnTo>
                <a:lnTo>
                  <a:pt x="333" y="776"/>
                </a:lnTo>
                <a:lnTo>
                  <a:pt x="310" y="796"/>
                </a:lnTo>
                <a:lnTo>
                  <a:pt x="288" y="774"/>
                </a:lnTo>
                <a:lnTo>
                  <a:pt x="284" y="730"/>
                </a:lnTo>
                <a:lnTo>
                  <a:pt x="377" y="735"/>
                </a:lnTo>
                <a:lnTo>
                  <a:pt x="386" y="644"/>
                </a:lnTo>
                <a:lnTo>
                  <a:pt x="534" y="629"/>
                </a:lnTo>
                <a:lnTo>
                  <a:pt x="576" y="567"/>
                </a:lnTo>
                <a:lnTo>
                  <a:pt x="518" y="455"/>
                </a:lnTo>
                <a:lnTo>
                  <a:pt x="547" y="311"/>
                </a:lnTo>
                <a:lnTo>
                  <a:pt x="683" y="194"/>
                </a:lnTo>
                <a:lnTo>
                  <a:pt x="678" y="141"/>
                </a:lnTo>
                <a:lnTo>
                  <a:pt x="650" y="140"/>
                </a:lnTo>
                <a:lnTo>
                  <a:pt x="614" y="203"/>
                </a:lnTo>
                <a:lnTo>
                  <a:pt x="520" y="198"/>
                </a:lnTo>
                <a:lnTo>
                  <a:pt x="540" y="128"/>
                </a:lnTo>
                <a:lnTo>
                  <a:pt x="373" y="18"/>
                </a:lnTo>
                <a:lnTo>
                  <a:pt x="317" y="9"/>
                </a:lnTo>
                <a:lnTo>
                  <a:pt x="314" y="33"/>
                </a:lnTo>
                <a:lnTo>
                  <a:pt x="249" y="0"/>
                </a:lnTo>
                <a:lnTo>
                  <a:pt x="212" y="40"/>
                </a:lnTo>
                <a:lnTo>
                  <a:pt x="208" y="83"/>
                </a:lnTo>
                <a:lnTo>
                  <a:pt x="170" y="101"/>
                </a:lnTo>
                <a:lnTo>
                  <a:pt x="172" y="185"/>
                </a:lnTo>
                <a:lnTo>
                  <a:pt x="130" y="232"/>
                </a:lnTo>
                <a:lnTo>
                  <a:pt x="97" y="351"/>
                </a:lnTo>
                <a:lnTo>
                  <a:pt x="122" y="464"/>
                </a:lnTo>
                <a:lnTo>
                  <a:pt x="77" y="560"/>
                </a:lnTo>
                <a:lnTo>
                  <a:pt x="46" y="798"/>
                </a:lnTo>
                <a:lnTo>
                  <a:pt x="70" y="885"/>
                </a:lnTo>
                <a:lnTo>
                  <a:pt x="47" y="892"/>
                </a:lnTo>
                <a:lnTo>
                  <a:pt x="59" y="969"/>
                </a:lnTo>
                <a:lnTo>
                  <a:pt x="0" y="11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162"/>
          <p:cNvSpPr>
            <a:spLocks noChangeAspect="1"/>
          </p:cNvSpPr>
          <p:nvPr/>
        </p:nvSpPr>
        <p:spPr bwMode="auto">
          <a:xfrm>
            <a:off x="7360684" y="5221831"/>
            <a:ext cx="63798" cy="60527"/>
          </a:xfrm>
          <a:custGeom>
            <a:avLst/>
            <a:gdLst>
              <a:gd name="T0" fmla="*/ 0 w 121"/>
              <a:gd name="T1" fmla="*/ 0 h 106"/>
              <a:gd name="T2" fmla="*/ 785425 w 121"/>
              <a:gd name="T3" fmla="*/ 32547502 h 106"/>
              <a:gd name="T4" fmla="*/ 31679501 w 121"/>
              <a:gd name="T5" fmla="*/ 29170124 h 106"/>
              <a:gd name="T6" fmla="*/ 7068827 w 121"/>
              <a:gd name="T7" fmla="*/ 15966490 h 106"/>
              <a:gd name="T8" fmla="*/ 0 w 121"/>
              <a:gd name="T9" fmla="*/ 0 h 1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1" h="106">
                <a:moveTo>
                  <a:pt x="0" y="0"/>
                </a:moveTo>
                <a:lnTo>
                  <a:pt x="3" y="106"/>
                </a:lnTo>
                <a:lnTo>
                  <a:pt x="121" y="95"/>
                </a:lnTo>
                <a:lnTo>
                  <a:pt x="27" y="5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163"/>
          <p:cNvSpPr>
            <a:spLocks noChangeAspect="1"/>
          </p:cNvSpPr>
          <p:nvPr/>
        </p:nvSpPr>
        <p:spPr bwMode="auto">
          <a:xfrm>
            <a:off x="10624215" y="4284485"/>
            <a:ext cx="726319" cy="606904"/>
          </a:xfrm>
          <a:custGeom>
            <a:avLst/>
            <a:gdLst>
              <a:gd name="T0" fmla="*/ 6057289 w 1403"/>
              <a:gd name="T1" fmla="*/ 176462720 h 1052"/>
              <a:gd name="T2" fmla="*/ 9338383 w 1403"/>
              <a:gd name="T3" fmla="*/ 172074610 h 1052"/>
              <a:gd name="T4" fmla="*/ 6814387 w 1403"/>
              <a:gd name="T5" fmla="*/ 123805957 h 1052"/>
              <a:gd name="T6" fmla="*/ 30791847 w 1403"/>
              <a:gd name="T7" fmla="*/ 109074604 h 1052"/>
              <a:gd name="T8" fmla="*/ 80260963 w 1403"/>
              <a:gd name="T9" fmla="*/ 80865404 h 1052"/>
              <a:gd name="T10" fmla="*/ 84804055 w 1403"/>
              <a:gd name="T11" fmla="*/ 62059457 h 1052"/>
              <a:gd name="T12" fmla="*/ 90356947 w 1403"/>
              <a:gd name="T13" fmla="*/ 61119467 h 1052"/>
              <a:gd name="T14" fmla="*/ 99190431 w 1403"/>
              <a:gd name="T15" fmla="*/ 53283796 h 1052"/>
              <a:gd name="T16" fmla="*/ 126448985 w 1403"/>
              <a:gd name="T17" fmla="*/ 37925410 h 1052"/>
              <a:gd name="T18" fmla="*/ 134778071 w 1403"/>
              <a:gd name="T19" fmla="*/ 44821092 h 1052"/>
              <a:gd name="T20" fmla="*/ 141340260 w 1403"/>
              <a:gd name="T21" fmla="*/ 39492432 h 1052"/>
              <a:gd name="T22" fmla="*/ 170365711 w 1403"/>
              <a:gd name="T23" fmla="*/ 15671902 h 1052"/>
              <a:gd name="T24" fmla="*/ 205195751 w 1403"/>
              <a:gd name="T25" fmla="*/ 18492430 h 1052"/>
              <a:gd name="T26" fmla="*/ 236492498 w 1403"/>
              <a:gd name="T27" fmla="*/ 77731359 h 1052"/>
              <a:gd name="T28" fmla="*/ 250626675 w 1403"/>
              <a:gd name="T29" fmla="*/ 15358386 h 1052"/>
              <a:gd name="T30" fmla="*/ 268546845 w 1403"/>
              <a:gd name="T31" fmla="*/ 38865400 h 1052"/>
              <a:gd name="T32" fmla="*/ 291514506 w 1403"/>
              <a:gd name="T33" fmla="*/ 92462712 h 1052"/>
              <a:gd name="T34" fmla="*/ 320792156 w 1403"/>
              <a:gd name="T35" fmla="*/ 131641628 h 1052"/>
              <a:gd name="T36" fmla="*/ 330635439 w 1403"/>
              <a:gd name="T37" fmla="*/ 143552453 h 1052"/>
              <a:gd name="T38" fmla="*/ 354107999 w 1403"/>
              <a:gd name="T39" fmla="*/ 197462722 h 1052"/>
              <a:gd name="T40" fmla="*/ 334421433 w 1403"/>
              <a:gd name="T41" fmla="*/ 260462728 h 1052"/>
              <a:gd name="T42" fmla="*/ 303124686 w 1403"/>
              <a:gd name="T43" fmla="*/ 314686514 h 1052"/>
              <a:gd name="T44" fmla="*/ 291766704 w 1403"/>
              <a:gd name="T45" fmla="*/ 329731383 h 1052"/>
              <a:gd name="T46" fmla="*/ 265517950 w 1403"/>
              <a:gd name="T47" fmla="*/ 325029757 h 1052"/>
              <a:gd name="T48" fmla="*/ 235483201 w 1403"/>
              <a:gd name="T49" fmla="*/ 307790832 h 1052"/>
              <a:gd name="T50" fmla="*/ 219077729 w 1403"/>
              <a:gd name="T51" fmla="*/ 285537324 h 1052"/>
              <a:gd name="T52" fmla="*/ 215543934 w 1403"/>
              <a:gd name="T53" fmla="*/ 279895708 h 1052"/>
              <a:gd name="T54" fmla="*/ 216048833 w 1403"/>
              <a:gd name="T55" fmla="*/ 247925430 h 1052"/>
              <a:gd name="T56" fmla="*/ 193333372 w 1403"/>
              <a:gd name="T57" fmla="*/ 272372993 h 1052"/>
              <a:gd name="T58" fmla="*/ 159260430 w 1403"/>
              <a:gd name="T59" fmla="*/ 235074616 h 1052"/>
              <a:gd name="T60" fmla="*/ 92628242 w 1403"/>
              <a:gd name="T61" fmla="*/ 262970300 h 1052"/>
              <a:gd name="T62" fmla="*/ 41644929 w 1403"/>
              <a:gd name="T63" fmla="*/ 279582192 h 1052"/>
              <a:gd name="T64" fmla="*/ 22463263 w 1403"/>
              <a:gd name="T65" fmla="*/ 236955155 h 1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03" h="1052">
                <a:moveTo>
                  <a:pt x="0" y="554"/>
                </a:moveTo>
                <a:lnTo>
                  <a:pt x="24" y="563"/>
                </a:lnTo>
                <a:lnTo>
                  <a:pt x="10" y="532"/>
                </a:lnTo>
                <a:lnTo>
                  <a:pt x="37" y="549"/>
                </a:lnTo>
                <a:lnTo>
                  <a:pt x="9" y="488"/>
                </a:lnTo>
                <a:lnTo>
                  <a:pt x="27" y="395"/>
                </a:lnTo>
                <a:lnTo>
                  <a:pt x="35" y="420"/>
                </a:lnTo>
                <a:lnTo>
                  <a:pt x="122" y="348"/>
                </a:lnTo>
                <a:lnTo>
                  <a:pt x="268" y="313"/>
                </a:lnTo>
                <a:lnTo>
                  <a:pt x="318" y="258"/>
                </a:lnTo>
                <a:lnTo>
                  <a:pt x="317" y="224"/>
                </a:lnTo>
                <a:lnTo>
                  <a:pt x="336" y="198"/>
                </a:lnTo>
                <a:lnTo>
                  <a:pt x="358" y="240"/>
                </a:lnTo>
                <a:lnTo>
                  <a:pt x="358" y="195"/>
                </a:lnTo>
                <a:lnTo>
                  <a:pt x="391" y="204"/>
                </a:lnTo>
                <a:lnTo>
                  <a:pt x="393" y="170"/>
                </a:lnTo>
                <a:lnTo>
                  <a:pt x="445" y="119"/>
                </a:lnTo>
                <a:lnTo>
                  <a:pt x="501" y="121"/>
                </a:lnTo>
                <a:lnTo>
                  <a:pt x="512" y="173"/>
                </a:lnTo>
                <a:lnTo>
                  <a:pt x="534" y="143"/>
                </a:lnTo>
                <a:lnTo>
                  <a:pt x="576" y="160"/>
                </a:lnTo>
                <a:lnTo>
                  <a:pt x="560" y="126"/>
                </a:lnTo>
                <a:lnTo>
                  <a:pt x="593" y="71"/>
                </a:lnTo>
                <a:lnTo>
                  <a:pt x="675" y="50"/>
                </a:lnTo>
                <a:lnTo>
                  <a:pt x="654" y="14"/>
                </a:lnTo>
                <a:lnTo>
                  <a:pt x="813" y="59"/>
                </a:lnTo>
                <a:lnTo>
                  <a:pt x="779" y="152"/>
                </a:lnTo>
                <a:lnTo>
                  <a:pt x="937" y="248"/>
                </a:lnTo>
                <a:lnTo>
                  <a:pt x="976" y="211"/>
                </a:lnTo>
                <a:lnTo>
                  <a:pt x="993" y="49"/>
                </a:lnTo>
                <a:lnTo>
                  <a:pt x="1031" y="0"/>
                </a:lnTo>
                <a:lnTo>
                  <a:pt x="1064" y="124"/>
                </a:lnTo>
                <a:lnTo>
                  <a:pt x="1119" y="152"/>
                </a:lnTo>
                <a:lnTo>
                  <a:pt x="1155" y="295"/>
                </a:lnTo>
                <a:lnTo>
                  <a:pt x="1240" y="340"/>
                </a:lnTo>
                <a:lnTo>
                  <a:pt x="1271" y="420"/>
                </a:lnTo>
                <a:lnTo>
                  <a:pt x="1303" y="415"/>
                </a:lnTo>
                <a:lnTo>
                  <a:pt x="1310" y="458"/>
                </a:lnTo>
                <a:lnTo>
                  <a:pt x="1380" y="519"/>
                </a:lnTo>
                <a:lnTo>
                  <a:pt x="1403" y="630"/>
                </a:lnTo>
                <a:lnTo>
                  <a:pt x="1387" y="738"/>
                </a:lnTo>
                <a:lnTo>
                  <a:pt x="1325" y="831"/>
                </a:lnTo>
                <a:lnTo>
                  <a:pt x="1281" y="987"/>
                </a:lnTo>
                <a:lnTo>
                  <a:pt x="1201" y="1004"/>
                </a:lnTo>
                <a:lnTo>
                  <a:pt x="1153" y="1034"/>
                </a:lnTo>
                <a:lnTo>
                  <a:pt x="1156" y="1052"/>
                </a:lnTo>
                <a:lnTo>
                  <a:pt x="1106" y="999"/>
                </a:lnTo>
                <a:lnTo>
                  <a:pt x="1052" y="1037"/>
                </a:lnTo>
                <a:lnTo>
                  <a:pt x="986" y="1020"/>
                </a:lnTo>
                <a:lnTo>
                  <a:pt x="933" y="982"/>
                </a:lnTo>
                <a:lnTo>
                  <a:pt x="909" y="902"/>
                </a:lnTo>
                <a:lnTo>
                  <a:pt x="868" y="911"/>
                </a:lnTo>
                <a:lnTo>
                  <a:pt x="867" y="859"/>
                </a:lnTo>
                <a:lnTo>
                  <a:pt x="854" y="893"/>
                </a:lnTo>
                <a:lnTo>
                  <a:pt x="826" y="894"/>
                </a:lnTo>
                <a:lnTo>
                  <a:pt x="856" y="791"/>
                </a:lnTo>
                <a:lnTo>
                  <a:pt x="794" y="889"/>
                </a:lnTo>
                <a:lnTo>
                  <a:pt x="766" y="869"/>
                </a:lnTo>
                <a:lnTo>
                  <a:pt x="734" y="793"/>
                </a:lnTo>
                <a:lnTo>
                  <a:pt x="631" y="750"/>
                </a:lnTo>
                <a:lnTo>
                  <a:pt x="444" y="783"/>
                </a:lnTo>
                <a:lnTo>
                  <a:pt x="367" y="839"/>
                </a:lnTo>
                <a:lnTo>
                  <a:pt x="238" y="843"/>
                </a:lnTo>
                <a:lnTo>
                  <a:pt x="165" y="892"/>
                </a:lnTo>
                <a:lnTo>
                  <a:pt x="68" y="858"/>
                </a:lnTo>
                <a:lnTo>
                  <a:pt x="89" y="756"/>
                </a:lnTo>
                <a:lnTo>
                  <a:pt x="0" y="5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164"/>
          <p:cNvSpPr>
            <a:spLocks noChangeAspect="1"/>
          </p:cNvSpPr>
          <p:nvPr/>
        </p:nvSpPr>
        <p:spPr bwMode="auto">
          <a:xfrm>
            <a:off x="11193492" y="4924106"/>
            <a:ext cx="63798" cy="67068"/>
          </a:xfrm>
          <a:custGeom>
            <a:avLst/>
            <a:gdLst>
              <a:gd name="T0" fmla="*/ 0 w 122"/>
              <a:gd name="T1" fmla="*/ 5983081 h 119"/>
              <a:gd name="T2" fmla="*/ 515088 w 122"/>
              <a:gd name="T3" fmla="*/ 0 h 119"/>
              <a:gd name="T4" fmla="*/ 16224496 w 122"/>
              <a:gd name="T5" fmla="*/ 5085537 h 119"/>
              <a:gd name="T6" fmla="*/ 28328292 w 122"/>
              <a:gd name="T7" fmla="*/ 897544 h 119"/>
              <a:gd name="T8" fmla="*/ 31418818 w 122"/>
              <a:gd name="T9" fmla="*/ 9572712 h 119"/>
              <a:gd name="T10" fmla="*/ 31418818 w 122"/>
              <a:gd name="T11" fmla="*/ 20043514 h 119"/>
              <a:gd name="T12" fmla="*/ 19315022 w 122"/>
              <a:gd name="T13" fmla="*/ 35599307 h 119"/>
              <a:gd name="T14" fmla="*/ 11588708 w 122"/>
              <a:gd name="T15" fmla="*/ 34701763 h 119"/>
              <a:gd name="T16" fmla="*/ 0 w 122"/>
              <a:gd name="T17" fmla="*/ 5983081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119">
                <a:moveTo>
                  <a:pt x="0" y="20"/>
                </a:moveTo>
                <a:lnTo>
                  <a:pt x="2" y="0"/>
                </a:lnTo>
                <a:lnTo>
                  <a:pt x="63" y="17"/>
                </a:lnTo>
                <a:lnTo>
                  <a:pt x="110" y="3"/>
                </a:lnTo>
                <a:lnTo>
                  <a:pt x="122" y="32"/>
                </a:lnTo>
                <a:lnTo>
                  <a:pt x="122" y="67"/>
                </a:lnTo>
                <a:lnTo>
                  <a:pt x="75" y="119"/>
                </a:lnTo>
                <a:lnTo>
                  <a:pt x="45" y="116"/>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165"/>
          <p:cNvSpPr>
            <a:spLocks noChangeAspect="1"/>
          </p:cNvSpPr>
          <p:nvPr/>
        </p:nvSpPr>
        <p:spPr bwMode="auto">
          <a:xfrm>
            <a:off x="10171082" y="3533628"/>
            <a:ext cx="86701" cy="117782"/>
          </a:xfrm>
          <a:custGeom>
            <a:avLst/>
            <a:gdLst>
              <a:gd name="T0" fmla="*/ 0 w 166"/>
              <a:gd name="T1" fmla="*/ 18779601 h 206"/>
              <a:gd name="T2" fmla="*/ 5908921 w 166"/>
              <a:gd name="T3" fmla="*/ 25552708 h 206"/>
              <a:gd name="T4" fmla="*/ 9505567 w 166"/>
              <a:gd name="T5" fmla="*/ 55107581 h 206"/>
              <a:gd name="T6" fmla="*/ 20038529 w 166"/>
              <a:gd name="T7" fmla="*/ 53260471 h 206"/>
              <a:gd name="T8" fmla="*/ 26203918 w 166"/>
              <a:gd name="T9" fmla="*/ 40330145 h 206"/>
              <a:gd name="T10" fmla="*/ 33911162 w 166"/>
              <a:gd name="T11" fmla="*/ 43101087 h 206"/>
              <a:gd name="T12" fmla="*/ 39049155 w 166"/>
              <a:gd name="T13" fmla="*/ 63419854 h 206"/>
              <a:gd name="T14" fmla="*/ 42645801 w 166"/>
              <a:gd name="T15" fmla="*/ 52028694 h 206"/>
              <a:gd name="T16" fmla="*/ 38021759 w 166"/>
              <a:gd name="T17" fmla="*/ 31401983 h 206"/>
              <a:gd name="T18" fmla="*/ 33911162 w 166"/>
              <a:gd name="T19" fmla="*/ 39098923 h 206"/>
              <a:gd name="T20" fmla="*/ 28259217 w 166"/>
              <a:gd name="T21" fmla="*/ 28938984 h 206"/>
              <a:gd name="T22" fmla="*/ 38535204 w 166"/>
              <a:gd name="T23" fmla="*/ 16316602 h 206"/>
              <a:gd name="T24" fmla="*/ 18497182 w 166"/>
              <a:gd name="T25" fmla="*/ 14469492 h 206"/>
              <a:gd name="T26" fmla="*/ 5651945 w 166"/>
              <a:gd name="T27" fmla="*/ 0 h 206"/>
              <a:gd name="T28" fmla="*/ 1541347 w 166"/>
              <a:gd name="T29" fmla="*/ 8004329 h 206"/>
              <a:gd name="T30" fmla="*/ 6165896 w 166"/>
              <a:gd name="T31" fmla="*/ 14469492 h 206"/>
              <a:gd name="T32" fmla="*/ 0 w 166"/>
              <a:gd name="T33" fmla="*/ 18779601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206">
                <a:moveTo>
                  <a:pt x="0" y="61"/>
                </a:moveTo>
                <a:lnTo>
                  <a:pt x="23" y="83"/>
                </a:lnTo>
                <a:lnTo>
                  <a:pt x="37" y="179"/>
                </a:lnTo>
                <a:lnTo>
                  <a:pt x="78" y="173"/>
                </a:lnTo>
                <a:lnTo>
                  <a:pt x="102" y="131"/>
                </a:lnTo>
                <a:lnTo>
                  <a:pt x="132" y="140"/>
                </a:lnTo>
                <a:lnTo>
                  <a:pt x="152" y="206"/>
                </a:lnTo>
                <a:lnTo>
                  <a:pt x="166" y="169"/>
                </a:lnTo>
                <a:lnTo>
                  <a:pt x="148" y="102"/>
                </a:lnTo>
                <a:lnTo>
                  <a:pt x="132" y="127"/>
                </a:lnTo>
                <a:lnTo>
                  <a:pt x="110" y="94"/>
                </a:lnTo>
                <a:lnTo>
                  <a:pt x="150" y="53"/>
                </a:lnTo>
                <a:lnTo>
                  <a:pt x="72" y="47"/>
                </a:lnTo>
                <a:lnTo>
                  <a:pt x="22" y="0"/>
                </a:lnTo>
                <a:lnTo>
                  <a:pt x="6" y="26"/>
                </a:lnTo>
                <a:lnTo>
                  <a:pt x="24" y="47"/>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166"/>
          <p:cNvSpPr>
            <a:spLocks noChangeAspect="1"/>
          </p:cNvSpPr>
          <p:nvPr/>
        </p:nvSpPr>
        <p:spPr bwMode="auto">
          <a:xfrm>
            <a:off x="10190712" y="3496002"/>
            <a:ext cx="53984" cy="34354"/>
          </a:xfrm>
          <a:custGeom>
            <a:avLst/>
            <a:gdLst>
              <a:gd name="T0" fmla="*/ 0 w 105"/>
              <a:gd name="T1" fmla="*/ 11494264 h 59"/>
              <a:gd name="T2" fmla="*/ 3236082 w 105"/>
              <a:gd name="T3" fmla="*/ 18837665 h 59"/>
              <a:gd name="T4" fmla="*/ 26138119 w 105"/>
              <a:gd name="T5" fmla="*/ 15644563 h 59"/>
              <a:gd name="T6" fmla="*/ 24644313 w 105"/>
              <a:gd name="T7" fmla="*/ 5427878 h 59"/>
              <a:gd name="T8" fmla="*/ 8463905 w 105"/>
              <a:gd name="T9" fmla="*/ 0 h 59"/>
              <a:gd name="T10" fmla="*/ 0 w 105"/>
              <a:gd name="T11" fmla="*/ 11494264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59">
                <a:moveTo>
                  <a:pt x="0" y="36"/>
                </a:moveTo>
                <a:lnTo>
                  <a:pt x="13" y="59"/>
                </a:lnTo>
                <a:lnTo>
                  <a:pt x="105" y="49"/>
                </a:lnTo>
                <a:lnTo>
                  <a:pt x="99" y="17"/>
                </a:lnTo>
                <a:lnTo>
                  <a:pt x="34" y="0"/>
                </a:lnTo>
                <a:lnTo>
                  <a:pt x="0" y="3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167"/>
          <p:cNvSpPr>
            <a:spLocks noChangeAspect="1"/>
          </p:cNvSpPr>
          <p:nvPr/>
        </p:nvSpPr>
        <p:spPr bwMode="auto">
          <a:xfrm>
            <a:off x="7344324" y="4261583"/>
            <a:ext cx="215932" cy="269916"/>
          </a:xfrm>
          <a:custGeom>
            <a:avLst/>
            <a:gdLst>
              <a:gd name="T0" fmla="*/ 0 w 415"/>
              <a:gd name="T1" fmla="*/ 14845378 h 471"/>
              <a:gd name="T2" fmla="*/ 7648827 w 415"/>
              <a:gd name="T3" fmla="*/ 30309730 h 471"/>
              <a:gd name="T4" fmla="*/ 2294446 w 415"/>
              <a:gd name="T5" fmla="*/ 63093690 h 471"/>
              <a:gd name="T6" fmla="*/ 7648827 w 415"/>
              <a:gd name="T7" fmla="*/ 67114522 h 471"/>
              <a:gd name="T8" fmla="*/ 5099387 w 415"/>
              <a:gd name="T9" fmla="*/ 71753772 h 471"/>
              <a:gd name="T10" fmla="*/ 509989 w 415"/>
              <a:gd name="T11" fmla="*/ 85361757 h 471"/>
              <a:gd name="T12" fmla="*/ 9688784 w 415"/>
              <a:gd name="T13" fmla="*/ 104846941 h 471"/>
              <a:gd name="T14" fmla="*/ 15297655 w 415"/>
              <a:gd name="T15" fmla="*/ 144434615 h 471"/>
              <a:gd name="T16" fmla="*/ 21417020 w 415"/>
              <a:gd name="T17" fmla="*/ 145672008 h 471"/>
              <a:gd name="T18" fmla="*/ 30850809 w 415"/>
              <a:gd name="T19" fmla="*/ 133300860 h 471"/>
              <a:gd name="T20" fmla="*/ 47423437 w 415"/>
              <a:gd name="T21" fmla="*/ 143506988 h 471"/>
              <a:gd name="T22" fmla="*/ 48188421 w 415"/>
              <a:gd name="T23" fmla="*/ 136084299 h 471"/>
              <a:gd name="T24" fmla="*/ 62466098 w 415"/>
              <a:gd name="T25" fmla="*/ 138867738 h 471"/>
              <a:gd name="T26" fmla="*/ 67820479 w 415"/>
              <a:gd name="T27" fmla="*/ 110104609 h 471"/>
              <a:gd name="T28" fmla="*/ 93826896 w 415"/>
              <a:gd name="T29" fmla="*/ 104846941 h 471"/>
              <a:gd name="T30" fmla="*/ 102495702 w 415"/>
              <a:gd name="T31" fmla="*/ 114743860 h 471"/>
              <a:gd name="T32" fmla="*/ 105810127 w 415"/>
              <a:gd name="T33" fmla="*/ 92166027 h 471"/>
              <a:gd name="T34" fmla="*/ 99945756 w 415"/>
              <a:gd name="T35" fmla="*/ 73299818 h 471"/>
              <a:gd name="T36" fmla="*/ 85158090 w 415"/>
              <a:gd name="T37" fmla="*/ 72372190 h 471"/>
              <a:gd name="T38" fmla="*/ 78783731 w 415"/>
              <a:gd name="T39" fmla="*/ 43609062 h 471"/>
              <a:gd name="T40" fmla="*/ 39519615 w 415"/>
              <a:gd name="T41" fmla="*/ 24742853 h 471"/>
              <a:gd name="T42" fmla="*/ 37224664 w 415"/>
              <a:gd name="T43" fmla="*/ 0 h 471"/>
              <a:gd name="T44" fmla="*/ 10708257 w 415"/>
              <a:gd name="T45" fmla="*/ 15464352 h 471"/>
              <a:gd name="T46" fmla="*/ 0 w 415"/>
              <a:gd name="T47" fmla="*/ 14845378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5" h="471">
                <a:moveTo>
                  <a:pt x="0" y="48"/>
                </a:moveTo>
                <a:lnTo>
                  <a:pt x="30" y="98"/>
                </a:lnTo>
                <a:lnTo>
                  <a:pt x="9" y="204"/>
                </a:lnTo>
                <a:lnTo>
                  <a:pt x="30" y="217"/>
                </a:lnTo>
                <a:lnTo>
                  <a:pt x="20" y="232"/>
                </a:lnTo>
                <a:lnTo>
                  <a:pt x="2" y="276"/>
                </a:lnTo>
                <a:lnTo>
                  <a:pt x="38" y="339"/>
                </a:lnTo>
                <a:lnTo>
                  <a:pt x="60" y="467"/>
                </a:lnTo>
                <a:lnTo>
                  <a:pt x="84" y="471"/>
                </a:lnTo>
                <a:lnTo>
                  <a:pt x="121" y="431"/>
                </a:lnTo>
                <a:lnTo>
                  <a:pt x="186" y="464"/>
                </a:lnTo>
                <a:lnTo>
                  <a:pt x="189" y="440"/>
                </a:lnTo>
                <a:lnTo>
                  <a:pt x="245" y="449"/>
                </a:lnTo>
                <a:lnTo>
                  <a:pt x="266" y="356"/>
                </a:lnTo>
                <a:lnTo>
                  <a:pt x="368" y="339"/>
                </a:lnTo>
                <a:lnTo>
                  <a:pt x="402" y="371"/>
                </a:lnTo>
                <a:lnTo>
                  <a:pt x="415" y="298"/>
                </a:lnTo>
                <a:lnTo>
                  <a:pt x="392" y="237"/>
                </a:lnTo>
                <a:lnTo>
                  <a:pt x="334" y="234"/>
                </a:lnTo>
                <a:lnTo>
                  <a:pt x="309" y="141"/>
                </a:lnTo>
                <a:lnTo>
                  <a:pt x="155" y="80"/>
                </a:lnTo>
                <a:lnTo>
                  <a:pt x="146" y="0"/>
                </a:lnTo>
                <a:lnTo>
                  <a:pt x="42" y="50"/>
                </a:lnTo>
                <a:lnTo>
                  <a:pt x="0" y="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168"/>
          <p:cNvSpPr>
            <a:spLocks noChangeAspect="1"/>
          </p:cNvSpPr>
          <p:nvPr/>
        </p:nvSpPr>
        <p:spPr bwMode="auto">
          <a:xfrm>
            <a:off x="7272346" y="3968765"/>
            <a:ext cx="695239" cy="795026"/>
          </a:xfrm>
          <a:custGeom>
            <a:avLst/>
            <a:gdLst>
              <a:gd name="T0" fmla="*/ 7448974 w 1354"/>
              <a:gd name="T1" fmla="*/ 156002466 h 1384"/>
              <a:gd name="T2" fmla="*/ 28305504 w 1354"/>
              <a:gd name="T3" fmla="*/ 155070393 h 1384"/>
              <a:gd name="T4" fmla="*/ 36002627 w 1354"/>
              <a:gd name="T5" fmla="*/ 173094198 h 1384"/>
              <a:gd name="T6" fmla="*/ 72253903 w 1354"/>
              <a:gd name="T7" fmla="*/ 158177676 h 1384"/>
              <a:gd name="T8" fmla="*/ 112726213 w 1354"/>
              <a:gd name="T9" fmla="*/ 201995168 h 1384"/>
              <a:gd name="T10" fmla="*/ 133334593 w 1354"/>
              <a:gd name="T11" fmla="*/ 231828211 h 1384"/>
              <a:gd name="T12" fmla="*/ 135817584 w 1354"/>
              <a:gd name="T13" fmla="*/ 273470493 h 1384"/>
              <a:gd name="T14" fmla="*/ 155929665 w 1354"/>
              <a:gd name="T15" fmla="*/ 298953116 h 1384"/>
              <a:gd name="T16" fmla="*/ 167102877 w 1354"/>
              <a:gd name="T17" fmla="*/ 316355910 h 1384"/>
              <a:gd name="T18" fmla="*/ 172565159 w 1354"/>
              <a:gd name="T19" fmla="*/ 335933915 h 1384"/>
              <a:gd name="T20" fmla="*/ 140038620 w 1354"/>
              <a:gd name="T21" fmla="*/ 388763309 h 1384"/>
              <a:gd name="T22" fmla="*/ 172565159 w 1354"/>
              <a:gd name="T23" fmla="*/ 408962881 h 1384"/>
              <a:gd name="T24" fmla="*/ 175544948 w 1354"/>
              <a:gd name="T25" fmla="*/ 430094527 h 1384"/>
              <a:gd name="T26" fmla="*/ 219244699 w 1354"/>
              <a:gd name="T27" fmla="*/ 333758147 h 1384"/>
              <a:gd name="T28" fmla="*/ 272876416 w 1354"/>
              <a:gd name="T29" fmla="*/ 304546672 h 1384"/>
              <a:gd name="T30" fmla="*/ 298202628 w 1354"/>
              <a:gd name="T31" fmla="*/ 245191091 h 1384"/>
              <a:gd name="T32" fmla="*/ 333212159 w 1354"/>
              <a:gd name="T33" fmla="*/ 151652047 h 1384"/>
              <a:gd name="T34" fmla="*/ 330977815 w 1354"/>
              <a:gd name="T35" fmla="*/ 111874470 h 1384"/>
              <a:gd name="T36" fmla="*/ 295968285 w 1354"/>
              <a:gd name="T37" fmla="*/ 88567056 h 1384"/>
              <a:gd name="T38" fmla="*/ 249785044 w 1354"/>
              <a:gd name="T39" fmla="*/ 71475325 h 1384"/>
              <a:gd name="T40" fmla="*/ 222969435 w 1354"/>
              <a:gd name="T41" fmla="*/ 62773928 h 1384"/>
              <a:gd name="T42" fmla="*/ 211051276 w 1354"/>
              <a:gd name="T43" fmla="*/ 74893671 h 1384"/>
              <a:gd name="T44" fmla="*/ 200622513 w 1354"/>
              <a:gd name="T45" fmla="*/ 74272103 h 1384"/>
              <a:gd name="T46" fmla="*/ 206830241 w 1354"/>
              <a:gd name="T47" fmla="*/ 38845503 h 1384"/>
              <a:gd name="T48" fmla="*/ 179765983 w 1354"/>
              <a:gd name="T49" fmla="*/ 33251390 h 1384"/>
              <a:gd name="T50" fmla="*/ 149721937 w 1354"/>
              <a:gd name="T51" fmla="*/ 34805589 h 1384"/>
              <a:gd name="T52" fmla="*/ 120671487 w 1354"/>
              <a:gd name="T53" fmla="*/ 28279402 h 1384"/>
              <a:gd name="T54" fmla="*/ 114464257 w 1354"/>
              <a:gd name="T55" fmla="*/ 0 h 1384"/>
              <a:gd name="T56" fmla="*/ 78461132 w 1354"/>
              <a:gd name="T57" fmla="*/ 9322965 h 1384"/>
              <a:gd name="T58" fmla="*/ 90876089 w 1354"/>
              <a:gd name="T59" fmla="*/ 32008253 h 1384"/>
              <a:gd name="T60" fmla="*/ 60087594 w 1354"/>
              <a:gd name="T61" fmla="*/ 41642281 h 1384"/>
              <a:gd name="T62" fmla="*/ 34761381 w 1354"/>
              <a:gd name="T63" fmla="*/ 38223935 h 1384"/>
              <a:gd name="T64" fmla="*/ 32775187 w 1354"/>
              <a:gd name="T65" fmla="*/ 50032616 h 1384"/>
              <a:gd name="T66" fmla="*/ 33768284 w 1354"/>
              <a:gd name="T67" fmla="*/ 100065232 h 1384"/>
              <a:gd name="T68" fmla="*/ 0 w 1354"/>
              <a:gd name="T69" fmla="*/ 136113957 h 13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54" h="1384">
                <a:moveTo>
                  <a:pt x="0" y="438"/>
                </a:moveTo>
                <a:lnTo>
                  <a:pt x="30" y="502"/>
                </a:lnTo>
                <a:lnTo>
                  <a:pt x="77" y="524"/>
                </a:lnTo>
                <a:lnTo>
                  <a:pt x="114" y="499"/>
                </a:lnTo>
                <a:lnTo>
                  <a:pt x="114" y="557"/>
                </a:lnTo>
                <a:lnTo>
                  <a:pt x="145" y="557"/>
                </a:lnTo>
                <a:lnTo>
                  <a:pt x="187" y="559"/>
                </a:lnTo>
                <a:lnTo>
                  <a:pt x="291" y="509"/>
                </a:lnTo>
                <a:lnTo>
                  <a:pt x="300" y="589"/>
                </a:lnTo>
                <a:lnTo>
                  <a:pt x="454" y="650"/>
                </a:lnTo>
                <a:lnTo>
                  <a:pt x="479" y="743"/>
                </a:lnTo>
                <a:lnTo>
                  <a:pt x="537" y="746"/>
                </a:lnTo>
                <a:lnTo>
                  <a:pt x="560" y="807"/>
                </a:lnTo>
                <a:lnTo>
                  <a:pt x="547" y="880"/>
                </a:lnTo>
                <a:lnTo>
                  <a:pt x="556" y="949"/>
                </a:lnTo>
                <a:lnTo>
                  <a:pt x="628" y="962"/>
                </a:lnTo>
                <a:lnTo>
                  <a:pt x="638" y="1009"/>
                </a:lnTo>
                <a:lnTo>
                  <a:pt x="673" y="1018"/>
                </a:lnTo>
                <a:lnTo>
                  <a:pt x="667" y="1080"/>
                </a:lnTo>
                <a:lnTo>
                  <a:pt x="695" y="1081"/>
                </a:lnTo>
                <a:lnTo>
                  <a:pt x="700" y="1134"/>
                </a:lnTo>
                <a:lnTo>
                  <a:pt x="564" y="1251"/>
                </a:lnTo>
                <a:lnTo>
                  <a:pt x="590" y="1244"/>
                </a:lnTo>
                <a:lnTo>
                  <a:pt x="695" y="1316"/>
                </a:lnTo>
                <a:lnTo>
                  <a:pt x="716" y="1347"/>
                </a:lnTo>
                <a:lnTo>
                  <a:pt x="707" y="1384"/>
                </a:lnTo>
                <a:lnTo>
                  <a:pt x="874" y="1178"/>
                </a:lnTo>
                <a:lnTo>
                  <a:pt x="883" y="1074"/>
                </a:lnTo>
                <a:lnTo>
                  <a:pt x="1017" y="980"/>
                </a:lnTo>
                <a:lnTo>
                  <a:pt x="1099" y="980"/>
                </a:lnTo>
                <a:lnTo>
                  <a:pt x="1133" y="947"/>
                </a:lnTo>
                <a:lnTo>
                  <a:pt x="1201" y="789"/>
                </a:lnTo>
                <a:lnTo>
                  <a:pt x="1210" y="635"/>
                </a:lnTo>
                <a:lnTo>
                  <a:pt x="1342" y="488"/>
                </a:lnTo>
                <a:lnTo>
                  <a:pt x="1354" y="423"/>
                </a:lnTo>
                <a:lnTo>
                  <a:pt x="1333" y="360"/>
                </a:lnTo>
                <a:lnTo>
                  <a:pt x="1280" y="351"/>
                </a:lnTo>
                <a:lnTo>
                  <a:pt x="1192" y="285"/>
                </a:lnTo>
                <a:lnTo>
                  <a:pt x="1022" y="271"/>
                </a:lnTo>
                <a:lnTo>
                  <a:pt x="1006" y="230"/>
                </a:lnTo>
                <a:lnTo>
                  <a:pt x="929" y="201"/>
                </a:lnTo>
                <a:lnTo>
                  <a:pt x="898" y="202"/>
                </a:lnTo>
                <a:lnTo>
                  <a:pt x="852" y="262"/>
                </a:lnTo>
                <a:lnTo>
                  <a:pt x="850" y="241"/>
                </a:lnTo>
                <a:lnTo>
                  <a:pt x="777" y="251"/>
                </a:lnTo>
                <a:lnTo>
                  <a:pt x="808" y="239"/>
                </a:lnTo>
                <a:lnTo>
                  <a:pt x="779" y="192"/>
                </a:lnTo>
                <a:lnTo>
                  <a:pt x="833" y="125"/>
                </a:lnTo>
                <a:lnTo>
                  <a:pt x="776" y="39"/>
                </a:lnTo>
                <a:lnTo>
                  <a:pt x="724" y="107"/>
                </a:lnTo>
                <a:lnTo>
                  <a:pt x="675" y="102"/>
                </a:lnTo>
                <a:lnTo>
                  <a:pt x="603" y="112"/>
                </a:lnTo>
                <a:lnTo>
                  <a:pt x="504" y="126"/>
                </a:lnTo>
                <a:lnTo>
                  <a:pt x="486" y="91"/>
                </a:lnTo>
                <a:lnTo>
                  <a:pt x="493" y="25"/>
                </a:lnTo>
                <a:lnTo>
                  <a:pt x="461" y="0"/>
                </a:lnTo>
                <a:lnTo>
                  <a:pt x="376" y="42"/>
                </a:lnTo>
                <a:lnTo>
                  <a:pt x="316" y="30"/>
                </a:lnTo>
                <a:lnTo>
                  <a:pt x="333" y="95"/>
                </a:lnTo>
                <a:lnTo>
                  <a:pt x="366" y="103"/>
                </a:lnTo>
                <a:lnTo>
                  <a:pt x="283" y="151"/>
                </a:lnTo>
                <a:lnTo>
                  <a:pt x="242" y="134"/>
                </a:lnTo>
                <a:lnTo>
                  <a:pt x="223" y="109"/>
                </a:lnTo>
                <a:lnTo>
                  <a:pt x="140" y="123"/>
                </a:lnTo>
                <a:lnTo>
                  <a:pt x="165" y="158"/>
                </a:lnTo>
                <a:lnTo>
                  <a:pt x="132" y="161"/>
                </a:lnTo>
                <a:lnTo>
                  <a:pt x="152" y="222"/>
                </a:lnTo>
                <a:lnTo>
                  <a:pt x="136" y="322"/>
                </a:lnTo>
                <a:lnTo>
                  <a:pt x="48" y="357"/>
                </a:lnTo>
                <a:lnTo>
                  <a:pt x="0" y="4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7" name="Freeform 169"/>
          <p:cNvSpPr>
            <a:spLocks noChangeAspect="1"/>
          </p:cNvSpPr>
          <p:nvPr/>
        </p:nvSpPr>
        <p:spPr bwMode="auto">
          <a:xfrm>
            <a:off x="6994251" y="3700485"/>
            <a:ext cx="16359" cy="52347"/>
          </a:xfrm>
          <a:custGeom>
            <a:avLst/>
            <a:gdLst>
              <a:gd name="T0" fmla="*/ 0 w 28"/>
              <a:gd name="T1" fmla="*/ 6097657 h 92"/>
              <a:gd name="T2" fmla="*/ 3536156 w 28"/>
              <a:gd name="T3" fmla="*/ 28050435 h 92"/>
              <a:gd name="T4" fmla="*/ 9000558 w 28"/>
              <a:gd name="T5" fmla="*/ 0 h 92"/>
              <a:gd name="T6" fmla="*/ 0 w 28"/>
              <a:gd name="T7" fmla="*/ 6097657 h 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92">
                <a:moveTo>
                  <a:pt x="0" y="20"/>
                </a:moveTo>
                <a:lnTo>
                  <a:pt x="11" y="92"/>
                </a:lnTo>
                <a:lnTo>
                  <a:pt x="28" y="0"/>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8" name="Freeform 170"/>
          <p:cNvSpPr>
            <a:spLocks noChangeAspect="1"/>
          </p:cNvSpPr>
          <p:nvPr/>
        </p:nvSpPr>
        <p:spPr bwMode="auto">
          <a:xfrm>
            <a:off x="10252874" y="3499275"/>
            <a:ext cx="160314" cy="371339"/>
          </a:xfrm>
          <a:custGeom>
            <a:avLst/>
            <a:gdLst>
              <a:gd name="T0" fmla="*/ 0 w 313"/>
              <a:gd name="T1" fmla="*/ 82976379 h 644"/>
              <a:gd name="T2" fmla="*/ 3458934 w 313"/>
              <a:gd name="T3" fmla="*/ 71391044 h 644"/>
              <a:gd name="T4" fmla="*/ 25940764 w 313"/>
              <a:gd name="T5" fmla="*/ 18786999 h 644"/>
              <a:gd name="T6" fmla="*/ 41010663 w 313"/>
              <a:gd name="T7" fmla="*/ 11585335 h 644"/>
              <a:gd name="T8" fmla="*/ 44716629 w 313"/>
              <a:gd name="T9" fmla="*/ 0 h 644"/>
              <a:gd name="T10" fmla="*/ 55339966 w 313"/>
              <a:gd name="T11" fmla="*/ 6575506 h 644"/>
              <a:gd name="T12" fmla="*/ 55586997 w 313"/>
              <a:gd name="T13" fmla="*/ 16908523 h 644"/>
              <a:gd name="T14" fmla="*/ 46198816 w 313"/>
              <a:gd name="T15" fmla="*/ 49159333 h 644"/>
              <a:gd name="T16" fmla="*/ 56081060 w 313"/>
              <a:gd name="T17" fmla="*/ 46341339 h 644"/>
              <a:gd name="T18" fmla="*/ 61022181 w 313"/>
              <a:gd name="T19" fmla="*/ 68573050 h 644"/>
              <a:gd name="T20" fmla="*/ 77327734 w 313"/>
              <a:gd name="T21" fmla="*/ 74522397 h 644"/>
              <a:gd name="T22" fmla="*/ 69175206 w 313"/>
              <a:gd name="T23" fmla="*/ 84854855 h 644"/>
              <a:gd name="T24" fmla="*/ 50892907 w 313"/>
              <a:gd name="T25" fmla="*/ 98319225 h 644"/>
              <a:gd name="T26" fmla="*/ 46198816 w 313"/>
              <a:gd name="T27" fmla="*/ 111156877 h 644"/>
              <a:gd name="T28" fmla="*/ 56081060 w 313"/>
              <a:gd name="T29" fmla="*/ 135580423 h 644"/>
              <a:gd name="T30" fmla="*/ 52128063 w 313"/>
              <a:gd name="T31" fmla="*/ 149983752 h 644"/>
              <a:gd name="T32" fmla="*/ 64234084 w 313"/>
              <a:gd name="T33" fmla="*/ 181921762 h 644"/>
              <a:gd name="T34" fmla="*/ 55586997 w 313"/>
              <a:gd name="T35" fmla="*/ 201648279 h 644"/>
              <a:gd name="T36" fmla="*/ 46692879 w 313"/>
              <a:gd name="T37" fmla="*/ 132762430 h 644"/>
              <a:gd name="T38" fmla="*/ 39281445 w 313"/>
              <a:gd name="T39" fmla="*/ 121803254 h 644"/>
              <a:gd name="T40" fmla="*/ 26928889 w 313"/>
              <a:gd name="T41" fmla="*/ 140276893 h 644"/>
              <a:gd name="T42" fmla="*/ 17540708 w 313"/>
              <a:gd name="T43" fmla="*/ 136519382 h 644"/>
              <a:gd name="T44" fmla="*/ 19022896 w 313"/>
              <a:gd name="T45" fmla="*/ 111470236 h 644"/>
              <a:gd name="T46" fmla="*/ 0 w 313"/>
              <a:gd name="T47" fmla="*/ 82976379 h 6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3" h="644">
                <a:moveTo>
                  <a:pt x="0" y="265"/>
                </a:moveTo>
                <a:lnTo>
                  <a:pt x="14" y="228"/>
                </a:lnTo>
                <a:lnTo>
                  <a:pt x="105" y="60"/>
                </a:lnTo>
                <a:lnTo>
                  <a:pt x="166" y="37"/>
                </a:lnTo>
                <a:lnTo>
                  <a:pt x="181" y="0"/>
                </a:lnTo>
                <a:lnTo>
                  <a:pt x="224" y="21"/>
                </a:lnTo>
                <a:lnTo>
                  <a:pt x="225" y="54"/>
                </a:lnTo>
                <a:lnTo>
                  <a:pt x="187" y="157"/>
                </a:lnTo>
                <a:lnTo>
                  <a:pt x="227" y="148"/>
                </a:lnTo>
                <a:lnTo>
                  <a:pt x="247" y="219"/>
                </a:lnTo>
                <a:lnTo>
                  <a:pt x="313" y="238"/>
                </a:lnTo>
                <a:lnTo>
                  <a:pt x="280" y="271"/>
                </a:lnTo>
                <a:lnTo>
                  <a:pt x="206" y="314"/>
                </a:lnTo>
                <a:lnTo>
                  <a:pt x="187" y="355"/>
                </a:lnTo>
                <a:lnTo>
                  <a:pt x="227" y="433"/>
                </a:lnTo>
                <a:lnTo>
                  <a:pt x="211" y="479"/>
                </a:lnTo>
                <a:lnTo>
                  <a:pt x="260" y="581"/>
                </a:lnTo>
                <a:lnTo>
                  <a:pt x="225" y="644"/>
                </a:lnTo>
                <a:lnTo>
                  <a:pt x="189" y="424"/>
                </a:lnTo>
                <a:lnTo>
                  <a:pt x="159" y="389"/>
                </a:lnTo>
                <a:lnTo>
                  <a:pt x="109" y="448"/>
                </a:lnTo>
                <a:lnTo>
                  <a:pt x="71" y="436"/>
                </a:lnTo>
                <a:lnTo>
                  <a:pt x="77" y="356"/>
                </a:lnTo>
                <a:lnTo>
                  <a:pt x="0" y="2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171"/>
          <p:cNvSpPr>
            <a:spLocks noChangeAspect="1"/>
          </p:cNvSpPr>
          <p:nvPr/>
        </p:nvSpPr>
        <p:spPr bwMode="auto">
          <a:xfrm>
            <a:off x="10434456" y="3780641"/>
            <a:ext cx="91607" cy="83429"/>
          </a:xfrm>
          <a:custGeom>
            <a:avLst/>
            <a:gdLst>
              <a:gd name="T0" fmla="*/ 0 w 174"/>
              <a:gd name="T1" fmla="*/ 8857570 h 149"/>
              <a:gd name="T2" fmla="*/ 3393528 w 174"/>
              <a:gd name="T3" fmla="*/ 30706712 h 149"/>
              <a:gd name="T4" fmla="*/ 9397343 w 174"/>
              <a:gd name="T5" fmla="*/ 42221933 h 149"/>
              <a:gd name="T6" fmla="*/ 18272526 w 174"/>
              <a:gd name="T7" fmla="*/ 43993338 h 149"/>
              <a:gd name="T8" fmla="*/ 45420747 w 174"/>
              <a:gd name="T9" fmla="*/ 23325495 h 149"/>
              <a:gd name="T10" fmla="*/ 44376428 w 174"/>
              <a:gd name="T11" fmla="*/ 0 h 149"/>
              <a:gd name="T12" fmla="*/ 23754693 w 174"/>
              <a:gd name="T13" fmla="*/ 3543354 h 149"/>
              <a:gd name="T14" fmla="*/ 6264895 w 174"/>
              <a:gd name="T15" fmla="*/ 2657108 h 149"/>
              <a:gd name="T16" fmla="*/ 0 w 174"/>
              <a:gd name="T17" fmla="*/ 8857570 h 1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4" h="149">
                <a:moveTo>
                  <a:pt x="0" y="30"/>
                </a:moveTo>
                <a:lnTo>
                  <a:pt x="13" y="104"/>
                </a:lnTo>
                <a:lnTo>
                  <a:pt x="36" y="143"/>
                </a:lnTo>
                <a:lnTo>
                  <a:pt x="70" y="149"/>
                </a:lnTo>
                <a:lnTo>
                  <a:pt x="174" y="79"/>
                </a:lnTo>
                <a:lnTo>
                  <a:pt x="170" y="0"/>
                </a:lnTo>
                <a:lnTo>
                  <a:pt x="91" y="12"/>
                </a:lnTo>
                <a:lnTo>
                  <a:pt x="24" y="9"/>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172"/>
          <p:cNvSpPr>
            <a:spLocks noChangeAspect="1"/>
          </p:cNvSpPr>
          <p:nvPr/>
        </p:nvSpPr>
        <p:spPr bwMode="auto">
          <a:xfrm>
            <a:off x="6065086" y="2324730"/>
            <a:ext cx="1532797" cy="868639"/>
          </a:xfrm>
          <a:custGeom>
            <a:avLst/>
            <a:gdLst>
              <a:gd name="T0" fmla="*/ 55949730 w 2963"/>
              <a:gd name="T1" fmla="*/ 56333471 h 1511"/>
              <a:gd name="T2" fmla="*/ 86696504 w 2963"/>
              <a:gd name="T3" fmla="*/ 48863960 h 1511"/>
              <a:gd name="T4" fmla="*/ 132817166 w 2963"/>
              <a:gd name="T5" fmla="*/ 50731198 h 1511"/>
              <a:gd name="T6" fmla="*/ 204644312 w 2963"/>
              <a:gd name="T7" fmla="*/ 57889410 h 1511"/>
              <a:gd name="T8" fmla="*/ 230602810 w 2963"/>
              <a:gd name="T9" fmla="*/ 79364604 h 1511"/>
              <a:gd name="T10" fmla="*/ 294869018 w 2963"/>
              <a:gd name="T11" fmla="*/ 91814347 h 1511"/>
              <a:gd name="T12" fmla="*/ 282015777 w 2963"/>
              <a:gd name="T13" fmla="*/ 69093956 h 1511"/>
              <a:gd name="T14" fmla="*/ 338217521 w 2963"/>
              <a:gd name="T15" fmla="*/ 80921101 h 1511"/>
              <a:gd name="T16" fmla="*/ 383078111 w 2963"/>
              <a:gd name="T17" fmla="*/ 75318828 h 1511"/>
              <a:gd name="T18" fmla="*/ 387866387 w 2963"/>
              <a:gd name="T19" fmla="*/ 74696229 h 1511"/>
              <a:gd name="T20" fmla="*/ 397695454 w 2963"/>
              <a:gd name="T21" fmla="*/ 74073630 h 1511"/>
              <a:gd name="T22" fmla="*/ 414328914 w 2963"/>
              <a:gd name="T23" fmla="*/ 47930062 h 1511"/>
              <a:gd name="T24" fmla="*/ 400719628 w 2963"/>
              <a:gd name="T25" fmla="*/ 0 h 1511"/>
              <a:gd name="T26" fmla="*/ 425166039 w 2963"/>
              <a:gd name="T27" fmla="*/ 34858277 h 1511"/>
              <a:gd name="T28" fmla="*/ 434239064 w 2963"/>
              <a:gd name="T29" fmla="*/ 50731198 h 1511"/>
              <a:gd name="T30" fmla="*/ 465238354 w 2963"/>
              <a:gd name="T31" fmla="*/ 71895093 h 1511"/>
              <a:gd name="T32" fmla="*/ 483887929 w 2963"/>
              <a:gd name="T33" fmla="*/ 64114282 h 1511"/>
              <a:gd name="T34" fmla="*/ 521439596 w 2963"/>
              <a:gd name="T35" fmla="*/ 55399573 h 1511"/>
              <a:gd name="T36" fmla="*/ 521187582 w 2963"/>
              <a:gd name="T37" fmla="*/ 92747687 h 1511"/>
              <a:gd name="T38" fmla="*/ 476579508 w 2963"/>
              <a:gd name="T39" fmla="*/ 102396294 h 1511"/>
              <a:gd name="T40" fmla="*/ 455157271 w 2963"/>
              <a:gd name="T41" fmla="*/ 123871488 h 1511"/>
              <a:gd name="T42" fmla="*/ 440791943 w 2963"/>
              <a:gd name="T43" fmla="*/ 156239928 h 1511"/>
              <a:gd name="T44" fmla="*/ 425166039 w 2963"/>
              <a:gd name="T45" fmla="*/ 168377815 h 1511"/>
              <a:gd name="T46" fmla="*/ 406012435 w 2963"/>
              <a:gd name="T47" fmla="*/ 190786906 h 1511"/>
              <a:gd name="T48" fmla="*/ 422897909 w 2963"/>
              <a:gd name="T49" fmla="*/ 261126060 h 1511"/>
              <a:gd name="T50" fmla="*/ 483887929 w 2963"/>
              <a:gd name="T51" fmla="*/ 292871901 h 1511"/>
              <a:gd name="T52" fmla="*/ 520683553 w 2963"/>
              <a:gd name="T53" fmla="*/ 330531315 h 1511"/>
              <a:gd name="T54" fmla="*/ 536057441 w 2963"/>
              <a:gd name="T55" fmla="*/ 347960733 h 1511"/>
              <a:gd name="T56" fmla="*/ 567056229 w 2963"/>
              <a:gd name="T57" fmla="*/ 270774109 h 1511"/>
              <a:gd name="T58" fmla="*/ 559243278 w 2963"/>
              <a:gd name="T59" fmla="*/ 219420312 h 1511"/>
              <a:gd name="T60" fmla="*/ 556471118 w 2963"/>
              <a:gd name="T61" fmla="*/ 187985770 h 1511"/>
              <a:gd name="T62" fmla="*/ 587470408 w 2963"/>
              <a:gd name="T63" fmla="*/ 172424149 h 1511"/>
              <a:gd name="T64" fmla="*/ 626282148 w 2963"/>
              <a:gd name="T65" fmla="*/ 211639501 h 1511"/>
              <a:gd name="T66" fmla="*/ 614184950 w 2963"/>
              <a:gd name="T67" fmla="*/ 237472328 h 1511"/>
              <a:gd name="T68" fmla="*/ 639639419 w 2963"/>
              <a:gd name="T69" fmla="*/ 235293233 h 1511"/>
              <a:gd name="T70" fmla="*/ 663329786 w 2963"/>
              <a:gd name="T71" fmla="*/ 221288108 h 1511"/>
              <a:gd name="T72" fmla="*/ 671394752 w 2963"/>
              <a:gd name="T73" fmla="*/ 230002259 h 1511"/>
              <a:gd name="T74" fmla="*/ 686768139 w 2963"/>
              <a:gd name="T75" fmla="*/ 238405669 h 1511"/>
              <a:gd name="T76" fmla="*/ 688532241 w 2963"/>
              <a:gd name="T77" fmla="*/ 253656549 h 1511"/>
              <a:gd name="T78" fmla="*/ 691304400 w 2963"/>
              <a:gd name="T79" fmla="*/ 272330606 h 1511"/>
              <a:gd name="T80" fmla="*/ 731628729 w 2963"/>
              <a:gd name="T81" fmla="*/ 296606936 h 1511"/>
              <a:gd name="T82" fmla="*/ 733392831 w 2963"/>
              <a:gd name="T83" fmla="*/ 313724496 h 1511"/>
              <a:gd name="T84" fmla="*/ 746750101 w 2963"/>
              <a:gd name="T85" fmla="*/ 331153914 h 1511"/>
              <a:gd name="T86" fmla="*/ 612420848 w 2963"/>
              <a:gd name="T87" fmla="*/ 406161442 h 1511"/>
              <a:gd name="T88" fmla="*/ 652240646 w 2963"/>
              <a:gd name="T89" fmla="*/ 389354624 h 1511"/>
              <a:gd name="T90" fmla="*/ 697857279 w 2963"/>
              <a:gd name="T91" fmla="*/ 423279003 h 1511"/>
              <a:gd name="T92" fmla="*/ 699369366 w 2963"/>
              <a:gd name="T93" fmla="*/ 427014037 h 1511"/>
              <a:gd name="T94" fmla="*/ 680467275 w 2963"/>
              <a:gd name="T95" fmla="*/ 425769398 h 1511"/>
              <a:gd name="T96" fmla="*/ 641151506 w 2963"/>
              <a:gd name="T97" fmla="*/ 421100465 h 1511"/>
              <a:gd name="T98" fmla="*/ 571088462 w 2963"/>
              <a:gd name="T99" fmla="*/ 436973386 h 1511"/>
              <a:gd name="T100" fmla="*/ 544121906 w 2963"/>
              <a:gd name="T101" fmla="*/ 458759879 h 1511"/>
              <a:gd name="T102" fmla="*/ 512619088 w 2963"/>
              <a:gd name="T103" fmla="*/ 455958742 h 1511"/>
              <a:gd name="T104" fmla="*/ 536561470 w 2963"/>
              <a:gd name="T105" fmla="*/ 432616310 h 1511"/>
              <a:gd name="T106" fmla="*/ 490440808 w 2963"/>
              <a:gd name="T107" fmla="*/ 390599821 h 1511"/>
              <a:gd name="T108" fmla="*/ 471286702 w 2963"/>
              <a:gd name="T109" fmla="*/ 386553487 h 1511"/>
              <a:gd name="T110" fmla="*/ 401223657 w 2963"/>
              <a:gd name="T111" fmla="*/ 370369267 h 1511"/>
              <a:gd name="T112" fmla="*/ 143402277 w 2963"/>
              <a:gd name="T113" fmla="*/ 362899756 h 1511"/>
              <a:gd name="T114" fmla="*/ 113915074 w 2963"/>
              <a:gd name="T115" fmla="*/ 328352778 h 1511"/>
              <a:gd name="T116" fmla="*/ 95769528 w 2963"/>
              <a:gd name="T117" fmla="*/ 274509144 h 1511"/>
              <a:gd name="T118" fmla="*/ 25958498 w 2963"/>
              <a:gd name="T119" fmla="*/ 223777945 h 15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963" h="1511">
                <a:moveTo>
                  <a:pt x="0" y="671"/>
                </a:moveTo>
                <a:lnTo>
                  <a:pt x="0" y="140"/>
                </a:lnTo>
                <a:lnTo>
                  <a:pt x="236" y="211"/>
                </a:lnTo>
                <a:lnTo>
                  <a:pt x="222" y="181"/>
                </a:lnTo>
                <a:lnTo>
                  <a:pt x="247" y="164"/>
                </a:lnTo>
                <a:lnTo>
                  <a:pt x="391" y="107"/>
                </a:lnTo>
                <a:lnTo>
                  <a:pt x="280" y="178"/>
                </a:lnTo>
                <a:lnTo>
                  <a:pt x="344" y="157"/>
                </a:lnTo>
                <a:lnTo>
                  <a:pt x="344" y="172"/>
                </a:lnTo>
                <a:lnTo>
                  <a:pt x="465" y="109"/>
                </a:lnTo>
                <a:lnTo>
                  <a:pt x="449" y="88"/>
                </a:lnTo>
                <a:lnTo>
                  <a:pt x="527" y="163"/>
                </a:lnTo>
                <a:lnTo>
                  <a:pt x="577" y="119"/>
                </a:lnTo>
                <a:lnTo>
                  <a:pt x="572" y="163"/>
                </a:lnTo>
                <a:lnTo>
                  <a:pt x="636" y="131"/>
                </a:lnTo>
                <a:lnTo>
                  <a:pt x="812" y="186"/>
                </a:lnTo>
                <a:lnTo>
                  <a:pt x="892" y="185"/>
                </a:lnTo>
                <a:lnTo>
                  <a:pt x="937" y="216"/>
                </a:lnTo>
                <a:lnTo>
                  <a:pt x="883" y="242"/>
                </a:lnTo>
                <a:lnTo>
                  <a:pt x="915" y="255"/>
                </a:lnTo>
                <a:lnTo>
                  <a:pt x="1073" y="240"/>
                </a:lnTo>
                <a:lnTo>
                  <a:pt x="1143" y="284"/>
                </a:lnTo>
                <a:lnTo>
                  <a:pt x="1152" y="315"/>
                </a:lnTo>
                <a:lnTo>
                  <a:pt x="1170" y="295"/>
                </a:lnTo>
                <a:lnTo>
                  <a:pt x="1143" y="255"/>
                </a:lnTo>
                <a:lnTo>
                  <a:pt x="1217" y="205"/>
                </a:lnTo>
                <a:lnTo>
                  <a:pt x="1145" y="236"/>
                </a:lnTo>
                <a:lnTo>
                  <a:pt x="1119" y="222"/>
                </a:lnTo>
                <a:lnTo>
                  <a:pt x="1208" y="183"/>
                </a:lnTo>
                <a:lnTo>
                  <a:pt x="1257" y="238"/>
                </a:lnTo>
                <a:lnTo>
                  <a:pt x="1309" y="236"/>
                </a:lnTo>
                <a:lnTo>
                  <a:pt x="1342" y="260"/>
                </a:lnTo>
                <a:lnTo>
                  <a:pt x="1480" y="255"/>
                </a:lnTo>
                <a:lnTo>
                  <a:pt x="1476" y="238"/>
                </a:lnTo>
                <a:lnTo>
                  <a:pt x="1514" y="268"/>
                </a:lnTo>
                <a:lnTo>
                  <a:pt x="1520" y="242"/>
                </a:lnTo>
                <a:lnTo>
                  <a:pt x="1491" y="251"/>
                </a:lnTo>
                <a:lnTo>
                  <a:pt x="1468" y="220"/>
                </a:lnTo>
                <a:lnTo>
                  <a:pt x="1519" y="216"/>
                </a:lnTo>
                <a:lnTo>
                  <a:pt x="1539" y="240"/>
                </a:lnTo>
                <a:lnTo>
                  <a:pt x="1559" y="233"/>
                </a:lnTo>
                <a:lnTo>
                  <a:pt x="1551" y="271"/>
                </a:lnTo>
                <a:lnTo>
                  <a:pt x="1587" y="290"/>
                </a:lnTo>
                <a:lnTo>
                  <a:pt x="1578" y="238"/>
                </a:lnTo>
                <a:lnTo>
                  <a:pt x="1647" y="207"/>
                </a:lnTo>
                <a:lnTo>
                  <a:pt x="1629" y="181"/>
                </a:lnTo>
                <a:lnTo>
                  <a:pt x="1609" y="200"/>
                </a:lnTo>
                <a:lnTo>
                  <a:pt x="1644" y="154"/>
                </a:lnTo>
                <a:lnTo>
                  <a:pt x="1543" y="121"/>
                </a:lnTo>
                <a:lnTo>
                  <a:pt x="1553" y="44"/>
                </a:lnTo>
                <a:lnTo>
                  <a:pt x="1578" y="46"/>
                </a:lnTo>
                <a:lnTo>
                  <a:pt x="1590" y="0"/>
                </a:lnTo>
                <a:lnTo>
                  <a:pt x="1666" y="44"/>
                </a:lnTo>
                <a:lnTo>
                  <a:pt x="1667" y="72"/>
                </a:lnTo>
                <a:lnTo>
                  <a:pt x="1718" y="113"/>
                </a:lnTo>
                <a:lnTo>
                  <a:pt x="1687" y="112"/>
                </a:lnTo>
                <a:lnTo>
                  <a:pt x="1700" y="126"/>
                </a:lnTo>
                <a:lnTo>
                  <a:pt x="1680" y="143"/>
                </a:lnTo>
                <a:lnTo>
                  <a:pt x="1742" y="154"/>
                </a:lnTo>
                <a:lnTo>
                  <a:pt x="1723" y="163"/>
                </a:lnTo>
                <a:lnTo>
                  <a:pt x="1759" y="229"/>
                </a:lnTo>
                <a:lnTo>
                  <a:pt x="1790" y="170"/>
                </a:lnTo>
                <a:lnTo>
                  <a:pt x="1834" y="194"/>
                </a:lnTo>
                <a:lnTo>
                  <a:pt x="1846" y="231"/>
                </a:lnTo>
                <a:lnTo>
                  <a:pt x="1825" y="242"/>
                </a:lnTo>
                <a:lnTo>
                  <a:pt x="1865" y="290"/>
                </a:lnTo>
                <a:lnTo>
                  <a:pt x="1890" y="279"/>
                </a:lnTo>
                <a:lnTo>
                  <a:pt x="1920" y="206"/>
                </a:lnTo>
                <a:lnTo>
                  <a:pt x="1956" y="198"/>
                </a:lnTo>
                <a:lnTo>
                  <a:pt x="1929" y="136"/>
                </a:lnTo>
                <a:lnTo>
                  <a:pt x="2028" y="141"/>
                </a:lnTo>
                <a:lnTo>
                  <a:pt x="2069" y="178"/>
                </a:lnTo>
                <a:lnTo>
                  <a:pt x="2053" y="196"/>
                </a:lnTo>
                <a:lnTo>
                  <a:pt x="2072" y="206"/>
                </a:lnTo>
                <a:lnTo>
                  <a:pt x="2029" y="217"/>
                </a:lnTo>
                <a:lnTo>
                  <a:pt x="2068" y="298"/>
                </a:lnTo>
                <a:lnTo>
                  <a:pt x="2003" y="340"/>
                </a:lnTo>
                <a:lnTo>
                  <a:pt x="1980" y="321"/>
                </a:lnTo>
                <a:lnTo>
                  <a:pt x="1991" y="349"/>
                </a:lnTo>
                <a:lnTo>
                  <a:pt x="1891" y="329"/>
                </a:lnTo>
                <a:lnTo>
                  <a:pt x="1910" y="356"/>
                </a:lnTo>
                <a:lnTo>
                  <a:pt x="1870" y="395"/>
                </a:lnTo>
                <a:lnTo>
                  <a:pt x="1768" y="365"/>
                </a:lnTo>
                <a:lnTo>
                  <a:pt x="1806" y="398"/>
                </a:lnTo>
                <a:lnTo>
                  <a:pt x="1879" y="405"/>
                </a:lnTo>
                <a:lnTo>
                  <a:pt x="1828" y="470"/>
                </a:lnTo>
                <a:lnTo>
                  <a:pt x="1775" y="466"/>
                </a:lnTo>
                <a:lnTo>
                  <a:pt x="1749" y="502"/>
                </a:lnTo>
                <a:lnTo>
                  <a:pt x="1653" y="471"/>
                </a:lnTo>
                <a:lnTo>
                  <a:pt x="1742" y="502"/>
                </a:lnTo>
                <a:lnTo>
                  <a:pt x="1751" y="529"/>
                </a:lnTo>
                <a:lnTo>
                  <a:pt x="1687" y="541"/>
                </a:lnTo>
                <a:lnTo>
                  <a:pt x="1700" y="547"/>
                </a:lnTo>
                <a:lnTo>
                  <a:pt x="1682" y="549"/>
                </a:lnTo>
                <a:lnTo>
                  <a:pt x="1682" y="576"/>
                </a:lnTo>
                <a:lnTo>
                  <a:pt x="1611" y="613"/>
                </a:lnTo>
                <a:lnTo>
                  <a:pt x="1596" y="734"/>
                </a:lnTo>
                <a:lnTo>
                  <a:pt x="1623" y="762"/>
                </a:lnTo>
                <a:lnTo>
                  <a:pt x="1661" y="746"/>
                </a:lnTo>
                <a:lnTo>
                  <a:pt x="1678" y="839"/>
                </a:lnTo>
                <a:lnTo>
                  <a:pt x="1733" y="821"/>
                </a:lnTo>
                <a:lnTo>
                  <a:pt x="1798" y="847"/>
                </a:lnTo>
                <a:lnTo>
                  <a:pt x="1930" y="914"/>
                </a:lnTo>
                <a:lnTo>
                  <a:pt x="1920" y="941"/>
                </a:lnTo>
                <a:lnTo>
                  <a:pt x="1935" y="920"/>
                </a:lnTo>
                <a:lnTo>
                  <a:pt x="2035" y="926"/>
                </a:lnTo>
                <a:lnTo>
                  <a:pt x="2035" y="1028"/>
                </a:lnTo>
                <a:lnTo>
                  <a:pt x="2066" y="1062"/>
                </a:lnTo>
                <a:lnTo>
                  <a:pt x="2044" y="1069"/>
                </a:lnTo>
                <a:lnTo>
                  <a:pt x="2094" y="1088"/>
                </a:lnTo>
                <a:lnTo>
                  <a:pt x="2079" y="1119"/>
                </a:lnTo>
                <a:lnTo>
                  <a:pt x="2127" y="1118"/>
                </a:lnTo>
                <a:lnTo>
                  <a:pt x="2192" y="1063"/>
                </a:lnTo>
                <a:lnTo>
                  <a:pt x="2164" y="1051"/>
                </a:lnTo>
                <a:lnTo>
                  <a:pt x="2127" y="954"/>
                </a:lnTo>
                <a:lnTo>
                  <a:pt x="2250" y="870"/>
                </a:lnTo>
                <a:lnTo>
                  <a:pt x="2232" y="870"/>
                </a:lnTo>
                <a:lnTo>
                  <a:pt x="2205" y="771"/>
                </a:lnTo>
                <a:lnTo>
                  <a:pt x="2161" y="746"/>
                </a:lnTo>
                <a:lnTo>
                  <a:pt x="2219" y="705"/>
                </a:lnTo>
                <a:lnTo>
                  <a:pt x="2198" y="683"/>
                </a:lnTo>
                <a:lnTo>
                  <a:pt x="2208" y="647"/>
                </a:lnTo>
                <a:lnTo>
                  <a:pt x="2182" y="641"/>
                </a:lnTo>
                <a:lnTo>
                  <a:pt x="2208" y="604"/>
                </a:lnTo>
                <a:lnTo>
                  <a:pt x="2179" y="581"/>
                </a:lnTo>
                <a:lnTo>
                  <a:pt x="2195" y="551"/>
                </a:lnTo>
                <a:lnTo>
                  <a:pt x="2289" y="571"/>
                </a:lnTo>
                <a:lnTo>
                  <a:pt x="2331" y="554"/>
                </a:lnTo>
                <a:lnTo>
                  <a:pt x="2411" y="604"/>
                </a:lnTo>
                <a:lnTo>
                  <a:pt x="2411" y="626"/>
                </a:lnTo>
                <a:lnTo>
                  <a:pt x="2479" y="630"/>
                </a:lnTo>
                <a:lnTo>
                  <a:pt x="2485" y="680"/>
                </a:lnTo>
                <a:lnTo>
                  <a:pt x="2424" y="682"/>
                </a:lnTo>
                <a:lnTo>
                  <a:pt x="2477" y="690"/>
                </a:lnTo>
                <a:lnTo>
                  <a:pt x="2494" y="721"/>
                </a:lnTo>
                <a:lnTo>
                  <a:pt x="2437" y="763"/>
                </a:lnTo>
                <a:lnTo>
                  <a:pt x="2519" y="741"/>
                </a:lnTo>
                <a:lnTo>
                  <a:pt x="2523" y="779"/>
                </a:lnTo>
                <a:lnTo>
                  <a:pt x="2488" y="795"/>
                </a:lnTo>
                <a:lnTo>
                  <a:pt x="2538" y="756"/>
                </a:lnTo>
                <a:lnTo>
                  <a:pt x="2544" y="781"/>
                </a:lnTo>
                <a:lnTo>
                  <a:pt x="2590" y="743"/>
                </a:lnTo>
                <a:lnTo>
                  <a:pt x="2599" y="763"/>
                </a:lnTo>
                <a:lnTo>
                  <a:pt x="2632" y="711"/>
                </a:lnTo>
                <a:lnTo>
                  <a:pt x="2621" y="700"/>
                </a:lnTo>
                <a:lnTo>
                  <a:pt x="2658" y="671"/>
                </a:lnTo>
                <a:lnTo>
                  <a:pt x="2699" y="726"/>
                </a:lnTo>
                <a:lnTo>
                  <a:pt x="2664" y="739"/>
                </a:lnTo>
                <a:lnTo>
                  <a:pt x="2702" y="732"/>
                </a:lnTo>
                <a:lnTo>
                  <a:pt x="2716" y="755"/>
                </a:lnTo>
                <a:lnTo>
                  <a:pt x="2691" y="762"/>
                </a:lnTo>
                <a:lnTo>
                  <a:pt x="2725" y="766"/>
                </a:lnTo>
                <a:lnTo>
                  <a:pt x="2702" y="783"/>
                </a:lnTo>
                <a:lnTo>
                  <a:pt x="2726" y="779"/>
                </a:lnTo>
                <a:lnTo>
                  <a:pt x="2744" y="804"/>
                </a:lnTo>
                <a:lnTo>
                  <a:pt x="2732" y="815"/>
                </a:lnTo>
                <a:lnTo>
                  <a:pt x="2766" y="834"/>
                </a:lnTo>
                <a:lnTo>
                  <a:pt x="2713" y="855"/>
                </a:lnTo>
                <a:lnTo>
                  <a:pt x="2752" y="855"/>
                </a:lnTo>
                <a:lnTo>
                  <a:pt x="2743" y="875"/>
                </a:lnTo>
                <a:lnTo>
                  <a:pt x="2802" y="893"/>
                </a:lnTo>
                <a:lnTo>
                  <a:pt x="2824" y="940"/>
                </a:lnTo>
                <a:lnTo>
                  <a:pt x="2845" y="922"/>
                </a:lnTo>
                <a:lnTo>
                  <a:pt x="2903" y="953"/>
                </a:lnTo>
                <a:lnTo>
                  <a:pt x="2776" y="993"/>
                </a:lnTo>
                <a:lnTo>
                  <a:pt x="2802" y="1014"/>
                </a:lnTo>
                <a:lnTo>
                  <a:pt x="2910" y="970"/>
                </a:lnTo>
                <a:lnTo>
                  <a:pt x="2910" y="1008"/>
                </a:lnTo>
                <a:lnTo>
                  <a:pt x="2959" y="1001"/>
                </a:lnTo>
                <a:lnTo>
                  <a:pt x="2963" y="1019"/>
                </a:lnTo>
                <a:lnTo>
                  <a:pt x="2941" y="1019"/>
                </a:lnTo>
                <a:lnTo>
                  <a:pt x="2963" y="1064"/>
                </a:lnTo>
                <a:lnTo>
                  <a:pt x="2814" y="1154"/>
                </a:lnTo>
                <a:lnTo>
                  <a:pt x="2596" y="1154"/>
                </a:lnTo>
                <a:lnTo>
                  <a:pt x="2505" y="1215"/>
                </a:lnTo>
                <a:lnTo>
                  <a:pt x="2430" y="1305"/>
                </a:lnTo>
                <a:lnTo>
                  <a:pt x="2505" y="1237"/>
                </a:lnTo>
                <a:lnTo>
                  <a:pt x="2622" y="1196"/>
                </a:lnTo>
                <a:lnTo>
                  <a:pt x="2664" y="1228"/>
                </a:lnTo>
                <a:lnTo>
                  <a:pt x="2588" y="1251"/>
                </a:lnTo>
                <a:lnTo>
                  <a:pt x="2648" y="1265"/>
                </a:lnTo>
                <a:lnTo>
                  <a:pt x="2632" y="1292"/>
                </a:lnTo>
                <a:lnTo>
                  <a:pt x="2678" y="1342"/>
                </a:lnTo>
                <a:lnTo>
                  <a:pt x="2769" y="1360"/>
                </a:lnTo>
                <a:lnTo>
                  <a:pt x="2793" y="1298"/>
                </a:lnTo>
                <a:lnTo>
                  <a:pt x="2793" y="1336"/>
                </a:lnTo>
                <a:lnTo>
                  <a:pt x="2818" y="1332"/>
                </a:lnTo>
                <a:lnTo>
                  <a:pt x="2775" y="1372"/>
                </a:lnTo>
                <a:lnTo>
                  <a:pt x="2667" y="1399"/>
                </a:lnTo>
                <a:lnTo>
                  <a:pt x="2630" y="1446"/>
                </a:lnTo>
                <a:lnTo>
                  <a:pt x="2599" y="1404"/>
                </a:lnTo>
                <a:lnTo>
                  <a:pt x="2700" y="1368"/>
                </a:lnTo>
                <a:lnTo>
                  <a:pt x="2648" y="1369"/>
                </a:lnTo>
                <a:lnTo>
                  <a:pt x="2658" y="1342"/>
                </a:lnTo>
                <a:lnTo>
                  <a:pt x="2570" y="1374"/>
                </a:lnTo>
                <a:lnTo>
                  <a:pt x="2544" y="1353"/>
                </a:lnTo>
                <a:lnTo>
                  <a:pt x="2544" y="1298"/>
                </a:lnTo>
                <a:lnTo>
                  <a:pt x="2486" y="1280"/>
                </a:lnTo>
                <a:lnTo>
                  <a:pt x="2444" y="1370"/>
                </a:lnTo>
                <a:lnTo>
                  <a:pt x="2266" y="1404"/>
                </a:lnTo>
                <a:lnTo>
                  <a:pt x="2145" y="1440"/>
                </a:lnTo>
                <a:lnTo>
                  <a:pt x="2124" y="1457"/>
                </a:lnTo>
                <a:lnTo>
                  <a:pt x="2153" y="1461"/>
                </a:lnTo>
                <a:lnTo>
                  <a:pt x="2159" y="1474"/>
                </a:lnTo>
                <a:lnTo>
                  <a:pt x="2011" y="1511"/>
                </a:lnTo>
                <a:lnTo>
                  <a:pt x="2019" y="1494"/>
                </a:lnTo>
                <a:lnTo>
                  <a:pt x="2029" y="1483"/>
                </a:lnTo>
                <a:lnTo>
                  <a:pt x="2034" y="1465"/>
                </a:lnTo>
                <a:lnTo>
                  <a:pt x="2056" y="1452"/>
                </a:lnTo>
                <a:lnTo>
                  <a:pt x="2061" y="1372"/>
                </a:lnTo>
                <a:lnTo>
                  <a:pt x="2086" y="1399"/>
                </a:lnTo>
                <a:lnTo>
                  <a:pt x="2129" y="1390"/>
                </a:lnTo>
                <a:lnTo>
                  <a:pt x="2091" y="1342"/>
                </a:lnTo>
                <a:lnTo>
                  <a:pt x="1964" y="1319"/>
                </a:lnTo>
                <a:lnTo>
                  <a:pt x="1959" y="1319"/>
                </a:lnTo>
                <a:lnTo>
                  <a:pt x="1946" y="1255"/>
                </a:lnTo>
                <a:lnTo>
                  <a:pt x="1920" y="1259"/>
                </a:lnTo>
                <a:lnTo>
                  <a:pt x="1898" y="1222"/>
                </a:lnTo>
                <a:lnTo>
                  <a:pt x="1870" y="1220"/>
                </a:lnTo>
                <a:lnTo>
                  <a:pt x="1870" y="1242"/>
                </a:lnTo>
                <a:lnTo>
                  <a:pt x="1837" y="1209"/>
                </a:lnTo>
                <a:lnTo>
                  <a:pt x="1777" y="1255"/>
                </a:lnTo>
                <a:lnTo>
                  <a:pt x="1613" y="1222"/>
                </a:lnTo>
                <a:lnTo>
                  <a:pt x="1592" y="1190"/>
                </a:lnTo>
                <a:lnTo>
                  <a:pt x="1590" y="1211"/>
                </a:lnTo>
                <a:lnTo>
                  <a:pt x="635" y="1211"/>
                </a:lnTo>
                <a:lnTo>
                  <a:pt x="620" y="1177"/>
                </a:lnTo>
                <a:lnTo>
                  <a:pt x="569" y="1166"/>
                </a:lnTo>
                <a:lnTo>
                  <a:pt x="571" y="1144"/>
                </a:lnTo>
                <a:lnTo>
                  <a:pt x="465" y="1113"/>
                </a:lnTo>
                <a:lnTo>
                  <a:pt x="477" y="1097"/>
                </a:lnTo>
                <a:lnTo>
                  <a:pt x="452" y="1055"/>
                </a:lnTo>
                <a:lnTo>
                  <a:pt x="426" y="1051"/>
                </a:lnTo>
                <a:lnTo>
                  <a:pt x="367" y="960"/>
                </a:lnTo>
                <a:lnTo>
                  <a:pt x="377" y="932"/>
                </a:lnTo>
                <a:lnTo>
                  <a:pt x="380" y="882"/>
                </a:lnTo>
                <a:lnTo>
                  <a:pt x="314" y="855"/>
                </a:lnTo>
                <a:lnTo>
                  <a:pt x="191" y="695"/>
                </a:lnTo>
                <a:lnTo>
                  <a:pt x="121" y="740"/>
                </a:lnTo>
                <a:lnTo>
                  <a:pt x="103" y="719"/>
                </a:lnTo>
                <a:lnTo>
                  <a:pt x="98" y="715"/>
                </a:lnTo>
                <a:lnTo>
                  <a:pt x="63" y="671"/>
                </a:lnTo>
                <a:lnTo>
                  <a:pt x="0" y="67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173"/>
          <p:cNvSpPr>
            <a:spLocks noChangeAspect="1"/>
          </p:cNvSpPr>
          <p:nvPr/>
        </p:nvSpPr>
        <p:spPr bwMode="auto">
          <a:xfrm>
            <a:off x="6292470" y="2972529"/>
            <a:ext cx="91607" cy="53984"/>
          </a:xfrm>
          <a:custGeom>
            <a:avLst/>
            <a:gdLst>
              <a:gd name="T0" fmla="*/ 0 w 174"/>
              <a:gd name="T1" fmla="*/ 0 h 101"/>
              <a:gd name="T2" fmla="*/ 24798502 w 174"/>
              <a:gd name="T3" fmla="*/ 5380922 h 101"/>
              <a:gd name="T4" fmla="*/ 45420747 w 174"/>
              <a:gd name="T5" fmla="*/ 27173293 h 101"/>
              <a:gd name="T6" fmla="*/ 33413116 w 174"/>
              <a:gd name="T7" fmla="*/ 22868659 h 101"/>
              <a:gd name="T8" fmla="*/ 0 w 174"/>
              <a:gd name="T9" fmla="*/ 0 h 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 h="101">
                <a:moveTo>
                  <a:pt x="0" y="0"/>
                </a:moveTo>
                <a:lnTo>
                  <a:pt x="95" y="20"/>
                </a:lnTo>
                <a:lnTo>
                  <a:pt x="174" y="101"/>
                </a:lnTo>
                <a:lnTo>
                  <a:pt x="128" y="85"/>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174"/>
          <p:cNvSpPr>
            <a:spLocks noChangeAspect="1"/>
          </p:cNvSpPr>
          <p:nvPr/>
        </p:nvSpPr>
        <p:spPr bwMode="auto">
          <a:xfrm>
            <a:off x="6336637" y="2223307"/>
            <a:ext cx="189759" cy="132505"/>
          </a:xfrm>
          <a:custGeom>
            <a:avLst/>
            <a:gdLst>
              <a:gd name="T0" fmla="*/ 0 w 362"/>
              <a:gd name="T1" fmla="*/ 55524298 h 225"/>
              <a:gd name="T2" fmla="*/ 3881902 w 362"/>
              <a:gd name="T3" fmla="*/ 46052792 h 225"/>
              <a:gd name="T4" fmla="*/ 17338079 w 362"/>
              <a:gd name="T5" fmla="*/ 15351121 h 225"/>
              <a:gd name="T6" fmla="*/ 10868411 w 362"/>
              <a:gd name="T7" fmla="*/ 2939807 h 225"/>
              <a:gd name="T8" fmla="*/ 40110617 w 362"/>
              <a:gd name="T9" fmla="*/ 0 h 225"/>
              <a:gd name="T10" fmla="*/ 60036461 w 362"/>
              <a:gd name="T11" fmla="*/ 12084986 h 225"/>
              <a:gd name="T12" fmla="*/ 73234217 w 362"/>
              <a:gd name="T13" fmla="*/ 4899489 h 225"/>
              <a:gd name="T14" fmla="*/ 93677410 w 362"/>
              <a:gd name="T15" fmla="*/ 22536619 h 225"/>
              <a:gd name="T16" fmla="*/ 50461678 w 362"/>
              <a:gd name="T17" fmla="*/ 49318927 h 225"/>
              <a:gd name="T18" fmla="*/ 46838705 w 362"/>
              <a:gd name="T19" fmla="*/ 65649603 h 225"/>
              <a:gd name="T20" fmla="*/ 25618724 w 362"/>
              <a:gd name="T21" fmla="*/ 73488328 h 225"/>
              <a:gd name="T22" fmla="*/ 16044450 w 362"/>
              <a:gd name="T23" fmla="*/ 60423787 h 225"/>
              <a:gd name="T24" fmla="*/ 0 w 362"/>
              <a:gd name="T25" fmla="*/ 55524298 h 2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2" h="225">
                <a:moveTo>
                  <a:pt x="0" y="170"/>
                </a:moveTo>
                <a:lnTo>
                  <a:pt x="15" y="141"/>
                </a:lnTo>
                <a:lnTo>
                  <a:pt x="67" y="47"/>
                </a:lnTo>
                <a:lnTo>
                  <a:pt x="42" y="9"/>
                </a:lnTo>
                <a:lnTo>
                  <a:pt x="155" y="0"/>
                </a:lnTo>
                <a:lnTo>
                  <a:pt x="232" y="37"/>
                </a:lnTo>
                <a:lnTo>
                  <a:pt x="283" y="15"/>
                </a:lnTo>
                <a:lnTo>
                  <a:pt x="362" y="69"/>
                </a:lnTo>
                <a:lnTo>
                  <a:pt x="195" y="151"/>
                </a:lnTo>
                <a:lnTo>
                  <a:pt x="181" y="201"/>
                </a:lnTo>
                <a:lnTo>
                  <a:pt x="99" y="225"/>
                </a:lnTo>
                <a:lnTo>
                  <a:pt x="62" y="185"/>
                </a:lnTo>
                <a:lnTo>
                  <a:pt x="0" y="17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3" name="Freeform 175"/>
          <p:cNvSpPr>
            <a:spLocks noChangeAspect="1"/>
          </p:cNvSpPr>
          <p:nvPr/>
        </p:nvSpPr>
        <p:spPr bwMode="auto">
          <a:xfrm>
            <a:off x="6390621" y="2105525"/>
            <a:ext cx="130868" cy="71977"/>
          </a:xfrm>
          <a:custGeom>
            <a:avLst/>
            <a:gdLst>
              <a:gd name="T0" fmla="*/ 0 w 254"/>
              <a:gd name="T1" fmla="*/ 29040000 h 127"/>
              <a:gd name="T2" fmla="*/ 14500000 w 254"/>
              <a:gd name="T3" fmla="*/ 34787500 h 127"/>
              <a:gd name="T4" fmla="*/ 18250000 w 254"/>
              <a:gd name="T5" fmla="*/ 28737500 h 127"/>
              <a:gd name="T6" fmla="*/ 21250000 w 254"/>
              <a:gd name="T7" fmla="*/ 38417500 h 127"/>
              <a:gd name="T8" fmla="*/ 28000000 w 254"/>
              <a:gd name="T9" fmla="*/ 34182500 h 127"/>
              <a:gd name="T10" fmla="*/ 27000000 w 254"/>
              <a:gd name="T11" fmla="*/ 25410000 h 127"/>
              <a:gd name="T12" fmla="*/ 33750000 w 254"/>
              <a:gd name="T13" fmla="*/ 30552500 h 127"/>
              <a:gd name="T14" fmla="*/ 37750000 w 254"/>
              <a:gd name="T15" fmla="*/ 16637500 h 127"/>
              <a:gd name="T16" fmla="*/ 43500000 w 254"/>
              <a:gd name="T17" fmla="*/ 15730000 h 127"/>
              <a:gd name="T18" fmla="*/ 45750000 w 254"/>
              <a:gd name="T19" fmla="*/ 28435000 h 127"/>
              <a:gd name="T20" fmla="*/ 59250000 w 254"/>
              <a:gd name="T21" fmla="*/ 18755000 h 127"/>
              <a:gd name="T22" fmla="*/ 55000000 w 254"/>
              <a:gd name="T23" fmla="*/ 7865000 h 127"/>
              <a:gd name="T24" fmla="*/ 63500000 w 254"/>
              <a:gd name="T25" fmla="*/ 5445000 h 127"/>
              <a:gd name="T26" fmla="*/ 54500000 w 254"/>
              <a:gd name="T27" fmla="*/ 0 h 127"/>
              <a:gd name="T28" fmla="*/ 31500000 w 254"/>
              <a:gd name="T29" fmla="*/ 5445000 h 127"/>
              <a:gd name="T30" fmla="*/ 0 w 254"/>
              <a:gd name="T31" fmla="*/ 29040000 h 1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4" h="127">
                <a:moveTo>
                  <a:pt x="0" y="96"/>
                </a:moveTo>
                <a:lnTo>
                  <a:pt x="58" y="115"/>
                </a:lnTo>
                <a:lnTo>
                  <a:pt x="73" y="95"/>
                </a:lnTo>
                <a:lnTo>
                  <a:pt x="85" y="127"/>
                </a:lnTo>
                <a:lnTo>
                  <a:pt x="112" y="113"/>
                </a:lnTo>
                <a:lnTo>
                  <a:pt x="108" y="84"/>
                </a:lnTo>
                <a:lnTo>
                  <a:pt x="135" y="101"/>
                </a:lnTo>
                <a:lnTo>
                  <a:pt x="151" y="55"/>
                </a:lnTo>
                <a:lnTo>
                  <a:pt x="174" y="52"/>
                </a:lnTo>
                <a:lnTo>
                  <a:pt x="183" y="94"/>
                </a:lnTo>
                <a:lnTo>
                  <a:pt x="237" y="62"/>
                </a:lnTo>
                <a:lnTo>
                  <a:pt x="220" y="26"/>
                </a:lnTo>
                <a:lnTo>
                  <a:pt x="254" y="18"/>
                </a:lnTo>
                <a:lnTo>
                  <a:pt x="218" y="0"/>
                </a:lnTo>
                <a:lnTo>
                  <a:pt x="126" y="18"/>
                </a:lnTo>
                <a:lnTo>
                  <a:pt x="0" y="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4" name="Freeform 176"/>
          <p:cNvSpPr>
            <a:spLocks noChangeAspect="1"/>
          </p:cNvSpPr>
          <p:nvPr/>
        </p:nvSpPr>
        <p:spPr bwMode="auto">
          <a:xfrm>
            <a:off x="6459326" y="2272383"/>
            <a:ext cx="323900" cy="175037"/>
          </a:xfrm>
          <a:custGeom>
            <a:avLst/>
            <a:gdLst>
              <a:gd name="T0" fmla="*/ 0 w 627"/>
              <a:gd name="T1" fmla="*/ 30308096 h 307"/>
              <a:gd name="T2" fmla="*/ 8042108 w 627"/>
              <a:gd name="T3" fmla="*/ 22654302 h 307"/>
              <a:gd name="T4" fmla="*/ 4021054 w 627"/>
              <a:gd name="T5" fmla="*/ 18674417 h 307"/>
              <a:gd name="T6" fmla="*/ 22870026 w 627"/>
              <a:gd name="T7" fmla="*/ 5204337 h 307"/>
              <a:gd name="T8" fmla="*/ 38200263 w 627"/>
              <a:gd name="T9" fmla="*/ 0 h 307"/>
              <a:gd name="T10" fmla="*/ 43226455 w 627"/>
              <a:gd name="T11" fmla="*/ 9490196 h 307"/>
              <a:gd name="T12" fmla="*/ 37949104 w 627"/>
              <a:gd name="T13" fmla="*/ 15307035 h 307"/>
              <a:gd name="T14" fmla="*/ 51771383 w 627"/>
              <a:gd name="T15" fmla="*/ 7347266 h 307"/>
              <a:gd name="T16" fmla="*/ 67101620 w 627"/>
              <a:gd name="T17" fmla="*/ 13776055 h 307"/>
              <a:gd name="T18" fmla="*/ 61572608 w 627"/>
              <a:gd name="T19" fmla="*/ 20817347 h 307"/>
              <a:gd name="T20" fmla="*/ 79416442 w 627"/>
              <a:gd name="T21" fmla="*/ 15919538 h 307"/>
              <a:gd name="T22" fmla="*/ 74389749 w 627"/>
              <a:gd name="T23" fmla="*/ 8265744 h 307"/>
              <a:gd name="T24" fmla="*/ 81426718 w 627"/>
              <a:gd name="T25" fmla="*/ 9184221 h 307"/>
              <a:gd name="T26" fmla="*/ 95751817 w 627"/>
              <a:gd name="T27" fmla="*/ 34287981 h 307"/>
              <a:gd name="T28" fmla="*/ 100526850 w 627"/>
              <a:gd name="T29" fmla="*/ 28471141 h 307"/>
              <a:gd name="T30" fmla="*/ 94746679 w 627"/>
              <a:gd name="T31" fmla="*/ 612503 h 307"/>
              <a:gd name="T32" fmla="*/ 106307522 w 627"/>
              <a:gd name="T33" fmla="*/ 1530427 h 307"/>
              <a:gd name="T34" fmla="*/ 119124663 w 627"/>
              <a:gd name="T35" fmla="*/ 10714648 h 307"/>
              <a:gd name="T36" fmla="*/ 126161633 w 627"/>
              <a:gd name="T37" fmla="*/ 45615132 h 307"/>
              <a:gd name="T38" fmla="*/ 157576086 w 627"/>
              <a:gd name="T39" fmla="*/ 62146619 h 307"/>
              <a:gd name="T40" fmla="*/ 157073266 w 627"/>
              <a:gd name="T41" fmla="*/ 71024866 h 307"/>
              <a:gd name="T42" fmla="*/ 148528839 w 627"/>
              <a:gd name="T43" fmla="*/ 67350956 h 307"/>
              <a:gd name="T44" fmla="*/ 138978774 w 627"/>
              <a:gd name="T45" fmla="*/ 73167796 h 307"/>
              <a:gd name="T46" fmla="*/ 152298233 w 627"/>
              <a:gd name="T47" fmla="*/ 80821037 h 307"/>
              <a:gd name="T48" fmla="*/ 140235071 w 627"/>
              <a:gd name="T49" fmla="*/ 88474831 h 307"/>
              <a:gd name="T50" fmla="*/ 119878642 w 627"/>
              <a:gd name="T51" fmla="*/ 84800921 h 307"/>
              <a:gd name="T52" fmla="*/ 108317799 w 627"/>
              <a:gd name="T53" fmla="*/ 75004197 h 307"/>
              <a:gd name="T54" fmla="*/ 82432358 w 627"/>
              <a:gd name="T55" fmla="*/ 90923735 h 307"/>
              <a:gd name="T56" fmla="*/ 49761107 w 627"/>
              <a:gd name="T57" fmla="*/ 93985143 h 307"/>
              <a:gd name="T58" fmla="*/ 43478116 w 627"/>
              <a:gd name="T59" fmla="*/ 79290610 h 307"/>
              <a:gd name="T60" fmla="*/ 25634282 w 627"/>
              <a:gd name="T61" fmla="*/ 78065604 h 307"/>
              <a:gd name="T62" fmla="*/ 14325099 w 627"/>
              <a:gd name="T63" fmla="*/ 65514001 h 307"/>
              <a:gd name="T64" fmla="*/ 59813491 w 627"/>
              <a:gd name="T65" fmla="*/ 57554232 h 307"/>
              <a:gd name="T66" fmla="*/ 12314321 w 627"/>
              <a:gd name="T67" fmla="*/ 53880876 h 307"/>
              <a:gd name="T68" fmla="*/ 6282991 w 627"/>
              <a:gd name="T69" fmla="*/ 45921106 h 307"/>
              <a:gd name="T70" fmla="*/ 30409314 w 627"/>
              <a:gd name="T71" fmla="*/ 37042860 h 307"/>
              <a:gd name="T72" fmla="*/ 8042108 w 627"/>
              <a:gd name="T73" fmla="*/ 38573840 h 307"/>
              <a:gd name="T74" fmla="*/ 9801225 w 627"/>
              <a:gd name="T75" fmla="*/ 34287981 h 307"/>
              <a:gd name="T76" fmla="*/ 0 w 627"/>
              <a:gd name="T77" fmla="*/ 30308096 h 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27" h="307">
                <a:moveTo>
                  <a:pt x="0" y="99"/>
                </a:moveTo>
                <a:lnTo>
                  <a:pt x="32" y="74"/>
                </a:lnTo>
                <a:lnTo>
                  <a:pt x="16" y="61"/>
                </a:lnTo>
                <a:lnTo>
                  <a:pt x="91" y="17"/>
                </a:lnTo>
                <a:lnTo>
                  <a:pt x="152" y="0"/>
                </a:lnTo>
                <a:lnTo>
                  <a:pt x="172" y="31"/>
                </a:lnTo>
                <a:lnTo>
                  <a:pt x="151" y="50"/>
                </a:lnTo>
                <a:lnTo>
                  <a:pt x="206" y="24"/>
                </a:lnTo>
                <a:lnTo>
                  <a:pt x="267" y="45"/>
                </a:lnTo>
                <a:lnTo>
                  <a:pt x="245" y="68"/>
                </a:lnTo>
                <a:lnTo>
                  <a:pt x="316" y="52"/>
                </a:lnTo>
                <a:lnTo>
                  <a:pt x="296" y="27"/>
                </a:lnTo>
                <a:lnTo>
                  <a:pt x="324" y="30"/>
                </a:lnTo>
                <a:lnTo>
                  <a:pt x="381" y="112"/>
                </a:lnTo>
                <a:lnTo>
                  <a:pt x="400" y="93"/>
                </a:lnTo>
                <a:lnTo>
                  <a:pt x="377" y="2"/>
                </a:lnTo>
                <a:lnTo>
                  <a:pt x="423" y="5"/>
                </a:lnTo>
                <a:lnTo>
                  <a:pt x="474" y="35"/>
                </a:lnTo>
                <a:lnTo>
                  <a:pt x="502" y="149"/>
                </a:lnTo>
                <a:lnTo>
                  <a:pt x="627" y="203"/>
                </a:lnTo>
                <a:lnTo>
                  <a:pt x="625" y="232"/>
                </a:lnTo>
                <a:lnTo>
                  <a:pt x="591" y="220"/>
                </a:lnTo>
                <a:lnTo>
                  <a:pt x="553" y="239"/>
                </a:lnTo>
                <a:lnTo>
                  <a:pt x="606" y="264"/>
                </a:lnTo>
                <a:lnTo>
                  <a:pt x="558" y="289"/>
                </a:lnTo>
                <a:lnTo>
                  <a:pt x="477" y="277"/>
                </a:lnTo>
                <a:lnTo>
                  <a:pt x="431" y="245"/>
                </a:lnTo>
                <a:lnTo>
                  <a:pt x="328" y="297"/>
                </a:lnTo>
                <a:lnTo>
                  <a:pt x="198" y="307"/>
                </a:lnTo>
                <a:lnTo>
                  <a:pt x="173" y="259"/>
                </a:lnTo>
                <a:lnTo>
                  <a:pt x="102" y="255"/>
                </a:lnTo>
                <a:lnTo>
                  <a:pt x="57" y="214"/>
                </a:lnTo>
                <a:lnTo>
                  <a:pt x="238" y="188"/>
                </a:lnTo>
                <a:lnTo>
                  <a:pt x="49" y="176"/>
                </a:lnTo>
                <a:lnTo>
                  <a:pt x="25" y="150"/>
                </a:lnTo>
                <a:lnTo>
                  <a:pt x="121" y="121"/>
                </a:lnTo>
                <a:lnTo>
                  <a:pt x="32" y="126"/>
                </a:lnTo>
                <a:lnTo>
                  <a:pt x="39" y="112"/>
                </a:lnTo>
                <a:lnTo>
                  <a:pt x="0" y="9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5" name="Freeform 177"/>
          <p:cNvSpPr>
            <a:spLocks noChangeAspect="1"/>
          </p:cNvSpPr>
          <p:nvPr/>
        </p:nvSpPr>
        <p:spPr bwMode="auto">
          <a:xfrm>
            <a:off x="6483864" y="2130064"/>
            <a:ext cx="219205" cy="98152"/>
          </a:xfrm>
          <a:custGeom>
            <a:avLst/>
            <a:gdLst>
              <a:gd name="T0" fmla="*/ 0 w 424"/>
              <a:gd name="T1" fmla="*/ 35473901 h 170"/>
              <a:gd name="T2" fmla="*/ 3775869 w 424"/>
              <a:gd name="T3" fmla="*/ 31078954 h 170"/>
              <a:gd name="T4" fmla="*/ 22402351 w 424"/>
              <a:gd name="T5" fmla="*/ 26055918 h 170"/>
              <a:gd name="T6" fmla="*/ 3775869 w 424"/>
              <a:gd name="T7" fmla="*/ 26997772 h 170"/>
              <a:gd name="T8" fmla="*/ 25171288 w 424"/>
              <a:gd name="T9" fmla="*/ 21660971 h 170"/>
              <a:gd name="T10" fmla="*/ 7803094 w 424"/>
              <a:gd name="T11" fmla="*/ 21660971 h 170"/>
              <a:gd name="T12" fmla="*/ 9313241 w 424"/>
              <a:gd name="T13" fmla="*/ 15696640 h 170"/>
              <a:gd name="T14" fmla="*/ 25674503 w 424"/>
              <a:gd name="T15" fmla="*/ 15382315 h 170"/>
              <a:gd name="T16" fmla="*/ 14347398 w 424"/>
              <a:gd name="T17" fmla="*/ 14126696 h 170"/>
              <a:gd name="T18" fmla="*/ 23409282 w 424"/>
              <a:gd name="T19" fmla="*/ 8789894 h 170"/>
              <a:gd name="T20" fmla="*/ 44804701 w 424"/>
              <a:gd name="T21" fmla="*/ 15382315 h 170"/>
              <a:gd name="T22" fmla="*/ 55628591 w 424"/>
              <a:gd name="T23" fmla="*/ 28881481 h 170"/>
              <a:gd name="T24" fmla="*/ 76017078 w 424"/>
              <a:gd name="T25" fmla="*/ 29509571 h 170"/>
              <a:gd name="T26" fmla="*/ 67962627 w 424"/>
              <a:gd name="T27" fmla="*/ 21660971 h 170"/>
              <a:gd name="T28" fmla="*/ 72493068 w 424"/>
              <a:gd name="T29" fmla="*/ 16324169 h 170"/>
              <a:gd name="T30" fmla="*/ 63683543 w 424"/>
              <a:gd name="T31" fmla="*/ 10045513 h 170"/>
              <a:gd name="T32" fmla="*/ 77779083 w 424"/>
              <a:gd name="T33" fmla="*/ 0 h 170"/>
              <a:gd name="T34" fmla="*/ 83820172 w 424"/>
              <a:gd name="T35" fmla="*/ 11929222 h 170"/>
              <a:gd name="T36" fmla="*/ 79541088 w 424"/>
              <a:gd name="T37" fmla="*/ 17266024 h 170"/>
              <a:gd name="T38" fmla="*/ 87344183 w 424"/>
              <a:gd name="T39" fmla="*/ 18835968 h 170"/>
              <a:gd name="T40" fmla="*/ 84575747 w 424"/>
              <a:gd name="T41" fmla="*/ 25114624 h 170"/>
              <a:gd name="T42" fmla="*/ 94644062 w 424"/>
              <a:gd name="T43" fmla="*/ 26684007 h 170"/>
              <a:gd name="T44" fmla="*/ 99930077 w 424"/>
              <a:gd name="T45" fmla="*/ 18521643 h 170"/>
              <a:gd name="T46" fmla="*/ 106726240 w 424"/>
              <a:gd name="T47" fmla="*/ 28253391 h 170"/>
              <a:gd name="T48" fmla="*/ 101440224 w 424"/>
              <a:gd name="T49" fmla="*/ 39868849 h 170"/>
              <a:gd name="T50" fmla="*/ 78282800 w 424"/>
              <a:gd name="T51" fmla="*/ 39241319 h 170"/>
              <a:gd name="T52" fmla="*/ 43294555 w 424"/>
              <a:gd name="T53" fmla="*/ 53368015 h 170"/>
              <a:gd name="T54" fmla="*/ 28947156 w 424"/>
              <a:gd name="T55" fmla="*/ 46147504 h 170"/>
              <a:gd name="T56" fmla="*/ 58648885 w 424"/>
              <a:gd name="T57" fmla="*/ 34218282 h 170"/>
              <a:gd name="T58" fmla="*/ 33226240 w 424"/>
              <a:gd name="T59" fmla="*/ 41438793 h 170"/>
              <a:gd name="T60" fmla="*/ 37505324 w 424"/>
              <a:gd name="T61" fmla="*/ 31707044 h 170"/>
              <a:gd name="T62" fmla="*/ 24416214 w 424"/>
              <a:gd name="T63" fmla="*/ 42066322 h 170"/>
              <a:gd name="T64" fmla="*/ 9313241 w 424"/>
              <a:gd name="T65" fmla="*/ 39241319 h 170"/>
              <a:gd name="T66" fmla="*/ 0 w 424"/>
              <a:gd name="T67" fmla="*/ 35473901 h 1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24" h="170">
                <a:moveTo>
                  <a:pt x="0" y="113"/>
                </a:moveTo>
                <a:lnTo>
                  <a:pt x="15" y="99"/>
                </a:lnTo>
                <a:lnTo>
                  <a:pt x="89" y="83"/>
                </a:lnTo>
                <a:lnTo>
                  <a:pt x="15" y="86"/>
                </a:lnTo>
                <a:lnTo>
                  <a:pt x="100" y="69"/>
                </a:lnTo>
                <a:lnTo>
                  <a:pt x="31" y="69"/>
                </a:lnTo>
                <a:lnTo>
                  <a:pt x="37" y="50"/>
                </a:lnTo>
                <a:lnTo>
                  <a:pt x="102" y="49"/>
                </a:lnTo>
                <a:lnTo>
                  <a:pt x="57" y="45"/>
                </a:lnTo>
                <a:lnTo>
                  <a:pt x="93" y="28"/>
                </a:lnTo>
                <a:lnTo>
                  <a:pt x="178" y="49"/>
                </a:lnTo>
                <a:lnTo>
                  <a:pt x="221" y="92"/>
                </a:lnTo>
                <a:lnTo>
                  <a:pt x="302" y="94"/>
                </a:lnTo>
                <a:lnTo>
                  <a:pt x="270" y="69"/>
                </a:lnTo>
                <a:lnTo>
                  <a:pt x="288" y="52"/>
                </a:lnTo>
                <a:lnTo>
                  <a:pt x="253" y="32"/>
                </a:lnTo>
                <a:lnTo>
                  <a:pt x="309" y="0"/>
                </a:lnTo>
                <a:lnTo>
                  <a:pt x="333" y="38"/>
                </a:lnTo>
                <a:lnTo>
                  <a:pt x="316" y="55"/>
                </a:lnTo>
                <a:lnTo>
                  <a:pt x="347" y="60"/>
                </a:lnTo>
                <a:lnTo>
                  <a:pt x="336" y="80"/>
                </a:lnTo>
                <a:lnTo>
                  <a:pt x="376" y="85"/>
                </a:lnTo>
                <a:lnTo>
                  <a:pt x="397" y="59"/>
                </a:lnTo>
                <a:lnTo>
                  <a:pt x="424" y="90"/>
                </a:lnTo>
                <a:lnTo>
                  <a:pt x="403" y="127"/>
                </a:lnTo>
                <a:lnTo>
                  <a:pt x="311" y="125"/>
                </a:lnTo>
                <a:lnTo>
                  <a:pt x="172" y="170"/>
                </a:lnTo>
                <a:lnTo>
                  <a:pt x="115" y="147"/>
                </a:lnTo>
                <a:lnTo>
                  <a:pt x="233" y="109"/>
                </a:lnTo>
                <a:lnTo>
                  <a:pt x="132" y="132"/>
                </a:lnTo>
                <a:lnTo>
                  <a:pt x="149" y="101"/>
                </a:lnTo>
                <a:lnTo>
                  <a:pt x="97" y="134"/>
                </a:lnTo>
                <a:lnTo>
                  <a:pt x="37" y="125"/>
                </a:lnTo>
                <a:lnTo>
                  <a:pt x="0" y="1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6" name="Freeform 178"/>
          <p:cNvSpPr>
            <a:spLocks noChangeAspect="1"/>
          </p:cNvSpPr>
          <p:nvPr/>
        </p:nvSpPr>
        <p:spPr bwMode="auto">
          <a:xfrm>
            <a:off x="6703069" y="2028640"/>
            <a:ext cx="112875" cy="62163"/>
          </a:xfrm>
          <a:custGeom>
            <a:avLst/>
            <a:gdLst>
              <a:gd name="T0" fmla="*/ 0 w 220"/>
              <a:gd name="T1" fmla="*/ 0 h 106"/>
              <a:gd name="T2" fmla="*/ 4462180 w 220"/>
              <a:gd name="T3" fmla="*/ 12307438 h 106"/>
              <a:gd name="T4" fmla="*/ 17849217 w 220"/>
              <a:gd name="T5" fmla="*/ 12307438 h 106"/>
              <a:gd name="T6" fmla="*/ 13634992 w 220"/>
              <a:gd name="T7" fmla="*/ 14898568 h 106"/>
              <a:gd name="T8" fmla="*/ 16609446 w 220"/>
              <a:gd name="T9" fmla="*/ 19108797 h 106"/>
              <a:gd name="T10" fmla="*/ 5206042 w 220"/>
              <a:gd name="T11" fmla="*/ 21052287 h 106"/>
              <a:gd name="T12" fmla="*/ 24294533 w 220"/>
              <a:gd name="T13" fmla="*/ 25586337 h 106"/>
              <a:gd name="T14" fmla="*/ 54538970 w 220"/>
              <a:gd name="T15" fmla="*/ 34331185 h 106"/>
              <a:gd name="T16" fmla="*/ 50076790 w 220"/>
              <a:gd name="T17" fmla="*/ 14574748 h 106"/>
              <a:gd name="T18" fmla="*/ 28013348 w 220"/>
              <a:gd name="T19" fmla="*/ 2591129 h 106"/>
              <a:gd name="T20" fmla="*/ 20824170 w 220"/>
              <a:gd name="T21" fmla="*/ 7772819 h 106"/>
              <a:gd name="T22" fmla="*/ 18840536 w 220"/>
              <a:gd name="T23" fmla="*/ 0 h 106"/>
              <a:gd name="T24" fmla="*/ 0 w 220"/>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0" h="106">
                <a:moveTo>
                  <a:pt x="0" y="0"/>
                </a:moveTo>
                <a:lnTo>
                  <a:pt x="18" y="38"/>
                </a:lnTo>
                <a:lnTo>
                  <a:pt x="72" y="38"/>
                </a:lnTo>
                <a:lnTo>
                  <a:pt x="55" y="46"/>
                </a:lnTo>
                <a:lnTo>
                  <a:pt x="67" y="59"/>
                </a:lnTo>
                <a:lnTo>
                  <a:pt x="21" y="65"/>
                </a:lnTo>
                <a:lnTo>
                  <a:pt x="98" y="79"/>
                </a:lnTo>
                <a:lnTo>
                  <a:pt x="220" y="106"/>
                </a:lnTo>
                <a:lnTo>
                  <a:pt x="202" y="45"/>
                </a:lnTo>
                <a:lnTo>
                  <a:pt x="113" y="8"/>
                </a:lnTo>
                <a:lnTo>
                  <a:pt x="84" y="24"/>
                </a:lnTo>
                <a:lnTo>
                  <a:pt x="76" y="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7" name="Freeform 179"/>
          <p:cNvSpPr>
            <a:spLocks noChangeAspect="1"/>
          </p:cNvSpPr>
          <p:nvPr/>
        </p:nvSpPr>
        <p:spPr bwMode="auto">
          <a:xfrm>
            <a:off x="6755416" y="2146423"/>
            <a:ext cx="89973" cy="58891"/>
          </a:xfrm>
          <a:custGeom>
            <a:avLst/>
            <a:gdLst>
              <a:gd name="T0" fmla="*/ 0 w 177"/>
              <a:gd name="T1" fmla="*/ 19684169 h 107"/>
              <a:gd name="T2" fmla="*/ 4866836 w 177"/>
              <a:gd name="T3" fmla="*/ 12552170 h 107"/>
              <a:gd name="T4" fmla="*/ 13140360 w 177"/>
              <a:gd name="T5" fmla="*/ 13978249 h 107"/>
              <a:gd name="T6" fmla="*/ 2676612 w 177"/>
              <a:gd name="T7" fmla="*/ 6561568 h 107"/>
              <a:gd name="T8" fmla="*/ 5110030 w 177"/>
              <a:gd name="T9" fmla="*/ 1997045 h 107"/>
              <a:gd name="T10" fmla="*/ 22387152 w 177"/>
              <a:gd name="T11" fmla="*/ 11696522 h 107"/>
              <a:gd name="T12" fmla="*/ 12653479 w 177"/>
              <a:gd name="T13" fmla="*/ 1426614 h 107"/>
              <a:gd name="T14" fmla="*/ 38447318 w 177"/>
              <a:gd name="T15" fmla="*/ 0 h 107"/>
              <a:gd name="T16" fmla="*/ 43070960 w 177"/>
              <a:gd name="T17" fmla="*/ 22536862 h 107"/>
              <a:gd name="T18" fmla="*/ 37960930 w 177"/>
              <a:gd name="T19" fmla="*/ 18827987 h 107"/>
              <a:gd name="T20" fmla="*/ 37230855 w 177"/>
              <a:gd name="T21" fmla="*/ 30524509 h 107"/>
              <a:gd name="T22" fmla="*/ 16547047 w 177"/>
              <a:gd name="T23" fmla="*/ 29097896 h 107"/>
              <a:gd name="T24" fmla="*/ 20683808 w 177"/>
              <a:gd name="T25" fmla="*/ 25959987 h 107"/>
              <a:gd name="T26" fmla="*/ 15330584 w 177"/>
              <a:gd name="T27" fmla="*/ 21681214 h 107"/>
              <a:gd name="T28" fmla="*/ 30173794 w 177"/>
              <a:gd name="T29" fmla="*/ 15690079 h 107"/>
              <a:gd name="T30" fmla="*/ 0 w 177"/>
              <a:gd name="T31" fmla="*/ 19684169 h 1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7" h="107">
                <a:moveTo>
                  <a:pt x="0" y="69"/>
                </a:moveTo>
                <a:lnTo>
                  <a:pt x="20" y="44"/>
                </a:lnTo>
                <a:lnTo>
                  <a:pt x="54" y="49"/>
                </a:lnTo>
                <a:lnTo>
                  <a:pt x="11" y="23"/>
                </a:lnTo>
                <a:lnTo>
                  <a:pt x="21" y="7"/>
                </a:lnTo>
                <a:lnTo>
                  <a:pt x="92" y="41"/>
                </a:lnTo>
                <a:lnTo>
                  <a:pt x="52" y="5"/>
                </a:lnTo>
                <a:lnTo>
                  <a:pt x="158" y="0"/>
                </a:lnTo>
                <a:lnTo>
                  <a:pt x="177" y="79"/>
                </a:lnTo>
                <a:lnTo>
                  <a:pt x="156" y="66"/>
                </a:lnTo>
                <a:lnTo>
                  <a:pt x="153" y="107"/>
                </a:lnTo>
                <a:lnTo>
                  <a:pt x="68" y="102"/>
                </a:lnTo>
                <a:lnTo>
                  <a:pt x="85" y="91"/>
                </a:lnTo>
                <a:lnTo>
                  <a:pt x="63" y="76"/>
                </a:lnTo>
                <a:lnTo>
                  <a:pt x="124" y="55"/>
                </a:lnTo>
                <a:lnTo>
                  <a:pt x="0" y="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8" name="Freeform 180"/>
          <p:cNvSpPr>
            <a:spLocks noChangeAspect="1"/>
          </p:cNvSpPr>
          <p:nvPr/>
        </p:nvSpPr>
        <p:spPr bwMode="auto">
          <a:xfrm>
            <a:off x="6760324" y="2251117"/>
            <a:ext cx="103060" cy="96515"/>
          </a:xfrm>
          <a:custGeom>
            <a:avLst/>
            <a:gdLst>
              <a:gd name="T0" fmla="*/ 0 w 206"/>
              <a:gd name="T1" fmla="*/ 26107867 h 169"/>
              <a:gd name="T2" fmla="*/ 2357079 w 206"/>
              <a:gd name="T3" fmla="*/ 19350348 h 169"/>
              <a:gd name="T4" fmla="*/ 18620681 w 206"/>
              <a:gd name="T5" fmla="*/ 23343452 h 169"/>
              <a:gd name="T6" fmla="*/ 16263602 w 206"/>
              <a:gd name="T7" fmla="*/ 15050209 h 169"/>
              <a:gd name="T8" fmla="*/ 20506344 w 206"/>
              <a:gd name="T9" fmla="*/ 15664831 h 169"/>
              <a:gd name="T10" fmla="*/ 9899732 w 206"/>
              <a:gd name="T11" fmla="*/ 11057658 h 169"/>
              <a:gd name="T12" fmla="*/ 14849355 w 206"/>
              <a:gd name="T13" fmla="*/ 8600278 h 169"/>
              <a:gd name="T14" fmla="*/ 10135197 w 206"/>
              <a:gd name="T15" fmla="*/ 4607173 h 169"/>
              <a:gd name="T16" fmla="*/ 41012688 w 206"/>
              <a:gd name="T17" fmla="*/ 0 h 169"/>
              <a:gd name="T18" fmla="*/ 42191470 w 206"/>
              <a:gd name="T19" fmla="*/ 11364692 h 169"/>
              <a:gd name="T20" fmla="*/ 32763154 w 206"/>
              <a:gd name="T21" fmla="*/ 20886072 h 169"/>
              <a:gd name="T22" fmla="*/ 46905628 w 206"/>
              <a:gd name="T23" fmla="*/ 23343452 h 169"/>
              <a:gd name="T24" fmla="*/ 48555341 w 206"/>
              <a:gd name="T25" fmla="*/ 41772698 h 169"/>
              <a:gd name="T26" fmla="*/ 27813046 w 206"/>
              <a:gd name="T27" fmla="*/ 51908700 h 169"/>
              <a:gd name="T28" fmla="*/ 18620681 w 206"/>
              <a:gd name="T29" fmla="*/ 37165525 h 169"/>
              <a:gd name="T30" fmla="*/ 0 w 206"/>
              <a:gd name="T31" fmla="*/ 26107867 h 16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6" h="169">
                <a:moveTo>
                  <a:pt x="0" y="85"/>
                </a:moveTo>
                <a:lnTo>
                  <a:pt x="10" y="63"/>
                </a:lnTo>
                <a:lnTo>
                  <a:pt x="79" y="76"/>
                </a:lnTo>
                <a:lnTo>
                  <a:pt x="69" y="49"/>
                </a:lnTo>
                <a:lnTo>
                  <a:pt x="87" y="51"/>
                </a:lnTo>
                <a:lnTo>
                  <a:pt x="42" y="36"/>
                </a:lnTo>
                <a:lnTo>
                  <a:pt x="63" y="28"/>
                </a:lnTo>
                <a:lnTo>
                  <a:pt x="43" y="15"/>
                </a:lnTo>
                <a:lnTo>
                  <a:pt x="174" y="0"/>
                </a:lnTo>
                <a:lnTo>
                  <a:pt x="179" y="37"/>
                </a:lnTo>
                <a:lnTo>
                  <a:pt x="139" y="68"/>
                </a:lnTo>
                <a:lnTo>
                  <a:pt x="199" y="76"/>
                </a:lnTo>
                <a:lnTo>
                  <a:pt x="206" y="136"/>
                </a:lnTo>
                <a:lnTo>
                  <a:pt x="118" y="169"/>
                </a:lnTo>
                <a:lnTo>
                  <a:pt x="79" y="121"/>
                </a:lnTo>
                <a:lnTo>
                  <a:pt x="0" y="8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9" name="Freeform 181"/>
          <p:cNvSpPr>
            <a:spLocks noChangeAspect="1"/>
          </p:cNvSpPr>
          <p:nvPr/>
        </p:nvSpPr>
        <p:spPr bwMode="auto">
          <a:xfrm>
            <a:off x="6832302" y="2046635"/>
            <a:ext cx="63798" cy="47440"/>
          </a:xfrm>
          <a:custGeom>
            <a:avLst/>
            <a:gdLst>
              <a:gd name="T0" fmla="*/ 0 w 124"/>
              <a:gd name="T1" fmla="*/ 0 h 86"/>
              <a:gd name="T2" fmla="*/ 3490039 w 124"/>
              <a:gd name="T3" fmla="*/ 14615459 h 86"/>
              <a:gd name="T4" fmla="*/ 12963075 w 124"/>
              <a:gd name="T5" fmla="*/ 15475192 h 86"/>
              <a:gd name="T6" fmla="*/ 4736767 w 124"/>
              <a:gd name="T7" fmla="*/ 17481057 h 86"/>
              <a:gd name="T8" fmla="*/ 8725098 w 124"/>
              <a:gd name="T9" fmla="*/ 24645319 h 86"/>
              <a:gd name="T10" fmla="*/ 27920814 w 124"/>
              <a:gd name="T11" fmla="*/ 20346655 h 86"/>
              <a:gd name="T12" fmla="*/ 30912062 w 124"/>
              <a:gd name="T13" fmla="*/ 12322660 h 86"/>
              <a:gd name="T14" fmla="*/ 0 w 124"/>
              <a:gd name="T15" fmla="*/ 0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4" h="86">
                <a:moveTo>
                  <a:pt x="0" y="0"/>
                </a:moveTo>
                <a:lnTo>
                  <a:pt x="14" y="51"/>
                </a:lnTo>
                <a:lnTo>
                  <a:pt x="52" y="54"/>
                </a:lnTo>
                <a:lnTo>
                  <a:pt x="19" y="61"/>
                </a:lnTo>
                <a:lnTo>
                  <a:pt x="35" y="86"/>
                </a:lnTo>
                <a:lnTo>
                  <a:pt x="112" y="71"/>
                </a:lnTo>
                <a:lnTo>
                  <a:pt x="124" y="43"/>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0" name="Freeform 182"/>
          <p:cNvSpPr>
            <a:spLocks noChangeAspect="1"/>
          </p:cNvSpPr>
          <p:nvPr/>
        </p:nvSpPr>
        <p:spPr bwMode="auto">
          <a:xfrm>
            <a:off x="6855204" y="2120248"/>
            <a:ext cx="310812" cy="107966"/>
          </a:xfrm>
          <a:custGeom>
            <a:avLst/>
            <a:gdLst>
              <a:gd name="T0" fmla="*/ 0 w 598"/>
              <a:gd name="T1" fmla="*/ 9317730 h 188"/>
              <a:gd name="T2" fmla="*/ 9158707 w 598"/>
              <a:gd name="T3" fmla="*/ 0 h 188"/>
              <a:gd name="T4" fmla="*/ 22896767 w 598"/>
              <a:gd name="T5" fmla="*/ 4969567 h 188"/>
              <a:gd name="T6" fmla="*/ 32055474 w 598"/>
              <a:gd name="T7" fmla="*/ 9317730 h 188"/>
              <a:gd name="T8" fmla="*/ 29257121 w 598"/>
              <a:gd name="T9" fmla="*/ 15840531 h 188"/>
              <a:gd name="T10" fmla="*/ 46556676 w 598"/>
              <a:gd name="T11" fmla="*/ 10249559 h 188"/>
              <a:gd name="T12" fmla="*/ 57750595 w 598"/>
              <a:gd name="T13" fmla="*/ 15840531 h 188"/>
              <a:gd name="T14" fmla="*/ 48083464 w 598"/>
              <a:gd name="T15" fmla="*/ 15840531 h 188"/>
              <a:gd name="T16" fmla="*/ 67418231 w 598"/>
              <a:gd name="T17" fmla="*/ 20499675 h 188"/>
              <a:gd name="T18" fmla="*/ 46556676 w 598"/>
              <a:gd name="T19" fmla="*/ 22363332 h 188"/>
              <a:gd name="T20" fmla="*/ 57750595 w 598"/>
              <a:gd name="T21" fmla="*/ 26090090 h 188"/>
              <a:gd name="T22" fmla="*/ 49355534 w 598"/>
              <a:gd name="T23" fmla="*/ 31059657 h 188"/>
              <a:gd name="T24" fmla="*/ 60040524 w 598"/>
              <a:gd name="T25" fmla="*/ 27021918 h 188"/>
              <a:gd name="T26" fmla="*/ 69199231 w 598"/>
              <a:gd name="T27" fmla="*/ 38824711 h 188"/>
              <a:gd name="T28" fmla="*/ 71488656 w 598"/>
              <a:gd name="T29" fmla="*/ 33544719 h 188"/>
              <a:gd name="T30" fmla="*/ 99473706 w 598"/>
              <a:gd name="T31" fmla="*/ 38824711 h 188"/>
              <a:gd name="T32" fmla="*/ 128476614 w 598"/>
              <a:gd name="T33" fmla="*/ 27643323 h 188"/>
              <a:gd name="T34" fmla="*/ 152136523 w 598"/>
              <a:gd name="T35" fmla="*/ 40688368 h 188"/>
              <a:gd name="T36" fmla="*/ 144504099 w 598"/>
              <a:gd name="T37" fmla="*/ 46589764 h 188"/>
              <a:gd name="T38" fmla="*/ 147048240 w 598"/>
              <a:gd name="T39" fmla="*/ 56528899 h 188"/>
              <a:gd name="T40" fmla="*/ 133310180 w 598"/>
              <a:gd name="T41" fmla="*/ 58392557 h 188"/>
              <a:gd name="T42" fmla="*/ 117791120 w 598"/>
              <a:gd name="T43" fmla="*/ 49385250 h 188"/>
              <a:gd name="T44" fmla="*/ 117791120 w 598"/>
              <a:gd name="T45" fmla="*/ 56528899 h 188"/>
              <a:gd name="T46" fmla="*/ 109396059 w 598"/>
              <a:gd name="T47" fmla="*/ 57771152 h 188"/>
              <a:gd name="T48" fmla="*/ 75304868 w 598"/>
              <a:gd name="T49" fmla="*/ 58392557 h 188"/>
              <a:gd name="T50" fmla="*/ 71488656 w 598"/>
              <a:gd name="T51" fmla="*/ 50627503 h 188"/>
              <a:gd name="T52" fmla="*/ 63093595 w 598"/>
              <a:gd name="T53" fmla="*/ 57771152 h 188"/>
              <a:gd name="T54" fmla="*/ 52917029 w 598"/>
              <a:gd name="T55" fmla="*/ 50627503 h 188"/>
              <a:gd name="T56" fmla="*/ 45793535 w 598"/>
              <a:gd name="T57" fmla="*/ 55286647 h 188"/>
              <a:gd name="T58" fmla="*/ 32564403 w 598"/>
              <a:gd name="T59" fmla="*/ 17393765 h 188"/>
              <a:gd name="T60" fmla="*/ 17045343 w 598"/>
              <a:gd name="T61" fmla="*/ 20810098 h 188"/>
              <a:gd name="T62" fmla="*/ 0 w 598"/>
              <a:gd name="T63" fmla="*/ 9317730 h 1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8" h="188">
                <a:moveTo>
                  <a:pt x="0" y="30"/>
                </a:moveTo>
                <a:lnTo>
                  <a:pt x="36" y="0"/>
                </a:lnTo>
                <a:lnTo>
                  <a:pt x="90" y="16"/>
                </a:lnTo>
                <a:lnTo>
                  <a:pt x="126" y="30"/>
                </a:lnTo>
                <a:lnTo>
                  <a:pt x="115" y="51"/>
                </a:lnTo>
                <a:lnTo>
                  <a:pt x="183" y="33"/>
                </a:lnTo>
                <a:lnTo>
                  <a:pt x="227" y="51"/>
                </a:lnTo>
                <a:lnTo>
                  <a:pt x="189" y="51"/>
                </a:lnTo>
                <a:lnTo>
                  <a:pt x="265" y="66"/>
                </a:lnTo>
                <a:lnTo>
                  <a:pt x="183" y="72"/>
                </a:lnTo>
                <a:lnTo>
                  <a:pt x="227" y="84"/>
                </a:lnTo>
                <a:lnTo>
                  <a:pt x="194" y="100"/>
                </a:lnTo>
                <a:lnTo>
                  <a:pt x="236" y="87"/>
                </a:lnTo>
                <a:lnTo>
                  <a:pt x="272" y="125"/>
                </a:lnTo>
                <a:lnTo>
                  <a:pt x="281" y="108"/>
                </a:lnTo>
                <a:lnTo>
                  <a:pt x="391" y="125"/>
                </a:lnTo>
                <a:lnTo>
                  <a:pt x="505" y="89"/>
                </a:lnTo>
                <a:lnTo>
                  <a:pt x="598" y="131"/>
                </a:lnTo>
                <a:lnTo>
                  <a:pt x="568" y="150"/>
                </a:lnTo>
                <a:lnTo>
                  <a:pt x="578" y="182"/>
                </a:lnTo>
                <a:lnTo>
                  <a:pt x="524" y="188"/>
                </a:lnTo>
                <a:lnTo>
                  <a:pt x="463" y="159"/>
                </a:lnTo>
                <a:lnTo>
                  <a:pt x="463" y="182"/>
                </a:lnTo>
                <a:lnTo>
                  <a:pt x="430" y="186"/>
                </a:lnTo>
                <a:lnTo>
                  <a:pt x="296" y="188"/>
                </a:lnTo>
                <a:lnTo>
                  <a:pt x="281" y="163"/>
                </a:lnTo>
                <a:lnTo>
                  <a:pt x="248" y="186"/>
                </a:lnTo>
                <a:lnTo>
                  <a:pt x="208" y="163"/>
                </a:lnTo>
                <a:lnTo>
                  <a:pt x="180" y="178"/>
                </a:lnTo>
                <a:lnTo>
                  <a:pt x="128" y="56"/>
                </a:lnTo>
                <a:lnTo>
                  <a:pt x="67" y="67"/>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183"/>
          <p:cNvSpPr>
            <a:spLocks noChangeAspect="1"/>
          </p:cNvSpPr>
          <p:nvPr/>
        </p:nvSpPr>
        <p:spPr bwMode="auto">
          <a:xfrm>
            <a:off x="6868290" y="1935396"/>
            <a:ext cx="201210" cy="143955"/>
          </a:xfrm>
          <a:custGeom>
            <a:avLst/>
            <a:gdLst>
              <a:gd name="T0" fmla="*/ 0 w 390"/>
              <a:gd name="T1" fmla="*/ 23970746 h 252"/>
              <a:gd name="T2" fmla="*/ 23563117 w 390"/>
              <a:gd name="T3" fmla="*/ 19975991 h 252"/>
              <a:gd name="T4" fmla="*/ 11029800 w 390"/>
              <a:gd name="T5" fmla="*/ 9526764 h 252"/>
              <a:gd name="T6" fmla="*/ 31835216 w 390"/>
              <a:gd name="T7" fmla="*/ 4609546 h 252"/>
              <a:gd name="T8" fmla="*/ 15291017 w 390"/>
              <a:gd name="T9" fmla="*/ 0 h 252"/>
              <a:gd name="T10" fmla="*/ 41360998 w 390"/>
              <a:gd name="T11" fmla="*/ 5532009 h 252"/>
              <a:gd name="T12" fmla="*/ 49131925 w 390"/>
              <a:gd name="T13" fmla="*/ 20283110 h 252"/>
              <a:gd name="T14" fmla="*/ 62668087 w 390"/>
              <a:gd name="T15" fmla="*/ 20590228 h 252"/>
              <a:gd name="T16" fmla="*/ 67681314 w 390"/>
              <a:gd name="T17" fmla="*/ 30732337 h 252"/>
              <a:gd name="T18" fmla="*/ 68684160 w 390"/>
              <a:gd name="T19" fmla="*/ 23663628 h 252"/>
              <a:gd name="T20" fmla="*/ 75703077 w 390"/>
              <a:gd name="T21" fmla="*/ 23970746 h 252"/>
              <a:gd name="T22" fmla="*/ 72695041 w 390"/>
              <a:gd name="T23" fmla="*/ 30732337 h 252"/>
              <a:gd name="T24" fmla="*/ 80465968 w 390"/>
              <a:gd name="T25" fmla="*/ 35649001 h 252"/>
              <a:gd name="T26" fmla="*/ 75703077 w 390"/>
              <a:gd name="T27" fmla="*/ 42410037 h 252"/>
              <a:gd name="T28" fmla="*/ 90994095 w 390"/>
              <a:gd name="T29" fmla="*/ 41795801 h 252"/>
              <a:gd name="T30" fmla="*/ 97762176 w 390"/>
              <a:gd name="T31" fmla="*/ 51937356 h 252"/>
              <a:gd name="T32" fmla="*/ 79212286 w 390"/>
              <a:gd name="T33" fmla="*/ 55317874 h 252"/>
              <a:gd name="T34" fmla="*/ 74199059 w 390"/>
              <a:gd name="T35" fmla="*/ 64537519 h 252"/>
              <a:gd name="T36" fmla="*/ 70439014 w 390"/>
              <a:gd name="T37" fmla="*/ 55010201 h 252"/>
              <a:gd name="T38" fmla="*/ 65676123 w 390"/>
              <a:gd name="T39" fmla="*/ 77137683 h 252"/>
              <a:gd name="T40" fmla="*/ 53643979 w 390"/>
              <a:gd name="T41" fmla="*/ 65459429 h 252"/>
              <a:gd name="T42" fmla="*/ 59910888 w 390"/>
              <a:gd name="T43" fmla="*/ 77444802 h 252"/>
              <a:gd name="T44" fmla="*/ 36848943 w 390"/>
              <a:gd name="T45" fmla="*/ 75600983 h 252"/>
              <a:gd name="T46" fmla="*/ 29830026 w 390"/>
              <a:gd name="T47" fmla="*/ 69454738 h 252"/>
              <a:gd name="T48" fmla="*/ 40608989 w 390"/>
              <a:gd name="T49" fmla="*/ 68532274 h 252"/>
              <a:gd name="T50" fmla="*/ 29078017 w 390"/>
              <a:gd name="T51" fmla="*/ 66688456 h 252"/>
              <a:gd name="T52" fmla="*/ 25819144 w 390"/>
              <a:gd name="T53" fmla="*/ 62693147 h 252"/>
              <a:gd name="T54" fmla="*/ 31835216 w 390"/>
              <a:gd name="T55" fmla="*/ 62386029 h 252"/>
              <a:gd name="T56" fmla="*/ 22059099 w 390"/>
              <a:gd name="T57" fmla="*/ 57468810 h 252"/>
              <a:gd name="T58" fmla="*/ 53142306 w 390"/>
              <a:gd name="T59" fmla="*/ 50400656 h 252"/>
              <a:gd name="T60" fmla="*/ 15291017 w 390"/>
              <a:gd name="T61" fmla="*/ 51937356 h 252"/>
              <a:gd name="T62" fmla="*/ 8522936 w 390"/>
              <a:gd name="T63" fmla="*/ 44254410 h 252"/>
              <a:gd name="T64" fmla="*/ 22059099 w 390"/>
              <a:gd name="T65" fmla="*/ 40873892 h 252"/>
              <a:gd name="T66" fmla="*/ 1504018 w 390"/>
              <a:gd name="T67" fmla="*/ 35649001 h 252"/>
              <a:gd name="T68" fmla="*/ 6266909 w 390"/>
              <a:gd name="T69" fmla="*/ 35341883 h 252"/>
              <a:gd name="T70" fmla="*/ 250837 w 390"/>
              <a:gd name="T71" fmla="*/ 30117546 h 252"/>
              <a:gd name="T72" fmla="*/ 23563117 w 390"/>
              <a:gd name="T73" fmla="*/ 30117546 h 252"/>
              <a:gd name="T74" fmla="*/ 0 w 390"/>
              <a:gd name="T75" fmla="*/ 23970746 h 25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0" h="252">
                <a:moveTo>
                  <a:pt x="0" y="78"/>
                </a:moveTo>
                <a:lnTo>
                  <a:pt x="94" y="65"/>
                </a:lnTo>
                <a:lnTo>
                  <a:pt x="44" y="31"/>
                </a:lnTo>
                <a:lnTo>
                  <a:pt x="127" y="15"/>
                </a:lnTo>
                <a:lnTo>
                  <a:pt x="61" y="0"/>
                </a:lnTo>
                <a:lnTo>
                  <a:pt x="165" y="18"/>
                </a:lnTo>
                <a:lnTo>
                  <a:pt x="196" y="66"/>
                </a:lnTo>
                <a:lnTo>
                  <a:pt x="250" y="67"/>
                </a:lnTo>
                <a:lnTo>
                  <a:pt x="270" y="100"/>
                </a:lnTo>
                <a:lnTo>
                  <a:pt x="274" y="77"/>
                </a:lnTo>
                <a:lnTo>
                  <a:pt x="302" y="78"/>
                </a:lnTo>
                <a:lnTo>
                  <a:pt x="290" y="100"/>
                </a:lnTo>
                <a:lnTo>
                  <a:pt x="321" y="116"/>
                </a:lnTo>
                <a:lnTo>
                  <a:pt x="302" y="138"/>
                </a:lnTo>
                <a:lnTo>
                  <a:pt x="363" y="136"/>
                </a:lnTo>
                <a:lnTo>
                  <a:pt x="390" y="169"/>
                </a:lnTo>
                <a:lnTo>
                  <a:pt x="316" y="180"/>
                </a:lnTo>
                <a:lnTo>
                  <a:pt x="296" y="210"/>
                </a:lnTo>
                <a:lnTo>
                  <a:pt x="281" y="179"/>
                </a:lnTo>
                <a:lnTo>
                  <a:pt x="262" y="251"/>
                </a:lnTo>
                <a:lnTo>
                  <a:pt x="214" y="213"/>
                </a:lnTo>
                <a:lnTo>
                  <a:pt x="239" y="252"/>
                </a:lnTo>
                <a:lnTo>
                  <a:pt x="147" y="246"/>
                </a:lnTo>
                <a:lnTo>
                  <a:pt x="119" y="226"/>
                </a:lnTo>
                <a:lnTo>
                  <a:pt x="162" y="223"/>
                </a:lnTo>
                <a:lnTo>
                  <a:pt x="116" y="217"/>
                </a:lnTo>
                <a:lnTo>
                  <a:pt x="103" y="204"/>
                </a:lnTo>
                <a:lnTo>
                  <a:pt x="127" y="203"/>
                </a:lnTo>
                <a:lnTo>
                  <a:pt x="88" y="187"/>
                </a:lnTo>
                <a:lnTo>
                  <a:pt x="212" y="164"/>
                </a:lnTo>
                <a:lnTo>
                  <a:pt x="61" y="169"/>
                </a:lnTo>
                <a:lnTo>
                  <a:pt x="34" y="144"/>
                </a:lnTo>
                <a:lnTo>
                  <a:pt x="88" y="133"/>
                </a:lnTo>
                <a:lnTo>
                  <a:pt x="6" y="116"/>
                </a:lnTo>
                <a:lnTo>
                  <a:pt x="25" y="115"/>
                </a:lnTo>
                <a:lnTo>
                  <a:pt x="1" y="98"/>
                </a:lnTo>
                <a:lnTo>
                  <a:pt x="94" y="98"/>
                </a:lnTo>
                <a:lnTo>
                  <a:pt x="0" y="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2" name="Freeform 184"/>
          <p:cNvSpPr>
            <a:spLocks noChangeAspect="1"/>
          </p:cNvSpPr>
          <p:nvPr/>
        </p:nvSpPr>
        <p:spPr bwMode="auto">
          <a:xfrm>
            <a:off x="6868290" y="2184046"/>
            <a:ext cx="47439" cy="37625"/>
          </a:xfrm>
          <a:custGeom>
            <a:avLst/>
            <a:gdLst>
              <a:gd name="T0" fmla="*/ 0 w 94"/>
              <a:gd name="T1" fmla="*/ 13883928 h 65"/>
              <a:gd name="T2" fmla="*/ 3837723 w 94"/>
              <a:gd name="T3" fmla="*/ 0 h 65"/>
              <a:gd name="T4" fmla="*/ 18469163 w 94"/>
              <a:gd name="T5" fmla="*/ 4102376 h 65"/>
              <a:gd name="T6" fmla="*/ 22546866 w 94"/>
              <a:gd name="T7" fmla="*/ 20510756 h 65"/>
              <a:gd name="T8" fmla="*/ 0 w 94"/>
              <a:gd name="T9" fmla="*/ 1388392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4" h="65">
                <a:moveTo>
                  <a:pt x="0" y="44"/>
                </a:moveTo>
                <a:lnTo>
                  <a:pt x="16" y="0"/>
                </a:lnTo>
                <a:lnTo>
                  <a:pt x="77" y="13"/>
                </a:lnTo>
                <a:lnTo>
                  <a:pt x="94" y="65"/>
                </a:lnTo>
                <a:lnTo>
                  <a:pt x="0" y="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3" name="Freeform 185"/>
          <p:cNvSpPr>
            <a:spLocks noChangeAspect="1"/>
          </p:cNvSpPr>
          <p:nvPr/>
        </p:nvSpPr>
        <p:spPr bwMode="auto">
          <a:xfrm>
            <a:off x="6868290" y="2094075"/>
            <a:ext cx="53983" cy="13087"/>
          </a:xfrm>
          <a:custGeom>
            <a:avLst/>
            <a:gdLst>
              <a:gd name="T0" fmla="*/ 0 w 107"/>
              <a:gd name="T1" fmla="*/ 2665845 h 22"/>
              <a:gd name="T2" fmla="*/ 5992681 w 107"/>
              <a:gd name="T3" fmla="*/ 7331364 h 22"/>
              <a:gd name="T4" fmla="*/ 25648577 w 107"/>
              <a:gd name="T5" fmla="*/ 2665845 h 22"/>
              <a:gd name="T6" fmla="*/ 6951314 w 107"/>
              <a:gd name="T7" fmla="*/ 0 h 22"/>
              <a:gd name="T8" fmla="*/ 0 w 107"/>
              <a:gd name="T9" fmla="*/ 2665845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22">
                <a:moveTo>
                  <a:pt x="0" y="8"/>
                </a:moveTo>
                <a:lnTo>
                  <a:pt x="25" y="22"/>
                </a:lnTo>
                <a:lnTo>
                  <a:pt x="107" y="8"/>
                </a:lnTo>
                <a:lnTo>
                  <a:pt x="29" y="0"/>
                </a:lnTo>
                <a:lnTo>
                  <a:pt x="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4" name="Freeform 186"/>
          <p:cNvSpPr>
            <a:spLocks noChangeAspect="1"/>
          </p:cNvSpPr>
          <p:nvPr/>
        </p:nvSpPr>
        <p:spPr bwMode="auto">
          <a:xfrm>
            <a:off x="6878105" y="2244574"/>
            <a:ext cx="94880" cy="76885"/>
          </a:xfrm>
          <a:custGeom>
            <a:avLst/>
            <a:gdLst>
              <a:gd name="T0" fmla="*/ 0 w 186"/>
              <a:gd name="T1" fmla="*/ 6609052 h 133"/>
              <a:gd name="T2" fmla="*/ 1225192 w 186"/>
              <a:gd name="T3" fmla="*/ 26435649 h 133"/>
              <a:gd name="T4" fmla="*/ 5881414 w 186"/>
              <a:gd name="T5" fmla="*/ 29897533 h 133"/>
              <a:gd name="T6" fmla="*/ 4165651 w 186"/>
              <a:gd name="T7" fmla="*/ 41227337 h 133"/>
              <a:gd name="T8" fmla="*/ 11272257 w 186"/>
              <a:gd name="T9" fmla="*/ 41856771 h 133"/>
              <a:gd name="T10" fmla="*/ 18623901 w 186"/>
              <a:gd name="T11" fmla="*/ 32729984 h 133"/>
              <a:gd name="T12" fmla="*/ 11272257 w 186"/>
              <a:gd name="T13" fmla="*/ 26435649 h 133"/>
              <a:gd name="T14" fmla="*/ 29896158 w 186"/>
              <a:gd name="T15" fmla="*/ 26435649 h 133"/>
              <a:gd name="T16" fmla="*/ 45579600 w 186"/>
              <a:gd name="T17" fmla="*/ 2517734 h 133"/>
              <a:gd name="T18" fmla="*/ 3430536 w 186"/>
              <a:gd name="T19" fmla="*/ 0 h 133"/>
              <a:gd name="T20" fmla="*/ 9311951 w 186"/>
              <a:gd name="T21" fmla="*/ 7553203 h 133"/>
              <a:gd name="T22" fmla="*/ 0 w 186"/>
              <a:gd name="T23" fmla="*/ 6609052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6" h="133">
                <a:moveTo>
                  <a:pt x="0" y="21"/>
                </a:moveTo>
                <a:lnTo>
                  <a:pt x="5" y="84"/>
                </a:lnTo>
                <a:lnTo>
                  <a:pt x="24" y="95"/>
                </a:lnTo>
                <a:lnTo>
                  <a:pt x="17" y="131"/>
                </a:lnTo>
                <a:lnTo>
                  <a:pt x="46" y="133"/>
                </a:lnTo>
                <a:lnTo>
                  <a:pt x="76" y="104"/>
                </a:lnTo>
                <a:lnTo>
                  <a:pt x="46" y="84"/>
                </a:lnTo>
                <a:lnTo>
                  <a:pt x="122" y="84"/>
                </a:lnTo>
                <a:lnTo>
                  <a:pt x="186" y="8"/>
                </a:lnTo>
                <a:lnTo>
                  <a:pt x="14" y="0"/>
                </a:lnTo>
                <a:lnTo>
                  <a:pt x="38" y="24"/>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5" name="Freeform 187"/>
          <p:cNvSpPr>
            <a:spLocks noChangeAspect="1"/>
          </p:cNvSpPr>
          <p:nvPr/>
        </p:nvSpPr>
        <p:spPr bwMode="auto">
          <a:xfrm>
            <a:off x="6943541" y="1850331"/>
            <a:ext cx="554554" cy="310813"/>
          </a:xfrm>
          <a:custGeom>
            <a:avLst/>
            <a:gdLst>
              <a:gd name="T0" fmla="*/ 15292181 w 1066"/>
              <a:gd name="T1" fmla="*/ 45666469 h 543"/>
              <a:gd name="T2" fmla="*/ 29054690 w 1066"/>
              <a:gd name="T3" fmla="*/ 48443308 h 543"/>
              <a:gd name="T4" fmla="*/ 66265109 w 1066"/>
              <a:gd name="T5" fmla="*/ 47209034 h 543"/>
              <a:gd name="T6" fmla="*/ 59128657 w 1066"/>
              <a:gd name="T7" fmla="*/ 53380404 h 543"/>
              <a:gd name="T8" fmla="*/ 50463542 w 1066"/>
              <a:gd name="T9" fmla="*/ 65414297 h 543"/>
              <a:gd name="T10" fmla="*/ 74420838 w 1066"/>
              <a:gd name="T11" fmla="*/ 65722588 h 543"/>
              <a:gd name="T12" fmla="*/ 105004695 w 1066"/>
              <a:gd name="T13" fmla="*/ 49677582 h 543"/>
              <a:gd name="T14" fmla="*/ 145783340 w 1066"/>
              <a:gd name="T15" fmla="*/ 55231815 h 543"/>
              <a:gd name="T16" fmla="*/ 105769532 w 1066"/>
              <a:gd name="T17" fmla="*/ 86704689 h 543"/>
              <a:gd name="T18" fmla="*/ 48679429 w 1066"/>
              <a:gd name="T19" fmla="*/ 70659683 h 543"/>
              <a:gd name="T20" fmla="*/ 48424483 w 1066"/>
              <a:gd name="T21" fmla="*/ 83927295 h 543"/>
              <a:gd name="T22" fmla="*/ 92261463 w 1066"/>
              <a:gd name="T23" fmla="*/ 103675123 h 543"/>
              <a:gd name="T24" fmla="*/ 60148438 w 1066"/>
              <a:gd name="T25" fmla="*/ 104600550 h 543"/>
              <a:gd name="T26" fmla="*/ 54031768 w 1066"/>
              <a:gd name="T27" fmla="*/ 118485855 h 543"/>
              <a:gd name="T28" fmla="*/ 65245832 w 1066"/>
              <a:gd name="T29" fmla="*/ 112623331 h 543"/>
              <a:gd name="T30" fmla="*/ 55051045 w 1066"/>
              <a:gd name="T31" fmla="*/ 127125217 h 543"/>
              <a:gd name="T32" fmla="*/ 63461719 w 1066"/>
              <a:gd name="T33" fmla="*/ 136999408 h 543"/>
              <a:gd name="T34" fmla="*/ 66265109 w 1066"/>
              <a:gd name="T35" fmla="*/ 142244795 h 543"/>
              <a:gd name="T36" fmla="*/ 46130479 w 1066"/>
              <a:gd name="T37" fmla="*/ 145021633 h 543"/>
              <a:gd name="T38" fmla="*/ 29564581 w 1066"/>
              <a:gd name="T39" fmla="*/ 153352705 h 543"/>
              <a:gd name="T40" fmla="*/ 57599489 w 1066"/>
              <a:gd name="T41" fmla="*/ 166003735 h 543"/>
              <a:gd name="T42" fmla="*/ 75695060 w 1066"/>
              <a:gd name="T43" fmla="*/ 161066639 h 543"/>
              <a:gd name="T44" fmla="*/ 85634902 w 1066"/>
              <a:gd name="T45" fmla="*/ 160757793 h 543"/>
              <a:gd name="T46" fmla="*/ 96594021 w 1066"/>
              <a:gd name="T47" fmla="*/ 167546299 h 543"/>
              <a:gd name="T48" fmla="*/ 113415370 w 1066"/>
              <a:gd name="T49" fmla="*/ 153352705 h 543"/>
              <a:gd name="T50" fmla="*/ 121826044 w 1066"/>
              <a:gd name="T51" fmla="*/ 141935948 h 543"/>
              <a:gd name="T52" fmla="*/ 141450783 w 1066"/>
              <a:gd name="T53" fmla="*/ 127125217 h 543"/>
              <a:gd name="T54" fmla="*/ 149860952 w 1066"/>
              <a:gd name="T55" fmla="*/ 120645556 h 543"/>
              <a:gd name="T56" fmla="*/ 151390120 w 1066"/>
              <a:gd name="T57" fmla="*/ 107069098 h 543"/>
              <a:gd name="T58" fmla="*/ 124884379 w 1066"/>
              <a:gd name="T59" fmla="*/ 99664010 h 543"/>
              <a:gd name="T60" fmla="*/ 124629434 w 1066"/>
              <a:gd name="T61" fmla="*/ 96269479 h 543"/>
              <a:gd name="T62" fmla="*/ 178915642 w 1066"/>
              <a:gd name="T63" fmla="*/ 86704689 h 543"/>
              <a:gd name="T64" fmla="*/ 191404434 w 1066"/>
              <a:gd name="T65" fmla="*/ 75905070 h 543"/>
              <a:gd name="T66" fmla="*/ 243142197 w 1066"/>
              <a:gd name="T67" fmla="*/ 42889631 h 543"/>
              <a:gd name="T68" fmla="*/ 203637775 w 1066"/>
              <a:gd name="T69" fmla="*/ 42272494 h 543"/>
              <a:gd name="T70" fmla="*/ 271686996 w 1066"/>
              <a:gd name="T71" fmla="*/ 25301505 h 543"/>
              <a:gd name="T72" fmla="*/ 250278145 w 1066"/>
              <a:gd name="T73" fmla="*/ 6788507 h 543"/>
              <a:gd name="T74" fmla="*/ 161839853 w 1066"/>
              <a:gd name="T75" fmla="*/ 0 h 543"/>
              <a:gd name="T76" fmla="*/ 149860952 w 1066"/>
              <a:gd name="T77" fmla="*/ 3085685 h 543"/>
              <a:gd name="T78" fmla="*/ 135078662 w 1066"/>
              <a:gd name="T79" fmla="*/ 18513554 h 543"/>
              <a:gd name="T80" fmla="*/ 104749750 w 1066"/>
              <a:gd name="T81" fmla="*/ 10490773 h 543"/>
              <a:gd name="T82" fmla="*/ 79773177 w 1066"/>
              <a:gd name="T83" fmla="*/ 11725047 h 543"/>
              <a:gd name="T84" fmla="*/ 95064853 w 1066"/>
              <a:gd name="T85" fmla="*/ 29312617 h 543"/>
              <a:gd name="T86" fmla="*/ 58619271 w 1066"/>
              <a:gd name="T87" fmla="*/ 29929754 h 5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6" h="543">
                <a:moveTo>
                  <a:pt x="0" y="128"/>
                </a:moveTo>
                <a:lnTo>
                  <a:pt x="93" y="128"/>
                </a:lnTo>
                <a:lnTo>
                  <a:pt x="60" y="148"/>
                </a:lnTo>
                <a:lnTo>
                  <a:pt x="192" y="133"/>
                </a:lnTo>
                <a:lnTo>
                  <a:pt x="77" y="148"/>
                </a:lnTo>
                <a:lnTo>
                  <a:pt x="114" y="157"/>
                </a:lnTo>
                <a:lnTo>
                  <a:pt x="75" y="159"/>
                </a:lnTo>
                <a:lnTo>
                  <a:pt x="90" y="174"/>
                </a:lnTo>
                <a:lnTo>
                  <a:pt x="260" y="153"/>
                </a:lnTo>
                <a:lnTo>
                  <a:pt x="93" y="185"/>
                </a:lnTo>
                <a:lnTo>
                  <a:pt x="166" y="212"/>
                </a:lnTo>
                <a:lnTo>
                  <a:pt x="232" y="173"/>
                </a:lnTo>
                <a:lnTo>
                  <a:pt x="344" y="166"/>
                </a:lnTo>
                <a:lnTo>
                  <a:pt x="226" y="181"/>
                </a:lnTo>
                <a:lnTo>
                  <a:pt x="198" y="212"/>
                </a:lnTo>
                <a:lnTo>
                  <a:pt x="268" y="215"/>
                </a:lnTo>
                <a:lnTo>
                  <a:pt x="344" y="184"/>
                </a:lnTo>
                <a:lnTo>
                  <a:pt x="292" y="213"/>
                </a:lnTo>
                <a:lnTo>
                  <a:pt x="344" y="213"/>
                </a:lnTo>
                <a:lnTo>
                  <a:pt x="422" y="191"/>
                </a:lnTo>
                <a:lnTo>
                  <a:pt x="412" y="161"/>
                </a:lnTo>
                <a:lnTo>
                  <a:pt x="499" y="137"/>
                </a:lnTo>
                <a:lnTo>
                  <a:pt x="437" y="188"/>
                </a:lnTo>
                <a:lnTo>
                  <a:pt x="572" y="179"/>
                </a:lnTo>
                <a:lnTo>
                  <a:pt x="297" y="229"/>
                </a:lnTo>
                <a:lnTo>
                  <a:pt x="361" y="281"/>
                </a:lnTo>
                <a:lnTo>
                  <a:pt x="415" y="281"/>
                </a:lnTo>
                <a:lnTo>
                  <a:pt x="386" y="292"/>
                </a:lnTo>
                <a:lnTo>
                  <a:pt x="280" y="237"/>
                </a:lnTo>
                <a:lnTo>
                  <a:pt x="191" y="229"/>
                </a:lnTo>
                <a:lnTo>
                  <a:pt x="187" y="251"/>
                </a:lnTo>
                <a:lnTo>
                  <a:pt x="229" y="263"/>
                </a:lnTo>
                <a:lnTo>
                  <a:pt x="190" y="272"/>
                </a:lnTo>
                <a:lnTo>
                  <a:pt x="297" y="329"/>
                </a:lnTo>
                <a:lnTo>
                  <a:pt x="253" y="333"/>
                </a:lnTo>
                <a:lnTo>
                  <a:pt x="362" y="336"/>
                </a:lnTo>
                <a:lnTo>
                  <a:pt x="301" y="350"/>
                </a:lnTo>
                <a:lnTo>
                  <a:pt x="334" y="369"/>
                </a:lnTo>
                <a:lnTo>
                  <a:pt x="236" y="339"/>
                </a:lnTo>
                <a:lnTo>
                  <a:pt x="179" y="351"/>
                </a:lnTo>
                <a:lnTo>
                  <a:pt x="157" y="400"/>
                </a:lnTo>
                <a:lnTo>
                  <a:pt x="212" y="384"/>
                </a:lnTo>
                <a:lnTo>
                  <a:pt x="203" y="401"/>
                </a:lnTo>
                <a:lnTo>
                  <a:pt x="224" y="401"/>
                </a:lnTo>
                <a:lnTo>
                  <a:pt x="256" y="365"/>
                </a:lnTo>
                <a:lnTo>
                  <a:pt x="245" y="394"/>
                </a:lnTo>
                <a:lnTo>
                  <a:pt x="276" y="399"/>
                </a:lnTo>
                <a:lnTo>
                  <a:pt x="216" y="412"/>
                </a:lnTo>
                <a:lnTo>
                  <a:pt x="253" y="413"/>
                </a:lnTo>
                <a:lnTo>
                  <a:pt x="224" y="424"/>
                </a:lnTo>
                <a:lnTo>
                  <a:pt x="249" y="444"/>
                </a:lnTo>
                <a:lnTo>
                  <a:pt x="292" y="444"/>
                </a:lnTo>
                <a:lnTo>
                  <a:pt x="334" y="405"/>
                </a:lnTo>
                <a:lnTo>
                  <a:pt x="260" y="461"/>
                </a:lnTo>
                <a:lnTo>
                  <a:pt x="190" y="420"/>
                </a:lnTo>
                <a:lnTo>
                  <a:pt x="127" y="427"/>
                </a:lnTo>
                <a:lnTo>
                  <a:pt x="181" y="470"/>
                </a:lnTo>
                <a:lnTo>
                  <a:pt x="90" y="494"/>
                </a:lnTo>
                <a:lnTo>
                  <a:pt x="99" y="526"/>
                </a:lnTo>
                <a:lnTo>
                  <a:pt x="116" y="497"/>
                </a:lnTo>
                <a:lnTo>
                  <a:pt x="119" y="526"/>
                </a:lnTo>
                <a:lnTo>
                  <a:pt x="182" y="512"/>
                </a:lnTo>
                <a:lnTo>
                  <a:pt x="226" y="538"/>
                </a:lnTo>
                <a:lnTo>
                  <a:pt x="258" y="537"/>
                </a:lnTo>
                <a:lnTo>
                  <a:pt x="235" y="515"/>
                </a:lnTo>
                <a:lnTo>
                  <a:pt x="297" y="522"/>
                </a:lnTo>
                <a:lnTo>
                  <a:pt x="292" y="503"/>
                </a:lnTo>
                <a:lnTo>
                  <a:pt x="320" y="526"/>
                </a:lnTo>
                <a:lnTo>
                  <a:pt x="336" y="521"/>
                </a:lnTo>
                <a:lnTo>
                  <a:pt x="328" y="505"/>
                </a:lnTo>
                <a:lnTo>
                  <a:pt x="378" y="521"/>
                </a:lnTo>
                <a:lnTo>
                  <a:pt x="379" y="543"/>
                </a:lnTo>
                <a:lnTo>
                  <a:pt x="470" y="521"/>
                </a:lnTo>
                <a:lnTo>
                  <a:pt x="487" y="489"/>
                </a:lnTo>
                <a:lnTo>
                  <a:pt x="445" y="497"/>
                </a:lnTo>
                <a:lnTo>
                  <a:pt x="445" y="468"/>
                </a:lnTo>
                <a:lnTo>
                  <a:pt x="344" y="467"/>
                </a:lnTo>
                <a:lnTo>
                  <a:pt x="478" y="460"/>
                </a:lnTo>
                <a:lnTo>
                  <a:pt x="498" y="438"/>
                </a:lnTo>
                <a:lnTo>
                  <a:pt x="478" y="411"/>
                </a:lnTo>
                <a:lnTo>
                  <a:pt x="555" y="412"/>
                </a:lnTo>
                <a:lnTo>
                  <a:pt x="571" y="401"/>
                </a:lnTo>
                <a:lnTo>
                  <a:pt x="519" y="394"/>
                </a:lnTo>
                <a:lnTo>
                  <a:pt x="588" y="391"/>
                </a:lnTo>
                <a:lnTo>
                  <a:pt x="542" y="373"/>
                </a:lnTo>
                <a:lnTo>
                  <a:pt x="598" y="361"/>
                </a:lnTo>
                <a:lnTo>
                  <a:pt x="594" y="347"/>
                </a:lnTo>
                <a:lnTo>
                  <a:pt x="492" y="339"/>
                </a:lnTo>
                <a:lnTo>
                  <a:pt x="550" y="327"/>
                </a:lnTo>
                <a:lnTo>
                  <a:pt x="490" y="323"/>
                </a:lnTo>
                <a:lnTo>
                  <a:pt x="598" y="333"/>
                </a:lnTo>
                <a:lnTo>
                  <a:pt x="602" y="318"/>
                </a:lnTo>
                <a:lnTo>
                  <a:pt x="489" y="312"/>
                </a:lnTo>
                <a:lnTo>
                  <a:pt x="636" y="292"/>
                </a:lnTo>
                <a:lnTo>
                  <a:pt x="597" y="274"/>
                </a:lnTo>
                <a:lnTo>
                  <a:pt x="702" y="281"/>
                </a:lnTo>
                <a:lnTo>
                  <a:pt x="735" y="251"/>
                </a:lnTo>
                <a:lnTo>
                  <a:pt x="682" y="248"/>
                </a:lnTo>
                <a:lnTo>
                  <a:pt x="751" y="246"/>
                </a:lnTo>
                <a:lnTo>
                  <a:pt x="742" y="224"/>
                </a:lnTo>
                <a:lnTo>
                  <a:pt x="775" y="229"/>
                </a:lnTo>
                <a:lnTo>
                  <a:pt x="954" y="139"/>
                </a:lnTo>
                <a:lnTo>
                  <a:pt x="756" y="171"/>
                </a:lnTo>
                <a:lnTo>
                  <a:pt x="866" y="133"/>
                </a:lnTo>
                <a:lnTo>
                  <a:pt x="799" y="137"/>
                </a:lnTo>
                <a:lnTo>
                  <a:pt x="784" y="120"/>
                </a:lnTo>
                <a:lnTo>
                  <a:pt x="907" y="128"/>
                </a:lnTo>
                <a:lnTo>
                  <a:pt x="1066" y="82"/>
                </a:lnTo>
                <a:lnTo>
                  <a:pt x="1065" y="60"/>
                </a:lnTo>
                <a:lnTo>
                  <a:pt x="998" y="60"/>
                </a:lnTo>
                <a:lnTo>
                  <a:pt x="982" y="22"/>
                </a:lnTo>
                <a:lnTo>
                  <a:pt x="799" y="39"/>
                </a:lnTo>
                <a:lnTo>
                  <a:pt x="878" y="14"/>
                </a:lnTo>
                <a:lnTo>
                  <a:pt x="635" y="0"/>
                </a:lnTo>
                <a:lnTo>
                  <a:pt x="615" y="18"/>
                </a:lnTo>
                <a:lnTo>
                  <a:pt x="632" y="28"/>
                </a:lnTo>
                <a:lnTo>
                  <a:pt x="588" y="10"/>
                </a:lnTo>
                <a:lnTo>
                  <a:pt x="479" y="11"/>
                </a:lnTo>
                <a:lnTo>
                  <a:pt x="556" y="48"/>
                </a:lnTo>
                <a:lnTo>
                  <a:pt x="530" y="60"/>
                </a:lnTo>
                <a:lnTo>
                  <a:pt x="490" y="21"/>
                </a:lnTo>
                <a:lnTo>
                  <a:pt x="390" y="17"/>
                </a:lnTo>
                <a:lnTo>
                  <a:pt x="411" y="34"/>
                </a:lnTo>
                <a:lnTo>
                  <a:pt x="335" y="28"/>
                </a:lnTo>
                <a:lnTo>
                  <a:pt x="372" y="54"/>
                </a:lnTo>
                <a:lnTo>
                  <a:pt x="313" y="38"/>
                </a:lnTo>
                <a:lnTo>
                  <a:pt x="331" y="54"/>
                </a:lnTo>
                <a:lnTo>
                  <a:pt x="296" y="60"/>
                </a:lnTo>
                <a:lnTo>
                  <a:pt x="373" y="95"/>
                </a:lnTo>
                <a:lnTo>
                  <a:pt x="207" y="55"/>
                </a:lnTo>
                <a:lnTo>
                  <a:pt x="165" y="84"/>
                </a:lnTo>
                <a:lnTo>
                  <a:pt x="230" y="97"/>
                </a:lnTo>
                <a:lnTo>
                  <a:pt x="119" y="87"/>
                </a:lnTo>
                <a:lnTo>
                  <a:pt x="0" y="12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6" name="Freeform 188"/>
          <p:cNvSpPr>
            <a:spLocks noChangeAspect="1"/>
          </p:cNvSpPr>
          <p:nvPr/>
        </p:nvSpPr>
        <p:spPr bwMode="auto">
          <a:xfrm>
            <a:off x="6977893" y="2252752"/>
            <a:ext cx="515295" cy="407328"/>
          </a:xfrm>
          <a:custGeom>
            <a:avLst/>
            <a:gdLst>
              <a:gd name="T0" fmla="*/ 2012791 w 997"/>
              <a:gd name="T1" fmla="*/ 25633337 h 707"/>
              <a:gd name="T2" fmla="*/ 29937071 w 997"/>
              <a:gd name="T3" fmla="*/ 0 h 707"/>
              <a:gd name="T4" fmla="*/ 28930425 w 997"/>
              <a:gd name="T5" fmla="*/ 25633337 h 707"/>
              <a:gd name="T6" fmla="*/ 44276391 w 997"/>
              <a:gd name="T7" fmla="*/ 52204294 h 707"/>
              <a:gd name="T8" fmla="*/ 45031250 w 997"/>
              <a:gd name="T9" fmla="*/ 56892958 h 707"/>
              <a:gd name="T10" fmla="*/ 35723157 w 997"/>
              <a:gd name="T11" fmla="*/ 38137185 h 707"/>
              <a:gd name="T12" fmla="*/ 37987233 w 997"/>
              <a:gd name="T13" fmla="*/ 19693953 h 707"/>
              <a:gd name="T14" fmla="*/ 39496450 w 997"/>
              <a:gd name="T15" fmla="*/ 17193071 h 707"/>
              <a:gd name="T16" fmla="*/ 44024604 w 997"/>
              <a:gd name="T17" fmla="*/ 10628607 h 707"/>
              <a:gd name="T18" fmla="*/ 64150509 w 997"/>
              <a:gd name="T19" fmla="*/ 3125962 h 707"/>
              <a:gd name="T20" fmla="*/ 74716534 w 997"/>
              <a:gd name="T21" fmla="*/ 12816389 h 707"/>
              <a:gd name="T22" fmla="*/ 79495973 w 997"/>
              <a:gd name="T23" fmla="*/ 39074806 h 707"/>
              <a:gd name="T24" fmla="*/ 95093726 w 997"/>
              <a:gd name="T25" fmla="*/ 33135422 h 707"/>
              <a:gd name="T26" fmla="*/ 129558449 w 997"/>
              <a:gd name="T27" fmla="*/ 28759299 h 707"/>
              <a:gd name="T28" fmla="*/ 132074312 w 997"/>
              <a:gd name="T29" fmla="*/ 45014190 h 707"/>
              <a:gd name="T30" fmla="*/ 140376261 w 997"/>
              <a:gd name="T31" fmla="*/ 48765792 h 707"/>
              <a:gd name="T32" fmla="*/ 153709435 w 997"/>
              <a:gd name="T33" fmla="*/ 44389109 h 707"/>
              <a:gd name="T34" fmla="*/ 165533392 w 997"/>
              <a:gd name="T35" fmla="*/ 55017716 h 707"/>
              <a:gd name="T36" fmla="*/ 169809758 w 997"/>
              <a:gd name="T37" fmla="*/ 56892958 h 707"/>
              <a:gd name="T38" fmla="*/ 176602490 w 997"/>
              <a:gd name="T39" fmla="*/ 60644559 h 707"/>
              <a:gd name="T40" fmla="*/ 188929018 w 997"/>
              <a:gd name="T41" fmla="*/ 65958304 h 707"/>
              <a:gd name="T42" fmla="*/ 187419800 w 997"/>
              <a:gd name="T43" fmla="*/ 73460948 h 707"/>
              <a:gd name="T44" fmla="*/ 191947954 w 997"/>
              <a:gd name="T45" fmla="*/ 71585147 h 707"/>
              <a:gd name="T46" fmla="*/ 185658796 w 997"/>
              <a:gd name="T47" fmla="*/ 85652256 h 707"/>
              <a:gd name="T48" fmla="*/ 188425945 w 997"/>
              <a:gd name="T49" fmla="*/ 92529261 h 707"/>
              <a:gd name="T50" fmla="*/ 189935664 w 997"/>
              <a:gd name="T51" fmla="*/ 103157868 h 707"/>
              <a:gd name="T52" fmla="*/ 220878379 w 997"/>
              <a:gd name="T53" fmla="*/ 113786474 h 707"/>
              <a:gd name="T54" fmla="*/ 236476131 w 997"/>
              <a:gd name="T55" fmla="*/ 128478664 h 707"/>
              <a:gd name="T56" fmla="*/ 250815450 w 997"/>
              <a:gd name="T57" fmla="*/ 138794171 h 707"/>
              <a:gd name="T58" fmla="*/ 241004284 w 997"/>
              <a:gd name="T59" fmla="*/ 145671176 h 707"/>
              <a:gd name="T60" fmla="*/ 240249425 w 997"/>
              <a:gd name="T61" fmla="*/ 158488124 h 707"/>
              <a:gd name="T62" fmla="*/ 231696191 w 997"/>
              <a:gd name="T63" fmla="*/ 170679432 h 707"/>
              <a:gd name="T64" fmla="*/ 192451026 w 997"/>
              <a:gd name="T65" fmla="*/ 144733555 h 707"/>
              <a:gd name="T66" fmla="*/ 194212030 w 997"/>
              <a:gd name="T67" fmla="*/ 158488124 h 707"/>
              <a:gd name="T68" fmla="*/ 205029843 w 997"/>
              <a:gd name="T69" fmla="*/ 172242133 h 707"/>
              <a:gd name="T70" fmla="*/ 217608157 w 997"/>
              <a:gd name="T71" fmla="*/ 183808361 h 707"/>
              <a:gd name="T72" fmla="*/ 221381953 w 997"/>
              <a:gd name="T73" fmla="*/ 210066778 h 707"/>
              <a:gd name="T74" fmla="*/ 209306209 w 997"/>
              <a:gd name="T75" fmla="*/ 221007925 h 707"/>
              <a:gd name="T76" fmla="*/ 157986303 w 997"/>
              <a:gd name="T77" fmla="*/ 193499347 h 707"/>
              <a:gd name="T78" fmla="*/ 149684354 w 997"/>
              <a:gd name="T79" fmla="*/ 186621783 h 707"/>
              <a:gd name="T80" fmla="*/ 134087103 w 997"/>
              <a:gd name="T81" fmla="*/ 170679432 h 707"/>
              <a:gd name="T82" fmla="*/ 126791300 w 997"/>
              <a:gd name="T83" fmla="*/ 174743015 h 707"/>
              <a:gd name="T84" fmla="*/ 104401819 w 997"/>
              <a:gd name="T85" fmla="*/ 174743015 h 707"/>
              <a:gd name="T86" fmla="*/ 144401342 w 997"/>
              <a:gd name="T87" fmla="*/ 161301546 h 707"/>
              <a:gd name="T88" fmla="*/ 155218652 w 997"/>
              <a:gd name="T89" fmla="*/ 128478664 h 707"/>
              <a:gd name="T90" fmla="*/ 132577385 w 997"/>
              <a:gd name="T91" fmla="*/ 100031906 h 707"/>
              <a:gd name="T92" fmla="*/ 117231921 w 997"/>
              <a:gd name="T93" fmla="*/ 102845327 h 707"/>
              <a:gd name="T94" fmla="*/ 124779010 w 997"/>
              <a:gd name="T95" fmla="*/ 90966560 h 707"/>
              <a:gd name="T96" fmla="*/ 108678185 w 997"/>
              <a:gd name="T97" fmla="*/ 72835868 h 707"/>
              <a:gd name="T98" fmla="*/ 98112160 w 997"/>
              <a:gd name="T99" fmla="*/ 79400332 h 707"/>
              <a:gd name="T100" fmla="*/ 79999547 w 997"/>
              <a:gd name="T101" fmla="*/ 81901214 h 707"/>
              <a:gd name="T102" fmla="*/ 5534298 w 997"/>
              <a:gd name="T103" fmla="*/ 56892958 h 707"/>
              <a:gd name="T104" fmla="*/ 0 w 997"/>
              <a:gd name="T105" fmla="*/ 49390872 h 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7" h="707">
                <a:moveTo>
                  <a:pt x="0" y="158"/>
                </a:moveTo>
                <a:lnTo>
                  <a:pt x="8" y="82"/>
                </a:lnTo>
                <a:lnTo>
                  <a:pt x="49" y="25"/>
                </a:lnTo>
                <a:lnTo>
                  <a:pt x="119" y="0"/>
                </a:lnTo>
                <a:lnTo>
                  <a:pt x="176" y="10"/>
                </a:lnTo>
                <a:lnTo>
                  <a:pt x="115" y="82"/>
                </a:lnTo>
                <a:lnTo>
                  <a:pt x="131" y="125"/>
                </a:lnTo>
                <a:lnTo>
                  <a:pt x="176" y="167"/>
                </a:lnTo>
                <a:lnTo>
                  <a:pt x="119" y="183"/>
                </a:lnTo>
                <a:lnTo>
                  <a:pt x="179" y="182"/>
                </a:lnTo>
                <a:lnTo>
                  <a:pt x="186" y="144"/>
                </a:lnTo>
                <a:lnTo>
                  <a:pt x="142" y="122"/>
                </a:lnTo>
                <a:lnTo>
                  <a:pt x="179" y="98"/>
                </a:lnTo>
                <a:lnTo>
                  <a:pt x="151" y="63"/>
                </a:lnTo>
                <a:lnTo>
                  <a:pt x="209" y="72"/>
                </a:lnTo>
                <a:lnTo>
                  <a:pt x="157" y="55"/>
                </a:lnTo>
                <a:lnTo>
                  <a:pt x="217" y="59"/>
                </a:lnTo>
                <a:lnTo>
                  <a:pt x="175" y="34"/>
                </a:lnTo>
                <a:lnTo>
                  <a:pt x="224" y="37"/>
                </a:lnTo>
                <a:lnTo>
                  <a:pt x="255" y="10"/>
                </a:lnTo>
                <a:lnTo>
                  <a:pt x="295" y="8"/>
                </a:lnTo>
                <a:lnTo>
                  <a:pt x="297" y="41"/>
                </a:lnTo>
                <a:lnTo>
                  <a:pt x="327" y="55"/>
                </a:lnTo>
                <a:lnTo>
                  <a:pt x="316" y="125"/>
                </a:lnTo>
                <a:lnTo>
                  <a:pt x="355" y="92"/>
                </a:lnTo>
                <a:lnTo>
                  <a:pt x="378" y="106"/>
                </a:lnTo>
                <a:lnTo>
                  <a:pt x="432" y="73"/>
                </a:lnTo>
                <a:lnTo>
                  <a:pt x="515" y="92"/>
                </a:lnTo>
                <a:lnTo>
                  <a:pt x="549" y="125"/>
                </a:lnTo>
                <a:lnTo>
                  <a:pt x="525" y="144"/>
                </a:lnTo>
                <a:lnTo>
                  <a:pt x="574" y="136"/>
                </a:lnTo>
                <a:lnTo>
                  <a:pt x="558" y="156"/>
                </a:lnTo>
                <a:lnTo>
                  <a:pt x="587" y="167"/>
                </a:lnTo>
                <a:lnTo>
                  <a:pt x="611" y="142"/>
                </a:lnTo>
                <a:lnTo>
                  <a:pt x="648" y="155"/>
                </a:lnTo>
                <a:lnTo>
                  <a:pt x="658" y="176"/>
                </a:lnTo>
                <a:lnTo>
                  <a:pt x="626" y="182"/>
                </a:lnTo>
                <a:lnTo>
                  <a:pt x="675" y="182"/>
                </a:lnTo>
                <a:lnTo>
                  <a:pt x="668" y="209"/>
                </a:lnTo>
                <a:lnTo>
                  <a:pt x="702" y="194"/>
                </a:lnTo>
                <a:lnTo>
                  <a:pt x="680" y="217"/>
                </a:lnTo>
                <a:lnTo>
                  <a:pt x="751" y="211"/>
                </a:lnTo>
                <a:lnTo>
                  <a:pt x="712" y="235"/>
                </a:lnTo>
                <a:lnTo>
                  <a:pt x="745" y="235"/>
                </a:lnTo>
                <a:lnTo>
                  <a:pt x="732" y="252"/>
                </a:lnTo>
                <a:lnTo>
                  <a:pt x="763" y="229"/>
                </a:lnTo>
                <a:lnTo>
                  <a:pt x="795" y="253"/>
                </a:lnTo>
                <a:lnTo>
                  <a:pt x="738" y="274"/>
                </a:lnTo>
                <a:lnTo>
                  <a:pt x="821" y="291"/>
                </a:lnTo>
                <a:lnTo>
                  <a:pt x="749" y="296"/>
                </a:lnTo>
                <a:lnTo>
                  <a:pt x="777" y="308"/>
                </a:lnTo>
                <a:lnTo>
                  <a:pt x="755" y="330"/>
                </a:lnTo>
                <a:lnTo>
                  <a:pt x="838" y="372"/>
                </a:lnTo>
                <a:lnTo>
                  <a:pt x="878" y="364"/>
                </a:lnTo>
                <a:lnTo>
                  <a:pt x="898" y="414"/>
                </a:lnTo>
                <a:lnTo>
                  <a:pt x="940" y="411"/>
                </a:lnTo>
                <a:lnTo>
                  <a:pt x="933" y="432"/>
                </a:lnTo>
                <a:lnTo>
                  <a:pt x="997" y="444"/>
                </a:lnTo>
                <a:lnTo>
                  <a:pt x="988" y="471"/>
                </a:lnTo>
                <a:lnTo>
                  <a:pt x="958" y="466"/>
                </a:lnTo>
                <a:lnTo>
                  <a:pt x="971" y="483"/>
                </a:lnTo>
                <a:lnTo>
                  <a:pt x="955" y="507"/>
                </a:lnTo>
                <a:lnTo>
                  <a:pt x="926" y="496"/>
                </a:lnTo>
                <a:lnTo>
                  <a:pt x="921" y="546"/>
                </a:lnTo>
                <a:lnTo>
                  <a:pt x="807" y="454"/>
                </a:lnTo>
                <a:lnTo>
                  <a:pt x="765" y="463"/>
                </a:lnTo>
                <a:lnTo>
                  <a:pt x="795" y="484"/>
                </a:lnTo>
                <a:lnTo>
                  <a:pt x="772" y="507"/>
                </a:lnTo>
                <a:lnTo>
                  <a:pt x="790" y="506"/>
                </a:lnTo>
                <a:lnTo>
                  <a:pt x="815" y="551"/>
                </a:lnTo>
                <a:lnTo>
                  <a:pt x="870" y="562"/>
                </a:lnTo>
                <a:lnTo>
                  <a:pt x="865" y="588"/>
                </a:lnTo>
                <a:lnTo>
                  <a:pt x="896" y="610"/>
                </a:lnTo>
                <a:lnTo>
                  <a:pt x="880" y="672"/>
                </a:lnTo>
                <a:lnTo>
                  <a:pt x="738" y="609"/>
                </a:lnTo>
                <a:lnTo>
                  <a:pt x="832" y="707"/>
                </a:lnTo>
                <a:lnTo>
                  <a:pt x="653" y="652"/>
                </a:lnTo>
                <a:lnTo>
                  <a:pt x="628" y="619"/>
                </a:lnTo>
                <a:lnTo>
                  <a:pt x="652" y="616"/>
                </a:lnTo>
                <a:lnTo>
                  <a:pt x="595" y="597"/>
                </a:lnTo>
                <a:lnTo>
                  <a:pt x="578" y="559"/>
                </a:lnTo>
                <a:lnTo>
                  <a:pt x="533" y="546"/>
                </a:lnTo>
                <a:lnTo>
                  <a:pt x="531" y="572"/>
                </a:lnTo>
                <a:lnTo>
                  <a:pt x="504" y="559"/>
                </a:lnTo>
                <a:lnTo>
                  <a:pt x="465" y="583"/>
                </a:lnTo>
                <a:lnTo>
                  <a:pt x="415" y="559"/>
                </a:lnTo>
                <a:lnTo>
                  <a:pt x="442" y="516"/>
                </a:lnTo>
                <a:lnTo>
                  <a:pt x="574" y="516"/>
                </a:lnTo>
                <a:lnTo>
                  <a:pt x="542" y="473"/>
                </a:lnTo>
                <a:lnTo>
                  <a:pt x="617" y="411"/>
                </a:lnTo>
                <a:lnTo>
                  <a:pt x="564" y="328"/>
                </a:lnTo>
                <a:lnTo>
                  <a:pt x="527" y="320"/>
                </a:lnTo>
                <a:lnTo>
                  <a:pt x="548" y="306"/>
                </a:lnTo>
                <a:lnTo>
                  <a:pt x="466" y="329"/>
                </a:lnTo>
                <a:lnTo>
                  <a:pt x="465" y="304"/>
                </a:lnTo>
                <a:lnTo>
                  <a:pt x="496" y="291"/>
                </a:lnTo>
                <a:lnTo>
                  <a:pt x="433" y="259"/>
                </a:lnTo>
                <a:lnTo>
                  <a:pt x="432" y="233"/>
                </a:lnTo>
                <a:lnTo>
                  <a:pt x="377" y="220"/>
                </a:lnTo>
                <a:lnTo>
                  <a:pt x="390" y="254"/>
                </a:lnTo>
                <a:lnTo>
                  <a:pt x="294" y="242"/>
                </a:lnTo>
                <a:lnTo>
                  <a:pt x="318" y="262"/>
                </a:lnTo>
                <a:lnTo>
                  <a:pt x="66" y="227"/>
                </a:lnTo>
                <a:lnTo>
                  <a:pt x="22" y="182"/>
                </a:lnTo>
                <a:lnTo>
                  <a:pt x="101" y="184"/>
                </a:lnTo>
                <a:lnTo>
                  <a:pt x="0" y="1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7" name="Freeform 189"/>
          <p:cNvSpPr>
            <a:spLocks noChangeAspect="1"/>
          </p:cNvSpPr>
          <p:nvPr/>
        </p:nvSpPr>
        <p:spPr bwMode="auto">
          <a:xfrm>
            <a:off x="7030240" y="2535757"/>
            <a:ext cx="117782" cy="86700"/>
          </a:xfrm>
          <a:custGeom>
            <a:avLst/>
            <a:gdLst>
              <a:gd name="T0" fmla="*/ 0 w 231"/>
              <a:gd name="T1" fmla="*/ 37609785 h 154"/>
              <a:gd name="T2" fmla="*/ 8324108 w 231"/>
              <a:gd name="T3" fmla="*/ 28356901 h 154"/>
              <a:gd name="T4" fmla="*/ 13710557 w 231"/>
              <a:gd name="T5" fmla="*/ 0 h 154"/>
              <a:gd name="T6" fmla="*/ 18362221 w 231"/>
              <a:gd name="T7" fmla="*/ 10148889 h 154"/>
              <a:gd name="T8" fmla="*/ 31338487 w 231"/>
              <a:gd name="T9" fmla="*/ 12835263 h 154"/>
              <a:gd name="T10" fmla="*/ 56556234 w 231"/>
              <a:gd name="T11" fmla="*/ 33431345 h 154"/>
              <a:gd name="T12" fmla="*/ 53128718 w 231"/>
              <a:gd name="T13" fmla="*/ 40893314 h 154"/>
              <a:gd name="T14" fmla="*/ 30359268 w 231"/>
              <a:gd name="T15" fmla="*/ 31043275 h 154"/>
              <a:gd name="T16" fmla="*/ 16403782 w 231"/>
              <a:gd name="T17" fmla="*/ 45967758 h 154"/>
              <a:gd name="T18" fmla="*/ 12731338 w 231"/>
              <a:gd name="T19" fmla="*/ 33431345 h 154"/>
              <a:gd name="T20" fmla="*/ 0 w 231"/>
              <a:gd name="T21" fmla="*/ 37609785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1" h="154">
                <a:moveTo>
                  <a:pt x="0" y="126"/>
                </a:moveTo>
                <a:lnTo>
                  <a:pt x="34" y="95"/>
                </a:lnTo>
                <a:lnTo>
                  <a:pt x="56" y="0"/>
                </a:lnTo>
                <a:lnTo>
                  <a:pt x="75" y="34"/>
                </a:lnTo>
                <a:lnTo>
                  <a:pt x="128" y="43"/>
                </a:lnTo>
                <a:lnTo>
                  <a:pt x="231" y="112"/>
                </a:lnTo>
                <a:lnTo>
                  <a:pt x="217" y="137"/>
                </a:lnTo>
                <a:lnTo>
                  <a:pt x="124" y="104"/>
                </a:lnTo>
                <a:lnTo>
                  <a:pt x="67" y="154"/>
                </a:lnTo>
                <a:lnTo>
                  <a:pt x="52" y="112"/>
                </a:lnTo>
                <a:lnTo>
                  <a:pt x="0" y="1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8" name="Freeform 190"/>
          <p:cNvSpPr>
            <a:spLocks noChangeAspect="1"/>
          </p:cNvSpPr>
          <p:nvPr/>
        </p:nvSpPr>
        <p:spPr bwMode="auto">
          <a:xfrm>
            <a:off x="7530813" y="2951264"/>
            <a:ext cx="119418" cy="125961"/>
          </a:xfrm>
          <a:custGeom>
            <a:avLst/>
            <a:gdLst>
              <a:gd name="T0" fmla="*/ 0 w 234"/>
              <a:gd name="T1" fmla="*/ 52281258 h 223"/>
              <a:gd name="T2" fmla="*/ 23300917 w 234"/>
              <a:gd name="T3" fmla="*/ 3305332 h 223"/>
              <a:gd name="T4" fmla="*/ 32620986 w 234"/>
              <a:gd name="T5" fmla="*/ 0 h 223"/>
              <a:gd name="T6" fmla="*/ 21829040 w 234"/>
              <a:gd name="T7" fmla="*/ 26140629 h 223"/>
              <a:gd name="T8" fmla="*/ 29186938 w 234"/>
              <a:gd name="T9" fmla="*/ 20431668 h 223"/>
              <a:gd name="T10" fmla="*/ 33847220 w 234"/>
              <a:gd name="T11" fmla="*/ 31248272 h 223"/>
              <a:gd name="T12" fmla="*/ 49299449 w 234"/>
              <a:gd name="T13" fmla="*/ 31248272 h 223"/>
              <a:gd name="T14" fmla="*/ 45865400 w 234"/>
              <a:gd name="T15" fmla="*/ 41765039 h 223"/>
              <a:gd name="T16" fmla="*/ 53714088 w 234"/>
              <a:gd name="T17" fmla="*/ 40863336 h 223"/>
              <a:gd name="T18" fmla="*/ 48318363 w 234"/>
              <a:gd name="T19" fmla="*/ 51679940 h 223"/>
              <a:gd name="T20" fmla="*/ 55431112 w 234"/>
              <a:gd name="T21" fmla="*/ 45370208 h 223"/>
              <a:gd name="T22" fmla="*/ 57393284 w 234"/>
              <a:gd name="T23" fmla="*/ 55586042 h 223"/>
              <a:gd name="T24" fmla="*/ 49789744 w 234"/>
              <a:gd name="T25" fmla="*/ 67003965 h 223"/>
              <a:gd name="T26" fmla="*/ 49299449 w 234"/>
              <a:gd name="T27" fmla="*/ 58891375 h 223"/>
              <a:gd name="T28" fmla="*/ 45620252 w 234"/>
              <a:gd name="T29" fmla="*/ 63097862 h 223"/>
              <a:gd name="T30" fmla="*/ 45620252 w 234"/>
              <a:gd name="T31" fmla="*/ 50178014 h 223"/>
              <a:gd name="T32" fmla="*/ 31394753 w 234"/>
              <a:gd name="T33" fmla="*/ 63097862 h 223"/>
              <a:gd name="T34" fmla="*/ 39488588 w 234"/>
              <a:gd name="T35" fmla="*/ 54384502 h 223"/>
              <a:gd name="T36" fmla="*/ 28206347 w 234"/>
              <a:gd name="T37" fmla="*/ 55586042 h 223"/>
              <a:gd name="T38" fmla="*/ 30903962 w 234"/>
              <a:gd name="T39" fmla="*/ 50478400 h 223"/>
              <a:gd name="T40" fmla="*/ 0 w 234"/>
              <a:gd name="T41" fmla="*/ 52281258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223">
                <a:moveTo>
                  <a:pt x="0" y="174"/>
                </a:moveTo>
                <a:lnTo>
                  <a:pt x="95" y="11"/>
                </a:lnTo>
                <a:lnTo>
                  <a:pt x="133" y="0"/>
                </a:lnTo>
                <a:lnTo>
                  <a:pt x="89" y="87"/>
                </a:lnTo>
                <a:lnTo>
                  <a:pt x="119" y="68"/>
                </a:lnTo>
                <a:lnTo>
                  <a:pt x="138" y="104"/>
                </a:lnTo>
                <a:lnTo>
                  <a:pt x="201" y="104"/>
                </a:lnTo>
                <a:lnTo>
                  <a:pt x="187" y="139"/>
                </a:lnTo>
                <a:lnTo>
                  <a:pt x="219" y="136"/>
                </a:lnTo>
                <a:lnTo>
                  <a:pt x="197" y="172"/>
                </a:lnTo>
                <a:lnTo>
                  <a:pt x="226" y="151"/>
                </a:lnTo>
                <a:lnTo>
                  <a:pt x="234" y="185"/>
                </a:lnTo>
                <a:lnTo>
                  <a:pt x="203" y="223"/>
                </a:lnTo>
                <a:lnTo>
                  <a:pt x="201" y="196"/>
                </a:lnTo>
                <a:lnTo>
                  <a:pt x="186" y="210"/>
                </a:lnTo>
                <a:lnTo>
                  <a:pt x="186" y="167"/>
                </a:lnTo>
                <a:lnTo>
                  <a:pt x="128" y="210"/>
                </a:lnTo>
                <a:lnTo>
                  <a:pt x="161" y="181"/>
                </a:lnTo>
                <a:lnTo>
                  <a:pt x="115" y="185"/>
                </a:lnTo>
                <a:lnTo>
                  <a:pt x="126" y="168"/>
                </a:lnTo>
                <a:lnTo>
                  <a:pt x="0" y="17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9" name="Freeform 191"/>
          <p:cNvSpPr>
            <a:spLocks noChangeAspect="1"/>
          </p:cNvSpPr>
          <p:nvPr/>
        </p:nvSpPr>
        <p:spPr bwMode="auto">
          <a:xfrm>
            <a:off x="10028764" y="3877158"/>
            <a:ext cx="32717" cy="75250"/>
          </a:xfrm>
          <a:custGeom>
            <a:avLst/>
            <a:gdLst>
              <a:gd name="T0" fmla="*/ 0 w 65"/>
              <a:gd name="T1" fmla="*/ 0 h 130"/>
              <a:gd name="T2" fmla="*/ 2624504 w 65"/>
              <a:gd name="T3" fmla="*/ 41020389 h 130"/>
              <a:gd name="T4" fmla="*/ 15508654 w 65"/>
              <a:gd name="T5" fmla="*/ 33762828 h 130"/>
              <a:gd name="T6" fmla="*/ 9305192 w 65"/>
              <a:gd name="T7" fmla="*/ 9781980 h 130"/>
              <a:gd name="T8" fmla="*/ 0 w 65"/>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130">
                <a:moveTo>
                  <a:pt x="0" y="0"/>
                </a:moveTo>
                <a:lnTo>
                  <a:pt x="11" y="130"/>
                </a:lnTo>
                <a:lnTo>
                  <a:pt x="65" y="107"/>
                </a:lnTo>
                <a:lnTo>
                  <a:pt x="39" y="3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0" name="Freeform 192"/>
          <p:cNvSpPr>
            <a:spLocks noChangeAspect="1"/>
          </p:cNvSpPr>
          <p:nvPr/>
        </p:nvSpPr>
        <p:spPr bwMode="auto">
          <a:xfrm>
            <a:off x="7239629" y="4421897"/>
            <a:ext cx="147228" cy="829380"/>
          </a:xfrm>
          <a:custGeom>
            <a:avLst/>
            <a:gdLst>
              <a:gd name="T0" fmla="*/ 0 w 289"/>
              <a:gd name="T1" fmla="*/ 349090176 h 1450"/>
              <a:gd name="T2" fmla="*/ 5376846 w 289"/>
              <a:gd name="T3" fmla="*/ 337073849 h 1450"/>
              <a:gd name="T4" fmla="*/ 15153154 w 289"/>
              <a:gd name="T5" fmla="*/ 345700870 h 1450"/>
              <a:gd name="T6" fmla="*/ 23952079 w 289"/>
              <a:gd name="T7" fmla="*/ 322592976 h 1450"/>
              <a:gd name="T8" fmla="*/ 20774717 w 289"/>
              <a:gd name="T9" fmla="*/ 313965400 h 1450"/>
              <a:gd name="T10" fmla="*/ 27862603 w 289"/>
              <a:gd name="T11" fmla="*/ 282229929 h 1450"/>
              <a:gd name="T12" fmla="*/ 14664710 w 289"/>
              <a:gd name="T13" fmla="*/ 279765383 h 1450"/>
              <a:gd name="T14" fmla="*/ 16864194 w 289"/>
              <a:gd name="T15" fmla="*/ 228618837 h 1450"/>
              <a:gd name="T16" fmla="*/ 34217327 w 289"/>
              <a:gd name="T17" fmla="*/ 175315259 h 1450"/>
              <a:gd name="T18" fmla="*/ 33972610 w 289"/>
              <a:gd name="T19" fmla="*/ 130639256 h 1450"/>
              <a:gd name="T20" fmla="*/ 46193119 w 289"/>
              <a:gd name="T21" fmla="*/ 45292139 h 1450"/>
              <a:gd name="T22" fmla="*/ 42282596 w 289"/>
              <a:gd name="T23" fmla="*/ 7702816 h 1450"/>
              <a:gd name="T24" fmla="*/ 50592581 w 289"/>
              <a:gd name="T25" fmla="*/ 0 h 1450"/>
              <a:gd name="T26" fmla="*/ 59391506 w 289"/>
              <a:gd name="T27" fmla="*/ 19411075 h 1450"/>
              <a:gd name="T28" fmla="*/ 64768352 w 289"/>
              <a:gd name="T29" fmla="*/ 58849362 h 1450"/>
              <a:gd name="T30" fmla="*/ 70634137 w 289"/>
              <a:gd name="T31" fmla="*/ 60081635 h 1450"/>
              <a:gd name="T32" fmla="*/ 69656259 w 289"/>
              <a:gd name="T33" fmla="*/ 73330790 h 1450"/>
              <a:gd name="T34" fmla="*/ 60368890 w 289"/>
              <a:gd name="T35" fmla="*/ 78876574 h 1450"/>
              <a:gd name="T36" fmla="*/ 60857829 w 289"/>
              <a:gd name="T37" fmla="*/ 104757638 h 1450"/>
              <a:gd name="T38" fmla="*/ 50592581 w 289"/>
              <a:gd name="T39" fmla="*/ 119239066 h 1450"/>
              <a:gd name="T40" fmla="*/ 42527312 w 289"/>
              <a:gd name="T41" fmla="*/ 155904183 h 1450"/>
              <a:gd name="T42" fmla="*/ 48637320 w 289"/>
              <a:gd name="T43" fmla="*/ 190720892 h 1450"/>
              <a:gd name="T44" fmla="*/ 37638911 w 289"/>
              <a:gd name="T45" fmla="*/ 220299884 h 1450"/>
              <a:gd name="T46" fmla="*/ 30062087 w 289"/>
              <a:gd name="T47" fmla="*/ 293630120 h 1450"/>
              <a:gd name="T48" fmla="*/ 35927872 w 289"/>
              <a:gd name="T49" fmla="*/ 320435943 h 1450"/>
              <a:gd name="T50" fmla="*/ 30306803 w 289"/>
              <a:gd name="T51" fmla="*/ 322592976 h 1450"/>
              <a:gd name="T52" fmla="*/ 33239449 w 289"/>
              <a:gd name="T53" fmla="*/ 346317562 h 1450"/>
              <a:gd name="T54" fmla="*/ 18819455 w 289"/>
              <a:gd name="T55" fmla="*/ 396231280 h 1450"/>
              <a:gd name="T56" fmla="*/ 20041556 w 289"/>
              <a:gd name="T57" fmla="*/ 404550232 h 1450"/>
              <a:gd name="T58" fmla="*/ 27373663 w 289"/>
              <a:gd name="T59" fmla="*/ 401469550 h 1450"/>
              <a:gd name="T60" fmla="*/ 30062087 w 289"/>
              <a:gd name="T61" fmla="*/ 420572002 h 1450"/>
              <a:gd name="T62" fmla="*/ 60857829 w 289"/>
              <a:gd name="T63" fmla="*/ 424577444 h 1450"/>
              <a:gd name="T64" fmla="*/ 40083112 w 289"/>
              <a:gd name="T65" fmla="*/ 431972192 h 1450"/>
              <a:gd name="T66" fmla="*/ 37638911 w 289"/>
              <a:gd name="T67" fmla="*/ 446761689 h 1450"/>
              <a:gd name="T68" fmla="*/ 28840481 w 289"/>
              <a:gd name="T69" fmla="*/ 442448178 h 1450"/>
              <a:gd name="T70" fmla="*/ 38616789 w 289"/>
              <a:gd name="T71" fmla="*/ 433513089 h 1450"/>
              <a:gd name="T72" fmla="*/ 23707857 w 289"/>
              <a:gd name="T73" fmla="*/ 429199578 h 1450"/>
              <a:gd name="T74" fmla="*/ 21996817 w 289"/>
              <a:gd name="T75" fmla="*/ 413485877 h 1450"/>
              <a:gd name="T76" fmla="*/ 18086294 w 289"/>
              <a:gd name="T77" fmla="*/ 421188693 h 1450"/>
              <a:gd name="T78" fmla="*/ 12709448 w 289"/>
              <a:gd name="T79" fmla="*/ 406399197 h 1450"/>
              <a:gd name="T80" fmla="*/ 15397871 w 289"/>
              <a:gd name="T81" fmla="*/ 402085686 h 1450"/>
              <a:gd name="T82" fmla="*/ 8798925 w 289"/>
              <a:gd name="T83" fmla="*/ 395307075 h 1450"/>
              <a:gd name="T84" fmla="*/ 14664710 w 289"/>
              <a:gd name="T85" fmla="*/ 386988122 h 1450"/>
              <a:gd name="T86" fmla="*/ 9043147 w 289"/>
              <a:gd name="T87" fmla="*/ 365728637 h 1450"/>
              <a:gd name="T88" fmla="*/ 19797333 w 289"/>
              <a:gd name="T89" fmla="*/ 367885115 h 1450"/>
              <a:gd name="T90" fmla="*/ 9043147 w 289"/>
              <a:gd name="T91" fmla="*/ 356484924 h 1450"/>
              <a:gd name="T92" fmla="*/ 11487348 w 289"/>
              <a:gd name="T93" fmla="*/ 348165971 h 1450"/>
              <a:gd name="T94" fmla="*/ 0 w 289"/>
              <a:gd name="T95" fmla="*/ 349090176 h 14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89" h="1450">
                <a:moveTo>
                  <a:pt x="0" y="1133"/>
                </a:moveTo>
                <a:lnTo>
                  <a:pt x="22" y="1094"/>
                </a:lnTo>
                <a:lnTo>
                  <a:pt x="62" y="1122"/>
                </a:lnTo>
                <a:lnTo>
                  <a:pt x="98" y="1047"/>
                </a:lnTo>
                <a:lnTo>
                  <a:pt x="85" y="1019"/>
                </a:lnTo>
                <a:lnTo>
                  <a:pt x="114" y="916"/>
                </a:lnTo>
                <a:lnTo>
                  <a:pt x="60" y="908"/>
                </a:lnTo>
                <a:lnTo>
                  <a:pt x="69" y="742"/>
                </a:lnTo>
                <a:lnTo>
                  <a:pt x="140" y="569"/>
                </a:lnTo>
                <a:lnTo>
                  <a:pt x="139" y="424"/>
                </a:lnTo>
                <a:lnTo>
                  <a:pt x="189" y="147"/>
                </a:lnTo>
                <a:lnTo>
                  <a:pt x="173" y="25"/>
                </a:lnTo>
                <a:lnTo>
                  <a:pt x="207" y="0"/>
                </a:lnTo>
                <a:lnTo>
                  <a:pt x="243" y="63"/>
                </a:lnTo>
                <a:lnTo>
                  <a:pt x="265" y="191"/>
                </a:lnTo>
                <a:lnTo>
                  <a:pt x="289" y="195"/>
                </a:lnTo>
                <a:lnTo>
                  <a:pt x="285" y="238"/>
                </a:lnTo>
                <a:lnTo>
                  <a:pt x="247" y="256"/>
                </a:lnTo>
                <a:lnTo>
                  <a:pt x="249" y="340"/>
                </a:lnTo>
                <a:lnTo>
                  <a:pt x="207" y="387"/>
                </a:lnTo>
                <a:lnTo>
                  <a:pt x="174" y="506"/>
                </a:lnTo>
                <a:lnTo>
                  <a:pt x="199" y="619"/>
                </a:lnTo>
                <a:lnTo>
                  <a:pt x="154" y="715"/>
                </a:lnTo>
                <a:lnTo>
                  <a:pt x="123" y="953"/>
                </a:lnTo>
                <a:lnTo>
                  <a:pt x="147" y="1040"/>
                </a:lnTo>
                <a:lnTo>
                  <a:pt x="124" y="1047"/>
                </a:lnTo>
                <a:lnTo>
                  <a:pt x="136" y="1124"/>
                </a:lnTo>
                <a:lnTo>
                  <a:pt x="77" y="1286"/>
                </a:lnTo>
                <a:lnTo>
                  <a:pt x="82" y="1313"/>
                </a:lnTo>
                <a:lnTo>
                  <a:pt x="112" y="1303"/>
                </a:lnTo>
                <a:lnTo>
                  <a:pt x="123" y="1365"/>
                </a:lnTo>
                <a:lnTo>
                  <a:pt x="249" y="1378"/>
                </a:lnTo>
                <a:lnTo>
                  <a:pt x="164" y="1402"/>
                </a:lnTo>
                <a:lnTo>
                  <a:pt x="154" y="1450"/>
                </a:lnTo>
                <a:lnTo>
                  <a:pt x="118" y="1436"/>
                </a:lnTo>
                <a:lnTo>
                  <a:pt x="158" y="1407"/>
                </a:lnTo>
                <a:lnTo>
                  <a:pt x="97" y="1393"/>
                </a:lnTo>
                <a:lnTo>
                  <a:pt x="90" y="1342"/>
                </a:lnTo>
                <a:lnTo>
                  <a:pt x="74" y="1367"/>
                </a:lnTo>
                <a:lnTo>
                  <a:pt x="52" y="1319"/>
                </a:lnTo>
                <a:lnTo>
                  <a:pt x="63" y="1305"/>
                </a:lnTo>
                <a:lnTo>
                  <a:pt x="36" y="1283"/>
                </a:lnTo>
                <a:lnTo>
                  <a:pt x="60" y="1256"/>
                </a:lnTo>
                <a:lnTo>
                  <a:pt x="37" y="1187"/>
                </a:lnTo>
                <a:lnTo>
                  <a:pt x="81" y="1194"/>
                </a:lnTo>
                <a:lnTo>
                  <a:pt x="37" y="1157"/>
                </a:lnTo>
                <a:lnTo>
                  <a:pt x="47" y="1130"/>
                </a:lnTo>
                <a:lnTo>
                  <a:pt x="0" y="11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1" name="Freeform 193"/>
          <p:cNvSpPr>
            <a:spLocks noChangeAspect="1"/>
          </p:cNvSpPr>
          <p:nvPr/>
        </p:nvSpPr>
        <p:spPr bwMode="auto">
          <a:xfrm>
            <a:off x="7249445" y="5117136"/>
            <a:ext cx="9814" cy="32717"/>
          </a:xfrm>
          <a:custGeom>
            <a:avLst/>
            <a:gdLst>
              <a:gd name="T0" fmla="*/ 0 w 22"/>
              <a:gd name="T1" fmla="*/ 8971472 h 53"/>
              <a:gd name="T2" fmla="*/ 1687224 w 22"/>
              <a:gd name="T3" fmla="*/ 0 h 53"/>
              <a:gd name="T4" fmla="*/ 4123892 w 22"/>
              <a:gd name="T5" fmla="*/ 19020047 h 53"/>
              <a:gd name="T6" fmla="*/ 0 w 22"/>
              <a:gd name="T7" fmla="*/ 8971472 h 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53">
                <a:moveTo>
                  <a:pt x="0" y="25"/>
                </a:moveTo>
                <a:lnTo>
                  <a:pt x="9" y="0"/>
                </a:lnTo>
                <a:lnTo>
                  <a:pt x="22" y="53"/>
                </a:lnTo>
                <a:lnTo>
                  <a:pt x="0" y="2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2" name="Freeform 194"/>
          <p:cNvSpPr>
            <a:spLocks noChangeAspect="1"/>
          </p:cNvSpPr>
          <p:nvPr/>
        </p:nvSpPr>
        <p:spPr bwMode="auto">
          <a:xfrm>
            <a:off x="7259259" y="4948643"/>
            <a:ext cx="13087" cy="37625"/>
          </a:xfrm>
          <a:custGeom>
            <a:avLst/>
            <a:gdLst>
              <a:gd name="T0" fmla="*/ 0 w 20"/>
              <a:gd name="T1" fmla="*/ 16052680 h 70"/>
              <a:gd name="T2" fmla="*/ 8064500 w 20"/>
              <a:gd name="T3" fmla="*/ 0 h 70"/>
              <a:gd name="T4" fmla="*/ 8064500 w 20"/>
              <a:gd name="T5" fmla="*/ 19045702 h 70"/>
              <a:gd name="T6" fmla="*/ 0 w 20"/>
              <a:gd name="T7" fmla="*/ 1605268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70">
                <a:moveTo>
                  <a:pt x="0" y="59"/>
                </a:moveTo>
                <a:lnTo>
                  <a:pt x="20" y="0"/>
                </a:lnTo>
                <a:lnTo>
                  <a:pt x="20" y="70"/>
                </a:lnTo>
                <a:lnTo>
                  <a:pt x="0" y="5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3" name="Freeform 195"/>
          <p:cNvSpPr>
            <a:spLocks noChangeAspect="1"/>
          </p:cNvSpPr>
          <p:nvPr/>
        </p:nvSpPr>
        <p:spPr bwMode="auto">
          <a:xfrm>
            <a:off x="7272346" y="5243096"/>
            <a:ext cx="26174" cy="14724"/>
          </a:xfrm>
          <a:custGeom>
            <a:avLst/>
            <a:gdLst>
              <a:gd name="T0" fmla="*/ 0 w 46"/>
              <a:gd name="T1" fmla="*/ 0 h 29"/>
              <a:gd name="T2" fmla="*/ 13415617 w 46"/>
              <a:gd name="T3" fmla="*/ 1699287 h 29"/>
              <a:gd name="T4" fmla="*/ 14025217 w 46"/>
              <a:gd name="T5" fmla="*/ 7039550 h 29"/>
              <a:gd name="T6" fmla="*/ 0 w 46"/>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29">
                <a:moveTo>
                  <a:pt x="0" y="0"/>
                </a:moveTo>
                <a:lnTo>
                  <a:pt x="44" y="7"/>
                </a:lnTo>
                <a:lnTo>
                  <a:pt x="46" y="29"/>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4" name="Freeform 196"/>
          <p:cNvSpPr>
            <a:spLocks noChangeAspect="1"/>
          </p:cNvSpPr>
          <p:nvPr/>
        </p:nvSpPr>
        <p:spPr bwMode="auto">
          <a:xfrm>
            <a:off x="7275619" y="5203837"/>
            <a:ext cx="39260" cy="39260"/>
          </a:xfrm>
          <a:custGeom>
            <a:avLst/>
            <a:gdLst>
              <a:gd name="T0" fmla="*/ 0 w 68"/>
              <a:gd name="T1" fmla="*/ 3353904 h 69"/>
              <a:gd name="T2" fmla="*/ 5650566 w 68"/>
              <a:gd name="T3" fmla="*/ 0 h 69"/>
              <a:gd name="T4" fmla="*/ 5336801 w 68"/>
              <a:gd name="T5" fmla="*/ 9451561 h 69"/>
              <a:gd name="T6" fmla="*/ 21347206 w 68"/>
              <a:gd name="T7" fmla="*/ 13110265 h 69"/>
              <a:gd name="T8" fmla="*/ 10987368 w 68"/>
              <a:gd name="T9" fmla="*/ 21037826 h 69"/>
              <a:gd name="T10" fmla="*/ 0 w 68"/>
              <a:gd name="T11" fmla="*/ 3353904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9">
                <a:moveTo>
                  <a:pt x="0" y="11"/>
                </a:moveTo>
                <a:lnTo>
                  <a:pt x="18" y="0"/>
                </a:lnTo>
                <a:lnTo>
                  <a:pt x="17" y="31"/>
                </a:lnTo>
                <a:lnTo>
                  <a:pt x="68" y="43"/>
                </a:lnTo>
                <a:lnTo>
                  <a:pt x="35" y="69"/>
                </a:lnTo>
                <a:lnTo>
                  <a:pt x="0" y="1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5" name="Freeform 197"/>
          <p:cNvSpPr>
            <a:spLocks noChangeAspect="1"/>
          </p:cNvSpPr>
          <p:nvPr/>
        </p:nvSpPr>
        <p:spPr bwMode="auto">
          <a:xfrm>
            <a:off x="7303427" y="5254548"/>
            <a:ext cx="21265" cy="9814"/>
          </a:xfrm>
          <a:custGeom>
            <a:avLst/>
            <a:gdLst>
              <a:gd name="T0" fmla="*/ 0 w 38"/>
              <a:gd name="T1" fmla="*/ 4081182 h 17"/>
              <a:gd name="T2" fmla="*/ 2654570 w 38"/>
              <a:gd name="T3" fmla="*/ 0 h 17"/>
              <a:gd name="T4" fmla="*/ 11207520 w 38"/>
              <a:gd name="T5" fmla="*/ 5336801 h 17"/>
              <a:gd name="T6" fmla="*/ 0 w 38"/>
              <a:gd name="T7" fmla="*/ 4081182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17">
                <a:moveTo>
                  <a:pt x="0" y="13"/>
                </a:moveTo>
                <a:lnTo>
                  <a:pt x="9" y="0"/>
                </a:lnTo>
                <a:lnTo>
                  <a:pt x="38" y="17"/>
                </a:lnTo>
                <a:lnTo>
                  <a:pt x="0" y="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6" name="Freeform 198"/>
          <p:cNvSpPr>
            <a:spLocks noChangeAspect="1"/>
          </p:cNvSpPr>
          <p:nvPr/>
        </p:nvSpPr>
        <p:spPr bwMode="auto">
          <a:xfrm>
            <a:off x="7318151" y="5221831"/>
            <a:ext cx="44168" cy="60527"/>
          </a:xfrm>
          <a:custGeom>
            <a:avLst/>
            <a:gdLst>
              <a:gd name="T0" fmla="*/ 0 w 96"/>
              <a:gd name="T1" fmla="*/ 26713698 h 106"/>
              <a:gd name="T2" fmla="*/ 3189722 w 96"/>
              <a:gd name="T3" fmla="*/ 21800847 h 106"/>
              <a:gd name="T4" fmla="*/ 13356736 w 96"/>
              <a:gd name="T5" fmla="*/ 24871241 h 106"/>
              <a:gd name="T6" fmla="*/ 8771734 w 96"/>
              <a:gd name="T7" fmla="*/ 16581012 h 106"/>
              <a:gd name="T8" fmla="*/ 13755451 w 96"/>
              <a:gd name="T9" fmla="*/ 11361177 h 106"/>
              <a:gd name="T10" fmla="*/ 6379443 w 96"/>
              <a:gd name="T11" fmla="*/ 9825703 h 106"/>
              <a:gd name="T12" fmla="*/ 6379443 w 96"/>
              <a:gd name="T13" fmla="*/ 1842458 h 106"/>
              <a:gd name="T14" fmla="*/ 18540033 w 96"/>
              <a:gd name="T15" fmla="*/ 0 h 106"/>
              <a:gd name="T16" fmla="*/ 19137883 w 96"/>
              <a:gd name="T17" fmla="*/ 32547502 h 106"/>
              <a:gd name="T18" fmla="*/ 0 w 96"/>
              <a:gd name="T19" fmla="*/ 26713698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 h="106">
                <a:moveTo>
                  <a:pt x="0" y="87"/>
                </a:moveTo>
                <a:lnTo>
                  <a:pt x="16" y="71"/>
                </a:lnTo>
                <a:lnTo>
                  <a:pt x="67" y="81"/>
                </a:lnTo>
                <a:lnTo>
                  <a:pt x="44" y="54"/>
                </a:lnTo>
                <a:lnTo>
                  <a:pt x="69" y="37"/>
                </a:lnTo>
                <a:lnTo>
                  <a:pt x="32" y="32"/>
                </a:lnTo>
                <a:lnTo>
                  <a:pt x="32" y="6"/>
                </a:lnTo>
                <a:lnTo>
                  <a:pt x="93" y="0"/>
                </a:lnTo>
                <a:lnTo>
                  <a:pt x="96" y="106"/>
                </a:lnTo>
                <a:lnTo>
                  <a:pt x="0" y="8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7" name="Freeform 199"/>
          <p:cNvSpPr>
            <a:spLocks noChangeAspect="1"/>
          </p:cNvSpPr>
          <p:nvPr/>
        </p:nvSpPr>
        <p:spPr bwMode="auto">
          <a:xfrm>
            <a:off x="7341052" y="5292172"/>
            <a:ext cx="35989" cy="11452"/>
          </a:xfrm>
          <a:custGeom>
            <a:avLst/>
            <a:gdLst>
              <a:gd name="T0" fmla="*/ 0 w 71"/>
              <a:gd name="T1" fmla="*/ 0 h 21"/>
              <a:gd name="T2" fmla="*/ 15486040 w 71"/>
              <a:gd name="T3" fmla="*/ 1400238 h 21"/>
              <a:gd name="T4" fmla="*/ 17179657 w 71"/>
              <a:gd name="T5" fmla="*/ 5880894 h 21"/>
              <a:gd name="T6" fmla="*/ 0 w 71"/>
              <a:gd name="T7" fmla="*/ 0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 h="21">
                <a:moveTo>
                  <a:pt x="0" y="0"/>
                </a:moveTo>
                <a:lnTo>
                  <a:pt x="64" y="5"/>
                </a:lnTo>
                <a:lnTo>
                  <a:pt x="71" y="2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8" name="Freeform 200"/>
          <p:cNvSpPr>
            <a:spLocks noChangeAspect="1"/>
          </p:cNvSpPr>
          <p:nvPr/>
        </p:nvSpPr>
        <p:spPr bwMode="auto">
          <a:xfrm>
            <a:off x="7377041" y="5282357"/>
            <a:ext cx="14724" cy="9814"/>
          </a:xfrm>
          <a:custGeom>
            <a:avLst/>
            <a:gdLst>
              <a:gd name="T0" fmla="*/ 0 w 33"/>
              <a:gd name="T1" fmla="*/ 6048375 h 15"/>
              <a:gd name="T2" fmla="*/ 1312331 w 33"/>
              <a:gd name="T3" fmla="*/ 0 h 15"/>
              <a:gd name="T4" fmla="*/ 6186271 w 33"/>
              <a:gd name="T5" fmla="*/ 6048375 h 15"/>
              <a:gd name="T6" fmla="*/ 0 w 33"/>
              <a:gd name="T7" fmla="*/ 604837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5">
                <a:moveTo>
                  <a:pt x="0" y="15"/>
                </a:moveTo>
                <a:lnTo>
                  <a:pt x="7" y="0"/>
                </a:lnTo>
                <a:lnTo>
                  <a:pt x="33" y="15"/>
                </a:lnTo>
                <a:lnTo>
                  <a:pt x="0" y="1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9" name="Freeform 201"/>
          <p:cNvSpPr>
            <a:spLocks noChangeAspect="1"/>
          </p:cNvSpPr>
          <p:nvPr/>
        </p:nvSpPr>
        <p:spPr bwMode="auto">
          <a:xfrm>
            <a:off x="9917525" y="2897279"/>
            <a:ext cx="1099295" cy="768852"/>
          </a:xfrm>
          <a:custGeom>
            <a:avLst/>
            <a:gdLst>
              <a:gd name="T0" fmla="*/ 3027120 w 2124"/>
              <a:gd name="T1" fmla="*/ 182186760 h 1337"/>
              <a:gd name="T2" fmla="*/ 56255116 w 2124"/>
              <a:gd name="T3" fmla="*/ 156649418 h 1337"/>
              <a:gd name="T4" fmla="*/ 54489171 w 2124"/>
              <a:gd name="T5" fmla="*/ 120523463 h 1337"/>
              <a:gd name="T6" fmla="*/ 81733756 w 2124"/>
              <a:gd name="T7" fmla="*/ 88757624 h 1337"/>
              <a:gd name="T8" fmla="*/ 106455992 w 2124"/>
              <a:gd name="T9" fmla="*/ 73186101 h 1337"/>
              <a:gd name="T10" fmla="*/ 132438901 w 2124"/>
              <a:gd name="T11" fmla="*/ 78791805 h 1337"/>
              <a:gd name="T12" fmla="*/ 149845219 w 2124"/>
              <a:gd name="T13" fmla="*/ 114917760 h 1337"/>
              <a:gd name="T14" fmla="*/ 204334892 w 2124"/>
              <a:gd name="T15" fmla="*/ 147929187 h 1337"/>
              <a:gd name="T16" fmla="*/ 272446355 w 2124"/>
              <a:gd name="T17" fmla="*/ 163189313 h 1337"/>
              <a:gd name="T18" fmla="*/ 335007847 w 2124"/>
              <a:gd name="T19" fmla="*/ 136094986 h 1337"/>
              <a:gd name="T20" fmla="*/ 348125871 w 2124"/>
              <a:gd name="T21" fmla="*/ 121146257 h 1337"/>
              <a:gd name="T22" fmla="*/ 401101230 w 2124"/>
              <a:gd name="T23" fmla="*/ 95608915 h 1337"/>
              <a:gd name="T24" fmla="*/ 367297633 w 2124"/>
              <a:gd name="T25" fmla="*/ 82217729 h 1337"/>
              <a:gd name="T26" fmla="*/ 372847605 w 2124"/>
              <a:gd name="T27" fmla="*/ 50763287 h 1337"/>
              <a:gd name="T28" fmla="*/ 398831015 w 2124"/>
              <a:gd name="T29" fmla="*/ 49828538 h 1337"/>
              <a:gd name="T30" fmla="*/ 405642162 w 2124"/>
              <a:gd name="T31" fmla="*/ 12768392 h 1337"/>
              <a:gd name="T32" fmla="*/ 455086132 w 2124"/>
              <a:gd name="T33" fmla="*/ 8408834 h 1337"/>
              <a:gd name="T34" fmla="*/ 497971090 w 2124"/>
              <a:gd name="T35" fmla="*/ 65088664 h 1337"/>
              <a:gd name="T36" fmla="*/ 535810847 w 2124"/>
              <a:gd name="T37" fmla="*/ 71317719 h 1337"/>
              <a:gd name="T38" fmla="*/ 501502981 w 2124"/>
              <a:gd name="T39" fmla="*/ 123014639 h 1337"/>
              <a:gd name="T40" fmla="*/ 497971090 w 2124"/>
              <a:gd name="T41" fmla="*/ 150108966 h 1337"/>
              <a:gd name="T42" fmla="*/ 477789785 w 2124"/>
              <a:gd name="T43" fmla="*/ 158829197 h 1337"/>
              <a:gd name="T44" fmla="*/ 465681304 w 2124"/>
              <a:gd name="T45" fmla="*/ 163812106 h 1337"/>
              <a:gd name="T46" fmla="*/ 417750643 w 2124"/>
              <a:gd name="T47" fmla="*/ 199938062 h 1337"/>
              <a:gd name="T48" fmla="*/ 421787306 w 2124"/>
              <a:gd name="T49" fmla="*/ 170974795 h 1337"/>
              <a:gd name="T50" fmla="*/ 385208723 w 2124"/>
              <a:gd name="T51" fmla="*/ 202429237 h 1337"/>
              <a:gd name="T52" fmla="*/ 412453308 w 2124"/>
              <a:gd name="T53" fmla="*/ 211460866 h 1337"/>
              <a:gd name="T54" fmla="*/ 407155471 w 2124"/>
              <a:gd name="T55" fmla="*/ 229835519 h 1337"/>
              <a:gd name="T56" fmla="*/ 422291575 w 2124"/>
              <a:gd name="T57" fmla="*/ 284958364 h 1337"/>
              <a:gd name="T58" fmla="*/ 422291575 w 2124"/>
              <a:gd name="T59" fmla="*/ 294301389 h 1337"/>
              <a:gd name="T60" fmla="*/ 422796346 w 2124"/>
              <a:gd name="T61" fmla="*/ 306135590 h 1337"/>
              <a:gd name="T62" fmla="*/ 373604510 w 2124"/>
              <a:gd name="T63" fmla="*/ 384615997 h 1337"/>
              <a:gd name="T64" fmla="*/ 353171071 w 2124"/>
              <a:gd name="T65" fmla="*/ 390844495 h 1337"/>
              <a:gd name="T66" fmla="*/ 343332805 w 2124"/>
              <a:gd name="T67" fmla="*/ 397695786 h 1337"/>
              <a:gd name="T68" fmla="*/ 318862703 w 2124"/>
              <a:gd name="T69" fmla="*/ 416381837 h 1337"/>
              <a:gd name="T70" fmla="*/ 299438304 w 2124"/>
              <a:gd name="T71" fmla="*/ 401744505 h 1337"/>
              <a:gd name="T72" fmla="*/ 249490065 w 2124"/>
              <a:gd name="T73" fmla="*/ 391155892 h 1337"/>
              <a:gd name="T74" fmla="*/ 244949133 w 2124"/>
              <a:gd name="T75" fmla="*/ 403613445 h 1337"/>
              <a:gd name="T76" fmla="*/ 224263560 w 2124"/>
              <a:gd name="T77" fmla="*/ 394893213 h 1337"/>
              <a:gd name="T78" fmla="*/ 209127456 w 2124"/>
              <a:gd name="T79" fmla="*/ 375584369 h 1337"/>
              <a:gd name="T80" fmla="*/ 218461454 w 2124"/>
              <a:gd name="T81" fmla="*/ 333229917 h 1337"/>
              <a:gd name="T82" fmla="*/ 198280149 w 2124"/>
              <a:gd name="T83" fmla="*/ 322329906 h 1337"/>
              <a:gd name="T84" fmla="*/ 157918042 w 2124"/>
              <a:gd name="T85" fmla="*/ 330115947 h 1337"/>
              <a:gd name="T86" fmla="*/ 132943672 w 2124"/>
              <a:gd name="T87" fmla="*/ 336033047 h 1337"/>
              <a:gd name="T88" fmla="*/ 125880391 w 2124"/>
              <a:gd name="T89" fmla="*/ 329804550 h 1337"/>
              <a:gd name="T90" fmla="*/ 92076794 w 2124"/>
              <a:gd name="T91" fmla="*/ 312986881 h 1337"/>
              <a:gd name="T92" fmla="*/ 46164715 w 2124"/>
              <a:gd name="T93" fmla="*/ 293678595 h 1337"/>
              <a:gd name="T94" fmla="*/ 51462050 w 2124"/>
              <a:gd name="T95" fmla="*/ 272812766 h 1337"/>
              <a:gd name="T96" fmla="*/ 58021062 w 2124"/>
              <a:gd name="T97" fmla="*/ 239489383 h 1337"/>
              <a:gd name="T98" fmla="*/ 34812637 w 2124"/>
              <a:gd name="T99" fmla="*/ 240112735 h 1337"/>
              <a:gd name="T100" fmla="*/ 8829227 w 2124"/>
              <a:gd name="T101" fmla="*/ 217066569 h 1337"/>
              <a:gd name="T102" fmla="*/ 0 w 2124"/>
              <a:gd name="T103" fmla="*/ 198069680 h 13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24" h="1337">
                <a:moveTo>
                  <a:pt x="0" y="636"/>
                </a:moveTo>
                <a:lnTo>
                  <a:pt x="12" y="585"/>
                </a:lnTo>
                <a:lnTo>
                  <a:pt x="89" y="574"/>
                </a:lnTo>
                <a:lnTo>
                  <a:pt x="223" y="503"/>
                </a:lnTo>
                <a:lnTo>
                  <a:pt x="243" y="449"/>
                </a:lnTo>
                <a:lnTo>
                  <a:pt x="216" y="387"/>
                </a:lnTo>
                <a:lnTo>
                  <a:pt x="300" y="369"/>
                </a:lnTo>
                <a:lnTo>
                  <a:pt x="324" y="285"/>
                </a:lnTo>
                <a:lnTo>
                  <a:pt x="412" y="289"/>
                </a:lnTo>
                <a:lnTo>
                  <a:pt x="422" y="235"/>
                </a:lnTo>
                <a:lnTo>
                  <a:pt x="489" y="206"/>
                </a:lnTo>
                <a:lnTo>
                  <a:pt x="525" y="253"/>
                </a:lnTo>
                <a:lnTo>
                  <a:pt x="573" y="270"/>
                </a:lnTo>
                <a:lnTo>
                  <a:pt x="594" y="369"/>
                </a:lnTo>
                <a:lnTo>
                  <a:pt x="747" y="407"/>
                </a:lnTo>
                <a:lnTo>
                  <a:pt x="810" y="475"/>
                </a:lnTo>
                <a:lnTo>
                  <a:pt x="936" y="471"/>
                </a:lnTo>
                <a:lnTo>
                  <a:pt x="1080" y="524"/>
                </a:lnTo>
                <a:lnTo>
                  <a:pt x="1269" y="475"/>
                </a:lnTo>
                <a:lnTo>
                  <a:pt x="1328" y="437"/>
                </a:lnTo>
                <a:lnTo>
                  <a:pt x="1328" y="383"/>
                </a:lnTo>
                <a:lnTo>
                  <a:pt x="1380" y="389"/>
                </a:lnTo>
                <a:lnTo>
                  <a:pt x="1497" y="312"/>
                </a:lnTo>
                <a:lnTo>
                  <a:pt x="1590" y="307"/>
                </a:lnTo>
                <a:lnTo>
                  <a:pt x="1546" y="248"/>
                </a:lnTo>
                <a:lnTo>
                  <a:pt x="1456" y="264"/>
                </a:lnTo>
                <a:lnTo>
                  <a:pt x="1455" y="199"/>
                </a:lnTo>
                <a:lnTo>
                  <a:pt x="1478" y="163"/>
                </a:lnTo>
                <a:lnTo>
                  <a:pt x="1531" y="184"/>
                </a:lnTo>
                <a:lnTo>
                  <a:pt x="1581" y="160"/>
                </a:lnTo>
                <a:lnTo>
                  <a:pt x="1632" y="72"/>
                </a:lnTo>
                <a:lnTo>
                  <a:pt x="1608" y="41"/>
                </a:lnTo>
                <a:lnTo>
                  <a:pt x="1734" y="0"/>
                </a:lnTo>
                <a:lnTo>
                  <a:pt x="1804" y="27"/>
                </a:lnTo>
                <a:lnTo>
                  <a:pt x="1868" y="176"/>
                </a:lnTo>
                <a:lnTo>
                  <a:pt x="1974" y="209"/>
                </a:lnTo>
                <a:lnTo>
                  <a:pt x="1994" y="263"/>
                </a:lnTo>
                <a:lnTo>
                  <a:pt x="2124" y="229"/>
                </a:lnTo>
                <a:lnTo>
                  <a:pt x="2064" y="373"/>
                </a:lnTo>
                <a:lnTo>
                  <a:pt x="1988" y="395"/>
                </a:lnTo>
                <a:lnTo>
                  <a:pt x="1998" y="449"/>
                </a:lnTo>
                <a:lnTo>
                  <a:pt x="1974" y="482"/>
                </a:lnTo>
                <a:lnTo>
                  <a:pt x="1960" y="471"/>
                </a:lnTo>
                <a:lnTo>
                  <a:pt x="1894" y="510"/>
                </a:lnTo>
                <a:lnTo>
                  <a:pt x="1894" y="533"/>
                </a:lnTo>
                <a:lnTo>
                  <a:pt x="1846" y="526"/>
                </a:lnTo>
                <a:lnTo>
                  <a:pt x="1758" y="591"/>
                </a:lnTo>
                <a:lnTo>
                  <a:pt x="1656" y="642"/>
                </a:lnTo>
                <a:lnTo>
                  <a:pt x="1686" y="574"/>
                </a:lnTo>
                <a:lnTo>
                  <a:pt x="1672" y="549"/>
                </a:lnTo>
                <a:lnTo>
                  <a:pt x="1531" y="628"/>
                </a:lnTo>
                <a:lnTo>
                  <a:pt x="1527" y="650"/>
                </a:lnTo>
                <a:lnTo>
                  <a:pt x="1574" y="701"/>
                </a:lnTo>
                <a:lnTo>
                  <a:pt x="1635" y="679"/>
                </a:lnTo>
                <a:lnTo>
                  <a:pt x="1700" y="697"/>
                </a:lnTo>
                <a:lnTo>
                  <a:pt x="1614" y="738"/>
                </a:lnTo>
                <a:lnTo>
                  <a:pt x="1582" y="794"/>
                </a:lnTo>
                <a:lnTo>
                  <a:pt x="1674" y="915"/>
                </a:lnTo>
                <a:lnTo>
                  <a:pt x="1612" y="904"/>
                </a:lnTo>
                <a:lnTo>
                  <a:pt x="1674" y="945"/>
                </a:lnTo>
                <a:lnTo>
                  <a:pt x="1613" y="972"/>
                </a:lnTo>
                <a:lnTo>
                  <a:pt x="1676" y="983"/>
                </a:lnTo>
                <a:lnTo>
                  <a:pt x="1559" y="1178"/>
                </a:lnTo>
                <a:lnTo>
                  <a:pt x="1481" y="1235"/>
                </a:lnTo>
                <a:lnTo>
                  <a:pt x="1405" y="1254"/>
                </a:lnTo>
                <a:lnTo>
                  <a:pt x="1400" y="1255"/>
                </a:lnTo>
                <a:lnTo>
                  <a:pt x="1380" y="1244"/>
                </a:lnTo>
                <a:lnTo>
                  <a:pt x="1361" y="1277"/>
                </a:lnTo>
                <a:lnTo>
                  <a:pt x="1270" y="1296"/>
                </a:lnTo>
                <a:lnTo>
                  <a:pt x="1264" y="1337"/>
                </a:lnTo>
                <a:lnTo>
                  <a:pt x="1248" y="1288"/>
                </a:lnTo>
                <a:lnTo>
                  <a:pt x="1187" y="1290"/>
                </a:lnTo>
                <a:lnTo>
                  <a:pt x="1092" y="1230"/>
                </a:lnTo>
                <a:lnTo>
                  <a:pt x="989" y="1256"/>
                </a:lnTo>
                <a:lnTo>
                  <a:pt x="968" y="1257"/>
                </a:lnTo>
                <a:lnTo>
                  <a:pt x="971" y="1296"/>
                </a:lnTo>
                <a:lnTo>
                  <a:pt x="955" y="1287"/>
                </a:lnTo>
                <a:lnTo>
                  <a:pt x="889" y="1268"/>
                </a:lnTo>
                <a:lnTo>
                  <a:pt x="869" y="1197"/>
                </a:lnTo>
                <a:lnTo>
                  <a:pt x="829" y="1206"/>
                </a:lnTo>
                <a:lnTo>
                  <a:pt x="867" y="1103"/>
                </a:lnTo>
                <a:lnTo>
                  <a:pt x="866" y="1070"/>
                </a:lnTo>
                <a:lnTo>
                  <a:pt x="823" y="1049"/>
                </a:lnTo>
                <a:lnTo>
                  <a:pt x="786" y="1035"/>
                </a:lnTo>
                <a:lnTo>
                  <a:pt x="775" y="998"/>
                </a:lnTo>
                <a:lnTo>
                  <a:pt x="626" y="1060"/>
                </a:lnTo>
                <a:lnTo>
                  <a:pt x="561" y="1043"/>
                </a:lnTo>
                <a:lnTo>
                  <a:pt x="527" y="1079"/>
                </a:lnTo>
                <a:lnTo>
                  <a:pt x="522" y="1053"/>
                </a:lnTo>
                <a:lnTo>
                  <a:pt x="499" y="1059"/>
                </a:lnTo>
                <a:lnTo>
                  <a:pt x="424" y="1059"/>
                </a:lnTo>
                <a:lnTo>
                  <a:pt x="365" y="1005"/>
                </a:lnTo>
                <a:lnTo>
                  <a:pt x="255" y="969"/>
                </a:lnTo>
                <a:lnTo>
                  <a:pt x="183" y="943"/>
                </a:lnTo>
                <a:lnTo>
                  <a:pt x="166" y="883"/>
                </a:lnTo>
                <a:lnTo>
                  <a:pt x="204" y="876"/>
                </a:lnTo>
                <a:lnTo>
                  <a:pt x="181" y="828"/>
                </a:lnTo>
                <a:lnTo>
                  <a:pt x="230" y="769"/>
                </a:lnTo>
                <a:lnTo>
                  <a:pt x="192" y="749"/>
                </a:lnTo>
                <a:lnTo>
                  <a:pt x="138" y="771"/>
                </a:lnTo>
                <a:lnTo>
                  <a:pt x="31" y="706"/>
                </a:lnTo>
                <a:lnTo>
                  <a:pt x="35" y="697"/>
                </a:lnTo>
                <a:lnTo>
                  <a:pt x="36" y="651"/>
                </a:lnTo>
                <a:lnTo>
                  <a:pt x="0" y="63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0" name="Freeform 202"/>
          <p:cNvSpPr>
            <a:spLocks noChangeAspect="1"/>
          </p:cNvSpPr>
          <p:nvPr/>
        </p:nvSpPr>
        <p:spPr bwMode="auto">
          <a:xfrm>
            <a:off x="10547330" y="3672675"/>
            <a:ext cx="35989" cy="34354"/>
          </a:xfrm>
          <a:custGeom>
            <a:avLst/>
            <a:gdLst>
              <a:gd name="T0" fmla="*/ 0 w 75"/>
              <a:gd name="T1" fmla="*/ 13838395 h 64"/>
              <a:gd name="T2" fmla="*/ 5204291 w 75"/>
              <a:gd name="T3" fmla="*/ 0 h 64"/>
              <a:gd name="T4" fmla="*/ 16263408 w 75"/>
              <a:gd name="T5" fmla="*/ 2984793 h 64"/>
              <a:gd name="T6" fmla="*/ 7372900 w 75"/>
              <a:gd name="T7" fmla="*/ 17365973 h 64"/>
              <a:gd name="T8" fmla="*/ 0 w 75"/>
              <a:gd name="T9" fmla="*/ 138383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64">
                <a:moveTo>
                  <a:pt x="0" y="51"/>
                </a:moveTo>
                <a:lnTo>
                  <a:pt x="24" y="0"/>
                </a:lnTo>
                <a:lnTo>
                  <a:pt x="75" y="11"/>
                </a:lnTo>
                <a:lnTo>
                  <a:pt x="34" y="64"/>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1" name="Freeform 203"/>
          <p:cNvSpPr>
            <a:spLocks noChangeAspect="1"/>
          </p:cNvSpPr>
          <p:nvPr/>
        </p:nvSpPr>
        <p:spPr bwMode="auto">
          <a:xfrm>
            <a:off x="10750174" y="3567980"/>
            <a:ext cx="32717" cy="65433"/>
          </a:xfrm>
          <a:custGeom>
            <a:avLst/>
            <a:gdLst>
              <a:gd name="T0" fmla="*/ 0 w 63"/>
              <a:gd name="T1" fmla="*/ 14582719 h 114"/>
              <a:gd name="T2" fmla="*/ 6349496 w 63"/>
              <a:gd name="T3" fmla="*/ 35370614 h 114"/>
              <a:gd name="T4" fmla="*/ 16000992 w 63"/>
              <a:gd name="T5" fmla="*/ 0 h 114"/>
              <a:gd name="T6" fmla="*/ 7619496 w 63"/>
              <a:gd name="T7" fmla="*/ 310259 h 114"/>
              <a:gd name="T8" fmla="*/ 0 w 63"/>
              <a:gd name="T9" fmla="*/ 14582719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114">
                <a:moveTo>
                  <a:pt x="0" y="47"/>
                </a:moveTo>
                <a:lnTo>
                  <a:pt x="25" y="114"/>
                </a:lnTo>
                <a:lnTo>
                  <a:pt x="63" y="0"/>
                </a:lnTo>
                <a:lnTo>
                  <a:pt x="30" y="1"/>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2" name="Freeform 204"/>
          <p:cNvSpPr>
            <a:spLocks noChangeAspect="1"/>
          </p:cNvSpPr>
          <p:nvPr/>
        </p:nvSpPr>
        <p:spPr bwMode="auto">
          <a:xfrm>
            <a:off x="7179103" y="3824811"/>
            <a:ext cx="219205" cy="332078"/>
          </a:xfrm>
          <a:custGeom>
            <a:avLst/>
            <a:gdLst>
              <a:gd name="T0" fmla="*/ 0 w 415"/>
              <a:gd name="T1" fmla="*/ 120935013 h 572"/>
              <a:gd name="T2" fmla="*/ 13400137 w 415"/>
              <a:gd name="T3" fmla="*/ 133948876 h 572"/>
              <a:gd name="T4" fmla="*/ 32580756 w 415"/>
              <a:gd name="T5" fmla="*/ 137440236 h 572"/>
              <a:gd name="T6" fmla="*/ 52549739 w 415"/>
              <a:gd name="T7" fmla="*/ 161881442 h 572"/>
              <a:gd name="T8" fmla="*/ 78562162 w 415"/>
              <a:gd name="T9" fmla="*/ 164102909 h 572"/>
              <a:gd name="T10" fmla="*/ 74883301 w 415"/>
              <a:gd name="T11" fmla="*/ 176799581 h 572"/>
              <a:gd name="T12" fmla="*/ 81189187 w 415"/>
              <a:gd name="T13" fmla="*/ 181560833 h 572"/>
              <a:gd name="T14" fmla="*/ 85393453 w 415"/>
              <a:gd name="T15" fmla="*/ 149819153 h 572"/>
              <a:gd name="T16" fmla="*/ 80138377 w 415"/>
              <a:gd name="T17" fmla="*/ 130456954 h 572"/>
              <a:gd name="T18" fmla="*/ 88809356 w 415"/>
              <a:gd name="T19" fmla="*/ 129504816 h 572"/>
              <a:gd name="T20" fmla="*/ 82240510 w 415"/>
              <a:gd name="T21" fmla="*/ 118395228 h 572"/>
              <a:gd name="T22" fmla="*/ 104048667 w 415"/>
              <a:gd name="T23" fmla="*/ 113951731 h 572"/>
              <a:gd name="T24" fmla="*/ 109040785 w 415"/>
              <a:gd name="T25" fmla="*/ 121887151 h 572"/>
              <a:gd name="T26" fmla="*/ 101158170 w 415"/>
              <a:gd name="T27" fmla="*/ 106016310 h 572"/>
              <a:gd name="T28" fmla="*/ 103785708 w 415"/>
              <a:gd name="T29" fmla="*/ 67926858 h 572"/>
              <a:gd name="T30" fmla="*/ 85918859 w 415"/>
              <a:gd name="T31" fmla="*/ 68878995 h 572"/>
              <a:gd name="T32" fmla="*/ 80138377 w 415"/>
              <a:gd name="T33" fmla="*/ 59991438 h 572"/>
              <a:gd name="T34" fmla="*/ 62271527 w 415"/>
              <a:gd name="T35" fmla="*/ 57452216 h 572"/>
              <a:gd name="T36" fmla="*/ 50973523 w 415"/>
              <a:gd name="T37" fmla="*/ 35550231 h 572"/>
              <a:gd name="T38" fmla="*/ 68314455 w 415"/>
              <a:gd name="T39" fmla="*/ 6348336 h 572"/>
              <a:gd name="T40" fmla="*/ 66212835 w 415"/>
              <a:gd name="T41" fmla="*/ 0 h 572"/>
              <a:gd name="T42" fmla="*/ 35208294 w 415"/>
              <a:gd name="T43" fmla="*/ 15553085 h 572"/>
              <a:gd name="T44" fmla="*/ 18655214 w 415"/>
              <a:gd name="T45" fmla="*/ 48564095 h 572"/>
              <a:gd name="T46" fmla="*/ 13137691 w 415"/>
              <a:gd name="T47" fmla="*/ 40629238 h 572"/>
              <a:gd name="T48" fmla="*/ 8670466 w 415"/>
              <a:gd name="T49" fmla="*/ 56499515 h 572"/>
              <a:gd name="T50" fmla="*/ 13137691 w 415"/>
              <a:gd name="T51" fmla="*/ 92684692 h 572"/>
              <a:gd name="T52" fmla="*/ 16816039 w 415"/>
              <a:gd name="T53" fmla="*/ 92684692 h 572"/>
              <a:gd name="T54" fmla="*/ 0 w 415"/>
              <a:gd name="T55" fmla="*/ 120935013 h 57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15" h="572">
                <a:moveTo>
                  <a:pt x="0" y="381"/>
                </a:moveTo>
                <a:lnTo>
                  <a:pt x="51" y="422"/>
                </a:lnTo>
                <a:lnTo>
                  <a:pt x="124" y="433"/>
                </a:lnTo>
                <a:lnTo>
                  <a:pt x="200" y="510"/>
                </a:lnTo>
                <a:lnTo>
                  <a:pt x="299" y="517"/>
                </a:lnTo>
                <a:lnTo>
                  <a:pt x="285" y="557"/>
                </a:lnTo>
                <a:lnTo>
                  <a:pt x="309" y="572"/>
                </a:lnTo>
                <a:lnTo>
                  <a:pt x="325" y="472"/>
                </a:lnTo>
                <a:lnTo>
                  <a:pt x="305" y="411"/>
                </a:lnTo>
                <a:lnTo>
                  <a:pt x="338" y="408"/>
                </a:lnTo>
                <a:lnTo>
                  <a:pt x="313" y="373"/>
                </a:lnTo>
                <a:lnTo>
                  <a:pt x="396" y="359"/>
                </a:lnTo>
                <a:lnTo>
                  <a:pt x="415" y="384"/>
                </a:lnTo>
                <a:lnTo>
                  <a:pt x="385" y="334"/>
                </a:lnTo>
                <a:lnTo>
                  <a:pt x="395" y="214"/>
                </a:lnTo>
                <a:lnTo>
                  <a:pt x="327" y="217"/>
                </a:lnTo>
                <a:lnTo>
                  <a:pt x="305" y="189"/>
                </a:lnTo>
                <a:lnTo>
                  <a:pt x="237" y="181"/>
                </a:lnTo>
                <a:lnTo>
                  <a:pt x="194" y="112"/>
                </a:lnTo>
                <a:lnTo>
                  <a:pt x="260" y="20"/>
                </a:lnTo>
                <a:lnTo>
                  <a:pt x="252" y="0"/>
                </a:lnTo>
                <a:lnTo>
                  <a:pt x="134" y="49"/>
                </a:lnTo>
                <a:lnTo>
                  <a:pt x="71" y="153"/>
                </a:lnTo>
                <a:lnTo>
                  <a:pt x="50" y="128"/>
                </a:lnTo>
                <a:lnTo>
                  <a:pt x="33" y="178"/>
                </a:lnTo>
                <a:lnTo>
                  <a:pt x="50" y="292"/>
                </a:lnTo>
                <a:lnTo>
                  <a:pt x="64" y="292"/>
                </a:lnTo>
                <a:lnTo>
                  <a:pt x="0" y="38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3" name="Freeform 205"/>
          <p:cNvSpPr>
            <a:spLocks noChangeAspect="1"/>
          </p:cNvSpPr>
          <p:nvPr/>
        </p:nvSpPr>
        <p:spPr bwMode="auto">
          <a:xfrm>
            <a:off x="7059686" y="3854255"/>
            <a:ext cx="53984" cy="55619"/>
          </a:xfrm>
          <a:custGeom>
            <a:avLst/>
            <a:gdLst>
              <a:gd name="T0" fmla="*/ 0 w 109"/>
              <a:gd name="T1" fmla="*/ 0 h 93"/>
              <a:gd name="T2" fmla="*/ 231180 w 109"/>
              <a:gd name="T3" fmla="*/ 12463002 h 93"/>
              <a:gd name="T4" fmla="*/ 5775176 w 109"/>
              <a:gd name="T5" fmla="*/ 10442131 h 93"/>
              <a:gd name="T6" fmla="*/ 21482925 w 109"/>
              <a:gd name="T7" fmla="*/ 31325813 h 93"/>
              <a:gd name="T8" fmla="*/ 25178922 w 109"/>
              <a:gd name="T9" fmla="*/ 15831506 h 93"/>
              <a:gd name="T10" fmla="*/ 16631988 w 109"/>
              <a:gd name="T11" fmla="*/ 1347634 h 93"/>
              <a:gd name="T12" fmla="*/ 0 w 109"/>
              <a:gd name="T13" fmla="*/ 0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9" h="93">
                <a:moveTo>
                  <a:pt x="0" y="0"/>
                </a:moveTo>
                <a:lnTo>
                  <a:pt x="1" y="37"/>
                </a:lnTo>
                <a:lnTo>
                  <a:pt x="25" y="31"/>
                </a:lnTo>
                <a:lnTo>
                  <a:pt x="93" y="93"/>
                </a:lnTo>
                <a:lnTo>
                  <a:pt x="109" y="47"/>
                </a:lnTo>
                <a:lnTo>
                  <a:pt x="72" y="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4" name="Freeform 206"/>
          <p:cNvSpPr>
            <a:spLocks noChangeAspect="1"/>
          </p:cNvSpPr>
          <p:nvPr/>
        </p:nvSpPr>
        <p:spPr bwMode="auto">
          <a:xfrm>
            <a:off x="7071137" y="3608877"/>
            <a:ext cx="193031" cy="65433"/>
          </a:xfrm>
          <a:custGeom>
            <a:avLst/>
            <a:gdLst>
              <a:gd name="T0" fmla="*/ 0 w 373"/>
              <a:gd name="T1" fmla="*/ 13484991 h 116"/>
              <a:gd name="T2" fmla="*/ 12611040 w 373"/>
              <a:gd name="T3" fmla="*/ 1498272 h 116"/>
              <a:gd name="T4" fmla="*/ 36571565 w 373"/>
              <a:gd name="T5" fmla="*/ 0 h 116"/>
              <a:gd name="T6" fmla="*/ 94076825 w 373"/>
              <a:gd name="T7" fmla="*/ 29666543 h 116"/>
              <a:gd name="T8" fmla="*/ 63558418 w 373"/>
              <a:gd name="T9" fmla="*/ 34760776 h 116"/>
              <a:gd name="T10" fmla="*/ 68855246 w 373"/>
              <a:gd name="T11" fmla="*/ 28168272 h 116"/>
              <a:gd name="T12" fmla="*/ 54226821 w 373"/>
              <a:gd name="T13" fmla="*/ 16780970 h 116"/>
              <a:gd name="T14" fmla="*/ 25473689 w 373"/>
              <a:gd name="T15" fmla="*/ 10787884 h 116"/>
              <a:gd name="T16" fmla="*/ 26987355 w 373"/>
              <a:gd name="T17" fmla="*/ 5393668 h 116"/>
              <a:gd name="T18" fmla="*/ 0 w 373"/>
              <a:gd name="T19" fmla="*/ 13484991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3" h="116">
                <a:moveTo>
                  <a:pt x="0" y="45"/>
                </a:moveTo>
                <a:lnTo>
                  <a:pt x="50" y="5"/>
                </a:lnTo>
                <a:lnTo>
                  <a:pt x="145" y="0"/>
                </a:lnTo>
                <a:lnTo>
                  <a:pt x="373" y="99"/>
                </a:lnTo>
                <a:lnTo>
                  <a:pt x="252" y="116"/>
                </a:lnTo>
                <a:lnTo>
                  <a:pt x="273" y="94"/>
                </a:lnTo>
                <a:lnTo>
                  <a:pt x="215" y="56"/>
                </a:lnTo>
                <a:lnTo>
                  <a:pt x="101" y="36"/>
                </a:lnTo>
                <a:lnTo>
                  <a:pt x="107" y="18"/>
                </a:lnTo>
                <a:lnTo>
                  <a:pt x="0" y="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207"/>
          <p:cNvSpPr>
            <a:spLocks noChangeAspect="1"/>
          </p:cNvSpPr>
          <p:nvPr/>
        </p:nvSpPr>
        <p:spPr bwMode="auto">
          <a:xfrm>
            <a:off x="7305064" y="3674311"/>
            <a:ext cx="58891" cy="37624"/>
          </a:xfrm>
          <a:custGeom>
            <a:avLst/>
            <a:gdLst>
              <a:gd name="T0" fmla="*/ 0 w 117"/>
              <a:gd name="T1" fmla="*/ 0 h 66"/>
              <a:gd name="T2" fmla="*/ 0 w 117"/>
              <a:gd name="T3" fmla="*/ 20198881 h 66"/>
              <a:gd name="T4" fmla="*/ 27915577 w 117"/>
              <a:gd name="T5" fmla="*/ 14078142 h 66"/>
              <a:gd name="T6" fmla="*/ 15747023 w 117"/>
              <a:gd name="T7" fmla="*/ 2448517 h 66"/>
              <a:gd name="T8" fmla="*/ 0 w 117"/>
              <a:gd name="T9" fmla="*/ 0 h 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 h="66">
                <a:moveTo>
                  <a:pt x="0" y="0"/>
                </a:moveTo>
                <a:lnTo>
                  <a:pt x="0" y="66"/>
                </a:lnTo>
                <a:lnTo>
                  <a:pt x="117" y="46"/>
                </a:lnTo>
                <a:lnTo>
                  <a:pt x="66" y="8"/>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208"/>
          <p:cNvSpPr>
            <a:spLocks noChangeAspect="1"/>
          </p:cNvSpPr>
          <p:nvPr/>
        </p:nvSpPr>
        <p:spPr bwMode="auto">
          <a:xfrm>
            <a:off x="7144749" y="4044014"/>
            <a:ext cx="101422" cy="124326"/>
          </a:xfrm>
          <a:custGeom>
            <a:avLst/>
            <a:gdLst>
              <a:gd name="T0" fmla="*/ 0 w 193"/>
              <a:gd name="T1" fmla="*/ 25821906 h 215"/>
              <a:gd name="T2" fmla="*/ 260087 w 193"/>
              <a:gd name="T3" fmla="*/ 39362764 h 215"/>
              <a:gd name="T4" fmla="*/ 9622701 w 193"/>
              <a:gd name="T5" fmla="*/ 42826822 h 215"/>
              <a:gd name="T6" fmla="*/ 4421475 w 193"/>
              <a:gd name="T7" fmla="*/ 53533808 h 215"/>
              <a:gd name="T8" fmla="*/ 3121041 w 193"/>
              <a:gd name="T9" fmla="*/ 64870419 h 215"/>
              <a:gd name="T10" fmla="*/ 15084014 w 193"/>
              <a:gd name="T11" fmla="*/ 67704291 h 215"/>
              <a:gd name="T12" fmla="*/ 25486975 w 193"/>
              <a:gd name="T13" fmla="*/ 49124752 h 215"/>
              <a:gd name="T14" fmla="*/ 45772725 w 193"/>
              <a:gd name="T15" fmla="*/ 34009832 h 215"/>
              <a:gd name="T16" fmla="*/ 50194200 w 193"/>
              <a:gd name="T17" fmla="*/ 16374730 h 215"/>
              <a:gd name="T18" fmla="*/ 31208885 w 193"/>
              <a:gd name="T19" fmla="*/ 12911233 h 215"/>
              <a:gd name="T20" fmla="*/ 17944968 w 193"/>
              <a:gd name="T21" fmla="*/ 0 h 215"/>
              <a:gd name="T22" fmla="*/ 6501660 w 193"/>
              <a:gd name="T23" fmla="*/ 6612742 h 215"/>
              <a:gd name="T24" fmla="*/ 0 w 193"/>
              <a:gd name="T25" fmla="*/ 25821906 h 2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3" h="215">
                <a:moveTo>
                  <a:pt x="0" y="82"/>
                </a:moveTo>
                <a:lnTo>
                  <a:pt x="1" y="125"/>
                </a:lnTo>
                <a:lnTo>
                  <a:pt x="37" y="136"/>
                </a:lnTo>
                <a:lnTo>
                  <a:pt x="17" y="170"/>
                </a:lnTo>
                <a:lnTo>
                  <a:pt x="12" y="206"/>
                </a:lnTo>
                <a:lnTo>
                  <a:pt x="58" y="215"/>
                </a:lnTo>
                <a:lnTo>
                  <a:pt x="98" y="156"/>
                </a:lnTo>
                <a:lnTo>
                  <a:pt x="176" y="108"/>
                </a:lnTo>
                <a:lnTo>
                  <a:pt x="193" y="52"/>
                </a:lnTo>
                <a:lnTo>
                  <a:pt x="120" y="41"/>
                </a:lnTo>
                <a:lnTo>
                  <a:pt x="69" y="0"/>
                </a:lnTo>
                <a:lnTo>
                  <a:pt x="25" y="21"/>
                </a:lnTo>
                <a:lnTo>
                  <a:pt x="0" y="8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209"/>
          <p:cNvSpPr>
            <a:spLocks noChangeAspect="1"/>
          </p:cNvSpPr>
          <p:nvPr/>
        </p:nvSpPr>
        <p:spPr bwMode="auto">
          <a:xfrm>
            <a:off x="6977893" y="3783913"/>
            <a:ext cx="44168" cy="19630"/>
          </a:xfrm>
          <a:custGeom>
            <a:avLst/>
            <a:gdLst>
              <a:gd name="T0" fmla="*/ 0 w 81"/>
              <a:gd name="T1" fmla="*/ 7560204 h 36"/>
              <a:gd name="T2" fmla="*/ 6720495 w 81"/>
              <a:gd name="T3" fmla="*/ 0 h 36"/>
              <a:gd name="T4" fmla="*/ 22681935 w 81"/>
              <a:gd name="T5" fmla="*/ 10080625 h 36"/>
              <a:gd name="T6" fmla="*/ 0 w 81"/>
              <a:gd name="T7" fmla="*/ 7560204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1" h="36">
                <a:moveTo>
                  <a:pt x="0" y="27"/>
                </a:moveTo>
                <a:lnTo>
                  <a:pt x="24" y="0"/>
                </a:lnTo>
                <a:lnTo>
                  <a:pt x="81" y="36"/>
                </a:lnTo>
                <a:lnTo>
                  <a:pt x="0" y="2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8" name="Freeform 210"/>
          <p:cNvSpPr>
            <a:spLocks noChangeAspect="1"/>
          </p:cNvSpPr>
          <p:nvPr/>
        </p:nvSpPr>
        <p:spPr bwMode="auto">
          <a:xfrm>
            <a:off x="7504638" y="5189114"/>
            <a:ext cx="26174" cy="16359"/>
          </a:xfrm>
          <a:custGeom>
            <a:avLst/>
            <a:gdLst>
              <a:gd name="T0" fmla="*/ 0 w 53"/>
              <a:gd name="T1" fmla="*/ 8400521 h 30"/>
              <a:gd name="T2" fmla="*/ 7349706 w 53"/>
              <a:gd name="T3" fmla="*/ 3920067 h 30"/>
              <a:gd name="T4" fmla="*/ 3674853 w 53"/>
              <a:gd name="T5" fmla="*/ 0 h 30"/>
              <a:gd name="T6" fmla="*/ 12172830 w 53"/>
              <a:gd name="T7" fmla="*/ 840317 h 30"/>
              <a:gd name="T8" fmla="*/ 0 w 53"/>
              <a:gd name="T9" fmla="*/ 8400521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30">
                <a:moveTo>
                  <a:pt x="0" y="30"/>
                </a:moveTo>
                <a:lnTo>
                  <a:pt x="32" y="14"/>
                </a:lnTo>
                <a:lnTo>
                  <a:pt x="16" y="0"/>
                </a:lnTo>
                <a:lnTo>
                  <a:pt x="53" y="3"/>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211"/>
          <p:cNvSpPr>
            <a:spLocks noChangeAspect="1"/>
          </p:cNvSpPr>
          <p:nvPr/>
        </p:nvSpPr>
        <p:spPr bwMode="auto">
          <a:xfrm>
            <a:off x="7525905" y="5184206"/>
            <a:ext cx="31080" cy="22902"/>
          </a:xfrm>
          <a:custGeom>
            <a:avLst/>
            <a:gdLst>
              <a:gd name="T0" fmla="*/ 0 w 63"/>
              <a:gd name="T1" fmla="*/ 13350017 h 37"/>
              <a:gd name="T2" fmla="*/ 6417803 w 63"/>
              <a:gd name="T3" fmla="*/ 0 h 37"/>
              <a:gd name="T4" fmla="*/ 14440417 w 63"/>
              <a:gd name="T5" fmla="*/ 5051082 h 37"/>
              <a:gd name="T6" fmla="*/ 0 w 63"/>
              <a:gd name="T7" fmla="*/ 1335001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37">
                <a:moveTo>
                  <a:pt x="0" y="37"/>
                </a:moveTo>
                <a:lnTo>
                  <a:pt x="28" y="0"/>
                </a:lnTo>
                <a:lnTo>
                  <a:pt x="63" y="14"/>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212"/>
          <p:cNvSpPr>
            <a:spLocks noChangeAspect="1"/>
          </p:cNvSpPr>
          <p:nvPr/>
        </p:nvSpPr>
        <p:spPr bwMode="auto">
          <a:xfrm>
            <a:off x="8965457" y="2393437"/>
            <a:ext cx="194666" cy="325536"/>
          </a:xfrm>
          <a:custGeom>
            <a:avLst/>
            <a:gdLst>
              <a:gd name="T0" fmla="*/ 0 w 378"/>
              <a:gd name="T1" fmla="*/ 18005370 h 567"/>
              <a:gd name="T2" fmla="*/ 6244091 w 378"/>
              <a:gd name="T3" fmla="*/ 12727895 h 567"/>
              <a:gd name="T4" fmla="*/ 16234937 w 378"/>
              <a:gd name="T5" fmla="*/ 23282287 h 567"/>
              <a:gd name="T6" fmla="*/ 34218060 w 378"/>
              <a:gd name="T7" fmla="*/ 25455790 h 567"/>
              <a:gd name="T8" fmla="*/ 44708174 w 378"/>
              <a:gd name="T9" fmla="*/ 18626052 h 567"/>
              <a:gd name="T10" fmla="*/ 47705777 w 378"/>
              <a:gd name="T11" fmla="*/ 4035552 h 567"/>
              <a:gd name="T12" fmla="*/ 64689866 w 378"/>
              <a:gd name="T13" fmla="*/ 0 h 567"/>
              <a:gd name="T14" fmla="*/ 73931061 w 378"/>
              <a:gd name="T15" fmla="*/ 5587816 h 567"/>
              <a:gd name="T16" fmla="*/ 72932026 w 378"/>
              <a:gd name="T17" fmla="*/ 18005370 h 567"/>
              <a:gd name="T18" fmla="*/ 69435155 w 378"/>
              <a:gd name="T19" fmla="*/ 30732708 h 567"/>
              <a:gd name="T20" fmla="*/ 81673954 w 378"/>
              <a:gd name="T21" fmla="*/ 45944448 h 567"/>
              <a:gd name="T22" fmla="*/ 74180945 w 378"/>
              <a:gd name="T23" fmla="*/ 56809181 h 567"/>
              <a:gd name="T24" fmla="*/ 83172256 w 378"/>
              <a:gd name="T25" fmla="*/ 76056473 h 567"/>
              <a:gd name="T26" fmla="*/ 79675885 w 378"/>
              <a:gd name="T27" fmla="*/ 93750944 h 567"/>
              <a:gd name="T28" fmla="*/ 94412020 w 378"/>
              <a:gd name="T29" fmla="*/ 130382365 h 567"/>
              <a:gd name="T30" fmla="*/ 61192995 w 378"/>
              <a:gd name="T31" fmla="*/ 165150625 h 567"/>
              <a:gd name="T32" fmla="*/ 21230110 w 378"/>
              <a:gd name="T33" fmla="*/ 176015915 h 567"/>
              <a:gd name="T34" fmla="*/ 18982158 w 378"/>
              <a:gd name="T35" fmla="*/ 169186176 h 567"/>
              <a:gd name="T36" fmla="*/ 6244091 w 378"/>
              <a:gd name="T37" fmla="*/ 163598361 h 567"/>
              <a:gd name="T38" fmla="*/ 4246022 w 378"/>
              <a:gd name="T39" fmla="*/ 129761125 h 567"/>
              <a:gd name="T40" fmla="*/ 42460221 w 378"/>
              <a:gd name="T41" fmla="*/ 92198680 h 567"/>
              <a:gd name="T42" fmla="*/ 29972038 w 378"/>
              <a:gd name="T43" fmla="*/ 73882969 h 567"/>
              <a:gd name="T44" fmla="*/ 25476133 w 378"/>
              <a:gd name="T45" fmla="*/ 36941763 h 567"/>
              <a:gd name="T46" fmla="*/ 0 w 378"/>
              <a:gd name="T47" fmla="*/ 18005370 h 5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78" h="567">
                <a:moveTo>
                  <a:pt x="0" y="58"/>
                </a:moveTo>
                <a:lnTo>
                  <a:pt x="25" y="41"/>
                </a:lnTo>
                <a:lnTo>
                  <a:pt x="65" y="75"/>
                </a:lnTo>
                <a:lnTo>
                  <a:pt x="137" y="82"/>
                </a:lnTo>
                <a:lnTo>
                  <a:pt x="179" y="60"/>
                </a:lnTo>
                <a:lnTo>
                  <a:pt x="191" y="13"/>
                </a:lnTo>
                <a:lnTo>
                  <a:pt x="259" y="0"/>
                </a:lnTo>
                <a:lnTo>
                  <a:pt x="296" y="18"/>
                </a:lnTo>
                <a:lnTo>
                  <a:pt x="292" y="58"/>
                </a:lnTo>
                <a:lnTo>
                  <a:pt x="278" y="99"/>
                </a:lnTo>
                <a:lnTo>
                  <a:pt x="327" y="148"/>
                </a:lnTo>
                <a:lnTo>
                  <a:pt x="297" y="183"/>
                </a:lnTo>
                <a:lnTo>
                  <a:pt x="333" y="245"/>
                </a:lnTo>
                <a:lnTo>
                  <a:pt x="319" y="302"/>
                </a:lnTo>
                <a:lnTo>
                  <a:pt x="378" y="420"/>
                </a:lnTo>
                <a:lnTo>
                  <a:pt x="245" y="532"/>
                </a:lnTo>
                <a:lnTo>
                  <a:pt x="85" y="567"/>
                </a:lnTo>
                <a:lnTo>
                  <a:pt x="76" y="545"/>
                </a:lnTo>
                <a:lnTo>
                  <a:pt x="25" y="527"/>
                </a:lnTo>
                <a:lnTo>
                  <a:pt x="17" y="418"/>
                </a:lnTo>
                <a:lnTo>
                  <a:pt x="170" y="297"/>
                </a:lnTo>
                <a:lnTo>
                  <a:pt x="120" y="238"/>
                </a:lnTo>
                <a:lnTo>
                  <a:pt x="102" y="119"/>
                </a:lnTo>
                <a:lnTo>
                  <a:pt x="0" y="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213"/>
          <p:cNvSpPr>
            <a:spLocks noChangeAspect="1"/>
          </p:cNvSpPr>
          <p:nvPr/>
        </p:nvSpPr>
        <p:spPr bwMode="auto">
          <a:xfrm>
            <a:off x="7619148" y="3960586"/>
            <a:ext cx="52347" cy="70342"/>
          </a:xfrm>
          <a:custGeom>
            <a:avLst/>
            <a:gdLst>
              <a:gd name="T0" fmla="*/ 0 w 101"/>
              <a:gd name="T1" fmla="*/ 37513100 h 119"/>
              <a:gd name="T2" fmla="*/ 3794911 w 101"/>
              <a:gd name="T3" fmla="*/ 0 h 119"/>
              <a:gd name="T4" fmla="*/ 25550891 w 101"/>
              <a:gd name="T5" fmla="*/ 16782373 h 119"/>
              <a:gd name="T6" fmla="*/ 12396206 w 101"/>
              <a:gd name="T7" fmla="*/ 39158296 h 119"/>
              <a:gd name="T8" fmla="*/ 0 w 101"/>
              <a:gd name="T9" fmla="*/ 3751310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 h="119">
                <a:moveTo>
                  <a:pt x="0" y="114"/>
                </a:moveTo>
                <a:lnTo>
                  <a:pt x="15" y="0"/>
                </a:lnTo>
                <a:lnTo>
                  <a:pt x="101" y="51"/>
                </a:lnTo>
                <a:lnTo>
                  <a:pt x="49" y="119"/>
                </a:lnTo>
                <a:lnTo>
                  <a:pt x="0" y="11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214"/>
          <p:cNvSpPr>
            <a:spLocks noChangeAspect="1"/>
          </p:cNvSpPr>
          <p:nvPr/>
        </p:nvSpPr>
        <p:spPr bwMode="auto">
          <a:xfrm>
            <a:off x="7285433" y="1829066"/>
            <a:ext cx="1091117" cy="881725"/>
          </a:xfrm>
          <a:custGeom>
            <a:avLst/>
            <a:gdLst>
              <a:gd name="T0" fmla="*/ 59489122 w 2109"/>
              <a:gd name="T1" fmla="*/ 112682351 h 1540"/>
              <a:gd name="T2" fmla="*/ 69320131 w 2109"/>
              <a:gd name="T3" fmla="*/ 92307039 h 1540"/>
              <a:gd name="T4" fmla="*/ 46129575 w 2109"/>
              <a:gd name="T5" fmla="*/ 82428032 h 1540"/>
              <a:gd name="T6" fmla="*/ 99064692 w 2109"/>
              <a:gd name="T7" fmla="*/ 45072829 h 1540"/>
              <a:gd name="T8" fmla="*/ 153512542 w 2109"/>
              <a:gd name="T9" fmla="*/ 30871618 h 1540"/>
              <a:gd name="T10" fmla="*/ 195608496 w 2109"/>
              <a:gd name="T11" fmla="*/ 49086106 h 1540"/>
              <a:gd name="T12" fmla="*/ 185273913 w 2109"/>
              <a:gd name="T13" fmla="*/ 28401867 h 1540"/>
              <a:gd name="T14" fmla="*/ 249300231 w 2109"/>
              <a:gd name="T15" fmla="*/ 39207100 h 1540"/>
              <a:gd name="T16" fmla="*/ 281817718 w 2109"/>
              <a:gd name="T17" fmla="*/ 28401867 h 1540"/>
              <a:gd name="T18" fmla="*/ 232915719 w 2109"/>
              <a:gd name="T19" fmla="*/ 10496306 h 1540"/>
              <a:gd name="T20" fmla="*/ 291648726 w 2109"/>
              <a:gd name="T21" fmla="*/ 20375312 h 1540"/>
              <a:gd name="T22" fmla="*/ 289631916 w 2109"/>
              <a:gd name="T23" fmla="*/ 2778679 h 1540"/>
              <a:gd name="T24" fmla="*/ 401048001 w 2109"/>
              <a:gd name="T25" fmla="*/ 9570079 h 1540"/>
              <a:gd name="T26" fmla="*/ 409870855 w 2109"/>
              <a:gd name="T27" fmla="*/ 10496306 h 1540"/>
              <a:gd name="T28" fmla="*/ 446673499 w 2109"/>
              <a:gd name="T29" fmla="*/ 25623743 h 1540"/>
              <a:gd name="T30" fmla="*/ 340046648 w 2109"/>
              <a:gd name="T31" fmla="*/ 44455530 h 1540"/>
              <a:gd name="T32" fmla="*/ 396762844 w 2109"/>
              <a:gd name="T33" fmla="*/ 54643464 h 1540"/>
              <a:gd name="T34" fmla="*/ 460537626 w 2109"/>
              <a:gd name="T35" fmla="*/ 50321260 h 1540"/>
              <a:gd name="T36" fmla="*/ 505910583 w 2109"/>
              <a:gd name="T37" fmla="*/ 43220377 h 1540"/>
              <a:gd name="T38" fmla="*/ 450454579 w 2109"/>
              <a:gd name="T39" fmla="*/ 77179601 h 1540"/>
              <a:gd name="T40" fmla="*/ 486501107 w 2109"/>
              <a:gd name="T41" fmla="*/ 88293762 h 1540"/>
              <a:gd name="T42" fmla="*/ 453983620 w 2109"/>
              <a:gd name="T43" fmla="*/ 119782679 h 1540"/>
              <a:gd name="T44" fmla="*/ 458268777 w 2109"/>
              <a:gd name="T45" fmla="*/ 143862897 h 1540"/>
              <a:gd name="T46" fmla="*/ 448689807 w 2109"/>
              <a:gd name="T47" fmla="*/ 161151158 h 1540"/>
              <a:gd name="T48" fmla="*/ 464318705 w 2109"/>
              <a:gd name="T49" fmla="*/ 177822121 h 1540"/>
              <a:gd name="T50" fmla="*/ 444404650 w 2109"/>
              <a:gd name="T51" fmla="*/ 193875229 h 1540"/>
              <a:gd name="T52" fmla="*/ 454991774 w 2109"/>
              <a:gd name="T53" fmla="*/ 211781346 h 1540"/>
              <a:gd name="T54" fmla="*/ 460537626 w 2109"/>
              <a:gd name="T55" fmla="*/ 227834454 h 1540"/>
              <a:gd name="T56" fmla="*/ 403064811 w 2109"/>
              <a:gd name="T57" fmla="*/ 239565913 h 1540"/>
              <a:gd name="T58" fmla="*/ 415416205 w 2109"/>
              <a:gd name="T59" fmla="*/ 263954503 h 1540"/>
              <a:gd name="T60" fmla="*/ 445665345 w 2109"/>
              <a:gd name="T61" fmla="*/ 271363758 h 1540"/>
              <a:gd name="T62" fmla="*/ 440875609 w 2109"/>
              <a:gd name="T63" fmla="*/ 288343092 h 1540"/>
              <a:gd name="T64" fmla="*/ 397014883 w 2109"/>
              <a:gd name="T65" fmla="*/ 269511305 h 1540"/>
              <a:gd name="T66" fmla="*/ 406341814 w 2109"/>
              <a:gd name="T67" fmla="*/ 298222099 h 1540"/>
              <a:gd name="T68" fmla="*/ 407854045 w 2109"/>
              <a:gd name="T69" fmla="*/ 329403200 h 1540"/>
              <a:gd name="T70" fmla="*/ 357943893 w 2109"/>
              <a:gd name="T71" fmla="*/ 340207877 h 1540"/>
              <a:gd name="T72" fmla="*/ 322401441 w 2109"/>
              <a:gd name="T73" fmla="*/ 378797678 h 1540"/>
              <a:gd name="T74" fmla="*/ 307025084 w 2109"/>
              <a:gd name="T75" fmla="*/ 371080051 h 1540"/>
              <a:gd name="T76" fmla="*/ 277784600 w 2109"/>
              <a:gd name="T77" fmla="*/ 396394867 h 1540"/>
              <a:gd name="T78" fmla="*/ 275767789 w 2109"/>
              <a:gd name="T79" fmla="*/ 415843953 h 1540"/>
              <a:gd name="T80" fmla="*/ 275011674 w 2109"/>
              <a:gd name="T81" fmla="*/ 430971391 h 1540"/>
              <a:gd name="T82" fmla="*/ 256106275 w 2109"/>
              <a:gd name="T83" fmla="*/ 468634965 h 1540"/>
              <a:gd name="T84" fmla="*/ 217286821 w 2109"/>
              <a:gd name="T85" fmla="*/ 464004389 h 1540"/>
              <a:gd name="T86" fmla="*/ 207204276 w 2109"/>
              <a:gd name="T87" fmla="*/ 453199156 h 1540"/>
              <a:gd name="T88" fmla="*/ 188298375 w 2109"/>
              <a:gd name="T89" fmla="*/ 409669852 h 1540"/>
              <a:gd name="T90" fmla="*/ 183005065 w 2109"/>
              <a:gd name="T91" fmla="*/ 387751014 h 1540"/>
              <a:gd name="T92" fmla="*/ 177207175 w 2109"/>
              <a:gd name="T93" fmla="*/ 340825732 h 1540"/>
              <a:gd name="T94" fmla="*/ 176199021 w 2109"/>
              <a:gd name="T95" fmla="*/ 334651075 h 1540"/>
              <a:gd name="T96" fmla="*/ 180232139 w 2109"/>
              <a:gd name="T97" fmla="*/ 303470530 h 1540"/>
              <a:gd name="T98" fmla="*/ 195608496 w 2109"/>
              <a:gd name="T99" fmla="*/ 291121771 h 1540"/>
              <a:gd name="T100" fmla="*/ 184013219 w 2109"/>
              <a:gd name="T101" fmla="*/ 276303261 h 1540"/>
              <a:gd name="T102" fmla="*/ 166368012 w 2109"/>
              <a:gd name="T103" fmla="*/ 276303261 h 1540"/>
              <a:gd name="T104" fmla="*/ 152756426 w 2109"/>
              <a:gd name="T105" fmla="*/ 265806955 h 1540"/>
              <a:gd name="T106" fmla="*/ 141665226 w 2109"/>
              <a:gd name="T107" fmla="*/ 215176768 h 1540"/>
              <a:gd name="T108" fmla="*/ 105618697 w 2109"/>
              <a:gd name="T109" fmla="*/ 179674574 h 1540"/>
              <a:gd name="T110" fmla="*/ 58480968 w 2109"/>
              <a:gd name="T111" fmla="*/ 184614077 h 1540"/>
              <a:gd name="T112" fmla="*/ 13360050 w 2109"/>
              <a:gd name="T113" fmla="*/ 161151158 h 1540"/>
              <a:gd name="T114" fmla="*/ 57472814 w 2109"/>
              <a:gd name="T115" fmla="*/ 150654853 h 15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09" h="1540">
                <a:moveTo>
                  <a:pt x="0" y="432"/>
                </a:moveTo>
                <a:lnTo>
                  <a:pt x="12" y="409"/>
                </a:lnTo>
                <a:lnTo>
                  <a:pt x="149" y="365"/>
                </a:lnTo>
                <a:lnTo>
                  <a:pt x="236" y="365"/>
                </a:lnTo>
                <a:lnTo>
                  <a:pt x="285" y="330"/>
                </a:lnTo>
                <a:lnTo>
                  <a:pt x="270" y="319"/>
                </a:lnTo>
                <a:lnTo>
                  <a:pt x="301" y="307"/>
                </a:lnTo>
                <a:lnTo>
                  <a:pt x="275" y="299"/>
                </a:lnTo>
                <a:lnTo>
                  <a:pt x="321" y="285"/>
                </a:lnTo>
                <a:lnTo>
                  <a:pt x="304" y="273"/>
                </a:lnTo>
                <a:lnTo>
                  <a:pt x="243" y="296"/>
                </a:lnTo>
                <a:lnTo>
                  <a:pt x="183" y="267"/>
                </a:lnTo>
                <a:lnTo>
                  <a:pt x="260" y="250"/>
                </a:lnTo>
                <a:lnTo>
                  <a:pt x="303" y="201"/>
                </a:lnTo>
                <a:lnTo>
                  <a:pt x="397" y="199"/>
                </a:lnTo>
                <a:lnTo>
                  <a:pt x="393" y="146"/>
                </a:lnTo>
                <a:lnTo>
                  <a:pt x="463" y="144"/>
                </a:lnTo>
                <a:lnTo>
                  <a:pt x="534" y="182"/>
                </a:lnTo>
                <a:lnTo>
                  <a:pt x="450" y="133"/>
                </a:lnTo>
                <a:lnTo>
                  <a:pt x="609" y="100"/>
                </a:lnTo>
                <a:lnTo>
                  <a:pt x="648" y="124"/>
                </a:lnTo>
                <a:lnTo>
                  <a:pt x="653" y="170"/>
                </a:lnTo>
                <a:lnTo>
                  <a:pt x="674" y="131"/>
                </a:lnTo>
                <a:lnTo>
                  <a:pt x="776" y="159"/>
                </a:lnTo>
                <a:lnTo>
                  <a:pt x="741" y="136"/>
                </a:lnTo>
                <a:lnTo>
                  <a:pt x="790" y="140"/>
                </a:lnTo>
                <a:lnTo>
                  <a:pt x="747" y="113"/>
                </a:lnTo>
                <a:lnTo>
                  <a:pt x="735" y="92"/>
                </a:lnTo>
                <a:lnTo>
                  <a:pt x="758" y="87"/>
                </a:lnTo>
                <a:lnTo>
                  <a:pt x="961" y="152"/>
                </a:lnTo>
                <a:lnTo>
                  <a:pt x="945" y="131"/>
                </a:lnTo>
                <a:lnTo>
                  <a:pt x="989" y="127"/>
                </a:lnTo>
                <a:lnTo>
                  <a:pt x="961" y="109"/>
                </a:lnTo>
                <a:lnTo>
                  <a:pt x="1029" y="113"/>
                </a:lnTo>
                <a:lnTo>
                  <a:pt x="921" y="66"/>
                </a:lnTo>
                <a:lnTo>
                  <a:pt x="1118" y="92"/>
                </a:lnTo>
                <a:lnTo>
                  <a:pt x="1074" y="65"/>
                </a:lnTo>
                <a:lnTo>
                  <a:pt x="957" y="60"/>
                </a:lnTo>
                <a:lnTo>
                  <a:pt x="996" y="58"/>
                </a:lnTo>
                <a:lnTo>
                  <a:pt x="924" y="34"/>
                </a:lnTo>
                <a:lnTo>
                  <a:pt x="1009" y="41"/>
                </a:lnTo>
                <a:lnTo>
                  <a:pt x="974" y="31"/>
                </a:lnTo>
                <a:lnTo>
                  <a:pt x="1012" y="23"/>
                </a:lnTo>
                <a:lnTo>
                  <a:pt x="1157" y="66"/>
                </a:lnTo>
                <a:lnTo>
                  <a:pt x="1141" y="50"/>
                </a:lnTo>
                <a:lnTo>
                  <a:pt x="1204" y="34"/>
                </a:lnTo>
                <a:lnTo>
                  <a:pt x="1151" y="31"/>
                </a:lnTo>
                <a:lnTo>
                  <a:pt x="1149" y="9"/>
                </a:lnTo>
                <a:lnTo>
                  <a:pt x="1185" y="0"/>
                </a:lnTo>
                <a:lnTo>
                  <a:pt x="1574" y="10"/>
                </a:lnTo>
                <a:lnTo>
                  <a:pt x="1602" y="22"/>
                </a:lnTo>
                <a:lnTo>
                  <a:pt x="1591" y="31"/>
                </a:lnTo>
                <a:lnTo>
                  <a:pt x="1329" y="33"/>
                </a:lnTo>
                <a:lnTo>
                  <a:pt x="1360" y="44"/>
                </a:lnTo>
                <a:lnTo>
                  <a:pt x="1258" y="58"/>
                </a:lnTo>
                <a:lnTo>
                  <a:pt x="1626" y="34"/>
                </a:lnTo>
                <a:lnTo>
                  <a:pt x="1640" y="55"/>
                </a:lnTo>
                <a:lnTo>
                  <a:pt x="1591" y="67"/>
                </a:lnTo>
                <a:lnTo>
                  <a:pt x="1675" y="59"/>
                </a:lnTo>
                <a:lnTo>
                  <a:pt x="1772" y="83"/>
                </a:lnTo>
                <a:lnTo>
                  <a:pt x="1626" y="124"/>
                </a:lnTo>
                <a:lnTo>
                  <a:pt x="1392" y="120"/>
                </a:lnTo>
                <a:lnTo>
                  <a:pt x="1448" y="127"/>
                </a:lnTo>
                <a:lnTo>
                  <a:pt x="1349" y="144"/>
                </a:lnTo>
                <a:lnTo>
                  <a:pt x="1349" y="165"/>
                </a:lnTo>
                <a:lnTo>
                  <a:pt x="1607" y="133"/>
                </a:lnTo>
                <a:lnTo>
                  <a:pt x="1628" y="146"/>
                </a:lnTo>
                <a:lnTo>
                  <a:pt x="1574" y="177"/>
                </a:lnTo>
                <a:lnTo>
                  <a:pt x="1740" y="127"/>
                </a:lnTo>
                <a:lnTo>
                  <a:pt x="1749" y="175"/>
                </a:lnTo>
                <a:lnTo>
                  <a:pt x="1668" y="258"/>
                </a:lnTo>
                <a:lnTo>
                  <a:pt x="1827" y="163"/>
                </a:lnTo>
                <a:lnTo>
                  <a:pt x="1824" y="177"/>
                </a:lnTo>
                <a:lnTo>
                  <a:pt x="1900" y="176"/>
                </a:lnTo>
                <a:lnTo>
                  <a:pt x="1924" y="144"/>
                </a:lnTo>
                <a:lnTo>
                  <a:pt x="2007" y="140"/>
                </a:lnTo>
                <a:lnTo>
                  <a:pt x="2109" y="168"/>
                </a:lnTo>
                <a:lnTo>
                  <a:pt x="2009" y="209"/>
                </a:lnTo>
                <a:lnTo>
                  <a:pt x="2015" y="226"/>
                </a:lnTo>
                <a:lnTo>
                  <a:pt x="1787" y="250"/>
                </a:lnTo>
                <a:lnTo>
                  <a:pt x="1969" y="252"/>
                </a:lnTo>
                <a:lnTo>
                  <a:pt x="1820" y="286"/>
                </a:lnTo>
                <a:lnTo>
                  <a:pt x="1829" y="312"/>
                </a:lnTo>
                <a:lnTo>
                  <a:pt x="1930" y="286"/>
                </a:lnTo>
                <a:lnTo>
                  <a:pt x="1856" y="319"/>
                </a:lnTo>
                <a:lnTo>
                  <a:pt x="1847" y="361"/>
                </a:lnTo>
                <a:lnTo>
                  <a:pt x="1871" y="350"/>
                </a:lnTo>
                <a:lnTo>
                  <a:pt x="1801" y="388"/>
                </a:lnTo>
                <a:lnTo>
                  <a:pt x="1776" y="466"/>
                </a:lnTo>
                <a:lnTo>
                  <a:pt x="1813" y="449"/>
                </a:lnTo>
                <a:lnTo>
                  <a:pt x="1866" y="466"/>
                </a:lnTo>
                <a:lnTo>
                  <a:pt x="1818" y="466"/>
                </a:lnTo>
                <a:lnTo>
                  <a:pt x="1818" y="489"/>
                </a:lnTo>
                <a:lnTo>
                  <a:pt x="1898" y="499"/>
                </a:lnTo>
                <a:lnTo>
                  <a:pt x="1900" y="527"/>
                </a:lnTo>
                <a:lnTo>
                  <a:pt x="1780" y="522"/>
                </a:lnTo>
                <a:lnTo>
                  <a:pt x="1813" y="535"/>
                </a:lnTo>
                <a:lnTo>
                  <a:pt x="1746" y="543"/>
                </a:lnTo>
                <a:lnTo>
                  <a:pt x="1780" y="575"/>
                </a:lnTo>
                <a:lnTo>
                  <a:pt x="1842" y="576"/>
                </a:lnTo>
                <a:lnTo>
                  <a:pt x="1805" y="595"/>
                </a:lnTo>
                <a:lnTo>
                  <a:pt x="1854" y="612"/>
                </a:lnTo>
                <a:lnTo>
                  <a:pt x="1853" y="652"/>
                </a:lnTo>
                <a:lnTo>
                  <a:pt x="1763" y="628"/>
                </a:lnTo>
                <a:lnTo>
                  <a:pt x="1816" y="650"/>
                </a:lnTo>
                <a:lnTo>
                  <a:pt x="1784" y="663"/>
                </a:lnTo>
                <a:lnTo>
                  <a:pt x="1813" y="661"/>
                </a:lnTo>
                <a:lnTo>
                  <a:pt x="1805" y="686"/>
                </a:lnTo>
                <a:lnTo>
                  <a:pt x="1870" y="700"/>
                </a:lnTo>
                <a:lnTo>
                  <a:pt x="1768" y="692"/>
                </a:lnTo>
                <a:lnTo>
                  <a:pt x="1749" y="706"/>
                </a:lnTo>
                <a:lnTo>
                  <a:pt x="1827" y="738"/>
                </a:lnTo>
                <a:lnTo>
                  <a:pt x="1816" y="764"/>
                </a:lnTo>
                <a:lnTo>
                  <a:pt x="1754" y="780"/>
                </a:lnTo>
                <a:lnTo>
                  <a:pt x="1692" y="742"/>
                </a:lnTo>
                <a:lnTo>
                  <a:pt x="1599" y="776"/>
                </a:lnTo>
                <a:lnTo>
                  <a:pt x="1665" y="795"/>
                </a:lnTo>
                <a:lnTo>
                  <a:pt x="1602" y="813"/>
                </a:lnTo>
                <a:lnTo>
                  <a:pt x="1670" y="816"/>
                </a:lnTo>
                <a:lnTo>
                  <a:pt x="1648" y="855"/>
                </a:lnTo>
                <a:lnTo>
                  <a:pt x="1675" y="832"/>
                </a:lnTo>
                <a:lnTo>
                  <a:pt x="1749" y="864"/>
                </a:lnTo>
                <a:lnTo>
                  <a:pt x="1727" y="889"/>
                </a:lnTo>
                <a:lnTo>
                  <a:pt x="1768" y="879"/>
                </a:lnTo>
                <a:lnTo>
                  <a:pt x="1749" y="906"/>
                </a:lnTo>
                <a:lnTo>
                  <a:pt x="1778" y="894"/>
                </a:lnTo>
                <a:lnTo>
                  <a:pt x="1782" y="959"/>
                </a:lnTo>
                <a:lnTo>
                  <a:pt x="1749" y="934"/>
                </a:lnTo>
                <a:lnTo>
                  <a:pt x="1749" y="959"/>
                </a:lnTo>
                <a:lnTo>
                  <a:pt x="1717" y="958"/>
                </a:lnTo>
                <a:lnTo>
                  <a:pt x="1675" y="904"/>
                </a:lnTo>
                <a:lnTo>
                  <a:pt x="1575" y="873"/>
                </a:lnTo>
                <a:lnTo>
                  <a:pt x="1645" y="909"/>
                </a:lnTo>
                <a:lnTo>
                  <a:pt x="1552" y="928"/>
                </a:lnTo>
                <a:lnTo>
                  <a:pt x="1526" y="959"/>
                </a:lnTo>
                <a:lnTo>
                  <a:pt x="1612" y="966"/>
                </a:lnTo>
                <a:lnTo>
                  <a:pt x="1540" y="985"/>
                </a:lnTo>
                <a:lnTo>
                  <a:pt x="1650" y="963"/>
                </a:lnTo>
                <a:lnTo>
                  <a:pt x="1756" y="991"/>
                </a:lnTo>
                <a:lnTo>
                  <a:pt x="1618" y="1067"/>
                </a:lnTo>
                <a:lnTo>
                  <a:pt x="1483" y="1100"/>
                </a:lnTo>
                <a:lnTo>
                  <a:pt x="1434" y="1102"/>
                </a:lnTo>
                <a:lnTo>
                  <a:pt x="1404" y="1068"/>
                </a:lnTo>
                <a:lnTo>
                  <a:pt x="1420" y="1102"/>
                </a:lnTo>
                <a:lnTo>
                  <a:pt x="1379" y="1122"/>
                </a:lnTo>
                <a:lnTo>
                  <a:pt x="1329" y="1204"/>
                </a:lnTo>
                <a:lnTo>
                  <a:pt x="1288" y="1202"/>
                </a:lnTo>
                <a:lnTo>
                  <a:pt x="1279" y="1227"/>
                </a:lnTo>
                <a:lnTo>
                  <a:pt x="1239" y="1230"/>
                </a:lnTo>
                <a:lnTo>
                  <a:pt x="1219" y="1222"/>
                </a:lnTo>
                <a:lnTo>
                  <a:pt x="1246" y="1205"/>
                </a:lnTo>
                <a:lnTo>
                  <a:pt x="1218" y="1202"/>
                </a:lnTo>
                <a:lnTo>
                  <a:pt x="1203" y="1244"/>
                </a:lnTo>
                <a:lnTo>
                  <a:pt x="1140" y="1248"/>
                </a:lnTo>
                <a:lnTo>
                  <a:pt x="1141" y="1281"/>
                </a:lnTo>
                <a:lnTo>
                  <a:pt x="1102" y="1284"/>
                </a:lnTo>
                <a:lnTo>
                  <a:pt x="1136" y="1311"/>
                </a:lnTo>
                <a:lnTo>
                  <a:pt x="1091" y="1316"/>
                </a:lnTo>
                <a:lnTo>
                  <a:pt x="1126" y="1347"/>
                </a:lnTo>
                <a:lnTo>
                  <a:pt x="1094" y="1347"/>
                </a:lnTo>
                <a:lnTo>
                  <a:pt x="1119" y="1354"/>
                </a:lnTo>
                <a:lnTo>
                  <a:pt x="1094" y="1387"/>
                </a:lnTo>
                <a:lnTo>
                  <a:pt x="1074" y="1381"/>
                </a:lnTo>
                <a:lnTo>
                  <a:pt x="1091" y="1396"/>
                </a:lnTo>
                <a:lnTo>
                  <a:pt x="1048" y="1408"/>
                </a:lnTo>
                <a:lnTo>
                  <a:pt x="1074" y="1454"/>
                </a:lnTo>
                <a:lnTo>
                  <a:pt x="1048" y="1517"/>
                </a:lnTo>
                <a:lnTo>
                  <a:pt x="1016" y="1518"/>
                </a:lnTo>
                <a:lnTo>
                  <a:pt x="1040" y="1540"/>
                </a:lnTo>
                <a:lnTo>
                  <a:pt x="970" y="1540"/>
                </a:lnTo>
                <a:lnTo>
                  <a:pt x="961" y="1498"/>
                </a:lnTo>
                <a:lnTo>
                  <a:pt x="862" y="1503"/>
                </a:lnTo>
                <a:lnTo>
                  <a:pt x="885" y="1492"/>
                </a:lnTo>
                <a:lnTo>
                  <a:pt x="834" y="1475"/>
                </a:lnTo>
                <a:lnTo>
                  <a:pt x="859" y="1468"/>
                </a:lnTo>
                <a:lnTo>
                  <a:pt x="822" y="1468"/>
                </a:lnTo>
                <a:lnTo>
                  <a:pt x="835" y="1435"/>
                </a:lnTo>
                <a:lnTo>
                  <a:pt x="813" y="1442"/>
                </a:lnTo>
                <a:lnTo>
                  <a:pt x="747" y="1354"/>
                </a:lnTo>
                <a:lnTo>
                  <a:pt x="747" y="1327"/>
                </a:lnTo>
                <a:lnTo>
                  <a:pt x="796" y="1298"/>
                </a:lnTo>
                <a:lnTo>
                  <a:pt x="776" y="1289"/>
                </a:lnTo>
                <a:lnTo>
                  <a:pt x="726" y="1322"/>
                </a:lnTo>
                <a:lnTo>
                  <a:pt x="726" y="1256"/>
                </a:lnTo>
                <a:lnTo>
                  <a:pt x="680" y="1222"/>
                </a:lnTo>
                <a:lnTo>
                  <a:pt x="693" y="1169"/>
                </a:lnTo>
                <a:lnTo>
                  <a:pt x="665" y="1150"/>
                </a:lnTo>
                <a:lnTo>
                  <a:pt x="703" y="1104"/>
                </a:lnTo>
                <a:lnTo>
                  <a:pt x="680" y="1100"/>
                </a:lnTo>
                <a:lnTo>
                  <a:pt x="764" y="1100"/>
                </a:lnTo>
                <a:lnTo>
                  <a:pt x="756" y="1082"/>
                </a:lnTo>
                <a:lnTo>
                  <a:pt x="699" y="1084"/>
                </a:lnTo>
                <a:lnTo>
                  <a:pt x="785" y="1043"/>
                </a:lnTo>
                <a:lnTo>
                  <a:pt x="764" y="1030"/>
                </a:lnTo>
                <a:lnTo>
                  <a:pt x="785" y="985"/>
                </a:lnTo>
                <a:lnTo>
                  <a:pt x="715" y="983"/>
                </a:lnTo>
                <a:lnTo>
                  <a:pt x="637" y="947"/>
                </a:lnTo>
                <a:lnTo>
                  <a:pt x="776" y="966"/>
                </a:lnTo>
                <a:lnTo>
                  <a:pt x="752" y="950"/>
                </a:lnTo>
                <a:lnTo>
                  <a:pt x="776" y="943"/>
                </a:lnTo>
                <a:lnTo>
                  <a:pt x="721" y="916"/>
                </a:lnTo>
                <a:lnTo>
                  <a:pt x="741" y="904"/>
                </a:lnTo>
                <a:lnTo>
                  <a:pt x="711" y="914"/>
                </a:lnTo>
                <a:lnTo>
                  <a:pt x="730" y="895"/>
                </a:lnTo>
                <a:lnTo>
                  <a:pt x="694" y="897"/>
                </a:lnTo>
                <a:lnTo>
                  <a:pt x="735" y="882"/>
                </a:lnTo>
                <a:lnTo>
                  <a:pt x="674" y="861"/>
                </a:lnTo>
                <a:lnTo>
                  <a:pt x="660" y="895"/>
                </a:lnTo>
                <a:lnTo>
                  <a:pt x="609" y="897"/>
                </a:lnTo>
                <a:lnTo>
                  <a:pt x="599" y="882"/>
                </a:lnTo>
                <a:lnTo>
                  <a:pt x="633" y="861"/>
                </a:lnTo>
                <a:lnTo>
                  <a:pt x="606" y="861"/>
                </a:lnTo>
                <a:lnTo>
                  <a:pt x="637" y="804"/>
                </a:lnTo>
                <a:lnTo>
                  <a:pt x="601" y="794"/>
                </a:lnTo>
                <a:lnTo>
                  <a:pt x="619" y="768"/>
                </a:lnTo>
                <a:lnTo>
                  <a:pt x="562" y="697"/>
                </a:lnTo>
                <a:lnTo>
                  <a:pt x="581" y="696"/>
                </a:lnTo>
                <a:lnTo>
                  <a:pt x="504" y="635"/>
                </a:lnTo>
                <a:lnTo>
                  <a:pt x="504" y="612"/>
                </a:lnTo>
                <a:lnTo>
                  <a:pt x="419" y="582"/>
                </a:lnTo>
                <a:lnTo>
                  <a:pt x="340" y="565"/>
                </a:lnTo>
                <a:lnTo>
                  <a:pt x="269" y="593"/>
                </a:lnTo>
                <a:lnTo>
                  <a:pt x="210" y="575"/>
                </a:lnTo>
                <a:lnTo>
                  <a:pt x="232" y="598"/>
                </a:lnTo>
                <a:lnTo>
                  <a:pt x="170" y="587"/>
                </a:lnTo>
                <a:lnTo>
                  <a:pt x="117" y="564"/>
                </a:lnTo>
                <a:lnTo>
                  <a:pt x="170" y="543"/>
                </a:lnTo>
                <a:lnTo>
                  <a:pt x="53" y="522"/>
                </a:lnTo>
                <a:lnTo>
                  <a:pt x="96" y="502"/>
                </a:lnTo>
                <a:lnTo>
                  <a:pt x="236" y="508"/>
                </a:lnTo>
                <a:lnTo>
                  <a:pt x="253" y="500"/>
                </a:lnTo>
                <a:lnTo>
                  <a:pt x="228" y="488"/>
                </a:lnTo>
                <a:lnTo>
                  <a:pt x="252" y="476"/>
                </a:lnTo>
                <a:lnTo>
                  <a:pt x="126" y="484"/>
                </a:lnTo>
                <a:lnTo>
                  <a:pt x="0" y="4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3" name="Freeform 215"/>
          <p:cNvSpPr>
            <a:spLocks noChangeAspect="1"/>
          </p:cNvSpPr>
          <p:nvPr/>
        </p:nvSpPr>
        <p:spPr bwMode="auto">
          <a:xfrm>
            <a:off x="6940268" y="3711936"/>
            <a:ext cx="70341" cy="86701"/>
          </a:xfrm>
          <a:custGeom>
            <a:avLst/>
            <a:gdLst>
              <a:gd name="T0" fmla="*/ 0 w 137"/>
              <a:gd name="T1" fmla="*/ 38070201 h 150"/>
              <a:gd name="T2" fmla="*/ 7448032 w 137"/>
              <a:gd name="T3" fmla="*/ 20765819 h 150"/>
              <a:gd name="T4" fmla="*/ 16137236 w 137"/>
              <a:gd name="T5" fmla="*/ 20451143 h 150"/>
              <a:gd name="T6" fmla="*/ 6703129 w 137"/>
              <a:gd name="T7" fmla="*/ 5977724 h 150"/>
              <a:gd name="T8" fmla="*/ 26812516 w 137"/>
              <a:gd name="T9" fmla="*/ 0 h 150"/>
              <a:gd name="T10" fmla="*/ 29543495 w 137"/>
              <a:gd name="T11" fmla="*/ 22653315 h 150"/>
              <a:gd name="T12" fmla="*/ 34012413 w 137"/>
              <a:gd name="T13" fmla="*/ 24541372 h 150"/>
              <a:gd name="T14" fmla="*/ 25075074 w 137"/>
              <a:gd name="T15" fmla="*/ 38699554 h 150"/>
              <a:gd name="T16" fmla="*/ 19116350 w 137"/>
              <a:gd name="T17" fmla="*/ 47194687 h 150"/>
              <a:gd name="T18" fmla="*/ 0 w 137"/>
              <a:gd name="T19" fmla="*/ 38070201 h 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7" h="150">
                <a:moveTo>
                  <a:pt x="0" y="121"/>
                </a:moveTo>
                <a:lnTo>
                  <a:pt x="30" y="66"/>
                </a:lnTo>
                <a:lnTo>
                  <a:pt x="65" y="65"/>
                </a:lnTo>
                <a:lnTo>
                  <a:pt x="27" y="19"/>
                </a:lnTo>
                <a:lnTo>
                  <a:pt x="108" y="0"/>
                </a:lnTo>
                <a:lnTo>
                  <a:pt x="119" y="72"/>
                </a:lnTo>
                <a:lnTo>
                  <a:pt x="137" y="78"/>
                </a:lnTo>
                <a:lnTo>
                  <a:pt x="101" y="123"/>
                </a:lnTo>
                <a:lnTo>
                  <a:pt x="77" y="150"/>
                </a:lnTo>
                <a:lnTo>
                  <a:pt x="0" y="1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4" name="Freeform 216"/>
          <p:cNvSpPr>
            <a:spLocks noChangeAspect="1"/>
          </p:cNvSpPr>
          <p:nvPr/>
        </p:nvSpPr>
        <p:spPr bwMode="auto">
          <a:xfrm>
            <a:off x="7499731" y="3909875"/>
            <a:ext cx="83428" cy="130868"/>
          </a:xfrm>
          <a:custGeom>
            <a:avLst/>
            <a:gdLst>
              <a:gd name="T0" fmla="*/ 0 w 166"/>
              <a:gd name="T1" fmla="*/ 22298186 h 236"/>
              <a:gd name="T2" fmla="*/ 5708796 w 166"/>
              <a:gd name="T3" fmla="*/ 31854936 h 236"/>
              <a:gd name="T4" fmla="*/ 13320688 w 166"/>
              <a:gd name="T5" fmla="*/ 39094475 h 236"/>
              <a:gd name="T6" fmla="*/ 11655602 w 166"/>
              <a:gd name="T7" fmla="*/ 58207436 h 236"/>
              <a:gd name="T8" fmla="*/ 15937321 w 166"/>
              <a:gd name="T9" fmla="*/ 68343220 h 236"/>
              <a:gd name="T10" fmla="*/ 39487021 w 166"/>
              <a:gd name="T11" fmla="*/ 64288907 h 236"/>
              <a:gd name="T12" fmla="*/ 26166333 w 166"/>
              <a:gd name="T13" fmla="*/ 43148788 h 236"/>
              <a:gd name="T14" fmla="*/ 35443310 w 166"/>
              <a:gd name="T15" fmla="*/ 24904915 h 236"/>
              <a:gd name="T16" fmla="*/ 11893610 w 166"/>
              <a:gd name="T17" fmla="*/ 0 h 236"/>
              <a:gd name="T18" fmla="*/ 4043710 w 166"/>
              <a:gd name="T19" fmla="*/ 7239538 h 236"/>
              <a:gd name="T20" fmla="*/ 7373882 w 166"/>
              <a:gd name="T21" fmla="*/ 13900581 h 236"/>
              <a:gd name="T22" fmla="*/ 0 w 166"/>
              <a:gd name="T23" fmla="*/ 22298186 h 2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6" h="236">
                <a:moveTo>
                  <a:pt x="0" y="77"/>
                </a:moveTo>
                <a:lnTo>
                  <a:pt x="24" y="110"/>
                </a:lnTo>
                <a:lnTo>
                  <a:pt x="56" y="135"/>
                </a:lnTo>
                <a:lnTo>
                  <a:pt x="49" y="201"/>
                </a:lnTo>
                <a:lnTo>
                  <a:pt x="67" y="236"/>
                </a:lnTo>
                <a:lnTo>
                  <a:pt x="166" y="222"/>
                </a:lnTo>
                <a:lnTo>
                  <a:pt x="110" y="149"/>
                </a:lnTo>
                <a:lnTo>
                  <a:pt x="149" y="86"/>
                </a:lnTo>
                <a:lnTo>
                  <a:pt x="50" y="0"/>
                </a:lnTo>
                <a:lnTo>
                  <a:pt x="17" y="25"/>
                </a:lnTo>
                <a:lnTo>
                  <a:pt x="31" y="48"/>
                </a:lnTo>
                <a:lnTo>
                  <a:pt x="0" y="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5" name="Freeform 217"/>
          <p:cNvSpPr>
            <a:spLocks noChangeAspect="1"/>
          </p:cNvSpPr>
          <p:nvPr/>
        </p:nvSpPr>
        <p:spPr bwMode="auto">
          <a:xfrm>
            <a:off x="7259259" y="3674311"/>
            <a:ext cx="45803" cy="37624"/>
          </a:xfrm>
          <a:custGeom>
            <a:avLst/>
            <a:gdLst>
              <a:gd name="T0" fmla="*/ 0 w 90"/>
              <a:gd name="T1" fmla="*/ 14995921 h 66"/>
              <a:gd name="T2" fmla="*/ 16586764 w 90"/>
              <a:gd name="T3" fmla="*/ 14689995 h 66"/>
              <a:gd name="T4" fmla="*/ 8781344 w 90"/>
              <a:gd name="T5" fmla="*/ 1530185 h 66"/>
              <a:gd name="T6" fmla="*/ 21953361 w 90"/>
              <a:gd name="T7" fmla="*/ 0 h 66"/>
              <a:gd name="T8" fmla="*/ 21953361 w 90"/>
              <a:gd name="T9" fmla="*/ 20198881 h 66"/>
              <a:gd name="T10" fmla="*/ 0 w 90"/>
              <a:gd name="T11" fmla="*/ 1499592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0" h="66">
                <a:moveTo>
                  <a:pt x="0" y="49"/>
                </a:moveTo>
                <a:lnTo>
                  <a:pt x="68" y="48"/>
                </a:lnTo>
                <a:lnTo>
                  <a:pt x="36" y="5"/>
                </a:lnTo>
                <a:lnTo>
                  <a:pt x="90" y="0"/>
                </a:lnTo>
                <a:lnTo>
                  <a:pt x="90" y="66"/>
                </a:lnTo>
                <a:lnTo>
                  <a:pt x="0" y="4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6" name="Freeform 218"/>
          <p:cNvSpPr>
            <a:spLocks noChangeAspect="1"/>
          </p:cNvSpPr>
          <p:nvPr/>
        </p:nvSpPr>
        <p:spPr bwMode="auto">
          <a:xfrm>
            <a:off x="6994251" y="3752832"/>
            <a:ext cx="106331" cy="60527"/>
          </a:xfrm>
          <a:custGeom>
            <a:avLst/>
            <a:gdLst>
              <a:gd name="T0" fmla="*/ 0 w 211"/>
              <a:gd name="T1" fmla="*/ 16267890 h 104"/>
              <a:gd name="T2" fmla="*/ 8610085 w 211"/>
              <a:gd name="T3" fmla="*/ 1914036 h 104"/>
              <a:gd name="T4" fmla="*/ 36113355 w 211"/>
              <a:gd name="T5" fmla="*/ 0 h 104"/>
              <a:gd name="T6" fmla="*/ 50463333 w 211"/>
              <a:gd name="T7" fmla="*/ 10207248 h 104"/>
              <a:gd name="T8" fmla="*/ 38505262 w 211"/>
              <a:gd name="T9" fmla="*/ 12121284 h 104"/>
              <a:gd name="T10" fmla="*/ 17458823 w 211"/>
              <a:gd name="T11" fmla="*/ 33173415 h 104"/>
              <a:gd name="T12" fmla="*/ 13632064 w 211"/>
              <a:gd name="T13" fmla="*/ 27750973 h 104"/>
              <a:gd name="T14" fmla="*/ 0 w 211"/>
              <a:gd name="T15" fmla="*/ 16267890 h 1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1" h="104">
                <a:moveTo>
                  <a:pt x="0" y="51"/>
                </a:moveTo>
                <a:lnTo>
                  <a:pt x="36" y="6"/>
                </a:lnTo>
                <a:lnTo>
                  <a:pt x="151" y="0"/>
                </a:lnTo>
                <a:lnTo>
                  <a:pt x="211" y="32"/>
                </a:lnTo>
                <a:lnTo>
                  <a:pt x="161" y="38"/>
                </a:lnTo>
                <a:lnTo>
                  <a:pt x="73" y="104"/>
                </a:lnTo>
                <a:lnTo>
                  <a:pt x="57" y="87"/>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Freeform 219"/>
          <p:cNvSpPr>
            <a:spLocks noChangeAspect="1"/>
          </p:cNvSpPr>
          <p:nvPr/>
        </p:nvSpPr>
        <p:spPr bwMode="auto">
          <a:xfrm>
            <a:off x="8154073" y="2512854"/>
            <a:ext cx="201210" cy="99787"/>
          </a:xfrm>
          <a:custGeom>
            <a:avLst/>
            <a:gdLst>
              <a:gd name="T0" fmla="*/ 0 w 381"/>
              <a:gd name="T1" fmla="*/ 19203222 h 174"/>
              <a:gd name="T2" fmla="*/ 6303734 w 381"/>
              <a:gd name="T3" fmla="*/ 16415541 h 174"/>
              <a:gd name="T4" fmla="*/ 2626556 w 381"/>
              <a:gd name="T5" fmla="*/ 11460158 h 174"/>
              <a:gd name="T6" fmla="*/ 11293934 w 381"/>
              <a:gd name="T7" fmla="*/ 14557272 h 174"/>
              <a:gd name="T8" fmla="*/ 7354356 w 381"/>
              <a:gd name="T9" fmla="*/ 5884796 h 174"/>
              <a:gd name="T10" fmla="*/ 17072356 w 381"/>
              <a:gd name="T11" fmla="*/ 11150168 h 174"/>
              <a:gd name="T12" fmla="*/ 12082157 w 381"/>
              <a:gd name="T13" fmla="*/ 619423 h 174"/>
              <a:gd name="T14" fmla="*/ 27841491 w 381"/>
              <a:gd name="T15" fmla="*/ 8982467 h 174"/>
              <a:gd name="T16" fmla="*/ 29154513 w 381"/>
              <a:gd name="T17" fmla="*/ 22920316 h 174"/>
              <a:gd name="T18" fmla="*/ 37559491 w 381"/>
              <a:gd name="T19" fmla="*/ 7433631 h 174"/>
              <a:gd name="T20" fmla="*/ 45702070 w 381"/>
              <a:gd name="T21" fmla="*/ 13008437 h 174"/>
              <a:gd name="T22" fmla="*/ 52005804 w 381"/>
              <a:gd name="T23" fmla="*/ 5575362 h 174"/>
              <a:gd name="T24" fmla="*/ 57784227 w 381"/>
              <a:gd name="T25" fmla="*/ 15486685 h 174"/>
              <a:gd name="T26" fmla="*/ 56208294 w 381"/>
              <a:gd name="T27" fmla="*/ 5884796 h 174"/>
              <a:gd name="T28" fmla="*/ 72492939 w 381"/>
              <a:gd name="T29" fmla="*/ 5884796 h 174"/>
              <a:gd name="T30" fmla="*/ 74856583 w 381"/>
              <a:gd name="T31" fmla="*/ 0 h 174"/>
              <a:gd name="T32" fmla="*/ 82210939 w 381"/>
              <a:gd name="T33" fmla="*/ 5575362 h 174"/>
              <a:gd name="T34" fmla="*/ 91141229 w 381"/>
              <a:gd name="T35" fmla="*/ 3407104 h 174"/>
              <a:gd name="T36" fmla="*/ 84837495 w 381"/>
              <a:gd name="T37" fmla="*/ 7433631 h 174"/>
              <a:gd name="T38" fmla="*/ 100071519 w 381"/>
              <a:gd name="T39" fmla="*/ 24468595 h 174"/>
              <a:gd name="T40" fmla="*/ 86938740 w 381"/>
              <a:gd name="T41" fmla="*/ 39645290 h 174"/>
              <a:gd name="T42" fmla="*/ 49641648 w 381"/>
              <a:gd name="T43" fmla="*/ 53893130 h 174"/>
              <a:gd name="T44" fmla="*/ 16547045 w 381"/>
              <a:gd name="T45" fmla="*/ 47698344 h 174"/>
              <a:gd name="T46" fmla="*/ 24689624 w 381"/>
              <a:gd name="T47" fmla="*/ 33451062 h 174"/>
              <a:gd name="T48" fmla="*/ 4990200 w 381"/>
              <a:gd name="T49" fmla="*/ 28495122 h 174"/>
              <a:gd name="T50" fmla="*/ 24164313 w 381"/>
              <a:gd name="T51" fmla="*/ 27256276 h 174"/>
              <a:gd name="T52" fmla="*/ 17072356 w 381"/>
              <a:gd name="T53" fmla="*/ 23229749 h 174"/>
              <a:gd name="T54" fmla="*/ 24426712 w 381"/>
              <a:gd name="T55" fmla="*/ 19203222 h 174"/>
              <a:gd name="T56" fmla="*/ 0 w 381"/>
              <a:gd name="T57" fmla="*/ 19203222 h 17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1" h="174">
                <a:moveTo>
                  <a:pt x="0" y="62"/>
                </a:moveTo>
                <a:lnTo>
                  <a:pt x="24" y="53"/>
                </a:lnTo>
                <a:lnTo>
                  <a:pt x="10" y="37"/>
                </a:lnTo>
                <a:lnTo>
                  <a:pt x="43" y="47"/>
                </a:lnTo>
                <a:lnTo>
                  <a:pt x="28" y="19"/>
                </a:lnTo>
                <a:lnTo>
                  <a:pt x="65" y="36"/>
                </a:lnTo>
                <a:lnTo>
                  <a:pt x="46" y="2"/>
                </a:lnTo>
                <a:lnTo>
                  <a:pt x="106" y="29"/>
                </a:lnTo>
                <a:lnTo>
                  <a:pt x="111" y="74"/>
                </a:lnTo>
                <a:lnTo>
                  <a:pt x="143" y="24"/>
                </a:lnTo>
                <a:lnTo>
                  <a:pt x="174" y="42"/>
                </a:lnTo>
                <a:lnTo>
                  <a:pt x="198" y="18"/>
                </a:lnTo>
                <a:lnTo>
                  <a:pt x="220" y="50"/>
                </a:lnTo>
                <a:lnTo>
                  <a:pt x="214" y="19"/>
                </a:lnTo>
                <a:lnTo>
                  <a:pt x="276" y="19"/>
                </a:lnTo>
                <a:lnTo>
                  <a:pt x="285" y="0"/>
                </a:lnTo>
                <a:lnTo>
                  <a:pt x="313" y="18"/>
                </a:lnTo>
                <a:lnTo>
                  <a:pt x="347" y="11"/>
                </a:lnTo>
                <a:lnTo>
                  <a:pt x="323" y="24"/>
                </a:lnTo>
                <a:lnTo>
                  <a:pt x="381" y="79"/>
                </a:lnTo>
                <a:lnTo>
                  <a:pt x="331" y="128"/>
                </a:lnTo>
                <a:lnTo>
                  <a:pt x="189" y="174"/>
                </a:lnTo>
                <a:lnTo>
                  <a:pt x="63" y="154"/>
                </a:lnTo>
                <a:lnTo>
                  <a:pt x="94" y="108"/>
                </a:lnTo>
                <a:lnTo>
                  <a:pt x="19" y="92"/>
                </a:lnTo>
                <a:lnTo>
                  <a:pt x="92" y="88"/>
                </a:lnTo>
                <a:lnTo>
                  <a:pt x="65" y="75"/>
                </a:lnTo>
                <a:lnTo>
                  <a:pt x="93" y="62"/>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8" name="Freeform 220"/>
          <p:cNvSpPr>
            <a:spLocks noChangeAspect="1"/>
          </p:cNvSpPr>
          <p:nvPr/>
        </p:nvSpPr>
        <p:spPr bwMode="auto">
          <a:xfrm>
            <a:off x="9816102" y="3329146"/>
            <a:ext cx="525109" cy="582365"/>
          </a:xfrm>
          <a:custGeom>
            <a:avLst/>
            <a:gdLst>
              <a:gd name="T0" fmla="*/ 0 w 1020"/>
              <a:gd name="T1" fmla="*/ 143231282 h 1015"/>
              <a:gd name="T2" fmla="*/ 7238134 w 1020"/>
              <a:gd name="T3" fmla="*/ 136100370 h 1015"/>
              <a:gd name="T4" fmla="*/ 26706855 w 1020"/>
              <a:gd name="T5" fmla="*/ 136100370 h 1015"/>
              <a:gd name="T6" fmla="*/ 13228779 w 1020"/>
              <a:gd name="T7" fmla="*/ 103238150 h 1015"/>
              <a:gd name="T8" fmla="*/ 20966008 w 1020"/>
              <a:gd name="T9" fmla="*/ 94247532 h 1015"/>
              <a:gd name="T10" fmla="*/ 32697000 w 1020"/>
              <a:gd name="T11" fmla="*/ 95487521 h 1015"/>
              <a:gd name="T12" fmla="*/ 58155867 w 1020"/>
              <a:gd name="T13" fmla="*/ 59524493 h 1015"/>
              <a:gd name="T14" fmla="*/ 56408283 w 1020"/>
              <a:gd name="T15" fmla="*/ 49604023 h 1015"/>
              <a:gd name="T16" fmla="*/ 63147821 w 1020"/>
              <a:gd name="T17" fmla="*/ 43713657 h 1015"/>
              <a:gd name="T18" fmla="*/ 51915924 w 1020"/>
              <a:gd name="T19" fmla="*/ 32862777 h 1015"/>
              <a:gd name="T20" fmla="*/ 51416829 w 1020"/>
              <a:gd name="T21" fmla="*/ 15191121 h 1015"/>
              <a:gd name="T22" fmla="*/ 76126802 w 1020"/>
              <a:gd name="T23" fmla="*/ 15191121 h 1015"/>
              <a:gd name="T24" fmla="*/ 83614234 w 1020"/>
              <a:gd name="T25" fmla="*/ 6820776 h 1015"/>
              <a:gd name="T26" fmla="*/ 97092311 w 1020"/>
              <a:gd name="T27" fmla="*/ 0 h 1015"/>
              <a:gd name="T28" fmla="*/ 106577123 w 1020"/>
              <a:gd name="T29" fmla="*/ 6200503 h 1015"/>
              <a:gd name="T30" fmla="*/ 94347035 w 1020"/>
              <a:gd name="T31" fmla="*/ 24491875 h 1015"/>
              <a:gd name="T32" fmla="*/ 100087883 w 1020"/>
              <a:gd name="T33" fmla="*/ 39372859 h 1015"/>
              <a:gd name="T34" fmla="*/ 90603070 w 1020"/>
              <a:gd name="T35" fmla="*/ 41543258 h 1015"/>
              <a:gd name="T36" fmla="*/ 94846131 w 1020"/>
              <a:gd name="T37" fmla="*/ 60144766 h 1015"/>
              <a:gd name="T38" fmla="*/ 112817066 w 1020"/>
              <a:gd name="T39" fmla="*/ 68205531 h 1015"/>
              <a:gd name="T40" fmla="*/ 104330944 w 1020"/>
              <a:gd name="T41" fmla="*/ 85566494 h 1015"/>
              <a:gd name="T42" fmla="*/ 127543131 w 1020"/>
              <a:gd name="T43" fmla="*/ 101998161 h 1015"/>
              <a:gd name="T44" fmla="*/ 172720017 w 1020"/>
              <a:gd name="T45" fmla="*/ 112538904 h 1015"/>
              <a:gd name="T46" fmla="*/ 173718208 w 1020"/>
              <a:gd name="T47" fmla="*/ 96107237 h 1015"/>
              <a:gd name="T48" fmla="*/ 179459056 w 1020"/>
              <a:gd name="T49" fmla="*/ 94247532 h 1015"/>
              <a:gd name="T50" fmla="*/ 180707044 w 1020"/>
              <a:gd name="T51" fmla="*/ 102307740 h 1015"/>
              <a:gd name="T52" fmla="*/ 183951914 w 1020"/>
              <a:gd name="T53" fmla="*/ 109438653 h 1015"/>
              <a:gd name="T54" fmla="*/ 206914304 w 1020"/>
              <a:gd name="T55" fmla="*/ 106338401 h 1015"/>
              <a:gd name="T56" fmla="*/ 205417018 w 1020"/>
              <a:gd name="T57" fmla="*/ 96417374 h 1015"/>
              <a:gd name="T58" fmla="*/ 242606377 w 1020"/>
              <a:gd name="T59" fmla="*/ 77196149 h 1015"/>
              <a:gd name="T60" fmla="*/ 245352152 w 1020"/>
              <a:gd name="T61" fmla="*/ 88666745 h 1015"/>
              <a:gd name="T62" fmla="*/ 254587167 w 1020"/>
              <a:gd name="T63" fmla="*/ 93006986 h 1015"/>
              <a:gd name="T64" fmla="*/ 250843202 w 1020"/>
              <a:gd name="T65" fmla="*/ 104478139 h 1015"/>
              <a:gd name="T66" fmla="*/ 235618041 w 1020"/>
              <a:gd name="T67" fmla="*/ 111608495 h 1015"/>
              <a:gd name="T68" fmla="*/ 212904949 w 1020"/>
              <a:gd name="T69" fmla="*/ 163692496 h 1015"/>
              <a:gd name="T70" fmla="*/ 208412090 w 1020"/>
              <a:gd name="T71" fmla="*/ 142921145 h 1015"/>
              <a:gd name="T72" fmla="*/ 204418327 w 1020"/>
              <a:gd name="T73" fmla="*/ 150671774 h 1015"/>
              <a:gd name="T74" fmla="*/ 198927277 w 1020"/>
              <a:gd name="T75" fmla="*/ 140441167 h 1015"/>
              <a:gd name="T76" fmla="*/ 208911186 w 1020"/>
              <a:gd name="T77" fmla="*/ 127730025 h 1015"/>
              <a:gd name="T78" fmla="*/ 189442964 w 1020"/>
              <a:gd name="T79" fmla="*/ 125869763 h 1015"/>
              <a:gd name="T80" fmla="*/ 176963078 w 1020"/>
              <a:gd name="T81" fmla="*/ 111298358 h 1015"/>
              <a:gd name="T82" fmla="*/ 172969315 w 1020"/>
              <a:gd name="T83" fmla="*/ 119359123 h 1015"/>
              <a:gd name="T84" fmla="*/ 177462174 w 1020"/>
              <a:gd name="T85" fmla="*/ 125869763 h 1015"/>
              <a:gd name="T86" fmla="*/ 171472029 w 1020"/>
              <a:gd name="T87" fmla="*/ 130210003 h 1015"/>
              <a:gd name="T88" fmla="*/ 177212876 w 1020"/>
              <a:gd name="T89" fmla="*/ 137030779 h 1015"/>
              <a:gd name="T90" fmla="*/ 180707044 w 1020"/>
              <a:gd name="T91" fmla="*/ 166792747 h 1015"/>
              <a:gd name="T92" fmla="*/ 172969315 w 1020"/>
              <a:gd name="T93" fmla="*/ 161832790 h 1015"/>
              <a:gd name="T94" fmla="*/ 158243250 w 1020"/>
              <a:gd name="T95" fmla="*/ 185394256 h 1015"/>
              <a:gd name="T96" fmla="*/ 105828230 w 1020"/>
              <a:gd name="T97" fmla="*/ 232518300 h 1015"/>
              <a:gd name="T98" fmla="*/ 102084265 w 1020"/>
              <a:gd name="T99" fmla="*/ 291112384 h 1015"/>
              <a:gd name="T100" fmla="*/ 80120066 w 1020"/>
              <a:gd name="T101" fmla="*/ 314674406 h 1015"/>
              <a:gd name="T102" fmla="*/ 60651844 w 1020"/>
              <a:gd name="T103" fmla="*/ 269410624 h 1015"/>
              <a:gd name="T104" fmla="*/ 52664817 w 1020"/>
              <a:gd name="T105" fmla="*/ 233448153 h 1015"/>
              <a:gd name="T106" fmla="*/ 45675981 w 1020"/>
              <a:gd name="T107" fmla="*/ 225077251 h 1015"/>
              <a:gd name="T108" fmla="*/ 40184932 w 1020"/>
              <a:gd name="T109" fmla="*/ 159972528 h 1015"/>
              <a:gd name="T110" fmla="*/ 35941871 w 1020"/>
              <a:gd name="T111" fmla="*/ 157491993 h 1015"/>
              <a:gd name="T112" fmla="*/ 32946798 w 1020"/>
              <a:gd name="T113" fmla="*/ 172063397 h 1015"/>
              <a:gd name="T114" fmla="*/ 20466912 w 1020"/>
              <a:gd name="T115" fmla="*/ 175783365 h 1015"/>
              <a:gd name="T116" fmla="*/ 7737229 w 1020"/>
              <a:gd name="T117" fmla="*/ 158732539 h 1015"/>
              <a:gd name="T118" fmla="*/ 19967817 w 1020"/>
              <a:gd name="T119" fmla="*/ 149741364 h 1015"/>
              <a:gd name="T120" fmla="*/ 7737229 w 1020"/>
              <a:gd name="T121" fmla="*/ 153151752 h 1015"/>
              <a:gd name="T122" fmla="*/ 0 w 1020"/>
              <a:gd name="T123" fmla="*/ 143231282 h 10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20" h="1015">
                <a:moveTo>
                  <a:pt x="0" y="462"/>
                </a:moveTo>
                <a:lnTo>
                  <a:pt x="29" y="439"/>
                </a:lnTo>
                <a:lnTo>
                  <a:pt x="107" y="439"/>
                </a:lnTo>
                <a:lnTo>
                  <a:pt x="53" y="333"/>
                </a:lnTo>
                <a:lnTo>
                  <a:pt x="84" y="304"/>
                </a:lnTo>
                <a:lnTo>
                  <a:pt x="131" y="308"/>
                </a:lnTo>
                <a:lnTo>
                  <a:pt x="233" y="192"/>
                </a:lnTo>
                <a:lnTo>
                  <a:pt x="226" y="160"/>
                </a:lnTo>
                <a:lnTo>
                  <a:pt x="253" y="141"/>
                </a:lnTo>
                <a:lnTo>
                  <a:pt x="208" y="106"/>
                </a:lnTo>
                <a:lnTo>
                  <a:pt x="206" y="49"/>
                </a:lnTo>
                <a:lnTo>
                  <a:pt x="305" y="49"/>
                </a:lnTo>
                <a:lnTo>
                  <a:pt x="335" y="22"/>
                </a:lnTo>
                <a:lnTo>
                  <a:pt x="389" y="0"/>
                </a:lnTo>
                <a:lnTo>
                  <a:pt x="427" y="20"/>
                </a:lnTo>
                <a:lnTo>
                  <a:pt x="378" y="79"/>
                </a:lnTo>
                <a:lnTo>
                  <a:pt x="401" y="127"/>
                </a:lnTo>
                <a:lnTo>
                  <a:pt x="363" y="134"/>
                </a:lnTo>
                <a:lnTo>
                  <a:pt x="380" y="194"/>
                </a:lnTo>
                <a:lnTo>
                  <a:pt x="452" y="220"/>
                </a:lnTo>
                <a:lnTo>
                  <a:pt x="418" y="276"/>
                </a:lnTo>
                <a:lnTo>
                  <a:pt x="511" y="329"/>
                </a:lnTo>
                <a:lnTo>
                  <a:pt x="692" y="363"/>
                </a:lnTo>
                <a:lnTo>
                  <a:pt x="696" y="310"/>
                </a:lnTo>
                <a:lnTo>
                  <a:pt x="719" y="304"/>
                </a:lnTo>
                <a:lnTo>
                  <a:pt x="724" y="330"/>
                </a:lnTo>
                <a:lnTo>
                  <a:pt x="737" y="353"/>
                </a:lnTo>
                <a:lnTo>
                  <a:pt x="829" y="343"/>
                </a:lnTo>
                <a:lnTo>
                  <a:pt x="823" y="311"/>
                </a:lnTo>
                <a:lnTo>
                  <a:pt x="972" y="249"/>
                </a:lnTo>
                <a:lnTo>
                  <a:pt x="983" y="286"/>
                </a:lnTo>
                <a:lnTo>
                  <a:pt x="1020" y="300"/>
                </a:lnTo>
                <a:lnTo>
                  <a:pt x="1005" y="337"/>
                </a:lnTo>
                <a:lnTo>
                  <a:pt x="944" y="360"/>
                </a:lnTo>
                <a:lnTo>
                  <a:pt x="853" y="528"/>
                </a:lnTo>
                <a:lnTo>
                  <a:pt x="835" y="461"/>
                </a:lnTo>
                <a:lnTo>
                  <a:pt x="819" y="486"/>
                </a:lnTo>
                <a:lnTo>
                  <a:pt x="797" y="453"/>
                </a:lnTo>
                <a:lnTo>
                  <a:pt x="837" y="412"/>
                </a:lnTo>
                <a:lnTo>
                  <a:pt x="759" y="406"/>
                </a:lnTo>
                <a:lnTo>
                  <a:pt x="709" y="359"/>
                </a:lnTo>
                <a:lnTo>
                  <a:pt x="693" y="385"/>
                </a:lnTo>
                <a:lnTo>
                  <a:pt x="711" y="406"/>
                </a:lnTo>
                <a:lnTo>
                  <a:pt x="687" y="420"/>
                </a:lnTo>
                <a:lnTo>
                  <a:pt x="710" y="442"/>
                </a:lnTo>
                <a:lnTo>
                  <a:pt x="724" y="538"/>
                </a:lnTo>
                <a:lnTo>
                  <a:pt x="693" y="522"/>
                </a:lnTo>
                <a:lnTo>
                  <a:pt x="634" y="598"/>
                </a:lnTo>
                <a:lnTo>
                  <a:pt x="424" y="750"/>
                </a:lnTo>
                <a:lnTo>
                  <a:pt x="409" y="939"/>
                </a:lnTo>
                <a:lnTo>
                  <a:pt x="321" y="1015"/>
                </a:lnTo>
                <a:lnTo>
                  <a:pt x="243" y="869"/>
                </a:lnTo>
                <a:lnTo>
                  <a:pt x="211" y="753"/>
                </a:lnTo>
                <a:lnTo>
                  <a:pt x="183" y="726"/>
                </a:lnTo>
                <a:lnTo>
                  <a:pt x="161" y="516"/>
                </a:lnTo>
                <a:lnTo>
                  <a:pt x="144" y="508"/>
                </a:lnTo>
                <a:lnTo>
                  <a:pt x="132" y="555"/>
                </a:lnTo>
                <a:lnTo>
                  <a:pt x="82" y="567"/>
                </a:lnTo>
                <a:lnTo>
                  <a:pt x="31" y="512"/>
                </a:lnTo>
                <a:lnTo>
                  <a:pt x="80" y="483"/>
                </a:lnTo>
                <a:lnTo>
                  <a:pt x="31" y="494"/>
                </a:lnTo>
                <a:lnTo>
                  <a:pt x="0" y="4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9" name="Freeform 221"/>
          <p:cNvSpPr>
            <a:spLocks noChangeAspect="1"/>
          </p:cNvSpPr>
          <p:nvPr/>
        </p:nvSpPr>
        <p:spPr bwMode="auto">
          <a:xfrm>
            <a:off x="10303586" y="3960586"/>
            <a:ext cx="196303" cy="227384"/>
          </a:xfrm>
          <a:custGeom>
            <a:avLst/>
            <a:gdLst>
              <a:gd name="T0" fmla="*/ 0 w 377"/>
              <a:gd name="T1" fmla="*/ 0 h 394"/>
              <a:gd name="T2" fmla="*/ 21192493 w 377"/>
              <a:gd name="T3" fmla="*/ 5018683 h 394"/>
              <a:gd name="T4" fmla="*/ 48002463 w 377"/>
              <a:gd name="T5" fmla="*/ 37326211 h 394"/>
              <a:gd name="T6" fmla="*/ 69961504 w 377"/>
              <a:gd name="T7" fmla="*/ 49245373 h 394"/>
              <a:gd name="T8" fmla="*/ 67408198 w 377"/>
              <a:gd name="T9" fmla="*/ 58028208 h 394"/>
              <a:gd name="T10" fmla="*/ 75323296 w 377"/>
              <a:gd name="T11" fmla="*/ 57400943 h 394"/>
              <a:gd name="T12" fmla="*/ 74046390 w 377"/>
              <a:gd name="T13" fmla="*/ 69320105 h 394"/>
              <a:gd name="T14" fmla="*/ 96260610 w 377"/>
              <a:gd name="T15" fmla="*/ 92217532 h 394"/>
              <a:gd name="T16" fmla="*/ 93707304 w 377"/>
              <a:gd name="T17" fmla="*/ 123270529 h 394"/>
              <a:gd name="T18" fmla="*/ 84260121 w 377"/>
              <a:gd name="T19" fmla="*/ 123584161 h 394"/>
              <a:gd name="T20" fmla="*/ 64599207 w 377"/>
              <a:gd name="T21" fmla="*/ 105705418 h 394"/>
              <a:gd name="T22" fmla="*/ 32937804 w 377"/>
              <a:gd name="T23" fmla="*/ 43599424 h 394"/>
              <a:gd name="T24" fmla="*/ 0 w 377"/>
              <a:gd name="T25" fmla="*/ 0 h 3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7" h="394">
                <a:moveTo>
                  <a:pt x="0" y="0"/>
                </a:moveTo>
                <a:lnTo>
                  <a:pt x="83" y="16"/>
                </a:lnTo>
                <a:lnTo>
                  <a:pt x="188" y="119"/>
                </a:lnTo>
                <a:lnTo>
                  <a:pt x="274" y="157"/>
                </a:lnTo>
                <a:lnTo>
                  <a:pt x="264" y="185"/>
                </a:lnTo>
                <a:lnTo>
                  <a:pt x="295" y="183"/>
                </a:lnTo>
                <a:lnTo>
                  <a:pt x="290" y="221"/>
                </a:lnTo>
                <a:lnTo>
                  <a:pt x="377" y="294"/>
                </a:lnTo>
                <a:lnTo>
                  <a:pt x="367" y="393"/>
                </a:lnTo>
                <a:lnTo>
                  <a:pt x="330" y="394"/>
                </a:lnTo>
                <a:lnTo>
                  <a:pt x="253" y="337"/>
                </a:lnTo>
                <a:lnTo>
                  <a:pt x="129" y="139"/>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solidFill>
                <a:srgbClr val="CCA876"/>
              </a:solidFill>
              <a:latin typeface="Calibri" panose="020F0502020204030204" pitchFamily="34" charset="0"/>
            </a:endParaRPr>
          </a:p>
        </p:txBody>
      </p:sp>
      <p:sp>
        <p:nvSpPr>
          <p:cNvPr id="210" name="Freeform 222"/>
          <p:cNvSpPr>
            <a:spLocks noChangeAspect="1"/>
          </p:cNvSpPr>
          <p:nvPr/>
        </p:nvSpPr>
        <p:spPr bwMode="auto">
          <a:xfrm>
            <a:off x="10486803" y="4189605"/>
            <a:ext cx="165221" cy="57255"/>
          </a:xfrm>
          <a:custGeom>
            <a:avLst/>
            <a:gdLst>
              <a:gd name="T0" fmla="*/ 0 w 315"/>
              <a:gd name="T1" fmla="*/ 8819925 h 99"/>
              <a:gd name="T2" fmla="*/ 5440769 w 315"/>
              <a:gd name="T3" fmla="*/ 0 h 99"/>
              <a:gd name="T4" fmla="*/ 62699402 w 315"/>
              <a:gd name="T5" fmla="*/ 9765057 h 99"/>
              <a:gd name="T6" fmla="*/ 68399255 w 315"/>
              <a:gd name="T7" fmla="*/ 17639849 h 99"/>
              <a:gd name="T8" fmla="*/ 80058046 w 315"/>
              <a:gd name="T9" fmla="*/ 20474685 h 99"/>
              <a:gd name="T10" fmla="*/ 81612551 w 315"/>
              <a:gd name="T11" fmla="*/ 31184313 h 99"/>
              <a:gd name="T12" fmla="*/ 14249633 w 315"/>
              <a:gd name="T13" fmla="*/ 16064442 h 99"/>
              <a:gd name="T14" fmla="*/ 0 w 315"/>
              <a:gd name="T15" fmla="*/ 8819925 h 9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5" h="99">
                <a:moveTo>
                  <a:pt x="0" y="28"/>
                </a:moveTo>
                <a:lnTo>
                  <a:pt x="21" y="0"/>
                </a:lnTo>
                <a:lnTo>
                  <a:pt x="242" y="31"/>
                </a:lnTo>
                <a:lnTo>
                  <a:pt x="264" y="56"/>
                </a:lnTo>
                <a:lnTo>
                  <a:pt x="309" y="65"/>
                </a:lnTo>
                <a:lnTo>
                  <a:pt x="315" y="99"/>
                </a:lnTo>
                <a:lnTo>
                  <a:pt x="55" y="51"/>
                </a:lnTo>
                <a:lnTo>
                  <a:pt x="0" y="2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solidFill>
                <a:srgbClr val="CCA876"/>
              </a:solidFill>
              <a:latin typeface="Calibri" panose="020F0502020204030204" pitchFamily="34" charset="0"/>
            </a:endParaRPr>
          </a:p>
        </p:txBody>
      </p:sp>
      <p:sp>
        <p:nvSpPr>
          <p:cNvPr id="211" name="Freeform 223"/>
          <p:cNvSpPr>
            <a:spLocks noChangeAspect="1"/>
          </p:cNvSpPr>
          <p:nvPr/>
        </p:nvSpPr>
        <p:spPr bwMode="auto">
          <a:xfrm>
            <a:off x="10553872" y="3985124"/>
            <a:ext cx="176672" cy="168493"/>
          </a:xfrm>
          <a:custGeom>
            <a:avLst/>
            <a:gdLst>
              <a:gd name="T0" fmla="*/ 0 w 342"/>
              <a:gd name="T1" fmla="*/ 41360108 h 291"/>
              <a:gd name="T2" fmla="*/ 5780171 w 342"/>
              <a:gd name="T3" fmla="*/ 29362485 h 291"/>
              <a:gd name="T4" fmla="*/ 12817141 w 342"/>
              <a:gd name="T5" fmla="*/ 36624440 h 291"/>
              <a:gd name="T6" fmla="*/ 39205401 w 342"/>
              <a:gd name="T7" fmla="*/ 33782928 h 291"/>
              <a:gd name="T8" fmla="*/ 47750329 w 342"/>
              <a:gd name="T9" fmla="*/ 29994057 h 291"/>
              <a:gd name="T10" fmla="*/ 59311172 w 342"/>
              <a:gd name="T11" fmla="*/ 0 h 291"/>
              <a:gd name="T12" fmla="*/ 74389749 w 342"/>
              <a:gd name="T13" fmla="*/ 947358 h 291"/>
              <a:gd name="T14" fmla="*/ 71122674 w 342"/>
              <a:gd name="T15" fmla="*/ 8840324 h 291"/>
              <a:gd name="T16" fmla="*/ 85950592 w 342"/>
              <a:gd name="T17" fmla="*/ 36624440 h 291"/>
              <a:gd name="T18" fmla="*/ 77657325 w 342"/>
              <a:gd name="T19" fmla="*/ 34730286 h 291"/>
              <a:gd name="T20" fmla="*/ 62829407 w 342"/>
              <a:gd name="T21" fmla="*/ 65986925 h 291"/>
              <a:gd name="T22" fmla="*/ 60818629 w 342"/>
              <a:gd name="T23" fmla="*/ 85878076 h 291"/>
              <a:gd name="T24" fmla="*/ 51268563 w 342"/>
              <a:gd name="T25" fmla="*/ 91876887 h 291"/>
              <a:gd name="T26" fmla="*/ 34933188 w 342"/>
              <a:gd name="T27" fmla="*/ 80195050 h 291"/>
              <a:gd name="T28" fmla="*/ 25131963 w 342"/>
              <a:gd name="T29" fmla="*/ 85562290 h 291"/>
              <a:gd name="T30" fmla="*/ 23875164 w 342"/>
              <a:gd name="T31" fmla="*/ 76090393 h 291"/>
              <a:gd name="T32" fmla="*/ 10304045 w 342"/>
              <a:gd name="T33" fmla="*/ 77985110 h 291"/>
              <a:gd name="T34" fmla="*/ 0 w 342"/>
              <a:gd name="T35" fmla="*/ 41360108 h 2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2" h="291">
                <a:moveTo>
                  <a:pt x="0" y="131"/>
                </a:moveTo>
                <a:lnTo>
                  <a:pt x="23" y="93"/>
                </a:lnTo>
                <a:lnTo>
                  <a:pt x="51" y="116"/>
                </a:lnTo>
                <a:lnTo>
                  <a:pt x="156" y="107"/>
                </a:lnTo>
                <a:lnTo>
                  <a:pt x="190" y="95"/>
                </a:lnTo>
                <a:lnTo>
                  <a:pt x="236" y="0"/>
                </a:lnTo>
                <a:lnTo>
                  <a:pt x="296" y="3"/>
                </a:lnTo>
                <a:lnTo>
                  <a:pt x="283" y="28"/>
                </a:lnTo>
                <a:lnTo>
                  <a:pt x="342" y="116"/>
                </a:lnTo>
                <a:lnTo>
                  <a:pt x="309" y="110"/>
                </a:lnTo>
                <a:lnTo>
                  <a:pt x="250" y="209"/>
                </a:lnTo>
                <a:lnTo>
                  <a:pt x="242" y="272"/>
                </a:lnTo>
                <a:lnTo>
                  <a:pt x="204" y="291"/>
                </a:lnTo>
                <a:lnTo>
                  <a:pt x="139" y="254"/>
                </a:lnTo>
                <a:lnTo>
                  <a:pt x="100" y="271"/>
                </a:lnTo>
                <a:lnTo>
                  <a:pt x="95" y="241"/>
                </a:lnTo>
                <a:lnTo>
                  <a:pt x="41" y="247"/>
                </a:lnTo>
                <a:lnTo>
                  <a:pt x="0" y="1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2" name="Freeform 224"/>
          <p:cNvSpPr>
            <a:spLocks noChangeAspect="1"/>
          </p:cNvSpPr>
          <p:nvPr/>
        </p:nvSpPr>
        <p:spPr bwMode="auto">
          <a:xfrm>
            <a:off x="10694557" y="4240318"/>
            <a:ext cx="42533" cy="11451"/>
          </a:xfrm>
          <a:custGeom>
            <a:avLst/>
            <a:gdLst>
              <a:gd name="T0" fmla="*/ 0 w 84"/>
              <a:gd name="T1" fmla="*/ 1120195 h 21"/>
              <a:gd name="T2" fmla="*/ 2172834 w 84"/>
              <a:gd name="T3" fmla="*/ 5879835 h 21"/>
              <a:gd name="T4" fmla="*/ 20281257 w 84"/>
              <a:gd name="T5" fmla="*/ 1680029 h 21"/>
              <a:gd name="T6" fmla="*/ 6518993 w 84"/>
              <a:gd name="T7" fmla="*/ 0 h 21"/>
              <a:gd name="T8" fmla="*/ 0 w 84"/>
              <a:gd name="T9" fmla="*/ 1120195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21">
                <a:moveTo>
                  <a:pt x="0" y="4"/>
                </a:moveTo>
                <a:lnTo>
                  <a:pt x="9" y="21"/>
                </a:lnTo>
                <a:lnTo>
                  <a:pt x="84" y="6"/>
                </a:lnTo>
                <a:lnTo>
                  <a:pt x="27" y="0"/>
                </a:lnTo>
                <a:lnTo>
                  <a:pt x="0" y="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3" name="Freeform 225"/>
          <p:cNvSpPr>
            <a:spLocks noChangeAspect="1"/>
          </p:cNvSpPr>
          <p:nvPr/>
        </p:nvSpPr>
        <p:spPr bwMode="auto">
          <a:xfrm>
            <a:off x="10730545" y="4035835"/>
            <a:ext cx="112875" cy="145591"/>
          </a:xfrm>
          <a:custGeom>
            <a:avLst/>
            <a:gdLst>
              <a:gd name="T0" fmla="*/ 0 w 214"/>
              <a:gd name="T1" fmla="*/ 46721828 h 254"/>
              <a:gd name="T2" fmla="*/ 7073903 w 214"/>
              <a:gd name="T3" fmla="*/ 61264479 h 254"/>
              <a:gd name="T4" fmla="*/ 4715764 w 214"/>
              <a:gd name="T5" fmla="*/ 75497298 h 254"/>
              <a:gd name="T6" fmla="*/ 13886245 w 214"/>
              <a:gd name="T7" fmla="*/ 78591728 h 254"/>
              <a:gd name="T8" fmla="*/ 13100028 w 214"/>
              <a:gd name="T9" fmla="*/ 49506425 h 254"/>
              <a:gd name="T10" fmla="*/ 18864082 w 214"/>
              <a:gd name="T11" fmla="*/ 46721828 h 254"/>
              <a:gd name="T12" fmla="*/ 19911859 w 214"/>
              <a:gd name="T13" fmla="*/ 57860774 h 254"/>
              <a:gd name="T14" fmla="*/ 24890207 w 214"/>
              <a:gd name="T15" fmla="*/ 70546656 h 254"/>
              <a:gd name="T16" fmla="*/ 34845880 w 214"/>
              <a:gd name="T17" fmla="*/ 64977461 h 254"/>
              <a:gd name="T18" fmla="*/ 22794141 w 214"/>
              <a:gd name="T19" fmla="*/ 37748927 h 254"/>
              <a:gd name="T20" fmla="*/ 41396151 w 214"/>
              <a:gd name="T21" fmla="*/ 25990873 h 254"/>
              <a:gd name="T22" fmla="*/ 16243871 w 214"/>
              <a:gd name="T23" fmla="*/ 33416837 h 254"/>
              <a:gd name="T24" fmla="*/ 12575884 w 214"/>
              <a:gd name="T25" fmla="*/ 16089588 h 254"/>
              <a:gd name="T26" fmla="*/ 49256270 w 214"/>
              <a:gd name="T27" fmla="*/ 14233375 h 254"/>
              <a:gd name="T28" fmla="*/ 56068100 w 214"/>
              <a:gd name="T29" fmla="*/ 0 h 254"/>
              <a:gd name="T30" fmla="*/ 45064138 w 214"/>
              <a:gd name="T31" fmla="*/ 8972901 h 254"/>
              <a:gd name="T32" fmla="*/ 18864082 w 214"/>
              <a:gd name="T33" fmla="*/ 4332090 h 254"/>
              <a:gd name="T34" fmla="*/ 9956185 w 214"/>
              <a:gd name="T35" fmla="*/ 10829670 h 254"/>
              <a:gd name="T36" fmla="*/ 0 w 214"/>
              <a:gd name="T37" fmla="*/ 46721828 h 2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4" h="254">
                <a:moveTo>
                  <a:pt x="0" y="151"/>
                </a:moveTo>
                <a:lnTo>
                  <a:pt x="27" y="198"/>
                </a:lnTo>
                <a:lnTo>
                  <a:pt x="18" y="244"/>
                </a:lnTo>
                <a:lnTo>
                  <a:pt x="53" y="254"/>
                </a:lnTo>
                <a:lnTo>
                  <a:pt x="50" y="160"/>
                </a:lnTo>
                <a:lnTo>
                  <a:pt x="72" y="151"/>
                </a:lnTo>
                <a:lnTo>
                  <a:pt x="76" y="187"/>
                </a:lnTo>
                <a:lnTo>
                  <a:pt x="95" y="228"/>
                </a:lnTo>
                <a:lnTo>
                  <a:pt x="133" y="210"/>
                </a:lnTo>
                <a:lnTo>
                  <a:pt x="87" y="122"/>
                </a:lnTo>
                <a:lnTo>
                  <a:pt x="158" y="84"/>
                </a:lnTo>
                <a:lnTo>
                  <a:pt x="62" y="108"/>
                </a:lnTo>
                <a:lnTo>
                  <a:pt x="48" y="52"/>
                </a:lnTo>
                <a:lnTo>
                  <a:pt x="188" y="46"/>
                </a:lnTo>
                <a:lnTo>
                  <a:pt x="214" y="0"/>
                </a:lnTo>
                <a:lnTo>
                  <a:pt x="172" y="29"/>
                </a:lnTo>
                <a:lnTo>
                  <a:pt x="72" y="14"/>
                </a:lnTo>
                <a:lnTo>
                  <a:pt x="38" y="35"/>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4" name="Freeform 226"/>
          <p:cNvSpPr>
            <a:spLocks noChangeAspect="1"/>
          </p:cNvSpPr>
          <p:nvPr/>
        </p:nvSpPr>
        <p:spPr bwMode="auto">
          <a:xfrm>
            <a:off x="10817246" y="4240318"/>
            <a:ext cx="60527" cy="35989"/>
          </a:xfrm>
          <a:custGeom>
            <a:avLst/>
            <a:gdLst>
              <a:gd name="T0" fmla="*/ 0 w 120"/>
              <a:gd name="T1" fmla="*/ 10970748 h 65"/>
              <a:gd name="T2" fmla="*/ 1197745 w 120"/>
              <a:gd name="T3" fmla="*/ 18765471 h 65"/>
              <a:gd name="T4" fmla="*/ 28750293 w 120"/>
              <a:gd name="T5" fmla="*/ 0 h 65"/>
              <a:gd name="T6" fmla="*/ 8145843 w 120"/>
              <a:gd name="T7" fmla="*/ 5773908 h 65"/>
              <a:gd name="T8" fmla="*/ 0 w 120"/>
              <a:gd name="T9" fmla="*/ 1097074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65">
                <a:moveTo>
                  <a:pt x="0" y="38"/>
                </a:moveTo>
                <a:lnTo>
                  <a:pt x="5" y="65"/>
                </a:lnTo>
                <a:lnTo>
                  <a:pt x="120" y="0"/>
                </a:lnTo>
                <a:lnTo>
                  <a:pt x="34" y="20"/>
                </a:lnTo>
                <a:lnTo>
                  <a:pt x="0" y="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5" name="Freeform 227"/>
          <p:cNvSpPr>
            <a:spLocks noChangeAspect="1"/>
          </p:cNvSpPr>
          <p:nvPr/>
        </p:nvSpPr>
        <p:spPr bwMode="auto">
          <a:xfrm>
            <a:off x="10882679" y="4029291"/>
            <a:ext cx="19630" cy="58891"/>
          </a:xfrm>
          <a:custGeom>
            <a:avLst/>
            <a:gdLst>
              <a:gd name="T0" fmla="*/ 0 w 40"/>
              <a:gd name="T1" fmla="*/ 11172825 h 104"/>
              <a:gd name="T2" fmla="*/ 2041208 w 40"/>
              <a:gd name="T3" fmla="*/ 25063572 h 104"/>
              <a:gd name="T4" fmla="*/ 7258050 w 40"/>
              <a:gd name="T5" fmla="*/ 31405024 h 104"/>
              <a:gd name="T6" fmla="*/ 3855720 w 40"/>
              <a:gd name="T7" fmla="*/ 18118199 h 104"/>
              <a:gd name="T8" fmla="*/ 9072563 w 40"/>
              <a:gd name="T9" fmla="*/ 16608669 h 104"/>
              <a:gd name="T10" fmla="*/ 8619173 w 40"/>
              <a:gd name="T11" fmla="*/ 6643138 h 104"/>
              <a:gd name="T12" fmla="*/ 2041208 w 40"/>
              <a:gd name="T13" fmla="*/ 12984590 h 104"/>
              <a:gd name="T14" fmla="*/ 4762976 w 40"/>
              <a:gd name="T15" fmla="*/ 0 h 104"/>
              <a:gd name="T16" fmla="*/ 0 w 40"/>
              <a:gd name="T17" fmla="*/ 11172825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104">
                <a:moveTo>
                  <a:pt x="0" y="37"/>
                </a:moveTo>
                <a:lnTo>
                  <a:pt x="9" y="83"/>
                </a:lnTo>
                <a:lnTo>
                  <a:pt x="32" y="104"/>
                </a:lnTo>
                <a:lnTo>
                  <a:pt x="17" y="60"/>
                </a:lnTo>
                <a:lnTo>
                  <a:pt x="40" y="55"/>
                </a:lnTo>
                <a:lnTo>
                  <a:pt x="38" y="22"/>
                </a:lnTo>
                <a:lnTo>
                  <a:pt x="9" y="43"/>
                </a:lnTo>
                <a:lnTo>
                  <a:pt x="21" y="0"/>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6" name="Freeform 228"/>
          <p:cNvSpPr>
            <a:spLocks noChangeAspect="1"/>
          </p:cNvSpPr>
          <p:nvPr/>
        </p:nvSpPr>
        <p:spPr bwMode="auto">
          <a:xfrm>
            <a:off x="10890858" y="4125808"/>
            <a:ext cx="50712" cy="17994"/>
          </a:xfrm>
          <a:custGeom>
            <a:avLst/>
            <a:gdLst>
              <a:gd name="T0" fmla="*/ 0 w 99"/>
              <a:gd name="T1" fmla="*/ 3640033 h 33"/>
              <a:gd name="T2" fmla="*/ 13591239 w 99"/>
              <a:gd name="T3" fmla="*/ 0 h 33"/>
              <a:gd name="T4" fmla="*/ 24463832 w 99"/>
              <a:gd name="T5" fmla="*/ 9240044 h 33"/>
              <a:gd name="T6" fmla="*/ 0 w 99"/>
              <a:gd name="T7" fmla="*/ 36400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33">
                <a:moveTo>
                  <a:pt x="0" y="13"/>
                </a:moveTo>
                <a:lnTo>
                  <a:pt x="55" y="0"/>
                </a:lnTo>
                <a:lnTo>
                  <a:pt x="99" y="33"/>
                </a:lnTo>
                <a:lnTo>
                  <a:pt x="0" y="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7" name="Freeform 229"/>
          <p:cNvSpPr>
            <a:spLocks noChangeAspect="1"/>
          </p:cNvSpPr>
          <p:nvPr/>
        </p:nvSpPr>
        <p:spPr bwMode="auto">
          <a:xfrm>
            <a:off x="10943206" y="4078368"/>
            <a:ext cx="188124" cy="173401"/>
          </a:xfrm>
          <a:custGeom>
            <a:avLst/>
            <a:gdLst>
              <a:gd name="T0" fmla="*/ 0 w 362"/>
              <a:gd name="T1" fmla="*/ 11641265 h 300"/>
              <a:gd name="T2" fmla="*/ 13225731 w 362"/>
              <a:gd name="T3" fmla="*/ 20451022 h 300"/>
              <a:gd name="T4" fmla="*/ 26705134 w 362"/>
              <a:gd name="T5" fmla="*/ 18562976 h 300"/>
              <a:gd name="T6" fmla="*/ 9664744 w 362"/>
              <a:gd name="T7" fmla="*/ 25170014 h 300"/>
              <a:gd name="T8" fmla="*/ 18058103 w 362"/>
              <a:gd name="T9" fmla="*/ 40586808 h 300"/>
              <a:gd name="T10" fmla="*/ 25942101 w 362"/>
              <a:gd name="T11" fmla="*/ 27372733 h 300"/>
              <a:gd name="T12" fmla="*/ 31283330 w 362"/>
              <a:gd name="T13" fmla="*/ 40586808 h 300"/>
              <a:gd name="T14" fmla="*/ 64601582 w 362"/>
              <a:gd name="T15" fmla="*/ 54745467 h 300"/>
              <a:gd name="T16" fmla="*/ 72486084 w 362"/>
              <a:gd name="T17" fmla="*/ 77712761 h 300"/>
              <a:gd name="T18" fmla="*/ 66127647 w 362"/>
              <a:gd name="T19" fmla="*/ 76454624 h 300"/>
              <a:gd name="T20" fmla="*/ 61295275 w 362"/>
              <a:gd name="T21" fmla="*/ 87781215 h 300"/>
              <a:gd name="T22" fmla="*/ 81133115 w 362"/>
              <a:gd name="T23" fmla="*/ 82746988 h 300"/>
              <a:gd name="T24" fmla="*/ 92069749 w 362"/>
              <a:gd name="T25" fmla="*/ 94388252 h 300"/>
              <a:gd name="T26" fmla="*/ 90797859 w 362"/>
              <a:gd name="T27" fmla="*/ 23911878 h 300"/>
              <a:gd name="T28" fmla="*/ 62058308 w 362"/>
              <a:gd name="T29" fmla="*/ 11641265 h 300"/>
              <a:gd name="T30" fmla="*/ 39167833 w 362"/>
              <a:gd name="T31" fmla="*/ 32406399 h 300"/>
              <a:gd name="T32" fmla="*/ 29757265 w 362"/>
              <a:gd name="T33" fmla="*/ 21709158 h 300"/>
              <a:gd name="T34" fmla="*/ 26959815 w 362"/>
              <a:gd name="T35" fmla="*/ 4404879 h 300"/>
              <a:gd name="T36" fmla="*/ 13225731 w 362"/>
              <a:gd name="T37" fmla="*/ 0 h 300"/>
              <a:gd name="T38" fmla="*/ 0 w 362"/>
              <a:gd name="T39" fmla="*/ 11641265 h 3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2" h="300">
                <a:moveTo>
                  <a:pt x="0" y="37"/>
                </a:moveTo>
                <a:lnTo>
                  <a:pt x="52" y="65"/>
                </a:lnTo>
                <a:lnTo>
                  <a:pt x="105" y="59"/>
                </a:lnTo>
                <a:lnTo>
                  <a:pt x="38" y="80"/>
                </a:lnTo>
                <a:lnTo>
                  <a:pt x="71" y="129"/>
                </a:lnTo>
                <a:lnTo>
                  <a:pt x="102" y="87"/>
                </a:lnTo>
                <a:lnTo>
                  <a:pt x="123" y="129"/>
                </a:lnTo>
                <a:lnTo>
                  <a:pt x="254" y="174"/>
                </a:lnTo>
                <a:lnTo>
                  <a:pt x="285" y="247"/>
                </a:lnTo>
                <a:lnTo>
                  <a:pt x="260" y="243"/>
                </a:lnTo>
                <a:lnTo>
                  <a:pt x="241" y="279"/>
                </a:lnTo>
                <a:lnTo>
                  <a:pt x="319" y="263"/>
                </a:lnTo>
                <a:lnTo>
                  <a:pt x="362" y="300"/>
                </a:lnTo>
                <a:lnTo>
                  <a:pt x="357" y="76"/>
                </a:lnTo>
                <a:lnTo>
                  <a:pt x="244" y="37"/>
                </a:lnTo>
                <a:lnTo>
                  <a:pt x="154" y="103"/>
                </a:lnTo>
                <a:lnTo>
                  <a:pt x="117" y="69"/>
                </a:lnTo>
                <a:lnTo>
                  <a:pt x="106" y="14"/>
                </a:lnTo>
                <a:lnTo>
                  <a:pt x="52" y="0"/>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8" name="Freeform 230"/>
          <p:cNvSpPr>
            <a:spLocks noChangeAspect="1"/>
          </p:cNvSpPr>
          <p:nvPr/>
        </p:nvSpPr>
        <p:spPr bwMode="auto">
          <a:xfrm>
            <a:off x="10949750" y="4210872"/>
            <a:ext cx="8179" cy="14722"/>
          </a:xfrm>
          <a:custGeom>
            <a:avLst/>
            <a:gdLst>
              <a:gd name="T0" fmla="*/ 0 w 16"/>
              <a:gd name="T1" fmla="*/ 7850707 h 26"/>
              <a:gd name="T2" fmla="*/ 2461276 w 16"/>
              <a:gd name="T3" fmla="*/ 0 h 26"/>
              <a:gd name="T4" fmla="*/ 3938240 w 16"/>
              <a:gd name="T5" fmla="*/ 4529529 h 26"/>
              <a:gd name="T6" fmla="*/ 0 w 16"/>
              <a:gd name="T7" fmla="*/ 7850707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6">
                <a:moveTo>
                  <a:pt x="0" y="26"/>
                </a:moveTo>
                <a:lnTo>
                  <a:pt x="10" y="0"/>
                </a:lnTo>
                <a:lnTo>
                  <a:pt x="16" y="15"/>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9" name="Freeform 231"/>
          <p:cNvSpPr>
            <a:spLocks noChangeAspect="1"/>
          </p:cNvSpPr>
          <p:nvPr/>
        </p:nvSpPr>
        <p:spPr bwMode="auto">
          <a:xfrm>
            <a:off x="9385872" y="3239174"/>
            <a:ext cx="343530" cy="325535"/>
          </a:xfrm>
          <a:custGeom>
            <a:avLst/>
            <a:gdLst>
              <a:gd name="T0" fmla="*/ 0 w 665"/>
              <a:gd name="T1" fmla="*/ 5587798 h 567"/>
              <a:gd name="T2" fmla="*/ 4523874 w 665"/>
              <a:gd name="T3" fmla="*/ 0 h 567"/>
              <a:gd name="T4" fmla="*/ 17341014 w 665"/>
              <a:gd name="T5" fmla="*/ 13348536 h 567"/>
              <a:gd name="T6" fmla="*/ 32922411 w 665"/>
              <a:gd name="T7" fmla="*/ 2793620 h 567"/>
              <a:gd name="T8" fmla="*/ 34430368 w 665"/>
              <a:gd name="T9" fmla="*/ 13038195 h 567"/>
              <a:gd name="T10" fmla="*/ 41718497 w 665"/>
              <a:gd name="T11" fmla="*/ 16453054 h 567"/>
              <a:gd name="T12" fmla="*/ 43478116 w 665"/>
              <a:gd name="T13" fmla="*/ 28249330 h 567"/>
              <a:gd name="T14" fmla="*/ 66599301 w 665"/>
              <a:gd name="T15" fmla="*/ 40355947 h 567"/>
              <a:gd name="T16" fmla="*/ 87709709 w 665"/>
              <a:gd name="T17" fmla="*/ 36941646 h 567"/>
              <a:gd name="T18" fmla="*/ 85950592 w 665"/>
              <a:gd name="T19" fmla="*/ 30111930 h 567"/>
              <a:gd name="T20" fmla="*/ 113092832 w 665"/>
              <a:gd name="T21" fmla="*/ 18625993 h 567"/>
              <a:gd name="T22" fmla="*/ 148528839 w 665"/>
              <a:gd name="T23" fmla="*/ 38804245 h 567"/>
              <a:gd name="T24" fmla="*/ 149785137 w 665"/>
              <a:gd name="T25" fmla="*/ 49668944 h 567"/>
              <a:gd name="T26" fmla="*/ 143753807 w 665"/>
              <a:gd name="T27" fmla="*/ 70157536 h 567"/>
              <a:gd name="T28" fmla="*/ 144507786 w 665"/>
              <a:gd name="T29" fmla="*/ 98406867 h 567"/>
              <a:gd name="T30" fmla="*/ 153806191 w 665"/>
              <a:gd name="T31" fmla="*/ 107099182 h 567"/>
              <a:gd name="T32" fmla="*/ 146518062 w 665"/>
              <a:gd name="T33" fmla="*/ 121378739 h 567"/>
              <a:gd name="T34" fmla="*/ 167126151 w 665"/>
              <a:gd name="T35" fmla="*/ 153353268 h 567"/>
              <a:gd name="T36" fmla="*/ 153555032 w 665"/>
              <a:gd name="T37" fmla="*/ 176014800 h 567"/>
              <a:gd name="T38" fmla="*/ 116108747 w 665"/>
              <a:gd name="T39" fmla="*/ 168564403 h 567"/>
              <a:gd name="T40" fmla="*/ 107563820 w 665"/>
              <a:gd name="T41" fmla="*/ 153663608 h 567"/>
              <a:gd name="T42" fmla="*/ 82180697 w 665"/>
              <a:gd name="T43" fmla="*/ 158630726 h 567"/>
              <a:gd name="T44" fmla="*/ 63332226 w 665"/>
              <a:gd name="T45" fmla="*/ 144971850 h 567"/>
              <a:gd name="T46" fmla="*/ 50766245 w 665"/>
              <a:gd name="T47" fmla="*/ 117963881 h 567"/>
              <a:gd name="T48" fmla="*/ 41216179 w 665"/>
              <a:gd name="T49" fmla="*/ 113618002 h 567"/>
              <a:gd name="T50" fmla="*/ 38954242 w 665"/>
              <a:gd name="T51" fmla="*/ 119205799 h 567"/>
              <a:gd name="T52" fmla="*/ 27142239 w 665"/>
              <a:gd name="T53" fmla="*/ 91888048 h 567"/>
              <a:gd name="T54" fmla="*/ 11058024 w 665"/>
              <a:gd name="T55" fmla="*/ 75434994 h 567"/>
              <a:gd name="T56" fmla="*/ 18597312 w 665"/>
              <a:gd name="T57" fmla="*/ 49668944 h 567"/>
              <a:gd name="T58" fmla="*/ 11812003 w 665"/>
              <a:gd name="T59" fmla="*/ 46564983 h 567"/>
              <a:gd name="T60" fmla="*/ 5529012 w 665"/>
              <a:gd name="T61" fmla="*/ 32595210 h 567"/>
              <a:gd name="T62" fmla="*/ 0 w 665"/>
              <a:gd name="T63" fmla="*/ 5587798 h 5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5" h="567">
                <a:moveTo>
                  <a:pt x="0" y="18"/>
                </a:moveTo>
                <a:lnTo>
                  <a:pt x="18" y="0"/>
                </a:lnTo>
                <a:lnTo>
                  <a:pt x="69" y="43"/>
                </a:lnTo>
                <a:lnTo>
                  <a:pt x="131" y="9"/>
                </a:lnTo>
                <a:lnTo>
                  <a:pt x="137" y="42"/>
                </a:lnTo>
                <a:lnTo>
                  <a:pt x="166" y="53"/>
                </a:lnTo>
                <a:lnTo>
                  <a:pt x="173" y="91"/>
                </a:lnTo>
                <a:lnTo>
                  <a:pt x="265" y="130"/>
                </a:lnTo>
                <a:lnTo>
                  <a:pt x="349" y="119"/>
                </a:lnTo>
                <a:lnTo>
                  <a:pt x="342" y="97"/>
                </a:lnTo>
                <a:lnTo>
                  <a:pt x="450" y="60"/>
                </a:lnTo>
                <a:lnTo>
                  <a:pt x="591" y="125"/>
                </a:lnTo>
                <a:lnTo>
                  <a:pt x="596" y="160"/>
                </a:lnTo>
                <a:lnTo>
                  <a:pt x="572" y="226"/>
                </a:lnTo>
                <a:lnTo>
                  <a:pt x="575" y="317"/>
                </a:lnTo>
                <a:lnTo>
                  <a:pt x="612" y="345"/>
                </a:lnTo>
                <a:lnTo>
                  <a:pt x="583" y="391"/>
                </a:lnTo>
                <a:lnTo>
                  <a:pt x="665" y="494"/>
                </a:lnTo>
                <a:lnTo>
                  <a:pt x="611" y="567"/>
                </a:lnTo>
                <a:lnTo>
                  <a:pt x="462" y="543"/>
                </a:lnTo>
                <a:lnTo>
                  <a:pt x="428" y="495"/>
                </a:lnTo>
                <a:lnTo>
                  <a:pt x="327" y="511"/>
                </a:lnTo>
                <a:lnTo>
                  <a:pt x="252" y="467"/>
                </a:lnTo>
                <a:lnTo>
                  <a:pt x="202" y="380"/>
                </a:lnTo>
                <a:lnTo>
                  <a:pt x="164" y="366"/>
                </a:lnTo>
                <a:lnTo>
                  <a:pt x="155" y="384"/>
                </a:lnTo>
                <a:lnTo>
                  <a:pt x="108" y="296"/>
                </a:lnTo>
                <a:lnTo>
                  <a:pt x="44" y="243"/>
                </a:lnTo>
                <a:lnTo>
                  <a:pt x="74" y="160"/>
                </a:lnTo>
                <a:lnTo>
                  <a:pt x="47" y="150"/>
                </a:lnTo>
                <a:lnTo>
                  <a:pt x="22" y="105"/>
                </a:lnTo>
                <a:lnTo>
                  <a:pt x="0" y="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0" name="Freeform 232"/>
          <p:cNvSpPr>
            <a:spLocks noChangeAspect="1"/>
          </p:cNvSpPr>
          <p:nvPr/>
        </p:nvSpPr>
        <p:spPr bwMode="auto">
          <a:xfrm>
            <a:off x="9290992" y="3299701"/>
            <a:ext cx="176672" cy="181581"/>
          </a:xfrm>
          <a:custGeom>
            <a:avLst/>
            <a:gdLst>
              <a:gd name="T0" fmla="*/ 0 w 345"/>
              <a:gd name="T1" fmla="*/ 47879030 h 315"/>
              <a:gd name="T2" fmla="*/ 4198289 w 345"/>
              <a:gd name="T3" fmla="*/ 61960966 h 315"/>
              <a:gd name="T4" fmla="*/ 42724843 w 345"/>
              <a:gd name="T5" fmla="*/ 83866759 h 315"/>
              <a:gd name="T6" fmla="*/ 43218818 w 345"/>
              <a:gd name="T7" fmla="*/ 92002765 h 315"/>
              <a:gd name="T8" fmla="*/ 52109867 w 345"/>
              <a:gd name="T9" fmla="*/ 97322720 h 315"/>
              <a:gd name="T10" fmla="*/ 67915569 w 345"/>
              <a:gd name="T11" fmla="*/ 98574671 h 315"/>
              <a:gd name="T12" fmla="*/ 80510932 w 345"/>
              <a:gd name="T13" fmla="*/ 88560738 h 315"/>
              <a:gd name="T14" fmla="*/ 85203196 w 345"/>
              <a:gd name="T15" fmla="*/ 87308787 h 315"/>
              <a:gd name="T16" fmla="*/ 73595782 w 345"/>
              <a:gd name="T17" fmla="*/ 59770890 h 315"/>
              <a:gd name="T18" fmla="*/ 57790080 w 345"/>
              <a:gd name="T19" fmla="*/ 43185051 h 315"/>
              <a:gd name="T20" fmla="*/ 65199205 w 345"/>
              <a:gd name="T21" fmla="*/ 17211255 h 315"/>
              <a:gd name="T22" fmla="*/ 58531042 w 345"/>
              <a:gd name="T23" fmla="*/ 14081936 h 315"/>
              <a:gd name="T24" fmla="*/ 52356854 w 345"/>
              <a:gd name="T25" fmla="*/ 0 h 315"/>
              <a:gd name="T26" fmla="*/ 33340316 w 345"/>
              <a:gd name="T27" fmla="*/ 1251951 h 315"/>
              <a:gd name="T28" fmla="*/ 23955789 w 345"/>
              <a:gd name="T29" fmla="*/ 10013933 h 315"/>
              <a:gd name="T30" fmla="*/ 20744953 w 345"/>
              <a:gd name="T31" fmla="*/ 33797094 h 315"/>
              <a:gd name="T32" fmla="*/ 0 w 345"/>
              <a:gd name="T33" fmla="*/ 47879030 h 3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5" h="315">
                <a:moveTo>
                  <a:pt x="0" y="153"/>
                </a:moveTo>
                <a:lnTo>
                  <a:pt x="17" y="198"/>
                </a:lnTo>
                <a:lnTo>
                  <a:pt x="173" y="268"/>
                </a:lnTo>
                <a:lnTo>
                  <a:pt x="175" y="294"/>
                </a:lnTo>
                <a:lnTo>
                  <a:pt x="211" y="311"/>
                </a:lnTo>
                <a:lnTo>
                  <a:pt x="275" y="315"/>
                </a:lnTo>
                <a:lnTo>
                  <a:pt x="326" y="283"/>
                </a:lnTo>
                <a:lnTo>
                  <a:pt x="345" y="279"/>
                </a:lnTo>
                <a:lnTo>
                  <a:pt x="298" y="191"/>
                </a:lnTo>
                <a:lnTo>
                  <a:pt x="234" y="138"/>
                </a:lnTo>
                <a:lnTo>
                  <a:pt x="264" y="55"/>
                </a:lnTo>
                <a:lnTo>
                  <a:pt x="237" y="45"/>
                </a:lnTo>
                <a:lnTo>
                  <a:pt x="212" y="0"/>
                </a:lnTo>
                <a:lnTo>
                  <a:pt x="135" y="4"/>
                </a:lnTo>
                <a:lnTo>
                  <a:pt x="97" y="32"/>
                </a:lnTo>
                <a:lnTo>
                  <a:pt x="84" y="108"/>
                </a:lnTo>
                <a:lnTo>
                  <a:pt x="0"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1" name="Freeform 233"/>
          <p:cNvSpPr>
            <a:spLocks noChangeAspect="1"/>
          </p:cNvSpPr>
          <p:nvPr/>
        </p:nvSpPr>
        <p:spPr bwMode="auto">
          <a:xfrm>
            <a:off x="10923576" y="3378222"/>
            <a:ext cx="40898" cy="55619"/>
          </a:xfrm>
          <a:custGeom>
            <a:avLst/>
            <a:gdLst>
              <a:gd name="T0" fmla="*/ 0 w 81"/>
              <a:gd name="T1" fmla="*/ 8050622 h 97"/>
              <a:gd name="T2" fmla="*/ 720264 w 81"/>
              <a:gd name="T3" fmla="*/ 15481365 h 97"/>
              <a:gd name="T4" fmla="*/ 5041356 w 81"/>
              <a:gd name="T5" fmla="*/ 8050622 h 97"/>
              <a:gd name="T6" fmla="*/ 7202147 w 81"/>
              <a:gd name="T7" fmla="*/ 12385315 h 97"/>
              <a:gd name="T8" fmla="*/ 4801758 w 81"/>
              <a:gd name="T9" fmla="*/ 30034027 h 97"/>
              <a:gd name="T10" fmla="*/ 14164696 w 81"/>
              <a:gd name="T11" fmla="*/ 29414706 h 97"/>
              <a:gd name="T12" fmla="*/ 19446140 w 81"/>
              <a:gd name="T13" fmla="*/ 11765994 h 97"/>
              <a:gd name="T14" fmla="*/ 16565085 w 81"/>
              <a:gd name="T15" fmla="*/ 1548025 h 97"/>
              <a:gd name="T16" fmla="*/ 7682323 w 81"/>
              <a:gd name="T17" fmla="*/ 0 h 97"/>
              <a:gd name="T18" fmla="*/ 0 w 81"/>
              <a:gd name="T19" fmla="*/ 8050622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1" h="97">
                <a:moveTo>
                  <a:pt x="0" y="26"/>
                </a:moveTo>
                <a:lnTo>
                  <a:pt x="3" y="50"/>
                </a:lnTo>
                <a:lnTo>
                  <a:pt x="21" y="26"/>
                </a:lnTo>
                <a:lnTo>
                  <a:pt x="30" y="40"/>
                </a:lnTo>
                <a:lnTo>
                  <a:pt x="20" y="97"/>
                </a:lnTo>
                <a:lnTo>
                  <a:pt x="59" y="95"/>
                </a:lnTo>
                <a:lnTo>
                  <a:pt x="81" y="38"/>
                </a:lnTo>
                <a:lnTo>
                  <a:pt x="69" y="5"/>
                </a:lnTo>
                <a:lnTo>
                  <a:pt x="32" y="0"/>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2" name="Freeform 234"/>
          <p:cNvSpPr>
            <a:spLocks noChangeAspect="1"/>
          </p:cNvSpPr>
          <p:nvPr/>
        </p:nvSpPr>
        <p:spPr bwMode="auto">
          <a:xfrm>
            <a:off x="10943206" y="3204820"/>
            <a:ext cx="202846" cy="179943"/>
          </a:xfrm>
          <a:custGeom>
            <a:avLst/>
            <a:gdLst>
              <a:gd name="T0" fmla="*/ 0 w 391"/>
              <a:gd name="T1" fmla="*/ 91547434 h 314"/>
              <a:gd name="T2" fmla="*/ 17742680 w 391"/>
              <a:gd name="T3" fmla="*/ 73299678 h 314"/>
              <a:gd name="T4" fmla="*/ 42835768 w 391"/>
              <a:gd name="T5" fmla="*/ 73299678 h 314"/>
              <a:gd name="T6" fmla="*/ 52720558 w 391"/>
              <a:gd name="T7" fmla="*/ 51031654 h 314"/>
              <a:gd name="T8" fmla="*/ 57029610 w 391"/>
              <a:gd name="T9" fmla="*/ 49485055 h 314"/>
              <a:gd name="T10" fmla="*/ 57282847 w 391"/>
              <a:gd name="T11" fmla="*/ 57835355 h 314"/>
              <a:gd name="T12" fmla="*/ 68689071 w 391"/>
              <a:gd name="T13" fmla="*/ 49485055 h 314"/>
              <a:gd name="T14" fmla="*/ 78320624 w 391"/>
              <a:gd name="T15" fmla="*/ 32474689 h 314"/>
              <a:gd name="T16" fmla="*/ 82629675 w 391"/>
              <a:gd name="T17" fmla="*/ 4948450 h 314"/>
              <a:gd name="T18" fmla="*/ 90487062 w 391"/>
              <a:gd name="T19" fmla="*/ 6185840 h 314"/>
              <a:gd name="T20" fmla="*/ 87952177 w 391"/>
              <a:gd name="T21" fmla="*/ 0 h 314"/>
              <a:gd name="T22" fmla="*/ 93021442 w 391"/>
              <a:gd name="T23" fmla="*/ 309209 h 314"/>
              <a:gd name="T24" fmla="*/ 99104661 w 391"/>
              <a:gd name="T25" fmla="*/ 23505415 h 314"/>
              <a:gd name="T26" fmla="*/ 90487062 w 391"/>
              <a:gd name="T27" fmla="*/ 39897363 h 314"/>
              <a:gd name="T28" fmla="*/ 90487062 w 391"/>
              <a:gd name="T29" fmla="*/ 54742713 h 314"/>
              <a:gd name="T30" fmla="*/ 84403843 w 391"/>
              <a:gd name="T31" fmla="*/ 76701529 h 314"/>
              <a:gd name="T32" fmla="*/ 79841554 w 391"/>
              <a:gd name="T33" fmla="*/ 79794727 h 314"/>
              <a:gd name="T34" fmla="*/ 79587814 w 391"/>
              <a:gd name="T35" fmla="*/ 71443870 h 314"/>
              <a:gd name="T36" fmla="*/ 65140233 w 391"/>
              <a:gd name="T37" fmla="*/ 84124760 h 314"/>
              <a:gd name="T38" fmla="*/ 52720558 w 391"/>
              <a:gd name="T39" fmla="*/ 78557336 h 314"/>
              <a:gd name="T40" fmla="*/ 53481275 w 391"/>
              <a:gd name="T41" fmla="*/ 89073209 h 314"/>
              <a:gd name="T42" fmla="*/ 43089005 w 391"/>
              <a:gd name="T43" fmla="*/ 97114301 h 314"/>
              <a:gd name="T44" fmla="*/ 40047647 w 391"/>
              <a:gd name="T45" fmla="*/ 83196578 h 314"/>
              <a:gd name="T46" fmla="*/ 0 w 391"/>
              <a:gd name="T47" fmla="*/ 91547434 h 3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1" h="314">
                <a:moveTo>
                  <a:pt x="0" y="296"/>
                </a:moveTo>
                <a:lnTo>
                  <a:pt x="70" y="237"/>
                </a:lnTo>
                <a:lnTo>
                  <a:pt x="169" y="237"/>
                </a:lnTo>
                <a:lnTo>
                  <a:pt x="208" y="165"/>
                </a:lnTo>
                <a:lnTo>
                  <a:pt x="225" y="160"/>
                </a:lnTo>
                <a:lnTo>
                  <a:pt x="226" y="187"/>
                </a:lnTo>
                <a:lnTo>
                  <a:pt x="271" y="160"/>
                </a:lnTo>
                <a:lnTo>
                  <a:pt x="309" y="105"/>
                </a:lnTo>
                <a:lnTo>
                  <a:pt x="326" y="16"/>
                </a:lnTo>
                <a:lnTo>
                  <a:pt x="357" y="20"/>
                </a:lnTo>
                <a:lnTo>
                  <a:pt x="347" y="0"/>
                </a:lnTo>
                <a:lnTo>
                  <a:pt x="367" y="1"/>
                </a:lnTo>
                <a:lnTo>
                  <a:pt x="391" y="76"/>
                </a:lnTo>
                <a:lnTo>
                  <a:pt x="357" y="129"/>
                </a:lnTo>
                <a:lnTo>
                  <a:pt x="357" y="177"/>
                </a:lnTo>
                <a:lnTo>
                  <a:pt x="333" y="248"/>
                </a:lnTo>
                <a:lnTo>
                  <a:pt x="315" y="258"/>
                </a:lnTo>
                <a:lnTo>
                  <a:pt x="314" y="231"/>
                </a:lnTo>
                <a:lnTo>
                  <a:pt x="257" y="272"/>
                </a:lnTo>
                <a:lnTo>
                  <a:pt x="208" y="254"/>
                </a:lnTo>
                <a:lnTo>
                  <a:pt x="211" y="288"/>
                </a:lnTo>
                <a:lnTo>
                  <a:pt x="170" y="314"/>
                </a:lnTo>
                <a:lnTo>
                  <a:pt x="158" y="269"/>
                </a:lnTo>
                <a:lnTo>
                  <a:pt x="0" y="2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3" name="Freeform 235"/>
          <p:cNvSpPr>
            <a:spLocks noChangeAspect="1"/>
          </p:cNvSpPr>
          <p:nvPr/>
        </p:nvSpPr>
        <p:spPr bwMode="auto">
          <a:xfrm>
            <a:off x="10967744" y="3370042"/>
            <a:ext cx="42533" cy="31080"/>
          </a:xfrm>
          <a:custGeom>
            <a:avLst/>
            <a:gdLst>
              <a:gd name="T0" fmla="*/ 0 w 81"/>
              <a:gd name="T1" fmla="*/ 8413044 h 56"/>
              <a:gd name="T2" fmla="*/ 7010635 w 81"/>
              <a:gd name="T3" fmla="*/ 16245469 h 56"/>
              <a:gd name="T4" fmla="*/ 19214786 w 81"/>
              <a:gd name="T5" fmla="*/ 10153283 h 56"/>
              <a:gd name="T6" fmla="*/ 21032415 w 81"/>
              <a:gd name="T7" fmla="*/ 0 h 56"/>
              <a:gd name="T8" fmla="*/ 0 w 81"/>
              <a:gd name="T9" fmla="*/ 841304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56">
                <a:moveTo>
                  <a:pt x="0" y="29"/>
                </a:moveTo>
                <a:lnTo>
                  <a:pt x="27" y="56"/>
                </a:lnTo>
                <a:lnTo>
                  <a:pt x="74" y="35"/>
                </a:lnTo>
                <a:lnTo>
                  <a:pt x="81"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4" name="Freeform 236"/>
          <p:cNvSpPr>
            <a:spLocks noChangeAspect="1"/>
          </p:cNvSpPr>
          <p:nvPr/>
        </p:nvSpPr>
        <p:spPr bwMode="auto">
          <a:xfrm>
            <a:off x="11108428" y="3108306"/>
            <a:ext cx="103060" cy="96515"/>
          </a:xfrm>
          <a:custGeom>
            <a:avLst/>
            <a:gdLst>
              <a:gd name="T0" fmla="*/ 0 w 203"/>
              <a:gd name="T1" fmla="*/ 36858491 h 169"/>
              <a:gd name="T2" fmla="*/ 2184499 w 203"/>
              <a:gd name="T3" fmla="*/ 51908700 h 169"/>
              <a:gd name="T4" fmla="*/ 10679607 w 203"/>
              <a:gd name="T5" fmla="*/ 46379871 h 169"/>
              <a:gd name="T6" fmla="*/ 4854277 w 203"/>
              <a:gd name="T7" fmla="*/ 37165525 h 169"/>
              <a:gd name="T8" fmla="*/ 28641368 w 203"/>
              <a:gd name="T9" fmla="*/ 45151180 h 169"/>
              <a:gd name="T10" fmla="*/ 33981417 w 203"/>
              <a:gd name="T11" fmla="*/ 33172420 h 169"/>
              <a:gd name="T12" fmla="*/ 49272907 w 203"/>
              <a:gd name="T13" fmla="*/ 29179315 h 169"/>
              <a:gd name="T14" fmla="*/ 43932858 w 203"/>
              <a:gd name="T15" fmla="*/ 21193660 h 169"/>
              <a:gd name="T16" fmla="*/ 45874962 w 203"/>
              <a:gd name="T17" fmla="*/ 14129107 h 169"/>
              <a:gd name="T18" fmla="*/ 32767478 w 203"/>
              <a:gd name="T19" fmla="*/ 15357797 h 169"/>
              <a:gd name="T20" fmla="*/ 16990709 w 203"/>
              <a:gd name="T21" fmla="*/ 0 h 169"/>
              <a:gd name="T22" fmla="*/ 11407773 w 203"/>
              <a:gd name="T23" fmla="*/ 29486349 h 169"/>
              <a:gd name="T24" fmla="*/ 4611883 w 203"/>
              <a:gd name="T25" fmla="*/ 27950625 h 169"/>
              <a:gd name="T26" fmla="*/ 0 w 203"/>
              <a:gd name="T27" fmla="*/ 36858491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3" h="169">
                <a:moveTo>
                  <a:pt x="0" y="120"/>
                </a:moveTo>
                <a:lnTo>
                  <a:pt x="9" y="169"/>
                </a:lnTo>
                <a:lnTo>
                  <a:pt x="44" y="151"/>
                </a:lnTo>
                <a:lnTo>
                  <a:pt x="20" y="121"/>
                </a:lnTo>
                <a:lnTo>
                  <a:pt x="118" y="147"/>
                </a:lnTo>
                <a:lnTo>
                  <a:pt x="140" y="108"/>
                </a:lnTo>
                <a:lnTo>
                  <a:pt x="203" y="95"/>
                </a:lnTo>
                <a:lnTo>
                  <a:pt x="181" y="69"/>
                </a:lnTo>
                <a:lnTo>
                  <a:pt x="189" y="46"/>
                </a:lnTo>
                <a:lnTo>
                  <a:pt x="135" y="50"/>
                </a:lnTo>
                <a:lnTo>
                  <a:pt x="70" y="0"/>
                </a:lnTo>
                <a:lnTo>
                  <a:pt x="47" y="96"/>
                </a:lnTo>
                <a:lnTo>
                  <a:pt x="19" y="91"/>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5" name="Freeform 237"/>
          <p:cNvSpPr>
            <a:spLocks noChangeAspect="1"/>
          </p:cNvSpPr>
          <p:nvPr/>
        </p:nvSpPr>
        <p:spPr bwMode="auto">
          <a:xfrm>
            <a:off x="10828695" y="3170467"/>
            <a:ext cx="111239" cy="121053"/>
          </a:xfrm>
          <a:custGeom>
            <a:avLst/>
            <a:gdLst>
              <a:gd name="T0" fmla="*/ 0 w 221"/>
              <a:gd name="T1" fmla="*/ 36846699 h 212"/>
              <a:gd name="T2" fmla="*/ 9782419 w 221"/>
              <a:gd name="T3" fmla="*/ 42066578 h 212"/>
              <a:gd name="T4" fmla="*/ 3578958 w 221"/>
              <a:gd name="T5" fmla="*/ 60797191 h 212"/>
              <a:gd name="T6" fmla="*/ 18372015 w 221"/>
              <a:gd name="T7" fmla="*/ 65096111 h 212"/>
              <a:gd name="T8" fmla="*/ 33880669 w 221"/>
              <a:gd name="T9" fmla="*/ 53734838 h 212"/>
              <a:gd name="T10" fmla="*/ 26722754 w 221"/>
              <a:gd name="T11" fmla="*/ 38382186 h 212"/>
              <a:gd name="T12" fmla="*/ 44378685 w 221"/>
              <a:gd name="T13" fmla="*/ 24871452 h 212"/>
              <a:gd name="T14" fmla="*/ 52729423 w 221"/>
              <a:gd name="T15" fmla="*/ 6141394 h 212"/>
              <a:gd name="T16" fmla="*/ 51536600 w 221"/>
              <a:gd name="T17" fmla="*/ 3377406 h 212"/>
              <a:gd name="T18" fmla="*/ 48196012 w 221"/>
              <a:gd name="T19" fmla="*/ 0 h 212"/>
              <a:gd name="T20" fmla="*/ 32448988 w 221"/>
              <a:gd name="T21" fmla="*/ 11975246 h 212"/>
              <a:gd name="T22" fmla="*/ 32448988 w 221"/>
              <a:gd name="T23" fmla="*/ 19037600 h 212"/>
              <a:gd name="T24" fmla="*/ 20996519 w 221"/>
              <a:gd name="T25" fmla="*/ 16888140 h 212"/>
              <a:gd name="T26" fmla="*/ 0 w 221"/>
              <a:gd name="T27" fmla="*/ 36846699 h 2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1" h="212">
                <a:moveTo>
                  <a:pt x="0" y="120"/>
                </a:moveTo>
                <a:lnTo>
                  <a:pt x="41" y="137"/>
                </a:lnTo>
                <a:lnTo>
                  <a:pt x="15" y="198"/>
                </a:lnTo>
                <a:lnTo>
                  <a:pt x="77" y="212"/>
                </a:lnTo>
                <a:lnTo>
                  <a:pt x="142" y="175"/>
                </a:lnTo>
                <a:lnTo>
                  <a:pt x="112" y="125"/>
                </a:lnTo>
                <a:lnTo>
                  <a:pt x="186" y="81"/>
                </a:lnTo>
                <a:lnTo>
                  <a:pt x="221" y="20"/>
                </a:lnTo>
                <a:lnTo>
                  <a:pt x="216" y="11"/>
                </a:lnTo>
                <a:lnTo>
                  <a:pt x="202" y="0"/>
                </a:lnTo>
                <a:lnTo>
                  <a:pt x="136" y="39"/>
                </a:lnTo>
                <a:lnTo>
                  <a:pt x="136" y="62"/>
                </a:lnTo>
                <a:lnTo>
                  <a:pt x="88" y="55"/>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6" name="Freeform 238"/>
          <p:cNvSpPr>
            <a:spLocks noChangeAspect="1"/>
          </p:cNvSpPr>
          <p:nvPr/>
        </p:nvSpPr>
        <p:spPr bwMode="auto">
          <a:xfrm>
            <a:off x="10858143" y="3270254"/>
            <a:ext cx="65433" cy="93245"/>
          </a:xfrm>
          <a:custGeom>
            <a:avLst/>
            <a:gdLst>
              <a:gd name="T0" fmla="*/ 0 w 121"/>
              <a:gd name="T1" fmla="*/ 49325772 h 166"/>
              <a:gd name="T2" fmla="*/ 3580140 w 121"/>
              <a:gd name="T3" fmla="*/ 10994292 h 166"/>
              <a:gd name="T4" fmla="*/ 21481893 w 121"/>
              <a:gd name="T5" fmla="*/ 0 h 166"/>
              <a:gd name="T6" fmla="*/ 33324380 w 121"/>
              <a:gd name="T7" fmla="*/ 30011490 h 166"/>
              <a:gd name="T8" fmla="*/ 20930860 w 121"/>
              <a:gd name="T9" fmla="*/ 44274252 h 166"/>
              <a:gd name="T10" fmla="*/ 0 w 121"/>
              <a:gd name="T11" fmla="*/ 49325772 h 1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1" h="166">
                <a:moveTo>
                  <a:pt x="0" y="166"/>
                </a:moveTo>
                <a:lnTo>
                  <a:pt x="13" y="37"/>
                </a:lnTo>
                <a:lnTo>
                  <a:pt x="78" y="0"/>
                </a:lnTo>
                <a:lnTo>
                  <a:pt x="121" y="101"/>
                </a:lnTo>
                <a:lnTo>
                  <a:pt x="76" y="149"/>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7" name="Freeform 239"/>
          <p:cNvSpPr>
            <a:spLocks noChangeAspect="1"/>
          </p:cNvSpPr>
          <p:nvPr/>
        </p:nvSpPr>
        <p:spPr bwMode="auto">
          <a:xfrm>
            <a:off x="10396831" y="3620328"/>
            <a:ext cx="127596" cy="166858"/>
          </a:xfrm>
          <a:custGeom>
            <a:avLst/>
            <a:gdLst>
              <a:gd name="T0" fmla="*/ 0 w 249"/>
              <a:gd name="T1" fmla="*/ 19953069 h 290"/>
              <a:gd name="T2" fmla="*/ 8161012 w 249"/>
              <a:gd name="T3" fmla="*/ 32735651 h 290"/>
              <a:gd name="T4" fmla="*/ 5687993 w 249"/>
              <a:gd name="T5" fmla="*/ 54871357 h 290"/>
              <a:gd name="T6" fmla="*/ 27449864 w 249"/>
              <a:gd name="T7" fmla="*/ 44894544 h 290"/>
              <a:gd name="T8" fmla="*/ 36847137 w 249"/>
              <a:gd name="T9" fmla="*/ 54871357 h 290"/>
              <a:gd name="T10" fmla="*/ 45008150 w 249"/>
              <a:gd name="T11" fmla="*/ 76694939 h 290"/>
              <a:gd name="T12" fmla="*/ 42040328 w 249"/>
              <a:gd name="T13" fmla="*/ 90412778 h 290"/>
              <a:gd name="T14" fmla="*/ 61576830 w 249"/>
              <a:gd name="T15" fmla="*/ 86671752 h 290"/>
              <a:gd name="T16" fmla="*/ 52179557 w 249"/>
              <a:gd name="T17" fmla="*/ 57677127 h 290"/>
              <a:gd name="T18" fmla="*/ 31406794 w 249"/>
              <a:gd name="T19" fmla="*/ 36165111 h 290"/>
              <a:gd name="T20" fmla="*/ 37094290 w 249"/>
              <a:gd name="T21" fmla="*/ 23694653 h 290"/>
              <a:gd name="T22" fmla="*/ 25471648 w 249"/>
              <a:gd name="T23" fmla="*/ 17147299 h 290"/>
              <a:gd name="T24" fmla="*/ 16568680 w 249"/>
              <a:gd name="T25" fmla="*/ 0 h 290"/>
              <a:gd name="T26" fmla="*/ 11375489 w 249"/>
              <a:gd name="T27" fmla="*/ 311566 h 290"/>
              <a:gd name="T28" fmla="*/ 12117445 w 249"/>
              <a:gd name="T29" fmla="*/ 12470458 h 290"/>
              <a:gd name="T30" fmla="*/ 8161012 w 249"/>
              <a:gd name="T31" fmla="*/ 9664689 h 290"/>
              <a:gd name="T32" fmla="*/ 0 w 249"/>
              <a:gd name="T33" fmla="*/ 19953069 h 2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9" h="290">
                <a:moveTo>
                  <a:pt x="0" y="64"/>
                </a:moveTo>
                <a:lnTo>
                  <a:pt x="33" y="105"/>
                </a:lnTo>
                <a:lnTo>
                  <a:pt x="23" y="176"/>
                </a:lnTo>
                <a:lnTo>
                  <a:pt x="111" y="144"/>
                </a:lnTo>
                <a:lnTo>
                  <a:pt x="149" y="176"/>
                </a:lnTo>
                <a:lnTo>
                  <a:pt x="182" y="246"/>
                </a:lnTo>
                <a:lnTo>
                  <a:pt x="170" y="290"/>
                </a:lnTo>
                <a:lnTo>
                  <a:pt x="249" y="278"/>
                </a:lnTo>
                <a:lnTo>
                  <a:pt x="211" y="185"/>
                </a:lnTo>
                <a:lnTo>
                  <a:pt x="127" y="116"/>
                </a:lnTo>
                <a:lnTo>
                  <a:pt x="150" y="76"/>
                </a:lnTo>
                <a:lnTo>
                  <a:pt x="103" y="55"/>
                </a:lnTo>
                <a:lnTo>
                  <a:pt x="67" y="0"/>
                </a:lnTo>
                <a:lnTo>
                  <a:pt x="46" y="1"/>
                </a:lnTo>
                <a:lnTo>
                  <a:pt x="49" y="40"/>
                </a:lnTo>
                <a:lnTo>
                  <a:pt x="33" y="31"/>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8" name="Freeform 240"/>
          <p:cNvSpPr>
            <a:spLocks noChangeAspect="1"/>
          </p:cNvSpPr>
          <p:nvPr/>
        </p:nvSpPr>
        <p:spPr bwMode="auto">
          <a:xfrm>
            <a:off x="10396831" y="3942591"/>
            <a:ext cx="67071" cy="98152"/>
          </a:xfrm>
          <a:custGeom>
            <a:avLst/>
            <a:gdLst>
              <a:gd name="T0" fmla="*/ 0 w 130"/>
              <a:gd name="T1" fmla="*/ 0 h 172"/>
              <a:gd name="T2" fmla="*/ 6517812 w 130"/>
              <a:gd name="T3" fmla="*/ 0 h 172"/>
              <a:gd name="T4" fmla="*/ 8523023 w 130"/>
              <a:gd name="T5" fmla="*/ 9199932 h 172"/>
              <a:gd name="T6" fmla="*/ 16544869 w 130"/>
              <a:gd name="T7" fmla="*/ 3373622 h 172"/>
              <a:gd name="T8" fmla="*/ 27323942 w 130"/>
              <a:gd name="T9" fmla="*/ 15640382 h 172"/>
              <a:gd name="T10" fmla="*/ 32588060 w 130"/>
              <a:gd name="T11" fmla="*/ 52747456 h 172"/>
              <a:gd name="T12" fmla="*/ 32337220 w 130"/>
              <a:gd name="T13" fmla="*/ 52747456 h 172"/>
              <a:gd name="T14" fmla="*/ 9776218 w 130"/>
              <a:gd name="T15" fmla="*/ 37107074 h 172"/>
              <a:gd name="T16" fmla="*/ 0 w 130"/>
              <a:gd name="T17" fmla="*/ 0 h 1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 h="172">
                <a:moveTo>
                  <a:pt x="0" y="0"/>
                </a:moveTo>
                <a:lnTo>
                  <a:pt x="26" y="0"/>
                </a:lnTo>
                <a:lnTo>
                  <a:pt x="34" y="30"/>
                </a:lnTo>
                <a:lnTo>
                  <a:pt x="66" y="11"/>
                </a:lnTo>
                <a:lnTo>
                  <a:pt x="109" y="51"/>
                </a:lnTo>
                <a:lnTo>
                  <a:pt x="130" y="172"/>
                </a:lnTo>
                <a:lnTo>
                  <a:pt x="129" y="172"/>
                </a:lnTo>
                <a:lnTo>
                  <a:pt x="39" y="12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9" name="Freeform 241"/>
          <p:cNvSpPr>
            <a:spLocks noChangeAspect="1"/>
          </p:cNvSpPr>
          <p:nvPr/>
        </p:nvSpPr>
        <p:spPr bwMode="auto">
          <a:xfrm>
            <a:off x="10566960" y="3936048"/>
            <a:ext cx="170129" cy="119417"/>
          </a:xfrm>
          <a:custGeom>
            <a:avLst/>
            <a:gdLst>
              <a:gd name="T0" fmla="*/ 0 w 331"/>
              <a:gd name="T1" fmla="*/ 57669738 h 207"/>
              <a:gd name="T2" fmla="*/ 6966123 w 331"/>
              <a:gd name="T3" fmla="*/ 64878245 h 207"/>
              <a:gd name="T4" fmla="*/ 33089332 w 331"/>
              <a:gd name="T5" fmla="*/ 62057209 h 207"/>
              <a:gd name="T6" fmla="*/ 41548338 w 331"/>
              <a:gd name="T7" fmla="*/ 58296200 h 207"/>
              <a:gd name="T8" fmla="*/ 52993110 w 331"/>
              <a:gd name="T9" fmla="*/ 28521078 h 207"/>
              <a:gd name="T10" fmla="*/ 67920444 w 331"/>
              <a:gd name="T11" fmla="*/ 29461611 h 207"/>
              <a:gd name="T12" fmla="*/ 82350483 w 331"/>
              <a:gd name="T13" fmla="*/ 19118556 h 207"/>
              <a:gd name="T14" fmla="*/ 68666636 w 331"/>
              <a:gd name="T15" fmla="*/ 10656565 h 207"/>
              <a:gd name="T16" fmla="*/ 64437383 w 331"/>
              <a:gd name="T17" fmla="*/ 0 h 207"/>
              <a:gd name="T18" fmla="*/ 47519371 w 331"/>
              <a:gd name="T19" fmla="*/ 20372599 h 207"/>
              <a:gd name="T20" fmla="*/ 42295029 w 331"/>
              <a:gd name="T21" fmla="*/ 31342115 h 207"/>
              <a:gd name="T22" fmla="*/ 37070187 w 331"/>
              <a:gd name="T23" fmla="*/ 25073580 h 207"/>
              <a:gd name="T24" fmla="*/ 27118298 w 331"/>
              <a:gd name="T25" fmla="*/ 41371659 h 207"/>
              <a:gd name="T26" fmla="*/ 16171321 w 331"/>
              <a:gd name="T27" fmla="*/ 43252164 h 207"/>
              <a:gd name="T28" fmla="*/ 12439861 w 331"/>
              <a:gd name="T29" fmla="*/ 58296200 h 207"/>
              <a:gd name="T30" fmla="*/ 0 w 331"/>
              <a:gd name="T31" fmla="*/ 57669738 h 2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1" h="207">
                <a:moveTo>
                  <a:pt x="0" y="184"/>
                </a:moveTo>
                <a:lnTo>
                  <a:pt x="28" y="207"/>
                </a:lnTo>
                <a:lnTo>
                  <a:pt x="133" y="198"/>
                </a:lnTo>
                <a:lnTo>
                  <a:pt x="167" y="186"/>
                </a:lnTo>
                <a:lnTo>
                  <a:pt x="213" y="91"/>
                </a:lnTo>
                <a:lnTo>
                  <a:pt x="273" y="94"/>
                </a:lnTo>
                <a:lnTo>
                  <a:pt x="331" y="61"/>
                </a:lnTo>
                <a:lnTo>
                  <a:pt x="276" y="34"/>
                </a:lnTo>
                <a:lnTo>
                  <a:pt x="259" y="0"/>
                </a:lnTo>
                <a:lnTo>
                  <a:pt x="191" y="65"/>
                </a:lnTo>
                <a:lnTo>
                  <a:pt x="170" y="100"/>
                </a:lnTo>
                <a:lnTo>
                  <a:pt x="149" y="80"/>
                </a:lnTo>
                <a:lnTo>
                  <a:pt x="109" y="132"/>
                </a:lnTo>
                <a:lnTo>
                  <a:pt x="65" y="138"/>
                </a:lnTo>
                <a:lnTo>
                  <a:pt x="50" y="186"/>
                </a:lnTo>
                <a:lnTo>
                  <a:pt x="0" y="1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0" name="Freeform 242"/>
          <p:cNvSpPr>
            <a:spLocks noChangeAspect="1"/>
          </p:cNvSpPr>
          <p:nvPr/>
        </p:nvSpPr>
        <p:spPr bwMode="auto">
          <a:xfrm>
            <a:off x="6496951" y="3402759"/>
            <a:ext cx="543104" cy="381154"/>
          </a:xfrm>
          <a:custGeom>
            <a:avLst/>
            <a:gdLst>
              <a:gd name="T0" fmla="*/ 0 w 1048"/>
              <a:gd name="T1" fmla="*/ 1872902 h 662"/>
              <a:gd name="T2" fmla="*/ 12646183 w 1048"/>
              <a:gd name="T3" fmla="*/ 34341382 h 662"/>
              <a:gd name="T4" fmla="*/ 27568034 w 1048"/>
              <a:gd name="T5" fmla="*/ 49013939 h 662"/>
              <a:gd name="T6" fmla="*/ 26303718 w 1048"/>
              <a:gd name="T7" fmla="*/ 58067789 h 662"/>
              <a:gd name="T8" fmla="*/ 18715807 w 1048"/>
              <a:gd name="T9" fmla="*/ 59628913 h 662"/>
              <a:gd name="T10" fmla="*/ 35408406 w 1048"/>
              <a:gd name="T11" fmla="*/ 66809303 h 662"/>
              <a:gd name="T12" fmla="*/ 44513597 w 1048"/>
              <a:gd name="T13" fmla="*/ 81482418 h 662"/>
              <a:gd name="T14" fmla="*/ 43502244 w 1048"/>
              <a:gd name="T15" fmla="*/ 93657959 h 662"/>
              <a:gd name="T16" fmla="*/ 62723979 w 1048"/>
              <a:gd name="T17" fmla="*/ 113950339 h 662"/>
              <a:gd name="T18" fmla="*/ 67023359 w 1048"/>
              <a:gd name="T19" fmla="*/ 107081728 h 662"/>
              <a:gd name="T20" fmla="*/ 22256798 w 1048"/>
              <a:gd name="T21" fmla="*/ 29346231 h 662"/>
              <a:gd name="T22" fmla="*/ 19474699 w 1048"/>
              <a:gd name="T23" fmla="*/ 8429177 h 662"/>
              <a:gd name="T24" fmla="*/ 29338781 w 1048"/>
              <a:gd name="T25" fmla="*/ 13736664 h 662"/>
              <a:gd name="T26" fmla="*/ 45778416 w 1048"/>
              <a:gd name="T27" fmla="*/ 47765151 h 662"/>
              <a:gd name="T28" fmla="*/ 69299531 w 1048"/>
              <a:gd name="T29" fmla="*/ 73053241 h 662"/>
              <a:gd name="T30" fmla="*/ 68541143 w 1048"/>
              <a:gd name="T31" fmla="*/ 83042984 h 662"/>
              <a:gd name="T32" fmla="*/ 101167449 w 1048"/>
              <a:gd name="T33" fmla="*/ 117696702 h 662"/>
              <a:gd name="T34" fmla="*/ 105214368 w 1048"/>
              <a:gd name="T35" fmla="*/ 132681596 h 662"/>
              <a:gd name="T36" fmla="*/ 101167449 w 1048"/>
              <a:gd name="T37" fmla="*/ 142047224 h 662"/>
              <a:gd name="T38" fmla="*/ 108754856 w 1048"/>
              <a:gd name="T39" fmla="*/ 155471552 h 662"/>
              <a:gd name="T40" fmla="*/ 171731799 w 1048"/>
              <a:gd name="T41" fmla="*/ 191685836 h 662"/>
              <a:gd name="T42" fmla="*/ 199046870 w 1048"/>
              <a:gd name="T43" fmla="*/ 189188261 h 662"/>
              <a:gd name="T44" fmla="*/ 217004288 w 1048"/>
              <a:gd name="T45" fmla="*/ 206671288 h 662"/>
              <a:gd name="T46" fmla="*/ 224591696 w 1048"/>
              <a:gd name="T47" fmla="*/ 189500597 h 662"/>
              <a:gd name="T48" fmla="*/ 233443923 w 1048"/>
              <a:gd name="T49" fmla="*/ 189188261 h 662"/>
              <a:gd name="T50" fmla="*/ 223833307 w 1048"/>
              <a:gd name="T51" fmla="*/ 174827482 h 662"/>
              <a:gd name="T52" fmla="*/ 244319358 w 1048"/>
              <a:gd name="T53" fmla="*/ 168895880 h 662"/>
              <a:gd name="T54" fmla="*/ 251401341 w 1048"/>
              <a:gd name="T55" fmla="*/ 162651941 h 662"/>
              <a:gd name="T56" fmla="*/ 253930477 w 1048"/>
              <a:gd name="T57" fmla="*/ 159217915 h 662"/>
              <a:gd name="T58" fmla="*/ 256206649 w 1048"/>
              <a:gd name="T59" fmla="*/ 167335314 h 662"/>
              <a:gd name="T60" fmla="*/ 265058876 w 1048"/>
              <a:gd name="T61" fmla="*/ 132993932 h 662"/>
              <a:gd name="T62" fmla="*/ 253677513 w 1048"/>
              <a:gd name="T63" fmla="*/ 127686445 h 662"/>
              <a:gd name="T64" fmla="*/ 233696887 w 1048"/>
              <a:gd name="T65" fmla="*/ 132993932 h 662"/>
              <a:gd name="T66" fmla="*/ 223327379 w 1048"/>
              <a:gd name="T67" fmla="*/ 162651941 h 662"/>
              <a:gd name="T68" fmla="*/ 197529589 w 1048"/>
              <a:gd name="T69" fmla="*/ 165774190 h 662"/>
              <a:gd name="T70" fmla="*/ 187160082 w 1048"/>
              <a:gd name="T71" fmla="*/ 158281464 h 662"/>
              <a:gd name="T72" fmla="*/ 169961555 w 1048"/>
              <a:gd name="T73" fmla="*/ 121754843 h 662"/>
              <a:gd name="T74" fmla="*/ 169455627 w 1048"/>
              <a:gd name="T75" fmla="*/ 93657959 h 662"/>
              <a:gd name="T76" fmla="*/ 175272791 w 1048"/>
              <a:gd name="T77" fmla="*/ 79921294 h 662"/>
              <a:gd name="T78" fmla="*/ 158074264 w 1048"/>
              <a:gd name="T79" fmla="*/ 72740905 h 662"/>
              <a:gd name="T80" fmla="*/ 135817466 w 1048"/>
              <a:gd name="T81" fmla="*/ 33716709 h 662"/>
              <a:gd name="T82" fmla="*/ 117607084 w 1048"/>
              <a:gd name="T83" fmla="*/ 42458222 h 662"/>
              <a:gd name="T84" fmla="*/ 93327077 w 1048"/>
              <a:gd name="T85" fmla="*/ 9990301 h 662"/>
              <a:gd name="T86" fmla="*/ 53365824 w 1048"/>
              <a:gd name="T87" fmla="*/ 16858354 h 662"/>
              <a:gd name="T88" fmla="*/ 19980626 w 1048"/>
              <a:gd name="T89" fmla="*/ 0 h 662"/>
              <a:gd name="T90" fmla="*/ 0 w 1048"/>
              <a:gd name="T91" fmla="*/ 1872902 h 6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48" h="662">
                <a:moveTo>
                  <a:pt x="0" y="6"/>
                </a:moveTo>
                <a:lnTo>
                  <a:pt x="50" y="110"/>
                </a:lnTo>
                <a:lnTo>
                  <a:pt x="109" y="157"/>
                </a:lnTo>
                <a:lnTo>
                  <a:pt x="104" y="186"/>
                </a:lnTo>
                <a:lnTo>
                  <a:pt x="74" y="191"/>
                </a:lnTo>
                <a:lnTo>
                  <a:pt x="140" y="214"/>
                </a:lnTo>
                <a:lnTo>
                  <a:pt x="176" y="261"/>
                </a:lnTo>
                <a:lnTo>
                  <a:pt x="172" y="300"/>
                </a:lnTo>
                <a:lnTo>
                  <a:pt x="248" y="365"/>
                </a:lnTo>
                <a:lnTo>
                  <a:pt x="265" y="343"/>
                </a:lnTo>
                <a:lnTo>
                  <a:pt x="88" y="94"/>
                </a:lnTo>
                <a:lnTo>
                  <a:pt x="77" y="27"/>
                </a:lnTo>
                <a:lnTo>
                  <a:pt x="116" y="44"/>
                </a:lnTo>
                <a:lnTo>
                  <a:pt x="181" y="153"/>
                </a:lnTo>
                <a:lnTo>
                  <a:pt x="274" y="234"/>
                </a:lnTo>
                <a:lnTo>
                  <a:pt x="271" y="266"/>
                </a:lnTo>
                <a:lnTo>
                  <a:pt x="400" y="377"/>
                </a:lnTo>
                <a:lnTo>
                  <a:pt x="416" y="425"/>
                </a:lnTo>
                <a:lnTo>
                  <a:pt x="400" y="455"/>
                </a:lnTo>
                <a:lnTo>
                  <a:pt x="430" y="498"/>
                </a:lnTo>
                <a:lnTo>
                  <a:pt x="679" y="614"/>
                </a:lnTo>
                <a:lnTo>
                  <a:pt x="787" y="606"/>
                </a:lnTo>
                <a:lnTo>
                  <a:pt x="858" y="662"/>
                </a:lnTo>
                <a:lnTo>
                  <a:pt x="888" y="607"/>
                </a:lnTo>
                <a:lnTo>
                  <a:pt x="923" y="606"/>
                </a:lnTo>
                <a:lnTo>
                  <a:pt x="885" y="560"/>
                </a:lnTo>
                <a:lnTo>
                  <a:pt x="966" y="541"/>
                </a:lnTo>
                <a:lnTo>
                  <a:pt x="994" y="521"/>
                </a:lnTo>
                <a:lnTo>
                  <a:pt x="1004" y="510"/>
                </a:lnTo>
                <a:lnTo>
                  <a:pt x="1013" y="536"/>
                </a:lnTo>
                <a:lnTo>
                  <a:pt x="1048" y="426"/>
                </a:lnTo>
                <a:lnTo>
                  <a:pt x="1003" y="409"/>
                </a:lnTo>
                <a:lnTo>
                  <a:pt x="924" y="426"/>
                </a:lnTo>
                <a:lnTo>
                  <a:pt x="883" y="521"/>
                </a:lnTo>
                <a:lnTo>
                  <a:pt x="781" y="531"/>
                </a:lnTo>
                <a:lnTo>
                  <a:pt x="740" y="507"/>
                </a:lnTo>
                <a:lnTo>
                  <a:pt x="672" y="390"/>
                </a:lnTo>
                <a:lnTo>
                  <a:pt x="670" y="300"/>
                </a:lnTo>
                <a:lnTo>
                  <a:pt x="693" y="256"/>
                </a:lnTo>
                <a:lnTo>
                  <a:pt x="625" y="233"/>
                </a:lnTo>
                <a:lnTo>
                  <a:pt x="537" y="108"/>
                </a:lnTo>
                <a:lnTo>
                  <a:pt x="465" y="136"/>
                </a:lnTo>
                <a:lnTo>
                  <a:pt x="369" y="32"/>
                </a:lnTo>
                <a:lnTo>
                  <a:pt x="211" y="54"/>
                </a:lnTo>
                <a:lnTo>
                  <a:pt x="79" y="0"/>
                </a:lnTo>
                <a:lnTo>
                  <a:pt x="0" y="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1" name="Freeform 243"/>
          <p:cNvSpPr>
            <a:spLocks noChangeAspect="1"/>
          </p:cNvSpPr>
          <p:nvPr/>
        </p:nvSpPr>
        <p:spPr bwMode="auto">
          <a:xfrm>
            <a:off x="10171082" y="2934905"/>
            <a:ext cx="569277" cy="263373"/>
          </a:xfrm>
          <a:custGeom>
            <a:avLst/>
            <a:gdLst>
              <a:gd name="T0" fmla="*/ 0 w 1101"/>
              <a:gd name="T1" fmla="*/ 44185638 h 463"/>
              <a:gd name="T2" fmla="*/ 9063993 w 1101"/>
              <a:gd name="T3" fmla="*/ 58508446 h 463"/>
              <a:gd name="T4" fmla="*/ 21149151 w 1101"/>
              <a:gd name="T5" fmla="*/ 63688637 h 463"/>
              <a:gd name="T6" fmla="*/ 26436313 w 1101"/>
              <a:gd name="T7" fmla="*/ 93856735 h 463"/>
              <a:gd name="T8" fmla="*/ 64957784 w 1101"/>
              <a:gd name="T9" fmla="*/ 105436538 h 463"/>
              <a:gd name="T10" fmla="*/ 80819772 w 1101"/>
              <a:gd name="T11" fmla="*/ 126158406 h 463"/>
              <a:gd name="T12" fmla="*/ 112543247 w 1101"/>
              <a:gd name="T13" fmla="*/ 124939537 h 463"/>
              <a:gd name="T14" fmla="*/ 148798719 w 1101"/>
              <a:gd name="T15" fmla="*/ 141090096 h 463"/>
              <a:gd name="T16" fmla="*/ 196383682 w 1101"/>
              <a:gd name="T17" fmla="*/ 126158406 h 463"/>
              <a:gd name="T18" fmla="*/ 211238616 w 1101"/>
              <a:gd name="T19" fmla="*/ 114578603 h 463"/>
              <a:gd name="T20" fmla="*/ 211238616 w 1101"/>
              <a:gd name="T21" fmla="*/ 98123327 h 463"/>
              <a:gd name="T22" fmla="*/ 224330828 w 1101"/>
              <a:gd name="T23" fmla="*/ 99951630 h 463"/>
              <a:gd name="T24" fmla="*/ 253788304 w 1101"/>
              <a:gd name="T25" fmla="*/ 76487308 h 463"/>
              <a:gd name="T26" fmla="*/ 277203454 w 1101"/>
              <a:gd name="T27" fmla="*/ 74963722 h 463"/>
              <a:gd name="T28" fmla="*/ 266125351 w 1101"/>
              <a:gd name="T29" fmla="*/ 56984309 h 463"/>
              <a:gd name="T30" fmla="*/ 243465869 w 1101"/>
              <a:gd name="T31" fmla="*/ 61860334 h 463"/>
              <a:gd name="T32" fmla="*/ 243213980 w 1101"/>
              <a:gd name="T33" fmla="*/ 42052618 h 463"/>
              <a:gd name="T34" fmla="*/ 249004920 w 1101"/>
              <a:gd name="T35" fmla="*/ 31082250 h 463"/>
              <a:gd name="T36" fmla="*/ 233142932 w 1101"/>
              <a:gd name="T37" fmla="*/ 28035079 h 463"/>
              <a:gd name="T38" fmla="*/ 191852187 w 1101"/>
              <a:gd name="T39" fmla="*/ 40224315 h 463"/>
              <a:gd name="T40" fmla="*/ 155344825 w 1101"/>
              <a:gd name="T41" fmla="*/ 22550171 h 463"/>
              <a:gd name="T42" fmla="*/ 132181565 w 1101"/>
              <a:gd name="T43" fmla="*/ 24987907 h 463"/>
              <a:gd name="T44" fmla="*/ 123369461 w 1101"/>
              <a:gd name="T45" fmla="*/ 10056217 h 463"/>
              <a:gd name="T46" fmla="*/ 100458090 w 1101"/>
              <a:gd name="T47" fmla="*/ 0 h 463"/>
              <a:gd name="T48" fmla="*/ 88372933 w 1101"/>
              <a:gd name="T49" fmla="*/ 10665651 h 463"/>
              <a:gd name="T50" fmla="*/ 87365878 w 1101"/>
              <a:gd name="T51" fmla="*/ 30777533 h 463"/>
              <a:gd name="T52" fmla="*/ 34996528 w 1101"/>
              <a:gd name="T53" fmla="*/ 21940736 h 463"/>
              <a:gd name="T54" fmla="*/ 0 w 1101"/>
              <a:gd name="T55" fmla="*/ 44185638 h 46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01" h="463">
                <a:moveTo>
                  <a:pt x="0" y="145"/>
                </a:moveTo>
                <a:lnTo>
                  <a:pt x="36" y="192"/>
                </a:lnTo>
                <a:lnTo>
                  <a:pt x="84" y="209"/>
                </a:lnTo>
                <a:lnTo>
                  <a:pt x="105" y="308"/>
                </a:lnTo>
                <a:lnTo>
                  <a:pt x="258" y="346"/>
                </a:lnTo>
                <a:lnTo>
                  <a:pt x="321" y="414"/>
                </a:lnTo>
                <a:lnTo>
                  <a:pt x="447" y="410"/>
                </a:lnTo>
                <a:lnTo>
                  <a:pt x="591" y="463"/>
                </a:lnTo>
                <a:lnTo>
                  <a:pt x="780" y="414"/>
                </a:lnTo>
                <a:lnTo>
                  <a:pt x="839" y="376"/>
                </a:lnTo>
                <a:lnTo>
                  <a:pt x="839" y="322"/>
                </a:lnTo>
                <a:lnTo>
                  <a:pt x="891" y="328"/>
                </a:lnTo>
                <a:lnTo>
                  <a:pt x="1008" y="251"/>
                </a:lnTo>
                <a:lnTo>
                  <a:pt x="1101" y="246"/>
                </a:lnTo>
                <a:lnTo>
                  <a:pt x="1057" y="187"/>
                </a:lnTo>
                <a:lnTo>
                  <a:pt x="967" y="203"/>
                </a:lnTo>
                <a:lnTo>
                  <a:pt x="966" y="138"/>
                </a:lnTo>
                <a:lnTo>
                  <a:pt x="989" y="102"/>
                </a:lnTo>
                <a:lnTo>
                  <a:pt x="926" y="92"/>
                </a:lnTo>
                <a:lnTo>
                  <a:pt x="762" y="132"/>
                </a:lnTo>
                <a:lnTo>
                  <a:pt x="617" y="74"/>
                </a:lnTo>
                <a:lnTo>
                  <a:pt x="525" y="82"/>
                </a:lnTo>
                <a:lnTo>
                  <a:pt x="490" y="33"/>
                </a:lnTo>
                <a:lnTo>
                  <a:pt x="399" y="0"/>
                </a:lnTo>
                <a:lnTo>
                  <a:pt x="351" y="35"/>
                </a:lnTo>
                <a:lnTo>
                  <a:pt x="347" y="101"/>
                </a:lnTo>
                <a:lnTo>
                  <a:pt x="139" y="72"/>
                </a:lnTo>
                <a:lnTo>
                  <a:pt x="0"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2" name="Freeform 244"/>
          <p:cNvSpPr>
            <a:spLocks noChangeAspect="1"/>
          </p:cNvSpPr>
          <p:nvPr/>
        </p:nvSpPr>
        <p:spPr bwMode="auto">
          <a:xfrm>
            <a:off x="9528192" y="3569617"/>
            <a:ext cx="137411" cy="171764"/>
          </a:xfrm>
          <a:custGeom>
            <a:avLst/>
            <a:gdLst>
              <a:gd name="T0" fmla="*/ 0 w 266"/>
              <a:gd name="T1" fmla="*/ 65756910 h 300"/>
              <a:gd name="T2" fmla="*/ 9047246 w 266"/>
              <a:gd name="T3" fmla="*/ 92615187 h 300"/>
              <a:gd name="T4" fmla="*/ 24880303 w 266"/>
              <a:gd name="T5" fmla="*/ 88292993 h 300"/>
              <a:gd name="T6" fmla="*/ 50012266 w 266"/>
              <a:gd name="T7" fmla="*/ 65447984 h 300"/>
              <a:gd name="T8" fmla="*/ 49509446 w 266"/>
              <a:gd name="T9" fmla="*/ 54334406 h 300"/>
              <a:gd name="T10" fmla="*/ 65845322 w 266"/>
              <a:gd name="T11" fmla="*/ 33959143 h 300"/>
              <a:gd name="T12" fmla="*/ 66850461 w 266"/>
              <a:gd name="T13" fmla="*/ 27167203 h 300"/>
              <a:gd name="T14" fmla="*/ 57803214 w 266"/>
              <a:gd name="T15" fmla="*/ 15435772 h 300"/>
              <a:gd name="T16" fmla="*/ 37195125 w 266"/>
              <a:gd name="T17" fmla="*/ 0 h 300"/>
              <a:gd name="T18" fmla="*/ 32168432 w 266"/>
              <a:gd name="T19" fmla="*/ 308927 h 300"/>
              <a:gd name="T20" fmla="*/ 34933188 w 266"/>
              <a:gd name="T21" fmla="*/ 8643832 h 300"/>
              <a:gd name="T22" fmla="*/ 27645059 w 266"/>
              <a:gd name="T23" fmla="*/ 24697457 h 300"/>
              <a:gd name="T24" fmla="*/ 32168432 w 266"/>
              <a:gd name="T25" fmla="*/ 32415065 h 300"/>
              <a:gd name="T26" fmla="*/ 25634282 w 266"/>
              <a:gd name="T27" fmla="*/ 54642777 h 300"/>
              <a:gd name="T28" fmla="*/ 0 w 266"/>
              <a:gd name="T29" fmla="*/ 65756910 h 3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66" h="300">
                <a:moveTo>
                  <a:pt x="0" y="213"/>
                </a:moveTo>
                <a:lnTo>
                  <a:pt x="36" y="300"/>
                </a:lnTo>
                <a:lnTo>
                  <a:pt x="99" y="286"/>
                </a:lnTo>
                <a:lnTo>
                  <a:pt x="199" y="212"/>
                </a:lnTo>
                <a:lnTo>
                  <a:pt x="197" y="176"/>
                </a:lnTo>
                <a:lnTo>
                  <a:pt x="262" y="110"/>
                </a:lnTo>
                <a:lnTo>
                  <a:pt x="266" y="88"/>
                </a:lnTo>
                <a:lnTo>
                  <a:pt x="230" y="50"/>
                </a:lnTo>
                <a:lnTo>
                  <a:pt x="148" y="0"/>
                </a:lnTo>
                <a:lnTo>
                  <a:pt x="128" y="1"/>
                </a:lnTo>
                <a:lnTo>
                  <a:pt x="139" y="28"/>
                </a:lnTo>
                <a:lnTo>
                  <a:pt x="110" y="80"/>
                </a:lnTo>
                <a:lnTo>
                  <a:pt x="128" y="105"/>
                </a:lnTo>
                <a:lnTo>
                  <a:pt x="102" y="177"/>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3" name="Freeform 245"/>
          <p:cNvSpPr>
            <a:spLocks noChangeAspect="1"/>
          </p:cNvSpPr>
          <p:nvPr/>
        </p:nvSpPr>
        <p:spPr bwMode="auto">
          <a:xfrm>
            <a:off x="10030399" y="3455106"/>
            <a:ext cx="145591" cy="81793"/>
          </a:xfrm>
          <a:custGeom>
            <a:avLst/>
            <a:gdLst>
              <a:gd name="T0" fmla="*/ 0 w 278"/>
              <a:gd name="T1" fmla="*/ 17253794 h 143"/>
              <a:gd name="T2" fmla="*/ 8782218 w 278"/>
              <a:gd name="T3" fmla="*/ 0 h 143"/>
              <a:gd name="T4" fmla="*/ 37194828 w 278"/>
              <a:gd name="T5" fmla="*/ 11091962 h 143"/>
              <a:gd name="T6" fmla="*/ 52434620 w 278"/>
              <a:gd name="T7" fmla="*/ 27729073 h 143"/>
              <a:gd name="T8" fmla="*/ 71806831 w 278"/>
              <a:gd name="T9" fmla="*/ 27729073 h 143"/>
              <a:gd name="T10" fmla="*/ 70773599 w 278"/>
              <a:gd name="T11" fmla="*/ 44058676 h 143"/>
              <a:gd name="T12" fmla="*/ 24021501 w 278"/>
              <a:gd name="T13" fmla="*/ 33583396 h 143"/>
              <a:gd name="T14" fmla="*/ 0 w 278"/>
              <a:gd name="T15" fmla="*/ 17253794 h 1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8" h="143">
                <a:moveTo>
                  <a:pt x="0" y="56"/>
                </a:moveTo>
                <a:lnTo>
                  <a:pt x="34" y="0"/>
                </a:lnTo>
                <a:lnTo>
                  <a:pt x="144" y="36"/>
                </a:lnTo>
                <a:lnTo>
                  <a:pt x="203" y="90"/>
                </a:lnTo>
                <a:lnTo>
                  <a:pt x="278" y="90"/>
                </a:lnTo>
                <a:lnTo>
                  <a:pt x="274" y="143"/>
                </a:lnTo>
                <a:lnTo>
                  <a:pt x="93" y="109"/>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4" name="Freeform 246"/>
          <p:cNvSpPr>
            <a:spLocks noChangeAspect="1"/>
          </p:cNvSpPr>
          <p:nvPr/>
        </p:nvSpPr>
        <p:spPr bwMode="auto">
          <a:xfrm>
            <a:off x="11584461" y="4924106"/>
            <a:ext cx="137411" cy="142319"/>
          </a:xfrm>
          <a:custGeom>
            <a:avLst/>
            <a:gdLst>
              <a:gd name="T0" fmla="*/ 0 w 268"/>
              <a:gd name="T1" fmla="*/ 66082207 h 252"/>
              <a:gd name="T2" fmla="*/ 13864419 w 268"/>
              <a:gd name="T3" fmla="*/ 42953380 h 252"/>
              <a:gd name="T4" fmla="*/ 37879859 w 268"/>
              <a:gd name="T5" fmla="*/ 25831877 h 252"/>
              <a:gd name="T6" fmla="*/ 50011226 w 268"/>
              <a:gd name="T7" fmla="*/ 0 h 252"/>
              <a:gd name="T8" fmla="*/ 57686314 w 268"/>
              <a:gd name="T9" fmla="*/ 7809905 h 252"/>
              <a:gd name="T10" fmla="*/ 65856490 w 268"/>
              <a:gd name="T11" fmla="*/ 4505630 h 252"/>
              <a:gd name="T12" fmla="*/ 66351576 w 268"/>
              <a:gd name="T13" fmla="*/ 13216551 h 252"/>
              <a:gd name="T14" fmla="*/ 53972417 w 268"/>
              <a:gd name="T15" fmla="*/ 31239071 h 252"/>
              <a:gd name="T16" fmla="*/ 56696141 w 268"/>
              <a:gd name="T17" fmla="*/ 39649105 h 252"/>
              <a:gd name="T18" fmla="*/ 42831224 w 268"/>
              <a:gd name="T19" fmla="*/ 42653041 h 252"/>
              <a:gd name="T20" fmla="*/ 35651720 w 268"/>
              <a:gd name="T21" fmla="*/ 67884240 h 252"/>
              <a:gd name="T22" fmla="*/ 21539508 w 268"/>
              <a:gd name="T23" fmla="*/ 75694145 h 252"/>
              <a:gd name="T24" fmla="*/ 0 w 268"/>
              <a:gd name="T25" fmla="*/ 66082207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8" h="252">
                <a:moveTo>
                  <a:pt x="0" y="220"/>
                </a:moveTo>
                <a:lnTo>
                  <a:pt x="56" y="143"/>
                </a:lnTo>
                <a:lnTo>
                  <a:pt x="153" y="86"/>
                </a:lnTo>
                <a:lnTo>
                  <a:pt x="202" y="0"/>
                </a:lnTo>
                <a:lnTo>
                  <a:pt x="233" y="26"/>
                </a:lnTo>
                <a:lnTo>
                  <a:pt x="266" y="15"/>
                </a:lnTo>
                <a:lnTo>
                  <a:pt x="268" y="44"/>
                </a:lnTo>
                <a:lnTo>
                  <a:pt x="218" y="104"/>
                </a:lnTo>
                <a:lnTo>
                  <a:pt x="229" y="132"/>
                </a:lnTo>
                <a:lnTo>
                  <a:pt x="173" y="142"/>
                </a:lnTo>
                <a:lnTo>
                  <a:pt x="144" y="226"/>
                </a:lnTo>
                <a:lnTo>
                  <a:pt x="87" y="252"/>
                </a:lnTo>
                <a:lnTo>
                  <a:pt x="0" y="2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5" name="Freeform 247"/>
          <p:cNvSpPr>
            <a:spLocks noChangeAspect="1"/>
          </p:cNvSpPr>
          <p:nvPr/>
        </p:nvSpPr>
        <p:spPr bwMode="auto">
          <a:xfrm>
            <a:off x="11694064" y="4780150"/>
            <a:ext cx="101422" cy="158677"/>
          </a:xfrm>
          <a:custGeom>
            <a:avLst/>
            <a:gdLst>
              <a:gd name="T0" fmla="*/ 0 w 202"/>
              <a:gd name="T1" fmla="*/ 0 h 278"/>
              <a:gd name="T2" fmla="*/ 13295171 w 202"/>
              <a:gd name="T3" fmla="*/ 9818056 h 278"/>
              <a:gd name="T4" fmla="*/ 16856499 w 202"/>
              <a:gd name="T5" fmla="*/ 28534123 h 278"/>
              <a:gd name="T6" fmla="*/ 22317138 w 202"/>
              <a:gd name="T7" fmla="*/ 33749741 h 278"/>
              <a:gd name="T8" fmla="*/ 25878466 w 202"/>
              <a:gd name="T9" fmla="*/ 25772328 h 278"/>
              <a:gd name="T10" fmla="*/ 28489652 w 202"/>
              <a:gd name="T11" fmla="*/ 38659046 h 278"/>
              <a:gd name="T12" fmla="*/ 47957825 w 202"/>
              <a:gd name="T13" fmla="*/ 38659046 h 278"/>
              <a:gd name="T14" fmla="*/ 43684133 w 202"/>
              <a:gd name="T15" fmla="*/ 57374559 h 278"/>
              <a:gd name="T16" fmla="*/ 34187583 w 202"/>
              <a:gd name="T17" fmla="*/ 60135801 h 278"/>
              <a:gd name="T18" fmla="*/ 26115758 w 202"/>
              <a:gd name="T19" fmla="*/ 84374352 h 278"/>
              <a:gd name="T20" fmla="*/ 17093791 w 202"/>
              <a:gd name="T21" fmla="*/ 85294950 h 278"/>
              <a:gd name="T22" fmla="*/ 21129704 w 202"/>
              <a:gd name="T23" fmla="*/ 76090627 h 278"/>
              <a:gd name="T24" fmla="*/ 9259259 w 202"/>
              <a:gd name="T25" fmla="*/ 58908890 h 278"/>
              <a:gd name="T26" fmla="*/ 18755810 w 202"/>
              <a:gd name="T27" fmla="*/ 43567797 h 278"/>
              <a:gd name="T28" fmla="*/ 17093791 w 202"/>
              <a:gd name="T29" fmla="*/ 30681633 h 278"/>
              <a:gd name="T30" fmla="*/ 0 w 202"/>
              <a:gd name="T31" fmla="*/ 0 h 2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2" h="278">
                <a:moveTo>
                  <a:pt x="0" y="0"/>
                </a:moveTo>
                <a:lnTo>
                  <a:pt x="56" y="32"/>
                </a:lnTo>
                <a:lnTo>
                  <a:pt x="71" y="93"/>
                </a:lnTo>
                <a:lnTo>
                  <a:pt x="94" y="110"/>
                </a:lnTo>
                <a:lnTo>
                  <a:pt x="109" y="84"/>
                </a:lnTo>
                <a:lnTo>
                  <a:pt x="120" y="126"/>
                </a:lnTo>
                <a:lnTo>
                  <a:pt x="202" y="126"/>
                </a:lnTo>
                <a:lnTo>
                  <a:pt x="184" y="187"/>
                </a:lnTo>
                <a:lnTo>
                  <a:pt x="144" y="196"/>
                </a:lnTo>
                <a:lnTo>
                  <a:pt x="110" y="275"/>
                </a:lnTo>
                <a:lnTo>
                  <a:pt x="72" y="278"/>
                </a:lnTo>
                <a:lnTo>
                  <a:pt x="89" y="248"/>
                </a:lnTo>
                <a:lnTo>
                  <a:pt x="39" y="192"/>
                </a:lnTo>
                <a:lnTo>
                  <a:pt x="79" y="142"/>
                </a:lnTo>
                <a:lnTo>
                  <a:pt x="72" y="10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6" name="Freeform 248"/>
          <p:cNvSpPr>
            <a:spLocks noChangeAspect="1"/>
          </p:cNvSpPr>
          <p:nvPr/>
        </p:nvSpPr>
        <p:spPr bwMode="auto">
          <a:xfrm>
            <a:off x="7030240" y="3774097"/>
            <a:ext cx="70342" cy="81793"/>
          </a:xfrm>
          <a:custGeom>
            <a:avLst/>
            <a:gdLst>
              <a:gd name="T0" fmla="*/ 0 w 138"/>
              <a:gd name="T1" fmla="*/ 21876632 h 144"/>
              <a:gd name="T2" fmla="*/ 13457704 w 138"/>
              <a:gd name="T3" fmla="*/ 42537283 h 144"/>
              <a:gd name="T4" fmla="*/ 31075494 w 138"/>
              <a:gd name="T5" fmla="*/ 43752713 h 144"/>
              <a:gd name="T6" fmla="*/ 33766936 w 138"/>
              <a:gd name="T7" fmla="*/ 0 h 144"/>
              <a:gd name="T8" fmla="*/ 21532525 w 138"/>
              <a:gd name="T9" fmla="*/ 1822869 h 144"/>
              <a:gd name="T10" fmla="*/ 0 w 138"/>
              <a:gd name="T11" fmla="*/ 21876632 h 1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44">
                <a:moveTo>
                  <a:pt x="0" y="72"/>
                </a:moveTo>
                <a:lnTo>
                  <a:pt x="55" y="140"/>
                </a:lnTo>
                <a:lnTo>
                  <a:pt x="127" y="144"/>
                </a:lnTo>
                <a:lnTo>
                  <a:pt x="138" y="0"/>
                </a:lnTo>
                <a:lnTo>
                  <a:pt x="88" y="6"/>
                </a:lnTo>
                <a:lnTo>
                  <a:pt x="0" y="7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7" name="Freeform 249"/>
          <p:cNvSpPr>
            <a:spLocks noChangeAspect="1"/>
          </p:cNvSpPr>
          <p:nvPr/>
        </p:nvSpPr>
        <p:spPr bwMode="auto">
          <a:xfrm>
            <a:off x="8687363" y="2355812"/>
            <a:ext cx="462946" cy="413871"/>
          </a:xfrm>
          <a:custGeom>
            <a:avLst/>
            <a:gdLst>
              <a:gd name="T0" fmla="*/ 501851 w 897"/>
              <a:gd name="T1" fmla="*/ 177238665 h 719"/>
              <a:gd name="T2" fmla="*/ 21824016 w 897"/>
              <a:gd name="T3" fmla="*/ 174742260 h 719"/>
              <a:gd name="T4" fmla="*/ 5518861 w 897"/>
              <a:gd name="T5" fmla="*/ 184727324 h 719"/>
              <a:gd name="T6" fmla="*/ 17810208 w 897"/>
              <a:gd name="T7" fmla="*/ 186599768 h 719"/>
              <a:gd name="T8" fmla="*/ 11037220 w 897"/>
              <a:gd name="T9" fmla="*/ 203761790 h 719"/>
              <a:gd name="T10" fmla="*/ 27342877 w 897"/>
              <a:gd name="T11" fmla="*/ 224356439 h 719"/>
              <a:gd name="T12" fmla="*/ 47912265 w 897"/>
              <a:gd name="T13" fmla="*/ 197208794 h 719"/>
              <a:gd name="T14" fmla="*/ 63465144 w 897"/>
              <a:gd name="T15" fmla="*/ 194088427 h 719"/>
              <a:gd name="T16" fmla="*/ 66224324 w 897"/>
              <a:gd name="T17" fmla="*/ 173493777 h 719"/>
              <a:gd name="T18" fmla="*/ 62211017 w 897"/>
              <a:gd name="T19" fmla="*/ 135113145 h 719"/>
              <a:gd name="T20" fmla="*/ 75255141 w 897"/>
              <a:gd name="T21" fmla="*/ 117326603 h 719"/>
              <a:gd name="T22" fmla="*/ 97580508 w 897"/>
              <a:gd name="T23" fmla="*/ 75201640 h 719"/>
              <a:gd name="T24" fmla="*/ 111377409 w 897"/>
              <a:gd name="T25" fmla="*/ 57415098 h 719"/>
              <a:gd name="T26" fmla="*/ 130693171 w 897"/>
              <a:gd name="T27" fmla="*/ 50550401 h 719"/>
              <a:gd name="T28" fmla="*/ 134957403 w 897"/>
              <a:gd name="T29" fmla="*/ 38380633 h 719"/>
              <a:gd name="T30" fmla="*/ 151262559 w 897"/>
              <a:gd name="T31" fmla="*/ 43685705 h 719"/>
              <a:gd name="T32" fmla="*/ 179859562 w 897"/>
              <a:gd name="T33" fmla="*/ 39005153 h 719"/>
              <a:gd name="T34" fmla="*/ 199927600 w 897"/>
              <a:gd name="T35" fmla="*/ 20282389 h 719"/>
              <a:gd name="T36" fmla="*/ 208205641 w 897"/>
              <a:gd name="T37" fmla="*/ 38380633 h 719"/>
              <a:gd name="T38" fmla="*/ 213473576 w 897"/>
              <a:gd name="T39" fmla="*/ 26523124 h 719"/>
              <a:gd name="T40" fmla="*/ 205195535 w 897"/>
              <a:gd name="T41" fmla="*/ 19034466 h 719"/>
              <a:gd name="T42" fmla="*/ 209208842 w 897"/>
              <a:gd name="T43" fmla="*/ 3744329 h 719"/>
              <a:gd name="T44" fmla="*/ 204442758 w 897"/>
              <a:gd name="T45" fmla="*/ 936222 h 719"/>
              <a:gd name="T46" fmla="*/ 190646358 w 897"/>
              <a:gd name="T47" fmla="*/ 12169769 h 719"/>
              <a:gd name="T48" fmla="*/ 187886677 w 897"/>
              <a:gd name="T49" fmla="*/ 2496406 h 719"/>
              <a:gd name="T50" fmla="*/ 181113690 w 897"/>
              <a:gd name="T51" fmla="*/ 4056590 h 719"/>
              <a:gd name="T52" fmla="*/ 158035546 w 897"/>
              <a:gd name="T53" fmla="*/ 21218611 h 719"/>
              <a:gd name="T54" fmla="*/ 147249252 w 897"/>
              <a:gd name="T55" fmla="*/ 25899163 h 719"/>
              <a:gd name="T56" fmla="*/ 130943595 w 897"/>
              <a:gd name="T57" fmla="*/ 33388380 h 719"/>
              <a:gd name="T58" fmla="*/ 126679363 w 897"/>
              <a:gd name="T59" fmla="*/ 32139898 h 719"/>
              <a:gd name="T60" fmla="*/ 125425236 w 897"/>
              <a:gd name="T61" fmla="*/ 34948564 h 719"/>
              <a:gd name="T62" fmla="*/ 110374207 w 897"/>
              <a:gd name="T63" fmla="*/ 44309666 h 719"/>
              <a:gd name="T64" fmla="*/ 109621431 w 897"/>
              <a:gd name="T65" fmla="*/ 50238141 h 719"/>
              <a:gd name="T66" fmla="*/ 88299266 w 897"/>
              <a:gd name="T67" fmla="*/ 66464500 h 719"/>
              <a:gd name="T68" fmla="*/ 71994110 w 897"/>
              <a:gd name="T69" fmla="*/ 82066337 h 719"/>
              <a:gd name="T70" fmla="*/ 40136075 w 897"/>
              <a:gd name="T71" fmla="*/ 130744295 h 719"/>
              <a:gd name="T72" fmla="*/ 54685252 w 897"/>
              <a:gd name="T73" fmla="*/ 132616739 h 719"/>
              <a:gd name="T74" fmla="*/ 17810208 w 897"/>
              <a:gd name="T75" fmla="*/ 148530837 h 719"/>
              <a:gd name="T76" fmla="*/ 11539072 w 897"/>
              <a:gd name="T77" fmla="*/ 153211388 h 719"/>
              <a:gd name="T78" fmla="*/ 1003202 w 897"/>
              <a:gd name="T79" fmla="*/ 160076085 h 719"/>
              <a:gd name="T80" fmla="*/ 0 w 897"/>
              <a:gd name="T81" fmla="*/ 167877004 h 7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7" h="719">
                <a:moveTo>
                  <a:pt x="0" y="538"/>
                </a:moveTo>
                <a:lnTo>
                  <a:pt x="2" y="568"/>
                </a:lnTo>
                <a:lnTo>
                  <a:pt x="84" y="548"/>
                </a:lnTo>
                <a:lnTo>
                  <a:pt x="87" y="560"/>
                </a:lnTo>
                <a:lnTo>
                  <a:pt x="1" y="581"/>
                </a:lnTo>
                <a:lnTo>
                  <a:pt x="22" y="592"/>
                </a:lnTo>
                <a:lnTo>
                  <a:pt x="13" y="631"/>
                </a:lnTo>
                <a:lnTo>
                  <a:pt x="71" y="598"/>
                </a:lnTo>
                <a:lnTo>
                  <a:pt x="9" y="653"/>
                </a:lnTo>
                <a:lnTo>
                  <a:pt x="44" y="653"/>
                </a:lnTo>
                <a:lnTo>
                  <a:pt x="22" y="699"/>
                </a:lnTo>
                <a:lnTo>
                  <a:pt x="109" y="719"/>
                </a:lnTo>
                <a:lnTo>
                  <a:pt x="177" y="674"/>
                </a:lnTo>
                <a:lnTo>
                  <a:pt x="191" y="632"/>
                </a:lnTo>
                <a:lnTo>
                  <a:pt x="213" y="674"/>
                </a:lnTo>
                <a:lnTo>
                  <a:pt x="253" y="622"/>
                </a:lnTo>
                <a:lnTo>
                  <a:pt x="246" y="577"/>
                </a:lnTo>
                <a:lnTo>
                  <a:pt x="264" y="556"/>
                </a:lnTo>
                <a:lnTo>
                  <a:pt x="246" y="535"/>
                </a:lnTo>
                <a:lnTo>
                  <a:pt x="248" y="433"/>
                </a:lnTo>
                <a:lnTo>
                  <a:pt x="313" y="408"/>
                </a:lnTo>
                <a:lnTo>
                  <a:pt x="300" y="376"/>
                </a:lnTo>
                <a:lnTo>
                  <a:pt x="328" y="298"/>
                </a:lnTo>
                <a:lnTo>
                  <a:pt x="389" y="241"/>
                </a:lnTo>
                <a:lnTo>
                  <a:pt x="401" y="193"/>
                </a:lnTo>
                <a:lnTo>
                  <a:pt x="444" y="184"/>
                </a:lnTo>
                <a:lnTo>
                  <a:pt x="457" y="155"/>
                </a:lnTo>
                <a:lnTo>
                  <a:pt x="521" y="162"/>
                </a:lnTo>
                <a:lnTo>
                  <a:pt x="522" y="123"/>
                </a:lnTo>
                <a:lnTo>
                  <a:pt x="538" y="123"/>
                </a:lnTo>
                <a:lnTo>
                  <a:pt x="563" y="106"/>
                </a:lnTo>
                <a:lnTo>
                  <a:pt x="603" y="140"/>
                </a:lnTo>
                <a:lnTo>
                  <a:pt x="675" y="147"/>
                </a:lnTo>
                <a:lnTo>
                  <a:pt x="717" y="125"/>
                </a:lnTo>
                <a:lnTo>
                  <a:pt x="729" y="78"/>
                </a:lnTo>
                <a:lnTo>
                  <a:pt x="797" y="65"/>
                </a:lnTo>
                <a:lnTo>
                  <a:pt x="834" y="83"/>
                </a:lnTo>
                <a:lnTo>
                  <a:pt x="830" y="123"/>
                </a:lnTo>
                <a:lnTo>
                  <a:pt x="894" y="78"/>
                </a:lnTo>
                <a:lnTo>
                  <a:pt x="851" y="85"/>
                </a:lnTo>
                <a:lnTo>
                  <a:pt x="862" y="73"/>
                </a:lnTo>
                <a:lnTo>
                  <a:pt x="818" y="61"/>
                </a:lnTo>
                <a:lnTo>
                  <a:pt x="897" y="39"/>
                </a:lnTo>
                <a:lnTo>
                  <a:pt x="834" y="12"/>
                </a:lnTo>
                <a:lnTo>
                  <a:pt x="793" y="39"/>
                </a:lnTo>
                <a:lnTo>
                  <a:pt x="815" y="3"/>
                </a:lnTo>
                <a:lnTo>
                  <a:pt x="782" y="0"/>
                </a:lnTo>
                <a:lnTo>
                  <a:pt x="760" y="39"/>
                </a:lnTo>
                <a:lnTo>
                  <a:pt x="749" y="43"/>
                </a:lnTo>
                <a:lnTo>
                  <a:pt x="749" y="8"/>
                </a:lnTo>
                <a:lnTo>
                  <a:pt x="691" y="65"/>
                </a:lnTo>
                <a:lnTo>
                  <a:pt x="722" y="13"/>
                </a:lnTo>
                <a:lnTo>
                  <a:pt x="691" y="5"/>
                </a:lnTo>
                <a:lnTo>
                  <a:pt x="630" y="68"/>
                </a:lnTo>
                <a:lnTo>
                  <a:pt x="571" y="48"/>
                </a:lnTo>
                <a:lnTo>
                  <a:pt x="587" y="83"/>
                </a:lnTo>
                <a:lnTo>
                  <a:pt x="563" y="65"/>
                </a:lnTo>
                <a:lnTo>
                  <a:pt x="522" y="107"/>
                </a:lnTo>
                <a:lnTo>
                  <a:pt x="527" y="72"/>
                </a:lnTo>
                <a:lnTo>
                  <a:pt x="505" y="103"/>
                </a:lnTo>
                <a:lnTo>
                  <a:pt x="487" y="81"/>
                </a:lnTo>
                <a:lnTo>
                  <a:pt x="500" y="112"/>
                </a:lnTo>
                <a:lnTo>
                  <a:pt x="453" y="99"/>
                </a:lnTo>
                <a:lnTo>
                  <a:pt x="440" y="142"/>
                </a:lnTo>
                <a:lnTo>
                  <a:pt x="398" y="158"/>
                </a:lnTo>
                <a:lnTo>
                  <a:pt x="437" y="161"/>
                </a:lnTo>
                <a:lnTo>
                  <a:pt x="366" y="182"/>
                </a:lnTo>
                <a:lnTo>
                  <a:pt x="352" y="213"/>
                </a:lnTo>
                <a:lnTo>
                  <a:pt x="374" y="213"/>
                </a:lnTo>
                <a:lnTo>
                  <a:pt x="287" y="263"/>
                </a:lnTo>
                <a:lnTo>
                  <a:pt x="254" y="348"/>
                </a:lnTo>
                <a:lnTo>
                  <a:pt x="160" y="419"/>
                </a:lnTo>
                <a:lnTo>
                  <a:pt x="177" y="438"/>
                </a:lnTo>
                <a:lnTo>
                  <a:pt x="218" y="425"/>
                </a:lnTo>
                <a:lnTo>
                  <a:pt x="122" y="446"/>
                </a:lnTo>
                <a:lnTo>
                  <a:pt x="71" y="476"/>
                </a:lnTo>
                <a:lnTo>
                  <a:pt x="84" y="491"/>
                </a:lnTo>
                <a:lnTo>
                  <a:pt x="46" y="491"/>
                </a:lnTo>
                <a:lnTo>
                  <a:pt x="50" y="513"/>
                </a:lnTo>
                <a:lnTo>
                  <a:pt x="4" y="513"/>
                </a:lnTo>
                <a:lnTo>
                  <a:pt x="46" y="526"/>
                </a:lnTo>
                <a:lnTo>
                  <a:pt x="0" y="5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8" name="Freeform 250"/>
          <p:cNvSpPr>
            <a:spLocks noChangeAspect="1"/>
          </p:cNvSpPr>
          <p:nvPr/>
        </p:nvSpPr>
        <p:spPr bwMode="auto">
          <a:xfrm>
            <a:off x="9688506" y="3304608"/>
            <a:ext cx="299361" cy="287911"/>
          </a:xfrm>
          <a:custGeom>
            <a:avLst/>
            <a:gdLst>
              <a:gd name="T0" fmla="*/ 0 w 582"/>
              <a:gd name="T1" fmla="*/ 84790984 h 505"/>
              <a:gd name="T2" fmla="*/ 13703980 w 582"/>
              <a:gd name="T3" fmla="*/ 90300973 h 505"/>
              <a:gd name="T4" fmla="*/ 45347326 w 582"/>
              <a:gd name="T5" fmla="*/ 84790984 h 505"/>
              <a:gd name="T6" fmla="*/ 51327281 w 582"/>
              <a:gd name="T7" fmla="*/ 69179440 h 505"/>
              <a:gd name="T8" fmla="*/ 72755286 w 582"/>
              <a:gd name="T9" fmla="*/ 60608776 h 505"/>
              <a:gd name="T10" fmla="*/ 74748438 w 582"/>
              <a:gd name="T11" fmla="*/ 47445993 h 505"/>
              <a:gd name="T12" fmla="*/ 81974300 w 582"/>
              <a:gd name="T13" fmla="*/ 43772851 h 505"/>
              <a:gd name="T14" fmla="*/ 78735241 w 582"/>
              <a:gd name="T15" fmla="*/ 37038481 h 505"/>
              <a:gd name="T16" fmla="*/ 86459266 w 582"/>
              <a:gd name="T17" fmla="*/ 36120611 h 505"/>
              <a:gd name="T18" fmla="*/ 92190140 w 582"/>
              <a:gd name="T19" fmla="*/ 22651871 h 505"/>
              <a:gd name="T20" fmla="*/ 89698325 w 582"/>
              <a:gd name="T21" fmla="*/ 9795598 h 505"/>
              <a:gd name="T22" fmla="*/ 118352193 w 582"/>
              <a:gd name="T23" fmla="*/ 0 h 505"/>
              <a:gd name="T24" fmla="*/ 145012409 w 582"/>
              <a:gd name="T25" fmla="*/ 19896600 h 505"/>
              <a:gd name="T26" fmla="*/ 137537466 w 582"/>
              <a:gd name="T27" fmla="*/ 28161860 h 505"/>
              <a:gd name="T28" fmla="*/ 112870401 w 582"/>
              <a:gd name="T29" fmla="*/ 28161860 h 505"/>
              <a:gd name="T30" fmla="*/ 113368564 w 582"/>
              <a:gd name="T31" fmla="*/ 45609699 h 505"/>
              <a:gd name="T32" fmla="*/ 124581229 w 582"/>
              <a:gd name="T33" fmla="*/ 56323167 h 505"/>
              <a:gd name="T34" fmla="*/ 117853530 w 582"/>
              <a:gd name="T35" fmla="*/ 62139113 h 505"/>
              <a:gd name="T36" fmla="*/ 119598100 w 582"/>
              <a:gd name="T37" fmla="*/ 71934711 h 505"/>
              <a:gd name="T38" fmla="*/ 94183292 w 582"/>
              <a:gd name="T39" fmla="*/ 107442855 h 505"/>
              <a:gd name="T40" fmla="*/ 82472463 w 582"/>
              <a:gd name="T41" fmla="*/ 106218474 h 505"/>
              <a:gd name="T42" fmla="*/ 74748438 w 582"/>
              <a:gd name="T43" fmla="*/ 115095649 h 505"/>
              <a:gd name="T44" fmla="*/ 88203337 w 582"/>
              <a:gd name="T45" fmla="*/ 147542564 h 505"/>
              <a:gd name="T46" fmla="*/ 68768982 w 582"/>
              <a:gd name="T47" fmla="*/ 147542564 h 505"/>
              <a:gd name="T48" fmla="*/ 61543120 w 582"/>
              <a:gd name="T49" fmla="*/ 154582891 h 505"/>
              <a:gd name="T50" fmla="*/ 47091895 w 582"/>
              <a:gd name="T51" fmla="*/ 134992248 h 505"/>
              <a:gd name="T52" fmla="*/ 6976780 w 582"/>
              <a:gd name="T53" fmla="*/ 138665390 h 505"/>
              <a:gd name="T54" fmla="*/ 20431180 w 582"/>
              <a:gd name="T55" fmla="*/ 116320029 h 505"/>
              <a:gd name="T56" fmla="*/ 0 w 582"/>
              <a:gd name="T57" fmla="*/ 84790984 h 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2" h="505">
                <a:moveTo>
                  <a:pt x="0" y="277"/>
                </a:moveTo>
                <a:lnTo>
                  <a:pt x="55" y="295"/>
                </a:lnTo>
                <a:lnTo>
                  <a:pt x="182" y="277"/>
                </a:lnTo>
                <a:lnTo>
                  <a:pt x="206" y="226"/>
                </a:lnTo>
                <a:lnTo>
                  <a:pt x="292" y="198"/>
                </a:lnTo>
                <a:lnTo>
                  <a:pt x="300" y="155"/>
                </a:lnTo>
                <a:lnTo>
                  <a:pt x="329" y="143"/>
                </a:lnTo>
                <a:lnTo>
                  <a:pt x="316" y="121"/>
                </a:lnTo>
                <a:lnTo>
                  <a:pt x="347" y="118"/>
                </a:lnTo>
                <a:lnTo>
                  <a:pt x="370" y="74"/>
                </a:lnTo>
                <a:lnTo>
                  <a:pt x="360" y="32"/>
                </a:lnTo>
                <a:lnTo>
                  <a:pt x="475" y="0"/>
                </a:lnTo>
                <a:lnTo>
                  <a:pt x="582" y="65"/>
                </a:lnTo>
                <a:lnTo>
                  <a:pt x="552" y="92"/>
                </a:lnTo>
                <a:lnTo>
                  <a:pt x="453" y="92"/>
                </a:lnTo>
                <a:lnTo>
                  <a:pt x="455" y="149"/>
                </a:lnTo>
                <a:lnTo>
                  <a:pt x="500" y="184"/>
                </a:lnTo>
                <a:lnTo>
                  <a:pt x="473" y="203"/>
                </a:lnTo>
                <a:lnTo>
                  <a:pt x="480" y="235"/>
                </a:lnTo>
                <a:lnTo>
                  <a:pt x="378" y="351"/>
                </a:lnTo>
                <a:lnTo>
                  <a:pt x="331" y="347"/>
                </a:lnTo>
                <a:lnTo>
                  <a:pt x="300" y="376"/>
                </a:lnTo>
                <a:lnTo>
                  <a:pt x="354" y="482"/>
                </a:lnTo>
                <a:lnTo>
                  <a:pt x="276" y="482"/>
                </a:lnTo>
                <a:lnTo>
                  <a:pt x="247" y="505"/>
                </a:lnTo>
                <a:lnTo>
                  <a:pt x="189" y="441"/>
                </a:lnTo>
                <a:lnTo>
                  <a:pt x="28" y="453"/>
                </a:lnTo>
                <a:lnTo>
                  <a:pt x="82" y="380"/>
                </a:lnTo>
                <a:lnTo>
                  <a:pt x="0" y="2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9" name="Freeform 251"/>
          <p:cNvSpPr>
            <a:spLocks noChangeAspect="1"/>
          </p:cNvSpPr>
          <p:nvPr/>
        </p:nvSpPr>
        <p:spPr bwMode="auto">
          <a:xfrm>
            <a:off x="7103854" y="3880428"/>
            <a:ext cx="103060" cy="49076"/>
          </a:xfrm>
          <a:custGeom>
            <a:avLst/>
            <a:gdLst>
              <a:gd name="T0" fmla="*/ 0 w 196"/>
              <a:gd name="T1" fmla="*/ 13784427 h 87"/>
              <a:gd name="T2" fmla="*/ 4165806 w 196"/>
              <a:gd name="T3" fmla="*/ 0 h 87"/>
              <a:gd name="T4" fmla="*/ 15101302 w 196"/>
              <a:gd name="T5" fmla="*/ 8390759 h 87"/>
              <a:gd name="T6" fmla="*/ 34368920 w 196"/>
              <a:gd name="T7" fmla="*/ 299435 h 87"/>
              <a:gd name="T8" fmla="*/ 51032654 w 196"/>
              <a:gd name="T9" fmla="*/ 10188466 h 87"/>
              <a:gd name="T10" fmla="*/ 46606102 w 196"/>
              <a:gd name="T11" fmla="*/ 25171728 h 87"/>
              <a:gd name="T12" fmla="*/ 45304415 w 196"/>
              <a:gd name="T13" fmla="*/ 12885573 h 87"/>
              <a:gd name="T14" fmla="*/ 34368920 w 196"/>
              <a:gd name="T15" fmla="*/ 8090776 h 87"/>
              <a:gd name="T16" fmla="*/ 23953895 w 196"/>
              <a:gd name="T17" fmla="*/ 15582681 h 87"/>
              <a:gd name="T18" fmla="*/ 26557778 w 196"/>
              <a:gd name="T19" fmla="*/ 22774056 h 87"/>
              <a:gd name="T20" fmla="*/ 21870992 w 196"/>
              <a:gd name="T21" fmla="*/ 26070582 h 87"/>
              <a:gd name="T22" fmla="*/ 0 w 196"/>
              <a:gd name="T23" fmla="*/ 13784427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6" h="87">
                <a:moveTo>
                  <a:pt x="0" y="46"/>
                </a:moveTo>
                <a:lnTo>
                  <a:pt x="16" y="0"/>
                </a:lnTo>
                <a:lnTo>
                  <a:pt x="58" y="28"/>
                </a:lnTo>
                <a:lnTo>
                  <a:pt x="132" y="1"/>
                </a:lnTo>
                <a:lnTo>
                  <a:pt x="196" y="34"/>
                </a:lnTo>
                <a:lnTo>
                  <a:pt x="179" y="84"/>
                </a:lnTo>
                <a:lnTo>
                  <a:pt x="174" y="43"/>
                </a:lnTo>
                <a:lnTo>
                  <a:pt x="132" y="27"/>
                </a:lnTo>
                <a:lnTo>
                  <a:pt x="92" y="52"/>
                </a:lnTo>
                <a:lnTo>
                  <a:pt x="102" y="76"/>
                </a:lnTo>
                <a:lnTo>
                  <a:pt x="84" y="87"/>
                </a:lnTo>
                <a:lnTo>
                  <a:pt x="0" y="4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0" name="Freeform 252"/>
          <p:cNvSpPr>
            <a:spLocks noChangeAspect="1"/>
          </p:cNvSpPr>
          <p:nvPr/>
        </p:nvSpPr>
        <p:spPr bwMode="auto">
          <a:xfrm>
            <a:off x="11128059" y="4122537"/>
            <a:ext cx="179943" cy="153770"/>
          </a:xfrm>
          <a:custGeom>
            <a:avLst/>
            <a:gdLst>
              <a:gd name="T0" fmla="*/ 0 w 343"/>
              <a:gd name="T1" fmla="*/ 0 h 268"/>
              <a:gd name="T2" fmla="*/ 1296196 w 343"/>
              <a:gd name="T3" fmla="*/ 69448090 h 268"/>
              <a:gd name="T4" fmla="*/ 15810945 w 343"/>
              <a:gd name="T5" fmla="*/ 71618534 h 268"/>
              <a:gd name="T6" fmla="*/ 30066556 w 343"/>
              <a:gd name="T7" fmla="*/ 52706493 h 268"/>
              <a:gd name="T8" fmla="*/ 46136638 w 343"/>
              <a:gd name="T9" fmla="*/ 61077570 h 268"/>
              <a:gd name="T10" fmla="*/ 60910524 w 343"/>
              <a:gd name="T11" fmla="*/ 79679468 h 268"/>
              <a:gd name="T12" fmla="*/ 88903471 w 343"/>
              <a:gd name="T13" fmla="*/ 83089928 h 268"/>
              <a:gd name="T14" fmla="*/ 57022445 w 343"/>
              <a:gd name="T15" fmla="*/ 51776064 h 268"/>
              <a:gd name="T16" fmla="*/ 59096053 w 343"/>
              <a:gd name="T17" fmla="*/ 37204354 h 268"/>
              <a:gd name="T18" fmla="*/ 44063030 w 343"/>
              <a:gd name="T19" fmla="*/ 31933593 h 268"/>
              <a:gd name="T20" fmla="*/ 29807418 w 343"/>
              <a:gd name="T21" fmla="*/ 12401266 h 268"/>
              <a:gd name="T22" fmla="*/ 0 w 343"/>
              <a:gd name="T23" fmla="*/ 0 h 2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43" h="268">
                <a:moveTo>
                  <a:pt x="0" y="0"/>
                </a:moveTo>
                <a:lnTo>
                  <a:pt x="5" y="224"/>
                </a:lnTo>
                <a:lnTo>
                  <a:pt x="61" y="231"/>
                </a:lnTo>
                <a:lnTo>
                  <a:pt x="116" y="170"/>
                </a:lnTo>
                <a:lnTo>
                  <a:pt x="178" y="197"/>
                </a:lnTo>
                <a:lnTo>
                  <a:pt x="235" y="257"/>
                </a:lnTo>
                <a:lnTo>
                  <a:pt x="343" y="268"/>
                </a:lnTo>
                <a:lnTo>
                  <a:pt x="220" y="167"/>
                </a:lnTo>
                <a:lnTo>
                  <a:pt x="228" y="120"/>
                </a:lnTo>
                <a:lnTo>
                  <a:pt x="170" y="103"/>
                </a:lnTo>
                <a:lnTo>
                  <a:pt x="115" y="4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1" name="Freeform 253"/>
          <p:cNvSpPr>
            <a:spLocks noChangeAspect="1"/>
          </p:cNvSpPr>
          <p:nvPr/>
        </p:nvSpPr>
        <p:spPr bwMode="auto">
          <a:xfrm>
            <a:off x="11258927" y="4156888"/>
            <a:ext cx="76885" cy="39260"/>
          </a:xfrm>
          <a:custGeom>
            <a:avLst/>
            <a:gdLst>
              <a:gd name="T0" fmla="*/ 0 w 143"/>
              <a:gd name="T1" fmla="*/ 13534086 h 71"/>
              <a:gd name="T2" fmla="*/ 22867795 w 143"/>
              <a:gd name="T3" fmla="*/ 20445211 h 71"/>
              <a:gd name="T4" fmla="*/ 38929724 w 143"/>
              <a:gd name="T5" fmla="*/ 6335332 h 71"/>
              <a:gd name="T6" fmla="*/ 32396217 w 143"/>
              <a:gd name="T7" fmla="*/ 0 h 71"/>
              <a:gd name="T8" fmla="*/ 27495826 w 143"/>
              <a:gd name="T9" fmla="*/ 8062711 h 71"/>
              <a:gd name="T10" fmla="*/ 0 w 143"/>
              <a:gd name="T11" fmla="*/ 13534086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71">
                <a:moveTo>
                  <a:pt x="0" y="47"/>
                </a:moveTo>
                <a:lnTo>
                  <a:pt x="84" y="71"/>
                </a:lnTo>
                <a:lnTo>
                  <a:pt x="143" y="22"/>
                </a:lnTo>
                <a:lnTo>
                  <a:pt x="119" y="0"/>
                </a:lnTo>
                <a:lnTo>
                  <a:pt x="101" y="28"/>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2" name="Freeform 254"/>
          <p:cNvSpPr>
            <a:spLocks noChangeAspect="1"/>
          </p:cNvSpPr>
          <p:nvPr/>
        </p:nvSpPr>
        <p:spPr bwMode="auto">
          <a:xfrm>
            <a:off x="11304731" y="4125808"/>
            <a:ext cx="37624" cy="37624"/>
          </a:xfrm>
          <a:custGeom>
            <a:avLst/>
            <a:gdLst>
              <a:gd name="T0" fmla="*/ 0 w 74"/>
              <a:gd name="T1" fmla="*/ 0 h 68"/>
              <a:gd name="T2" fmla="*/ 13633285 w 74"/>
              <a:gd name="T3" fmla="*/ 8937386 h 68"/>
              <a:gd name="T4" fmla="*/ 18015218 w 74"/>
              <a:gd name="T5" fmla="*/ 19604796 h 68"/>
              <a:gd name="T6" fmla="*/ 17771969 w 74"/>
              <a:gd name="T7" fmla="*/ 11820760 h 68"/>
              <a:gd name="T8" fmla="*/ 0 w 74"/>
              <a:gd name="T9" fmla="*/ 0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68">
                <a:moveTo>
                  <a:pt x="0" y="0"/>
                </a:moveTo>
                <a:lnTo>
                  <a:pt x="56" y="31"/>
                </a:lnTo>
                <a:lnTo>
                  <a:pt x="74" y="68"/>
                </a:lnTo>
                <a:lnTo>
                  <a:pt x="73" y="4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3" name="Freeform 255"/>
          <p:cNvSpPr>
            <a:spLocks noChangeAspect="1"/>
          </p:cNvSpPr>
          <p:nvPr/>
        </p:nvSpPr>
        <p:spPr bwMode="auto">
          <a:xfrm>
            <a:off x="7471921" y="4456251"/>
            <a:ext cx="143955" cy="170129"/>
          </a:xfrm>
          <a:custGeom>
            <a:avLst/>
            <a:gdLst>
              <a:gd name="T0" fmla="*/ 0 w 283"/>
              <a:gd name="T1" fmla="*/ 34454411 h 295"/>
              <a:gd name="T2" fmla="*/ 5117068 w 283"/>
              <a:gd name="T3" fmla="*/ 5324615 h 295"/>
              <a:gd name="T4" fmla="*/ 29972808 w 283"/>
              <a:gd name="T5" fmla="*/ 0 h 295"/>
              <a:gd name="T6" fmla="*/ 38257561 w 283"/>
              <a:gd name="T7" fmla="*/ 10022969 h 295"/>
              <a:gd name="T8" fmla="*/ 40450801 w 283"/>
              <a:gd name="T9" fmla="*/ 31635399 h 295"/>
              <a:gd name="T10" fmla="*/ 57995739 w 283"/>
              <a:gd name="T11" fmla="*/ 35706933 h 295"/>
              <a:gd name="T12" fmla="*/ 60432838 w 283"/>
              <a:gd name="T13" fmla="*/ 50428256 h 295"/>
              <a:gd name="T14" fmla="*/ 68961449 w 283"/>
              <a:gd name="T15" fmla="*/ 53247268 h 295"/>
              <a:gd name="T16" fmla="*/ 67499288 w 283"/>
              <a:gd name="T17" fmla="*/ 72666946 h 295"/>
              <a:gd name="T18" fmla="*/ 58726819 w 283"/>
              <a:gd name="T19" fmla="*/ 92400034 h 295"/>
              <a:gd name="T20" fmla="*/ 35820956 w 283"/>
              <a:gd name="T21" fmla="*/ 90834102 h 295"/>
              <a:gd name="T22" fmla="*/ 40694659 w 283"/>
              <a:gd name="T23" fmla="*/ 68908263 h 295"/>
              <a:gd name="T24" fmla="*/ 0 w 283"/>
              <a:gd name="T25" fmla="*/ 34454411 h 2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3" h="295">
                <a:moveTo>
                  <a:pt x="0" y="110"/>
                </a:moveTo>
                <a:lnTo>
                  <a:pt x="21" y="17"/>
                </a:lnTo>
                <a:lnTo>
                  <a:pt x="123" y="0"/>
                </a:lnTo>
                <a:lnTo>
                  <a:pt x="157" y="32"/>
                </a:lnTo>
                <a:lnTo>
                  <a:pt x="166" y="101"/>
                </a:lnTo>
                <a:lnTo>
                  <a:pt x="238" y="114"/>
                </a:lnTo>
                <a:lnTo>
                  <a:pt x="248" y="161"/>
                </a:lnTo>
                <a:lnTo>
                  <a:pt x="283" y="170"/>
                </a:lnTo>
                <a:lnTo>
                  <a:pt x="277" y="232"/>
                </a:lnTo>
                <a:lnTo>
                  <a:pt x="241" y="295"/>
                </a:lnTo>
                <a:lnTo>
                  <a:pt x="147" y="290"/>
                </a:lnTo>
                <a:lnTo>
                  <a:pt x="167" y="220"/>
                </a:lnTo>
                <a:lnTo>
                  <a:pt x="0" y="1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4" name="Freeform 256"/>
          <p:cNvSpPr>
            <a:spLocks noChangeAspect="1"/>
          </p:cNvSpPr>
          <p:nvPr/>
        </p:nvSpPr>
        <p:spPr bwMode="auto">
          <a:xfrm>
            <a:off x="7134935" y="4075095"/>
            <a:ext cx="224113" cy="359889"/>
          </a:xfrm>
          <a:custGeom>
            <a:avLst/>
            <a:gdLst>
              <a:gd name="T0" fmla="*/ 0 w 435"/>
              <a:gd name="T1" fmla="*/ 45299452 h 627"/>
              <a:gd name="T2" fmla="*/ 1999890 w 435"/>
              <a:gd name="T3" fmla="*/ 60812390 h 627"/>
              <a:gd name="T4" fmla="*/ 21747800 w 435"/>
              <a:gd name="T5" fmla="*/ 87806018 h 627"/>
              <a:gd name="T6" fmla="*/ 43745086 w 435"/>
              <a:gd name="T7" fmla="*/ 151721553 h 627"/>
              <a:gd name="T8" fmla="*/ 93239855 w 435"/>
              <a:gd name="T9" fmla="*/ 194538377 h 627"/>
              <a:gd name="T10" fmla="*/ 101738887 w 435"/>
              <a:gd name="T11" fmla="*/ 186781908 h 627"/>
              <a:gd name="T12" fmla="*/ 106238138 w 435"/>
              <a:gd name="T13" fmla="*/ 173129965 h 627"/>
              <a:gd name="T14" fmla="*/ 98989038 w 435"/>
              <a:gd name="T15" fmla="*/ 168476083 h 627"/>
              <a:gd name="T16" fmla="*/ 103488790 w 435"/>
              <a:gd name="T17" fmla="*/ 164442162 h 627"/>
              <a:gd name="T18" fmla="*/ 108738000 w 435"/>
              <a:gd name="T19" fmla="*/ 131553618 h 627"/>
              <a:gd name="T20" fmla="*/ 101238914 w 435"/>
              <a:gd name="T21" fmla="*/ 116040680 h 627"/>
              <a:gd name="T22" fmla="*/ 93489842 w 435"/>
              <a:gd name="T23" fmla="*/ 116040680 h 627"/>
              <a:gd name="T24" fmla="*/ 93489842 w 435"/>
              <a:gd name="T25" fmla="*/ 98045114 h 627"/>
              <a:gd name="T26" fmla="*/ 84240852 w 435"/>
              <a:gd name="T27" fmla="*/ 105801583 h 627"/>
              <a:gd name="T28" fmla="*/ 72492000 w 435"/>
              <a:gd name="T29" fmla="*/ 98975890 h 627"/>
              <a:gd name="T30" fmla="*/ 64992914 w 435"/>
              <a:gd name="T31" fmla="*/ 79118215 h 627"/>
              <a:gd name="T32" fmla="*/ 76991752 w 435"/>
              <a:gd name="T33" fmla="*/ 53986697 h 627"/>
              <a:gd name="T34" fmla="*/ 98989038 w 435"/>
              <a:gd name="T35" fmla="*/ 43127083 h 627"/>
              <a:gd name="T36" fmla="*/ 92989869 w 435"/>
              <a:gd name="T37" fmla="*/ 38473202 h 627"/>
              <a:gd name="T38" fmla="*/ 96489176 w 435"/>
              <a:gd name="T39" fmla="*/ 26062294 h 627"/>
              <a:gd name="T40" fmla="*/ 71742042 w 435"/>
              <a:gd name="T41" fmla="*/ 23890482 h 627"/>
              <a:gd name="T42" fmla="*/ 52744090 w 435"/>
              <a:gd name="T43" fmla="*/ 0 h 627"/>
              <a:gd name="T44" fmla="*/ 48494824 w 435"/>
              <a:gd name="T45" fmla="*/ 17375048 h 627"/>
              <a:gd name="T46" fmla="*/ 28996900 w 435"/>
              <a:gd name="T47" fmla="*/ 32268026 h 627"/>
              <a:gd name="T48" fmla="*/ 18997952 w 435"/>
              <a:gd name="T49" fmla="*/ 50573851 h 627"/>
              <a:gd name="T50" fmla="*/ 7499086 w 435"/>
              <a:gd name="T51" fmla="*/ 47781522 h 627"/>
              <a:gd name="T52" fmla="*/ 8749017 w 435"/>
              <a:gd name="T53" fmla="*/ 36611649 h 627"/>
              <a:gd name="T54" fmla="*/ 0 w 435"/>
              <a:gd name="T55" fmla="*/ 45299452 h 6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35" h="627">
                <a:moveTo>
                  <a:pt x="0" y="146"/>
                </a:moveTo>
                <a:lnTo>
                  <a:pt x="8" y="196"/>
                </a:lnTo>
                <a:lnTo>
                  <a:pt x="87" y="283"/>
                </a:lnTo>
                <a:lnTo>
                  <a:pt x="175" y="489"/>
                </a:lnTo>
                <a:lnTo>
                  <a:pt x="373" y="627"/>
                </a:lnTo>
                <a:lnTo>
                  <a:pt x="407" y="602"/>
                </a:lnTo>
                <a:lnTo>
                  <a:pt x="425" y="558"/>
                </a:lnTo>
                <a:lnTo>
                  <a:pt x="396" y="543"/>
                </a:lnTo>
                <a:lnTo>
                  <a:pt x="414" y="530"/>
                </a:lnTo>
                <a:lnTo>
                  <a:pt x="435" y="424"/>
                </a:lnTo>
                <a:lnTo>
                  <a:pt x="405" y="374"/>
                </a:lnTo>
                <a:lnTo>
                  <a:pt x="374" y="374"/>
                </a:lnTo>
                <a:lnTo>
                  <a:pt x="374" y="316"/>
                </a:lnTo>
                <a:lnTo>
                  <a:pt x="337" y="341"/>
                </a:lnTo>
                <a:lnTo>
                  <a:pt x="290" y="319"/>
                </a:lnTo>
                <a:lnTo>
                  <a:pt x="260" y="255"/>
                </a:lnTo>
                <a:lnTo>
                  <a:pt x="308" y="174"/>
                </a:lnTo>
                <a:lnTo>
                  <a:pt x="396" y="139"/>
                </a:lnTo>
                <a:lnTo>
                  <a:pt x="372" y="124"/>
                </a:lnTo>
                <a:lnTo>
                  <a:pt x="386" y="84"/>
                </a:lnTo>
                <a:lnTo>
                  <a:pt x="287" y="77"/>
                </a:lnTo>
                <a:lnTo>
                  <a:pt x="211" y="0"/>
                </a:lnTo>
                <a:lnTo>
                  <a:pt x="194" y="56"/>
                </a:lnTo>
                <a:lnTo>
                  <a:pt x="116" y="104"/>
                </a:lnTo>
                <a:lnTo>
                  <a:pt x="76" y="163"/>
                </a:lnTo>
                <a:lnTo>
                  <a:pt x="30" y="154"/>
                </a:lnTo>
                <a:lnTo>
                  <a:pt x="35" y="118"/>
                </a:lnTo>
                <a:lnTo>
                  <a:pt x="0" y="14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5" name="Freeform 257"/>
          <p:cNvSpPr>
            <a:spLocks noChangeAspect="1"/>
          </p:cNvSpPr>
          <p:nvPr/>
        </p:nvSpPr>
        <p:spPr bwMode="auto">
          <a:xfrm>
            <a:off x="10699464" y="3846076"/>
            <a:ext cx="40897" cy="58891"/>
          </a:xfrm>
          <a:custGeom>
            <a:avLst/>
            <a:gdLst>
              <a:gd name="T0" fmla="*/ 0 w 80"/>
              <a:gd name="T1" fmla="*/ 32661225 h 100"/>
              <a:gd name="T2" fmla="*/ 13535747 w 80"/>
              <a:gd name="T3" fmla="*/ 17310735 h 100"/>
              <a:gd name="T4" fmla="*/ 19688225 w 80"/>
              <a:gd name="T5" fmla="*/ 0 h 100"/>
              <a:gd name="T6" fmla="*/ 0 w 80"/>
              <a:gd name="T7" fmla="*/ 32661225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100">
                <a:moveTo>
                  <a:pt x="0" y="100"/>
                </a:moveTo>
                <a:lnTo>
                  <a:pt x="55" y="53"/>
                </a:lnTo>
                <a:lnTo>
                  <a:pt x="80" y="0"/>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6" name="Freeform 258"/>
          <p:cNvSpPr>
            <a:spLocks noChangeAspect="1"/>
          </p:cNvSpPr>
          <p:nvPr/>
        </p:nvSpPr>
        <p:spPr bwMode="auto">
          <a:xfrm>
            <a:off x="9737581" y="3466558"/>
            <a:ext cx="68706" cy="122690"/>
          </a:xfrm>
          <a:custGeom>
            <a:avLst/>
            <a:gdLst>
              <a:gd name="T0" fmla="*/ 0 w 142"/>
              <a:gd name="T1" fmla="*/ 26428036 h 211"/>
              <a:gd name="T2" fmla="*/ 5952857 w 142"/>
              <a:gd name="T3" fmla="*/ 0 h 211"/>
              <a:gd name="T4" fmla="*/ 17196515 w 142"/>
              <a:gd name="T5" fmla="*/ 637072 h 211"/>
              <a:gd name="T6" fmla="*/ 19842386 w 142"/>
              <a:gd name="T7" fmla="*/ 18149490 h 211"/>
              <a:gd name="T8" fmla="*/ 11464344 w 142"/>
              <a:gd name="T9" fmla="*/ 35980726 h 211"/>
              <a:gd name="T10" fmla="*/ 13228414 w 142"/>
              <a:gd name="T11" fmla="*/ 46488177 h 211"/>
              <a:gd name="T12" fmla="*/ 29984029 w 142"/>
              <a:gd name="T13" fmla="*/ 53174890 h 211"/>
              <a:gd name="T14" fmla="*/ 31306730 w 142"/>
              <a:gd name="T15" fmla="*/ 67184824 h 211"/>
              <a:gd name="T16" fmla="*/ 21165087 w 142"/>
              <a:gd name="T17" fmla="*/ 53174890 h 211"/>
              <a:gd name="T18" fmla="*/ 21165087 w 142"/>
              <a:gd name="T19" fmla="*/ 59861604 h 211"/>
              <a:gd name="T20" fmla="*/ 5952857 w 142"/>
              <a:gd name="T21" fmla="*/ 53174890 h 211"/>
              <a:gd name="T22" fmla="*/ 0 w 142"/>
              <a:gd name="T23" fmla="*/ 26428036 h 2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211">
                <a:moveTo>
                  <a:pt x="0" y="83"/>
                </a:moveTo>
                <a:lnTo>
                  <a:pt x="27" y="0"/>
                </a:lnTo>
                <a:lnTo>
                  <a:pt x="78" y="2"/>
                </a:lnTo>
                <a:lnTo>
                  <a:pt x="90" y="57"/>
                </a:lnTo>
                <a:lnTo>
                  <a:pt x="52" y="113"/>
                </a:lnTo>
                <a:lnTo>
                  <a:pt x="60" y="146"/>
                </a:lnTo>
                <a:lnTo>
                  <a:pt x="136" y="167"/>
                </a:lnTo>
                <a:lnTo>
                  <a:pt x="142" y="211"/>
                </a:lnTo>
                <a:lnTo>
                  <a:pt x="96" y="167"/>
                </a:lnTo>
                <a:lnTo>
                  <a:pt x="96" y="188"/>
                </a:lnTo>
                <a:lnTo>
                  <a:pt x="27" y="167"/>
                </a:lnTo>
                <a:lnTo>
                  <a:pt x="0" y="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7" name="Freeform 259"/>
          <p:cNvSpPr>
            <a:spLocks noChangeAspect="1"/>
          </p:cNvSpPr>
          <p:nvPr/>
        </p:nvSpPr>
        <p:spPr bwMode="auto">
          <a:xfrm>
            <a:off x="10753447" y="3803544"/>
            <a:ext cx="21266" cy="24538"/>
          </a:xfrm>
          <a:custGeom>
            <a:avLst/>
            <a:gdLst>
              <a:gd name="T0" fmla="*/ 0 w 40"/>
              <a:gd name="T1" fmla="*/ 0 h 42"/>
              <a:gd name="T2" fmla="*/ 5590318 w 40"/>
              <a:gd name="T3" fmla="*/ 0 h 42"/>
              <a:gd name="T4" fmla="*/ 10648176 w 40"/>
              <a:gd name="T5" fmla="*/ 2571804 h 42"/>
              <a:gd name="T6" fmla="*/ 7986390 w 40"/>
              <a:gd name="T7" fmla="*/ 13501404 h 42"/>
              <a:gd name="T8" fmla="*/ 0 w 40"/>
              <a:gd name="T9" fmla="*/ 0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2">
                <a:moveTo>
                  <a:pt x="0" y="0"/>
                </a:moveTo>
                <a:lnTo>
                  <a:pt x="21" y="0"/>
                </a:lnTo>
                <a:lnTo>
                  <a:pt x="40" y="8"/>
                </a:lnTo>
                <a:lnTo>
                  <a:pt x="30" y="4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8" name="Freeform 260"/>
          <p:cNvSpPr>
            <a:spLocks noChangeAspect="1"/>
          </p:cNvSpPr>
          <p:nvPr/>
        </p:nvSpPr>
        <p:spPr bwMode="auto">
          <a:xfrm>
            <a:off x="10782892" y="3834625"/>
            <a:ext cx="19630" cy="31080"/>
          </a:xfrm>
          <a:custGeom>
            <a:avLst/>
            <a:gdLst>
              <a:gd name="T0" fmla="*/ 0 w 37"/>
              <a:gd name="T1" fmla="*/ 0 h 55"/>
              <a:gd name="T2" fmla="*/ 530311 w 37"/>
              <a:gd name="T3" fmla="*/ 16540841 h 55"/>
              <a:gd name="T4" fmla="*/ 9808176 w 37"/>
              <a:gd name="T5" fmla="*/ 9623872 h 55"/>
              <a:gd name="T6" fmla="*/ 0 w 37"/>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55">
                <a:moveTo>
                  <a:pt x="0" y="0"/>
                </a:moveTo>
                <a:lnTo>
                  <a:pt x="2" y="55"/>
                </a:lnTo>
                <a:lnTo>
                  <a:pt x="37" y="3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9" name="Freeform 261"/>
          <p:cNvSpPr>
            <a:spLocks noChangeAspect="1"/>
          </p:cNvSpPr>
          <p:nvPr/>
        </p:nvSpPr>
        <p:spPr bwMode="auto">
          <a:xfrm>
            <a:off x="10782892" y="3877158"/>
            <a:ext cx="78522" cy="83428"/>
          </a:xfrm>
          <a:custGeom>
            <a:avLst/>
            <a:gdLst>
              <a:gd name="T0" fmla="*/ 0 w 152"/>
              <a:gd name="T1" fmla="*/ 31294624 h 144"/>
              <a:gd name="T2" fmla="*/ 8293267 w 152"/>
              <a:gd name="T3" fmla="*/ 15173066 h 144"/>
              <a:gd name="T4" fmla="*/ 18346153 w 152"/>
              <a:gd name="T5" fmla="*/ 17702004 h 144"/>
              <a:gd name="T6" fmla="*/ 31666113 w 152"/>
              <a:gd name="T7" fmla="*/ 0 h 144"/>
              <a:gd name="T8" fmla="*/ 38200263 w 152"/>
              <a:gd name="T9" fmla="*/ 10431729 h 144"/>
              <a:gd name="T10" fmla="*/ 37195125 w 152"/>
              <a:gd name="T11" fmla="*/ 37616969 h 144"/>
              <a:gd name="T12" fmla="*/ 33928050 w 152"/>
              <a:gd name="T13" fmla="*/ 26237310 h 144"/>
              <a:gd name="T14" fmla="*/ 30158155 w 152"/>
              <a:gd name="T15" fmla="*/ 45519760 h 144"/>
              <a:gd name="T16" fmla="*/ 20608089 w 152"/>
              <a:gd name="T17" fmla="*/ 40145907 h 144"/>
              <a:gd name="T18" fmla="*/ 14827918 w 152"/>
              <a:gd name="T19" fmla="*/ 20546919 h 144"/>
              <a:gd name="T20" fmla="*/ 0 w 152"/>
              <a:gd name="T21" fmla="*/ 31294624 h 1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4">
                <a:moveTo>
                  <a:pt x="0" y="99"/>
                </a:moveTo>
                <a:lnTo>
                  <a:pt x="33" y="48"/>
                </a:lnTo>
                <a:lnTo>
                  <a:pt x="73" y="56"/>
                </a:lnTo>
                <a:lnTo>
                  <a:pt x="126" y="0"/>
                </a:lnTo>
                <a:lnTo>
                  <a:pt x="152" y="33"/>
                </a:lnTo>
                <a:lnTo>
                  <a:pt x="148" y="119"/>
                </a:lnTo>
                <a:lnTo>
                  <a:pt x="135" y="83"/>
                </a:lnTo>
                <a:lnTo>
                  <a:pt x="120" y="144"/>
                </a:lnTo>
                <a:lnTo>
                  <a:pt x="82" y="127"/>
                </a:lnTo>
                <a:lnTo>
                  <a:pt x="59" y="65"/>
                </a:lnTo>
                <a:lnTo>
                  <a:pt x="0" y="9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0" name="Freeform 262"/>
          <p:cNvSpPr>
            <a:spLocks noChangeAspect="1"/>
          </p:cNvSpPr>
          <p:nvPr/>
        </p:nvSpPr>
        <p:spPr bwMode="auto">
          <a:xfrm>
            <a:off x="10794343" y="3859163"/>
            <a:ext cx="16359" cy="34354"/>
          </a:xfrm>
          <a:custGeom>
            <a:avLst/>
            <a:gdLst>
              <a:gd name="T0" fmla="*/ 0 w 34"/>
              <a:gd name="T1" fmla="*/ 12554631 h 58"/>
              <a:gd name="T2" fmla="*/ 1743915 w 34"/>
              <a:gd name="T3" fmla="*/ 8259777 h 58"/>
              <a:gd name="T4" fmla="*/ 7412224 w 34"/>
              <a:gd name="T5" fmla="*/ 0 h 58"/>
              <a:gd name="T6" fmla="*/ 5014165 w 34"/>
              <a:gd name="T7" fmla="*/ 19162452 h 58"/>
              <a:gd name="T8" fmla="*/ 0 w 34"/>
              <a:gd name="T9" fmla="*/ 12554631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58">
                <a:moveTo>
                  <a:pt x="0" y="38"/>
                </a:moveTo>
                <a:lnTo>
                  <a:pt x="8" y="25"/>
                </a:lnTo>
                <a:lnTo>
                  <a:pt x="34" y="0"/>
                </a:lnTo>
                <a:lnTo>
                  <a:pt x="23" y="58"/>
                </a:lnTo>
                <a:lnTo>
                  <a:pt x="0" y="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1" name="Freeform 263"/>
          <p:cNvSpPr>
            <a:spLocks noChangeAspect="1"/>
          </p:cNvSpPr>
          <p:nvPr/>
        </p:nvSpPr>
        <p:spPr bwMode="auto">
          <a:xfrm>
            <a:off x="9219015" y="3412575"/>
            <a:ext cx="376247" cy="348436"/>
          </a:xfrm>
          <a:custGeom>
            <a:avLst/>
            <a:gdLst>
              <a:gd name="T0" fmla="*/ 0 w 731"/>
              <a:gd name="T1" fmla="*/ 49030422 h 607"/>
              <a:gd name="T2" fmla="*/ 2494938 w 731"/>
              <a:gd name="T3" fmla="*/ 32893990 h 607"/>
              <a:gd name="T4" fmla="*/ 12224944 w 731"/>
              <a:gd name="T5" fmla="*/ 36307112 h 607"/>
              <a:gd name="T6" fmla="*/ 23950901 w 731"/>
              <a:gd name="T7" fmla="*/ 26376914 h 607"/>
              <a:gd name="T8" fmla="*/ 28691033 w 731"/>
              <a:gd name="T9" fmla="*/ 18929544 h 607"/>
              <a:gd name="T10" fmla="*/ 19210270 w 731"/>
              <a:gd name="T11" fmla="*/ 8068495 h 607"/>
              <a:gd name="T12" fmla="*/ 38920027 w 731"/>
              <a:gd name="T13" fmla="*/ 0 h 607"/>
              <a:gd name="T14" fmla="*/ 77840055 w 731"/>
              <a:gd name="T15" fmla="*/ 21722099 h 607"/>
              <a:gd name="T16" fmla="*/ 78339042 w 731"/>
              <a:gd name="T17" fmla="*/ 29790594 h 607"/>
              <a:gd name="T18" fmla="*/ 87320318 w 731"/>
              <a:gd name="T19" fmla="*/ 35065977 h 607"/>
              <a:gd name="T20" fmla="*/ 95553862 w 731"/>
              <a:gd name="T21" fmla="*/ 40341360 h 607"/>
              <a:gd name="T22" fmla="*/ 103287919 w 731"/>
              <a:gd name="T23" fmla="*/ 36307112 h 607"/>
              <a:gd name="T24" fmla="*/ 118756032 w 731"/>
              <a:gd name="T25" fmla="*/ 42513904 h 607"/>
              <a:gd name="T26" fmla="*/ 139962252 w 731"/>
              <a:gd name="T27" fmla="*/ 85647818 h 607"/>
              <a:gd name="T28" fmla="*/ 142207946 w 731"/>
              <a:gd name="T29" fmla="*/ 88440930 h 607"/>
              <a:gd name="T30" fmla="*/ 150440990 w 731"/>
              <a:gd name="T31" fmla="*/ 105508214 h 607"/>
              <a:gd name="T32" fmla="*/ 177884305 w 731"/>
              <a:gd name="T33" fmla="*/ 109542461 h 607"/>
              <a:gd name="T34" fmla="*/ 182375192 w 731"/>
              <a:gd name="T35" fmla="*/ 117300672 h 607"/>
              <a:gd name="T36" fmla="*/ 175888355 w 731"/>
              <a:gd name="T37" fmla="*/ 139643339 h 607"/>
              <a:gd name="T38" fmla="*/ 150440990 w 731"/>
              <a:gd name="T39" fmla="*/ 150814673 h 607"/>
              <a:gd name="T40" fmla="*/ 122747932 w 731"/>
              <a:gd name="T41" fmla="*/ 158262600 h 607"/>
              <a:gd name="T42" fmla="*/ 100543238 w 731"/>
              <a:gd name="T43" fmla="*/ 188363477 h 607"/>
              <a:gd name="T44" fmla="*/ 100543238 w 731"/>
              <a:gd name="T45" fmla="*/ 176881860 h 607"/>
              <a:gd name="T46" fmla="*/ 84825880 w 731"/>
              <a:gd name="T47" fmla="*/ 169433933 h 607"/>
              <a:gd name="T48" fmla="*/ 69357267 w 731"/>
              <a:gd name="T49" fmla="*/ 179674415 h 607"/>
              <a:gd name="T50" fmla="*/ 53390166 w 731"/>
              <a:gd name="T51" fmla="*/ 145539290 h 607"/>
              <a:gd name="T52" fmla="*/ 40666234 w 731"/>
              <a:gd name="T53" fmla="*/ 132195969 h 607"/>
              <a:gd name="T54" fmla="*/ 32433190 w 731"/>
              <a:gd name="T55" fmla="*/ 96508868 h 607"/>
              <a:gd name="T56" fmla="*/ 0 w 731"/>
              <a:gd name="T57" fmla="*/ 49030422 h 6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1" h="607">
                <a:moveTo>
                  <a:pt x="0" y="158"/>
                </a:moveTo>
                <a:lnTo>
                  <a:pt x="10" y="106"/>
                </a:lnTo>
                <a:lnTo>
                  <a:pt x="49" y="117"/>
                </a:lnTo>
                <a:lnTo>
                  <a:pt x="96" y="85"/>
                </a:lnTo>
                <a:lnTo>
                  <a:pt x="115" y="61"/>
                </a:lnTo>
                <a:lnTo>
                  <a:pt x="77" y="26"/>
                </a:lnTo>
                <a:lnTo>
                  <a:pt x="156" y="0"/>
                </a:lnTo>
                <a:lnTo>
                  <a:pt x="312" y="70"/>
                </a:lnTo>
                <a:lnTo>
                  <a:pt x="314" y="96"/>
                </a:lnTo>
                <a:lnTo>
                  <a:pt x="350" y="113"/>
                </a:lnTo>
                <a:lnTo>
                  <a:pt x="383" y="130"/>
                </a:lnTo>
                <a:lnTo>
                  <a:pt x="414" y="117"/>
                </a:lnTo>
                <a:lnTo>
                  <a:pt x="476" y="137"/>
                </a:lnTo>
                <a:lnTo>
                  <a:pt x="561" y="276"/>
                </a:lnTo>
                <a:lnTo>
                  <a:pt x="570" y="285"/>
                </a:lnTo>
                <a:lnTo>
                  <a:pt x="603" y="340"/>
                </a:lnTo>
                <a:lnTo>
                  <a:pt x="713" y="353"/>
                </a:lnTo>
                <a:lnTo>
                  <a:pt x="731" y="378"/>
                </a:lnTo>
                <a:lnTo>
                  <a:pt x="705" y="450"/>
                </a:lnTo>
                <a:lnTo>
                  <a:pt x="603" y="486"/>
                </a:lnTo>
                <a:lnTo>
                  <a:pt x="492" y="510"/>
                </a:lnTo>
                <a:lnTo>
                  <a:pt x="403" y="607"/>
                </a:lnTo>
                <a:lnTo>
                  <a:pt x="403" y="570"/>
                </a:lnTo>
                <a:lnTo>
                  <a:pt x="340" y="546"/>
                </a:lnTo>
                <a:lnTo>
                  <a:pt x="278" y="579"/>
                </a:lnTo>
                <a:lnTo>
                  <a:pt x="214" y="469"/>
                </a:lnTo>
                <a:lnTo>
                  <a:pt x="163" y="426"/>
                </a:lnTo>
                <a:lnTo>
                  <a:pt x="130" y="311"/>
                </a:lnTo>
                <a:lnTo>
                  <a:pt x="0" y="1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2" name="Freeform 264"/>
          <p:cNvSpPr>
            <a:spLocks noChangeAspect="1"/>
          </p:cNvSpPr>
          <p:nvPr/>
        </p:nvSpPr>
        <p:spPr bwMode="auto">
          <a:xfrm>
            <a:off x="9433312" y="1955027"/>
            <a:ext cx="85065" cy="44168"/>
          </a:xfrm>
          <a:custGeom>
            <a:avLst/>
            <a:gdLst>
              <a:gd name="T0" fmla="*/ 0 w 172"/>
              <a:gd name="T1" fmla="*/ 17781773 h 74"/>
              <a:gd name="T2" fmla="*/ 8062063 w 172"/>
              <a:gd name="T3" fmla="*/ 12078098 h 74"/>
              <a:gd name="T4" fmla="*/ 2072869 w 172"/>
              <a:gd name="T5" fmla="*/ 7381124 h 74"/>
              <a:gd name="T6" fmla="*/ 30405277 w 172"/>
              <a:gd name="T7" fmla="*/ 0 h 74"/>
              <a:gd name="T8" fmla="*/ 35472983 w 172"/>
              <a:gd name="T9" fmla="*/ 335374 h 74"/>
              <a:gd name="T10" fmla="*/ 29944533 w 172"/>
              <a:gd name="T11" fmla="*/ 6710376 h 74"/>
              <a:gd name="T12" fmla="*/ 39619201 w 172"/>
              <a:gd name="T13" fmla="*/ 6039049 h 74"/>
              <a:gd name="T14" fmla="*/ 14050778 w 172"/>
              <a:gd name="T15" fmla="*/ 20801298 h 74"/>
              <a:gd name="T16" fmla="*/ 8062063 w 172"/>
              <a:gd name="T17" fmla="*/ 24827524 h 74"/>
              <a:gd name="T18" fmla="*/ 9674668 w 172"/>
              <a:gd name="T19" fmla="*/ 18788475 h 74"/>
              <a:gd name="T20" fmla="*/ 0 w 172"/>
              <a:gd name="T21" fmla="*/ 1778177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2" h="74">
                <a:moveTo>
                  <a:pt x="0" y="53"/>
                </a:moveTo>
                <a:lnTo>
                  <a:pt x="35" y="36"/>
                </a:lnTo>
                <a:lnTo>
                  <a:pt x="9" y="22"/>
                </a:lnTo>
                <a:lnTo>
                  <a:pt x="132" y="0"/>
                </a:lnTo>
                <a:lnTo>
                  <a:pt x="154" y="1"/>
                </a:lnTo>
                <a:lnTo>
                  <a:pt x="130" y="20"/>
                </a:lnTo>
                <a:lnTo>
                  <a:pt x="172" y="18"/>
                </a:lnTo>
                <a:lnTo>
                  <a:pt x="61" y="62"/>
                </a:lnTo>
                <a:lnTo>
                  <a:pt x="35" y="74"/>
                </a:lnTo>
                <a:lnTo>
                  <a:pt x="42" y="56"/>
                </a:lnTo>
                <a:lnTo>
                  <a:pt x="0" y="53"/>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3" name="Freeform 265"/>
          <p:cNvSpPr>
            <a:spLocks noChangeAspect="1"/>
          </p:cNvSpPr>
          <p:nvPr/>
        </p:nvSpPr>
        <p:spPr bwMode="auto">
          <a:xfrm>
            <a:off x="9461121" y="2411431"/>
            <a:ext cx="35989" cy="26174"/>
          </a:xfrm>
          <a:custGeom>
            <a:avLst/>
            <a:gdLst>
              <a:gd name="T0" fmla="*/ 0 w 68"/>
              <a:gd name="T1" fmla="*/ 16542564 h 39"/>
              <a:gd name="T2" fmla="*/ 5011738 w 68"/>
              <a:gd name="T3" fmla="*/ 0 h 39"/>
              <a:gd name="T4" fmla="*/ 17937583 w 68"/>
              <a:gd name="T5" fmla="*/ 9331569 h 39"/>
              <a:gd name="T6" fmla="*/ 0 w 68"/>
              <a:gd name="T7" fmla="*/ 16542564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9">
                <a:moveTo>
                  <a:pt x="0" y="39"/>
                </a:moveTo>
                <a:lnTo>
                  <a:pt x="19" y="0"/>
                </a:lnTo>
                <a:lnTo>
                  <a:pt x="68" y="22"/>
                </a:lnTo>
                <a:lnTo>
                  <a:pt x="0" y="39"/>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4" name="Freeform 266"/>
          <p:cNvSpPr>
            <a:spLocks noChangeAspect="1"/>
          </p:cNvSpPr>
          <p:nvPr/>
        </p:nvSpPr>
        <p:spPr bwMode="auto">
          <a:xfrm>
            <a:off x="9518377" y="2275654"/>
            <a:ext cx="112874" cy="94880"/>
          </a:xfrm>
          <a:custGeom>
            <a:avLst/>
            <a:gdLst>
              <a:gd name="T0" fmla="*/ 0 w 212"/>
              <a:gd name="T1" fmla="*/ 26161960 h 160"/>
              <a:gd name="T2" fmla="*/ 4538552 w 212"/>
              <a:gd name="T3" fmla="*/ 37421582 h 160"/>
              <a:gd name="T4" fmla="*/ 10945433 w 212"/>
              <a:gd name="T5" fmla="*/ 33447395 h 160"/>
              <a:gd name="T6" fmla="*/ 17619440 w 212"/>
              <a:gd name="T7" fmla="*/ 41064299 h 160"/>
              <a:gd name="T8" fmla="*/ 22958852 w 212"/>
              <a:gd name="T9" fmla="*/ 37421582 h 160"/>
              <a:gd name="T10" fmla="*/ 21090006 w 212"/>
              <a:gd name="T11" fmla="*/ 50336827 h 160"/>
              <a:gd name="T12" fmla="*/ 56596011 w 212"/>
              <a:gd name="T13" fmla="*/ 52986285 h 160"/>
              <a:gd name="T14" fmla="*/ 42713746 w 212"/>
              <a:gd name="T15" fmla="*/ 43713757 h 160"/>
              <a:gd name="T16" fmla="*/ 36039740 w 212"/>
              <a:gd name="T17" fmla="*/ 27155219 h 160"/>
              <a:gd name="T18" fmla="*/ 36573991 w 212"/>
              <a:gd name="T19" fmla="*/ 9934893 h 160"/>
              <a:gd name="T20" fmla="*/ 45383453 w 212"/>
              <a:gd name="T21" fmla="*/ 0 h 160"/>
              <a:gd name="T22" fmla="*/ 14415999 w 212"/>
              <a:gd name="T23" fmla="*/ 3642717 h 160"/>
              <a:gd name="T24" fmla="*/ 7207741 w 212"/>
              <a:gd name="T25" fmla="*/ 26161960 h 160"/>
              <a:gd name="T26" fmla="*/ 0 w 212"/>
              <a:gd name="T27" fmla="*/ 26161960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2" h="160">
                <a:moveTo>
                  <a:pt x="0" y="79"/>
                </a:moveTo>
                <a:lnTo>
                  <a:pt x="17" y="113"/>
                </a:lnTo>
                <a:lnTo>
                  <a:pt x="41" y="101"/>
                </a:lnTo>
                <a:lnTo>
                  <a:pt x="66" y="124"/>
                </a:lnTo>
                <a:lnTo>
                  <a:pt x="86" y="113"/>
                </a:lnTo>
                <a:lnTo>
                  <a:pt x="79" y="152"/>
                </a:lnTo>
                <a:lnTo>
                  <a:pt x="212" y="160"/>
                </a:lnTo>
                <a:lnTo>
                  <a:pt x="160" y="132"/>
                </a:lnTo>
                <a:lnTo>
                  <a:pt x="135" y="82"/>
                </a:lnTo>
                <a:lnTo>
                  <a:pt x="137" y="30"/>
                </a:lnTo>
                <a:lnTo>
                  <a:pt x="170" y="0"/>
                </a:lnTo>
                <a:lnTo>
                  <a:pt x="54" y="11"/>
                </a:lnTo>
                <a:lnTo>
                  <a:pt x="27" y="79"/>
                </a:lnTo>
                <a:lnTo>
                  <a:pt x="0" y="7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5" name="Freeform 267"/>
          <p:cNvSpPr>
            <a:spLocks noChangeAspect="1"/>
          </p:cNvSpPr>
          <p:nvPr/>
        </p:nvSpPr>
        <p:spPr bwMode="auto">
          <a:xfrm>
            <a:off x="9557637" y="2128428"/>
            <a:ext cx="273188" cy="147228"/>
          </a:xfrm>
          <a:custGeom>
            <a:avLst/>
            <a:gdLst>
              <a:gd name="T0" fmla="*/ 0 w 532"/>
              <a:gd name="T1" fmla="*/ 68081045 h 258"/>
              <a:gd name="T2" fmla="*/ 12416909 w 532"/>
              <a:gd name="T3" fmla="*/ 70227493 h 258"/>
              <a:gd name="T4" fmla="*/ 4221859 w 532"/>
              <a:gd name="T5" fmla="*/ 76974737 h 258"/>
              <a:gd name="T6" fmla="*/ 26075161 w 532"/>
              <a:gd name="T7" fmla="*/ 79121185 h 258"/>
              <a:gd name="T8" fmla="*/ 26571498 w 532"/>
              <a:gd name="T9" fmla="*/ 70227493 h 258"/>
              <a:gd name="T10" fmla="*/ 32780202 w 532"/>
              <a:gd name="T11" fmla="*/ 71760907 h 258"/>
              <a:gd name="T12" fmla="*/ 26323329 w 532"/>
              <a:gd name="T13" fmla="*/ 66547631 h 258"/>
              <a:gd name="T14" fmla="*/ 35511553 w 532"/>
              <a:gd name="T15" fmla="*/ 68387839 h 258"/>
              <a:gd name="T16" fmla="*/ 33028371 w 532"/>
              <a:gd name="T17" fmla="*/ 58267526 h 258"/>
              <a:gd name="T18" fmla="*/ 37995234 w 532"/>
              <a:gd name="T19" fmla="*/ 64094390 h 258"/>
              <a:gd name="T20" fmla="*/ 43955271 w 532"/>
              <a:gd name="T21" fmla="*/ 58574320 h 258"/>
              <a:gd name="T22" fmla="*/ 39981581 w 532"/>
              <a:gd name="T23" fmla="*/ 52133869 h 258"/>
              <a:gd name="T24" fmla="*/ 53391663 w 532"/>
              <a:gd name="T25" fmla="*/ 53054250 h 258"/>
              <a:gd name="T26" fmla="*/ 49666640 w 532"/>
              <a:gd name="T27" fmla="*/ 49373834 h 258"/>
              <a:gd name="T28" fmla="*/ 55874846 w 532"/>
              <a:gd name="T29" fmla="*/ 49987422 h 258"/>
              <a:gd name="T30" fmla="*/ 59599869 w 532"/>
              <a:gd name="T31" fmla="*/ 42014110 h 258"/>
              <a:gd name="T32" fmla="*/ 125408441 w 532"/>
              <a:gd name="T33" fmla="*/ 16560209 h 258"/>
              <a:gd name="T34" fmla="*/ 132113482 w 532"/>
              <a:gd name="T35" fmla="*/ 6746690 h 258"/>
              <a:gd name="T36" fmla="*/ 119448404 w 532"/>
              <a:gd name="T37" fmla="*/ 0 h 258"/>
              <a:gd name="T38" fmla="*/ 91635066 w 532"/>
              <a:gd name="T39" fmla="*/ 15947176 h 258"/>
              <a:gd name="T40" fmla="*/ 63076723 w 532"/>
              <a:gd name="T41" fmla="*/ 15947176 h 258"/>
              <a:gd name="T42" fmla="*/ 32531535 w 532"/>
              <a:gd name="T43" fmla="*/ 37107074 h 258"/>
              <a:gd name="T44" fmla="*/ 15645096 w 532"/>
              <a:gd name="T45" fmla="*/ 39867109 h 258"/>
              <a:gd name="T46" fmla="*/ 16638270 w 532"/>
              <a:gd name="T47" fmla="*/ 49373834 h 258"/>
              <a:gd name="T48" fmla="*/ 25826493 w 532"/>
              <a:gd name="T49" fmla="*/ 49987422 h 258"/>
              <a:gd name="T50" fmla="*/ 15396928 w 532"/>
              <a:gd name="T51" fmla="*/ 50294215 h 258"/>
              <a:gd name="T52" fmla="*/ 20115124 w 532"/>
              <a:gd name="T53" fmla="*/ 54587664 h 258"/>
              <a:gd name="T54" fmla="*/ 12416909 w 532"/>
              <a:gd name="T55" fmla="*/ 58574320 h 258"/>
              <a:gd name="T56" fmla="*/ 21108297 w 532"/>
              <a:gd name="T57" fmla="*/ 63174009 h 258"/>
              <a:gd name="T58" fmla="*/ 0 w 532"/>
              <a:gd name="T59" fmla="*/ 68081045 h 2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32" h="258">
                <a:moveTo>
                  <a:pt x="0" y="222"/>
                </a:moveTo>
                <a:lnTo>
                  <a:pt x="50" y="229"/>
                </a:lnTo>
                <a:lnTo>
                  <a:pt x="17" y="251"/>
                </a:lnTo>
                <a:lnTo>
                  <a:pt x="105" y="258"/>
                </a:lnTo>
                <a:lnTo>
                  <a:pt x="107" y="229"/>
                </a:lnTo>
                <a:lnTo>
                  <a:pt x="132" y="234"/>
                </a:lnTo>
                <a:lnTo>
                  <a:pt x="106" y="217"/>
                </a:lnTo>
                <a:lnTo>
                  <a:pt x="143" y="223"/>
                </a:lnTo>
                <a:lnTo>
                  <a:pt x="133" y="190"/>
                </a:lnTo>
                <a:lnTo>
                  <a:pt x="153" y="209"/>
                </a:lnTo>
                <a:lnTo>
                  <a:pt x="177" y="191"/>
                </a:lnTo>
                <a:lnTo>
                  <a:pt x="161" y="170"/>
                </a:lnTo>
                <a:lnTo>
                  <a:pt x="215" y="173"/>
                </a:lnTo>
                <a:lnTo>
                  <a:pt x="200" y="161"/>
                </a:lnTo>
                <a:lnTo>
                  <a:pt x="225" y="163"/>
                </a:lnTo>
                <a:lnTo>
                  <a:pt x="240" y="137"/>
                </a:lnTo>
                <a:lnTo>
                  <a:pt x="505" y="54"/>
                </a:lnTo>
                <a:lnTo>
                  <a:pt x="532" y="22"/>
                </a:lnTo>
                <a:lnTo>
                  <a:pt x="481" y="0"/>
                </a:lnTo>
                <a:lnTo>
                  <a:pt x="369" y="52"/>
                </a:lnTo>
                <a:lnTo>
                  <a:pt x="254" y="52"/>
                </a:lnTo>
                <a:lnTo>
                  <a:pt x="131" y="121"/>
                </a:lnTo>
                <a:lnTo>
                  <a:pt x="63" y="130"/>
                </a:lnTo>
                <a:lnTo>
                  <a:pt x="67" y="161"/>
                </a:lnTo>
                <a:lnTo>
                  <a:pt x="104" y="163"/>
                </a:lnTo>
                <a:lnTo>
                  <a:pt x="62" y="164"/>
                </a:lnTo>
                <a:lnTo>
                  <a:pt x="81" y="178"/>
                </a:lnTo>
                <a:lnTo>
                  <a:pt x="50" y="191"/>
                </a:lnTo>
                <a:lnTo>
                  <a:pt x="85" y="206"/>
                </a:lnTo>
                <a:lnTo>
                  <a:pt x="0" y="22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6" name="Freeform 268"/>
          <p:cNvSpPr>
            <a:spLocks noChangeAspect="1"/>
          </p:cNvSpPr>
          <p:nvPr/>
        </p:nvSpPr>
        <p:spPr bwMode="auto">
          <a:xfrm>
            <a:off x="9717951" y="1933761"/>
            <a:ext cx="52347" cy="29445"/>
          </a:xfrm>
          <a:custGeom>
            <a:avLst/>
            <a:gdLst>
              <a:gd name="T0" fmla="*/ 0 w 102"/>
              <a:gd name="T1" fmla="*/ 10755522 h 53"/>
              <a:gd name="T2" fmla="*/ 7441204 w 102"/>
              <a:gd name="T3" fmla="*/ 15406238 h 53"/>
              <a:gd name="T4" fmla="*/ 25300392 w 102"/>
              <a:gd name="T5" fmla="*/ 10173778 h 53"/>
              <a:gd name="T6" fmla="*/ 14882408 w 102"/>
              <a:gd name="T7" fmla="*/ 0 h 53"/>
              <a:gd name="T8" fmla="*/ 0 w 102"/>
              <a:gd name="T9" fmla="*/ 10755522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53">
                <a:moveTo>
                  <a:pt x="0" y="37"/>
                </a:moveTo>
                <a:lnTo>
                  <a:pt x="30" y="53"/>
                </a:lnTo>
                <a:lnTo>
                  <a:pt x="102" y="35"/>
                </a:lnTo>
                <a:lnTo>
                  <a:pt x="60" y="0"/>
                </a:lnTo>
                <a:lnTo>
                  <a:pt x="0" y="3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7" name="Freeform 269"/>
          <p:cNvSpPr>
            <a:spLocks noChangeAspect="1"/>
          </p:cNvSpPr>
          <p:nvPr/>
        </p:nvSpPr>
        <p:spPr bwMode="auto">
          <a:xfrm>
            <a:off x="10229974" y="1992651"/>
            <a:ext cx="47440" cy="19630"/>
          </a:xfrm>
          <a:custGeom>
            <a:avLst/>
            <a:gdLst>
              <a:gd name="T0" fmla="*/ 0 w 93"/>
              <a:gd name="T1" fmla="*/ 0 h 35"/>
              <a:gd name="T2" fmla="*/ 10292216 w 93"/>
              <a:gd name="T3" fmla="*/ 7998823 h 35"/>
              <a:gd name="T4" fmla="*/ 6861642 w 93"/>
              <a:gd name="T5" fmla="*/ 10368643 h 35"/>
              <a:gd name="T6" fmla="*/ 15928653 w 93"/>
              <a:gd name="T7" fmla="*/ 9775916 h 35"/>
              <a:gd name="T8" fmla="*/ 22790295 w 93"/>
              <a:gd name="T9" fmla="*/ 4740184 h 35"/>
              <a:gd name="T10" fmla="*/ 0 w 93"/>
              <a:gd name="T11" fmla="*/ 0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35">
                <a:moveTo>
                  <a:pt x="0" y="0"/>
                </a:moveTo>
                <a:lnTo>
                  <a:pt x="42" y="27"/>
                </a:lnTo>
                <a:lnTo>
                  <a:pt x="28" y="35"/>
                </a:lnTo>
                <a:lnTo>
                  <a:pt x="65" y="33"/>
                </a:lnTo>
                <a:lnTo>
                  <a:pt x="93" y="16"/>
                </a:lnTo>
                <a:lnTo>
                  <a:pt x="0"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8" name="Freeform 270"/>
          <p:cNvSpPr>
            <a:spLocks noChangeAspect="1"/>
          </p:cNvSpPr>
          <p:nvPr/>
        </p:nvSpPr>
        <p:spPr bwMode="auto">
          <a:xfrm>
            <a:off x="10238153" y="1940305"/>
            <a:ext cx="112874" cy="52347"/>
          </a:xfrm>
          <a:custGeom>
            <a:avLst/>
            <a:gdLst>
              <a:gd name="T0" fmla="*/ 0 w 220"/>
              <a:gd name="T1" fmla="*/ 22303339 h 95"/>
              <a:gd name="T2" fmla="*/ 14626177 w 220"/>
              <a:gd name="T3" fmla="*/ 7148362 h 95"/>
              <a:gd name="T4" fmla="*/ 35201707 w 220"/>
              <a:gd name="T5" fmla="*/ 0 h 95"/>
              <a:gd name="T6" fmla="*/ 54537974 w 220"/>
              <a:gd name="T7" fmla="*/ 12867373 h 95"/>
              <a:gd name="T8" fmla="*/ 48092718 w 220"/>
              <a:gd name="T9" fmla="*/ 15727145 h 95"/>
              <a:gd name="T10" fmla="*/ 50075835 w 220"/>
              <a:gd name="T11" fmla="*/ 21445621 h 95"/>
              <a:gd name="T12" fmla="*/ 21815289 w 220"/>
              <a:gd name="T13" fmla="*/ 27164632 h 95"/>
              <a:gd name="T14" fmla="*/ 0 w 220"/>
              <a:gd name="T15" fmla="*/ 22303339 h 9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0" h="95">
                <a:moveTo>
                  <a:pt x="0" y="78"/>
                </a:moveTo>
                <a:lnTo>
                  <a:pt x="59" y="25"/>
                </a:lnTo>
                <a:lnTo>
                  <a:pt x="142" y="0"/>
                </a:lnTo>
                <a:lnTo>
                  <a:pt x="220" y="45"/>
                </a:lnTo>
                <a:lnTo>
                  <a:pt x="194" y="55"/>
                </a:lnTo>
                <a:lnTo>
                  <a:pt x="202" y="75"/>
                </a:lnTo>
                <a:lnTo>
                  <a:pt x="88" y="95"/>
                </a:lnTo>
                <a:lnTo>
                  <a:pt x="0" y="7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9" name="Freeform 271"/>
          <p:cNvSpPr>
            <a:spLocks noChangeAspect="1"/>
          </p:cNvSpPr>
          <p:nvPr/>
        </p:nvSpPr>
        <p:spPr bwMode="auto">
          <a:xfrm>
            <a:off x="10261054" y="1987744"/>
            <a:ext cx="129232" cy="65433"/>
          </a:xfrm>
          <a:custGeom>
            <a:avLst/>
            <a:gdLst>
              <a:gd name="T0" fmla="*/ 0 w 248"/>
              <a:gd name="T1" fmla="*/ 16036324 h 111"/>
              <a:gd name="T2" fmla="*/ 11507562 w 248"/>
              <a:gd name="T3" fmla="*/ 17672450 h 111"/>
              <a:gd name="T4" fmla="*/ 19690695 w 248"/>
              <a:gd name="T5" fmla="*/ 30435950 h 111"/>
              <a:gd name="T6" fmla="*/ 25828298 w 248"/>
              <a:gd name="T7" fmla="*/ 26181450 h 111"/>
              <a:gd name="T8" fmla="*/ 52167852 w 248"/>
              <a:gd name="T9" fmla="*/ 36326577 h 111"/>
              <a:gd name="T10" fmla="*/ 60862747 w 248"/>
              <a:gd name="T11" fmla="*/ 32399302 h 111"/>
              <a:gd name="T12" fmla="*/ 54469769 w 248"/>
              <a:gd name="T13" fmla="*/ 22581401 h 111"/>
              <a:gd name="T14" fmla="*/ 59328473 w 248"/>
              <a:gd name="T15" fmla="*/ 25199775 h 111"/>
              <a:gd name="T16" fmla="*/ 63420039 w 248"/>
              <a:gd name="T17" fmla="*/ 10799577 h 111"/>
              <a:gd name="T18" fmla="*/ 49611066 w 248"/>
              <a:gd name="T19" fmla="*/ 3272824 h 111"/>
              <a:gd name="T20" fmla="*/ 36312842 w 248"/>
              <a:gd name="T21" fmla="*/ 13417950 h 111"/>
              <a:gd name="T22" fmla="*/ 47053773 w 248"/>
              <a:gd name="T23" fmla="*/ 7854550 h 111"/>
              <a:gd name="T24" fmla="*/ 40660290 w 248"/>
              <a:gd name="T25" fmla="*/ 0 h 111"/>
              <a:gd name="T26" fmla="*/ 18412302 w 248"/>
              <a:gd name="T27" fmla="*/ 2618374 h 111"/>
              <a:gd name="T28" fmla="*/ 0 w 248"/>
              <a:gd name="T29" fmla="*/ 16036324 h 1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8" h="111">
                <a:moveTo>
                  <a:pt x="0" y="49"/>
                </a:moveTo>
                <a:lnTo>
                  <a:pt x="45" y="54"/>
                </a:lnTo>
                <a:lnTo>
                  <a:pt x="77" y="93"/>
                </a:lnTo>
                <a:lnTo>
                  <a:pt x="101" y="80"/>
                </a:lnTo>
                <a:lnTo>
                  <a:pt x="204" y="111"/>
                </a:lnTo>
                <a:lnTo>
                  <a:pt x="238" y="99"/>
                </a:lnTo>
                <a:lnTo>
                  <a:pt x="213" y="69"/>
                </a:lnTo>
                <a:lnTo>
                  <a:pt x="232" y="77"/>
                </a:lnTo>
                <a:lnTo>
                  <a:pt x="248" y="33"/>
                </a:lnTo>
                <a:lnTo>
                  <a:pt x="194" y="10"/>
                </a:lnTo>
                <a:lnTo>
                  <a:pt x="142" y="41"/>
                </a:lnTo>
                <a:lnTo>
                  <a:pt x="184" y="24"/>
                </a:lnTo>
                <a:lnTo>
                  <a:pt x="159" y="0"/>
                </a:lnTo>
                <a:lnTo>
                  <a:pt x="72" y="8"/>
                </a:lnTo>
                <a:lnTo>
                  <a:pt x="0" y="4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0" name="Freeform 272"/>
          <p:cNvSpPr>
            <a:spLocks noChangeAspect="1"/>
          </p:cNvSpPr>
          <p:nvPr/>
        </p:nvSpPr>
        <p:spPr bwMode="auto">
          <a:xfrm>
            <a:off x="10380471" y="2022098"/>
            <a:ext cx="106331" cy="63798"/>
          </a:xfrm>
          <a:custGeom>
            <a:avLst/>
            <a:gdLst>
              <a:gd name="T0" fmla="*/ 0 w 208"/>
              <a:gd name="T1" fmla="*/ 28818118 h 113"/>
              <a:gd name="T2" fmla="*/ 3938011 w 208"/>
              <a:gd name="T3" fmla="*/ 33921201 h 113"/>
              <a:gd name="T4" fmla="*/ 47007095 w 208"/>
              <a:gd name="T5" fmla="*/ 27016644 h 113"/>
              <a:gd name="T6" fmla="*/ 51191170 w 208"/>
              <a:gd name="T7" fmla="*/ 15909740 h 113"/>
              <a:gd name="T8" fmla="*/ 39131569 w 208"/>
              <a:gd name="T9" fmla="*/ 6604312 h 113"/>
              <a:gd name="T10" fmla="*/ 28794909 w 208"/>
              <a:gd name="T11" fmla="*/ 10506412 h 113"/>
              <a:gd name="T12" fmla="*/ 30763915 w 208"/>
              <a:gd name="T13" fmla="*/ 3001910 h 113"/>
              <a:gd name="T14" fmla="*/ 24611330 w 208"/>
              <a:gd name="T15" fmla="*/ 0 h 113"/>
              <a:gd name="T16" fmla="*/ 5168330 w 208"/>
              <a:gd name="T17" fmla="*/ 25515962 h 113"/>
              <a:gd name="T18" fmla="*/ 0 w 208"/>
              <a:gd name="T19" fmla="*/ 28818118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8" h="113">
                <a:moveTo>
                  <a:pt x="0" y="96"/>
                </a:moveTo>
                <a:lnTo>
                  <a:pt x="16" y="113"/>
                </a:lnTo>
                <a:lnTo>
                  <a:pt x="191" y="90"/>
                </a:lnTo>
                <a:lnTo>
                  <a:pt x="208" y="53"/>
                </a:lnTo>
                <a:lnTo>
                  <a:pt x="159" y="22"/>
                </a:lnTo>
                <a:lnTo>
                  <a:pt x="117" y="35"/>
                </a:lnTo>
                <a:lnTo>
                  <a:pt x="125" y="10"/>
                </a:lnTo>
                <a:lnTo>
                  <a:pt x="100" y="0"/>
                </a:lnTo>
                <a:lnTo>
                  <a:pt x="21" y="85"/>
                </a:lnTo>
                <a:lnTo>
                  <a:pt x="0" y="9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1" name="Freeform 273"/>
          <p:cNvSpPr>
            <a:spLocks noChangeAspect="1"/>
          </p:cNvSpPr>
          <p:nvPr/>
        </p:nvSpPr>
        <p:spPr bwMode="auto">
          <a:xfrm>
            <a:off x="11047900" y="2159509"/>
            <a:ext cx="119418" cy="62163"/>
          </a:xfrm>
          <a:custGeom>
            <a:avLst/>
            <a:gdLst>
              <a:gd name="T0" fmla="*/ 0 w 233"/>
              <a:gd name="T1" fmla="*/ 18407503 h 108"/>
              <a:gd name="T2" fmla="*/ 11874292 w 233"/>
              <a:gd name="T3" fmla="*/ 1560072 h 108"/>
              <a:gd name="T4" fmla="*/ 20037682 w 233"/>
              <a:gd name="T5" fmla="*/ 0 h 108"/>
              <a:gd name="T6" fmla="*/ 33148942 w 233"/>
              <a:gd name="T7" fmla="*/ 13103931 h 108"/>
              <a:gd name="T8" fmla="*/ 35127990 w 233"/>
              <a:gd name="T9" fmla="*/ 3431822 h 108"/>
              <a:gd name="T10" fmla="*/ 49723413 w 233"/>
              <a:gd name="T11" fmla="*/ 11231621 h 108"/>
              <a:gd name="T12" fmla="*/ 48239250 w 233"/>
              <a:gd name="T13" fmla="*/ 23399397 h 108"/>
              <a:gd name="T14" fmla="*/ 57639607 w 233"/>
              <a:gd name="T15" fmla="*/ 27767374 h 108"/>
              <a:gd name="T16" fmla="*/ 27211796 w 233"/>
              <a:gd name="T17" fmla="*/ 29951363 h 108"/>
              <a:gd name="T18" fmla="*/ 25479941 w 233"/>
              <a:gd name="T19" fmla="*/ 24335552 h 108"/>
              <a:gd name="T20" fmla="*/ 20532568 w 233"/>
              <a:gd name="T21" fmla="*/ 33695422 h 108"/>
              <a:gd name="T22" fmla="*/ 0 w 233"/>
              <a:gd name="T23" fmla="*/ 18407503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3" h="108">
                <a:moveTo>
                  <a:pt x="0" y="59"/>
                </a:moveTo>
                <a:lnTo>
                  <a:pt x="48" y="5"/>
                </a:lnTo>
                <a:lnTo>
                  <a:pt x="81" y="0"/>
                </a:lnTo>
                <a:lnTo>
                  <a:pt x="134" y="42"/>
                </a:lnTo>
                <a:lnTo>
                  <a:pt x="142" y="11"/>
                </a:lnTo>
                <a:lnTo>
                  <a:pt x="201" y="36"/>
                </a:lnTo>
                <a:lnTo>
                  <a:pt x="195" y="75"/>
                </a:lnTo>
                <a:lnTo>
                  <a:pt x="233" y="89"/>
                </a:lnTo>
                <a:lnTo>
                  <a:pt x="110" y="96"/>
                </a:lnTo>
                <a:lnTo>
                  <a:pt x="103" y="78"/>
                </a:lnTo>
                <a:lnTo>
                  <a:pt x="83" y="108"/>
                </a:lnTo>
                <a:lnTo>
                  <a:pt x="0" y="5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2" name="Freeform 274"/>
          <p:cNvSpPr>
            <a:spLocks noChangeAspect="1"/>
          </p:cNvSpPr>
          <p:nvPr/>
        </p:nvSpPr>
        <p:spPr bwMode="auto">
          <a:xfrm>
            <a:off x="11131330" y="2161144"/>
            <a:ext cx="75250" cy="42533"/>
          </a:xfrm>
          <a:custGeom>
            <a:avLst/>
            <a:gdLst>
              <a:gd name="T0" fmla="*/ 0 w 143"/>
              <a:gd name="T1" fmla="*/ 0 h 72"/>
              <a:gd name="T2" fmla="*/ 12256455 w 143"/>
              <a:gd name="T3" fmla="*/ 8872978 h 72"/>
              <a:gd name="T4" fmla="*/ 8866665 w 143"/>
              <a:gd name="T5" fmla="*/ 16759943 h 72"/>
              <a:gd name="T6" fmla="*/ 15125367 w 143"/>
              <a:gd name="T7" fmla="*/ 23661467 h 72"/>
              <a:gd name="T8" fmla="*/ 26338534 w 143"/>
              <a:gd name="T9" fmla="*/ 23661467 h 72"/>
              <a:gd name="T10" fmla="*/ 37291263 w 143"/>
              <a:gd name="T11" fmla="*/ 14788489 h 72"/>
              <a:gd name="T12" fmla="*/ 0 w 143"/>
              <a:gd name="T13" fmla="*/ 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72">
                <a:moveTo>
                  <a:pt x="0" y="0"/>
                </a:moveTo>
                <a:lnTo>
                  <a:pt x="47" y="27"/>
                </a:lnTo>
                <a:lnTo>
                  <a:pt x="34" y="51"/>
                </a:lnTo>
                <a:lnTo>
                  <a:pt x="58" y="72"/>
                </a:lnTo>
                <a:lnTo>
                  <a:pt x="101" y="72"/>
                </a:lnTo>
                <a:lnTo>
                  <a:pt x="143" y="45"/>
                </a:lnTo>
                <a:lnTo>
                  <a:pt x="0"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3" name="Freeform 275"/>
          <p:cNvSpPr>
            <a:spLocks noChangeAspect="1"/>
          </p:cNvSpPr>
          <p:nvPr/>
        </p:nvSpPr>
        <p:spPr bwMode="auto">
          <a:xfrm>
            <a:off x="11137873" y="2877649"/>
            <a:ext cx="55619" cy="215932"/>
          </a:xfrm>
          <a:custGeom>
            <a:avLst/>
            <a:gdLst>
              <a:gd name="T0" fmla="*/ 0 w 108"/>
              <a:gd name="T1" fmla="*/ 29659385 h 377"/>
              <a:gd name="T2" fmla="*/ 4745802 w 108"/>
              <a:gd name="T3" fmla="*/ 43871544 h 377"/>
              <a:gd name="T4" fmla="*/ 4745802 w 108"/>
              <a:gd name="T5" fmla="*/ 116475338 h 377"/>
              <a:gd name="T6" fmla="*/ 9241220 w 108"/>
              <a:gd name="T7" fmla="*/ 107824870 h 377"/>
              <a:gd name="T8" fmla="*/ 16234980 w 108"/>
              <a:gd name="T9" fmla="*/ 113386004 h 377"/>
              <a:gd name="T10" fmla="*/ 8242182 w 108"/>
              <a:gd name="T11" fmla="*/ 93303666 h 377"/>
              <a:gd name="T12" fmla="*/ 12488216 w 108"/>
              <a:gd name="T13" fmla="*/ 73221884 h 377"/>
              <a:gd name="T14" fmla="*/ 26975006 w 108"/>
              <a:gd name="T15" fmla="*/ 79401107 h 377"/>
              <a:gd name="T16" fmla="*/ 13237869 w 108"/>
              <a:gd name="T17" fmla="*/ 40781654 h 377"/>
              <a:gd name="T18" fmla="*/ 9241220 w 108"/>
              <a:gd name="T19" fmla="*/ 0 h 377"/>
              <a:gd name="T20" fmla="*/ 0 w 108"/>
              <a:gd name="T21" fmla="*/ 29659385 h 3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8" h="377">
                <a:moveTo>
                  <a:pt x="0" y="96"/>
                </a:moveTo>
                <a:lnTo>
                  <a:pt x="19" y="142"/>
                </a:lnTo>
                <a:lnTo>
                  <a:pt x="19" y="377"/>
                </a:lnTo>
                <a:lnTo>
                  <a:pt x="37" y="349"/>
                </a:lnTo>
                <a:lnTo>
                  <a:pt x="65" y="367"/>
                </a:lnTo>
                <a:lnTo>
                  <a:pt x="33" y="302"/>
                </a:lnTo>
                <a:lnTo>
                  <a:pt x="50" y="237"/>
                </a:lnTo>
                <a:lnTo>
                  <a:pt x="108" y="257"/>
                </a:lnTo>
                <a:lnTo>
                  <a:pt x="53" y="132"/>
                </a:lnTo>
                <a:lnTo>
                  <a:pt x="37" y="0"/>
                </a:lnTo>
                <a:lnTo>
                  <a:pt x="0" y="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4" name="Freeform 276"/>
          <p:cNvSpPr>
            <a:spLocks noChangeAspect="1"/>
          </p:cNvSpPr>
          <p:nvPr/>
        </p:nvSpPr>
        <p:spPr bwMode="auto">
          <a:xfrm>
            <a:off x="11218029" y="2185683"/>
            <a:ext cx="86701" cy="31080"/>
          </a:xfrm>
          <a:custGeom>
            <a:avLst/>
            <a:gdLst>
              <a:gd name="T0" fmla="*/ 0 w 162"/>
              <a:gd name="T1" fmla="*/ 0 h 55"/>
              <a:gd name="T2" fmla="*/ 7552684 w 162"/>
              <a:gd name="T3" fmla="*/ 11428108 h 55"/>
              <a:gd name="T4" fmla="*/ 27783718 w 162"/>
              <a:gd name="T5" fmla="*/ 16540841 h 55"/>
              <a:gd name="T6" fmla="*/ 43698784 w 162"/>
              <a:gd name="T7" fmla="*/ 13232892 h 55"/>
              <a:gd name="T8" fmla="*/ 0 w 162"/>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2" h="55">
                <a:moveTo>
                  <a:pt x="0" y="0"/>
                </a:moveTo>
                <a:lnTo>
                  <a:pt x="28" y="38"/>
                </a:lnTo>
                <a:lnTo>
                  <a:pt x="103" y="55"/>
                </a:lnTo>
                <a:lnTo>
                  <a:pt x="162" y="44"/>
                </a:lnTo>
                <a:lnTo>
                  <a:pt x="0"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5" name="Freeform 277"/>
          <p:cNvSpPr>
            <a:spLocks noChangeAspect="1"/>
          </p:cNvSpPr>
          <p:nvPr/>
        </p:nvSpPr>
        <p:spPr bwMode="auto">
          <a:xfrm>
            <a:off x="7552078" y="3955679"/>
            <a:ext cx="75250" cy="78522"/>
          </a:xfrm>
          <a:custGeom>
            <a:avLst/>
            <a:gdLst>
              <a:gd name="T0" fmla="*/ 0 w 143"/>
              <a:gd name="T1" fmla="*/ 19777822 h 136"/>
              <a:gd name="T2" fmla="*/ 10170391 w 143"/>
              <a:gd name="T3" fmla="*/ 0 h 136"/>
              <a:gd name="T4" fmla="*/ 37291263 w 143"/>
              <a:gd name="T5" fmla="*/ 3767418 h 136"/>
              <a:gd name="T6" fmla="*/ 33379574 w 143"/>
              <a:gd name="T7" fmla="*/ 39555084 h 136"/>
              <a:gd name="T8" fmla="*/ 14603468 w 143"/>
              <a:gd name="T9" fmla="*/ 42694412 h 136"/>
              <a:gd name="T10" fmla="*/ 0 w 143"/>
              <a:gd name="T11" fmla="*/ 19777822 h 1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136">
                <a:moveTo>
                  <a:pt x="0" y="63"/>
                </a:moveTo>
                <a:lnTo>
                  <a:pt x="39" y="0"/>
                </a:lnTo>
                <a:lnTo>
                  <a:pt x="143" y="12"/>
                </a:lnTo>
                <a:lnTo>
                  <a:pt x="128" y="126"/>
                </a:lnTo>
                <a:lnTo>
                  <a:pt x="56" y="136"/>
                </a:lnTo>
                <a:lnTo>
                  <a:pt x="0" y="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6" name="Freeform 278"/>
          <p:cNvSpPr>
            <a:spLocks noChangeAspect="1"/>
          </p:cNvSpPr>
          <p:nvPr/>
        </p:nvSpPr>
        <p:spPr bwMode="auto">
          <a:xfrm>
            <a:off x="8788785" y="1992651"/>
            <a:ext cx="191395" cy="150499"/>
          </a:xfrm>
          <a:custGeom>
            <a:avLst/>
            <a:gdLst>
              <a:gd name="T0" fmla="*/ 0 w 367"/>
              <a:gd name="T1" fmla="*/ 10254717 h 262"/>
              <a:gd name="T2" fmla="*/ 768253 w 367"/>
              <a:gd name="T3" fmla="*/ 19887327 h 262"/>
              <a:gd name="T4" fmla="*/ 10501479 w 367"/>
              <a:gd name="T5" fmla="*/ 19887327 h 262"/>
              <a:gd name="T6" fmla="*/ 7171877 w 367"/>
              <a:gd name="T7" fmla="*/ 24859159 h 262"/>
              <a:gd name="T8" fmla="*/ 14343249 w 367"/>
              <a:gd name="T9" fmla="*/ 28277398 h 262"/>
              <a:gd name="T10" fmla="*/ 5122697 w 367"/>
              <a:gd name="T11" fmla="*/ 27345354 h 262"/>
              <a:gd name="T12" fmla="*/ 22027295 w 367"/>
              <a:gd name="T13" fmla="*/ 36356973 h 262"/>
              <a:gd name="T14" fmla="*/ 14855923 w 367"/>
              <a:gd name="T15" fmla="*/ 39153664 h 262"/>
              <a:gd name="T16" fmla="*/ 19722030 w 367"/>
              <a:gd name="T17" fmla="*/ 45368593 h 262"/>
              <a:gd name="T18" fmla="*/ 34577954 w 367"/>
              <a:gd name="T19" fmla="*/ 41950354 h 262"/>
              <a:gd name="T20" fmla="*/ 34065785 w 367"/>
              <a:gd name="T21" fmla="*/ 33560283 h 262"/>
              <a:gd name="T22" fmla="*/ 41749831 w 367"/>
              <a:gd name="T23" fmla="*/ 30142044 h 262"/>
              <a:gd name="T24" fmla="*/ 43030253 w 367"/>
              <a:gd name="T25" fmla="*/ 39775212 h 262"/>
              <a:gd name="T26" fmla="*/ 51994720 w 367"/>
              <a:gd name="T27" fmla="*/ 33560283 h 262"/>
              <a:gd name="T28" fmla="*/ 50202130 w 367"/>
              <a:gd name="T29" fmla="*/ 39775212 h 262"/>
              <a:gd name="T30" fmla="*/ 58654429 w 367"/>
              <a:gd name="T31" fmla="*/ 40085708 h 262"/>
              <a:gd name="T32" fmla="*/ 26125655 w 367"/>
              <a:gd name="T33" fmla="*/ 49407823 h 262"/>
              <a:gd name="T34" fmla="*/ 27662161 w 367"/>
              <a:gd name="T35" fmla="*/ 56244301 h 262"/>
              <a:gd name="T36" fmla="*/ 54299984 w 367"/>
              <a:gd name="T37" fmla="*/ 50961973 h 262"/>
              <a:gd name="T38" fmla="*/ 36114459 w 367"/>
              <a:gd name="T39" fmla="*/ 57797894 h 262"/>
              <a:gd name="T40" fmla="*/ 46615938 w 367"/>
              <a:gd name="T41" fmla="*/ 61527186 h 262"/>
              <a:gd name="T42" fmla="*/ 28174329 w 367"/>
              <a:gd name="T43" fmla="*/ 64634372 h 262"/>
              <a:gd name="T44" fmla="*/ 55836996 w 367"/>
              <a:gd name="T45" fmla="*/ 81414513 h 262"/>
              <a:gd name="T46" fmla="*/ 73253762 w 367"/>
              <a:gd name="T47" fmla="*/ 39775212 h 262"/>
              <a:gd name="T48" fmla="*/ 94000635 w 367"/>
              <a:gd name="T49" fmla="*/ 29831549 h 262"/>
              <a:gd name="T50" fmla="*/ 71205088 w 367"/>
              <a:gd name="T51" fmla="*/ 22373522 h 262"/>
              <a:gd name="T52" fmla="*/ 67618896 w 367"/>
              <a:gd name="T53" fmla="*/ 11808310 h 262"/>
              <a:gd name="T54" fmla="*/ 61215777 w 367"/>
              <a:gd name="T55" fmla="*/ 18333735 h 262"/>
              <a:gd name="T56" fmla="*/ 64289295 w 367"/>
              <a:gd name="T57" fmla="*/ 8390071 h 262"/>
              <a:gd name="T58" fmla="*/ 48152950 w 367"/>
              <a:gd name="T59" fmla="*/ 0 h 262"/>
              <a:gd name="T60" fmla="*/ 43286337 w 367"/>
              <a:gd name="T61" fmla="*/ 8390071 h 262"/>
              <a:gd name="T62" fmla="*/ 50458214 w 367"/>
              <a:gd name="T63" fmla="*/ 28277398 h 262"/>
              <a:gd name="T64" fmla="*/ 33040942 w 367"/>
              <a:gd name="T65" fmla="*/ 8079575 h 262"/>
              <a:gd name="T66" fmla="*/ 27662161 w 367"/>
              <a:gd name="T67" fmla="*/ 11808310 h 262"/>
              <a:gd name="T68" fmla="*/ 30992268 w 367"/>
              <a:gd name="T69" fmla="*/ 22062469 h 262"/>
              <a:gd name="T70" fmla="*/ 14087165 w 367"/>
              <a:gd name="T71" fmla="*/ 13051407 h 262"/>
              <a:gd name="T72" fmla="*/ 26125655 w 367"/>
              <a:gd name="T73" fmla="*/ 7458027 h 262"/>
              <a:gd name="T74" fmla="*/ 0 w 367"/>
              <a:gd name="T75" fmla="*/ 10254717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7" h="262">
                <a:moveTo>
                  <a:pt x="0" y="33"/>
                </a:moveTo>
                <a:lnTo>
                  <a:pt x="3" y="64"/>
                </a:lnTo>
                <a:lnTo>
                  <a:pt x="41" y="64"/>
                </a:lnTo>
                <a:lnTo>
                  <a:pt x="28" y="80"/>
                </a:lnTo>
                <a:lnTo>
                  <a:pt x="56" y="91"/>
                </a:lnTo>
                <a:lnTo>
                  <a:pt x="20" y="88"/>
                </a:lnTo>
                <a:lnTo>
                  <a:pt x="86" y="117"/>
                </a:lnTo>
                <a:lnTo>
                  <a:pt x="58" y="126"/>
                </a:lnTo>
                <a:lnTo>
                  <a:pt x="77" y="146"/>
                </a:lnTo>
                <a:lnTo>
                  <a:pt x="135" y="135"/>
                </a:lnTo>
                <a:lnTo>
                  <a:pt x="133" y="108"/>
                </a:lnTo>
                <a:lnTo>
                  <a:pt x="163" y="97"/>
                </a:lnTo>
                <a:lnTo>
                  <a:pt x="168" y="128"/>
                </a:lnTo>
                <a:lnTo>
                  <a:pt x="203" y="108"/>
                </a:lnTo>
                <a:lnTo>
                  <a:pt x="196" y="128"/>
                </a:lnTo>
                <a:lnTo>
                  <a:pt x="229" y="129"/>
                </a:lnTo>
                <a:lnTo>
                  <a:pt x="102" y="159"/>
                </a:lnTo>
                <a:lnTo>
                  <a:pt x="108" y="181"/>
                </a:lnTo>
                <a:lnTo>
                  <a:pt x="212" y="164"/>
                </a:lnTo>
                <a:lnTo>
                  <a:pt x="141" y="186"/>
                </a:lnTo>
                <a:lnTo>
                  <a:pt x="182" y="198"/>
                </a:lnTo>
                <a:lnTo>
                  <a:pt x="110" y="208"/>
                </a:lnTo>
                <a:lnTo>
                  <a:pt x="218" y="262"/>
                </a:lnTo>
                <a:lnTo>
                  <a:pt x="286" y="128"/>
                </a:lnTo>
                <a:lnTo>
                  <a:pt x="367" y="96"/>
                </a:lnTo>
                <a:lnTo>
                  <a:pt x="278" y="72"/>
                </a:lnTo>
                <a:lnTo>
                  <a:pt x="264" y="38"/>
                </a:lnTo>
                <a:lnTo>
                  <a:pt x="239" y="59"/>
                </a:lnTo>
                <a:lnTo>
                  <a:pt x="251" y="27"/>
                </a:lnTo>
                <a:lnTo>
                  <a:pt x="188" y="0"/>
                </a:lnTo>
                <a:lnTo>
                  <a:pt x="169" y="27"/>
                </a:lnTo>
                <a:lnTo>
                  <a:pt x="197" y="91"/>
                </a:lnTo>
                <a:lnTo>
                  <a:pt x="129" y="26"/>
                </a:lnTo>
                <a:lnTo>
                  <a:pt x="108" y="38"/>
                </a:lnTo>
                <a:lnTo>
                  <a:pt x="121" y="71"/>
                </a:lnTo>
                <a:lnTo>
                  <a:pt x="55" y="42"/>
                </a:lnTo>
                <a:lnTo>
                  <a:pt x="102" y="24"/>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7" name="Freeform 279"/>
          <p:cNvSpPr>
            <a:spLocks noChangeAspect="1"/>
          </p:cNvSpPr>
          <p:nvPr/>
        </p:nvSpPr>
        <p:spPr bwMode="auto">
          <a:xfrm>
            <a:off x="8909838" y="1971385"/>
            <a:ext cx="173401" cy="65433"/>
          </a:xfrm>
          <a:custGeom>
            <a:avLst/>
            <a:gdLst>
              <a:gd name="T0" fmla="*/ 0 w 333"/>
              <a:gd name="T1" fmla="*/ 9664123 h 110"/>
              <a:gd name="T2" fmla="*/ 12512484 w 333"/>
              <a:gd name="T3" fmla="*/ 12663055 h 110"/>
              <a:gd name="T4" fmla="*/ 4341293 w 333"/>
              <a:gd name="T5" fmla="*/ 16995486 h 110"/>
              <a:gd name="T6" fmla="*/ 7660808 w 333"/>
              <a:gd name="T7" fmla="*/ 20328082 h 110"/>
              <a:gd name="T8" fmla="*/ 39070120 w 333"/>
              <a:gd name="T9" fmla="*/ 19994418 h 110"/>
              <a:gd name="T10" fmla="*/ 19407211 w 333"/>
              <a:gd name="T11" fmla="*/ 25326686 h 110"/>
              <a:gd name="T12" fmla="*/ 50560826 w 333"/>
              <a:gd name="T13" fmla="*/ 36656818 h 110"/>
              <a:gd name="T14" fmla="*/ 71500199 w 333"/>
              <a:gd name="T15" fmla="*/ 29658541 h 110"/>
              <a:gd name="T16" fmla="*/ 85034461 w 333"/>
              <a:gd name="T17" fmla="*/ 16995486 h 110"/>
              <a:gd name="T18" fmla="*/ 81204057 w 333"/>
              <a:gd name="T19" fmla="*/ 10997045 h 110"/>
              <a:gd name="T20" fmla="*/ 61285957 w 333"/>
              <a:gd name="T21" fmla="*/ 11330132 h 110"/>
              <a:gd name="T22" fmla="*/ 64605977 w 333"/>
              <a:gd name="T23" fmla="*/ 4332432 h 110"/>
              <a:gd name="T24" fmla="*/ 48262584 w 333"/>
              <a:gd name="T25" fmla="*/ 11330132 h 110"/>
              <a:gd name="T26" fmla="*/ 45964342 w 333"/>
              <a:gd name="T27" fmla="*/ 0 h 110"/>
              <a:gd name="T28" fmla="*/ 41878746 w 333"/>
              <a:gd name="T29" fmla="*/ 14662727 h 110"/>
              <a:gd name="T30" fmla="*/ 19407211 w 333"/>
              <a:gd name="T31" fmla="*/ 0 h 110"/>
              <a:gd name="T32" fmla="*/ 19918100 w 333"/>
              <a:gd name="T33" fmla="*/ 8997373 h 110"/>
              <a:gd name="T34" fmla="*/ 13278565 w 333"/>
              <a:gd name="T35" fmla="*/ 4332432 h 110"/>
              <a:gd name="T36" fmla="*/ 16087696 w 333"/>
              <a:gd name="T37" fmla="*/ 12996718 h 110"/>
              <a:gd name="T38" fmla="*/ 0 w 333"/>
              <a:gd name="T39" fmla="*/ 9664123 h 1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3" h="110">
                <a:moveTo>
                  <a:pt x="0" y="29"/>
                </a:moveTo>
                <a:lnTo>
                  <a:pt x="49" y="38"/>
                </a:lnTo>
                <a:lnTo>
                  <a:pt x="17" y="51"/>
                </a:lnTo>
                <a:lnTo>
                  <a:pt x="30" y="61"/>
                </a:lnTo>
                <a:lnTo>
                  <a:pt x="153" y="60"/>
                </a:lnTo>
                <a:lnTo>
                  <a:pt x="76" y="76"/>
                </a:lnTo>
                <a:lnTo>
                  <a:pt x="198" y="110"/>
                </a:lnTo>
                <a:lnTo>
                  <a:pt x="280" y="89"/>
                </a:lnTo>
                <a:lnTo>
                  <a:pt x="333" y="51"/>
                </a:lnTo>
                <a:lnTo>
                  <a:pt x="318" y="33"/>
                </a:lnTo>
                <a:lnTo>
                  <a:pt x="240" y="34"/>
                </a:lnTo>
                <a:lnTo>
                  <a:pt x="253" y="13"/>
                </a:lnTo>
                <a:lnTo>
                  <a:pt x="189" y="34"/>
                </a:lnTo>
                <a:lnTo>
                  <a:pt x="180" y="0"/>
                </a:lnTo>
                <a:lnTo>
                  <a:pt x="164" y="44"/>
                </a:lnTo>
                <a:lnTo>
                  <a:pt x="76" y="0"/>
                </a:lnTo>
                <a:lnTo>
                  <a:pt x="78" y="27"/>
                </a:lnTo>
                <a:lnTo>
                  <a:pt x="52" y="13"/>
                </a:lnTo>
                <a:lnTo>
                  <a:pt x="63" y="39"/>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8" name="Freeform 280"/>
          <p:cNvSpPr>
            <a:spLocks noChangeAspect="1"/>
          </p:cNvSpPr>
          <p:nvPr/>
        </p:nvSpPr>
        <p:spPr bwMode="auto">
          <a:xfrm>
            <a:off x="8972001" y="2072808"/>
            <a:ext cx="70341" cy="42533"/>
          </a:xfrm>
          <a:custGeom>
            <a:avLst/>
            <a:gdLst>
              <a:gd name="T0" fmla="*/ 0 w 143"/>
              <a:gd name="T1" fmla="*/ 19263217 h 71"/>
              <a:gd name="T2" fmla="*/ 2734299 w 143"/>
              <a:gd name="T3" fmla="*/ 6759217 h 71"/>
              <a:gd name="T4" fmla="*/ 16178571 w 143"/>
              <a:gd name="T5" fmla="*/ 0 h 71"/>
              <a:gd name="T6" fmla="*/ 18457472 w 143"/>
              <a:gd name="T7" fmla="*/ 6759217 h 71"/>
              <a:gd name="T8" fmla="*/ 32585319 w 143"/>
              <a:gd name="T9" fmla="*/ 12504581 h 71"/>
              <a:gd name="T10" fmla="*/ 12760698 w 143"/>
              <a:gd name="T11" fmla="*/ 23994727 h 71"/>
              <a:gd name="T12" fmla="*/ 16178571 w 143"/>
              <a:gd name="T13" fmla="*/ 17911606 h 71"/>
              <a:gd name="T14" fmla="*/ 0 w 143"/>
              <a:gd name="T15" fmla="*/ 19263217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71">
                <a:moveTo>
                  <a:pt x="0" y="57"/>
                </a:moveTo>
                <a:lnTo>
                  <a:pt x="12" y="20"/>
                </a:lnTo>
                <a:lnTo>
                  <a:pt x="71" y="0"/>
                </a:lnTo>
                <a:lnTo>
                  <a:pt x="81" y="20"/>
                </a:lnTo>
                <a:lnTo>
                  <a:pt x="143" y="37"/>
                </a:lnTo>
                <a:lnTo>
                  <a:pt x="56" y="71"/>
                </a:lnTo>
                <a:lnTo>
                  <a:pt x="71" y="53"/>
                </a:lnTo>
                <a:lnTo>
                  <a:pt x="0" y="5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9" name="Freeform 281"/>
          <p:cNvSpPr>
            <a:spLocks noChangeAspect="1"/>
          </p:cNvSpPr>
          <p:nvPr/>
        </p:nvSpPr>
        <p:spPr bwMode="auto">
          <a:xfrm>
            <a:off x="8796964" y="2426153"/>
            <a:ext cx="232292" cy="422051"/>
          </a:xfrm>
          <a:custGeom>
            <a:avLst/>
            <a:gdLst>
              <a:gd name="T0" fmla="*/ 0 w 445"/>
              <a:gd name="T1" fmla="*/ 172032675 h 733"/>
              <a:gd name="T2" fmla="*/ 4618933 w 445"/>
              <a:gd name="T3" fmla="*/ 198258886 h 733"/>
              <a:gd name="T4" fmla="*/ 14627296 w 445"/>
              <a:gd name="T5" fmla="*/ 210747850 h 733"/>
              <a:gd name="T6" fmla="*/ 13344147 w 445"/>
              <a:gd name="T7" fmla="*/ 228856317 h 733"/>
              <a:gd name="T8" fmla="*/ 41315083 w 445"/>
              <a:gd name="T9" fmla="*/ 216679703 h 733"/>
              <a:gd name="T10" fmla="*/ 48500315 w 445"/>
              <a:gd name="T11" fmla="*/ 180462209 h 733"/>
              <a:gd name="T12" fmla="*/ 43368224 w 445"/>
              <a:gd name="T13" fmla="*/ 179213369 h 733"/>
              <a:gd name="T14" fmla="*/ 63897603 w 445"/>
              <a:gd name="T15" fmla="*/ 167973804 h 733"/>
              <a:gd name="T16" fmla="*/ 44138215 w 445"/>
              <a:gd name="T17" fmla="*/ 165476123 h 733"/>
              <a:gd name="T18" fmla="*/ 59278163 w 445"/>
              <a:gd name="T19" fmla="*/ 167973804 h 733"/>
              <a:gd name="T20" fmla="*/ 67490219 w 445"/>
              <a:gd name="T21" fmla="*/ 158607220 h 733"/>
              <a:gd name="T22" fmla="*/ 55172389 w 445"/>
              <a:gd name="T23" fmla="*/ 147054747 h 733"/>
              <a:gd name="T24" fmla="*/ 43881382 w 445"/>
              <a:gd name="T25" fmla="*/ 155172490 h 733"/>
              <a:gd name="T26" fmla="*/ 53119755 w 445"/>
              <a:gd name="T27" fmla="*/ 147991796 h 733"/>
              <a:gd name="T28" fmla="*/ 53376081 w 445"/>
              <a:gd name="T29" fmla="*/ 114896683 h 733"/>
              <a:gd name="T30" fmla="*/ 91868539 w 445"/>
              <a:gd name="T31" fmla="*/ 83674552 h 733"/>
              <a:gd name="T32" fmla="*/ 89045914 w 445"/>
              <a:gd name="T33" fmla="*/ 76805650 h 733"/>
              <a:gd name="T34" fmla="*/ 95717988 w 445"/>
              <a:gd name="T35" fmla="*/ 61194863 h 733"/>
              <a:gd name="T36" fmla="*/ 114194226 w 445"/>
              <a:gd name="T37" fmla="*/ 56199501 h 733"/>
              <a:gd name="T38" fmla="*/ 109575293 w 445"/>
              <a:gd name="T39" fmla="*/ 19045517 h 733"/>
              <a:gd name="T40" fmla="*/ 83400158 w 445"/>
              <a:gd name="T41" fmla="*/ 0 h 733"/>
              <a:gd name="T42" fmla="*/ 79294384 w 445"/>
              <a:gd name="T43" fmla="*/ 0 h 733"/>
              <a:gd name="T44" fmla="*/ 79037551 w 445"/>
              <a:gd name="T45" fmla="*/ 12176614 h 733"/>
              <a:gd name="T46" fmla="*/ 62614453 w 445"/>
              <a:gd name="T47" fmla="*/ 9990724 h 733"/>
              <a:gd name="T48" fmla="*/ 59278163 w 445"/>
              <a:gd name="T49" fmla="*/ 19045517 h 733"/>
              <a:gd name="T50" fmla="*/ 48243989 w 445"/>
              <a:gd name="T51" fmla="*/ 21855548 h 733"/>
              <a:gd name="T52" fmla="*/ 45164532 w 445"/>
              <a:gd name="T53" fmla="*/ 36841634 h 733"/>
              <a:gd name="T54" fmla="*/ 29510919 w 445"/>
              <a:gd name="T55" fmla="*/ 54638311 h 733"/>
              <a:gd name="T56" fmla="*/ 22325687 w 445"/>
              <a:gd name="T57" fmla="*/ 78991540 h 733"/>
              <a:gd name="T58" fmla="*/ 25661470 w 445"/>
              <a:gd name="T59" fmla="*/ 88982264 h 733"/>
              <a:gd name="T60" fmla="*/ 8981540 w 445"/>
              <a:gd name="T61" fmla="*/ 96787657 h 733"/>
              <a:gd name="T62" fmla="*/ 8468381 w 445"/>
              <a:gd name="T63" fmla="*/ 128633930 h 733"/>
              <a:gd name="T64" fmla="*/ 13087314 w 445"/>
              <a:gd name="T65" fmla="*/ 135190482 h 733"/>
              <a:gd name="T66" fmla="*/ 8468381 w 445"/>
              <a:gd name="T67" fmla="*/ 141747035 h 733"/>
              <a:gd name="T68" fmla="*/ 10264689 w 445"/>
              <a:gd name="T69" fmla="*/ 155797189 h 733"/>
              <a:gd name="T70" fmla="*/ 0 w 445"/>
              <a:gd name="T71" fmla="*/ 172032675 h 7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5" h="733">
                <a:moveTo>
                  <a:pt x="0" y="551"/>
                </a:moveTo>
                <a:lnTo>
                  <a:pt x="18" y="635"/>
                </a:lnTo>
                <a:lnTo>
                  <a:pt x="57" y="675"/>
                </a:lnTo>
                <a:lnTo>
                  <a:pt x="52" y="733"/>
                </a:lnTo>
                <a:lnTo>
                  <a:pt x="161" y="694"/>
                </a:lnTo>
                <a:lnTo>
                  <a:pt x="189" y="578"/>
                </a:lnTo>
                <a:lnTo>
                  <a:pt x="169" y="574"/>
                </a:lnTo>
                <a:lnTo>
                  <a:pt x="249" y="538"/>
                </a:lnTo>
                <a:lnTo>
                  <a:pt x="172" y="530"/>
                </a:lnTo>
                <a:lnTo>
                  <a:pt x="231" y="538"/>
                </a:lnTo>
                <a:lnTo>
                  <a:pt x="263" y="508"/>
                </a:lnTo>
                <a:lnTo>
                  <a:pt x="215" y="471"/>
                </a:lnTo>
                <a:lnTo>
                  <a:pt x="171" y="497"/>
                </a:lnTo>
                <a:lnTo>
                  <a:pt x="207" y="474"/>
                </a:lnTo>
                <a:lnTo>
                  <a:pt x="208" y="368"/>
                </a:lnTo>
                <a:lnTo>
                  <a:pt x="358" y="268"/>
                </a:lnTo>
                <a:lnTo>
                  <a:pt x="347" y="246"/>
                </a:lnTo>
                <a:lnTo>
                  <a:pt x="373" y="196"/>
                </a:lnTo>
                <a:lnTo>
                  <a:pt x="445" y="180"/>
                </a:lnTo>
                <a:lnTo>
                  <a:pt x="427" y="61"/>
                </a:lnTo>
                <a:lnTo>
                  <a:pt x="325" y="0"/>
                </a:lnTo>
                <a:lnTo>
                  <a:pt x="309" y="0"/>
                </a:lnTo>
                <a:lnTo>
                  <a:pt x="308" y="39"/>
                </a:lnTo>
                <a:lnTo>
                  <a:pt x="244" y="32"/>
                </a:lnTo>
                <a:lnTo>
                  <a:pt x="231" y="61"/>
                </a:lnTo>
                <a:lnTo>
                  <a:pt x="188" y="70"/>
                </a:lnTo>
                <a:lnTo>
                  <a:pt x="176" y="118"/>
                </a:lnTo>
                <a:lnTo>
                  <a:pt x="115" y="175"/>
                </a:lnTo>
                <a:lnTo>
                  <a:pt x="87" y="253"/>
                </a:lnTo>
                <a:lnTo>
                  <a:pt x="100" y="285"/>
                </a:lnTo>
                <a:lnTo>
                  <a:pt x="35" y="310"/>
                </a:lnTo>
                <a:lnTo>
                  <a:pt x="33" y="412"/>
                </a:lnTo>
                <a:lnTo>
                  <a:pt x="51" y="433"/>
                </a:lnTo>
                <a:lnTo>
                  <a:pt x="33" y="454"/>
                </a:lnTo>
                <a:lnTo>
                  <a:pt x="40" y="499"/>
                </a:lnTo>
                <a:lnTo>
                  <a:pt x="0" y="5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0" name="Freeform 282"/>
          <p:cNvSpPr>
            <a:spLocks noChangeAspect="1"/>
          </p:cNvSpPr>
          <p:nvPr/>
        </p:nvSpPr>
        <p:spPr bwMode="auto">
          <a:xfrm>
            <a:off x="9230466" y="3301336"/>
            <a:ext cx="127596" cy="107966"/>
          </a:xfrm>
          <a:custGeom>
            <a:avLst/>
            <a:gdLst>
              <a:gd name="T0" fmla="*/ 0 w 247"/>
              <a:gd name="T1" fmla="*/ 53781174 h 189"/>
              <a:gd name="T2" fmla="*/ 1256799 w 247"/>
              <a:gd name="T3" fmla="*/ 47634928 h 189"/>
              <a:gd name="T4" fmla="*/ 10304045 w 247"/>
              <a:gd name="T5" fmla="*/ 35341883 h 189"/>
              <a:gd name="T6" fmla="*/ 5026192 w 247"/>
              <a:gd name="T7" fmla="*/ 29809873 h 189"/>
              <a:gd name="T8" fmla="*/ 4775033 w 247"/>
              <a:gd name="T9" fmla="*/ 14751655 h 189"/>
              <a:gd name="T10" fmla="*/ 10304045 w 247"/>
              <a:gd name="T11" fmla="*/ 3073400 h 189"/>
              <a:gd name="T12" fmla="*/ 62075428 w 247"/>
              <a:gd name="T13" fmla="*/ 0 h 189"/>
              <a:gd name="T14" fmla="*/ 52525362 w 247"/>
              <a:gd name="T15" fmla="*/ 8604855 h 189"/>
              <a:gd name="T16" fmla="*/ 49258287 w 247"/>
              <a:gd name="T17" fmla="*/ 31961364 h 189"/>
              <a:gd name="T18" fmla="*/ 28147378 w 247"/>
              <a:gd name="T19" fmla="*/ 45790556 h 189"/>
              <a:gd name="T20" fmla="*/ 9298907 w 247"/>
              <a:gd name="T21" fmla="*/ 58083601 h 189"/>
              <a:gd name="T22" fmla="*/ 0 w 247"/>
              <a:gd name="T23" fmla="*/ 53781174 h 1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7" h="189">
                <a:moveTo>
                  <a:pt x="0" y="175"/>
                </a:moveTo>
                <a:lnTo>
                  <a:pt x="5" y="155"/>
                </a:lnTo>
                <a:lnTo>
                  <a:pt x="41" y="115"/>
                </a:lnTo>
                <a:lnTo>
                  <a:pt x="20" y="97"/>
                </a:lnTo>
                <a:lnTo>
                  <a:pt x="19" y="48"/>
                </a:lnTo>
                <a:lnTo>
                  <a:pt x="41" y="10"/>
                </a:lnTo>
                <a:lnTo>
                  <a:pt x="247" y="0"/>
                </a:lnTo>
                <a:lnTo>
                  <a:pt x="209" y="28"/>
                </a:lnTo>
                <a:lnTo>
                  <a:pt x="196" y="104"/>
                </a:lnTo>
                <a:lnTo>
                  <a:pt x="112" y="149"/>
                </a:lnTo>
                <a:lnTo>
                  <a:pt x="37" y="189"/>
                </a:lnTo>
                <a:lnTo>
                  <a:pt x="0" y="17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1" name="Freeform 283"/>
          <p:cNvSpPr>
            <a:spLocks noChangeAspect="1"/>
          </p:cNvSpPr>
          <p:nvPr/>
        </p:nvSpPr>
        <p:spPr bwMode="auto">
          <a:xfrm>
            <a:off x="10344483" y="3656317"/>
            <a:ext cx="143955" cy="304269"/>
          </a:xfrm>
          <a:custGeom>
            <a:avLst/>
            <a:gdLst>
              <a:gd name="T0" fmla="*/ 0 w 275"/>
              <a:gd name="T1" fmla="*/ 26171189 h 529"/>
              <a:gd name="T2" fmla="*/ 4903216 w 275"/>
              <a:gd name="T3" fmla="*/ 13397336 h 529"/>
              <a:gd name="T4" fmla="*/ 23999952 w 275"/>
              <a:gd name="T5" fmla="*/ 0 h 529"/>
              <a:gd name="T6" fmla="*/ 32516064 w 275"/>
              <a:gd name="T7" fmla="*/ 12773853 h 529"/>
              <a:gd name="T8" fmla="*/ 29935424 w 275"/>
              <a:gd name="T9" fmla="*/ 34894919 h 529"/>
              <a:gd name="T10" fmla="*/ 52645056 w 275"/>
              <a:gd name="T11" fmla="*/ 24924782 h 529"/>
              <a:gd name="T12" fmla="*/ 62451488 w 275"/>
              <a:gd name="T13" fmla="*/ 34894919 h 529"/>
              <a:gd name="T14" fmla="*/ 70967600 w 275"/>
              <a:gd name="T15" fmla="*/ 56703964 h 529"/>
              <a:gd name="T16" fmla="*/ 67870832 w 275"/>
              <a:gd name="T17" fmla="*/ 70412761 h 529"/>
              <a:gd name="T18" fmla="*/ 50580544 w 275"/>
              <a:gd name="T19" fmla="*/ 69477817 h 529"/>
              <a:gd name="T20" fmla="*/ 44387008 w 275"/>
              <a:gd name="T21" fmla="*/ 76020754 h 529"/>
              <a:gd name="T22" fmla="*/ 47741840 w 275"/>
              <a:gd name="T23" fmla="*/ 99076205 h 529"/>
              <a:gd name="T24" fmla="*/ 24516080 w 275"/>
              <a:gd name="T25" fmla="*/ 79136491 h 529"/>
              <a:gd name="T26" fmla="*/ 14709648 w 275"/>
              <a:gd name="T27" fmla="*/ 114654334 h 529"/>
              <a:gd name="T28" fmla="*/ 25806400 w 275"/>
              <a:gd name="T29" fmla="*/ 147056439 h 529"/>
              <a:gd name="T30" fmla="*/ 41548304 w 275"/>
              <a:gd name="T31" fmla="*/ 158895906 h 529"/>
              <a:gd name="T32" fmla="*/ 33290256 w 275"/>
              <a:gd name="T33" fmla="*/ 164815360 h 529"/>
              <a:gd name="T34" fmla="*/ 31225744 w 275"/>
              <a:gd name="T35" fmla="*/ 155468707 h 529"/>
              <a:gd name="T36" fmla="*/ 24516080 w 275"/>
              <a:gd name="T37" fmla="*/ 155468707 h 529"/>
              <a:gd name="T38" fmla="*/ 6709664 w 275"/>
              <a:gd name="T39" fmla="*/ 137086303 h 529"/>
              <a:gd name="T40" fmla="*/ 9806432 w 275"/>
              <a:gd name="T41" fmla="*/ 116212202 h 529"/>
              <a:gd name="T42" fmla="*/ 18838672 w 275"/>
              <a:gd name="T43" fmla="*/ 96583392 h 529"/>
              <a:gd name="T44" fmla="*/ 6193536 w 275"/>
              <a:gd name="T45" fmla="*/ 64804769 h 529"/>
              <a:gd name="T46" fmla="*/ 10322560 w 275"/>
              <a:gd name="T47" fmla="*/ 50472489 h 529"/>
              <a:gd name="T48" fmla="*/ 0 w 275"/>
              <a:gd name="T49" fmla="*/ 26171189 h 5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5" h="529">
                <a:moveTo>
                  <a:pt x="0" y="84"/>
                </a:moveTo>
                <a:lnTo>
                  <a:pt x="19" y="43"/>
                </a:lnTo>
                <a:lnTo>
                  <a:pt x="93" y="0"/>
                </a:lnTo>
                <a:lnTo>
                  <a:pt x="126" y="41"/>
                </a:lnTo>
                <a:lnTo>
                  <a:pt x="116" y="112"/>
                </a:lnTo>
                <a:lnTo>
                  <a:pt x="204" y="80"/>
                </a:lnTo>
                <a:lnTo>
                  <a:pt x="242" y="112"/>
                </a:lnTo>
                <a:lnTo>
                  <a:pt x="275" y="182"/>
                </a:lnTo>
                <a:lnTo>
                  <a:pt x="263" y="226"/>
                </a:lnTo>
                <a:lnTo>
                  <a:pt x="196" y="223"/>
                </a:lnTo>
                <a:lnTo>
                  <a:pt x="172" y="244"/>
                </a:lnTo>
                <a:lnTo>
                  <a:pt x="185" y="318"/>
                </a:lnTo>
                <a:lnTo>
                  <a:pt x="95" y="254"/>
                </a:lnTo>
                <a:lnTo>
                  <a:pt x="57" y="368"/>
                </a:lnTo>
                <a:lnTo>
                  <a:pt x="100" y="472"/>
                </a:lnTo>
                <a:lnTo>
                  <a:pt x="161" y="510"/>
                </a:lnTo>
                <a:lnTo>
                  <a:pt x="129" y="529"/>
                </a:lnTo>
                <a:lnTo>
                  <a:pt x="121" y="499"/>
                </a:lnTo>
                <a:lnTo>
                  <a:pt x="95" y="499"/>
                </a:lnTo>
                <a:lnTo>
                  <a:pt x="26" y="440"/>
                </a:lnTo>
                <a:lnTo>
                  <a:pt x="38" y="373"/>
                </a:lnTo>
                <a:lnTo>
                  <a:pt x="73" y="310"/>
                </a:lnTo>
                <a:lnTo>
                  <a:pt x="24" y="208"/>
                </a:lnTo>
                <a:lnTo>
                  <a:pt x="40" y="162"/>
                </a:lnTo>
                <a:lnTo>
                  <a:pt x="0" y="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2" name="Freeform 284"/>
          <p:cNvSpPr>
            <a:spLocks noChangeAspect="1"/>
          </p:cNvSpPr>
          <p:nvPr/>
        </p:nvSpPr>
        <p:spPr bwMode="auto">
          <a:xfrm>
            <a:off x="7483372" y="3859163"/>
            <a:ext cx="17994" cy="13087"/>
          </a:xfrm>
          <a:custGeom>
            <a:avLst/>
            <a:gdLst>
              <a:gd name="T0" fmla="*/ 0 w 34"/>
              <a:gd name="T1" fmla="*/ 6720417 h 24"/>
              <a:gd name="T2" fmla="*/ 8704293 w 34"/>
              <a:gd name="T3" fmla="*/ 5880629 h 24"/>
              <a:gd name="T4" fmla="*/ 8968278 w 34"/>
              <a:gd name="T5" fmla="*/ 0 h 24"/>
              <a:gd name="T6" fmla="*/ 0 w 34"/>
              <a:gd name="T7" fmla="*/ 6720417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24">
                <a:moveTo>
                  <a:pt x="0" y="24"/>
                </a:moveTo>
                <a:lnTo>
                  <a:pt x="33" y="21"/>
                </a:lnTo>
                <a:lnTo>
                  <a:pt x="34" y="0"/>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3" name="Freeform 285"/>
          <p:cNvSpPr>
            <a:spLocks noChangeAspect="1"/>
          </p:cNvSpPr>
          <p:nvPr/>
        </p:nvSpPr>
        <p:spPr bwMode="auto">
          <a:xfrm>
            <a:off x="9510197" y="3543443"/>
            <a:ext cx="94880" cy="71977"/>
          </a:xfrm>
          <a:custGeom>
            <a:avLst/>
            <a:gdLst>
              <a:gd name="T0" fmla="*/ 0 w 181"/>
              <a:gd name="T1" fmla="*/ 17769502 h 124"/>
              <a:gd name="T2" fmla="*/ 2587765 w 181"/>
              <a:gd name="T3" fmla="*/ 17135219 h 124"/>
              <a:gd name="T4" fmla="*/ 6469668 w 181"/>
              <a:gd name="T5" fmla="*/ 23163725 h 124"/>
              <a:gd name="T6" fmla="*/ 26395512 w 181"/>
              <a:gd name="T7" fmla="*/ 22846583 h 124"/>
              <a:gd name="T8" fmla="*/ 44509869 w 181"/>
              <a:gd name="T9" fmla="*/ 0 h 124"/>
              <a:gd name="T10" fmla="*/ 46838705 w 181"/>
              <a:gd name="T11" fmla="*/ 13961550 h 124"/>
              <a:gd name="T12" fmla="*/ 41663174 w 181"/>
              <a:gd name="T13" fmla="*/ 14279255 h 124"/>
              <a:gd name="T14" fmla="*/ 44509869 w 181"/>
              <a:gd name="T15" fmla="*/ 22846583 h 124"/>
              <a:gd name="T16" fmla="*/ 37004993 w 181"/>
              <a:gd name="T17" fmla="*/ 39346956 h 124"/>
              <a:gd name="T18" fmla="*/ 8539575 w 181"/>
              <a:gd name="T19" fmla="*/ 35221863 h 124"/>
              <a:gd name="T20" fmla="*/ 0 w 181"/>
              <a:gd name="T21" fmla="*/ 17769502 h 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1" h="124">
                <a:moveTo>
                  <a:pt x="0" y="56"/>
                </a:moveTo>
                <a:lnTo>
                  <a:pt x="10" y="54"/>
                </a:lnTo>
                <a:lnTo>
                  <a:pt x="25" y="73"/>
                </a:lnTo>
                <a:lnTo>
                  <a:pt x="102" y="72"/>
                </a:lnTo>
                <a:lnTo>
                  <a:pt x="172" y="0"/>
                </a:lnTo>
                <a:lnTo>
                  <a:pt x="181" y="44"/>
                </a:lnTo>
                <a:lnTo>
                  <a:pt x="161" y="45"/>
                </a:lnTo>
                <a:lnTo>
                  <a:pt x="172" y="72"/>
                </a:lnTo>
                <a:lnTo>
                  <a:pt x="143" y="124"/>
                </a:lnTo>
                <a:lnTo>
                  <a:pt x="33" y="111"/>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4" name="Freeform 286"/>
          <p:cNvSpPr>
            <a:spLocks noChangeAspect="1"/>
          </p:cNvSpPr>
          <p:nvPr/>
        </p:nvSpPr>
        <p:spPr bwMode="auto">
          <a:xfrm>
            <a:off x="8728258" y="3304608"/>
            <a:ext cx="73614" cy="150499"/>
          </a:xfrm>
          <a:custGeom>
            <a:avLst/>
            <a:gdLst>
              <a:gd name="T0" fmla="*/ 0 w 137"/>
              <a:gd name="T1" fmla="*/ 38201868 h 261"/>
              <a:gd name="T2" fmla="*/ 8156968 w 137"/>
              <a:gd name="T3" fmla="*/ 30686728 h 261"/>
              <a:gd name="T4" fmla="*/ 12235713 w 137"/>
              <a:gd name="T5" fmla="*/ 939532 h 261"/>
              <a:gd name="T6" fmla="*/ 34803864 w 137"/>
              <a:gd name="T7" fmla="*/ 0 h 261"/>
              <a:gd name="T8" fmla="*/ 29094038 w 137"/>
              <a:gd name="T9" fmla="*/ 10020373 h 261"/>
              <a:gd name="T10" fmla="*/ 35891598 w 137"/>
              <a:gd name="T11" fmla="*/ 22545420 h 261"/>
              <a:gd name="T12" fmla="*/ 22568151 w 137"/>
              <a:gd name="T13" fmla="*/ 38201868 h 261"/>
              <a:gd name="T14" fmla="*/ 37251006 w 137"/>
              <a:gd name="T15" fmla="*/ 47908877 h 261"/>
              <a:gd name="T16" fmla="*/ 18489406 w 137"/>
              <a:gd name="T17" fmla="*/ 81726446 h 261"/>
              <a:gd name="T18" fmla="*/ 15770590 w 137"/>
              <a:gd name="T19" fmla="*/ 60120559 h 261"/>
              <a:gd name="T20" fmla="*/ 0 w 137"/>
              <a:gd name="T21" fmla="*/ 38201868 h 2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7" h="261">
                <a:moveTo>
                  <a:pt x="0" y="122"/>
                </a:moveTo>
                <a:lnTo>
                  <a:pt x="30" y="98"/>
                </a:lnTo>
                <a:lnTo>
                  <a:pt x="45" y="3"/>
                </a:lnTo>
                <a:lnTo>
                  <a:pt x="128" y="0"/>
                </a:lnTo>
                <a:lnTo>
                  <a:pt x="107" y="32"/>
                </a:lnTo>
                <a:lnTo>
                  <a:pt x="132" y="72"/>
                </a:lnTo>
                <a:lnTo>
                  <a:pt x="83" y="122"/>
                </a:lnTo>
                <a:lnTo>
                  <a:pt x="137" y="153"/>
                </a:lnTo>
                <a:lnTo>
                  <a:pt x="68" y="261"/>
                </a:lnTo>
                <a:lnTo>
                  <a:pt x="58" y="192"/>
                </a:lnTo>
                <a:lnTo>
                  <a:pt x="0"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5" name="Freeform 287"/>
          <p:cNvSpPr>
            <a:spLocks noChangeAspect="1"/>
          </p:cNvSpPr>
          <p:nvPr/>
        </p:nvSpPr>
        <p:spPr bwMode="auto">
          <a:xfrm>
            <a:off x="5816436" y="2779498"/>
            <a:ext cx="47440" cy="31082"/>
          </a:xfrm>
          <a:custGeom>
            <a:avLst/>
            <a:gdLst>
              <a:gd name="T0" fmla="*/ 0 w 92"/>
              <a:gd name="T1" fmla="*/ 6801472 h 53"/>
              <a:gd name="T2" fmla="*/ 6510874 w 92"/>
              <a:gd name="T3" fmla="*/ 17166162 h 53"/>
              <a:gd name="T4" fmla="*/ 23038016 w 92"/>
              <a:gd name="T5" fmla="*/ 2914998 h 53"/>
              <a:gd name="T6" fmla="*/ 7762908 w 92"/>
              <a:gd name="T7" fmla="*/ 0 h 53"/>
              <a:gd name="T8" fmla="*/ 9515854 w 92"/>
              <a:gd name="T9" fmla="*/ 6477647 h 53"/>
              <a:gd name="T10" fmla="*/ 0 w 92"/>
              <a:gd name="T11" fmla="*/ 6801472 h 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53">
                <a:moveTo>
                  <a:pt x="0" y="21"/>
                </a:moveTo>
                <a:lnTo>
                  <a:pt x="26" y="53"/>
                </a:lnTo>
                <a:lnTo>
                  <a:pt x="92" y="9"/>
                </a:lnTo>
                <a:lnTo>
                  <a:pt x="31" y="0"/>
                </a:lnTo>
                <a:lnTo>
                  <a:pt x="38" y="20"/>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6" name="Freeform 288"/>
          <p:cNvSpPr>
            <a:spLocks noChangeAspect="1"/>
          </p:cNvSpPr>
          <p:nvPr/>
        </p:nvSpPr>
        <p:spPr bwMode="auto">
          <a:xfrm>
            <a:off x="6119069" y="2722243"/>
            <a:ext cx="142319" cy="140684"/>
          </a:xfrm>
          <a:custGeom>
            <a:avLst/>
            <a:gdLst>
              <a:gd name="T0" fmla="*/ 0 w 277"/>
              <a:gd name="T1" fmla="*/ 7273259 h 248"/>
              <a:gd name="T2" fmla="*/ 2734817 w 277"/>
              <a:gd name="T3" fmla="*/ 18486476 h 248"/>
              <a:gd name="T4" fmla="*/ 12430080 w 277"/>
              <a:gd name="T5" fmla="*/ 23031988 h 248"/>
              <a:gd name="T6" fmla="*/ 16656207 w 277"/>
              <a:gd name="T7" fmla="*/ 19395358 h 248"/>
              <a:gd name="T8" fmla="*/ 8452255 w 277"/>
              <a:gd name="T9" fmla="*/ 13637636 h 248"/>
              <a:gd name="T10" fmla="*/ 16656207 w 277"/>
              <a:gd name="T11" fmla="*/ 13637636 h 248"/>
              <a:gd name="T12" fmla="*/ 23617152 w 277"/>
              <a:gd name="T13" fmla="*/ 23335315 h 248"/>
              <a:gd name="T14" fmla="*/ 21379937 w 277"/>
              <a:gd name="T15" fmla="*/ 6364377 h 248"/>
              <a:gd name="T16" fmla="*/ 27346176 w 277"/>
              <a:gd name="T17" fmla="*/ 21213673 h 248"/>
              <a:gd name="T18" fmla="*/ 41765169 w 277"/>
              <a:gd name="T19" fmla="*/ 29699142 h 248"/>
              <a:gd name="T20" fmla="*/ 39030351 w 277"/>
              <a:gd name="T21" fmla="*/ 40003477 h 248"/>
              <a:gd name="T22" fmla="*/ 55438257 w 277"/>
              <a:gd name="T23" fmla="*/ 53034457 h 248"/>
              <a:gd name="T24" fmla="*/ 50963328 w 277"/>
              <a:gd name="T25" fmla="*/ 64247674 h 248"/>
              <a:gd name="T26" fmla="*/ 59912686 w 277"/>
              <a:gd name="T27" fmla="*/ 55156100 h 248"/>
              <a:gd name="T28" fmla="*/ 61653297 w 277"/>
              <a:gd name="T29" fmla="*/ 75157563 h 248"/>
              <a:gd name="T30" fmla="*/ 68116639 w 277"/>
              <a:gd name="T31" fmla="*/ 71823711 h 248"/>
              <a:gd name="T32" fmla="*/ 68862543 w 277"/>
              <a:gd name="T33" fmla="*/ 56671087 h 248"/>
              <a:gd name="T34" fmla="*/ 52454638 w 277"/>
              <a:gd name="T35" fmla="*/ 48488946 h 248"/>
              <a:gd name="T36" fmla="*/ 21877041 w 277"/>
              <a:gd name="T37" fmla="*/ 0 h 248"/>
              <a:gd name="T38" fmla="*/ 4474929 w 277"/>
              <a:gd name="T39" fmla="*/ 13637636 h 248"/>
              <a:gd name="T40" fmla="*/ 0 w 277"/>
              <a:gd name="T41" fmla="*/ 7273259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7" h="248">
                <a:moveTo>
                  <a:pt x="0" y="24"/>
                </a:moveTo>
                <a:lnTo>
                  <a:pt x="11" y="61"/>
                </a:lnTo>
                <a:lnTo>
                  <a:pt x="50" y="76"/>
                </a:lnTo>
                <a:lnTo>
                  <a:pt x="67" y="64"/>
                </a:lnTo>
                <a:lnTo>
                  <a:pt x="34" y="45"/>
                </a:lnTo>
                <a:lnTo>
                  <a:pt x="67" y="45"/>
                </a:lnTo>
                <a:lnTo>
                  <a:pt x="95" y="77"/>
                </a:lnTo>
                <a:lnTo>
                  <a:pt x="86" y="21"/>
                </a:lnTo>
                <a:lnTo>
                  <a:pt x="110" y="70"/>
                </a:lnTo>
                <a:lnTo>
                  <a:pt x="168" y="98"/>
                </a:lnTo>
                <a:lnTo>
                  <a:pt x="157" y="132"/>
                </a:lnTo>
                <a:lnTo>
                  <a:pt x="223" y="175"/>
                </a:lnTo>
                <a:lnTo>
                  <a:pt x="205" y="212"/>
                </a:lnTo>
                <a:lnTo>
                  <a:pt x="241" y="182"/>
                </a:lnTo>
                <a:lnTo>
                  <a:pt x="248" y="248"/>
                </a:lnTo>
                <a:lnTo>
                  <a:pt x="274" y="237"/>
                </a:lnTo>
                <a:lnTo>
                  <a:pt x="277" y="187"/>
                </a:lnTo>
                <a:lnTo>
                  <a:pt x="211" y="160"/>
                </a:lnTo>
                <a:lnTo>
                  <a:pt x="88" y="0"/>
                </a:lnTo>
                <a:lnTo>
                  <a:pt x="18" y="45"/>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7" name="Freeform 289"/>
          <p:cNvSpPr>
            <a:spLocks noChangeAspect="1"/>
          </p:cNvSpPr>
          <p:nvPr/>
        </p:nvSpPr>
        <p:spPr bwMode="auto">
          <a:xfrm>
            <a:off x="6148515" y="2768048"/>
            <a:ext cx="24537" cy="22902"/>
          </a:xfrm>
          <a:custGeom>
            <a:avLst/>
            <a:gdLst>
              <a:gd name="T0" fmla="*/ 0 w 47"/>
              <a:gd name="T1" fmla="*/ 0 h 41"/>
              <a:gd name="T2" fmla="*/ 3593585 w 47"/>
              <a:gd name="T3" fmla="*/ 12047576 h 41"/>
              <a:gd name="T4" fmla="*/ 4363676 w 47"/>
              <a:gd name="T5" fmla="*/ 6170961 h 41"/>
              <a:gd name="T6" fmla="*/ 12064071 w 47"/>
              <a:gd name="T7" fmla="*/ 11166165 h 41"/>
              <a:gd name="T8" fmla="*/ 4876900 w 47"/>
              <a:gd name="T9" fmla="*/ 6170961 h 41"/>
              <a:gd name="T10" fmla="*/ 11550847 w 47"/>
              <a:gd name="T11" fmla="*/ 2350971 h 41"/>
              <a:gd name="T12" fmla="*/ 0 w 47"/>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41">
                <a:moveTo>
                  <a:pt x="0" y="0"/>
                </a:moveTo>
                <a:lnTo>
                  <a:pt x="14" y="41"/>
                </a:lnTo>
                <a:lnTo>
                  <a:pt x="17" y="21"/>
                </a:lnTo>
                <a:lnTo>
                  <a:pt x="47" y="38"/>
                </a:lnTo>
                <a:lnTo>
                  <a:pt x="19" y="21"/>
                </a:lnTo>
                <a:lnTo>
                  <a:pt x="45" y="8"/>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8" name="Freeform 290"/>
          <p:cNvSpPr>
            <a:spLocks noChangeAspect="1"/>
          </p:cNvSpPr>
          <p:nvPr/>
        </p:nvSpPr>
        <p:spPr bwMode="auto">
          <a:xfrm>
            <a:off x="6161600" y="2789313"/>
            <a:ext cx="13087" cy="35989"/>
          </a:xfrm>
          <a:custGeom>
            <a:avLst/>
            <a:gdLst>
              <a:gd name="T0" fmla="*/ 0 w 27"/>
              <a:gd name="T1" fmla="*/ 0 h 61"/>
              <a:gd name="T2" fmla="*/ 5531085 w 27"/>
              <a:gd name="T3" fmla="*/ 3933357 h 61"/>
              <a:gd name="T4" fmla="*/ 5973704 w 27"/>
              <a:gd name="T5" fmla="*/ 19995994 h 61"/>
              <a:gd name="T6" fmla="*/ 0 w 27"/>
              <a:gd name="T7" fmla="*/ 0 h 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61">
                <a:moveTo>
                  <a:pt x="0" y="0"/>
                </a:moveTo>
                <a:lnTo>
                  <a:pt x="25" y="12"/>
                </a:lnTo>
                <a:lnTo>
                  <a:pt x="27" y="6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9" name="Freeform 291"/>
          <p:cNvSpPr>
            <a:spLocks noChangeAspect="1"/>
          </p:cNvSpPr>
          <p:nvPr/>
        </p:nvSpPr>
        <p:spPr bwMode="auto">
          <a:xfrm>
            <a:off x="6174688" y="2771319"/>
            <a:ext cx="19630" cy="19630"/>
          </a:xfrm>
          <a:custGeom>
            <a:avLst/>
            <a:gdLst>
              <a:gd name="T0" fmla="*/ 0 w 34"/>
              <a:gd name="T1" fmla="*/ 0 h 37"/>
              <a:gd name="T2" fmla="*/ 2197474 w 34"/>
              <a:gd name="T3" fmla="*/ 9808176 h 37"/>
              <a:gd name="T4" fmla="*/ 9104219 w 34"/>
              <a:gd name="T5" fmla="*/ 9808176 h 37"/>
              <a:gd name="T6" fmla="*/ 5650566 w 34"/>
              <a:gd name="T7" fmla="*/ 1060107 h 37"/>
              <a:gd name="T8" fmla="*/ 10673603 w 34"/>
              <a:gd name="T9" fmla="*/ 7157136 h 37"/>
              <a:gd name="T10" fmla="*/ 6592421 w 34"/>
              <a:gd name="T11" fmla="*/ 0 h 37"/>
              <a:gd name="T12" fmla="*/ 0 w 34"/>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37">
                <a:moveTo>
                  <a:pt x="0" y="0"/>
                </a:moveTo>
                <a:lnTo>
                  <a:pt x="7" y="37"/>
                </a:lnTo>
                <a:lnTo>
                  <a:pt x="29" y="37"/>
                </a:lnTo>
                <a:lnTo>
                  <a:pt x="18" y="4"/>
                </a:lnTo>
                <a:lnTo>
                  <a:pt x="34" y="27"/>
                </a:lnTo>
                <a:lnTo>
                  <a:pt x="21" y="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0" name="Freeform 292"/>
          <p:cNvSpPr>
            <a:spLocks noChangeAspect="1"/>
          </p:cNvSpPr>
          <p:nvPr/>
        </p:nvSpPr>
        <p:spPr bwMode="auto">
          <a:xfrm>
            <a:off x="6192682" y="2800765"/>
            <a:ext cx="14724" cy="17994"/>
          </a:xfrm>
          <a:custGeom>
            <a:avLst/>
            <a:gdLst>
              <a:gd name="T0" fmla="*/ 0 w 30"/>
              <a:gd name="T1" fmla="*/ 0 h 27"/>
              <a:gd name="T2" fmla="*/ 6578195 w 30"/>
              <a:gd name="T3" fmla="*/ 11293387 h 27"/>
              <a:gd name="T4" fmla="*/ 6804898 w 30"/>
              <a:gd name="T5" fmla="*/ 1254677 h 27"/>
              <a:gd name="T6" fmla="*/ 0 w 30"/>
              <a:gd name="T7" fmla="*/ 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27">
                <a:moveTo>
                  <a:pt x="0" y="0"/>
                </a:moveTo>
                <a:lnTo>
                  <a:pt x="29" y="27"/>
                </a:lnTo>
                <a:lnTo>
                  <a:pt x="30" y="3"/>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1" name="Freeform 293"/>
          <p:cNvSpPr>
            <a:spLocks noChangeAspect="1"/>
          </p:cNvSpPr>
          <p:nvPr/>
        </p:nvSpPr>
        <p:spPr bwMode="auto">
          <a:xfrm>
            <a:off x="6197591" y="2825302"/>
            <a:ext cx="21265" cy="32717"/>
          </a:xfrm>
          <a:custGeom>
            <a:avLst/>
            <a:gdLst>
              <a:gd name="T0" fmla="*/ 0 w 47"/>
              <a:gd name="T1" fmla="*/ 0 h 64"/>
              <a:gd name="T2" fmla="*/ 7133377 w 47"/>
              <a:gd name="T3" fmla="*/ 5660430 h 64"/>
              <a:gd name="T4" fmla="*/ 9061399 w 47"/>
              <a:gd name="T5" fmla="*/ 15750977 h 64"/>
              <a:gd name="T6" fmla="*/ 0 w 47"/>
              <a:gd name="T7" fmla="*/ 0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64">
                <a:moveTo>
                  <a:pt x="0" y="0"/>
                </a:moveTo>
                <a:lnTo>
                  <a:pt x="37" y="23"/>
                </a:lnTo>
                <a:lnTo>
                  <a:pt x="47" y="6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2" name="Freeform 294"/>
          <p:cNvSpPr>
            <a:spLocks noChangeAspect="1"/>
          </p:cNvSpPr>
          <p:nvPr/>
        </p:nvSpPr>
        <p:spPr bwMode="auto">
          <a:xfrm>
            <a:off x="6235215" y="2833482"/>
            <a:ext cx="14724" cy="21265"/>
          </a:xfrm>
          <a:custGeom>
            <a:avLst/>
            <a:gdLst>
              <a:gd name="T0" fmla="*/ 0 w 25"/>
              <a:gd name="T1" fmla="*/ 6488707 h 38"/>
              <a:gd name="T2" fmla="*/ 4246394 w 25"/>
              <a:gd name="T3" fmla="*/ 0 h 38"/>
              <a:gd name="T4" fmla="*/ 8165878 w 25"/>
              <a:gd name="T5" fmla="*/ 11207520 h 38"/>
              <a:gd name="T6" fmla="*/ 0 w 25"/>
              <a:gd name="T7" fmla="*/ 648870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22"/>
                </a:moveTo>
                <a:lnTo>
                  <a:pt x="13" y="0"/>
                </a:lnTo>
                <a:lnTo>
                  <a:pt x="25" y="38"/>
                </a:lnTo>
                <a:lnTo>
                  <a:pt x="0" y="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3" name="Freeform 295"/>
          <p:cNvSpPr>
            <a:spLocks noChangeAspect="1"/>
          </p:cNvSpPr>
          <p:nvPr/>
        </p:nvSpPr>
        <p:spPr bwMode="auto">
          <a:xfrm>
            <a:off x="6357904" y="3008518"/>
            <a:ext cx="1033860" cy="554556"/>
          </a:xfrm>
          <a:custGeom>
            <a:avLst/>
            <a:gdLst>
              <a:gd name="T0" fmla="*/ 5782137 w 2001"/>
              <a:gd name="T1" fmla="*/ 41161987 h 971"/>
              <a:gd name="T2" fmla="*/ 7039145 w 2001"/>
              <a:gd name="T3" fmla="*/ 44847656 h 971"/>
              <a:gd name="T4" fmla="*/ 15335298 w 2001"/>
              <a:gd name="T5" fmla="*/ 147445023 h 971"/>
              <a:gd name="T6" fmla="*/ 20112129 w 2001"/>
              <a:gd name="T7" fmla="*/ 158196090 h 971"/>
              <a:gd name="T8" fmla="*/ 53045539 w 2001"/>
              <a:gd name="T9" fmla="*/ 196593549 h 971"/>
              <a:gd name="T10" fmla="*/ 86230652 w 2001"/>
              <a:gd name="T11" fmla="*/ 212259579 h 971"/>
              <a:gd name="T12" fmla="*/ 159137118 w 2001"/>
              <a:gd name="T13" fmla="*/ 222089506 h 971"/>
              <a:gd name="T14" fmla="*/ 201372488 w 2001"/>
              <a:gd name="T15" fmla="*/ 245434474 h 971"/>
              <a:gd name="T16" fmla="*/ 240590939 w 2001"/>
              <a:gd name="T17" fmla="*/ 290896777 h 971"/>
              <a:gd name="T18" fmla="*/ 256680842 w 2001"/>
              <a:gd name="T19" fmla="*/ 255878494 h 971"/>
              <a:gd name="T20" fmla="*/ 284586220 w 2001"/>
              <a:gd name="T21" fmla="*/ 245434474 h 971"/>
              <a:gd name="T22" fmla="*/ 307715269 w 2001"/>
              <a:gd name="T23" fmla="*/ 241134158 h 971"/>
              <a:gd name="T24" fmla="*/ 317771333 w 2001"/>
              <a:gd name="T25" fmla="*/ 238983723 h 971"/>
              <a:gd name="T26" fmla="*/ 320285349 w 2001"/>
              <a:gd name="T27" fmla="*/ 240212464 h 971"/>
              <a:gd name="T28" fmla="*/ 365285936 w 2001"/>
              <a:gd name="T29" fmla="*/ 253421566 h 971"/>
              <a:gd name="T30" fmla="*/ 378107719 w 2001"/>
              <a:gd name="T31" fmla="*/ 298269222 h 971"/>
              <a:gd name="T32" fmla="*/ 387912081 w 2001"/>
              <a:gd name="T33" fmla="*/ 277995275 h 971"/>
              <a:gd name="T34" fmla="*/ 383386953 w 2001"/>
              <a:gd name="T35" fmla="*/ 213795367 h 971"/>
              <a:gd name="T36" fmla="*/ 418583178 w 2001"/>
              <a:gd name="T37" fmla="*/ 173248027 h 971"/>
              <a:gd name="T38" fmla="*/ 420594291 w 2001"/>
              <a:gd name="T39" fmla="*/ 159424831 h 971"/>
              <a:gd name="T40" fmla="*/ 413052242 w 2001"/>
              <a:gd name="T41" fmla="*/ 140687225 h 971"/>
              <a:gd name="T42" fmla="*/ 419086081 w 2001"/>
              <a:gd name="T43" fmla="*/ 133007734 h 971"/>
              <a:gd name="T44" fmla="*/ 426628130 w 2001"/>
              <a:gd name="T45" fmla="*/ 158196090 h 971"/>
              <a:gd name="T46" fmla="*/ 429142146 w 2001"/>
              <a:gd name="T47" fmla="*/ 127478677 h 971"/>
              <a:gd name="T48" fmla="*/ 442969234 w 2001"/>
              <a:gd name="T49" fmla="*/ 112119693 h 971"/>
              <a:gd name="T50" fmla="*/ 469114701 w 2001"/>
              <a:gd name="T51" fmla="*/ 95224922 h 971"/>
              <a:gd name="T52" fmla="*/ 502048111 w 2001"/>
              <a:gd name="T53" fmla="*/ 63892862 h 971"/>
              <a:gd name="T54" fmla="*/ 496517677 w 2001"/>
              <a:gd name="T55" fmla="*/ 50069666 h 971"/>
              <a:gd name="T56" fmla="*/ 481935982 w 2001"/>
              <a:gd name="T57" fmla="*/ 27645838 h 971"/>
              <a:gd name="T58" fmla="*/ 426628130 w 2001"/>
              <a:gd name="T59" fmla="*/ 65735696 h 971"/>
              <a:gd name="T60" fmla="*/ 398219347 w 2001"/>
              <a:gd name="T61" fmla="*/ 83245115 h 971"/>
              <a:gd name="T62" fmla="*/ 373833792 w 2001"/>
              <a:gd name="T63" fmla="*/ 104133155 h 971"/>
              <a:gd name="T64" fmla="*/ 362520719 w 2001"/>
              <a:gd name="T65" fmla="*/ 98604098 h 971"/>
              <a:gd name="T66" fmla="*/ 367045848 w 2001"/>
              <a:gd name="T67" fmla="*/ 90002912 h 971"/>
              <a:gd name="T68" fmla="*/ 364531832 w 2001"/>
              <a:gd name="T69" fmla="*/ 71879400 h 971"/>
              <a:gd name="T70" fmla="*/ 358749695 w 2001"/>
              <a:gd name="T71" fmla="*/ 55906323 h 971"/>
              <a:gd name="T72" fmla="*/ 335117743 w 2001"/>
              <a:gd name="T73" fmla="*/ 63892862 h 971"/>
              <a:gd name="T74" fmla="*/ 323302269 w 2001"/>
              <a:gd name="T75" fmla="*/ 100446932 h 971"/>
              <a:gd name="T76" fmla="*/ 327072792 w 2001"/>
              <a:gd name="T77" fmla="*/ 56828018 h 971"/>
              <a:gd name="T78" fmla="*/ 332100824 w 2001"/>
              <a:gd name="T79" fmla="*/ 46998091 h 971"/>
              <a:gd name="T80" fmla="*/ 350704743 w 2001"/>
              <a:gd name="T81" fmla="*/ 39625646 h 971"/>
              <a:gd name="T82" fmla="*/ 315760221 w 2001"/>
              <a:gd name="T83" fmla="*/ 35632376 h 971"/>
              <a:gd name="T84" fmla="*/ 300424422 w 2001"/>
              <a:gd name="T85" fmla="*/ 38396905 h 971"/>
              <a:gd name="T86" fmla="*/ 303692542 w 2001"/>
              <a:gd name="T87" fmla="*/ 19966346 h 971"/>
              <a:gd name="T88" fmla="*/ 257183245 w 2001"/>
              <a:gd name="T89" fmla="*/ 0 h 971"/>
              <a:gd name="T90" fmla="*/ 16592306 w 2001"/>
              <a:gd name="T91" fmla="*/ 6450751 h 971"/>
              <a:gd name="T92" fmla="*/ 15335298 w 2001"/>
              <a:gd name="T93" fmla="*/ 27645838 h 971"/>
              <a:gd name="T94" fmla="*/ 0 w 2001"/>
              <a:gd name="T95" fmla="*/ 16894771 h 97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01" h="971">
                <a:moveTo>
                  <a:pt x="0" y="55"/>
                </a:moveTo>
                <a:lnTo>
                  <a:pt x="23" y="134"/>
                </a:lnTo>
                <a:lnTo>
                  <a:pt x="51" y="142"/>
                </a:lnTo>
                <a:lnTo>
                  <a:pt x="28" y="146"/>
                </a:lnTo>
                <a:lnTo>
                  <a:pt x="11" y="387"/>
                </a:lnTo>
                <a:lnTo>
                  <a:pt x="61" y="480"/>
                </a:lnTo>
                <a:lnTo>
                  <a:pt x="94" y="480"/>
                </a:lnTo>
                <a:lnTo>
                  <a:pt x="80" y="515"/>
                </a:lnTo>
                <a:lnTo>
                  <a:pt x="145" y="617"/>
                </a:lnTo>
                <a:lnTo>
                  <a:pt x="211" y="640"/>
                </a:lnTo>
                <a:lnTo>
                  <a:pt x="264" y="697"/>
                </a:lnTo>
                <a:lnTo>
                  <a:pt x="343" y="691"/>
                </a:lnTo>
                <a:lnTo>
                  <a:pt x="475" y="745"/>
                </a:lnTo>
                <a:lnTo>
                  <a:pt x="633" y="723"/>
                </a:lnTo>
                <a:lnTo>
                  <a:pt x="729" y="827"/>
                </a:lnTo>
                <a:lnTo>
                  <a:pt x="801" y="799"/>
                </a:lnTo>
                <a:lnTo>
                  <a:pt x="889" y="924"/>
                </a:lnTo>
                <a:lnTo>
                  <a:pt x="957" y="947"/>
                </a:lnTo>
                <a:lnTo>
                  <a:pt x="950" y="877"/>
                </a:lnTo>
                <a:lnTo>
                  <a:pt x="1021" y="833"/>
                </a:lnTo>
                <a:lnTo>
                  <a:pt x="1028" y="801"/>
                </a:lnTo>
                <a:lnTo>
                  <a:pt x="1132" y="799"/>
                </a:lnTo>
                <a:lnTo>
                  <a:pt x="1223" y="827"/>
                </a:lnTo>
                <a:lnTo>
                  <a:pt x="1224" y="785"/>
                </a:lnTo>
                <a:lnTo>
                  <a:pt x="1188" y="779"/>
                </a:lnTo>
                <a:lnTo>
                  <a:pt x="1264" y="778"/>
                </a:lnTo>
                <a:lnTo>
                  <a:pt x="1268" y="758"/>
                </a:lnTo>
                <a:lnTo>
                  <a:pt x="1274" y="782"/>
                </a:lnTo>
                <a:lnTo>
                  <a:pt x="1416" y="790"/>
                </a:lnTo>
                <a:lnTo>
                  <a:pt x="1453" y="825"/>
                </a:lnTo>
                <a:lnTo>
                  <a:pt x="1459" y="888"/>
                </a:lnTo>
                <a:lnTo>
                  <a:pt x="1504" y="971"/>
                </a:lnTo>
                <a:lnTo>
                  <a:pt x="1531" y="968"/>
                </a:lnTo>
                <a:lnTo>
                  <a:pt x="1543" y="905"/>
                </a:lnTo>
                <a:lnTo>
                  <a:pt x="1495" y="758"/>
                </a:lnTo>
                <a:lnTo>
                  <a:pt x="1525" y="696"/>
                </a:lnTo>
                <a:lnTo>
                  <a:pt x="1700" y="576"/>
                </a:lnTo>
                <a:lnTo>
                  <a:pt x="1665" y="564"/>
                </a:lnTo>
                <a:lnTo>
                  <a:pt x="1697" y="559"/>
                </a:lnTo>
                <a:lnTo>
                  <a:pt x="1673" y="519"/>
                </a:lnTo>
                <a:lnTo>
                  <a:pt x="1679" y="485"/>
                </a:lnTo>
                <a:lnTo>
                  <a:pt x="1643" y="458"/>
                </a:lnTo>
                <a:lnTo>
                  <a:pt x="1679" y="476"/>
                </a:lnTo>
                <a:lnTo>
                  <a:pt x="1667" y="433"/>
                </a:lnTo>
                <a:lnTo>
                  <a:pt x="1694" y="421"/>
                </a:lnTo>
                <a:lnTo>
                  <a:pt x="1697" y="515"/>
                </a:lnTo>
                <a:lnTo>
                  <a:pt x="1724" y="459"/>
                </a:lnTo>
                <a:lnTo>
                  <a:pt x="1707" y="415"/>
                </a:lnTo>
                <a:lnTo>
                  <a:pt x="1725" y="441"/>
                </a:lnTo>
                <a:lnTo>
                  <a:pt x="1762" y="365"/>
                </a:lnTo>
                <a:lnTo>
                  <a:pt x="1902" y="330"/>
                </a:lnTo>
                <a:lnTo>
                  <a:pt x="1866" y="310"/>
                </a:lnTo>
                <a:lnTo>
                  <a:pt x="1892" y="251"/>
                </a:lnTo>
                <a:lnTo>
                  <a:pt x="1997" y="208"/>
                </a:lnTo>
                <a:lnTo>
                  <a:pt x="2001" y="184"/>
                </a:lnTo>
                <a:lnTo>
                  <a:pt x="1975" y="163"/>
                </a:lnTo>
                <a:lnTo>
                  <a:pt x="1975" y="108"/>
                </a:lnTo>
                <a:lnTo>
                  <a:pt x="1917" y="90"/>
                </a:lnTo>
                <a:lnTo>
                  <a:pt x="1875" y="180"/>
                </a:lnTo>
                <a:lnTo>
                  <a:pt x="1697" y="214"/>
                </a:lnTo>
                <a:lnTo>
                  <a:pt x="1685" y="255"/>
                </a:lnTo>
                <a:lnTo>
                  <a:pt x="1584" y="271"/>
                </a:lnTo>
                <a:lnTo>
                  <a:pt x="1590" y="284"/>
                </a:lnTo>
                <a:lnTo>
                  <a:pt x="1487" y="339"/>
                </a:lnTo>
                <a:lnTo>
                  <a:pt x="1444" y="338"/>
                </a:lnTo>
                <a:lnTo>
                  <a:pt x="1442" y="321"/>
                </a:lnTo>
                <a:lnTo>
                  <a:pt x="1450" y="304"/>
                </a:lnTo>
                <a:lnTo>
                  <a:pt x="1460" y="293"/>
                </a:lnTo>
                <a:lnTo>
                  <a:pt x="1465" y="275"/>
                </a:lnTo>
                <a:lnTo>
                  <a:pt x="1450" y="234"/>
                </a:lnTo>
                <a:lnTo>
                  <a:pt x="1415" y="250"/>
                </a:lnTo>
                <a:lnTo>
                  <a:pt x="1427" y="182"/>
                </a:lnTo>
                <a:lnTo>
                  <a:pt x="1374" y="163"/>
                </a:lnTo>
                <a:lnTo>
                  <a:pt x="1333" y="208"/>
                </a:lnTo>
                <a:lnTo>
                  <a:pt x="1317" y="323"/>
                </a:lnTo>
                <a:lnTo>
                  <a:pt x="1286" y="327"/>
                </a:lnTo>
                <a:lnTo>
                  <a:pt x="1275" y="272"/>
                </a:lnTo>
                <a:lnTo>
                  <a:pt x="1301" y="185"/>
                </a:lnTo>
                <a:lnTo>
                  <a:pt x="1277" y="200"/>
                </a:lnTo>
                <a:lnTo>
                  <a:pt x="1321" y="153"/>
                </a:lnTo>
                <a:lnTo>
                  <a:pt x="1412" y="152"/>
                </a:lnTo>
                <a:lnTo>
                  <a:pt x="1395" y="129"/>
                </a:lnTo>
                <a:lnTo>
                  <a:pt x="1390" y="129"/>
                </a:lnTo>
                <a:lnTo>
                  <a:pt x="1256" y="116"/>
                </a:lnTo>
                <a:lnTo>
                  <a:pt x="1277" y="87"/>
                </a:lnTo>
                <a:lnTo>
                  <a:pt x="1195" y="125"/>
                </a:lnTo>
                <a:lnTo>
                  <a:pt x="1131" y="125"/>
                </a:lnTo>
                <a:lnTo>
                  <a:pt x="1208" y="65"/>
                </a:lnTo>
                <a:lnTo>
                  <a:pt x="1044" y="32"/>
                </a:lnTo>
                <a:lnTo>
                  <a:pt x="1023" y="0"/>
                </a:lnTo>
                <a:lnTo>
                  <a:pt x="1021" y="21"/>
                </a:lnTo>
                <a:lnTo>
                  <a:pt x="66" y="21"/>
                </a:lnTo>
                <a:lnTo>
                  <a:pt x="84" y="59"/>
                </a:lnTo>
                <a:lnTo>
                  <a:pt x="61" y="90"/>
                </a:lnTo>
                <a:lnTo>
                  <a:pt x="68" y="58"/>
                </a:lnTo>
                <a:lnTo>
                  <a:pt x="0" y="55"/>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4" name="Freeform 296"/>
          <p:cNvSpPr>
            <a:spLocks noChangeAspect="1"/>
          </p:cNvSpPr>
          <p:nvPr/>
        </p:nvSpPr>
        <p:spPr bwMode="auto">
          <a:xfrm>
            <a:off x="7547171" y="4681999"/>
            <a:ext cx="96517" cy="109601"/>
          </a:xfrm>
          <a:custGeom>
            <a:avLst/>
            <a:gdLst>
              <a:gd name="T0" fmla="*/ 0 w 181"/>
              <a:gd name="T1" fmla="*/ 49377129 h 186"/>
              <a:gd name="T2" fmla="*/ 7765749 w 181"/>
              <a:gd name="T3" fmla="*/ 2289070 h 186"/>
              <a:gd name="T4" fmla="*/ 14727860 w 181"/>
              <a:gd name="T5" fmla="*/ 0 h 186"/>
              <a:gd name="T6" fmla="*/ 42844872 w 181"/>
              <a:gd name="T7" fmla="*/ 23543743 h 186"/>
              <a:gd name="T8" fmla="*/ 48468274 w 181"/>
              <a:gd name="T9" fmla="*/ 33680728 h 186"/>
              <a:gd name="T10" fmla="*/ 46058392 w 181"/>
              <a:gd name="T11" fmla="*/ 45779692 h 186"/>
              <a:gd name="T12" fmla="*/ 32936775 w 181"/>
              <a:gd name="T13" fmla="*/ 60821909 h 186"/>
              <a:gd name="T14" fmla="*/ 0 w 181"/>
              <a:gd name="T15" fmla="*/ 49377129 h 1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1" h="186">
                <a:moveTo>
                  <a:pt x="0" y="151"/>
                </a:moveTo>
                <a:lnTo>
                  <a:pt x="29" y="7"/>
                </a:lnTo>
                <a:lnTo>
                  <a:pt x="55" y="0"/>
                </a:lnTo>
                <a:lnTo>
                  <a:pt x="160" y="72"/>
                </a:lnTo>
                <a:lnTo>
                  <a:pt x="181" y="103"/>
                </a:lnTo>
                <a:lnTo>
                  <a:pt x="172" y="140"/>
                </a:lnTo>
                <a:lnTo>
                  <a:pt x="123" y="186"/>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5" name="Freeform 297"/>
          <p:cNvSpPr>
            <a:spLocks noChangeAspect="1"/>
          </p:cNvSpPr>
          <p:nvPr/>
        </p:nvSpPr>
        <p:spPr bwMode="auto">
          <a:xfrm>
            <a:off x="7282162" y="3828082"/>
            <a:ext cx="240471" cy="230656"/>
          </a:xfrm>
          <a:custGeom>
            <a:avLst/>
            <a:gdLst>
              <a:gd name="T0" fmla="*/ 0 w 466"/>
              <a:gd name="T1" fmla="*/ 34476522 h 398"/>
              <a:gd name="T2" fmla="*/ 10783274 w 466"/>
              <a:gd name="T3" fmla="*/ 56301192 h 398"/>
              <a:gd name="T4" fmla="*/ 27836300 w 466"/>
              <a:gd name="T5" fmla="*/ 58831450 h 398"/>
              <a:gd name="T6" fmla="*/ 33353883 w 466"/>
              <a:gd name="T7" fmla="*/ 67688196 h 398"/>
              <a:gd name="T8" fmla="*/ 50406909 w 466"/>
              <a:gd name="T9" fmla="*/ 66738857 h 398"/>
              <a:gd name="T10" fmla="*/ 47899008 w 466"/>
              <a:gd name="T11" fmla="*/ 104694976 h 398"/>
              <a:gd name="T12" fmla="*/ 55422210 w 466"/>
              <a:gd name="T13" fmla="*/ 120509791 h 398"/>
              <a:gd name="T14" fmla="*/ 65704204 w 466"/>
              <a:gd name="T15" fmla="*/ 125886941 h 398"/>
              <a:gd name="T16" fmla="*/ 86519082 w 466"/>
              <a:gd name="T17" fmla="*/ 110704831 h 398"/>
              <a:gd name="T18" fmla="*/ 78243209 w 466"/>
              <a:gd name="T19" fmla="*/ 108174011 h 398"/>
              <a:gd name="T20" fmla="*/ 73980077 w 466"/>
              <a:gd name="T21" fmla="*/ 87614751 h 398"/>
              <a:gd name="T22" fmla="*/ 89026983 w 466"/>
              <a:gd name="T23" fmla="*/ 91410419 h 398"/>
              <a:gd name="T24" fmla="*/ 110343141 w 466"/>
              <a:gd name="T25" fmla="*/ 78125862 h 398"/>
              <a:gd name="T26" fmla="*/ 104324278 w 466"/>
              <a:gd name="T27" fmla="*/ 67688196 h 398"/>
              <a:gd name="T28" fmla="*/ 112098371 w 466"/>
              <a:gd name="T29" fmla="*/ 58515379 h 398"/>
              <a:gd name="T30" fmla="*/ 108587410 w 466"/>
              <a:gd name="T31" fmla="*/ 51240676 h 398"/>
              <a:gd name="T32" fmla="*/ 116863283 w 466"/>
              <a:gd name="T33" fmla="*/ 43332706 h 398"/>
              <a:gd name="T34" fmla="*/ 106330399 w 466"/>
              <a:gd name="T35" fmla="*/ 41751225 h 398"/>
              <a:gd name="T36" fmla="*/ 106330399 w 466"/>
              <a:gd name="T37" fmla="*/ 31946264 h 398"/>
              <a:gd name="T38" fmla="*/ 89528263 w 466"/>
              <a:gd name="T39" fmla="*/ 20875893 h 398"/>
              <a:gd name="T40" fmla="*/ 97302355 w 466"/>
              <a:gd name="T41" fmla="*/ 18029002 h 398"/>
              <a:gd name="T42" fmla="*/ 46143277 w 466"/>
              <a:gd name="T43" fmla="*/ 20243188 h 398"/>
              <a:gd name="T44" fmla="*/ 29090250 w 466"/>
              <a:gd name="T45" fmla="*/ 0 h 398"/>
              <a:gd name="T46" fmla="*/ 29842921 w 466"/>
              <a:gd name="T47" fmla="*/ 8856184 h 398"/>
              <a:gd name="T48" fmla="*/ 15548185 w 466"/>
              <a:gd name="T49" fmla="*/ 16763592 h 398"/>
              <a:gd name="T50" fmla="*/ 20062207 w 466"/>
              <a:gd name="T51" fmla="*/ 31946264 h 398"/>
              <a:gd name="T52" fmla="*/ 14545125 w 466"/>
              <a:gd name="T53" fmla="*/ 37323414 h 398"/>
              <a:gd name="T54" fmla="*/ 10783274 w 466"/>
              <a:gd name="T55" fmla="*/ 23722223 h 398"/>
              <a:gd name="T56" fmla="*/ 16551246 w 466"/>
              <a:gd name="T57" fmla="*/ 5377150 h 398"/>
              <a:gd name="T58" fmla="*/ 0 w 466"/>
              <a:gd name="T59" fmla="*/ 34476522 h 39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6" h="398">
                <a:moveTo>
                  <a:pt x="0" y="109"/>
                </a:moveTo>
                <a:lnTo>
                  <a:pt x="43" y="178"/>
                </a:lnTo>
                <a:lnTo>
                  <a:pt x="111" y="186"/>
                </a:lnTo>
                <a:lnTo>
                  <a:pt x="133" y="214"/>
                </a:lnTo>
                <a:lnTo>
                  <a:pt x="201" y="211"/>
                </a:lnTo>
                <a:lnTo>
                  <a:pt x="191" y="331"/>
                </a:lnTo>
                <a:lnTo>
                  <a:pt x="221" y="381"/>
                </a:lnTo>
                <a:lnTo>
                  <a:pt x="262" y="398"/>
                </a:lnTo>
                <a:lnTo>
                  <a:pt x="345" y="350"/>
                </a:lnTo>
                <a:lnTo>
                  <a:pt x="312" y="342"/>
                </a:lnTo>
                <a:lnTo>
                  <a:pt x="295" y="277"/>
                </a:lnTo>
                <a:lnTo>
                  <a:pt x="355" y="289"/>
                </a:lnTo>
                <a:lnTo>
                  <a:pt x="440" y="247"/>
                </a:lnTo>
                <a:lnTo>
                  <a:pt x="416" y="214"/>
                </a:lnTo>
                <a:lnTo>
                  <a:pt x="447" y="185"/>
                </a:lnTo>
                <a:lnTo>
                  <a:pt x="433" y="162"/>
                </a:lnTo>
                <a:lnTo>
                  <a:pt x="466" y="137"/>
                </a:lnTo>
                <a:lnTo>
                  <a:pt x="424" y="132"/>
                </a:lnTo>
                <a:lnTo>
                  <a:pt x="424" y="101"/>
                </a:lnTo>
                <a:lnTo>
                  <a:pt x="357" y="66"/>
                </a:lnTo>
                <a:lnTo>
                  <a:pt x="388" y="57"/>
                </a:lnTo>
                <a:lnTo>
                  <a:pt x="184" y="64"/>
                </a:lnTo>
                <a:lnTo>
                  <a:pt x="116" y="0"/>
                </a:lnTo>
                <a:lnTo>
                  <a:pt x="119" y="28"/>
                </a:lnTo>
                <a:lnTo>
                  <a:pt x="62" y="53"/>
                </a:lnTo>
                <a:lnTo>
                  <a:pt x="80" y="101"/>
                </a:lnTo>
                <a:lnTo>
                  <a:pt x="58" y="118"/>
                </a:lnTo>
                <a:lnTo>
                  <a:pt x="43" y="75"/>
                </a:lnTo>
                <a:lnTo>
                  <a:pt x="66" y="17"/>
                </a:lnTo>
                <a:lnTo>
                  <a:pt x="0" y="10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6" name="Freeform 298"/>
          <p:cNvSpPr>
            <a:spLocks noChangeAspect="1"/>
          </p:cNvSpPr>
          <p:nvPr/>
        </p:nvSpPr>
        <p:spPr bwMode="auto">
          <a:xfrm>
            <a:off x="10427912" y="3605606"/>
            <a:ext cx="127596" cy="297727"/>
          </a:xfrm>
          <a:custGeom>
            <a:avLst/>
            <a:gdLst>
              <a:gd name="T0" fmla="*/ 0 w 242"/>
              <a:gd name="T1" fmla="*/ 8120078 h 517"/>
              <a:gd name="T2" fmla="*/ 9425027 w 242"/>
              <a:gd name="T3" fmla="*/ 25297424 h 517"/>
              <a:gd name="T4" fmla="*/ 21730264 w 242"/>
              <a:gd name="T5" fmla="*/ 31856077 h 517"/>
              <a:gd name="T6" fmla="*/ 15708378 w 242"/>
              <a:gd name="T7" fmla="*/ 44348590 h 517"/>
              <a:gd name="T8" fmla="*/ 37700619 w 242"/>
              <a:gd name="T9" fmla="*/ 65897813 h 517"/>
              <a:gd name="T10" fmla="*/ 47649600 w 242"/>
              <a:gd name="T11" fmla="*/ 94942879 h 517"/>
              <a:gd name="T12" fmla="*/ 48696484 w 242"/>
              <a:gd name="T13" fmla="*/ 119615509 h 517"/>
              <a:gd name="T14" fmla="*/ 21468287 w 242"/>
              <a:gd name="T15" fmla="*/ 141477687 h 517"/>
              <a:gd name="T16" fmla="*/ 25919336 w 242"/>
              <a:gd name="T17" fmla="*/ 161465485 h 517"/>
              <a:gd name="T18" fmla="*/ 34558943 w 242"/>
              <a:gd name="T19" fmla="*/ 147099150 h 517"/>
              <a:gd name="T20" fmla="*/ 39271457 w 242"/>
              <a:gd name="T21" fmla="*/ 150846792 h 517"/>
              <a:gd name="T22" fmla="*/ 41627714 w 242"/>
              <a:gd name="T23" fmla="*/ 142101921 h 517"/>
              <a:gd name="T24" fmla="*/ 63357978 w 242"/>
              <a:gd name="T25" fmla="*/ 127423190 h 517"/>
              <a:gd name="T26" fmla="*/ 60216302 w 242"/>
              <a:gd name="T27" fmla="*/ 86822801 h 517"/>
              <a:gd name="T28" fmla="*/ 31155291 w 242"/>
              <a:gd name="T29" fmla="*/ 49345260 h 517"/>
              <a:gd name="T30" fmla="*/ 34296967 w 242"/>
              <a:gd name="T31" fmla="*/ 37165144 h 517"/>
              <a:gd name="T32" fmla="*/ 51838159 w 242"/>
              <a:gd name="T33" fmla="*/ 18738770 h 517"/>
              <a:gd name="T34" fmla="*/ 26966220 w 242"/>
              <a:gd name="T35" fmla="*/ 0 h 517"/>
              <a:gd name="T36" fmla="*/ 0 w 242"/>
              <a:gd name="T37" fmla="*/ 8120078 h 5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2" h="517">
                <a:moveTo>
                  <a:pt x="0" y="26"/>
                </a:moveTo>
                <a:lnTo>
                  <a:pt x="36" y="81"/>
                </a:lnTo>
                <a:lnTo>
                  <a:pt x="83" y="102"/>
                </a:lnTo>
                <a:lnTo>
                  <a:pt x="60" y="142"/>
                </a:lnTo>
                <a:lnTo>
                  <a:pt x="144" y="211"/>
                </a:lnTo>
                <a:lnTo>
                  <a:pt x="182" y="304"/>
                </a:lnTo>
                <a:lnTo>
                  <a:pt x="186" y="383"/>
                </a:lnTo>
                <a:lnTo>
                  <a:pt x="82" y="453"/>
                </a:lnTo>
                <a:lnTo>
                  <a:pt x="99" y="517"/>
                </a:lnTo>
                <a:lnTo>
                  <a:pt x="132" y="471"/>
                </a:lnTo>
                <a:lnTo>
                  <a:pt x="150" y="483"/>
                </a:lnTo>
                <a:lnTo>
                  <a:pt x="159" y="455"/>
                </a:lnTo>
                <a:lnTo>
                  <a:pt x="242" y="408"/>
                </a:lnTo>
                <a:lnTo>
                  <a:pt x="230" y="278"/>
                </a:lnTo>
                <a:lnTo>
                  <a:pt x="119" y="158"/>
                </a:lnTo>
                <a:lnTo>
                  <a:pt x="131" y="119"/>
                </a:lnTo>
                <a:lnTo>
                  <a:pt x="198" y="60"/>
                </a:lnTo>
                <a:lnTo>
                  <a:pt x="103" y="0"/>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7" name="Freeform 299"/>
          <p:cNvSpPr>
            <a:spLocks noChangeAspect="1"/>
          </p:cNvSpPr>
          <p:nvPr/>
        </p:nvSpPr>
        <p:spPr bwMode="auto">
          <a:xfrm>
            <a:off x="9376057" y="3690670"/>
            <a:ext cx="170129" cy="129232"/>
          </a:xfrm>
          <a:custGeom>
            <a:avLst/>
            <a:gdLst>
              <a:gd name="T0" fmla="*/ 0 w 334"/>
              <a:gd name="T1" fmla="*/ 70215044 h 224"/>
              <a:gd name="T2" fmla="*/ 21502051 w 334"/>
              <a:gd name="T3" fmla="*/ 54855433 h 224"/>
              <a:gd name="T4" fmla="*/ 17592542 w 334"/>
              <a:gd name="T5" fmla="*/ 47018862 h 224"/>
              <a:gd name="T6" fmla="*/ 23945926 w 334"/>
              <a:gd name="T7" fmla="*/ 37928732 h 224"/>
              <a:gd name="T8" fmla="*/ 45692166 w 334"/>
              <a:gd name="T9" fmla="*/ 7523040 h 224"/>
              <a:gd name="T10" fmla="*/ 72814537 w 334"/>
              <a:gd name="T11" fmla="*/ 0 h 224"/>
              <a:gd name="T12" fmla="*/ 81610808 w 334"/>
              <a:gd name="T13" fmla="*/ 27270951 h 224"/>
              <a:gd name="T14" fmla="*/ 74769045 w 334"/>
              <a:gd name="T15" fmla="*/ 37928732 h 224"/>
              <a:gd name="T16" fmla="*/ 43737659 w 334"/>
              <a:gd name="T17" fmla="*/ 56736053 h 224"/>
              <a:gd name="T18" fmla="*/ 0 w 334"/>
              <a:gd name="T19" fmla="*/ 70215044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4" h="224">
                <a:moveTo>
                  <a:pt x="0" y="224"/>
                </a:moveTo>
                <a:lnTo>
                  <a:pt x="88" y="175"/>
                </a:lnTo>
                <a:lnTo>
                  <a:pt x="72" y="150"/>
                </a:lnTo>
                <a:lnTo>
                  <a:pt x="98" y="121"/>
                </a:lnTo>
                <a:lnTo>
                  <a:pt x="187" y="24"/>
                </a:lnTo>
                <a:lnTo>
                  <a:pt x="298" y="0"/>
                </a:lnTo>
                <a:lnTo>
                  <a:pt x="334" y="87"/>
                </a:lnTo>
                <a:lnTo>
                  <a:pt x="306" y="121"/>
                </a:lnTo>
                <a:lnTo>
                  <a:pt x="179" y="181"/>
                </a:lnTo>
                <a:lnTo>
                  <a:pt x="0"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8" name="Freeform 300"/>
          <p:cNvSpPr>
            <a:spLocks noChangeAspect="1"/>
          </p:cNvSpPr>
          <p:nvPr/>
        </p:nvSpPr>
        <p:spPr bwMode="auto">
          <a:xfrm>
            <a:off x="9358063" y="3725023"/>
            <a:ext cx="68706" cy="94880"/>
          </a:xfrm>
          <a:custGeom>
            <a:avLst/>
            <a:gdLst>
              <a:gd name="T0" fmla="*/ 0 w 125"/>
              <a:gd name="T1" fmla="*/ 10401668 h 164"/>
              <a:gd name="T2" fmla="*/ 7682027 w 125"/>
              <a:gd name="T3" fmla="*/ 51693937 h 164"/>
              <a:gd name="T4" fmla="*/ 32719289 w 125"/>
              <a:gd name="T5" fmla="*/ 36248917 h 164"/>
              <a:gd name="T6" fmla="*/ 28167254 w 125"/>
              <a:gd name="T7" fmla="*/ 28368644 h 164"/>
              <a:gd name="T8" fmla="*/ 35564445 w 125"/>
              <a:gd name="T9" fmla="*/ 19227393 h 164"/>
              <a:gd name="T10" fmla="*/ 35564445 w 125"/>
              <a:gd name="T11" fmla="*/ 7564747 h 164"/>
              <a:gd name="T12" fmla="*/ 17640071 w 125"/>
              <a:gd name="T13" fmla="*/ 0 h 164"/>
              <a:gd name="T14" fmla="*/ 0 w 125"/>
              <a:gd name="T15" fmla="*/ 10401668 h 1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 h="164">
                <a:moveTo>
                  <a:pt x="0" y="33"/>
                </a:moveTo>
                <a:lnTo>
                  <a:pt x="27" y="164"/>
                </a:lnTo>
                <a:lnTo>
                  <a:pt x="115" y="115"/>
                </a:lnTo>
                <a:lnTo>
                  <a:pt x="99" y="90"/>
                </a:lnTo>
                <a:lnTo>
                  <a:pt x="125" y="61"/>
                </a:lnTo>
                <a:lnTo>
                  <a:pt x="125" y="24"/>
                </a:lnTo>
                <a:lnTo>
                  <a:pt x="62" y="0"/>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9" name="Freeform 301"/>
          <p:cNvSpPr>
            <a:spLocks noChangeAspect="1"/>
          </p:cNvSpPr>
          <p:nvPr/>
        </p:nvSpPr>
        <p:spPr bwMode="auto">
          <a:xfrm>
            <a:off x="8801872" y="4187971"/>
            <a:ext cx="229019" cy="245379"/>
          </a:xfrm>
          <a:custGeom>
            <a:avLst/>
            <a:gdLst>
              <a:gd name="T0" fmla="*/ 0 w 439"/>
              <a:gd name="T1" fmla="*/ 123857194 h 429"/>
              <a:gd name="T2" fmla="*/ 14865437 w 439"/>
              <a:gd name="T3" fmla="*/ 119543746 h 429"/>
              <a:gd name="T4" fmla="*/ 87143263 w 439"/>
              <a:gd name="T5" fmla="*/ 132176027 h 429"/>
              <a:gd name="T6" fmla="*/ 103802900 w 439"/>
              <a:gd name="T7" fmla="*/ 126630323 h 429"/>
              <a:gd name="T8" fmla="*/ 92782034 w 439"/>
              <a:gd name="T9" fmla="*/ 116462552 h 429"/>
              <a:gd name="T10" fmla="*/ 92782034 w 439"/>
              <a:gd name="T11" fmla="*/ 76409261 h 429"/>
              <a:gd name="T12" fmla="*/ 112517227 w 439"/>
              <a:gd name="T13" fmla="*/ 76409261 h 429"/>
              <a:gd name="T14" fmla="*/ 110979196 w 439"/>
              <a:gd name="T15" fmla="*/ 54225892 h 429"/>
              <a:gd name="T16" fmla="*/ 92782034 w 439"/>
              <a:gd name="T17" fmla="*/ 56382893 h 429"/>
              <a:gd name="T18" fmla="*/ 90987834 w 439"/>
              <a:gd name="T19" fmla="*/ 18486049 h 429"/>
              <a:gd name="T20" fmla="*/ 82529677 w 439"/>
              <a:gd name="T21" fmla="*/ 11400026 h 429"/>
              <a:gd name="T22" fmla="*/ 71252135 w 439"/>
              <a:gd name="T23" fmla="*/ 12016154 h 429"/>
              <a:gd name="T24" fmla="*/ 68433256 w 439"/>
              <a:gd name="T25" fmla="*/ 23415625 h 429"/>
              <a:gd name="T26" fmla="*/ 55874359 w 439"/>
              <a:gd name="T27" fmla="*/ 24648435 h 429"/>
              <a:gd name="T28" fmla="*/ 41008416 w 439"/>
              <a:gd name="T29" fmla="*/ 0 h 429"/>
              <a:gd name="T30" fmla="*/ 7176296 w 439"/>
              <a:gd name="T31" fmla="*/ 5237640 h 429"/>
              <a:gd name="T32" fmla="*/ 19479023 w 439"/>
              <a:gd name="T33" fmla="*/ 55458702 h 429"/>
              <a:gd name="T34" fmla="*/ 0 w 439"/>
              <a:gd name="T35" fmla="*/ 123857194 h 4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9" h="429">
                <a:moveTo>
                  <a:pt x="0" y="402"/>
                </a:moveTo>
                <a:lnTo>
                  <a:pt x="58" y="388"/>
                </a:lnTo>
                <a:lnTo>
                  <a:pt x="340" y="429"/>
                </a:lnTo>
                <a:lnTo>
                  <a:pt x="405" y="411"/>
                </a:lnTo>
                <a:lnTo>
                  <a:pt x="362" y="378"/>
                </a:lnTo>
                <a:lnTo>
                  <a:pt x="362" y="248"/>
                </a:lnTo>
                <a:lnTo>
                  <a:pt x="439" y="248"/>
                </a:lnTo>
                <a:lnTo>
                  <a:pt x="433" y="176"/>
                </a:lnTo>
                <a:lnTo>
                  <a:pt x="362" y="183"/>
                </a:lnTo>
                <a:lnTo>
                  <a:pt x="355" y="60"/>
                </a:lnTo>
                <a:lnTo>
                  <a:pt x="322" y="37"/>
                </a:lnTo>
                <a:lnTo>
                  <a:pt x="278" y="39"/>
                </a:lnTo>
                <a:lnTo>
                  <a:pt x="267" y="76"/>
                </a:lnTo>
                <a:lnTo>
                  <a:pt x="218" y="80"/>
                </a:lnTo>
                <a:lnTo>
                  <a:pt x="160" y="0"/>
                </a:lnTo>
                <a:lnTo>
                  <a:pt x="28" y="17"/>
                </a:lnTo>
                <a:lnTo>
                  <a:pt x="76" y="180"/>
                </a:lnTo>
                <a:lnTo>
                  <a:pt x="0"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0" name="Freeform 302"/>
          <p:cNvSpPr>
            <a:spLocks noChangeAspect="1"/>
          </p:cNvSpPr>
          <p:nvPr/>
        </p:nvSpPr>
        <p:spPr bwMode="auto">
          <a:xfrm>
            <a:off x="8810051" y="4163431"/>
            <a:ext cx="19630" cy="24538"/>
          </a:xfrm>
          <a:custGeom>
            <a:avLst/>
            <a:gdLst>
              <a:gd name="T0" fmla="*/ 0 w 35"/>
              <a:gd name="T1" fmla="*/ 4712467 h 38"/>
              <a:gd name="T2" fmla="*/ 3554730 w 35"/>
              <a:gd name="T3" fmla="*/ 14922604 h 38"/>
              <a:gd name="T4" fmla="*/ 10368643 w 35"/>
              <a:gd name="T5" fmla="*/ 0 h 38"/>
              <a:gd name="T6" fmla="*/ 0 w 35"/>
              <a:gd name="T7" fmla="*/ 471246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8">
                <a:moveTo>
                  <a:pt x="0" y="12"/>
                </a:moveTo>
                <a:lnTo>
                  <a:pt x="12" y="38"/>
                </a:lnTo>
                <a:lnTo>
                  <a:pt x="35" y="0"/>
                </a:lnTo>
                <a:lnTo>
                  <a:pt x="0" y="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1" name="Freeform 303"/>
          <p:cNvSpPr>
            <a:spLocks noChangeAspect="1"/>
          </p:cNvSpPr>
          <p:nvPr/>
        </p:nvSpPr>
        <p:spPr bwMode="auto">
          <a:xfrm>
            <a:off x="8954006" y="4428441"/>
            <a:ext cx="168494" cy="181581"/>
          </a:xfrm>
          <a:custGeom>
            <a:avLst/>
            <a:gdLst>
              <a:gd name="T0" fmla="*/ 0 w 326"/>
              <a:gd name="T1" fmla="*/ 74270496 h 322"/>
              <a:gd name="T2" fmla="*/ 0 w 326"/>
              <a:gd name="T3" fmla="*/ 45221072 h 322"/>
              <a:gd name="T4" fmla="*/ 9056915 w 326"/>
              <a:gd name="T5" fmla="*/ 44921728 h 322"/>
              <a:gd name="T6" fmla="*/ 9056915 w 326"/>
              <a:gd name="T7" fmla="*/ 7486864 h 322"/>
              <a:gd name="T8" fmla="*/ 25661008 w 326"/>
              <a:gd name="T9" fmla="*/ 2994527 h 322"/>
              <a:gd name="T10" fmla="*/ 31195371 w 326"/>
              <a:gd name="T11" fmla="*/ 9583360 h 322"/>
              <a:gd name="T12" fmla="*/ 45786649 w 326"/>
              <a:gd name="T13" fmla="*/ 0 h 322"/>
              <a:gd name="T14" fmla="*/ 70189711 w 326"/>
              <a:gd name="T15" fmla="*/ 40130048 h 322"/>
              <a:gd name="T16" fmla="*/ 82013807 w 326"/>
              <a:gd name="T17" fmla="*/ 47018225 h 322"/>
              <a:gd name="T18" fmla="*/ 48805621 w 326"/>
              <a:gd name="T19" fmla="*/ 83254623 h 322"/>
              <a:gd name="T20" fmla="*/ 29686136 w 326"/>
              <a:gd name="T21" fmla="*/ 83254623 h 322"/>
              <a:gd name="T22" fmla="*/ 19371275 w 326"/>
              <a:gd name="T23" fmla="*/ 96132400 h 322"/>
              <a:gd name="T24" fmla="*/ 7295890 w 326"/>
              <a:gd name="T25" fmla="*/ 96431743 h 322"/>
              <a:gd name="T26" fmla="*/ 7547178 w 326"/>
              <a:gd name="T27" fmla="*/ 85051777 h 322"/>
              <a:gd name="T28" fmla="*/ 0 w 326"/>
              <a:gd name="T29" fmla="*/ 74270496 h 3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6" h="322">
                <a:moveTo>
                  <a:pt x="0" y="248"/>
                </a:moveTo>
                <a:lnTo>
                  <a:pt x="0" y="151"/>
                </a:lnTo>
                <a:lnTo>
                  <a:pt x="36" y="150"/>
                </a:lnTo>
                <a:lnTo>
                  <a:pt x="36" y="25"/>
                </a:lnTo>
                <a:lnTo>
                  <a:pt x="102" y="10"/>
                </a:lnTo>
                <a:lnTo>
                  <a:pt x="124" y="32"/>
                </a:lnTo>
                <a:lnTo>
                  <a:pt x="182" y="0"/>
                </a:lnTo>
                <a:lnTo>
                  <a:pt x="279" y="134"/>
                </a:lnTo>
                <a:lnTo>
                  <a:pt x="326" y="157"/>
                </a:lnTo>
                <a:lnTo>
                  <a:pt x="194" y="278"/>
                </a:lnTo>
                <a:lnTo>
                  <a:pt x="118" y="278"/>
                </a:lnTo>
                <a:lnTo>
                  <a:pt x="77" y="321"/>
                </a:lnTo>
                <a:lnTo>
                  <a:pt x="29" y="322"/>
                </a:lnTo>
                <a:lnTo>
                  <a:pt x="30" y="284"/>
                </a:lnTo>
                <a:lnTo>
                  <a:pt x="0"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2" name="Freeform 304"/>
          <p:cNvSpPr>
            <a:spLocks noChangeAspect="1"/>
          </p:cNvSpPr>
          <p:nvPr/>
        </p:nvSpPr>
        <p:spPr bwMode="auto">
          <a:xfrm>
            <a:off x="9117590" y="4119264"/>
            <a:ext cx="31082" cy="39260"/>
          </a:xfrm>
          <a:custGeom>
            <a:avLst/>
            <a:gdLst>
              <a:gd name="T0" fmla="*/ 0 w 60"/>
              <a:gd name="T1" fmla="*/ 3049104 h 69"/>
              <a:gd name="T2" fmla="*/ 1769060 w 60"/>
              <a:gd name="T3" fmla="*/ 10976113 h 69"/>
              <a:gd name="T4" fmla="*/ 5560046 w 60"/>
              <a:gd name="T5" fmla="*/ 21037826 h 69"/>
              <a:gd name="T6" fmla="*/ 15163443 w 60"/>
              <a:gd name="T7" fmla="*/ 8841961 h 69"/>
              <a:gd name="T8" fmla="*/ 14658213 w 60"/>
              <a:gd name="T9" fmla="*/ 0 h 69"/>
              <a:gd name="T10" fmla="*/ 0 w 60"/>
              <a:gd name="T11" fmla="*/ 3049104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69">
                <a:moveTo>
                  <a:pt x="0" y="10"/>
                </a:moveTo>
                <a:lnTo>
                  <a:pt x="7" y="36"/>
                </a:lnTo>
                <a:lnTo>
                  <a:pt x="22" y="69"/>
                </a:lnTo>
                <a:lnTo>
                  <a:pt x="60" y="29"/>
                </a:lnTo>
                <a:lnTo>
                  <a:pt x="58" y="0"/>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3" name="Freeform 305"/>
          <p:cNvSpPr>
            <a:spLocks noChangeAspect="1"/>
          </p:cNvSpPr>
          <p:nvPr/>
        </p:nvSpPr>
        <p:spPr bwMode="auto">
          <a:xfrm>
            <a:off x="8746253" y="3818267"/>
            <a:ext cx="137411" cy="222476"/>
          </a:xfrm>
          <a:custGeom>
            <a:avLst/>
            <a:gdLst>
              <a:gd name="T0" fmla="*/ 0 w 268"/>
              <a:gd name="T1" fmla="*/ 85635153 h 389"/>
              <a:gd name="T2" fmla="*/ 9408141 w 268"/>
              <a:gd name="T3" fmla="*/ 62840220 h 389"/>
              <a:gd name="T4" fmla="*/ 25500700 w 268"/>
              <a:gd name="T5" fmla="*/ 65920542 h 389"/>
              <a:gd name="T6" fmla="*/ 43326808 w 268"/>
              <a:gd name="T7" fmla="*/ 19406579 h 389"/>
              <a:gd name="T8" fmla="*/ 51992070 w 268"/>
              <a:gd name="T9" fmla="*/ 11089157 h 389"/>
              <a:gd name="T10" fmla="*/ 48525965 w 268"/>
              <a:gd name="T11" fmla="*/ 1848193 h 389"/>
              <a:gd name="T12" fmla="*/ 52734452 w 268"/>
              <a:gd name="T13" fmla="*/ 0 h 389"/>
              <a:gd name="T14" fmla="*/ 58924280 w 268"/>
              <a:gd name="T15" fmla="*/ 28955576 h 389"/>
              <a:gd name="T16" fmla="*/ 48525965 w 268"/>
              <a:gd name="T17" fmla="*/ 34192122 h 389"/>
              <a:gd name="T18" fmla="*/ 60657332 w 268"/>
              <a:gd name="T19" fmla="*/ 57295087 h 389"/>
              <a:gd name="T20" fmla="*/ 52734452 w 268"/>
              <a:gd name="T21" fmla="*/ 84403025 h 389"/>
              <a:gd name="T22" fmla="*/ 66351576 w 268"/>
              <a:gd name="T23" fmla="*/ 105041178 h 389"/>
              <a:gd name="T24" fmla="*/ 64866316 w 268"/>
              <a:gd name="T25" fmla="*/ 119827275 h 389"/>
              <a:gd name="T26" fmla="*/ 42088843 w 268"/>
              <a:gd name="T27" fmla="*/ 113050568 h 389"/>
              <a:gd name="T28" fmla="*/ 24757821 w 268"/>
              <a:gd name="T29" fmla="*/ 112742536 h 389"/>
              <a:gd name="T30" fmla="*/ 10646107 w 268"/>
              <a:gd name="T31" fmla="*/ 113050568 h 389"/>
              <a:gd name="T32" fmla="*/ 10398315 w 268"/>
              <a:gd name="T33" fmla="*/ 93335957 h 389"/>
              <a:gd name="T34" fmla="*/ 0 w 268"/>
              <a:gd name="T35" fmla="*/ 85635153 h 3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8" h="389">
                <a:moveTo>
                  <a:pt x="0" y="278"/>
                </a:moveTo>
                <a:lnTo>
                  <a:pt x="38" y="204"/>
                </a:lnTo>
                <a:lnTo>
                  <a:pt x="103" y="214"/>
                </a:lnTo>
                <a:lnTo>
                  <a:pt x="175" y="63"/>
                </a:lnTo>
                <a:lnTo>
                  <a:pt x="210" y="36"/>
                </a:lnTo>
                <a:lnTo>
                  <a:pt x="196" y="6"/>
                </a:lnTo>
                <a:lnTo>
                  <a:pt x="213" y="0"/>
                </a:lnTo>
                <a:lnTo>
                  <a:pt x="238" y="94"/>
                </a:lnTo>
                <a:lnTo>
                  <a:pt x="196" y="111"/>
                </a:lnTo>
                <a:lnTo>
                  <a:pt x="245" y="186"/>
                </a:lnTo>
                <a:lnTo>
                  <a:pt x="213" y="274"/>
                </a:lnTo>
                <a:lnTo>
                  <a:pt x="268" y="341"/>
                </a:lnTo>
                <a:lnTo>
                  <a:pt x="262" y="389"/>
                </a:lnTo>
                <a:lnTo>
                  <a:pt x="170" y="367"/>
                </a:lnTo>
                <a:lnTo>
                  <a:pt x="100" y="366"/>
                </a:lnTo>
                <a:lnTo>
                  <a:pt x="43" y="367"/>
                </a:lnTo>
                <a:lnTo>
                  <a:pt x="42" y="303"/>
                </a:lnTo>
                <a:lnTo>
                  <a:pt x="0" y="2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4" name="Freeform 306"/>
          <p:cNvSpPr>
            <a:spLocks noChangeAspect="1"/>
          </p:cNvSpPr>
          <p:nvPr/>
        </p:nvSpPr>
        <p:spPr bwMode="auto">
          <a:xfrm>
            <a:off x="8855854" y="3854255"/>
            <a:ext cx="233927" cy="158677"/>
          </a:xfrm>
          <a:custGeom>
            <a:avLst/>
            <a:gdLst>
              <a:gd name="T0" fmla="*/ 0 w 454"/>
              <a:gd name="T1" fmla="*/ 64421561 h 280"/>
              <a:gd name="T2" fmla="*/ 8000958 w 454"/>
              <a:gd name="T3" fmla="*/ 37806008 h 280"/>
              <a:gd name="T4" fmla="*/ 36004062 w 454"/>
              <a:gd name="T5" fmla="*/ 30849646 h 280"/>
              <a:gd name="T6" fmla="*/ 39004234 w 454"/>
              <a:gd name="T7" fmla="*/ 22381460 h 280"/>
              <a:gd name="T8" fmla="*/ 52005978 w 454"/>
              <a:gd name="T9" fmla="*/ 19356716 h 280"/>
              <a:gd name="T10" fmla="*/ 71258081 w 454"/>
              <a:gd name="T11" fmla="*/ 0 h 280"/>
              <a:gd name="T12" fmla="*/ 77508939 w 454"/>
              <a:gd name="T13" fmla="*/ 22683935 h 280"/>
              <a:gd name="T14" fmla="*/ 92260783 w 454"/>
              <a:gd name="T15" fmla="*/ 30849646 h 280"/>
              <a:gd name="T16" fmla="*/ 113513000 w 454"/>
              <a:gd name="T17" fmla="*/ 61397367 h 280"/>
              <a:gd name="T18" fmla="*/ 60756979 w 454"/>
              <a:gd name="T19" fmla="*/ 70470501 h 280"/>
              <a:gd name="T20" fmla="*/ 43755006 w 454"/>
              <a:gd name="T21" fmla="*/ 61397367 h 280"/>
              <a:gd name="T22" fmla="*/ 36004062 w 454"/>
              <a:gd name="T23" fmla="*/ 76519440 h 280"/>
              <a:gd name="T24" fmla="*/ 21002203 w 454"/>
              <a:gd name="T25" fmla="*/ 76519440 h 280"/>
              <a:gd name="T26" fmla="*/ 13751788 w 454"/>
              <a:gd name="T27" fmla="*/ 84685701 h 280"/>
              <a:gd name="T28" fmla="*/ 0 w 454"/>
              <a:gd name="T29" fmla="*/ 64421561 h 2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4" h="280">
                <a:moveTo>
                  <a:pt x="0" y="213"/>
                </a:moveTo>
                <a:lnTo>
                  <a:pt x="32" y="125"/>
                </a:lnTo>
                <a:lnTo>
                  <a:pt x="144" y="102"/>
                </a:lnTo>
                <a:lnTo>
                  <a:pt x="156" y="74"/>
                </a:lnTo>
                <a:lnTo>
                  <a:pt x="208" y="64"/>
                </a:lnTo>
                <a:lnTo>
                  <a:pt x="285" y="0"/>
                </a:lnTo>
                <a:lnTo>
                  <a:pt x="310" y="75"/>
                </a:lnTo>
                <a:lnTo>
                  <a:pt x="369" y="102"/>
                </a:lnTo>
                <a:lnTo>
                  <a:pt x="454" y="203"/>
                </a:lnTo>
                <a:lnTo>
                  <a:pt x="243" y="233"/>
                </a:lnTo>
                <a:lnTo>
                  <a:pt x="175" y="203"/>
                </a:lnTo>
                <a:lnTo>
                  <a:pt x="144" y="253"/>
                </a:lnTo>
                <a:lnTo>
                  <a:pt x="84" y="253"/>
                </a:lnTo>
                <a:lnTo>
                  <a:pt x="55" y="280"/>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5" name="Freeform 307"/>
          <p:cNvSpPr>
            <a:spLocks noChangeAspect="1"/>
          </p:cNvSpPr>
          <p:nvPr/>
        </p:nvSpPr>
        <p:spPr bwMode="auto">
          <a:xfrm>
            <a:off x="8837861" y="3599063"/>
            <a:ext cx="191395" cy="325535"/>
          </a:xfrm>
          <a:custGeom>
            <a:avLst/>
            <a:gdLst>
              <a:gd name="T0" fmla="*/ 0 w 371"/>
              <a:gd name="T1" fmla="*/ 100579806 h 567"/>
              <a:gd name="T2" fmla="*/ 13283950 w 371"/>
              <a:gd name="T3" fmla="*/ 109582463 h 567"/>
              <a:gd name="T4" fmla="*/ 9774973 w 371"/>
              <a:gd name="T5" fmla="*/ 118274221 h 567"/>
              <a:gd name="T6" fmla="*/ 16040968 w 371"/>
              <a:gd name="T7" fmla="*/ 147455130 h 567"/>
              <a:gd name="T8" fmla="*/ 5514036 w 371"/>
              <a:gd name="T9" fmla="*/ 152732587 h 567"/>
              <a:gd name="T10" fmla="*/ 17795207 w 371"/>
              <a:gd name="T11" fmla="*/ 176014800 h 567"/>
              <a:gd name="T12" fmla="*/ 45867026 w 371"/>
              <a:gd name="T13" fmla="*/ 168874743 h 567"/>
              <a:gd name="T14" fmla="*/ 48874864 w 371"/>
              <a:gd name="T15" fmla="*/ 160182985 h 567"/>
              <a:gd name="T16" fmla="*/ 61907994 w 371"/>
              <a:gd name="T17" fmla="*/ 157078467 h 567"/>
              <a:gd name="T18" fmla="*/ 81207120 w 371"/>
              <a:gd name="T19" fmla="*/ 137210555 h 567"/>
              <a:gd name="T20" fmla="*/ 74439985 w 371"/>
              <a:gd name="T21" fmla="*/ 116101282 h 567"/>
              <a:gd name="T22" fmla="*/ 83713318 w 371"/>
              <a:gd name="T23" fmla="*/ 87231271 h 567"/>
              <a:gd name="T24" fmla="*/ 92486012 w 371"/>
              <a:gd name="T25" fmla="*/ 85058331 h 567"/>
              <a:gd name="T26" fmla="*/ 92987151 w 371"/>
              <a:gd name="T27" fmla="*/ 44391486 h 567"/>
              <a:gd name="T28" fmla="*/ 23309243 w 371"/>
              <a:gd name="T29" fmla="*/ 0 h 567"/>
              <a:gd name="T30" fmla="*/ 14035910 w 371"/>
              <a:gd name="T31" fmla="*/ 4345879 h 567"/>
              <a:gd name="T32" fmla="*/ 14035910 w 371"/>
              <a:gd name="T33" fmla="*/ 21419614 h 567"/>
              <a:gd name="T34" fmla="*/ 23309243 w 371"/>
              <a:gd name="T35" fmla="*/ 33526788 h 567"/>
              <a:gd name="T36" fmla="*/ 17795207 w 371"/>
              <a:gd name="T37" fmla="*/ 72330476 h 567"/>
              <a:gd name="T38" fmla="*/ 0 w 371"/>
              <a:gd name="T39" fmla="*/ 100579806 h 5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71" h="567">
                <a:moveTo>
                  <a:pt x="0" y="324"/>
                </a:moveTo>
                <a:lnTo>
                  <a:pt x="53" y="353"/>
                </a:lnTo>
                <a:lnTo>
                  <a:pt x="39" y="381"/>
                </a:lnTo>
                <a:lnTo>
                  <a:pt x="64" y="475"/>
                </a:lnTo>
                <a:lnTo>
                  <a:pt x="22" y="492"/>
                </a:lnTo>
                <a:lnTo>
                  <a:pt x="71" y="567"/>
                </a:lnTo>
                <a:lnTo>
                  <a:pt x="183" y="544"/>
                </a:lnTo>
                <a:lnTo>
                  <a:pt x="195" y="516"/>
                </a:lnTo>
                <a:lnTo>
                  <a:pt x="247" y="506"/>
                </a:lnTo>
                <a:lnTo>
                  <a:pt x="324" y="442"/>
                </a:lnTo>
                <a:lnTo>
                  <a:pt x="297" y="374"/>
                </a:lnTo>
                <a:lnTo>
                  <a:pt x="334" y="281"/>
                </a:lnTo>
                <a:lnTo>
                  <a:pt x="369" y="274"/>
                </a:lnTo>
                <a:lnTo>
                  <a:pt x="371" y="143"/>
                </a:lnTo>
                <a:lnTo>
                  <a:pt x="93" y="0"/>
                </a:lnTo>
                <a:lnTo>
                  <a:pt x="56" y="14"/>
                </a:lnTo>
                <a:lnTo>
                  <a:pt x="56" y="69"/>
                </a:lnTo>
                <a:lnTo>
                  <a:pt x="93" y="108"/>
                </a:lnTo>
                <a:lnTo>
                  <a:pt x="71" y="233"/>
                </a:lnTo>
                <a:lnTo>
                  <a:pt x="0" y="3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6" name="Freeform 308"/>
          <p:cNvSpPr>
            <a:spLocks noChangeAspect="1"/>
          </p:cNvSpPr>
          <p:nvPr/>
        </p:nvSpPr>
        <p:spPr bwMode="auto">
          <a:xfrm>
            <a:off x="8796964" y="3998211"/>
            <a:ext cx="132505" cy="173401"/>
          </a:xfrm>
          <a:custGeom>
            <a:avLst/>
            <a:gdLst>
              <a:gd name="T0" fmla="*/ 0 w 260"/>
              <a:gd name="T1" fmla="*/ 82198145 h 301"/>
              <a:gd name="T2" fmla="*/ 6603983 w 260"/>
              <a:gd name="T3" fmla="*/ 94074670 h 301"/>
              <a:gd name="T4" fmla="*/ 15164976 w 260"/>
              <a:gd name="T5" fmla="*/ 90323982 h 301"/>
              <a:gd name="T6" fmla="*/ 28128625 w 260"/>
              <a:gd name="T7" fmla="*/ 91574584 h 301"/>
              <a:gd name="T8" fmla="*/ 39869699 w 260"/>
              <a:gd name="T9" fmla="*/ 81573123 h 301"/>
              <a:gd name="T10" fmla="*/ 43294096 w 260"/>
              <a:gd name="T11" fmla="*/ 62820803 h 301"/>
              <a:gd name="T12" fmla="*/ 55768616 w 260"/>
              <a:gd name="T13" fmla="*/ 47193590 h 301"/>
              <a:gd name="T14" fmla="*/ 63595668 w 260"/>
              <a:gd name="T15" fmla="*/ 0 h 301"/>
              <a:gd name="T16" fmla="*/ 48919821 w 260"/>
              <a:gd name="T17" fmla="*/ 0 h 301"/>
              <a:gd name="T18" fmla="*/ 41826214 w 260"/>
              <a:gd name="T19" fmla="*/ 8438348 h 301"/>
              <a:gd name="T20" fmla="*/ 40358828 w 260"/>
              <a:gd name="T21" fmla="*/ 23440540 h 301"/>
              <a:gd name="T22" fmla="*/ 17855928 w 260"/>
              <a:gd name="T23" fmla="*/ 16564745 h 301"/>
              <a:gd name="T24" fmla="*/ 17366304 w 260"/>
              <a:gd name="T25" fmla="*/ 26566206 h 301"/>
              <a:gd name="T26" fmla="*/ 26172109 w 260"/>
              <a:gd name="T27" fmla="*/ 27191227 h 301"/>
              <a:gd name="T28" fmla="*/ 23481653 w 260"/>
              <a:gd name="T29" fmla="*/ 64383357 h 301"/>
              <a:gd name="T30" fmla="*/ 12474520 w 260"/>
              <a:gd name="T31" fmla="*/ 60007648 h 301"/>
              <a:gd name="T32" fmla="*/ 0 w 260"/>
              <a:gd name="T33" fmla="*/ 82198145 h 3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 h="301">
                <a:moveTo>
                  <a:pt x="0" y="263"/>
                </a:moveTo>
                <a:lnTo>
                  <a:pt x="27" y="301"/>
                </a:lnTo>
                <a:lnTo>
                  <a:pt x="62" y="289"/>
                </a:lnTo>
                <a:lnTo>
                  <a:pt x="115" y="293"/>
                </a:lnTo>
                <a:lnTo>
                  <a:pt x="163" y="261"/>
                </a:lnTo>
                <a:lnTo>
                  <a:pt x="177" y="201"/>
                </a:lnTo>
                <a:lnTo>
                  <a:pt x="228" y="151"/>
                </a:lnTo>
                <a:lnTo>
                  <a:pt x="260" y="0"/>
                </a:lnTo>
                <a:lnTo>
                  <a:pt x="200" y="0"/>
                </a:lnTo>
                <a:lnTo>
                  <a:pt x="171" y="27"/>
                </a:lnTo>
                <a:lnTo>
                  <a:pt x="165" y="75"/>
                </a:lnTo>
                <a:lnTo>
                  <a:pt x="73" y="53"/>
                </a:lnTo>
                <a:lnTo>
                  <a:pt x="71" y="85"/>
                </a:lnTo>
                <a:lnTo>
                  <a:pt x="107" y="87"/>
                </a:lnTo>
                <a:lnTo>
                  <a:pt x="96" y="206"/>
                </a:lnTo>
                <a:lnTo>
                  <a:pt x="51" y="192"/>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7" name="Freeform 309"/>
          <p:cNvSpPr>
            <a:spLocks noChangeAspect="1"/>
          </p:cNvSpPr>
          <p:nvPr/>
        </p:nvSpPr>
        <p:spPr bwMode="auto">
          <a:xfrm>
            <a:off x="8816595" y="3968765"/>
            <a:ext cx="340258" cy="366431"/>
          </a:xfrm>
          <a:custGeom>
            <a:avLst/>
            <a:gdLst>
              <a:gd name="T0" fmla="*/ 0 w 659"/>
              <a:gd name="T1" fmla="*/ 118227200 h 635"/>
              <a:gd name="T2" fmla="*/ 502064 w 659"/>
              <a:gd name="T3" fmla="*/ 123558400 h 635"/>
              <a:gd name="T4" fmla="*/ 33642319 w 659"/>
              <a:gd name="T5" fmla="*/ 118227200 h 635"/>
              <a:gd name="T6" fmla="*/ 48204189 w 659"/>
              <a:gd name="T7" fmla="*/ 143315200 h 635"/>
              <a:gd name="T8" fmla="*/ 60506269 w 659"/>
              <a:gd name="T9" fmla="*/ 142060800 h 635"/>
              <a:gd name="T10" fmla="*/ 63268124 w 659"/>
              <a:gd name="T11" fmla="*/ 130457600 h 635"/>
              <a:gd name="T12" fmla="*/ 74314541 w 659"/>
              <a:gd name="T13" fmla="*/ 129830400 h 635"/>
              <a:gd name="T14" fmla="*/ 82599605 w 659"/>
              <a:gd name="T15" fmla="*/ 137043200 h 635"/>
              <a:gd name="T16" fmla="*/ 84357331 w 659"/>
              <a:gd name="T17" fmla="*/ 175616000 h 635"/>
              <a:gd name="T18" fmla="*/ 102182620 w 659"/>
              <a:gd name="T19" fmla="*/ 173420800 h 635"/>
              <a:gd name="T20" fmla="*/ 152144535 w 659"/>
              <a:gd name="T21" fmla="*/ 199136000 h 635"/>
              <a:gd name="T22" fmla="*/ 151893503 w 659"/>
              <a:gd name="T23" fmla="*/ 187532800 h 635"/>
              <a:gd name="T24" fmla="*/ 142101745 w 659"/>
              <a:gd name="T25" fmla="*/ 182201600 h 635"/>
              <a:gd name="T26" fmla="*/ 143859472 w 659"/>
              <a:gd name="T27" fmla="*/ 153977600 h 635"/>
              <a:gd name="T28" fmla="*/ 159676503 w 659"/>
              <a:gd name="T29" fmla="*/ 143942400 h 635"/>
              <a:gd name="T30" fmla="*/ 149884745 w 659"/>
              <a:gd name="T31" fmla="*/ 124812800 h 635"/>
              <a:gd name="T32" fmla="*/ 148127520 w 659"/>
              <a:gd name="T33" fmla="*/ 92198400 h 635"/>
              <a:gd name="T34" fmla="*/ 146369793 w 659"/>
              <a:gd name="T35" fmla="*/ 84044800 h 635"/>
              <a:gd name="T36" fmla="*/ 152144535 w 659"/>
              <a:gd name="T37" fmla="*/ 69619200 h 635"/>
              <a:gd name="T38" fmla="*/ 159676503 w 659"/>
              <a:gd name="T39" fmla="*/ 42336000 h 635"/>
              <a:gd name="T40" fmla="*/ 165450744 w 659"/>
              <a:gd name="T41" fmla="*/ 31987200 h 635"/>
              <a:gd name="T42" fmla="*/ 162186824 w 659"/>
              <a:gd name="T43" fmla="*/ 16307200 h 635"/>
              <a:gd name="T44" fmla="*/ 133314617 w 659"/>
              <a:gd name="T45" fmla="*/ 0 h 635"/>
              <a:gd name="T46" fmla="*/ 80340316 w 659"/>
              <a:gd name="T47" fmla="*/ 9408000 h 635"/>
              <a:gd name="T48" fmla="*/ 63268124 w 659"/>
              <a:gd name="T49" fmla="*/ 0 h 635"/>
              <a:gd name="T50" fmla="*/ 55485124 w 659"/>
              <a:gd name="T51" fmla="*/ 15680000 h 635"/>
              <a:gd name="T52" fmla="*/ 47451093 w 659"/>
              <a:gd name="T53" fmla="*/ 63033600 h 635"/>
              <a:gd name="T54" fmla="*/ 34646949 w 659"/>
              <a:gd name="T55" fmla="*/ 78713600 h 635"/>
              <a:gd name="T56" fmla="*/ 31131998 w 659"/>
              <a:gd name="T57" fmla="*/ 97529600 h 635"/>
              <a:gd name="T58" fmla="*/ 19080950 w 659"/>
              <a:gd name="T59" fmla="*/ 107564800 h 635"/>
              <a:gd name="T60" fmla="*/ 5774241 w 659"/>
              <a:gd name="T61" fmla="*/ 106310400 h 635"/>
              <a:gd name="T62" fmla="*/ 0 w 659"/>
              <a:gd name="T63" fmla="*/ 118227200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59" h="635">
                <a:moveTo>
                  <a:pt x="0" y="377"/>
                </a:moveTo>
                <a:lnTo>
                  <a:pt x="2" y="394"/>
                </a:lnTo>
                <a:lnTo>
                  <a:pt x="134" y="377"/>
                </a:lnTo>
                <a:lnTo>
                  <a:pt x="192" y="457"/>
                </a:lnTo>
                <a:lnTo>
                  <a:pt x="241" y="453"/>
                </a:lnTo>
                <a:lnTo>
                  <a:pt x="252" y="416"/>
                </a:lnTo>
                <a:lnTo>
                  <a:pt x="296" y="414"/>
                </a:lnTo>
                <a:lnTo>
                  <a:pt x="329" y="437"/>
                </a:lnTo>
                <a:lnTo>
                  <a:pt x="336" y="560"/>
                </a:lnTo>
                <a:lnTo>
                  <a:pt x="407" y="553"/>
                </a:lnTo>
                <a:lnTo>
                  <a:pt x="606" y="635"/>
                </a:lnTo>
                <a:lnTo>
                  <a:pt x="605" y="598"/>
                </a:lnTo>
                <a:lnTo>
                  <a:pt x="566" y="581"/>
                </a:lnTo>
                <a:lnTo>
                  <a:pt x="573" y="491"/>
                </a:lnTo>
                <a:lnTo>
                  <a:pt x="636" y="459"/>
                </a:lnTo>
                <a:lnTo>
                  <a:pt x="597" y="398"/>
                </a:lnTo>
                <a:lnTo>
                  <a:pt x="590" y="294"/>
                </a:lnTo>
                <a:lnTo>
                  <a:pt x="583" y="268"/>
                </a:lnTo>
                <a:lnTo>
                  <a:pt x="606" y="222"/>
                </a:lnTo>
                <a:lnTo>
                  <a:pt x="636" y="135"/>
                </a:lnTo>
                <a:lnTo>
                  <a:pt x="659" y="102"/>
                </a:lnTo>
                <a:lnTo>
                  <a:pt x="646" y="52"/>
                </a:lnTo>
                <a:lnTo>
                  <a:pt x="531" y="0"/>
                </a:lnTo>
                <a:lnTo>
                  <a:pt x="320" y="30"/>
                </a:lnTo>
                <a:lnTo>
                  <a:pt x="252" y="0"/>
                </a:lnTo>
                <a:lnTo>
                  <a:pt x="221" y="50"/>
                </a:lnTo>
                <a:lnTo>
                  <a:pt x="189" y="201"/>
                </a:lnTo>
                <a:lnTo>
                  <a:pt x="138" y="251"/>
                </a:lnTo>
                <a:lnTo>
                  <a:pt x="124" y="311"/>
                </a:lnTo>
                <a:lnTo>
                  <a:pt x="76" y="343"/>
                </a:lnTo>
                <a:lnTo>
                  <a:pt x="23" y="339"/>
                </a:lnTo>
                <a:lnTo>
                  <a:pt x="0" y="3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8" name="Freeform 310"/>
          <p:cNvSpPr>
            <a:spLocks noChangeAspect="1"/>
          </p:cNvSpPr>
          <p:nvPr/>
        </p:nvSpPr>
        <p:spPr bwMode="auto">
          <a:xfrm>
            <a:off x="8612113" y="3824811"/>
            <a:ext cx="49076" cy="121053"/>
          </a:xfrm>
          <a:custGeom>
            <a:avLst/>
            <a:gdLst>
              <a:gd name="T0" fmla="*/ 0 w 94"/>
              <a:gd name="T1" fmla="*/ 15669738 h 214"/>
              <a:gd name="T2" fmla="*/ 9240770 w 94"/>
              <a:gd name="T3" fmla="*/ 64487737 h 214"/>
              <a:gd name="T4" fmla="*/ 17198198 w 94"/>
              <a:gd name="T5" fmla="*/ 63884991 h 214"/>
              <a:gd name="T6" fmla="*/ 24129156 w 94"/>
              <a:gd name="T7" fmla="*/ 7533771 h 214"/>
              <a:gd name="T8" fmla="*/ 17198198 w 94"/>
              <a:gd name="T9" fmla="*/ 0 h 214"/>
              <a:gd name="T10" fmla="*/ 12834431 w 94"/>
              <a:gd name="T11" fmla="*/ 4821416 h 214"/>
              <a:gd name="T12" fmla="*/ 0 w 94"/>
              <a:gd name="T13" fmla="*/ 15669738 h 2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 h="214">
                <a:moveTo>
                  <a:pt x="0" y="52"/>
                </a:moveTo>
                <a:lnTo>
                  <a:pt x="36" y="214"/>
                </a:lnTo>
                <a:lnTo>
                  <a:pt x="67" y="212"/>
                </a:lnTo>
                <a:lnTo>
                  <a:pt x="94" y="25"/>
                </a:lnTo>
                <a:lnTo>
                  <a:pt x="67" y="0"/>
                </a:lnTo>
                <a:lnTo>
                  <a:pt x="50" y="16"/>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9" name="Freeform 311"/>
          <p:cNvSpPr>
            <a:spLocks noChangeAspect="1"/>
          </p:cNvSpPr>
          <p:nvPr/>
        </p:nvSpPr>
        <p:spPr bwMode="auto">
          <a:xfrm>
            <a:off x="8762612" y="4027656"/>
            <a:ext cx="35989" cy="27809"/>
          </a:xfrm>
          <a:custGeom>
            <a:avLst/>
            <a:gdLst>
              <a:gd name="T0" fmla="*/ 0 w 62"/>
              <a:gd name="T1" fmla="*/ 16937167 h 43"/>
              <a:gd name="T2" fmla="*/ 1586834 w 62"/>
              <a:gd name="T3" fmla="*/ 394136 h 43"/>
              <a:gd name="T4" fmla="*/ 19673478 w 62"/>
              <a:gd name="T5" fmla="*/ 0 h 43"/>
              <a:gd name="T6" fmla="*/ 19673478 w 62"/>
              <a:gd name="T7" fmla="*/ 14967743 h 43"/>
              <a:gd name="T8" fmla="*/ 0 w 62"/>
              <a:gd name="T9" fmla="*/ 16937167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43">
                <a:moveTo>
                  <a:pt x="0" y="43"/>
                </a:moveTo>
                <a:lnTo>
                  <a:pt x="5" y="1"/>
                </a:lnTo>
                <a:lnTo>
                  <a:pt x="62" y="0"/>
                </a:lnTo>
                <a:lnTo>
                  <a:pt x="62" y="38"/>
                </a:lnTo>
                <a:lnTo>
                  <a:pt x="0" y="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0" name="Freeform 312"/>
          <p:cNvSpPr>
            <a:spLocks noChangeAspect="1"/>
          </p:cNvSpPr>
          <p:nvPr/>
        </p:nvSpPr>
        <p:spPr bwMode="auto">
          <a:xfrm>
            <a:off x="9187933" y="3711936"/>
            <a:ext cx="269916" cy="291182"/>
          </a:xfrm>
          <a:custGeom>
            <a:avLst/>
            <a:gdLst>
              <a:gd name="T0" fmla="*/ 0 w 524"/>
              <a:gd name="T1" fmla="*/ 109719043 h 509"/>
              <a:gd name="T2" fmla="*/ 9995096 w 524"/>
              <a:gd name="T3" fmla="*/ 101397792 h 509"/>
              <a:gd name="T4" fmla="*/ 10994856 w 524"/>
              <a:gd name="T5" fmla="*/ 81673058 h 509"/>
              <a:gd name="T6" fmla="*/ 27986769 w 524"/>
              <a:gd name="T7" fmla="*/ 55783858 h 509"/>
              <a:gd name="T8" fmla="*/ 34733146 w 524"/>
              <a:gd name="T9" fmla="*/ 10170479 h 509"/>
              <a:gd name="T10" fmla="*/ 48226901 w 524"/>
              <a:gd name="T11" fmla="*/ 0 h 509"/>
              <a:gd name="T12" fmla="*/ 57972057 w 524"/>
              <a:gd name="T13" fmla="*/ 31436330 h 509"/>
              <a:gd name="T14" fmla="*/ 86958085 w 524"/>
              <a:gd name="T15" fmla="*/ 57941754 h 509"/>
              <a:gd name="T16" fmla="*/ 76713049 w 524"/>
              <a:gd name="T17" fmla="*/ 73968031 h 509"/>
              <a:gd name="T18" fmla="*/ 86208765 w 524"/>
              <a:gd name="T19" fmla="*/ 77974600 h 509"/>
              <a:gd name="T20" fmla="*/ 96703241 w 524"/>
              <a:gd name="T21" fmla="*/ 97391222 h 509"/>
              <a:gd name="T22" fmla="*/ 130937008 w 524"/>
              <a:gd name="T23" fmla="*/ 107869814 h 509"/>
              <a:gd name="T24" fmla="*/ 104449878 w 524"/>
              <a:gd name="T25" fmla="*/ 140231036 h 509"/>
              <a:gd name="T26" fmla="*/ 77212929 w 524"/>
              <a:gd name="T27" fmla="*/ 151942076 h 509"/>
              <a:gd name="T28" fmla="*/ 52474879 w 524"/>
              <a:gd name="T29" fmla="*/ 156873538 h 509"/>
              <a:gd name="T30" fmla="*/ 24987990 w 524"/>
              <a:gd name="T31" fmla="*/ 144853830 h 509"/>
              <a:gd name="T32" fmla="*/ 15242834 w 524"/>
              <a:gd name="T33" fmla="*/ 122663642 h 509"/>
              <a:gd name="T34" fmla="*/ 0 w 524"/>
              <a:gd name="T35" fmla="*/ 109719043 h 5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4" h="509">
                <a:moveTo>
                  <a:pt x="0" y="356"/>
                </a:moveTo>
                <a:lnTo>
                  <a:pt x="40" y="329"/>
                </a:lnTo>
                <a:lnTo>
                  <a:pt x="44" y="265"/>
                </a:lnTo>
                <a:lnTo>
                  <a:pt x="112" y="181"/>
                </a:lnTo>
                <a:lnTo>
                  <a:pt x="139" y="33"/>
                </a:lnTo>
                <a:lnTo>
                  <a:pt x="193" y="0"/>
                </a:lnTo>
                <a:lnTo>
                  <a:pt x="232" y="102"/>
                </a:lnTo>
                <a:lnTo>
                  <a:pt x="348" y="188"/>
                </a:lnTo>
                <a:lnTo>
                  <a:pt x="307" y="240"/>
                </a:lnTo>
                <a:lnTo>
                  <a:pt x="345" y="253"/>
                </a:lnTo>
                <a:lnTo>
                  <a:pt x="387" y="316"/>
                </a:lnTo>
                <a:lnTo>
                  <a:pt x="524" y="350"/>
                </a:lnTo>
                <a:lnTo>
                  <a:pt x="418" y="455"/>
                </a:lnTo>
                <a:lnTo>
                  <a:pt x="309" y="493"/>
                </a:lnTo>
                <a:lnTo>
                  <a:pt x="210" y="509"/>
                </a:lnTo>
                <a:lnTo>
                  <a:pt x="100" y="470"/>
                </a:lnTo>
                <a:lnTo>
                  <a:pt x="61" y="398"/>
                </a:lnTo>
                <a:lnTo>
                  <a:pt x="0" y="3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1" name="Freeform 313"/>
          <p:cNvSpPr>
            <a:spLocks noChangeAspect="1"/>
          </p:cNvSpPr>
          <p:nvPr/>
        </p:nvSpPr>
        <p:spPr bwMode="auto">
          <a:xfrm>
            <a:off x="9344976" y="3819903"/>
            <a:ext cx="31080" cy="35989"/>
          </a:xfrm>
          <a:custGeom>
            <a:avLst/>
            <a:gdLst>
              <a:gd name="T0" fmla="*/ 0 w 55"/>
              <a:gd name="T1" fmla="*/ 15012377 h 65"/>
              <a:gd name="T2" fmla="*/ 11428108 w 55"/>
              <a:gd name="T3" fmla="*/ 18765471 h 65"/>
              <a:gd name="T4" fmla="*/ 15638723 w 55"/>
              <a:gd name="T5" fmla="*/ 12703028 h 65"/>
              <a:gd name="T6" fmla="*/ 7518564 w 55"/>
              <a:gd name="T7" fmla="*/ 11836888 h 65"/>
              <a:gd name="T8" fmla="*/ 16540841 w 55"/>
              <a:gd name="T9" fmla="*/ 7217654 h 65"/>
              <a:gd name="T10" fmla="*/ 12330226 w 55"/>
              <a:gd name="T11" fmla="*/ 0 h 65"/>
              <a:gd name="T12" fmla="*/ 0 w 55"/>
              <a:gd name="T13" fmla="*/ 1501237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5">
                <a:moveTo>
                  <a:pt x="0" y="52"/>
                </a:moveTo>
                <a:lnTo>
                  <a:pt x="38" y="65"/>
                </a:lnTo>
                <a:lnTo>
                  <a:pt x="52" y="44"/>
                </a:lnTo>
                <a:lnTo>
                  <a:pt x="25" y="41"/>
                </a:lnTo>
                <a:lnTo>
                  <a:pt x="55" y="25"/>
                </a:lnTo>
                <a:lnTo>
                  <a:pt x="41" y="0"/>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2" name="Freeform 314"/>
          <p:cNvSpPr>
            <a:spLocks noChangeAspect="1"/>
          </p:cNvSpPr>
          <p:nvPr/>
        </p:nvSpPr>
        <p:spPr bwMode="auto">
          <a:xfrm>
            <a:off x="8751160" y="4027656"/>
            <a:ext cx="101422" cy="122688"/>
          </a:xfrm>
          <a:custGeom>
            <a:avLst/>
            <a:gdLst>
              <a:gd name="T0" fmla="*/ 0 w 192"/>
              <a:gd name="T1" fmla="*/ 31840339 h 211"/>
              <a:gd name="T2" fmla="*/ 5518464 w 192"/>
              <a:gd name="T3" fmla="*/ 21332976 h 211"/>
              <a:gd name="T4" fmla="*/ 9460590 w 192"/>
              <a:gd name="T5" fmla="*/ 22288294 h 211"/>
              <a:gd name="T6" fmla="*/ 6832335 w 192"/>
              <a:gd name="T7" fmla="*/ 13691566 h 211"/>
              <a:gd name="T8" fmla="*/ 23125261 w 192"/>
              <a:gd name="T9" fmla="*/ 12099182 h 211"/>
              <a:gd name="T10" fmla="*/ 23125261 w 192"/>
              <a:gd name="T11" fmla="*/ 0 h 211"/>
              <a:gd name="T12" fmla="*/ 41520996 w 192"/>
              <a:gd name="T13" fmla="*/ 318251 h 211"/>
              <a:gd name="T14" fmla="*/ 40995038 w 192"/>
              <a:gd name="T15" fmla="*/ 10507363 h 211"/>
              <a:gd name="T16" fmla="*/ 50455628 w 192"/>
              <a:gd name="T17" fmla="*/ 11144429 h 211"/>
              <a:gd name="T18" fmla="*/ 47564907 w 192"/>
              <a:gd name="T19" fmla="*/ 49034359 h 211"/>
              <a:gd name="T20" fmla="*/ 35739553 w 192"/>
              <a:gd name="T21" fmla="*/ 44576587 h 211"/>
              <a:gd name="T22" fmla="*/ 22337349 w 192"/>
              <a:gd name="T23" fmla="*/ 67183696 h 211"/>
              <a:gd name="T24" fmla="*/ 0 w 192"/>
              <a:gd name="T25" fmla="*/ 31840339 h 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 h="211">
                <a:moveTo>
                  <a:pt x="0" y="100"/>
                </a:moveTo>
                <a:lnTo>
                  <a:pt x="21" y="67"/>
                </a:lnTo>
                <a:lnTo>
                  <a:pt x="36" y="70"/>
                </a:lnTo>
                <a:lnTo>
                  <a:pt x="26" y="43"/>
                </a:lnTo>
                <a:lnTo>
                  <a:pt x="88" y="38"/>
                </a:lnTo>
                <a:lnTo>
                  <a:pt x="88" y="0"/>
                </a:lnTo>
                <a:lnTo>
                  <a:pt x="158" y="1"/>
                </a:lnTo>
                <a:lnTo>
                  <a:pt x="156" y="33"/>
                </a:lnTo>
                <a:lnTo>
                  <a:pt x="192" y="35"/>
                </a:lnTo>
                <a:lnTo>
                  <a:pt x="181" y="154"/>
                </a:lnTo>
                <a:lnTo>
                  <a:pt x="136" y="140"/>
                </a:lnTo>
                <a:lnTo>
                  <a:pt x="85" y="211"/>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3" name="Freeform 315"/>
          <p:cNvSpPr>
            <a:spLocks noChangeAspect="1"/>
          </p:cNvSpPr>
          <p:nvPr/>
        </p:nvSpPr>
        <p:spPr bwMode="auto">
          <a:xfrm>
            <a:off x="8296392" y="3800271"/>
            <a:ext cx="55619" cy="11452"/>
          </a:xfrm>
          <a:custGeom>
            <a:avLst/>
            <a:gdLst>
              <a:gd name="T0" fmla="*/ 0 w 103"/>
              <a:gd name="T1" fmla="*/ 5880894 h 21"/>
              <a:gd name="T2" fmla="*/ 1098365 w 103"/>
              <a:gd name="T3" fmla="*/ 0 h 21"/>
              <a:gd name="T4" fmla="*/ 28284472 w 103"/>
              <a:gd name="T5" fmla="*/ 2240592 h 21"/>
              <a:gd name="T6" fmla="*/ 0 w 103"/>
              <a:gd name="T7" fmla="*/ 5880894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21">
                <a:moveTo>
                  <a:pt x="0" y="21"/>
                </a:moveTo>
                <a:lnTo>
                  <a:pt x="4" y="0"/>
                </a:lnTo>
                <a:lnTo>
                  <a:pt x="103" y="8"/>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4" name="Freeform 316"/>
          <p:cNvSpPr>
            <a:spLocks noChangeAspect="1"/>
          </p:cNvSpPr>
          <p:nvPr/>
        </p:nvSpPr>
        <p:spPr bwMode="auto">
          <a:xfrm>
            <a:off x="8541770" y="3847712"/>
            <a:ext cx="75250" cy="127596"/>
          </a:xfrm>
          <a:custGeom>
            <a:avLst/>
            <a:gdLst>
              <a:gd name="T0" fmla="*/ 0 w 148"/>
              <a:gd name="T1" fmla="*/ 64207940 h 225"/>
              <a:gd name="T2" fmla="*/ 3164746 w 148"/>
              <a:gd name="T3" fmla="*/ 17263406 h 225"/>
              <a:gd name="T4" fmla="*/ 1460500 w 148"/>
              <a:gd name="T5" fmla="*/ 2725801 h 225"/>
              <a:gd name="T6" fmla="*/ 24102197 w 148"/>
              <a:gd name="T7" fmla="*/ 0 h 225"/>
              <a:gd name="T8" fmla="*/ 36031423 w 148"/>
              <a:gd name="T9" fmla="*/ 53607420 h 225"/>
              <a:gd name="T10" fmla="*/ 9251478 w 148"/>
              <a:gd name="T11" fmla="*/ 68145025 h 225"/>
              <a:gd name="T12" fmla="*/ 0 w 148"/>
              <a:gd name="T13" fmla="*/ 64207940 h 2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8" h="225">
                <a:moveTo>
                  <a:pt x="0" y="212"/>
                </a:moveTo>
                <a:lnTo>
                  <a:pt x="13" y="57"/>
                </a:lnTo>
                <a:lnTo>
                  <a:pt x="6" y="9"/>
                </a:lnTo>
                <a:lnTo>
                  <a:pt x="99" y="0"/>
                </a:lnTo>
                <a:lnTo>
                  <a:pt x="148" y="177"/>
                </a:lnTo>
                <a:lnTo>
                  <a:pt x="38" y="225"/>
                </a:lnTo>
                <a:lnTo>
                  <a:pt x="0" y="2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5" name="Freeform 317"/>
          <p:cNvSpPr>
            <a:spLocks noChangeAspect="1"/>
          </p:cNvSpPr>
          <p:nvPr/>
        </p:nvSpPr>
        <p:spPr bwMode="auto">
          <a:xfrm>
            <a:off x="8325838" y="3819903"/>
            <a:ext cx="130868" cy="106331"/>
          </a:xfrm>
          <a:custGeom>
            <a:avLst/>
            <a:gdLst>
              <a:gd name="T0" fmla="*/ 0 w 254"/>
              <a:gd name="T1" fmla="*/ 19082013 h 186"/>
              <a:gd name="T2" fmla="*/ 10750000 w 254"/>
              <a:gd name="T3" fmla="*/ 10772051 h 186"/>
              <a:gd name="T4" fmla="*/ 11000000 w 254"/>
              <a:gd name="T5" fmla="*/ 0 h 186"/>
              <a:gd name="T6" fmla="*/ 31750000 w 254"/>
              <a:gd name="T7" fmla="*/ 2462088 h 186"/>
              <a:gd name="T8" fmla="*/ 37250000 w 254"/>
              <a:gd name="T9" fmla="*/ 7694163 h 186"/>
              <a:gd name="T10" fmla="*/ 52000000 w 254"/>
              <a:gd name="T11" fmla="*/ 1538944 h 186"/>
              <a:gd name="T12" fmla="*/ 60750000 w 254"/>
              <a:gd name="T13" fmla="*/ 27084076 h 186"/>
              <a:gd name="T14" fmla="*/ 63500000 w 254"/>
              <a:gd name="T15" fmla="*/ 46473989 h 186"/>
              <a:gd name="T16" fmla="*/ 58000000 w 254"/>
              <a:gd name="T17" fmla="*/ 44935045 h 186"/>
              <a:gd name="T18" fmla="*/ 56500000 w 254"/>
              <a:gd name="T19" fmla="*/ 55399196 h 186"/>
              <a:gd name="T20" fmla="*/ 47500000 w 254"/>
              <a:gd name="T21" fmla="*/ 57246039 h 186"/>
              <a:gd name="T22" fmla="*/ 47000000 w 254"/>
              <a:gd name="T23" fmla="*/ 46473989 h 186"/>
              <a:gd name="T24" fmla="*/ 41500000 w 254"/>
              <a:gd name="T25" fmla="*/ 46166089 h 186"/>
              <a:gd name="T26" fmla="*/ 33000000 w 254"/>
              <a:gd name="T27" fmla="*/ 29854064 h 186"/>
              <a:gd name="T28" fmla="*/ 15000000 w 254"/>
              <a:gd name="T29" fmla="*/ 38779826 h 186"/>
              <a:gd name="T30" fmla="*/ 0 w 254"/>
              <a:gd name="T31" fmla="*/ 19082013 h 1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4" h="186">
                <a:moveTo>
                  <a:pt x="0" y="62"/>
                </a:moveTo>
                <a:lnTo>
                  <a:pt x="43" y="35"/>
                </a:lnTo>
                <a:lnTo>
                  <a:pt x="44" y="0"/>
                </a:lnTo>
                <a:lnTo>
                  <a:pt x="127" y="8"/>
                </a:lnTo>
                <a:lnTo>
                  <a:pt x="149" y="25"/>
                </a:lnTo>
                <a:lnTo>
                  <a:pt x="208" y="5"/>
                </a:lnTo>
                <a:lnTo>
                  <a:pt x="243" y="88"/>
                </a:lnTo>
                <a:lnTo>
                  <a:pt x="254" y="151"/>
                </a:lnTo>
                <a:lnTo>
                  <a:pt x="232" y="146"/>
                </a:lnTo>
                <a:lnTo>
                  <a:pt x="226" y="180"/>
                </a:lnTo>
                <a:lnTo>
                  <a:pt x="190" y="186"/>
                </a:lnTo>
                <a:lnTo>
                  <a:pt x="188" y="151"/>
                </a:lnTo>
                <a:lnTo>
                  <a:pt x="166" y="150"/>
                </a:lnTo>
                <a:lnTo>
                  <a:pt x="132" y="97"/>
                </a:lnTo>
                <a:lnTo>
                  <a:pt x="60" y="126"/>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6" name="Freeform 318"/>
          <p:cNvSpPr>
            <a:spLocks noChangeAspect="1"/>
          </p:cNvSpPr>
          <p:nvPr/>
        </p:nvSpPr>
        <p:spPr bwMode="auto">
          <a:xfrm>
            <a:off x="9398958" y="3476372"/>
            <a:ext cx="34354" cy="11452"/>
          </a:xfrm>
          <a:custGeom>
            <a:avLst/>
            <a:gdLst>
              <a:gd name="T0" fmla="*/ 0 w 64"/>
              <a:gd name="T1" fmla="*/ 0 h 17"/>
              <a:gd name="T2" fmla="*/ 8954378 w 64"/>
              <a:gd name="T3" fmla="*/ 7264633 h 17"/>
              <a:gd name="T4" fmla="*/ 17365973 w 64"/>
              <a:gd name="T5" fmla="*/ 1709441 h 17"/>
              <a:gd name="T6" fmla="*/ 0 w 64"/>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17">
                <a:moveTo>
                  <a:pt x="0" y="0"/>
                </a:moveTo>
                <a:lnTo>
                  <a:pt x="33" y="17"/>
                </a:lnTo>
                <a:lnTo>
                  <a:pt x="64" y="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7" name="Freeform 319"/>
          <p:cNvSpPr>
            <a:spLocks noChangeAspect="1"/>
          </p:cNvSpPr>
          <p:nvPr/>
        </p:nvSpPr>
        <p:spPr bwMode="auto">
          <a:xfrm>
            <a:off x="9205928" y="3392944"/>
            <a:ext cx="26174" cy="83428"/>
          </a:xfrm>
          <a:custGeom>
            <a:avLst/>
            <a:gdLst>
              <a:gd name="T0" fmla="*/ 0 w 55"/>
              <a:gd name="T1" fmla="*/ 22446852 h 147"/>
              <a:gd name="T2" fmla="*/ 6398491 w 55"/>
              <a:gd name="T3" fmla="*/ 44590785 h 147"/>
              <a:gd name="T4" fmla="*/ 7038109 w 55"/>
              <a:gd name="T5" fmla="*/ 43983846 h 147"/>
              <a:gd name="T6" fmla="*/ 10450484 w 55"/>
              <a:gd name="T7" fmla="*/ 20020195 h 147"/>
              <a:gd name="T8" fmla="*/ 5758411 w 55"/>
              <a:gd name="T9" fmla="*/ 21840463 h 147"/>
              <a:gd name="T10" fmla="*/ 7038109 w 55"/>
              <a:gd name="T11" fmla="*/ 11223426 h 147"/>
              <a:gd name="T12" fmla="*/ 10663844 w 55"/>
              <a:gd name="T13" fmla="*/ 6066642 h 147"/>
              <a:gd name="T14" fmla="*/ 11730182 w 55"/>
              <a:gd name="T15" fmla="*/ 0 h 147"/>
              <a:gd name="T16" fmla="*/ 7677727 w 55"/>
              <a:gd name="T17" fmla="*/ 909859 h 147"/>
              <a:gd name="T18" fmla="*/ 0 w 55"/>
              <a:gd name="T19" fmla="*/ 22446852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147">
                <a:moveTo>
                  <a:pt x="0" y="74"/>
                </a:moveTo>
                <a:lnTo>
                  <a:pt x="30" y="147"/>
                </a:lnTo>
                <a:lnTo>
                  <a:pt x="33" y="145"/>
                </a:lnTo>
                <a:lnTo>
                  <a:pt x="49" y="66"/>
                </a:lnTo>
                <a:lnTo>
                  <a:pt x="27" y="72"/>
                </a:lnTo>
                <a:lnTo>
                  <a:pt x="33" y="37"/>
                </a:lnTo>
                <a:lnTo>
                  <a:pt x="50" y="20"/>
                </a:lnTo>
                <a:lnTo>
                  <a:pt x="55" y="0"/>
                </a:lnTo>
                <a:lnTo>
                  <a:pt x="36" y="3"/>
                </a:lnTo>
                <a:lnTo>
                  <a:pt x="0" y="7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8" name="Freeform 320"/>
          <p:cNvSpPr>
            <a:spLocks noChangeAspect="1"/>
          </p:cNvSpPr>
          <p:nvPr/>
        </p:nvSpPr>
        <p:spPr bwMode="auto">
          <a:xfrm>
            <a:off x="8440347" y="3859163"/>
            <a:ext cx="107966" cy="124326"/>
          </a:xfrm>
          <a:custGeom>
            <a:avLst/>
            <a:gdLst>
              <a:gd name="T0" fmla="*/ 0 w 204"/>
              <a:gd name="T1" fmla="*/ 43705049 h 219"/>
              <a:gd name="T2" fmla="*/ 527470 w 204"/>
              <a:gd name="T3" fmla="*/ 33688896 h 219"/>
              <a:gd name="T4" fmla="*/ 2110394 w 204"/>
              <a:gd name="T5" fmla="*/ 23369740 h 219"/>
              <a:gd name="T6" fmla="*/ 7913594 w 204"/>
              <a:gd name="T7" fmla="*/ 24887506 h 219"/>
              <a:gd name="T8" fmla="*/ 5011738 w 204"/>
              <a:gd name="T9" fmla="*/ 5766409 h 219"/>
              <a:gd name="T10" fmla="*/ 21366910 w 204"/>
              <a:gd name="T11" fmla="*/ 0 h 219"/>
              <a:gd name="T12" fmla="*/ 30599436 w 204"/>
              <a:gd name="T13" fmla="*/ 3945641 h 219"/>
              <a:gd name="T14" fmla="*/ 35347695 w 204"/>
              <a:gd name="T15" fmla="*/ 10319156 h 219"/>
              <a:gd name="T16" fmla="*/ 53812748 w 204"/>
              <a:gd name="T17" fmla="*/ 12443477 h 219"/>
              <a:gd name="T18" fmla="*/ 50383421 w 204"/>
              <a:gd name="T19" fmla="*/ 59487061 h 219"/>
              <a:gd name="T20" fmla="*/ 8705056 w 204"/>
              <a:gd name="T21" fmla="*/ 66467683 h 219"/>
              <a:gd name="T22" fmla="*/ 9759997 w 204"/>
              <a:gd name="T23" fmla="*/ 51292226 h 219"/>
              <a:gd name="T24" fmla="*/ 0 w 204"/>
              <a:gd name="T25" fmla="*/ 43705049 h 2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219">
                <a:moveTo>
                  <a:pt x="0" y="144"/>
                </a:moveTo>
                <a:lnTo>
                  <a:pt x="2" y="111"/>
                </a:lnTo>
                <a:lnTo>
                  <a:pt x="8" y="77"/>
                </a:lnTo>
                <a:lnTo>
                  <a:pt x="30" y="82"/>
                </a:lnTo>
                <a:lnTo>
                  <a:pt x="19" y="19"/>
                </a:lnTo>
                <a:lnTo>
                  <a:pt x="81" y="0"/>
                </a:lnTo>
                <a:lnTo>
                  <a:pt x="116" y="13"/>
                </a:lnTo>
                <a:lnTo>
                  <a:pt x="134" y="34"/>
                </a:lnTo>
                <a:lnTo>
                  <a:pt x="204" y="41"/>
                </a:lnTo>
                <a:lnTo>
                  <a:pt x="191" y="196"/>
                </a:lnTo>
                <a:lnTo>
                  <a:pt x="33" y="219"/>
                </a:lnTo>
                <a:lnTo>
                  <a:pt x="37" y="169"/>
                </a:lnTo>
                <a:lnTo>
                  <a:pt x="0" y="1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9" name="Freeform 321"/>
          <p:cNvSpPr>
            <a:spLocks noChangeAspect="1"/>
          </p:cNvSpPr>
          <p:nvPr/>
        </p:nvSpPr>
        <p:spPr bwMode="auto">
          <a:xfrm>
            <a:off x="9219015" y="3388036"/>
            <a:ext cx="80157" cy="93245"/>
          </a:xfrm>
          <a:custGeom>
            <a:avLst/>
            <a:gdLst>
              <a:gd name="T0" fmla="*/ 0 w 152"/>
              <a:gd name="T1" fmla="*/ 24335686 h 162"/>
              <a:gd name="T2" fmla="*/ 1571625 w 152"/>
              <a:gd name="T3" fmla="*/ 13415684 h 162"/>
              <a:gd name="T4" fmla="*/ 6023964 w 152"/>
              <a:gd name="T5" fmla="*/ 8112082 h 162"/>
              <a:gd name="T6" fmla="*/ 15714200 w 152"/>
              <a:gd name="T7" fmla="*/ 12480083 h 162"/>
              <a:gd name="T8" fmla="*/ 35356693 w 152"/>
              <a:gd name="T9" fmla="*/ 0 h 162"/>
              <a:gd name="T10" fmla="*/ 39809033 w 152"/>
              <a:gd name="T11" fmla="*/ 14040163 h 162"/>
              <a:gd name="T12" fmla="*/ 19118960 w 152"/>
              <a:gd name="T13" fmla="*/ 22151686 h 162"/>
              <a:gd name="T14" fmla="*/ 29071218 w 152"/>
              <a:gd name="T15" fmla="*/ 33071688 h 162"/>
              <a:gd name="T16" fmla="*/ 24094833 w 152"/>
              <a:gd name="T17" fmla="*/ 40559850 h 162"/>
              <a:gd name="T18" fmla="*/ 11785394 w 152"/>
              <a:gd name="T19" fmla="*/ 50543692 h 162"/>
              <a:gd name="T20" fmla="*/ 1571625 w 152"/>
              <a:gd name="T21" fmla="*/ 47111851 h 162"/>
              <a:gd name="T22" fmla="*/ 5761941 w 152"/>
              <a:gd name="T23" fmla="*/ 22463925 h 162"/>
              <a:gd name="T24" fmla="*/ 0 w 152"/>
              <a:gd name="T25" fmla="*/ 24335686 h 1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2" h="162">
                <a:moveTo>
                  <a:pt x="0" y="78"/>
                </a:moveTo>
                <a:lnTo>
                  <a:pt x="6" y="43"/>
                </a:lnTo>
                <a:lnTo>
                  <a:pt x="23" y="26"/>
                </a:lnTo>
                <a:lnTo>
                  <a:pt x="60" y="40"/>
                </a:lnTo>
                <a:lnTo>
                  <a:pt x="135" y="0"/>
                </a:lnTo>
                <a:lnTo>
                  <a:pt x="152" y="45"/>
                </a:lnTo>
                <a:lnTo>
                  <a:pt x="73" y="71"/>
                </a:lnTo>
                <a:lnTo>
                  <a:pt x="111" y="106"/>
                </a:lnTo>
                <a:lnTo>
                  <a:pt x="92" y="130"/>
                </a:lnTo>
                <a:lnTo>
                  <a:pt x="45" y="162"/>
                </a:lnTo>
                <a:lnTo>
                  <a:pt x="6" y="151"/>
                </a:lnTo>
                <a:lnTo>
                  <a:pt x="22" y="72"/>
                </a:lnTo>
                <a:lnTo>
                  <a:pt x="0" y="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0" name="Freeform 322"/>
          <p:cNvSpPr>
            <a:spLocks noChangeAspect="1"/>
          </p:cNvSpPr>
          <p:nvPr/>
        </p:nvSpPr>
        <p:spPr bwMode="auto">
          <a:xfrm>
            <a:off x="9205928" y="3978580"/>
            <a:ext cx="139049" cy="184851"/>
          </a:xfrm>
          <a:custGeom>
            <a:avLst/>
            <a:gdLst>
              <a:gd name="T0" fmla="*/ 0 w 274"/>
              <a:gd name="T1" fmla="*/ 6324657 h 319"/>
              <a:gd name="T2" fmla="*/ 9216167 w 274"/>
              <a:gd name="T3" fmla="*/ 27828041 h 319"/>
              <a:gd name="T4" fmla="*/ 0 w 274"/>
              <a:gd name="T5" fmla="*/ 47434084 h 319"/>
              <a:gd name="T6" fmla="*/ 7275818 w 274"/>
              <a:gd name="T7" fmla="*/ 52810071 h 319"/>
              <a:gd name="T8" fmla="*/ 2182647 w 274"/>
              <a:gd name="T9" fmla="*/ 60083398 h 319"/>
              <a:gd name="T10" fmla="*/ 45353450 w 274"/>
              <a:gd name="T11" fmla="*/ 100876789 h 319"/>
              <a:gd name="T12" fmla="*/ 63785784 w 274"/>
              <a:gd name="T13" fmla="*/ 68305396 h 319"/>
              <a:gd name="T14" fmla="*/ 59662787 w 274"/>
              <a:gd name="T15" fmla="*/ 59450764 h 319"/>
              <a:gd name="T16" fmla="*/ 59662787 w 274"/>
              <a:gd name="T17" fmla="*/ 19290007 h 319"/>
              <a:gd name="T18" fmla="*/ 66453518 w 274"/>
              <a:gd name="T19" fmla="*/ 7273327 h 319"/>
              <a:gd name="T20" fmla="*/ 42442926 w 274"/>
              <a:gd name="T21" fmla="*/ 12332716 h 319"/>
              <a:gd name="T22" fmla="*/ 15764600 w 274"/>
              <a:gd name="T23" fmla="*/ 0 h 319"/>
              <a:gd name="T24" fmla="*/ 0 w 274"/>
              <a:gd name="T25" fmla="*/ 6324657 h 3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4" h="319">
                <a:moveTo>
                  <a:pt x="0" y="20"/>
                </a:moveTo>
                <a:lnTo>
                  <a:pt x="38" y="88"/>
                </a:lnTo>
                <a:lnTo>
                  <a:pt x="0" y="150"/>
                </a:lnTo>
                <a:lnTo>
                  <a:pt x="30" y="167"/>
                </a:lnTo>
                <a:lnTo>
                  <a:pt x="9" y="190"/>
                </a:lnTo>
                <a:lnTo>
                  <a:pt x="187" y="319"/>
                </a:lnTo>
                <a:lnTo>
                  <a:pt x="263" y="216"/>
                </a:lnTo>
                <a:lnTo>
                  <a:pt x="246" y="188"/>
                </a:lnTo>
                <a:lnTo>
                  <a:pt x="246" y="61"/>
                </a:lnTo>
                <a:lnTo>
                  <a:pt x="274" y="23"/>
                </a:lnTo>
                <a:lnTo>
                  <a:pt x="175" y="39"/>
                </a:lnTo>
                <a:lnTo>
                  <a:pt x="65" y="0"/>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1" name="Freeform 323"/>
          <p:cNvSpPr>
            <a:spLocks noChangeAspect="1"/>
          </p:cNvSpPr>
          <p:nvPr/>
        </p:nvSpPr>
        <p:spPr bwMode="auto">
          <a:xfrm>
            <a:off x="9433312" y="3460014"/>
            <a:ext cx="29445" cy="29445"/>
          </a:xfrm>
          <a:custGeom>
            <a:avLst/>
            <a:gdLst>
              <a:gd name="T0" fmla="*/ 0 w 62"/>
              <a:gd name="T1" fmla="*/ 9663296 h 52"/>
              <a:gd name="T2" fmla="*/ 10833151 w 62"/>
              <a:gd name="T3" fmla="*/ 0 h 52"/>
              <a:gd name="T4" fmla="*/ 13169849 w 62"/>
              <a:gd name="T5" fmla="*/ 15702512 h 52"/>
              <a:gd name="T6" fmla="*/ 0 w 62"/>
              <a:gd name="T7" fmla="*/ 966329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 h="52">
                <a:moveTo>
                  <a:pt x="0" y="32"/>
                </a:moveTo>
                <a:lnTo>
                  <a:pt x="51" y="0"/>
                </a:lnTo>
                <a:lnTo>
                  <a:pt x="62" y="52"/>
                </a:lnTo>
                <a:lnTo>
                  <a:pt x="0"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2" name="Freeform 324"/>
          <p:cNvSpPr>
            <a:spLocks noChangeAspect="1"/>
          </p:cNvSpPr>
          <p:nvPr/>
        </p:nvSpPr>
        <p:spPr bwMode="auto">
          <a:xfrm>
            <a:off x="9227194" y="3355319"/>
            <a:ext cx="24537" cy="37625"/>
          </a:xfrm>
          <a:custGeom>
            <a:avLst/>
            <a:gdLst>
              <a:gd name="T0" fmla="*/ 0 w 55"/>
              <a:gd name="T1" fmla="*/ 21855724 h 61"/>
              <a:gd name="T2" fmla="*/ 3561409 w 55"/>
              <a:gd name="T3" fmla="*/ 20780686 h 61"/>
              <a:gd name="T4" fmla="*/ 10309297 w 55"/>
              <a:gd name="T5" fmla="*/ 6449034 h 61"/>
              <a:gd name="T6" fmla="*/ 6372957 w 55"/>
              <a:gd name="T7" fmla="*/ 0 h 61"/>
              <a:gd name="T8" fmla="*/ 0 w 55"/>
              <a:gd name="T9" fmla="*/ 21855724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61">
                <a:moveTo>
                  <a:pt x="0" y="61"/>
                </a:moveTo>
                <a:lnTo>
                  <a:pt x="19" y="58"/>
                </a:lnTo>
                <a:lnTo>
                  <a:pt x="55" y="18"/>
                </a:lnTo>
                <a:lnTo>
                  <a:pt x="34" y="0"/>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3" name="Freeform 325"/>
          <p:cNvSpPr>
            <a:spLocks noChangeAspect="1"/>
          </p:cNvSpPr>
          <p:nvPr/>
        </p:nvSpPr>
        <p:spPr bwMode="auto">
          <a:xfrm>
            <a:off x="8391272" y="3908237"/>
            <a:ext cx="70342" cy="75250"/>
          </a:xfrm>
          <a:custGeom>
            <a:avLst/>
            <a:gdLst>
              <a:gd name="T0" fmla="*/ 0 w 137"/>
              <a:gd name="T1" fmla="*/ 14280621 h 138"/>
              <a:gd name="T2" fmla="*/ 10427298 w 137"/>
              <a:gd name="T3" fmla="*/ 0 h 138"/>
              <a:gd name="T4" fmla="*/ 15889334 w 137"/>
              <a:gd name="T5" fmla="*/ 279929 h 138"/>
              <a:gd name="T6" fmla="*/ 16386110 w 137"/>
              <a:gd name="T7" fmla="*/ 10080625 h 138"/>
              <a:gd name="T8" fmla="*/ 25324078 w 137"/>
              <a:gd name="T9" fmla="*/ 8400521 h 138"/>
              <a:gd name="T10" fmla="*/ 24827303 w 137"/>
              <a:gd name="T11" fmla="*/ 17641358 h 138"/>
              <a:gd name="T12" fmla="*/ 34013410 w 137"/>
              <a:gd name="T13" fmla="*/ 24641704 h 138"/>
              <a:gd name="T14" fmla="*/ 33020358 w 137"/>
              <a:gd name="T15" fmla="*/ 38642396 h 138"/>
              <a:gd name="T16" fmla="*/ 0 w 137"/>
              <a:gd name="T17" fmla="*/ 14280621 h 1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 h="138">
                <a:moveTo>
                  <a:pt x="0" y="51"/>
                </a:moveTo>
                <a:lnTo>
                  <a:pt x="42" y="0"/>
                </a:lnTo>
                <a:lnTo>
                  <a:pt x="64" y="1"/>
                </a:lnTo>
                <a:lnTo>
                  <a:pt x="66" y="36"/>
                </a:lnTo>
                <a:lnTo>
                  <a:pt x="102" y="30"/>
                </a:lnTo>
                <a:lnTo>
                  <a:pt x="100" y="63"/>
                </a:lnTo>
                <a:lnTo>
                  <a:pt x="137" y="88"/>
                </a:lnTo>
                <a:lnTo>
                  <a:pt x="133" y="138"/>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4" name="Freeform 326"/>
          <p:cNvSpPr>
            <a:spLocks noChangeAspect="1"/>
          </p:cNvSpPr>
          <p:nvPr/>
        </p:nvSpPr>
        <p:spPr bwMode="auto">
          <a:xfrm>
            <a:off x="8760975" y="3392944"/>
            <a:ext cx="281368" cy="287911"/>
          </a:xfrm>
          <a:custGeom>
            <a:avLst/>
            <a:gdLst>
              <a:gd name="T0" fmla="*/ 0 w 543"/>
              <a:gd name="T1" fmla="*/ 80505375 h 505"/>
              <a:gd name="T2" fmla="*/ 252936 w 543"/>
              <a:gd name="T3" fmla="*/ 33059383 h 505"/>
              <a:gd name="T4" fmla="*/ 17700479 w 543"/>
              <a:gd name="T5" fmla="*/ 0 h 505"/>
              <a:gd name="T6" fmla="*/ 50319645 w 543"/>
              <a:gd name="T7" fmla="*/ 9489088 h 505"/>
              <a:gd name="T8" fmla="*/ 56641029 w 543"/>
              <a:gd name="T9" fmla="*/ 21120980 h 505"/>
              <a:gd name="T10" fmla="*/ 83191748 w 543"/>
              <a:gd name="T11" fmla="*/ 33059383 h 505"/>
              <a:gd name="T12" fmla="*/ 91789051 w 543"/>
              <a:gd name="T13" fmla="*/ 29079731 h 505"/>
              <a:gd name="T14" fmla="*/ 92547859 w 543"/>
              <a:gd name="T15" fmla="*/ 12244359 h 505"/>
              <a:gd name="T16" fmla="*/ 101145162 w 543"/>
              <a:gd name="T17" fmla="*/ 4285609 h 505"/>
              <a:gd name="T18" fmla="*/ 137304424 w 543"/>
              <a:gd name="T19" fmla="*/ 17447838 h 505"/>
              <a:gd name="T20" fmla="*/ 133258457 w 543"/>
              <a:gd name="T21" fmla="*/ 35814101 h 505"/>
              <a:gd name="T22" fmla="*/ 137304424 w 543"/>
              <a:gd name="T23" fmla="*/ 126421031 h 505"/>
              <a:gd name="T24" fmla="*/ 137304424 w 543"/>
              <a:gd name="T25" fmla="*/ 147848521 h 505"/>
              <a:gd name="T26" fmla="*/ 129465928 w 543"/>
              <a:gd name="T27" fmla="*/ 148460988 h 505"/>
              <a:gd name="T28" fmla="*/ 129465928 w 543"/>
              <a:gd name="T29" fmla="*/ 154582891 h 505"/>
              <a:gd name="T30" fmla="*/ 59169885 w 543"/>
              <a:gd name="T31" fmla="*/ 110810040 h 505"/>
              <a:gd name="T32" fmla="*/ 49813774 w 543"/>
              <a:gd name="T33" fmla="*/ 115095649 h 505"/>
              <a:gd name="T34" fmla="*/ 20734703 w 543"/>
              <a:gd name="T35" fmla="*/ 109891616 h 505"/>
              <a:gd name="T36" fmla="*/ 0 w 543"/>
              <a:gd name="T37" fmla="*/ 80505375 h 5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3" h="505">
                <a:moveTo>
                  <a:pt x="0" y="263"/>
                </a:moveTo>
                <a:lnTo>
                  <a:pt x="1" y="108"/>
                </a:lnTo>
                <a:lnTo>
                  <a:pt x="70" y="0"/>
                </a:lnTo>
                <a:lnTo>
                  <a:pt x="199" y="31"/>
                </a:lnTo>
                <a:lnTo>
                  <a:pt x="224" y="69"/>
                </a:lnTo>
                <a:lnTo>
                  <a:pt x="329" y="108"/>
                </a:lnTo>
                <a:lnTo>
                  <a:pt x="363" y="95"/>
                </a:lnTo>
                <a:lnTo>
                  <a:pt x="366" y="40"/>
                </a:lnTo>
                <a:lnTo>
                  <a:pt x="400" y="14"/>
                </a:lnTo>
                <a:lnTo>
                  <a:pt x="543" y="57"/>
                </a:lnTo>
                <a:lnTo>
                  <a:pt x="527" y="117"/>
                </a:lnTo>
                <a:lnTo>
                  <a:pt x="543" y="413"/>
                </a:lnTo>
                <a:lnTo>
                  <a:pt x="543" y="483"/>
                </a:lnTo>
                <a:lnTo>
                  <a:pt x="512" y="485"/>
                </a:lnTo>
                <a:lnTo>
                  <a:pt x="512" y="505"/>
                </a:lnTo>
                <a:lnTo>
                  <a:pt x="234" y="362"/>
                </a:lnTo>
                <a:lnTo>
                  <a:pt x="197" y="376"/>
                </a:lnTo>
                <a:lnTo>
                  <a:pt x="82" y="359"/>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5" name="Freeform 327"/>
          <p:cNvSpPr>
            <a:spLocks noChangeAspect="1"/>
          </p:cNvSpPr>
          <p:nvPr/>
        </p:nvSpPr>
        <p:spPr bwMode="auto">
          <a:xfrm>
            <a:off x="9366241" y="4312295"/>
            <a:ext cx="130868" cy="278095"/>
          </a:xfrm>
          <a:custGeom>
            <a:avLst/>
            <a:gdLst>
              <a:gd name="T0" fmla="*/ 0 w 244"/>
              <a:gd name="T1" fmla="*/ 107842498 h 482"/>
              <a:gd name="T2" fmla="*/ 5960152 w 244"/>
              <a:gd name="T3" fmla="*/ 138878683 h 482"/>
              <a:gd name="T4" fmla="*/ 18151111 w 244"/>
              <a:gd name="T5" fmla="*/ 151104804 h 482"/>
              <a:gd name="T6" fmla="*/ 38740205 w 244"/>
              <a:gd name="T7" fmla="*/ 138878683 h 482"/>
              <a:gd name="T8" fmla="*/ 61767803 w 244"/>
              <a:gd name="T9" fmla="*/ 35111745 h 482"/>
              <a:gd name="T10" fmla="*/ 66102459 w 244"/>
              <a:gd name="T11" fmla="*/ 38873198 h 482"/>
              <a:gd name="T12" fmla="*/ 56349484 w 244"/>
              <a:gd name="T13" fmla="*/ 0 h 482"/>
              <a:gd name="T14" fmla="*/ 44429701 w 244"/>
              <a:gd name="T15" fmla="*/ 16301682 h 482"/>
              <a:gd name="T16" fmla="*/ 44700357 w 244"/>
              <a:gd name="T17" fmla="*/ 27587720 h 482"/>
              <a:gd name="T18" fmla="*/ 29800238 w 244"/>
              <a:gd name="T19" fmla="*/ 40127389 h 482"/>
              <a:gd name="T20" fmla="*/ 11649127 w 244"/>
              <a:gd name="T21" fmla="*/ 45456580 h 482"/>
              <a:gd name="T22" fmla="*/ 6501984 w 244"/>
              <a:gd name="T23" fmla="*/ 58623905 h 482"/>
              <a:gd name="T24" fmla="*/ 11649127 w 244"/>
              <a:gd name="T25" fmla="*/ 85270982 h 482"/>
              <a:gd name="T26" fmla="*/ 0 w 244"/>
              <a:gd name="T27" fmla="*/ 107842498 h 4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4" h="482">
                <a:moveTo>
                  <a:pt x="0" y="344"/>
                </a:moveTo>
                <a:lnTo>
                  <a:pt x="22" y="443"/>
                </a:lnTo>
                <a:lnTo>
                  <a:pt x="67" y="482"/>
                </a:lnTo>
                <a:lnTo>
                  <a:pt x="143" y="443"/>
                </a:lnTo>
                <a:lnTo>
                  <a:pt x="228" y="112"/>
                </a:lnTo>
                <a:lnTo>
                  <a:pt x="244" y="124"/>
                </a:lnTo>
                <a:lnTo>
                  <a:pt x="208" y="0"/>
                </a:lnTo>
                <a:lnTo>
                  <a:pt x="164" y="52"/>
                </a:lnTo>
                <a:lnTo>
                  <a:pt x="165" y="88"/>
                </a:lnTo>
                <a:lnTo>
                  <a:pt x="110" y="128"/>
                </a:lnTo>
                <a:lnTo>
                  <a:pt x="43" y="145"/>
                </a:lnTo>
                <a:lnTo>
                  <a:pt x="24" y="187"/>
                </a:lnTo>
                <a:lnTo>
                  <a:pt x="43" y="272"/>
                </a:lnTo>
                <a:lnTo>
                  <a:pt x="0" y="3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6" name="Freeform 328"/>
          <p:cNvSpPr>
            <a:spLocks noChangeAspect="1"/>
          </p:cNvSpPr>
          <p:nvPr/>
        </p:nvSpPr>
        <p:spPr bwMode="auto">
          <a:xfrm>
            <a:off x="9184663" y="4258312"/>
            <a:ext cx="55619" cy="155407"/>
          </a:xfrm>
          <a:custGeom>
            <a:avLst/>
            <a:gdLst>
              <a:gd name="T0" fmla="*/ 0 w 112"/>
              <a:gd name="T1" fmla="*/ 45835465 h 271"/>
              <a:gd name="T2" fmla="*/ 3483797 w 112"/>
              <a:gd name="T3" fmla="*/ 51100008 h 271"/>
              <a:gd name="T4" fmla="*/ 13702421 w 112"/>
              <a:gd name="T5" fmla="*/ 55126325 h 271"/>
              <a:gd name="T6" fmla="*/ 12309192 w 112"/>
              <a:gd name="T7" fmla="*/ 71540456 h 271"/>
              <a:gd name="T8" fmla="*/ 21134586 w 112"/>
              <a:gd name="T9" fmla="*/ 83928269 h 271"/>
              <a:gd name="T10" fmla="*/ 26011613 w 112"/>
              <a:gd name="T11" fmla="*/ 60081451 h 271"/>
              <a:gd name="T12" fmla="*/ 17650789 w 112"/>
              <a:gd name="T13" fmla="*/ 44286710 h 271"/>
              <a:gd name="T14" fmla="*/ 20205445 w 112"/>
              <a:gd name="T15" fmla="*/ 53268153 h 271"/>
              <a:gd name="T16" fmla="*/ 15328418 w 112"/>
              <a:gd name="T17" fmla="*/ 52648763 h 271"/>
              <a:gd name="T18" fmla="*/ 9986821 w 112"/>
              <a:gd name="T19" fmla="*/ 30970090 h 271"/>
              <a:gd name="T20" fmla="*/ 9754535 w 112"/>
              <a:gd name="T21" fmla="*/ 2168146 h 271"/>
              <a:gd name="T22" fmla="*/ 1857800 w 112"/>
              <a:gd name="T23" fmla="*/ 0 h 271"/>
              <a:gd name="T24" fmla="*/ 8128539 w 112"/>
              <a:gd name="T25" fmla="*/ 13936568 h 271"/>
              <a:gd name="T26" fmla="*/ 0 w 112"/>
              <a:gd name="T27" fmla="*/ 45835465 h 2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2" h="271">
                <a:moveTo>
                  <a:pt x="0" y="148"/>
                </a:moveTo>
                <a:lnTo>
                  <a:pt x="15" y="165"/>
                </a:lnTo>
                <a:lnTo>
                  <a:pt x="59" y="178"/>
                </a:lnTo>
                <a:lnTo>
                  <a:pt x="53" y="231"/>
                </a:lnTo>
                <a:lnTo>
                  <a:pt x="91" y="271"/>
                </a:lnTo>
                <a:lnTo>
                  <a:pt x="112" y="194"/>
                </a:lnTo>
                <a:lnTo>
                  <a:pt x="76" y="143"/>
                </a:lnTo>
                <a:lnTo>
                  <a:pt x="87" y="172"/>
                </a:lnTo>
                <a:lnTo>
                  <a:pt x="66" y="170"/>
                </a:lnTo>
                <a:lnTo>
                  <a:pt x="43" y="100"/>
                </a:lnTo>
                <a:lnTo>
                  <a:pt x="42" y="7"/>
                </a:lnTo>
                <a:lnTo>
                  <a:pt x="8" y="0"/>
                </a:lnTo>
                <a:lnTo>
                  <a:pt x="35" y="45"/>
                </a:lnTo>
                <a:lnTo>
                  <a:pt x="0" y="1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7" name="Freeform 329"/>
          <p:cNvSpPr>
            <a:spLocks noChangeAspect="1"/>
          </p:cNvSpPr>
          <p:nvPr/>
        </p:nvSpPr>
        <p:spPr bwMode="auto">
          <a:xfrm>
            <a:off x="8379820" y="3567980"/>
            <a:ext cx="289546" cy="300997"/>
          </a:xfrm>
          <a:custGeom>
            <a:avLst/>
            <a:gdLst>
              <a:gd name="T0" fmla="*/ 0 w 561"/>
              <a:gd name="T1" fmla="*/ 112133144 h 527"/>
              <a:gd name="T2" fmla="*/ 5770000 w 561"/>
              <a:gd name="T3" fmla="*/ 100766186 h 527"/>
              <a:gd name="T4" fmla="*/ 12794175 w 561"/>
              <a:gd name="T5" fmla="*/ 108446698 h 527"/>
              <a:gd name="T6" fmla="*/ 56696265 w 561"/>
              <a:gd name="T7" fmla="*/ 105067317 h 527"/>
              <a:gd name="T8" fmla="*/ 47414177 w 561"/>
              <a:gd name="T9" fmla="*/ 0 h 527"/>
              <a:gd name="T10" fmla="*/ 62717200 w 561"/>
              <a:gd name="T11" fmla="*/ 0 h 527"/>
              <a:gd name="T12" fmla="*/ 132709509 w 561"/>
              <a:gd name="T13" fmla="*/ 56834789 h 527"/>
              <a:gd name="T14" fmla="*/ 133462314 w 561"/>
              <a:gd name="T15" fmla="*/ 66665312 h 527"/>
              <a:gd name="T16" fmla="*/ 140486488 w 561"/>
              <a:gd name="T17" fmla="*/ 65129432 h 527"/>
              <a:gd name="T18" fmla="*/ 140737423 w 561"/>
              <a:gd name="T19" fmla="*/ 98615620 h 527"/>
              <a:gd name="T20" fmla="*/ 134967422 w 561"/>
              <a:gd name="T21" fmla="*/ 105682002 h 527"/>
              <a:gd name="T22" fmla="*/ 106619290 w 561"/>
              <a:gd name="T23" fmla="*/ 110290198 h 527"/>
              <a:gd name="T24" fmla="*/ 70745114 w 561"/>
              <a:gd name="T25" fmla="*/ 129337113 h 527"/>
              <a:gd name="T26" fmla="*/ 59706983 w 561"/>
              <a:gd name="T27" fmla="*/ 160058606 h 527"/>
              <a:gd name="T28" fmla="*/ 50926264 w 561"/>
              <a:gd name="T29" fmla="*/ 156065095 h 527"/>
              <a:gd name="T30" fmla="*/ 35372306 w 561"/>
              <a:gd name="T31" fmla="*/ 161902106 h 527"/>
              <a:gd name="T32" fmla="*/ 26592089 w 561"/>
              <a:gd name="T33" fmla="*/ 136403494 h 527"/>
              <a:gd name="T34" fmla="*/ 11790936 w 561"/>
              <a:gd name="T35" fmla="*/ 142547571 h 527"/>
              <a:gd name="T36" fmla="*/ 6271870 w 561"/>
              <a:gd name="T37" fmla="*/ 137324690 h 527"/>
              <a:gd name="T38" fmla="*/ 0 w 561"/>
              <a:gd name="T39" fmla="*/ 112133144 h 5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1" h="527">
                <a:moveTo>
                  <a:pt x="0" y="365"/>
                </a:moveTo>
                <a:lnTo>
                  <a:pt x="23" y="328"/>
                </a:lnTo>
                <a:lnTo>
                  <a:pt x="51" y="353"/>
                </a:lnTo>
                <a:lnTo>
                  <a:pt x="226" y="342"/>
                </a:lnTo>
                <a:lnTo>
                  <a:pt x="189" y="0"/>
                </a:lnTo>
                <a:lnTo>
                  <a:pt x="250" y="0"/>
                </a:lnTo>
                <a:lnTo>
                  <a:pt x="529" y="185"/>
                </a:lnTo>
                <a:lnTo>
                  <a:pt x="532" y="217"/>
                </a:lnTo>
                <a:lnTo>
                  <a:pt x="560" y="212"/>
                </a:lnTo>
                <a:lnTo>
                  <a:pt x="561" y="321"/>
                </a:lnTo>
                <a:lnTo>
                  <a:pt x="538" y="344"/>
                </a:lnTo>
                <a:lnTo>
                  <a:pt x="425" y="359"/>
                </a:lnTo>
                <a:lnTo>
                  <a:pt x="282" y="421"/>
                </a:lnTo>
                <a:lnTo>
                  <a:pt x="238" y="521"/>
                </a:lnTo>
                <a:lnTo>
                  <a:pt x="203" y="508"/>
                </a:lnTo>
                <a:lnTo>
                  <a:pt x="141" y="527"/>
                </a:lnTo>
                <a:lnTo>
                  <a:pt x="106" y="444"/>
                </a:lnTo>
                <a:lnTo>
                  <a:pt x="47" y="464"/>
                </a:lnTo>
                <a:lnTo>
                  <a:pt x="25" y="447"/>
                </a:lnTo>
                <a:lnTo>
                  <a:pt x="0" y="3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8" name="Freeform 330"/>
          <p:cNvSpPr>
            <a:spLocks noChangeAspect="1"/>
          </p:cNvSpPr>
          <p:nvPr/>
        </p:nvSpPr>
        <p:spPr bwMode="auto">
          <a:xfrm>
            <a:off x="8291485" y="3518905"/>
            <a:ext cx="217568" cy="258465"/>
          </a:xfrm>
          <a:custGeom>
            <a:avLst/>
            <a:gdLst>
              <a:gd name="T0" fmla="*/ 0 w 419"/>
              <a:gd name="T1" fmla="*/ 70528855 h 448"/>
              <a:gd name="T2" fmla="*/ 6348219 w 419"/>
              <a:gd name="T3" fmla="*/ 78678988 h 448"/>
              <a:gd name="T4" fmla="*/ 7617561 w 419"/>
              <a:gd name="T5" fmla="*/ 99681102 h 448"/>
              <a:gd name="T6" fmla="*/ 2793156 w 419"/>
              <a:gd name="T7" fmla="*/ 126325660 h 448"/>
              <a:gd name="T8" fmla="*/ 22599218 w 419"/>
              <a:gd name="T9" fmla="*/ 120369686 h 448"/>
              <a:gd name="T10" fmla="*/ 42912713 w 419"/>
              <a:gd name="T11" fmla="*/ 140431207 h 448"/>
              <a:gd name="T12" fmla="*/ 48752995 w 419"/>
              <a:gd name="T13" fmla="*/ 128833350 h 448"/>
              <a:gd name="T14" fmla="*/ 55863121 w 419"/>
              <a:gd name="T15" fmla="*/ 136669392 h 448"/>
              <a:gd name="T16" fmla="*/ 100299145 w 419"/>
              <a:gd name="T17" fmla="*/ 133221668 h 448"/>
              <a:gd name="T18" fmla="*/ 90904305 w 419"/>
              <a:gd name="T19" fmla="*/ 26017495 h 448"/>
              <a:gd name="T20" fmla="*/ 106393396 w 419"/>
              <a:gd name="T21" fmla="*/ 26017495 h 448"/>
              <a:gd name="T22" fmla="*/ 73891399 w 419"/>
              <a:gd name="T23" fmla="*/ 0 h 448"/>
              <a:gd name="T24" fmla="*/ 73129492 w 419"/>
              <a:gd name="T25" fmla="*/ 14105547 h 448"/>
              <a:gd name="T26" fmla="*/ 44944466 w 419"/>
              <a:gd name="T27" fmla="*/ 13479044 h 448"/>
              <a:gd name="T28" fmla="*/ 44436528 w 419"/>
              <a:gd name="T29" fmla="*/ 42944263 h 448"/>
              <a:gd name="T30" fmla="*/ 34533245 w 419"/>
              <a:gd name="T31" fmla="*/ 48273175 h 448"/>
              <a:gd name="T32" fmla="*/ 35041183 w 419"/>
              <a:gd name="T33" fmla="*/ 66140537 h 448"/>
              <a:gd name="T34" fmla="*/ 0 w 419"/>
              <a:gd name="T35" fmla="*/ 70528855 h 4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9" h="448">
                <a:moveTo>
                  <a:pt x="0" y="225"/>
                </a:moveTo>
                <a:lnTo>
                  <a:pt x="25" y="251"/>
                </a:lnTo>
                <a:lnTo>
                  <a:pt x="30" y="318"/>
                </a:lnTo>
                <a:lnTo>
                  <a:pt x="11" y="403"/>
                </a:lnTo>
                <a:lnTo>
                  <a:pt x="89" y="384"/>
                </a:lnTo>
                <a:lnTo>
                  <a:pt x="169" y="448"/>
                </a:lnTo>
                <a:lnTo>
                  <a:pt x="192" y="411"/>
                </a:lnTo>
                <a:lnTo>
                  <a:pt x="220" y="436"/>
                </a:lnTo>
                <a:lnTo>
                  <a:pt x="395" y="425"/>
                </a:lnTo>
                <a:lnTo>
                  <a:pt x="358" y="83"/>
                </a:lnTo>
                <a:lnTo>
                  <a:pt x="419" y="83"/>
                </a:lnTo>
                <a:lnTo>
                  <a:pt x="291" y="0"/>
                </a:lnTo>
                <a:lnTo>
                  <a:pt x="288" y="45"/>
                </a:lnTo>
                <a:lnTo>
                  <a:pt x="177" y="43"/>
                </a:lnTo>
                <a:lnTo>
                  <a:pt x="175" y="137"/>
                </a:lnTo>
                <a:lnTo>
                  <a:pt x="136" y="154"/>
                </a:lnTo>
                <a:lnTo>
                  <a:pt x="138" y="211"/>
                </a:lnTo>
                <a:lnTo>
                  <a:pt x="0" y="22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9" name="Freeform 331"/>
          <p:cNvSpPr>
            <a:spLocks noChangeAspect="1"/>
          </p:cNvSpPr>
          <p:nvPr/>
        </p:nvSpPr>
        <p:spPr bwMode="auto">
          <a:xfrm>
            <a:off x="8363463" y="3335690"/>
            <a:ext cx="209391" cy="173401"/>
          </a:xfrm>
          <a:custGeom>
            <a:avLst/>
            <a:gdLst>
              <a:gd name="T0" fmla="*/ 0 w 407"/>
              <a:gd name="T1" fmla="*/ 91034034 h 307"/>
              <a:gd name="T2" fmla="*/ 24926200 w 407"/>
              <a:gd name="T3" fmla="*/ 73308154 h 307"/>
              <a:gd name="T4" fmla="*/ 33899951 w 407"/>
              <a:gd name="T5" fmla="*/ 36653803 h 307"/>
              <a:gd name="T6" fmla="*/ 55087171 w 407"/>
              <a:gd name="T7" fmla="*/ 18327176 h 307"/>
              <a:gd name="T8" fmla="*/ 62066367 w 407"/>
              <a:gd name="T9" fmla="*/ 0 h 307"/>
              <a:gd name="T10" fmla="*/ 93224366 w 407"/>
              <a:gd name="T11" fmla="*/ 5708195 h 307"/>
              <a:gd name="T12" fmla="*/ 101450221 w 407"/>
              <a:gd name="T13" fmla="*/ 40259383 h 307"/>
              <a:gd name="T14" fmla="*/ 87491330 w 407"/>
              <a:gd name="T15" fmla="*/ 41160504 h 307"/>
              <a:gd name="T16" fmla="*/ 80013370 w 407"/>
              <a:gd name="T17" fmla="*/ 44766083 h 307"/>
              <a:gd name="T18" fmla="*/ 81260029 w 407"/>
              <a:gd name="T19" fmla="*/ 54079858 h 307"/>
              <a:gd name="T20" fmla="*/ 42374939 w 407"/>
              <a:gd name="T21" fmla="*/ 74510197 h 307"/>
              <a:gd name="T22" fmla="*/ 37638931 w 407"/>
              <a:gd name="T23" fmla="*/ 92236077 h 307"/>
              <a:gd name="T24" fmla="*/ 0 w 407"/>
              <a:gd name="T25" fmla="*/ 91034034 h 3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7" h="307">
                <a:moveTo>
                  <a:pt x="0" y="303"/>
                </a:moveTo>
                <a:lnTo>
                  <a:pt x="100" y="244"/>
                </a:lnTo>
                <a:lnTo>
                  <a:pt x="136" y="122"/>
                </a:lnTo>
                <a:lnTo>
                  <a:pt x="221" y="61"/>
                </a:lnTo>
                <a:lnTo>
                  <a:pt x="249" y="0"/>
                </a:lnTo>
                <a:lnTo>
                  <a:pt x="374" y="19"/>
                </a:lnTo>
                <a:lnTo>
                  <a:pt x="407" y="134"/>
                </a:lnTo>
                <a:lnTo>
                  <a:pt x="351" y="137"/>
                </a:lnTo>
                <a:lnTo>
                  <a:pt x="321" y="149"/>
                </a:lnTo>
                <a:lnTo>
                  <a:pt x="326" y="180"/>
                </a:lnTo>
                <a:lnTo>
                  <a:pt x="170" y="248"/>
                </a:lnTo>
                <a:lnTo>
                  <a:pt x="151" y="307"/>
                </a:lnTo>
                <a:lnTo>
                  <a:pt x="0" y="30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0" name="Freeform 332"/>
          <p:cNvSpPr>
            <a:spLocks noChangeAspect="1"/>
          </p:cNvSpPr>
          <p:nvPr/>
        </p:nvSpPr>
        <p:spPr bwMode="auto">
          <a:xfrm>
            <a:off x="9132314" y="4277941"/>
            <a:ext cx="191395" cy="332080"/>
          </a:xfrm>
          <a:custGeom>
            <a:avLst/>
            <a:gdLst>
              <a:gd name="T0" fmla="*/ 0 w 365"/>
              <a:gd name="T1" fmla="*/ 50048336 h 578"/>
              <a:gd name="T2" fmla="*/ 2589632 w 365"/>
              <a:gd name="T3" fmla="*/ 55643892 h 578"/>
              <a:gd name="T4" fmla="*/ 24600230 w 365"/>
              <a:gd name="T5" fmla="*/ 64037226 h 578"/>
              <a:gd name="T6" fmla="*/ 26930338 w 365"/>
              <a:gd name="T7" fmla="*/ 75228339 h 578"/>
              <a:gd name="T8" fmla="*/ 25635777 w 365"/>
              <a:gd name="T9" fmla="*/ 103827229 h 578"/>
              <a:gd name="T10" fmla="*/ 13983197 w 365"/>
              <a:gd name="T11" fmla="*/ 133670009 h 578"/>
              <a:gd name="T12" fmla="*/ 17349362 w 365"/>
              <a:gd name="T13" fmla="*/ 168797234 h 578"/>
              <a:gd name="T14" fmla="*/ 18385419 w 365"/>
              <a:gd name="T15" fmla="*/ 179677234 h 578"/>
              <a:gd name="T16" fmla="*/ 25376763 w 365"/>
              <a:gd name="T17" fmla="*/ 179677234 h 578"/>
              <a:gd name="T18" fmla="*/ 25376763 w 365"/>
              <a:gd name="T19" fmla="*/ 167864455 h 578"/>
              <a:gd name="T20" fmla="*/ 48681922 w 365"/>
              <a:gd name="T21" fmla="*/ 151700011 h 578"/>
              <a:gd name="T22" fmla="*/ 41949592 w 365"/>
              <a:gd name="T23" fmla="*/ 103827229 h 578"/>
              <a:gd name="T24" fmla="*/ 93738665 w 365"/>
              <a:gd name="T25" fmla="*/ 55333338 h 578"/>
              <a:gd name="T26" fmla="*/ 94515707 w 365"/>
              <a:gd name="T27" fmla="*/ 0 h 578"/>
              <a:gd name="T28" fmla="*/ 81309552 w 365"/>
              <a:gd name="T29" fmla="*/ 9636667 h 578"/>
              <a:gd name="T30" fmla="*/ 45315757 w 365"/>
              <a:gd name="T31" fmla="*/ 12434445 h 578"/>
              <a:gd name="T32" fmla="*/ 44538715 w 365"/>
              <a:gd name="T33" fmla="*/ 32640558 h 578"/>
              <a:gd name="T34" fmla="*/ 53861186 w 365"/>
              <a:gd name="T35" fmla="*/ 48494448 h 578"/>
              <a:gd name="T36" fmla="*/ 48422908 w 365"/>
              <a:gd name="T37" fmla="*/ 72430561 h 578"/>
              <a:gd name="T38" fmla="*/ 38582918 w 365"/>
              <a:gd name="T39" fmla="*/ 59996115 h 578"/>
              <a:gd name="T40" fmla="*/ 40137002 w 365"/>
              <a:gd name="T41" fmla="*/ 43520559 h 578"/>
              <a:gd name="T42" fmla="*/ 28742928 w 365"/>
              <a:gd name="T43" fmla="*/ 39479448 h 578"/>
              <a:gd name="T44" fmla="*/ 0 w 365"/>
              <a:gd name="T45" fmla="*/ 50048336 h 5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65" h="578">
                <a:moveTo>
                  <a:pt x="0" y="161"/>
                </a:moveTo>
                <a:lnTo>
                  <a:pt x="10" y="179"/>
                </a:lnTo>
                <a:lnTo>
                  <a:pt x="95" y="206"/>
                </a:lnTo>
                <a:lnTo>
                  <a:pt x="104" y="242"/>
                </a:lnTo>
                <a:lnTo>
                  <a:pt x="99" y="334"/>
                </a:lnTo>
                <a:lnTo>
                  <a:pt x="54" y="430"/>
                </a:lnTo>
                <a:lnTo>
                  <a:pt x="67" y="543"/>
                </a:lnTo>
                <a:lnTo>
                  <a:pt x="71" y="578"/>
                </a:lnTo>
                <a:lnTo>
                  <a:pt x="98" y="578"/>
                </a:lnTo>
                <a:lnTo>
                  <a:pt x="98" y="540"/>
                </a:lnTo>
                <a:lnTo>
                  <a:pt x="188" y="488"/>
                </a:lnTo>
                <a:lnTo>
                  <a:pt x="162" y="334"/>
                </a:lnTo>
                <a:lnTo>
                  <a:pt x="362" y="178"/>
                </a:lnTo>
                <a:lnTo>
                  <a:pt x="365" y="0"/>
                </a:lnTo>
                <a:lnTo>
                  <a:pt x="314" y="31"/>
                </a:lnTo>
                <a:lnTo>
                  <a:pt x="175" y="40"/>
                </a:lnTo>
                <a:lnTo>
                  <a:pt x="172" y="105"/>
                </a:lnTo>
                <a:lnTo>
                  <a:pt x="208" y="156"/>
                </a:lnTo>
                <a:lnTo>
                  <a:pt x="187" y="233"/>
                </a:lnTo>
                <a:lnTo>
                  <a:pt x="149" y="193"/>
                </a:lnTo>
                <a:lnTo>
                  <a:pt x="155" y="140"/>
                </a:lnTo>
                <a:lnTo>
                  <a:pt x="111" y="127"/>
                </a:lnTo>
                <a:lnTo>
                  <a:pt x="0" y="1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1" name="Freeform 333"/>
          <p:cNvSpPr>
            <a:spLocks noChangeAspect="1"/>
          </p:cNvSpPr>
          <p:nvPr/>
        </p:nvSpPr>
        <p:spPr bwMode="auto">
          <a:xfrm>
            <a:off x="8599025" y="3599063"/>
            <a:ext cx="284639" cy="238835"/>
          </a:xfrm>
          <a:custGeom>
            <a:avLst/>
            <a:gdLst>
              <a:gd name="T0" fmla="*/ 0 w 551"/>
              <a:gd name="T1" fmla="*/ 92882728 h 420"/>
              <a:gd name="T2" fmla="*/ 2010778 w 551"/>
              <a:gd name="T3" fmla="*/ 103237000 h 420"/>
              <a:gd name="T4" fmla="*/ 18848972 w 551"/>
              <a:gd name="T5" fmla="*/ 125162915 h 420"/>
              <a:gd name="T6" fmla="*/ 23121186 w 551"/>
              <a:gd name="T7" fmla="*/ 120290673 h 420"/>
              <a:gd name="T8" fmla="*/ 29906996 w 551"/>
              <a:gd name="T9" fmla="*/ 127903930 h 420"/>
              <a:gd name="T10" fmla="*/ 40211041 w 551"/>
              <a:gd name="T11" fmla="*/ 105977463 h 420"/>
              <a:gd name="T12" fmla="*/ 79667601 w 551"/>
              <a:gd name="T13" fmla="*/ 116940973 h 420"/>
              <a:gd name="T14" fmla="*/ 113846811 w 551"/>
              <a:gd name="T15" fmla="*/ 105368226 h 420"/>
              <a:gd name="T16" fmla="*/ 115103609 w 551"/>
              <a:gd name="T17" fmla="*/ 99582129 h 420"/>
              <a:gd name="T18" fmla="*/ 132946942 w 551"/>
              <a:gd name="T19" fmla="*/ 71869565 h 420"/>
              <a:gd name="T20" fmla="*/ 138475954 w 551"/>
              <a:gd name="T21" fmla="*/ 33803280 h 420"/>
              <a:gd name="T22" fmla="*/ 129177047 w 551"/>
              <a:gd name="T23" fmla="*/ 21926467 h 420"/>
              <a:gd name="T24" fmla="*/ 129177047 w 551"/>
              <a:gd name="T25" fmla="*/ 5176860 h 420"/>
              <a:gd name="T26" fmla="*/ 100275691 w 551"/>
              <a:gd name="T27" fmla="*/ 0 h 420"/>
              <a:gd name="T28" fmla="*/ 47499170 w 551"/>
              <a:gd name="T29" fmla="*/ 44157552 h 420"/>
              <a:gd name="T30" fmla="*/ 33928050 w 551"/>
              <a:gd name="T31" fmla="*/ 48116490 h 420"/>
              <a:gd name="T32" fmla="*/ 34179209 w 551"/>
              <a:gd name="T33" fmla="*/ 81310533 h 420"/>
              <a:gd name="T34" fmla="*/ 28399038 w 551"/>
              <a:gd name="T35" fmla="*/ 88314553 h 420"/>
              <a:gd name="T36" fmla="*/ 0 w 551"/>
              <a:gd name="T37" fmla="*/ 92882728 h 4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1" h="420">
                <a:moveTo>
                  <a:pt x="0" y="305"/>
                </a:moveTo>
                <a:lnTo>
                  <a:pt x="8" y="339"/>
                </a:lnTo>
                <a:lnTo>
                  <a:pt x="75" y="411"/>
                </a:lnTo>
                <a:lnTo>
                  <a:pt x="92" y="395"/>
                </a:lnTo>
                <a:lnTo>
                  <a:pt x="119" y="420"/>
                </a:lnTo>
                <a:lnTo>
                  <a:pt x="160" y="348"/>
                </a:lnTo>
                <a:lnTo>
                  <a:pt x="317" y="384"/>
                </a:lnTo>
                <a:lnTo>
                  <a:pt x="453" y="346"/>
                </a:lnTo>
                <a:lnTo>
                  <a:pt x="458" y="327"/>
                </a:lnTo>
                <a:lnTo>
                  <a:pt x="529" y="236"/>
                </a:lnTo>
                <a:lnTo>
                  <a:pt x="551" y="111"/>
                </a:lnTo>
                <a:lnTo>
                  <a:pt x="514" y="72"/>
                </a:lnTo>
                <a:lnTo>
                  <a:pt x="514" y="17"/>
                </a:lnTo>
                <a:lnTo>
                  <a:pt x="399" y="0"/>
                </a:lnTo>
                <a:lnTo>
                  <a:pt x="189" y="145"/>
                </a:lnTo>
                <a:lnTo>
                  <a:pt x="135" y="158"/>
                </a:lnTo>
                <a:lnTo>
                  <a:pt x="136" y="267"/>
                </a:lnTo>
                <a:lnTo>
                  <a:pt x="113" y="290"/>
                </a:lnTo>
                <a:lnTo>
                  <a:pt x="0" y="30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2" name="Freeform 334"/>
          <p:cNvSpPr>
            <a:spLocks noChangeAspect="1"/>
          </p:cNvSpPr>
          <p:nvPr/>
        </p:nvSpPr>
        <p:spPr bwMode="auto">
          <a:xfrm>
            <a:off x="8648102" y="3797000"/>
            <a:ext cx="207753" cy="191396"/>
          </a:xfrm>
          <a:custGeom>
            <a:avLst/>
            <a:gdLst>
              <a:gd name="T0" fmla="*/ 0 w 402"/>
              <a:gd name="T1" fmla="*/ 80232717 h 335"/>
              <a:gd name="T2" fmla="*/ 6791115 w 402"/>
              <a:gd name="T3" fmla="*/ 22748192 h 335"/>
              <a:gd name="T4" fmla="*/ 17103920 w 402"/>
              <a:gd name="T5" fmla="*/ 614876 h 335"/>
              <a:gd name="T6" fmla="*/ 56593291 w 402"/>
              <a:gd name="T7" fmla="*/ 11681534 h 335"/>
              <a:gd name="T8" fmla="*/ 90800628 w 402"/>
              <a:gd name="T9" fmla="*/ 0 h 335"/>
              <a:gd name="T10" fmla="*/ 97591743 w 402"/>
              <a:gd name="T11" fmla="*/ 13525607 h 335"/>
              <a:gd name="T12" fmla="*/ 101112932 w 402"/>
              <a:gd name="T13" fmla="*/ 22748192 h 335"/>
              <a:gd name="T14" fmla="*/ 92309709 w 402"/>
              <a:gd name="T15" fmla="*/ 31048186 h 335"/>
              <a:gd name="T16" fmla="*/ 74199736 w 402"/>
              <a:gd name="T17" fmla="*/ 77466053 h 335"/>
              <a:gd name="T18" fmla="*/ 57850607 w 402"/>
              <a:gd name="T19" fmla="*/ 74392227 h 335"/>
              <a:gd name="T20" fmla="*/ 48292594 w 402"/>
              <a:gd name="T21" fmla="*/ 97140420 h 335"/>
              <a:gd name="T22" fmla="*/ 28925304 w 402"/>
              <a:gd name="T23" fmla="*/ 102980909 h 335"/>
              <a:gd name="T24" fmla="*/ 17103920 w 402"/>
              <a:gd name="T25" fmla="*/ 82692221 h 335"/>
              <a:gd name="T26" fmla="*/ 0 w 402"/>
              <a:gd name="T27" fmla="*/ 80232717 h 3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2" h="335">
                <a:moveTo>
                  <a:pt x="0" y="261"/>
                </a:moveTo>
                <a:lnTo>
                  <a:pt x="27" y="74"/>
                </a:lnTo>
                <a:lnTo>
                  <a:pt x="68" y="2"/>
                </a:lnTo>
                <a:lnTo>
                  <a:pt x="225" y="38"/>
                </a:lnTo>
                <a:lnTo>
                  <a:pt x="361" y="0"/>
                </a:lnTo>
                <a:lnTo>
                  <a:pt x="388" y="44"/>
                </a:lnTo>
                <a:lnTo>
                  <a:pt x="402" y="74"/>
                </a:lnTo>
                <a:lnTo>
                  <a:pt x="367" y="101"/>
                </a:lnTo>
                <a:lnTo>
                  <a:pt x="295" y="252"/>
                </a:lnTo>
                <a:lnTo>
                  <a:pt x="230" y="242"/>
                </a:lnTo>
                <a:lnTo>
                  <a:pt x="192" y="316"/>
                </a:lnTo>
                <a:lnTo>
                  <a:pt x="115" y="335"/>
                </a:lnTo>
                <a:lnTo>
                  <a:pt x="68" y="269"/>
                </a:lnTo>
                <a:lnTo>
                  <a:pt x="0" y="2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3" name="Freeform 335"/>
          <p:cNvSpPr>
            <a:spLocks noChangeAspect="1"/>
          </p:cNvSpPr>
          <p:nvPr/>
        </p:nvSpPr>
        <p:spPr bwMode="auto">
          <a:xfrm>
            <a:off x="8296392" y="3819903"/>
            <a:ext cx="55619" cy="34354"/>
          </a:xfrm>
          <a:custGeom>
            <a:avLst/>
            <a:gdLst>
              <a:gd name="T0" fmla="*/ 0 w 104"/>
              <a:gd name="T1" fmla="*/ 2313227 h 62"/>
              <a:gd name="T2" fmla="*/ 7811324 w 104"/>
              <a:gd name="T3" fmla="*/ 10119696 h 62"/>
              <a:gd name="T4" fmla="*/ 17238266 w 104"/>
              <a:gd name="T5" fmla="*/ 7517181 h 62"/>
              <a:gd name="T6" fmla="*/ 11851664 w 104"/>
              <a:gd name="T7" fmla="*/ 10119696 h 62"/>
              <a:gd name="T8" fmla="*/ 16160842 w 104"/>
              <a:gd name="T9" fmla="*/ 17926165 h 62"/>
              <a:gd name="T10" fmla="*/ 27743150 w 104"/>
              <a:gd name="T11" fmla="*/ 10119696 h 62"/>
              <a:gd name="T12" fmla="*/ 28012506 w 104"/>
              <a:gd name="T13" fmla="*/ 0 h 62"/>
              <a:gd name="T14" fmla="*/ 0 w 104"/>
              <a:gd name="T15" fmla="*/ 2313227 h 6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62">
                <a:moveTo>
                  <a:pt x="0" y="8"/>
                </a:moveTo>
                <a:lnTo>
                  <a:pt x="29" y="35"/>
                </a:lnTo>
                <a:lnTo>
                  <a:pt x="64" y="26"/>
                </a:lnTo>
                <a:lnTo>
                  <a:pt x="44" y="35"/>
                </a:lnTo>
                <a:lnTo>
                  <a:pt x="60" y="62"/>
                </a:lnTo>
                <a:lnTo>
                  <a:pt x="103" y="35"/>
                </a:lnTo>
                <a:lnTo>
                  <a:pt x="104" y="0"/>
                </a:lnTo>
                <a:lnTo>
                  <a:pt x="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4" name="Freeform 336"/>
          <p:cNvSpPr>
            <a:spLocks noChangeAspect="1"/>
          </p:cNvSpPr>
          <p:nvPr/>
        </p:nvSpPr>
        <p:spPr bwMode="auto">
          <a:xfrm>
            <a:off x="9505290" y="3543443"/>
            <a:ext cx="9814" cy="32717"/>
          </a:xfrm>
          <a:custGeom>
            <a:avLst/>
            <a:gdLst>
              <a:gd name="T0" fmla="*/ 0 w 19"/>
              <a:gd name="T1" fmla="*/ 15107897 h 56"/>
              <a:gd name="T2" fmla="*/ 2261937 w 19"/>
              <a:gd name="T3" fmla="*/ 18001116 h 56"/>
              <a:gd name="T4" fmla="*/ 4775033 w 19"/>
              <a:gd name="T5" fmla="*/ 17358179 h 56"/>
              <a:gd name="T6" fmla="*/ 2764255 w 19"/>
              <a:gd name="T7" fmla="*/ 0 h 56"/>
              <a:gd name="T8" fmla="*/ 0 w 19"/>
              <a:gd name="T9" fmla="*/ 15107897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56">
                <a:moveTo>
                  <a:pt x="0" y="47"/>
                </a:moveTo>
                <a:lnTo>
                  <a:pt x="9" y="56"/>
                </a:lnTo>
                <a:lnTo>
                  <a:pt x="19" y="54"/>
                </a:lnTo>
                <a:lnTo>
                  <a:pt x="11" y="0"/>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5" name="Freeform 337"/>
          <p:cNvSpPr>
            <a:spLocks noChangeAspect="1"/>
          </p:cNvSpPr>
          <p:nvPr/>
        </p:nvSpPr>
        <p:spPr bwMode="auto">
          <a:xfrm>
            <a:off x="9117590" y="4093090"/>
            <a:ext cx="31082" cy="29445"/>
          </a:xfrm>
          <a:custGeom>
            <a:avLst/>
            <a:gdLst>
              <a:gd name="T0" fmla="*/ 0 w 58"/>
              <a:gd name="T1" fmla="*/ 14580904 h 56"/>
              <a:gd name="T2" fmla="*/ 6220339 w 58"/>
              <a:gd name="T3" fmla="*/ 2603897 h 56"/>
              <a:gd name="T4" fmla="*/ 13522905 w 58"/>
              <a:gd name="T5" fmla="*/ 0 h 56"/>
              <a:gd name="T6" fmla="*/ 15686320 w 58"/>
              <a:gd name="T7" fmla="*/ 11977007 h 56"/>
              <a:gd name="T8" fmla="*/ 0 w 58"/>
              <a:gd name="T9" fmla="*/ 1458090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56">
                <a:moveTo>
                  <a:pt x="0" y="56"/>
                </a:moveTo>
                <a:lnTo>
                  <a:pt x="23" y="10"/>
                </a:lnTo>
                <a:lnTo>
                  <a:pt x="50" y="0"/>
                </a:lnTo>
                <a:lnTo>
                  <a:pt x="58" y="46"/>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6" name="Freeform 338"/>
          <p:cNvSpPr>
            <a:spLocks noChangeAspect="1"/>
          </p:cNvSpPr>
          <p:nvPr/>
        </p:nvSpPr>
        <p:spPr bwMode="auto">
          <a:xfrm>
            <a:off x="8280033" y="3739746"/>
            <a:ext cx="114510" cy="83428"/>
          </a:xfrm>
          <a:custGeom>
            <a:avLst/>
            <a:gdLst>
              <a:gd name="T0" fmla="*/ 0 w 215"/>
              <a:gd name="T1" fmla="*/ 19680420 h 146"/>
              <a:gd name="T2" fmla="*/ 8548872 w 215"/>
              <a:gd name="T3" fmla="*/ 32288311 h 146"/>
              <a:gd name="T4" fmla="*/ 34996105 w 215"/>
              <a:gd name="T5" fmla="*/ 34748225 h 146"/>
              <a:gd name="T6" fmla="*/ 7480005 w 215"/>
              <a:gd name="T7" fmla="*/ 38745862 h 146"/>
              <a:gd name="T8" fmla="*/ 7480005 w 215"/>
              <a:gd name="T9" fmla="*/ 44896202 h 146"/>
              <a:gd name="T10" fmla="*/ 35263322 w 215"/>
              <a:gd name="T11" fmla="*/ 42436288 h 146"/>
              <a:gd name="T12" fmla="*/ 57436119 w 215"/>
              <a:gd name="T13" fmla="*/ 44896202 h 146"/>
              <a:gd name="T14" fmla="*/ 50757248 w 215"/>
              <a:gd name="T15" fmla="*/ 19680420 h 146"/>
              <a:gd name="T16" fmla="*/ 29386102 w 215"/>
              <a:gd name="T17" fmla="*/ 0 h 146"/>
              <a:gd name="T18" fmla="*/ 8548872 w 215"/>
              <a:gd name="T19" fmla="*/ 5842573 h 146"/>
              <a:gd name="T20" fmla="*/ 0 w 215"/>
              <a:gd name="T21" fmla="*/ 1968042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146">
                <a:moveTo>
                  <a:pt x="0" y="64"/>
                </a:moveTo>
                <a:lnTo>
                  <a:pt x="32" y="105"/>
                </a:lnTo>
                <a:lnTo>
                  <a:pt x="131" y="113"/>
                </a:lnTo>
                <a:lnTo>
                  <a:pt x="28" y="126"/>
                </a:lnTo>
                <a:lnTo>
                  <a:pt x="28" y="146"/>
                </a:lnTo>
                <a:lnTo>
                  <a:pt x="132" y="138"/>
                </a:lnTo>
                <a:lnTo>
                  <a:pt x="215" y="146"/>
                </a:lnTo>
                <a:lnTo>
                  <a:pt x="190" y="64"/>
                </a:lnTo>
                <a:lnTo>
                  <a:pt x="110" y="0"/>
                </a:lnTo>
                <a:lnTo>
                  <a:pt x="32" y="19"/>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7" name="Freeform 339"/>
          <p:cNvSpPr>
            <a:spLocks noChangeAspect="1"/>
          </p:cNvSpPr>
          <p:nvPr/>
        </p:nvSpPr>
        <p:spPr bwMode="auto">
          <a:xfrm>
            <a:off x="8358554" y="3875522"/>
            <a:ext cx="57255" cy="60528"/>
          </a:xfrm>
          <a:custGeom>
            <a:avLst/>
            <a:gdLst>
              <a:gd name="T0" fmla="*/ 0 w 106"/>
              <a:gd name="T1" fmla="*/ 9250670 h 104"/>
              <a:gd name="T2" fmla="*/ 3022418 w 106"/>
              <a:gd name="T3" fmla="*/ 22648017 h 104"/>
              <a:gd name="T4" fmla="*/ 17584641 w 106"/>
              <a:gd name="T5" fmla="*/ 33174545 h 104"/>
              <a:gd name="T6" fmla="*/ 29124971 w 106"/>
              <a:gd name="T7" fmla="*/ 16906378 h 104"/>
              <a:gd name="T8" fmla="*/ 19783049 w 106"/>
              <a:gd name="T9" fmla="*/ 0 h 104"/>
              <a:gd name="T10" fmla="*/ 0 w 106"/>
              <a:gd name="T11" fmla="*/ 925067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6" h="104">
                <a:moveTo>
                  <a:pt x="0" y="29"/>
                </a:moveTo>
                <a:lnTo>
                  <a:pt x="11" y="71"/>
                </a:lnTo>
                <a:lnTo>
                  <a:pt x="64" y="104"/>
                </a:lnTo>
                <a:lnTo>
                  <a:pt x="106" y="53"/>
                </a:lnTo>
                <a:lnTo>
                  <a:pt x="72"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8" name="Freeform 340"/>
          <p:cNvSpPr>
            <a:spLocks noChangeAspect="1"/>
          </p:cNvSpPr>
          <p:nvPr/>
        </p:nvSpPr>
        <p:spPr bwMode="auto">
          <a:xfrm>
            <a:off x="9333525" y="3834625"/>
            <a:ext cx="181581" cy="271552"/>
          </a:xfrm>
          <a:custGeom>
            <a:avLst/>
            <a:gdLst>
              <a:gd name="T0" fmla="*/ 0 w 355"/>
              <a:gd name="T1" fmla="*/ 138677374 h 471"/>
              <a:gd name="T2" fmla="*/ 0 w 355"/>
              <a:gd name="T3" fmla="*/ 98920907 h 471"/>
              <a:gd name="T4" fmla="*/ 6898615 w 355"/>
              <a:gd name="T5" fmla="*/ 87025355 h 471"/>
              <a:gd name="T6" fmla="*/ 33754965 w 355"/>
              <a:gd name="T7" fmla="*/ 75129803 h 471"/>
              <a:gd name="T8" fmla="*/ 59872214 w 355"/>
              <a:gd name="T9" fmla="*/ 42260794 h 471"/>
              <a:gd name="T10" fmla="*/ 26117248 w 355"/>
              <a:gd name="T11" fmla="*/ 31617405 h 471"/>
              <a:gd name="T12" fmla="*/ 15768830 w 355"/>
              <a:gd name="T13" fmla="*/ 11895552 h 471"/>
              <a:gd name="T14" fmla="*/ 19218137 w 355"/>
              <a:gd name="T15" fmla="*/ 5321974 h 471"/>
              <a:gd name="T16" fmla="*/ 32769662 w 355"/>
              <a:gd name="T17" fmla="*/ 17217526 h 471"/>
              <a:gd name="T18" fmla="*/ 83525458 w 355"/>
              <a:gd name="T19" fmla="*/ 0 h 471"/>
              <a:gd name="T20" fmla="*/ 87467666 w 355"/>
              <a:gd name="T21" fmla="*/ 17217526 h 471"/>
              <a:gd name="T22" fmla="*/ 56669108 w 355"/>
              <a:gd name="T23" fmla="*/ 86086512 h 471"/>
              <a:gd name="T24" fmla="*/ 4188409 w 355"/>
              <a:gd name="T25" fmla="*/ 147442517 h 471"/>
              <a:gd name="T26" fmla="*/ 0 w 355"/>
              <a:gd name="T27" fmla="*/ 138677374 h 4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5" h="471">
                <a:moveTo>
                  <a:pt x="0" y="443"/>
                </a:moveTo>
                <a:lnTo>
                  <a:pt x="0" y="316"/>
                </a:lnTo>
                <a:lnTo>
                  <a:pt x="28" y="278"/>
                </a:lnTo>
                <a:lnTo>
                  <a:pt x="137" y="240"/>
                </a:lnTo>
                <a:lnTo>
                  <a:pt x="243" y="135"/>
                </a:lnTo>
                <a:lnTo>
                  <a:pt x="106" y="101"/>
                </a:lnTo>
                <a:lnTo>
                  <a:pt x="64" y="38"/>
                </a:lnTo>
                <a:lnTo>
                  <a:pt x="78" y="17"/>
                </a:lnTo>
                <a:lnTo>
                  <a:pt x="133" y="55"/>
                </a:lnTo>
                <a:lnTo>
                  <a:pt x="339" y="0"/>
                </a:lnTo>
                <a:lnTo>
                  <a:pt x="355" y="55"/>
                </a:lnTo>
                <a:lnTo>
                  <a:pt x="230" y="275"/>
                </a:lnTo>
                <a:lnTo>
                  <a:pt x="17" y="471"/>
                </a:lnTo>
                <a:lnTo>
                  <a:pt x="0" y="4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9" name="Freeform 341"/>
          <p:cNvSpPr>
            <a:spLocks noChangeAspect="1"/>
          </p:cNvSpPr>
          <p:nvPr/>
        </p:nvSpPr>
        <p:spPr bwMode="auto">
          <a:xfrm>
            <a:off x="9043978" y="4384272"/>
            <a:ext cx="143955" cy="143955"/>
          </a:xfrm>
          <a:custGeom>
            <a:avLst/>
            <a:gdLst>
              <a:gd name="T0" fmla="*/ 0 w 273"/>
              <a:gd name="T1" fmla="*/ 23852523 h 251"/>
              <a:gd name="T2" fmla="*/ 15973390 w 273"/>
              <a:gd name="T3" fmla="*/ 24471989 h 251"/>
              <a:gd name="T4" fmla="*/ 31946780 w 273"/>
              <a:gd name="T5" fmla="*/ 10222589 h 251"/>
              <a:gd name="T6" fmla="*/ 32994274 w 273"/>
              <a:gd name="T7" fmla="*/ 4336822 h 251"/>
              <a:gd name="T8" fmla="*/ 46872676 w 273"/>
              <a:gd name="T9" fmla="*/ 0 h 251"/>
              <a:gd name="T10" fmla="*/ 69131031 w 273"/>
              <a:gd name="T11" fmla="*/ 8363633 h 251"/>
              <a:gd name="T12" fmla="*/ 71487509 w 273"/>
              <a:gd name="T13" fmla="*/ 19515700 h 251"/>
              <a:gd name="T14" fmla="*/ 70178014 w 273"/>
              <a:gd name="T15" fmla="*/ 48015057 h 251"/>
              <a:gd name="T16" fmla="*/ 58394600 w 273"/>
              <a:gd name="T17" fmla="*/ 77753347 h 251"/>
              <a:gd name="T18" fmla="*/ 37707742 w 273"/>
              <a:gd name="T19" fmla="*/ 72487046 h 251"/>
              <a:gd name="T20" fmla="*/ 25400326 w 273"/>
              <a:gd name="T21" fmla="*/ 65362346 h 251"/>
              <a:gd name="T22" fmla="*/ 0 w 273"/>
              <a:gd name="T23" fmla="*/ 23852523 h 2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3" h="251">
                <a:moveTo>
                  <a:pt x="0" y="77"/>
                </a:moveTo>
                <a:lnTo>
                  <a:pt x="61" y="79"/>
                </a:lnTo>
                <a:lnTo>
                  <a:pt x="122" y="33"/>
                </a:lnTo>
                <a:lnTo>
                  <a:pt x="126" y="14"/>
                </a:lnTo>
                <a:lnTo>
                  <a:pt x="179" y="0"/>
                </a:lnTo>
                <a:lnTo>
                  <a:pt x="264" y="27"/>
                </a:lnTo>
                <a:lnTo>
                  <a:pt x="273" y="63"/>
                </a:lnTo>
                <a:lnTo>
                  <a:pt x="268" y="155"/>
                </a:lnTo>
                <a:lnTo>
                  <a:pt x="223" y="251"/>
                </a:lnTo>
                <a:lnTo>
                  <a:pt x="144" y="234"/>
                </a:lnTo>
                <a:lnTo>
                  <a:pt x="97" y="211"/>
                </a:lnTo>
                <a:lnTo>
                  <a:pt x="0" y="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0" name="Freeform 342"/>
          <p:cNvSpPr>
            <a:spLocks noChangeAspect="1"/>
          </p:cNvSpPr>
          <p:nvPr/>
        </p:nvSpPr>
        <p:spPr bwMode="auto">
          <a:xfrm>
            <a:off x="8801872" y="4408810"/>
            <a:ext cx="242106" cy="255194"/>
          </a:xfrm>
          <a:custGeom>
            <a:avLst/>
            <a:gdLst>
              <a:gd name="T0" fmla="*/ 0 w 471"/>
              <a:gd name="T1" fmla="*/ 4394947 h 442"/>
              <a:gd name="T2" fmla="*/ 14432215 w 471"/>
              <a:gd name="T3" fmla="*/ 0 h 442"/>
              <a:gd name="T4" fmla="*/ 84603450 w 471"/>
              <a:gd name="T5" fmla="*/ 12871076 h 442"/>
              <a:gd name="T6" fmla="*/ 100777587 w 471"/>
              <a:gd name="T7" fmla="*/ 7220510 h 442"/>
              <a:gd name="T8" fmla="*/ 117200642 w 471"/>
              <a:gd name="T9" fmla="*/ 9731749 h 442"/>
              <a:gd name="T10" fmla="*/ 102768427 w 471"/>
              <a:gd name="T11" fmla="*/ 19777822 h 442"/>
              <a:gd name="T12" fmla="*/ 97293743 w 471"/>
              <a:gd name="T13" fmla="*/ 12871076 h 442"/>
              <a:gd name="T14" fmla="*/ 80870688 w 471"/>
              <a:gd name="T15" fmla="*/ 17579788 h 442"/>
              <a:gd name="T16" fmla="*/ 80870688 w 471"/>
              <a:gd name="T17" fmla="*/ 56821107 h 442"/>
              <a:gd name="T18" fmla="*/ 71913157 w 471"/>
              <a:gd name="T19" fmla="*/ 57135432 h 442"/>
              <a:gd name="T20" fmla="*/ 71913157 w 471"/>
              <a:gd name="T21" fmla="*/ 87586297 h 442"/>
              <a:gd name="T22" fmla="*/ 71913157 w 471"/>
              <a:gd name="T23" fmla="*/ 131850653 h 442"/>
              <a:gd name="T24" fmla="*/ 64448132 w 471"/>
              <a:gd name="T25" fmla="*/ 138756838 h 442"/>
              <a:gd name="T26" fmla="*/ 53499262 w 471"/>
              <a:gd name="T27" fmla="*/ 138756838 h 442"/>
              <a:gd name="T28" fmla="*/ 47527242 w 471"/>
              <a:gd name="T29" fmla="*/ 129338854 h 442"/>
              <a:gd name="T30" fmla="*/ 42301475 w 471"/>
              <a:gd name="T31" fmla="*/ 134361891 h 442"/>
              <a:gd name="T32" fmla="*/ 31104187 w 471"/>
              <a:gd name="T33" fmla="*/ 118979016 h 442"/>
              <a:gd name="T34" fmla="*/ 24883250 w 471"/>
              <a:gd name="T35" fmla="*/ 70634038 h 442"/>
              <a:gd name="T36" fmla="*/ 24883250 w 471"/>
              <a:gd name="T37" fmla="*/ 64669707 h 442"/>
              <a:gd name="T38" fmla="*/ 0 w 471"/>
              <a:gd name="T39" fmla="*/ 4394947 h 4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1" h="442">
                <a:moveTo>
                  <a:pt x="0" y="14"/>
                </a:moveTo>
                <a:lnTo>
                  <a:pt x="58" y="0"/>
                </a:lnTo>
                <a:lnTo>
                  <a:pt x="340" y="41"/>
                </a:lnTo>
                <a:lnTo>
                  <a:pt x="405" y="23"/>
                </a:lnTo>
                <a:lnTo>
                  <a:pt x="471" y="31"/>
                </a:lnTo>
                <a:lnTo>
                  <a:pt x="413" y="63"/>
                </a:lnTo>
                <a:lnTo>
                  <a:pt x="391" y="41"/>
                </a:lnTo>
                <a:lnTo>
                  <a:pt x="325" y="56"/>
                </a:lnTo>
                <a:lnTo>
                  <a:pt x="325" y="181"/>
                </a:lnTo>
                <a:lnTo>
                  <a:pt x="289" y="182"/>
                </a:lnTo>
                <a:lnTo>
                  <a:pt x="289" y="279"/>
                </a:lnTo>
                <a:lnTo>
                  <a:pt x="289" y="420"/>
                </a:lnTo>
                <a:lnTo>
                  <a:pt x="259" y="442"/>
                </a:lnTo>
                <a:lnTo>
                  <a:pt x="215" y="442"/>
                </a:lnTo>
                <a:lnTo>
                  <a:pt x="191" y="412"/>
                </a:lnTo>
                <a:lnTo>
                  <a:pt x="170" y="428"/>
                </a:lnTo>
                <a:lnTo>
                  <a:pt x="125" y="379"/>
                </a:lnTo>
                <a:lnTo>
                  <a:pt x="100" y="225"/>
                </a:lnTo>
                <a:lnTo>
                  <a:pt x="100" y="206"/>
                </a:lnTo>
                <a:lnTo>
                  <a:pt x="0" y="1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1" name="Freeform 343"/>
          <p:cNvSpPr>
            <a:spLocks noChangeAspect="1"/>
          </p:cNvSpPr>
          <p:nvPr/>
        </p:nvSpPr>
        <p:spPr bwMode="auto">
          <a:xfrm>
            <a:off x="8291485" y="3509089"/>
            <a:ext cx="148863" cy="139049"/>
          </a:xfrm>
          <a:custGeom>
            <a:avLst/>
            <a:gdLst>
              <a:gd name="T0" fmla="*/ 0 w 291"/>
              <a:gd name="T1" fmla="*/ 75240760 h 242"/>
              <a:gd name="T2" fmla="*/ 33762904 w 291"/>
              <a:gd name="T3" fmla="*/ 0 h 242"/>
              <a:gd name="T4" fmla="*/ 70976514 w 291"/>
              <a:gd name="T5" fmla="*/ 1243437 h 242"/>
              <a:gd name="T6" fmla="*/ 71715703 w 291"/>
              <a:gd name="T7" fmla="*/ 5285443 h 242"/>
              <a:gd name="T8" fmla="*/ 70976514 w 291"/>
              <a:gd name="T9" fmla="*/ 19276618 h 242"/>
              <a:gd name="T10" fmla="*/ 43621070 w 291"/>
              <a:gd name="T11" fmla="*/ 18654900 h 242"/>
              <a:gd name="T12" fmla="*/ 43128112 w 291"/>
              <a:gd name="T13" fmla="*/ 47880686 h 242"/>
              <a:gd name="T14" fmla="*/ 33516673 w 291"/>
              <a:gd name="T15" fmla="*/ 53166130 h 242"/>
              <a:gd name="T16" fmla="*/ 34009631 w 291"/>
              <a:gd name="T17" fmla="*/ 70888173 h 242"/>
              <a:gd name="T18" fmla="*/ 0 w 291"/>
              <a:gd name="T19" fmla="*/ 7524076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1" h="242">
                <a:moveTo>
                  <a:pt x="0" y="242"/>
                </a:moveTo>
                <a:lnTo>
                  <a:pt x="137" y="0"/>
                </a:lnTo>
                <a:lnTo>
                  <a:pt x="288" y="4"/>
                </a:lnTo>
                <a:lnTo>
                  <a:pt x="291" y="17"/>
                </a:lnTo>
                <a:lnTo>
                  <a:pt x="288" y="62"/>
                </a:lnTo>
                <a:lnTo>
                  <a:pt x="177" y="60"/>
                </a:lnTo>
                <a:lnTo>
                  <a:pt x="175" y="154"/>
                </a:lnTo>
                <a:lnTo>
                  <a:pt x="136" y="171"/>
                </a:lnTo>
                <a:lnTo>
                  <a:pt x="138" y="228"/>
                </a:lnTo>
                <a:lnTo>
                  <a:pt x="0" y="24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2" name="Freeform 344"/>
          <p:cNvSpPr>
            <a:spLocks noChangeAspect="1"/>
          </p:cNvSpPr>
          <p:nvPr/>
        </p:nvSpPr>
        <p:spPr bwMode="auto">
          <a:xfrm>
            <a:off x="8988359" y="3608877"/>
            <a:ext cx="299361" cy="390969"/>
          </a:xfrm>
          <a:custGeom>
            <a:avLst/>
            <a:gdLst>
              <a:gd name="T0" fmla="*/ 0 w 576"/>
              <a:gd name="T1" fmla="*/ 111075082 h 684"/>
              <a:gd name="T2" fmla="*/ 6868390 w 576"/>
              <a:gd name="T3" fmla="*/ 131998211 h 684"/>
              <a:gd name="T4" fmla="*/ 13227879 w 576"/>
              <a:gd name="T5" fmla="*/ 155074670 h 684"/>
              <a:gd name="T6" fmla="*/ 28236152 w 576"/>
              <a:gd name="T7" fmla="*/ 163382351 h 684"/>
              <a:gd name="T8" fmla="*/ 49858618 w 576"/>
              <a:gd name="T9" fmla="*/ 194458635 h 684"/>
              <a:gd name="T10" fmla="*/ 79112066 w 576"/>
              <a:gd name="T11" fmla="*/ 210458283 h 684"/>
              <a:gd name="T12" fmla="*/ 106330923 w 576"/>
              <a:gd name="T13" fmla="*/ 206458371 h 684"/>
              <a:gd name="T14" fmla="*/ 122865393 w 576"/>
              <a:gd name="T15" fmla="*/ 200304575 h 684"/>
              <a:gd name="T16" fmla="*/ 112944610 w 576"/>
              <a:gd name="T17" fmla="*/ 178151130 h 684"/>
              <a:gd name="T18" fmla="*/ 97427436 w 576"/>
              <a:gd name="T19" fmla="*/ 165228379 h 684"/>
              <a:gd name="T20" fmla="*/ 107602921 w 576"/>
              <a:gd name="T21" fmla="*/ 156920698 h 684"/>
              <a:gd name="T22" fmla="*/ 108620218 w 576"/>
              <a:gd name="T23" fmla="*/ 137228439 h 684"/>
              <a:gd name="T24" fmla="*/ 125918291 w 576"/>
              <a:gd name="T25" fmla="*/ 111382938 h 684"/>
              <a:gd name="T26" fmla="*/ 132786680 w 576"/>
              <a:gd name="T27" fmla="*/ 65845178 h 684"/>
              <a:gd name="T28" fmla="*/ 146522955 w 576"/>
              <a:gd name="T29" fmla="*/ 55691469 h 684"/>
              <a:gd name="T30" fmla="*/ 135839074 w 576"/>
              <a:gd name="T31" fmla="*/ 45845617 h 684"/>
              <a:gd name="T32" fmla="*/ 131768880 w 576"/>
              <a:gd name="T33" fmla="*/ 11999737 h 684"/>
              <a:gd name="T34" fmla="*/ 120321900 w 576"/>
              <a:gd name="T35" fmla="*/ 0 h 684"/>
              <a:gd name="T36" fmla="*/ 106330923 w 576"/>
              <a:gd name="T37" fmla="*/ 14461477 h 684"/>
              <a:gd name="T38" fmla="*/ 26709956 w 576"/>
              <a:gd name="T39" fmla="*/ 11691880 h 684"/>
              <a:gd name="T40" fmla="*/ 26709956 w 576"/>
              <a:gd name="T41" fmla="*/ 33230168 h 684"/>
              <a:gd name="T42" fmla="*/ 18824270 w 576"/>
              <a:gd name="T43" fmla="*/ 33845880 h 684"/>
              <a:gd name="T44" fmla="*/ 18824270 w 576"/>
              <a:gd name="T45" fmla="*/ 39999122 h 684"/>
              <a:gd name="T46" fmla="*/ 18315369 w 576"/>
              <a:gd name="T47" fmla="*/ 80306655 h 684"/>
              <a:gd name="T48" fmla="*/ 9411883 w 576"/>
              <a:gd name="T49" fmla="*/ 82460539 h 684"/>
              <a:gd name="T50" fmla="*/ 0 w 576"/>
              <a:gd name="T51" fmla="*/ 111075082 h 6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76" h="684">
                <a:moveTo>
                  <a:pt x="0" y="361"/>
                </a:moveTo>
                <a:lnTo>
                  <a:pt x="27" y="429"/>
                </a:lnTo>
                <a:lnTo>
                  <a:pt x="52" y="504"/>
                </a:lnTo>
                <a:lnTo>
                  <a:pt x="111" y="531"/>
                </a:lnTo>
                <a:lnTo>
                  <a:pt x="196" y="632"/>
                </a:lnTo>
                <a:lnTo>
                  <a:pt x="311" y="684"/>
                </a:lnTo>
                <a:lnTo>
                  <a:pt x="418" y="671"/>
                </a:lnTo>
                <a:lnTo>
                  <a:pt x="483" y="651"/>
                </a:lnTo>
                <a:lnTo>
                  <a:pt x="444" y="579"/>
                </a:lnTo>
                <a:lnTo>
                  <a:pt x="383" y="537"/>
                </a:lnTo>
                <a:lnTo>
                  <a:pt x="423" y="510"/>
                </a:lnTo>
                <a:lnTo>
                  <a:pt x="427" y="446"/>
                </a:lnTo>
                <a:lnTo>
                  <a:pt x="495" y="362"/>
                </a:lnTo>
                <a:lnTo>
                  <a:pt x="522" y="214"/>
                </a:lnTo>
                <a:lnTo>
                  <a:pt x="576" y="181"/>
                </a:lnTo>
                <a:lnTo>
                  <a:pt x="534" y="149"/>
                </a:lnTo>
                <a:lnTo>
                  <a:pt x="518" y="39"/>
                </a:lnTo>
                <a:lnTo>
                  <a:pt x="473" y="0"/>
                </a:lnTo>
                <a:lnTo>
                  <a:pt x="418" y="47"/>
                </a:lnTo>
                <a:lnTo>
                  <a:pt x="105" y="38"/>
                </a:lnTo>
                <a:lnTo>
                  <a:pt x="105" y="108"/>
                </a:lnTo>
                <a:lnTo>
                  <a:pt x="74" y="110"/>
                </a:lnTo>
                <a:lnTo>
                  <a:pt x="74" y="130"/>
                </a:lnTo>
                <a:lnTo>
                  <a:pt x="72" y="261"/>
                </a:lnTo>
                <a:lnTo>
                  <a:pt x="37" y="268"/>
                </a:lnTo>
                <a:lnTo>
                  <a:pt x="0" y="3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3" name="Freeform 345"/>
          <p:cNvSpPr>
            <a:spLocks noChangeAspect="1"/>
          </p:cNvSpPr>
          <p:nvPr/>
        </p:nvSpPr>
        <p:spPr bwMode="auto">
          <a:xfrm>
            <a:off x="9148674" y="4592027"/>
            <a:ext cx="22902" cy="32717"/>
          </a:xfrm>
          <a:custGeom>
            <a:avLst/>
            <a:gdLst>
              <a:gd name="T0" fmla="*/ 0 w 42"/>
              <a:gd name="T1" fmla="*/ 10330295 h 55"/>
              <a:gd name="T2" fmla="*/ 6440488 w 42"/>
              <a:gd name="T3" fmla="*/ 18328409 h 55"/>
              <a:gd name="T4" fmla="*/ 11760729 w 42"/>
              <a:gd name="T5" fmla="*/ 11663795 h 55"/>
              <a:gd name="T6" fmla="*/ 10640483 w 42"/>
              <a:gd name="T7" fmla="*/ 0 h 55"/>
              <a:gd name="T8" fmla="*/ 0 w 42"/>
              <a:gd name="T9" fmla="*/ 10330295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55">
                <a:moveTo>
                  <a:pt x="0" y="31"/>
                </a:moveTo>
                <a:lnTo>
                  <a:pt x="23" y="55"/>
                </a:lnTo>
                <a:lnTo>
                  <a:pt x="42" y="35"/>
                </a:lnTo>
                <a:lnTo>
                  <a:pt x="38" y="0"/>
                </a:lnTo>
                <a:lnTo>
                  <a:pt x="0" y="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4" name="Freeform 346"/>
          <p:cNvSpPr>
            <a:spLocks noChangeAspect="1"/>
          </p:cNvSpPr>
          <p:nvPr/>
        </p:nvSpPr>
        <p:spPr bwMode="auto">
          <a:xfrm>
            <a:off x="9129043" y="4089819"/>
            <a:ext cx="194666" cy="212661"/>
          </a:xfrm>
          <a:custGeom>
            <a:avLst/>
            <a:gdLst>
              <a:gd name="T0" fmla="*/ 0 w 374"/>
              <a:gd name="T1" fmla="*/ 36512800 h 371"/>
              <a:gd name="T2" fmla="*/ 765245 w 374"/>
              <a:gd name="T3" fmla="*/ 58482559 h 371"/>
              <a:gd name="T4" fmla="*/ 12246448 w 374"/>
              <a:gd name="T5" fmla="*/ 81071443 h 371"/>
              <a:gd name="T6" fmla="*/ 28830800 w 374"/>
              <a:gd name="T7" fmla="*/ 90663708 h 371"/>
              <a:gd name="T8" fmla="*/ 37505598 w 374"/>
              <a:gd name="T9" fmla="*/ 92829811 h 371"/>
              <a:gd name="T10" fmla="*/ 46945642 w 374"/>
              <a:gd name="T11" fmla="*/ 114799570 h 371"/>
              <a:gd name="T12" fmla="*/ 82409577 w 374"/>
              <a:gd name="T13" fmla="*/ 112014899 h 371"/>
              <a:gd name="T14" fmla="*/ 95421775 w 374"/>
              <a:gd name="T15" fmla="*/ 102422077 h 371"/>
              <a:gd name="T16" fmla="*/ 82154495 w 374"/>
              <a:gd name="T17" fmla="*/ 57244865 h 371"/>
              <a:gd name="T18" fmla="*/ 85471568 w 374"/>
              <a:gd name="T19" fmla="*/ 39916596 h 371"/>
              <a:gd name="T20" fmla="*/ 40056921 w 374"/>
              <a:gd name="T21" fmla="*/ 0 h 371"/>
              <a:gd name="T22" fmla="*/ 28065050 w 374"/>
              <a:gd name="T23" fmla="*/ 19803656 h 371"/>
              <a:gd name="T24" fmla="*/ 22707323 w 374"/>
              <a:gd name="T25" fmla="*/ 14543597 h 371"/>
              <a:gd name="T26" fmla="*/ 19390756 w 374"/>
              <a:gd name="T27" fmla="*/ 19185087 h 371"/>
              <a:gd name="T28" fmla="*/ 18880088 w 374"/>
              <a:gd name="T29" fmla="*/ 0 h 371"/>
              <a:gd name="T30" fmla="*/ 7143803 w 374"/>
              <a:gd name="T31" fmla="*/ 928409 h 371"/>
              <a:gd name="T32" fmla="*/ 9184962 w 374"/>
              <a:gd name="T33" fmla="*/ 15162165 h 371"/>
              <a:gd name="T34" fmla="*/ 9695125 w 374"/>
              <a:gd name="T35" fmla="*/ 24135862 h 371"/>
              <a:gd name="T36" fmla="*/ 0 w 374"/>
              <a:gd name="T37" fmla="*/ 36512800 h 3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 h="371">
                <a:moveTo>
                  <a:pt x="0" y="118"/>
                </a:moveTo>
                <a:lnTo>
                  <a:pt x="3" y="189"/>
                </a:lnTo>
                <a:lnTo>
                  <a:pt x="48" y="262"/>
                </a:lnTo>
                <a:lnTo>
                  <a:pt x="113" y="293"/>
                </a:lnTo>
                <a:lnTo>
                  <a:pt x="147" y="300"/>
                </a:lnTo>
                <a:lnTo>
                  <a:pt x="184" y="371"/>
                </a:lnTo>
                <a:lnTo>
                  <a:pt x="323" y="362"/>
                </a:lnTo>
                <a:lnTo>
                  <a:pt x="374" y="331"/>
                </a:lnTo>
                <a:lnTo>
                  <a:pt x="322" y="185"/>
                </a:lnTo>
                <a:lnTo>
                  <a:pt x="335" y="129"/>
                </a:lnTo>
                <a:lnTo>
                  <a:pt x="157" y="0"/>
                </a:lnTo>
                <a:lnTo>
                  <a:pt x="110" y="64"/>
                </a:lnTo>
                <a:lnTo>
                  <a:pt x="89" y="47"/>
                </a:lnTo>
                <a:lnTo>
                  <a:pt x="76" y="62"/>
                </a:lnTo>
                <a:lnTo>
                  <a:pt x="74" y="0"/>
                </a:lnTo>
                <a:lnTo>
                  <a:pt x="28" y="3"/>
                </a:lnTo>
                <a:lnTo>
                  <a:pt x="36" y="49"/>
                </a:lnTo>
                <a:lnTo>
                  <a:pt x="38" y="78"/>
                </a:lnTo>
                <a:lnTo>
                  <a:pt x="0" y="1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5" name="Freeform 347"/>
          <p:cNvSpPr>
            <a:spLocks noChangeAspect="1"/>
          </p:cNvSpPr>
          <p:nvPr/>
        </p:nvSpPr>
        <p:spPr bwMode="auto">
          <a:xfrm>
            <a:off x="8590846" y="3847712"/>
            <a:ext cx="37625" cy="104695"/>
          </a:xfrm>
          <a:custGeom>
            <a:avLst/>
            <a:gdLst>
              <a:gd name="T0" fmla="*/ 0 w 74"/>
              <a:gd name="T1" fmla="*/ 0 h 177"/>
              <a:gd name="T2" fmla="*/ 9251605 w 74"/>
              <a:gd name="T3" fmla="*/ 2965342 h 177"/>
              <a:gd name="T4" fmla="*/ 18016205 w 74"/>
              <a:gd name="T5" fmla="*/ 56342653 h 177"/>
              <a:gd name="T6" fmla="*/ 11929883 w 74"/>
              <a:gd name="T7" fmla="*/ 58319548 h 177"/>
              <a:gd name="T8" fmla="*/ 0 w 74"/>
              <a:gd name="T9" fmla="*/ 0 h 1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177">
                <a:moveTo>
                  <a:pt x="0" y="0"/>
                </a:moveTo>
                <a:lnTo>
                  <a:pt x="38" y="9"/>
                </a:lnTo>
                <a:lnTo>
                  <a:pt x="74" y="171"/>
                </a:lnTo>
                <a:lnTo>
                  <a:pt x="49" y="177"/>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6" name="Freeform 348"/>
          <p:cNvSpPr>
            <a:spLocks noChangeAspect="1"/>
          </p:cNvSpPr>
          <p:nvPr/>
        </p:nvSpPr>
        <p:spPr bwMode="auto">
          <a:xfrm>
            <a:off x="9129043" y="3991667"/>
            <a:ext cx="98152" cy="104695"/>
          </a:xfrm>
          <a:custGeom>
            <a:avLst/>
            <a:gdLst>
              <a:gd name="T0" fmla="*/ 0 w 185"/>
              <a:gd name="T1" fmla="*/ 56407432 h 183"/>
              <a:gd name="T2" fmla="*/ 7157136 w 185"/>
              <a:gd name="T3" fmla="*/ 53325010 h 183"/>
              <a:gd name="T4" fmla="*/ 19351196 w 185"/>
              <a:gd name="T5" fmla="*/ 52400616 h 183"/>
              <a:gd name="T6" fmla="*/ 19881507 w 185"/>
              <a:gd name="T7" fmla="*/ 44694562 h 183"/>
              <a:gd name="T8" fmla="*/ 38967547 w 185"/>
              <a:gd name="T9" fmla="*/ 40070929 h 183"/>
              <a:gd name="T10" fmla="*/ 49040878 w 185"/>
              <a:gd name="T11" fmla="*/ 20960136 h 183"/>
              <a:gd name="T12" fmla="*/ 38967547 w 185"/>
              <a:gd name="T13" fmla="*/ 0 h 183"/>
              <a:gd name="T14" fmla="*/ 10603642 w 185"/>
              <a:gd name="T15" fmla="*/ 4006815 h 183"/>
              <a:gd name="T16" fmla="*/ 14049632 w 185"/>
              <a:gd name="T17" fmla="*/ 19418925 h 183"/>
              <a:gd name="T18" fmla="*/ 7952603 w 185"/>
              <a:gd name="T19" fmla="*/ 29590584 h 183"/>
              <a:gd name="T20" fmla="*/ 0 w 185"/>
              <a:gd name="T21" fmla="*/ 56407432 h 1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5" h="183">
                <a:moveTo>
                  <a:pt x="0" y="183"/>
                </a:moveTo>
                <a:lnTo>
                  <a:pt x="27" y="173"/>
                </a:lnTo>
                <a:lnTo>
                  <a:pt x="73" y="170"/>
                </a:lnTo>
                <a:lnTo>
                  <a:pt x="75" y="145"/>
                </a:lnTo>
                <a:lnTo>
                  <a:pt x="147" y="130"/>
                </a:lnTo>
                <a:lnTo>
                  <a:pt x="185" y="68"/>
                </a:lnTo>
                <a:lnTo>
                  <a:pt x="147" y="0"/>
                </a:lnTo>
                <a:lnTo>
                  <a:pt x="40" y="13"/>
                </a:lnTo>
                <a:lnTo>
                  <a:pt x="53" y="63"/>
                </a:lnTo>
                <a:lnTo>
                  <a:pt x="30" y="96"/>
                </a:lnTo>
                <a:lnTo>
                  <a:pt x="0" y="1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7" name="Freeform 349"/>
          <p:cNvSpPr>
            <a:spLocks noChangeAspect="1"/>
          </p:cNvSpPr>
          <p:nvPr/>
        </p:nvSpPr>
        <p:spPr bwMode="auto">
          <a:xfrm>
            <a:off x="9035799" y="3425661"/>
            <a:ext cx="199574" cy="207753"/>
          </a:xfrm>
          <a:custGeom>
            <a:avLst/>
            <a:gdLst>
              <a:gd name="T0" fmla="*/ 0 w 389"/>
              <a:gd name="T1" fmla="*/ 18306370 h 365"/>
              <a:gd name="T2" fmla="*/ 3966106 w 389"/>
              <a:gd name="T3" fmla="*/ 108616946 h 365"/>
              <a:gd name="T4" fmla="*/ 81553605 w 389"/>
              <a:gd name="T5" fmla="*/ 111362736 h 365"/>
              <a:gd name="T6" fmla="*/ 95187528 w 389"/>
              <a:gd name="T7" fmla="*/ 97022875 h 365"/>
              <a:gd name="T8" fmla="*/ 96426750 w 389"/>
              <a:gd name="T9" fmla="*/ 87259331 h 365"/>
              <a:gd name="T10" fmla="*/ 67424292 w 389"/>
              <a:gd name="T11" fmla="*/ 23493045 h 365"/>
              <a:gd name="T12" fmla="*/ 81553605 w 389"/>
              <a:gd name="T13" fmla="*/ 43934845 h 365"/>
              <a:gd name="T14" fmla="*/ 88990426 w 389"/>
              <a:gd name="T15" fmla="*/ 26543739 h 365"/>
              <a:gd name="T16" fmla="*/ 81553605 w 389"/>
              <a:gd name="T17" fmla="*/ 4271413 h 365"/>
              <a:gd name="T18" fmla="*/ 63706130 w 389"/>
              <a:gd name="T19" fmla="*/ 7627562 h 365"/>
              <a:gd name="T20" fmla="*/ 63210242 w 389"/>
              <a:gd name="T21" fmla="*/ 1525623 h 365"/>
              <a:gd name="T22" fmla="*/ 53790866 w 389"/>
              <a:gd name="T23" fmla="*/ 1525623 h 365"/>
              <a:gd name="T24" fmla="*/ 37678500 w 389"/>
              <a:gd name="T25" fmla="*/ 9763544 h 365"/>
              <a:gd name="T26" fmla="*/ 3966106 w 389"/>
              <a:gd name="T27" fmla="*/ 0 h 365"/>
              <a:gd name="T28" fmla="*/ 0 w 389"/>
              <a:gd name="T29" fmla="*/ 18306370 h 3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9" h="365">
                <a:moveTo>
                  <a:pt x="0" y="60"/>
                </a:moveTo>
                <a:lnTo>
                  <a:pt x="16" y="356"/>
                </a:lnTo>
                <a:lnTo>
                  <a:pt x="329" y="365"/>
                </a:lnTo>
                <a:lnTo>
                  <a:pt x="384" y="318"/>
                </a:lnTo>
                <a:lnTo>
                  <a:pt x="389" y="286"/>
                </a:lnTo>
                <a:lnTo>
                  <a:pt x="272" y="77"/>
                </a:lnTo>
                <a:lnTo>
                  <a:pt x="329" y="144"/>
                </a:lnTo>
                <a:lnTo>
                  <a:pt x="359" y="87"/>
                </a:lnTo>
                <a:lnTo>
                  <a:pt x="329" y="14"/>
                </a:lnTo>
                <a:lnTo>
                  <a:pt x="257" y="25"/>
                </a:lnTo>
                <a:lnTo>
                  <a:pt x="255" y="5"/>
                </a:lnTo>
                <a:lnTo>
                  <a:pt x="217" y="5"/>
                </a:lnTo>
                <a:lnTo>
                  <a:pt x="152" y="32"/>
                </a:lnTo>
                <a:lnTo>
                  <a:pt x="16" y="0"/>
                </a:lnTo>
                <a:lnTo>
                  <a:pt x="0" y="6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8" name="Freeform 350"/>
          <p:cNvSpPr>
            <a:spLocks noChangeAspect="1"/>
          </p:cNvSpPr>
          <p:nvPr/>
        </p:nvSpPr>
        <p:spPr bwMode="auto">
          <a:xfrm>
            <a:off x="8504146" y="3774097"/>
            <a:ext cx="134140" cy="107966"/>
          </a:xfrm>
          <a:custGeom>
            <a:avLst/>
            <a:gdLst>
              <a:gd name="T0" fmla="*/ 0 w 262"/>
              <a:gd name="T1" fmla="*/ 49262999 h 190"/>
              <a:gd name="T2" fmla="*/ 4443340 w 262"/>
              <a:gd name="T3" fmla="*/ 55649311 h 190"/>
              <a:gd name="T4" fmla="*/ 21723823 w 262"/>
              <a:gd name="T5" fmla="*/ 57777898 h 190"/>
              <a:gd name="T6" fmla="*/ 19995774 w 262"/>
              <a:gd name="T7" fmla="*/ 43181638 h 190"/>
              <a:gd name="T8" fmla="*/ 42953775 w 262"/>
              <a:gd name="T9" fmla="*/ 40444804 h 190"/>
              <a:gd name="T10" fmla="*/ 52334325 w 262"/>
              <a:gd name="T11" fmla="*/ 43181638 h 190"/>
              <a:gd name="T12" fmla="*/ 64677598 w 262"/>
              <a:gd name="T13" fmla="*/ 32233753 h 190"/>
              <a:gd name="T14" fmla="*/ 48137920 w 262"/>
              <a:gd name="T15" fmla="*/ 10339087 h 190"/>
              <a:gd name="T16" fmla="*/ 46162937 w 262"/>
              <a:gd name="T17" fmla="*/ 0 h 190"/>
              <a:gd name="T18" fmla="*/ 10861663 w 262"/>
              <a:gd name="T19" fmla="*/ 18853986 h 190"/>
              <a:gd name="T20" fmla="*/ 0 w 262"/>
              <a:gd name="T21" fmla="*/ 49262999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2" h="190">
                <a:moveTo>
                  <a:pt x="0" y="162"/>
                </a:moveTo>
                <a:lnTo>
                  <a:pt x="18" y="183"/>
                </a:lnTo>
                <a:lnTo>
                  <a:pt x="88" y="190"/>
                </a:lnTo>
                <a:lnTo>
                  <a:pt x="81" y="142"/>
                </a:lnTo>
                <a:lnTo>
                  <a:pt x="174" y="133"/>
                </a:lnTo>
                <a:lnTo>
                  <a:pt x="212" y="142"/>
                </a:lnTo>
                <a:lnTo>
                  <a:pt x="262" y="106"/>
                </a:lnTo>
                <a:lnTo>
                  <a:pt x="195" y="34"/>
                </a:lnTo>
                <a:lnTo>
                  <a:pt x="187" y="0"/>
                </a:lnTo>
                <a:lnTo>
                  <a:pt x="44" y="62"/>
                </a:lnTo>
                <a:lnTo>
                  <a:pt x="0" y="1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9" name="Freeform 351"/>
          <p:cNvSpPr>
            <a:spLocks noChangeAspect="1"/>
          </p:cNvSpPr>
          <p:nvPr/>
        </p:nvSpPr>
        <p:spPr bwMode="auto">
          <a:xfrm>
            <a:off x="8988359" y="4232138"/>
            <a:ext cx="211026" cy="196303"/>
          </a:xfrm>
          <a:custGeom>
            <a:avLst/>
            <a:gdLst>
              <a:gd name="T0" fmla="*/ 0 w 409"/>
              <a:gd name="T1" fmla="*/ 52420093 h 339"/>
              <a:gd name="T2" fmla="*/ 0 w 409"/>
              <a:gd name="T3" fmla="*/ 93472000 h 339"/>
              <a:gd name="T4" fmla="*/ 10780108 w 409"/>
              <a:gd name="T5" fmla="*/ 103893305 h 339"/>
              <a:gd name="T6" fmla="*/ 27326297 w 409"/>
              <a:gd name="T7" fmla="*/ 106419257 h 339"/>
              <a:gd name="T8" fmla="*/ 42619229 w 409"/>
              <a:gd name="T9" fmla="*/ 107050885 h 339"/>
              <a:gd name="T10" fmla="*/ 57912161 w 409"/>
              <a:gd name="T11" fmla="*/ 92524558 h 339"/>
              <a:gd name="T12" fmla="*/ 58915067 w 409"/>
              <a:gd name="T13" fmla="*/ 86524650 h 339"/>
              <a:gd name="T14" fmla="*/ 72202188 w 409"/>
              <a:gd name="T15" fmla="*/ 82103814 h 339"/>
              <a:gd name="T16" fmla="*/ 69695175 w 409"/>
              <a:gd name="T17" fmla="*/ 76419721 h 339"/>
              <a:gd name="T18" fmla="*/ 97523174 w 409"/>
              <a:gd name="T19" fmla="*/ 65683164 h 339"/>
              <a:gd name="T20" fmla="*/ 93762404 w 409"/>
              <a:gd name="T21" fmla="*/ 60314885 h 339"/>
              <a:gd name="T22" fmla="*/ 102537201 w 409"/>
              <a:gd name="T23" fmla="*/ 27788836 h 339"/>
              <a:gd name="T24" fmla="*/ 95768215 w 409"/>
              <a:gd name="T25" fmla="*/ 13578885 h 339"/>
              <a:gd name="T26" fmla="*/ 79472377 w 409"/>
              <a:gd name="T27" fmla="*/ 3789208 h 339"/>
              <a:gd name="T28" fmla="*/ 75210905 w 409"/>
              <a:gd name="T29" fmla="*/ 0 h 339"/>
              <a:gd name="T30" fmla="*/ 59416269 w 409"/>
              <a:gd name="T31" fmla="*/ 10104929 h 339"/>
              <a:gd name="T32" fmla="*/ 57661310 w 409"/>
              <a:gd name="T33" fmla="*/ 38525956 h 339"/>
              <a:gd name="T34" fmla="*/ 67439013 w 409"/>
              <a:gd name="T35" fmla="*/ 43894235 h 339"/>
              <a:gd name="T36" fmla="*/ 67689364 w 409"/>
              <a:gd name="T37" fmla="*/ 55578235 h 339"/>
              <a:gd name="T38" fmla="*/ 17799946 w 409"/>
              <a:gd name="T39" fmla="*/ 29683721 h 339"/>
              <a:gd name="T40" fmla="*/ 19304054 w 409"/>
              <a:gd name="T41" fmla="*/ 52420093 h 339"/>
              <a:gd name="T42" fmla="*/ 0 w 409"/>
              <a:gd name="T43" fmla="*/ 52420093 h 3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09" h="339">
                <a:moveTo>
                  <a:pt x="0" y="166"/>
                </a:moveTo>
                <a:lnTo>
                  <a:pt x="0" y="296"/>
                </a:lnTo>
                <a:lnTo>
                  <a:pt x="43" y="329"/>
                </a:lnTo>
                <a:lnTo>
                  <a:pt x="109" y="337"/>
                </a:lnTo>
                <a:lnTo>
                  <a:pt x="170" y="339"/>
                </a:lnTo>
                <a:lnTo>
                  <a:pt x="231" y="293"/>
                </a:lnTo>
                <a:lnTo>
                  <a:pt x="235" y="274"/>
                </a:lnTo>
                <a:lnTo>
                  <a:pt x="288" y="260"/>
                </a:lnTo>
                <a:lnTo>
                  <a:pt x="278" y="242"/>
                </a:lnTo>
                <a:lnTo>
                  <a:pt x="389" y="208"/>
                </a:lnTo>
                <a:lnTo>
                  <a:pt x="374" y="191"/>
                </a:lnTo>
                <a:lnTo>
                  <a:pt x="409" y="88"/>
                </a:lnTo>
                <a:lnTo>
                  <a:pt x="382" y="43"/>
                </a:lnTo>
                <a:lnTo>
                  <a:pt x="317" y="12"/>
                </a:lnTo>
                <a:lnTo>
                  <a:pt x="300" y="0"/>
                </a:lnTo>
                <a:lnTo>
                  <a:pt x="237" y="32"/>
                </a:lnTo>
                <a:lnTo>
                  <a:pt x="230" y="122"/>
                </a:lnTo>
                <a:lnTo>
                  <a:pt x="269" y="139"/>
                </a:lnTo>
                <a:lnTo>
                  <a:pt x="270" y="176"/>
                </a:lnTo>
                <a:lnTo>
                  <a:pt x="71" y="94"/>
                </a:lnTo>
                <a:lnTo>
                  <a:pt x="77" y="166"/>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0" name="Freeform 352"/>
          <p:cNvSpPr>
            <a:spLocks noChangeAspect="1"/>
          </p:cNvSpPr>
          <p:nvPr/>
        </p:nvSpPr>
        <p:spPr bwMode="auto">
          <a:xfrm>
            <a:off x="8891843" y="4515142"/>
            <a:ext cx="292819" cy="261738"/>
          </a:xfrm>
          <a:custGeom>
            <a:avLst/>
            <a:gdLst>
              <a:gd name="T0" fmla="*/ 0 w 568"/>
              <a:gd name="T1" fmla="*/ 74792114 h 455"/>
              <a:gd name="T2" fmla="*/ 5256015 w 568"/>
              <a:gd name="T3" fmla="*/ 69805899 h 455"/>
              <a:gd name="T4" fmla="*/ 11262961 w 568"/>
              <a:gd name="T5" fmla="*/ 79154774 h 455"/>
              <a:gd name="T6" fmla="*/ 22275778 w 568"/>
              <a:gd name="T7" fmla="*/ 79154774 h 455"/>
              <a:gd name="T8" fmla="*/ 29784085 w 568"/>
              <a:gd name="T9" fmla="*/ 72299007 h 455"/>
              <a:gd name="T10" fmla="*/ 29784085 w 568"/>
              <a:gd name="T11" fmla="*/ 28358681 h 455"/>
              <a:gd name="T12" fmla="*/ 37292892 w 568"/>
              <a:gd name="T13" fmla="*/ 39577666 h 455"/>
              <a:gd name="T14" fmla="*/ 37042248 w 568"/>
              <a:gd name="T15" fmla="*/ 51419648 h 455"/>
              <a:gd name="T16" fmla="*/ 49056139 w 568"/>
              <a:gd name="T17" fmla="*/ 51108149 h 455"/>
              <a:gd name="T18" fmla="*/ 59318026 w 568"/>
              <a:gd name="T19" fmla="*/ 37707556 h 455"/>
              <a:gd name="T20" fmla="*/ 78339937 w 568"/>
              <a:gd name="T21" fmla="*/ 37707556 h 455"/>
              <a:gd name="T22" fmla="*/ 111377888 w 568"/>
              <a:gd name="T23" fmla="*/ 0 h 455"/>
              <a:gd name="T24" fmla="*/ 131150230 w 568"/>
              <a:gd name="T25" fmla="*/ 5297714 h 455"/>
              <a:gd name="T26" fmla="*/ 134404096 w 568"/>
              <a:gd name="T27" fmla="*/ 40512163 h 455"/>
              <a:gd name="T28" fmla="*/ 124893141 w 568"/>
              <a:gd name="T29" fmla="*/ 50173095 h 455"/>
              <a:gd name="T30" fmla="*/ 130649943 w 568"/>
              <a:gd name="T31" fmla="*/ 57652418 h 455"/>
              <a:gd name="T32" fmla="*/ 135405170 w 568"/>
              <a:gd name="T33" fmla="*/ 51419648 h 455"/>
              <a:gd name="T34" fmla="*/ 142163047 w 568"/>
              <a:gd name="T35" fmla="*/ 51419648 h 455"/>
              <a:gd name="T36" fmla="*/ 138659037 w 568"/>
              <a:gd name="T37" fmla="*/ 72299007 h 455"/>
              <a:gd name="T38" fmla="*/ 117885121 w 568"/>
              <a:gd name="T39" fmla="*/ 104397349 h 455"/>
              <a:gd name="T40" fmla="*/ 92105833 w 568"/>
              <a:gd name="T41" fmla="*/ 132133033 h 455"/>
              <a:gd name="T42" fmla="*/ 72833779 w 568"/>
              <a:gd name="T43" fmla="*/ 141481908 h 455"/>
              <a:gd name="T44" fmla="*/ 16769119 w 568"/>
              <a:gd name="T45" fmla="*/ 141793407 h 455"/>
              <a:gd name="T46" fmla="*/ 12264035 w 568"/>
              <a:gd name="T47" fmla="*/ 125900264 h 455"/>
              <a:gd name="T48" fmla="*/ 14516827 w 568"/>
              <a:gd name="T49" fmla="*/ 113123226 h 455"/>
              <a:gd name="T50" fmla="*/ 0 w 568"/>
              <a:gd name="T51" fmla="*/ 74792114 h 4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8" h="455">
                <a:moveTo>
                  <a:pt x="0" y="240"/>
                </a:moveTo>
                <a:lnTo>
                  <a:pt x="21" y="224"/>
                </a:lnTo>
                <a:lnTo>
                  <a:pt x="45" y="254"/>
                </a:lnTo>
                <a:lnTo>
                  <a:pt x="89" y="254"/>
                </a:lnTo>
                <a:lnTo>
                  <a:pt x="119" y="232"/>
                </a:lnTo>
                <a:lnTo>
                  <a:pt x="119" y="91"/>
                </a:lnTo>
                <a:lnTo>
                  <a:pt x="149" y="127"/>
                </a:lnTo>
                <a:lnTo>
                  <a:pt x="148" y="165"/>
                </a:lnTo>
                <a:lnTo>
                  <a:pt x="196" y="164"/>
                </a:lnTo>
                <a:lnTo>
                  <a:pt x="237" y="121"/>
                </a:lnTo>
                <a:lnTo>
                  <a:pt x="313" y="121"/>
                </a:lnTo>
                <a:lnTo>
                  <a:pt x="445" y="0"/>
                </a:lnTo>
                <a:lnTo>
                  <a:pt x="524" y="17"/>
                </a:lnTo>
                <a:lnTo>
                  <a:pt x="537" y="130"/>
                </a:lnTo>
                <a:lnTo>
                  <a:pt x="499" y="161"/>
                </a:lnTo>
                <a:lnTo>
                  <a:pt x="522" y="185"/>
                </a:lnTo>
                <a:lnTo>
                  <a:pt x="541" y="165"/>
                </a:lnTo>
                <a:lnTo>
                  <a:pt x="568" y="165"/>
                </a:lnTo>
                <a:lnTo>
                  <a:pt x="554" y="232"/>
                </a:lnTo>
                <a:lnTo>
                  <a:pt x="471" y="335"/>
                </a:lnTo>
                <a:lnTo>
                  <a:pt x="368" y="424"/>
                </a:lnTo>
                <a:lnTo>
                  <a:pt x="291" y="454"/>
                </a:lnTo>
                <a:lnTo>
                  <a:pt x="67" y="455"/>
                </a:lnTo>
                <a:lnTo>
                  <a:pt x="49" y="404"/>
                </a:lnTo>
                <a:lnTo>
                  <a:pt x="58" y="363"/>
                </a:lnTo>
                <a:lnTo>
                  <a:pt x="0" y="2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1" name="Freeform 353"/>
          <p:cNvSpPr>
            <a:spLocks noChangeAspect="1"/>
          </p:cNvSpPr>
          <p:nvPr/>
        </p:nvSpPr>
        <p:spPr bwMode="auto">
          <a:xfrm>
            <a:off x="9079967" y="4655825"/>
            <a:ext cx="44168" cy="47439"/>
          </a:xfrm>
          <a:custGeom>
            <a:avLst/>
            <a:gdLst>
              <a:gd name="T0" fmla="*/ 0 w 80"/>
              <a:gd name="T1" fmla="*/ 12314898 h 84"/>
              <a:gd name="T2" fmla="*/ 8611512 w 80"/>
              <a:gd name="T3" fmla="*/ 25231016 h 84"/>
              <a:gd name="T4" fmla="*/ 22964388 w 80"/>
              <a:gd name="T5" fmla="*/ 12314898 h 84"/>
              <a:gd name="T6" fmla="*/ 16362033 w 80"/>
              <a:gd name="T7" fmla="*/ 0 h 84"/>
              <a:gd name="T8" fmla="*/ 0 w 80"/>
              <a:gd name="T9" fmla="*/ 12314898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84">
                <a:moveTo>
                  <a:pt x="0" y="41"/>
                </a:moveTo>
                <a:lnTo>
                  <a:pt x="30" y="84"/>
                </a:lnTo>
                <a:lnTo>
                  <a:pt x="80" y="41"/>
                </a:lnTo>
                <a:lnTo>
                  <a:pt x="57" y="0"/>
                </a:lnTo>
                <a:lnTo>
                  <a:pt x="0" y="4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2" name="Freeform 354"/>
          <p:cNvSpPr>
            <a:spLocks noChangeAspect="1"/>
          </p:cNvSpPr>
          <p:nvPr/>
        </p:nvSpPr>
        <p:spPr bwMode="auto">
          <a:xfrm>
            <a:off x="9385872" y="3172104"/>
            <a:ext cx="111239" cy="96517"/>
          </a:xfrm>
          <a:custGeom>
            <a:avLst/>
            <a:gdLst>
              <a:gd name="T0" fmla="*/ 20548511 w 213"/>
              <a:gd name="T1" fmla="*/ 2344823 h 173"/>
              <a:gd name="T2" fmla="*/ 23373456 w 213"/>
              <a:gd name="T3" fmla="*/ 2344823 h 173"/>
              <a:gd name="T4" fmla="*/ 31592860 w 213"/>
              <a:gd name="T5" fmla="*/ 4689647 h 173"/>
              <a:gd name="T6" fmla="*/ 39812264 w 213"/>
              <a:gd name="T7" fmla="*/ 11138317 h 173"/>
              <a:gd name="T8" fmla="*/ 44435869 w 213"/>
              <a:gd name="T9" fmla="*/ 19346011 h 173"/>
              <a:gd name="T10" fmla="*/ 54709871 w 213"/>
              <a:gd name="T11" fmla="*/ 28725847 h 173"/>
              <a:gd name="T12" fmla="*/ 49058967 w 213"/>
              <a:gd name="T13" fmla="*/ 30777229 h 173"/>
              <a:gd name="T14" fmla="*/ 45463168 w 213"/>
              <a:gd name="T15" fmla="*/ 36932999 h 173"/>
              <a:gd name="T16" fmla="*/ 44692820 w 213"/>
              <a:gd name="T17" fmla="*/ 39864164 h 173"/>
              <a:gd name="T18" fmla="*/ 42637716 w 213"/>
              <a:gd name="T19" fmla="*/ 50709581 h 173"/>
              <a:gd name="T20" fmla="*/ 35189166 w 213"/>
              <a:gd name="T21" fmla="*/ 47778417 h 173"/>
              <a:gd name="T22" fmla="*/ 33391013 w 213"/>
              <a:gd name="T23" fmla="*/ 38105682 h 173"/>
              <a:gd name="T24" fmla="*/ 26198908 w 213"/>
              <a:gd name="T25" fmla="*/ 41916087 h 173"/>
              <a:gd name="T26" fmla="*/ 18236455 w 213"/>
              <a:gd name="T27" fmla="*/ 47485517 h 173"/>
              <a:gd name="T28" fmla="*/ 13870308 w 213"/>
              <a:gd name="T29" fmla="*/ 46019934 h 173"/>
              <a:gd name="T30" fmla="*/ 9760606 w 213"/>
              <a:gd name="T31" fmla="*/ 41329746 h 173"/>
              <a:gd name="T32" fmla="*/ 7448550 w 213"/>
              <a:gd name="T33" fmla="*/ 36932999 h 173"/>
              <a:gd name="T34" fmla="*/ 10530953 w 213"/>
              <a:gd name="T35" fmla="*/ 32243352 h 173"/>
              <a:gd name="T36" fmla="*/ 12586058 w 213"/>
              <a:gd name="T37" fmla="*/ 35760317 h 173"/>
              <a:gd name="T38" fmla="*/ 22346157 w 213"/>
              <a:gd name="T39" fmla="*/ 41036846 h 173"/>
              <a:gd name="T40" fmla="*/ 24401261 w 213"/>
              <a:gd name="T41" fmla="*/ 36346658 h 173"/>
              <a:gd name="T42" fmla="*/ 15411003 w 213"/>
              <a:gd name="T43" fmla="*/ 28432405 h 173"/>
              <a:gd name="T44" fmla="*/ 12329106 w 213"/>
              <a:gd name="T45" fmla="*/ 21983735 h 173"/>
              <a:gd name="T46" fmla="*/ 9503654 w 213"/>
              <a:gd name="T47" fmla="*/ 19346011 h 173"/>
              <a:gd name="T48" fmla="*/ 9503654 w 213"/>
              <a:gd name="T49" fmla="*/ 15535064 h 173"/>
              <a:gd name="T50" fmla="*/ 5393952 w 213"/>
              <a:gd name="T51" fmla="*/ 13776582 h 173"/>
              <a:gd name="T52" fmla="*/ 0 w 213"/>
              <a:gd name="T53" fmla="*/ 12603900 h 173"/>
              <a:gd name="T54" fmla="*/ 1284250 w 213"/>
              <a:gd name="T55" fmla="*/ 7621353 h 173"/>
              <a:gd name="T56" fmla="*/ 2311549 w 213"/>
              <a:gd name="T57" fmla="*/ 4689647 h 173"/>
              <a:gd name="T58" fmla="*/ 6678203 w 213"/>
              <a:gd name="T59" fmla="*/ 4689647 h 173"/>
              <a:gd name="T60" fmla="*/ 9503654 w 213"/>
              <a:gd name="T61" fmla="*/ 6448670 h 173"/>
              <a:gd name="T62" fmla="*/ 16438808 w 213"/>
              <a:gd name="T63" fmla="*/ 13776582 h 173"/>
              <a:gd name="T64" fmla="*/ 16952204 w 213"/>
              <a:gd name="T65" fmla="*/ 9086935 h 173"/>
              <a:gd name="T66" fmla="*/ 14897607 w 213"/>
              <a:gd name="T67" fmla="*/ 3517506 h 173"/>
              <a:gd name="T68" fmla="*/ 16438808 w 213"/>
              <a:gd name="T69" fmla="*/ 0 h 173"/>
              <a:gd name="T70" fmla="*/ 20548511 w 213"/>
              <a:gd name="T71" fmla="*/ 2344823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3" h="173">
                <a:moveTo>
                  <a:pt x="80" y="8"/>
                </a:moveTo>
                <a:lnTo>
                  <a:pt x="91" y="8"/>
                </a:lnTo>
                <a:lnTo>
                  <a:pt x="123" y="16"/>
                </a:lnTo>
                <a:lnTo>
                  <a:pt x="155" y="38"/>
                </a:lnTo>
                <a:lnTo>
                  <a:pt x="173" y="66"/>
                </a:lnTo>
                <a:lnTo>
                  <a:pt x="213" y="98"/>
                </a:lnTo>
                <a:lnTo>
                  <a:pt x="191" y="105"/>
                </a:lnTo>
                <a:lnTo>
                  <a:pt x="177" y="126"/>
                </a:lnTo>
                <a:lnTo>
                  <a:pt x="174" y="136"/>
                </a:lnTo>
                <a:lnTo>
                  <a:pt x="166" y="173"/>
                </a:lnTo>
                <a:lnTo>
                  <a:pt x="137" y="163"/>
                </a:lnTo>
                <a:lnTo>
                  <a:pt x="130" y="130"/>
                </a:lnTo>
                <a:lnTo>
                  <a:pt x="102" y="143"/>
                </a:lnTo>
                <a:lnTo>
                  <a:pt x="71" y="162"/>
                </a:lnTo>
                <a:lnTo>
                  <a:pt x="54" y="157"/>
                </a:lnTo>
                <a:lnTo>
                  <a:pt x="38" y="141"/>
                </a:lnTo>
                <a:lnTo>
                  <a:pt x="29" y="126"/>
                </a:lnTo>
                <a:lnTo>
                  <a:pt x="41" y="110"/>
                </a:lnTo>
                <a:lnTo>
                  <a:pt x="49" y="122"/>
                </a:lnTo>
                <a:lnTo>
                  <a:pt x="87" y="140"/>
                </a:lnTo>
                <a:lnTo>
                  <a:pt x="95" y="124"/>
                </a:lnTo>
                <a:lnTo>
                  <a:pt x="60" y="97"/>
                </a:lnTo>
                <a:lnTo>
                  <a:pt x="48" y="75"/>
                </a:lnTo>
                <a:lnTo>
                  <a:pt x="37" y="66"/>
                </a:lnTo>
                <a:lnTo>
                  <a:pt x="37" y="53"/>
                </a:lnTo>
                <a:lnTo>
                  <a:pt x="21" y="47"/>
                </a:lnTo>
                <a:lnTo>
                  <a:pt x="0" y="43"/>
                </a:lnTo>
                <a:lnTo>
                  <a:pt x="5" y="26"/>
                </a:lnTo>
                <a:lnTo>
                  <a:pt x="9" y="16"/>
                </a:lnTo>
                <a:lnTo>
                  <a:pt x="26" y="16"/>
                </a:lnTo>
                <a:lnTo>
                  <a:pt x="37" y="22"/>
                </a:lnTo>
                <a:lnTo>
                  <a:pt x="64" y="47"/>
                </a:lnTo>
                <a:lnTo>
                  <a:pt x="66" y="31"/>
                </a:lnTo>
                <a:lnTo>
                  <a:pt x="58" y="12"/>
                </a:lnTo>
                <a:lnTo>
                  <a:pt x="64" y="0"/>
                </a:lnTo>
                <a:lnTo>
                  <a:pt x="80" y="8"/>
                </a:lnTo>
                <a:close/>
              </a:path>
            </a:pathLst>
          </a:custGeom>
          <a:solidFill>
            <a:srgbClr val="96969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3" name="Freeform 355"/>
          <p:cNvSpPr>
            <a:spLocks noChangeAspect="1"/>
          </p:cNvSpPr>
          <p:nvPr/>
        </p:nvSpPr>
        <p:spPr bwMode="auto">
          <a:xfrm>
            <a:off x="9361335" y="3190099"/>
            <a:ext cx="78522" cy="58891"/>
          </a:xfrm>
          <a:custGeom>
            <a:avLst/>
            <a:gdLst>
              <a:gd name="T0" fmla="*/ 0 w 141"/>
              <a:gd name="T1" fmla="*/ 4650716 h 106"/>
              <a:gd name="T2" fmla="*/ 4964889 w 141"/>
              <a:gd name="T3" fmla="*/ 9592574 h 106"/>
              <a:gd name="T4" fmla="*/ 11098179 w 141"/>
              <a:gd name="T5" fmla="*/ 17150392 h 106"/>
              <a:gd name="T6" fmla="*/ 20444298 w 141"/>
              <a:gd name="T7" fmla="*/ 27033567 h 106"/>
              <a:gd name="T8" fmla="*/ 26869417 w 141"/>
              <a:gd name="T9" fmla="*/ 21219903 h 106"/>
              <a:gd name="T10" fmla="*/ 27161787 w 141"/>
              <a:gd name="T11" fmla="*/ 26161760 h 106"/>
              <a:gd name="T12" fmla="*/ 31834306 w 141"/>
              <a:gd name="T13" fmla="*/ 27033567 h 106"/>
              <a:gd name="T14" fmla="*/ 38551796 w 141"/>
              <a:gd name="T15" fmla="*/ 30812476 h 106"/>
              <a:gd name="T16" fmla="*/ 41180426 w 141"/>
              <a:gd name="T17" fmla="*/ 26161760 h 106"/>
              <a:gd name="T18" fmla="*/ 30958277 w 141"/>
              <a:gd name="T19" fmla="*/ 18313340 h 106"/>
              <a:gd name="T20" fmla="*/ 28622017 w 141"/>
              <a:gd name="T21" fmla="*/ 12208534 h 106"/>
              <a:gd name="T22" fmla="*/ 24240787 w 141"/>
              <a:gd name="T23" fmla="*/ 9301971 h 106"/>
              <a:gd name="T24" fmla="*/ 24240787 w 141"/>
              <a:gd name="T25" fmla="*/ 5523062 h 106"/>
              <a:gd name="T26" fmla="*/ 19568268 w 141"/>
              <a:gd name="T27" fmla="*/ 3778909 h 106"/>
              <a:gd name="T28" fmla="*/ 12850779 w 141"/>
              <a:gd name="T29" fmla="*/ 2325358 h 106"/>
              <a:gd name="T30" fmla="*/ 7009319 w 141"/>
              <a:gd name="T31" fmla="*/ 0 h 106"/>
              <a:gd name="T32" fmla="*/ 2044430 w 141"/>
              <a:gd name="T33" fmla="*/ 871807 h 106"/>
              <a:gd name="T34" fmla="*/ 0 w 141"/>
              <a:gd name="T35" fmla="*/ 4650716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1" h="106">
                <a:moveTo>
                  <a:pt x="0" y="16"/>
                </a:moveTo>
                <a:lnTo>
                  <a:pt x="17" y="33"/>
                </a:lnTo>
                <a:lnTo>
                  <a:pt x="38" y="59"/>
                </a:lnTo>
                <a:lnTo>
                  <a:pt x="70" y="93"/>
                </a:lnTo>
                <a:lnTo>
                  <a:pt x="92" y="73"/>
                </a:lnTo>
                <a:lnTo>
                  <a:pt x="93" y="90"/>
                </a:lnTo>
                <a:lnTo>
                  <a:pt x="109" y="93"/>
                </a:lnTo>
                <a:lnTo>
                  <a:pt x="132" y="106"/>
                </a:lnTo>
                <a:lnTo>
                  <a:pt x="141" y="90"/>
                </a:lnTo>
                <a:lnTo>
                  <a:pt x="106" y="63"/>
                </a:lnTo>
                <a:lnTo>
                  <a:pt x="98" y="42"/>
                </a:lnTo>
                <a:lnTo>
                  <a:pt x="83" y="32"/>
                </a:lnTo>
                <a:lnTo>
                  <a:pt x="83" y="19"/>
                </a:lnTo>
                <a:lnTo>
                  <a:pt x="67" y="13"/>
                </a:lnTo>
                <a:lnTo>
                  <a:pt x="44" y="8"/>
                </a:lnTo>
                <a:lnTo>
                  <a:pt x="24" y="0"/>
                </a:lnTo>
                <a:lnTo>
                  <a:pt x="7" y="3"/>
                </a:lnTo>
                <a:lnTo>
                  <a:pt x="0" y="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4" name="Freeform 356"/>
          <p:cNvSpPr>
            <a:spLocks noChangeAspect="1"/>
          </p:cNvSpPr>
          <p:nvPr/>
        </p:nvSpPr>
        <p:spPr bwMode="auto">
          <a:xfrm>
            <a:off x="9403868" y="2848204"/>
            <a:ext cx="752494" cy="358252"/>
          </a:xfrm>
          <a:custGeom>
            <a:avLst/>
            <a:gdLst>
              <a:gd name="T0" fmla="*/ 348545006 w 1452"/>
              <a:gd name="T1" fmla="*/ 80033920 h 623"/>
              <a:gd name="T2" fmla="*/ 312122530 w 1452"/>
              <a:gd name="T3" fmla="*/ 75985292 h 623"/>
              <a:gd name="T4" fmla="*/ 298464038 w 1452"/>
              <a:gd name="T5" fmla="*/ 60414677 h 623"/>
              <a:gd name="T6" fmla="*/ 281264438 w 1452"/>
              <a:gd name="T7" fmla="*/ 62905797 h 623"/>
              <a:gd name="T8" fmla="*/ 264570782 w 1452"/>
              <a:gd name="T9" fmla="*/ 56054660 h 623"/>
              <a:gd name="T10" fmla="*/ 233965160 w 1452"/>
              <a:gd name="T11" fmla="*/ 32387348 h 623"/>
              <a:gd name="T12" fmla="*/ 195771878 w 1452"/>
              <a:gd name="T13" fmla="*/ 23667870 h 623"/>
              <a:gd name="T14" fmla="*/ 169466784 w 1452"/>
              <a:gd name="T15" fmla="*/ 14325055 h 623"/>
              <a:gd name="T16" fmla="*/ 142908718 w 1452"/>
              <a:gd name="T17" fmla="*/ 7785307 h 623"/>
              <a:gd name="T18" fmla="*/ 118120955 w 1452"/>
              <a:gd name="T19" fmla="*/ 16504785 h 623"/>
              <a:gd name="T20" fmla="*/ 90045055 w 1452"/>
              <a:gd name="T21" fmla="*/ 16504785 h 623"/>
              <a:gd name="T22" fmla="*/ 90045055 w 1452"/>
              <a:gd name="T23" fmla="*/ 38927095 h 623"/>
              <a:gd name="T24" fmla="*/ 100921355 w 1452"/>
              <a:gd name="T25" fmla="*/ 49514912 h 623"/>
              <a:gd name="T26" fmla="*/ 100921355 w 1452"/>
              <a:gd name="T27" fmla="*/ 64151915 h 623"/>
              <a:gd name="T28" fmla="*/ 90045055 w 1452"/>
              <a:gd name="T29" fmla="*/ 65708865 h 623"/>
              <a:gd name="T30" fmla="*/ 73604372 w 1452"/>
              <a:gd name="T31" fmla="*/ 57612168 h 623"/>
              <a:gd name="T32" fmla="*/ 62728073 w 1452"/>
              <a:gd name="T33" fmla="*/ 60414677 h 623"/>
              <a:gd name="T34" fmla="*/ 50081470 w 1452"/>
              <a:gd name="T35" fmla="*/ 54809100 h 623"/>
              <a:gd name="T36" fmla="*/ 19222876 w 1452"/>
              <a:gd name="T37" fmla="*/ 53874930 h 623"/>
              <a:gd name="T38" fmla="*/ 12393630 w 1452"/>
              <a:gd name="T39" fmla="*/ 61660237 h 623"/>
              <a:gd name="T40" fmla="*/ 11382244 w 1452"/>
              <a:gd name="T41" fmla="*/ 72560003 h 623"/>
              <a:gd name="T42" fmla="*/ 1264861 w 1452"/>
              <a:gd name="T43" fmla="*/ 67265815 h 623"/>
              <a:gd name="T44" fmla="*/ 0 w 1452"/>
              <a:gd name="T45" fmla="*/ 89064787 h 623"/>
              <a:gd name="T46" fmla="*/ 4552998 w 1452"/>
              <a:gd name="T47" fmla="*/ 103701790 h 623"/>
              <a:gd name="T48" fmla="*/ 15934739 w 1452"/>
              <a:gd name="T49" fmla="*/ 103078452 h 623"/>
              <a:gd name="T50" fmla="*/ 27569955 w 1452"/>
              <a:gd name="T51" fmla="*/ 124566593 h 623"/>
              <a:gd name="T52" fmla="*/ 66522154 w 1452"/>
              <a:gd name="T53" fmla="*/ 116157947 h 623"/>
              <a:gd name="T54" fmla="*/ 62981045 w 1452"/>
              <a:gd name="T55" fmla="*/ 139514427 h 623"/>
              <a:gd name="T56" fmla="*/ 43504694 w 1452"/>
              <a:gd name="T57" fmla="*/ 151348363 h 623"/>
              <a:gd name="T58" fmla="*/ 65257293 w 1452"/>
              <a:gd name="T59" fmla="*/ 173147335 h 623"/>
              <a:gd name="T60" fmla="*/ 80939562 w 1452"/>
              <a:gd name="T61" fmla="*/ 176572625 h 623"/>
              <a:gd name="T62" fmla="*/ 92827248 w 1452"/>
              <a:gd name="T63" fmla="*/ 179375692 h 623"/>
              <a:gd name="T64" fmla="*/ 92574275 w 1452"/>
              <a:gd name="T65" fmla="*/ 135154410 h 623"/>
              <a:gd name="T66" fmla="*/ 107750600 w 1452"/>
              <a:gd name="T67" fmla="*/ 122074915 h 623"/>
              <a:gd name="T68" fmla="*/ 113314985 w 1452"/>
              <a:gd name="T69" fmla="*/ 116157947 h 623"/>
              <a:gd name="T70" fmla="*/ 120650175 w 1452"/>
              <a:gd name="T71" fmla="*/ 120206575 h 623"/>
              <a:gd name="T72" fmla="*/ 124697228 w 1452"/>
              <a:gd name="T73" fmla="*/ 123943813 h 623"/>
              <a:gd name="T74" fmla="*/ 134308666 w 1452"/>
              <a:gd name="T75" fmla="*/ 142005547 h 623"/>
              <a:gd name="T76" fmla="*/ 142149801 w 1452"/>
              <a:gd name="T77" fmla="*/ 153528092 h 623"/>
              <a:gd name="T78" fmla="*/ 163902400 w 1452"/>
              <a:gd name="T79" fmla="*/ 153528092 h 623"/>
              <a:gd name="T80" fmla="*/ 172248976 w 1452"/>
              <a:gd name="T81" fmla="*/ 183735152 h 623"/>
              <a:gd name="T82" fmla="*/ 180849028 w 1452"/>
              <a:gd name="T83" fmla="*/ 194012137 h 623"/>
              <a:gd name="T84" fmla="*/ 202348654 w 1452"/>
              <a:gd name="T85" fmla="*/ 189029340 h 623"/>
              <a:gd name="T86" fmla="*/ 227641858 w 1452"/>
              <a:gd name="T87" fmla="*/ 189652120 h 623"/>
              <a:gd name="T88" fmla="*/ 226124528 w 1452"/>
              <a:gd name="T89" fmla="*/ 176884015 h 623"/>
              <a:gd name="T90" fmla="*/ 230424051 w 1452"/>
              <a:gd name="T91" fmla="*/ 170032877 h 623"/>
              <a:gd name="T92" fmla="*/ 246106320 w 1452"/>
              <a:gd name="T93" fmla="*/ 172524555 h 623"/>
              <a:gd name="T94" fmla="*/ 267858919 w 1452"/>
              <a:gd name="T95" fmla="*/ 166607587 h 623"/>
              <a:gd name="T96" fmla="*/ 305040312 w 1452"/>
              <a:gd name="T97" fmla="*/ 175327065 h 623"/>
              <a:gd name="T98" fmla="*/ 305040312 w 1452"/>
              <a:gd name="T99" fmla="*/ 147922515 h 623"/>
              <a:gd name="T100" fmla="*/ 332610267 w 1452"/>
              <a:gd name="T101" fmla="*/ 116157947 h 6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52" h="623">
                <a:moveTo>
                  <a:pt x="1416" y="321"/>
                </a:moveTo>
                <a:lnTo>
                  <a:pt x="1452" y="307"/>
                </a:lnTo>
                <a:lnTo>
                  <a:pt x="1378" y="257"/>
                </a:lnTo>
                <a:lnTo>
                  <a:pt x="1332" y="278"/>
                </a:lnTo>
                <a:lnTo>
                  <a:pt x="1265" y="258"/>
                </a:lnTo>
                <a:lnTo>
                  <a:pt x="1234" y="244"/>
                </a:lnTo>
                <a:lnTo>
                  <a:pt x="1206" y="244"/>
                </a:lnTo>
                <a:lnTo>
                  <a:pt x="1189" y="213"/>
                </a:lnTo>
                <a:lnTo>
                  <a:pt x="1180" y="194"/>
                </a:lnTo>
                <a:lnTo>
                  <a:pt x="1154" y="194"/>
                </a:lnTo>
                <a:lnTo>
                  <a:pt x="1132" y="194"/>
                </a:lnTo>
                <a:lnTo>
                  <a:pt x="1112" y="202"/>
                </a:lnTo>
                <a:lnTo>
                  <a:pt x="1077" y="168"/>
                </a:lnTo>
                <a:lnTo>
                  <a:pt x="1062" y="173"/>
                </a:lnTo>
                <a:lnTo>
                  <a:pt x="1046" y="180"/>
                </a:lnTo>
                <a:lnTo>
                  <a:pt x="1026" y="187"/>
                </a:lnTo>
                <a:lnTo>
                  <a:pt x="995" y="162"/>
                </a:lnTo>
                <a:lnTo>
                  <a:pt x="925" y="104"/>
                </a:lnTo>
                <a:lnTo>
                  <a:pt x="868" y="70"/>
                </a:lnTo>
                <a:lnTo>
                  <a:pt x="834" y="38"/>
                </a:lnTo>
                <a:lnTo>
                  <a:pt x="774" y="76"/>
                </a:lnTo>
                <a:lnTo>
                  <a:pt x="764" y="49"/>
                </a:lnTo>
                <a:lnTo>
                  <a:pt x="680" y="46"/>
                </a:lnTo>
                <a:lnTo>
                  <a:pt x="670" y="46"/>
                </a:lnTo>
                <a:lnTo>
                  <a:pt x="632" y="0"/>
                </a:lnTo>
                <a:lnTo>
                  <a:pt x="592" y="6"/>
                </a:lnTo>
                <a:lnTo>
                  <a:pt x="565" y="25"/>
                </a:lnTo>
                <a:lnTo>
                  <a:pt x="512" y="36"/>
                </a:lnTo>
                <a:lnTo>
                  <a:pt x="495" y="26"/>
                </a:lnTo>
                <a:lnTo>
                  <a:pt x="467" y="53"/>
                </a:lnTo>
                <a:lnTo>
                  <a:pt x="448" y="49"/>
                </a:lnTo>
                <a:lnTo>
                  <a:pt x="372" y="55"/>
                </a:lnTo>
                <a:lnTo>
                  <a:pt x="356" y="53"/>
                </a:lnTo>
                <a:lnTo>
                  <a:pt x="346" y="59"/>
                </a:lnTo>
                <a:lnTo>
                  <a:pt x="377" y="93"/>
                </a:lnTo>
                <a:lnTo>
                  <a:pt x="356" y="125"/>
                </a:lnTo>
                <a:lnTo>
                  <a:pt x="358" y="147"/>
                </a:lnTo>
                <a:lnTo>
                  <a:pt x="358" y="159"/>
                </a:lnTo>
                <a:lnTo>
                  <a:pt x="399" y="159"/>
                </a:lnTo>
                <a:lnTo>
                  <a:pt x="411" y="180"/>
                </a:lnTo>
                <a:lnTo>
                  <a:pt x="411" y="202"/>
                </a:lnTo>
                <a:lnTo>
                  <a:pt x="399" y="206"/>
                </a:lnTo>
                <a:lnTo>
                  <a:pt x="383" y="194"/>
                </a:lnTo>
                <a:lnTo>
                  <a:pt x="366" y="202"/>
                </a:lnTo>
                <a:lnTo>
                  <a:pt x="356" y="211"/>
                </a:lnTo>
                <a:lnTo>
                  <a:pt x="326" y="194"/>
                </a:lnTo>
                <a:lnTo>
                  <a:pt x="318" y="176"/>
                </a:lnTo>
                <a:lnTo>
                  <a:pt x="291" y="185"/>
                </a:lnTo>
                <a:lnTo>
                  <a:pt x="291" y="190"/>
                </a:lnTo>
                <a:lnTo>
                  <a:pt x="273" y="176"/>
                </a:lnTo>
                <a:lnTo>
                  <a:pt x="248" y="194"/>
                </a:lnTo>
                <a:lnTo>
                  <a:pt x="216" y="202"/>
                </a:lnTo>
                <a:lnTo>
                  <a:pt x="207" y="194"/>
                </a:lnTo>
                <a:lnTo>
                  <a:pt x="198" y="176"/>
                </a:lnTo>
                <a:lnTo>
                  <a:pt x="158" y="173"/>
                </a:lnTo>
                <a:lnTo>
                  <a:pt x="92" y="169"/>
                </a:lnTo>
                <a:lnTo>
                  <a:pt x="76" y="173"/>
                </a:lnTo>
                <a:lnTo>
                  <a:pt x="70" y="185"/>
                </a:lnTo>
                <a:lnTo>
                  <a:pt x="59" y="180"/>
                </a:lnTo>
                <a:lnTo>
                  <a:pt x="49" y="198"/>
                </a:lnTo>
                <a:lnTo>
                  <a:pt x="38" y="213"/>
                </a:lnTo>
                <a:lnTo>
                  <a:pt x="38" y="220"/>
                </a:lnTo>
                <a:lnTo>
                  <a:pt x="45" y="233"/>
                </a:lnTo>
                <a:lnTo>
                  <a:pt x="34" y="238"/>
                </a:lnTo>
                <a:lnTo>
                  <a:pt x="22" y="213"/>
                </a:lnTo>
                <a:lnTo>
                  <a:pt x="5" y="216"/>
                </a:lnTo>
                <a:lnTo>
                  <a:pt x="0" y="249"/>
                </a:lnTo>
                <a:lnTo>
                  <a:pt x="0" y="269"/>
                </a:lnTo>
                <a:lnTo>
                  <a:pt x="0" y="286"/>
                </a:lnTo>
                <a:lnTo>
                  <a:pt x="8" y="301"/>
                </a:lnTo>
                <a:lnTo>
                  <a:pt x="18" y="313"/>
                </a:lnTo>
                <a:lnTo>
                  <a:pt x="18" y="333"/>
                </a:lnTo>
                <a:lnTo>
                  <a:pt x="34" y="331"/>
                </a:lnTo>
                <a:lnTo>
                  <a:pt x="54" y="316"/>
                </a:lnTo>
                <a:lnTo>
                  <a:pt x="63" y="331"/>
                </a:lnTo>
                <a:lnTo>
                  <a:pt x="79" y="349"/>
                </a:lnTo>
                <a:lnTo>
                  <a:pt x="93" y="366"/>
                </a:lnTo>
                <a:lnTo>
                  <a:pt x="109" y="400"/>
                </a:lnTo>
                <a:lnTo>
                  <a:pt x="138" y="392"/>
                </a:lnTo>
                <a:lnTo>
                  <a:pt x="187" y="383"/>
                </a:lnTo>
                <a:lnTo>
                  <a:pt x="263" y="373"/>
                </a:lnTo>
                <a:lnTo>
                  <a:pt x="281" y="397"/>
                </a:lnTo>
                <a:lnTo>
                  <a:pt x="284" y="439"/>
                </a:lnTo>
                <a:lnTo>
                  <a:pt x="249" y="448"/>
                </a:lnTo>
                <a:lnTo>
                  <a:pt x="216" y="456"/>
                </a:lnTo>
                <a:lnTo>
                  <a:pt x="221" y="486"/>
                </a:lnTo>
                <a:lnTo>
                  <a:pt x="172" y="486"/>
                </a:lnTo>
                <a:lnTo>
                  <a:pt x="216" y="547"/>
                </a:lnTo>
                <a:lnTo>
                  <a:pt x="237" y="552"/>
                </a:lnTo>
                <a:lnTo>
                  <a:pt x="258" y="556"/>
                </a:lnTo>
                <a:lnTo>
                  <a:pt x="268" y="581"/>
                </a:lnTo>
                <a:lnTo>
                  <a:pt x="280" y="571"/>
                </a:lnTo>
                <a:lnTo>
                  <a:pt x="320" y="567"/>
                </a:lnTo>
                <a:lnTo>
                  <a:pt x="341" y="576"/>
                </a:lnTo>
                <a:lnTo>
                  <a:pt x="356" y="589"/>
                </a:lnTo>
                <a:lnTo>
                  <a:pt x="367" y="576"/>
                </a:lnTo>
                <a:lnTo>
                  <a:pt x="392" y="579"/>
                </a:lnTo>
                <a:lnTo>
                  <a:pt x="348" y="442"/>
                </a:lnTo>
                <a:lnTo>
                  <a:pt x="366" y="434"/>
                </a:lnTo>
                <a:lnTo>
                  <a:pt x="424" y="405"/>
                </a:lnTo>
                <a:lnTo>
                  <a:pt x="434" y="403"/>
                </a:lnTo>
                <a:lnTo>
                  <a:pt x="426" y="392"/>
                </a:lnTo>
                <a:lnTo>
                  <a:pt x="439" y="398"/>
                </a:lnTo>
                <a:lnTo>
                  <a:pt x="439" y="383"/>
                </a:lnTo>
                <a:lnTo>
                  <a:pt x="448" y="373"/>
                </a:lnTo>
                <a:lnTo>
                  <a:pt x="451" y="377"/>
                </a:lnTo>
                <a:lnTo>
                  <a:pt x="465" y="377"/>
                </a:lnTo>
                <a:lnTo>
                  <a:pt x="477" y="386"/>
                </a:lnTo>
                <a:lnTo>
                  <a:pt x="494" y="368"/>
                </a:lnTo>
                <a:lnTo>
                  <a:pt x="504" y="373"/>
                </a:lnTo>
                <a:lnTo>
                  <a:pt x="493" y="398"/>
                </a:lnTo>
                <a:lnTo>
                  <a:pt x="501" y="431"/>
                </a:lnTo>
                <a:lnTo>
                  <a:pt x="531" y="449"/>
                </a:lnTo>
                <a:lnTo>
                  <a:pt x="531" y="456"/>
                </a:lnTo>
                <a:lnTo>
                  <a:pt x="521" y="471"/>
                </a:lnTo>
                <a:lnTo>
                  <a:pt x="526" y="478"/>
                </a:lnTo>
                <a:lnTo>
                  <a:pt x="562" y="493"/>
                </a:lnTo>
                <a:lnTo>
                  <a:pt x="575" y="513"/>
                </a:lnTo>
                <a:lnTo>
                  <a:pt x="610" y="502"/>
                </a:lnTo>
                <a:lnTo>
                  <a:pt x="648" y="493"/>
                </a:lnTo>
                <a:lnTo>
                  <a:pt x="680" y="554"/>
                </a:lnTo>
                <a:lnTo>
                  <a:pt x="691" y="584"/>
                </a:lnTo>
                <a:lnTo>
                  <a:pt x="681" y="590"/>
                </a:lnTo>
                <a:lnTo>
                  <a:pt x="675" y="601"/>
                </a:lnTo>
                <a:lnTo>
                  <a:pt x="706" y="611"/>
                </a:lnTo>
                <a:lnTo>
                  <a:pt x="715" y="623"/>
                </a:lnTo>
                <a:lnTo>
                  <a:pt x="757" y="611"/>
                </a:lnTo>
                <a:lnTo>
                  <a:pt x="772" y="623"/>
                </a:lnTo>
                <a:lnTo>
                  <a:pt x="800" y="607"/>
                </a:lnTo>
                <a:lnTo>
                  <a:pt x="819" y="604"/>
                </a:lnTo>
                <a:lnTo>
                  <a:pt x="846" y="609"/>
                </a:lnTo>
                <a:lnTo>
                  <a:pt x="900" y="609"/>
                </a:lnTo>
                <a:lnTo>
                  <a:pt x="885" y="597"/>
                </a:lnTo>
                <a:lnTo>
                  <a:pt x="885" y="579"/>
                </a:lnTo>
                <a:lnTo>
                  <a:pt x="894" y="568"/>
                </a:lnTo>
                <a:lnTo>
                  <a:pt x="894" y="558"/>
                </a:lnTo>
                <a:lnTo>
                  <a:pt x="877" y="549"/>
                </a:lnTo>
                <a:lnTo>
                  <a:pt x="911" y="546"/>
                </a:lnTo>
                <a:lnTo>
                  <a:pt x="942" y="549"/>
                </a:lnTo>
                <a:lnTo>
                  <a:pt x="949" y="558"/>
                </a:lnTo>
                <a:lnTo>
                  <a:pt x="973" y="554"/>
                </a:lnTo>
                <a:lnTo>
                  <a:pt x="955" y="527"/>
                </a:lnTo>
                <a:lnTo>
                  <a:pt x="975" y="524"/>
                </a:lnTo>
                <a:lnTo>
                  <a:pt x="1059" y="535"/>
                </a:lnTo>
                <a:lnTo>
                  <a:pt x="1129" y="541"/>
                </a:lnTo>
                <a:lnTo>
                  <a:pt x="1180" y="563"/>
                </a:lnTo>
                <a:lnTo>
                  <a:pt x="1206" y="563"/>
                </a:lnTo>
                <a:lnTo>
                  <a:pt x="1214" y="589"/>
                </a:lnTo>
                <a:lnTo>
                  <a:pt x="1234" y="535"/>
                </a:lnTo>
                <a:lnTo>
                  <a:pt x="1206" y="475"/>
                </a:lnTo>
                <a:lnTo>
                  <a:pt x="1291" y="454"/>
                </a:lnTo>
                <a:lnTo>
                  <a:pt x="1301" y="422"/>
                </a:lnTo>
                <a:lnTo>
                  <a:pt x="1315" y="373"/>
                </a:lnTo>
                <a:lnTo>
                  <a:pt x="1403" y="377"/>
                </a:lnTo>
                <a:lnTo>
                  <a:pt x="1416" y="321"/>
                </a:lnTo>
                <a:close/>
              </a:path>
            </a:pathLst>
          </a:custGeom>
          <a:solidFill>
            <a:srgbClr val="96969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5" name="Freeform 357"/>
          <p:cNvSpPr>
            <a:spLocks noChangeAspect="1"/>
          </p:cNvSpPr>
          <p:nvPr/>
        </p:nvSpPr>
        <p:spPr bwMode="auto">
          <a:xfrm>
            <a:off x="9585446" y="3080496"/>
            <a:ext cx="328807" cy="220841"/>
          </a:xfrm>
          <a:custGeom>
            <a:avLst/>
            <a:gdLst>
              <a:gd name="T0" fmla="*/ 15198453 w 634"/>
              <a:gd name="T1" fmla="*/ 53329514 h 386"/>
              <a:gd name="T2" fmla="*/ 17984685 w 634"/>
              <a:gd name="T3" fmla="*/ 44389997 h 386"/>
              <a:gd name="T4" fmla="*/ 21784047 w 634"/>
              <a:gd name="T5" fmla="*/ 40690599 h 386"/>
              <a:gd name="T6" fmla="*/ 28623301 w 634"/>
              <a:gd name="T7" fmla="*/ 42540575 h 386"/>
              <a:gd name="T8" fmla="*/ 36729344 w 634"/>
              <a:gd name="T9" fmla="*/ 45006285 h 386"/>
              <a:gd name="T10" fmla="*/ 38755603 w 634"/>
              <a:gd name="T11" fmla="*/ 47780695 h 386"/>
              <a:gd name="T12" fmla="*/ 43821754 w 634"/>
              <a:gd name="T13" fmla="*/ 53329514 h 386"/>
              <a:gd name="T14" fmla="*/ 47621116 w 634"/>
              <a:gd name="T15" fmla="*/ 66893417 h 386"/>
              <a:gd name="T16" fmla="*/ 53700397 w 634"/>
              <a:gd name="T17" fmla="*/ 65352140 h 386"/>
              <a:gd name="T18" fmla="*/ 62312753 w 634"/>
              <a:gd name="T19" fmla="*/ 66893417 h 386"/>
              <a:gd name="T20" fmla="*/ 74978131 w 634"/>
              <a:gd name="T21" fmla="*/ 82923030 h 386"/>
              <a:gd name="T22" fmla="*/ 88656638 w 634"/>
              <a:gd name="T23" fmla="*/ 92787535 h 386"/>
              <a:gd name="T24" fmla="*/ 101321512 w 634"/>
              <a:gd name="T25" fmla="*/ 102035197 h 386"/>
              <a:gd name="T26" fmla="*/ 106387664 w 634"/>
              <a:gd name="T27" fmla="*/ 118989798 h 386"/>
              <a:gd name="T28" fmla="*/ 114746863 w 634"/>
              <a:gd name="T29" fmla="*/ 105734594 h 386"/>
              <a:gd name="T30" fmla="*/ 115759993 w 634"/>
              <a:gd name="T31" fmla="*/ 93403824 h 386"/>
              <a:gd name="T32" fmla="*/ 110693842 w 634"/>
              <a:gd name="T33" fmla="*/ 75524790 h 386"/>
              <a:gd name="T34" fmla="*/ 121332960 w 634"/>
              <a:gd name="T35" fmla="*/ 71825392 h 386"/>
              <a:gd name="T36" fmla="*/ 135264624 w 634"/>
              <a:gd name="T37" fmla="*/ 75216090 h 386"/>
              <a:gd name="T38" fmla="*/ 156795515 w 634"/>
              <a:gd name="T39" fmla="*/ 73674813 h 386"/>
              <a:gd name="T40" fmla="*/ 156795515 w 634"/>
              <a:gd name="T41" fmla="*/ 62885875 h 386"/>
              <a:gd name="T42" fmla="*/ 130958446 w 634"/>
              <a:gd name="T43" fmla="*/ 62885875 h 386"/>
              <a:gd name="T44" fmla="*/ 117786252 w 634"/>
              <a:gd name="T45" fmla="*/ 61652742 h 386"/>
              <a:gd name="T46" fmla="*/ 106134507 w 634"/>
              <a:gd name="T47" fmla="*/ 66893417 h 386"/>
              <a:gd name="T48" fmla="*/ 98282124 w 634"/>
              <a:gd name="T49" fmla="*/ 65352140 h 386"/>
              <a:gd name="T50" fmla="*/ 92202843 w 634"/>
              <a:gd name="T51" fmla="*/ 66584717 h 386"/>
              <a:gd name="T52" fmla="*/ 84350460 w 634"/>
              <a:gd name="T53" fmla="*/ 61652742 h 386"/>
              <a:gd name="T54" fmla="*/ 84096800 w 634"/>
              <a:gd name="T55" fmla="*/ 57645200 h 386"/>
              <a:gd name="T56" fmla="*/ 82830514 w 634"/>
              <a:gd name="T57" fmla="*/ 44081852 h 386"/>
              <a:gd name="T58" fmla="*/ 57753418 w 634"/>
              <a:gd name="T59" fmla="*/ 32984214 h 386"/>
              <a:gd name="T60" fmla="*/ 45088040 w 634"/>
              <a:gd name="T61" fmla="*/ 23119709 h 386"/>
              <a:gd name="T62" fmla="*/ 28876457 w 634"/>
              <a:gd name="T63" fmla="*/ 28052239 h 386"/>
              <a:gd name="T64" fmla="*/ 18997815 w 634"/>
              <a:gd name="T65" fmla="*/ 12330771 h 386"/>
              <a:gd name="T66" fmla="*/ 19250972 w 634"/>
              <a:gd name="T67" fmla="*/ 0 h 386"/>
              <a:gd name="T68" fmla="*/ 11145432 w 634"/>
              <a:gd name="T69" fmla="*/ 54254502 h 3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386">
                <a:moveTo>
                  <a:pt x="44" y="176"/>
                </a:moveTo>
                <a:lnTo>
                  <a:pt x="60" y="173"/>
                </a:lnTo>
                <a:lnTo>
                  <a:pt x="66" y="157"/>
                </a:lnTo>
                <a:lnTo>
                  <a:pt x="71" y="144"/>
                </a:lnTo>
                <a:lnTo>
                  <a:pt x="91" y="151"/>
                </a:lnTo>
                <a:lnTo>
                  <a:pt x="86" y="132"/>
                </a:lnTo>
                <a:lnTo>
                  <a:pt x="103" y="124"/>
                </a:lnTo>
                <a:lnTo>
                  <a:pt x="113" y="138"/>
                </a:lnTo>
                <a:lnTo>
                  <a:pt x="129" y="138"/>
                </a:lnTo>
                <a:lnTo>
                  <a:pt x="145" y="146"/>
                </a:lnTo>
                <a:lnTo>
                  <a:pt x="153" y="151"/>
                </a:lnTo>
                <a:lnTo>
                  <a:pt x="153" y="155"/>
                </a:lnTo>
                <a:lnTo>
                  <a:pt x="155" y="167"/>
                </a:lnTo>
                <a:lnTo>
                  <a:pt x="173" y="173"/>
                </a:lnTo>
                <a:lnTo>
                  <a:pt x="173" y="190"/>
                </a:lnTo>
                <a:lnTo>
                  <a:pt x="188" y="217"/>
                </a:lnTo>
                <a:lnTo>
                  <a:pt x="205" y="220"/>
                </a:lnTo>
                <a:lnTo>
                  <a:pt x="212" y="212"/>
                </a:lnTo>
                <a:lnTo>
                  <a:pt x="230" y="203"/>
                </a:lnTo>
                <a:lnTo>
                  <a:pt x="246" y="217"/>
                </a:lnTo>
                <a:lnTo>
                  <a:pt x="266" y="239"/>
                </a:lnTo>
                <a:lnTo>
                  <a:pt x="296" y="269"/>
                </a:lnTo>
                <a:lnTo>
                  <a:pt x="349" y="282"/>
                </a:lnTo>
                <a:lnTo>
                  <a:pt x="350" y="301"/>
                </a:lnTo>
                <a:lnTo>
                  <a:pt x="384" y="313"/>
                </a:lnTo>
                <a:lnTo>
                  <a:pt x="400" y="331"/>
                </a:lnTo>
                <a:lnTo>
                  <a:pt x="389" y="385"/>
                </a:lnTo>
                <a:lnTo>
                  <a:pt x="420" y="386"/>
                </a:lnTo>
                <a:lnTo>
                  <a:pt x="441" y="359"/>
                </a:lnTo>
                <a:lnTo>
                  <a:pt x="453" y="343"/>
                </a:lnTo>
                <a:lnTo>
                  <a:pt x="462" y="329"/>
                </a:lnTo>
                <a:lnTo>
                  <a:pt x="457" y="303"/>
                </a:lnTo>
                <a:lnTo>
                  <a:pt x="432" y="293"/>
                </a:lnTo>
                <a:lnTo>
                  <a:pt x="437" y="245"/>
                </a:lnTo>
                <a:lnTo>
                  <a:pt x="460" y="227"/>
                </a:lnTo>
                <a:lnTo>
                  <a:pt x="479" y="233"/>
                </a:lnTo>
                <a:lnTo>
                  <a:pt x="526" y="225"/>
                </a:lnTo>
                <a:lnTo>
                  <a:pt x="534" y="244"/>
                </a:lnTo>
                <a:lnTo>
                  <a:pt x="561" y="243"/>
                </a:lnTo>
                <a:lnTo>
                  <a:pt x="619" y="239"/>
                </a:lnTo>
                <a:lnTo>
                  <a:pt x="634" y="217"/>
                </a:lnTo>
                <a:lnTo>
                  <a:pt x="619" y="204"/>
                </a:lnTo>
                <a:lnTo>
                  <a:pt x="581" y="204"/>
                </a:lnTo>
                <a:lnTo>
                  <a:pt x="517" y="204"/>
                </a:lnTo>
                <a:lnTo>
                  <a:pt x="491" y="204"/>
                </a:lnTo>
                <a:lnTo>
                  <a:pt x="465" y="200"/>
                </a:lnTo>
                <a:lnTo>
                  <a:pt x="424" y="220"/>
                </a:lnTo>
                <a:lnTo>
                  <a:pt x="419" y="217"/>
                </a:lnTo>
                <a:lnTo>
                  <a:pt x="409" y="208"/>
                </a:lnTo>
                <a:lnTo>
                  <a:pt x="388" y="212"/>
                </a:lnTo>
                <a:lnTo>
                  <a:pt x="367" y="220"/>
                </a:lnTo>
                <a:lnTo>
                  <a:pt x="364" y="216"/>
                </a:lnTo>
                <a:lnTo>
                  <a:pt x="359" y="208"/>
                </a:lnTo>
                <a:lnTo>
                  <a:pt x="333" y="200"/>
                </a:lnTo>
                <a:lnTo>
                  <a:pt x="327" y="198"/>
                </a:lnTo>
                <a:lnTo>
                  <a:pt x="332" y="187"/>
                </a:lnTo>
                <a:lnTo>
                  <a:pt x="344" y="181"/>
                </a:lnTo>
                <a:lnTo>
                  <a:pt x="327" y="143"/>
                </a:lnTo>
                <a:lnTo>
                  <a:pt x="300" y="90"/>
                </a:lnTo>
                <a:lnTo>
                  <a:pt x="228" y="107"/>
                </a:lnTo>
                <a:lnTo>
                  <a:pt x="212" y="90"/>
                </a:lnTo>
                <a:lnTo>
                  <a:pt x="178" y="75"/>
                </a:lnTo>
                <a:lnTo>
                  <a:pt x="146" y="97"/>
                </a:lnTo>
                <a:lnTo>
                  <a:pt x="114" y="91"/>
                </a:lnTo>
                <a:lnTo>
                  <a:pt x="80" y="68"/>
                </a:lnTo>
                <a:lnTo>
                  <a:pt x="75" y="40"/>
                </a:lnTo>
                <a:lnTo>
                  <a:pt x="78" y="20"/>
                </a:lnTo>
                <a:lnTo>
                  <a:pt x="76" y="0"/>
                </a:lnTo>
                <a:lnTo>
                  <a:pt x="0" y="40"/>
                </a:lnTo>
                <a:lnTo>
                  <a:pt x="44" y="176"/>
                </a:lnTo>
                <a:close/>
              </a:path>
            </a:pathLst>
          </a:custGeom>
          <a:solidFill>
            <a:srgbClr val="96969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6" name="Freeform 358"/>
          <p:cNvSpPr>
            <a:spLocks noChangeAspect="1"/>
          </p:cNvSpPr>
          <p:nvPr/>
        </p:nvSpPr>
        <p:spPr bwMode="auto">
          <a:xfrm>
            <a:off x="9542913" y="3154109"/>
            <a:ext cx="250286" cy="191395"/>
          </a:xfrm>
          <a:custGeom>
            <a:avLst/>
            <a:gdLst>
              <a:gd name="T0" fmla="*/ 0 w 485"/>
              <a:gd name="T1" fmla="*/ 14796315 h 338"/>
              <a:gd name="T2" fmla="*/ 752202 w 485"/>
              <a:gd name="T3" fmla="*/ 28083105 h 338"/>
              <a:gd name="T4" fmla="*/ 7774920 w 485"/>
              <a:gd name="T5" fmla="*/ 19929910 h 338"/>
              <a:gd name="T6" fmla="*/ 16552942 w 485"/>
              <a:gd name="T7" fmla="*/ 30498785 h 338"/>
              <a:gd name="T8" fmla="*/ 12540032 w 485"/>
              <a:gd name="T9" fmla="*/ 36538534 h 338"/>
              <a:gd name="T10" fmla="*/ 1504904 w 485"/>
              <a:gd name="T11" fmla="*/ 30801019 h 338"/>
              <a:gd name="T12" fmla="*/ 501802 w 485"/>
              <a:gd name="T13" fmla="*/ 39859820 h 338"/>
              <a:gd name="T14" fmla="*/ 1504904 w 485"/>
              <a:gd name="T15" fmla="*/ 45295649 h 338"/>
              <a:gd name="T16" fmla="*/ 7774920 w 485"/>
              <a:gd name="T17" fmla="*/ 46201254 h 338"/>
              <a:gd name="T18" fmla="*/ 4765112 w 485"/>
              <a:gd name="T19" fmla="*/ 51938769 h 338"/>
              <a:gd name="T20" fmla="*/ 10282926 w 485"/>
              <a:gd name="T21" fmla="*/ 56166209 h 338"/>
              <a:gd name="T22" fmla="*/ 10282926 w 485"/>
              <a:gd name="T23" fmla="*/ 74284359 h 338"/>
              <a:gd name="T24" fmla="*/ 26835869 w 485"/>
              <a:gd name="T25" fmla="*/ 69151314 h 338"/>
              <a:gd name="T26" fmla="*/ 35864291 w 485"/>
              <a:gd name="T27" fmla="*/ 63715484 h 338"/>
              <a:gd name="T28" fmla="*/ 57433246 w 485"/>
              <a:gd name="T29" fmla="*/ 75794434 h 338"/>
              <a:gd name="T30" fmla="*/ 70725981 w 485"/>
              <a:gd name="T31" fmla="*/ 82739789 h 338"/>
              <a:gd name="T32" fmla="*/ 73735288 w 485"/>
              <a:gd name="T33" fmla="*/ 86665544 h 338"/>
              <a:gd name="T34" fmla="*/ 74989291 w 485"/>
              <a:gd name="T35" fmla="*/ 95422659 h 338"/>
              <a:gd name="T36" fmla="*/ 87529323 w 485"/>
              <a:gd name="T37" fmla="*/ 102065779 h 338"/>
              <a:gd name="T38" fmla="*/ 106088470 w 485"/>
              <a:gd name="T39" fmla="*/ 77606194 h 338"/>
              <a:gd name="T40" fmla="*/ 118378102 w 485"/>
              <a:gd name="T41" fmla="*/ 77606194 h 338"/>
              <a:gd name="T42" fmla="*/ 120384307 w 485"/>
              <a:gd name="T43" fmla="*/ 67339004 h 338"/>
              <a:gd name="T44" fmla="*/ 121638310 w 485"/>
              <a:gd name="T45" fmla="*/ 63413799 h 338"/>
              <a:gd name="T46" fmla="*/ 117625400 w 485"/>
              <a:gd name="T47" fmla="*/ 56770129 h 338"/>
              <a:gd name="T48" fmla="*/ 108596477 w 485"/>
              <a:gd name="T49" fmla="*/ 52844924 h 338"/>
              <a:gd name="T50" fmla="*/ 108095176 w 485"/>
              <a:gd name="T51" fmla="*/ 47711329 h 338"/>
              <a:gd name="T52" fmla="*/ 95053342 w 485"/>
              <a:gd name="T53" fmla="*/ 43785574 h 338"/>
              <a:gd name="T54" fmla="*/ 87529323 w 485"/>
              <a:gd name="T55" fmla="*/ 34726774 h 338"/>
              <a:gd name="T56" fmla="*/ 84770416 w 485"/>
              <a:gd name="T57" fmla="*/ 28989259 h 338"/>
              <a:gd name="T58" fmla="*/ 78500400 w 485"/>
              <a:gd name="T59" fmla="*/ 23251745 h 338"/>
              <a:gd name="T60" fmla="*/ 74487990 w 485"/>
              <a:gd name="T61" fmla="*/ 26271345 h 338"/>
              <a:gd name="T62" fmla="*/ 72230384 w 485"/>
              <a:gd name="T63" fmla="*/ 28989259 h 338"/>
              <a:gd name="T64" fmla="*/ 67967074 w 485"/>
              <a:gd name="T65" fmla="*/ 28083105 h 338"/>
              <a:gd name="T66" fmla="*/ 64205064 w 485"/>
              <a:gd name="T67" fmla="*/ 19929910 h 338"/>
              <a:gd name="T68" fmla="*/ 63954163 w 485"/>
              <a:gd name="T69" fmla="*/ 14796315 h 338"/>
              <a:gd name="T70" fmla="*/ 59690352 w 485"/>
              <a:gd name="T71" fmla="*/ 12984555 h 338"/>
              <a:gd name="T72" fmla="*/ 58687250 w 485"/>
              <a:gd name="T73" fmla="*/ 8153195 h 338"/>
              <a:gd name="T74" fmla="*/ 53169936 w 485"/>
              <a:gd name="T75" fmla="*/ 4227440 h 338"/>
              <a:gd name="T76" fmla="*/ 49157026 w 485"/>
              <a:gd name="T77" fmla="*/ 4227440 h 338"/>
              <a:gd name="T78" fmla="*/ 46649019 w 485"/>
              <a:gd name="T79" fmla="*/ 0 h 338"/>
              <a:gd name="T80" fmla="*/ 42385208 w 485"/>
              <a:gd name="T81" fmla="*/ 2415680 h 338"/>
              <a:gd name="T82" fmla="*/ 43890112 w 485"/>
              <a:gd name="T83" fmla="*/ 8153195 h 338"/>
              <a:gd name="T84" fmla="*/ 41883907 w 485"/>
              <a:gd name="T85" fmla="*/ 7247040 h 338"/>
              <a:gd name="T86" fmla="*/ 38623198 w 485"/>
              <a:gd name="T87" fmla="*/ 6039200 h 338"/>
              <a:gd name="T88" fmla="*/ 35864291 w 485"/>
              <a:gd name="T89" fmla="*/ 14796315 h 338"/>
              <a:gd name="T90" fmla="*/ 31350080 w 485"/>
              <a:gd name="T91" fmla="*/ 15702470 h 338"/>
              <a:gd name="T92" fmla="*/ 26835869 w 485"/>
              <a:gd name="T93" fmla="*/ 14494630 h 338"/>
              <a:gd name="T94" fmla="*/ 22822958 w 485"/>
              <a:gd name="T95" fmla="*/ 18722070 h 338"/>
              <a:gd name="T96" fmla="*/ 19060949 w 485"/>
              <a:gd name="T97" fmla="*/ 14796315 h 338"/>
              <a:gd name="T98" fmla="*/ 13292234 w 485"/>
              <a:gd name="T99" fmla="*/ 10871110 h 338"/>
              <a:gd name="T100" fmla="*/ 0 w 485"/>
              <a:gd name="T101" fmla="*/ 14796315 h 33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85" h="338">
                <a:moveTo>
                  <a:pt x="0" y="49"/>
                </a:moveTo>
                <a:lnTo>
                  <a:pt x="3" y="93"/>
                </a:lnTo>
                <a:lnTo>
                  <a:pt x="31" y="66"/>
                </a:lnTo>
                <a:lnTo>
                  <a:pt x="66" y="101"/>
                </a:lnTo>
                <a:lnTo>
                  <a:pt x="50" y="121"/>
                </a:lnTo>
                <a:lnTo>
                  <a:pt x="6" y="102"/>
                </a:lnTo>
                <a:lnTo>
                  <a:pt x="2" y="132"/>
                </a:lnTo>
                <a:lnTo>
                  <a:pt x="6" y="150"/>
                </a:lnTo>
                <a:lnTo>
                  <a:pt x="31" y="153"/>
                </a:lnTo>
                <a:lnTo>
                  <a:pt x="19" y="172"/>
                </a:lnTo>
                <a:lnTo>
                  <a:pt x="41" y="186"/>
                </a:lnTo>
                <a:lnTo>
                  <a:pt x="41" y="246"/>
                </a:lnTo>
                <a:lnTo>
                  <a:pt x="107" y="229"/>
                </a:lnTo>
                <a:lnTo>
                  <a:pt x="143" y="211"/>
                </a:lnTo>
                <a:lnTo>
                  <a:pt x="229" y="251"/>
                </a:lnTo>
                <a:lnTo>
                  <a:pt x="282" y="274"/>
                </a:lnTo>
                <a:lnTo>
                  <a:pt x="294" y="287"/>
                </a:lnTo>
                <a:lnTo>
                  <a:pt x="299" y="316"/>
                </a:lnTo>
                <a:lnTo>
                  <a:pt x="349" y="338"/>
                </a:lnTo>
                <a:lnTo>
                  <a:pt x="423" y="257"/>
                </a:lnTo>
                <a:lnTo>
                  <a:pt x="472" y="257"/>
                </a:lnTo>
                <a:lnTo>
                  <a:pt x="480" y="223"/>
                </a:lnTo>
                <a:lnTo>
                  <a:pt x="485" y="210"/>
                </a:lnTo>
                <a:lnTo>
                  <a:pt x="469" y="188"/>
                </a:lnTo>
                <a:lnTo>
                  <a:pt x="433" y="175"/>
                </a:lnTo>
                <a:lnTo>
                  <a:pt x="431" y="158"/>
                </a:lnTo>
                <a:lnTo>
                  <a:pt x="379" y="145"/>
                </a:lnTo>
                <a:lnTo>
                  <a:pt x="349" y="115"/>
                </a:lnTo>
                <a:lnTo>
                  <a:pt x="338" y="96"/>
                </a:lnTo>
                <a:lnTo>
                  <a:pt x="313" y="77"/>
                </a:lnTo>
                <a:lnTo>
                  <a:pt x="297" y="87"/>
                </a:lnTo>
                <a:lnTo>
                  <a:pt x="288" y="96"/>
                </a:lnTo>
                <a:lnTo>
                  <a:pt x="271" y="93"/>
                </a:lnTo>
                <a:lnTo>
                  <a:pt x="256" y="66"/>
                </a:lnTo>
                <a:lnTo>
                  <a:pt x="255" y="49"/>
                </a:lnTo>
                <a:lnTo>
                  <a:pt x="238" y="43"/>
                </a:lnTo>
                <a:lnTo>
                  <a:pt x="234" y="27"/>
                </a:lnTo>
                <a:lnTo>
                  <a:pt x="212" y="14"/>
                </a:lnTo>
                <a:lnTo>
                  <a:pt x="196" y="14"/>
                </a:lnTo>
                <a:lnTo>
                  <a:pt x="186" y="0"/>
                </a:lnTo>
                <a:lnTo>
                  <a:pt x="169" y="8"/>
                </a:lnTo>
                <a:lnTo>
                  <a:pt x="175" y="27"/>
                </a:lnTo>
                <a:lnTo>
                  <a:pt x="167" y="24"/>
                </a:lnTo>
                <a:lnTo>
                  <a:pt x="154" y="20"/>
                </a:lnTo>
                <a:lnTo>
                  <a:pt x="143" y="49"/>
                </a:lnTo>
                <a:lnTo>
                  <a:pt x="125" y="52"/>
                </a:lnTo>
                <a:lnTo>
                  <a:pt x="107" y="48"/>
                </a:lnTo>
                <a:lnTo>
                  <a:pt x="91" y="62"/>
                </a:lnTo>
                <a:lnTo>
                  <a:pt x="76" y="49"/>
                </a:lnTo>
                <a:lnTo>
                  <a:pt x="53" y="36"/>
                </a:lnTo>
                <a:lnTo>
                  <a:pt x="0" y="4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7" name="Freeform 359"/>
          <p:cNvSpPr>
            <a:spLocks noChangeAspect="1"/>
          </p:cNvSpPr>
          <p:nvPr/>
        </p:nvSpPr>
        <p:spPr bwMode="auto">
          <a:xfrm>
            <a:off x="9822646" y="3150838"/>
            <a:ext cx="212661" cy="96515"/>
          </a:xfrm>
          <a:custGeom>
            <a:avLst/>
            <a:gdLst>
              <a:gd name="T0" fmla="*/ 26744671 w 405"/>
              <a:gd name="T1" fmla="*/ 36176948 h 172"/>
              <a:gd name="T2" fmla="*/ 19214786 w 405"/>
              <a:gd name="T3" fmla="*/ 36176948 h 172"/>
              <a:gd name="T4" fmla="*/ 3895137 w 405"/>
              <a:gd name="T5" fmla="*/ 38252759 h 172"/>
              <a:gd name="T6" fmla="*/ 0 w 405"/>
              <a:gd name="T7" fmla="*/ 43886637 h 172"/>
              <a:gd name="T8" fmla="*/ 3895137 w 405"/>
              <a:gd name="T9" fmla="*/ 46258682 h 172"/>
              <a:gd name="T10" fmla="*/ 7010635 w 405"/>
              <a:gd name="T11" fmla="*/ 48038260 h 172"/>
              <a:gd name="T12" fmla="*/ 28302930 w 405"/>
              <a:gd name="T13" fmla="*/ 47741482 h 172"/>
              <a:gd name="T14" fmla="*/ 42324710 w 405"/>
              <a:gd name="T15" fmla="*/ 47741482 h 172"/>
              <a:gd name="T16" fmla="*/ 48556216 w 405"/>
              <a:gd name="T17" fmla="*/ 51003315 h 172"/>
              <a:gd name="T18" fmla="*/ 50893094 w 405"/>
              <a:gd name="T19" fmla="*/ 44479648 h 172"/>
              <a:gd name="T20" fmla="*/ 56865230 w 405"/>
              <a:gd name="T21" fmla="*/ 43886637 h 172"/>
              <a:gd name="T22" fmla="*/ 65434124 w 405"/>
              <a:gd name="T23" fmla="*/ 41514592 h 172"/>
              <a:gd name="T24" fmla="*/ 72704639 w 405"/>
              <a:gd name="T25" fmla="*/ 40031792 h 172"/>
              <a:gd name="T26" fmla="*/ 86207169 w 405"/>
              <a:gd name="T27" fmla="*/ 31432314 h 172"/>
              <a:gd name="T28" fmla="*/ 100488319 w 405"/>
              <a:gd name="T29" fmla="*/ 23425846 h 172"/>
              <a:gd name="T30" fmla="*/ 105162076 w 405"/>
              <a:gd name="T31" fmla="*/ 19274768 h 172"/>
              <a:gd name="T32" fmla="*/ 103344447 w 405"/>
              <a:gd name="T33" fmla="*/ 11564534 h 172"/>
              <a:gd name="T34" fmla="*/ 96593182 w 405"/>
              <a:gd name="T35" fmla="*/ 11564534 h 172"/>
              <a:gd name="T36" fmla="*/ 89841917 w 405"/>
              <a:gd name="T37" fmla="*/ 8006467 h 172"/>
              <a:gd name="T38" fmla="*/ 83091161 w 405"/>
              <a:gd name="T39" fmla="*/ 5040867 h 172"/>
              <a:gd name="T40" fmla="*/ 65174754 w 405"/>
              <a:gd name="T41" fmla="*/ 3261834 h 172"/>
              <a:gd name="T42" fmla="*/ 43363209 w 405"/>
              <a:gd name="T43" fmla="*/ 0 h 172"/>
              <a:gd name="T44" fmla="*/ 38948823 w 405"/>
              <a:gd name="T45" fmla="*/ 889789 h 172"/>
              <a:gd name="T46" fmla="*/ 39987322 w 405"/>
              <a:gd name="T47" fmla="*/ 5040867 h 172"/>
              <a:gd name="T48" fmla="*/ 42843960 w 405"/>
              <a:gd name="T49" fmla="*/ 8895712 h 172"/>
              <a:gd name="T50" fmla="*/ 36611944 w 405"/>
              <a:gd name="T51" fmla="*/ 10082279 h 172"/>
              <a:gd name="T52" fmla="*/ 34794315 w 405"/>
              <a:gd name="T53" fmla="*/ 7413456 h 172"/>
              <a:gd name="T54" fmla="*/ 27783680 w 405"/>
              <a:gd name="T55" fmla="*/ 6523667 h 172"/>
              <a:gd name="T56" fmla="*/ 17916407 w 405"/>
              <a:gd name="T57" fmla="*/ 7413456 h 172"/>
              <a:gd name="T58" fmla="*/ 22330794 w 405"/>
              <a:gd name="T59" fmla="*/ 10082279 h 172"/>
              <a:gd name="T60" fmla="*/ 23369294 w 405"/>
              <a:gd name="T61" fmla="*/ 13047334 h 172"/>
              <a:gd name="T62" fmla="*/ 19993916 w 405"/>
              <a:gd name="T63" fmla="*/ 16309168 h 172"/>
              <a:gd name="T64" fmla="*/ 19993916 w 405"/>
              <a:gd name="T65" fmla="*/ 21646813 h 172"/>
              <a:gd name="T66" fmla="*/ 23888543 w 405"/>
              <a:gd name="T67" fmla="*/ 25204880 h 172"/>
              <a:gd name="T68" fmla="*/ 36611944 w 405"/>
              <a:gd name="T69" fmla="*/ 25204880 h 172"/>
              <a:gd name="T70" fmla="*/ 41026331 w 405"/>
              <a:gd name="T71" fmla="*/ 24611869 h 172"/>
              <a:gd name="T72" fmla="*/ 45180838 w 405"/>
              <a:gd name="T73" fmla="*/ 29356502 h 172"/>
              <a:gd name="T74" fmla="*/ 40507081 w 405"/>
              <a:gd name="T75" fmla="*/ 35583936 h 172"/>
              <a:gd name="T76" fmla="*/ 36092694 w 405"/>
              <a:gd name="T77" fmla="*/ 35583936 h 172"/>
              <a:gd name="T78" fmla="*/ 31418938 w 405"/>
              <a:gd name="T79" fmla="*/ 34990381 h 172"/>
              <a:gd name="T80" fmla="*/ 29341429 w 405"/>
              <a:gd name="T81" fmla="*/ 35583936 h 172"/>
              <a:gd name="T82" fmla="*/ 26744671 w 405"/>
              <a:gd name="T83" fmla="*/ 36176948 h 1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05" h="172">
                <a:moveTo>
                  <a:pt x="103" y="122"/>
                </a:moveTo>
                <a:lnTo>
                  <a:pt x="74" y="122"/>
                </a:lnTo>
                <a:lnTo>
                  <a:pt x="15" y="129"/>
                </a:lnTo>
                <a:lnTo>
                  <a:pt x="0" y="148"/>
                </a:lnTo>
                <a:lnTo>
                  <a:pt x="15" y="156"/>
                </a:lnTo>
                <a:lnTo>
                  <a:pt x="27" y="162"/>
                </a:lnTo>
                <a:lnTo>
                  <a:pt x="109" y="161"/>
                </a:lnTo>
                <a:lnTo>
                  <a:pt x="163" y="161"/>
                </a:lnTo>
                <a:lnTo>
                  <a:pt x="187" y="172"/>
                </a:lnTo>
                <a:lnTo>
                  <a:pt x="196" y="150"/>
                </a:lnTo>
                <a:lnTo>
                  <a:pt x="219" y="148"/>
                </a:lnTo>
                <a:lnTo>
                  <a:pt x="252" y="140"/>
                </a:lnTo>
                <a:lnTo>
                  <a:pt x="280" y="135"/>
                </a:lnTo>
                <a:lnTo>
                  <a:pt x="332" y="106"/>
                </a:lnTo>
                <a:lnTo>
                  <a:pt x="387" y="79"/>
                </a:lnTo>
                <a:lnTo>
                  <a:pt x="405" y="65"/>
                </a:lnTo>
                <a:lnTo>
                  <a:pt x="398" y="39"/>
                </a:lnTo>
                <a:lnTo>
                  <a:pt x="372" y="39"/>
                </a:lnTo>
                <a:lnTo>
                  <a:pt x="346" y="27"/>
                </a:lnTo>
                <a:lnTo>
                  <a:pt x="320" y="17"/>
                </a:lnTo>
                <a:lnTo>
                  <a:pt x="251" y="11"/>
                </a:lnTo>
                <a:lnTo>
                  <a:pt x="167" y="0"/>
                </a:lnTo>
                <a:lnTo>
                  <a:pt x="150" y="3"/>
                </a:lnTo>
                <a:lnTo>
                  <a:pt x="154" y="17"/>
                </a:lnTo>
                <a:lnTo>
                  <a:pt x="165" y="30"/>
                </a:lnTo>
                <a:lnTo>
                  <a:pt x="141" y="34"/>
                </a:lnTo>
                <a:lnTo>
                  <a:pt x="134" y="25"/>
                </a:lnTo>
                <a:lnTo>
                  <a:pt x="107" y="22"/>
                </a:lnTo>
                <a:lnTo>
                  <a:pt x="69" y="25"/>
                </a:lnTo>
                <a:lnTo>
                  <a:pt x="86" y="34"/>
                </a:lnTo>
                <a:lnTo>
                  <a:pt x="90" y="44"/>
                </a:lnTo>
                <a:lnTo>
                  <a:pt x="77" y="55"/>
                </a:lnTo>
                <a:lnTo>
                  <a:pt x="77" y="73"/>
                </a:lnTo>
                <a:lnTo>
                  <a:pt x="92" y="85"/>
                </a:lnTo>
                <a:lnTo>
                  <a:pt x="141" y="85"/>
                </a:lnTo>
                <a:lnTo>
                  <a:pt x="158" y="83"/>
                </a:lnTo>
                <a:lnTo>
                  <a:pt x="174" y="99"/>
                </a:lnTo>
                <a:lnTo>
                  <a:pt x="156" y="120"/>
                </a:lnTo>
                <a:lnTo>
                  <a:pt x="139" y="120"/>
                </a:lnTo>
                <a:lnTo>
                  <a:pt x="121" y="118"/>
                </a:lnTo>
                <a:lnTo>
                  <a:pt x="113" y="120"/>
                </a:lnTo>
                <a:lnTo>
                  <a:pt x="103" y="122"/>
                </a:lnTo>
                <a:close/>
              </a:path>
            </a:pathLst>
          </a:custGeom>
          <a:solidFill>
            <a:srgbClr val="96969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8" name="Freeform 360"/>
          <p:cNvSpPr>
            <a:spLocks noChangeAspect="1"/>
          </p:cNvSpPr>
          <p:nvPr/>
        </p:nvSpPr>
        <p:spPr bwMode="auto">
          <a:xfrm>
            <a:off x="9796472" y="3201549"/>
            <a:ext cx="132504" cy="99787"/>
          </a:xfrm>
          <a:custGeom>
            <a:avLst/>
            <a:gdLst>
              <a:gd name="T0" fmla="*/ 0 w 256"/>
              <a:gd name="T1" fmla="*/ 44691825 h 178"/>
              <a:gd name="T2" fmla="*/ 504804 w 256"/>
              <a:gd name="T3" fmla="*/ 47059460 h 178"/>
              <a:gd name="T4" fmla="*/ 5046035 w 256"/>
              <a:gd name="T5" fmla="*/ 47651368 h 178"/>
              <a:gd name="T6" fmla="*/ 16904168 w 256"/>
              <a:gd name="T7" fmla="*/ 47947323 h 178"/>
              <a:gd name="T8" fmla="*/ 30527860 w 256"/>
              <a:gd name="T9" fmla="*/ 31373336 h 178"/>
              <a:gd name="T10" fmla="*/ 33807833 w 256"/>
              <a:gd name="T11" fmla="*/ 42324190 h 178"/>
              <a:gd name="T12" fmla="*/ 37592610 w 256"/>
              <a:gd name="T13" fmla="*/ 52683136 h 178"/>
              <a:gd name="T14" fmla="*/ 45918116 w 256"/>
              <a:gd name="T15" fmla="*/ 48539775 h 178"/>
              <a:gd name="T16" fmla="*/ 55253231 w 256"/>
              <a:gd name="T17" fmla="*/ 44395871 h 178"/>
              <a:gd name="T18" fmla="*/ 64083542 w 256"/>
              <a:gd name="T19" fmla="*/ 47651368 h 178"/>
              <a:gd name="T20" fmla="*/ 64588346 w 256"/>
              <a:gd name="T21" fmla="*/ 32261199 h 178"/>
              <a:gd name="T22" fmla="*/ 58281053 w 256"/>
              <a:gd name="T23" fmla="*/ 29005157 h 178"/>
              <a:gd name="T24" fmla="*/ 54496276 w 256"/>
              <a:gd name="T25" fmla="*/ 29597066 h 178"/>
              <a:gd name="T26" fmla="*/ 57271947 w 256"/>
              <a:gd name="T27" fmla="*/ 19830029 h 178"/>
              <a:gd name="T28" fmla="*/ 49702894 w 256"/>
              <a:gd name="T29" fmla="*/ 17758348 h 178"/>
              <a:gd name="T30" fmla="*/ 43142948 w 256"/>
              <a:gd name="T31" fmla="*/ 16870485 h 178"/>
              <a:gd name="T32" fmla="*/ 34060486 w 256"/>
              <a:gd name="T33" fmla="*/ 16870485 h 178"/>
              <a:gd name="T34" fmla="*/ 26743585 w 256"/>
              <a:gd name="T35" fmla="*/ 16870485 h 178"/>
              <a:gd name="T36" fmla="*/ 18165425 w 256"/>
              <a:gd name="T37" fmla="*/ 16870485 h 178"/>
              <a:gd name="T38" fmla="*/ 10596372 w 256"/>
              <a:gd name="T39" fmla="*/ 15094759 h 178"/>
              <a:gd name="T40" fmla="*/ 9587266 w 256"/>
              <a:gd name="T41" fmla="*/ 13614988 h 178"/>
              <a:gd name="T42" fmla="*/ 11101177 w 256"/>
              <a:gd name="T43" fmla="*/ 10062991 h 178"/>
              <a:gd name="T44" fmla="*/ 14128497 w 256"/>
              <a:gd name="T45" fmla="*/ 7399402 h 178"/>
              <a:gd name="T46" fmla="*/ 26491433 w 256"/>
              <a:gd name="T47" fmla="*/ 5031768 h 178"/>
              <a:gd name="T48" fmla="*/ 25734478 w 256"/>
              <a:gd name="T49" fmla="*/ 0 h 178"/>
              <a:gd name="T50" fmla="*/ 16651514 w 256"/>
              <a:gd name="T51" fmla="*/ 1775726 h 178"/>
              <a:gd name="T52" fmla="*/ 8578159 w 256"/>
              <a:gd name="T53" fmla="*/ 887863 h 178"/>
              <a:gd name="T54" fmla="*/ 3279973 w 256"/>
              <a:gd name="T55" fmla="*/ 5919631 h 178"/>
              <a:gd name="T56" fmla="*/ 1766062 w 256"/>
              <a:gd name="T57" fmla="*/ 16870485 h 178"/>
              <a:gd name="T58" fmla="*/ 2018213 w 256"/>
              <a:gd name="T59" fmla="*/ 19534074 h 178"/>
              <a:gd name="T60" fmla="*/ 1261258 w 256"/>
              <a:gd name="T61" fmla="*/ 20125983 h 178"/>
              <a:gd name="T62" fmla="*/ 7064248 w 256"/>
              <a:gd name="T63" fmla="*/ 22494162 h 178"/>
              <a:gd name="T64" fmla="*/ 9839417 w 256"/>
              <a:gd name="T65" fmla="*/ 28117294 h 178"/>
              <a:gd name="T66" fmla="*/ 8326008 w 256"/>
              <a:gd name="T67" fmla="*/ 34924788 h 178"/>
              <a:gd name="T68" fmla="*/ 6812097 w 256"/>
              <a:gd name="T69" fmla="*/ 35812651 h 178"/>
              <a:gd name="T70" fmla="*/ 4541231 w 256"/>
              <a:gd name="T71" fmla="*/ 38772194 h 178"/>
              <a:gd name="T72" fmla="*/ 0 w 256"/>
              <a:gd name="T73" fmla="*/ 44691825 h 1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178">
                <a:moveTo>
                  <a:pt x="0" y="151"/>
                </a:moveTo>
                <a:lnTo>
                  <a:pt x="2" y="159"/>
                </a:lnTo>
                <a:lnTo>
                  <a:pt x="20" y="161"/>
                </a:lnTo>
                <a:lnTo>
                  <a:pt x="67" y="162"/>
                </a:lnTo>
                <a:lnTo>
                  <a:pt x="121" y="106"/>
                </a:lnTo>
                <a:lnTo>
                  <a:pt x="134" y="143"/>
                </a:lnTo>
                <a:lnTo>
                  <a:pt x="149" y="178"/>
                </a:lnTo>
                <a:lnTo>
                  <a:pt x="182" y="164"/>
                </a:lnTo>
                <a:lnTo>
                  <a:pt x="219" y="150"/>
                </a:lnTo>
                <a:lnTo>
                  <a:pt x="254" y="161"/>
                </a:lnTo>
                <a:lnTo>
                  <a:pt x="256" y="109"/>
                </a:lnTo>
                <a:lnTo>
                  <a:pt x="231" y="98"/>
                </a:lnTo>
                <a:lnTo>
                  <a:pt x="216" y="100"/>
                </a:lnTo>
                <a:lnTo>
                  <a:pt x="227" y="67"/>
                </a:lnTo>
                <a:lnTo>
                  <a:pt x="197" y="60"/>
                </a:lnTo>
                <a:lnTo>
                  <a:pt x="171" y="57"/>
                </a:lnTo>
                <a:lnTo>
                  <a:pt x="135" y="57"/>
                </a:lnTo>
                <a:lnTo>
                  <a:pt x="106" y="57"/>
                </a:lnTo>
                <a:lnTo>
                  <a:pt x="72" y="57"/>
                </a:lnTo>
                <a:lnTo>
                  <a:pt x="42" y="51"/>
                </a:lnTo>
                <a:lnTo>
                  <a:pt x="38" y="46"/>
                </a:lnTo>
                <a:lnTo>
                  <a:pt x="44" y="34"/>
                </a:lnTo>
                <a:lnTo>
                  <a:pt x="56" y="25"/>
                </a:lnTo>
                <a:lnTo>
                  <a:pt x="105" y="17"/>
                </a:lnTo>
                <a:lnTo>
                  <a:pt x="102" y="0"/>
                </a:lnTo>
                <a:lnTo>
                  <a:pt x="66" y="6"/>
                </a:lnTo>
                <a:lnTo>
                  <a:pt x="34" y="3"/>
                </a:lnTo>
                <a:lnTo>
                  <a:pt x="13" y="20"/>
                </a:lnTo>
                <a:lnTo>
                  <a:pt x="7" y="57"/>
                </a:lnTo>
                <a:lnTo>
                  <a:pt x="8" y="66"/>
                </a:lnTo>
                <a:lnTo>
                  <a:pt x="5" y="68"/>
                </a:lnTo>
                <a:lnTo>
                  <a:pt x="28" y="76"/>
                </a:lnTo>
                <a:lnTo>
                  <a:pt x="39" y="95"/>
                </a:lnTo>
                <a:lnTo>
                  <a:pt x="33" y="118"/>
                </a:lnTo>
                <a:lnTo>
                  <a:pt x="27" y="121"/>
                </a:lnTo>
                <a:lnTo>
                  <a:pt x="18" y="131"/>
                </a:lnTo>
                <a:lnTo>
                  <a:pt x="0" y="151"/>
                </a:lnTo>
                <a:close/>
              </a:path>
            </a:pathLst>
          </a:custGeom>
          <a:solidFill>
            <a:srgbClr val="96969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9" name="Oval 362"/>
          <p:cNvSpPr>
            <a:spLocks noChangeArrowheads="1"/>
          </p:cNvSpPr>
          <p:nvPr/>
        </p:nvSpPr>
        <p:spPr bwMode="auto">
          <a:xfrm>
            <a:off x="8692269" y="2985615"/>
            <a:ext cx="39260" cy="39260"/>
          </a:xfrm>
          <a:prstGeom prst="ellipse">
            <a:avLst/>
          </a:prstGeom>
          <a:solidFill>
            <a:srgbClr val="D0D0D0"/>
          </a:solidFill>
          <a:ln w="9525" cap="rnd" algn="ctr">
            <a:solidFill>
              <a:schemeClr val="bg1"/>
            </a:solidFill>
            <a:round/>
            <a:headEnd/>
            <a:tailEnd/>
          </a:ln>
          <a:effec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90000"/>
              </a:lnSpc>
              <a:spcBef>
                <a:spcPct val="15000"/>
              </a:spcBef>
              <a:buClr>
                <a:schemeClr val="bg1"/>
              </a:buClr>
              <a:buFont typeface="Wingdings" panose="05000000000000000000" pitchFamily="2" charset="2"/>
              <a:buNone/>
            </a:pPr>
            <a:endParaRPr lang="en-US" altLang="en-US" sz="1800">
              <a:solidFill>
                <a:srgbClr val="808080"/>
              </a:solidFill>
              <a:latin typeface="Calibri" panose="020F0502020204030204" pitchFamily="34" charset="0"/>
            </a:endParaRPr>
          </a:p>
        </p:txBody>
      </p:sp>
      <p:sp>
        <p:nvSpPr>
          <p:cNvPr id="350" name="Freeform 363"/>
          <p:cNvSpPr>
            <a:spLocks/>
          </p:cNvSpPr>
          <p:nvPr/>
        </p:nvSpPr>
        <p:spPr bwMode="auto">
          <a:xfrm>
            <a:off x="8849311" y="2871105"/>
            <a:ext cx="176672" cy="152134"/>
          </a:xfrm>
          <a:custGeom>
            <a:avLst/>
            <a:gdLst>
              <a:gd name="T0" fmla="*/ 36698926 w 636"/>
              <a:gd name="T1" fmla="*/ 36109373 h 584"/>
              <a:gd name="T2" fmla="*/ 34300783 w 636"/>
              <a:gd name="T3" fmla="*/ 34383727 h 584"/>
              <a:gd name="T4" fmla="*/ 31975155 w 636"/>
              <a:gd name="T5" fmla="*/ 34958858 h 584"/>
              <a:gd name="T6" fmla="*/ 29504496 w 636"/>
              <a:gd name="T7" fmla="*/ 34958858 h 584"/>
              <a:gd name="T8" fmla="*/ 27905644 w 636"/>
              <a:gd name="T9" fmla="*/ 35917494 h 584"/>
              <a:gd name="T10" fmla="*/ 26161491 w 636"/>
              <a:gd name="T11" fmla="*/ 36109373 h 584"/>
              <a:gd name="T12" fmla="*/ 25071597 w 636"/>
              <a:gd name="T13" fmla="*/ 34958858 h 584"/>
              <a:gd name="T14" fmla="*/ 24417338 w 636"/>
              <a:gd name="T15" fmla="*/ 33425092 h 584"/>
              <a:gd name="T16" fmla="*/ 23472745 w 636"/>
              <a:gd name="T17" fmla="*/ 34958858 h 584"/>
              <a:gd name="T18" fmla="*/ 22091979 w 636"/>
              <a:gd name="T19" fmla="*/ 34064182 h 584"/>
              <a:gd name="T20" fmla="*/ 20347826 w 636"/>
              <a:gd name="T21" fmla="*/ 32210870 h 584"/>
              <a:gd name="T22" fmla="*/ 18022468 w 636"/>
              <a:gd name="T23" fmla="*/ 30804770 h 584"/>
              <a:gd name="T24" fmla="*/ 16568917 w 636"/>
              <a:gd name="T25" fmla="*/ 30165679 h 584"/>
              <a:gd name="T26" fmla="*/ 16568917 w 636"/>
              <a:gd name="T27" fmla="*/ 28951458 h 584"/>
              <a:gd name="T28" fmla="*/ 13226181 w 636"/>
              <a:gd name="T29" fmla="*/ 28120489 h 584"/>
              <a:gd name="T30" fmla="*/ 13226181 w 636"/>
              <a:gd name="T31" fmla="*/ 29271003 h 584"/>
              <a:gd name="T32" fmla="*/ 11482028 w 636"/>
              <a:gd name="T33" fmla="*/ 30165679 h 584"/>
              <a:gd name="T34" fmla="*/ 9883176 w 636"/>
              <a:gd name="T35" fmla="*/ 27800943 h 584"/>
              <a:gd name="T36" fmla="*/ 10537166 w 636"/>
              <a:gd name="T37" fmla="*/ 26906267 h 584"/>
              <a:gd name="T38" fmla="*/ 9156670 w 636"/>
              <a:gd name="T39" fmla="*/ 26586722 h 584"/>
              <a:gd name="T40" fmla="*/ 6685741 w 636"/>
              <a:gd name="T41" fmla="*/ 26011591 h 584"/>
              <a:gd name="T42" fmla="*/ 5086889 w 636"/>
              <a:gd name="T43" fmla="*/ 24733157 h 584"/>
              <a:gd name="T44" fmla="*/ 4360383 w 636"/>
              <a:gd name="T45" fmla="*/ 24733157 h 584"/>
              <a:gd name="T46" fmla="*/ 3342736 w 636"/>
              <a:gd name="T47" fmla="*/ 25692046 h 584"/>
              <a:gd name="T48" fmla="*/ 2616230 w 636"/>
              <a:gd name="T49" fmla="*/ 21473745 h 584"/>
              <a:gd name="T50" fmla="*/ 2325358 w 636"/>
              <a:gd name="T51" fmla="*/ 19428807 h 584"/>
              <a:gd name="T52" fmla="*/ 2616230 w 636"/>
              <a:gd name="T53" fmla="*/ 17575242 h 584"/>
              <a:gd name="T54" fmla="*/ 1744153 w 636"/>
              <a:gd name="T55" fmla="*/ 15849849 h 584"/>
              <a:gd name="T56" fmla="*/ 0 w 636"/>
              <a:gd name="T57" fmla="*/ 12782063 h 584"/>
              <a:gd name="T58" fmla="*/ 1380766 w 636"/>
              <a:gd name="T59" fmla="*/ 10161742 h 584"/>
              <a:gd name="T60" fmla="*/ 1744153 w 636"/>
              <a:gd name="T61" fmla="*/ 8116551 h 584"/>
              <a:gd name="T62" fmla="*/ 2325358 w 636"/>
              <a:gd name="T63" fmla="*/ 6582784 h 584"/>
              <a:gd name="T64" fmla="*/ 1744153 w 636"/>
              <a:gd name="T65" fmla="*/ 5304603 h 584"/>
              <a:gd name="T66" fmla="*/ 5813665 w 636"/>
              <a:gd name="T67" fmla="*/ 4409927 h 584"/>
              <a:gd name="T68" fmla="*/ 10755253 w 636"/>
              <a:gd name="T69" fmla="*/ 2045191 h 584"/>
              <a:gd name="T70" fmla="*/ 19766621 w 636"/>
              <a:gd name="T71" fmla="*/ 0 h 584"/>
              <a:gd name="T72" fmla="*/ 19766621 w 636"/>
              <a:gd name="T73" fmla="*/ 830717 h 584"/>
              <a:gd name="T74" fmla="*/ 21001816 w 636"/>
              <a:gd name="T75" fmla="*/ 3003827 h 584"/>
              <a:gd name="T76" fmla="*/ 26161491 w 636"/>
              <a:gd name="T77" fmla="*/ 1470060 h 584"/>
              <a:gd name="T78" fmla="*/ 23836133 w 636"/>
              <a:gd name="T79" fmla="*/ 3578957 h 584"/>
              <a:gd name="T80" fmla="*/ 26161491 w 636"/>
              <a:gd name="T81" fmla="*/ 3003827 h 584"/>
              <a:gd name="T82" fmla="*/ 33355921 w 636"/>
              <a:gd name="T83" fmla="*/ 2364736 h 584"/>
              <a:gd name="T84" fmla="*/ 42439806 w 636"/>
              <a:gd name="T85" fmla="*/ 3003827 h 584"/>
              <a:gd name="T86" fmla="*/ 43457183 w 636"/>
              <a:gd name="T87" fmla="*/ 5304603 h 584"/>
              <a:gd name="T88" fmla="*/ 45564725 w 636"/>
              <a:gd name="T89" fmla="*/ 12462518 h 584"/>
              <a:gd name="T90" fmla="*/ 43820571 w 636"/>
              <a:gd name="T91" fmla="*/ 13740699 h 584"/>
              <a:gd name="T92" fmla="*/ 42149203 w 636"/>
              <a:gd name="T93" fmla="*/ 16361021 h 584"/>
              <a:gd name="T94" fmla="*/ 43820571 w 636"/>
              <a:gd name="T95" fmla="*/ 17575242 h 584"/>
              <a:gd name="T96" fmla="*/ 43457183 w 636"/>
              <a:gd name="T97" fmla="*/ 20898614 h 584"/>
              <a:gd name="T98" fmla="*/ 43820571 w 636"/>
              <a:gd name="T99" fmla="*/ 22688219 h 584"/>
              <a:gd name="T100" fmla="*/ 45928112 w 636"/>
              <a:gd name="T101" fmla="*/ 25692046 h 584"/>
              <a:gd name="T102" fmla="*/ 46218715 w 636"/>
              <a:gd name="T103" fmla="*/ 27800943 h 584"/>
              <a:gd name="T104" fmla="*/ 44474561 w 636"/>
              <a:gd name="T105" fmla="*/ 28951458 h 584"/>
              <a:gd name="T106" fmla="*/ 39751060 w 636"/>
              <a:gd name="T107" fmla="*/ 34383727 h 584"/>
              <a:gd name="T108" fmla="*/ 39024284 w 636"/>
              <a:gd name="T109" fmla="*/ 37004049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96969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1" name="Freeform 364"/>
          <p:cNvSpPr>
            <a:spLocks/>
          </p:cNvSpPr>
          <p:nvPr/>
        </p:nvSpPr>
        <p:spPr bwMode="auto">
          <a:xfrm>
            <a:off x="8989994" y="2934905"/>
            <a:ext cx="318992" cy="199574"/>
          </a:xfrm>
          <a:custGeom>
            <a:avLst/>
            <a:gdLst>
              <a:gd name="T0" fmla="*/ 10344229 w 1155"/>
              <a:gd name="T1" fmla="*/ 3992980 h 757"/>
              <a:gd name="T2" fmla="*/ 15731697 w 1155"/>
              <a:gd name="T3" fmla="*/ 3076541 h 757"/>
              <a:gd name="T4" fmla="*/ 21478580 w 1155"/>
              <a:gd name="T5" fmla="*/ 3992980 h 757"/>
              <a:gd name="T6" fmla="*/ 25213973 w 1155"/>
              <a:gd name="T7" fmla="*/ 4843922 h 757"/>
              <a:gd name="T8" fmla="*/ 26578731 w 1155"/>
              <a:gd name="T9" fmla="*/ 5171148 h 757"/>
              <a:gd name="T10" fmla="*/ 29883148 w 1155"/>
              <a:gd name="T11" fmla="*/ 6414813 h 757"/>
              <a:gd name="T12" fmla="*/ 32541102 w 1155"/>
              <a:gd name="T13" fmla="*/ 5760104 h 757"/>
              <a:gd name="T14" fmla="*/ 35270885 w 1155"/>
              <a:gd name="T15" fmla="*/ 6414813 h 757"/>
              <a:gd name="T16" fmla="*/ 37928838 w 1155"/>
              <a:gd name="T17" fmla="*/ 7003769 h 757"/>
              <a:gd name="T18" fmla="*/ 39293595 w 1155"/>
              <a:gd name="T19" fmla="*/ 4320206 h 757"/>
              <a:gd name="T20" fmla="*/ 42310696 w 1155"/>
              <a:gd name="T21" fmla="*/ 2094607 h 757"/>
              <a:gd name="T22" fmla="*/ 47051700 w 1155"/>
              <a:gd name="T23" fmla="*/ 850942 h 757"/>
              <a:gd name="T24" fmla="*/ 54163340 w 1155"/>
              <a:gd name="T25" fmla="*/ 850942 h 757"/>
              <a:gd name="T26" fmla="*/ 55743586 w 1155"/>
              <a:gd name="T27" fmla="*/ 4320206 h 757"/>
              <a:gd name="T28" fmla="*/ 59766565 w 1155"/>
              <a:gd name="T29" fmla="*/ 7985704 h 757"/>
              <a:gd name="T30" fmla="*/ 61131322 w 1155"/>
              <a:gd name="T31" fmla="*/ 12567640 h 757"/>
              <a:gd name="T32" fmla="*/ 65872326 w 1155"/>
              <a:gd name="T33" fmla="*/ 13746064 h 757"/>
              <a:gd name="T34" fmla="*/ 70613598 w 1155"/>
              <a:gd name="T35" fmla="*/ 13418582 h 757"/>
              <a:gd name="T36" fmla="*/ 73917748 w 1155"/>
              <a:gd name="T37" fmla="*/ 15905911 h 757"/>
              <a:gd name="T38" fmla="*/ 78299874 w 1155"/>
              <a:gd name="T39" fmla="*/ 16756853 h 757"/>
              <a:gd name="T40" fmla="*/ 81963438 w 1155"/>
              <a:gd name="T41" fmla="*/ 18655226 h 757"/>
              <a:gd name="T42" fmla="*/ 82322584 w 1155"/>
              <a:gd name="T43" fmla="*/ 20749833 h 757"/>
              <a:gd name="T44" fmla="*/ 81963438 w 1155"/>
              <a:gd name="T45" fmla="*/ 22975432 h 757"/>
              <a:gd name="T46" fmla="*/ 81029388 w 1155"/>
              <a:gd name="T47" fmla="*/ 25070039 h 757"/>
              <a:gd name="T48" fmla="*/ 81029388 w 1155"/>
              <a:gd name="T49" fmla="*/ 29324749 h 757"/>
              <a:gd name="T50" fmla="*/ 75282773 w 1155"/>
              <a:gd name="T51" fmla="*/ 30568413 h 757"/>
              <a:gd name="T52" fmla="*/ 70254184 w 1155"/>
              <a:gd name="T53" fmla="*/ 34233911 h 757"/>
              <a:gd name="T54" fmla="*/ 60125711 w 1155"/>
              <a:gd name="T55" fmla="*/ 36786737 h 757"/>
              <a:gd name="T56" fmla="*/ 55384439 w 1155"/>
              <a:gd name="T57" fmla="*/ 40125008 h 757"/>
              <a:gd name="T58" fmla="*/ 63214641 w 1155"/>
              <a:gd name="T59" fmla="*/ 44117988 h 757"/>
              <a:gd name="T60" fmla="*/ 63214641 w 1155"/>
              <a:gd name="T61" fmla="*/ 46539821 h 757"/>
              <a:gd name="T62" fmla="*/ 54522487 w 1155"/>
              <a:gd name="T63" fmla="*/ 49550866 h 757"/>
              <a:gd name="T64" fmla="*/ 49781483 w 1155"/>
              <a:gd name="T65" fmla="*/ 44445214 h 757"/>
              <a:gd name="T66" fmla="*/ 52798583 w 1155"/>
              <a:gd name="T67" fmla="*/ 39797782 h 757"/>
              <a:gd name="T68" fmla="*/ 46333406 w 1155"/>
              <a:gd name="T69" fmla="*/ 37113963 h 757"/>
              <a:gd name="T70" fmla="*/ 36707471 w 1155"/>
              <a:gd name="T71" fmla="*/ 41565162 h 757"/>
              <a:gd name="T72" fmla="*/ 31966467 w 1155"/>
              <a:gd name="T73" fmla="*/ 44445214 h 757"/>
              <a:gd name="T74" fmla="*/ 28518391 w 1155"/>
              <a:gd name="T75" fmla="*/ 43790762 h 757"/>
              <a:gd name="T76" fmla="*/ 30242295 w 1155"/>
              <a:gd name="T77" fmla="*/ 41892389 h 757"/>
              <a:gd name="T78" fmla="*/ 31966467 w 1155"/>
              <a:gd name="T79" fmla="*/ 39797782 h 757"/>
              <a:gd name="T80" fmla="*/ 32325614 w 1155"/>
              <a:gd name="T81" fmla="*/ 37637679 h 757"/>
              <a:gd name="T82" fmla="*/ 33259395 w 1155"/>
              <a:gd name="T83" fmla="*/ 37899665 h 757"/>
              <a:gd name="T84" fmla="*/ 35630031 w 1155"/>
              <a:gd name="T85" fmla="*/ 37899665 h 757"/>
              <a:gd name="T86" fmla="*/ 36707471 w 1155"/>
              <a:gd name="T87" fmla="*/ 37899665 h 757"/>
              <a:gd name="T88" fmla="*/ 35630031 w 1155"/>
              <a:gd name="T89" fmla="*/ 35804802 h 757"/>
              <a:gd name="T90" fmla="*/ 34265006 w 1155"/>
              <a:gd name="T91" fmla="*/ 34233911 h 757"/>
              <a:gd name="T92" fmla="*/ 33259395 w 1155"/>
              <a:gd name="T93" fmla="*/ 32466531 h 757"/>
              <a:gd name="T94" fmla="*/ 32541102 w 1155"/>
              <a:gd name="T95" fmla="*/ 29324749 h 757"/>
              <a:gd name="T96" fmla="*/ 29883148 w 1155"/>
              <a:gd name="T97" fmla="*/ 27557368 h 757"/>
              <a:gd name="T98" fmla="*/ 27943756 w 1155"/>
              <a:gd name="T99" fmla="*/ 27230142 h 757"/>
              <a:gd name="T100" fmla="*/ 25213973 w 1155"/>
              <a:gd name="T101" fmla="*/ 25986477 h 757"/>
              <a:gd name="T102" fmla="*/ 22196873 w 1155"/>
              <a:gd name="T103" fmla="*/ 26313704 h 757"/>
              <a:gd name="T104" fmla="*/ 19467090 w 1155"/>
              <a:gd name="T105" fmla="*/ 27230142 h 757"/>
              <a:gd name="T106" fmla="*/ 12786694 w 1155"/>
              <a:gd name="T107" fmla="*/ 29324749 h 757"/>
              <a:gd name="T108" fmla="*/ 4741004 w 1155"/>
              <a:gd name="T109" fmla="*/ 28211821 h 757"/>
              <a:gd name="T110" fmla="*/ 4022711 w 1155"/>
              <a:gd name="T111" fmla="*/ 21993498 h 757"/>
              <a:gd name="T112" fmla="*/ 9123130 w 1155"/>
              <a:gd name="T113" fmla="*/ 13091355 h 757"/>
              <a:gd name="T114" fmla="*/ 7039811 w 1155"/>
              <a:gd name="T115" fmla="*/ 7003769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2" name="Freeform 365"/>
          <p:cNvSpPr>
            <a:spLocks/>
          </p:cNvSpPr>
          <p:nvPr/>
        </p:nvSpPr>
        <p:spPr bwMode="auto">
          <a:xfrm>
            <a:off x="8989994" y="2934905"/>
            <a:ext cx="318992" cy="199574"/>
          </a:xfrm>
          <a:custGeom>
            <a:avLst/>
            <a:gdLst>
              <a:gd name="T0" fmla="*/ 8763715 w 1155"/>
              <a:gd name="T1" fmla="*/ 5760104 h 757"/>
              <a:gd name="T2" fmla="*/ 13433158 w 1155"/>
              <a:gd name="T3" fmla="*/ 3076541 h 757"/>
              <a:gd name="T4" fmla="*/ 19107944 w 1155"/>
              <a:gd name="T5" fmla="*/ 3665498 h 757"/>
              <a:gd name="T6" fmla="*/ 23202484 w 1155"/>
              <a:gd name="T7" fmla="*/ 4843922 h 757"/>
              <a:gd name="T8" fmla="*/ 26219584 w 1155"/>
              <a:gd name="T9" fmla="*/ 6087586 h 757"/>
              <a:gd name="T10" fmla="*/ 28877538 w 1155"/>
              <a:gd name="T11" fmla="*/ 6087586 h 757"/>
              <a:gd name="T12" fmla="*/ 31966467 w 1155"/>
              <a:gd name="T13" fmla="*/ 5760104 h 757"/>
              <a:gd name="T14" fmla="*/ 34265006 w 1155"/>
              <a:gd name="T15" fmla="*/ 6414813 h 757"/>
              <a:gd name="T16" fmla="*/ 36922959 w 1155"/>
              <a:gd name="T17" fmla="*/ 6087586 h 757"/>
              <a:gd name="T18" fmla="*/ 39006278 w 1155"/>
              <a:gd name="T19" fmla="*/ 6414813 h 757"/>
              <a:gd name="T20" fmla="*/ 40730182 w 1155"/>
              <a:gd name="T21" fmla="*/ 2094607 h 757"/>
              <a:gd name="T22" fmla="*/ 45040210 w 1155"/>
              <a:gd name="T23" fmla="*/ 2094607 h 757"/>
              <a:gd name="T24" fmla="*/ 51074411 w 1155"/>
              <a:gd name="T25" fmla="*/ 0 h 757"/>
              <a:gd name="T26" fmla="*/ 55743586 w 1155"/>
              <a:gd name="T27" fmla="*/ 3076541 h 757"/>
              <a:gd name="T28" fmla="*/ 56462147 w 1155"/>
              <a:gd name="T29" fmla="*/ 7985704 h 757"/>
              <a:gd name="T30" fmla="*/ 61131322 w 1155"/>
              <a:gd name="T31" fmla="*/ 10996749 h 757"/>
              <a:gd name="T32" fmla="*/ 63573787 w 1155"/>
              <a:gd name="T33" fmla="*/ 13091355 h 757"/>
              <a:gd name="T34" fmla="*/ 68171133 w 1155"/>
              <a:gd name="T35" fmla="*/ 13746064 h 757"/>
              <a:gd name="T36" fmla="*/ 72552991 w 1155"/>
              <a:gd name="T37" fmla="*/ 15644181 h 757"/>
              <a:gd name="T38" fmla="*/ 76001067 w 1155"/>
              <a:gd name="T39" fmla="*/ 16560620 h 757"/>
              <a:gd name="T40" fmla="*/ 80023778 w 1155"/>
              <a:gd name="T41" fmla="*/ 18000518 h 757"/>
              <a:gd name="T42" fmla="*/ 82322584 w 1155"/>
              <a:gd name="T43" fmla="*/ 19571665 h 757"/>
              <a:gd name="T44" fmla="*/ 80670242 w 1155"/>
              <a:gd name="T45" fmla="*/ 21993498 h 757"/>
              <a:gd name="T46" fmla="*/ 80670242 w 1155"/>
              <a:gd name="T47" fmla="*/ 24219097 h 757"/>
              <a:gd name="T48" fmla="*/ 81604291 w 1155"/>
              <a:gd name="T49" fmla="*/ 26902660 h 757"/>
              <a:gd name="T50" fmla="*/ 76647531 w 1155"/>
              <a:gd name="T51" fmla="*/ 29324749 h 757"/>
              <a:gd name="T52" fmla="*/ 73917748 w 1155"/>
              <a:gd name="T53" fmla="*/ 33317473 h 757"/>
              <a:gd name="T54" fmla="*/ 63214641 w 1155"/>
              <a:gd name="T55" fmla="*/ 36786737 h 757"/>
              <a:gd name="T56" fmla="*/ 56821294 w 1155"/>
              <a:gd name="T57" fmla="*/ 38881344 h 757"/>
              <a:gd name="T58" fmla="*/ 59766565 w 1155"/>
              <a:gd name="T59" fmla="*/ 44445214 h 757"/>
              <a:gd name="T60" fmla="*/ 65513180 w 1155"/>
              <a:gd name="T61" fmla="*/ 45885368 h 757"/>
              <a:gd name="T62" fmla="*/ 57467758 w 1155"/>
              <a:gd name="T63" fmla="*/ 47456259 h 757"/>
              <a:gd name="T64" fmla="*/ 52798583 w 1155"/>
              <a:gd name="T65" fmla="*/ 45885368 h 757"/>
              <a:gd name="T66" fmla="*/ 51074411 w 1155"/>
              <a:gd name="T67" fmla="*/ 41892389 h 757"/>
              <a:gd name="T68" fmla="*/ 46333406 w 1155"/>
              <a:gd name="T69" fmla="*/ 39797782 h 757"/>
              <a:gd name="T70" fmla="*/ 41304817 w 1155"/>
              <a:gd name="T71" fmla="*/ 36786737 h 757"/>
              <a:gd name="T72" fmla="*/ 34265006 w 1155"/>
              <a:gd name="T73" fmla="*/ 44117988 h 757"/>
              <a:gd name="T74" fmla="*/ 28877538 w 1155"/>
              <a:gd name="T75" fmla="*/ 44445214 h 757"/>
              <a:gd name="T76" fmla="*/ 29524002 w 1155"/>
              <a:gd name="T77" fmla="*/ 42874323 h 757"/>
              <a:gd name="T78" fmla="*/ 31248174 w 1155"/>
              <a:gd name="T79" fmla="*/ 41041447 h 757"/>
              <a:gd name="T80" fmla="*/ 31248174 w 1155"/>
              <a:gd name="T81" fmla="*/ 38554117 h 757"/>
              <a:gd name="T82" fmla="*/ 33259395 w 1155"/>
              <a:gd name="T83" fmla="*/ 38554117 h 757"/>
              <a:gd name="T84" fmla="*/ 34624421 w 1155"/>
              <a:gd name="T85" fmla="*/ 38554117 h 757"/>
              <a:gd name="T86" fmla="*/ 35989178 w 1155"/>
              <a:gd name="T87" fmla="*/ 38554117 h 757"/>
              <a:gd name="T88" fmla="*/ 35989178 w 1155"/>
              <a:gd name="T89" fmla="*/ 36786737 h 757"/>
              <a:gd name="T90" fmla="*/ 34265006 w 1155"/>
              <a:gd name="T91" fmla="*/ 34888620 h 757"/>
              <a:gd name="T92" fmla="*/ 34265006 w 1155"/>
              <a:gd name="T93" fmla="*/ 32794013 h 757"/>
              <a:gd name="T94" fmla="*/ 32541102 w 1155"/>
              <a:gd name="T95" fmla="*/ 30568413 h 757"/>
              <a:gd name="T96" fmla="*/ 31248174 w 1155"/>
              <a:gd name="T97" fmla="*/ 28997522 h 757"/>
              <a:gd name="T98" fmla="*/ 28518391 w 1155"/>
              <a:gd name="T99" fmla="*/ 27557368 h 757"/>
              <a:gd name="T100" fmla="*/ 26578731 w 1155"/>
              <a:gd name="T101" fmla="*/ 25986477 h 757"/>
              <a:gd name="T102" fmla="*/ 23777387 w 1155"/>
              <a:gd name="T103" fmla="*/ 26313704 h 757"/>
              <a:gd name="T104" fmla="*/ 21478580 w 1155"/>
              <a:gd name="T105" fmla="*/ 26902660 h 757"/>
              <a:gd name="T106" fmla="*/ 14510598 w 1155"/>
              <a:gd name="T107" fmla="*/ 29979201 h 757"/>
              <a:gd name="T108" fmla="*/ 9123130 w 1155"/>
              <a:gd name="T109" fmla="*/ 28997522 h 757"/>
              <a:gd name="T110" fmla="*/ 718293 w 1155"/>
              <a:gd name="T111" fmla="*/ 25986477 h 757"/>
              <a:gd name="T112" fmla="*/ 6321518 w 1155"/>
              <a:gd name="T113" fmla="*/ 14662246 h 757"/>
              <a:gd name="T114" fmla="*/ 9123130 w 1155"/>
              <a:gd name="T115" fmla="*/ 10080310 h 757"/>
              <a:gd name="T116" fmla="*/ 7039811 w 1155"/>
              <a:gd name="T117" fmla="*/ 5171148 h 7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55" h="757">
                <a:moveTo>
                  <a:pt x="98" y="88"/>
                </a:moveTo>
                <a:lnTo>
                  <a:pt x="98" y="88"/>
                </a:lnTo>
                <a:lnTo>
                  <a:pt x="98" y="79"/>
                </a:ln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lnTo>
                  <a:pt x="98" y="79"/>
                </a:lnTo>
                <a:lnTo>
                  <a:pt x="98" y="8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3" name="Freeform 366"/>
          <p:cNvSpPr>
            <a:spLocks/>
          </p:cNvSpPr>
          <p:nvPr/>
        </p:nvSpPr>
        <p:spPr bwMode="auto">
          <a:xfrm>
            <a:off x="9009624" y="2828574"/>
            <a:ext cx="168494" cy="135776"/>
          </a:xfrm>
          <a:custGeom>
            <a:avLst/>
            <a:gdLst>
              <a:gd name="T0" fmla="*/ 3810882 w 604"/>
              <a:gd name="T1" fmla="*/ 15602260 h 520"/>
              <a:gd name="T2" fmla="*/ 6156102 w 604"/>
              <a:gd name="T3" fmla="*/ 15602260 h 520"/>
              <a:gd name="T4" fmla="*/ 7548670 w 604"/>
              <a:gd name="T5" fmla="*/ 13868563 h 520"/>
              <a:gd name="T6" fmla="*/ 9527339 w 604"/>
              <a:gd name="T7" fmla="*/ 13547517 h 520"/>
              <a:gd name="T8" fmla="*/ 10919907 w 604"/>
              <a:gd name="T9" fmla="*/ 14510654 h 520"/>
              <a:gd name="T10" fmla="*/ 10919907 w 604"/>
              <a:gd name="T11" fmla="*/ 12648741 h 520"/>
              <a:gd name="T12" fmla="*/ 11652738 w 604"/>
              <a:gd name="T13" fmla="*/ 10272953 h 520"/>
              <a:gd name="T14" fmla="*/ 13411585 w 604"/>
              <a:gd name="T15" fmla="*/ 8411040 h 520"/>
              <a:gd name="T16" fmla="*/ 14657424 w 604"/>
              <a:gd name="T17" fmla="*/ 7191219 h 520"/>
              <a:gd name="T18" fmla="*/ 16416543 w 604"/>
              <a:gd name="T19" fmla="*/ 6356551 h 520"/>
              <a:gd name="T20" fmla="*/ 15390526 w 604"/>
              <a:gd name="T21" fmla="*/ 4558746 h 520"/>
              <a:gd name="T22" fmla="*/ 16416543 w 604"/>
              <a:gd name="T23" fmla="*/ 3017626 h 520"/>
              <a:gd name="T24" fmla="*/ 18761763 w 604"/>
              <a:gd name="T25" fmla="*/ 2182958 h 520"/>
              <a:gd name="T26" fmla="*/ 21253441 w 604"/>
              <a:gd name="T27" fmla="*/ 1219821 h 520"/>
              <a:gd name="T28" fmla="*/ 23012289 w 604"/>
              <a:gd name="T29" fmla="*/ 0 h 520"/>
              <a:gd name="T30" fmla="*/ 24990959 w 604"/>
              <a:gd name="T31" fmla="*/ 321046 h 520"/>
              <a:gd name="T32" fmla="*/ 27482908 w 604"/>
              <a:gd name="T33" fmla="*/ 963137 h 520"/>
              <a:gd name="T34" fmla="*/ 28435560 w 604"/>
              <a:gd name="T35" fmla="*/ 1861913 h 520"/>
              <a:gd name="T36" fmla="*/ 29828128 w 604"/>
              <a:gd name="T37" fmla="*/ 2504004 h 520"/>
              <a:gd name="T38" fmla="*/ 31953526 w 604"/>
              <a:gd name="T39" fmla="*/ 2182958 h 520"/>
              <a:gd name="T40" fmla="*/ 34591662 w 604"/>
              <a:gd name="T41" fmla="*/ 3017626 h 520"/>
              <a:gd name="T42" fmla="*/ 35691044 w 604"/>
              <a:gd name="T43" fmla="*/ 4558746 h 520"/>
              <a:gd name="T44" fmla="*/ 36057594 w 604"/>
              <a:gd name="T45" fmla="*/ 7512265 h 520"/>
              <a:gd name="T46" fmla="*/ 35324764 w 604"/>
              <a:gd name="T47" fmla="*/ 9374177 h 520"/>
              <a:gd name="T48" fmla="*/ 36936883 w 604"/>
              <a:gd name="T49" fmla="*/ 10593999 h 520"/>
              <a:gd name="T50" fmla="*/ 37669713 w 604"/>
              <a:gd name="T51" fmla="*/ 12648741 h 520"/>
              <a:gd name="T52" fmla="*/ 40161662 w 604"/>
              <a:gd name="T53" fmla="*/ 14703230 h 520"/>
              <a:gd name="T54" fmla="*/ 40821129 w 604"/>
              <a:gd name="T55" fmla="*/ 16565396 h 520"/>
              <a:gd name="T56" fmla="*/ 42800069 w 604"/>
              <a:gd name="T57" fmla="*/ 17785218 h 520"/>
              <a:gd name="T58" fmla="*/ 44265730 w 604"/>
              <a:gd name="T59" fmla="*/ 19839960 h 520"/>
              <a:gd name="T60" fmla="*/ 40161662 w 604"/>
              <a:gd name="T61" fmla="*/ 21059782 h 520"/>
              <a:gd name="T62" fmla="*/ 37669713 w 604"/>
              <a:gd name="T63" fmla="*/ 21701873 h 520"/>
              <a:gd name="T64" fmla="*/ 38402815 w 604"/>
              <a:gd name="T65" fmla="*/ 24077408 h 520"/>
              <a:gd name="T66" fmla="*/ 39062281 w 604"/>
              <a:gd name="T67" fmla="*/ 26196258 h 520"/>
              <a:gd name="T68" fmla="*/ 40161662 w 604"/>
              <a:gd name="T69" fmla="*/ 27929955 h 520"/>
              <a:gd name="T70" fmla="*/ 36643696 w 604"/>
              <a:gd name="T71" fmla="*/ 28251001 h 520"/>
              <a:gd name="T72" fmla="*/ 34591662 w 604"/>
              <a:gd name="T73" fmla="*/ 30433959 h 520"/>
              <a:gd name="T74" fmla="*/ 34298747 w 604"/>
              <a:gd name="T75" fmla="*/ 33387477 h 520"/>
              <a:gd name="T76" fmla="*/ 32173348 w 604"/>
              <a:gd name="T77" fmla="*/ 32167656 h 520"/>
              <a:gd name="T78" fmla="*/ 29828128 w 604"/>
              <a:gd name="T79" fmla="*/ 32167656 h 520"/>
              <a:gd name="T80" fmla="*/ 27702730 w 604"/>
              <a:gd name="T81" fmla="*/ 32167656 h 520"/>
              <a:gd name="T82" fmla="*/ 26383526 w 604"/>
              <a:gd name="T83" fmla="*/ 31846610 h 520"/>
              <a:gd name="T84" fmla="*/ 24624679 w 604"/>
              <a:gd name="T85" fmla="*/ 31846610 h 520"/>
              <a:gd name="T86" fmla="*/ 21619721 w 604"/>
              <a:gd name="T87" fmla="*/ 31268627 h 520"/>
              <a:gd name="T88" fmla="*/ 20520611 w 604"/>
              <a:gd name="T89" fmla="*/ 31268627 h 520"/>
              <a:gd name="T90" fmla="*/ 18175390 w 604"/>
              <a:gd name="T91" fmla="*/ 30947581 h 520"/>
              <a:gd name="T92" fmla="*/ 14657424 w 604"/>
              <a:gd name="T93" fmla="*/ 30112913 h 520"/>
              <a:gd name="T94" fmla="*/ 11652738 w 604"/>
              <a:gd name="T95" fmla="*/ 29214138 h 520"/>
              <a:gd name="T96" fmla="*/ 7548670 w 604"/>
              <a:gd name="T97" fmla="*/ 29791868 h 520"/>
              <a:gd name="T98" fmla="*/ 4104068 w 604"/>
              <a:gd name="T99" fmla="*/ 30947581 h 520"/>
              <a:gd name="T100" fmla="*/ 1685483 w 604"/>
              <a:gd name="T101" fmla="*/ 31846610 h 520"/>
              <a:gd name="T102" fmla="*/ 1319203 w 604"/>
              <a:gd name="T103" fmla="*/ 27673017 h 520"/>
              <a:gd name="T104" fmla="*/ 1685483 w 604"/>
              <a:gd name="T105" fmla="*/ 24077408 h 520"/>
              <a:gd name="T106" fmla="*/ 1685483 w 604"/>
              <a:gd name="T107" fmla="*/ 16565396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96969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4" name="Freeform 367"/>
          <p:cNvSpPr>
            <a:spLocks/>
          </p:cNvSpPr>
          <p:nvPr/>
        </p:nvSpPr>
        <p:spPr bwMode="auto">
          <a:xfrm>
            <a:off x="8455071" y="2858019"/>
            <a:ext cx="42533" cy="34354"/>
          </a:xfrm>
          <a:custGeom>
            <a:avLst/>
            <a:gdLst>
              <a:gd name="T0" fmla="*/ 8598784 w 158"/>
              <a:gd name="T1" fmla="*/ 8419865 h 132"/>
              <a:gd name="T2" fmla="*/ 7984361 w 158"/>
              <a:gd name="T3" fmla="*/ 7590709 h 132"/>
              <a:gd name="T4" fmla="*/ 6346684 w 158"/>
              <a:gd name="T5" fmla="*/ 7781897 h 132"/>
              <a:gd name="T6" fmla="*/ 6687856 w 158"/>
              <a:gd name="T7" fmla="*/ 6952741 h 132"/>
              <a:gd name="T8" fmla="*/ 5664079 w 158"/>
              <a:gd name="T9" fmla="*/ 6633757 h 132"/>
              <a:gd name="T10" fmla="*/ 5322908 w 158"/>
              <a:gd name="T11" fmla="*/ 5740703 h 132"/>
              <a:gd name="T12" fmla="*/ 4503938 w 158"/>
              <a:gd name="T13" fmla="*/ 5421971 h 132"/>
              <a:gd name="T14" fmla="*/ 4162767 w 158"/>
              <a:gd name="T15" fmla="*/ 6633757 h 132"/>
              <a:gd name="T16" fmla="*/ 2866261 w 158"/>
              <a:gd name="T17" fmla="*/ 7590709 h 132"/>
              <a:gd name="T18" fmla="*/ 1228323 w 158"/>
              <a:gd name="T19" fmla="*/ 6633757 h 132"/>
              <a:gd name="T20" fmla="*/ 341172 w 158"/>
              <a:gd name="T21" fmla="*/ 5740703 h 132"/>
              <a:gd name="T22" fmla="*/ 0 w 158"/>
              <a:gd name="T23" fmla="*/ 4847901 h 132"/>
              <a:gd name="T24" fmla="*/ 1842485 w 158"/>
              <a:gd name="T25" fmla="*/ 4209933 h 132"/>
              <a:gd name="T26" fmla="*/ 955333 w 158"/>
              <a:gd name="T27" fmla="*/ 3380776 h 132"/>
              <a:gd name="T28" fmla="*/ 2866261 w 158"/>
              <a:gd name="T29" fmla="*/ 2806706 h 132"/>
              <a:gd name="T30" fmla="*/ 3139251 w 158"/>
              <a:gd name="T31" fmla="*/ 1530770 h 132"/>
              <a:gd name="T32" fmla="*/ 3139251 w 158"/>
              <a:gd name="T33" fmla="*/ 637968 h 132"/>
              <a:gd name="T34" fmla="*/ 4162767 w 158"/>
              <a:gd name="T35" fmla="*/ 318984 h 132"/>
              <a:gd name="T36" fmla="*/ 5118361 w 158"/>
              <a:gd name="T37" fmla="*/ 0 h 132"/>
              <a:gd name="T38" fmla="*/ 6687856 w 158"/>
              <a:gd name="T39" fmla="*/ 0 h 132"/>
              <a:gd name="T40" fmla="*/ 7643190 w 158"/>
              <a:gd name="T41" fmla="*/ 0 h 132"/>
              <a:gd name="T42" fmla="*/ 7984361 w 158"/>
              <a:gd name="T43" fmla="*/ 318984 h 132"/>
              <a:gd name="T44" fmla="*/ 8939956 w 158"/>
              <a:gd name="T45" fmla="*/ 0 h 132"/>
              <a:gd name="T46" fmla="*/ 9485935 w 158"/>
              <a:gd name="T47" fmla="*/ 318984 h 132"/>
              <a:gd name="T48" fmla="*/ 10168279 w 158"/>
              <a:gd name="T49" fmla="*/ 2806706 h 132"/>
              <a:gd name="T50" fmla="*/ 10168279 w 158"/>
              <a:gd name="T51" fmla="*/ 3699760 h 132"/>
              <a:gd name="T52" fmla="*/ 10168279 w 158"/>
              <a:gd name="T53" fmla="*/ 4528917 h 132"/>
              <a:gd name="T54" fmla="*/ 10782441 w 158"/>
              <a:gd name="T55" fmla="*/ 5740703 h 132"/>
              <a:gd name="T56" fmla="*/ 10782441 w 158"/>
              <a:gd name="T57" fmla="*/ 6952741 h 132"/>
              <a:gd name="T58" fmla="*/ 9827107 w 158"/>
              <a:gd name="T59" fmla="*/ 7781897 h 132"/>
              <a:gd name="T60" fmla="*/ 8939956 w 158"/>
              <a:gd name="T61" fmla="*/ 8419865 h 132"/>
              <a:gd name="T62" fmla="*/ 8598784 w 158"/>
              <a:gd name="T63" fmla="*/ 8419865 h 132"/>
              <a:gd name="T64" fmla="*/ 8598784 w 158"/>
              <a:gd name="T65" fmla="*/ 8419865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5" name="Freeform 368"/>
          <p:cNvSpPr>
            <a:spLocks/>
          </p:cNvSpPr>
          <p:nvPr/>
        </p:nvSpPr>
        <p:spPr bwMode="auto">
          <a:xfrm>
            <a:off x="8437076" y="3150838"/>
            <a:ext cx="219205" cy="170129"/>
          </a:xfrm>
          <a:custGeom>
            <a:avLst/>
            <a:gdLst>
              <a:gd name="T0" fmla="*/ 2320318 w 790"/>
              <a:gd name="T1" fmla="*/ 9144393 h 646"/>
              <a:gd name="T2" fmla="*/ 1595168 w 790"/>
              <a:gd name="T3" fmla="*/ 5225441 h 646"/>
              <a:gd name="T4" fmla="*/ 0 w 790"/>
              <a:gd name="T5" fmla="*/ 3918953 h 646"/>
              <a:gd name="T6" fmla="*/ 1595168 w 790"/>
              <a:gd name="T7" fmla="*/ 2808745 h 646"/>
              <a:gd name="T8" fmla="*/ 4713070 w 790"/>
              <a:gd name="T9" fmla="*/ 1828879 h 646"/>
              <a:gd name="T10" fmla="*/ 7395829 w 790"/>
              <a:gd name="T11" fmla="*/ 0 h 646"/>
              <a:gd name="T12" fmla="*/ 12833780 w 790"/>
              <a:gd name="T13" fmla="*/ 1567683 h 646"/>
              <a:gd name="T14" fmla="*/ 15879248 w 790"/>
              <a:gd name="T15" fmla="*/ 587817 h 646"/>
              <a:gd name="T16" fmla="*/ 20954759 w 790"/>
              <a:gd name="T17" fmla="*/ 1828879 h 646"/>
              <a:gd name="T18" fmla="*/ 27117860 w 790"/>
              <a:gd name="T19" fmla="*/ 2155501 h 646"/>
              <a:gd name="T20" fmla="*/ 29800618 w 790"/>
              <a:gd name="T21" fmla="*/ 1567683 h 646"/>
              <a:gd name="T22" fmla="*/ 33860973 w 790"/>
              <a:gd name="T23" fmla="*/ 2808745 h 646"/>
              <a:gd name="T24" fmla="*/ 36253725 w 790"/>
              <a:gd name="T25" fmla="*/ 3657757 h 646"/>
              <a:gd name="T26" fmla="*/ 36253725 w 790"/>
              <a:gd name="T27" fmla="*/ 4572197 h 646"/>
              <a:gd name="T28" fmla="*/ 40024074 w 790"/>
              <a:gd name="T29" fmla="*/ 6139880 h 646"/>
              <a:gd name="T30" fmla="*/ 41039230 w 790"/>
              <a:gd name="T31" fmla="*/ 5813258 h 646"/>
              <a:gd name="T32" fmla="*/ 43721989 w 790"/>
              <a:gd name="T33" fmla="*/ 6139880 h 646"/>
              <a:gd name="T34" fmla="*/ 45824735 w 790"/>
              <a:gd name="T35" fmla="*/ 6793124 h 646"/>
              <a:gd name="T36" fmla="*/ 49160209 w 790"/>
              <a:gd name="T37" fmla="*/ 6793124 h 646"/>
              <a:gd name="T38" fmla="*/ 49522649 w 790"/>
              <a:gd name="T39" fmla="*/ 7903332 h 646"/>
              <a:gd name="T40" fmla="*/ 51480258 w 790"/>
              <a:gd name="T41" fmla="*/ 8229954 h 646"/>
              <a:gd name="T42" fmla="*/ 53945444 w 790"/>
              <a:gd name="T43" fmla="*/ 8229954 h 646"/>
              <a:gd name="T44" fmla="*/ 57280919 w 790"/>
              <a:gd name="T45" fmla="*/ 7903332 h 646"/>
              <a:gd name="T46" fmla="*/ 57280919 w 790"/>
              <a:gd name="T47" fmla="*/ 11038698 h 646"/>
              <a:gd name="T48" fmla="*/ 52205408 w 790"/>
              <a:gd name="T49" fmla="*/ 13782016 h 646"/>
              <a:gd name="T50" fmla="*/ 46694753 w 790"/>
              <a:gd name="T51" fmla="*/ 15676066 h 646"/>
              <a:gd name="T52" fmla="*/ 46694753 w 790"/>
              <a:gd name="T53" fmla="*/ 16786530 h 646"/>
              <a:gd name="T54" fmla="*/ 43721989 w 790"/>
              <a:gd name="T55" fmla="*/ 19856470 h 646"/>
              <a:gd name="T56" fmla="*/ 41401670 w 790"/>
              <a:gd name="T57" fmla="*/ 22991836 h 646"/>
              <a:gd name="T58" fmla="*/ 42054386 w 790"/>
              <a:gd name="T59" fmla="*/ 26322972 h 646"/>
              <a:gd name="T60" fmla="*/ 43721989 w 790"/>
              <a:gd name="T61" fmla="*/ 27890655 h 646"/>
              <a:gd name="T62" fmla="*/ 41039230 w 790"/>
              <a:gd name="T63" fmla="*/ 29327485 h 646"/>
              <a:gd name="T64" fmla="*/ 38936484 w 790"/>
              <a:gd name="T65" fmla="*/ 32724047 h 646"/>
              <a:gd name="T66" fmla="*/ 36616166 w 790"/>
              <a:gd name="T67" fmla="*/ 34291730 h 646"/>
              <a:gd name="T68" fmla="*/ 33860973 w 790"/>
              <a:gd name="T69" fmla="*/ 37296243 h 646"/>
              <a:gd name="T70" fmla="*/ 30815774 w 790"/>
              <a:gd name="T71" fmla="*/ 37949487 h 646"/>
              <a:gd name="T72" fmla="*/ 28713028 w 790"/>
              <a:gd name="T73" fmla="*/ 38537305 h 646"/>
              <a:gd name="T74" fmla="*/ 18996881 w 790"/>
              <a:gd name="T75" fmla="*/ 40039561 h 646"/>
              <a:gd name="T76" fmla="*/ 17981725 w 790"/>
              <a:gd name="T77" fmla="*/ 41868440 h 646"/>
              <a:gd name="T78" fmla="*/ 16531694 w 790"/>
              <a:gd name="T79" fmla="*/ 42195062 h 646"/>
              <a:gd name="T80" fmla="*/ 13558930 w 790"/>
              <a:gd name="T81" fmla="*/ 39778366 h 646"/>
              <a:gd name="T82" fmla="*/ 12833780 w 790"/>
              <a:gd name="T83" fmla="*/ 38537305 h 646"/>
              <a:gd name="T84" fmla="*/ 10731034 w 790"/>
              <a:gd name="T85" fmla="*/ 36381804 h 646"/>
              <a:gd name="T86" fmla="*/ 8410985 w 790"/>
              <a:gd name="T87" fmla="*/ 35859158 h 646"/>
              <a:gd name="T88" fmla="*/ 11093743 w 790"/>
              <a:gd name="T89" fmla="*/ 31221790 h 646"/>
              <a:gd name="T90" fmla="*/ 8773425 w 790"/>
              <a:gd name="T91" fmla="*/ 29000863 h 646"/>
              <a:gd name="T92" fmla="*/ 10513462 w 790"/>
              <a:gd name="T93" fmla="*/ 26322972 h 646"/>
              <a:gd name="T94" fmla="*/ 8773425 w 790"/>
              <a:gd name="T95" fmla="*/ 23253032 h 646"/>
              <a:gd name="T96" fmla="*/ 11093743 w 790"/>
              <a:gd name="T97" fmla="*/ 22011970 h 646"/>
              <a:gd name="T98" fmla="*/ 11093743 w 790"/>
              <a:gd name="T99" fmla="*/ 16459908 h 646"/>
              <a:gd name="T100" fmla="*/ 14574086 w 790"/>
              <a:gd name="T101" fmla="*/ 13455394 h 646"/>
              <a:gd name="T102" fmla="*/ 12181334 w 790"/>
              <a:gd name="T103" fmla="*/ 11038698 h 646"/>
              <a:gd name="T104" fmla="*/ 9861015 w 790"/>
              <a:gd name="T105" fmla="*/ 11038698 h 646"/>
              <a:gd name="T106" fmla="*/ 4060355 w 790"/>
              <a:gd name="T107" fmla="*/ 10124259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6" name="Freeform 369"/>
          <p:cNvSpPr>
            <a:spLocks/>
          </p:cNvSpPr>
          <p:nvPr/>
        </p:nvSpPr>
        <p:spPr bwMode="auto">
          <a:xfrm>
            <a:off x="8705356" y="2864563"/>
            <a:ext cx="160314" cy="202846"/>
          </a:xfrm>
          <a:custGeom>
            <a:avLst/>
            <a:gdLst>
              <a:gd name="T0" fmla="*/ 7122921 w 580"/>
              <a:gd name="T1" fmla="*/ 45325851 h 778"/>
              <a:gd name="T2" fmla="*/ 8346062 w 580"/>
              <a:gd name="T3" fmla="*/ 41996606 h 778"/>
              <a:gd name="T4" fmla="*/ 7122921 w 580"/>
              <a:gd name="T5" fmla="*/ 38923925 h 778"/>
              <a:gd name="T6" fmla="*/ 4676638 w 580"/>
              <a:gd name="T7" fmla="*/ 38347544 h 778"/>
              <a:gd name="T8" fmla="*/ 2374396 w 580"/>
              <a:gd name="T9" fmla="*/ 36875217 h 778"/>
              <a:gd name="T10" fmla="*/ 1726883 w 580"/>
              <a:gd name="T11" fmla="*/ 34122353 h 778"/>
              <a:gd name="T12" fmla="*/ 1726883 w 580"/>
              <a:gd name="T13" fmla="*/ 30025191 h 778"/>
              <a:gd name="T14" fmla="*/ 287814 w 580"/>
              <a:gd name="T15" fmla="*/ 26952257 h 778"/>
              <a:gd name="T16" fmla="*/ 1366914 w 580"/>
              <a:gd name="T17" fmla="*/ 25863762 h 778"/>
              <a:gd name="T18" fmla="*/ 647514 w 580"/>
              <a:gd name="T19" fmla="*/ 23367208 h 778"/>
              <a:gd name="T20" fmla="*/ 647514 w 580"/>
              <a:gd name="T21" fmla="*/ 21318501 h 778"/>
              <a:gd name="T22" fmla="*/ 4029124 w 580"/>
              <a:gd name="T23" fmla="*/ 20422302 h 778"/>
              <a:gd name="T24" fmla="*/ 5036338 w 580"/>
              <a:gd name="T25" fmla="*/ 17413381 h 778"/>
              <a:gd name="T26" fmla="*/ 3669424 w 580"/>
              <a:gd name="T27" fmla="*/ 16196858 h 778"/>
              <a:gd name="T28" fmla="*/ 5396038 w 580"/>
              <a:gd name="T29" fmla="*/ 12291739 h 778"/>
              <a:gd name="T30" fmla="*/ 5396038 w 580"/>
              <a:gd name="T31" fmla="*/ 9346833 h 778"/>
              <a:gd name="T32" fmla="*/ 9425163 w 580"/>
              <a:gd name="T33" fmla="*/ 9986975 h 778"/>
              <a:gd name="T34" fmla="*/ 10792345 w 580"/>
              <a:gd name="T35" fmla="*/ 11075469 h 778"/>
              <a:gd name="T36" fmla="*/ 11799559 w 580"/>
              <a:gd name="T37" fmla="*/ 10499088 h 778"/>
              <a:gd name="T38" fmla="*/ 14461769 w 580"/>
              <a:gd name="T39" fmla="*/ 8130563 h 778"/>
              <a:gd name="T40" fmla="*/ 13094587 w 580"/>
              <a:gd name="T41" fmla="*/ 6273898 h 778"/>
              <a:gd name="T42" fmla="*/ 12159259 w 580"/>
              <a:gd name="T43" fmla="*/ 5121642 h 778"/>
              <a:gd name="T44" fmla="*/ 12734887 w 580"/>
              <a:gd name="T45" fmla="*/ 2688850 h 778"/>
              <a:gd name="T46" fmla="*/ 16548352 w 580"/>
              <a:gd name="T47" fmla="*/ 0 h 778"/>
              <a:gd name="T48" fmla="*/ 18490893 w 580"/>
              <a:gd name="T49" fmla="*/ 3328992 h 778"/>
              <a:gd name="T50" fmla="*/ 19857808 w 580"/>
              <a:gd name="T51" fmla="*/ 4225190 h 778"/>
              <a:gd name="T52" fmla="*/ 23599118 w 580"/>
              <a:gd name="T53" fmla="*/ 4865585 h 778"/>
              <a:gd name="T54" fmla="*/ 21512804 w 580"/>
              <a:gd name="T55" fmla="*/ 6914040 h 778"/>
              <a:gd name="T56" fmla="*/ 24966300 w 580"/>
              <a:gd name="T57" fmla="*/ 7810492 h 778"/>
              <a:gd name="T58" fmla="*/ 30578266 w 580"/>
              <a:gd name="T59" fmla="*/ 4225190 h 778"/>
              <a:gd name="T60" fmla="*/ 32664849 w 580"/>
              <a:gd name="T61" fmla="*/ 5121642 h 778"/>
              <a:gd name="T62" fmla="*/ 35974305 w 580"/>
              <a:gd name="T63" fmla="*/ 6273898 h 778"/>
              <a:gd name="T64" fmla="*/ 36693973 w 580"/>
              <a:gd name="T65" fmla="*/ 9026762 h 778"/>
              <a:gd name="T66" fmla="*/ 38780288 w 580"/>
              <a:gd name="T67" fmla="*/ 12035682 h 778"/>
              <a:gd name="T68" fmla="*/ 38420587 w 580"/>
              <a:gd name="T69" fmla="*/ 15300660 h 778"/>
              <a:gd name="T70" fmla="*/ 40003429 w 580"/>
              <a:gd name="T71" fmla="*/ 18565637 h 778"/>
              <a:gd name="T72" fmla="*/ 39715615 w 580"/>
              <a:gd name="T73" fmla="*/ 21318501 h 778"/>
              <a:gd name="T74" fmla="*/ 41082798 w 580"/>
              <a:gd name="T75" fmla="*/ 23687279 h 778"/>
              <a:gd name="T76" fmla="*/ 39715615 w 580"/>
              <a:gd name="T77" fmla="*/ 26632186 h 778"/>
              <a:gd name="T78" fmla="*/ 38420587 w 580"/>
              <a:gd name="T79" fmla="*/ 27592399 h 778"/>
              <a:gd name="T80" fmla="*/ 34967091 w 580"/>
              <a:gd name="T81" fmla="*/ 28488598 h 778"/>
              <a:gd name="T82" fmla="*/ 33024549 w 580"/>
              <a:gd name="T83" fmla="*/ 29705120 h 778"/>
              <a:gd name="T84" fmla="*/ 30578266 w 580"/>
              <a:gd name="T85" fmla="*/ 30857376 h 778"/>
              <a:gd name="T86" fmla="*/ 29355125 w 580"/>
              <a:gd name="T87" fmla="*/ 33034112 h 778"/>
              <a:gd name="T88" fmla="*/ 30218566 w 580"/>
              <a:gd name="T89" fmla="*/ 35338623 h 778"/>
              <a:gd name="T90" fmla="*/ 31945180 w 580"/>
              <a:gd name="T91" fmla="*/ 37195288 h 778"/>
              <a:gd name="T92" fmla="*/ 34967091 w 580"/>
              <a:gd name="T93" fmla="*/ 39243996 h 778"/>
              <a:gd name="T94" fmla="*/ 35326791 w 580"/>
              <a:gd name="T95" fmla="*/ 42252916 h 778"/>
              <a:gd name="T96" fmla="*/ 33672063 w 580"/>
              <a:gd name="T97" fmla="*/ 43469186 h 778"/>
              <a:gd name="T98" fmla="*/ 31657367 w 580"/>
              <a:gd name="T99" fmla="*/ 47374306 h 778"/>
              <a:gd name="T100" fmla="*/ 31297667 w 580"/>
              <a:gd name="T101" fmla="*/ 48270757 h 778"/>
              <a:gd name="T102" fmla="*/ 29355125 w 580"/>
              <a:gd name="T103" fmla="*/ 47374306 h 778"/>
              <a:gd name="T104" fmla="*/ 25613814 w 580"/>
              <a:gd name="T105" fmla="*/ 48590828 h 778"/>
              <a:gd name="T106" fmla="*/ 22520018 w 580"/>
              <a:gd name="T107" fmla="*/ 49166956 h 778"/>
              <a:gd name="T108" fmla="*/ 20217508 w 580"/>
              <a:gd name="T109" fmla="*/ 48270757 h 778"/>
              <a:gd name="T110" fmla="*/ 18850594 w 580"/>
              <a:gd name="T111" fmla="*/ 49487027 h 778"/>
              <a:gd name="T112" fmla="*/ 17483679 w 580"/>
              <a:gd name="T113" fmla="*/ 48270757 h 778"/>
              <a:gd name="T114" fmla="*/ 13094587 w 580"/>
              <a:gd name="T115" fmla="*/ 47630362 h 778"/>
              <a:gd name="T116" fmla="*/ 11152045 w 580"/>
              <a:gd name="T117" fmla="*/ 48270757 h 778"/>
              <a:gd name="T118" fmla="*/ 8346062 w 580"/>
              <a:gd name="T119" fmla="*/ 48270757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7" name="Freeform 370"/>
          <p:cNvSpPr>
            <a:spLocks/>
          </p:cNvSpPr>
          <p:nvPr/>
        </p:nvSpPr>
        <p:spPr bwMode="auto">
          <a:xfrm>
            <a:off x="8414173" y="2854748"/>
            <a:ext cx="80157" cy="106331"/>
          </a:xfrm>
          <a:custGeom>
            <a:avLst/>
            <a:gdLst>
              <a:gd name="T0" fmla="*/ 19592477 w 285"/>
              <a:gd name="T1" fmla="*/ 9256242 h 407"/>
              <a:gd name="T2" fmla="*/ 19592477 w 285"/>
              <a:gd name="T3" fmla="*/ 10220429 h 407"/>
              <a:gd name="T4" fmla="*/ 21231484 w 285"/>
              <a:gd name="T5" fmla="*/ 16455317 h 407"/>
              <a:gd name="T6" fmla="*/ 20263092 w 285"/>
              <a:gd name="T7" fmla="*/ 18319546 h 407"/>
              <a:gd name="T8" fmla="*/ 19220187 w 285"/>
              <a:gd name="T9" fmla="*/ 20697941 h 407"/>
              <a:gd name="T10" fmla="*/ 18177009 w 285"/>
              <a:gd name="T11" fmla="*/ 20697941 h 407"/>
              <a:gd name="T12" fmla="*/ 16687300 w 285"/>
              <a:gd name="T13" fmla="*/ 21597730 h 407"/>
              <a:gd name="T14" fmla="*/ 12887970 w 285"/>
              <a:gd name="T15" fmla="*/ 21919210 h 407"/>
              <a:gd name="T16" fmla="*/ 10876400 w 285"/>
              <a:gd name="T17" fmla="*/ 23461960 h 407"/>
              <a:gd name="T18" fmla="*/ 7300609 w 285"/>
              <a:gd name="T19" fmla="*/ 24940311 h 407"/>
              <a:gd name="T20" fmla="*/ 3128715 w 285"/>
              <a:gd name="T21" fmla="*/ 26161581 h 407"/>
              <a:gd name="T22" fmla="*/ 3128715 w 285"/>
              <a:gd name="T23" fmla="*/ 23783186 h 407"/>
              <a:gd name="T24" fmla="*/ 1117418 w 285"/>
              <a:gd name="T25" fmla="*/ 22561917 h 407"/>
              <a:gd name="T26" fmla="*/ 0 w 285"/>
              <a:gd name="T27" fmla="*/ 21597730 h 407"/>
              <a:gd name="T28" fmla="*/ 2532886 w 285"/>
              <a:gd name="T29" fmla="*/ 21340647 h 407"/>
              <a:gd name="T30" fmla="*/ 3128715 w 285"/>
              <a:gd name="T31" fmla="*/ 19862296 h 407"/>
              <a:gd name="T32" fmla="*/ 4544184 w 285"/>
              <a:gd name="T33" fmla="*/ 18641026 h 407"/>
              <a:gd name="T34" fmla="*/ 6332216 w 285"/>
              <a:gd name="T35" fmla="*/ 17740984 h 407"/>
              <a:gd name="T36" fmla="*/ 4916747 w 285"/>
              <a:gd name="T37" fmla="*/ 16776797 h 407"/>
              <a:gd name="T38" fmla="*/ 5661602 w 285"/>
              <a:gd name="T39" fmla="*/ 14719882 h 407"/>
              <a:gd name="T40" fmla="*/ 7300609 w 285"/>
              <a:gd name="T41" fmla="*/ 14398402 h 407"/>
              <a:gd name="T42" fmla="*/ 5959653 w 285"/>
              <a:gd name="T43" fmla="*/ 14141320 h 407"/>
              <a:gd name="T44" fmla="*/ 4916747 w 285"/>
              <a:gd name="T45" fmla="*/ 14141320 h 407"/>
              <a:gd name="T46" fmla="*/ 3128715 w 285"/>
              <a:gd name="T47" fmla="*/ 13177133 h 407"/>
              <a:gd name="T48" fmla="*/ 1489981 w 285"/>
              <a:gd name="T49" fmla="*/ 13177133 h 407"/>
              <a:gd name="T50" fmla="*/ 1489981 w 285"/>
              <a:gd name="T51" fmla="*/ 12084405 h 407"/>
              <a:gd name="T52" fmla="*/ 3128715 w 285"/>
              <a:gd name="T53" fmla="*/ 10220429 h 407"/>
              <a:gd name="T54" fmla="*/ 2532886 w 285"/>
              <a:gd name="T55" fmla="*/ 8999160 h 407"/>
              <a:gd name="T56" fmla="*/ 1489981 w 285"/>
              <a:gd name="T57" fmla="*/ 7520554 h 407"/>
              <a:gd name="T58" fmla="*/ 2532886 w 285"/>
              <a:gd name="T59" fmla="*/ 6299285 h 407"/>
              <a:gd name="T60" fmla="*/ 5661602 w 285"/>
              <a:gd name="T61" fmla="*/ 6942245 h 407"/>
              <a:gd name="T62" fmla="*/ 8716077 w 285"/>
              <a:gd name="T63" fmla="*/ 7199328 h 407"/>
              <a:gd name="T64" fmla="*/ 10504109 w 285"/>
              <a:gd name="T65" fmla="*/ 5399496 h 407"/>
              <a:gd name="T66" fmla="*/ 8045736 w 285"/>
              <a:gd name="T67" fmla="*/ 4242371 h 407"/>
              <a:gd name="T68" fmla="*/ 9460931 w 285"/>
              <a:gd name="T69" fmla="*/ 3342581 h 407"/>
              <a:gd name="T70" fmla="*/ 9833495 w 285"/>
              <a:gd name="T71" fmla="*/ 835645 h 407"/>
              <a:gd name="T72" fmla="*/ 12887970 w 285"/>
              <a:gd name="T73" fmla="*/ 0 h 407"/>
              <a:gd name="T74" fmla="*/ 14303439 w 285"/>
              <a:gd name="T75" fmla="*/ 1157125 h 407"/>
              <a:gd name="T76" fmla="*/ 14005388 w 285"/>
              <a:gd name="T77" fmla="*/ 3342581 h 407"/>
              <a:gd name="T78" fmla="*/ 12887970 w 285"/>
              <a:gd name="T79" fmla="*/ 4756536 h 407"/>
              <a:gd name="T80" fmla="*/ 11248964 w 285"/>
              <a:gd name="T81" fmla="*/ 6299285 h 407"/>
              <a:gd name="T82" fmla="*/ 14005388 w 285"/>
              <a:gd name="T83" fmla="*/ 8163515 h 407"/>
              <a:gd name="T84" fmla="*/ 15793148 w 285"/>
              <a:gd name="T85" fmla="*/ 5978059 h 407"/>
              <a:gd name="T86" fmla="*/ 17059591 w 285"/>
              <a:gd name="T87" fmla="*/ 7199328 h 407"/>
              <a:gd name="T88" fmla="*/ 17804718 w 285"/>
              <a:gd name="T89" fmla="*/ 8356200 h 407"/>
              <a:gd name="T90" fmla="*/ 20263092 w 285"/>
              <a:gd name="T91" fmla="*/ 8999160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8" name="Freeform 371"/>
          <p:cNvSpPr>
            <a:spLocks/>
          </p:cNvSpPr>
          <p:nvPr/>
        </p:nvSpPr>
        <p:spPr bwMode="auto">
          <a:xfrm>
            <a:off x="8495966" y="2841660"/>
            <a:ext cx="4909" cy="9814"/>
          </a:xfrm>
          <a:custGeom>
            <a:avLst/>
            <a:gdLst>
              <a:gd name="T0" fmla="*/ 354447 w 24"/>
              <a:gd name="T1" fmla="*/ 2668401 h 34"/>
              <a:gd name="T2" fmla="*/ 0 w 24"/>
              <a:gd name="T3" fmla="*/ 1569664 h 34"/>
              <a:gd name="T4" fmla="*/ 354447 w 24"/>
              <a:gd name="T5" fmla="*/ 0 h 34"/>
              <a:gd name="T6" fmla="*/ 945257 w 24"/>
              <a:gd name="T7" fmla="*/ 0 h 34"/>
              <a:gd name="T8" fmla="*/ 945257 w 24"/>
              <a:gd name="T9" fmla="*/ 2275915 h 34"/>
              <a:gd name="T10" fmla="*/ 551317 w 24"/>
              <a:gd name="T11" fmla="*/ 2668401 h 34"/>
              <a:gd name="T12" fmla="*/ 354447 w 24"/>
              <a:gd name="T13" fmla="*/ 2668401 h 34"/>
              <a:gd name="T14" fmla="*/ 354447 w 24"/>
              <a:gd name="T15" fmla="*/ 266840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9" name="Freeform 372"/>
          <p:cNvSpPr>
            <a:spLocks/>
          </p:cNvSpPr>
          <p:nvPr/>
        </p:nvSpPr>
        <p:spPr bwMode="auto">
          <a:xfrm>
            <a:off x="8433804" y="3190099"/>
            <a:ext cx="58891" cy="111239"/>
          </a:xfrm>
          <a:custGeom>
            <a:avLst/>
            <a:gdLst>
              <a:gd name="T0" fmla="*/ 8890529 w 216"/>
              <a:gd name="T1" fmla="*/ 26455859 h 426"/>
              <a:gd name="T2" fmla="*/ 6300523 w 216"/>
              <a:gd name="T3" fmla="*/ 27354935 h 426"/>
              <a:gd name="T4" fmla="*/ 3920331 w 216"/>
              <a:gd name="T5" fmla="*/ 26712810 h 426"/>
              <a:gd name="T6" fmla="*/ 2380192 w 216"/>
              <a:gd name="T7" fmla="*/ 27354935 h 426"/>
              <a:gd name="T8" fmla="*/ 3290094 w 216"/>
              <a:gd name="T9" fmla="*/ 24401008 h 426"/>
              <a:gd name="T10" fmla="*/ 2590271 w 216"/>
              <a:gd name="T11" fmla="*/ 22217935 h 426"/>
              <a:gd name="T12" fmla="*/ 3290094 w 216"/>
              <a:gd name="T13" fmla="*/ 20163083 h 426"/>
              <a:gd name="T14" fmla="*/ 2590271 w 216"/>
              <a:gd name="T15" fmla="*/ 19199896 h 426"/>
              <a:gd name="T16" fmla="*/ 1330060 w 216"/>
              <a:gd name="T17" fmla="*/ 19520958 h 426"/>
              <a:gd name="T18" fmla="*/ 1680104 w 216"/>
              <a:gd name="T19" fmla="*/ 18621882 h 426"/>
              <a:gd name="T20" fmla="*/ 2380192 w 216"/>
              <a:gd name="T21" fmla="*/ 17466107 h 426"/>
              <a:gd name="T22" fmla="*/ 1330060 w 216"/>
              <a:gd name="T23" fmla="*/ 18300819 h 426"/>
              <a:gd name="T24" fmla="*/ 0 w 216"/>
              <a:gd name="T25" fmla="*/ 18300819 h 426"/>
              <a:gd name="T26" fmla="*/ 350044 w 216"/>
              <a:gd name="T27" fmla="*/ 17145045 h 426"/>
              <a:gd name="T28" fmla="*/ 350044 w 216"/>
              <a:gd name="T29" fmla="*/ 15025829 h 426"/>
              <a:gd name="T30" fmla="*/ 1680104 w 216"/>
              <a:gd name="T31" fmla="*/ 13292294 h 426"/>
              <a:gd name="T32" fmla="*/ 2380192 w 216"/>
              <a:gd name="T33" fmla="*/ 10209891 h 426"/>
              <a:gd name="T34" fmla="*/ 2590271 w 216"/>
              <a:gd name="T35" fmla="*/ 3917115 h 426"/>
              <a:gd name="T36" fmla="*/ 2590271 w 216"/>
              <a:gd name="T37" fmla="*/ 1862264 h 426"/>
              <a:gd name="T38" fmla="*/ 4970198 w 216"/>
              <a:gd name="T39" fmla="*/ 642125 h 426"/>
              <a:gd name="T40" fmla="*/ 6930496 w 216"/>
              <a:gd name="T41" fmla="*/ 1541202 h 426"/>
              <a:gd name="T42" fmla="*/ 11760729 w 216"/>
              <a:gd name="T43" fmla="*/ 642125 h 426"/>
              <a:gd name="T44" fmla="*/ 12810860 w 216"/>
              <a:gd name="T45" fmla="*/ 1541202 h 426"/>
              <a:gd name="T46" fmla="*/ 15120937 w 216"/>
              <a:gd name="T47" fmla="*/ 3018039 h 426"/>
              <a:gd name="T48" fmla="*/ 14770894 w 216"/>
              <a:gd name="T49" fmla="*/ 4238178 h 426"/>
              <a:gd name="T50" fmla="*/ 11760729 w 216"/>
              <a:gd name="T51" fmla="*/ 6870789 h 426"/>
              <a:gd name="T52" fmla="*/ 11410685 w 216"/>
              <a:gd name="T53" fmla="*/ 10209891 h 426"/>
              <a:gd name="T54" fmla="*/ 11760729 w 216"/>
              <a:gd name="T55" fmla="*/ 12971231 h 426"/>
              <a:gd name="T56" fmla="*/ 9520502 w 216"/>
              <a:gd name="T57" fmla="*/ 13548992 h 426"/>
              <a:gd name="T58" fmla="*/ 10220590 w 216"/>
              <a:gd name="T59" fmla="*/ 15025829 h 426"/>
              <a:gd name="T60" fmla="*/ 11410685 w 216"/>
              <a:gd name="T61" fmla="*/ 17145045 h 426"/>
              <a:gd name="T62" fmla="*/ 9520502 w 216"/>
              <a:gd name="T63" fmla="*/ 19199896 h 426"/>
              <a:gd name="T64" fmla="*/ 11200606 w 216"/>
              <a:gd name="T65" fmla="*/ 20740844 h 426"/>
              <a:gd name="T66" fmla="*/ 10220590 w 216"/>
              <a:gd name="T67" fmla="*/ 22860060 h 426"/>
              <a:gd name="T68" fmla="*/ 9170458 w 216"/>
              <a:gd name="T69" fmla="*/ 2594221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0" name="Freeform 373"/>
          <p:cNvSpPr>
            <a:spLocks/>
          </p:cNvSpPr>
          <p:nvPr/>
        </p:nvSpPr>
        <p:spPr bwMode="auto">
          <a:xfrm>
            <a:off x="8662823" y="2908731"/>
            <a:ext cx="67071" cy="70341"/>
          </a:xfrm>
          <a:custGeom>
            <a:avLst/>
            <a:gdLst>
              <a:gd name="T0" fmla="*/ 17800201 w 238"/>
              <a:gd name="T1" fmla="*/ 2456428 h 272"/>
              <a:gd name="T2" fmla="*/ 16753050 w 238"/>
              <a:gd name="T3" fmla="*/ 5038589 h 272"/>
              <a:gd name="T4" fmla="*/ 15332053 w 238"/>
              <a:gd name="T5" fmla="*/ 5353548 h 272"/>
              <a:gd name="T6" fmla="*/ 16379204 w 238"/>
              <a:gd name="T7" fmla="*/ 6235182 h 272"/>
              <a:gd name="T8" fmla="*/ 16753050 w 238"/>
              <a:gd name="T9" fmla="*/ 6550140 h 272"/>
              <a:gd name="T10" fmla="*/ 15706172 w 238"/>
              <a:gd name="T11" fmla="*/ 8250667 h 272"/>
              <a:gd name="T12" fmla="*/ 14733681 w 238"/>
              <a:gd name="T13" fmla="*/ 10077178 h 272"/>
              <a:gd name="T14" fmla="*/ 12938838 w 238"/>
              <a:gd name="T15" fmla="*/ 10077178 h 272"/>
              <a:gd name="T16" fmla="*/ 11817027 w 238"/>
              <a:gd name="T17" fmla="*/ 10392137 h 272"/>
              <a:gd name="T18" fmla="*/ 12190873 w 238"/>
              <a:gd name="T19" fmla="*/ 11210779 h 272"/>
              <a:gd name="T20" fmla="*/ 12938838 w 238"/>
              <a:gd name="T21" fmla="*/ 12722581 h 272"/>
              <a:gd name="T22" fmla="*/ 12190873 w 238"/>
              <a:gd name="T23" fmla="*/ 14234133 h 272"/>
              <a:gd name="T24" fmla="*/ 12190873 w 238"/>
              <a:gd name="T25" fmla="*/ 14800808 h 272"/>
              <a:gd name="T26" fmla="*/ 11517841 w 238"/>
              <a:gd name="T27" fmla="*/ 15619701 h 272"/>
              <a:gd name="T28" fmla="*/ 12190873 w 238"/>
              <a:gd name="T29" fmla="*/ 16249619 h 272"/>
              <a:gd name="T30" fmla="*/ 10396030 w 238"/>
              <a:gd name="T31" fmla="*/ 17131252 h 272"/>
              <a:gd name="T32" fmla="*/ 10769876 w 238"/>
              <a:gd name="T33" fmla="*/ 15619701 h 272"/>
              <a:gd name="T34" fmla="*/ 9423539 w 238"/>
              <a:gd name="T35" fmla="*/ 13604215 h 272"/>
              <a:gd name="T36" fmla="*/ 7329510 w 238"/>
              <a:gd name="T37" fmla="*/ 12722581 h 272"/>
              <a:gd name="T38" fmla="*/ 5833580 w 238"/>
              <a:gd name="T39" fmla="*/ 12407622 h 272"/>
              <a:gd name="T40" fmla="*/ 4936296 w 238"/>
              <a:gd name="T41" fmla="*/ 12722581 h 272"/>
              <a:gd name="T42" fmla="*/ 4562177 w 238"/>
              <a:gd name="T43" fmla="*/ 13289256 h 272"/>
              <a:gd name="T44" fmla="*/ 2019369 w 238"/>
              <a:gd name="T45" fmla="*/ 13289256 h 272"/>
              <a:gd name="T46" fmla="*/ 1047151 w 238"/>
              <a:gd name="T47" fmla="*/ 12407622 h 272"/>
              <a:gd name="T48" fmla="*/ 1346337 w 238"/>
              <a:gd name="T49" fmla="*/ 10392137 h 272"/>
              <a:gd name="T50" fmla="*/ 3814211 w 238"/>
              <a:gd name="T51" fmla="*/ 7369033 h 272"/>
              <a:gd name="T52" fmla="*/ 5833580 w 238"/>
              <a:gd name="T53" fmla="*/ 3527037 h 272"/>
              <a:gd name="T54" fmla="*/ 8002542 w 238"/>
              <a:gd name="T55" fmla="*/ 4156955 h 272"/>
              <a:gd name="T56" fmla="*/ 7329510 w 238"/>
              <a:gd name="T57" fmla="*/ 5353548 h 272"/>
              <a:gd name="T58" fmla="*/ 7329510 w 238"/>
              <a:gd name="T59" fmla="*/ 7054075 h 272"/>
              <a:gd name="T60" fmla="*/ 9423539 w 238"/>
              <a:gd name="T61" fmla="*/ 7998700 h 272"/>
              <a:gd name="T62" fmla="*/ 10769876 w 238"/>
              <a:gd name="T63" fmla="*/ 7054075 h 272"/>
              <a:gd name="T64" fmla="*/ 9797658 w 238"/>
              <a:gd name="T65" fmla="*/ 5353548 h 272"/>
              <a:gd name="T66" fmla="*/ 10396030 w 238"/>
              <a:gd name="T67" fmla="*/ 4156955 h 272"/>
              <a:gd name="T68" fmla="*/ 8376662 w 238"/>
              <a:gd name="T69" fmla="*/ 3527037 h 272"/>
              <a:gd name="T70" fmla="*/ 9124353 w 238"/>
              <a:gd name="T71" fmla="*/ 2456428 h 272"/>
              <a:gd name="T72" fmla="*/ 9124353 w 238"/>
              <a:gd name="T73" fmla="*/ 1511552 h 272"/>
              <a:gd name="T74" fmla="*/ 11817027 w 238"/>
              <a:gd name="T75" fmla="*/ 314959 h 272"/>
              <a:gd name="T76" fmla="*/ 15332053 w 238"/>
              <a:gd name="T77" fmla="*/ 0 h 272"/>
              <a:gd name="T78" fmla="*/ 16753050 w 238"/>
              <a:gd name="T79" fmla="*/ 944626 h 272"/>
              <a:gd name="T80" fmla="*/ 17127169 w 238"/>
              <a:gd name="T81" fmla="*/ 1196593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1" name="Freeform 374"/>
          <p:cNvSpPr>
            <a:spLocks/>
          </p:cNvSpPr>
          <p:nvPr/>
        </p:nvSpPr>
        <p:spPr bwMode="auto">
          <a:xfrm>
            <a:off x="8644830" y="2961079"/>
            <a:ext cx="67068" cy="52347"/>
          </a:xfrm>
          <a:custGeom>
            <a:avLst/>
            <a:gdLst>
              <a:gd name="T0" fmla="*/ 0 w 244"/>
              <a:gd name="T1" fmla="*/ 2526849 h 197"/>
              <a:gd name="T2" fmla="*/ 2276978 w 244"/>
              <a:gd name="T3" fmla="*/ 1263295 h 197"/>
              <a:gd name="T4" fmla="*/ 3344245 w 244"/>
              <a:gd name="T5" fmla="*/ 930904 h 197"/>
              <a:gd name="T6" fmla="*/ 4340556 w 244"/>
              <a:gd name="T7" fmla="*/ 930904 h 197"/>
              <a:gd name="T8" fmla="*/ 5692445 w 244"/>
              <a:gd name="T9" fmla="*/ 930904 h 197"/>
              <a:gd name="T10" fmla="*/ 5692445 w 244"/>
              <a:gd name="T11" fmla="*/ 332392 h 197"/>
              <a:gd name="T12" fmla="*/ 6617534 w 244"/>
              <a:gd name="T13" fmla="*/ 930904 h 197"/>
              <a:gd name="T14" fmla="*/ 7684801 w 244"/>
              <a:gd name="T15" fmla="*/ 930904 h 197"/>
              <a:gd name="T16" fmla="*/ 9036690 w 244"/>
              <a:gd name="T17" fmla="*/ 930904 h 197"/>
              <a:gd name="T18" fmla="*/ 8325268 w 244"/>
              <a:gd name="T19" fmla="*/ 332392 h 197"/>
              <a:gd name="T20" fmla="*/ 9392534 w 244"/>
              <a:gd name="T21" fmla="*/ 332392 h 197"/>
              <a:gd name="T22" fmla="*/ 10033001 w 244"/>
              <a:gd name="T23" fmla="*/ 332392 h 197"/>
              <a:gd name="T24" fmla="*/ 10246401 w 244"/>
              <a:gd name="T25" fmla="*/ 0 h 197"/>
              <a:gd name="T26" fmla="*/ 11313668 w 244"/>
              <a:gd name="T27" fmla="*/ 332392 h 197"/>
              <a:gd name="T28" fmla="*/ 11669512 w 244"/>
              <a:gd name="T29" fmla="*/ 332392 h 197"/>
              <a:gd name="T30" fmla="*/ 12665824 w 244"/>
              <a:gd name="T31" fmla="*/ 1928337 h 197"/>
              <a:gd name="T32" fmla="*/ 13661868 w 244"/>
              <a:gd name="T33" fmla="*/ 1263295 h 197"/>
              <a:gd name="T34" fmla="*/ 14942802 w 244"/>
              <a:gd name="T35" fmla="*/ 2526849 h 197"/>
              <a:gd name="T36" fmla="*/ 14942802 w 244"/>
              <a:gd name="T37" fmla="*/ 3391222 h 197"/>
              <a:gd name="T38" fmla="*/ 14586957 w 244"/>
              <a:gd name="T39" fmla="*/ 4056264 h 197"/>
              <a:gd name="T40" fmla="*/ 14586957 w 244"/>
              <a:gd name="T41" fmla="*/ 4987168 h 197"/>
              <a:gd name="T42" fmla="*/ 15938846 w 244"/>
              <a:gd name="T43" fmla="*/ 4987168 h 197"/>
              <a:gd name="T44" fmla="*/ 16294691 w 244"/>
              <a:gd name="T45" fmla="*/ 5652209 h 197"/>
              <a:gd name="T46" fmla="*/ 17361957 w 244"/>
              <a:gd name="T47" fmla="*/ 6583113 h 197"/>
              <a:gd name="T48" fmla="*/ 17361957 w 244"/>
              <a:gd name="T49" fmla="*/ 7780136 h 197"/>
              <a:gd name="T50" fmla="*/ 16294691 w 244"/>
              <a:gd name="T51" fmla="*/ 9375823 h 197"/>
              <a:gd name="T52" fmla="*/ 15938846 w 244"/>
              <a:gd name="T53" fmla="*/ 8711040 h 197"/>
              <a:gd name="T54" fmla="*/ 15654224 w 244"/>
              <a:gd name="T55" fmla="*/ 9375823 h 197"/>
              <a:gd name="T56" fmla="*/ 14942802 w 244"/>
              <a:gd name="T57" fmla="*/ 9708473 h 197"/>
              <a:gd name="T58" fmla="*/ 14586957 w 244"/>
              <a:gd name="T59" fmla="*/ 10639377 h 197"/>
              <a:gd name="T60" fmla="*/ 14586957 w 244"/>
              <a:gd name="T61" fmla="*/ 11503750 h 197"/>
              <a:gd name="T62" fmla="*/ 15654224 w 244"/>
              <a:gd name="T63" fmla="*/ 12102262 h 197"/>
              <a:gd name="T64" fmla="*/ 14942802 w 244"/>
              <a:gd name="T65" fmla="*/ 13099695 h 197"/>
              <a:gd name="T66" fmla="*/ 14942802 w 244"/>
              <a:gd name="T67" fmla="*/ 12767304 h 197"/>
              <a:gd name="T68" fmla="*/ 13661868 w 244"/>
              <a:gd name="T69" fmla="*/ 13099695 h 197"/>
              <a:gd name="T70" fmla="*/ 13377246 w 244"/>
              <a:gd name="T71" fmla="*/ 12767304 h 197"/>
              <a:gd name="T72" fmla="*/ 12665824 w 244"/>
              <a:gd name="T73" fmla="*/ 11836400 h 197"/>
              <a:gd name="T74" fmla="*/ 11669512 w 244"/>
              <a:gd name="T75" fmla="*/ 11503750 h 197"/>
              <a:gd name="T76" fmla="*/ 10958090 w 244"/>
              <a:gd name="T77" fmla="*/ 11503750 h 197"/>
              <a:gd name="T78" fmla="*/ 10958090 w 244"/>
              <a:gd name="T79" fmla="*/ 10639377 h 197"/>
              <a:gd name="T80" fmla="*/ 10246401 w 244"/>
              <a:gd name="T81" fmla="*/ 9974335 h 197"/>
              <a:gd name="T82" fmla="*/ 10958090 w 244"/>
              <a:gd name="T83" fmla="*/ 9375823 h 197"/>
              <a:gd name="T84" fmla="*/ 10246401 w 244"/>
              <a:gd name="T85" fmla="*/ 9375823 h 197"/>
              <a:gd name="T86" fmla="*/ 10033001 w 244"/>
              <a:gd name="T87" fmla="*/ 9974335 h 197"/>
              <a:gd name="T88" fmla="*/ 9036690 w 244"/>
              <a:gd name="T89" fmla="*/ 9974335 h 197"/>
              <a:gd name="T90" fmla="*/ 7969423 w 244"/>
              <a:gd name="T91" fmla="*/ 10639377 h 197"/>
              <a:gd name="T92" fmla="*/ 7684801 w 244"/>
              <a:gd name="T93" fmla="*/ 9974335 h 197"/>
              <a:gd name="T94" fmla="*/ 7684801 w 244"/>
              <a:gd name="T95" fmla="*/ 9708473 h 197"/>
              <a:gd name="T96" fmla="*/ 7684801 w 244"/>
              <a:gd name="T97" fmla="*/ 9375823 h 197"/>
              <a:gd name="T98" fmla="*/ 7969423 w 244"/>
              <a:gd name="T99" fmla="*/ 8378390 h 197"/>
              <a:gd name="T100" fmla="*/ 6973379 w 244"/>
              <a:gd name="T101" fmla="*/ 7780136 h 197"/>
              <a:gd name="T102" fmla="*/ 5977067 w 244"/>
              <a:gd name="T103" fmla="*/ 7447486 h 197"/>
              <a:gd name="T104" fmla="*/ 5407823 w 244"/>
              <a:gd name="T105" fmla="*/ 7447486 h 197"/>
              <a:gd name="T106" fmla="*/ 5407823 w 244"/>
              <a:gd name="T107" fmla="*/ 6583113 h 197"/>
              <a:gd name="T108" fmla="*/ 4340556 w 244"/>
              <a:gd name="T109" fmla="*/ 7115094 h 197"/>
              <a:gd name="T110" fmla="*/ 3700089 w 244"/>
              <a:gd name="T111" fmla="*/ 6583113 h 197"/>
              <a:gd name="T112" fmla="*/ 3344245 w 244"/>
              <a:gd name="T113" fmla="*/ 4987168 h 197"/>
              <a:gd name="T114" fmla="*/ 2988667 w 244"/>
              <a:gd name="T115" fmla="*/ 4388656 h 197"/>
              <a:gd name="T116" fmla="*/ 1992356 w 244"/>
              <a:gd name="T117" fmla="*/ 5319559 h 197"/>
              <a:gd name="T118" fmla="*/ 1423111 w 244"/>
              <a:gd name="T119" fmla="*/ 4987168 h 197"/>
              <a:gd name="T120" fmla="*/ 711689 w 244"/>
              <a:gd name="T121" fmla="*/ 4056264 h 197"/>
              <a:gd name="T122" fmla="*/ 0 w 244"/>
              <a:gd name="T123" fmla="*/ 2526849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2" name="Freeform 375"/>
          <p:cNvSpPr>
            <a:spLocks/>
          </p:cNvSpPr>
          <p:nvPr/>
        </p:nvSpPr>
        <p:spPr bwMode="auto">
          <a:xfrm>
            <a:off x="8751160" y="3170467"/>
            <a:ext cx="17995" cy="34352"/>
          </a:xfrm>
          <a:custGeom>
            <a:avLst/>
            <a:gdLst>
              <a:gd name="T0" fmla="*/ 3640506 w 66"/>
              <a:gd name="T1" fmla="*/ 0 h 136"/>
              <a:gd name="T2" fmla="*/ 3920443 w 66"/>
              <a:gd name="T3" fmla="*/ 300523 h 136"/>
              <a:gd name="T4" fmla="*/ 3920443 w 66"/>
              <a:gd name="T5" fmla="*/ 1141547 h 136"/>
              <a:gd name="T6" fmla="*/ 3920443 w 66"/>
              <a:gd name="T7" fmla="*/ 2042872 h 136"/>
              <a:gd name="T8" fmla="*/ 3920443 w 66"/>
              <a:gd name="T9" fmla="*/ 2283339 h 136"/>
              <a:gd name="T10" fmla="*/ 4620551 w 66"/>
              <a:gd name="T11" fmla="*/ 3064308 h 136"/>
              <a:gd name="T12" fmla="*/ 3920443 w 66"/>
              <a:gd name="T13" fmla="*/ 4506378 h 136"/>
              <a:gd name="T14" fmla="*/ 3640506 w 66"/>
              <a:gd name="T15" fmla="*/ 5407703 h 136"/>
              <a:gd name="T16" fmla="*/ 3640506 w 66"/>
              <a:gd name="T17" fmla="*/ 7330463 h 136"/>
              <a:gd name="T18" fmla="*/ 3290453 w 66"/>
              <a:gd name="T19" fmla="*/ 8171732 h 136"/>
              <a:gd name="T20" fmla="*/ 2240291 w 66"/>
              <a:gd name="T21" fmla="*/ 8171732 h 136"/>
              <a:gd name="T22" fmla="*/ 2240291 w 66"/>
              <a:gd name="T23" fmla="*/ 7871209 h 136"/>
              <a:gd name="T24" fmla="*/ 1260246 w 66"/>
              <a:gd name="T25" fmla="*/ 7871209 h 136"/>
              <a:gd name="T26" fmla="*/ 910193 w 66"/>
              <a:gd name="T27" fmla="*/ 7330463 h 136"/>
              <a:gd name="T28" fmla="*/ 1260246 w 66"/>
              <a:gd name="T29" fmla="*/ 7030185 h 136"/>
              <a:gd name="T30" fmla="*/ 1260246 w 66"/>
              <a:gd name="T31" fmla="*/ 6429139 h 136"/>
              <a:gd name="T32" fmla="*/ 350054 w 66"/>
              <a:gd name="T33" fmla="*/ 6429139 h 136"/>
              <a:gd name="T34" fmla="*/ 910193 w 66"/>
              <a:gd name="T35" fmla="*/ 5948448 h 136"/>
              <a:gd name="T36" fmla="*/ 910193 w 66"/>
              <a:gd name="T37" fmla="*/ 5407703 h 136"/>
              <a:gd name="T38" fmla="*/ 350054 w 66"/>
              <a:gd name="T39" fmla="*/ 5948448 h 136"/>
              <a:gd name="T40" fmla="*/ 0 w 66"/>
              <a:gd name="T41" fmla="*/ 5407703 h 136"/>
              <a:gd name="T42" fmla="*/ 350054 w 66"/>
              <a:gd name="T43" fmla="*/ 5407703 h 136"/>
              <a:gd name="T44" fmla="*/ 910193 w 66"/>
              <a:gd name="T45" fmla="*/ 5107425 h 136"/>
              <a:gd name="T46" fmla="*/ 350054 w 66"/>
              <a:gd name="T47" fmla="*/ 4506378 h 136"/>
              <a:gd name="T48" fmla="*/ 0 w 66"/>
              <a:gd name="T49" fmla="*/ 4206100 h 136"/>
              <a:gd name="T50" fmla="*/ 0 w 66"/>
              <a:gd name="T51" fmla="*/ 3965632 h 136"/>
              <a:gd name="T52" fmla="*/ 350054 w 66"/>
              <a:gd name="T53" fmla="*/ 3965632 h 136"/>
              <a:gd name="T54" fmla="*/ 0 w 66"/>
              <a:gd name="T55" fmla="*/ 3064308 h 136"/>
              <a:gd name="T56" fmla="*/ 350054 w 66"/>
              <a:gd name="T57" fmla="*/ 2583618 h 136"/>
              <a:gd name="T58" fmla="*/ 1610300 w 66"/>
              <a:gd name="T59" fmla="*/ 2042872 h 136"/>
              <a:gd name="T60" fmla="*/ 2240291 w 66"/>
              <a:gd name="T61" fmla="*/ 2042872 h 136"/>
              <a:gd name="T62" fmla="*/ 2240291 w 66"/>
              <a:gd name="T63" fmla="*/ 1442070 h 136"/>
              <a:gd name="T64" fmla="*/ 2590345 w 66"/>
              <a:gd name="T65" fmla="*/ 1442070 h 136"/>
              <a:gd name="T66" fmla="*/ 3290453 w 66"/>
              <a:gd name="T67" fmla="*/ 1442070 h 136"/>
              <a:gd name="T68" fmla="*/ 3640506 w 66"/>
              <a:gd name="T69" fmla="*/ 1442070 h 136"/>
              <a:gd name="T70" fmla="*/ 3290453 w 66"/>
              <a:gd name="T71" fmla="*/ 600801 h 136"/>
              <a:gd name="T72" fmla="*/ 3640506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3" name="Freeform 376"/>
          <p:cNvSpPr>
            <a:spLocks/>
          </p:cNvSpPr>
          <p:nvPr/>
        </p:nvSpPr>
        <p:spPr bwMode="auto">
          <a:xfrm>
            <a:off x="8517234" y="2970894"/>
            <a:ext cx="229019" cy="214296"/>
          </a:xfrm>
          <a:custGeom>
            <a:avLst/>
            <a:gdLst>
              <a:gd name="T0" fmla="*/ 15713938 w 824"/>
              <a:gd name="T1" fmla="*/ 40137683 h 818"/>
              <a:gd name="T2" fmla="*/ 16077522 w 824"/>
              <a:gd name="T3" fmla="*/ 36841307 h 818"/>
              <a:gd name="T4" fmla="*/ 18041899 w 824"/>
              <a:gd name="T5" fmla="*/ 36841307 h 818"/>
              <a:gd name="T6" fmla="*/ 16077522 w 824"/>
              <a:gd name="T7" fmla="*/ 33868315 h 818"/>
              <a:gd name="T8" fmla="*/ 16077522 w 824"/>
              <a:gd name="T9" fmla="*/ 29925681 h 818"/>
              <a:gd name="T10" fmla="*/ 12003658 w 824"/>
              <a:gd name="T11" fmla="*/ 26629305 h 818"/>
              <a:gd name="T12" fmla="*/ 10621338 w 824"/>
              <a:gd name="T13" fmla="*/ 24431722 h 818"/>
              <a:gd name="T14" fmla="*/ 8875435 w 824"/>
              <a:gd name="T15" fmla="*/ 22686671 h 818"/>
              <a:gd name="T16" fmla="*/ 4073864 w 824"/>
              <a:gd name="T17" fmla="*/ 21135346 h 818"/>
              <a:gd name="T18" fmla="*/ 727437 w 824"/>
              <a:gd name="T19" fmla="*/ 19648850 h 818"/>
              <a:gd name="T20" fmla="*/ 1745903 w 824"/>
              <a:gd name="T21" fmla="*/ 18420654 h 818"/>
              <a:gd name="T22" fmla="*/ 1382319 w 824"/>
              <a:gd name="T23" fmla="*/ 17192712 h 818"/>
              <a:gd name="T24" fmla="*/ 363853 w 824"/>
              <a:gd name="T25" fmla="*/ 16287899 h 818"/>
              <a:gd name="T26" fmla="*/ 3710280 w 824"/>
              <a:gd name="T27" fmla="*/ 16029345 h 818"/>
              <a:gd name="T28" fmla="*/ 6183621 w 824"/>
              <a:gd name="T29" fmla="*/ 14478020 h 818"/>
              <a:gd name="T30" fmla="*/ 9530048 w 824"/>
              <a:gd name="T31" fmla="*/ 16287899 h 818"/>
              <a:gd name="T32" fmla="*/ 13313153 w 824"/>
              <a:gd name="T33" fmla="*/ 15447661 h 818"/>
              <a:gd name="T34" fmla="*/ 14695472 w 824"/>
              <a:gd name="T35" fmla="*/ 15124278 h 818"/>
              <a:gd name="T36" fmla="*/ 14331619 w 824"/>
              <a:gd name="T37" fmla="*/ 12021882 h 818"/>
              <a:gd name="T38" fmla="*/ 16077522 w 824"/>
              <a:gd name="T39" fmla="*/ 9048889 h 818"/>
              <a:gd name="T40" fmla="*/ 19423949 w 824"/>
              <a:gd name="T41" fmla="*/ 11181644 h 818"/>
              <a:gd name="T42" fmla="*/ 22479617 w 824"/>
              <a:gd name="T43" fmla="*/ 10276831 h 818"/>
              <a:gd name="T44" fmla="*/ 25826043 w 824"/>
              <a:gd name="T45" fmla="*/ 7885268 h 818"/>
              <a:gd name="T46" fmla="*/ 29027091 w 824"/>
              <a:gd name="T47" fmla="*/ 3619505 h 818"/>
              <a:gd name="T48" fmla="*/ 33391984 w 824"/>
              <a:gd name="T49" fmla="*/ 517108 h 818"/>
              <a:gd name="T50" fmla="*/ 35428916 w 824"/>
              <a:gd name="T51" fmla="*/ 2714692 h 818"/>
              <a:gd name="T52" fmla="*/ 37829701 w 824"/>
              <a:gd name="T53" fmla="*/ 4459743 h 818"/>
              <a:gd name="T54" fmla="*/ 40521515 w 824"/>
              <a:gd name="T55" fmla="*/ 5106001 h 818"/>
              <a:gd name="T56" fmla="*/ 41248953 w 824"/>
              <a:gd name="T57" fmla="*/ 7239010 h 818"/>
              <a:gd name="T58" fmla="*/ 43867942 w 824"/>
              <a:gd name="T59" fmla="*/ 6657326 h 818"/>
              <a:gd name="T60" fmla="*/ 44595380 w 824"/>
              <a:gd name="T61" fmla="*/ 8725506 h 818"/>
              <a:gd name="T62" fmla="*/ 47359749 w 824"/>
              <a:gd name="T63" fmla="*/ 10276831 h 818"/>
              <a:gd name="T64" fmla="*/ 51142854 w 824"/>
              <a:gd name="T65" fmla="*/ 10276831 h 818"/>
              <a:gd name="T66" fmla="*/ 54125427 w 824"/>
              <a:gd name="T67" fmla="*/ 12021882 h 818"/>
              <a:gd name="T68" fmla="*/ 56599037 w 824"/>
              <a:gd name="T69" fmla="*/ 12345011 h 818"/>
              <a:gd name="T70" fmla="*/ 59945464 w 824"/>
              <a:gd name="T71" fmla="*/ 13896336 h 818"/>
              <a:gd name="T72" fmla="*/ 56962621 w 824"/>
              <a:gd name="T73" fmla="*/ 18420654 h 818"/>
              <a:gd name="T74" fmla="*/ 56599037 w 824"/>
              <a:gd name="T75" fmla="*/ 22363288 h 818"/>
              <a:gd name="T76" fmla="*/ 54125427 w 824"/>
              <a:gd name="T77" fmla="*/ 22686671 h 818"/>
              <a:gd name="T78" fmla="*/ 53470815 w 824"/>
              <a:gd name="T79" fmla="*/ 23914613 h 818"/>
              <a:gd name="T80" fmla="*/ 51797466 w 824"/>
              <a:gd name="T81" fmla="*/ 26887860 h 818"/>
              <a:gd name="T82" fmla="*/ 49396681 w 824"/>
              <a:gd name="T83" fmla="*/ 30830494 h 818"/>
              <a:gd name="T84" fmla="*/ 54125427 w 824"/>
              <a:gd name="T85" fmla="*/ 31153623 h 818"/>
              <a:gd name="T86" fmla="*/ 54125427 w 824"/>
              <a:gd name="T87" fmla="*/ 34773128 h 818"/>
              <a:gd name="T88" fmla="*/ 53106961 w 824"/>
              <a:gd name="T89" fmla="*/ 36195049 h 818"/>
              <a:gd name="T90" fmla="*/ 54489281 w 824"/>
              <a:gd name="T91" fmla="*/ 39297445 h 818"/>
              <a:gd name="T92" fmla="*/ 55507747 w 824"/>
              <a:gd name="T93" fmla="*/ 42335267 h 818"/>
              <a:gd name="T94" fmla="*/ 55871600 w 824"/>
              <a:gd name="T95" fmla="*/ 44726830 h 818"/>
              <a:gd name="T96" fmla="*/ 51142854 w 824"/>
              <a:gd name="T97" fmla="*/ 48346335 h 818"/>
              <a:gd name="T98" fmla="*/ 47068720 w 824"/>
              <a:gd name="T99" fmla="*/ 48604889 h 818"/>
              <a:gd name="T100" fmla="*/ 43649738 w 824"/>
              <a:gd name="T101" fmla="*/ 47506097 h 818"/>
              <a:gd name="T102" fmla="*/ 38193285 w 824"/>
              <a:gd name="T103" fmla="*/ 47506097 h 818"/>
              <a:gd name="T104" fmla="*/ 35719944 w 824"/>
              <a:gd name="T105" fmla="*/ 51707285 h 818"/>
              <a:gd name="T106" fmla="*/ 33100955 w 824"/>
              <a:gd name="T107" fmla="*/ 52870652 h 818"/>
              <a:gd name="T108" fmla="*/ 30627345 w 824"/>
              <a:gd name="T109" fmla="*/ 52547523 h 818"/>
              <a:gd name="T110" fmla="*/ 28299384 w 824"/>
              <a:gd name="T111" fmla="*/ 51707285 h 818"/>
              <a:gd name="T112" fmla="*/ 24952957 w 824"/>
              <a:gd name="T113" fmla="*/ 51448731 h 818"/>
              <a:gd name="T114" fmla="*/ 21170122 w 824"/>
              <a:gd name="T115" fmla="*/ 51448731 h 818"/>
              <a:gd name="T116" fmla="*/ 19133190 w 824"/>
              <a:gd name="T117" fmla="*/ 50479089 h 818"/>
              <a:gd name="T118" fmla="*/ 15350085 w 824"/>
              <a:gd name="T119" fmla="*/ 49251147 h 818"/>
              <a:gd name="T120" fmla="*/ 15350085 w 824"/>
              <a:gd name="T121" fmla="*/ 47829226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4" name="Freeform 377"/>
          <p:cNvSpPr>
            <a:spLocks/>
          </p:cNvSpPr>
          <p:nvPr/>
        </p:nvSpPr>
        <p:spPr bwMode="auto">
          <a:xfrm>
            <a:off x="8746253" y="2779498"/>
            <a:ext cx="40897" cy="35989"/>
          </a:xfrm>
          <a:custGeom>
            <a:avLst/>
            <a:gdLst>
              <a:gd name="T0" fmla="*/ 0 w 151"/>
              <a:gd name="T1" fmla="*/ 6871556 h 141"/>
              <a:gd name="T2" fmla="*/ 690711 w 151"/>
              <a:gd name="T3" fmla="*/ 5214971 h 141"/>
              <a:gd name="T4" fmla="*/ 1312562 w 151"/>
              <a:gd name="T5" fmla="*/ 4601431 h 141"/>
              <a:gd name="T6" fmla="*/ 2210382 w 151"/>
              <a:gd name="T7" fmla="*/ 4908325 h 141"/>
              <a:gd name="T8" fmla="*/ 2901356 w 151"/>
              <a:gd name="T9" fmla="*/ 4601431 h 141"/>
              <a:gd name="T10" fmla="*/ 4904630 w 151"/>
              <a:gd name="T11" fmla="*/ 4601431 h 141"/>
              <a:gd name="T12" fmla="*/ 5180862 w 151"/>
              <a:gd name="T13" fmla="*/ 3742424 h 141"/>
              <a:gd name="T14" fmla="*/ 7115012 w 151"/>
              <a:gd name="T15" fmla="*/ 1165653 h 141"/>
              <a:gd name="T16" fmla="*/ 9049162 w 151"/>
              <a:gd name="T17" fmla="*/ 613541 h 141"/>
              <a:gd name="T18" fmla="*/ 9394780 w 151"/>
              <a:gd name="T19" fmla="*/ 859006 h 141"/>
              <a:gd name="T20" fmla="*/ 10085492 w 151"/>
              <a:gd name="T21" fmla="*/ 0 h 141"/>
              <a:gd name="T22" fmla="*/ 10430847 w 151"/>
              <a:gd name="T23" fmla="*/ 0 h 141"/>
              <a:gd name="T24" fmla="*/ 9394780 w 151"/>
              <a:gd name="T25" fmla="*/ 1779193 h 141"/>
              <a:gd name="T26" fmla="*/ 10085492 w 151"/>
              <a:gd name="T27" fmla="*/ 2086088 h 141"/>
              <a:gd name="T28" fmla="*/ 10085492 w 151"/>
              <a:gd name="T29" fmla="*/ 3742424 h 141"/>
              <a:gd name="T30" fmla="*/ 9394780 w 151"/>
              <a:gd name="T31" fmla="*/ 4049318 h 141"/>
              <a:gd name="T32" fmla="*/ 9049162 w 151"/>
              <a:gd name="T33" fmla="*/ 5214971 h 141"/>
              <a:gd name="T34" fmla="*/ 5871573 w 151"/>
              <a:gd name="T35" fmla="*/ 5767084 h 141"/>
              <a:gd name="T36" fmla="*/ 4904630 w 151"/>
              <a:gd name="T37" fmla="*/ 5214971 h 141"/>
              <a:gd name="T38" fmla="*/ 3868300 w 151"/>
              <a:gd name="T39" fmla="*/ 5214971 h 141"/>
              <a:gd name="T40" fmla="*/ 3522944 w 151"/>
              <a:gd name="T41" fmla="*/ 5214971 h 141"/>
              <a:gd name="T42" fmla="*/ 2556000 w 151"/>
              <a:gd name="T43" fmla="*/ 5767084 h 141"/>
              <a:gd name="T44" fmla="*/ 2556000 w 151"/>
              <a:gd name="T45" fmla="*/ 6871556 h 141"/>
              <a:gd name="T46" fmla="*/ 2210382 w 151"/>
              <a:gd name="T47" fmla="*/ 7730562 h 141"/>
              <a:gd name="T48" fmla="*/ 1312562 w 151"/>
              <a:gd name="T49" fmla="*/ 8037209 h 141"/>
              <a:gd name="T50" fmla="*/ 1312562 w 151"/>
              <a:gd name="T51" fmla="*/ 8650749 h 141"/>
              <a:gd name="T52" fmla="*/ 690711 w 151"/>
              <a:gd name="T53" fmla="*/ 7730562 h 141"/>
              <a:gd name="T54" fmla="*/ 0 w 151"/>
              <a:gd name="T55" fmla="*/ 6871556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5" name="Freeform 378"/>
          <p:cNvSpPr>
            <a:spLocks/>
          </p:cNvSpPr>
          <p:nvPr/>
        </p:nvSpPr>
        <p:spPr bwMode="auto">
          <a:xfrm>
            <a:off x="8796964" y="2833482"/>
            <a:ext cx="22902" cy="31080"/>
          </a:xfrm>
          <a:custGeom>
            <a:avLst/>
            <a:gdLst>
              <a:gd name="T0" fmla="*/ 4200260 w 84"/>
              <a:gd name="T1" fmla="*/ 7842640 h 116"/>
              <a:gd name="T2" fmla="*/ 3570287 w 84"/>
              <a:gd name="T3" fmla="*/ 7572222 h 116"/>
              <a:gd name="T4" fmla="*/ 3220244 w 84"/>
              <a:gd name="T5" fmla="*/ 6220132 h 116"/>
              <a:gd name="T6" fmla="*/ 2240227 w 84"/>
              <a:gd name="T7" fmla="*/ 6220132 h 116"/>
              <a:gd name="T8" fmla="*/ 980017 w 84"/>
              <a:gd name="T9" fmla="*/ 6220132 h 116"/>
              <a:gd name="T10" fmla="*/ 279929 w 84"/>
              <a:gd name="T11" fmla="*/ 4732574 h 116"/>
              <a:gd name="T12" fmla="*/ 0 w 84"/>
              <a:gd name="T13" fmla="*/ 2434021 h 116"/>
              <a:gd name="T14" fmla="*/ 980017 w 84"/>
              <a:gd name="T15" fmla="*/ 2434021 h 116"/>
              <a:gd name="T16" fmla="*/ 2240227 w 84"/>
              <a:gd name="T17" fmla="*/ 946463 h 116"/>
              <a:gd name="T18" fmla="*/ 2520156 w 84"/>
              <a:gd name="T19" fmla="*/ 2434021 h 116"/>
              <a:gd name="T20" fmla="*/ 4200260 w 84"/>
              <a:gd name="T21" fmla="*/ 3110066 h 116"/>
              <a:gd name="T22" fmla="*/ 4200260 w 84"/>
              <a:gd name="T23" fmla="*/ 2163603 h 116"/>
              <a:gd name="T24" fmla="*/ 4550304 w 84"/>
              <a:gd name="T25" fmla="*/ 270418 h 116"/>
              <a:gd name="T26" fmla="*/ 4900348 w 84"/>
              <a:gd name="T27" fmla="*/ 0 h 116"/>
              <a:gd name="T28" fmla="*/ 5880365 w 84"/>
              <a:gd name="T29" fmla="*/ 270418 h 116"/>
              <a:gd name="T30" fmla="*/ 5880365 w 84"/>
              <a:gd name="T31" fmla="*/ 2163603 h 116"/>
              <a:gd name="T32" fmla="*/ 5880365 w 84"/>
              <a:gd name="T33" fmla="*/ 3448089 h 116"/>
              <a:gd name="T34" fmla="*/ 5600435 w 84"/>
              <a:gd name="T35" fmla="*/ 3448089 h 116"/>
              <a:gd name="T36" fmla="*/ 4550304 w 84"/>
              <a:gd name="T37" fmla="*/ 4732574 h 116"/>
              <a:gd name="T38" fmla="*/ 5880365 w 84"/>
              <a:gd name="T39" fmla="*/ 5679037 h 116"/>
              <a:gd name="T40" fmla="*/ 5600435 w 84"/>
              <a:gd name="T41" fmla="*/ 6220132 h 116"/>
              <a:gd name="T42" fmla="*/ 4550304 w 84"/>
              <a:gd name="T43" fmla="*/ 7572222 h 116"/>
              <a:gd name="T44" fmla="*/ 4200260 w 84"/>
              <a:gd name="T45" fmla="*/ 7842640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6" name="Freeform 379"/>
          <p:cNvSpPr>
            <a:spLocks/>
          </p:cNvSpPr>
          <p:nvPr/>
        </p:nvSpPr>
        <p:spPr bwMode="auto">
          <a:xfrm>
            <a:off x="8742980" y="2804036"/>
            <a:ext cx="49076" cy="62163"/>
          </a:xfrm>
          <a:custGeom>
            <a:avLst/>
            <a:gdLst>
              <a:gd name="T0" fmla="*/ 6805263 w 177"/>
              <a:gd name="T1" fmla="*/ 14887127 h 234"/>
              <a:gd name="T2" fmla="*/ 2968356 w 177"/>
              <a:gd name="T3" fmla="*/ 15551733 h 234"/>
              <a:gd name="T4" fmla="*/ 2389053 w 177"/>
              <a:gd name="T5" fmla="*/ 15551733 h 234"/>
              <a:gd name="T6" fmla="*/ 2389053 w 177"/>
              <a:gd name="T7" fmla="*/ 13956730 h 234"/>
              <a:gd name="T8" fmla="*/ 2389053 w 177"/>
              <a:gd name="T9" fmla="*/ 11829887 h 234"/>
              <a:gd name="T10" fmla="*/ 2027157 w 177"/>
              <a:gd name="T11" fmla="*/ 11829887 h 234"/>
              <a:gd name="T12" fmla="*/ 1013578 w 177"/>
              <a:gd name="T13" fmla="*/ 10899490 h 234"/>
              <a:gd name="T14" fmla="*/ 651682 w 177"/>
              <a:gd name="T15" fmla="*/ 11497584 h 234"/>
              <a:gd name="T16" fmla="*/ 0 w 177"/>
              <a:gd name="T17" fmla="*/ 10899490 h 234"/>
              <a:gd name="T18" fmla="*/ 0 w 177"/>
              <a:gd name="T19" fmla="*/ 9570278 h 234"/>
              <a:gd name="T20" fmla="*/ 1013578 w 177"/>
              <a:gd name="T21" fmla="*/ 8772647 h 234"/>
              <a:gd name="T22" fmla="*/ 1013578 w 177"/>
              <a:gd name="T23" fmla="*/ 8440344 h 234"/>
              <a:gd name="T24" fmla="*/ 0 w 177"/>
              <a:gd name="T25" fmla="*/ 6180735 h 234"/>
              <a:gd name="T26" fmla="*/ 0 w 177"/>
              <a:gd name="T27" fmla="*/ 5250337 h 234"/>
              <a:gd name="T28" fmla="*/ 651682 w 177"/>
              <a:gd name="T29" fmla="*/ 3721846 h 234"/>
              <a:gd name="T30" fmla="*/ 1013578 w 177"/>
              <a:gd name="T31" fmla="*/ 3721846 h 234"/>
              <a:gd name="T32" fmla="*/ 2027157 w 177"/>
              <a:gd name="T33" fmla="*/ 4054149 h 234"/>
              <a:gd name="T34" fmla="*/ 2968356 w 177"/>
              <a:gd name="T35" fmla="*/ 4386452 h 234"/>
              <a:gd name="T36" fmla="*/ 3692148 w 177"/>
              <a:gd name="T37" fmla="*/ 2126843 h 234"/>
              <a:gd name="T38" fmla="*/ 4343831 w 177"/>
              <a:gd name="T39" fmla="*/ 2126843 h 234"/>
              <a:gd name="T40" fmla="*/ 4705727 w 177"/>
              <a:gd name="T41" fmla="*/ 3721846 h 234"/>
              <a:gd name="T42" fmla="*/ 5791684 w 177"/>
              <a:gd name="T43" fmla="*/ 3721846 h 234"/>
              <a:gd name="T44" fmla="*/ 5791684 w 177"/>
              <a:gd name="T45" fmla="*/ 1196188 h 234"/>
              <a:gd name="T46" fmla="*/ 5791684 w 177"/>
              <a:gd name="T47" fmla="*/ 664606 h 234"/>
              <a:gd name="T48" fmla="*/ 8108627 w 177"/>
              <a:gd name="T49" fmla="*/ 0 h 234"/>
              <a:gd name="T50" fmla="*/ 10135515 w 177"/>
              <a:gd name="T51" fmla="*/ 664606 h 234"/>
              <a:gd name="T52" fmla="*/ 10135515 w 177"/>
              <a:gd name="T53" fmla="*/ 2126843 h 234"/>
              <a:gd name="T54" fmla="*/ 10497680 w 177"/>
              <a:gd name="T55" fmla="*/ 3721846 h 234"/>
              <a:gd name="T56" fmla="*/ 12814354 w 177"/>
              <a:gd name="T57" fmla="*/ 3721846 h 234"/>
              <a:gd name="T58" fmla="*/ 12814354 w 177"/>
              <a:gd name="T59" fmla="*/ 4386452 h 234"/>
              <a:gd name="T60" fmla="*/ 12452458 w 177"/>
              <a:gd name="T61" fmla="*/ 6180735 h 234"/>
              <a:gd name="T62" fmla="*/ 11221742 w 177"/>
              <a:gd name="T63" fmla="*/ 6513038 h 234"/>
              <a:gd name="T64" fmla="*/ 11221742 w 177"/>
              <a:gd name="T65" fmla="*/ 5848431 h 234"/>
              <a:gd name="T66" fmla="*/ 10135515 w 177"/>
              <a:gd name="T67" fmla="*/ 6180735 h 234"/>
              <a:gd name="T68" fmla="*/ 9484102 w 177"/>
              <a:gd name="T69" fmla="*/ 6513038 h 234"/>
              <a:gd name="T70" fmla="*/ 10135515 w 177"/>
              <a:gd name="T71" fmla="*/ 7443693 h 234"/>
              <a:gd name="T72" fmla="*/ 9484102 w 177"/>
              <a:gd name="T73" fmla="*/ 8772647 h 234"/>
              <a:gd name="T74" fmla="*/ 9122206 w 177"/>
              <a:gd name="T75" fmla="*/ 9304487 h 234"/>
              <a:gd name="T76" fmla="*/ 8760040 w 177"/>
              <a:gd name="T77" fmla="*/ 10234884 h 234"/>
              <a:gd name="T78" fmla="*/ 7746462 w 177"/>
              <a:gd name="T79" fmla="*/ 10234884 h 234"/>
              <a:gd name="T80" fmla="*/ 7746462 w 177"/>
              <a:gd name="T81" fmla="*/ 10899490 h 234"/>
              <a:gd name="T82" fmla="*/ 7167428 w 177"/>
              <a:gd name="T83" fmla="*/ 10899490 h 234"/>
              <a:gd name="T84" fmla="*/ 6805263 w 177"/>
              <a:gd name="T85" fmla="*/ 11829887 h 234"/>
              <a:gd name="T86" fmla="*/ 6805263 w 177"/>
              <a:gd name="T87" fmla="*/ 12760284 h 234"/>
              <a:gd name="T88" fmla="*/ 6805263 w 177"/>
              <a:gd name="T89" fmla="*/ 13624427 h 234"/>
              <a:gd name="T90" fmla="*/ 6081470 w 177"/>
              <a:gd name="T91" fmla="*/ 14621336 h 234"/>
              <a:gd name="T92" fmla="*/ 6805263 w 177"/>
              <a:gd name="T93" fmla="*/ 14887127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7" name="Freeform 380"/>
          <p:cNvSpPr>
            <a:spLocks/>
          </p:cNvSpPr>
          <p:nvPr/>
        </p:nvSpPr>
        <p:spPr bwMode="auto">
          <a:xfrm>
            <a:off x="8844405" y="2889102"/>
            <a:ext cx="6544" cy="8179"/>
          </a:xfrm>
          <a:custGeom>
            <a:avLst/>
            <a:gdLst>
              <a:gd name="T0" fmla="*/ 1680104 w 24"/>
              <a:gd name="T1" fmla="*/ 2172275 h 29"/>
              <a:gd name="T2" fmla="*/ 1400175 w 24"/>
              <a:gd name="T3" fmla="*/ 1797867 h 29"/>
              <a:gd name="T4" fmla="*/ 700088 w 24"/>
              <a:gd name="T5" fmla="*/ 1797867 h 29"/>
              <a:gd name="T6" fmla="*/ 350044 w 24"/>
              <a:gd name="T7" fmla="*/ 1797867 h 29"/>
              <a:gd name="T8" fmla="*/ 0 w 24"/>
              <a:gd name="T9" fmla="*/ 1048779 h 29"/>
              <a:gd name="T10" fmla="*/ 0 w 24"/>
              <a:gd name="T11" fmla="*/ 0 h 29"/>
              <a:gd name="T12" fmla="*/ 1400175 w 24"/>
              <a:gd name="T13" fmla="*/ 1048779 h 29"/>
              <a:gd name="T14" fmla="*/ 1680104 w 24"/>
              <a:gd name="T15" fmla="*/ 2172275 h 29"/>
              <a:gd name="T16" fmla="*/ 1680104 w 24"/>
              <a:gd name="T17" fmla="*/ 2172275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8" name="Freeform 381"/>
          <p:cNvSpPr>
            <a:spLocks/>
          </p:cNvSpPr>
          <p:nvPr/>
        </p:nvSpPr>
        <p:spPr bwMode="auto">
          <a:xfrm>
            <a:off x="8705356" y="3055957"/>
            <a:ext cx="78522" cy="45803"/>
          </a:xfrm>
          <a:custGeom>
            <a:avLst/>
            <a:gdLst>
              <a:gd name="T0" fmla="*/ 17280858 w 281"/>
              <a:gd name="T1" fmla="*/ 2081114 h 177"/>
              <a:gd name="T2" fmla="*/ 16913146 w 281"/>
              <a:gd name="T3" fmla="*/ 3531640 h 177"/>
              <a:gd name="T4" fmla="*/ 18236748 w 281"/>
              <a:gd name="T5" fmla="*/ 4414613 h 177"/>
              <a:gd name="T6" fmla="*/ 19266397 w 281"/>
              <a:gd name="T7" fmla="*/ 5360620 h 177"/>
              <a:gd name="T8" fmla="*/ 20663488 w 281"/>
              <a:gd name="T9" fmla="*/ 4730032 h 177"/>
              <a:gd name="T10" fmla="*/ 20663488 w 281"/>
              <a:gd name="T11" fmla="*/ 6243593 h 177"/>
              <a:gd name="T12" fmla="*/ 20663488 w 281"/>
              <a:gd name="T13" fmla="*/ 6874180 h 177"/>
              <a:gd name="T14" fmla="*/ 19634110 w 281"/>
              <a:gd name="T15" fmla="*/ 6559012 h 177"/>
              <a:gd name="T16" fmla="*/ 18898685 w 281"/>
              <a:gd name="T17" fmla="*/ 7378700 h 177"/>
              <a:gd name="T18" fmla="*/ 18898685 w 281"/>
              <a:gd name="T19" fmla="*/ 9144646 h 177"/>
              <a:gd name="T20" fmla="*/ 17280858 w 281"/>
              <a:gd name="T21" fmla="*/ 8261673 h 177"/>
              <a:gd name="T22" fmla="*/ 16913146 w 281"/>
              <a:gd name="T23" fmla="*/ 8577092 h 177"/>
              <a:gd name="T24" fmla="*/ 16177721 w 281"/>
              <a:gd name="T25" fmla="*/ 7378700 h 177"/>
              <a:gd name="T26" fmla="*/ 15516056 w 281"/>
              <a:gd name="T27" fmla="*/ 8261673 h 177"/>
              <a:gd name="T28" fmla="*/ 14412918 w 281"/>
              <a:gd name="T29" fmla="*/ 10658206 h 177"/>
              <a:gd name="T30" fmla="*/ 13015828 w 281"/>
              <a:gd name="T31" fmla="*/ 10405820 h 177"/>
              <a:gd name="T32" fmla="*/ 12427379 w 281"/>
              <a:gd name="T33" fmla="*/ 9775233 h 177"/>
              <a:gd name="T34" fmla="*/ 11398001 w 281"/>
              <a:gd name="T35" fmla="*/ 7631086 h 177"/>
              <a:gd name="T36" fmla="*/ 10000911 w 281"/>
              <a:gd name="T37" fmla="*/ 9459814 h 177"/>
              <a:gd name="T38" fmla="*/ 8530061 w 281"/>
              <a:gd name="T39" fmla="*/ 10658206 h 177"/>
              <a:gd name="T40" fmla="*/ 6177081 w 281"/>
              <a:gd name="T41" fmla="*/ 11162726 h 177"/>
              <a:gd name="T42" fmla="*/ 4779720 w 281"/>
              <a:gd name="T43" fmla="*/ 9775233 h 177"/>
              <a:gd name="T44" fmla="*/ 2794452 w 281"/>
              <a:gd name="T45" fmla="*/ 7631086 h 177"/>
              <a:gd name="T46" fmla="*/ 0 w 281"/>
              <a:gd name="T47" fmla="*/ 9459814 h 177"/>
              <a:gd name="T48" fmla="*/ 294224 w 281"/>
              <a:gd name="T49" fmla="*/ 7631086 h 177"/>
              <a:gd name="T50" fmla="*/ 2426740 w 281"/>
              <a:gd name="T51" fmla="*/ 5613005 h 177"/>
              <a:gd name="T52" fmla="*/ 3161893 w 281"/>
              <a:gd name="T53" fmla="*/ 4414613 h 177"/>
              <a:gd name="T54" fmla="*/ 4118054 w 281"/>
              <a:gd name="T55" fmla="*/ 2711952 h 177"/>
              <a:gd name="T56" fmla="*/ 4779720 w 281"/>
              <a:gd name="T57" fmla="*/ 2396533 h 177"/>
              <a:gd name="T58" fmla="*/ 4779720 w 281"/>
              <a:gd name="T59" fmla="*/ 1513560 h 177"/>
              <a:gd name="T60" fmla="*/ 5515144 w 281"/>
              <a:gd name="T61" fmla="*/ 2081114 h 177"/>
              <a:gd name="T62" fmla="*/ 7279947 w 281"/>
              <a:gd name="T63" fmla="*/ 1198141 h 177"/>
              <a:gd name="T64" fmla="*/ 8530061 w 281"/>
              <a:gd name="T65" fmla="*/ 1198141 h 177"/>
              <a:gd name="T66" fmla="*/ 10000911 w 281"/>
              <a:gd name="T67" fmla="*/ 567554 h 177"/>
              <a:gd name="T68" fmla="*/ 11398001 w 281"/>
              <a:gd name="T69" fmla="*/ 1198141 h 177"/>
              <a:gd name="T70" fmla="*/ 13015828 w 281"/>
              <a:gd name="T71" fmla="*/ 0 h 177"/>
              <a:gd name="T72" fmla="*/ 13383540 w 281"/>
              <a:gd name="T73" fmla="*/ 567554 h 177"/>
              <a:gd name="T74" fmla="*/ 16913146 w 281"/>
              <a:gd name="T75" fmla="*/ 1198141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9" name="Freeform 382"/>
          <p:cNvSpPr>
            <a:spLocks/>
          </p:cNvSpPr>
          <p:nvPr/>
        </p:nvSpPr>
        <p:spPr bwMode="auto">
          <a:xfrm>
            <a:off x="8765883" y="3026513"/>
            <a:ext cx="142319" cy="63798"/>
          </a:xfrm>
          <a:custGeom>
            <a:avLst/>
            <a:gdLst>
              <a:gd name="T0" fmla="*/ 1117452 w 506"/>
              <a:gd name="T1" fmla="*/ 8503600 h 243"/>
              <a:gd name="T2" fmla="*/ 2756508 w 506"/>
              <a:gd name="T3" fmla="*/ 8503600 h 243"/>
              <a:gd name="T4" fmla="*/ 3129083 w 506"/>
              <a:gd name="T5" fmla="*/ 8828193 h 243"/>
              <a:gd name="T6" fmla="*/ 3501658 w 506"/>
              <a:gd name="T7" fmla="*/ 9737000 h 243"/>
              <a:gd name="T8" fmla="*/ 4544594 w 506"/>
              <a:gd name="T9" fmla="*/ 9412407 h 243"/>
              <a:gd name="T10" fmla="*/ 5289471 w 506"/>
              <a:gd name="T11" fmla="*/ 8503600 h 243"/>
              <a:gd name="T12" fmla="*/ 6928528 w 506"/>
              <a:gd name="T13" fmla="*/ 8828193 h 243"/>
              <a:gd name="T14" fmla="*/ 8344039 w 506"/>
              <a:gd name="T15" fmla="*/ 9412407 h 243"/>
              <a:gd name="T16" fmla="*/ 9461491 w 506"/>
              <a:gd name="T17" fmla="*/ 8828193 h 243"/>
              <a:gd name="T18" fmla="*/ 10430185 w 506"/>
              <a:gd name="T19" fmla="*/ 8503600 h 243"/>
              <a:gd name="T20" fmla="*/ 12888634 w 506"/>
              <a:gd name="T21" fmla="*/ 7594793 h 243"/>
              <a:gd name="T22" fmla="*/ 14304145 w 506"/>
              <a:gd name="T23" fmla="*/ 7854671 h 243"/>
              <a:gd name="T24" fmla="*/ 16017717 w 506"/>
              <a:gd name="T25" fmla="*/ 7854671 h 243"/>
              <a:gd name="T26" fmla="*/ 16688078 w 506"/>
              <a:gd name="T27" fmla="*/ 8828193 h 243"/>
              <a:gd name="T28" fmla="*/ 17433228 w 506"/>
              <a:gd name="T29" fmla="*/ 7594793 h 243"/>
              <a:gd name="T30" fmla="*/ 16688078 w 506"/>
              <a:gd name="T31" fmla="*/ 6621272 h 243"/>
              <a:gd name="T32" fmla="*/ 16390291 w 506"/>
              <a:gd name="T33" fmla="*/ 4544035 h 243"/>
              <a:gd name="T34" fmla="*/ 18848740 w 506"/>
              <a:gd name="T35" fmla="*/ 3310636 h 243"/>
              <a:gd name="T36" fmla="*/ 19221315 w 506"/>
              <a:gd name="T37" fmla="*/ 2142206 h 243"/>
              <a:gd name="T38" fmla="*/ 21605248 w 506"/>
              <a:gd name="T39" fmla="*/ 1557991 h 243"/>
              <a:gd name="T40" fmla="*/ 22648184 w 506"/>
              <a:gd name="T41" fmla="*/ 2142206 h 243"/>
              <a:gd name="T42" fmla="*/ 25032391 w 506"/>
              <a:gd name="T43" fmla="*/ 2142206 h 243"/>
              <a:gd name="T44" fmla="*/ 29576985 w 506"/>
              <a:gd name="T45" fmla="*/ 584215 h 243"/>
              <a:gd name="T46" fmla="*/ 34493881 w 506"/>
              <a:gd name="T47" fmla="*/ 584215 h 243"/>
              <a:gd name="T48" fmla="*/ 35909393 w 506"/>
              <a:gd name="T49" fmla="*/ 1557991 h 243"/>
              <a:gd name="T50" fmla="*/ 35536818 w 506"/>
              <a:gd name="T51" fmla="*/ 3635228 h 243"/>
              <a:gd name="T52" fmla="*/ 37697479 w 506"/>
              <a:gd name="T53" fmla="*/ 5777434 h 243"/>
              <a:gd name="T54" fmla="*/ 36654543 w 506"/>
              <a:gd name="T55" fmla="*/ 7594793 h 243"/>
              <a:gd name="T56" fmla="*/ 34493881 w 506"/>
              <a:gd name="T57" fmla="*/ 7594793 h 243"/>
              <a:gd name="T58" fmla="*/ 33152885 w 506"/>
              <a:gd name="T59" fmla="*/ 7854671 h 243"/>
              <a:gd name="T60" fmla="*/ 34493881 w 506"/>
              <a:gd name="T61" fmla="*/ 8828193 h 243"/>
              <a:gd name="T62" fmla="*/ 33152885 w 506"/>
              <a:gd name="T63" fmla="*/ 9412407 h 243"/>
              <a:gd name="T64" fmla="*/ 33376430 w 506"/>
              <a:gd name="T65" fmla="*/ 10905429 h 243"/>
              <a:gd name="T66" fmla="*/ 32482523 w 506"/>
              <a:gd name="T67" fmla="*/ 12788013 h 243"/>
              <a:gd name="T68" fmla="*/ 30992497 w 506"/>
              <a:gd name="T69" fmla="*/ 14021412 h 243"/>
              <a:gd name="T70" fmla="*/ 28608290 w 506"/>
              <a:gd name="T71" fmla="*/ 14346004 h 243"/>
              <a:gd name="T72" fmla="*/ 25777267 w 506"/>
              <a:gd name="T73" fmla="*/ 14346004 h 243"/>
              <a:gd name="T74" fmla="*/ 23765909 w 506"/>
              <a:gd name="T75" fmla="*/ 15124872 h 243"/>
              <a:gd name="T76" fmla="*/ 19817161 w 506"/>
              <a:gd name="T77" fmla="*/ 14865250 h 243"/>
              <a:gd name="T78" fmla="*/ 16688078 w 506"/>
              <a:gd name="T79" fmla="*/ 14346004 h 243"/>
              <a:gd name="T80" fmla="*/ 13261209 w 506"/>
              <a:gd name="T81" fmla="*/ 12788013 h 243"/>
              <a:gd name="T82" fmla="*/ 12516059 w 506"/>
              <a:gd name="T83" fmla="*/ 11489644 h 243"/>
              <a:gd name="T84" fmla="*/ 10132126 w 506"/>
              <a:gd name="T85" fmla="*/ 11814236 h 243"/>
              <a:gd name="T86" fmla="*/ 9089189 w 506"/>
              <a:gd name="T87" fmla="*/ 11814236 h 243"/>
              <a:gd name="T88" fmla="*/ 7673677 w 506"/>
              <a:gd name="T89" fmla="*/ 13047636 h 243"/>
              <a:gd name="T90" fmla="*/ 4544594 w 506"/>
              <a:gd name="T91" fmla="*/ 12788013 h 243"/>
              <a:gd name="T92" fmla="*/ 4544594 w 506"/>
              <a:gd name="T93" fmla="*/ 11814236 h 243"/>
              <a:gd name="T94" fmla="*/ 2086146 w 506"/>
              <a:gd name="T95" fmla="*/ 12138829 h 243"/>
              <a:gd name="T96" fmla="*/ 744877 w 506"/>
              <a:gd name="T97" fmla="*/ 11489644 h 243"/>
              <a:gd name="T98" fmla="*/ 0 w 506"/>
              <a:gd name="T99" fmla="*/ 10061592 h 243"/>
              <a:gd name="T100" fmla="*/ 744877 w 506"/>
              <a:gd name="T101" fmla="*/ 8503600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0" name="Freeform 383"/>
          <p:cNvSpPr>
            <a:spLocks/>
          </p:cNvSpPr>
          <p:nvPr/>
        </p:nvSpPr>
        <p:spPr bwMode="auto">
          <a:xfrm>
            <a:off x="8816595" y="2970894"/>
            <a:ext cx="117782" cy="65433"/>
          </a:xfrm>
          <a:custGeom>
            <a:avLst/>
            <a:gdLst>
              <a:gd name="T0" fmla="*/ 7343104 w 426"/>
              <a:gd name="T1" fmla="*/ 13651744 h 252"/>
              <a:gd name="T2" fmla="*/ 6335064 w 426"/>
              <a:gd name="T3" fmla="*/ 13016744 h 252"/>
              <a:gd name="T4" fmla="*/ 5399199 w 426"/>
              <a:gd name="T5" fmla="*/ 12699244 h 252"/>
              <a:gd name="T6" fmla="*/ 3311480 w 426"/>
              <a:gd name="T7" fmla="*/ 10984744 h 252"/>
              <a:gd name="T8" fmla="*/ 1943637 w 426"/>
              <a:gd name="T9" fmla="*/ 10095744 h 252"/>
              <a:gd name="T10" fmla="*/ 1583833 w 426"/>
              <a:gd name="T11" fmla="*/ 9143496 h 252"/>
              <a:gd name="T12" fmla="*/ 1583833 w 426"/>
              <a:gd name="T13" fmla="*/ 7746496 h 252"/>
              <a:gd name="T14" fmla="*/ 719875 w 426"/>
              <a:gd name="T15" fmla="*/ 6857496 h 252"/>
              <a:gd name="T16" fmla="*/ 719875 w 426"/>
              <a:gd name="T17" fmla="*/ 5016248 h 252"/>
              <a:gd name="T18" fmla="*/ 1943637 w 426"/>
              <a:gd name="T19" fmla="*/ 4698748 h 252"/>
              <a:gd name="T20" fmla="*/ 3311480 w 426"/>
              <a:gd name="T21" fmla="*/ 3873248 h 252"/>
              <a:gd name="T22" fmla="*/ 4391427 w 426"/>
              <a:gd name="T23" fmla="*/ 3555748 h 252"/>
              <a:gd name="T24" fmla="*/ 5399199 w 426"/>
              <a:gd name="T25" fmla="*/ 2666748 h 252"/>
              <a:gd name="T26" fmla="*/ 6335064 w 426"/>
              <a:gd name="T27" fmla="*/ 2349248 h 252"/>
              <a:gd name="T28" fmla="*/ 7702908 w 426"/>
              <a:gd name="T29" fmla="*/ 1778000 h 252"/>
              <a:gd name="T30" fmla="*/ 9790627 w 426"/>
              <a:gd name="T31" fmla="*/ 1460500 h 252"/>
              <a:gd name="T32" fmla="*/ 9790627 w 426"/>
              <a:gd name="T33" fmla="*/ 508000 h 252"/>
              <a:gd name="T34" fmla="*/ 11086563 w 426"/>
              <a:gd name="T35" fmla="*/ 508000 h 252"/>
              <a:gd name="T36" fmla="*/ 12094335 w 426"/>
              <a:gd name="T37" fmla="*/ 1460500 h 252"/>
              <a:gd name="T38" fmla="*/ 13102107 w 426"/>
              <a:gd name="T39" fmla="*/ 825500 h 252"/>
              <a:gd name="T40" fmla="*/ 13102107 w 426"/>
              <a:gd name="T41" fmla="*/ 0 h 252"/>
              <a:gd name="T42" fmla="*/ 13821982 w 426"/>
              <a:gd name="T43" fmla="*/ 508000 h 252"/>
              <a:gd name="T44" fmla="*/ 14830023 w 426"/>
              <a:gd name="T45" fmla="*/ 1778000 h 252"/>
              <a:gd name="T46" fmla="*/ 16845835 w 426"/>
              <a:gd name="T47" fmla="*/ 1778000 h 252"/>
              <a:gd name="T48" fmla="*/ 17853606 w 426"/>
              <a:gd name="T49" fmla="*/ 2349248 h 252"/>
              <a:gd name="T50" fmla="*/ 18573482 w 426"/>
              <a:gd name="T51" fmla="*/ 2666748 h 252"/>
              <a:gd name="T52" fmla="*/ 19437439 w 426"/>
              <a:gd name="T53" fmla="*/ 2984248 h 252"/>
              <a:gd name="T54" fmla="*/ 18573482 w 426"/>
              <a:gd name="T55" fmla="*/ 3555748 h 252"/>
              <a:gd name="T56" fmla="*/ 19437439 w 426"/>
              <a:gd name="T57" fmla="*/ 4698748 h 252"/>
              <a:gd name="T58" fmla="*/ 20877190 w 426"/>
              <a:gd name="T59" fmla="*/ 5905248 h 252"/>
              <a:gd name="T60" fmla="*/ 21884962 w 426"/>
              <a:gd name="T61" fmla="*/ 5016248 h 252"/>
              <a:gd name="T62" fmla="*/ 21525158 w 426"/>
              <a:gd name="T63" fmla="*/ 3873248 h 252"/>
              <a:gd name="T64" fmla="*/ 23612877 w 426"/>
              <a:gd name="T65" fmla="*/ 4698748 h 252"/>
              <a:gd name="T66" fmla="*/ 25196442 w 426"/>
              <a:gd name="T67" fmla="*/ 4698748 h 252"/>
              <a:gd name="T68" fmla="*/ 25196442 w 426"/>
              <a:gd name="T69" fmla="*/ 5587748 h 252"/>
              <a:gd name="T70" fmla="*/ 25196442 w 426"/>
              <a:gd name="T71" fmla="*/ 6857496 h 252"/>
              <a:gd name="T72" fmla="*/ 26636461 w 426"/>
              <a:gd name="T73" fmla="*/ 6539996 h 252"/>
              <a:gd name="T74" fmla="*/ 28940170 w 426"/>
              <a:gd name="T75" fmla="*/ 7111496 h 252"/>
              <a:gd name="T76" fmla="*/ 29587870 w 426"/>
              <a:gd name="T77" fmla="*/ 8571996 h 252"/>
              <a:gd name="T78" fmla="*/ 30667817 w 426"/>
              <a:gd name="T79" fmla="*/ 9778496 h 252"/>
              <a:gd name="T80" fmla="*/ 29947942 w 426"/>
              <a:gd name="T81" fmla="*/ 10095744 h 252"/>
              <a:gd name="T82" fmla="*/ 29587870 w 426"/>
              <a:gd name="T83" fmla="*/ 9778496 h 252"/>
              <a:gd name="T84" fmla="*/ 28940170 w 426"/>
              <a:gd name="T85" fmla="*/ 10095744 h 252"/>
              <a:gd name="T86" fmla="*/ 28364108 w 426"/>
              <a:gd name="T87" fmla="*/ 10984744 h 252"/>
              <a:gd name="T88" fmla="*/ 27644233 w 426"/>
              <a:gd name="T89" fmla="*/ 11619744 h 252"/>
              <a:gd name="T90" fmla="*/ 27284161 w 426"/>
              <a:gd name="T91" fmla="*/ 12127744 h 252"/>
              <a:gd name="T92" fmla="*/ 26636461 w 426"/>
              <a:gd name="T93" fmla="*/ 12699244 h 252"/>
              <a:gd name="T94" fmla="*/ 26276389 w 426"/>
              <a:gd name="T95" fmla="*/ 13016744 h 252"/>
              <a:gd name="T96" fmla="*/ 25916586 w 426"/>
              <a:gd name="T97" fmla="*/ 13651744 h 252"/>
              <a:gd name="T98" fmla="*/ 24908546 w 426"/>
              <a:gd name="T99" fmla="*/ 13969244 h 252"/>
              <a:gd name="T100" fmla="*/ 23972681 w 426"/>
              <a:gd name="T101" fmla="*/ 13969244 h 252"/>
              <a:gd name="T102" fmla="*/ 22893002 w 426"/>
              <a:gd name="T103" fmla="*/ 13969244 h 252"/>
              <a:gd name="T104" fmla="*/ 21884962 w 426"/>
              <a:gd name="T105" fmla="*/ 14222992 h 252"/>
              <a:gd name="T106" fmla="*/ 21884962 w 426"/>
              <a:gd name="T107" fmla="*/ 15175492 h 252"/>
              <a:gd name="T108" fmla="*/ 20517118 w 426"/>
              <a:gd name="T109" fmla="*/ 14222992 h 252"/>
              <a:gd name="T110" fmla="*/ 15765887 w 426"/>
              <a:gd name="T111" fmla="*/ 14222992 h 252"/>
              <a:gd name="T112" fmla="*/ 11374460 w 426"/>
              <a:gd name="T113" fmla="*/ 15746992 h 252"/>
              <a:gd name="T114" fmla="*/ 9070751 w 426"/>
              <a:gd name="T115" fmla="*/ 15746992 h 252"/>
              <a:gd name="T116" fmla="*/ 8062980 w 426"/>
              <a:gd name="T117" fmla="*/ 15175492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1" name="Freeform 384"/>
          <p:cNvSpPr>
            <a:spLocks/>
          </p:cNvSpPr>
          <p:nvPr/>
        </p:nvSpPr>
        <p:spPr bwMode="auto">
          <a:xfrm>
            <a:off x="8850947" y="2892372"/>
            <a:ext cx="4908" cy="4908"/>
          </a:xfrm>
          <a:custGeom>
            <a:avLst/>
            <a:gdLst>
              <a:gd name="T0" fmla="*/ 1133832 w 20"/>
              <a:gd name="T1" fmla="*/ 1007957 h 15"/>
              <a:gd name="T2" fmla="*/ 1133832 w 20"/>
              <a:gd name="T3" fmla="*/ 1511776 h 15"/>
              <a:gd name="T4" fmla="*/ 566916 w 20"/>
              <a:gd name="T5" fmla="*/ 1007957 h 15"/>
              <a:gd name="T6" fmla="*/ 566916 w 20"/>
              <a:gd name="T7" fmla="*/ 1511776 h 15"/>
              <a:gd name="T8" fmla="*/ 0 w 20"/>
              <a:gd name="T9" fmla="*/ 0 h 15"/>
              <a:gd name="T10" fmla="*/ 566916 w 20"/>
              <a:gd name="T11" fmla="*/ 0 h 15"/>
              <a:gd name="T12" fmla="*/ 850493 w 20"/>
              <a:gd name="T13" fmla="*/ 0 h 15"/>
              <a:gd name="T14" fmla="*/ 1133832 w 20"/>
              <a:gd name="T15" fmla="*/ 1007957 h 15"/>
              <a:gd name="T16" fmla="*/ 1133832 w 20"/>
              <a:gd name="T17" fmla="*/ 100795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2" name="Freeform 385"/>
          <p:cNvSpPr>
            <a:spLocks/>
          </p:cNvSpPr>
          <p:nvPr/>
        </p:nvSpPr>
        <p:spPr bwMode="auto">
          <a:xfrm>
            <a:off x="8849311" y="2892372"/>
            <a:ext cx="1636" cy="4908"/>
          </a:xfrm>
          <a:custGeom>
            <a:avLst/>
            <a:gdLst>
              <a:gd name="T0" fmla="*/ 0 w 4"/>
              <a:gd name="T1" fmla="*/ 0 h 15"/>
              <a:gd name="T2" fmla="*/ 630436 w 4"/>
              <a:gd name="T3" fmla="*/ 0 h 15"/>
              <a:gd name="T4" fmla="*/ 630436 w 4"/>
              <a:gd name="T5" fmla="*/ 1511776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3" name="Freeform 386"/>
          <p:cNvSpPr>
            <a:spLocks/>
          </p:cNvSpPr>
          <p:nvPr/>
        </p:nvSpPr>
        <p:spPr bwMode="auto">
          <a:xfrm>
            <a:off x="8970364" y="2769683"/>
            <a:ext cx="127596" cy="71977"/>
          </a:xfrm>
          <a:custGeom>
            <a:avLst/>
            <a:gdLst>
              <a:gd name="T0" fmla="*/ 30638999 w 459"/>
              <a:gd name="T1" fmla="*/ 4418511 h 280"/>
              <a:gd name="T2" fmla="*/ 31657655 w 459"/>
              <a:gd name="T3" fmla="*/ 5289641 h 280"/>
              <a:gd name="T4" fmla="*/ 32021577 w 459"/>
              <a:gd name="T5" fmla="*/ 6098903 h 280"/>
              <a:gd name="T6" fmla="*/ 31657655 w 459"/>
              <a:gd name="T7" fmla="*/ 6970032 h 280"/>
              <a:gd name="T8" fmla="*/ 31657655 w 459"/>
              <a:gd name="T9" fmla="*/ 7592446 h 280"/>
              <a:gd name="T10" fmla="*/ 30930082 w 459"/>
              <a:gd name="T11" fmla="*/ 9085988 h 280"/>
              <a:gd name="T12" fmla="*/ 32676581 w 459"/>
              <a:gd name="T13" fmla="*/ 9272588 h 280"/>
              <a:gd name="T14" fmla="*/ 32676581 w 459"/>
              <a:gd name="T15" fmla="*/ 10143966 h 280"/>
              <a:gd name="T16" fmla="*/ 33404424 w 459"/>
              <a:gd name="T17" fmla="*/ 11388544 h 280"/>
              <a:gd name="T18" fmla="*/ 33404424 w 459"/>
              <a:gd name="T19" fmla="*/ 12571004 h 280"/>
              <a:gd name="T20" fmla="*/ 33404424 w 459"/>
              <a:gd name="T21" fmla="*/ 14251146 h 280"/>
              <a:gd name="T22" fmla="*/ 32021577 w 459"/>
              <a:gd name="T23" fmla="*/ 14562478 h 280"/>
              <a:gd name="T24" fmla="*/ 30930082 w 459"/>
              <a:gd name="T25" fmla="*/ 15433607 h 280"/>
              <a:gd name="T26" fmla="*/ 29547235 w 459"/>
              <a:gd name="T27" fmla="*/ 16678184 h 280"/>
              <a:gd name="T28" fmla="*/ 27582221 w 459"/>
              <a:gd name="T29" fmla="*/ 16367102 h 280"/>
              <a:gd name="T30" fmla="*/ 26854648 w 459"/>
              <a:gd name="T31" fmla="*/ 17176115 h 280"/>
              <a:gd name="T32" fmla="*/ 25107879 w 459"/>
              <a:gd name="T33" fmla="*/ 17176115 h 280"/>
              <a:gd name="T34" fmla="*/ 24452875 w 459"/>
              <a:gd name="T35" fmla="*/ 16056020 h 280"/>
              <a:gd name="T36" fmla="*/ 22123940 w 459"/>
              <a:gd name="T37" fmla="*/ 14251146 h 280"/>
              <a:gd name="T38" fmla="*/ 19067431 w 459"/>
              <a:gd name="T39" fmla="*/ 13380017 h 280"/>
              <a:gd name="T40" fmla="*/ 17684584 w 459"/>
              <a:gd name="T41" fmla="*/ 12259673 h 280"/>
              <a:gd name="T42" fmla="*/ 15574164 w 459"/>
              <a:gd name="T43" fmla="*/ 13068935 h 280"/>
              <a:gd name="T44" fmla="*/ 13973071 w 459"/>
              <a:gd name="T45" fmla="*/ 12571004 h 280"/>
              <a:gd name="T46" fmla="*/ 11498729 w 459"/>
              <a:gd name="T47" fmla="*/ 12571004 h 280"/>
              <a:gd name="T48" fmla="*/ 9169794 w 459"/>
              <a:gd name="T49" fmla="*/ 12259673 h 280"/>
              <a:gd name="T50" fmla="*/ 6768291 w 459"/>
              <a:gd name="T51" fmla="*/ 12259673 h 280"/>
              <a:gd name="T52" fmla="*/ 2692857 w 459"/>
              <a:gd name="T53" fmla="*/ 13068935 h 280"/>
              <a:gd name="T54" fmla="*/ 1382847 w 459"/>
              <a:gd name="T55" fmla="*/ 14562478 h 280"/>
              <a:gd name="T56" fmla="*/ 0 w 459"/>
              <a:gd name="T57" fmla="*/ 11948591 h 280"/>
              <a:gd name="T58" fmla="*/ 1746769 w 459"/>
              <a:gd name="T59" fmla="*/ 9085988 h 280"/>
              <a:gd name="T60" fmla="*/ 2692857 w 459"/>
              <a:gd name="T61" fmla="*/ 5289641 h 280"/>
              <a:gd name="T62" fmla="*/ 6186124 w 459"/>
              <a:gd name="T63" fmla="*/ 3485016 h 280"/>
              <a:gd name="T64" fmla="*/ 7423295 w 459"/>
              <a:gd name="T65" fmla="*/ 3173934 h 280"/>
              <a:gd name="T66" fmla="*/ 9897637 w 459"/>
              <a:gd name="T67" fmla="*/ 6098903 h 280"/>
              <a:gd name="T68" fmla="*/ 11498729 w 459"/>
              <a:gd name="T69" fmla="*/ 8463575 h 280"/>
              <a:gd name="T70" fmla="*/ 15355919 w 459"/>
              <a:gd name="T71" fmla="*/ 7592446 h 280"/>
              <a:gd name="T72" fmla="*/ 15355919 w 459"/>
              <a:gd name="T73" fmla="*/ 2302555 h 280"/>
              <a:gd name="T74" fmla="*/ 16665928 w 459"/>
              <a:gd name="T75" fmla="*/ 622413 h 280"/>
              <a:gd name="T76" fmla="*/ 18048505 w 459"/>
              <a:gd name="T77" fmla="*/ 622413 h 280"/>
              <a:gd name="T78" fmla="*/ 19795274 w 459"/>
              <a:gd name="T79" fmla="*/ 0 h 280"/>
              <a:gd name="T80" fmla="*/ 20013519 w 459"/>
              <a:gd name="T81" fmla="*/ 311082 h 280"/>
              <a:gd name="T82" fmla="*/ 20377441 w 459"/>
              <a:gd name="T83" fmla="*/ 622413 h 280"/>
              <a:gd name="T84" fmla="*/ 22123940 w 459"/>
              <a:gd name="T85" fmla="*/ 1182461 h 280"/>
              <a:gd name="T86" fmla="*/ 23506787 w 459"/>
              <a:gd name="T87" fmla="*/ 1991473 h 280"/>
              <a:gd name="T88" fmla="*/ 24452875 w 459"/>
              <a:gd name="T89" fmla="*/ 2924969 h 280"/>
              <a:gd name="T90" fmla="*/ 25107879 w 459"/>
              <a:gd name="T91" fmla="*/ 3485016 h 280"/>
              <a:gd name="T92" fmla="*/ 26199643 w 459"/>
              <a:gd name="T93" fmla="*/ 4107429 h 280"/>
              <a:gd name="T94" fmla="*/ 27218300 w 459"/>
              <a:gd name="T95" fmla="*/ 3485016 h 280"/>
              <a:gd name="T96" fmla="*/ 28310064 w 459"/>
              <a:gd name="T97" fmla="*/ 3485016 h 280"/>
              <a:gd name="T98" fmla="*/ 29547235 w 459"/>
              <a:gd name="T99" fmla="*/ 4107429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4" name="Freeform 387"/>
          <p:cNvSpPr>
            <a:spLocks/>
          </p:cNvSpPr>
          <p:nvPr/>
        </p:nvSpPr>
        <p:spPr bwMode="auto">
          <a:xfrm>
            <a:off x="9011262" y="2723878"/>
            <a:ext cx="86700" cy="62163"/>
          </a:xfrm>
          <a:custGeom>
            <a:avLst/>
            <a:gdLst>
              <a:gd name="T0" fmla="*/ 22467293 w 310"/>
              <a:gd name="T1" fmla="*/ 318536 h 239"/>
              <a:gd name="T2" fmla="*/ 22835596 w 310"/>
              <a:gd name="T3" fmla="*/ 1146680 h 239"/>
              <a:gd name="T4" fmla="*/ 22098990 w 310"/>
              <a:gd name="T5" fmla="*/ 1783752 h 239"/>
              <a:gd name="T6" fmla="*/ 21435936 w 310"/>
              <a:gd name="T7" fmla="*/ 2038682 h 239"/>
              <a:gd name="T8" fmla="*/ 20331028 w 310"/>
              <a:gd name="T9" fmla="*/ 3886293 h 239"/>
              <a:gd name="T10" fmla="*/ 19667974 w 310"/>
              <a:gd name="T11" fmla="*/ 5032973 h 239"/>
              <a:gd name="T12" fmla="*/ 19667974 w 310"/>
              <a:gd name="T13" fmla="*/ 5924975 h 239"/>
              <a:gd name="T14" fmla="*/ 20036277 w 310"/>
              <a:gd name="T15" fmla="*/ 8091122 h 239"/>
              <a:gd name="T16" fmla="*/ 19667974 w 310"/>
              <a:gd name="T17" fmla="*/ 9173943 h 239"/>
              <a:gd name="T18" fmla="*/ 20036277 w 310"/>
              <a:gd name="T19" fmla="*/ 10448340 h 239"/>
              <a:gd name="T20" fmla="*/ 20331028 w 310"/>
              <a:gd name="T21" fmla="*/ 11340090 h 239"/>
              <a:gd name="T22" fmla="*/ 20331028 w 310"/>
              <a:gd name="T23" fmla="*/ 12232093 h 239"/>
              <a:gd name="T24" fmla="*/ 21067633 w 310"/>
              <a:gd name="T25" fmla="*/ 12487023 h 239"/>
              <a:gd name="T26" fmla="*/ 20036277 w 310"/>
              <a:gd name="T27" fmla="*/ 13060236 h 239"/>
              <a:gd name="T28" fmla="*/ 19667974 w 310"/>
              <a:gd name="T29" fmla="*/ 14015845 h 239"/>
              <a:gd name="T30" fmla="*/ 18931368 w 310"/>
              <a:gd name="T31" fmla="*/ 14270775 h 239"/>
              <a:gd name="T32" fmla="*/ 18931368 w 310"/>
              <a:gd name="T33" fmla="*/ 15226383 h 239"/>
              <a:gd name="T34" fmla="*/ 17973834 w 310"/>
              <a:gd name="T35" fmla="*/ 15226383 h 239"/>
              <a:gd name="T36" fmla="*/ 16942478 w 310"/>
              <a:gd name="T37" fmla="*/ 14589311 h 239"/>
              <a:gd name="T38" fmla="*/ 16574175 w 310"/>
              <a:gd name="T39" fmla="*/ 14589311 h 239"/>
              <a:gd name="T40" fmla="*/ 15542818 w 310"/>
              <a:gd name="T41" fmla="*/ 14589311 h 239"/>
              <a:gd name="T42" fmla="*/ 15174515 w 310"/>
              <a:gd name="T43" fmla="*/ 15226383 h 239"/>
              <a:gd name="T44" fmla="*/ 14437909 w 310"/>
              <a:gd name="T45" fmla="*/ 14589311 h 239"/>
              <a:gd name="T46" fmla="*/ 13775127 w 310"/>
              <a:gd name="T47" fmla="*/ 14270775 h 239"/>
              <a:gd name="T48" fmla="*/ 13185625 w 310"/>
              <a:gd name="T49" fmla="*/ 13378772 h 239"/>
              <a:gd name="T50" fmla="*/ 12817322 w 310"/>
              <a:gd name="T51" fmla="*/ 13060236 h 239"/>
              <a:gd name="T52" fmla="*/ 11786237 w 310"/>
              <a:gd name="T53" fmla="*/ 12487023 h 239"/>
              <a:gd name="T54" fmla="*/ 10681056 w 310"/>
              <a:gd name="T55" fmla="*/ 12232093 h 239"/>
              <a:gd name="T56" fmla="*/ 9649971 w 310"/>
              <a:gd name="T57" fmla="*/ 11658627 h 239"/>
              <a:gd name="T58" fmla="*/ 9281668 w 310"/>
              <a:gd name="T59" fmla="*/ 11021554 h 239"/>
              <a:gd name="T60" fmla="*/ 9281668 w 310"/>
              <a:gd name="T61" fmla="*/ 11658627 h 239"/>
              <a:gd name="T62" fmla="*/ 9060469 w 310"/>
              <a:gd name="T63" fmla="*/ 11021554 h 239"/>
              <a:gd name="T64" fmla="*/ 7955560 w 310"/>
              <a:gd name="T65" fmla="*/ 11340090 h 239"/>
              <a:gd name="T66" fmla="*/ 6924475 w 310"/>
              <a:gd name="T67" fmla="*/ 11658627 h 239"/>
              <a:gd name="T68" fmla="*/ 5893118 w 310"/>
              <a:gd name="T69" fmla="*/ 11658627 h 239"/>
              <a:gd name="T70" fmla="*/ 4788210 w 310"/>
              <a:gd name="T71" fmla="*/ 12487023 h 239"/>
              <a:gd name="T72" fmla="*/ 5524815 w 310"/>
              <a:gd name="T73" fmla="*/ 11021554 h 239"/>
              <a:gd name="T74" fmla="*/ 4788210 w 310"/>
              <a:gd name="T75" fmla="*/ 9173943 h 239"/>
              <a:gd name="T76" fmla="*/ 3167622 w 310"/>
              <a:gd name="T77" fmla="*/ 9492479 h 239"/>
              <a:gd name="T78" fmla="*/ 2062442 w 310"/>
              <a:gd name="T79" fmla="*/ 6243511 h 239"/>
              <a:gd name="T80" fmla="*/ 663054 w 310"/>
              <a:gd name="T81" fmla="*/ 5351509 h 239"/>
              <a:gd name="T82" fmla="*/ 0 w 310"/>
              <a:gd name="T83" fmla="*/ 4204829 h 239"/>
              <a:gd name="T84" fmla="*/ 663054 w 310"/>
              <a:gd name="T85" fmla="*/ 2994291 h 239"/>
              <a:gd name="T86" fmla="*/ 3535925 w 310"/>
              <a:gd name="T87" fmla="*/ 2357218 h 239"/>
              <a:gd name="T88" fmla="*/ 4567011 w 310"/>
              <a:gd name="T89" fmla="*/ 1783752 h 239"/>
              <a:gd name="T90" fmla="*/ 5893118 w 310"/>
              <a:gd name="T91" fmla="*/ 1146680 h 239"/>
              <a:gd name="T92" fmla="*/ 6924475 w 310"/>
              <a:gd name="T93" fmla="*/ 828144 h 239"/>
              <a:gd name="T94" fmla="*/ 9281668 w 310"/>
              <a:gd name="T95" fmla="*/ 828144 h 239"/>
              <a:gd name="T96" fmla="*/ 10312754 w 310"/>
              <a:gd name="T97" fmla="*/ 318536 h 239"/>
              <a:gd name="T98" fmla="*/ 14143430 w 310"/>
              <a:gd name="T99" fmla="*/ 318536 h 239"/>
              <a:gd name="T100" fmla="*/ 17679084 w 310"/>
              <a:gd name="T101" fmla="*/ 1146680 h 239"/>
              <a:gd name="T102" fmla="*/ 21067633 w 310"/>
              <a:gd name="T103" fmla="*/ 1146680 h 239"/>
              <a:gd name="T104" fmla="*/ 22467293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5" name="Freeform 388"/>
          <p:cNvSpPr>
            <a:spLocks/>
          </p:cNvSpPr>
          <p:nvPr/>
        </p:nvSpPr>
        <p:spPr bwMode="auto">
          <a:xfrm>
            <a:off x="8836225" y="3078860"/>
            <a:ext cx="57255" cy="32717"/>
          </a:xfrm>
          <a:custGeom>
            <a:avLst/>
            <a:gdLst>
              <a:gd name="T0" fmla="*/ 3452766 w 205"/>
              <a:gd name="T1" fmla="*/ 2114647 h 131"/>
              <a:gd name="T2" fmla="*/ 5215875 w 205"/>
              <a:gd name="T3" fmla="*/ 2702143 h 131"/>
              <a:gd name="T4" fmla="*/ 7860403 w 205"/>
              <a:gd name="T5" fmla="*/ 1116097 h 131"/>
              <a:gd name="T6" fmla="*/ 10211124 w 205"/>
              <a:gd name="T7" fmla="*/ 1116097 h 131"/>
              <a:gd name="T8" fmla="*/ 11974233 w 205"/>
              <a:gd name="T9" fmla="*/ 234853 h 131"/>
              <a:gd name="T10" fmla="*/ 14104600 w 205"/>
              <a:gd name="T11" fmla="*/ 1409845 h 131"/>
              <a:gd name="T12" fmla="*/ 14325226 w 205"/>
              <a:gd name="T13" fmla="*/ 1879794 h 131"/>
              <a:gd name="T14" fmla="*/ 13443536 w 205"/>
              <a:gd name="T15" fmla="*/ 1879794 h 131"/>
              <a:gd name="T16" fmla="*/ 13443536 w 205"/>
              <a:gd name="T17" fmla="*/ 2702143 h 131"/>
              <a:gd name="T18" fmla="*/ 12709020 w 205"/>
              <a:gd name="T19" fmla="*/ 2702143 h 131"/>
              <a:gd name="T20" fmla="*/ 11974233 w 205"/>
              <a:gd name="T21" fmla="*/ 2995891 h 131"/>
              <a:gd name="T22" fmla="*/ 11680427 w 205"/>
              <a:gd name="T23" fmla="*/ 3524492 h 131"/>
              <a:gd name="T24" fmla="*/ 10578653 w 205"/>
              <a:gd name="T25" fmla="*/ 3818240 h 131"/>
              <a:gd name="T26" fmla="*/ 10945911 w 205"/>
              <a:gd name="T27" fmla="*/ 4699242 h 131"/>
              <a:gd name="T28" fmla="*/ 10945911 w 205"/>
              <a:gd name="T29" fmla="*/ 5404286 h 131"/>
              <a:gd name="T30" fmla="*/ 10211124 w 205"/>
              <a:gd name="T31" fmla="*/ 5698034 h 131"/>
              <a:gd name="T32" fmla="*/ 9329705 w 205"/>
              <a:gd name="T33" fmla="*/ 5698034 h 131"/>
              <a:gd name="T34" fmla="*/ 9329705 w 205"/>
              <a:gd name="T35" fmla="*/ 6579036 h 131"/>
              <a:gd name="T36" fmla="*/ 9329705 w 205"/>
              <a:gd name="T37" fmla="*/ 7401385 h 131"/>
              <a:gd name="T38" fmla="*/ 8595190 w 205"/>
              <a:gd name="T39" fmla="*/ 7695134 h 131"/>
              <a:gd name="T40" fmla="*/ 7860403 w 205"/>
              <a:gd name="T41" fmla="*/ 7695134 h 131"/>
              <a:gd name="T42" fmla="*/ 7199339 w 205"/>
              <a:gd name="T43" fmla="*/ 7401385 h 131"/>
              <a:gd name="T44" fmla="*/ 6832081 w 205"/>
              <a:gd name="T45" fmla="*/ 7695134 h 131"/>
              <a:gd name="T46" fmla="*/ 6097294 w 205"/>
              <a:gd name="T47" fmla="*/ 6814132 h 131"/>
              <a:gd name="T48" fmla="*/ 5803488 w 205"/>
              <a:gd name="T49" fmla="*/ 6579036 h 131"/>
              <a:gd name="T50" fmla="*/ 5215875 w 205"/>
              <a:gd name="T51" fmla="*/ 7401385 h 131"/>
              <a:gd name="T52" fmla="*/ 4848617 w 205"/>
              <a:gd name="T53" fmla="*/ 7695134 h 131"/>
              <a:gd name="T54" fmla="*/ 4481088 w 205"/>
              <a:gd name="T55" fmla="*/ 7401385 h 131"/>
              <a:gd name="T56" fmla="*/ 3452766 w 205"/>
              <a:gd name="T57" fmla="*/ 7695134 h 131"/>
              <a:gd name="T58" fmla="*/ 2717979 w 205"/>
              <a:gd name="T59" fmla="*/ 7401385 h 131"/>
              <a:gd name="T60" fmla="*/ 2350721 w 205"/>
              <a:gd name="T61" fmla="*/ 7695134 h 131"/>
              <a:gd name="T62" fmla="*/ 1322399 w 205"/>
              <a:gd name="T63" fmla="*/ 7695134 h 131"/>
              <a:gd name="T64" fmla="*/ 1983464 w 205"/>
              <a:gd name="T65" fmla="*/ 7401385 h 131"/>
              <a:gd name="T66" fmla="*/ 1983464 w 205"/>
              <a:gd name="T67" fmla="*/ 6579036 h 131"/>
              <a:gd name="T68" fmla="*/ 955142 w 205"/>
              <a:gd name="T69" fmla="*/ 5698034 h 131"/>
              <a:gd name="T70" fmla="*/ 367258 w 205"/>
              <a:gd name="T71" fmla="*/ 4699242 h 131"/>
              <a:gd name="T72" fmla="*/ 955142 w 205"/>
              <a:gd name="T73" fmla="*/ 3524492 h 131"/>
              <a:gd name="T74" fmla="*/ 0 w 205"/>
              <a:gd name="T75" fmla="*/ 2995891 h 131"/>
              <a:gd name="T76" fmla="*/ 955142 w 205"/>
              <a:gd name="T77" fmla="*/ 1879794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6" name="Freeform 389"/>
          <p:cNvSpPr>
            <a:spLocks/>
          </p:cNvSpPr>
          <p:nvPr/>
        </p:nvSpPr>
        <p:spPr bwMode="auto">
          <a:xfrm>
            <a:off x="8746253" y="3209729"/>
            <a:ext cx="27809" cy="47439"/>
          </a:xfrm>
          <a:custGeom>
            <a:avLst/>
            <a:gdLst>
              <a:gd name="T0" fmla="*/ 2539922 w 103"/>
              <a:gd name="T1" fmla="*/ 11906772 h 178"/>
              <a:gd name="T2" fmla="*/ 2196689 w 103"/>
              <a:gd name="T3" fmla="*/ 11906772 h 178"/>
              <a:gd name="T4" fmla="*/ 1647517 w 103"/>
              <a:gd name="T5" fmla="*/ 11572357 h 178"/>
              <a:gd name="T6" fmla="*/ 686465 w 103"/>
              <a:gd name="T7" fmla="*/ 11237942 h 178"/>
              <a:gd name="T8" fmla="*/ 686465 w 103"/>
              <a:gd name="T9" fmla="*/ 10301425 h 178"/>
              <a:gd name="T10" fmla="*/ 1304284 w 103"/>
              <a:gd name="T11" fmla="*/ 8495378 h 178"/>
              <a:gd name="T12" fmla="*/ 1304284 w 103"/>
              <a:gd name="T13" fmla="*/ 6555358 h 178"/>
              <a:gd name="T14" fmla="*/ 1304284 w 103"/>
              <a:gd name="T15" fmla="*/ 5284427 h 178"/>
              <a:gd name="T16" fmla="*/ 686465 w 103"/>
              <a:gd name="T17" fmla="*/ 4080482 h 178"/>
              <a:gd name="T18" fmla="*/ 0 w 103"/>
              <a:gd name="T19" fmla="*/ 2809550 h 178"/>
              <a:gd name="T20" fmla="*/ 0 w 103"/>
              <a:gd name="T21" fmla="*/ 2140462 h 178"/>
              <a:gd name="T22" fmla="*/ 343233 w 103"/>
              <a:gd name="T23" fmla="*/ 1806047 h 178"/>
              <a:gd name="T24" fmla="*/ 686465 w 103"/>
              <a:gd name="T25" fmla="*/ 1806047 h 178"/>
              <a:gd name="T26" fmla="*/ 2539922 w 103"/>
              <a:gd name="T27" fmla="*/ 1806047 h 178"/>
              <a:gd name="T28" fmla="*/ 2883155 w 103"/>
              <a:gd name="T29" fmla="*/ 1538619 h 178"/>
              <a:gd name="T30" fmla="*/ 4874167 w 103"/>
              <a:gd name="T31" fmla="*/ 0 h 178"/>
              <a:gd name="T32" fmla="*/ 6178451 w 103"/>
              <a:gd name="T33" fmla="*/ 1538619 h 178"/>
              <a:gd name="T34" fmla="*/ 7070856 w 103"/>
              <a:gd name="T35" fmla="*/ 3746067 h 178"/>
              <a:gd name="T36" fmla="*/ 6727623 w 103"/>
              <a:gd name="T37" fmla="*/ 4080482 h 178"/>
              <a:gd name="T38" fmla="*/ 6727623 w 103"/>
              <a:gd name="T39" fmla="*/ 5016998 h 178"/>
              <a:gd name="T40" fmla="*/ 6178451 w 103"/>
              <a:gd name="T41" fmla="*/ 5886529 h 178"/>
              <a:gd name="T42" fmla="*/ 6727623 w 103"/>
              <a:gd name="T43" fmla="*/ 8495378 h 178"/>
              <a:gd name="T44" fmla="*/ 6178451 w 103"/>
              <a:gd name="T45" fmla="*/ 9632337 h 178"/>
              <a:gd name="T46" fmla="*/ 5835218 w 103"/>
              <a:gd name="T47" fmla="*/ 11237942 h 178"/>
              <a:gd name="T48" fmla="*/ 4874167 w 103"/>
              <a:gd name="T49" fmla="*/ 10635840 h 178"/>
              <a:gd name="T50" fmla="*/ 3500974 w 103"/>
              <a:gd name="T51" fmla="*/ 10635840 h 178"/>
              <a:gd name="T52" fmla="*/ 3500974 w 103"/>
              <a:gd name="T53" fmla="*/ 11237942 h 178"/>
              <a:gd name="T54" fmla="*/ 2883155 w 103"/>
              <a:gd name="T55" fmla="*/ 11906772 h 178"/>
              <a:gd name="T56" fmla="*/ 2539922 w 103"/>
              <a:gd name="T57" fmla="*/ 11906772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7" name="Freeform 390"/>
          <p:cNvSpPr>
            <a:spLocks/>
          </p:cNvSpPr>
          <p:nvPr/>
        </p:nvSpPr>
        <p:spPr bwMode="auto">
          <a:xfrm>
            <a:off x="8716807" y="3072317"/>
            <a:ext cx="211026" cy="209391"/>
          </a:xfrm>
          <a:custGeom>
            <a:avLst/>
            <a:gdLst>
              <a:gd name="T0" fmla="*/ 31779610 w 762"/>
              <a:gd name="T1" fmla="*/ 8601793 h 796"/>
              <a:gd name="T2" fmla="*/ 29323778 w 762"/>
              <a:gd name="T3" fmla="*/ 8862685 h 796"/>
              <a:gd name="T4" fmla="*/ 26001499 w 762"/>
              <a:gd name="T5" fmla="*/ 10752496 h 796"/>
              <a:gd name="T6" fmla="*/ 27012534 w 762"/>
              <a:gd name="T7" fmla="*/ 12251224 h 796"/>
              <a:gd name="T8" fmla="*/ 26723629 w 762"/>
              <a:gd name="T9" fmla="*/ 14922947 h 796"/>
              <a:gd name="T10" fmla="*/ 33368456 w 762"/>
              <a:gd name="T11" fmla="*/ 21700279 h 796"/>
              <a:gd name="T12" fmla="*/ 36185218 w 762"/>
              <a:gd name="T13" fmla="*/ 27434808 h 796"/>
              <a:gd name="T14" fmla="*/ 38496462 w 762"/>
              <a:gd name="T15" fmla="*/ 29650607 h 796"/>
              <a:gd name="T16" fmla="*/ 44274573 w 762"/>
              <a:gd name="T17" fmla="*/ 30888697 h 796"/>
              <a:gd name="T18" fmla="*/ 45502489 w 762"/>
              <a:gd name="T19" fmla="*/ 33299783 h 796"/>
              <a:gd name="T20" fmla="*/ 52725128 w 762"/>
              <a:gd name="T21" fmla="*/ 37861572 h 796"/>
              <a:gd name="T22" fmla="*/ 54458561 w 762"/>
              <a:gd name="T23" fmla="*/ 42162468 h 796"/>
              <a:gd name="T24" fmla="*/ 52002998 w 762"/>
              <a:gd name="T25" fmla="*/ 39360299 h 796"/>
              <a:gd name="T26" fmla="*/ 49691754 w 762"/>
              <a:gd name="T27" fmla="*/ 37861572 h 796"/>
              <a:gd name="T28" fmla="*/ 46947017 w 762"/>
              <a:gd name="T29" fmla="*/ 39360299 h 796"/>
              <a:gd name="T30" fmla="*/ 46224887 w 762"/>
              <a:gd name="T31" fmla="*/ 42162468 h 796"/>
              <a:gd name="T32" fmla="*/ 48680450 w 762"/>
              <a:gd name="T33" fmla="*/ 45485912 h 796"/>
              <a:gd name="T34" fmla="*/ 46224887 w 762"/>
              <a:gd name="T35" fmla="*/ 46724002 h 796"/>
              <a:gd name="T36" fmla="*/ 43913643 w 762"/>
              <a:gd name="T37" fmla="*/ 51546428 h 796"/>
              <a:gd name="T38" fmla="*/ 41819010 w 762"/>
              <a:gd name="T39" fmla="*/ 50047445 h 796"/>
              <a:gd name="T40" fmla="*/ 43191245 w 762"/>
              <a:gd name="T41" fmla="*/ 47375723 h 796"/>
              <a:gd name="T42" fmla="*/ 43913643 w 762"/>
              <a:gd name="T43" fmla="*/ 45811644 h 796"/>
              <a:gd name="T44" fmla="*/ 41819010 w 762"/>
              <a:gd name="T45" fmla="*/ 40272657 h 796"/>
              <a:gd name="T46" fmla="*/ 38496462 w 762"/>
              <a:gd name="T47" fmla="*/ 39360299 h 796"/>
              <a:gd name="T48" fmla="*/ 35824288 w 762"/>
              <a:gd name="T49" fmla="*/ 37274947 h 796"/>
              <a:gd name="T50" fmla="*/ 35101889 w 762"/>
              <a:gd name="T51" fmla="*/ 35971761 h 796"/>
              <a:gd name="T52" fmla="*/ 33368456 w 762"/>
              <a:gd name="T53" fmla="*/ 33886408 h 796"/>
              <a:gd name="T54" fmla="*/ 27951544 w 762"/>
              <a:gd name="T55" fmla="*/ 32061692 h 796"/>
              <a:gd name="T56" fmla="*/ 20945518 w 762"/>
              <a:gd name="T57" fmla="*/ 26587801 h 796"/>
              <a:gd name="T58" fmla="*/ 16539910 w 762"/>
              <a:gd name="T59" fmla="*/ 19028557 h 796"/>
              <a:gd name="T60" fmla="*/ 10761799 w 762"/>
              <a:gd name="T61" fmla="*/ 15900400 h 796"/>
              <a:gd name="T62" fmla="*/ 5344618 w 762"/>
              <a:gd name="T63" fmla="*/ 19028557 h 796"/>
              <a:gd name="T64" fmla="*/ 3322279 w 762"/>
              <a:gd name="T65" fmla="*/ 17138746 h 796"/>
              <a:gd name="T66" fmla="*/ 2311244 w 762"/>
              <a:gd name="T67" fmla="*/ 14075940 h 796"/>
              <a:gd name="T68" fmla="*/ 939010 w 762"/>
              <a:gd name="T69" fmla="*/ 10947783 h 796"/>
              <a:gd name="T70" fmla="*/ 1950045 w 762"/>
              <a:gd name="T71" fmla="*/ 9514151 h 796"/>
              <a:gd name="T72" fmla="*/ 3322279 w 762"/>
              <a:gd name="T73" fmla="*/ 7298607 h 796"/>
              <a:gd name="T74" fmla="*/ 7078051 w 762"/>
              <a:gd name="T75" fmla="*/ 5538987 h 796"/>
              <a:gd name="T76" fmla="*/ 9461589 w 762"/>
              <a:gd name="T77" fmla="*/ 5864975 h 796"/>
              <a:gd name="T78" fmla="*/ 11411635 w 762"/>
              <a:gd name="T79" fmla="*/ 6777333 h 796"/>
              <a:gd name="T80" fmla="*/ 13145068 w 762"/>
              <a:gd name="T81" fmla="*/ 3388539 h 796"/>
              <a:gd name="T82" fmla="*/ 14228665 w 762"/>
              <a:gd name="T83" fmla="*/ 4300896 h 796"/>
              <a:gd name="T84" fmla="*/ 15817511 w 762"/>
              <a:gd name="T85" fmla="*/ 3388539 h 796"/>
              <a:gd name="T86" fmla="*/ 17550945 w 762"/>
              <a:gd name="T87" fmla="*/ 2867264 h 796"/>
              <a:gd name="T88" fmla="*/ 18851154 w 762"/>
              <a:gd name="T89" fmla="*/ 1564078 h 796"/>
              <a:gd name="T90" fmla="*/ 22318021 w 762"/>
              <a:gd name="T91" fmla="*/ 325733 h 796"/>
              <a:gd name="T92" fmla="*/ 25640300 w 762"/>
              <a:gd name="T93" fmla="*/ 651721 h 796"/>
              <a:gd name="T94" fmla="*/ 31418411 w 762"/>
              <a:gd name="T95" fmla="*/ 2867264 h 796"/>
              <a:gd name="T96" fmla="*/ 31418411 w 762"/>
              <a:gd name="T97" fmla="*/ 5213254 h 796"/>
              <a:gd name="T98" fmla="*/ 32357421 w 762"/>
              <a:gd name="T99" fmla="*/ 6777333 h 796"/>
              <a:gd name="T100" fmla="*/ 33368456 w 762"/>
              <a:gd name="T101" fmla="*/ 886268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8" name="Freeform 391"/>
          <p:cNvSpPr>
            <a:spLocks/>
          </p:cNvSpPr>
          <p:nvPr/>
        </p:nvSpPr>
        <p:spPr bwMode="auto">
          <a:xfrm>
            <a:off x="8819865" y="3273527"/>
            <a:ext cx="52347" cy="32717"/>
          </a:xfrm>
          <a:custGeom>
            <a:avLst/>
            <a:gdLst>
              <a:gd name="T0" fmla="*/ 11130756 w 192"/>
              <a:gd name="T1" fmla="*/ 8262807 h 122"/>
              <a:gd name="T2" fmla="*/ 9800696 w 192"/>
              <a:gd name="T3" fmla="*/ 7653311 h 122"/>
              <a:gd name="T4" fmla="*/ 7840398 w 192"/>
              <a:gd name="T5" fmla="*/ 6298732 h 122"/>
              <a:gd name="T6" fmla="*/ 6510337 w 192"/>
              <a:gd name="T7" fmla="*/ 6027816 h 122"/>
              <a:gd name="T8" fmla="*/ 2940315 w 192"/>
              <a:gd name="T9" fmla="*/ 3860488 h 122"/>
              <a:gd name="T10" fmla="*/ 910167 w 192"/>
              <a:gd name="T11" fmla="*/ 3860488 h 122"/>
              <a:gd name="T12" fmla="*/ 560123 w 192"/>
              <a:gd name="T13" fmla="*/ 3183328 h 122"/>
              <a:gd name="T14" fmla="*/ 0 w 192"/>
              <a:gd name="T15" fmla="*/ 2234992 h 122"/>
              <a:gd name="T16" fmla="*/ 560123 w 192"/>
              <a:gd name="T17" fmla="*/ 1896412 h 122"/>
              <a:gd name="T18" fmla="*/ 910167 w 192"/>
              <a:gd name="T19" fmla="*/ 1016000 h 122"/>
              <a:gd name="T20" fmla="*/ 1609990 w 192"/>
              <a:gd name="T21" fmla="*/ 677160 h 122"/>
              <a:gd name="T22" fmla="*/ 2940315 w 192"/>
              <a:gd name="T23" fmla="*/ 1016000 h 122"/>
              <a:gd name="T24" fmla="*/ 4270375 w 192"/>
              <a:gd name="T25" fmla="*/ 0 h 122"/>
              <a:gd name="T26" fmla="*/ 5530321 w 192"/>
              <a:gd name="T27" fmla="*/ 1016000 h 122"/>
              <a:gd name="T28" fmla="*/ 6160294 w 192"/>
              <a:gd name="T29" fmla="*/ 1557832 h 122"/>
              <a:gd name="T30" fmla="*/ 7560469 w 192"/>
              <a:gd name="T31" fmla="*/ 1557832 h 122"/>
              <a:gd name="T32" fmla="*/ 10780713 w 192"/>
              <a:gd name="T33" fmla="*/ 1016000 h 122"/>
              <a:gd name="T34" fmla="*/ 13440833 w 192"/>
              <a:gd name="T35" fmla="*/ 0 h 122"/>
              <a:gd name="T36" fmla="*/ 13440833 w 192"/>
              <a:gd name="T37" fmla="*/ 677160 h 122"/>
              <a:gd name="T38" fmla="*/ 13440833 w 192"/>
              <a:gd name="T39" fmla="*/ 1016000 h 122"/>
              <a:gd name="T40" fmla="*/ 12460817 w 192"/>
              <a:gd name="T41" fmla="*/ 2844488 h 122"/>
              <a:gd name="T42" fmla="*/ 12110773 w 192"/>
              <a:gd name="T43" fmla="*/ 4131404 h 122"/>
              <a:gd name="T44" fmla="*/ 12110773 w 192"/>
              <a:gd name="T45" fmla="*/ 5147404 h 122"/>
              <a:gd name="T46" fmla="*/ 13160904 w 192"/>
              <a:gd name="T47" fmla="*/ 6298732 h 122"/>
              <a:gd name="T48" fmla="*/ 12460817 w 192"/>
              <a:gd name="T49" fmla="*/ 6975891 h 122"/>
              <a:gd name="T50" fmla="*/ 11760729 w 192"/>
              <a:gd name="T51" fmla="*/ 8262807 h 122"/>
              <a:gd name="T52" fmla="*/ 11130756 w 192"/>
              <a:gd name="T53" fmla="*/ 8262807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9" name="Freeform 392"/>
          <p:cNvSpPr>
            <a:spLocks/>
          </p:cNvSpPr>
          <p:nvPr/>
        </p:nvSpPr>
        <p:spPr bwMode="auto">
          <a:xfrm>
            <a:off x="8970364" y="2820395"/>
            <a:ext cx="101422" cy="75250"/>
          </a:xfrm>
          <a:custGeom>
            <a:avLst/>
            <a:gdLst>
              <a:gd name="T0" fmla="*/ 7968424 w 369"/>
              <a:gd name="T1" fmla="*/ 14706210 h 285"/>
              <a:gd name="T2" fmla="*/ 7968424 w 369"/>
              <a:gd name="T3" fmla="*/ 12933624 h 285"/>
              <a:gd name="T4" fmla="*/ 8324248 w 369"/>
              <a:gd name="T5" fmla="*/ 11686306 h 285"/>
              <a:gd name="T6" fmla="*/ 7257043 w 369"/>
              <a:gd name="T7" fmla="*/ 10438732 h 285"/>
              <a:gd name="T8" fmla="*/ 6616614 w 369"/>
              <a:gd name="T9" fmla="*/ 9782275 h 285"/>
              <a:gd name="T10" fmla="*/ 4624641 w 369"/>
              <a:gd name="T11" fmla="*/ 9782275 h 285"/>
              <a:gd name="T12" fmla="*/ 2632402 w 369"/>
              <a:gd name="T13" fmla="*/ 9125819 h 285"/>
              <a:gd name="T14" fmla="*/ 1707634 w 369"/>
              <a:gd name="T15" fmla="*/ 8337918 h 285"/>
              <a:gd name="T16" fmla="*/ 1351810 w 369"/>
              <a:gd name="T17" fmla="*/ 8600551 h 285"/>
              <a:gd name="T18" fmla="*/ 355824 w 369"/>
              <a:gd name="T19" fmla="*/ 5186569 h 285"/>
              <a:gd name="T20" fmla="*/ 1351810 w 369"/>
              <a:gd name="T21" fmla="*/ 2429042 h 285"/>
              <a:gd name="T22" fmla="*/ 2632402 w 369"/>
              <a:gd name="T23" fmla="*/ 853496 h 285"/>
              <a:gd name="T24" fmla="*/ 6616614 w 369"/>
              <a:gd name="T25" fmla="*/ 0 h 285"/>
              <a:gd name="T26" fmla="*/ 8964677 w 369"/>
              <a:gd name="T27" fmla="*/ 0 h 285"/>
              <a:gd name="T28" fmla="*/ 11241255 w 369"/>
              <a:gd name="T29" fmla="*/ 328228 h 285"/>
              <a:gd name="T30" fmla="*/ 13660270 w 369"/>
              <a:gd name="T31" fmla="*/ 328228 h 285"/>
              <a:gd name="T32" fmla="*/ 15225467 w 369"/>
              <a:gd name="T33" fmla="*/ 853496 h 285"/>
              <a:gd name="T34" fmla="*/ 17288658 w 369"/>
              <a:gd name="T35" fmla="*/ 0 h 285"/>
              <a:gd name="T36" fmla="*/ 18640468 w 369"/>
              <a:gd name="T37" fmla="*/ 1181724 h 285"/>
              <a:gd name="T38" fmla="*/ 21628694 w 369"/>
              <a:gd name="T39" fmla="*/ 2100814 h 285"/>
              <a:gd name="T40" fmla="*/ 23905539 w 369"/>
              <a:gd name="T41" fmla="*/ 4004845 h 285"/>
              <a:gd name="T42" fmla="*/ 24545701 w 369"/>
              <a:gd name="T43" fmla="*/ 5186569 h 285"/>
              <a:gd name="T44" fmla="*/ 25257349 w 369"/>
              <a:gd name="T45" fmla="*/ 6433887 h 285"/>
              <a:gd name="T46" fmla="*/ 24545701 w 369"/>
              <a:gd name="T47" fmla="*/ 7681461 h 285"/>
              <a:gd name="T48" fmla="*/ 26253335 w 369"/>
              <a:gd name="T49" fmla="*/ 8600551 h 285"/>
              <a:gd name="T50" fmla="*/ 25612906 w 369"/>
              <a:gd name="T51" fmla="*/ 9454047 h 285"/>
              <a:gd name="T52" fmla="*/ 24261096 w 369"/>
              <a:gd name="T53" fmla="*/ 9454047 h 285"/>
              <a:gd name="T54" fmla="*/ 23905539 w 369"/>
              <a:gd name="T55" fmla="*/ 10438732 h 285"/>
              <a:gd name="T56" fmla="*/ 21984517 w 369"/>
              <a:gd name="T57" fmla="*/ 11357822 h 285"/>
              <a:gd name="T58" fmla="*/ 21628694 w 369"/>
              <a:gd name="T59" fmla="*/ 12605396 h 285"/>
              <a:gd name="T60" fmla="*/ 20917313 w 369"/>
              <a:gd name="T61" fmla="*/ 14115348 h 285"/>
              <a:gd name="T62" fmla="*/ 20917313 w 369"/>
              <a:gd name="T63" fmla="*/ 15691151 h 285"/>
              <a:gd name="T64" fmla="*/ 21628694 w 369"/>
              <a:gd name="T65" fmla="*/ 16938469 h 285"/>
              <a:gd name="T66" fmla="*/ 20561489 w 369"/>
              <a:gd name="T67" fmla="*/ 15953528 h 285"/>
              <a:gd name="T68" fmla="*/ 19565503 w 369"/>
              <a:gd name="T69" fmla="*/ 15953528 h 285"/>
              <a:gd name="T70" fmla="*/ 18640468 w 369"/>
              <a:gd name="T71" fmla="*/ 16938469 h 285"/>
              <a:gd name="T72" fmla="*/ 17288658 w 369"/>
              <a:gd name="T73" fmla="*/ 16938469 h 285"/>
              <a:gd name="T74" fmla="*/ 16577277 w 369"/>
              <a:gd name="T75" fmla="*/ 17791965 h 285"/>
              <a:gd name="T76" fmla="*/ 15012080 w 369"/>
              <a:gd name="T77" fmla="*/ 18711055 h 285"/>
              <a:gd name="T78" fmla="*/ 14016093 w 369"/>
              <a:gd name="T79" fmla="*/ 18054599 h 285"/>
              <a:gd name="T80" fmla="*/ 11952636 w 369"/>
              <a:gd name="T81" fmla="*/ 18054599 h 285"/>
              <a:gd name="T82" fmla="*/ 11241255 w 369"/>
              <a:gd name="T83" fmla="*/ 16938469 h 285"/>
              <a:gd name="T84" fmla="*/ 7968424 w 369"/>
              <a:gd name="T85" fmla="*/ 14706210 h 285"/>
              <a:gd name="T86" fmla="*/ 7968424 w 369"/>
              <a:gd name="T87" fmla="*/ 14706210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0" name="Line 393"/>
          <p:cNvSpPr>
            <a:spLocks noChangeShapeType="1"/>
          </p:cNvSpPr>
          <p:nvPr/>
        </p:nvSpPr>
        <p:spPr bwMode="auto">
          <a:xfrm>
            <a:off x="9001446" y="2879285"/>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381" name="Freeform 394"/>
          <p:cNvSpPr>
            <a:spLocks/>
          </p:cNvSpPr>
          <p:nvPr/>
        </p:nvSpPr>
        <p:spPr bwMode="auto">
          <a:xfrm>
            <a:off x="8970364" y="2820395"/>
            <a:ext cx="101422" cy="75250"/>
          </a:xfrm>
          <a:custGeom>
            <a:avLst/>
            <a:gdLst>
              <a:gd name="T0" fmla="*/ 7968424 w 369"/>
              <a:gd name="T1" fmla="*/ 13458892 h 285"/>
              <a:gd name="T2" fmla="*/ 7968424 w 369"/>
              <a:gd name="T3" fmla="*/ 12605396 h 285"/>
              <a:gd name="T4" fmla="*/ 8324248 w 369"/>
              <a:gd name="T5" fmla="*/ 11686306 h 285"/>
              <a:gd name="T6" fmla="*/ 7968424 w 369"/>
              <a:gd name="T7" fmla="*/ 10701365 h 285"/>
              <a:gd name="T8" fmla="*/ 7257043 w 369"/>
              <a:gd name="T9" fmla="*/ 9782275 h 285"/>
              <a:gd name="T10" fmla="*/ 6616614 w 369"/>
              <a:gd name="T11" fmla="*/ 9782275 h 285"/>
              <a:gd name="T12" fmla="*/ 4980198 w 369"/>
              <a:gd name="T13" fmla="*/ 10438732 h 285"/>
              <a:gd name="T14" fmla="*/ 3628388 w 369"/>
              <a:gd name="T15" fmla="*/ 9454047 h 285"/>
              <a:gd name="T16" fmla="*/ 2632402 w 369"/>
              <a:gd name="T17" fmla="*/ 9125819 h 285"/>
              <a:gd name="T18" fmla="*/ 2276845 w 369"/>
              <a:gd name="T19" fmla="*/ 8600551 h 285"/>
              <a:gd name="T20" fmla="*/ 1707634 w 369"/>
              <a:gd name="T21" fmla="*/ 8600551 h 285"/>
              <a:gd name="T22" fmla="*/ 1351810 w 369"/>
              <a:gd name="T23" fmla="*/ 8600551 h 285"/>
              <a:gd name="T24" fmla="*/ 355824 w 369"/>
              <a:gd name="T25" fmla="*/ 5449202 h 285"/>
              <a:gd name="T26" fmla="*/ 355824 w 369"/>
              <a:gd name="T27" fmla="*/ 3085755 h 285"/>
              <a:gd name="T28" fmla="*/ 1351810 w 369"/>
              <a:gd name="T29" fmla="*/ 2429042 h 285"/>
              <a:gd name="T30" fmla="*/ 1707634 w 369"/>
              <a:gd name="T31" fmla="*/ 1181724 h 285"/>
              <a:gd name="T32" fmla="*/ 3628388 w 369"/>
              <a:gd name="T33" fmla="*/ 328228 h 285"/>
              <a:gd name="T34" fmla="*/ 6616614 w 369"/>
              <a:gd name="T35" fmla="*/ 0 h 285"/>
              <a:gd name="T36" fmla="*/ 8324248 w 369"/>
              <a:gd name="T37" fmla="*/ 0 h 285"/>
              <a:gd name="T38" fmla="*/ 9320234 w 369"/>
              <a:gd name="T39" fmla="*/ 328228 h 285"/>
              <a:gd name="T40" fmla="*/ 11241255 w 369"/>
              <a:gd name="T41" fmla="*/ 328228 h 285"/>
              <a:gd name="T42" fmla="*/ 11952636 w 369"/>
              <a:gd name="T43" fmla="*/ 328228 h 285"/>
              <a:gd name="T44" fmla="*/ 14016093 w 369"/>
              <a:gd name="T45" fmla="*/ 853496 h 285"/>
              <a:gd name="T46" fmla="*/ 15225467 w 369"/>
              <a:gd name="T47" fmla="*/ 853496 h 285"/>
              <a:gd name="T48" fmla="*/ 16292672 w 369"/>
              <a:gd name="T49" fmla="*/ 853496 h 285"/>
              <a:gd name="T50" fmla="*/ 17644482 w 369"/>
              <a:gd name="T51" fmla="*/ 0 h 285"/>
              <a:gd name="T52" fmla="*/ 18640468 w 369"/>
              <a:gd name="T53" fmla="*/ 1181724 h 285"/>
              <a:gd name="T54" fmla="*/ 20561489 w 369"/>
              <a:gd name="T55" fmla="*/ 2100814 h 285"/>
              <a:gd name="T56" fmla="*/ 21984517 w 369"/>
              <a:gd name="T57" fmla="*/ 3085755 h 285"/>
              <a:gd name="T58" fmla="*/ 23905539 w 369"/>
              <a:gd name="T59" fmla="*/ 4004845 h 285"/>
              <a:gd name="T60" fmla="*/ 24261096 w 369"/>
              <a:gd name="T61" fmla="*/ 5186569 h 285"/>
              <a:gd name="T62" fmla="*/ 25612906 w 369"/>
              <a:gd name="T63" fmla="*/ 5449202 h 285"/>
              <a:gd name="T64" fmla="*/ 25257349 w 369"/>
              <a:gd name="T65" fmla="*/ 6433887 h 285"/>
              <a:gd name="T66" fmla="*/ 25257349 w 369"/>
              <a:gd name="T67" fmla="*/ 7353233 h 285"/>
              <a:gd name="T68" fmla="*/ 25612906 w 369"/>
              <a:gd name="T69" fmla="*/ 8337918 h 285"/>
              <a:gd name="T70" fmla="*/ 26253335 w 369"/>
              <a:gd name="T71" fmla="*/ 8600551 h 285"/>
              <a:gd name="T72" fmla="*/ 25612906 w 369"/>
              <a:gd name="T73" fmla="*/ 9125819 h 285"/>
              <a:gd name="T74" fmla="*/ 25257349 w 369"/>
              <a:gd name="T75" fmla="*/ 9454047 h 285"/>
              <a:gd name="T76" fmla="*/ 24261096 w 369"/>
              <a:gd name="T77" fmla="*/ 9454047 h 285"/>
              <a:gd name="T78" fmla="*/ 23905539 w 369"/>
              <a:gd name="T79" fmla="*/ 9782275 h 285"/>
              <a:gd name="T80" fmla="*/ 23336327 w 369"/>
              <a:gd name="T81" fmla="*/ 10701365 h 285"/>
              <a:gd name="T82" fmla="*/ 21984517 w 369"/>
              <a:gd name="T83" fmla="*/ 11357822 h 285"/>
              <a:gd name="T84" fmla="*/ 21628694 w 369"/>
              <a:gd name="T85" fmla="*/ 12014534 h 285"/>
              <a:gd name="T86" fmla="*/ 21628694 w 369"/>
              <a:gd name="T87" fmla="*/ 12933624 h 285"/>
              <a:gd name="T88" fmla="*/ 20917313 w 369"/>
              <a:gd name="T89" fmla="*/ 14115348 h 285"/>
              <a:gd name="T90" fmla="*/ 20917313 w 369"/>
              <a:gd name="T91" fmla="*/ 15034438 h 285"/>
              <a:gd name="T92" fmla="*/ 21628694 w 369"/>
              <a:gd name="T93" fmla="*/ 15691151 h 285"/>
              <a:gd name="T94" fmla="*/ 21628694 w 369"/>
              <a:gd name="T95" fmla="*/ 16938469 h 285"/>
              <a:gd name="T96" fmla="*/ 20561489 w 369"/>
              <a:gd name="T97" fmla="*/ 16282013 h 285"/>
              <a:gd name="T98" fmla="*/ 20561489 w 369"/>
              <a:gd name="T99" fmla="*/ 15691151 h 285"/>
              <a:gd name="T100" fmla="*/ 19565503 w 369"/>
              <a:gd name="T101" fmla="*/ 15953528 h 285"/>
              <a:gd name="T102" fmla="*/ 19352115 w 369"/>
              <a:gd name="T103" fmla="*/ 16282013 h 285"/>
              <a:gd name="T104" fmla="*/ 18284911 w 369"/>
              <a:gd name="T105" fmla="*/ 16938469 h 285"/>
              <a:gd name="T106" fmla="*/ 17288658 w 369"/>
              <a:gd name="T107" fmla="*/ 16938469 h 285"/>
              <a:gd name="T108" fmla="*/ 17288658 w 369"/>
              <a:gd name="T109" fmla="*/ 17791965 h 285"/>
              <a:gd name="T110" fmla="*/ 16292672 w 369"/>
              <a:gd name="T111" fmla="*/ 18054599 h 285"/>
              <a:gd name="T112" fmla="*/ 15012080 w 369"/>
              <a:gd name="T113" fmla="*/ 18711055 h 285"/>
              <a:gd name="T114" fmla="*/ 14300699 w 369"/>
              <a:gd name="T115" fmla="*/ 18054599 h 285"/>
              <a:gd name="T116" fmla="*/ 13660270 w 369"/>
              <a:gd name="T117" fmla="*/ 18054599 h 285"/>
              <a:gd name="T118" fmla="*/ 11952636 w 369"/>
              <a:gd name="T119" fmla="*/ 18054599 h 285"/>
              <a:gd name="T120" fmla="*/ 11597079 w 369"/>
              <a:gd name="T121" fmla="*/ 17791965 h 285"/>
              <a:gd name="T122" fmla="*/ 10600826 w 369"/>
              <a:gd name="T123" fmla="*/ 15691151 h 285"/>
              <a:gd name="T124" fmla="*/ 7968424 w 369"/>
              <a:gd name="T125" fmla="*/ 14706210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2" name="Freeform 395"/>
          <p:cNvSpPr>
            <a:spLocks/>
          </p:cNvSpPr>
          <p:nvPr/>
        </p:nvSpPr>
        <p:spPr bwMode="auto">
          <a:xfrm>
            <a:off x="8898387" y="3008518"/>
            <a:ext cx="99787" cy="45803"/>
          </a:xfrm>
          <a:custGeom>
            <a:avLst/>
            <a:gdLst>
              <a:gd name="T0" fmla="*/ 361798 w 360"/>
              <a:gd name="T1" fmla="*/ 6271561 h 173"/>
              <a:gd name="T2" fmla="*/ 361798 w 360"/>
              <a:gd name="T3" fmla="*/ 5941398 h 173"/>
              <a:gd name="T4" fmla="*/ 1085393 w 360"/>
              <a:gd name="T5" fmla="*/ 5017197 h 173"/>
              <a:gd name="T6" fmla="*/ 2098426 w 360"/>
              <a:gd name="T7" fmla="*/ 5017197 h 173"/>
              <a:gd name="T8" fmla="*/ 2677302 w 360"/>
              <a:gd name="T9" fmla="*/ 5017197 h 173"/>
              <a:gd name="T10" fmla="*/ 3690335 w 360"/>
              <a:gd name="T11" fmla="*/ 5017197 h 173"/>
              <a:gd name="T12" fmla="*/ 4775727 w 360"/>
              <a:gd name="T13" fmla="*/ 4687034 h 173"/>
              <a:gd name="T14" fmla="*/ 4775727 w 360"/>
              <a:gd name="T15" fmla="*/ 3696801 h 173"/>
              <a:gd name="T16" fmla="*/ 5788760 w 360"/>
              <a:gd name="T17" fmla="*/ 3696801 h 173"/>
              <a:gd name="T18" fmla="*/ 5788760 w 360"/>
              <a:gd name="T19" fmla="*/ 2772601 h 173"/>
              <a:gd name="T20" fmla="*/ 6150558 w 360"/>
              <a:gd name="T21" fmla="*/ 1914433 h 173"/>
              <a:gd name="T22" fmla="*/ 7090963 w 360"/>
              <a:gd name="T23" fmla="*/ 1584270 h 173"/>
              <a:gd name="T24" fmla="*/ 7452760 w 360"/>
              <a:gd name="T25" fmla="*/ 660070 h 173"/>
              <a:gd name="T26" fmla="*/ 8465793 w 360"/>
              <a:gd name="T27" fmla="*/ 660070 h 173"/>
              <a:gd name="T28" fmla="*/ 8465793 w 360"/>
              <a:gd name="T29" fmla="*/ 660070 h 173"/>
              <a:gd name="T30" fmla="*/ 9478826 w 360"/>
              <a:gd name="T31" fmla="*/ 660070 h 173"/>
              <a:gd name="T32" fmla="*/ 10564219 w 360"/>
              <a:gd name="T33" fmla="*/ 1584270 h 173"/>
              <a:gd name="T34" fmla="*/ 11504892 w 360"/>
              <a:gd name="T35" fmla="*/ 660070 h 173"/>
              <a:gd name="T36" fmla="*/ 11794330 w 360"/>
              <a:gd name="T37" fmla="*/ 0 h 173"/>
              <a:gd name="T38" fmla="*/ 12156128 w 360"/>
              <a:gd name="T39" fmla="*/ 1584270 h 173"/>
              <a:gd name="T40" fmla="*/ 13241521 w 360"/>
              <a:gd name="T41" fmla="*/ 1914433 h 173"/>
              <a:gd name="T42" fmla="*/ 14254554 w 360"/>
              <a:gd name="T43" fmla="*/ 2574760 h 173"/>
              <a:gd name="T44" fmla="*/ 14978149 w 360"/>
              <a:gd name="T45" fmla="*/ 2574760 h 173"/>
              <a:gd name="T46" fmla="*/ 16208260 w 360"/>
              <a:gd name="T47" fmla="*/ 1584270 h 173"/>
              <a:gd name="T48" fmla="*/ 17583091 w 360"/>
              <a:gd name="T49" fmla="*/ 1584270 h 173"/>
              <a:gd name="T50" fmla="*/ 19030281 w 360"/>
              <a:gd name="T51" fmla="*/ 1584270 h 173"/>
              <a:gd name="T52" fmla="*/ 20404843 w 360"/>
              <a:gd name="T53" fmla="*/ 1584270 h 173"/>
              <a:gd name="T54" fmla="*/ 21996752 w 360"/>
              <a:gd name="T55" fmla="*/ 1584270 h 173"/>
              <a:gd name="T56" fmla="*/ 23733380 w 360"/>
              <a:gd name="T57" fmla="*/ 2772601 h 173"/>
              <a:gd name="T58" fmla="*/ 26048884 w 360"/>
              <a:gd name="T59" fmla="*/ 3696801 h 173"/>
              <a:gd name="T60" fmla="*/ 22720347 w 360"/>
              <a:gd name="T61" fmla="*/ 8384092 h 173"/>
              <a:gd name="T62" fmla="*/ 20404843 w 360"/>
              <a:gd name="T63" fmla="*/ 6865598 h 173"/>
              <a:gd name="T64" fmla="*/ 17293653 w 360"/>
              <a:gd name="T65" fmla="*/ 7129729 h 173"/>
              <a:gd name="T66" fmla="*/ 13892756 w 360"/>
              <a:gd name="T67" fmla="*/ 9308292 h 173"/>
              <a:gd name="T68" fmla="*/ 11794330 w 360"/>
              <a:gd name="T69" fmla="*/ 9308292 h 173"/>
              <a:gd name="T70" fmla="*/ 9478826 w 360"/>
              <a:gd name="T71" fmla="*/ 9638456 h 173"/>
              <a:gd name="T72" fmla="*/ 5788760 w 360"/>
              <a:gd name="T73" fmla="*/ 11420824 h 173"/>
              <a:gd name="T74" fmla="*/ 3400897 w 360"/>
              <a:gd name="T75" fmla="*/ 10562656 h 173"/>
              <a:gd name="T76" fmla="*/ 2098426 w 360"/>
              <a:gd name="T77" fmla="*/ 10562656 h 173"/>
              <a:gd name="T78" fmla="*/ 0 w 360"/>
              <a:gd name="T79" fmla="*/ 8384092 h 173"/>
              <a:gd name="T80" fmla="*/ 361798 w 360"/>
              <a:gd name="T81" fmla="*/ 6271561 h 173"/>
              <a:gd name="T82" fmla="*/ 361798 w 360"/>
              <a:gd name="T83" fmla="*/ 5941398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3" name="Line 396"/>
          <p:cNvSpPr>
            <a:spLocks noChangeShapeType="1"/>
          </p:cNvSpPr>
          <p:nvPr/>
        </p:nvSpPr>
        <p:spPr bwMode="auto">
          <a:xfrm>
            <a:off x="8900023" y="3033057"/>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384" name="Freeform 397"/>
          <p:cNvSpPr>
            <a:spLocks/>
          </p:cNvSpPr>
          <p:nvPr/>
        </p:nvSpPr>
        <p:spPr bwMode="auto">
          <a:xfrm>
            <a:off x="8898387" y="3008518"/>
            <a:ext cx="99787" cy="45803"/>
          </a:xfrm>
          <a:custGeom>
            <a:avLst/>
            <a:gdLst>
              <a:gd name="T0" fmla="*/ 361798 w 360"/>
              <a:gd name="T1" fmla="*/ 5281328 h 173"/>
              <a:gd name="T2" fmla="*/ 1374831 w 360"/>
              <a:gd name="T3" fmla="*/ 5017197 h 173"/>
              <a:gd name="T4" fmla="*/ 2460223 w 360"/>
              <a:gd name="T5" fmla="*/ 5017197 h 173"/>
              <a:gd name="T6" fmla="*/ 3400897 w 360"/>
              <a:gd name="T7" fmla="*/ 5017197 h 173"/>
              <a:gd name="T8" fmla="*/ 4413930 w 360"/>
              <a:gd name="T9" fmla="*/ 4687034 h 173"/>
              <a:gd name="T10" fmla="*/ 4775727 w 360"/>
              <a:gd name="T11" fmla="*/ 4026964 h 173"/>
              <a:gd name="T12" fmla="*/ 5137525 w 360"/>
              <a:gd name="T13" fmla="*/ 3696801 h 173"/>
              <a:gd name="T14" fmla="*/ 5788760 w 360"/>
              <a:gd name="T15" fmla="*/ 3102764 h 173"/>
              <a:gd name="T16" fmla="*/ 6150558 w 360"/>
              <a:gd name="T17" fmla="*/ 2574760 h 173"/>
              <a:gd name="T18" fmla="*/ 6873884 w 360"/>
              <a:gd name="T19" fmla="*/ 1914433 h 173"/>
              <a:gd name="T20" fmla="*/ 7452760 w 360"/>
              <a:gd name="T21" fmla="*/ 990233 h 173"/>
              <a:gd name="T22" fmla="*/ 8103996 w 360"/>
              <a:gd name="T23" fmla="*/ 660070 h 173"/>
              <a:gd name="T24" fmla="*/ 8465793 w 360"/>
              <a:gd name="T25" fmla="*/ 990233 h 173"/>
              <a:gd name="T26" fmla="*/ 9189388 w 360"/>
              <a:gd name="T27" fmla="*/ 660070 h 173"/>
              <a:gd name="T28" fmla="*/ 9478826 w 360"/>
              <a:gd name="T29" fmla="*/ 1584270 h 173"/>
              <a:gd name="T30" fmla="*/ 10926016 w 360"/>
              <a:gd name="T31" fmla="*/ 660070 h 173"/>
              <a:gd name="T32" fmla="*/ 11504892 w 360"/>
              <a:gd name="T33" fmla="*/ 0 h 173"/>
              <a:gd name="T34" fmla="*/ 12156128 w 360"/>
              <a:gd name="T35" fmla="*/ 990233 h 173"/>
              <a:gd name="T36" fmla="*/ 13241521 w 360"/>
              <a:gd name="T37" fmla="*/ 1584270 h 173"/>
              <a:gd name="T38" fmla="*/ 13241521 w 360"/>
              <a:gd name="T39" fmla="*/ 2772601 h 173"/>
              <a:gd name="T40" fmla="*/ 14978149 w 360"/>
              <a:gd name="T41" fmla="*/ 2772601 h 173"/>
              <a:gd name="T42" fmla="*/ 15267587 w 360"/>
              <a:gd name="T43" fmla="*/ 1914433 h 173"/>
              <a:gd name="T44" fmla="*/ 16570058 w 360"/>
              <a:gd name="T45" fmla="*/ 1584270 h 173"/>
              <a:gd name="T46" fmla="*/ 18668483 w 360"/>
              <a:gd name="T47" fmla="*/ 1914433 h 173"/>
              <a:gd name="T48" fmla="*/ 19681248 w 360"/>
              <a:gd name="T49" fmla="*/ 990233 h 173"/>
              <a:gd name="T50" fmla="*/ 21345516 w 360"/>
              <a:gd name="T51" fmla="*/ 990233 h 173"/>
              <a:gd name="T52" fmla="*/ 23371582 w 360"/>
              <a:gd name="T53" fmla="*/ 1914433 h 173"/>
              <a:gd name="T54" fmla="*/ 24456975 w 360"/>
              <a:gd name="T55" fmla="*/ 2772601 h 173"/>
              <a:gd name="T56" fmla="*/ 23733380 w 360"/>
              <a:gd name="T57" fmla="*/ 8053929 h 173"/>
              <a:gd name="T58" fmla="*/ 21996752 w 360"/>
              <a:gd name="T59" fmla="*/ 8053929 h 173"/>
              <a:gd name="T60" fmla="*/ 18668483 w 360"/>
              <a:gd name="T61" fmla="*/ 7129729 h 173"/>
              <a:gd name="T62" fmla="*/ 14978149 w 360"/>
              <a:gd name="T63" fmla="*/ 9308292 h 173"/>
              <a:gd name="T64" fmla="*/ 12879723 w 360"/>
              <a:gd name="T65" fmla="*/ 9308292 h 173"/>
              <a:gd name="T66" fmla="*/ 9840624 w 360"/>
              <a:gd name="T67" fmla="*/ 9638456 h 173"/>
              <a:gd name="T68" fmla="*/ 9189388 w 360"/>
              <a:gd name="T69" fmla="*/ 11420824 h 173"/>
              <a:gd name="T70" fmla="*/ 4775727 w 360"/>
              <a:gd name="T71" fmla="*/ 11090660 h 173"/>
              <a:gd name="T72" fmla="*/ 2460223 w 360"/>
              <a:gd name="T73" fmla="*/ 10298525 h 173"/>
              <a:gd name="T74" fmla="*/ 361798 w 360"/>
              <a:gd name="T75" fmla="*/ 9308292 h 173"/>
              <a:gd name="T76" fmla="*/ 361798 w 360"/>
              <a:gd name="T77" fmla="*/ 6865598 h 173"/>
              <a:gd name="T78" fmla="*/ 361798 w 360"/>
              <a:gd name="T79" fmla="*/ 6271561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5" name="Freeform 398"/>
          <p:cNvSpPr>
            <a:spLocks/>
          </p:cNvSpPr>
          <p:nvPr/>
        </p:nvSpPr>
        <p:spPr bwMode="auto">
          <a:xfrm>
            <a:off x="8886937" y="3036327"/>
            <a:ext cx="119417" cy="68706"/>
          </a:xfrm>
          <a:custGeom>
            <a:avLst/>
            <a:gdLst>
              <a:gd name="T0" fmla="*/ 12202362 w 430"/>
              <a:gd name="T1" fmla="*/ 16084216 h 266"/>
              <a:gd name="T2" fmla="*/ 10459206 w 430"/>
              <a:gd name="T3" fmla="*/ 16398541 h 266"/>
              <a:gd name="T4" fmla="*/ 9878154 w 430"/>
              <a:gd name="T5" fmla="*/ 16398541 h 266"/>
              <a:gd name="T6" fmla="*/ 8134998 w 430"/>
              <a:gd name="T7" fmla="*/ 16712615 h 266"/>
              <a:gd name="T8" fmla="*/ 7408413 w 430"/>
              <a:gd name="T9" fmla="*/ 16398541 h 266"/>
              <a:gd name="T10" fmla="*/ 5084205 w 430"/>
              <a:gd name="T11" fmla="*/ 14702088 h 266"/>
              <a:gd name="T12" fmla="*/ 1961185 w 430"/>
              <a:gd name="T13" fmla="*/ 13194130 h 266"/>
              <a:gd name="T14" fmla="*/ 1597893 w 430"/>
              <a:gd name="T15" fmla="*/ 12565982 h 266"/>
              <a:gd name="T16" fmla="*/ 653818 w 430"/>
              <a:gd name="T17" fmla="*/ 11812003 h 266"/>
              <a:gd name="T18" fmla="*/ 0 w 430"/>
              <a:gd name="T19" fmla="*/ 10304045 h 266"/>
              <a:gd name="T20" fmla="*/ 871578 w 430"/>
              <a:gd name="T21" fmla="*/ 9361571 h 266"/>
              <a:gd name="T22" fmla="*/ 871578 w 430"/>
              <a:gd name="T23" fmla="*/ 8482013 h 266"/>
              <a:gd name="T24" fmla="*/ 653818 w 430"/>
              <a:gd name="T25" fmla="*/ 8167938 h 266"/>
              <a:gd name="T26" fmla="*/ 653818 w 430"/>
              <a:gd name="T27" fmla="*/ 7036970 h 266"/>
              <a:gd name="T28" fmla="*/ 1597893 w 430"/>
              <a:gd name="T29" fmla="*/ 7036970 h 266"/>
              <a:gd name="T30" fmla="*/ 1961185 w 430"/>
              <a:gd name="T31" fmla="*/ 6471486 h 266"/>
              <a:gd name="T32" fmla="*/ 1597893 w 430"/>
              <a:gd name="T33" fmla="*/ 5529012 h 266"/>
              <a:gd name="T34" fmla="*/ 653818 w 430"/>
              <a:gd name="T35" fmla="*/ 5529012 h 266"/>
              <a:gd name="T36" fmla="*/ 871578 w 430"/>
              <a:gd name="T37" fmla="*/ 5277602 h 266"/>
              <a:gd name="T38" fmla="*/ 1961185 w 430"/>
              <a:gd name="T39" fmla="*/ 5277602 h 266"/>
              <a:gd name="T40" fmla="*/ 1961185 w 430"/>
              <a:gd name="T41" fmla="*/ 5529012 h 266"/>
              <a:gd name="T42" fmla="*/ 4067364 w 430"/>
              <a:gd name="T43" fmla="*/ 5277602 h 266"/>
              <a:gd name="T44" fmla="*/ 4067364 w 430"/>
              <a:gd name="T45" fmla="*/ 4335128 h 266"/>
              <a:gd name="T46" fmla="*/ 5084205 w 430"/>
              <a:gd name="T47" fmla="*/ 3518485 h 266"/>
              <a:gd name="T48" fmla="*/ 5447498 w 430"/>
              <a:gd name="T49" fmla="*/ 3267075 h 266"/>
              <a:gd name="T50" fmla="*/ 6391572 w 430"/>
              <a:gd name="T51" fmla="*/ 3518485 h 266"/>
              <a:gd name="T52" fmla="*/ 7771706 w 430"/>
              <a:gd name="T53" fmla="*/ 4021054 h 266"/>
              <a:gd name="T54" fmla="*/ 8788547 w 430"/>
              <a:gd name="T55" fmla="*/ 4335128 h 266"/>
              <a:gd name="T56" fmla="*/ 12202362 w 430"/>
              <a:gd name="T57" fmla="*/ 4335128 h 266"/>
              <a:gd name="T58" fmla="*/ 12492888 w 430"/>
              <a:gd name="T59" fmla="*/ 2638926 h 266"/>
              <a:gd name="T60" fmla="*/ 12855911 w 430"/>
              <a:gd name="T61" fmla="*/ 2638926 h 266"/>
              <a:gd name="T62" fmla="*/ 14817096 w 430"/>
              <a:gd name="T63" fmla="*/ 2324601 h 266"/>
              <a:gd name="T64" fmla="*/ 15906704 w 430"/>
              <a:gd name="T65" fmla="*/ 2324601 h 266"/>
              <a:gd name="T66" fmla="*/ 16923545 w 430"/>
              <a:gd name="T67" fmla="*/ 2324601 h 266"/>
              <a:gd name="T68" fmla="*/ 18012882 w 430"/>
              <a:gd name="T69" fmla="*/ 2324601 h 266"/>
              <a:gd name="T70" fmla="*/ 20337090 w 430"/>
              <a:gd name="T71" fmla="*/ 251410 h 266"/>
              <a:gd name="T72" fmla="*/ 21717224 w 430"/>
              <a:gd name="T73" fmla="*/ 251410 h 266"/>
              <a:gd name="T74" fmla="*/ 23460380 w 430"/>
              <a:gd name="T75" fmla="*/ 0 h 266"/>
              <a:gd name="T76" fmla="*/ 25058273 w 430"/>
              <a:gd name="T77" fmla="*/ 1130968 h 266"/>
              <a:gd name="T78" fmla="*/ 25784588 w 430"/>
              <a:gd name="T79" fmla="*/ 1445043 h 266"/>
              <a:gd name="T80" fmla="*/ 26801429 w 430"/>
              <a:gd name="T81" fmla="*/ 1130968 h 266"/>
              <a:gd name="T82" fmla="*/ 27527744 w 430"/>
              <a:gd name="T83" fmla="*/ 1130968 h 266"/>
              <a:gd name="T84" fmla="*/ 28762614 w 430"/>
              <a:gd name="T85" fmla="*/ 2010527 h 266"/>
              <a:gd name="T86" fmla="*/ 29851952 w 430"/>
              <a:gd name="T87" fmla="*/ 2324601 h 266"/>
              <a:gd name="T88" fmla="*/ 31232086 w 430"/>
              <a:gd name="T89" fmla="*/ 3518485 h 266"/>
              <a:gd name="T90" fmla="*/ 30215244 w 430"/>
              <a:gd name="T91" fmla="*/ 4335128 h 266"/>
              <a:gd name="T92" fmla="*/ 28472088 w 430"/>
              <a:gd name="T93" fmla="*/ 5277602 h 266"/>
              <a:gd name="T94" fmla="*/ 26801429 w 430"/>
              <a:gd name="T95" fmla="*/ 6157161 h 266"/>
              <a:gd name="T96" fmla="*/ 25058273 w 430"/>
              <a:gd name="T97" fmla="*/ 10304045 h 266"/>
              <a:gd name="T98" fmla="*/ 23460380 w 430"/>
              <a:gd name="T99" fmla="*/ 12314572 h 266"/>
              <a:gd name="T100" fmla="*/ 22080247 w 430"/>
              <a:gd name="T101" fmla="*/ 14073689 h 266"/>
              <a:gd name="T102" fmla="*/ 20990909 w 430"/>
              <a:gd name="T103" fmla="*/ 14388014 h 266"/>
              <a:gd name="T104" fmla="*/ 19610775 w 430"/>
              <a:gd name="T105" fmla="*/ 14388014 h 266"/>
              <a:gd name="T106" fmla="*/ 19247753 w 430"/>
              <a:gd name="T107" fmla="*/ 14702088 h 266"/>
              <a:gd name="T108" fmla="*/ 18666701 w 430"/>
              <a:gd name="T109" fmla="*/ 14388014 h 266"/>
              <a:gd name="T110" fmla="*/ 16923545 w 430"/>
              <a:gd name="T111" fmla="*/ 14388014 h 266"/>
              <a:gd name="T112" fmla="*/ 14817096 w 430"/>
              <a:gd name="T113" fmla="*/ 14702088 h 266"/>
              <a:gd name="T114" fmla="*/ 12202362 w 430"/>
              <a:gd name="T115" fmla="*/ 16084216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6" name="Freeform 399"/>
          <p:cNvSpPr>
            <a:spLocks/>
          </p:cNvSpPr>
          <p:nvPr/>
        </p:nvSpPr>
        <p:spPr bwMode="auto">
          <a:xfrm>
            <a:off x="8839496" y="3087039"/>
            <a:ext cx="104695" cy="83429"/>
          </a:xfrm>
          <a:custGeom>
            <a:avLst/>
            <a:gdLst>
              <a:gd name="T0" fmla="*/ 15940334 w 374"/>
              <a:gd name="T1" fmla="*/ 18283601 h 323"/>
              <a:gd name="T2" fmla="*/ 13209902 w 374"/>
              <a:gd name="T3" fmla="*/ 17089710 h 323"/>
              <a:gd name="T4" fmla="*/ 8708261 w 374"/>
              <a:gd name="T5" fmla="*/ 15079171 h 323"/>
              <a:gd name="T6" fmla="*/ 9298573 w 374"/>
              <a:gd name="T7" fmla="*/ 13257127 h 323"/>
              <a:gd name="T8" fmla="*/ 6272849 w 374"/>
              <a:gd name="T9" fmla="*/ 10304108 h 323"/>
              <a:gd name="T10" fmla="*/ 4280240 w 374"/>
              <a:gd name="T11" fmla="*/ 7099929 h 323"/>
              <a:gd name="T12" fmla="*/ 2804323 w 374"/>
              <a:gd name="T13" fmla="*/ 8544980 h 323"/>
              <a:gd name="T14" fmla="*/ 1771209 w 374"/>
              <a:gd name="T15" fmla="*/ 10052948 h 323"/>
              <a:gd name="T16" fmla="*/ 368911 w 374"/>
              <a:gd name="T17" fmla="*/ 7916577 h 323"/>
              <a:gd name="T18" fmla="*/ 1033114 w 374"/>
              <a:gd name="T19" fmla="*/ 6220114 h 323"/>
              <a:gd name="T20" fmla="*/ 1771209 w 374"/>
              <a:gd name="T21" fmla="*/ 5906038 h 323"/>
              <a:gd name="T22" fmla="*/ 2804323 w 374"/>
              <a:gd name="T23" fmla="*/ 6220114 h 323"/>
              <a:gd name="T24" fmla="*/ 3911328 w 374"/>
              <a:gd name="T25" fmla="*/ 6220114 h 323"/>
              <a:gd name="T26" fmla="*/ 4280240 w 374"/>
              <a:gd name="T27" fmla="*/ 5277635 h 323"/>
              <a:gd name="T28" fmla="*/ 5165844 w 374"/>
              <a:gd name="T29" fmla="*/ 5277635 h 323"/>
              <a:gd name="T30" fmla="*/ 6272849 w 374"/>
              <a:gd name="T31" fmla="*/ 6220114 h 323"/>
              <a:gd name="T32" fmla="*/ 6937052 w 374"/>
              <a:gd name="T33" fmla="*/ 6220114 h 323"/>
              <a:gd name="T34" fmla="*/ 8412969 w 374"/>
              <a:gd name="T35" fmla="*/ 6220114 h 323"/>
              <a:gd name="T36" fmla="*/ 8412969 w 374"/>
              <a:gd name="T37" fmla="*/ 5026474 h 323"/>
              <a:gd name="T38" fmla="*/ 8708261 w 374"/>
              <a:gd name="T39" fmla="*/ 4083994 h 323"/>
              <a:gd name="T40" fmla="*/ 10036396 w 374"/>
              <a:gd name="T41" fmla="*/ 3769918 h 323"/>
              <a:gd name="T42" fmla="*/ 9667484 w 374"/>
              <a:gd name="T43" fmla="*/ 2387531 h 323"/>
              <a:gd name="T44" fmla="*/ 10774490 w 374"/>
              <a:gd name="T45" fmla="*/ 1759128 h 323"/>
              <a:gd name="T46" fmla="*/ 11807604 w 374"/>
              <a:gd name="T47" fmla="*/ 1193891 h 323"/>
              <a:gd name="T48" fmla="*/ 12545698 w 374"/>
              <a:gd name="T49" fmla="*/ 879564 h 323"/>
              <a:gd name="T50" fmla="*/ 13209902 w 374"/>
              <a:gd name="T51" fmla="*/ 0 h 323"/>
              <a:gd name="T52" fmla="*/ 14538308 w 374"/>
              <a:gd name="T53" fmla="*/ 879564 h 323"/>
              <a:gd name="T54" fmla="*/ 20810886 w 374"/>
              <a:gd name="T55" fmla="*/ 4398071 h 323"/>
              <a:gd name="T56" fmla="*/ 24943615 w 374"/>
              <a:gd name="T57" fmla="*/ 3769918 h 323"/>
              <a:gd name="T58" fmla="*/ 25238907 w 374"/>
              <a:gd name="T59" fmla="*/ 5026474 h 323"/>
              <a:gd name="T60" fmla="*/ 25607818 w 374"/>
              <a:gd name="T61" fmla="*/ 5906038 h 323"/>
              <a:gd name="T62" fmla="*/ 25238907 w 374"/>
              <a:gd name="T63" fmla="*/ 6534441 h 323"/>
              <a:gd name="T64" fmla="*/ 26714824 w 374"/>
              <a:gd name="T65" fmla="*/ 7099929 h 323"/>
              <a:gd name="T66" fmla="*/ 27600428 w 374"/>
              <a:gd name="T67" fmla="*/ 7288174 h 323"/>
              <a:gd name="T68" fmla="*/ 26714824 w 374"/>
              <a:gd name="T69" fmla="*/ 7288174 h 323"/>
              <a:gd name="T70" fmla="*/ 25607818 w 374"/>
              <a:gd name="T71" fmla="*/ 7916577 h 323"/>
              <a:gd name="T72" fmla="*/ 26345912 w 374"/>
              <a:gd name="T73" fmla="*/ 9110468 h 323"/>
              <a:gd name="T74" fmla="*/ 25238907 w 374"/>
              <a:gd name="T75" fmla="*/ 9424544 h 323"/>
              <a:gd name="T76" fmla="*/ 24943615 w 374"/>
              <a:gd name="T77" fmla="*/ 9110468 h 323"/>
              <a:gd name="T78" fmla="*/ 23836610 w 374"/>
              <a:gd name="T79" fmla="*/ 8230653 h 323"/>
              <a:gd name="T80" fmla="*/ 22582094 w 374"/>
              <a:gd name="T81" fmla="*/ 8230653 h 323"/>
              <a:gd name="T82" fmla="*/ 21475089 w 374"/>
              <a:gd name="T83" fmla="*/ 8230653 h 323"/>
              <a:gd name="T84" fmla="*/ 20073063 w 374"/>
              <a:gd name="T85" fmla="*/ 8230653 h 323"/>
              <a:gd name="T86" fmla="*/ 18301855 w 374"/>
              <a:gd name="T87" fmla="*/ 8230653 h 323"/>
              <a:gd name="T88" fmla="*/ 16973448 w 374"/>
              <a:gd name="T89" fmla="*/ 7916577 h 323"/>
              <a:gd name="T90" fmla="*/ 15571422 w 374"/>
              <a:gd name="T91" fmla="*/ 7288174 h 323"/>
              <a:gd name="T92" fmla="*/ 14538308 w 374"/>
              <a:gd name="T93" fmla="*/ 7288174 h 323"/>
              <a:gd name="T94" fmla="*/ 13431303 w 374"/>
              <a:gd name="T95" fmla="*/ 7916577 h 323"/>
              <a:gd name="T96" fmla="*/ 12545698 w 374"/>
              <a:gd name="T97" fmla="*/ 8544980 h 323"/>
              <a:gd name="T98" fmla="*/ 11807604 w 374"/>
              <a:gd name="T99" fmla="*/ 7288174 h 323"/>
              <a:gd name="T100" fmla="*/ 10036396 w 374"/>
              <a:gd name="T101" fmla="*/ 8230653 h 323"/>
              <a:gd name="T102" fmla="*/ 10774490 w 374"/>
              <a:gd name="T103" fmla="*/ 9424544 h 323"/>
              <a:gd name="T104" fmla="*/ 10774490 w 374"/>
              <a:gd name="T105" fmla="*/ 10304108 h 323"/>
              <a:gd name="T106" fmla="*/ 12176787 w 374"/>
              <a:gd name="T107" fmla="*/ 11435084 h 323"/>
              <a:gd name="T108" fmla="*/ 12545698 w 374"/>
              <a:gd name="T109" fmla="*/ 12314648 h 323"/>
              <a:gd name="T110" fmla="*/ 12545698 w 374"/>
              <a:gd name="T111" fmla="*/ 13257127 h 323"/>
              <a:gd name="T112" fmla="*/ 13209902 w 374"/>
              <a:gd name="T113" fmla="*/ 14136691 h 323"/>
              <a:gd name="T114" fmla="*/ 14538308 w 374"/>
              <a:gd name="T115" fmla="*/ 15267667 h 323"/>
              <a:gd name="T116" fmla="*/ 15571422 w 374"/>
              <a:gd name="T117" fmla="*/ 15581994 h 323"/>
              <a:gd name="T118" fmla="*/ 16973448 w 374"/>
              <a:gd name="T119" fmla="*/ 17341122 h 323"/>
              <a:gd name="T120" fmla="*/ 17711542 w 374"/>
              <a:gd name="T121" fmla="*/ 18283601 h 323"/>
              <a:gd name="T122" fmla="*/ 18301855 w 374"/>
              <a:gd name="T123" fmla="*/ 19351661 h 323"/>
              <a:gd name="T124" fmla="*/ 18301855 w 374"/>
              <a:gd name="T125" fmla="*/ 20294140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7" name="Freeform 400"/>
          <p:cNvSpPr>
            <a:spLocks/>
          </p:cNvSpPr>
          <p:nvPr/>
        </p:nvSpPr>
        <p:spPr bwMode="auto">
          <a:xfrm>
            <a:off x="8877120" y="3116484"/>
            <a:ext cx="71977" cy="63798"/>
          </a:xfrm>
          <a:custGeom>
            <a:avLst/>
            <a:gdLst>
              <a:gd name="T0" fmla="*/ 8537161 w 253"/>
              <a:gd name="T1" fmla="*/ 13775643 h 240"/>
              <a:gd name="T2" fmla="*/ 8537161 w 253"/>
              <a:gd name="T3" fmla="*/ 12777295 h 240"/>
              <a:gd name="T4" fmla="*/ 7927285 w 253"/>
              <a:gd name="T5" fmla="*/ 11646093 h 240"/>
              <a:gd name="T6" fmla="*/ 7165009 w 253"/>
              <a:gd name="T7" fmla="*/ 10647746 h 240"/>
              <a:gd name="T8" fmla="*/ 5716933 w 253"/>
              <a:gd name="T9" fmla="*/ 8784423 h 240"/>
              <a:gd name="T10" fmla="*/ 4649580 w 253"/>
              <a:gd name="T11" fmla="*/ 8451640 h 240"/>
              <a:gd name="T12" fmla="*/ 3277704 w 253"/>
              <a:gd name="T13" fmla="*/ 7253882 h 240"/>
              <a:gd name="T14" fmla="*/ 2591628 w 253"/>
              <a:gd name="T15" fmla="*/ 6322091 h 240"/>
              <a:gd name="T16" fmla="*/ 2591628 w 253"/>
              <a:gd name="T17" fmla="*/ 5324002 h 240"/>
              <a:gd name="T18" fmla="*/ 2210628 w 253"/>
              <a:gd name="T19" fmla="*/ 4392211 h 240"/>
              <a:gd name="T20" fmla="*/ 762276 w 253"/>
              <a:gd name="T21" fmla="*/ 3194453 h 240"/>
              <a:gd name="T22" fmla="*/ 762276 w 253"/>
              <a:gd name="T23" fmla="*/ 2262662 h 240"/>
              <a:gd name="T24" fmla="*/ 0 w 253"/>
              <a:gd name="T25" fmla="*/ 998347 h 240"/>
              <a:gd name="T26" fmla="*/ 1829352 w 253"/>
              <a:gd name="T27" fmla="*/ 0 h 240"/>
              <a:gd name="T28" fmla="*/ 2591628 w 253"/>
              <a:gd name="T29" fmla="*/ 1330872 h 240"/>
              <a:gd name="T30" fmla="*/ 3506304 w 253"/>
              <a:gd name="T31" fmla="*/ 665565 h 240"/>
              <a:gd name="T32" fmla="*/ 4649580 w 253"/>
              <a:gd name="T33" fmla="*/ 0 h 240"/>
              <a:gd name="T34" fmla="*/ 5716933 w 253"/>
              <a:gd name="T35" fmla="*/ 0 h 240"/>
              <a:gd name="T36" fmla="*/ 7165009 w 253"/>
              <a:gd name="T37" fmla="*/ 665565 h 240"/>
              <a:gd name="T38" fmla="*/ 8537161 w 253"/>
              <a:gd name="T39" fmla="*/ 998347 h 240"/>
              <a:gd name="T40" fmla="*/ 10366513 w 253"/>
              <a:gd name="T41" fmla="*/ 998347 h 240"/>
              <a:gd name="T42" fmla="*/ 11814589 w 253"/>
              <a:gd name="T43" fmla="*/ 998347 h 240"/>
              <a:gd name="T44" fmla="*/ 12958141 w 253"/>
              <a:gd name="T45" fmla="*/ 998347 h 240"/>
              <a:gd name="T46" fmla="*/ 14253817 w 253"/>
              <a:gd name="T47" fmla="*/ 998347 h 240"/>
              <a:gd name="T48" fmla="*/ 15397370 w 253"/>
              <a:gd name="T49" fmla="*/ 1929880 h 240"/>
              <a:gd name="T50" fmla="*/ 15702170 w 253"/>
              <a:gd name="T51" fmla="*/ 2262662 h 240"/>
              <a:gd name="T52" fmla="*/ 17226722 w 253"/>
              <a:gd name="T53" fmla="*/ 1929880 h 240"/>
              <a:gd name="T54" fmla="*/ 17836322 w 253"/>
              <a:gd name="T55" fmla="*/ 3194453 h 240"/>
              <a:gd name="T56" fmla="*/ 16845446 w 253"/>
              <a:gd name="T57" fmla="*/ 4392211 h 240"/>
              <a:gd name="T58" fmla="*/ 16845446 w 253"/>
              <a:gd name="T59" fmla="*/ 5989309 h 240"/>
              <a:gd name="T60" fmla="*/ 17836322 w 253"/>
              <a:gd name="T61" fmla="*/ 6322091 h 240"/>
              <a:gd name="T62" fmla="*/ 19284674 w 253"/>
              <a:gd name="T63" fmla="*/ 7253882 h 240"/>
              <a:gd name="T64" fmla="*/ 17836322 w 253"/>
              <a:gd name="T65" fmla="*/ 7586664 h 240"/>
              <a:gd name="T66" fmla="*/ 17836322 w 253"/>
              <a:gd name="T67" fmla="*/ 8251971 h 240"/>
              <a:gd name="T68" fmla="*/ 17836322 w 253"/>
              <a:gd name="T69" fmla="*/ 9716213 h 240"/>
              <a:gd name="T70" fmla="*/ 16083170 w 253"/>
              <a:gd name="T71" fmla="*/ 10381520 h 240"/>
              <a:gd name="T72" fmla="*/ 16083170 w 253"/>
              <a:gd name="T73" fmla="*/ 10980529 h 240"/>
              <a:gd name="T74" fmla="*/ 15702170 w 253"/>
              <a:gd name="T75" fmla="*/ 11646093 h 240"/>
              <a:gd name="T76" fmla="*/ 14635093 w 253"/>
              <a:gd name="T77" fmla="*/ 11978876 h 240"/>
              <a:gd name="T78" fmla="*/ 14253817 w 253"/>
              <a:gd name="T79" fmla="*/ 13442860 h 240"/>
              <a:gd name="T80" fmla="*/ 13186741 w 253"/>
              <a:gd name="T81" fmla="*/ 13775643 h 240"/>
              <a:gd name="T82" fmla="*/ 13567741 w 253"/>
              <a:gd name="T83" fmla="*/ 15039958 h 240"/>
              <a:gd name="T84" fmla="*/ 13186741 w 253"/>
              <a:gd name="T85" fmla="*/ 15705522 h 240"/>
              <a:gd name="T86" fmla="*/ 11814589 w 253"/>
              <a:gd name="T87" fmla="*/ 14707433 h 240"/>
              <a:gd name="T88" fmla="*/ 10747513 w 253"/>
              <a:gd name="T89" fmla="*/ 14108425 h 240"/>
              <a:gd name="T90" fmla="*/ 9604237 w 253"/>
              <a:gd name="T91" fmla="*/ 13775643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8" name="Freeform 401"/>
          <p:cNvSpPr>
            <a:spLocks/>
          </p:cNvSpPr>
          <p:nvPr/>
        </p:nvSpPr>
        <p:spPr bwMode="auto">
          <a:xfrm>
            <a:off x="8926196" y="3157382"/>
            <a:ext cx="34352" cy="37624"/>
          </a:xfrm>
          <a:custGeom>
            <a:avLst/>
            <a:gdLst>
              <a:gd name="T0" fmla="*/ 4270046 w 126"/>
              <a:gd name="T1" fmla="*/ 9193973 h 145"/>
              <a:gd name="T2" fmla="*/ 3360158 w 126"/>
              <a:gd name="T3" fmla="*/ 8623379 h 145"/>
              <a:gd name="T4" fmla="*/ 2310042 w 126"/>
              <a:gd name="T5" fmla="*/ 7101458 h 145"/>
              <a:gd name="T6" fmla="*/ 350039 w 126"/>
              <a:gd name="T7" fmla="*/ 5643244 h 145"/>
              <a:gd name="T8" fmla="*/ 0 w 126"/>
              <a:gd name="T9" fmla="*/ 5326219 h 145"/>
              <a:gd name="T10" fmla="*/ 350039 w 126"/>
              <a:gd name="T11" fmla="*/ 4438348 h 145"/>
              <a:gd name="T12" fmla="*/ 0 w 126"/>
              <a:gd name="T13" fmla="*/ 3550729 h 145"/>
              <a:gd name="T14" fmla="*/ 0 w 126"/>
              <a:gd name="T15" fmla="*/ 2916679 h 145"/>
              <a:gd name="T16" fmla="*/ 980002 w 126"/>
              <a:gd name="T17" fmla="*/ 2916679 h 145"/>
              <a:gd name="T18" fmla="*/ 980002 w 126"/>
              <a:gd name="T19" fmla="*/ 2029060 h 145"/>
              <a:gd name="T20" fmla="*/ 1330040 w 126"/>
              <a:gd name="T21" fmla="*/ 1204644 h 145"/>
              <a:gd name="T22" fmla="*/ 2310042 w 126"/>
              <a:gd name="T23" fmla="*/ 1204644 h 145"/>
              <a:gd name="T24" fmla="*/ 2660081 w 126"/>
              <a:gd name="T25" fmla="*/ 1204644 h 145"/>
              <a:gd name="T26" fmla="*/ 2310042 w 126"/>
              <a:gd name="T27" fmla="*/ 253570 h 145"/>
              <a:gd name="T28" fmla="*/ 2660081 w 126"/>
              <a:gd name="T29" fmla="*/ 0 h 145"/>
              <a:gd name="T30" fmla="*/ 3710196 w 126"/>
              <a:gd name="T31" fmla="*/ 0 h 145"/>
              <a:gd name="T32" fmla="*/ 4270046 w 126"/>
              <a:gd name="T33" fmla="*/ 253570 h 145"/>
              <a:gd name="T34" fmla="*/ 4550236 w 126"/>
              <a:gd name="T35" fmla="*/ 570594 h 145"/>
              <a:gd name="T36" fmla="*/ 4900274 w 126"/>
              <a:gd name="T37" fmla="*/ 1521669 h 145"/>
              <a:gd name="T38" fmla="*/ 5950125 w 126"/>
              <a:gd name="T39" fmla="*/ 2029060 h 145"/>
              <a:gd name="T40" fmla="*/ 6930127 w 126"/>
              <a:gd name="T41" fmla="*/ 2029060 h 145"/>
              <a:gd name="T42" fmla="*/ 7630204 w 126"/>
              <a:gd name="T43" fmla="*/ 2916679 h 145"/>
              <a:gd name="T44" fmla="*/ 7910129 w 126"/>
              <a:gd name="T45" fmla="*/ 3233704 h 145"/>
              <a:gd name="T46" fmla="*/ 8820282 w 126"/>
              <a:gd name="T47" fmla="*/ 3550729 h 145"/>
              <a:gd name="T48" fmla="*/ 8260168 w 126"/>
              <a:gd name="T49" fmla="*/ 4121323 h 145"/>
              <a:gd name="T50" fmla="*/ 7630204 w 126"/>
              <a:gd name="T51" fmla="*/ 4121323 h 145"/>
              <a:gd name="T52" fmla="*/ 6930127 w 126"/>
              <a:gd name="T53" fmla="*/ 4438348 h 145"/>
              <a:gd name="T54" fmla="*/ 7630204 w 126"/>
              <a:gd name="T55" fmla="*/ 5072650 h 145"/>
              <a:gd name="T56" fmla="*/ 6580089 w 126"/>
              <a:gd name="T57" fmla="*/ 5643244 h 145"/>
              <a:gd name="T58" fmla="*/ 4550236 w 126"/>
              <a:gd name="T59" fmla="*/ 6150383 h 145"/>
              <a:gd name="T60" fmla="*/ 4270046 w 126"/>
              <a:gd name="T61" fmla="*/ 8306354 h 145"/>
              <a:gd name="T62" fmla="*/ 4270046 w 126"/>
              <a:gd name="T63" fmla="*/ 9193973 h 145"/>
              <a:gd name="T64" fmla="*/ 4270046 w 126"/>
              <a:gd name="T65" fmla="*/ 919397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9" name="Freeform 402"/>
          <p:cNvSpPr>
            <a:spLocks/>
          </p:cNvSpPr>
          <p:nvPr/>
        </p:nvSpPr>
        <p:spPr bwMode="auto">
          <a:xfrm>
            <a:off x="8926196" y="3157382"/>
            <a:ext cx="34352" cy="37624"/>
          </a:xfrm>
          <a:custGeom>
            <a:avLst/>
            <a:gdLst>
              <a:gd name="T0" fmla="*/ 3360158 w 126"/>
              <a:gd name="T1" fmla="*/ 8623379 h 145"/>
              <a:gd name="T2" fmla="*/ 3360158 w 126"/>
              <a:gd name="T3" fmla="*/ 8306354 h 145"/>
              <a:gd name="T4" fmla="*/ 2310042 w 126"/>
              <a:gd name="T5" fmla="*/ 7101458 h 145"/>
              <a:gd name="T6" fmla="*/ 350039 w 126"/>
              <a:gd name="T7" fmla="*/ 6150383 h 145"/>
              <a:gd name="T8" fmla="*/ 350039 w 126"/>
              <a:gd name="T9" fmla="*/ 5643244 h 145"/>
              <a:gd name="T10" fmla="*/ 0 w 126"/>
              <a:gd name="T11" fmla="*/ 5643244 h 145"/>
              <a:gd name="T12" fmla="*/ 0 w 126"/>
              <a:gd name="T13" fmla="*/ 5326219 h 145"/>
              <a:gd name="T14" fmla="*/ 350039 w 126"/>
              <a:gd name="T15" fmla="*/ 5072650 h 145"/>
              <a:gd name="T16" fmla="*/ 350039 w 126"/>
              <a:gd name="T17" fmla="*/ 4438348 h 145"/>
              <a:gd name="T18" fmla="*/ 350039 w 126"/>
              <a:gd name="T19" fmla="*/ 4121323 h 145"/>
              <a:gd name="T20" fmla="*/ 0 w 126"/>
              <a:gd name="T21" fmla="*/ 3550729 h 145"/>
              <a:gd name="T22" fmla="*/ 0 w 126"/>
              <a:gd name="T23" fmla="*/ 3233704 h 145"/>
              <a:gd name="T24" fmla="*/ 0 w 126"/>
              <a:gd name="T25" fmla="*/ 2916679 h 145"/>
              <a:gd name="T26" fmla="*/ 350039 w 126"/>
              <a:gd name="T27" fmla="*/ 2916679 h 145"/>
              <a:gd name="T28" fmla="*/ 980002 w 126"/>
              <a:gd name="T29" fmla="*/ 2916679 h 145"/>
              <a:gd name="T30" fmla="*/ 980002 w 126"/>
              <a:gd name="T31" fmla="*/ 2282630 h 145"/>
              <a:gd name="T32" fmla="*/ 980002 w 126"/>
              <a:gd name="T33" fmla="*/ 2029060 h 145"/>
              <a:gd name="T34" fmla="*/ 1330040 w 126"/>
              <a:gd name="T35" fmla="*/ 1521669 h 145"/>
              <a:gd name="T36" fmla="*/ 1330040 w 126"/>
              <a:gd name="T37" fmla="*/ 1204644 h 145"/>
              <a:gd name="T38" fmla="*/ 2030117 w 126"/>
              <a:gd name="T39" fmla="*/ 1204644 h 145"/>
              <a:gd name="T40" fmla="*/ 2310042 w 126"/>
              <a:gd name="T41" fmla="*/ 1204644 h 145"/>
              <a:gd name="T42" fmla="*/ 2660081 w 126"/>
              <a:gd name="T43" fmla="*/ 1521669 h 145"/>
              <a:gd name="T44" fmla="*/ 2660081 w 126"/>
              <a:gd name="T45" fmla="*/ 1204644 h 145"/>
              <a:gd name="T46" fmla="*/ 2660081 w 126"/>
              <a:gd name="T47" fmla="*/ 570594 h 145"/>
              <a:gd name="T48" fmla="*/ 2310042 w 126"/>
              <a:gd name="T49" fmla="*/ 253570 h 145"/>
              <a:gd name="T50" fmla="*/ 2310042 w 126"/>
              <a:gd name="T51" fmla="*/ 0 h 145"/>
              <a:gd name="T52" fmla="*/ 2660081 w 126"/>
              <a:gd name="T53" fmla="*/ 0 h 145"/>
              <a:gd name="T54" fmla="*/ 3360158 w 126"/>
              <a:gd name="T55" fmla="*/ 0 h 145"/>
              <a:gd name="T56" fmla="*/ 3710196 w 126"/>
              <a:gd name="T57" fmla="*/ 0 h 145"/>
              <a:gd name="T58" fmla="*/ 3710196 w 126"/>
              <a:gd name="T59" fmla="*/ 253570 h 145"/>
              <a:gd name="T60" fmla="*/ 4270046 w 126"/>
              <a:gd name="T61" fmla="*/ 253570 h 145"/>
              <a:gd name="T62" fmla="*/ 4270046 w 126"/>
              <a:gd name="T63" fmla="*/ 570594 h 145"/>
              <a:gd name="T64" fmla="*/ 4550236 w 126"/>
              <a:gd name="T65" fmla="*/ 570594 h 145"/>
              <a:gd name="T66" fmla="*/ 4550236 w 126"/>
              <a:gd name="T67" fmla="*/ 1204644 h 145"/>
              <a:gd name="T68" fmla="*/ 4900274 w 126"/>
              <a:gd name="T69" fmla="*/ 1521669 h 145"/>
              <a:gd name="T70" fmla="*/ 5600087 w 126"/>
              <a:gd name="T71" fmla="*/ 2029060 h 145"/>
              <a:gd name="T72" fmla="*/ 5950125 w 126"/>
              <a:gd name="T73" fmla="*/ 2029060 h 145"/>
              <a:gd name="T74" fmla="*/ 6580089 w 126"/>
              <a:gd name="T75" fmla="*/ 2282630 h 145"/>
              <a:gd name="T76" fmla="*/ 6930127 w 126"/>
              <a:gd name="T77" fmla="*/ 2029060 h 145"/>
              <a:gd name="T78" fmla="*/ 6930127 w 126"/>
              <a:gd name="T79" fmla="*/ 2282630 h 145"/>
              <a:gd name="T80" fmla="*/ 7630204 w 126"/>
              <a:gd name="T81" fmla="*/ 2916679 h 145"/>
              <a:gd name="T82" fmla="*/ 7910129 w 126"/>
              <a:gd name="T83" fmla="*/ 2916679 h 145"/>
              <a:gd name="T84" fmla="*/ 7910129 w 126"/>
              <a:gd name="T85" fmla="*/ 3233704 h 145"/>
              <a:gd name="T86" fmla="*/ 8260168 w 126"/>
              <a:gd name="T87" fmla="*/ 3233704 h 145"/>
              <a:gd name="T88" fmla="*/ 8820282 w 126"/>
              <a:gd name="T89" fmla="*/ 3550729 h 145"/>
              <a:gd name="T90" fmla="*/ 8260168 w 126"/>
              <a:gd name="T91" fmla="*/ 3550729 h 145"/>
              <a:gd name="T92" fmla="*/ 8260168 w 126"/>
              <a:gd name="T93" fmla="*/ 4121323 h 145"/>
              <a:gd name="T94" fmla="*/ 7910129 w 126"/>
              <a:gd name="T95" fmla="*/ 4121323 h 145"/>
              <a:gd name="T96" fmla="*/ 7630204 w 126"/>
              <a:gd name="T97" fmla="*/ 4121323 h 145"/>
              <a:gd name="T98" fmla="*/ 6930127 w 126"/>
              <a:gd name="T99" fmla="*/ 4121323 h 145"/>
              <a:gd name="T100" fmla="*/ 6930127 w 126"/>
              <a:gd name="T101" fmla="*/ 4438348 h 145"/>
              <a:gd name="T102" fmla="*/ 7630204 w 126"/>
              <a:gd name="T103" fmla="*/ 4438348 h 145"/>
              <a:gd name="T104" fmla="*/ 7630204 w 126"/>
              <a:gd name="T105" fmla="*/ 5072650 h 145"/>
              <a:gd name="T106" fmla="*/ 7630204 w 126"/>
              <a:gd name="T107" fmla="*/ 5643244 h 145"/>
              <a:gd name="T108" fmla="*/ 6580089 w 126"/>
              <a:gd name="T109" fmla="*/ 5643244 h 145"/>
              <a:gd name="T110" fmla="*/ 4900274 w 126"/>
              <a:gd name="T111" fmla="*/ 5326219 h 145"/>
              <a:gd name="T112" fmla="*/ 4550236 w 126"/>
              <a:gd name="T113" fmla="*/ 6150383 h 145"/>
              <a:gd name="T114" fmla="*/ 3710196 w 126"/>
              <a:gd name="T115" fmla="*/ 7355279 h 145"/>
              <a:gd name="T116" fmla="*/ 4270046 w 126"/>
              <a:gd name="T117" fmla="*/ 8306354 h 145"/>
              <a:gd name="T118" fmla="*/ 4270046 w 126"/>
              <a:gd name="T119" fmla="*/ 9193973 h 145"/>
              <a:gd name="T120" fmla="*/ 4270046 w 126"/>
              <a:gd name="T121" fmla="*/ 919397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0" name="Freeform 403"/>
          <p:cNvSpPr>
            <a:spLocks/>
          </p:cNvSpPr>
          <p:nvPr/>
        </p:nvSpPr>
        <p:spPr bwMode="auto">
          <a:xfrm>
            <a:off x="8958915" y="3042871"/>
            <a:ext cx="166858" cy="107966"/>
          </a:xfrm>
          <a:custGeom>
            <a:avLst/>
            <a:gdLst>
              <a:gd name="T0" fmla="*/ 576807 w 603"/>
              <a:gd name="T1" fmla="*/ 13063815 h 412"/>
              <a:gd name="T2" fmla="*/ 2307498 w 603"/>
              <a:gd name="T3" fmla="*/ 12740589 h 412"/>
              <a:gd name="T4" fmla="*/ 4759199 w 603"/>
              <a:gd name="T5" fmla="*/ 10606434 h 412"/>
              <a:gd name="T6" fmla="*/ 8076379 w 603"/>
              <a:gd name="T7" fmla="*/ 4268310 h 412"/>
              <a:gd name="T8" fmla="*/ 11465525 w 603"/>
              <a:gd name="T9" fmla="*/ 2392786 h 412"/>
              <a:gd name="T10" fmla="*/ 12835577 w 603"/>
              <a:gd name="T11" fmla="*/ 1293412 h 412"/>
              <a:gd name="T12" fmla="*/ 14782437 w 603"/>
              <a:gd name="T13" fmla="*/ 1293412 h 412"/>
              <a:gd name="T14" fmla="*/ 19181265 w 603"/>
              <a:gd name="T15" fmla="*/ 2069561 h 412"/>
              <a:gd name="T16" fmla="*/ 19830039 w 603"/>
              <a:gd name="T17" fmla="*/ 2392786 h 412"/>
              <a:gd name="T18" fmla="*/ 20911687 w 603"/>
              <a:gd name="T19" fmla="*/ 3362972 h 412"/>
              <a:gd name="T20" fmla="*/ 22642378 w 603"/>
              <a:gd name="T21" fmla="*/ 3039492 h 412"/>
              <a:gd name="T22" fmla="*/ 26680568 w 603"/>
              <a:gd name="T23" fmla="*/ 1552043 h 412"/>
              <a:gd name="T24" fmla="*/ 27618014 w 603"/>
              <a:gd name="T25" fmla="*/ 323480 h 412"/>
              <a:gd name="T26" fmla="*/ 29637109 w 603"/>
              <a:gd name="T27" fmla="*/ 0 h 412"/>
              <a:gd name="T28" fmla="*/ 32304977 w 603"/>
              <a:gd name="T29" fmla="*/ 3621604 h 412"/>
              <a:gd name="T30" fmla="*/ 35766359 w 603"/>
              <a:gd name="T31" fmla="*/ 7566688 h 412"/>
              <a:gd name="T32" fmla="*/ 36703806 w 603"/>
              <a:gd name="T33" fmla="*/ 10865066 h 412"/>
              <a:gd name="T34" fmla="*/ 36126998 w 603"/>
              <a:gd name="T35" fmla="*/ 15133375 h 412"/>
              <a:gd name="T36" fmla="*/ 35766359 w 603"/>
              <a:gd name="T37" fmla="*/ 16038713 h 412"/>
              <a:gd name="T38" fmla="*/ 36126998 w 603"/>
              <a:gd name="T39" fmla="*/ 17008899 h 412"/>
              <a:gd name="T40" fmla="*/ 37064445 w 603"/>
              <a:gd name="T41" fmla="*/ 17332379 h 412"/>
              <a:gd name="T42" fmla="*/ 39155506 w 603"/>
              <a:gd name="T43" fmla="*/ 17914236 h 412"/>
              <a:gd name="T44" fmla="*/ 40165187 w 603"/>
              <a:gd name="T45" fmla="*/ 17332379 h 412"/>
              <a:gd name="T46" fmla="*/ 42833056 w 603"/>
              <a:gd name="T47" fmla="*/ 17008899 h 412"/>
              <a:gd name="T48" fmla="*/ 43482099 w 603"/>
              <a:gd name="T49" fmla="*/ 18108273 h 412"/>
              <a:gd name="T50" fmla="*/ 41751408 w 603"/>
              <a:gd name="T51" fmla="*/ 19983797 h 412"/>
              <a:gd name="T52" fmla="*/ 40525558 w 603"/>
              <a:gd name="T53" fmla="*/ 20307277 h 412"/>
              <a:gd name="T54" fmla="*/ 38434497 w 603"/>
              <a:gd name="T55" fmla="*/ 22376837 h 412"/>
              <a:gd name="T56" fmla="*/ 38073858 w 603"/>
              <a:gd name="T57" fmla="*/ 26321667 h 412"/>
              <a:gd name="T58" fmla="*/ 36126998 w 603"/>
              <a:gd name="T59" fmla="*/ 26321667 h 412"/>
              <a:gd name="T60" fmla="*/ 32304977 w 603"/>
              <a:gd name="T61" fmla="*/ 25157698 h 412"/>
              <a:gd name="T62" fmla="*/ 30358118 w 603"/>
              <a:gd name="T63" fmla="*/ 23928881 h 412"/>
              <a:gd name="T64" fmla="*/ 27906418 w 603"/>
              <a:gd name="T65" fmla="*/ 24575587 h 412"/>
              <a:gd name="T66" fmla="*/ 23219186 w 603"/>
              <a:gd name="T67" fmla="*/ 26645147 h 412"/>
              <a:gd name="T68" fmla="*/ 19830039 w 603"/>
              <a:gd name="T69" fmla="*/ 25480924 h 412"/>
              <a:gd name="T70" fmla="*/ 17522541 w 603"/>
              <a:gd name="T71" fmla="*/ 26321667 h 412"/>
              <a:gd name="T72" fmla="*/ 14421798 w 603"/>
              <a:gd name="T73" fmla="*/ 25480924 h 412"/>
              <a:gd name="T74" fmla="*/ 12474938 w 603"/>
              <a:gd name="T75" fmla="*/ 26127884 h 412"/>
              <a:gd name="T76" fmla="*/ 12474938 w 603"/>
              <a:gd name="T77" fmla="*/ 24575587 h 412"/>
              <a:gd name="T78" fmla="*/ 11104886 w 603"/>
              <a:gd name="T79" fmla="*/ 23928881 h 412"/>
              <a:gd name="T80" fmla="*/ 10023238 w 603"/>
              <a:gd name="T81" fmla="*/ 22376837 h 412"/>
              <a:gd name="T82" fmla="*/ 11465525 w 603"/>
              <a:gd name="T83" fmla="*/ 22053357 h 412"/>
              <a:gd name="T84" fmla="*/ 9734834 w 603"/>
              <a:gd name="T85" fmla="*/ 21212614 h 412"/>
              <a:gd name="T86" fmla="*/ 8797388 w 603"/>
              <a:gd name="T87" fmla="*/ 22053357 h 412"/>
              <a:gd name="T88" fmla="*/ 7715740 w 603"/>
              <a:gd name="T89" fmla="*/ 21859320 h 412"/>
              <a:gd name="T90" fmla="*/ 6345688 w 603"/>
              <a:gd name="T91" fmla="*/ 21212614 h 412"/>
              <a:gd name="T92" fmla="*/ 5336006 w 603"/>
              <a:gd name="T93" fmla="*/ 20953983 h 412"/>
              <a:gd name="T94" fmla="*/ 4759199 w 603"/>
              <a:gd name="T95" fmla="*/ 20307277 h 412"/>
              <a:gd name="T96" fmla="*/ 5696645 w 603"/>
              <a:gd name="T97" fmla="*/ 19983797 h 412"/>
              <a:gd name="T98" fmla="*/ 4759199 w 603"/>
              <a:gd name="T99" fmla="*/ 19401685 h 412"/>
              <a:gd name="T100" fmla="*/ 5696645 w 603"/>
              <a:gd name="T101" fmla="*/ 18754979 h 412"/>
              <a:gd name="T102" fmla="*/ 4759199 w 603"/>
              <a:gd name="T103" fmla="*/ 18108273 h 412"/>
              <a:gd name="T104" fmla="*/ 1946859 w 603"/>
              <a:gd name="T105" fmla="*/ 16685673 h 412"/>
              <a:gd name="T106" fmla="*/ 1946859 w 603"/>
              <a:gd name="T107" fmla="*/ 15780081 h 412"/>
              <a:gd name="T108" fmla="*/ 1946859 w 603"/>
              <a:gd name="T109" fmla="*/ 14810150 h 412"/>
              <a:gd name="T110" fmla="*/ 0 w 603"/>
              <a:gd name="T111" fmla="*/ 13710521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1" name="Line 404"/>
          <p:cNvSpPr>
            <a:spLocks noChangeShapeType="1"/>
          </p:cNvSpPr>
          <p:nvPr/>
        </p:nvSpPr>
        <p:spPr bwMode="auto">
          <a:xfrm>
            <a:off x="9016169" y="2959442"/>
            <a:ext cx="1636"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392" name="Freeform 405"/>
          <p:cNvSpPr>
            <a:spLocks/>
          </p:cNvSpPr>
          <p:nvPr/>
        </p:nvSpPr>
        <p:spPr bwMode="auto">
          <a:xfrm>
            <a:off x="8952371" y="2853113"/>
            <a:ext cx="50711" cy="27809"/>
          </a:xfrm>
          <a:custGeom>
            <a:avLst/>
            <a:gdLst>
              <a:gd name="T0" fmla="*/ 361695 w 183"/>
              <a:gd name="T1" fmla="*/ 6790141 h 102"/>
              <a:gd name="T2" fmla="*/ 1373902 w 183"/>
              <a:gd name="T3" fmla="*/ 5810142 h 102"/>
              <a:gd name="T4" fmla="*/ 1735597 w 183"/>
              <a:gd name="T5" fmla="*/ 5460105 h 102"/>
              <a:gd name="T6" fmla="*/ 1373902 w 183"/>
              <a:gd name="T7" fmla="*/ 5460105 h 102"/>
              <a:gd name="T8" fmla="*/ 361695 w 183"/>
              <a:gd name="T9" fmla="*/ 5810142 h 102"/>
              <a:gd name="T10" fmla="*/ 361695 w 183"/>
              <a:gd name="T11" fmla="*/ 5460105 h 102"/>
              <a:gd name="T12" fmla="*/ 0 w 183"/>
              <a:gd name="T13" fmla="*/ 5810142 h 102"/>
              <a:gd name="T14" fmla="*/ 0 w 183"/>
              <a:gd name="T15" fmla="*/ 3919994 h 102"/>
              <a:gd name="T16" fmla="*/ 361695 w 183"/>
              <a:gd name="T17" fmla="*/ 3570221 h 102"/>
              <a:gd name="T18" fmla="*/ 1084815 w 183"/>
              <a:gd name="T19" fmla="*/ 3570221 h 102"/>
              <a:gd name="T20" fmla="*/ 4049637 w 183"/>
              <a:gd name="T21" fmla="*/ 3570221 h 102"/>
              <a:gd name="T22" fmla="*/ 5134452 w 183"/>
              <a:gd name="T23" fmla="*/ 3570221 h 102"/>
              <a:gd name="T24" fmla="*/ 5785234 w 183"/>
              <a:gd name="T25" fmla="*/ 3570221 h 102"/>
              <a:gd name="T26" fmla="*/ 6146928 w 183"/>
              <a:gd name="T27" fmla="*/ 2520110 h 102"/>
              <a:gd name="T28" fmla="*/ 5785234 w 183"/>
              <a:gd name="T29" fmla="*/ 1540111 h 102"/>
              <a:gd name="T30" fmla="*/ 6146928 w 183"/>
              <a:gd name="T31" fmla="*/ 1190074 h 102"/>
              <a:gd name="T32" fmla="*/ 6146928 w 183"/>
              <a:gd name="T33" fmla="*/ 840037 h 102"/>
              <a:gd name="T34" fmla="*/ 5785234 w 183"/>
              <a:gd name="T35" fmla="*/ 279924 h 102"/>
              <a:gd name="T36" fmla="*/ 6508623 w 183"/>
              <a:gd name="T37" fmla="*/ 279924 h 102"/>
              <a:gd name="T38" fmla="*/ 6508623 w 183"/>
              <a:gd name="T39" fmla="*/ 0 h 102"/>
              <a:gd name="T40" fmla="*/ 7087066 w 183"/>
              <a:gd name="T41" fmla="*/ 279924 h 102"/>
              <a:gd name="T42" fmla="*/ 7087066 w 183"/>
              <a:gd name="T43" fmla="*/ 840037 h 102"/>
              <a:gd name="T44" fmla="*/ 7448761 w 183"/>
              <a:gd name="T45" fmla="*/ 840037 h 102"/>
              <a:gd name="T46" fmla="*/ 8099542 w 183"/>
              <a:gd name="T47" fmla="*/ 1190074 h 102"/>
              <a:gd name="T48" fmla="*/ 8460968 w 183"/>
              <a:gd name="T49" fmla="*/ 1190074 h 102"/>
              <a:gd name="T50" fmla="*/ 9473444 w 183"/>
              <a:gd name="T51" fmla="*/ 1540111 h 102"/>
              <a:gd name="T52" fmla="*/ 9835139 w 183"/>
              <a:gd name="T53" fmla="*/ 2240186 h 102"/>
              <a:gd name="T54" fmla="*/ 10558260 w 183"/>
              <a:gd name="T55" fmla="*/ 1540111 h 102"/>
              <a:gd name="T56" fmla="*/ 11498397 w 183"/>
              <a:gd name="T57" fmla="*/ 1540111 h 102"/>
              <a:gd name="T58" fmla="*/ 11787753 w 183"/>
              <a:gd name="T59" fmla="*/ 1540111 h 102"/>
              <a:gd name="T60" fmla="*/ 12149179 w 183"/>
              <a:gd name="T61" fmla="*/ 1540111 h 102"/>
              <a:gd name="T62" fmla="*/ 12149179 w 183"/>
              <a:gd name="T63" fmla="*/ 2240186 h 102"/>
              <a:gd name="T64" fmla="*/ 12872299 w 183"/>
              <a:gd name="T65" fmla="*/ 2520110 h 102"/>
              <a:gd name="T66" fmla="*/ 13233994 w 183"/>
              <a:gd name="T67" fmla="*/ 3220184 h 102"/>
              <a:gd name="T68" fmla="*/ 13233994 w 183"/>
              <a:gd name="T69" fmla="*/ 3570221 h 102"/>
              <a:gd name="T70" fmla="*/ 13233994 w 183"/>
              <a:gd name="T71" fmla="*/ 3919994 h 102"/>
              <a:gd name="T72" fmla="*/ 12872299 w 183"/>
              <a:gd name="T73" fmla="*/ 4550220 h 102"/>
              <a:gd name="T74" fmla="*/ 12872299 w 183"/>
              <a:gd name="T75" fmla="*/ 4899993 h 102"/>
              <a:gd name="T76" fmla="*/ 12872299 w 183"/>
              <a:gd name="T77" fmla="*/ 5460105 h 102"/>
              <a:gd name="T78" fmla="*/ 12872299 w 183"/>
              <a:gd name="T79" fmla="*/ 6160180 h 102"/>
              <a:gd name="T80" fmla="*/ 12872299 w 183"/>
              <a:gd name="T81" fmla="*/ 6790141 h 102"/>
              <a:gd name="T82" fmla="*/ 6508623 w 183"/>
              <a:gd name="T83" fmla="*/ 7140178 h 102"/>
              <a:gd name="T84" fmla="*/ 2314040 w 183"/>
              <a:gd name="T85" fmla="*/ 6790141 h 102"/>
              <a:gd name="T86" fmla="*/ 361695 w 183"/>
              <a:gd name="T87" fmla="*/ 6790141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3" name="Freeform 406"/>
          <p:cNvSpPr>
            <a:spLocks/>
          </p:cNvSpPr>
          <p:nvPr/>
        </p:nvSpPr>
        <p:spPr bwMode="auto">
          <a:xfrm>
            <a:off x="8940919" y="3180283"/>
            <a:ext cx="29445" cy="63798"/>
          </a:xfrm>
          <a:custGeom>
            <a:avLst/>
            <a:gdLst>
              <a:gd name="T0" fmla="*/ 3645354 w 112"/>
              <a:gd name="T1" fmla="*/ 15456031 h 248"/>
              <a:gd name="T2" fmla="*/ 3645354 w 112"/>
              <a:gd name="T3" fmla="*/ 15456031 h 248"/>
              <a:gd name="T4" fmla="*/ 3645354 w 112"/>
              <a:gd name="T5" fmla="*/ 15456031 h 248"/>
              <a:gd name="T6" fmla="*/ 2994252 w 112"/>
              <a:gd name="T7" fmla="*/ 14271964 h 248"/>
              <a:gd name="T8" fmla="*/ 2082913 w 112"/>
              <a:gd name="T9" fmla="*/ 13087648 h 248"/>
              <a:gd name="T10" fmla="*/ 520728 w 112"/>
              <a:gd name="T11" fmla="*/ 11965992 h 248"/>
              <a:gd name="T12" fmla="*/ 781220 w 112"/>
              <a:gd name="T13" fmla="*/ 11965992 h 248"/>
              <a:gd name="T14" fmla="*/ 781220 w 112"/>
              <a:gd name="T15" fmla="*/ 11405039 h 248"/>
              <a:gd name="T16" fmla="*/ 520728 w 112"/>
              <a:gd name="T17" fmla="*/ 10220972 h 248"/>
              <a:gd name="T18" fmla="*/ 1106516 w 112"/>
              <a:gd name="T19" fmla="*/ 8974494 h 248"/>
              <a:gd name="T20" fmla="*/ 781220 w 112"/>
              <a:gd name="T21" fmla="*/ 8226557 h 248"/>
              <a:gd name="T22" fmla="*/ 1106516 w 112"/>
              <a:gd name="T23" fmla="*/ 6980079 h 248"/>
              <a:gd name="T24" fmla="*/ 781220 w 112"/>
              <a:gd name="T25" fmla="*/ 6419126 h 248"/>
              <a:gd name="T26" fmla="*/ 781220 w 112"/>
              <a:gd name="T27" fmla="*/ 5235059 h 248"/>
              <a:gd name="T28" fmla="*/ 1106516 w 112"/>
              <a:gd name="T29" fmla="*/ 5235059 h 248"/>
              <a:gd name="T30" fmla="*/ 1106516 w 112"/>
              <a:gd name="T31" fmla="*/ 4113403 h 248"/>
              <a:gd name="T32" fmla="*/ 781220 w 112"/>
              <a:gd name="T33" fmla="*/ 4113403 h 248"/>
              <a:gd name="T34" fmla="*/ 520728 w 112"/>
              <a:gd name="T35" fmla="*/ 3801597 h 248"/>
              <a:gd name="T36" fmla="*/ 520728 w 112"/>
              <a:gd name="T37" fmla="*/ 2929087 h 248"/>
              <a:gd name="T38" fmla="*/ 0 w 112"/>
              <a:gd name="T39" fmla="*/ 1994415 h 248"/>
              <a:gd name="T40" fmla="*/ 781220 w 112"/>
              <a:gd name="T41" fmla="*/ 810099 h 248"/>
              <a:gd name="T42" fmla="*/ 1106516 w 112"/>
              <a:gd name="T43" fmla="*/ 0 h 248"/>
              <a:gd name="T44" fmla="*/ 2668701 w 112"/>
              <a:gd name="T45" fmla="*/ 311557 h 248"/>
              <a:gd name="T46" fmla="*/ 3645354 w 112"/>
              <a:gd name="T47" fmla="*/ 311557 h 248"/>
              <a:gd name="T48" fmla="*/ 4231141 w 112"/>
              <a:gd name="T49" fmla="*/ 1121905 h 248"/>
              <a:gd name="T50" fmla="*/ 5728267 w 112"/>
              <a:gd name="T51" fmla="*/ 3240893 h 248"/>
              <a:gd name="T52" fmla="*/ 5728267 w 112"/>
              <a:gd name="T53" fmla="*/ 3801597 h 248"/>
              <a:gd name="T54" fmla="*/ 5728267 w 112"/>
              <a:gd name="T55" fmla="*/ 4113403 h 248"/>
              <a:gd name="T56" fmla="*/ 5077165 w 112"/>
              <a:gd name="T57" fmla="*/ 4923502 h 248"/>
              <a:gd name="T58" fmla="*/ 5728267 w 112"/>
              <a:gd name="T59" fmla="*/ 6419126 h 248"/>
              <a:gd name="T60" fmla="*/ 5988504 w 112"/>
              <a:gd name="T61" fmla="*/ 8226557 h 248"/>
              <a:gd name="T62" fmla="*/ 7290452 w 112"/>
              <a:gd name="T63" fmla="*/ 9286051 h 248"/>
              <a:gd name="T64" fmla="*/ 7290452 w 112"/>
              <a:gd name="T65" fmla="*/ 9909415 h 248"/>
              <a:gd name="T66" fmla="*/ 6314054 w 112"/>
              <a:gd name="T67" fmla="*/ 11405039 h 248"/>
              <a:gd name="T68" fmla="*/ 5728267 w 112"/>
              <a:gd name="T69" fmla="*/ 12776090 h 248"/>
              <a:gd name="T70" fmla="*/ 4751869 w 112"/>
              <a:gd name="T71" fmla="*/ 13399454 h 248"/>
              <a:gd name="T72" fmla="*/ 3645354 w 112"/>
              <a:gd name="T73" fmla="*/ 15456031 h 248"/>
              <a:gd name="T74" fmla="*/ 3645354 w 112"/>
              <a:gd name="T75" fmla="*/ 15456031 h 248"/>
              <a:gd name="T76" fmla="*/ 2994252 w 112"/>
              <a:gd name="T77" fmla="*/ 14271964 h 248"/>
              <a:gd name="T78" fmla="*/ 3645354 w 112"/>
              <a:gd name="T79" fmla="*/ 1545603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4" name="Line 407"/>
          <p:cNvSpPr>
            <a:spLocks noChangeShapeType="1"/>
          </p:cNvSpPr>
          <p:nvPr/>
        </p:nvSpPr>
        <p:spPr bwMode="auto">
          <a:xfrm>
            <a:off x="8955642" y="324408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395" name="Freeform 408"/>
          <p:cNvSpPr>
            <a:spLocks/>
          </p:cNvSpPr>
          <p:nvPr/>
        </p:nvSpPr>
        <p:spPr bwMode="auto">
          <a:xfrm>
            <a:off x="8940919" y="3180283"/>
            <a:ext cx="29445" cy="63798"/>
          </a:xfrm>
          <a:custGeom>
            <a:avLst/>
            <a:gdLst>
              <a:gd name="T0" fmla="*/ 2994252 w 112"/>
              <a:gd name="T1" fmla="*/ 14271964 h 248"/>
              <a:gd name="T2" fmla="*/ 2082913 w 112"/>
              <a:gd name="T3" fmla="*/ 13087648 h 248"/>
              <a:gd name="T4" fmla="*/ 520728 w 112"/>
              <a:gd name="T5" fmla="*/ 11965992 h 248"/>
              <a:gd name="T6" fmla="*/ 781220 w 112"/>
              <a:gd name="T7" fmla="*/ 11965992 h 248"/>
              <a:gd name="T8" fmla="*/ 781220 w 112"/>
              <a:gd name="T9" fmla="*/ 11405039 h 248"/>
              <a:gd name="T10" fmla="*/ 520728 w 112"/>
              <a:gd name="T11" fmla="*/ 10220972 h 248"/>
              <a:gd name="T12" fmla="*/ 1106516 w 112"/>
              <a:gd name="T13" fmla="*/ 8974494 h 248"/>
              <a:gd name="T14" fmla="*/ 781220 w 112"/>
              <a:gd name="T15" fmla="*/ 8226557 h 248"/>
              <a:gd name="T16" fmla="*/ 1106516 w 112"/>
              <a:gd name="T17" fmla="*/ 6980079 h 248"/>
              <a:gd name="T18" fmla="*/ 781220 w 112"/>
              <a:gd name="T19" fmla="*/ 6419126 h 248"/>
              <a:gd name="T20" fmla="*/ 781220 w 112"/>
              <a:gd name="T21" fmla="*/ 5235059 h 248"/>
              <a:gd name="T22" fmla="*/ 1106516 w 112"/>
              <a:gd name="T23" fmla="*/ 5235059 h 248"/>
              <a:gd name="T24" fmla="*/ 1106516 w 112"/>
              <a:gd name="T25" fmla="*/ 4113403 h 248"/>
              <a:gd name="T26" fmla="*/ 781220 w 112"/>
              <a:gd name="T27" fmla="*/ 4113403 h 248"/>
              <a:gd name="T28" fmla="*/ 520728 w 112"/>
              <a:gd name="T29" fmla="*/ 3801597 h 248"/>
              <a:gd name="T30" fmla="*/ 520728 w 112"/>
              <a:gd name="T31" fmla="*/ 2929087 h 248"/>
              <a:gd name="T32" fmla="*/ 0 w 112"/>
              <a:gd name="T33" fmla="*/ 1994415 h 248"/>
              <a:gd name="T34" fmla="*/ 781220 w 112"/>
              <a:gd name="T35" fmla="*/ 810099 h 248"/>
              <a:gd name="T36" fmla="*/ 1106516 w 112"/>
              <a:gd name="T37" fmla="*/ 0 h 248"/>
              <a:gd name="T38" fmla="*/ 2668701 w 112"/>
              <a:gd name="T39" fmla="*/ 311557 h 248"/>
              <a:gd name="T40" fmla="*/ 3645354 w 112"/>
              <a:gd name="T41" fmla="*/ 311557 h 248"/>
              <a:gd name="T42" fmla="*/ 4231141 w 112"/>
              <a:gd name="T43" fmla="*/ 1121905 h 248"/>
              <a:gd name="T44" fmla="*/ 5728267 w 112"/>
              <a:gd name="T45" fmla="*/ 3240893 h 248"/>
              <a:gd name="T46" fmla="*/ 5728267 w 112"/>
              <a:gd name="T47" fmla="*/ 3801597 h 248"/>
              <a:gd name="T48" fmla="*/ 5728267 w 112"/>
              <a:gd name="T49" fmla="*/ 4113403 h 248"/>
              <a:gd name="T50" fmla="*/ 5077165 w 112"/>
              <a:gd name="T51" fmla="*/ 4923502 h 248"/>
              <a:gd name="T52" fmla="*/ 5728267 w 112"/>
              <a:gd name="T53" fmla="*/ 6419126 h 248"/>
              <a:gd name="T54" fmla="*/ 5988504 w 112"/>
              <a:gd name="T55" fmla="*/ 8226557 h 248"/>
              <a:gd name="T56" fmla="*/ 7290452 w 112"/>
              <a:gd name="T57" fmla="*/ 9286051 h 248"/>
              <a:gd name="T58" fmla="*/ 7290452 w 112"/>
              <a:gd name="T59" fmla="*/ 9909415 h 248"/>
              <a:gd name="T60" fmla="*/ 6314054 w 112"/>
              <a:gd name="T61" fmla="*/ 11405039 h 248"/>
              <a:gd name="T62" fmla="*/ 5728267 w 112"/>
              <a:gd name="T63" fmla="*/ 12776090 h 248"/>
              <a:gd name="T64" fmla="*/ 4751869 w 112"/>
              <a:gd name="T65" fmla="*/ 13399454 h 248"/>
              <a:gd name="T66" fmla="*/ 3645354 w 112"/>
              <a:gd name="T67" fmla="*/ 15456031 h 248"/>
              <a:gd name="T68" fmla="*/ 3645354 w 112"/>
              <a:gd name="T69" fmla="*/ 1545603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6" name="Freeform 409"/>
          <p:cNvSpPr>
            <a:spLocks/>
          </p:cNvSpPr>
          <p:nvPr/>
        </p:nvSpPr>
        <p:spPr bwMode="auto">
          <a:xfrm>
            <a:off x="8962185" y="3185190"/>
            <a:ext cx="44168" cy="34354"/>
          </a:xfrm>
          <a:custGeom>
            <a:avLst/>
            <a:gdLst>
              <a:gd name="T0" fmla="*/ 11123493 w 160"/>
              <a:gd name="T1" fmla="*/ 6087875 h 131"/>
              <a:gd name="T2" fmla="*/ 10118647 w 160"/>
              <a:gd name="T3" fmla="*/ 6411585 h 131"/>
              <a:gd name="T4" fmla="*/ 9042275 w 160"/>
              <a:gd name="T5" fmla="*/ 7059258 h 131"/>
              <a:gd name="T6" fmla="*/ 7822315 w 160"/>
              <a:gd name="T7" fmla="*/ 7059258 h 131"/>
              <a:gd name="T8" fmla="*/ 7104644 w 160"/>
              <a:gd name="T9" fmla="*/ 7059258 h 131"/>
              <a:gd name="T10" fmla="*/ 6099798 w 160"/>
              <a:gd name="T11" fmla="*/ 7383222 h 131"/>
              <a:gd name="T12" fmla="*/ 5382396 w 160"/>
              <a:gd name="T13" fmla="*/ 8160430 h 131"/>
              <a:gd name="T14" fmla="*/ 4377550 w 160"/>
              <a:gd name="T15" fmla="*/ 8484139 h 131"/>
              <a:gd name="T16" fmla="*/ 2439919 w 160"/>
              <a:gd name="T17" fmla="*/ 8484139 h 131"/>
              <a:gd name="T18" fmla="*/ 1004578 w 160"/>
              <a:gd name="T19" fmla="*/ 7383222 h 131"/>
              <a:gd name="T20" fmla="*/ 717671 w 160"/>
              <a:gd name="T21" fmla="*/ 5505096 h 131"/>
              <a:gd name="T22" fmla="*/ 0 w 160"/>
              <a:gd name="T23" fmla="*/ 3950680 h 131"/>
              <a:gd name="T24" fmla="*/ 717671 w 160"/>
              <a:gd name="T25" fmla="*/ 3108578 h 131"/>
              <a:gd name="T26" fmla="*/ 717671 w 160"/>
              <a:gd name="T27" fmla="*/ 2784868 h 131"/>
              <a:gd name="T28" fmla="*/ 1004578 w 160"/>
              <a:gd name="T29" fmla="*/ 2784868 h 131"/>
              <a:gd name="T30" fmla="*/ 1363547 w 160"/>
              <a:gd name="T31" fmla="*/ 2202089 h 131"/>
              <a:gd name="T32" fmla="*/ 1363547 w 160"/>
              <a:gd name="T33" fmla="*/ 1878125 h 131"/>
              <a:gd name="T34" fmla="*/ 1363547 w 160"/>
              <a:gd name="T35" fmla="*/ 1230452 h 131"/>
              <a:gd name="T36" fmla="*/ 2081218 w 160"/>
              <a:gd name="T37" fmla="*/ 1230452 h 131"/>
              <a:gd name="T38" fmla="*/ 2439919 w 160"/>
              <a:gd name="T39" fmla="*/ 906743 h 131"/>
              <a:gd name="T40" fmla="*/ 3085796 w 160"/>
              <a:gd name="T41" fmla="*/ 906743 h 131"/>
              <a:gd name="T42" fmla="*/ 3444765 w 160"/>
              <a:gd name="T43" fmla="*/ 906743 h 131"/>
              <a:gd name="T44" fmla="*/ 3444765 w 160"/>
              <a:gd name="T45" fmla="*/ 1230452 h 131"/>
              <a:gd name="T46" fmla="*/ 3803467 w 160"/>
              <a:gd name="T47" fmla="*/ 1230452 h 131"/>
              <a:gd name="T48" fmla="*/ 3803467 w 160"/>
              <a:gd name="T49" fmla="*/ 906743 h 131"/>
              <a:gd name="T50" fmla="*/ 4377550 w 160"/>
              <a:gd name="T51" fmla="*/ 647673 h 131"/>
              <a:gd name="T52" fmla="*/ 4736519 w 160"/>
              <a:gd name="T53" fmla="*/ 647673 h 131"/>
              <a:gd name="T54" fmla="*/ 5382396 w 160"/>
              <a:gd name="T55" fmla="*/ 647673 h 131"/>
              <a:gd name="T56" fmla="*/ 5741097 w 160"/>
              <a:gd name="T57" fmla="*/ 647673 h 131"/>
              <a:gd name="T58" fmla="*/ 6099798 w 160"/>
              <a:gd name="T59" fmla="*/ 0 h 131"/>
              <a:gd name="T60" fmla="*/ 6745675 w 160"/>
              <a:gd name="T61" fmla="*/ 0 h 131"/>
              <a:gd name="T62" fmla="*/ 7104644 w 160"/>
              <a:gd name="T63" fmla="*/ 0 h 131"/>
              <a:gd name="T64" fmla="*/ 7822315 w 160"/>
              <a:gd name="T65" fmla="*/ 0 h 131"/>
              <a:gd name="T66" fmla="*/ 8181016 w 160"/>
              <a:gd name="T67" fmla="*/ 0 h 131"/>
              <a:gd name="T68" fmla="*/ 8755099 w 160"/>
              <a:gd name="T69" fmla="*/ 0 h 131"/>
              <a:gd name="T70" fmla="*/ 8755099 w 160"/>
              <a:gd name="T71" fmla="*/ 906743 h 131"/>
              <a:gd name="T72" fmla="*/ 10118647 w 160"/>
              <a:gd name="T73" fmla="*/ 1230452 h 131"/>
              <a:gd name="T74" fmla="*/ 11123493 w 160"/>
              <a:gd name="T75" fmla="*/ 2202089 h 131"/>
              <a:gd name="T76" fmla="*/ 11482194 w 160"/>
              <a:gd name="T77" fmla="*/ 3303007 h 131"/>
              <a:gd name="T78" fmla="*/ 11482194 w 160"/>
              <a:gd name="T79" fmla="*/ 4857423 h 131"/>
              <a:gd name="T80" fmla="*/ 11123493 w 160"/>
              <a:gd name="T81" fmla="*/ 5505096 h 131"/>
              <a:gd name="T82" fmla="*/ 11123493 w 160"/>
              <a:gd name="T83" fmla="*/ 6087875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7" name="Freeform 410"/>
          <p:cNvSpPr>
            <a:spLocks/>
          </p:cNvSpPr>
          <p:nvPr/>
        </p:nvSpPr>
        <p:spPr bwMode="auto">
          <a:xfrm>
            <a:off x="8993266" y="3141023"/>
            <a:ext cx="109602" cy="68706"/>
          </a:xfrm>
          <a:custGeom>
            <a:avLst/>
            <a:gdLst>
              <a:gd name="T0" fmla="*/ 577207 w 396"/>
              <a:gd name="T1" fmla="*/ 9665628 h 267"/>
              <a:gd name="T2" fmla="*/ 865677 w 396"/>
              <a:gd name="T3" fmla="*/ 8169061 h 267"/>
              <a:gd name="T4" fmla="*/ 2957751 w 396"/>
              <a:gd name="T5" fmla="*/ 6360595 h 267"/>
              <a:gd name="T6" fmla="*/ 577207 w 396"/>
              <a:gd name="T7" fmla="*/ 3180422 h 267"/>
              <a:gd name="T8" fmla="*/ 577207 w 396"/>
              <a:gd name="T9" fmla="*/ 1496567 h 267"/>
              <a:gd name="T10" fmla="*/ 1947840 w 396"/>
              <a:gd name="T11" fmla="*/ 0 h 267"/>
              <a:gd name="T12" fmla="*/ 3318472 w 396"/>
              <a:gd name="T13" fmla="*/ 623549 h 267"/>
              <a:gd name="T14" fmla="*/ 3318472 w 396"/>
              <a:gd name="T15" fmla="*/ 2120115 h 267"/>
              <a:gd name="T16" fmla="*/ 5266311 w 396"/>
              <a:gd name="T17" fmla="*/ 1496567 h 267"/>
              <a:gd name="T18" fmla="*/ 8368566 w 396"/>
              <a:gd name="T19" fmla="*/ 2307404 h 267"/>
              <a:gd name="T20" fmla="*/ 10677126 w 396"/>
              <a:gd name="T21" fmla="*/ 1496567 h 267"/>
              <a:gd name="T22" fmla="*/ 14067850 w 396"/>
              <a:gd name="T23" fmla="*/ 2619054 h 267"/>
              <a:gd name="T24" fmla="*/ 18756954 w 396"/>
              <a:gd name="T25" fmla="*/ 623549 h 267"/>
              <a:gd name="T26" fmla="*/ 21209749 w 396"/>
              <a:gd name="T27" fmla="*/ 0 h 267"/>
              <a:gd name="T28" fmla="*/ 23157589 w 396"/>
              <a:gd name="T29" fmla="*/ 1184917 h 267"/>
              <a:gd name="T30" fmla="*/ 26981285 w 396"/>
              <a:gd name="T31" fmla="*/ 2307404 h 267"/>
              <a:gd name="T32" fmla="*/ 28568403 w 396"/>
              <a:gd name="T33" fmla="*/ 3492072 h 267"/>
              <a:gd name="T34" fmla="*/ 27919213 w 396"/>
              <a:gd name="T35" fmla="*/ 4365090 h 267"/>
              <a:gd name="T36" fmla="*/ 26620564 w 396"/>
              <a:gd name="T37" fmla="*/ 4676989 h 267"/>
              <a:gd name="T38" fmla="*/ 25610653 w 396"/>
              <a:gd name="T39" fmla="*/ 8169061 h 267"/>
              <a:gd name="T40" fmla="*/ 24239752 w 396"/>
              <a:gd name="T41" fmla="*/ 9353978 h 267"/>
              <a:gd name="T42" fmla="*/ 24528490 w 396"/>
              <a:gd name="T43" fmla="*/ 10164566 h 267"/>
              <a:gd name="T44" fmla="*/ 25249932 w 396"/>
              <a:gd name="T45" fmla="*/ 11100014 h 267"/>
              <a:gd name="T46" fmla="*/ 26259843 w 396"/>
              <a:gd name="T47" fmla="*/ 12284931 h 267"/>
              <a:gd name="T48" fmla="*/ 22219929 w 396"/>
              <a:gd name="T49" fmla="*/ 12284931 h 267"/>
              <a:gd name="T50" fmla="*/ 19839117 w 396"/>
              <a:gd name="T51" fmla="*/ 13157949 h 267"/>
              <a:gd name="T52" fmla="*/ 18107764 w 396"/>
              <a:gd name="T53" fmla="*/ 14280437 h 267"/>
              <a:gd name="T54" fmla="*/ 17530556 w 396"/>
              <a:gd name="T55" fmla="*/ 15465104 h 267"/>
              <a:gd name="T56" fmla="*/ 15077761 w 396"/>
              <a:gd name="T57" fmla="*/ 16650021 h 267"/>
              <a:gd name="T58" fmla="*/ 12769200 w 396"/>
              <a:gd name="T59" fmla="*/ 16338122 h 267"/>
              <a:gd name="T60" fmla="*/ 8368566 w 396"/>
              <a:gd name="T61" fmla="*/ 15153454 h 267"/>
              <a:gd name="T62" fmla="*/ 3318472 w 396"/>
              <a:gd name="T63" fmla="*/ 16338122 h 267"/>
              <a:gd name="T64" fmla="*/ 2957751 w 396"/>
              <a:gd name="T65" fmla="*/ 15777003 h 267"/>
              <a:gd name="T66" fmla="*/ 3318472 w 396"/>
              <a:gd name="T67" fmla="*/ 13656638 h 267"/>
              <a:gd name="T68" fmla="*/ 1947840 w 396"/>
              <a:gd name="T69" fmla="*/ 11661133 h 267"/>
              <a:gd name="T70" fmla="*/ 577207 w 396"/>
              <a:gd name="T71" fmla="*/ 10476465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8" name="Freeform 411"/>
          <p:cNvSpPr>
            <a:spLocks/>
          </p:cNvSpPr>
          <p:nvPr/>
        </p:nvSpPr>
        <p:spPr bwMode="auto">
          <a:xfrm>
            <a:off x="9070152" y="3037963"/>
            <a:ext cx="60527" cy="73614"/>
          </a:xfrm>
          <a:custGeom>
            <a:avLst/>
            <a:gdLst>
              <a:gd name="T0" fmla="*/ 0 w 224"/>
              <a:gd name="T1" fmla="*/ 1487006 h 287"/>
              <a:gd name="T2" fmla="*/ 618836 w 224"/>
              <a:gd name="T3" fmla="*/ 929441 h 287"/>
              <a:gd name="T4" fmla="*/ 962605 w 224"/>
              <a:gd name="T5" fmla="*/ 1487006 h 287"/>
              <a:gd name="T6" fmla="*/ 962605 w 224"/>
              <a:gd name="T7" fmla="*/ 619544 h 287"/>
              <a:gd name="T8" fmla="*/ 1993911 w 224"/>
              <a:gd name="T9" fmla="*/ 929441 h 287"/>
              <a:gd name="T10" fmla="*/ 2819114 w 224"/>
              <a:gd name="T11" fmla="*/ 929441 h 287"/>
              <a:gd name="T12" fmla="*/ 3850420 w 224"/>
              <a:gd name="T13" fmla="*/ 619544 h 287"/>
              <a:gd name="T14" fmla="*/ 4194189 w 224"/>
              <a:gd name="T15" fmla="*/ 619544 h 287"/>
              <a:gd name="T16" fmla="*/ 5156794 w 224"/>
              <a:gd name="T17" fmla="*/ 619544 h 287"/>
              <a:gd name="T18" fmla="*/ 5500825 w 224"/>
              <a:gd name="T19" fmla="*/ 929441 h 287"/>
              <a:gd name="T20" fmla="*/ 6463430 w 224"/>
              <a:gd name="T21" fmla="*/ 1487006 h 287"/>
              <a:gd name="T22" fmla="*/ 7357071 w 224"/>
              <a:gd name="T23" fmla="*/ 1796653 h 287"/>
              <a:gd name="T24" fmla="*/ 7357071 w 224"/>
              <a:gd name="T25" fmla="*/ 2106550 h 287"/>
              <a:gd name="T26" fmla="*/ 7701102 w 224"/>
              <a:gd name="T27" fmla="*/ 2726094 h 287"/>
              <a:gd name="T28" fmla="*/ 8663708 w 224"/>
              <a:gd name="T29" fmla="*/ 2106550 h 287"/>
              <a:gd name="T30" fmla="*/ 9695014 w 224"/>
              <a:gd name="T31" fmla="*/ 2726094 h 287"/>
              <a:gd name="T32" fmla="*/ 10657619 w 224"/>
              <a:gd name="T33" fmla="*/ 3469597 h 287"/>
              <a:gd name="T34" fmla="*/ 11001388 w 224"/>
              <a:gd name="T35" fmla="*/ 3469597 h 287"/>
              <a:gd name="T36" fmla="*/ 11207754 w 224"/>
              <a:gd name="T37" fmla="*/ 4399038 h 287"/>
              <a:gd name="T38" fmla="*/ 11207754 w 224"/>
              <a:gd name="T39" fmla="*/ 4956602 h 287"/>
              <a:gd name="T40" fmla="*/ 11001388 w 224"/>
              <a:gd name="T41" fmla="*/ 5886043 h 287"/>
              <a:gd name="T42" fmla="*/ 11895291 w 224"/>
              <a:gd name="T43" fmla="*/ 6753505 h 287"/>
              <a:gd name="T44" fmla="*/ 12170359 w 224"/>
              <a:gd name="T45" fmla="*/ 7063152 h 287"/>
              <a:gd name="T46" fmla="*/ 13201665 w 224"/>
              <a:gd name="T47" fmla="*/ 7558738 h 287"/>
              <a:gd name="T48" fmla="*/ 12857896 w 224"/>
              <a:gd name="T49" fmla="*/ 7868634 h 287"/>
              <a:gd name="T50" fmla="*/ 13201665 w 224"/>
              <a:gd name="T51" fmla="*/ 8426199 h 287"/>
              <a:gd name="T52" fmla="*/ 12857896 w 224"/>
              <a:gd name="T53" fmla="*/ 9045743 h 287"/>
              <a:gd name="T54" fmla="*/ 13820501 w 224"/>
              <a:gd name="T55" fmla="*/ 9665288 h 287"/>
              <a:gd name="T56" fmla="*/ 14164270 w 224"/>
              <a:gd name="T57" fmla="*/ 9913205 h 287"/>
              <a:gd name="T58" fmla="*/ 14508039 w 224"/>
              <a:gd name="T59" fmla="*/ 10532749 h 287"/>
              <a:gd name="T60" fmla="*/ 14508039 w 224"/>
              <a:gd name="T61" fmla="*/ 11152293 h 287"/>
              <a:gd name="T62" fmla="*/ 14508039 w 224"/>
              <a:gd name="T63" fmla="*/ 11895796 h 287"/>
              <a:gd name="T64" fmla="*/ 15401943 w 224"/>
              <a:gd name="T65" fmla="*/ 12515340 h 287"/>
              <a:gd name="T66" fmla="*/ 14508039 w 224"/>
              <a:gd name="T67" fmla="*/ 12515340 h 287"/>
              <a:gd name="T68" fmla="*/ 14164270 w 224"/>
              <a:gd name="T69" fmla="*/ 12825237 h 287"/>
              <a:gd name="T70" fmla="*/ 14164270 w 224"/>
              <a:gd name="T71" fmla="*/ 11895796 h 287"/>
              <a:gd name="T72" fmla="*/ 13201665 w 224"/>
              <a:gd name="T73" fmla="*/ 11895796 h 287"/>
              <a:gd name="T74" fmla="*/ 13201665 w 224"/>
              <a:gd name="T75" fmla="*/ 12825237 h 287"/>
              <a:gd name="T76" fmla="*/ 12170359 w 224"/>
              <a:gd name="T77" fmla="*/ 11895796 h 287"/>
              <a:gd name="T78" fmla="*/ 11895291 w 224"/>
              <a:gd name="T79" fmla="*/ 12515340 h 287"/>
              <a:gd name="T80" fmla="*/ 11895291 w 224"/>
              <a:gd name="T81" fmla="*/ 12515340 h 287"/>
              <a:gd name="T82" fmla="*/ 11207754 w 224"/>
              <a:gd name="T83" fmla="*/ 11895796 h 287"/>
              <a:gd name="T84" fmla="*/ 11001388 w 224"/>
              <a:gd name="T85" fmla="*/ 11648128 h 287"/>
              <a:gd name="T86" fmla="*/ 9970081 w 224"/>
              <a:gd name="T87" fmla="*/ 11895796 h 287"/>
              <a:gd name="T88" fmla="*/ 10657619 w 224"/>
              <a:gd name="T89" fmla="*/ 12825237 h 287"/>
              <a:gd name="T90" fmla="*/ 10657619 w 224"/>
              <a:gd name="T91" fmla="*/ 13382802 h 287"/>
              <a:gd name="T92" fmla="*/ 9970081 w 224"/>
              <a:gd name="T93" fmla="*/ 14002346 h 287"/>
              <a:gd name="T94" fmla="*/ 9970081 w 224"/>
              <a:gd name="T95" fmla="*/ 14869807 h 287"/>
              <a:gd name="T96" fmla="*/ 9007476 w 224"/>
              <a:gd name="T97" fmla="*/ 14869807 h 287"/>
              <a:gd name="T98" fmla="*/ 9007476 w 224"/>
              <a:gd name="T99" fmla="*/ 15675289 h 287"/>
              <a:gd name="T100" fmla="*/ 8663708 w 224"/>
              <a:gd name="T101" fmla="*/ 15985186 h 287"/>
              <a:gd name="T102" fmla="*/ 8319677 w 224"/>
              <a:gd name="T103" fmla="*/ 16852398 h 287"/>
              <a:gd name="T104" fmla="*/ 7701102 w 224"/>
              <a:gd name="T105" fmla="*/ 17471943 h 287"/>
              <a:gd name="T106" fmla="*/ 6807199 w 224"/>
              <a:gd name="T107" fmla="*/ 17781839 h 287"/>
              <a:gd name="T108" fmla="*/ 6463430 w 224"/>
              <a:gd name="T109" fmla="*/ 16852398 h 287"/>
              <a:gd name="T110" fmla="*/ 6807199 w 224"/>
              <a:gd name="T111" fmla="*/ 15985186 h 287"/>
              <a:gd name="T112" fmla="*/ 7357071 w 224"/>
              <a:gd name="T113" fmla="*/ 11895796 h 287"/>
              <a:gd name="T114" fmla="*/ 6463430 w 224"/>
              <a:gd name="T115" fmla="*/ 8736096 h 287"/>
              <a:gd name="T116" fmla="*/ 3162883 w 224"/>
              <a:gd name="T117" fmla="*/ 4956602 h 287"/>
              <a:gd name="T118" fmla="*/ 618836 w 224"/>
              <a:gd name="T119" fmla="*/ 1487006 h 287"/>
              <a:gd name="T120" fmla="*/ 0 w 224"/>
              <a:gd name="T121" fmla="*/ 1487006 h 287"/>
              <a:gd name="T122" fmla="*/ 0 w 224"/>
              <a:gd name="T123" fmla="*/ 1487006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9" name="Freeform 412"/>
          <p:cNvSpPr>
            <a:spLocks/>
          </p:cNvSpPr>
          <p:nvPr/>
        </p:nvSpPr>
        <p:spPr bwMode="auto">
          <a:xfrm>
            <a:off x="9070152" y="3037963"/>
            <a:ext cx="60527" cy="73614"/>
          </a:xfrm>
          <a:custGeom>
            <a:avLst/>
            <a:gdLst>
              <a:gd name="T0" fmla="*/ 618836 w 224"/>
              <a:gd name="T1" fmla="*/ 1487006 h 287"/>
              <a:gd name="T2" fmla="*/ 962605 w 224"/>
              <a:gd name="T3" fmla="*/ 929441 h 287"/>
              <a:gd name="T4" fmla="*/ 1306374 w 224"/>
              <a:gd name="T5" fmla="*/ 929441 h 287"/>
              <a:gd name="T6" fmla="*/ 2268979 w 224"/>
              <a:gd name="T7" fmla="*/ 929441 h 287"/>
              <a:gd name="T8" fmla="*/ 3162883 w 224"/>
              <a:gd name="T9" fmla="*/ 619544 h 287"/>
              <a:gd name="T10" fmla="*/ 4194189 w 224"/>
              <a:gd name="T11" fmla="*/ 0 h 287"/>
              <a:gd name="T12" fmla="*/ 4469256 w 224"/>
              <a:gd name="T13" fmla="*/ 619544 h 287"/>
              <a:gd name="T14" fmla="*/ 5500825 w 224"/>
              <a:gd name="T15" fmla="*/ 619544 h 287"/>
              <a:gd name="T16" fmla="*/ 6119399 w 224"/>
              <a:gd name="T17" fmla="*/ 929441 h 287"/>
              <a:gd name="T18" fmla="*/ 6807199 w 224"/>
              <a:gd name="T19" fmla="*/ 1796653 h 287"/>
              <a:gd name="T20" fmla="*/ 7701102 w 224"/>
              <a:gd name="T21" fmla="*/ 1796653 h 287"/>
              <a:gd name="T22" fmla="*/ 7701102 w 224"/>
              <a:gd name="T23" fmla="*/ 2106550 h 287"/>
              <a:gd name="T24" fmla="*/ 8319677 w 224"/>
              <a:gd name="T25" fmla="*/ 2106550 h 287"/>
              <a:gd name="T26" fmla="*/ 9695014 w 224"/>
              <a:gd name="T27" fmla="*/ 2106550 h 287"/>
              <a:gd name="T28" fmla="*/ 9970081 w 224"/>
              <a:gd name="T29" fmla="*/ 3469597 h 287"/>
              <a:gd name="T30" fmla="*/ 11001388 w 224"/>
              <a:gd name="T31" fmla="*/ 2974011 h 287"/>
              <a:gd name="T32" fmla="*/ 11207754 w 224"/>
              <a:gd name="T33" fmla="*/ 3779493 h 287"/>
              <a:gd name="T34" fmla="*/ 11207754 w 224"/>
              <a:gd name="T35" fmla="*/ 4708685 h 287"/>
              <a:gd name="T36" fmla="*/ 11001388 w 224"/>
              <a:gd name="T37" fmla="*/ 5576147 h 287"/>
              <a:gd name="T38" fmla="*/ 11207754 w 224"/>
              <a:gd name="T39" fmla="*/ 6443608 h 287"/>
              <a:gd name="T40" fmla="*/ 11895291 w 224"/>
              <a:gd name="T41" fmla="*/ 7063152 h 287"/>
              <a:gd name="T42" fmla="*/ 12857896 w 224"/>
              <a:gd name="T43" fmla="*/ 7063152 h 287"/>
              <a:gd name="T44" fmla="*/ 12857896 w 224"/>
              <a:gd name="T45" fmla="*/ 7558738 h 287"/>
              <a:gd name="T46" fmla="*/ 12857896 w 224"/>
              <a:gd name="T47" fmla="*/ 8426199 h 287"/>
              <a:gd name="T48" fmla="*/ 13201665 w 224"/>
              <a:gd name="T49" fmla="*/ 8736096 h 287"/>
              <a:gd name="T50" fmla="*/ 13201665 w 224"/>
              <a:gd name="T51" fmla="*/ 9045743 h 287"/>
              <a:gd name="T52" fmla="*/ 14164270 w 224"/>
              <a:gd name="T53" fmla="*/ 9665288 h 287"/>
              <a:gd name="T54" fmla="*/ 14508039 w 224"/>
              <a:gd name="T55" fmla="*/ 9913205 h 287"/>
              <a:gd name="T56" fmla="*/ 14508039 w 224"/>
              <a:gd name="T57" fmla="*/ 10842646 h 287"/>
              <a:gd name="T58" fmla="*/ 14508039 w 224"/>
              <a:gd name="T59" fmla="*/ 11648128 h 287"/>
              <a:gd name="T60" fmla="*/ 15195577 w 224"/>
              <a:gd name="T61" fmla="*/ 11895796 h 287"/>
              <a:gd name="T62" fmla="*/ 15195577 w 224"/>
              <a:gd name="T63" fmla="*/ 12515340 h 287"/>
              <a:gd name="T64" fmla="*/ 14164270 w 224"/>
              <a:gd name="T65" fmla="*/ 12515340 h 287"/>
              <a:gd name="T66" fmla="*/ 13820501 w 224"/>
              <a:gd name="T67" fmla="*/ 12515340 h 287"/>
              <a:gd name="T68" fmla="*/ 13820501 w 224"/>
              <a:gd name="T69" fmla="*/ 11895796 h 287"/>
              <a:gd name="T70" fmla="*/ 13201665 w 224"/>
              <a:gd name="T71" fmla="*/ 12515340 h 287"/>
              <a:gd name="T72" fmla="*/ 12857896 w 224"/>
              <a:gd name="T73" fmla="*/ 12515340 h 287"/>
              <a:gd name="T74" fmla="*/ 11895291 w 224"/>
              <a:gd name="T75" fmla="*/ 11895796 h 287"/>
              <a:gd name="T76" fmla="*/ 11895291 w 224"/>
              <a:gd name="T77" fmla="*/ 11895796 h 287"/>
              <a:gd name="T78" fmla="*/ 11207754 w 224"/>
              <a:gd name="T79" fmla="*/ 12515340 h 287"/>
              <a:gd name="T80" fmla="*/ 11207754 w 224"/>
              <a:gd name="T81" fmla="*/ 11648128 h 287"/>
              <a:gd name="T82" fmla="*/ 10657619 w 224"/>
              <a:gd name="T83" fmla="*/ 11895796 h 287"/>
              <a:gd name="T84" fmla="*/ 9970081 w 224"/>
              <a:gd name="T85" fmla="*/ 12515340 h 287"/>
              <a:gd name="T86" fmla="*/ 9970081 w 224"/>
              <a:gd name="T87" fmla="*/ 13382802 h 287"/>
              <a:gd name="T88" fmla="*/ 10657619 w 224"/>
              <a:gd name="T89" fmla="*/ 13692698 h 287"/>
              <a:gd name="T90" fmla="*/ 10657619 w 224"/>
              <a:gd name="T91" fmla="*/ 14621890 h 287"/>
              <a:gd name="T92" fmla="*/ 9695014 w 224"/>
              <a:gd name="T93" fmla="*/ 14869807 h 287"/>
              <a:gd name="T94" fmla="*/ 9007476 w 224"/>
              <a:gd name="T95" fmla="*/ 15365393 h 287"/>
              <a:gd name="T96" fmla="*/ 9007476 w 224"/>
              <a:gd name="T97" fmla="*/ 15985186 h 287"/>
              <a:gd name="T98" fmla="*/ 8319677 w 224"/>
              <a:gd name="T99" fmla="*/ 16604730 h 287"/>
              <a:gd name="T100" fmla="*/ 8319677 w 224"/>
              <a:gd name="T101" fmla="*/ 17471943 h 287"/>
              <a:gd name="T102" fmla="*/ 7357071 w 224"/>
              <a:gd name="T103" fmla="*/ 17471943 h 287"/>
              <a:gd name="T104" fmla="*/ 6807199 w 224"/>
              <a:gd name="T105" fmla="*/ 16852398 h 287"/>
              <a:gd name="T106" fmla="*/ 6807199 w 224"/>
              <a:gd name="T107" fmla="*/ 16604730 h 287"/>
              <a:gd name="T108" fmla="*/ 6463430 w 224"/>
              <a:gd name="T109" fmla="*/ 14621890 h 287"/>
              <a:gd name="T110" fmla="*/ 7357071 w 224"/>
              <a:gd name="T111" fmla="*/ 10842646 h 287"/>
              <a:gd name="T112" fmla="*/ 5500825 w 224"/>
              <a:gd name="T113" fmla="*/ 7868634 h 287"/>
              <a:gd name="T114" fmla="*/ 1993911 w 224"/>
              <a:gd name="T115" fmla="*/ 1796653 h 287"/>
              <a:gd name="T116" fmla="*/ 0 w 224"/>
              <a:gd name="T117" fmla="*/ 1487006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96969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0" name="Freeform 413"/>
          <p:cNvSpPr>
            <a:spLocks/>
          </p:cNvSpPr>
          <p:nvPr/>
        </p:nvSpPr>
        <p:spPr bwMode="auto">
          <a:xfrm>
            <a:off x="9014534" y="3327509"/>
            <a:ext cx="50711" cy="14722"/>
          </a:xfrm>
          <a:custGeom>
            <a:avLst/>
            <a:gdLst>
              <a:gd name="T0" fmla="*/ 5350561 w 178"/>
              <a:gd name="T1" fmla="*/ 3644971 h 56"/>
              <a:gd name="T2" fmla="*/ 6115006 w 178"/>
              <a:gd name="T3" fmla="*/ 3319431 h 56"/>
              <a:gd name="T4" fmla="*/ 5350561 w 178"/>
              <a:gd name="T5" fmla="*/ 3319431 h 56"/>
              <a:gd name="T6" fmla="*/ 3898254 w 178"/>
              <a:gd name="T7" fmla="*/ 2408380 h 56"/>
              <a:gd name="T8" fmla="*/ 2598836 w 178"/>
              <a:gd name="T9" fmla="*/ 2408380 h 56"/>
              <a:gd name="T10" fmla="*/ 1452307 w 178"/>
              <a:gd name="T11" fmla="*/ 2408380 h 56"/>
              <a:gd name="T12" fmla="*/ 382084 w 178"/>
              <a:gd name="T13" fmla="*/ 2408380 h 56"/>
              <a:gd name="T14" fmla="*/ 0 w 178"/>
              <a:gd name="T15" fmla="*/ 2082841 h 56"/>
              <a:gd name="T16" fmla="*/ 0 w 178"/>
              <a:gd name="T17" fmla="*/ 846250 h 56"/>
              <a:gd name="T18" fmla="*/ 1070223 w 178"/>
              <a:gd name="T19" fmla="*/ 846250 h 56"/>
              <a:gd name="T20" fmla="*/ 1070223 w 178"/>
              <a:gd name="T21" fmla="*/ 325540 h 56"/>
              <a:gd name="T22" fmla="*/ 1070223 w 178"/>
              <a:gd name="T23" fmla="*/ 0 h 56"/>
              <a:gd name="T24" fmla="*/ 1070223 w 178"/>
              <a:gd name="T25" fmla="*/ 325540 h 56"/>
              <a:gd name="T26" fmla="*/ 1070223 w 178"/>
              <a:gd name="T27" fmla="*/ 846250 h 56"/>
              <a:gd name="T28" fmla="*/ 2216752 w 178"/>
              <a:gd name="T29" fmla="*/ 846250 h 56"/>
              <a:gd name="T30" fmla="*/ 2598836 w 178"/>
              <a:gd name="T31" fmla="*/ 846250 h 56"/>
              <a:gd name="T32" fmla="*/ 2904614 w 178"/>
              <a:gd name="T33" fmla="*/ 325540 h 56"/>
              <a:gd name="T34" fmla="*/ 2904614 w 178"/>
              <a:gd name="T35" fmla="*/ 846250 h 56"/>
              <a:gd name="T36" fmla="*/ 2598836 w 178"/>
              <a:gd name="T37" fmla="*/ 1171534 h 56"/>
              <a:gd name="T38" fmla="*/ 2904614 w 178"/>
              <a:gd name="T39" fmla="*/ 1171534 h 56"/>
              <a:gd name="T40" fmla="*/ 3669059 w 178"/>
              <a:gd name="T41" fmla="*/ 1171534 h 56"/>
              <a:gd name="T42" fmla="*/ 3669059 w 178"/>
              <a:gd name="T43" fmla="*/ 1497074 h 56"/>
              <a:gd name="T44" fmla="*/ 4662699 w 178"/>
              <a:gd name="T45" fmla="*/ 1497074 h 56"/>
              <a:gd name="T46" fmla="*/ 6115006 w 178"/>
              <a:gd name="T47" fmla="*/ 1497074 h 56"/>
              <a:gd name="T48" fmla="*/ 7184952 w 178"/>
              <a:gd name="T49" fmla="*/ 1497074 h 56"/>
              <a:gd name="T50" fmla="*/ 7567313 w 178"/>
              <a:gd name="T51" fmla="*/ 1497074 h 56"/>
              <a:gd name="T52" fmla="*/ 7567313 w 178"/>
              <a:gd name="T53" fmla="*/ 2082841 h 56"/>
              <a:gd name="T54" fmla="*/ 8943037 w 178"/>
              <a:gd name="T55" fmla="*/ 2082841 h 56"/>
              <a:gd name="T56" fmla="*/ 9630899 w 178"/>
              <a:gd name="T57" fmla="*/ 2082841 h 56"/>
              <a:gd name="T58" fmla="*/ 10777704 w 178"/>
              <a:gd name="T59" fmla="*/ 1497074 h 56"/>
              <a:gd name="T60" fmla="*/ 10777704 w 178"/>
              <a:gd name="T61" fmla="*/ 2082841 h 56"/>
              <a:gd name="T62" fmla="*/ 10777704 w 178"/>
              <a:gd name="T63" fmla="*/ 2408380 h 56"/>
              <a:gd name="T64" fmla="*/ 11159789 w 178"/>
              <a:gd name="T65" fmla="*/ 3059204 h 56"/>
              <a:gd name="T66" fmla="*/ 11465567 w 178"/>
              <a:gd name="T67" fmla="*/ 2408380 h 56"/>
              <a:gd name="T68" fmla="*/ 12612096 w 178"/>
              <a:gd name="T69" fmla="*/ 2408380 h 56"/>
              <a:gd name="T70" fmla="*/ 13223651 w 178"/>
              <a:gd name="T71" fmla="*/ 2408380 h 56"/>
              <a:gd name="T72" fmla="*/ 13605736 w 178"/>
              <a:gd name="T73" fmla="*/ 2082841 h 56"/>
              <a:gd name="T74" fmla="*/ 13223651 w 178"/>
              <a:gd name="T75" fmla="*/ 2408380 h 56"/>
              <a:gd name="T76" fmla="*/ 13223651 w 178"/>
              <a:gd name="T77" fmla="*/ 3059204 h 56"/>
              <a:gd name="T78" fmla="*/ 13223651 w 178"/>
              <a:gd name="T79" fmla="*/ 3319431 h 56"/>
              <a:gd name="T80" fmla="*/ 11465567 w 178"/>
              <a:gd name="T81" fmla="*/ 3319431 h 56"/>
              <a:gd name="T82" fmla="*/ 11159789 w 178"/>
              <a:gd name="T83" fmla="*/ 3644971 h 56"/>
              <a:gd name="T84" fmla="*/ 10013260 w 178"/>
              <a:gd name="T85" fmla="*/ 3319431 h 56"/>
              <a:gd name="T86" fmla="*/ 5350561 w 178"/>
              <a:gd name="T87" fmla="*/ 3644971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8" h="56">
                <a:moveTo>
                  <a:pt x="70" y="56"/>
                </a:moveTo>
                <a:lnTo>
                  <a:pt x="80" y="51"/>
                </a:lnTo>
                <a:lnTo>
                  <a:pt x="70" y="51"/>
                </a:lnTo>
                <a:lnTo>
                  <a:pt x="51" y="37"/>
                </a:lnTo>
                <a:lnTo>
                  <a:pt x="34" y="37"/>
                </a:lnTo>
                <a:lnTo>
                  <a:pt x="19" y="37"/>
                </a:lnTo>
                <a:lnTo>
                  <a:pt x="5" y="37"/>
                </a:lnTo>
                <a:lnTo>
                  <a:pt x="0" y="32"/>
                </a:lnTo>
                <a:lnTo>
                  <a:pt x="0" y="13"/>
                </a:lnTo>
                <a:lnTo>
                  <a:pt x="14" y="13"/>
                </a:lnTo>
                <a:lnTo>
                  <a:pt x="14" y="5"/>
                </a:lnTo>
                <a:lnTo>
                  <a:pt x="14" y="0"/>
                </a:lnTo>
                <a:lnTo>
                  <a:pt x="14" y="5"/>
                </a:lnTo>
                <a:lnTo>
                  <a:pt x="14" y="13"/>
                </a:lnTo>
                <a:lnTo>
                  <a:pt x="29" y="13"/>
                </a:lnTo>
                <a:lnTo>
                  <a:pt x="34" y="13"/>
                </a:lnTo>
                <a:lnTo>
                  <a:pt x="38" y="5"/>
                </a:lnTo>
                <a:lnTo>
                  <a:pt x="38" y="13"/>
                </a:lnTo>
                <a:lnTo>
                  <a:pt x="34" y="18"/>
                </a:lnTo>
                <a:lnTo>
                  <a:pt x="38" y="18"/>
                </a:lnTo>
                <a:lnTo>
                  <a:pt x="48" y="18"/>
                </a:lnTo>
                <a:lnTo>
                  <a:pt x="48" y="23"/>
                </a:lnTo>
                <a:lnTo>
                  <a:pt x="61" y="23"/>
                </a:lnTo>
                <a:lnTo>
                  <a:pt x="80" y="23"/>
                </a:lnTo>
                <a:lnTo>
                  <a:pt x="94" y="23"/>
                </a:lnTo>
                <a:lnTo>
                  <a:pt x="99" y="23"/>
                </a:lnTo>
                <a:lnTo>
                  <a:pt x="99" y="32"/>
                </a:lnTo>
                <a:lnTo>
                  <a:pt x="117" y="32"/>
                </a:lnTo>
                <a:lnTo>
                  <a:pt x="126" y="32"/>
                </a:lnTo>
                <a:lnTo>
                  <a:pt x="141" y="23"/>
                </a:lnTo>
                <a:lnTo>
                  <a:pt x="141" y="32"/>
                </a:lnTo>
                <a:lnTo>
                  <a:pt x="141" y="37"/>
                </a:lnTo>
                <a:lnTo>
                  <a:pt x="146" y="47"/>
                </a:lnTo>
                <a:lnTo>
                  <a:pt x="150" y="37"/>
                </a:lnTo>
                <a:lnTo>
                  <a:pt x="165" y="37"/>
                </a:lnTo>
                <a:lnTo>
                  <a:pt x="173" y="37"/>
                </a:lnTo>
                <a:lnTo>
                  <a:pt x="178" y="32"/>
                </a:lnTo>
                <a:lnTo>
                  <a:pt x="173" y="37"/>
                </a:lnTo>
                <a:lnTo>
                  <a:pt x="173" y="47"/>
                </a:lnTo>
                <a:lnTo>
                  <a:pt x="173" y="51"/>
                </a:lnTo>
                <a:lnTo>
                  <a:pt x="150" y="51"/>
                </a:lnTo>
                <a:lnTo>
                  <a:pt x="146" y="56"/>
                </a:lnTo>
                <a:lnTo>
                  <a:pt x="131" y="51"/>
                </a:lnTo>
                <a:lnTo>
                  <a:pt x="7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1" name="Freeform 414"/>
          <p:cNvSpPr>
            <a:spLocks/>
          </p:cNvSpPr>
          <p:nvPr/>
        </p:nvSpPr>
        <p:spPr bwMode="auto">
          <a:xfrm>
            <a:off x="8955642" y="3199915"/>
            <a:ext cx="114510" cy="109601"/>
          </a:xfrm>
          <a:custGeom>
            <a:avLst/>
            <a:gdLst>
              <a:gd name="T0" fmla="*/ 2339303 w 411"/>
              <a:gd name="T1" fmla="*/ 8158067 h 418"/>
              <a:gd name="T2" fmla="*/ 4093780 w 411"/>
              <a:gd name="T3" fmla="*/ 4532344 h 418"/>
              <a:gd name="T4" fmla="*/ 7822010 w 411"/>
              <a:gd name="T5" fmla="*/ 3431574 h 418"/>
              <a:gd name="T6" fmla="*/ 10819411 w 411"/>
              <a:gd name="T7" fmla="*/ 3107908 h 418"/>
              <a:gd name="T8" fmla="*/ 13304988 w 411"/>
              <a:gd name="T9" fmla="*/ 2136655 h 418"/>
              <a:gd name="T10" fmla="*/ 20103621 w 411"/>
              <a:gd name="T11" fmla="*/ 906367 h 418"/>
              <a:gd name="T12" fmla="*/ 25220779 w 411"/>
              <a:gd name="T13" fmla="*/ 2460321 h 418"/>
              <a:gd name="T14" fmla="*/ 27340806 w 411"/>
              <a:gd name="T15" fmla="*/ 323666 h 418"/>
              <a:gd name="T16" fmla="*/ 28949009 w 411"/>
              <a:gd name="T17" fmla="*/ 0 h 418"/>
              <a:gd name="T18" fmla="*/ 28656731 w 411"/>
              <a:gd name="T19" fmla="*/ 2460321 h 418"/>
              <a:gd name="T20" fmla="*/ 27340806 w 411"/>
              <a:gd name="T21" fmla="*/ 4208678 h 418"/>
              <a:gd name="T22" fmla="*/ 22881476 w 411"/>
              <a:gd name="T23" fmla="*/ 3949643 h 418"/>
              <a:gd name="T24" fmla="*/ 21492548 w 411"/>
              <a:gd name="T25" fmla="*/ 4208678 h 418"/>
              <a:gd name="T26" fmla="*/ 19372521 w 411"/>
              <a:gd name="T27" fmla="*/ 3431574 h 418"/>
              <a:gd name="T28" fmla="*/ 17764318 w 411"/>
              <a:gd name="T29" fmla="*/ 4532344 h 418"/>
              <a:gd name="T30" fmla="*/ 16009841 w 411"/>
              <a:gd name="T31" fmla="*/ 5179677 h 418"/>
              <a:gd name="T32" fmla="*/ 17764318 w 411"/>
              <a:gd name="T33" fmla="*/ 6409964 h 418"/>
              <a:gd name="T34" fmla="*/ 18129868 w 411"/>
              <a:gd name="T35" fmla="*/ 7316332 h 418"/>
              <a:gd name="T36" fmla="*/ 16667668 w 411"/>
              <a:gd name="T37" fmla="*/ 6733631 h 418"/>
              <a:gd name="T38" fmla="*/ 16009841 w 411"/>
              <a:gd name="T39" fmla="*/ 7575366 h 418"/>
              <a:gd name="T40" fmla="*/ 17764318 w 411"/>
              <a:gd name="T41" fmla="*/ 8481988 h 418"/>
              <a:gd name="T42" fmla="*/ 16009841 w 411"/>
              <a:gd name="T43" fmla="*/ 7575366 h 418"/>
              <a:gd name="T44" fmla="*/ 14620643 w 411"/>
              <a:gd name="T45" fmla="*/ 7575366 h 418"/>
              <a:gd name="T46" fmla="*/ 15278741 w 411"/>
              <a:gd name="T47" fmla="*/ 8481988 h 418"/>
              <a:gd name="T48" fmla="*/ 16009841 w 411"/>
              <a:gd name="T49" fmla="*/ 9388355 h 418"/>
              <a:gd name="T50" fmla="*/ 14620643 w 411"/>
              <a:gd name="T51" fmla="*/ 8481988 h 418"/>
              <a:gd name="T52" fmla="*/ 13304988 w 411"/>
              <a:gd name="T53" fmla="*/ 7316332 h 418"/>
              <a:gd name="T54" fmla="*/ 12939438 w 411"/>
              <a:gd name="T55" fmla="*/ 5503597 h 418"/>
              <a:gd name="T56" fmla="*/ 11915790 w 411"/>
              <a:gd name="T57" fmla="*/ 5503597 h 418"/>
              <a:gd name="T58" fmla="*/ 10819411 w 411"/>
              <a:gd name="T59" fmla="*/ 7575366 h 418"/>
              <a:gd name="T60" fmla="*/ 11184961 w 411"/>
              <a:gd name="T61" fmla="*/ 8805654 h 418"/>
              <a:gd name="T62" fmla="*/ 12281340 w 411"/>
              <a:gd name="T63" fmla="*/ 10942309 h 418"/>
              <a:gd name="T64" fmla="*/ 13670538 w 411"/>
              <a:gd name="T65" fmla="*/ 13661665 h 418"/>
              <a:gd name="T66" fmla="*/ 13304988 w 411"/>
              <a:gd name="T67" fmla="*/ 12431377 h 418"/>
              <a:gd name="T68" fmla="*/ 12281340 w 411"/>
              <a:gd name="T69" fmla="*/ 13337998 h 418"/>
              <a:gd name="T70" fmla="*/ 12281340 w 411"/>
              <a:gd name="T71" fmla="*/ 14568032 h 418"/>
              <a:gd name="T72" fmla="*/ 11915790 w 411"/>
              <a:gd name="T73" fmla="*/ 15539285 h 418"/>
              <a:gd name="T74" fmla="*/ 13670538 w 411"/>
              <a:gd name="T75" fmla="*/ 15733433 h 418"/>
              <a:gd name="T76" fmla="*/ 15278741 w 411"/>
              <a:gd name="T77" fmla="*/ 16963721 h 418"/>
              <a:gd name="T78" fmla="*/ 16667668 w 411"/>
              <a:gd name="T79" fmla="*/ 17611308 h 418"/>
              <a:gd name="T80" fmla="*/ 17764318 w 411"/>
              <a:gd name="T81" fmla="*/ 18841341 h 418"/>
              <a:gd name="T82" fmla="*/ 17033218 w 411"/>
              <a:gd name="T83" fmla="*/ 20913365 h 418"/>
              <a:gd name="T84" fmla="*/ 15644291 w 411"/>
              <a:gd name="T85" fmla="*/ 19683077 h 418"/>
              <a:gd name="T86" fmla="*/ 14328366 w 411"/>
              <a:gd name="T87" fmla="*/ 19165262 h 418"/>
              <a:gd name="T88" fmla="*/ 13304988 w 411"/>
              <a:gd name="T89" fmla="*/ 20006743 h 418"/>
              <a:gd name="T90" fmla="*/ 14328366 w 411"/>
              <a:gd name="T91" fmla="*/ 21884618 h 418"/>
              <a:gd name="T92" fmla="*/ 14620643 w 411"/>
              <a:gd name="T93" fmla="*/ 21884618 h 418"/>
              <a:gd name="T94" fmla="*/ 13670538 w 411"/>
              <a:gd name="T95" fmla="*/ 23114651 h 418"/>
              <a:gd name="T96" fmla="*/ 13304988 w 411"/>
              <a:gd name="T97" fmla="*/ 21884618 h 418"/>
              <a:gd name="T98" fmla="*/ 11915790 w 411"/>
              <a:gd name="T99" fmla="*/ 23114651 h 418"/>
              <a:gd name="T100" fmla="*/ 12939438 w 411"/>
              <a:gd name="T101" fmla="*/ 24215421 h 418"/>
              <a:gd name="T102" fmla="*/ 11184961 w 411"/>
              <a:gd name="T103" fmla="*/ 26093041 h 418"/>
              <a:gd name="T104" fmla="*/ 8480108 w 411"/>
              <a:gd name="T105" fmla="*/ 24215421 h 418"/>
              <a:gd name="T106" fmla="*/ 6433083 w 411"/>
              <a:gd name="T107" fmla="*/ 23956387 h 418"/>
              <a:gd name="T108" fmla="*/ 6433083 w 411"/>
              <a:gd name="T109" fmla="*/ 21884618 h 418"/>
              <a:gd name="T110" fmla="*/ 5117158 w 411"/>
              <a:gd name="T111" fmla="*/ 20006743 h 418"/>
              <a:gd name="T112" fmla="*/ 8480108 w 411"/>
              <a:gd name="T113" fmla="*/ 17934974 h 418"/>
              <a:gd name="T114" fmla="*/ 13670538 w 411"/>
              <a:gd name="T115" fmla="*/ 18841341 h 418"/>
              <a:gd name="T116" fmla="*/ 10526863 w 411"/>
              <a:gd name="T117" fmla="*/ 16963721 h 418"/>
              <a:gd name="T118" fmla="*/ 5482707 w 411"/>
              <a:gd name="T119" fmla="*/ 16963721 h 418"/>
              <a:gd name="T120" fmla="*/ 3728230 w 411"/>
              <a:gd name="T121" fmla="*/ 14891952 h 418"/>
              <a:gd name="T122" fmla="*/ 4751878 w 411"/>
              <a:gd name="T123" fmla="*/ 13985331 h 418"/>
              <a:gd name="T124" fmla="*/ 2631851 w 411"/>
              <a:gd name="T125" fmla="*/ 13661665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2" name="Freeform 415"/>
          <p:cNvSpPr>
            <a:spLocks/>
          </p:cNvSpPr>
          <p:nvPr/>
        </p:nvSpPr>
        <p:spPr bwMode="auto">
          <a:xfrm>
            <a:off x="9166667" y="3329146"/>
            <a:ext cx="40898" cy="21266"/>
          </a:xfrm>
          <a:custGeom>
            <a:avLst/>
            <a:gdLst>
              <a:gd name="T0" fmla="*/ 7184579 w 151"/>
              <a:gd name="T1" fmla="*/ 1978513 h 83"/>
              <a:gd name="T2" fmla="*/ 7184579 w 151"/>
              <a:gd name="T3" fmla="*/ 2596658 h 83"/>
              <a:gd name="T4" fmla="*/ 8220673 w 151"/>
              <a:gd name="T5" fmla="*/ 3153138 h 83"/>
              <a:gd name="T6" fmla="*/ 7184579 w 151"/>
              <a:gd name="T7" fmla="*/ 3153138 h 83"/>
              <a:gd name="T8" fmla="*/ 7184579 w 151"/>
              <a:gd name="T9" fmla="*/ 3771532 h 83"/>
              <a:gd name="T10" fmla="*/ 6839215 w 151"/>
              <a:gd name="T11" fmla="*/ 3153138 h 83"/>
              <a:gd name="T12" fmla="*/ 6562713 w 151"/>
              <a:gd name="T13" fmla="*/ 3153138 h 83"/>
              <a:gd name="T14" fmla="*/ 5871984 w 151"/>
              <a:gd name="T15" fmla="*/ 3957026 h 83"/>
              <a:gd name="T16" fmla="*/ 4559389 w 151"/>
              <a:gd name="T17" fmla="*/ 4575171 h 83"/>
              <a:gd name="T18" fmla="*/ 3661284 w 151"/>
              <a:gd name="T19" fmla="*/ 4822578 h 83"/>
              <a:gd name="T20" fmla="*/ 3661284 w 151"/>
              <a:gd name="T21" fmla="*/ 5131651 h 83"/>
              <a:gd name="T22" fmla="*/ 3315919 w 151"/>
              <a:gd name="T23" fmla="*/ 5131651 h 83"/>
              <a:gd name="T24" fmla="*/ 3315919 w 151"/>
              <a:gd name="T25" fmla="*/ 4822578 h 83"/>
              <a:gd name="T26" fmla="*/ 2348689 w 151"/>
              <a:gd name="T27" fmla="*/ 4822578 h 83"/>
              <a:gd name="T28" fmla="*/ 1036356 w 151"/>
              <a:gd name="T29" fmla="*/ 4575171 h 83"/>
              <a:gd name="T30" fmla="*/ 1036356 w 151"/>
              <a:gd name="T31" fmla="*/ 3957026 h 83"/>
              <a:gd name="T32" fmla="*/ 345364 w 151"/>
              <a:gd name="T33" fmla="*/ 3771532 h 83"/>
              <a:gd name="T34" fmla="*/ 0 w 151"/>
              <a:gd name="T35" fmla="*/ 2844066 h 83"/>
              <a:gd name="T36" fmla="*/ 345364 w 151"/>
              <a:gd name="T37" fmla="*/ 2844066 h 83"/>
              <a:gd name="T38" fmla="*/ 1036356 w 151"/>
              <a:gd name="T39" fmla="*/ 2844066 h 83"/>
              <a:gd name="T40" fmla="*/ 2003324 w 151"/>
              <a:gd name="T41" fmla="*/ 2596658 h 83"/>
              <a:gd name="T42" fmla="*/ 2348689 w 151"/>
              <a:gd name="T43" fmla="*/ 2596658 h 83"/>
              <a:gd name="T44" fmla="*/ 2694316 w 151"/>
              <a:gd name="T45" fmla="*/ 2596658 h 83"/>
              <a:gd name="T46" fmla="*/ 3315919 w 151"/>
              <a:gd name="T47" fmla="*/ 2596658 h 83"/>
              <a:gd name="T48" fmla="*/ 3315919 w 151"/>
              <a:gd name="T49" fmla="*/ 1669440 h 83"/>
              <a:gd name="T50" fmla="*/ 3315919 w 151"/>
              <a:gd name="T51" fmla="*/ 1112960 h 83"/>
              <a:gd name="T52" fmla="*/ 4214025 w 151"/>
              <a:gd name="T53" fmla="*/ 1669440 h 83"/>
              <a:gd name="T54" fmla="*/ 5526620 w 151"/>
              <a:gd name="T55" fmla="*/ 1669440 h 83"/>
              <a:gd name="T56" fmla="*/ 6562713 w 151"/>
              <a:gd name="T57" fmla="*/ 1669440 h 83"/>
              <a:gd name="T58" fmla="*/ 7875308 w 151"/>
              <a:gd name="T59" fmla="*/ 803639 h 83"/>
              <a:gd name="T60" fmla="*/ 9049653 w 151"/>
              <a:gd name="T61" fmla="*/ 494566 h 83"/>
              <a:gd name="T62" fmla="*/ 10431373 w 151"/>
              <a:gd name="T63" fmla="*/ 0 h 83"/>
              <a:gd name="T64" fmla="*/ 9395017 w 151"/>
              <a:gd name="T65" fmla="*/ 803639 h 83"/>
              <a:gd name="T66" fmla="*/ 8773414 w 151"/>
              <a:gd name="T67" fmla="*/ 1112960 h 83"/>
              <a:gd name="T68" fmla="*/ 7184579 w 151"/>
              <a:gd name="T69" fmla="*/ 1978513 h 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1" h="83">
                <a:moveTo>
                  <a:pt x="104" y="32"/>
                </a:moveTo>
                <a:lnTo>
                  <a:pt x="104" y="42"/>
                </a:lnTo>
                <a:lnTo>
                  <a:pt x="119" y="51"/>
                </a:lnTo>
                <a:lnTo>
                  <a:pt x="104" y="51"/>
                </a:lnTo>
                <a:lnTo>
                  <a:pt x="104" y="61"/>
                </a:lnTo>
                <a:lnTo>
                  <a:pt x="99" y="51"/>
                </a:lnTo>
                <a:lnTo>
                  <a:pt x="95" y="51"/>
                </a:lnTo>
                <a:lnTo>
                  <a:pt x="85" y="64"/>
                </a:lnTo>
                <a:lnTo>
                  <a:pt x="66" y="74"/>
                </a:lnTo>
                <a:lnTo>
                  <a:pt x="53" y="78"/>
                </a:lnTo>
                <a:lnTo>
                  <a:pt x="53" y="83"/>
                </a:lnTo>
                <a:lnTo>
                  <a:pt x="48" y="83"/>
                </a:lnTo>
                <a:lnTo>
                  <a:pt x="48" y="78"/>
                </a:lnTo>
                <a:lnTo>
                  <a:pt x="34" y="78"/>
                </a:lnTo>
                <a:lnTo>
                  <a:pt x="15" y="74"/>
                </a:lnTo>
                <a:lnTo>
                  <a:pt x="15" y="64"/>
                </a:lnTo>
                <a:lnTo>
                  <a:pt x="5" y="61"/>
                </a:lnTo>
                <a:lnTo>
                  <a:pt x="0" y="46"/>
                </a:lnTo>
                <a:lnTo>
                  <a:pt x="5" y="46"/>
                </a:lnTo>
                <a:lnTo>
                  <a:pt x="15" y="46"/>
                </a:lnTo>
                <a:lnTo>
                  <a:pt x="29" y="42"/>
                </a:lnTo>
                <a:lnTo>
                  <a:pt x="34" y="42"/>
                </a:lnTo>
                <a:lnTo>
                  <a:pt x="39" y="42"/>
                </a:lnTo>
                <a:lnTo>
                  <a:pt x="48" y="42"/>
                </a:lnTo>
                <a:lnTo>
                  <a:pt x="48" y="27"/>
                </a:lnTo>
                <a:lnTo>
                  <a:pt x="48" y="18"/>
                </a:lnTo>
                <a:lnTo>
                  <a:pt x="61" y="27"/>
                </a:lnTo>
                <a:lnTo>
                  <a:pt x="80" y="27"/>
                </a:lnTo>
                <a:lnTo>
                  <a:pt x="95" y="27"/>
                </a:lnTo>
                <a:lnTo>
                  <a:pt x="114" y="13"/>
                </a:lnTo>
                <a:lnTo>
                  <a:pt x="131" y="8"/>
                </a:lnTo>
                <a:lnTo>
                  <a:pt x="151" y="0"/>
                </a:lnTo>
                <a:lnTo>
                  <a:pt x="136" y="13"/>
                </a:lnTo>
                <a:lnTo>
                  <a:pt x="127" y="18"/>
                </a:lnTo>
                <a:lnTo>
                  <a:pt x="104"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3" name="Freeform 416"/>
          <p:cNvSpPr>
            <a:spLocks/>
          </p:cNvSpPr>
          <p:nvPr/>
        </p:nvSpPr>
        <p:spPr bwMode="auto">
          <a:xfrm>
            <a:off x="9061972" y="3191734"/>
            <a:ext cx="328807" cy="132505"/>
          </a:xfrm>
          <a:custGeom>
            <a:avLst/>
            <a:gdLst>
              <a:gd name="T0" fmla="*/ 83124030 w 1192"/>
              <a:gd name="T1" fmla="*/ 27188230 h 506"/>
              <a:gd name="T2" fmla="*/ 81762552 w 1192"/>
              <a:gd name="T3" fmla="*/ 25444668 h 506"/>
              <a:gd name="T4" fmla="*/ 78394461 w 1192"/>
              <a:gd name="T5" fmla="*/ 25121673 h 506"/>
              <a:gd name="T6" fmla="*/ 75743246 w 1192"/>
              <a:gd name="T7" fmla="*/ 25444668 h 506"/>
              <a:gd name="T8" fmla="*/ 72661852 w 1192"/>
              <a:gd name="T9" fmla="*/ 26219500 h 506"/>
              <a:gd name="T10" fmla="*/ 65997678 w 1192"/>
              <a:gd name="T11" fmla="*/ 26865489 h 506"/>
              <a:gd name="T12" fmla="*/ 58545153 w 1192"/>
              <a:gd name="T13" fmla="*/ 28415407 h 506"/>
              <a:gd name="T14" fmla="*/ 51594281 w 1192"/>
              <a:gd name="T15" fmla="*/ 28415407 h 506"/>
              <a:gd name="T16" fmla="*/ 47581321 w 1192"/>
              <a:gd name="T17" fmla="*/ 28092412 h 506"/>
              <a:gd name="T18" fmla="*/ 47223150 w 1192"/>
              <a:gd name="T19" fmla="*/ 31127699 h 506"/>
              <a:gd name="T20" fmla="*/ 44929839 w 1192"/>
              <a:gd name="T21" fmla="*/ 32354621 h 506"/>
              <a:gd name="T22" fmla="*/ 43926800 w 1192"/>
              <a:gd name="T23" fmla="*/ 30481963 h 506"/>
              <a:gd name="T24" fmla="*/ 45145063 w 1192"/>
              <a:gd name="T25" fmla="*/ 28415407 h 506"/>
              <a:gd name="T26" fmla="*/ 43568361 w 1192"/>
              <a:gd name="T27" fmla="*/ 29061142 h 506"/>
              <a:gd name="T28" fmla="*/ 42493581 w 1192"/>
              <a:gd name="T29" fmla="*/ 29319335 h 506"/>
              <a:gd name="T30" fmla="*/ 40200537 w 1192"/>
              <a:gd name="T31" fmla="*/ 29061142 h 506"/>
              <a:gd name="T32" fmla="*/ 35900880 w 1192"/>
              <a:gd name="T33" fmla="*/ 30481963 h 506"/>
              <a:gd name="T34" fmla="*/ 34826100 w 1192"/>
              <a:gd name="T35" fmla="*/ 31127699 h 506"/>
              <a:gd name="T36" fmla="*/ 29810100 w 1192"/>
              <a:gd name="T37" fmla="*/ 31708886 h 506"/>
              <a:gd name="T38" fmla="*/ 21784181 w 1192"/>
              <a:gd name="T39" fmla="*/ 27511225 h 506"/>
              <a:gd name="T40" fmla="*/ 19706093 w 1192"/>
              <a:gd name="T41" fmla="*/ 30481963 h 506"/>
              <a:gd name="T42" fmla="*/ 16051572 w 1192"/>
              <a:gd name="T43" fmla="*/ 31385891 h 506"/>
              <a:gd name="T44" fmla="*/ 12397051 w 1192"/>
              <a:gd name="T45" fmla="*/ 29061142 h 506"/>
              <a:gd name="T46" fmla="*/ 8670788 w 1192"/>
              <a:gd name="T47" fmla="*/ 28092412 h 506"/>
              <a:gd name="T48" fmla="*/ 5589394 w 1192"/>
              <a:gd name="T49" fmla="*/ 27188230 h 506"/>
              <a:gd name="T50" fmla="*/ 5589394 w 1192"/>
              <a:gd name="T51" fmla="*/ 25121673 h 506"/>
              <a:gd name="T52" fmla="*/ 4657828 w 1192"/>
              <a:gd name="T53" fmla="*/ 22344833 h 506"/>
              <a:gd name="T54" fmla="*/ 1934873 w 1192"/>
              <a:gd name="T55" fmla="*/ 21182205 h 506"/>
              <a:gd name="T56" fmla="*/ 2937912 w 1192"/>
              <a:gd name="T57" fmla="*/ 19955282 h 506"/>
              <a:gd name="T58" fmla="*/ 2937912 w 1192"/>
              <a:gd name="T59" fmla="*/ 18082370 h 506"/>
              <a:gd name="T60" fmla="*/ 3654521 w 1192"/>
              <a:gd name="T61" fmla="*/ 16597255 h 506"/>
              <a:gd name="T62" fmla="*/ 2937912 w 1192"/>
              <a:gd name="T63" fmla="*/ 15370078 h 506"/>
              <a:gd name="T64" fmla="*/ 3296350 w 1192"/>
              <a:gd name="T65" fmla="*/ 13497166 h 506"/>
              <a:gd name="T66" fmla="*/ 1934873 w 1192"/>
              <a:gd name="T67" fmla="*/ 13497166 h 506"/>
              <a:gd name="T68" fmla="*/ 0 w 1192"/>
              <a:gd name="T69" fmla="*/ 12399339 h 506"/>
              <a:gd name="T70" fmla="*/ 1218263 w 1192"/>
              <a:gd name="T71" fmla="*/ 9622499 h 506"/>
              <a:gd name="T72" fmla="*/ 4371131 w 1192"/>
              <a:gd name="T73" fmla="*/ 8460125 h 506"/>
              <a:gd name="T74" fmla="*/ 6664174 w 1192"/>
              <a:gd name="T75" fmla="*/ 9364053 h 506"/>
              <a:gd name="T76" fmla="*/ 6950872 w 1192"/>
              <a:gd name="T77" fmla="*/ 8460125 h 506"/>
              <a:gd name="T78" fmla="*/ 10963832 w 1192"/>
              <a:gd name="T79" fmla="*/ 8782865 h 506"/>
              <a:gd name="T80" fmla="*/ 13758528 w 1192"/>
              <a:gd name="T81" fmla="*/ 8460125 h 506"/>
              <a:gd name="T82" fmla="*/ 15693133 w 1192"/>
              <a:gd name="T83" fmla="*/ 7232948 h 506"/>
              <a:gd name="T84" fmla="*/ 14976524 w 1192"/>
              <a:gd name="T85" fmla="*/ 6587213 h 506"/>
              <a:gd name="T86" fmla="*/ 13973485 w 1192"/>
              <a:gd name="T87" fmla="*/ 4197661 h 506"/>
              <a:gd name="T88" fmla="*/ 21426010 w 1192"/>
              <a:gd name="T89" fmla="*/ 5166391 h 506"/>
              <a:gd name="T90" fmla="*/ 25438702 w 1192"/>
              <a:gd name="T91" fmla="*/ 3293479 h 506"/>
              <a:gd name="T92" fmla="*/ 32103144 w 1192"/>
              <a:gd name="T93" fmla="*/ 322995 h 506"/>
              <a:gd name="T94" fmla="*/ 39197230 w 1192"/>
              <a:gd name="T95" fmla="*/ 904182 h 506"/>
              <a:gd name="T96" fmla="*/ 42493581 w 1192"/>
              <a:gd name="T97" fmla="*/ 2066557 h 506"/>
              <a:gd name="T98" fmla="*/ 46864712 w 1192"/>
              <a:gd name="T99" fmla="*/ 4197661 h 506"/>
              <a:gd name="T100" fmla="*/ 53313930 w 1192"/>
              <a:gd name="T101" fmla="*/ 5489386 h 506"/>
              <a:gd name="T102" fmla="*/ 60264801 w 1192"/>
              <a:gd name="T103" fmla="*/ 5166391 h 506"/>
              <a:gd name="T104" fmla="*/ 65997678 w 1192"/>
              <a:gd name="T105" fmla="*/ 5489386 h 506"/>
              <a:gd name="T106" fmla="*/ 73736633 w 1192"/>
              <a:gd name="T107" fmla="*/ 3293479 h 506"/>
              <a:gd name="T108" fmla="*/ 79469509 w 1192"/>
              <a:gd name="T109" fmla="*/ 5166391 h 506"/>
              <a:gd name="T110" fmla="*/ 80472548 w 1192"/>
              <a:gd name="T111" fmla="*/ 10203687 h 506"/>
              <a:gd name="T112" fmla="*/ 84485508 w 1192"/>
              <a:gd name="T113" fmla="*/ 12722334 h 506"/>
              <a:gd name="T114" fmla="*/ 82049250 w 1192"/>
              <a:gd name="T115" fmla="*/ 14788891 h 506"/>
              <a:gd name="T116" fmla="*/ 82765592 w 1192"/>
              <a:gd name="T117" fmla="*/ 18986552 h 506"/>
              <a:gd name="T118" fmla="*/ 83124030 w 1192"/>
              <a:gd name="T119" fmla="*/ 20859464 h 506"/>
              <a:gd name="T120" fmla="*/ 84127337 w 1192"/>
              <a:gd name="T121" fmla="*/ 22926021 h 506"/>
              <a:gd name="T122" fmla="*/ 85417074 w 1192"/>
              <a:gd name="T123" fmla="*/ 25121673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4" name="Freeform 417"/>
          <p:cNvSpPr>
            <a:spLocks/>
          </p:cNvSpPr>
          <p:nvPr/>
        </p:nvSpPr>
        <p:spPr bwMode="auto">
          <a:xfrm>
            <a:off x="8492694" y="2753324"/>
            <a:ext cx="135776" cy="247015"/>
          </a:xfrm>
          <a:custGeom>
            <a:avLst/>
            <a:gdLst>
              <a:gd name="T0" fmla="*/ 28723794 w 488"/>
              <a:gd name="T1" fmla="*/ 38871463 h 941"/>
              <a:gd name="T2" fmla="*/ 27630269 w 488"/>
              <a:gd name="T3" fmla="*/ 42181081 h 941"/>
              <a:gd name="T4" fmla="*/ 31129819 w 488"/>
              <a:gd name="T5" fmla="*/ 41856539 h 941"/>
              <a:gd name="T6" fmla="*/ 34920705 w 488"/>
              <a:gd name="T7" fmla="*/ 43738579 h 941"/>
              <a:gd name="T8" fmla="*/ 34920705 w 488"/>
              <a:gd name="T9" fmla="*/ 47372486 h 941"/>
              <a:gd name="T10" fmla="*/ 28723794 w 488"/>
              <a:gd name="T11" fmla="*/ 51331189 h 941"/>
              <a:gd name="T12" fmla="*/ 33171065 w 488"/>
              <a:gd name="T13" fmla="*/ 51655477 h 941"/>
              <a:gd name="T14" fmla="*/ 32077540 w 488"/>
              <a:gd name="T15" fmla="*/ 54640553 h 941"/>
              <a:gd name="T16" fmla="*/ 28723794 w 488"/>
              <a:gd name="T17" fmla="*/ 56198051 h 941"/>
              <a:gd name="T18" fmla="*/ 23912284 w 488"/>
              <a:gd name="T19" fmla="*/ 56522593 h 941"/>
              <a:gd name="T20" fmla="*/ 18080152 w 488"/>
              <a:gd name="T21" fmla="*/ 56522593 h 941"/>
              <a:gd name="T22" fmla="*/ 15747029 w 488"/>
              <a:gd name="T23" fmla="*/ 57431006 h 941"/>
              <a:gd name="T24" fmla="*/ 11300027 w 488"/>
              <a:gd name="T25" fmla="*/ 56847136 h 941"/>
              <a:gd name="T26" fmla="*/ 9550387 w 488"/>
              <a:gd name="T27" fmla="*/ 59832212 h 941"/>
              <a:gd name="T28" fmla="*/ 7582043 w 488"/>
              <a:gd name="T29" fmla="*/ 58923544 h 941"/>
              <a:gd name="T30" fmla="*/ 3134771 w 488"/>
              <a:gd name="T31" fmla="*/ 61065167 h 941"/>
              <a:gd name="T32" fmla="*/ 3134771 w 488"/>
              <a:gd name="T33" fmla="*/ 58599257 h 941"/>
              <a:gd name="T34" fmla="*/ 6196911 w 488"/>
              <a:gd name="T35" fmla="*/ 56198051 h 941"/>
              <a:gd name="T36" fmla="*/ 8311059 w 488"/>
              <a:gd name="T37" fmla="*/ 53797100 h 941"/>
              <a:gd name="T38" fmla="*/ 11300027 w 488"/>
              <a:gd name="T39" fmla="*/ 53537517 h 941"/>
              <a:gd name="T40" fmla="*/ 14361897 w 488"/>
              <a:gd name="T41" fmla="*/ 51655477 h 941"/>
              <a:gd name="T42" fmla="*/ 11300027 w 488"/>
              <a:gd name="T43" fmla="*/ 51331189 h 941"/>
              <a:gd name="T44" fmla="*/ 3863788 w 488"/>
              <a:gd name="T45" fmla="*/ 49254526 h 941"/>
              <a:gd name="T46" fmla="*/ 6196911 w 488"/>
              <a:gd name="T47" fmla="*/ 47048198 h 941"/>
              <a:gd name="T48" fmla="*/ 8675568 w 488"/>
              <a:gd name="T49" fmla="*/ 42829911 h 941"/>
              <a:gd name="T50" fmla="*/ 6196911 w 488"/>
              <a:gd name="T51" fmla="*/ 42181081 h 941"/>
              <a:gd name="T52" fmla="*/ 9550387 w 488"/>
              <a:gd name="T53" fmla="*/ 39779876 h 941"/>
              <a:gd name="T54" fmla="*/ 13414175 w 488"/>
              <a:gd name="T55" fmla="*/ 37703467 h 941"/>
              <a:gd name="T56" fmla="*/ 14361897 w 488"/>
              <a:gd name="T57" fmla="*/ 32836350 h 941"/>
              <a:gd name="T58" fmla="*/ 11008421 w 488"/>
              <a:gd name="T59" fmla="*/ 31278853 h 941"/>
              <a:gd name="T60" fmla="*/ 12393552 w 488"/>
              <a:gd name="T61" fmla="*/ 27969234 h 941"/>
              <a:gd name="T62" fmla="*/ 8675568 w 488"/>
              <a:gd name="T63" fmla="*/ 28618319 h 941"/>
              <a:gd name="T64" fmla="*/ 6561419 w 488"/>
              <a:gd name="T65" fmla="*/ 29202189 h 941"/>
              <a:gd name="T66" fmla="*/ 4228296 w 488"/>
              <a:gd name="T67" fmla="*/ 27320404 h 941"/>
              <a:gd name="T68" fmla="*/ 5832133 w 488"/>
              <a:gd name="T69" fmla="*/ 23426660 h 941"/>
              <a:gd name="T70" fmla="*/ 5832133 w 488"/>
              <a:gd name="T71" fmla="*/ 21025709 h 941"/>
              <a:gd name="T72" fmla="*/ 5176018 w 488"/>
              <a:gd name="T73" fmla="*/ 18819126 h 941"/>
              <a:gd name="T74" fmla="*/ 1749640 w 488"/>
              <a:gd name="T75" fmla="*/ 21349996 h 941"/>
              <a:gd name="T76" fmla="*/ 3134771 w 488"/>
              <a:gd name="T77" fmla="*/ 16742718 h 941"/>
              <a:gd name="T78" fmla="*/ 1749640 w 488"/>
              <a:gd name="T79" fmla="*/ 14860678 h 941"/>
              <a:gd name="T80" fmla="*/ 0 w 488"/>
              <a:gd name="T81" fmla="*/ 16418175 h 941"/>
              <a:gd name="T82" fmla="*/ 1749640 w 488"/>
              <a:gd name="T83" fmla="*/ 11875601 h 941"/>
              <a:gd name="T84" fmla="*/ 2478656 w 488"/>
              <a:gd name="T85" fmla="*/ 9474395 h 941"/>
              <a:gd name="T86" fmla="*/ 3134771 w 488"/>
              <a:gd name="T87" fmla="*/ 7008485 h 941"/>
              <a:gd name="T88" fmla="*/ 5176018 w 488"/>
              <a:gd name="T89" fmla="*/ 3050036 h 941"/>
              <a:gd name="T90" fmla="*/ 6561419 w 488"/>
              <a:gd name="T91" fmla="*/ 1297915 h 941"/>
              <a:gd name="T92" fmla="*/ 12029044 w 488"/>
              <a:gd name="T93" fmla="*/ 324542 h 941"/>
              <a:gd name="T94" fmla="*/ 13049667 w 488"/>
              <a:gd name="T95" fmla="*/ 2076664 h 941"/>
              <a:gd name="T96" fmla="*/ 8311059 w 488"/>
              <a:gd name="T97" fmla="*/ 7268068 h 941"/>
              <a:gd name="T98" fmla="*/ 12029044 w 488"/>
              <a:gd name="T99" fmla="*/ 7592610 h 941"/>
              <a:gd name="T100" fmla="*/ 17861447 w 488"/>
              <a:gd name="T101" fmla="*/ 7592610 h 941"/>
              <a:gd name="T102" fmla="*/ 17861447 w 488"/>
              <a:gd name="T103" fmla="*/ 11551059 h 941"/>
              <a:gd name="T104" fmla="*/ 16476045 w 488"/>
              <a:gd name="T105" fmla="*/ 14536135 h 941"/>
              <a:gd name="T106" fmla="*/ 13414175 w 488"/>
              <a:gd name="T107" fmla="*/ 17067005 h 941"/>
              <a:gd name="T108" fmla="*/ 14726405 w 488"/>
              <a:gd name="T109" fmla="*/ 18494839 h 941"/>
              <a:gd name="T110" fmla="*/ 12393552 w 488"/>
              <a:gd name="T111" fmla="*/ 19792753 h 941"/>
              <a:gd name="T112" fmla="*/ 11008421 w 488"/>
              <a:gd name="T113" fmla="*/ 20701166 h 941"/>
              <a:gd name="T114" fmla="*/ 14361897 w 488"/>
              <a:gd name="T115" fmla="*/ 20052336 h 941"/>
              <a:gd name="T116" fmla="*/ 17132160 w 488"/>
              <a:gd name="T117" fmla="*/ 21025709 h 941"/>
              <a:gd name="T118" fmla="*/ 20194300 w 488"/>
              <a:gd name="T119" fmla="*/ 24335327 h 941"/>
              <a:gd name="T120" fmla="*/ 21579431 w 488"/>
              <a:gd name="T121" fmla="*/ 29202189 h 941"/>
              <a:gd name="T122" fmla="*/ 25005809 w 488"/>
              <a:gd name="T123" fmla="*/ 32252225 h 941"/>
              <a:gd name="T124" fmla="*/ 26390941 w 488"/>
              <a:gd name="T125" fmla="*/ 37443884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5" name="Freeform 418"/>
          <p:cNvSpPr>
            <a:spLocks/>
          </p:cNvSpPr>
          <p:nvPr/>
        </p:nvSpPr>
        <p:spPr bwMode="auto">
          <a:xfrm>
            <a:off x="8934376" y="3095219"/>
            <a:ext cx="70342" cy="89972"/>
          </a:xfrm>
          <a:custGeom>
            <a:avLst/>
            <a:gdLst>
              <a:gd name="T0" fmla="*/ 15962254 w 254"/>
              <a:gd name="T1" fmla="*/ 13381559 h 329"/>
              <a:gd name="T2" fmla="*/ 18345816 w 254"/>
              <a:gd name="T3" fmla="*/ 18452555 h 329"/>
              <a:gd name="T4" fmla="*/ 16251163 w 254"/>
              <a:gd name="T5" fmla="*/ 20706213 h 329"/>
              <a:gd name="T6" fmla="*/ 15962254 w 254"/>
              <a:gd name="T7" fmla="*/ 23171384 h 329"/>
              <a:gd name="T8" fmla="*/ 14373393 w 254"/>
              <a:gd name="T9" fmla="*/ 23171384 h 329"/>
              <a:gd name="T10" fmla="*/ 13073171 w 254"/>
              <a:gd name="T11" fmla="*/ 22678297 h 329"/>
              <a:gd name="T12" fmla="*/ 11773217 w 254"/>
              <a:gd name="T13" fmla="*/ 20776806 h 329"/>
              <a:gd name="T14" fmla="*/ 10617584 w 254"/>
              <a:gd name="T15" fmla="*/ 19649977 h 329"/>
              <a:gd name="T16" fmla="*/ 6933801 w 254"/>
              <a:gd name="T17" fmla="*/ 20072471 h 329"/>
              <a:gd name="T18" fmla="*/ 5994781 w 254"/>
              <a:gd name="T19" fmla="*/ 19368137 h 329"/>
              <a:gd name="T20" fmla="*/ 4983737 w 254"/>
              <a:gd name="T21" fmla="*/ 18452555 h 329"/>
              <a:gd name="T22" fmla="*/ 3611489 w 254"/>
              <a:gd name="T23" fmla="*/ 18452555 h 329"/>
              <a:gd name="T24" fmla="*/ 2600175 w 254"/>
              <a:gd name="T25" fmla="*/ 16903232 h 329"/>
              <a:gd name="T26" fmla="*/ 1733450 w 254"/>
              <a:gd name="T27" fmla="*/ 16551064 h 329"/>
              <a:gd name="T28" fmla="*/ 2600175 w 254"/>
              <a:gd name="T29" fmla="*/ 15564890 h 329"/>
              <a:gd name="T30" fmla="*/ 1733450 w 254"/>
              <a:gd name="T31" fmla="*/ 14085894 h 329"/>
              <a:gd name="T32" fmla="*/ 2600175 w 254"/>
              <a:gd name="T33" fmla="*/ 13381559 h 329"/>
              <a:gd name="T34" fmla="*/ 2961378 w 254"/>
              <a:gd name="T35" fmla="*/ 13099985 h 329"/>
              <a:gd name="T36" fmla="*/ 2311267 w 254"/>
              <a:gd name="T37" fmla="*/ 11761643 h 329"/>
              <a:gd name="T38" fmla="*/ 1372248 w 254"/>
              <a:gd name="T39" fmla="*/ 11057574 h 329"/>
              <a:gd name="T40" fmla="*/ 1372248 w 254"/>
              <a:gd name="T41" fmla="*/ 9789825 h 329"/>
              <a:gd name="T42" fmla="*/ 2311267 w 254"/>
              <a:gd name="T43" fmla="*/ 8662730 h 329"/>
              <a:gd name="T44" fmla="*/ 1372248 w 254"/>
              <a:gd name="T45" fmla="*/ 7606494 h 329"/>
              <a:gd name="T46" fmla="*/ 1372248 w 254"/>
              <a:gd name="T47" fmla="*/ 7606494 h 329"/>
              <a:gd name="T48" fmla="*/ 650111 w 254"/>
              <a:gd name="T49" fmla="*/ 6338745 h 329"/>
              <a:gd name="T50" fmla="*/ 1733450 w 254"/>
              <a:gd name="T51" fmla="*/ 5634411 h 329"/>
              <a:gd name="T52" fmla="*/ 2600175 w 254"/>
              <a:gd name="T53" fmla="*/ 5634411 h 329"/>
              <a:gd name="T54" fmla="*/ 1733450 w 254"/>
              <a:gd name="T55" fmla="*/ 5423163 h 329"/>
              <a:gd name="T56" fmla="*/ 288908 w 254"/>
              <a:gd name="T57" fmla="*/ 4859749 h 329"/>
              <a:gd name="T58" fmla="*/ 650111 w 254"/>
              <a:gd name="T59" fmla="*/ 4155414 h 329"/>
              <a:gd name="T60" fmla="*/ 288908 w 254"/>
              <a:gd name="T61" fmla="*/ 3169240 h 329"/>
              <a:gd name="T62" fmla="*/ 0 w 254"/>
              <a:gd name="T63" fmla="*/ 1831164 h 329"/>
              <a:gd name="T64" fmla="*/ 6355984 w 254"/>
              <a:gd name="T65" fmla="*/ 0 h 329"/>
              <a:gd name="T66" fmla="*/ 8306048 w 254"/>
              <a:gd name="T67" fmla="*/ 2183331 h 329"/>
              <a:gd name="T68" fmla="*/ 8667251 w 254"/>
              <a:gd name="T69" fmla="*/ 3451080 h 329"/>
              <a:gd name="T70" fmla="*/ 11050812 w 254"/>
              <a:gd name="T71" fmla="*/ 5634411 h 329"/>
              <a:gd name="T72" fmla="*/ 11628629 w 254"/>
              <a:gd name="T73" fmla="*/ 6690912 h 329"/>
              <a:gd name="T74" fmla="*/ 11989832 w 254"/>
              <a:gd name="T75" fmla="*/ 7606494 h 329"/>
              <a:gd name="T76" fmla="*/ 11050812 w 254"/>
              <a:gd name="T77" fmla="*/ 8662730 h 329"/>
              <a:gd name="T78" fmla="*/ 12639943 w 254"/>
              <a:gd name="T79" fmla="*/ 8944570 h 329"/>
              <a:gd name="T80" fmla="*/ 15095529 w 254"/>
              <a:gd name="T81" fmla="*/ 10141992 h 329"/>
              <a:gd name="T82" fmla="*/ 15962254 w 254"/>
              <a:gd name="T83" fmla="*/ 8944570 h 329"/>
              <a:gd name="T84" fmla="*/ 16612365 w 254"/>
              <a:gd name="T85" fmla="*/ 9789825 h 329"/>
              <a:gd name="T86" fmla="*/ 17334502 w 254"/>
              <a:gd name="T87" fmla="*/ 11761643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6" name="Freeform 419"/>
          <p:cNvSpPr>
            <a:spLocks/>
          </p:cNvSpPr>
          <p:nvPr/>
        </p:nvSpPr>
        <p:spPr bwMode="auto">
          <a:xfrm>
            <a:off x="8954006" y="3162288"/>
            <a:ext cx="27810" cy="32717"/>
          </a:xfrm>
          <a:custGeom>
            <a:avLst/>
            <a:gdLst>
              <a:gd name="T0" fmla="*/ 2213283 w 101"/>
              <a:gd name="T1" fmla="*/ 2065587 h 121"/>
              <a:gd name="T2" fmla="*/ 3141564 w 101"/>
              <a:gd name="T3" fmla="*/ 1239300 h 121"/>
              <a:gd name="T4" fmla="*/ 2927530 w 101"/>
              <a:gd name="T5" fmla="*/ 275517 h 121"/>
              <a:gd name="T6" fmla="*/ 4926512 w 101"/>
              <a:gd name="T7" fmla="*/ 1170552 h 121"/>
              <a:gd name="T8" fmla="*/ 5783448 w 101"/>
              <a:gd name="T9" fmla="*/ 1790070 h 121"/>
              <a:gd name="T10" fmla="*/ 4212533 w 101"/>
              <a:gd name="T11" fmla="*/ 688529 h 121"/>
              <a:gd name="T12" fmla="*/ 3784199 w 101"/>
              <a:gd name="T13" fmla="*/ 0 h 121"/>
              <a:gd name="T14" fmla="*/ 6354739 w 101"/>
              <a:gd name="T15" fmla="*/ 2272093 h 121"/>
              <a:gd name="T16" fmla="*/ 6997107 w 101"/>
              <a:gd name="T17" fmla="*/ 3098380 h 121"/>
              <a:gd name="T18" fmla="*/ 7211407 w 101"/>
              <a:gd name="T19" fmla="*/ 4957461 h 121"/>
              <a:gd name="T20" fmla="*/ 6925762 w 101"/>
              <a:gd name="T21" fmla="*/ 6127750 h 121"/>
              <a:gd name="T22" fmla="*/ 6568772 w 101"/>
              <a:gd name="T23" fmla="*/ 6127750 h 121"/>
              <a:gd name="T24" fmla="*/ 5997482 w 101"/>
              <a:gd name="T25" fmla="*/ 6403267 h 121"/>
              <a:gd name="T26" fmla="*/ 5997482 w 101"/>
              <a:gd name="T27" fmla="*/ 6747531 h 121"/>
              <a:gd name="T28" fmla="*/ 5640492 w 101"/>
              <a:gd name="T29" fmla="*/ 6747531 h 121"/>
              <a:gd name="T30" fmla="*/ 5640492 w 101"/>
              <a:gd name="T31" fmla="*/ 6403267 h 121"/>
              <a:gd name="T32" fmla="*/ 5283502 w 101"/>
              <a:gd name="T33" fmla="*/ 6403267 h 121"/>
              <a:gd name="T34" fmla="*/ 4641134 w 101"/>
              <a:gd name="T35" fmla="*/ 6403267 h 121"/>
              <a:gd name="T36" fmla="*/ 4283877 w 101"/>
              <a:gd name="T37" fmla="*/ 6747531 h 121"/>
              <a:gd name="T38" fmla="*/ 3641510 w 101"/>
              <a:gd name="T39" fmla="*/ 6747531 h 121"/>
              <a:gd name="T40" fmla="*/ 3641510 w 101"/>
              <a:gd name="T41" fmla="*/ 7367050 h 121"/>
              <a:gd name="T42" fmla="*/ 3641510 w 101"/>
              <a:gd name="T43" fmla="*/ 7711314 h 121"/>
              <a:gd name="T44" fmla="*/ 3284520 w 101"/>
              <a:gd name="T45" fmla="*/ 8331095 h 121"/>
              <a:gd name="T46" fmla="*/ 2998874 w 101"/>
              <a:gd name="T47" fmla="*/ 8331095 h 121"/>
              <a:gd name="T48" fmla="*/ 2998874 w 101"/>
              <a:gd name="T49" fmla="*/ 7711314 h 121"/>
              <a:gd name="T50" fmla="*/ 1356615 w 101"/>
              <a:gd name="T51" fmla="*/ 5439221 h 121"/>
              <a:gd name="T52" fmla="*/ 713980 w 101"/>
              <a:gd name="T53" fmla="*/ 4613196 h 121"/>
              <a:gd name="T54" fmla="*/ 713980 w 101"/>
              <a:gd name="T55" fmla="*/ 3993415 h 121"/>
              <a:gd name="T56" fmla="*/ 713980 w 101"/>
              <a:gd name="T57" fmla="*/ 3373634 h 121"/>
              <a:gd name="T58" fmla="*/ 0 w 101"/>
              <a:gd name="T59" fmla="*/ 3373634 h 121"/>
              <a:gd name="T60" fmla="*/ 0 w 101"/>
              <a:gd name="T61" fmla="*/ 3029370 h 121"/>
              <a:gd name="T62" fmla="*/ 713980 w 101"/>
              <a:gd name="T63" fmla="*/ 3029370 h 121"/>
              <a:gd name="T64" fmla="*/ 999625 w 101"/>
              <a:gd name="T65" fmla="*/ 3029370 h 121"/>
              <a:gd name="T66" fmla="*/ 1356615 w 101"/>
              <a:gd name="T67" fmla="*/ 3029370 h 121"/>
              <a:gd name="T68" fmla="*/ 1356615 w 101"/>
              <a:gd name="T69" fmla="*/ 2409851 h 121"/>
              <a:gd name="T70" fmla="*/ 1927905 w 101"/>
              <a:gd name="T71" fmla="*/ 2409851 h 121"/>
              <a:gd name="T72" fmla="*/ 2213283 w 101"/>
              <a:gd name="T73" fmla="*/ 2065587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7" name="Freeform 420"/>
          <p:cNvSpPr>
            <a:spLocks/>
          </p:cNvSpPr>
          <p:nvPr/>
        </p:nvSpPr>
        <p:spPr bwMode="auto">
          <a:xfrm>
            <a:off x="9058701" y="3191734"/>
            <a:ext cx="55619" cy="42533"/>
          </a:xfrm>
          <a:custGeom>
            <a:avLst/>
            <a:gdLst>
              <a:gd name="T0" fmla="*/ 9458502 w 197"/>
              <a:gd name="T1" fmla="*/ 0 h 163"/>
              <a:gd name="T2" fmla="*/ 9833861 w 197"/>
              <a:gd name="T3" fmla="*/ 897668 h 163"/>
              <a:gd name="T4" fmla="*/ 9833861 w 197"/>
              <a:gd name="T5" fmla="*/ 1218246 h 163"/>
              <a:gd name="T6" fmla="*/ 9833861 w 197"/>
              <a:gd name="T7" fmla="*/ 2051849 h 163"/>
              <a:gd name="T8" fmla="*/ 11185154 w 197"/>
              <a:gd name="T9" fmla="*/ 2949517 h 163"/>
              <a:gd name="T10" fmla="*/ 13361963 w 197"/>
              <a:gd name="T11" fmla="*/ 3590672 h 163"/>
              <a:gd name="T12" fmla="*/ 14412969 w 197"/>
              <a:gd name="T13" fmla="*/ 4167762 h 163"/>
              <a:gd name="T14" fmla="*/ 14788328 w 197"/>
              <a:gd name="T15" fmla="*/ 4167762 h 163"/>
              <a:gd name="T16" fmla="*/ 14412969 w 197"/>
              <a:gd name="T17" fmla="*/ 5450326 h 163"/>
              <a:gd name="T18" fmla="*/ 13361963 w 197"/>
              <a:gd name="T19" fmla="*/ 5963351 h 163"/>
              <a:gd name="T20" fmla="*/ 12236160 w 197"/>
              <a:gd name="T21" fmla="*/ 5963351 h 163"/>
              <a:gd name="T22" fmla="*/ 10209221 w 197"/>
              <a:gd name="T23" fmla="*/ 5129748 h 163"/>
              <a:gd name="T24" fmla="*/ 9833861 w 197"/>
              <a:gd name="T25" fmla="*/ 5450326 h 163"/>
              <a:gd name="T26" fmla="*/ 9458502 w 197"/>
              <a:gd name="T27" fmla="*/ 5963351 h 163"/>
              <a:gd name="T28" fmla="*/ 6981406 w 197"/>
              <a:gd name="T29" fmla="*/ 5450326 h 163"/>
              <a:gd name="T30" fmla="*/ 6230688 w 197"/>
              <a:gd name="T31" fmla="*/ 6540442 h 163"/>
              <a:gd name="T32" fmla="*/ 5855329 w 197"/>
              <a:gd name="T33" fmla="*/ 7181597 h 163"/>
              <a:gd name="T34" fmla="*/ 4203748 w 197"/>
              <a:gd name="T35" fmla="*/ 8079265 h 163"/>
              <a:gd name="T36" fmla="*/ 2777384 w 197"/>
              <a:gd name="T37" fmla="*/ 8720420 h 163"/>
              <a:gd name="T38" fmla="*/ 2402298 w 197"/>
              <a:gd name="T39" fmla="*/ 9297510 h 163"/>
              <a:gd name="T40" fmla="*/ 1651580 w 197"/>
              <a:gd name="T41" fmla="*/ 9554023 h 163"/>
              <a:gd name="T42" fmla="*/ 1351293 w 197"/>
              <a:gd name="T43" fmla="*/ 10451691 h 163"/>
              <a:gd name="T44" fmla="*/ 375359 w 197"/>
              <a:gd name="T45" fmla="*/ 10451691 h 163"/>
              <a:gd name="T46" fmla="*/ 975934 w 197"/>
              <a:gd name="T47" fmla="*/ 10131113 h 163"/>
              <a:gd name="T48" fmla="*/ 975934 w 197"/>
              <a:gd name="T49" fmla="*/ 9554023 h 163"/>
              <a:gd name="T50" fmla="*/ 975934 w 197"/>
              <a:gd name="T51" fmla="*/ 9297510 h 163"/>
              <a:gd name="T52" fmla="*/ 2402298 w 197"/>
              <a:gd name="T53" fmla="*/ 8399842 h 163"/>
              <a:gd name="T54" fmla="*/ 2402298 w 197"/>
              <a:gd name="T55" fmla="*/ 8079265 h 163"/>
              <a:gd name="T56" fmla="*/ 1651580 w 197"/>
              <a:gd name="T57" fmla="*/ 7502174 h 163"/>
              <a:gd name="T58" fmla="*/ 375359 w 197"/>
              <a:gd name="T59" fmla="*/ 7502174 h 163"/>
              <a:gd name="T60" fmla="*/ 0 w 197"/>
              <a:gd name="T61" fmla="*/ 7181597 h 163"/>
              <a:gd name="T62" fmla="*/ 975934 w 197"/>
              <a:gd name="T63" fmla="*/ 5963351 h 163"/>
              <a:gd name="T64" fmla="*/ 1351293 w 197"/>
              <a:gd name="T65" fmla="*/ 4488340 h 163"/>
              <a:gd name="T66" fmla="*/ 2777384 w 197"/>
              <a:gd name="T67" fmla="*/ 2949517 h 163"/>
              <a:gd name="T68" fmla="*/ 2777384 w 197"/>
              <a:gd name="T69" fmla="*/ 2372426 h 163"/>
              <a:gd name="T70" fmla="*/ 1651580 w 197"/>
              <a:gd name="T71" fmla="*/ 2051849 h 163"/>
              <a:gd name="T72" fmla="*/ 1351293 w 197"/>
              <a:gd name="T73" fmla="*/ 2051849 h 163"/>
              <a:gd name="T74" fmla="*/ 2777384 w 197"/>
              <a:gd name="T75" fmla="*/ 897668 h 163"/>
              <a:gd name="T76" fmla="*/ 3828389 w 197"/>
              <a:gd name="T77" fmla="*/ 0 h 163"/>
              <a:gd name="T78" fmla="*/ 5254754 w 197"/>
              <a:gd name="T79" fmla="*/ 0 h 163"/>
              <a:gd name="T80" fmla="*/ 6230688 w 197"/>
              <a:gd name="T81" fmla="*/ 0 h 163"/>
              <a:gd name="T82" fmla="*/ 9458502 w 197"/>
              <a:gd name="T83" fmla="*/ 0 h 163"/>
              <a:gd name="T84" fmla="*/ 9458502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8" name="Freeform 156"/>
          <p:cNvSpPr>
            <a:spLocks noChangeAspect="1"/>
          </p:cNvSpPr>
          <p:nvPr/>
        </p:nvSpPr>
        <p:spPr bwMode="auto">
          <a:xfrm>
            <a:off x="11967252" y="2606098"/>
            <a:ext cx="57255" cy="17995"/>
          </a:xfrm>
          <a:custGeom>
            <a:avLst/>
            <a:gdLst>
              <a:gd name="T0" fmla="*/ 0 w 107"/>
              <a:gd name="T1" fmla="*/ 2800430 h 33"/>
              <a:gd name="T2" fmla="*/ 17527270 w 107"/>
              <a:gd name="T3" fmla="*/ 0 h 33"/>
              <a:gd name="T4" fmla="*/ 28852775 w 107"/>
              <a:gd name="T5" fmla="*/ 4480582 h 33"/>
              <a:gd name="T6" fmla="*/ 22920516 w 107"/>
              <a:gd name="T7" fmla="*/ 9241102 h 33"/>
              <a:gd name="T8" fmla="*/ 0 w 107"/>
              <a:gd name="T9" fmla="*/ 280043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3">
                <a:moveTo>
                  <a:pt x="0" y="10"/>
                </a:moveTo>
                <a:lnTo>
                  <a:pt x="65" y="0"/>
                </a:lnTo>
                <a:lnTo>
                  <a:pt x="107" y="16"/>
                </a:lnTo>
                <a:lnTo>
                  <a:pt x="85" y="33"/>
                </a:lnTo>
                <a:lnTo>
                  <a:pt x="0" y="1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10" name="Rectangle 409"/>
          <p:cNvSpPr/>
          <p:nvPr/>
        </p:nvSpPr>
        <p:spPr>
          <a:xfrm>
            <a:off x="236456" y="2243501"/>
            <a:ext cx="5135027" cy="42098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Employment </a:t>
            </a:r>
            <a:r>
              <a:rPr lang="en-GB" sz="1100" dirty="0">
                <a:solidFill>
                  <a:srgbClr val="4B4B4B"/>
                </a:solidFill>
                <a:latin typeface="Montserrat Light" panose="00000400000000000000" pitchFamily="50" charset="0"/>
              </a:rPr>
              <a:t>aggregator </a:t>
            </a:r>
            <a:r>
              <a:rPr lang="en-GB" sz="1100" dirty="0" smtClean="0">
                <a:solidFill>
                  <a:srgbClr val="4B4B4B"/>
                </a:solidFill>
                <a:latin typeface="Montserrat Light" panose="00000400000000000000" pitchFamily="50" charset="0"/>
              </a:rPr>
              <a:t>connecting jobseekers and employers</a:t>
            </a:r>
          </a:p>
          <a:p>
            <a:pPr>
              <a:spcBef>
                <a:spcPts val="1200"/>
              </a:spcBef>
              <a:buClr>
                <a:srgbClr val="CCA876"/>
              </a:buClr>
            </a:pPr>
            <a:r>
              <a:rPr lang="de-DE" sz="1100" dirty="0" err="1" smtClean="0">
                <a:solidFill>
                  <a:srgbClr val="CCA876"/>
                </a:solidFill>
                <a:latin typeface="Montserrat Light" panose="00000400000000000000" pitchFamily="50" charset="0"/>
              </a:rPr>
              <a:t>Geographies</a:t>
            </a:r>
            <a:endParaRPr lang="de-DE" sz="1100" dirty="0" smtClean="0">
              <a:solidFill>
                <a:srgbClr val="CCA876"/>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Currently present in 2 markets</a:t>
            </a:r>
          </a:p>
          <a:p>
            <a:pPr marL="174625" indent="-174625">
              <a:spcBef>
                <a:spcPts val="600"/>
              </a:spcBef>
              <a:buClr>
                <a:schemeClr val="bg1">
                  <a:lumMod val="95000"/>
                </a:schemeClr>
              </a:buClr>
              <a:buFont typeface="Arial" panose="020B0604020202020204" pitchFamily="34" charset="0"/>
              <a:buChar char="•"/>
            </a:pPr>
            <a:r>
              <a:rPr lang="en-GB" sz="1100" dirty="0" smtClean="0">
                <a:solidFill>
                  <a:schemeClr val="tx1">
                    <a:lumMod val="50000"/>
                    <a:lumOff val="50000"/>
                  </a:schemeClr>
                </a:solidFill>
                <a:latin typeface="Montserrat Light" panose="00000400000000000000" pitchFamily="50" charset="0"/>
              </a:rPr>
              <a:t>Russia, Ukraine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Planned expansion to 8 new markets in 2018</a:t>
            </a:r>
            <a:endParaRPr lang="en-GB" sz="1100" dirty="0">
              <a:solidFill>
                <a:srgbClr val="4B4B4B"/>
              </a:solidFill>
              <a:latin typeface="Montserrat Light" panose="00000400000000000000" pitchFamily="50" charset="0"/>
            </a:endParaRPr>
          </a:p>
          <a:p>
            <a:pPr marL="174625" indent="-174625">
              <a:spcBef>
                <a:spcPts val="600"/>
              </a:spcBef>
              <a:buClr>
                <a:schemeClr val="bg1">
                  <a:lumMod val="95000"/>
                </a:schemeClr>
              </a:buClr>
              <a:buFont typeface="Arial" panose="020B0604020202020204" pitchFamily="34" charset="0"/>
              <a:buChar char="•"/>
            </a:pPr>
            <a:r>
              <a:rPr lang="en-GB" sz="1100" dirty="0" smtClean="0">
                <a:solidFill>
                  <a:schemeClr val="tx1">
                    <a:lumMod val="50000"/>
                    <a:lumOff val="50000"/>
                  </a:schemeClr>
                </a:solidFill>
                <a:latin typeface="Montserrat Light" panose="00000400000000000000" pitchFamily="50" charset="0"/>
              </a:rPr>
              <a:t>Azerbaijan, Belarus, Kazakhstan, </a:t>
            </a:r>
            <a:r>
              <a:rPr lang="en-GB" sz="1100" dirty="0">
                <a:solidFill>
                  <a:schemeClr val="tx1">
                    <a:lumMod val="50000"/>
                    <a:lumOff val="50000"/>
                  </a:schemeClr>
                </a:solidFill>
                <a:latin typeface="Montserrat Light" panose="00000400000000000000" pitchFamily="50" charset="0"/>
              </a:rPr>
              <a:t>Kyrgyzstan, Moldova, Poland, </a:t>
            </a:r>
            <a:r>
              <a:rPr lang="en-GB" sz="1100" dirty="0" smtClean="0">
                <a:solidFill>
                  <a:schemeClr val="tx1">
                    <a:lumMod val="50000"/>
                    <a:lumOff val="50000"/>
                  </a:schemeClr>
                </a:solidFill>
                <a:latin typeface="Montserrat Light" panose="00000400000000000000" pitchFamily="50" charset="0"/>
              </a:rPr>
              <a:t>Tajikistan, Uzbekistan</a:t>
            </a:r>
          </a:p>
          <a:p>
            <a:pPr>
              <a:spcBef>
                <a:spcPts val="1200"/>
              </a:spcBef>
              <a:buClr>
                <a:srgbClr val="CCA876"/>
              </a:buClr>
            </a:pPr>
            <a:r>
              <a:rPr lang="de-DE" sz="1100" dirty="0" smtClean="0">
                <a:solidFill>
                  <a:srgbClr val="CCA876"/>
                </a:solidFill>
                <a:latin typeface="Montserrat Light" panose="00000400000000000000" pitchFamily="50" charset="0"/>
              </a:rPr>
              <a:t>Market position</a:t>
            </a:r>
            <a:endParaRPr lang="de-DE" sz="1100" dirty="0">
              <a:solidFill>
                <a:srgbClr val="CCA876"/>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Top 3 job aggregator site and top 8 player in the job market in Russia</a:t>
            </a:r>
          </a:p>
          <a:p>
            <a:pPr marL="174625" indent="-174625" defTabSz="628650">
              <a:spcBef>
                <a:spcPts val="600"/>
              </a:spcBef>
              <a:buClr>
                <a:srgbClr val="CCA876"/>
              </a:buClr>
              <a:buFont typeface="Arial" panose="020B0604020202020204" pitchFamily="34" charset="0"/>
              <a:buChar char="•"/>
            </a:pPr>
            <a:r>
              <a:rPr lang="en-GB" sz="1100" dirty="0">
                <a:solidFill>
                  <a:srgbClr val="4B4B4B"/>
                </a:solidFill>
                <a:latin typeface="Montserrat Light" panose="00000400000000000000" pitchFamily="50" charset="0"/>
              </a:rPr>
              <a:t>Number of jobs listed:		</a:t>
            </a:r>
            <a:r>
              <a:rPr lang="en-GB" sz="1100" dirty="0" smtClean="0">
                <a:solidFill>
                  <a:srgbClr val="4B4B4B"/>
                </a:solidFill>
                <a:latin typeface="Montserrat Light" panose="00000400000000000000" pitchFamily="50" charset="0"/>
              </a:rPr>
              <a:t>1.5 million</a:t>
            </a:r>
            <a:endParaRPr lang="en-GB" sz="1100" dirty="0">
              <a:solidFill>
                <a:srgbClr val="4B4B4B"/>
              </a:solidFill>
              <a:latin typeface="Montserrat Light" panose="00000400000000000000" pitchFamily="50" charset="0"/>
            </a:endParaRPr>
          </a:p>
          <a:p>
            <a:pPr marL="174625" indent="-174625" defTabSz="628650">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Number of CVs uploaded:	1.2 million</a:t>
            </a:r>
            <a:endParaRPr lang="en-GB" sz="1100" dirty="0">
              <a:solidFill>
                <a:srgbClr val="4B4B4B"/>
              </a:solidFill>
              <a:latin typeface="Montserrat Light" panose="00000400000000000000" pitchFamily="50" charset="0"/>
            </a:endParaRPr>
          </a:p>
          <a:p>
            <a:pPr marL="174625" indent="-174625" defTabSz="628650">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Average monthly users:		6 million</a:t>
            </a:r>
          </a:p>
          <a:p>
            <a:pPr marL="174625" indent="-174625" defTabSz="628650">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Average monthly page views:	8 million</a:t>
            </a:r>
          </a:p>
        </p:txBody>
      </p:sp>
      <p:pic>
        <p:nvPicPr>
          <p:cNvPr id="2" name="Picture 1"/>
          <p:cNvPicPr>
            <a:picLocks noChangeAspect="1"/>
          </p:cNvPicPr>
          <p:nvPr/>
        </p:nvPicPr>
        <p:blipFill>
          <a:blip r:embed="rId3">
            <a:clrChange>
              <a:clrFrom>
                <a:srgbClr val="FFFFFF"/>
              </a:clrFrom>
              <a:clrTo>
                <a:srgbClr val="FFFFFF">
                  <a:alpha val="0"/>
                </a:srgbClr>
              </a:clrTo>
            </a:clrChange>
          </a:blip>
          <a:stretch>
            <a:fillRect/>
          </a:stretch>
        </p:blipFill>
        <p:spPr>
          <a:xfrm>
            <a:off x="219804" y="1366282"/>
            <a:ext cx="1838985" cy="416060"/>
          </a:xfrm>
          <a:prstGeom prst="rect">
            <a:avLst/>
          </a:prstGeom>
        </p:spPr>
      </p:pic>
      <p:sp>
        <p:nvSpPr>
          <p:cNvPr id="412" name="Rectangle 411"/>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413" name="Rectangle 412"/>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414" name="Rectangle 413"/>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415" name="Rectangle 414"/>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416" name="Rectangle 415"/>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
        <p:nvSpPr>
          <p:cNvPr id="409" name="Rectangle 140"/>
          <p:cNvSpPr/>
          <p:nvPr/>
        </p:nvSpPr>
        <p:spPr>
          <a:xfrm>
            <a:off x="10061481" y="2403491"/>
            <a:ext cx="532518" cy="400110"/>
          </a:xfrm>
          <a:prstGeom prst="rect">
            <a:avLst/>
          </a:prstGeom>
        </p:spPr>
        <p:txBody>
          <a:bodyPr wrap="none">
            <a:spAutoFit/>
          </a:bodyPr>
          <a:lstStyle/>
          <a:p>
            <a:r>
              <a:rPr lang="de-DE" sz="2000" b="1" dirty="0" smtClean="0">
                <a:solidFill>
                  <a:schemeClr val="bg1"/>
                </a:solidFill>
                <a:latin typeface="Montserrat" panose="00000500000000000000" pitchFamily="50" charset="0"/>
              </a:rPr>
              <a:t>#3</a:t>
            </a:r>
            <a:endParaRPr lang="en-GB" sz="2000" dirty="0">
              <a:solidFill>
                <a:schemeClr val="bg1"/>
              </a:solidFill>
            </a:endParaRPr>
          </a:p>
        </p:txBody>
      </p:sp>
    </p:spTree>
    <p:extLst>
      <p:ext uri="{BB962C8B-B14F-4D97-AF65-F5344CB8AC3E}">
        <p14:creationId xmlns:p14="http://schemas.microsoft.com/office/powerpoint/2010/main" val="280439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2016</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Employment</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144" name="Freeform 155"/>
          <p:cNvSpPr>
            <a:spLocks noChangeAspect="1"/>
          </p:cNvSpPr>
          <p:nvPr/>
        </p:nvSpPr>
        <p:spPr bwMode="auto">
          <a:xfrm>
            <a:off x="8947462" y="2097347"/>
            <a:ext cx="3062322" cy="1092752"/>
          </a:xfrm>
          <a:custGeom>
            <a:avLst/>
            <a:gdLst>
              <a:gd name="T0" fmla="*/ 24637310 w 5927"/>
              <a:gd name="T1" fmla="*/ 371241734 h 1901"/>
              <a:gd name="T2" fmla="*/ 78688771 w 5927"/>
              <a:gd name="T3" fmla="*/ 323630262 h 1901"/>
              <a:gd name="T4" fmla="*/ 78186368 w 5927"/>
              <a:gd name="T5" fmla="*/ 191377476 h 1901"/>
              <a:gd name="T6" fmla="*/ 141791011 w 5927"/>
              <a:gd name="T7" fmla="*/ 176129532 h 1901"/>
              <a:gd name="T8" fmla="*/ 156623437 w 5927"/>
              <a:gd name="T9" fmla="*/ 273219002 h 1901"/>
              <a:gd name="T10" fmla="*/ 175981502 w 5927"/>
              <a:gd name="T11" fmla="*/ 241478020 h 1901"/>
              <a:gd name="T12" fmla="*/ 221485592 w 5927"/>
              <a:gd name="T13" fmla="*/ 208803776 h 1901"/>
              <a:gd name="T14" fmla="*/ 342912728 w 5927"/>
              <a:gd name="T15" fmla="*/ 179241711 h 1901"/>
              <a:gd name="T16" fmla="*/ 432160490 w 5927"/>
              <a:gd name="T17" fmla="*/ 183287152 h 1901"/>
              <a:gd name="T18" fmla="*/ 434171607 w 5927"/>
              <a:gd name="T19" fmla="*/ 102690720 h 1901"/>
              <a:gd name="T20" fmla="*/ 466602684 w 5927"/>
              <a:gd name="T21" fmla="*/ 203202525 h 1901"/>
              <a:gd name="T22" fmla="*/ 485960750 w 5927"/>
              <a:gd name="T23" fmla="*/ 183287152 h 1901"/>
              <a:gd name="T24" fmla="*/ 506827027 w 5927"/>
              <a:gd name="T25" fmla="*/ 183287152 h 1901"/>
              <a:gd name="T26" fmla="*/ 484954940 w 5927"/>
              <a:gd name="T27" fmla="*/ 133186607 h 1901"/>
              <a:gd name="T28" fmla="*/ 555347541 w 5927"/>
              <a:gd name="T29" fmla="*/ 128829892 h 1901"/>
              <a:gd name="T30" fmla="*/ 585264597 w 5927"/>
              <a:gd name="T31" fmla="*/ 83086062 h 1901"/>
              <a:gd name="T32" fmla="*/ 664707976 w 5927"/>
              <a:gd name="T33" fmla="*/ 34852601 h 1901"/>
              <a:gd name="T34" fmla="*/ 712222681 w 5927"/>
              <a:gd name="T35" fmla="*/ 14936670 h 1901"/>
              <a:gd name="T36" fmla="*/ 821834318 w 5927"/>
              <a:gd name="T37" fmla="*/ 40142579 h 1901"/>
              <a:gd name="T38" fmla="*/ 756972664 w 5927"/>
              <a:gd name="T39" fmla="*/ 97400185 h 1901"/>
              <a:gd name="T40" fmla="*/ 829376382 w 5927"/>
              <a:gd name="T41" fmla="*/ 98334006 h 1901"/>
              <a:gd name="T42" fmla="*/ 905048227 w 5927"/>
              <a:gd name="T43" fmla="*/ 85575135 h 1901"/>
              <a:gd name="T44" fmla="*/ 1011642938 w 5927"/>
              <a:gd name="T45" fmla="*/ 128829892 h 1901"/>
              <a:gd name="T46" fmla="*/ 1129047840 w 5927"/>
              <a:gd name="T47" fmla="*/ 128518619 h 1901"/>
              <a:gd name="T48" fmla="*/ 1246201541 w 5927"/>
              <a:gd name="T49" fmla="*/ 166171567 h 1901"/>
              <a:gd name="T50" fmla="*/ 1317851153 w 5927"/>
              <a:gd name="T51" fmla="*/ 160570316 h 1901"/>
              <a:gd name="T52" fmla="*/ 1458636355 w 5927"/>
              <a:gd name="T53" fmla="*/ 219384289 h 1901"/>
              <a:gd name="T54" fmla="*/ 1451597195 w 5927"/>
              <a:gd name="T55" fmla="*/ 262016499 h 1901"/>
              <a:gd name="T56" fmla="*/ 1405590201 w 5927"/>
              <a:gd name="T57" fmla="*/ 229030982 h 1901"/>
              <a:gd name="T58" fmla="*/ 1391511882 w 5927"/>
              <a:gd name="T59" fmla="*/ 296557827 h 1901"/>
              <a:gd name="T60" fmla="*/ 1278632117 w 5927"/>
              <a:gd name="T61" fmla="*/ 326742440 h 1901"/>
              <a:gd name="T62" fmla="*/ 1244944531 w 5927"/>
              <a:gd name="T63" fmla="*/ 392713475 h 1901"/>
              <a:gd name="T64" fmla="*/ 1197932229 w 5927"/>
              <a:gd name="T65" fmla="*/ 472998633 h 1901"/>
              <a:gd name="T66" fmla="*/ 1262039776 w 5927"/>
              <a:gd name="T67" fmla="*/ 299358174 h 1901"/>
              <a:gd name="T68" fmla="*/ 1174551930 w 5927"/>
              <a:gd name="T69" fmla="*/ 337322395 h 1901"/>
              <a:gd name="T70" fmla="*/ 1073739368 w 5927"/>
              <a:gd name="T71" fmla="*/ 348836171 h 1901"/>
              <a:gd name="T72" fmla="*/ 1036531951 w 5927"/>
              <a:gd name="T73" fmla="*/ 434411864 h 1901"/>
              <a:gd name="T74" fmla="*/ 1055135409 w 5927"/>
              <a:gd name="T75" fmla="*/ 474865717 h 1901"/>
              <a:gd name="T76" fmla="*/ 974435521 w 5927"/>
              <a:gd name="T77" fmla="*/ 574132985 h 1901"/>
              <a:gd name="T78" fmla="*/ 925663304 w 5927"/>
              <a:gd name="T79" fmla="*/ 442813462 h 1901"/>
              <a:gd name="T80" fmla="*/ 827867668 w 5927"/>
              <a:gd name="T81" fmla="*/ 482022778 h 1901"/>
              <a:gd name="T82" fmla="*/ 682306127 w 5927"/>
              <a:gd name="T83" fmla="*/ 484823682 h 1901"/>
              <a:gd name="T84" fmla="*/ 526436295 w 5927"/>
              <a:gd name="T85" fmla="*/ 484201135 h 1901"/>
              <a:gd name="T86" fmla="*/ 456546598 w 5927"/>
              <a:gd name="T87" fmla="*/ 440635663 h 1901"/>
              <a:gd name="T88" fmla="*/ 370818667 w 5927"/>
              <a:gd name="T89" fmla="*/ 409205955 h 1901"/>
              <a:gd name="T90" fmla="*/ 312241566 w 5927"/>
              <a:gd name="T91" fmla="*/ 422898088 h 1901"/>
              <a:gd name="T92" fmla="*/ 325565779 w 5927"/>
              <a:gd name="T93" fmla="*/ 473309907 h 1901"/>
              <a:gd name="T94" fmla="*/ 285090234 w 5927"/>
              <a:gd name="T95" fmla="*/ 468330645 h 1901"/>
              <a:gd name="T96" fmla="*/ 234055699 w 5927"/>
              <a:gd name="T97" fmla="*/ 479221873 h 1901"/>
              <a:gd name="T98" fmla="*/ 232295784 w 5927"/>
              <a:gd name="T99" fmla="*/ 509095771 h 1901"/>
              <a:gd name="T100" fmla="*/ 243357679 w 5927"/>
              <a:gd name="T101" fmla="*/ 534301680 h 1901"/>
              <a:gd name="T102" fmla="*/ 227518942 w 5927"/>
              <a:gd name="T103" fmla="*/ 580356784 h 1901"/>
              <a:gd name="T104" fmla="*/ 168188236 w 5927"/>
              <a:gd name="T105" fmla="*/ 562307936 h 1901"/>
              <a:gd name="T106" fmla="*/ 170702258 w 5927"/>
              <a:gd name="T107" fmla="*/ 492914007 h 1901"/>
              <a:gd name="T108" fmla="*/ 115896690 w 5927"/>
              <a:gd name="T109" fmla="*/ 451838165 h 1901"/>
              <a:gd name="T110" fmla="*/ 100309657 w 5927"/>
              <a:gd name="T111" fmla="*/ 440013115 h 1901"/>
              <a:gd name="T112" fmla="*/ 60587717 w 5927"/>
              <a:gd name="T113" fmla="*/ 404849240 h 1901"/>
              <a:gd name="T114" fmla="*/ 36202110 w 5927"/>
              <a:gd name="T115" fmla="*/ 433789317 h 19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927" h="1901">
                <a:moveTo>
                  <a:pt x="0" y="1351"/>
                </a:moveTo>
                <a:lnTo>
                  <a:pt x="49" y="1307"/>
                </a:lnTo>
                <a:lnTo>
                  <a:pt x="33" y="1325"/>
                </a:lnTo>
                <a:lnTo>
                  <a:pt x="55" y="1330"/>
                </a:lnTo>
                <a:lnTo>
                  <a:pt x="49" y="1241"/>
                </a:lnTo>
                <a:lnTo>
                  <a:pt x="69" y="1199"/>
                </a:lnTo>
                <a:lnTo>
                  <a:pt x="98" y="1193"/>
                </a:lnTo>
                <a:lnTo>
                  <a:pt x="155" y="1232"/>
                </a:lnTo>
                <a:lnTo>
                  <a:pt x="168" y="1158"/>
                </a:lnTo>
                <a:lnTo>
                  <a:pt x="143" y="1159"/>
                </a:lnTo>
                <a:lnTo>
                  <a:pt x="133" y="1116"/>
                </a:lnTo>
                <a:lnTo>
                  <a:pt x="368" y="1078"/>
                </a:lnTo>
                <a:lnTo>
                  <a:pt x="311" y="1062"/>
                </a:lnTo>
                <a:lnTo>
                  <a:pt x="313" y="1040"/>
                </a:lnTo>
                <a:lnTo>
                  <a:pt x="278" y="1048"/>
                </a:lnTo>
                <a:lnTo>
                  <a:pt x="411" y="936"/>
                </a:lnTo>
                <a:lnTo>
                  <a:pt x="352" y="818"/>
                </a:lnTo>
                <a:lnTo>
                  <a:pt x="366" y="761"/>
                </a:lnTo>
                <a:lnTo>
                  <a:pt x="330" y="699"/>
                </a:lnTo>
                <a:lnTo>
                  <a:pt x="360" y="664"/>
                </a:lnTo>
                <a:lnTo>
                  <a:pt x="311" y="615"/>
                </a:lnTo>
                <a:lnTo>
                  <a:pt x="325" y="574"/>
                </a:lnTo>
                <a:lnTo>
                  <a:pt x="389" y="529"/>
                </a:lnTo>
                <a:lnTo>
                  <a:pt x="425" y="523"/>
                </a:lnTo>
                <a:lnTo>
                  <a:pt x="470" y="533"/>
                </a:lnTo>
                <a:lnTo>
                  <a:pt x="431" y="544"/>
                </a:lnTo>
                <a:lnTo>
                  <a:pt x="461" y="561"/>
                </a:lnTo>
                <a:lnTo>
                  <a:pt x="564" y="566"/>
                </a:lnTo>
                <a:lnTo>
                  <a:pt x="745" y="661"/>
                </a:lnTo>
                <a:lnTo>
                  <a:pt x="750" y="708"/>
                </a:lnTo>
                <a:lnTo>
                  <a:pt x="670" y="749"/>
                </a:lnTo>
                <a:lnTo>
                  <a:pt x="427" y="692"/>
                </a:lnTo>
                <a:lnTo>
                  <a:pt x="526" y="760"/>
                </a:lnTo>
                <a:lnTo>
                  <a:pt x="524" y="838"/>
                </a:lnTo>
                <a:lnTo>
                  <a:pt x="623" y="878"/>
                </a:lnTo>
                <a:lnTo>
                  <a:pt x="648" y="870"/>
                </a:lnTo>
                <a:lnTo>
                  <a:pt x="635" y="838"/>
                </a:lnTo>
                <a:lnTo>
                  <a:pt x="590" y="826"/>
                </a:lnTo>
                <a:lnTo>
                  <a:pt x="601" y="799"/>
                </a:lnTo>
                <a:lnTo>
                  <a:pt x="645" y="829"/>
                </a:lnTo>
                <a:lnTo>
                  <a:pt x="741" y="838"/>
                </a:lnTo>
                <a:lnTo>
                  <a:pt x="700" y="776"/>
                </a:lnTo>
                <a:lnTo>
                  <a:pt x="788" y="724"/>
                </a:lnTo>
                <a:lnTo>
                  <a:pt x="853" y="760"/>
                </a:lnTo>
                <a:lnTo>
                  <a:pt x="851" y="618"/>
                </a:lnTo>
                <a:lnTo>
                  <a:pt x="823" y="598"/>
                </a:lnTo>
                <a:lnTo>
                  <a:pt x="931" y="629"/>
                </a:lnTo>
                <a:lnTo>
                  <a:pt x="938" y="646"/>
                </a:lnTo>
                <a:lnTo>
                  <a:pt x="881" y="671"/>
                </a:lnTo>
                <a:lnTo>
                  <a:pt x="938" y="716"/>
                </a:lnTo>
                <a:lnTo>
                  <a:pt x="987" y="664"/>
                </a:lnTo>
                <a:lnTo>
                  <a:pt x="1187" y="580"/>
                </a:lnTo>
                <a:lnTo>
                  <a:pt x="1217" y="576"/>
                </a:lnTo>
                <a:lnTo>
                  <a:pt x="1187" y="590"/>
                </a:lnTo>
                <a:lnTo>
                  <a:pt x="1220" y="631"/>
                </a:lnTo>
                <a:lnTo>
                  <a:pt x="1364" y="576"/>
                </a:lnTo>
                <a:lnTo>
                  <a:pt x="1397" y="616"/>
                </a:lnTo>
                <a:lnTo>
                  <a:pt x="1431" y="587"/>
                </a:lnTo>
                <a:lnTo>
                  <a:pt x="1414" y="540"/>
                </a:lnTo>
                <a:lnTo>
                  <a:pt x="1434" y="525"/>
                </a:lnTo>
                <a:lnTo>
                  <a:pt x="1544" y="547"/>
                </a:lnTo>
                <a:lnTo>
                  <a:pt x="1689" y="627"/>
                </a:lnTo>
                <a:lnTo>
                  <a:pt x="1719" y="589"/>
                </a:lnTo>
                <a:lnTo>
                  <a:pt x="1687" y="549"/>
                </a:lnTo>
                <a:lnTo>
                  <a:pt x="1643" y="538"/>
                </a:lnTo>
                <a:lnTo>
                  <a:pt x="1660" y="474"/>
                </a:lnTo>
                <a:lnTo>
                  <a:pt x="1629" y="465"/>
                </a:lnTo>
                <a:lnTo>
                  <a:pt x="1640" y="437"/>
                </a:lnTo>
                <a:lnTo>
                  <a:pt x="1693" y="406"/>
                </a:lnTo>
                <a:lnTo>
                  <a:pt x="1727" y="330"/>
                </a:lnTo>
                <a:lnTo>
                  <a:pt x="1803" y="332"/>
                </a:lnTo>
                <a:lnTo>
                  <a:pt x="1838" y="343"/>
                </a:lnTo>
                <a:lnTo>
                  <a:pt x="1812" y="423"/>
                </a:lnTo>
                <a:lnTo>
                  <a:pt x="1842" y="463"/>
                </a:lnTo>
                <a:lnTo>
                  <a:pt x="1832" y="574"/>
                </a:lnTo>
                <a:lnTo>
                  <a:pt x="1870" y="613"/>
                </a:lnTo>
                <a:lnTo>
                  <a:pt x="1856" y="653"/>
                </a:lnTo>
                <a:lnTo>
                  <a:pt x="1798" y="684"/>
                </a:lnTo>
                <a:lnTo>
                  <a:pt x="1816" y="699"/>
                </a:lnTo>
                <a:lnTo>
                  <a:pt x="1742" y="715"/>
                </a:lnTo>
                <a:lnTo>
                  <a:pt x="1821" y="742"/>
                </a:lnTo>
                <a:lnTo>
                  <a:pt x="1912" y="653"/>
                </a:lnTo>
                <a:lnTo>
                  <a:pt x="1901" y="598"/>
                </a:lnTo>
                <a:lnTo>
                  <a:pt x="1933" y="589"/>
                </a:lnTo>
                <a:lnTo>
                  <a:pt x="1980" y="579"/>
                </a:lnTo>
                <a:lnTo>
                  <a:pt x="2002" y="610"/>
                </a:lnTo>
                <a:lnTo>
                  <a:pt x="2000" y="651"/>
                </a:lnTo>
                <a:lnTo>
                  <a:pt x="2059" y="665"/>
                </a:lnTo>
                <a:lnTo>
                  <a:pt x="2013" y="650"/>
                </a:lnTo>
                <a:lnTo>
                  <a:pt x="2033" y="626"/>
                </a:lnTo>
                <a:lnTo>
                  <a:pt x="2016" y="589"/>
                </a:lnTo>
                <a:lnTo>
                  <a:pt x="1880" y="565"/>
                </a:lnTo>
                <a:lnTo>
                  <a:pt x="1901" y="478"/>
                </a:lnTo>
                <a:lnTo>
                  <a:pt x="1854" y="423"/>
                </a:lnTo>
                <a:lnTo>
                  <a:pt x="1922" y="373"/>
                </a:lnTo>
                <a:lnTo>
                  <a:pt x="1913" y="337"/>
                </a:lnTo>
                <a:lnTo>
                  <a:pt x="1944" y="358"/>
                </a:lnTo>
                <a:lnTo>
                  <a:pt x="1929" y="428"/>
                </a:lnTo>
                <a:lnTo>
                  <a:pt x="1950" y="437"/>
                </a:lnTo>
                <a:lnTo>
                  <a:pt x="2041" y="459"/>
                </a:lnTo>
                <a:lnTo>
                  <a:pt x="1958" y="401"/>
                </a:lnTo>
                <a:lnTo>
                  <a:pt x="2022" y="403"/>
                </a:lnTo>
                <a:lnTo>
                  <a:pt x="2007" y="380"/>
                </a:lnTo>
                <a:lnTo>
                  <a:pt x="2041" y="369"/>
                </a:lnTo>
                <a:lnTo>
                  <a:pt x="2209" y="414"/>
                </a:lnTo>
                <a:lnTo>
                  <a:pt x="2177" y="445"/>
                </a:lnTo>
                <a:lnTo>
                  <a:pt x="2172" y="490"/>
                </a:lnTo>
                <a:lnTo>
                  <a:pt x="2207" y="516"/>
                </a:lnTo>
                <a:lnTo>
                  <a:pt x="2224" y="414"/>
                </a:lnTo>
                <a:lnTo>
                  <a:pt x="2133" y="363"/>
                </a:lnTo>
                <a:lnTo>
                  <a:pt x="2114" y="293"/>
                </a:lnTo>
                <a:lnTo>
                  <a:pt x="2328" y="267"/>
                </a:lnTo>
                <a:lnTo>
                  <a:pt x="2300" y="203"/>
                </a:lnTo>
                <a:lnTo>
                  <a:pt x="2328" y="217"/>
                </a:lnTo>
                <a:lnTo>
                  <a:pt x="2363" y="192"/>
                </a:lnTo>
                <a:lnTo>
                  <a:pt x="2337" y="184"/>
                </a:lnTo>
                <a:lnTo>
                  <a:pt x="2560" y="132"/>
                </a:lnTo>
                <a:lnTo>
                  <a:pt x="2542" y="117"/>
                </a:lnTo>
                <a:lnTo>
                  <a:pt x="2644" y="112"/>
                </a:lnTo>
                <a:lnTo>
                  <a:pt x="2643" y="129"/>
                </a:lnTo>
                <a:lnTo>
                  <a:pt x="2669" y="129"/>
                </a:lnTo>
                <a:lnTo>
                  <a:pt x="2744" y="106"/>
                </a:lnTo>
                <a:lnTo>
                  <a:pt x="2779" y="118"/>
                </a:lnTo>
                <a:lnTo>
                  <a:pt x="2746" y="90"/>
                </a:lnTo>
                <a:lnTo>
                  <a:pt x="2830" y="84"/>
                </a:lnTo>
                <a:lnTo>
                  <a:pt x="2833" y="48"/>
                </a:lnTo>
                <a:lnTo>
                  <a:pt x="2933" y="0"/>
                </a:lnTo>
                <a:lnTo>
                  <a:pt x="3002" y="29"/>
                </a:lnTo>
                <a:lnTo>
                  <a:pt x="2943" y="55"/>
                </a:lnTo>
                <a:lnTo>
                  <a:pt x="3043" y="53"/>
                </a:lnTo>
                <a:lnTo>
                  <a:pt x="3003" y="90"/>
                </a:lnTo>
                <a:lnTo>
                  <a:pt x="3174" y="72"/>
                </a:lnTo>
                <a:lnTo>
                  <a:pt x="3269" y="129"/>
                </a:lnTo>
                <a:lnTo>
                  <a:pt x="3255" y="150"/>
                </a:lnTo>
                <a:lnTo>
                  <a:pt x="3223" y="138"/>
                </a:lnTo>
                <a:lnTo>
                  <a:pt x="3266" y="156"/>
                </a:lnTo>
                <a:lnTo>
                  <a:pt x="3245" y="190"/>
                </a:lnTo>
                <a:lnTo>
                  <a:pt x="2933" y="355"/>
                </a:lnTo>
                <a:lnTo>
                  <a:pt x="3032" y="335"/>
                </a:lnTo>
                <a:lnTo>
                  <a:pt x="3011" y="313"/>
                </a:lnTo>
                <a:lnTo>
                  <a:pt x="3169" y="282"/>
                </a:lnTo>
                <a:lnTo>
                  <a:pt x="3126" y="287"/>
                </a:lnTo>
                <a:lnTo>
                  <a:pt x="3136" y="259"/>
                </a:lnTo>
                <a:lnTo>
                  <a:pt x="3223" y="282"/>
                </a:lnTo>
                <a:lnTo>
                  <a:pt x="3236" y="259"/>
                </a:lnTo>
                <a:lnTo>
                  <a:pt x="3256" y="313"/>
                </a:lnTo>
                <a:lnTo>
                  <a:pt x="3299" y="316"/>
                </a:lnTo>
                <a:lnTo>
                  <a:pt x="3258" y="294"/>
                </a:lnTo>
                <a:lnTo>
                  <a:pt x="3342" y="280"/>
                </a:lnTo>
                <a:lnTo>
                  <a:pt x="3442" y="293"/>
                </a:lnTo>
                <a:lnTo>
                  <a:pt x="3433" y="313"/>
                </a:lnTo>
                <a:lnTo>
                  <a:pt x="3520" y="330"/>
                </a:lnTo>
                <a:lnTo>
                  <a:pt x="3596" y="326"/>
                </a:lnTo>
                <a:lnTo>
                  <a:pt x="3600" y="275"/>
                </a:lnTo>
                <a:lnTo>
                  <a:pt x="3622" y="269"/>
                </a:lnTo>
                <a:lnTo>
                  <a:pt x="3815" y="326"/>
                </a:lnTo>
                <a:lnTo>
                  <a:pt x="3788" y="414"/>
                </a:lnTo>
                <a:lnTo>
                  <a:pt x="3877" y="474"/>
                </a:lnTo>
                <a:lnTo>
                  <a:pt x="3926" y="392"/>
                </a:lnTo>
                <a:lnTo>
                  <a:pt x="3959" y="428"/>
                </a:lnTo>
                <a:lnTo>
                  <a:pt x="4024" y="414"/>
                </a:lnTo>
                <a:lnTo>
                  <a:pt x="4110" y="445"/>
                </a:lnTo>
                <a:lnTo>
                  <a:pt x="4179" y="426"/>
                </a:lnTo>
                <a:lnTo>
                  <a:pt x="4172" y="392"/>
                </a:lnTo>
                <a:lnTo>
                  <a:pt x="4220" y="336"/>
                </a:lnTo>
                <a:lnTo>
                  <a:pt x="4508" y="376"/>
                </a:lnTo>
                <a:lnTo>
                  <a:pt x="4527" y="402"/>
                </a:lnTo>
                <a:lnTo>
                  <a:pt x="4491" y="413"/>
                </a:lnTo>
                <a:lnTo>
                  <a:pt x="4584" y="426"/>
                </a:lnTo>
                <a:lnTo>
                  <a:pt x="4619" y="465"/>
                </a:lnTo>
                <a:lnTo>
                  <a:pt x="4835" y="459"/>
                </a:lnTo>
                <a:lnTo>
                  <a:pt x="4875" y="490"/>
                </a:lnTo>
                <a:lnTo>
                  <a:pt x="4861" y="529"/>
                </a:lnTo>
                <a:lnTo>
                  <a:pt x="4924" y="556"/>
                </a:lnTo>
                <a:lnTo>
                  <a:pt x="4957" y="534"/>
                </a:lnTo>
                <a:lnTo>
                  <a:pt x="5111" y="550"/>
                </a:lnTo>
                <a:lnTo>
                  <a:pt x="5142" y="529"/>
                </a:lnTo>
                <a:lnTo>
                  <a:pt x="5162" y="563"/>
                </a:lnTo>
                <a:lnTo>
                  <a:pt x="5225" y="591"/>
                </a:lnTo>
                <a:lnTo>
                  <a:pt x="5256" y="572"/>
                </a:lnTo>
                <a:lnTo>
                  <a:pt x="5224" y="540"/>
                </a:lnTo>
                <a:lnTo>
                  <a:pt x="5242" y="516"/>
                </a:lnTo>
                <a:lnTo>
                  <a:pt x="5513" y="555"/>
                </a:lnTo>
                <a:lnTo>
                  <a:pt x="5691" y="655"/>
                </a:lnTo>
                <a:lnTo>
                  <a:pt x="5729" y="655"/>
                </a:lnTo>
                <a:lnTo>
                  <a:pt x="5774" y="736"/>
                </a:lnTo>
                <a:lnTo>
                  <a:pt x="5756" y="692"/>
                </a:lnTo>
                <a:lnTo>
                  <a:pt x="5784" y="688"/>
                </a:lnTo>
                <a:lnTo>
                  <a:pt x="5802" y="705"/>
                </a:lnTo>
                <a:lnTo>
                  <a:pt x="5854" y="699"/>
                </a:lnTo>
                <a:lnTo>
                  <a:pt x="5927" y="746"/>
                </a:lnTo>
                <a:lnTo>
                  <a:pt x="5823" y="798"/>
                </a:lnTo>
                <a:lnTo>
                  <a:pt x="5844" y="812"/>
                </a:lnTo>
                <a:lnTo>
                  <a:pt x="5807" y="821"/>
                </a:lnTo>
                <a:lnTo>
                  <a:pt x="5837" y="841"/>
                </a:lnTo>
                <a:lnTo>
                  <a:pt x="5774" y="842"/>
                </a:lnTo>
                <a:lnTo>
                  <a:pt x="5755" y="812"/>
                </a:lnTo>
                <a:lnTo>
                  <a:pt x="5730" y="824"/>
                </a:lnTo>
                <a:lnTo>
                  <a:pt x="5690" y="776"/>
                </a:lnTo>
                <a:lnTo>
                  <a:pt x="5620" y="777"/>
                </a:lnTo>
                <a:lnTo>
                  <a:pt x="5602" y="749"/>
                </a:lnTo>
                <a:lnTo>
                  <a:pt x="5619" y="736"/>
                </a:lnTo>
                <a:lnTo>
                  <a:pt x="5591" y="736"/>
                </a:lnTo>
                <a:lnTo>
                  <a:pt x="5569" y="746"/>
                </a:lnTo>
                <a:lnTo>
                  <a:pt x="5595" y="779"/>
                </a:lnTo>
                <a:lnTo>
                  <a:pt x="5579" y="799"/>
                </a:lnTo>
                <a:lnTo>
                  <a:pt x="5519" y="832"/>
                </a:lnTo>
                <a:lnTo>
                  <a:pt x="5478" y="825"/>
                </a:lnTo>
                <a:lnTo>
                  <a:pt x="5546" y="918"/>
                </a:lnTo>
                <a:lnTo>
                  <a:pt x="5535" y="953"/>
                </a:lnTo>
                <a:lnTo>
                  <a:pt x="5466" y="928"/>
                </a:lnTo>
                <a:lnTo>
                  <a:pt x="5469" y="942"/>
                </a:lnTo>
                <a:lnTo>
                  <a:pt x="5343" y="988"/>
                </a:lnTo>
                <a:lnTo>
                  <a:pt x="5231" y="1082"/>
                </a:lnTo>
                <a:lnTo>
                  <a:pt x="5155" y="1046"/>
                </a:lnTo>
                <a:lnTo>
                  <a:pt x="5086" y="1084"/>
                </a:lnTo>
                <a:lnTo>
                  <a:pt x="5086" y="1050"/>
                </a:lnTo>
                <a:lnTo>
                  <a:pt x="5045" y="1087"/>
                </a:lnTo>
                <a:lnTo>
                  <a:pt x="4996" y="1083"/>
                </a:lnTo>
                <a:lnTo>
                  <a:pt x="4944" y="1175"/>
                </a:lnTo>
                <a:lnTo>
                  <a:pt x="4985" y="1193"/>
                </a:lnTo>
                <a:lnTo>
                  <a:pt x="4968" y="1224"/>
                </a:lnTo>
                <a:lnTo>
                  <a:pt x="4988" y="1270"/>
                </a:lnTo>
                <a:lnTo>
                  <a:pt x="4952" y="1262"/>
                </a:lnTo>
                <a:lnTo>
                  <a:pt x="4932" y="1303"/>
                </a:lnTo>
                <a:lnTo>
                  <a:pt x="4945" y="1341"/>
                </a:lnTo>
                <a:lnTo>
                  <a:pt x="4869" y="1372"/>
                </a:lnTo>
                <a:lnTo>
                  <a:pt x="4875" y="1413"/>
                </a:lnTo>
                <a:lnTo>
                  <a:pt x="4825" y="1424"/>
                </a:lnTo>
                <a:lnTo>
                  <a:pt x="4811" y="1471"/>
                </a:lnTo>
                <a:lnTo>
                  <a:pt x="4765" y="1520"/>
                </a:lnTo>
                <a:lnTo>
                  <a:pt x="4726" y="1341"/>
                </a:lnTo>
                <a:lnTo>
                  <a:pt x="4731" y="1244"/>
                </a:lnTo>
                <a:lnTo>
                  <a:pt x="4765" y="1188"/>
                </a:lnTo>
                <a:lnTo>
                  <a:pt x="4818" y="1176"/>
                </a:lnTo>
                <a:lnTo>
                  <a:pt x="4941" y="1056"/>
                </a:lnTo>
                <a:lnTo>
                  <a:pt x="5000" y="1032"/>
                </a:lnTo>
                <a:lnTo>
                  <a:pt x="5020" y="962"/>
                </a:lnTo>
                <a:lnTo>
                  <a:pt x="5045" y="944"/>
                </a:lnTo>
                <a:lnTo>
                  <a:pt x="4998" y="942"/>
                </a:lnTo>
                <a:lnTo>
                  <a:pt x="4984" y="999"/>
                </a:lnTo>
                <a:lnTo>
                  <a:pt x="4879" y="1048"/>
                </a:lnTo>
                <a:lnTo>
                  <a:pt x="4890" y="974"/>
                </a:lnTo>
                <a:lnTo>
                  <a:pt x="4778" y="990"/>
                </a:lnTo>
                <a:lnTo>
                  <a:pt x="4672" y="1084"/>
                </a:lnTo>
                <a:lnTo>
                  <a:pt x="4692" y="1123"/>
                </a:lnTo>
                <a:lnTo>
                  <a:pt x="4579" y="1136"/>
                </a:lnTo>
                <a:lnTo>
                  <a:pt x="4565" y="1125"/>
                </a:lnTo>
                <a:lnTo>
                  <a:pt x="4604" y="1119"/>
                </a:lnTo>
                <a:lnTo>
                  <a:pt x="4510" y="1095"/>
                </a:lnTo>
                <a:lnTo>
                  <a:pt x="4484" y="1119"/>
                </a:lnTo>
                <a:lnTo>
                  <a:pt x="4271" y="1121"/>
                </a:lnTo>
                <a:lnTo>
                  <a:pt x="4017" y="1337"/>
                </a:lnTo>
                <a:lnTo>
                  <a:pt x="4068" y="1346"/>
                </a:lnTo>
                <a:lnTo>
                  <a:pt x="4068" y="1385"/>
                </a:lnTo>
                <a:lnTo>
                  <a:pt x="4097" y="1361"/>
                </a:lnTo>
                <a:lnTo>
                  <a:pt x="4089" y="1394"/>
                </a:lnTo>
                <a:lnTo>
                  <a:pt x="4128" y="1375"/>
                </a:lnTo>
                <a:lnTo>
                  <a:pt x="4123" y="1396"/>
                </a:lnTo>
                <a:lnTo>
                  <a:pt x="4135" y="1361"/>
                </a:lnTo>
                <a:lnTo>
                  <a:pt x="4172" y="1362"/>
                </a:lnTo>
                <a:lnTo>
                  <a:pt x="4226" y="1407"/>
                </a:lnTo>
                <a:lnTo>
                  <a:pt x="4178" y="1412"/>
                </a:lnTo>
                <a:lnTo>
                  <a:pt x="4221" y="1427"/>
                </a:lnTo>
                <a:lnTo>
                  <a:pt x="4231" y="1457"/>
                </a:lnTo>
                <a:lnTo>
                  <a:pt x="4197" y="1526"/>
                </a:lnTo>
                <a:lnTo>
                  <a:pt x="4189" y="1630"/>
                </a:lnTo>
                <a:lnTo>
                  <a:pt x="4011" y="1845"/>
                </a:lnTo>
                <a:lnTo>
                  <a:pt x="3948" y="1873"/>
                </a:lnTo>
                <a:lnTo>
                  <a:pt x="3899" y="1845"/>
                </a:lnTo>
                <a:lnTo>
                  <a:pt x="3857" y="1887"/>
                </a:lnTo>
                <a:lnTo>
                  <a:pt x="3852" y="1878"/>
                </a:lnTo>
                <a:lnTo>
                  <a:pt x="3876" y="1845"/>
                </a:lnTo>
                <a:lnTo>
                  <a:pt x="3866" y="1791"/>
                </a:lnTo>
                <a:lnTo>
                  <a:pt x="3942" y="1769"/>
                </a:lnTo>
                <a:lnTo>
                  <a:pt x="4002" y="1625"/>
                </a:lnTo>
                <a:lnTo>
                  <a:pt x="3872" y="1659"/>
                </a:lnTo>
                <a:lnTo>
                  <a:pt x="3852" y="1605"/>
                </a:lnTo>
                <a:lnTo>
                  <a:pt x="3746" y="1572"/>
                </a:lnTo>
                <a:lnTo>
                  <a:pt x="3682" y="1423"/>
                </a:lnTo>
                <a:lnTo>
                  <a:pt x="3612" y="1396"/>
                </a:lnTo>
                <a:lnTo>
                  <a:pt x="3486" y="1437"/>
                </a:lnTo>
                <a:lnTo>
                  <a:pt x="3510" y="1468"/>
                </a:lnTo>
                <a:lnTo>
                  <a:pt x="3459" y="1556"/>
                </a:lnTo>
                <a:lnTo>
                  <a:pt x="3409" y="1580"/>
                </a:lnTo>
                <a:lnTo>
                  <a:pt x="3356" y="1559"/>
                </a:lnTo>
                <a:lnTo>
                  <a:pt x="3293" y="1549"/>
                </a:lnTo>
                <a:lnTo>
                  <a:pt x="3129" y="1589"/>
                </a:lnTo>
                <a:lnTo>
                  <a:pt x="2984" y="1531"/>
                </a:lnTo>
                <a:lnTo>
                  <a:pt x="2892" y="1539"/>
                </a:lnTo>
                <a:lnTo>
                  <a:pt x="2857" y="1490"/>
                </a:lnTo>
                <a:lnTo>
                  <a:pt x="2766" y="1457"/>
                </a:lnTo>
                <a:lnTo>
                  <a:pt x="2718" y="1492"/>
                </a:lnTo>
                <a:lnTo>
                  <a:pt x="2714" y="1558"/>
                </a:lnTo>
                <a:lnTo>
                  <a:pt x="2506" y="1529"/>
                </a:lnTo>
                <a:lnTo>
                  <a:pt x="2396" y="1589"/>
                </a:lnTo>
                <a:lnTo>
                  <a:pt x="2337" y="1614"/>
                </a:lnTo>
                <a:lnTo>
                  <a:pt x="2263" y="1566"/>
                </a:lnTo>
                <a:lnTo>
                  <a:pt x="2215" y="1592"/>
                </a:lnTo>
                <a:lnTo>
                  <a:pt x="2127" y="1559"/>
                </a:lnTo>
                <a:lnTo>
                  <a:pt x="2094" y="1556"/>
                </a:lnTo>
                <a:lnTo>
                  <a:pt x="2068" y="1505"/>
                </a:lnTo>
                <a:lnTo>
                  <a:pt x="2022" y="1505"/>
                </a:lnTo>
                <a:lnTo>
                  <a:pt x="2001" y="1514"/>
                </a:lnTo>
                <a:lnTo>
                  <a:pt x="1964" y="1474"/>
                </a:lnTo>
                <a:lnTo>
                  <a:pt x="1939" y="1485"/>
                </a:lnTo>
                <a:lnTo>
                  <a:pt x="1914" y="1498"/>
                </a:lnTo>
                <a:lnTo>
                  <a:pt x="1816" y="1416"/>
                </a:lnTo>
                <a:lnTo>
                  <a:pt x="1788" y="1410"/>
                </a:lnTo>
                <a:lnTo>
                  <a:pt x="1722" y="1347"/>
                </a:lnTo>
                <a:lnTo>
                  <a:pt x="1661" y="1385"/>
                </a:lnTo>
                <a:lnTo>
                  <a:pt x="1650" y="1359"/>
                </a:lnTo>
                <a:lnTo>
                  <a:pt x="1558" y="1356"/>
                </a:lnTo>
                <a:lnTo>
                  <a:pt x="1524" y="1311"/>
                </a:lnTo>
                <a:lnTo>
                  <a:pt x="1475" y="1315"/>
                </a:lnTo>
                <a:lnTo>
                  <a:pt x="1458" y="1334"/>
                </a:lnTo>
                <a:lnTo>
                  <a:pt x="1397" y="1345"/>
                </a:lnTo>
                <a:lnTo>
                  <a:pt x="1380" y="1334"/>
                </a:lnTo>
                <a:lnTo>
                  <a:pt x="1357" y="1368"/>
                </a:lnTo>
                <a:lnTo>
                  <a:pt x="1338" y="1359"/>
                </a:lnTo>
                <a:lnTo>
                  <a:pt x="1265" y="1369"/>
                </a:lnTo>
                <a:lnTo>
                  <a:pt x="1242" y="1359"/>
                </a:lnTo>
                <a:lnTo>
                  <a:pt x="1233" y="1369"/>
                </a:lnTo>
                <a:lnTo>
                  <a:pt x="1270" y="1410"/>
                </a:lnTo>
                <a:lnTo>
                  <a:pt x="1244" y="1432"/>
                </a:lnTo>
                <a:lnTo>
                  <a:pt x="1246" y="1465"/>
                </a:lnTo>
                <a:lnTo>
                  <a:pt x="1288" y="1466"/>
                </a:lnTo>
                <a:lnTo>
                  <a:pt x="1305" y="1498"/>
                </a:lnTo>
                <a:lnTo>
                  <a:pt x="1295" y="1521"/>
                </a:lnTo>
                <a:lnTo>
                  <a:pt x="1265" y="1505"/>
                </a:lnTo>
                <a:lnTo>
                  <a:pt x="1242" y="1520"/>
                </a:lnTo>
                <a:lnTo>
                  <a:pt x="1218" y="1506"/>
                </a:lnTo>
                <a:lnTo>
                  <a:pt x="1207" y="1485"/>
                </a:lnTo>
                <a:lnTo>
                  <a:pt x="1178" y="1498"/>
                </a:lnTo>
                <a:lnTo>
                  <a:pt x="1157" y="1487"/>
                </a:lnTo>
                <a:lnTo>
                  <a:pt x="1134" y="1505"/>
                </a:lnTo>
                <a:lnTo>
                  <a:pt x="1101" y="1509"/>
                </a:lnTo>
                <a:lnTo>
                  <a:pt x="1083" y="1485"/>
                </a:lnTo>
                <a:lnTo>
                  <a:pt x="970" y="1478"/>
                </a:lnTo>
                <a:lnTo>
                  <a:pt x="957" y="1490"/>
                </a:lnTo>
                <a:lnTo>
                  <a:pt x="946" y="1489"/>
                </a:lnTo>
                <a:lnTo>
                  <a:pt x="930" y="1515"/>
                </a:lnTo>
                <a:lnTo>
                  <a:pt x="931" y="1540"/>
                </a:lnTo>
                <a:lnTo>
                  <a:pt x="917" y="1542"/>
                </a:lnTo>
                <a:lnTo>
                  <a:pt x="908" y="1521"/>
                </a:lnTo>
                <a:lnTo>
                  <a:pt x="892" y="1523"/>
                </a:lnTo>
                <a:lnTo>
                  <a:pt x="888" y="1597"/>
                </a:lnTo>
                <a:lnTo>
                  <a:pt x="905" y="1619"/>
                </a:lnTo>
                <a:lnTo>
                  <a:pt x="905" y="1640"/>
                </a:lnTo>
                <a:lnTo>
                  <a:pt x="924" y="1636"/>
                </a:lnTo>
                <a:lnTo>
                  <a:pt x="946" y="1626"/>
                </a:lnTo>
                <a:lnTo>
                  <a:pt x="966" y="1659"/>
                </a:lnTo>
                <a:lnTo>
                  <a:pt x="982" y="1681"/>
                </a:lnTo>
                <a:lnTo>
                  <a:pt x="998" y="1708"/>
                </a:lnTo>
                <a:lnTo>
                  <a:pt x="1023" y="1715"/>
                </a:lnTo>
                <a:lnTo>
                  <a:pt x="991" y="1736"/>
                </a:lnTo>
                <a:lnTo>
                  <a:pt x="968" y="1717"/>
                </a:lnTo>
                <a:lnTo>
                  <a:pt x="944" y="1800"/>
                </a:lnTo>
                <a:lnTo>
                  <a:pt x="972" y="1821"/>
                </a:lnTo>
                <a:lnTo>
                  <a:pt x="997" y="1901"/>
                </a:lnTo>
                <a:lnTo>
                  <a:pt x="974" y="1887"/>
                </a:lnTo>
                <a:lnTo>
                  <a:pt x="950" y="1878"/>
                </a:lnTo>
                <a:lnTo>
                  <a:pt x="924" y="1873"/>
                </a:lnTo>
                <a:lnTo>
                  <a:pt x="905" y="1865"/>
                </a:lnTo>
                <a:lnTo>
                  <a:pt x="887" y="1862"/>
                </a:lnTo>
                <a:lnTo>
                  <a:pt x="871" y="1834"/>
                </a:lnTo>
                <a:lnTo>
                  <a:pt x="836" y="1851"/>
                </a:lnTo>
                <a:lnTo>
                  <a:pt x="802" y="1850"/>
                </a:lnTo>
                <a:lnTo>
                  <a:pt x="780" y="1825"/>
                </a:lnTo>
                <a:lnTo>
                  <a:pt x="725" y="1802"/>
                </a:lnTo>
                <a:lnTo>
                  <a:pt x="669" y="1807"/>
                </a:lnTo>
                <a:lnTo>
                  <a:pt x="610" y="1767"/>
                </a:lnTo>
                <a:lnTo>
                  <a:pt x="657" y="1729"/>
                </a:lnTo>
                <a:lnTo>
                  <a:pt x="662" y="1698"/>
                </a:lnTo>
                <a:lnTo>
                  <a:pt x="661" y="1666"/>
                </a:lnTo>
                <a:lnTo>
                  <a:pt x="665" y="1642"/>
                </a:lnTo>
                <a:lnTo>
                  <a:pt x="695" y="1633"/>
                </a:lnTo>
                <a:lnTo>
                  <a:pt x="679" y="1584"/>
                </a:lnTo>
                <a:lnTo>
                  <a:pt x="643" y="1572"/>
                </a:lnTo>
                <a:lnTo>
                  <a:pt x="626" y="1564"/>
                </a:lnTo>
                <a:lnTo>
                  <a:pt x="602" y="1571"/>
                </a:lnTo>
                <a:lnTo>
                  <a:pt x="551" y="1558"/>
                </a:lnTo>
                <a:lnTo>
                  <a:pt x="509" y="1511"/>
                </a:lnTo>
                <a:lnTo>
                  <a:pt x="476" y="1496"/>
                </a:lnTo>
                <a:lnTo>
                  <a:pt x="461" y="1452"/>
                </a:lnTo>
                <a:lnTo>
                  <a:pt x="431" y="1448"/>
                </a:lnTo>
                <a:lnTo>
                  <a:pt x="404" y="1462"/>
                </a:lnTo>
                <a:lnTo>
                  <a:pt x="385" y="1471"/>
                </a:lnTo>
                <a:lnTo>
                  <a:pt x="377" y="1451"/>
                </a:lnTo>
                <a:lnTo>
                  <a:pt x="362" y="1430"/>
                </a:lnTo>
                <a:lnTo>
                  <a:pt x="403" y="1428"/>
                </a:lnTo>
                <a:lnTo>
                  <a:pt x="399" y="1414"/>
                </a:lnTo>
                <a:lnTo>
                  <a:pt x="389" y="1405"/>
                </a:lnTo>
                <a:lnTo>
                  <a:pt x="377" y="1395"/>
                </a:lnTo>
                <a:lnTo>
                  <a:pt x="355" y="1345"/>
                </a:lnTo>
                <a:lnTo>
                  <a:pt x="325" y="1318"/>
                </a:lnTo>
                <a:lnTo>
                  <a:pt x="294" y="1317"/>
                </a:lnTo>
                <a:lnTo>
                  <a:pt x="263" y="1317"/>
                </a:lnTo>
                <a:lnTo>
                  <a:pt x="241" y="1301"/>
                </a:lnTo>
                <a:lnTo>
                  <a:pt x="220" y="1297"/>
                </a:lnTo>
                <a:lnTo>
                  <a:pt x="202" y="1297"/>
                </a:lnTo>
                <a:lnTo>
                  <a:pt x="191" y="1311"/>
                </a:lnTo>
                <a:lnTo>
                  <a:pt x="169" y="1333"/>
                </a:lnTo>
                <a:lnTo>
                  <a:pt x="166" y="1353"/>
                </a:lnTo>
                <a:lnTo>
                  <a:pt x="157" y="1359"/>
                </a:lnTo>
                <a:lnTo>
                  <a:pt x="144" y="1394"/>
                </a:lnTo>
                <a:lnTo>
                  <a:pt x="136" y="1384"/>
                </a:lnTo>
                <a:lnTo>
                  <a:pt x="132" y="1370"/>
                </a:lnTo>
                <a:lnTo>
                  <a:pt x="0" y="135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5" name="Freeform 157"/>
          <p:cNvSpPr>
            <a:spLocks noChangeAspect="1"/>
          </p:cNvSpPr>
          <p:nvPr/>
        </p:nvSpPr>
        <p:spPr bwMode="auto">
          <a:xfrm>
            <a:off x="5590687" y="2344360"/>
            <a:ext cx="533289" cy="516930"/>
          </a:xfrm>
          <a:custGeom>
            <a:avLst/>
            <a:gdLst>
              <a:gd name="T0" fmla="*/ 16251785 w 1035"/>
              <a:gd name="T1" fmla="*/ 111720733 h 903"/>
              <a:gd name="T2" fmla="*/ 16751809 w 1035"/>
              <a:gd name="T3" fmla="*/ 124065878 h 903"/>
              <a:gd name="T4" fmla="*/ 46504246 w 1035"/>
              <a:gd name="T5" fmla="*/ 129929572 h 903"/>
              <a:gd name="T6" fmla="*/ 57255766 w 1035"/>
              <a:gd name="T7" fmla="*/ 124991958 h 903"/>
              <a:gd name="T8" fmla="*/ 25002208 w 1035"/>
              <a:gd name="T9" fmla="*/ 158014195 h 903"/>
              <a:gd name="T10" fmla="*/ 24252172 w 1035"/>
              <a:gd name="T11" fmla="*/ 173136470 h 903"/>
              <a:gd name="T12" fmla="*/ 24252172 w 1035"/>
              <a:gd name="T13" fmla="*/ 183938333 h 903"/>
              <a:gd name="T14" fmla="*/ 29752937 w 1035"/>
              <a:gd name="T15" fmla="*/ 195666277 h 903"/>
              <a:gd name="T16" fmla="*/ 42754065 w 1035"/>
              <a:gd name="T17" fmla="*/ 205850383 h 903"/>
              <a:gd name="T18" fmla="*/ 48004819 w 1035"/>
              <a:gd name="T19" fmla="*/ 195666277 h 903"/>
              <a:gd name="T20" fmla="*/ 51755000 w 1035"/>
              <a:gd name="T21" fmla="*/ 221590416 h 903"/>
              <a:gd name="T22" fmla="*/ 78257780 w 1035"/>
              <a:gd name="T23" fmla="*/ 224059223 h 903"/>
              <a:gd name="T24" fmla="*/ 85508131 w 1035"/>
              <a:gd name="T25" fmla="*/ 221590416 h 903"/>
              <a:gd name="T26" fmla="*/ 81007913 w 1035"/>
              <a:gd name="T27" fmla="*/ 249057281 h 903"/>
              <a:gd name="T28" fmla="*/ 67506761 w 1035"/>
              <a:gd name="T29" fmla="*/ 263871233 h 903"/>
              <a:gd name="T30" fmla="*/ 40003932 w 1035"/>
              <a:gd name="T31" fmla="*/ 278685185 h 903"/>
              <a:gd name="T32" fmla="*/ 71756966 w 1035"/>
              <a:gd name="T33" fmla="*/ 268500524 h 903"/>
              <a:gd name="T34" fmla="*/ 77007220 w 1035"/>
              <a:gd name="T35" fmla="*/ 252761047 h 903"/>
              <a:gd name="T36" fmla="*/ 120261809 w 1035"/>
              <a:gd name="T37" fmla="*/ 227454110 h 903"/>
              <a:gd name="T38" fmla="*/ 120511822 w 1035"/>
              <a:gd name="T39" fmla="*/ 210479674 h 903"/>
              <a:gd name="T40" fmla="*/ 153514916 w 1035"/>
              <a:gd name="T41" fmla="*/ 162643485 h 903"/>
              <a:gd name="T42" fmla="*/ 161765814 w 1035"/>
              <a:gd name="T43" fmla="*/ 175605832 h 903"/>
              <a:gd name="T44" fmla="*/ 164515947 w 1035"/>
              <a:gd name="T45" fmla="*/ 185789938 h 903"/>
              <a:gd name="T46" fmla="*/ 139763752 w 1035"/>
              <a:gd name="T47" fmla="*/ 203072698 h 903"/>
              <a:gd name="T48" fmla="*/ 140763800 w 1035"/>
              <a:gd name="T49" fmla="*/ 213257359 h 903"/>
              <a:gd name="T50" fmla="*/ 172266822 w 1035"/>
              <a:gd name="T51" fmla="*/ 191036431 h 903"/>
              <a:gd name="T52" fmla="*/ 174266918 w 1035"/>
              <a:gd name="T53" fmla="*/ 179309043 h 903"/>
              <a:gd name="T54" fmla="*/ 187268046 w 1035"/>
              <a:gd name="T55" fmla="*/ 181777850 h 903"/>
              <a:gd name="T56" fmla="*/ 207020000 w 1035"/>
              <a:gd name="T57" fmla="*/ 199369487 h 903"/>
              <a:gd name="T58" fmla="*/ 245773873 w 1035"/>
              <a:gd name="T59" fmla="*/ 198443407 h 903"/>
              <a:gd name="T60" fmla="*/ 244523812 w 1035"/>
              <a:gd name="T61" fmla="*/ 208010867 h 903"/>
              <a:gd name="T62" fmla="*/ 258775001 w 1035"/>
              <a:gd name="T63" fmla="*/ 209245270 h 903"/>
              <a:gd name="T64" fmla="*/ 234272817 w 1035"/>
              <a:gd name="T65" fmla="*/ 195666277 h 903"/>
              <a:gd name="T66" fmla="*/ 141263824 w 1035"/>
              <a:gd name="T67" fmla="*/ 18517163 h 903"/>
              <a:gd name="T68" fmla="*/ 112010911 w 1035"/>
              <a:gd name="T69" fmla="*/ 5246492 h 903"/>
              <a:gd name="T70" fmla="*/ 101509904 w 1035"/>
              <a:gd name="T71" fmla="*/ 10184662 h 903"/>
              <a:gd name="T72" fmla="*/ 98259247 w 1035"/>
              <a:gd name="T73" fmla="*/ 0 h 903"/>
              <a:gd name="T74" fmla="*/ 71006930 w 1035"/>
              <a:gd name="T75" fmla="*/ 12036267 h 903"/>
              <a:gd name="T76" fmla="*/ 68506809 w 1035"/>
              <a:gd name="T77" fmla="*/ 15739477 h 903"/>
              <a:gd name="T78" fmla="*/ 55005157 w 1035"/>
              <a:gd name="T79" fmla="*/ 28701824 h 903"/>
              <a:gd name="T80" fmla="*/ 38503860 w 1035"/>
              <a:gd name="T81" fmla="*/ 41972494 h 903"/>
              <a:gd name="T82" fmla="*/ 16751809 w 1035"/>
              <a:gd name="T83" fmla="*/ 55243165 h 903"/>
              <a:gd name="T84" fmla="*/ 37503812 w 1035"/>
              <a:gd name="T85" fmla="*/ 79932900 h 903"/>
              <a:gd name="T86" fmla="*/ 51755000 w 1035"/>
              <a:gd name="T87" fmla="*/ 87957078 h 903"/>
              <a:gd name="T88" fmla="*/ 61505971 w 1035"/>
              <a:gd name="T89" fmla="*/ 94746852 h 903"/>
              <a:gd name="T90" fmla="*/ 37503812 w 1035"/>
              <a:gd name="T91" fmla="*/ 98450062 h 903"/>
              <a:gd name="T92" fmla="*/ 29002901 w 1035"/>
              <a:gd name="T93" fmla="*/ 89500360 h 9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35" h="903">
                <a:moveTo>
                  <a:pt x="0" y="345"/>
                </a:moveTo>
                <a:lnTo>
                  <a:pt x="65" y="362"/>
                </a:lnTo>
                <a:lnTo>
                  <a:pt x="39" y="369"/>
                </a:lnTo>
                <a:lnTo>
                  <a:pt x="67" y="402"/>
                </a:lnTo>
                <a:lnTo>
                  <a:pt x="171" y="399"/>
                </a:lnTo>
                <a:lnTo>
                  <a:pt x="186" y="421"/>
                </a:lnTo>
                <a:lnTo>
                  <a:pt x="252" y="394"/>
                </a:lnTo>
                <a:lnTo>
                  <a:pt x="229" y="405"/>
                </a:lnTo>
                <a:lnTo>
                  <a:pt x="242" y="460"/>
                </a:lnTo>
                <a:lnTo>
                  <a:pt x="100" y="512"/>
                </a:lnTo>
                <a:lnTo>
                  <a:pt x="62" y="570"/>
                </a:lnTo>
                <a:lnTo>
                  <a:pt x="97" y="561"/>
                </a:lnTo>
                <a:lnTo>
                  <a:pt x="71" y="576"/>
                </a:lnTo>
                <a:lnTo>
                  <a:pt x="97" y="596"/>
                </a:lnTo>
                <a:lnTo>
                  <a:pt x="149" y="603"/>
                </a:lnTo>
                <a:lnTo>
                  <a:pt x="119" y="634"/>
                </a:lnTo>
                <a:lnTo>
                  <a:pt x="143" y="663"/>
                </a:lnTo>
                <a:lnTo>
                  <a:pt x="171" y="667"/>
                </a:lnTo>
                <a:lnTo>
                  <a:pt x="226" y="603"/>
                </a:lnTo>
                <a:lnTo>
                  <a:pt x="192" y="634"/>
                </a:lnTo>
                <a:lnTo>
                  <a:pt x="220" y="693"/>
                </a:lnTo>
                <a:lnTo>
                  <a:pt x="207" y="718"/>
                </a:lnTo>
                <a:lnTo>
                  <a:pt x="270" y="684"/>
                </a:lnTo>
                <a:lnTo>
                  <a:pt x="313" y="726"/>
                </a:lnTo>
                <a:lnTo>
                  <a:pt x="328" y="701"/>
                </a:lnTo>
                <a:lnTo>
                  <a:pt x="342" y="718"/>
                </a:lnTo>
                <a:lnTo>
                  <a:pt x="390" y="695"/>
                </a:lnTo>
                <a:lnTo>
                  <a:pt x="324" y="807"/>
                </a:lnTo>
                <a:lnTo>
                  <a:pt x="273" y="830"/>
                </a:lnTo>
                <a:lnTo>
                  <a:pt x="270" y="855"/>
                </a:lnTo>
                <a:lnTo>
                  <a:pt x="207" y="856"/>
                </a:lnTo>
                <a:lnTo>
                  <a:pt x="160" y="903"/>
                </a:lnTo>
                <a:lnTo>
                  <a:pt x="220" y="867"/>
                </a:lnTo>
                <a:lnTo>
                  <a:pt x="287" y="870"/>
                </a:lnTo>
                <a:lnTo>
                  <a:pt x="325" y="841"/>
                </a:lnTo>
                <a:lnTo>
                  <a:pt x="308" y="819"/>
                </a:lnTo>
                <a:lnTo>
                  <a:pt x="350" y="823"/>
                </a:lnTo>
                <a:lnTo>
                  <a:pt x="481" y="737"/>
                </a:lnTo>
                <a:lnTo>
                  <a:pt x="506" y="706"/>
                </a:lnTo>
                <a:lnTo>
                  <a:pt x="482" y="682"/>
                </a:lnTo>
                <a:lnTo>
                  <a:pt x="597" y="578"/>
                </a:lnTo>
                <a:lnTo>
                  <a:pt x="614" y="527"/>
                </a:lnTo>
                <a:lnTo>
                  <a:pt x="601" y="578"/>
                </a:lnTo>
                <a:lnTo>
                  <a:pt x="647" y="569"/>
                </a:lnTo>
                <a:lnTo>
                  <a:pt x="623" y="591"/>
                </a:lnTo>
                <a:lnTo>
                  <a:pt x="658" y="602"/>
                </a:lnTo>
                <a:lnTo>
                  <a:pt x="575" y="609"/>
                </a:lnTo>
                <a:lnTo>
                  <a:pt x="559" y="658"/>
                </a:lnTo>
                <a:lnTo>
                  <a:pt x="590" y="657"/>
                </a:lnTo>
                <a:lnTo>
                  <a:pt x="563" y="691"/>
                </a:lnTo>
                <a:lnTo>
                  <a:pt x="673" y="646"/>
                </a:lnTo>
                <a:lnTo>
                  <a:pt x="689" y="619"/>
                </a:lnTo>
                <a:lnTo>
                  <a:pt x="671" y="607"/>
                </a:lnTo>
                <a:lnTo>
                  <a:pt x="697" y="581"/>
                </a:lnTo>
                <a:lnTo>
                  <a:pt x="692" y="602"/>
                </a:lnTo>
                <a:lnTo>
                  <a:pt x="749" y="589"/>
                </a:lnTo>
                <a:lnTo>
                  <a:pt x="736" y="610"/>
                </a:lnTo>
                <a:lnTo>
                  <a:pt x="828" y="646"/>
                </a:lnTo>
                <a:lnTo>
                  <a:pt x="961" y="663"/>
                </a:lnTo>
                <a:lnTo>
                  <a:pt x="983" y="643"/>
                </a:lnTo>
                <a:lnTo>
                  <a:pt x="1003" y="653"/>
                </a:lnTo>
                <a:lnTo>
                  <a:pt x="978" y="674"/>
                </a:lnTo>
                <a:lnTo>
                  <a:pt x="1016" y="693"/>
                </a:lnTo>
                <a:lnTo>
                  <a:pt x="1035" y="678"/>
                </a:lnTo>
                <a:lnTo>
                  <a:pt x="1000" y="634"/>
                </a:lnTo>
                <a:lnTo>
                  <a:pt x="937" y="634"/>
                </a:lnTo>
                <a:lnTo>
                  <a:pt x="937" y="103"/>
                </a:lnTo>
                <a:lnTo>
                  <a:pt x="565" y="60"/>
                </a:lnTo>
                <a:lnTo>
                  <a:pt x="550" y="34"/>
                </a:lnTo>
                <a:lnTo>
                  <a:pt x="448" y="17"/>
                </a:lnTo>
                <a:lnTo>
                  <a:pt x="437" y="39"/>
                </a:lnTo>
                <a:lnTo>
                  <a:pt x="406" y="33"/>
                </a:lnTo>
                <a:lnTo>
                  <a:pt x="435" y="15"/>
                </a:lnTo>
                <a:lnTo>
                  <a:pt x="393" y="0"/>
                </a:lnTo>
                <a:lnTo>
                  <a:pt x="351" y="34"/>
                </a:lnTo>
                <a:lnTo>
                  <a:pt x="284" y="39"/>
                </a:lnTo>
                <a:lnTo>
                  <a:pt x="281" y="70"/>
                </a:lnTo>
                <a:lnTo>
                  <a:pt x="274" y="51"/>
                </a:lnTo>
                <a:lnTo>
                  <a:pt x="210" y="69"/>
                </a:lnTo>
                <a:lnTo>
                  <a:pt x="220" y="93"/>
                </a:lnTo>
                <a:lnTo>
                  <a:pt x="192" y="86"/>
                </a:lnTo>
                <a:lnTo>
                  <a:pt x="154" y="136"/>
                </a:lnTo>
                <a:lnTo>
                  <a:pt x="62" y="157"/>
                </a:lnTo>
                <a:lnTo>
                  <a:pt x="67" y="179"/>
                </a:lnTo>
                <a:lnTo>
                  <a:pt x="40" y="185"/>
                </a:lnTo>
                <a:lnTo>
                  <a:pt x="150" y="259"/>
                </a:lnTo>
                <a:lnTo>
                  <a:pt x="296" y="295"/>
                </a:lnTo>
                <a:lnTo>
                  <a:pt x="207" y="285"/>
                </a:lnTo>
                <a:lnTo>
                  <a:pt x="210" y="306"/>
                </a:lnTo>
                <a:lnTo>
                  <a:pt x="246" y="307"/>
                </a:lnTo>
                <a:lnTo>
                  <a:pt x="216" y="323"/>
                </a:lnTo>
                <a:lnTo>
                  <a:pt x="150" y="319"/>
                </a:lnTo>
                <a:lnTo>
                  <a:pt x="150" y="287"/>
                </a:lnTo>
                <a:lnTo>
                  <a:pt x="116" y="290"/>
                </a:lnTo>
                <a:lnTo>
                  <a:pt x="0" y="3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6" name="Freeform 158"/>
          <p:cNvSpPr>
            <a:spLocks noChangeAspect="1"/>
          </p:cNvSpPr>
          <p:nvPr/>
        </p:nvSpPr>
        <p:spPr bwMode="auto">
          <a:xfrm>
            <a:off x="7388493" y="3700485"/>
            <a:ext cx="27809" cy="11451"/>
          </a:xfrm>
          <a:custGeom>
            <a:avLst/>
            <a:gdLst>
              <a:gd name="T0" fmla="*/ 0 w 52"/>
              <a:gd name="T1" fmla="*/ 0 h 17"/>
              <a:gd name="T2" fmla="*/ 1077404 w 52"/>
              <a:gd name="T3" fmla="*/ 7263326 h 17"/>
              <a:gd name="T4" fmla="*/ 14005734 w 52"/>
              <a:gd name="T5" fmla="*/ 4272237 h 17"/>
              <a:gd name="T6" fmla="*/ 0 w 52"/>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17">
                <a:moveTo>
                  <a:pt x="0" y="0"/>
                </a:moveTo>
                <a:lnTo>
                  <a:pt x="4" y="17"/>
                </a:lnTo>
                <a:lnTo>
                  <a:pt x="52" y="1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7" name="Freeform 159"/>
          <p:cNvSpPr>
            <a:spLocks noChangeAspect="1"/>
          </p:cNvSpPr>
          <p:nvPr/>
        </p:nvSpPr>
        <p:spPr bwMode="auto">
          <a:xfrm>
            <a:off x="9683597" y="3271892"/>
            <a:ext cx="253559" cy="202846"/>
          </a:xfrm>
          <a:custGeom>
            <a:avLst/>
            <a:gdLst>
              <a:gd name="T0" fmla="*/ 0 w 490"/>
              <a:gd name="T1" fmla="*/ 52840485 h 351"/>
              <a:gd name="T2" fmla="*/ 756769 w 490"/>
              <a:gd name="T3" fmla="*/ 81462250 h 351"/>
              <a:gd name="T4" fmla="*/ 10087076 w 490"/>
              <a:gd name="T5" fmla="*/ 90268904 h 351"/>
              <a:gd name="T6" fmla="*/ 2773984 w 490"/>
              <a:gd name="T7" fmla="*/ 104737099 h 351"/>
              <a:gd name="T8" fmla="*/ 16643400 w 490"/>
              <a:gd name="T9" fmla="*/ 110398640 h 351"/>
              <a:gd name="T10" fmla="*/ 48669755 w 490"/>
              <a:gd name="T11" fmla="*/ 104737099 h 351"/>
              <a:gd name="T12" fmla="*/ 54721900 w 490"/>
              <a:gd name="T13" fmla="*/ 88696348 h 351"/>
              <a:gd name="T14" fmla="*/ 76408588 w 490"/>
              <a:gd name="T15" fmla="*/ 79889694 h 351"/>
              <a:gd name="T16" fmla="*/ 78426304 w 490"/>
              <a:gd name="T17" fmla="*/ 66364809 h 351"/>
              <a:gd name="T18" fmla="*/ 85739397 w 490"/>
              <a:gd name="T19" fmla="*/ 62590448 h 351"/>
              <a:gd name="T20" fmla="*/ 82460733 w 490"/>
              <a:gd name="T21" fmla="*/ 55670975 h 351"/>
              <a:gd name="T22" fmla="*/ 90278506 w 490"/>
              <a:gd name="T23" fmla="*/ 54727665 h 351"/>
              <a:gd name="T24" fmla="*/ 96078562 w 490"/>
              <a:gd name="T25" fmla="*/ 40888157 h 351"/>
              <a:gd name="T26" fmla="*/ 93556668 w 490"/>
              <a:gd name="T27" fmla="*/ 27678456 h 351"/>
              <a:gd name="T28" fmla="*/ 122556448 w 490"/>
              <a:gd name="T29" fmla="*/ 17613308 h 351"/>
              <a:gd name="T30" fmla="*/ 123565306 w 490"/>
              <a:gd name="T31" fmla="*/ 14782818 h 351"/>
              <a:gd name="T32" fmla="*/ 112721962 w 490"/>
              <a:gd name="T33" fmla="*/ 12266391 h 351"/>
              <a:gd name="T34" fmla="*/ 97086919 w 490"/>
              <a:gd name="T35" fmla="*/ 21702292 h 351"/>
              <a:gd name="T36" fmla="*/ 90025915 w 490"/>
              <a:gd name="T37" fmla="*/ 0 h 351"/>
              <a:gd name="T38" fmla="*/ 76660677 w 490"/>
              <a:gd name="T39" fmla="*/ 16355375 h 351"/>
              <a:gd name="T40" fmla="*/ 38330589 w 490"/>
              <a:gd name="T41" fmla="*/ 14782818 h 351"/>
              <a:gd name="T42" fmla="*/ 18913206 w 490"/>
              <a:gd name="T43" fmla="*/ 40259470 h 351"/>
              <a:gd name="T44" fmla="*/ 6052145 w 490"/>
              <a:gd name="T45" fmla="*/ 32081503 h 351"/>
              <a:gd name="T46" fmla="*/ 0 w 490"/>
              <a:gd name="T47" fmla="*/ 52840485 h 3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0" h="351">
                <a:moveTo>
                  <a:pt x="0" y="168"/>
                </a:moveTo>
                <a:lnTo>
                  <a:pt x="3" y="259"/>
                </a:lnTo>
                <a:lnTo>
                  <a:pt x="40" y="287"/>
                </a:lnTo>
                <a:lnTo>
                  <a:pt x="11" y="333"/>
                </a:lnTo>
                <a:lnTo>
                  <a:pt x="66" y="351"/>
                </a:lnTo>
                <a:lnTo>
                  <a:pt x="193" y="333"/>
                </a:lnTo>
                <a:lnTo>
                  <a:pt x="217" y="282"/>
                </a:lnTo>
                <a:lnTo>
                  <a:pt x="303" y="254"/>
                </a:lnTo>
                <a:lnTo>
                  <a:pt x="311" y="211"/>
                </a:lnTo>
                <a:lnTo>
                  <a:pt x="340" y="199"/>
                </a:lnTo>
                <a:lnTo>
                  <a:pt x="327" y="177"/>
                </a:lnTo>
                <a:lnTo>
                  <a:pt x="358" y="174"/>
                </a:lnTo>
                <a:lnTo>
                  <a:pt x="381" y="130"/>
                </a:lnTo>
                <a:lnTo>
                  <a:pt x="371" y="88"/>
                </a:lnTo>
                <a:lnTo>
                  <a:pt x="486" y="56"/>
                </a:lnTo>
                <a:lnTo>
                  <a:pt x="490" y="47"/>
                </a:lnTo>
                <a:lnTo>
                  <a:pt x="447" y="39"/>
                </a:lnTo>
                <a:lnTo>
                  <a:pt x="385" y="69"/>
                </a:lnTo>
                <a:lnTo>
                  <a:pt x="357" y="0"/>
                </a:lnTo>
                <a:lnTo>
                  <a:pt x="304" y="52"/>
                </a:lnTo>
                <a:lnTo>
                  <a:pt x="152" y="47"/>
                </a:lnTo>
                <a:lnTo>
                  <a:pt x="75" y="128"/>
                </a:lnTo>
                <a:lnTo>
                  <a:pt x="24" y="102"/>
                </a:lnTo>
                <a:lnTo>
                  <a:pt x="0" y="16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8" name="Freeform 160"/>
          <p:cNvSpPr>
            <a:spLocks noChangeAspect="1"/>
          </p:cNvSpPr>
          <p:nvPr/>
        </p:nvSpPr>
        <p:spPr bwMode="auto">
          <a:xfrm>
            <a:off x="8440347" y="3307881"/>
            <a:ext cx="363160" cy="382790"/>
          </a:xfrm>
          <a:custGeom>
            <a:avLst/>
            <a:gdLst>
              <a:gd name="T0" fmla="*/ 0 w 705"/>
              <a:gd name="T1" fmla="*/ 109702317 h 672"/>
              <a:gd name="T2" fmla="*/ 749840 w 705"/>
              <a:gd name="T3" fmla="*/ 113674667 h 672"/>
              <a:gd name="T4" fmla="*/ 32736033 w 705"/>
              <a:gd name="T5" fmla="*/ 139037786 h 672"/>
              <a:gd name="T6" fmla="*/ 102456196 w 705"/>
              <a:gd name="T7" fmla="*/ 195569426 h 672"/>
              <a:gd name="T8" fmla="*/ 103206037 w 705"/>
              <a:gd name="T9" fmla="*/ 205347732 h 672"/>
              <a:gd name="T10" fmla="*/ 110203048 w 705"/>
              <a:gd name="T11" fmla="*/ 203819820 h 672"/>
              <a:gd name="T12" fmla="*/ 123697176 w 705"/>
              <a:gd name="T13" fmla="*/ 199847469 h 672"/>
              <a:gd name="T14" fmla="*/ 176175008 w 705"/>
              <a:gd name="T15" fmla="*/ 155538573 h 672"/>
              <a:gd name="T16" fmla="*/ 155683869 w 705"/>
              <a:gd name="T17" fmla="*/ 126203103 h 672"/>
              <a:gd name="T18" fmla="*/ 155933816 w 705"/>
              <a:gd name="T19" fmla="*/ 78838935 h 672"/>
              <a:gd name="T20" fmla="*/ 153434847 w 705"/>
              <a:gd name="T21" fmla="*/ 57753859 h 672"/>
              <a:gd name="T22" fmla="*/ 138940932 w 705"/>
              <a:gd name="T23" fmla="*/ 36363644 h 672"/>
              <a:gd name="T24" fmla="*/ 146437836 w 705"/>
              <a:gd name="T25" fmla="*/ 29029776 h 672"/>
              <a:gd name="T26" fmla="*/ 150186039 w 705"/>
              <a:gd name="T27" fmla="*/ 0 h 672"/>
              <a:gd name="T28" fmla="*/ 87712834 w 705"/>
              <a:gd name="T29" fmla="*/ 4889429 h 672"/>
              <a:gd name="T30" fmla="*/ 55726141 w 705"/>
              <a:gd name="T31" fmla="*/ 21695909 h 672"/>
              <a:gd name="T32" fmla="*/ 63972886 w 705"/>
              <a:gd name="T33" fmla="*/ 56837333 h 672"/>
              <a:gd name="T34" fmla="*/ 49978864 w 705"/>
              <a:gd name="T35" fmla="*/ 57753859 h 672"/>
              <a:gd name="T36" fmla="*/ 42481959 w 705"/>
              <a:gd name="T37" fmla="*/ 61421070 h 672"/>
              <a:gd name="T38" fmla="*/ 43731194 w 705"/>
              <a:gd name="T39" fmla="*/ 70893682 h 672"/>
              <a:gd name="T40" fmla="*/ 4747990 w 705"/>
              <a:gd name="T41" fmla="*/ 91673065 h 672"/>
              <a:gd name="T42" fmla="*/ 0 w 705"/>
              <a:gd name="T43" fmla="*/ 109702317 h 6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05" h="672">
                <a:moveTo>
                  <a:pt x="0" y="359"/>
                </a:moveTo>
                <a:lnTo>
                  <a:pt x="3" y="372"/>
                </a:lnTo>
                <a:lnTo>
                  <a:pt x="131" y="455"/>
                </a:lnTo>
                <a:lnTo>
                  <a:pt x="410" y="640"/>
                </a:lnTo>
                <a:lnTo>
                  <a:pt x="413" y="672"/>
                </a:lnTo>
                <a:lnTo>
                  <a:pt x="441" y="667"/>
                </a:lnTo>
                <a:lnTo>
                  <a:pt x="495" y="654"/>
                </a:lnTo>
                <a:lnTo>
                  <a:pt x="705" y="509"/>
                </a:lnTo>
                <a:lnTo>
                  <a:pt x="623" y="413"/>
                </a:lnTo>
                <a:lnTo>
                  <a:pt x="624" y="258"/>
                </a:lnTo>
                <a:lnTo>
                  <a:pt x="614" y="189"/>
                </a:lnTo>
                <a:lnTo>
                  <a:pt x="556" y="119"/>
                </a:lnTo>
                <a:lnTo>
                  <a:pt x="586" y="95"/>
                </a:lnTo>
                <a:lnTo>
                  <a:pt x="601" y="0"/>
                </a:lnTo>
                <a:lnTo>
                  <a:pt x="351" y="16"/>
                </a:lnTo>
                <a:lnTo>
                  <a:pt x="223" y="71"/>
                </a:lnTo>
                <a:lnTo>
                  <a:pt x="256" y="186"/>
                </a:lnTo>
                <a:lnTo>
                  <a:pt x="200" y="189"/>
                </a:lnTo>
                <a:lnTo>
                  <a:pt x="170" y="201"/>
                </a:lnTo>
                <a:lnTo>
                  <a:pt x="175" y="232"/>
                </a:lnTo>
                <a:lnTo>
                  <a:pt x="19" y="300"/>
                </a:lnTo>
                <a:lnTo>
                  <a:pt x="0" y="35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9" name="Freeform 161"/>
          <p:cNvSpPr>
            <a:spLocks noChangeAspect="1"/>
          </p:cNvSpPr>
          <p:nvPr/>
        </p:nvSpPr>
        <p:spPr bwMode="auto">
          <a:xfrm>
            <a:off x="7278889" y="4510233"/>
            <a:ext cx="353345" cy="700147"/>
          </a:xfrm>
          <a:custGeom>
            <a:avLst/>
            <a:gdLst>
              <a:gd name="T0" fmla="*/ 0 w 683"/>
              <a:gd name="T1" fmla="*/ 349079521 h 1223"/>
              <a:gd name="T2" fmla="*/ 1260145 w 683"/>
              <a:gd name="T3" fmla="*/ 357413478 h 1223"/>
              <a:gd name="T4" fmla="*/ 8822019 w 683"/>
              <a:gd name="T5" fmla="*/ 354326786 h 1223"/>
              <a:gd name="T6" fmla="*/ 11594338 w 683"/>
              <a:gd name="T7" fmla="*/ 373463054 h 1223"/>
              <a:gd name="T8" fmla="*/ 43353505 w 683"/>
              <a:gd name="T9" fmla="*/ 377475309 h 1223"/>
              <a:gd name="T10" fmla="*/ 34531486 w 683"/>
              <a:gd name="T11" fmla="*/ 367907453 h 1223"/>
              <a:gd name="T12" fmla="*/ 41084742 w 683"/>
              <a:gd name="T13" fmla="*/ 342289465 h 1223"/>
              <a:gd name="T14" fmla="*/ 47385969 w 683"/>
              <a:gd name="T15" fmla="*/ 347227839 h 1223"/>
              <a:gd name="T16" fmla="*/ 67046238 w 683"/>
              <a:gd name="T17" fmla="*/ 311424769 h 1223"/>
              <a:gd name="T18" fmla="*/ 51670963 w 683"/>
              <a:gd name="T19" fmla="*/ 290745711 h 1223"/>
              <a:gd name="T20" fmla="*/ 68810943 w 683"/>
              <a:gd name="T21" fmla="*/ 278708390 h 1223"/>
              <a:gd name="T22" fmla="*/ 71331233 w 683"/>
              <a:gd name="T23" fmla="*/ 259881014 h 1223"/>
              <a:gd name="T24" fmla="*/ 79397165 w 683"/>
              <a:gd name="T25" fmla="*/ 251547057 h 1223"/>
              <a:gd name="T26" fmla="*/ 72591378 w 683"/>
              <a:gd name="T27" fmla="*/ 248152029 h 1223"/>
              <a:gd name="T28" fmla="*/ 85446362 w 683"/>
              <a:gd name="T29" fmla="*/ 248152029 h 1223"/>
              <a:gd name="T30" fmla="*/ 83934188 w 683"/>
              <a:gd name="T31" fmla="*/ 239510292 h 1223"/>
              <a:gd name="T32" fmla="*/ 78136518 w 683"/>
              <a:gd name="T33" fmla="*/ 245683120 h 1223"/>
              <a:gd name="T34" fmla="*/ 72591378 w 683"/>
              <a:gd name="T35" fmla="*/ 238893064 h 1223"/>
              <a:gd name="T36" fmla="*/ 71583262 w 683"/>
              <a:gd name="T37" fmla="*/ 225312398 h 1223"/>
              <a:gd name="T38" fmla="*/ 95024468 w 683"/>
              <a:gd name="T39" fmla="*/ 226855744 h 1223"/>
              <a:gd name="T40" fmla="*/ 97292729 w 683"/>
              <a:gd name="T41" fmla="*/ 198768847 h 1223"/>
              <a:gd name="T42" fmla="*/ 134597036 w 683"/>
              <a:gd name="T43" fmla="*/ 194138810 h 1223"/>
              <a:gd name="T44" fmla="*/ 145183258 w 683"/>
              <a:gd name="T45" fmla="*/ 175003098 h 1223"/>
              <a:gd name="T46" fmla="*/ 130564070 w 683"/>
              <a:gd name="T47" fmla="*/ 140434482 h 1223"/>
              <a:gd name="T48" fmla="*/ 137873413 w 683"/>
              <a:gd name="T49" fmla="*/ 95989118 h 1223"/>
              <a:gd name="T50" fmla="*/ 172152870 w 683"/>
              <a:gd name="T51" fmla="*/ 59877712 h 1223"/>
              <a:gd name="T52" fmla="*/ 170892725 w 683"/>
              <a:gd name="T53" fmla="*/ 43519245 h 1223"/>
              <a:gd name="T54" fmla="*/ 163834909 w 683"/>
              <a:gd name="T55" fmla="*/ 43210353 h 1223"/>
              <a:gd name="T56" fmla="*/ 154761363 w 683"/>
              <a:gd name="T57" fmla="*/ 62655512 h 1223"/>
              <a:gd name="T58" fmla="*/ 131068128 w 683"/>
              <a:gd name="T59" fmla="*/ 61112166 h 1223"/>
              <a:gd name="T60" fmla="*/ 136109210 w 683"/>
              <a:gd name="T61" fmla="*/ 39506990 h 1223"/>
              <a:gd name="T62" fmla="*/ 94016352 w 683"/>
              <a:gd name="T63" fmla="*/ 5555601 h 1223"/>
              <a:gd name="T64" fmla="*/ 79901223 w 683"/>
              <a:gd name="T65" fmla="*/ 2777800 h 1223"/>
              <a:gd name="T66" fmla="*/ 79145136 w 683"/>
              <a:gd name="T67" fmla="*/ 10185083 h 1223"/>
              <a:gd name="T68" fmla="*/ 62761243 w 683"/>
              <a:gd name="T69" fmla="*/ 0 h 1223"/>
              <a:gd name="T70" fmla="*/ 53435668 w 683"/>
              <a:gd name="T71" fmla="*/ 12345657 h 1223"/>
              <a:gd name="T72" fmla="*/ 52427050 w 683"/>
              <a:gd name="T73" fmla="*/ 25617432 h 1223"/>
              <a:gd name="T74" fmla="*/ 42848945 w 683"/>
              <a:gd name="T75" fmla="*/ 31173588 h 1223"/>
              <a:gd name="T76" fmla="*/ 43353505 w 683"/>
              <a:gd name="T77" fmla="*/ 57099911 h 1223"/>
              <a:gd name="T78" fmla="*/ 32766781 w 683"/>
              <a:gd name="T79" fmla="*/ 71606141 h 1223"/>
              <a:gd name="T80" fmla="*/ 24449322 w 683"/>
              <a:gd name="T81" fmla="*/ 108335330 h 1223"/>
              <a:gd name="T82" fmla="*/ 30750549 w 683"/>
              <a:gd name="T83" fmla="*/ 143212282 h 1223"/>
              <a:gd name="T84" fmla="*/ 19408240 w 683"/>
              <a:gd name="T85" fmla="*/ 172842524 h 1223"/>
              <a:gd name="T86" fmla="*/ 11594338 w 683"/>
              <a:gd name="T87" fmla="*/ 246300347 h 1223"/>
              <a:gd name="T88" fmla="*/ 17643535 w 683"/>
              <a:gd name="T89" fmla="*/ 273152789 h 1223"/>
              <a:gd name="T90" fmla="*/ 11846367 w 683"/>
              <a:gd name="T91" fmla="*/ 275313362 h 1223"/>
              <a:gd name="T92" fmla="*/ 14871217 w 683"/>
              <a:gd name="T93" fmla="*/ 299079112 h 1223"/>
              <a:gd name="T94" fmla="*/ 0 w 683"/>
              <a:gd name="T95" fmla="*/ 349079521 h 122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3" h="1223">
                <a:moveTo>
                  <a:pt x="0" y="1131"/>
                </a:moveTo>
                <a:lnTo>
                  <a:pt x="5" y="1158"/>
                </a:lnTo>
                <a:lnTo>
                  <a:pt x="35" y="1148"/>
                </a:lnTo>
                <a:lnTo>
                  <a:pt x="46" y="1210"/>
                </a:lnTo>
                <a:lnTo>
                  <a:pt x="172" y="1223"/>
                </a:lnTo>
                <a:lnTo>
                  <a:pt x="137" y="1192"/>
                </a:lnTo>
                <a:lnTo>
                  <a:pt x="163" y="1109"/>
                </a:lnTo>
                <a:lnTo>
                  <a:pt x="188" y="1125"/>
                </a:lnTo>
                <a:lnTo>
                  <a:pt x="266" y="1009"/>
                </a:lnTo>
                <a:lnTo>
                  <a:pt x="205" y="942"/>
                </a:lnTo>
                <a:lnTo>
                  <a:pt x="273" y="903"/>
                </a:lnTo>
                <a:lnTo>
                  <a:pt x="283" y="842"/>
                </a:lnTo>
                <a:lnTo>
                  <a:pt x="315" y="815"/>
                </a:lnTo>
                <a:lnTo>
                  <a:pt x="288" y="804"/>
                </a:lnTo>
                <a:lnTo>
                  <a:pt x="339" y="804"/>
                </a:lnTo>
                <a:lnTo>
                  <a:pt x="333" y="776"/>
                </a:lnTo>
                <a:lnTo>
                  <a:pt x="310" y="796"/>
                </a:lnTo>
                <a:lnTo>
                  <a:pt x="288" y="774"/>
                </a:lnTo>
                <a:lnTo>
                  <a:pt x="284" y="730"/>
                </a:lnTo>
                <a:lnTo>
                  <a:pt x="377" y="735"/>
                </a:lnTo>
                <a:lnTo>
                  <a:pt x="386" y="644"/>
                </a:lnTo>
                <a:lnTo>
                  <a:pt x="534" y="629"/>
                </a:lnTo>
                <a:lnTo>
                  <a:pt x="576" y="567"/>
                </a:lnTo>
                <a:lnTo>
                  <a:pt x="518" y="455"/>
                </a:lnTo>
                <a:lnTo>
                  <a:pt x="547" y="311"/>
                </a:lnTo>
                <a:lnTo>
                  <a:pt x="683" y="194"/>
                </a:lnTo>
                <a:lnTo>
                  <a:pt x="678" y="141"/>
                </a:lnTo>
                <a:lnTo>
                  <a:pt x="650" y="140"/>
                </a:lnTo>
                <a:lnTo>
                  <a:pt x="614" y="203"/>
                </a:lnTo>
                <a:lnTo>
                  <a:pt x="520" y="198"/>
                </a:lnTo>
                <a:lnTo>
                  <a:pt x="540" y="128"/>
                </a:lnTo>
                <a:lnTo>
                  <a:pt x="373" y="18"/>
                </a:lnTo>
                <a:lnTo>
                  <a:pt x="317" y="9"/>
                </a:lnTo>
                <a:lnTo>
                  <a:pt x="314" y="33"/>
                </a:lnTo>
                <a:lnTo>
                  <a:pt x="249" y="0"/>
                </a:lnTo>
                <a:lnTo>
                  <a:pt x="212" y="40"/>
                </a:lnTo>
                <a:lnTo>
                  <a:pt x="208" y="83"/>
                </a:lnTo>
                <a:lnTo>
                  <a:pt x="170" y="101"/>
                </a:lnTo>
                <a:lnTo>
                  <a:pt x="172" y="185"/>
                </a:lnTo>
                <a:lnTo>
                  <a:pt x="130" y="232"/>
                </a:lnTo>
                <a:lnTo>
                  <a:pt x="97" y="351"/>
                </a:lnTo>
                <a:lnTo>
                  <a:pt x="122" y="464"/>
                </a:lnTo>
                <a:lnTo>
                  <a:pt x="77" y="560"/>
                </a:lnTo>
                <a:lnTo>
                  <a:pt x="46" y="798"/>
                </a:lnTo>
                <a:lnTo>
                  <a:pt x="70" y="885"/>
                </a:lnTo>
                <a:lnTo>
                  <a:pt x="47" y="892"/>
                </a:lnTo>
                <a:lnTo>
                  <a:pt x="59" y="969"/>
                </a:lnTo>
                <a:lnTo>
                  <a:pt x="0" y="1131"/>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162"/>
          <p:cNvSpPr>
            <a:spLocks noChangeAspect="1"/>
          </p:cNvSpPr>
          <p:nvPr/>
        </p:nvSpPr>
        <p:spPr bwMode="auto">
          <a:xfrm>
            <a:off x="7360684" y="5221831"/>
            <a:ext cx="63798" cy="60527"/>
          </a:xfrm>
          <a:custGeom>
            <a:avLst/>
            <a:gdLst>
              <a:gd name="T0" fmla="*/ 0 w 121"/>
              <a:gd name="T1" fmla="*/ 0 h 106"/>
              <a:gd name="T2" fmla="*/ 785425 w 121"/>
              <a:gd name="T3" fmla="*/ 32547502 h 106"/>
              <a:gd name="T4" fmla="*/ 31679501 w 121"/>
              <a:gd name="T5" fmla="*/ 29170124 h 106"/>
              <a:gd name="T6" fmla="*/ 7068827 w 121"/>
              <a:gd name="T7" fmla="*/ 15966490 h 106"/>
              <a:gd name="T8" fmla="*/ 0 w 121"/>
              <a:gd name="T9" fmla="*/ 0 h 1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1" h="106">
                <a:moveTo>
                  <a:pt x="0" y="0"/>
                </a:moveTo>
                <a:lnTo>
                  <a:pt x="3" y="106"/>
                </a:lnTo>
                <a:lnTo>
                  <a:pt x="121" y="95"/>
                </a:lnTo>
                <a:lnTo>
                  <a:pt x="27" y="5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163"/>
          <p:cNvSpPr>
            <a:spLocks noChangeAspect="1"/>
          </p:cNvSpPr>
          <p:nvPr/>
        </p:nvSpPr>
        <p:spPr bwMode="auto">
          <a:xfrm>
            <a:off x="10624215" y="4284485"/>
            <a:ext cx="726319" cy="606904"/>
          </a:xfrm>
          <a:custGeom>
            <a:avLst/>
            <a:gdLst>
              <a:gd name="T0" fmla="*/ 6057289 w 1403"/>
              <a:gd name="T1" fmla="*/ 176462720 h 1052"/>
              <a:gd name="T2" fmla="*/ 9338383 w 1403"/>
              <a:gd name="T3" fmla="*/ 172074610 h 1052"/>
              <a:gd name="T4" fmla="*/ 6814387 w 1403"/>
              <a:gd name="T5" fmla="*/ 123805957 h 1052"/>
              <a:gd name="T6" fmla="*/ 30791847 w 1403"/>
              <a:gd name="T7" fmla="*/ 109074604 h 1052"/>
              <a:gd name="T8" fmla="*/ 80260963 w 1403"/>
              <a:gd name="T9" fmla="*/ 80865404 h 1052"/>
              <a:gd name="T10" fmla="*/ 84804055 w 1403"/>
              <a:gd name="T11" fmla="*/ 62059457 h 1052"/>
              <a:gd name="T12" fmla="*/ 90356947 w 1403"/>
              <a:gd name="T13" fmla="*/ 61119467 h 1052"/>
              <a:gd name="T14" fmla="*/ 99190431 w 1403"/>
              <a:gd name="T15" fmla="*/ 53283796 h 1052"/>
              <a:gd name="T16" fmla="*/ 126448985 w 1403"/>
              <a:gd name="T17" fmla="*/ 37925410 h 1052"/>
              <a:gd name="T18" fmla="*/ 134778071 w 1403"/>
              <a:gd name="T19" fmla="*/ 44821092 h 1052"/>
              <a:gd name="T20" fmla="*/ 141340260 w 1403"/>
              <a:gd name="T21" fmla="*/ 39492432 h 1052"/>
              <a:gd name="T22" fmla="*/ 170365711 w 1403"/>
              <a:gd name="T23" fmla="*/ 15671902 h 1052"/>
              <a:gd name="T24" fmla="*/ 205195751 w 1403"/>
              <a:gd name="T25" fmla="*/ 18492430 h 1052"/>
              <a:gd name="T26" fmla="*/ 236492498 w 1403"/>
              <a:gd name="T27" fmla="*/ 77731359 h 1052"/>
              <a:gd name="T28" fmla="*/ 250626675 w 1403"/>
              <a:gd name="T29" fmla="*/ 15358386 h 1052"/>
              <a:gd name="T30" fmla="*/ 268546845 w 1403"/>
              <a:gd name="T31" fmla="*/ 38865400 h 1052"/>
              <a:gd name="T32" fmla="*/ 291514506 w 1403"/>
              <a:gd name="T33" fmla="*/ 92462712 h 1052"/>
              <a:gd name="T34" fmla="*/ 320792156 w 1403"/>
              <a:gd name="T35" fmla="*/ 131641628 h 1052"/>
              <a:gd name="T36" fmla="*/ 330635439 w 1403"/>
              <a:gd name="T37" fmla="*/ 143552453 h 1052"/>
              <a:gd name="T38" fmla="*/ 354107999 w 1403"/>
              <a:gd name="T39" fmla="*/ 197462722 h 1052"/>
              <a:gd name="T40" fmla="*/ 334421433 w 1403"/>
              <a:gd name="T41" fmla="*/ 260462728 h 1052"/>
              <a:gd name="T42" fmla="*/ 303124686 w 1403"/>
              <a:gd name="T43" fmla="*/ 314686514 h 1052"/>
              <a:gd name="T44" fmla="*/ 291766704 w 1403"/>
              <a:gd name="T45" fmla="*/ 329731383 h 1052"/>
              <a:gd name="T46" fmla="*/ 265517950 w 1403"/>
              <a:gd name="T47" fmla="*/ 325029757 h 1052"/>
              <a:gd name="T48" fmla="*/ 235483201 w 1403"/>
              <a:gd name="T49" fmla="*/ 307790832 h 1052"/>
              <a:gd name="T50" fmla="*/ 219077729 w 1403"/>
              <a:gd name="T51" fmla="*/ 285537324 h 1052"/>
              <a:gd name="T52" fmla="*/ 215543934 w 1403"/>
              <a:gd name="T53" fmla="*/ 279895708 h 1052"/>
              <a:gd name="T54" fmla="*/ 216048833 w 1403"/>
              <a:gd name="T55" fmla="*/ 247925430 h 1052"/>
              <a:gd name="T56" fmla="*/ 193333372 w 1403"/>
              <a:gd name="T57" fmla="*/ 272372993 h 1052"/>
              <a:gd name="T58" fmla="*/ 159260430 w 1403"/>
              <a:gd name="T59" fmla="*/ 235074616 h 1052"/>
              <a:gd name="T60" fmla="*/ 92628242 w 1403"/>
              <a:gd name="T61" fmla="*/ 262970300 h 1052"/>
              <a:gd name="T62" fmla="*/ 41644929 w 1403"/>
              <a:gd name="T63" fmla="*/ 279582192 h 1052"/>
              <a:gd name="T64" fmla="*/ 22463263 w 1403"/>
              <a:gd name="T65" fmla="*/ 236955155 h 1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03" h="1052">
                <a:moveTo>
                  <a:pt x="0" y="554"/>
                </a:moveTo>
                <a:lnTo>
                  <a:pt x="24" y="563"/>
                </a:lnTo>
                <a:lnTo>
                  <a:pt x="10" y="532"/>
                </a:lnTo>
                <a:lnTo>
                  <a:pt x="37" y="549"/>
                </a:lnTo>
                <a:lnTo>
                  <a:pt x="9" y="488"/>
                </a:lnTo>
                <a:lnTo>
                  <a:pt x="27" y="395"/>
                </a:lnTo>
                <a:lnTo>
                  <a:pt x="35" y="420"/>
                </a:lnTo>
                <a:lnTo>
                  <a:pt x="122" y="348"/>
                </a:lnTo>
                <a:lnTo>
                  <a:pt x="268" y="313"/>
                </a:lnTo>
                <a:lnTo>
                  <a:pt x="318" y="258"/>
                </a:lnTo>
                <a:lnTo>
                  <a:pt x="317" y="224"/>
                </a:lnTo>
                <a:lnTo>
                  <a:pt x="336" y="198"/>
                </a:lnTo>
                <a:lnTo>
                  <a:pt x="358" y="240"/>
                </a:lnTo>
                <a:lnTo>
                  <a:pt x="358" y="195"/>
                </a:lnTo>
                <a:lnTo>
                  <a:pt x="391" y="204"/>
                </a:lnTo>
                <a:lnTo>
                  <a:pt x="393" y="170"/>
                </a:lnTo>
                <a:lnTo>
                  <a:pt x="445" y="119"/>
                </a:lnTo>
                <a:lnTo>
                  <a:pt x="501" y="121"/>
                </a:lnTo>
                <a:lnTo>
                  <a:pt x="512" y="173"/>
                </a:lnTo>
                <a:lnTo>
                  <a:pt x="534" y="143"/>
                </a:lnTo>
                <a:lnTo>
                  <a:pt x="576" y="160"/>
                </a:lnTo>
                <a:lnTo>
                  <a:pt x="560" y="126"/>
                </a:lnTo>
                <a:lnTo>
                  <a:pt x="593" y="71"/>
                </a:lnTo>
                <a:lnTo>
                  <a:pt x="675" y="50"/>
                </a:lnTo>
                <a:lnTo>
                  <a:pt x="654" y="14"/>
                </a:lnTo>
                <a:lnTo>
                  <a:pt x="813" y="59"/>
                </a:lnTo>
                <a:lnTo>
                  <a:pt x="779" y="152"/>
                </a:lnTo>
                <a:lnTo>
                  <a:pt x="937" y="248"/>
                </a:lnTo>
                <a:lnTo>
                  <a:pt x="976" y="211"/>
                </a:lnTo>
                <a:lnTo>
                  <a:pt x="993" y="49"/>
                </a:lnTo>
                <a:lnTo>
                  <a:pt x="1031" y="0"/>
                </a:lnTo>
                <a:lnTo>
                  <a:pt x="1064" y="124"/>
                </a:lnTo>
                <a:lnTo>
                  <a:pt x="1119" y="152"/>
                </a:lnTo>
                <a:lnTo>
                  <a:pt x="1155" y="295"/>
                </a:lnTo>
                <a:lnTo>
                  <a:pt x="1240" y="340"/>
                </a:lnTo>
                <a:lnTo>
                  <a:pt x="1271" y="420"/>
                </a:lnTo>
                <a:lnTo>
                  <a:pt x="1303" y="415"/>
                </a:lnTo>
                <a:lnTo>
                  <a:pt x="1310" y="458"/>
                </a:lnTo>
                <a:lnTo>
                  <a:pt x="1380" y="519"/>
                </a:lnTo>
                <a:lnTo>
                  <a:pt x="1403" y="630"/>
                </a:lnTo>
                <a:lnTo>
                  <a:pt x="1387" y="738"/>
                </a:lnTo>
                <a:lnTo>
                  <a:pt x="1325" y="831"/>
                </a:lnTo>
                <a:lnTo>
                  <a:pt x="1281" y="987"/>
                </a:lnTo>
                <a:lnTo>
                  <a:pt x="1201" y="1004"/>
                </a:lnTo>
                <a:lnTo>
                  <a:pt x="1153" y="1034"/>
                </a:lnTo>
                <a:lnTo>
                  <a:pt x="1156" y="1052"/>
                </a:lnTo>
                <a:lnTo>
                  <a:pt x="1106" y="999"/>
                </a:lnTo>
                <a:lnTo>
                  <a:pt x="1052" y="1037"/>
                </a:lnTo>
                <a:lnTo>
                  <a:pt x="986" y="1020"/>
                </a:lnTo>
                <a:lnTo>
                  <a:pt x="933" y="982"/>
                </a:lnTo>
                <a:lnTo>
                  <a:pt x="909" y="902"/>
                </a:lnTo>
                <a:lnTo>
                  <a:pt x="868" y="911"/>
                </a:lnTo>
                <a:lnTo>
                  <a:pt x="867" y="859"/>
                </a:lnTo>
                <a:lnTo>
                  <a:pt x="854" y="893"/>
                </a:lnTo>
                <a:lnTo>
                  <a:pt x="826" y="894"/>
                </a:lnTo>
                <a:lnTo>
                  <a:pt x="856" y="791"/>
                </a:lnTo>
                <a:lnTo>
                  <a:pt x="794" y="889"/>
                </a:lnTo>
                <a:lnTo>
                  <a:pt x="766" y="869"/>
                </a:lnTo>
                <a:lnTo>
                  <a:pt x="734" y="793"/>
                </a:lnTo>
                <a:lnTo>
                  <a:pt x="631" y="750"/>
                </a:lnTo>
                <a:lnTo>
                  <a:pt x="444" y="783"/>
                </a:lnTo>
                <a:lnTo>
                  <a:pt x="367" y="839"/>
                </a:lnTo>
                <a:lnTo>
                  <a:pt x="238" y="843"/>
                </a:lnTo>
                <a:lnTo>
                  <a:pt x="165" y="892"/>
                </a:lnTo>
                <a:lnTo>
                  <a:pt x="68" y="858"/>
                </a:lnTo>
                <a:lnTo>
                  <a:pt x="89" y="756"/>
                </a:lnTo>
                <a:lnTo>
                  <a:pt x="0" y="554"/>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164"/>
          <p:cNvSpPr>
            <a:spLocks noChangeAspect="1"/>
          </p:cNvSpPr>
          <p:nvPr/>
        </p:nvSpPr>
        <p:spPr bwMode="auto">
          <a:xfrm>
            <a:off x="11193492" y="4924106"/>
            <a:ext cx="63798" cy="67068"/>
          </a:xfrm>
          <a:custGeom>
            <a:avLst/>
            <a:gdLst>
              <a:gd name="T0" fmla="*/ 0 w 122"/>
              <a:gd name="T1" fmla="*/ 5983081 h 119"/>
              <a:gd name="T2" fmla="*/ 515088 w 122"/>
              <a:gd name="T3" fmla="*/ 0 h 119"/>
              <a:gd name="T4" fmla="*/ 16224496 w 122"/>
              <a:gd name="T5" fmla="*/ 5085537 h 119"/>
              <a:gd name="T6" fmla="*/ 28328292 w 122"/>
              <a:gd name="T7" fmla="*/ 897544 h 119"/>
              <a:gd name="T8" fmla="*/ 31418818 w 122"/>
              <a:gd name="T9" fmla="*/ 9572712 h 119"/>
              <a:gd name="T10" fmla="*/ 31418818 w 122"/>
              <a:gd name="T11" fmla="*/ 20043514 h 119"/>
              <a:gd name="T12" fmla="*/ 19315022 w 122"/>
              <a:gd name="T13" fmla="*/ 35599307 h 119"/>
              <a:gd name="T14" fmla="*/ 11588708 w 122"/>
              <a:gd name="T15" fmla="*/ 34701763 h 119"/>
              <a:gd name="T16" fmla="*/ 0 w 122"/>
              <a:gd name="T17" fmla="*/ 5983081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119">
                <a:moveTo>
                  <a:pt x="0" y="20"/>
                </a:moveTo>
                <a:lnTo>
                  <a:pt x="2" y="0"/>
                </a:lnTo>
                <a:lnTo>
                  <a:pt x="63" y="17"/>
                </a:lnTo>
                <a:lnTo>
                  <a:pt x="110" y="3"/>
                </a:lnTo>
                <a:lnTo>
                  <a:pt x="122" y="32"/>
                </a:lnTo>
                <a:lnTo>
                  <a:pt x="122" y="67"/>
                </a:lnTo>
                <a:lnTo>
                  <a:pt x="75" y="119"/>
                </a:lnTo>
                <a:lnTo>
                  <a:pt x="45" y="116"/>
                </a:lnTo>
                <a:lnTo>
                  <a:pt x="0" y="2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165"/>
          <p:cNvSpPr>
            <a:spLocks noChangeAspect="1"/>
          </p:cNvSpPr>
          <p:nvPr/>
        </p:nvSpPr>
        <p:spPr bwMode="auto">
          <a:xfrm>
            <a:off x="10171082" y="3533628"/>
            <a:ext cx="86701" cy="117782"/>
          </a:xfrm>
          <a:custGeom>
            <a:avLst/>
            <a:gdLst>
              <a:gd name="T0" fmla="*/ 0 w 166"/>
              <a:gd name="T1" fmla="*/ 18779601 h 206"/>
              <a:gd name="T2" fmla="*/ 5908921 w 166"/>
              <a:gd name="T3" fmla="*/ 25552708 h 206"/>
              <a:gd name="T4" fmla="*/ 9505567 w 166"/>
              <a:gd name="T5" fmla="*/ 55107581 h 206"/>
              <a:gd name="T6" fmla="*/ 20038529 w 166"/>
              <a:gd name="T7" fmla="*/ 53260471 h 206"/>
              <a:gd name="T8" fmla="*/ 26203918 w 166"/>
              <a:gd name="T9" fmla="*/ 40330145 h 206"/>
              <a:gd name="T10" fmla="*/ 33911162 w 166"/>
              <a:gd name="T11" fmla="*/ 43101087 h 206"/>
              <a:gd name="T12" fmla="*/ 39049155 w 166"/>
              <a:gd name="T13" fmla="*/ 63419854 h 206"/>
              <a:gd name="T14" fmla="*/ 42645801 w 166"/>
              <a:gd name="T15" fmla="*/ 52028694 h 206"/>
              <a:gd name="T16" fmla="*/ 38021759 w 166"/>
              <a:gd name="T17" fmla="*/ 31401983 h 206"/>
              <a:gd name="T18" fmla="*/ 33911162 w 166"/>
              <a:gd name="T19" fmla="*/ 39098923 h 206"/>
              <a:gd name="T20" fmla="*/ 28259217 w 166"/>
              <a:gd name="T21" fmla="*/ 28938984 h 206"/>
              <a:gd name="T22" fmla="*/ 38535204 w 166"/>
              <a:gd name="T23" fmla="*/ 16316602 h 206"/>
              <a:gd name="T24" fmla="*/ 18497182 w 166"/>
              <a:gd name="T25" fmla="*/ 14469492 h 206"/>
              <a:gd name="T26" fmla="*/ 5651945 w 166"/>
              <a:gd name="T27" fmla="*/ 0 h 206"/>
              <a:gd name="T28" fmla="*/ 1541347 w 166"/>
              <a:gd name="T29" fmla="*/ 8004329 h 206"/>
              <a:gd name="T30" fmla="*/ 6165896 w 166"/>
              <a:gd name="T31" fmla="*/ 14469492 h 206"/>
              <a:gd name="T32" fmla="*/ 0 w 166"/>
              <a:gd name="T33" fmla="*/ 18779601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206">
                <a:moveTo>
                  <a:pt x="0" y="61"/>
                </a:moveTo>
                <a:lnTo>
                  <a:pt x="23" y="83"/>
                </a:lnTo>
                <a:lnTo>
                  <a:pt x="37" y="179"/>
                </a:lnTo>
                <a:lnTo>
                  <a:pt x="78" y="173"/>
                </a:lnTo>
                <a:lnTo>
                  <a:pt x="102" y="131"/>
                </a:lnTo>
                <a:lnTo>
                  <a:pt x="132" y="140"/>
                </a:lnTo>
                <a:lnTo>
                  <a:pt x="152" y="206"/>
                </a:lnTo>
                <a:lnTo>
                  <a:pt x="166" y="169"/>
                </a:lnTo>
                <a:lnTo>
                  <a:pt x="148" y="102"/>
                </a:lnTo>
                <a:lnTo>
                  <a:pt x="132" y="127"/>
                </a:lnTo>
                <a:lnTo>
                  <a:pt x="110" y="94"/>
                </a:lnTo>
                <a:lnTo>
                  <a:pt x="150" y="53"/>
                </a:lnTo>
                <a:lnTo>
                  <a:pt x="72" y="47"/>
                </a:lnTo>
                <a:lnTo>
                  <a:pt x="22" y="0"/>
                </a:lnTo>
                <a:lnTo>
                  <a:pt x="6" y="26"/>
                </a:lnTo>
                <a:lnTo>
                  <a:pt x="24" y="47"/>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166"/>
          <p:cNvSpPr>
            <a:spLocks noChangeAspect="1"/>
          </p:cNvSpPr>
          <p:nvPr/>
        </p:nvSpPr>
        <p:spPr bwMode="auto">
          <a:xfrm>
            <a:off x="10190712" y="3496002"/>
            <a:ext cx="53984" cy="34354"/>
          </a:xfrm>
          <a:custGeom>
            <a:avLst/>
            <a:gdLst>
              <a:gd name="T0" fmla="*/ 0 w 105"/>
              <a:gd name="T1" fmla="*/ 11494264 h 59"/>
              <a:gd name="T2" fmla="*/ 3236082 w 105"/>
              <a:gd name="T3" fmla="*/ 18837665 h 59"/>
              <a:gd name="T4" fmla="*/ 26138119 w 105"/>
              <a:gd name="T5" fmla="*/ 15644563 h 59"/>
              <a:gd name="T6" fmla="*/ 24644313 w 105"/>
              <a:gd name="T7" fmla="*/ 5427878 h 59"/>
              <a:gd name="T8" fmla="*/ 8463905 w 105"/>
              <a:gd name="T9" fmla="*/ 0 h 59"/>
              <a:gd name="T10" fmla="*/ 0 w 105"/>
              <a:gd name="T11" fmla="*/ 11494264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59">
                <a:moveTo>
                  <a:pt x="0" y="36"/>
                </a:moveTo>
                <a:lnTo>
                  <a:pt x="13" y="59"/>
                </a:lnTo>
                <a:lnTo>
                  <a:pt x="105" y="49"/>
                </a:lnTo>
                <a:lnTo>
                  <a:pt x="99" y="17"/>
                </a:lnTo>
                <a:lnTo>
                  <a:pt x="34" y="0"/>
                </a:lnTo>
                <a:lnTo>
                  <a:pt x="0" y="3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167"/>
          <p:cNvSpPr>
            <a:spLocks noChangeAspect="1"/>
          </p:cNvSpPr>
          <p:nvPr/>
        </p:nvSpPr>
        <p:spPr bwMode="auto">
          <a:xfrm>
            <a:off x="7344324" y="4261583"/>
            <a:ext cx="215932" cy="269916"/>
          </a:xfrm>
          <a:custGeom>
            <a:avLst/>
            <a:gdLst>
              <a:gd name="T0" fmla="*/ 0 w 415"/>
              <a:gd name="T1" fmla="*/ 14845378 h 471"/>
              <a:gd name="T2" fmla="*/ 7648827 w 415"/>
              <a:gd name="T3" fmla="*/ 30309730 h 471"/>
              <a:gd name="T4" fmla="*/ 2294446 w 415"/>
              <a:gd name="T5" fmla="*/ 63093690 h 471"/>
              <a:gd name="T6" fmla="*/ 7648827 w 415"/>
              <a:gd name="T7" fmla="*/ 67114522 h 471"/>
              <a:gd name="T8" fmla="*/ 5099387 w 415"/>
              <a:gd name="T9" fmla="*/ 71753772 h 471"/>
              <a:gd name="T10" fmla="*/ 509989 w 415"/>
              <a:gd name="T11" fmla="*/ 85361757 h 471"/>
              <a:gd name="T12" fmla="*/ 9688784 w 415"/>
              <a:gd name="T13" fmla="*/ 104846941 h 471"/>
              <a:gd name="T14" fmla="*/ 15297655 w 415"/>
              <a:gd name="T15" fmla="*/ 144434615 h 471"/>
              <a:gd name="T16" fmla="*/ 21417020 w 415"/>
              <a:gd name="T17" fmla="*/ 145672008 h 471"/>
              <a:gd name="T18" fmla="*/ 30850809 w 415"/>
              <a:gd name="T19" fmla="*/ 133300860 h 471"/>
              <a:gd name="T20" fmla="*/ 47423437 w 415"/>
              <a:gd name="T21" fmla="*/ 143506988 h 471"/>
              <a:gd name="T22" fmla="*/ 48188421 w 415"/>
              <a:gd name="T23" fmla="*/ 136084299 h 471"/>
              <a:gd name="T24" fmla="*/ 62466098 w 415"/>
              <a:gd name="T25" fmla="*/ 138867738 h 471"/>
              <a:gd name="T26" fmla="*/ 67820479 w 415"/>
              <a:gd name="T27" fmla="*/ 110104609 h 471"/>
              <a:gd name="T28" fmla="*/ 93826896 w 415"/>
              <a:gd name="T29" fmla="*/ 104846941 h 471"/>
              <a:gd name="T30" fmla="*/ 102495702 w 415"/>
              <a:gd name="T31" fmla="*/ 114743860 h 471"/>
              <a:gd name="T32" fmla="*/ 105810127 w 415"/>
              <a:gd name="T33" fmla="*/ 92166027 h 471"/>
              <a:gd name="T34" fmla="*/ 99945756 w 415"/>
              <a:gd name="T35" fmla="*/ 73299818 h 471"/>
              <a:gd name="T36" fmla="*/ 85158090 w 415"/>
              <a:gd name="T37" fmla="*/ 72372190 h 471"/>
              <a:gd name="T38" fmla="*/ 78783731 w 415"/>
              <a:gd name="T39" fmla="*/ 43609062 h 471"/>
              <a:gd name="T40" fmla="*/ 39519615 w 415"/>
              <a:gd name="T41" fmla="*/ 24742853 h 471"/>
              <a:gd name="T42" fmla="*/ 37224664 w 415"/>
              <a:gd name="T43" fmla="*/ 0 h 471"/>
              <a:gd name="T44" fmla="*/ 10708257 w 415"/>
              <a:gd name="T45" fmla="*/ 15464352 h 471"/>
              <a:gd name="T46" fmla="*/ 0 w 415"/>
              <a:gd name="T47" fmla="*/ 14845378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5" h="471">
                <a:moveTo>
                  <a:pt x="0" y="48"/>
                </a:moveTo>
                <a:lnTo>
                  <a:pt x="30" y="98"/>
                </a:lnTo>
                <a:lnTo>
                  <a:pt x="9" y="204"/>
                </a:lnTo>
                <a:lnTo>
                  <a:pt x="30" y="217"/>
                </a:lnTo>
                <a:lnTo>
                  <a:pt x="20" y="232"/>
                </a:lnTo>
                <a:lnTo>
                  <a:pt x="2" y="276"/>
                </a:lnTo>
                <a:lnTo>
                  <a:pt x="38" y="339"/>
                </a:lnTo>
                <a:lnTo>
                  <a:pt x="60" y="467"/>
                </a:lnTo>
                <a:lnTo>
                  <a:pt x="84" y="471"/>
                </a:lnTo>
                <a:lnTo>
                  <a:pt x="121" y="431"/>
                </a:lnTo>
                <a:lnTo>
                  <a:pt x="186" y="464"/>
                </a:lnTo>
                <a:lnTo>
                  <a:pt x="189" y="440"/>
                </a:lnTo>
                <a:lnTo>
                  <a:pt x="245" y="449"/>
                </a:lnTo>
                <a:lnTo>
                  <a:pt x="266" y="356"/>
                </a:lnTo>
                <a:lnTo>
                  <a:pt x="368" y="339"/>
                </a:lnTo>
                <a:lnTo>
                  <a:pt x="402" y="371"/>
                </a:lnTo>
                <a:lnTo>
                  <a:pt x="415" y="298"/>
                </a:lnTo>
                <a:lnTo>
                  <a:pt x="392" y="237"/>
                </a:lnTo>
                <a:lnTo>
                  <a:pt x="334" y="234"/>
                </a:lnTo>
                <a:lnTo>
                  <a:pt x="309" y="141"/>
                </a:lnTo>
                <a:lnTo>
                  <a:pt x="155" y="80"/>
                </a:lnTo>
                <a:lnTo>
                  <a:pt x="146" y="0"/>
                </a:lnTo>
                <a:lnTo>
                  <a:pt x="42" y="50"/>
                </a:lnTo>
                <a:lnTo>
                  <a:pt x="0" y="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168"/>
          <p:cNvSpPr>
            <a:spLocks noChangeAspect="1"/>
          </p:cNvSpPr>
          <p:nvPr/>
        </p:nvSpPr>
        <p:spPr bwMode="auto">
          <a:xfrm>
            <a:off x="7272346" y="3968765"/>
            <a:ext cx="695239" cy="795026"/>
          </a:xfrm>
          <a:custGeom>
            <a:avLst/>
            <a:gdLst>
              <a:gd name="T0" fmla="*/ 7448974 w 1354"/>
              <a:gd name="T1" fmla="*/ 156002466 h 1384"/>
              <a:gd name="T2" fmla="*/ 28305504 w 1354"/>
              <a:gd name="T3" fmla="*/ 155070393 h 1384"/>
              <a:gd name="T4" fmla="*/ 36002627 w 1354"/>
              <a:gd name="T5" fmla="*/ 173094198 h 1384"/>
              <a:gd name="T6" fmla="*/ 72253903 w 1354"/>
              <a:gd name="T7" fmla="*/ 158177676 h 1384"/>
              <a:gd name="T8" fmla="*/ 112726213 w 1354"/>
              <a:gd name="T9" fmla="*/ 201995168 h 1384"/>
              <a:gd name="T10" fmla="*/ 133334593 w 1354"/>
              <a:gd name="T11" fmla="*/ 231828211 h 1384"/>
              <a:gd name="T12" fmla="*/ 135817584 w 1354"/>
              <a:gd name="T13" fmla="*/ 273470493 h 1384"/>
              <a:gd name="T14" fmla="*/ 155929665 w 1354"/>
              <a:gd name="T15" fmla="*/ 298953116 h 1384"/>
              <a:gd name="T16" fmla="*/ 167102877 w 1354"/>
              <a:gd name="T17" fmla="*/ 316355910 h 1384"/>
              <a:gd name="T18" fmla="*/ 172565159 w 1354"/>
              <a:gd name="T19" fmla="*/ 335933915 h 1384"/>
              <a:gd name="T20" fmla="*/ 140038620 w 1354"/>
              <a:gd name="T21" fmla="*/ 388763309 h 1384"/>
              <a:gd name="T22" fmla="*/ 172565159 w 1354"/>
              <a:gd name="T23" fmla="*/ 408962881 h 1384"/>
              <a:gd name="T24" fmla="*/ 175544948 w 1354"/>
              <a:gd name="T25" fmla="*/ 430094527 h 1384"/>
              <a:gd name="T26" fmla="*/ 219244699 w 1354"/>
              <a:gd name="T27" fmla="*/ 333758147 h 1384"/>
              <a:gd name="T28" fmla="*/ 272876416 w 1354"/>
              <a:gd name="T29" fmla="*/ 304546672 h 1384"/>
              <a:gd name="T30" fmla="*/ 298202628 w 1354"/>
              <a:gd name="T31" fmla="*/ 245191091 h 1384"/>
              <a:gd name="T32" fmla="*/ 333212159 w 1354"/>
              <a:gd name="T33" fmla="*/ 151652047 h 1384"/>
              <a:gd name="T34" fmla="*/ 330977815 w 1354"/>
              <a:gd name="T35" fmla="*/ 111874470 h 1384"/>
              <a:gd name="T36" fmla="*/ 295968285 w 1354"/>
              <a:gd name="T37" fmla="*/ 88567056 h 1384"/>
              <a:gd name="T38" fmla="*/ 249785044 w 1354"/>
              <a:gd name="T39" fmla="*/ 71475325 h 1384"/>
              <a:gd name="T40" fmla="*/ 222969435 w 1354"/>
              <a:gd name="T41" fmla="*/ 62773928 h 1384"/>
              <a:gd name="T42" fmla="*/ 211051276 w 1354"/>
              <a:gd name="T43" fmla="*/ 74893671 h 1384"/>
              <a:gd name="T44" fmla="*/ 200622513 w 1354"/>
              <a:gd name="T45" fmla="*/ 74272103 h 1384"/>
              <a:gd name="T46" fmla="*/ 206830241 w 1354"/>
              <a:gd name="T47" fmla="*/ 38845503 h 1384"/>
              <a:gd name="T48" fmla="*/ 179765983 w 1354"/>
              <a:gd name="T49" fmla="*/ 33251390 h 1384"/>
              <a:gd name="T50" fmla="*/ 149721937 w 1354"/>
              <a:gd name="T51" fmla="*/ 34805589 h 1384"/>
              <a:gd name="T52" fmla="*/ 120671487 w 1354"/>
              <a:gd name="T53" fmla="*/ 28279402 h 1384"/>
              <a:gd name="T54" fmla="*/ 114464257 w 1354"/>
              <a:gd name="T55" fmla="*/ 0 h 1384"/>
              <a:gd name="T56" fmla="*/ 78461132 w 1354"/>
              <a:gd name="T57" fmla="*/ 9322965 h 1384"/>
              <a:gd name="T58" fmla="*/ 90876089 w 1354"/>
              <a:gd name="T59" fmla="*/ 32008253 h 1384"/>
              <a:gd name="T60" fmla="*/ 60087594 w 1354"/>
              <a:gd name="T61" fmla="*/ 41642281 h 1384"/>
              <a:gd name="T62" fmla="*/ 34761381 w 1354"/>
              <a:gd name="T63" fmla="*/ 38223935 h 1384"/>
              <a:gd name="T64" fmla="*/ 32775187 w 1354"/>
              <a:gd name="T65" fmla="*/ 50032616 h 1384"/>
              <a:gd name="T66" fmla="*/ 33768284 w 1354"/>
              <a:gd name="T67" fmla="*/ 100065232 h 1384"/>
              <a:gd name="T68" fmla="*/ 0 w 1354"/>
              <a:gd name="T69" fmla="*/ 136113957 h 13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54" h="1384">
                <a:moveTo>
                  <a:pt x="0" y="438"/>
                </a:moveTo>
                <a:lnTo>
                  <a:pt x="30" y="502"/>
                </a:lnTo>
                <a:lnTo>
                  <a:pt x="77" y="524"/>
                </a:lnTo>
                <a:lnTo>
                  <a:pt x="114" y="499"/>
                </a:lnTo>
                <a:lnTo>
                  <a:pt x="114" y="557"/>
                </a:lnTo>
                <a:lnTo>
                  <a:pt x="145" y="557"/>
                </a:lnTo>
                <a:lnTo>
                  <a:pt x="187" y="559"/>
                </a:lnTo>
                <a:lnTo>
                  <a:pt x="291" y="509"/>
                </a:lnTo>
                <a:lnTo>
                  <a:pt x="300" y="589"/>
                </a:lnTo>
                <a:lnTo>
                  <a:pt x="454" y="650"/>
                </a:lnTo>
                <a:lnTo>
                  <a:pt x="479" y="743"/>
                </a:lnTo>
                <a:lnTo>
                  <a:pt x="537" y="746"/>
                </a:lnTo>
                <a:lnTo>
                  <a:pt x="560" y="807"/>
                </a:lnTo>
                <a:lnTo>
                  <a:pt x="547" y="880"/>
                </a:lnTo>
                <a:lnTo>
                  <a:pt x="556" y="949"/>
                </a:lnTo>
                <a:lnTo>
                  <a:pt x="628" y="962"/>
                </a:lnTo>
                <a:lnTo>
                  <a:pt x="638" y="1009"/>
                </a:lnTo>
                <a:lnTo>
                  <a:pt x="673" y="1018"/>
                </a:lnTo>
                <a:lnTo>
                  <a:pt x="667" y="1080"/>
                </a:lnTo>
                <a:lnTo>
                  <a:pt x="695" y="1081"/>
                </a:lnTo>
                <a:lnTo>
                  <a:pt x="700" y="1134"/>
                </a:lnTo>
                <a:lnTo>
                  <a:pt x="564" y="1251"/>
                </a:lnTo>
                <a:lnTo>
                  <a:pt x="590" y="1244"/>
                </a:lnTo>
                <a:lnTo>
                  <a:pt x="695" y="1316"/>
                </a:lnTo>
                <a:lnTo>
                  <a:pt x="716" y="1347"/>
                </a:lnTo>
                <a:lnTo>
                  <a:pt x="707" y="1384"/>
                </a:lnTo>
                <a:lnTo>
                  <a:pt x="874" y="1178"/>
                </a:lnTo>
                <a:lnTo>
                  <a:pt x="883" y="1074"/>
                </a:lnTo>
                <a:lnTo>
                  <a:pt x="1017" y="980"/>
                </a:lnTo>
                <a:lnTo>
                  <a:pt x="1099" y="980"/>
                </a:lnTo>
                <a:lnTo>
                  <a:pt x="1133" y="947"/>
                </a:lnTo>
                <a:lnTo>
                  <a:pt x="1201" y="789"/>
                </a:lnTo>
                <a:lnTo>
                  <a:pt x="1210" y="635"/>
                </a:lnTo>
                <a:lnTo>
                  <a:pt x="1342" y="488"/>
                </a:lnTo>
                <a:lnTo>
                  <a:pt x="1354" y="423"/>
                </a:lnTo>
                <a:lnTo>
                  <a:pt x="1333" y="360"/>
                </a:lnTo>
                <a:lnTo>
                  <a:pt x="1280" y="351"/>
                </a:lnTo>
                <a:lnTo>
                  <a:pt x="1192" y="285"/>
                </a:lnTo>
                <a:lnTo>
                  <a:pt x="1022" y="271"/>
                </a:lnTo>
                <a:lnTo>
                  <a:pt x="1006" y="230"/>
                </a:lnTo>
                <a:lnTo>
                  <a:pt x="929" y="201"/>
                </a:lnTo>
                <a:lnTo>
                  <a:pt x="898" y="202"/>
                </a:lnTo>
                <a:lnTo>
                  <a:pt x="852" y="262"/>
                </a:lnTo>
                <a:lnTo>
                  <a:pt x="850" y="241"/>
                </a:lnTo>
                <a:lnTo>
                  <a:pt x="777" y="251"/>
                </a:lnTo>
                <a:lnTo>
                  <a:pt x="808" y="239"/>
                </a:lnTo>
                <a:lnTo>
                  <a:pt x="779" y="192"/>
                </a:lnTo>
                <a:lnTo>
                  <a:pt x="833" y="125"/>
                </a:lnTo>
                <a:lnTo>
                  <a:pt x="776" y="39"/>
                </a:lnTo>
                <a:lnTo>
                  <a:pt x="724" y="107"/>
                </a:lnTo>
                <a:lnTo>
                  <a:pt x="675" y="102"/>
                </a:lnTo>
                <a:lnTo>
                  <a:pt x="603" y="112"/>
                </a:lnTo>
                <a:lnTo>
                  <a:pt x="504" y="126"/>
                </a:lnTo>
                <a:lnTo>
                  <a:pt x="486" y="91"/>
                </a:lnTo>
                <a:lnTo>
                  <a:pt x="493" y="25"/>
                </a:lnTo>
                <a:lnTo>
                  <a:pt x="461" y="0"/>
                </a:lnTo>
                <a:lnTo>
                  <a:pt x="376" y="42"/>
                </a:lnTo>
                <a:lnTo>
                  <a:pt x="316" y="30"/>
                </a:lnTo>
                <a:lnTo>
                  <a:pt x="333" y="95"/>
                </a:lnTo>
                <a:lnTo>
                  <a:pt x="366" y="103"/>
                </a:lnTo>
                <a:lnTo>
                  <a:pt x="283" y="151"/>
                </a:lnTo>
                <a:lnTo>
                  <a:pt x="242" y="134"/>
                </a:lnTo>
                <a:lnTo>
                  <a:pt x="223" y="109"/>
                </a:lnTo>
                <a:lnTo>
                  <a:pt x="140" y="123"/>
                </a:lnTo>
                <a:lnTo>
                  <a:pt x="165" y="158"/>
                </a:lnTo>
                <a:lnTo>
                  <a:pt x="132" y="161"/>
                </a:lnTo>
                <a:lnTo>
                  <a:pt x="152" y="222"/>
                </a:lnTo>
                <a:lnTo>
                  <a:pt x="136" y="322"/>
                </a:lnTo>
                <a:lnTo>
                  <a:pt x="48" y="357"/>
                </a:lnTo>
                <a:lnTo>
                  <a:pt x="0" y="43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7" name="Freeform 169"/>
          <p:cNvSpPr>
            <a:spLocks noChangeAspect="1"/>
          </p:cNvSpPr>
          <p:nvPr/>
        </p:nvSpPr>
        <p:spPr bwMode="auto">
          <a:xfrm>
            <a:off x="6994251" y="3700485"/>
            <a:ext cx="16359" cy="52347"/>
          </a:xfrm>
          <a:custGeom>
            <a:avLst/>
            <a:gdLst>
              <a:gd name="T0" fmla="*/ 0 w 28"/>
              <a:gd name="T1" fmla="*/ 6097657 h 92"/>
              <a:gd name="T2" fmla="*/ 3536156 w 28"/>
              <a:gd name="T3" fmla="*/ 28050435 h 92"/>
              <a:gd name="T4" fmla="*/ 9000558 w 28"/>
              <a:gd name="T5" fmla="*/ 0 h 92"/>
              <a:gd name="T6" fmla="*/ 0 w 28"/>
              <a:gd name="T7" fmla="*/ 6097657 h 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92">
                <a:moveTo>
                  <a:pt x="0" y="20"/>
                </a:moveTo>
                <a:lnTo>
                  <a:pt x="11" y="92"/>
                </a:lnTo>
                <a:lnTo>
                  <a:pt x="28" y="0"/>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8" name="Freeform 170"/>
          <p:cNvSpPr>
            <a:spLocks noChangeAspect="1"/>
          </p:cNvSpPr>
          <p:nvPr/>
        </p:nvSpPr>
        <p:spPr bwMode="auto">
          <a:xfrm>
            <a:off x="10252874" y="3499275"/>
            <a:ext cx="160314" cy="371339"/>
          </a:xfrm>
          <a:custGeom>
            <a:avLst/>
            <a:gdLst>
              <a:gd name="T0" fmla="*/ 0 w 313"/>
              <a:gd name="T1" fmla="*/ 82976379 h 644"/>
              <a:gd name="T2" fmla="*/ 3458934 w 313"/>
              <a:gd name="T3" fmla="*/ 71391044 h 644"/>
              <a:gd name="T4" fmla="*/ 25940764 w 313"/>
              <a:gd name="T5" fmla="*/ 18786999 h 644"/>
              <a:gd name="T6" fmla="*/ 41010663 w 313"/>
              <a:gd name="T7" fmla="*/ 11585335 h 644"/>
              <a:gd name="T8" fmla="*/ 44716629 w 313"/>
              <a:gd name="T9" fmla="*/ 0 h 644"/>
              <a:gd name="T10" fmla="*/ 55339966 w 313"/>
              <a:gd name="T11" fmla="*/ 6575506 h 644"/>
              <a:gd name="T12" fmla="*/ 55586997 w 313"/>
              <a:gd name="T13" fmla="*/ 16908523 h 644"/>
              <a:gd name="T14" fmla="*/ 46198816 w 313"/>
              <a:gd name="T15" fmla="*/ 49159333 h 644"/>
              <a:gd name="T16" fmla="*/ 56081060 w 313"/>
              <a:gd name="T17" fmla="*/ 46341339 h 644"/>
              <a:gd name="T18" fmla="*/ 61022181 w 313"/>
              <a:gd name="T19" fmla="*/ 68573050 h 644"/>
              <a:gd name="T20" fmla="*/ 77327734 w 313"/>
              <a:gd name="T21" fmla="*/ 74522397 h 644"/>
              <a:gd name="T22" fmla="*/ 69175206 w 313"/>
              <a:gd name="T23" fmla="*/ 84854855 h 644"/>
              <a:gd name="T24" fmla="*/ 50892907 w 313"/>
              <a:gd name="T25" fmla="*/ 98319225 h 644"/>
              <a:gd name="T26" fmla="*/ 46198816 w 313"/>
              <a:gd name="T27" fmla="*/ 111156877 h 644"/>
              <a:gd name="T28" fmla="*/ 56081060 w 313"/>
              <a:gd name="T29" fmla="*/ 135580423 h 644"/>
              <a:gd name="T30" fmla="*/ 52128063 w 313"/>
              <a:gd name="T31" fmla="*/ 149983752 h 644"/>
              <a:gd name="T32" fmla="*/ 64234084 w 313"/>
              <a:gd name="T33" fmla="*/ 181921762 h 644"/>
              <a:gd name="T34" fmla="*/ 55586997 w 313"/>
              <a:gd name="T35" fmla="*/ 201648279 h 644"/>
              <a:gd name="T36" fmla="*/ 46692879 w 313"/>
              <a:gd name="T37" fmla="*/ 132762430 h 644"/>
              <a:gd name="T38" fmla="*/ 39281445 w 313"/>
              <a:gd name="T39" fmla="*/ 121803254 h 644"/>
              <a:gd name="T40" fmla="*/ 26928889 w 313"/>
              <a:gd name="T41" fmla="*/ 140276893 h 644"/>
              <a:gd name="T42" fmla="*/ 17540708 w 313"/>
              <a:gd name="T43" fmla="*/ 136519382 h 644"/>
              <a:gd name="T44" fmla="*/ 19022896 w 313"/>
              <a:gd name="T45" fmla="*/ 111470236 h 644"/>
              <a:gd name="T46" fmla="*/ 0 w 313"/>
              <a:gd name="T47" fmla="*/ 82976379 h 6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3" h="644">
                <a:moveTo>
                  <a:pt x="0" y="265"/>
                </a:moveTo>
                <a:lnTo>
                  <a:pt x="14" y="228"/>
                </a:lnTo>
                <a:lnTo>
                  <a:pt x="105" y="60"/>
                </a:lnTo>
                <a:lnTo>
                  <a:pt x="166" y="37"/>
                </a:lnTo>
                <a:lnTo>
                  <a:pt x="181" y="0"/>
                </a:lnTo>
                <a:lnTo>
                  <a:pt x="224" y="21"/>
                </a:lnTo>
                <a:lnTo>
                  <a:pt x="225" y="54"/>
                </a:lnTo>
                <a:lnTo>
                  <a:pt x="187" y="157"/>
                </a:lnTo>
                <a:lnTo>
                  <a:pt x="227" y="148"/>
                </a:lnTo>
                <a:lnTo>
                  <a:pt x="247" y="219"/>
                </a:lnTo>
                <a:lnTo>
                  <a:pt x="313" y="238"/>
                </a:lnTo>
                <a:lnTo>
                  <a:pt x="280" y="271"/>
                </a:lnTo>
                <a:lnTo>
                  <a:pt x="206" y="314"/>
                </a:lnTo>
                <a:lnTo>
                  <a:pt x="187" y="355"/>
                </a:lnTo>
                <a:lnTo>
                  <a:pt x="227" y="433"/>
                </a:lnTo>
                <a:lnTo>
                  <a:pt x="211" y="479"/>
                </a:lnTo>
                <a:lnTo>
                  <a:pt x="260" y="581"/>
                </a:lnTo>
                <a:lnTo>
                  <a:pt x="225" y="644"/>
                </a:lnTo>
                <a:lnTo>
                  <a:pt x="189" y="424"/>
                </a:lnTo>
                <a:lnTo>
                  <a:pt x="159" y="389"/>
                </a:lnTo>
                <a:lnTo>
                  <a:pt x="109" y="448"/>
                </a:lnTo>
                <a:lnTo>
                  <a:pt x="71" y="436"/>
                </a:lnTo>
                <a:lnTo>
                  <a:pt x="77" y="356"/>
                </a:lnTo>
                <a:lnTo>
                  <a:pt x="0" y="2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171"/>
          <p:cNvSpPr>
            <a:spLocks noChangeAspect="1"/>
          </p:cNvSpPr>
          <p:nvPr/>
        </p:nvSpPr>
        <p:spPr bwMode="auto">
          <a:xfrm>
            <a:off x="10434456" y="3780641"/>
            <a:ext cx="91607" cy="83429"/>
          </a:xfrm>
          <a:custGeom>
            <a:avLst/>
            <a:gdLst>
              <a:gd name="T0" fmla="*/ 0 w 174"/>
              <a:gd name="T1" fmla="*/ 8857570 h 149"/>
              <a:gd name="T2" fmla="*/ 3393528 w 174"/>
              <a:gd name="T3" fmla="*/ 30706712 h 149"/>
              <a:gd name="T4" fmla="*/ 9397343 w 174"/>
              <a:gd name="T5" fmla="*/ 42221933 h 149"/>
              <a:gd name="T6" fmla="*/ 18272526 w 174"/>
              <a:gd name="T7" fmla="*/ 43993338 h 149"/>
              <a:gd name="T8" fmla="*/ 45420747 w 174"/>
              <a:gd name="T9" fmla="*/ 23325495 h 149"/>
              <a:gd name="T10" fmla="*/ 44376428 w 174"/>
              <a:gd name="T11" fmla="*/ 0 h 149"/>
              <a:gd name="T12" fmla="*/ 23754693 w 174"/>
              <a:gd name="T13" fmla="*/ 3543354 h 149"/>
              <a:gd name="T14" fmla="*/ 6264895 w 174"/>
              <a:gd name="T15" fmla="*/ 2657108 h 149"/>
              <a:gd name="T16" fmla="*/ 0 w 174"/>
              <a:gd name="T17" fmla="*/ 8857570 h 1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4" h="149">
                <a:moveTo>
                  <a:pt x="0" y="30"/>
                </a:moveTo>
                <a:lnTo>
                  <a:pt x="13" y="104"/>
                </a:lnTo>
                <a:lnTo>
                  <a:pt x="36" y="143"/>
                </a:lnTo>
                <a:lnTo>
                  <a:pt x="70" y="149"/>
                </a:lnTo>
                <a:lnTo>
                  <a:pt x="174" y="79"/>
                </a:lnTo>
                <a:lnTo>
                  <a:pt x="170" y="0"/>
                </a:lnTo>
                <a:lnTo>
                  <a:pt x="91" y="12"/>
                </a:lnTo>
                <a:lnTo>
                  <a:pt x="24" y="9"/>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172"/>
          <p:cNvSpPr>
            <a:spLocks noChangeAspect="1"/>
          </p:cNvSpPr>
          <p:nvPr/>
        </p:nvSpPr>
        <p:spPr bwMode="auto">
          <a:xfrm>
            <a:off x="6065086" y="2324730"/>
            <a:ext cx="1532797" cy="868639"/>
          </a:xfrm>
          <a:custGeom>
            <a:avLst/>
            <a:gdLst>
              <a:gd name="T0" fmla="*/ 55949730 w 2963"/>
              <a:gd name="T1" fmla="*/ 56333471 h 1511"/>
              <a:gd name="T2" fmla="*/ 86696504 w 2963"/>
              <a:gd name="T3" fmla="*/ 48863960 h 1511"/>
              <a:gd name="T4" fmla="*/ 132817166 w 2963"/>
              <a:gd name="T5" fmla="*/ 50731198 h 1511"/>
              <a:gd name="T6" fmla="*/ 204644312 w 2963"/>
              <a:gd name="T7" fmla="*/ 57889410 h 1511"/>
              <a:gd name="T8" fmla="*/ 230602810 w 2963"/>
              <a:gd name="T9" fmla="*/ 79364604 h 1511"/>
              <a:gd name="T10" fmla="*/ 294869018 w 2963"/>
              <a:gd name="T11" fmla="*/ 91814347 h 1511"/>
              <a:gd name="T12" fmla="*/ 282015777 w 2963"/>
              <a:gd name="T13" fmla="*/ 69093956 h 1511"/>
              <a:gd name="T14" fmla="*/ 338217521 w 2963"/>
              <a:gd name="T15" fmla="*/ 80921101 h 1511"/>
              <a:gd name="T16" fmla="*/ 383078111 w 2963"/>
              <a:gd name="T17" fmla="*/ 75318828 h 1511"/>
              <a:gd name="T18" fmla="*/ 387866387 w 2963"/>
              <a:gd name="T19" fmla="*/ 74696229 h 1511"/>
              <a:gd name="T20" fmla="*/ 397695454 w 2963"/>
              <a:gd name="T21" fmla="*/ 74073630 h 1511"/>
              <a:gd name="T22" fmla="*/ 414328914 w 2963"/>
              <a:gd name="T23" fmla="*/ 47930062 h 1511"/>
              <a:gd name="T24" fmla="*/ 400719628 w 2963"/>
              <a:gd name="T25" fmla="*/ 0 h 1511"/>
              <a:gd name="T26" fmla="*/ 425166039 w 2963"/>
              <a:gd name="T27" fmla="*/ 34858277 h 1511"/>
              <a:gd name="T28" fmla="*/ 434239064 w 2963"/>
              <a:gd name="T29" fmla="*/ 50731198 h 1511"/>
              <a:gd name="T30" fmla="*/ 465238354 w 2963"/>
              <a:gd name="T31" fmla="*/ 71895093 h 1511"/>
              <a:gd name="T32" fmla="*/ 483887929 w 2963"/>
              <a:gd name="T33" fmla="*/ 64114282 h 1511"/>
              <a:gd name="T34" fmla="*/ 521439596 w 2963"/>
              <a:gd name="T35" fmla="*/ 55399573 h 1511"/>
              <a:gd name="T36" fmla="*/ 521187582 w 2963"/>
              <a:gd name="T37" fmla="*/ 92747687 h 1511"/>
              <a:gd name="T38" fmla="*/ 476579508 w 2963"/>
              <a:gd name="T39" fmla="*/ 102396294 h 1511"/>
              <a:gd name="T40" fmla="*/ 455157271 w 2963"/>
              <a:gd name="T41" fmla="*/ 123871488 h 1511"/>
              <a:gd name="T42" fmla="*/ 440791943 w 2963"/>
              <a:gd name="T43" fmla="*/ 156239928 h 1511"/>
              <a:gd name="T44" fmla="*/ 425166039 w 2963"/>
              <a:gd name="T45" fmla="*/ 168377815 h 1511"/>
              <a:gd name="T46" fmla="*/ 406012435 w 2963"/>
              <a:gd name="T47" fmla="*/ 190786906 h 1511"/>
              <a:gd name="T48" fmla="*/ 422897909 w 2963"/>
              <a:gd name="T49" fmla="*/ 261126060 h 1511"/>
              <a:gd name="T50" fmla="*/ 483887929 w 2963"/>
              <a:gd name="T51" fmla="*/ 292871901 h 1511"/>
              <a:gd name="T52" fmla="*/ 520683553 w 2963"/>
              <a:gd name="T53" fmla="*/ 330531315 h 1511"/>
              <a:gd name="T54" fmla="*/ 536057441 w 2963"/>
              <a:gd name="T55" fmla="*/ 347960733 h 1511"/>
              <a:gd name="T56" fmla="*/ 567056229 w 2963"/>
              <a:gd name="T57" fmla="*/ 270774109 h 1511"/>
              <a:gd name="T58" fmla="*/ 559243278 w 2963"/>
              <a:gd name="T59" fmla="*/ 219420312 h 1511"/>
              <a:gd name="T60" fmla="*/ 556471118 w 2963"/>
              <a:gd name="T61" fmla="*/ 187985770 h 1511"/>
              <a:gd name="T62" fmla="*/ 587470408 w 2963"/>
              <a:gd name="T63" fmla="*/ 172424149 h 1511"/>
              <a:gd name="T64" fmla="*/ 626282148 w 2963"/>
              <a:gd name="T65" fmla="*/ 211639501 h 1511"/>
              <a:gd name="T66" fmla="*/ 614184950 w 2963"/>
              <a:gd name="T67" fmla="*/ 237472328 h 1511"/>
              <a:gd name="T68" fmla="*/ 639639419 w 2963"/>
              <a:gd name="T69" fmla="*/ 235293233 h 1511"/>
              <a:gd name="T70" fmla="*/ 663329786 w 2963"/>
              <a:gd name="T71" fmla="*/ 221288108 h 1511"/>
              <a:gd name="T72" fmla="*/ 671394752 w 2963"/>
              <a:gd name="T73" fmla="*/ 230002259 h 1511"/>
              <a:gd name="T74" fmla="*/ 686768139 w 2963"/>
              <a:gd name="T75" fmla="*/ 238405669 h 1511"/>
              <a:gd name="T76" fmla="*/ 688532241 w 2963"/>
              <a:gd name="T77" fmla="*/ 253656549 h 1511"/>
              <a:gd name="T78" fmla="*/ 691304400 w 2963"/>
              <a:gd name="T79" fmla="*/ 272330606 h 1511"/>
              <a:gd name="T80" fmla="*/ 731628729 w 2963"/>
              <a:gd name="T81" fmla="*/ 296606936 h 1511"/>
              <a:gd name="T82" fmla="*/ 733392831 w 2963"/>
              <a:gd name="T83" fmla="*/ 313724496 h 1511"/>
              <a:gd name="T84" fmla="*/ 746750101 w 2963"/>
              <a:gd name="T85" fmla="*/ 331153914 h 1511"/>
              <a:gd name="T86" fmla="*/ 612420848 w 2963"/>
              <a:gd name="T87" fmla="*/ 406161442 h 1511"/>
              <a:gd name="T88" fmla="*/ 652240646 w 2963"/>
              <a:gd name="T89" fmla="*/ 389354624 h 1511"/>
              <a:gd name="T90" fmla="*/ 697857279 w 2963"/>
              <a:gd name="T91" fmla="*/ 423279003 h 1511"/>
              <a:gd name="T92" fmla="*/ 699369366 w 2963"/>
              <a:gd name="T93" fmla="*/ 427014037 h 1511"/>
              <a:gd name="T94" fmla="*/ 680467275 w 2963"/>
              <a:gd name="T95" fmla="*/ 425769398 h 1511"/>
              <a:gd name="T96" fmla="*/ 641151506 w 2963"/>
              <a:gd name="T97" fmla="*/ 421100465 h 1511"/>
              <a:gd name="T98" fmla="*/ 571088462 w 2963"/>
              <a:gd name="T99" fmla="*/ 436973386 h 1511"/>
              <a:gd name="T100" fmla="*/ 544121906 w 2963"/>
              <a:gd name="T101" fmla="*/ 458759879 h 1511"/>
              <a:gd name="T102" fmla="*/ 512619088 w 2963"/>
              <a:gd name="T103" fmla="*/ 455958742 h 1511"/>
              <a:gd name="T104" fmla="*/ 536561470 w 2963"/>
              <a:gd name="T105" fmla="*/ 432616310 h 1511"/>
              <a:gd name="T106" fmla="*/ 490440808 w 2963"/>
              <a:gd name="T107" fmla="*/ 390599821 h 1511"/>
              <a:gd name="T108" fmla="*/ 471286702 w 2963"/>
              <a:gd name="T109" fmla="*/ 386553487 h 1511"/>
              <a:gd name="T110" fmla="*/ 401223657 w 2963"/>
              <a:gd name="T111" fmla="*/ 370369267 h 1511"/>
              <a:gd name="T112" fmla="*/ 143402277 w 2963"/>
              <a:gd name="T113" fmla="*/ 362899756 h 1511"/>
              <a:gd name="T114" fmla="*/ 113915074 w 2963"/>
              <a:gd name="T115" fmla="*/ 328352778 h 1511"/>
              <a:gd name="T116" fmla="*/ 95769528 w 2963"/>
              <a:gd name="T117" fmla="*/ 274509144 h 1511"/>
              <a:gd name="T118" fmla="*/ 25958498 w 2963"/>
              <a:gd name="T119" fmla="*/ 223777945 h 15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963" h="1511">
                <a:moveTo>
                  <a:pt x="0" y="671"/>
                </a:moveTo>
                <a:lnTo>
                  <a:pt x="0" y="140"/>
                </a:lnTo>
                <a:lnTo>
                  <a:pt x="236" y="211"/>
                </a:lnTo>
                <a:lnTo>
                  <a:pt x="222" y="181"/>
                </a:lnTo>
                <a:lnTo>
                  <a:pt x="247" y="164"/>
                </a:lnTo>
                <a:lnTo>
                  <a:pt x="391" y="107"/>
                </a:lnTo>
                <a:lnTo>
                  <a:pt x="280" y="178"/>
                </a:lnTo>
                <a:lnTo>
                  <a:pt x="344" y="157"/>
                </a:lnTo>
                <a:lnTo>
                  <a:pt x="344" y="172"/>
                </a:lnTo>
                <a:lnTo>
                  <a:pt x="465" y="109"/>
                </a:lnTo>
                <a:lnTo>
                  <a:pt x="449" y="88"/>
                </a:lnTo>
                <a:lnTo>
                  <a:pt x="527" y="163"/>
                </a:lnTo>
                <a:lnTo>
                  <a:pt x="577" y="119"/>
                </a:lnTo>
                <a:lnTo>
                  <a:pt x="572" y="163"/>
                </a:lnTo>
                <a:lnTo>
                  <a:pt x="636" y="131"/>
                </a:lnTo>
                <a:lnTo>
                  <a:pt x="812" y="186"/>
                </a:lnTo>
                <a:lnTo>
                  <a:pt x="892" y="185"/>
                </a:lnTo>
                <a:lnTo>
                  <a:pt x="937" y="216"/>
                </a:lnTo>
                <a:lnTo>
                  <a:pt x="883" y="242"/>
                </a:lnTo>
                <a:lnTo>
                  <a:pt x="915" y="255"/>
                </a:lnTo>
                <a:lnTo>
                  <a:pt x="1073" y="240"/>
                </a:lnTo>
                <a:lnTo>
                  <a:pt x="1143" y="284"/>
                </a:lnTo>
                <a:lnTo>
                  <a:pt x="1152" y="315"/>
                </a:lnTo>
                <a:lnTo>
                  <a:pt x="1170" y="295"/>
                </a:lnTo>
                <a:lnTo>
                  <a:pt x="1143" y="255"/>
                </a:lnTo>
                <a:lnTo>
                  <a:pt x="1217" y="205"/>
                </a:lnTo>
                <a:lnTo>
                  <a:pt x="1145" y="236"/>
                </a:lnTo>
                <a:lnTo>
                  <a:pt x="1119" y="222"/>
                </a:lnTo>
                <a:lnTo>
                  <a:pt x="1208" y="183"/>
                </a:lnTo>
                <a:lnTo>
                  <a:pt x="1257" y="238"/>
                </a:lnTo>
                <a:lnTo>
                  <a:pt x="1309" y="236"/>
                </a:lnTo>
                <a:lnTo>
                  <a:pt x="1342" y="260"/>
                </a:lnTo>
                <a:lnTo>
                  <a:pt x="1480" y="255"/>
                </a:lnTo>
                <a:lnTo>
                  <a:pt x="1476" y="238"/>
                </a:lnTo>
                <a:lnTo>
                  <a:pt x="1514" y="268"/>
                </a:lnTo>
                <a:lnTo>
                  <a:pt x="1520" y="242"/>
                </a:lnTo>
                <a:lnTo>
                  <a:pt x="1491" y="251"/>
                </a:lnTo>
                <a:lnTo>
                  <a:pt x="1468" y="220"/>
                </a:lnTo>
                <a:lnTo>
                  <a:pt x="1519" y="216"/>
                </a:lnTo>
                <a:lnTo>
                  <a:pt x="1539" y="240"/>
                </a:lnTo>
                <a:lnTo>
                  <a:pt x="1559" y="233"/>
                </a:lnTo>
                <a:lnTo>
                  <a:pt x="1551" y="271"/>
                </a:lnTo>
                <a:lnTo>
                  <a:pt x="1587" y="290"/>
                </a:lnTo>
                <a:lnTo>
                  <a:pt x="1578" y="238"/>
                </a:lnTo>
                <a:lnTo>
                  <a:pt x="1647" y="207"/>
                </a:lnTo>
                <a:lnTo>
                  <a:pt x="1629" y="181"/>
                </a:lnTo>
                <a:lnTo>
                  <a:pt x="1609" y="200"/>
                </a:lnTo>
                <a:lnTo>
                  <a:pt x="1644" y="154"/>
                </a:lnTo>
                <a:lnTo>
                  <a:pt x="1543" y="121"/>
                </a:lnTo>
                <a:lnTo>
                  <a:pt x="1553" y="44"/>
                </a:lnTo>
                <a:lnTo>
                  <a:pt x="1578" y="46"/>
                </a:lnTo>
                <a:lnTo>
                  <a:pt x="1590" y="0"/>
                </a:lnTo>
                <a:lnTo>
                  <a:pt x="1666" y="44"/>
                </a:lnTo>
                <a:lnTo>
                  <a:pt x="1667" y="72"/>
                </a:lnTo>
                <a:lnTo>
                  <a:pt x="1718" y="113"/>
                </a:lnTo>
                <a:lnTo>
                  <a:pt x="1687" y="112"/>
                </a:lnTo>
                <a:lnTo>
                  <a:pt x="1700" y="126"/>
                </a:lnTo>
                <a:lnTo>
                  <a:pt x="1680" y="143"/>
                </a:lnTo>
                <a:lnTo>
                  <a:pt x="1742" y="154"/>
                </a:lnTo>
                <a:lnTo>
                  <a:pt x="1723" y="163"/>
                </a:lnTo>
                <a:lnTo>
                  <a:pt x="1759" y="229"/>
                </a:lnTo>
                <a:lnTo>
                  <a:pt x="1790" y="170"/>
                </a:lnTo>
                <a:lnTo>
                  <a:pt x="1834" y="194"/>
                </a:lnTo>
                <a:lnTo>
                  <a:pt x="1846" y="231"/>
                </a:lnTo>
                <a:lnTo>
                  <a:pt x="1825" y="242"/>
                </a:lnTo>
                <a:lnTo>
                  <a:pt x="1865" y="290"/>
                </a:lnTo>
                <a:lnTo>
                  <a:pt x="1890" y="279"/>
                </a:lnTo>
                <a:lnTo>
                  <a:pt x="1920" y="206"/>
                </a:lnTo>
                <a:lnTo>
                  <a:pt x="1956" y="198"/>
                </a:lnTo>
                <a:lnTo>
                  <a:pt x="1929" y="136"/>
                </a:lnTo>
                <a:lnTo>
                  <a:pt x="2028" y="141"/>
                </a:lnTo>
                <a:lnTo>
                  <a:pt x="2069" y="178"/>
                </a:lnTo>
                <a:lnTo>
                  <a:pt x="2053" y="196"/>
                </a:lnTo>
                <a:lnTo>
                  <a:pt x="2072" y="206"/>
                </a:lnTo>
                <a:lnTo>
                  <a:pt x="2029" y="217"/>
                </a:lnTo>
                <a:lnTo>
                  <a:pt x="2068" y="298"/>
                </a:lnTo>
                <a:lnTo>
                  <a:pt x="2003" y="340"/>
                </a:lnTo>
                <a:lnTo>
                  <a:pt x="1980" y="321"/>
                </a:lnTo>
                <a:lnTo>
                  <a:pt x="1991" y="349"/>
                </a:lnTo>
                <a:lnTo>
                  <a:pt x="1891" y="329"/>
                </a:lnTo>
                <a:lnTo>
                  <a:pt x="1910" y="356"/>
                </a:lnTo>
                <a:lnTo>
                  <a:pt x="1870" y="395"/>
                </a:lnTo>
                <a:lnTo>
                  <a:pt x="1768" y="365"/>
                </a:lnTo>
                <a:lnTo>
                  <a:pt x="1806" y="398"/>
                </a:lnTo>
                <a:lnTo>
                  <a:pt x="1879" y="405"/>
                </a:lnTo>
                <a:lnTo>
                  <a:pt x="1828" y="470"/>
                </a:lnTo>
                <a:lnTo>
                  <a:pt x="1775" y="466"/>
                </a:lnTo>
                <a:lnTo>
                  <a:pt x="1749" y="502"/>
                </a:lnTo>
                <a:lnTo>
                  <a:pt x="1653" y="471"/>
                </a:lnTo>
                <a:lnTo>
                  <a:pt x="1742" y="502"/>
                </a:lnTo>
                <a:lnTo>
                  <a:pt x="1751" y="529"/>
                </a:lnTo>
                <a:lnTo>
                  <a:pt x="1687" y="541"/>
                </a:lnTo>
                <a:lnTo>
                  <a:pt x="1700" y="547"/>
                </a:lnTo>
                <a:lnTo>
                  <a:pt x="1682" y="549"/>
                </a:lnTo>
                <a:lnTo>
                  <a:pt x="1682" y="576"/>
                </a:lnTo>
                <a:lnTo>
                  <a:pt x="1611" y="613"/>
                </a:lnTo>
                <a:lnTo>
                  <a:pt x="1596" y="734"/>
                </a:lnTo>
                <a:lnTo>
                  <a:pt x="1623" y="762"/>
                </a:lnTo>
                <a:lnTo>
                  <a:pt x="1661" y="746"/>
                </a:lnTo>
                <a:lnTo>
                  <a:pt x="1678" y="839"/>
                </a:lnTo>
                <a:lnTo>
                  <a:pt x="1733" y="821"/>
                </a:lnTo>
                <a:lnTo>
                  <a:pt x="1798" y="847"/>
                </a:lnTo>
                <a:lnTo>
                  <a:pt x="1930" y="914"/>
                </a:lnTo>
                <a:lnTo>
                  <a:pt x="1920" y="941"/>
                </a:lnTo>
                <a:lnTo>
                  <a:pt x="1935" y="920"/>
                </a:lnTo>
                <a:lnTo>
                  <a:pt x="2035" y="926"/>
                </a:lnTo>
                <a:lnTo>
                  <a:pt x="2035" y="1028"/>
                </a:lnTo>
                <a:lnTo>
                  <a:pt x="2066" y="1062"/>
                </a:lnTo>
                <a:lnTo>
                  <a:pt x="2044" y="1069"/>
                </a:lnTo>
                <a:lnTo>
                  <a:pt x="2094" y="1088"/>
                </a:lnTo>
                <a:lnTo>
                  <a:pt x="2079" y="1119"/>
                </a:lnTo>
                <a:lnTo>
                  <a:pt x="2127" y="1118"/>
                </a:lnTo>
                <a:lnTo>
                  <a:pt x="2192" y="1063"/>
                </a:lnTo>
                <a:lnTo>
                  <a:pt x="2164" y="1051"/>
                </a:lnTo>
                <a:lnTo>
                  <a:pt x="2127" y="954"/>
                </a:lnTo>
                <a:lnTo>
                  <a:pt x="2250" y="870"/>
                </a:lnTo>
                <a:lnTo>
                  <a:pt x="2232" y="870"/>
                </a:lnTo>
                <a:lnTo>
                  <a:pt x="2205" y="771"/>
                </a:lnTo>
                <a:lnTo>
                  <a:pt x="2161" y="746"/>
                </a:lnTo>
                <a:lnTo>
                  <a:pt x="2219" y="705"/>
                </a:lnTo>
                <a:lnTo>
                  <a:pt x="2198" y="683"/>
                </a:lnTo>
                <a:lnTo>
                  <a:pt x="2208" y="647"/>
                </a:lnTo>
                <a:lnTo>
                  <a:pt x="2182" y="641"/>
                </a:lnTo>
                <a:lnTo>
                  <a:pt x="2208" y="604"/>
                </a:lnTo>
                <a:lnTo>
                  <a:pt x="2179" y="581"/>
                </a:lnTo>
                <a:lnTo>
                  <a:pt x="2195" y="551"/>
                </a:lnTo>
                <a:lnTo>
                  <a:pt x="2289" y="571"/>
                </a:lnTo>
                <a:lnTo>
                  <a:pt x="2331" y="554"/>
                </a:lnTo>
                <a:lnTo>
                  <a:pt x="2411" y="604"/>
                </a:lnTo>
                <a:lnTo>
                  <a:pt x="2411" y="626"/>
                </a:lnTo>
                <a:lnTo>
                  <a:pt x="2479" y="630"/>
                </a:lnTo>
                <a:lnTo>
                  <a:pt x="2485" y="680"/>
                </a:lnTo>
                <a:lnTo>
                  <a:pt x="2424" y="682"/>
                </a:lnTo>
                <a:lnTo>
                  <a:pt x="2477" y="690"/>
                </a:lnTo>
                <a:lnTo>
                  <a:pt x="2494" y="721"/>
                </a:lnTo>
                <a:lnTo>
                  <a:pt x="2437" y="763"/>
                </a:lnTo>
                <a:lnTo>
                  <a:pt x="2519" y="741"/>
                </a:lnTo>
                <a:lnTo>
                  <a:pt x="2523" y="779"/>
                </a:lnTo>
                <a:lnTo>
                  <a:pt x="2488" y="795"/>
                </a:lnTo>
                <a:lnTo>
                  <a:pt x="2538" y="756"/>
                </a:lnTo>
                <a:lnTo>
                  <a:pt x="2544" y="781"/>
                </a:lnTo>
                <a:lnTo>
                  <a:pt x="2590" y="743"/>
                </a:lnTo>
                <a:lnTo>
                  <a:pt x="2599" y="763"/>
                </a:lnTo>
                <a:lnTo>
                  <a:pt x="2632" y="711"/>
                </a:lnTo>
                <a:lnTo>
                  <a:pt x="2621" y="700"/>
                </a:lnTo>
                <a:lnTo>
                  <a:pt x="2658" y="671"/>
                </a:lnTo>
                <a:lnTo>
                  <a:pt x="2699" y="726"/>
                </a:lnTo>
                <a:lnTo>
                  <a:pt x="2664" y="739"/>
                </a:lnTo>
                <a:lnTo>
                  <a:pt x="2702" y="732"/>
                </a:lnTo>
                <a:lnTo>
                  <a:pt x="2716" y="755"/>
                </a:lnTo>
                <a:lnTo>
                  <a:pt x="2691" y="762"/>
                </a:lnTo>
                <a:lnTo>
                  <a:pt x="2725" y="766"/>
                </a:lnTo>
                <a:lnTo>
                  <a:pt x="2702" y="783"/>
                </a:lnTo>
                <a:lnTo>
                  <a:pt x="2726" y="779"/>
                </a:lnTo>
                <a:lnTo>
                  <a:pt x="2744" y="804"/>
                </a:lnTo>
                <a:lnTo>
                  <a:pt x="2732" y="815"/>
                </a:lnTo>
                <a:lnTo>
                  <a:pt x="2766" y="834"/>
                </a:lnTo>
                <a:lnTo>
                  <a:pt x="2713" y="855"/>
                </a:lnTo>
                <a:lnTo>
                  <a:pt x="2752" y="855"/>
                </a:lnTo>
                <a:lnTo>
                  <a:pt x="2743" y="875"/>
                </a:lnTo>
                <a:lnTo>
                  <a:pt x="2802" y="893"/>
                </a:lnTo>
                <a:lnTo>
                  <a:pt x="2824" y="940"/>
                </a:lnTo>
                <a:lnTo>
                  <a:pt x="2845" y="922"/>
                </a:lnTo>
                <a:lnTo>
                  <a:pt x="2903" y="953"/>
                </a:lnTo>
                <a:lnTo>
                  <a:pt x="2776" y="993"/>
                </a:lnTo>
                <a:lnTo>
                  <a:pt x="2802" y="1014"/>
                </a:lnTo>
                <a:lnTo>
                  <a:pt x="2910" y="970"/>
                </a:lnTo>
                <a:lnTo>
                  <a:pt x="2910" y="1008"/>
                </a:lnTo>
                <a:lnTo>
                  <a:pt x="2959" y="1001"/>
                </a:lnTo>
                <a:lnTo>
                  <a:pt x="2963" y="1019"/>
                </a:lnTo>
                <a:lnTo>
                  <a:pt x="2941" y="1019"/>
                </a:lnTo>
                <a:lnTo>
                  <a:pt x="2963" y="1064"/>
                </a:lnTo>
                <a:lnTo>
                  <a:pt x="2814" y="1154"/>
                </a:lnTo>
                <a:lnTo>
                  <a:pt x="2596" y="1154"/>
                </a:lnTo>
                <a:lnTo>
                  <a:pt x="2505" y="1215"/>
                </a:lnTo>
                <a:lnTo>
                  <a:pt x="2430" y="1305"/>
                </a:lnTo>
                <a:lnTo>
                  <a:pt x="2505" y="1237"/>
                </a:lnTo>
                <a:lnTo>
                  <a:pt x="2622" y="1196"/>
                </a:lnTo>
                <a:lnTo>
                  <a:pt x="2664" y="1228"/>
                </a:lnTo>
                <a:lnTo>
                  <a:pt x="2588" y="1251"/>
                </a:lnTo>
                <a:lnTo>
                  <a:pt x="2648" y="1265"/>
                </a:lnTo>
                <a:lnTo>
                  <a:pt x="2632" y="1292"/>
                </a:lnTo>
                <a:lnTo>
                  <a:pt x="2678" y="1342"/>
                </a:lnTo>
                <a:lnTo>
                  <a:pt x="2769" y="1360"/>
                </a:lnTo>
                <a:lnTo>
                  <a:pt x="2793" y="1298"/>
                </a:lnTo>
                <a:lnTo>
                  <a:pt x="2793" y="1336"/>
                </a:lnTo>
                <a:lnTo>
                  <a:pt x="2818" y="1332"/>
                </a:lnTo>
                <a:lnTo>
                  <a:pt x="2775" y="1372"/>
                </a:lnTo>
                <a:lnTo>
                  <a:pt x="2667" y="1399"/>
                </a:lnTo>
                <a:lnTo>
                  <a:pt x="2630" y="1446"/>
                </a:lnTo>
                <a:lnTo>
                  <a:pt x="2599" y="1404"/>
                </a:lnTo>
                <a:lnTo>
                  <a:pt x="2700" y="1368"/>
                </a:lnTo>
                <a:lnTo>
                  <a:pt x="2648" y="1369"/>
                </a:lnTo>
                <a:lnTo>
                  <a:pt x="2658" y="1342"/>
                </a:lnTo>
                <a:lnTo>
                  <a:pt x="2570" y="1374"/>
                </a:lnTo>
                <a:lnTo>
                  <a:pt x="2544" y="1353"/>
                </a:lnTo>
                <a:lnTo>
                  <a:pt x="2544" y="1298"/>
                </a:lnTo>
                <a:lnTo>
                  <a:pt x="2486" y="1280"/>
                </a:lnTo>
                <a:lnTo>
                  <a:pt x="2444" y="1370"/>
                </a:lnTo>
                <a:lnTo>
                  <a:pt x="2266" y="1404"/>
                </a:lnTo>
                <a:lnTo>
                  <a:pt x="2145" y="1440"/>
                </a:lnTo>
                <a:lnTo>
                  <a:pt x="2124" y="1457"/>
                </a:lnTo>
                <a:lnTo>
                  <a:pt x="2153" y="1461"/>
                </a:lnTo>
                <a:lnTo>
                  <a:pt x="2159" y="1474"/>
                </a:lnTo>
                <a:lnTo>
                  <a:pt x="2011" y="1511"/>
                </a:lnTo>
                <a:lnTo>
                  <a:pt x="2019" y="1494"/>
                </a:lnTo>
                <a:lnTo>
                  <a:pt x="2029" y="1483"/>
                </a:lnTo>
                <a:lnTo>
                  <a:pt x="2034" y="1465"/>
                </a:lnTo>
                <a:lnTo>
                  <a:pt x="2056" y="1452"/>
                </a:lnTo>
                <a:lnTo>
                  <a:pt x="2061" y="1372"/>
                </a:lnTo>
                <a:lnTo>
                  <a:pt x="2086" y="1399"/>
                </a:lnTo>
                <a:lnTo>
                  <a:pt x="2129" y="1390"/>
                </a:lnTo>
                <a:lnTo>
                  <a:pt x="2091" y="1342"/>
                </a:lnTo>
                <a:lnTo>
                  <a:pt x="1964" y="1319"/>
                </a:lnTo>
                <a:lnTo>
                  <a:pt x="1959" y="1319"/>
                </a:lnTo>
                <a:lnTo>
                  <a:pt x="1946" y="1255"/>
                </a:lnTo>
                <a:lnTo>
                  <a:pt x="1920" y="1259"/>
                </a:lnTo>
                <a:lnTo>
                  <a:pt x="1898" y="1222"/>
                </a:lnTo>
                <a:lnTo>
                  <a:pt x="1870" y="1220"/>
                </a:lnTo>
                <a:lnTo>
                  <a:pt x="1870" y="1242"/>
                </a:lnTo>
                <a:lnTo>
                  <a:pt x="1837" y="1209"/>
                </a:lnTo>
                <a:lnTo>
                  <a:pt x="1777" y="1255"/>
                </a:lnTo>
                <a:lnTo>
                  <a:pt x="1613" y="1222"/>
                </a:lnTo>
                <a:lnTo>
                  <a:pt x="1592" y="1190"/>
                </a:lnTo>
                <a:lnTo>
                  <a:pt x="1590" y="1211"/>
                </a:lnTo>
                <a:lnTo>
                  <a:pt x="635" y="1211"/>
                </a:lnTo>
                <a:lnTo>
                  <a:pt x="620" y="1177"/>
                </a:lnTo>
                <a:lnTo>
                  <a:pt x="569" y="1166"/>
                </a:lnTo>
                <a:lnTo>
                  <a:pt x="571" y="1144"/>
                </a:lnTo>
                <a:lnTo>
                  <a:pt x="465" y="1113"/>
                </a:lnTo>
                <a:lnTo>
                  <a:pt x="477" y="1097"/>
                </a:lnTo>
                <a:lnTo>
                  <a:pt x="452" y="1055"/>
                </a:lnTo>
                <a:lnTo>
                  <a:pt x="426" y="1051"/>
                </a:lnTo>
                <a:lnTo>
                  <a:pt x="367" y="960"/>
                </a:lnTo>
                <a:lnTo>
                  <a:pt x="377" y="932"/>
                </a:lnTo>
                <a:lnTo>
                  <a:pt x="380" y="882"/>
                </a:lnTo>
                <a:lnTo>
                  <a:pt x="314" y="855"/>
                </a:lnTo>
                <a:lnTo>
                  <a:pt x="191" y="695"/>
                </a:lnTo>
                <a:lnTo>
                  <a:pt x="121" y="740"/>
                </a:lnTo>
                <a:lnTo>
                  <a:pt x="103" y="719"/>
                </a:lnTo>
                <a:lnTo>
                  <a:pt x="98" y="715"/>
                </a:lnTo>
                <a:lnTo>
                  <a:pt x="63" y="671"/>
                </a:lnTo>
                <a:lnTo>
                  <a:pt x="0" y="671"/>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173"/>
          <p:cNvSpPr>
            <a:spLocks noChangeAspect="1"/>
          </p:cNvSpPr>
          <p:nvPr/>
        </p:nvSpPr>
        <p:spPr bwMode="auto">
          <a:xfrm>
            <a:off x="6292470" y="2972529"/>
            <a:ext cx="91607" cy="53984"/>
          </a:xfrm>
          <a:custGeom>
            <a:avLst/>
            <a:gdLst>
              <a:gd name="T0" fmla="*/ 0 w 174"/>
              <a:gd name="T1" fmla="*/ 0 h 101"/>
              <a:gd name="T2" fmla="*/ 24798502 w 174"/>
              <a:gd name="T3" fmla="*/ 5380922 h 101"/>
              <a:gd name="T4" fmla="*/ 45420747 w 174"/>
              <a:gd name="T5" fmla="*/ 27173293 h 101"/>
              <a:gd name="T6" fmla="*/ 33413116 w 174"/>
              <a:gd name="T7" fmla="*/ 22868659 h 101"/>
              <a:gd name="T8" fmla="*/ 0 w 174"/>
              <a:gd name="T9" fmla="*/ 0 h 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 h="101">
                <a:moveTo>
                  <a:pt x="0" y="0"/>
                </a:moveTo>
                <a:lnTo>
                  <a:pt x="95" y="20"/>
                </a:lnTo>
                <a:lnTo>
                  <a:pt x="174" y="101"/>
                </a:lnTo>
                <a:lnTo>
                  <a:pt x="128" y="85"/>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174"/>
          <p:cNvSpPr>
            <a:spLocks noChangeAspect="1"/>
          </p:cNvSpPr>
          <p:nvPr/>
        </p:nvSpPr>
        <p:spPr bwMode="auto">
          <a:xfrm>
            <a:off x="6336637" y="2223307"/>
            <a:ext cx="189759" cy="132505"/>
          </a:xfrm>
          <a:custGeom>
            <a:avLst/>
            <a:gdLst>
              <a:gd name="T0" fmla="*/ 0 w 362"/>
              <a:gd name="T1" fmla="*/ 55524298 h 225"/>
              <a:gd name="T2" fmla="*/ 3881902 w 362"/>
              <a:gd name="T3" fmla="*/ 46052792 h 225"/>
              <a:gd name="T4" fmla="*/ 17338079 w 362"/>
              <a:gd name="T5" fmla="*/ 15351121 h 225"/>
              <a:gd name="T6" fmla="*/ 10868411 w 362"/>
              <a:gd name="T7" fmla="*/ 2939807 h 225"/>
              <a:gd name="T8" fmla="*/ 40110617 w 362"/>
              <a:gd name="T9" fmla="*/ 0 h 225"/>
              <a:gd name="T10" fmla="*/ 60036461 w 362"/>
              <a:gd name="T11" fmla="*/ 12084986 h 225"/>
              <a:gd name="T12" fmla="*/ 73234217 w 362"/>
              <a:gd name="T13" fmla="*/ 4899489 h 225"/>
              <a:gd name="T14" fmla="*/ 93677410 w 362"/>
              <a:gd name="T15" fmla="*/ 22536619 h 225"/>
              <a:gd name="T16" fmla="*/ 50461678 w 362"/>
              <a:gd name="T17" fmla="*/ 49318927 h 225"/>
              <a:gd name="T18" fmla="*/ 46838705 w 362"/>
              <a:gd name="T19" fmla="*/ 65649603 h 225"/>
              <a:gd name="T20" fmla="*/ 25618724 w 362"/>
              <a:gd name="T21" fmla="*/ 73488328 h 225"/>
              <a:gd name="T22" fmla="*/ 16044450 w 362"/>
              <a:gd name="T23" fmla="*/ 60423787 h 225"/>
              <a:gd name="T24" fmla="*/ 0 w 362"/>
              <a:gd name="T25" fmla="*/ 55524298 h 2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2" h="225">
                <a:moveTo>
                  <a:pt x="0" y="170"/>
                </a:moveTo>
                <a:lnTo>
                  <a:pt x="15" y="141"/>
                </a:lnTo>
                <a:lnTo>
                  <a:pt x="67" y="47"/>
                </a:lnTo>
                <a:lnTo>
                  <a:pt x="42" y="9"/>
                </a:lnTo>
                <a:lnTo>
                  <a:pt x="155" y="0"/>
                </a:lnTo>
                <a:lnTo>
                  <a:pt x="232" y="37"/>
                </a:lnTo>
                <a:lnTo>
                  <a:pt x="283" y="15"/>
                </a:lnTo>
                <a:lnTo>
                  <a:pt x="362" y="69"/>
                </a:lnTo>
                <a:lnTo>
                  <a:pt x="195" y="151"/>
                </a:lnTo>
                <a:lnTo>
                  <a:pt x="181" y="201"/>
                </a:lnTo>
                <a:lnTo>
                  <a:pt x="99" y="225"/>
                </a:lnTo>
                <a:lnTo>
                  <a:pt x="62" y="185"/>
                </a:lnTo>
                <a:lnTo>
                  <a:pt x="0" y="17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3" name="Freeform 175"/>
          <p:cNvSpPr>
            <a:spLocks noChangeAspect="1"/>
          </p:cNvSpPr>
          <p:nvPr/>
        </p:nvSpPr>
        <p:spPr bwMode="auto">
          <a:xfrm>
            <a:off x="6390621" y="2105525"/>
            <a:ext cx="130868" cy="71977"/>
          </a:xfrm>
          <a:custGeom>
            <a:avLst/>
            <a:gdLst>
              <a:gd name="T0" fmla="*/ 0 w 254"/>
              <a:gd name="T1" fmla="*/ 29040000 h 127"/>
              <a:gd name="T2" fmla="*/ 14500000 w 254"/>
              <a:gd name="T3" fmla="*/ 34787500 h 127"/>
              <a:gd name="T4" fmla="*/ 18250000 w 254"/>
              <a:gd name="T5" fmla="*/ 28737500 h 127"/>
              <a:gd name="T6" fmla="*/ 21250000 w 254"/>
              <a:gd name="T7" fmla="*/ 38417500 h 127"/>
              <a:gd name="T8" fmla="*/ 28000000 w 254"/>
              <a:gd name="T9" fmla="*/ 34182500 h 127"/>
              <a:gd name="T10" fmla="*/ 27000000 w 254"/>
              <a:gd name="T11" fmla="*/ 25410000 h 127"/>
              <a:gd name="T12" fmla="*/ 33750000 w 254"/>
              <a:gd name="T13" fmla="*/ 30552500 h 127"/>
              <a:gd name="T14" fmla="*/ 37750000 w 254"/>
              <a:gd name="T15" fmla="*/ 16637500 h 127"/>
              <a:gd name="T16" fmla="*/ 43500000 w 254"/>
              <a:gd name="T17" fmla="*/ 15730000 h 127"/>
              <a:gd name="T18" fmla="*/ 45750000 w 254"/>
              <a:gd name="T19" fmla="*/ 28435000 h 127"/>
              <a:gd name="T20" fmla="*/ 59250000 w 254"/>
              <a:gd name="T21" fmla="*/ 18755000 h 127"/>
              <a:gd name="T22" fmla="*/ 55000000 w 254"/>
              <a:gd name="T23" fmla="*/ 7865000 h 127"/>
              <a:gd name="T24" fmla="*/ 63500000 w 254"/>
              <a:gd name="T25" fmla="*/ 5445000 h 127"/>
              <a:gd name="T26" fmla="*/ 54500000 w 254"/>
              <a:gd name="T27" fmla="*/ 0 h 127"/>
              <a:gd name="T28" fmla="*/ 31500000 w 254"/>
              <a:gd name="T29" fmla="*/ 5445000 h 127"/>
              <a:gd name="T30" fmla="*/ 0 w 254"/>
              <a:gd name="T31" fmla="*/ 29040000 h 1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4" h="127">
                <a:moveTo>
                  <a:pt x="0" y="96"/>
                </a:moveTo>
                <a:lnTo>
                  <a:pt x="58" y="115"/>
                </a:lnTo>
                <a:lnTo>
                  <a:pt x="73" y="95"/>
                </a:lnTo>
                <a:lnTo>
                  <a:pt x="85" y="127"/>
                </a:lnTo>
                <a:lnTo>
                  <a:pt x="112" y="113"/>
                </a:lnTo>
                <a:lnTo>
                  <a:pt x="108" y="84"/>
                </a:lnTo>
                <a:lnTo>
                  <a:pt x="135" y="101"/>
                </a:lnTo>
                <a:lnTo>
                  <a:pt x="151" y="55"/>
                </a:lnTo>
                <a:lnTo>
                  <a:pt x="174" y="52"/>
                </a:lnTo>
                <a:lnTo>
                  <a:pt x="183" y="94"/>
                </a:lnTo>
                <a:lnTo>
                  <a:pt x="237" y="62"/>
                </a:lnTo>
                <a:lnTo>
                  <a:pt x="220" y="26"/>
                </a:lnTo>
                <a:lnTo>
                  <a:pt x="254" y="18"/>
                </a:lnTo>
                <a:lnTo>
                  <a:pt x="218" y="0"/>
                </a:lnTo>
                <a:lnTo>
                  <a:pt x="126" y="18"/>
                </a:lnTo>
                <a:lnTo>
                  <a:pt x="0" y="9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4" name="Freeform 176"/>
          <p:cNvSpPr>
            <a:spLocks noChangeAspect="1"/>
          </p:cNvSpPr>
          <p:nvPr/>
        </p:nvSpPr>
        <p:spPr bwMode="auto">
          <a:xfrm>
            <a:off x="6459326" y="2272383"/>
            <a:ext cx="323900" cy="175037"/>
          </a:xfrm>
          <a:custGeom>
            <a:avLst/>
            <a:gdLst>
              <a:gd name="T0" fmla="*/ 0 w 627"/>
              <a:gd name="T1" fmla="*/ 30308096 h 307"/>
              <a:gd name="T2" fmla="*/ 8042108 w 627"/>
              <a:gd name="T3" fmla="*/ 22654302 h 307"/>
              <a:gd name="T4" fmla="*/ 4021054 w 627"/>
              <a:gd name="T5" fmla="*/ 18674417 h 307"/>
              <a:gd name="T6" fmla="*/ 22870026 w 627"/>
              <a:gd name="T7" fmla="*/ 5204337 h 307"/>
              <a:gd name="T8" fmla="*/ 38200263 w 627"/>
              <a:gd name="T9" fmla="*/ 0 h 307"/>
              <a:gd name="T10" fmla="*/ 43226455 w 627"/>
              <a:gd name="T11" fmla="*/ 9490196 h 307"/>
              <a:gd name="T12" fmla="*/ 37949104 w 627"/>
              <a:gd name="T13" fmla="*/ 15307035 h 307"/>
              <a:gd name="T14" fmla="*/ 51771383 w 627"/>
              <a:gd name="T15" fmla="*/ 7347266 h 307"/>
              <a:gd name="T16" fmla="*/ 67101620 w 627"/>
              <a:gd name="T17" fmla="*/ 13776055 h 307"/>
              <a:gd name="T18" fmla="*/ 61572608 w 627"/>
              <a:gd name="T19" fmla="*/ 20817347 h 307"/>
              <a:gd name="T20" fmla="*/ 79416442 w 627"/>
              <a:gd name="T21" fmla="*/ 15919538 h 307"/>
              <a:gd name="T22" fmla="*/ 74389749 w 627"/>
              <a:gd name="T23" fmla="*/ 8265744 h 307"/>
              <a:gd name="T24" fmla="*/ 81426718 w 627"/>
              <a:gd name="T25" fmla="*/ 9184221 h 307"/>
              <a:gd name="T26" fmla="*/ 95751817 w 627"/>
              <a:gd name="T27" fmla="*/ 34287981 h 307"/>
              <a:gd name="T28" fmla="*/ 100526850 w 627"/>
              <a:gd name="T29" fmla="*/ 28471141 h 307"/>
              <a:gd name="T30" fmla="*/ 94746679 w 627"/>
              <a:gd name="T31" fmla="*/ 612503 h 307"/>
              <a:gd name="T32" fmla="*/ 106307522 w 627"/>
              <a:gd name="T33" fmla="*/ 1530427 h 307"/>
              <a:gd name="T34" fmla="*/ 119124663 w 627"/>
              <a:gd name="T35" fmla="*/ 10714648 h 307"/>
              <a:gd name="T36" fmla="*/ 126161633 w 627"/>
              <a:gd name="T37" fmla="*/ 45615132 h 307"/>
              <a:gd name="T38" fmla="*/ 157576086 w 627"/>
              <a:gd name="T39" fmla="*/ 62146619 h 307"/>
              <a:gd name="T40" fmla="*/ 157073266 w 627"/>
              <a:gd name="T41" fmla="*/ 71024866 h 307"/>
              <a:gd name="T42" fmla="*/ 148528839 w 627"/>
              <a:gd name="T43" fmla="*/ 67350956 h 307"/>
              <a:gd name="T44" fmla="*/ 138978774 w 627"/>
              <a:gd name="T45" fmla="*/ 73167796 h 307"/>
              <a:gd name="T46" fmla="*/ 152298233 w 627"/>
              <a:gd name="T47" fmla="*/ 80821037 h 307"/>
              <a:gd name="T48" fmla="*/ 140235071 w 627"/>
              <a:gd name="T49" fmla="*/ 88474831 h 307"/>
              <a:gd name="T50" fmla="*/ 119878642 w 627"/>
              <a:gd name="T51" fmla="*/ 84800921 h 307"/>
              <a:gd name="T52" fmla="*/ 108317799 w 627"/>
              <a:gd name="T53" fmla="*/ 75004197 h 307"/>
              <a:gd name="T54" fmla="*/ 82432358 w 627"/>
              <a:gd name="T55" fmla="*/ 90923735 h 307"/>
              <a:gd name="T56" fmla="*/ 49761107 w 627"/>
              <a:gd name="T57" fmla="*/ 93985143 h 307"/>
              <a:gd name="T58" fmla="*/ 43478116 w 627"/>
              <a:gd name="T59" fmla="*/ 79290610 h 307"/>
              <a:gd name="T60" fmla="*/ 25634282 w 627"/>
              <a:gd name="T61" fmla="*/ 78065604 h 307"/>
              <a:gd name="T62" fmla="*/ 14325099 w 627"/>
              <a:gd name="T63" fmla="*/ 65514001 h 307"/>
              <a:gd name="T64" fmla="*/ 59813491 w 627"/>
              <a:gd name="T65" fmla="*/ 57554232 h 307"/>
              <a:gd name="T66" fmla="*/ 12314321 w 627"/>
              <a:gd name="T67" fmla="*/ 53880876 h 307"/>
              <a:gd name="T68" fmla="*/ 6282991 w 627"/>
              <a:gd name="T69" fmla="*/ 45921106 h 307"/>
              <a:gd name="T70" fmla="*/ 30409314 w 627"/>
              <a:gd name="T71" fmla="*/ 37042860 h 307"/>
              <a:gd name="T72" fmla="*/ 8042108 w 627"/>
              <a:gd name="T73" fmla="*/ 38573840 h 307"/>
              <a:gd name="T74" fmla="*/ 9801225 w 627"/>
              <a:gd name="T75" fmla="*/ 34287981 h 307"/>
              <a:gd name="T76" fmla="*/ 0 w 627"/>
              <a:gd name="T77" fmla="*/ 30308096 h 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27" h="307">
                <a:moveTo>
                  <a:pt x="0" y="99"/>
                </a:moveTo>
                <a:lnTo>
                  <a:pt x="32" y="74"/>
                </a:lnTo>
                <a:lnTo>
                  <a:pt x="16" y="61"/>
                </a:lnTo>
                <a:lnTo>
                  <a:pt x="91" y="17"/>
                </a:lnTo>
                <a:lnTo>
                  <a:pt x="152" y="0"/>
                </a:lnTo>
                <a:lnTo>
                  <a:pt x="172" y="31"/>
                </a:lnTo>
                <a:lnTo>
                  <a:pt x="151" y="50"/>
                </a:lnTo>
                <a:lnTo>
                  <a:pt x="206" y="24"/>
                </a:lnTo>
                <a:lnTo>
                  <a:pt x="267" y="45"/>
                </a:lnTo>
                <a:lnTo>
                  <a:pt x="245" y="68"/>
                </a:lnTo>
                <a:lnTo>
                  <a:pt x="316" y="52"/>
                </a:lnTo>
                <a:lnTo>
                  <a:pt x="296" y="27"/>
                </a:lnTo>
                <a:lnTo>
                  <a:pt x="324" y="30"/>
                </a:lnTo>
                <a:lnTo>
                  <a:pt x="381" y="112"/>
                </a:lnTo>
                <a:lnTo>
                  <a:pt x="400" y="93"/>
                </a:lnTo>
                <a:lnTo>
                  <a:pt x="377" y="2"/>
                </a:lnTo>
                <a:lnTo>
                  <a:pt x="423" y="5"/>
                </a:lnTo>
                <a:lnTo>
                  <a:pt x="474" y="35"/>
                </a:lnTo>
                <a:lnTo>
                  <a:pt x="502" y="149"/>
                </a:lnTo>
                <a:lnTo>
                  <a:pt x="627" y="203"/>
                </a:lnTo>
                <a:lnTo>
                  <a:pt x="625" y="232"/>
                </a:lnTo>
                <a:lnTo>
                  <a:pt x="591" y="220"/>
                </a:lnTo>
                <a:lnTo>
                  <a:pt x="553" y="239"/>
                </a:lnTo>
                <a:lnTo>
                  <a:pt x="606" y="264"/>
                </a:lnTo>
                <a:lnTo>
                  <a:pt x="558" y="289"/>
                </a:lnTo>
                <a:lnTo>
                  <a:pt x="477" y="277"/>
                </a:lnTo>
                <a:lnTo>
                  <a:pt x="431" y="245"/>
                </a:lnTo>
                <a:lnTo>
                  <a:pt x="328" y="297"/>
                </a:lnTo>
                <a:lnTo>
                  <a:pt x="198" y="307"/>
                </a:lnTo>
                <a:lnTo>
                  <a:pt x="173" y="259"/>
                </a:lnTo>
                <a:lnTo>
                  <a:pt x="102" y="255"/>
                </a:lnTo>
                <a:lnTo>
                  <a:pt x="57" y="214"/>
                </a:lnTo>
                <a:lnTo>
                  <a:pt x="238" y="188"/>
                </a:lnTo>
                <a:lnTo>
                  <a:pt x="49" y="176"/>
                </a:lnTo>
                <a:lnTo>
                  <a:pt x="25" y="150"/>
                </a:lnTo>
                <a:lnTo>
                  <a:pt x="121" y="121"/>
                </a:lnTo>
                <a:lnTo>
                  <a:pt x="32" y="126"/>
                </a:lnTo>
                <a:lnTo>
                  <a:pt x="39" y="112"/>
                </a:lnTo>
                <a:lnTo>
                  <a:pt x="0" y="99"/>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5" name="Freeform 177"/>
          <p:cNvSpPr>
            <a:spLocks noChangeAspect="1"/>
          </p:cNvSpPr>
          <p:nvPr/>
        </p:nvSpPr>
        <p:spPr bwMode="auto">
          <a:xfrm>
            <a:off x="6483864" y="2130064"/>
            <a:ext cx="219205" cy="98152"/>
          </a:xfrm>
          <a:custGeom>
            <a:avLst/>
            <a:gdLst>
              <a:gd name="T0" fmla="*/ 0 w 424"/>
              <a:gd name="T1" fmla="*/ 35473901 h 170"/>
              <a:gd name="T2" fmla="*/ 3775869 w 424"/>
              <a:gd name="T3" fmla="*/ 31078954 h 170"/>
              <a:gd name="T4" fmla="*/ 22402351 w 424"/>
              <a:gd name="T5" fmla="*/ 26055918 h 170"/>
              <a:gd name="T6" fmla="*/ 3775869 w 424"/>
              <a:gd name="T7" fmla="*/ 26997772 h 170"/>
              <a:gd name="T8" fmla="*/ 25171288 w 424"/>
              <a:gd name="T9" fmla="*/ 21660971 h 170"/>
              <a:gd name="T10" fmla="*/ 7803094 w 424"/>
              <a:gd name="T11" fmla="*/ 21660971 h 170"/>
              <a:gd name="T12" fmla="*/ 9313241 w 424"/>
              <a:gd name="T13" fmla="*/ 15696640 h 170"/>
              <a:gd name="T14" fmla="*/ 25674503 w 424"/>
              <a:gd name="T15" fmla="*/ 15382315 h 170"/>
              <a:gd name="T16" fmla="*/ 14347398 w 424"/>
              <a:gd name="T17" fmla="*/ 14126696 h 170"/>
              <a:gd name="T18" fmla="*/ 23409282 w 424"/>
              <a:gd name="T19" fmla="*/ 8789894 h 170"/>
              <a:gd name="T20" fmla="*/ 44804701 w 424"/>
              <a:gd name="T21" fmla="*/ 15382315 h 170"/>
              <a:gd name="T22" fmla="*/ 55628591 w 424"/>
              <a:gd name="T23" fmla="*/ 28881481 h 170"/>
              <a:gd name="T24" fmla="*/ 76017078 w 424"/>
              <a:gd name="T25" fmla="*/ 29509571 h 170"/>
              <a:gd name="T26" fmla="*/ 67962627 w 424"/>
              <a:gd name="T27" fmla="*/ 21660971 h 170"/>
              <a:gd name="T28" fmla="*/ 72493068 w 424"/>
              <a:gd name="T29" fmla="*/ 16324169 h 170"/>
              <a:gd name="T30" fmla="*/ 63683543 w 424"/>
              <a:gd name="T31" fmla="*/ 10045513 h 170"/>
              <a:gd name="T32" fmla="*/ 77779083 w 424"/>
              <a:gd name="T33" fmla="*/ 0 h 170"/>
              <a:gd name="T34" fmla="*/ 83820172 w 424"/>
              <a:gd name="T35" fmla="*/ 11929222 h 170"/>
              <a:gd name="T36" fmla="*/ 79541088 w 424"/>
              <a:gd name="T37" fmla="*/ 17266024 h 170"/>
              <a:gd name="T38" fmla="*/ 87344183 w 424"/>
              <a:gd name="T39" fmla="*/ 18835968 h 170"/>
              <a:gd name="T40" fmla="*/ 84575747 w 424"/>
              <a:gd name="T41" fmla="*/ 25114624 h 170"/>
              <a:gd name="T42" fmla="*/ 94644062 w 424"/>
              <a:gd name="T43" fmla="*/ 26684007 h 170"/>
              <a:gd name="T44" fmla="*/ 99930077 w 424"/>
              <a:gd name="T45" fmla="*/ 18521643 h 170"/>
              <a:gd name="T46" fmla="*/ 106726240 w 424"/>
              <a:gd name="T47" fmla="*/ 28253391 h 170"/>
              <a:gd name="T48" fmla="*/ 101440224 w 424"/>
              <a:gd name="T49" fmla="*/ 39868849 h 170"/>
              <a:gd name="T50" fmla="*/ 78282800 w 424"/>
              <a:gd name="T51" fmla="*/ 39241319 h 170"/>
              <a:gd name="T52" fmla="*/ 43294555 w 424"/>
              <a:gd name="T53" fmla="*/ 53368015 h 170"/>
              <a:gd name="T54" fmla="*/ 28947156 w 424"/>
              <a:gd name="T55" fmla="*/ 46147504 h 170"/>
              <a:gd name="T56" fmla="*/ 58648885 w 424"/>
              <a:gd name="T57" fmla="*/ 34218282 h 170"/>
              <a:gd name="T58" fmla="*/ 33226240 w 424"/>
              <a:gd name="T59" fmla="*/ 41438793 h 170"/>
              <a:gd name="T60" fmla="*/ 37505324 w 424"/>
              <a:gd name="T61" fmla="*/ 31707044 h 170"/>
              <a:gd name="T62" fmla="*/ 24416214 w 424"/>
              <a:gd name="T63" fmla="*/ 42066322 h 170"/>
              <a:gd name="T64" fmla="*/ 9313241 w 424"/>
              <a:gd name="T65" fmla="*/ 39241319 h 170"/>
              <a:gd name="T66" fmla="*/ 0 w 424"/>
              <a:gd name="T67" fmla="*/ 35473901 h 1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24" h="170">
                <a:moveTo>
                  <a:pt x="0" y="113"/>
                </a:moveTo>
                <a:lnTo>
                  <a:pt x="15" y="99"/>
                </a:lnTo>
                <a:lnTo>
                  <a:pt x="89" y="83"/>
                </a:lnTo>
                <a:lnTo>
                  <a:pt x="15" y="86"/>
                </a:lnTo>
                <a:lnTo>
                  <a:pt x="100" y="69"/>
                </a:lnTo>
                <a:lnTo>
                  <a:pt x="31" y="69"/>
                </a:lnTo>
                <a:lnTo>
                  <a:pt x="37" y="50"/>
                </a:lnTo>
                <a:lnTo>
                  <a:pt x="102" y="49"/>
                </a:lnTo>
                <a:lnTo>
                  <a:pt x="57" y="45"/>
                </a:lnTo>
                <a:lnTo>
                  <a:pt x="93" y="28"/>
                </a:lnTo>
                <a:lnTo>
                  <a:pt x="178" y="49"/>
                </a:lnTo>
                <a:lnTo>
                  <a:pt x="221" y="92"/>
                </a:lnTo>
                <a:lnTo>
                  <a:pt x="302" y="94"/>
                </a:lnTo>
                <a:lnTo>
                  <a:pt x="270" y="69"/>
                </a:lnTo>
                <a:lnTo>
                  <a:pt x="288" y="52"/>
                </a:lnTo>
                <a:lnTo>
                  <a:pt x="253" y="32"/>
                </a:lnTo>
                <a:lnTo>
                  <a:pt x="309" y="0"/>
                </a:lnTo>
                <a:lnTo>
                  <a:pt x="333" y="38"/>
                </a:lnTo>
                <a:lnTo>
                  <a:pt x="316" y="55"/>
                </a:lnTo>
                <a:lnTo>
                  <a:pt x="347" y="60"/>
                </a:lnTo>
                <a:lnTo>
                  <a:pt x="336" y="80"/>
                </a:lnTo>
                <a:lnTo>
                  <a:pt x="376" y="85"/>
                </a:lnTo>
                <a:lnTo>
                  <a:pt x="397" y="59"/>
                </a:lnTo>
                <a:lnTo>
                  <a:pt x="424" y="90"/>
                </a:lnTo>
                <a:lnTo>
                  <a:pt x="403" y="127"/>
                </a:lnTo>
                <a:lnTo>
                  <a:pt x="311" y="125"/>
                </a:lnTo>
                <a:lnTo>
                  <a:pt x="172" y="170"/>
                </a:lnTo>
                <a:lnTo>
                  <a:pt x="115" y="147"/>
                </a:lnTo>
                <a:lnTo>
                  <a:pt x="233" y="109"/>
                </a:lnTo>
                <a:lnTo>
                  <a:pt x="132" y="132"/>
                </a:lnTo>
                <a:lnTo>
                  <a:pt x="149" y="101"/>
                </a:lnTo>
                <a:lnTo>
                  <a:pt x="97" y="134"/>
                </a:lnTo>
                <a:lnTo>
                  <a:pt x="37" y="125"/>
                </a:lnTo>
                <a:lnTo>
                  <a:pt x="0" y="113"/>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6" name="Freeform 178"/>
          <p:cNvSpPr>
            <a:spLocks noChangeAspect="1"/>
          </p:cNvSpPr>
          <p:nvPr/>
        </p:nvSpPr>
        <p:spPr bwMode="auto">
          <a:xfrm>
            <a:off x="6703069" y="2028640"/>
            <a:ext cx="112875" cy="62163"/>
          </a:xfrm>
          <a:custGeom>
            <a:avLst/>
            <a:gdLst>
              <a:gd name="T0" fmla="*/ 0 w 220"/>
              <a:gd name="T1" fmla="*/ 0 h 106"/>
              <a:gd name="T2" fmla="*/ 4462180 w 220"/>
              <a:gd name="T3" fmla="*/ 12307438 h 106"/>
              <a:gd name="T4" fmla="*/ 17849217 w 220"/>
              <a:gd name="T5" fmla="*/ 12307438 h 106"/>
              <a:gd name="T6" fmla="*/ 13634992 w 220"/>
              <a:gd name="T7" fmla="*/ 14898568 h 106"/>
              <a:gd name="T8" fmla="*/ 16609446 w 220"/>
              <a:gd name="T9" fmla="*/ 19108797 h 106"/>
              <a:gd name="T10" fmla="*/ 5206042 w 220"/>
              <a:gd name="T11" fmla="*/ 21052287 h 106"/>
              <a:gd name="T12" fmla="*/ 24294533 w 220"/>
              <a:gd name="T13" fmla="*/ 25586337 h 106"/>
              <a:gd name="T14" fmla="*/ 54538970 w 220"/>
              <a:gd name="T15" fmla="*/ 34331185 h 106"/>
              <a:gd name="T16" fmla="*/ 50076790 w 220"/>
              <a:gd name="T17" fmla="*/ 14574748 h 106"/>
              <a:gd name="T18" fmla="*/ 28013348 w 220"/>
              <a:gd name="T19" fmla="*/ 2591129 h 106"/>
              <a:gd name="T20" fmla="*/ 20824170 w 220"/>
              <a:gd name="T21" fmla="*/ 7772819 h 106"/>
              <a:gd name="T22" fmla="*/ 18840536 w 220"/>
              <a:gd name="T23" fmla="*/ 0 h 106"/>
              <a:gd name="T24" fmla="*/ 0 w 220"/>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0" h="106">
                <a:moveTo>
                  <a:pt x="0" y="0"/>
                </a:moveTo>
                <a:lnTo>
                  <a:pt x="18" y="38"/>
                </a:lnTo>
                <a:lnTo>
                  <a:pt x="72" y="38"/>
                </a:lnTo>
                <a:lnTo>
                  <a:pt x="55" y="46"/>
                </a:lnTo>
                <a:lnTo>
                  <a:pt x="67" y="59"/>
                </a:lnTo>
                <a:lnTo>
                  <a:pt x="21" y="65"/>
                </a:lnTo>
                <a:lnTo>
                  <a:pt x="98" y="79"/>
                </a:lnTo>
                <a:lnTo>
                  <a:pt x="220" y="106"/>
                </a:lnTo>
                <a:lnTo>
                  <a:pt x="202" y="45"/>
                </a:lnTo>
                <a:lnTo>
                  <a:pt x="113" y="8"/>
                </a:lnTo>
                <a:lnTo>
                  <a:pt x="84" y="24"/>
                </a:lnTo>
                <a:lnTo>
                  <a:pt x="76" y="0"/>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7" name="Freeform 179"/>
          <p:cNvSpPr>
            <a:spLocks noChangeAspect="1"/>
          </p:cNvSpPr>
          <p:nvPr/>
        </p:nvSpPr>
        <p:spPr bwMode="auto">
          <a:xfrm>
            <a:off x="6755416" y="2146423"/>
            <a:ext cx="89973" cy="58891"/>
          </a:xfrm>
          <a:custGeom>
            <a:avLst/>
            <a:gdLst>
              <a:gd name="T0" fmla="*/ 0 w 177"/>
              <a:gd name="T1" fmla="*/ 19684169 h 107"/>
              <a:gd name="T2" fmla="*/ 4866836 w 177"/>
              <a:gd name="T3" fmla="*/ 12552170 h 107"/>
              <a:gd name="T4" fmla="*/ 13140360 w 177"/>
              <a:gd name="T5" fmla="*/ 13978249 h 107"/>
              <a:gd name="T6" fmla="*/ 2676612 w 177"/>
              <a:gd name="T7" fmla="*/ 6561568 h 107"/>
              <a:gd name="T8" fmla="*/ 5110030 w 177"/>
              <a:gd name="T9" fmla="*/ 1997045 h 107"/>
              <a:gd name="T10" fmla="*/ 22387152 w 177"/>
              <a:gd name="T11" fmla="*/ 11696522 h 107"/>
              <a:gd name="T12" fmla="*/ 12653479 w 177"/>
              <a:gd name="T13" fmla="*/ 1426614 h 107"/>
              <a:gd name="T14" fmla="*/ 38447318 w 177"/>
              <a:gd name="T15" fmla="*/ 0 h 107"/>
              <a:gd name="T16" fmla="*/ 43070960 w 177"/>
              <a:gd name="T17" fmla="*/ 22536862 h 107"/>
              <a:gd name="T18" fmla="*/ 37960930 w 177"/>
              <a:gd name="T19" fmla="*/ 18827987 h 107"/>
              <a:gd name="T20" fmla="*/ 37230855 w 177"/>
              <a:gd name="T21" fmla="*/ 30524509 h 107"/>
              <a:gd name="T22" fmla="*/ 16547047 w 177"/>
              <a:gd name="T23" fmla="*/ 29097896 h 107"/>
              <a:gd name="T24" fmla="*/ 20683808 w 177"/>
              <a:gd name="T25" fmla="*/ 25959987 h 107"/>
              <a:gd name="T26" fmla="*/ 15330584 w 177"/>
              <a:gd name="T27" fmla="*/ 21681214 h 107"/>
              <a:gd name="T28" fmla="*/ 30173794 w 177"/>
              <a:gd name="T29" fmla="*/ 15690079 h 107"/>
              <a:gd name="T30" fmla="*/ 0 w 177"/>
              <a:gd name="T31" fmla="*/ 19684169 h 1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7" h="107">
                <a:moveTo>
                  <a:pt x="0" y="69"/>
                </a:moveTo>
                <a:lnTo>
                  <a:pt x="20" y="44"/>
                </a:lnTo>
                <a:lnTo>
                  <a:pt x="54" y="49"/>
                </a:lnTo>
                <a:lnTo>
                  <a:pt x="11" y="23"/>
                </a:lnTo>
                <a:lnTo>
                  <a:pt x="21" y="7"/>
                </a:lnTo>
                <a:lnTo>
                  <a:pt x="92" y="41"/>
                </a:lnTo>
                <a:lnTo>
                  <a:pt x="52" y="5"/>
                </a:lnTo>
                <a:lnTo>
                  <a:pt x="158" y="0"/>
                </a:lnTo>
                <a:lnTo>
                  <a:pt x="177" y="79"/>
                </a:lnTo>
                <a:lnTo>
                  <a:pt x="156" y="66"/>
                </a:lnTo>
                <a:lnTo>
                  <a:pt x="153" y="107"/>
                </a:lnTo>
                <a:lnTo>
                  <a:pt x="68" y="102"/>
                </a:lnTo>
                <a:lnTo>
                  <a:pt x="85" y="91"/>
                </a:lnTo>
                <a:lnTo>
                  <a:pt x="63" y="76"/>
                </a:lnTo>
                <a:lnTo>
                  <a:pt x="124" y="55"/>
                </a:lnTo>
                <a:lnTo>
                  <a:pt x="0" y="69"/>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8" name="Freeform 180"/>
          <p:cNvSpPr>
            <a:spLocks noChangeAspect="1"/>
          </p:cNvSpPr>
          <p:nvPr/>
        </p:nvSpPr>
        <p:spPr bwMode="auto">
          <a:xfrm>
            <a:off x="6760324" y="2251117"/>
            <a:ext cx="103060" cy="96515"/>
          </a:xfrm>
          <a:custGeom>
            <a:avLst/>
            <a:gdLst>
              <a:gd name="T0" fmla="*/ 0 w 206"/>
              <a:gd name="T1" fmla="*/ 26107867 h 169"/>
              <a:gd name="T2" fmla="*/ 2357079 w 206"/>
              <a:gd name="T3" fmla="*/ 19350348 h 169"/>
              <a:gd name="T4" fmla="*/ 18620681 w 206"/>
              <a:gd name="T5" fmla="*/ 23343452 h 169"/>
              <a:gd name="T6" fmla="*/ 16263602 w 206"/>
              <a:gd name="T7" fmla="*/ 15050209 h 169"/>
              <a:gd name="T8" fmla="*/ 20506344 w 206"/>
              <a:gd name="T9" fmla="*/ 15664831 h 169"/>
              <a:gd name="T10" fmla="*/ 9899732 w 206"/>
              <a:gd name="T11" fmla="*/ 11057658 h 169"/>
              <a:gd name="T12" fmla="*/ 14849355 w 206"/>
              <a:gd name="T13" fmla="*/ 8600278 h 169"/>
              <a:gd name="T14" fmla="*/ 10135197 w 206"/>
              <a:gd name="T15" fmla="*/ 4607173 h 169"/>
              <a:gd name="T16" fmla="*/ 41012688 w 206"/>
              <a:gd name="T17" fmla="*/ 0 h 169"/>
              <a:gd name="T18" fmla="*/ 42191470 w 206"/>
              <a:gd name="T19" fmla="*/ 11364692 h 169"/>
              <a:gd name="T20" fmla="*/ 32763154 w 206"/>
              <a:gd name="T21" fmla="*/ 20886072 h 169"/>
              <a:gd name="T22" fmla="*/ 46905628 w 206"/>
              <a:gd name="T23" fmla="*/ 23343452 h 169"/>
              <a:gd name="T24" fmla="*/ 48555341 w 206"/>
              <a:gd name="T25" fmla="*/ 41772698 h 169"/>
              <a:gd name="T26" fmla="*/ 27813046 w 206"/>
              <a:gd name="T27" fmla="*/ 51908700 h 169"/>
              <a:gd name="T28" fmla="*/ 18620681 w 206"/>
              <a:gd name="T29" fmla="*/ 37165525 h 169"/>
              <a:gd name="T30" fmla="*/ 0 w 206"/>
              <a:gd name="T31" fmla="*/ 26107867 h 16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6" h="169">
                <a:moveTo>
                  <a:pt x="0" y="85"/>
                </a:moveTo>
                <a:lnTo>
                  <a:pt x="10" y="63"/>
                </a:lnTo>
                <a:lnTo>
                  <a:pt x="79" y="76"/>
                </a:lnTo>
                <a:lnTo>
                  <a:pt x="69" y="49"/>
                </a:lnTo>
                <a:lnTo>
                  <a:pt x="87" y="51"/>
                </a:lnTo>
                <a:lnTo>
                  <a:pt x="42" y="36"/>
                </a:lnTo>
                <a:lnTo>
                  <a:pt x="63" y="28"/>
                </a:lnTo>
                <a:lnTo>
                  <a:pt x="43" y="15"/>
                </a:lnTo>
                <a:lnTo>
                  <a:pt x="174" y="0"/>
                </a:lnTo>
                <a:lnTo>
                  <a:pt x="179" y="37"/>
                </a:lnTo>
                <a:lnTo>
                  <a:pt x="139" y="68"/>
                </a:lnTo>
                <a:lnTo>
                  <a:pt x="199" y="76"/>
                </a:lnTo>
                <a:lnTo>
                  <a:pt x="206" y="136"/>
                </a:lnTo>
                <a:lnTo>
                  <a:pt x="118" y="169"/>
                </a:lnTo>
                <a:lnTo>
                  <a:pt x="79" y="121"/>
                </a:lnTo>
                <a:lnTo>
                  <a:pt x="0" y="85"/>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9" name="Freeform 181"/>
          <p:cNvSpPr>
            <a:spLocks noChangeAspect="1"/>
          </p:cNvSpPr>
          <p:nvPr/>
        </p:nvSpPr>
        <p:spPr bwMode="auto">
          <a:xfrm>
            <a:off x="6832302" y="2046635"/>
            <a:ext cx="63798" cy="47440"/>
          </a:xfrm>
          <a:custGeom>
            <a:avLst/>
            <a:gdLst>
              <a:gd name="T0" fmla="*/ 0 w 124"/>
              <a:gd name="T1" fmla="*/ 0 h 86"/>
              <a:gd name="T2" fmla="*/ 3490039 w 124"/>
              <a:gd name="T3" fmla="*/ 14615459 h 86"/>
              <a:gd name="T4" fmla="*/ 12963075 w 124"/>
              <a:gd name="T5" fmla="*/ 15475192 h 86"/>
              <a:gd name="T6" fmla="*/ 4736767 w 124"/>
              <a:gd name="T7" fmla="*/ 17481057 h 86"/>
              <a:gd name="T8" fmla="*/ 8725098 w 124"/>
              <a:gd name="T9" fmla="*/ 24645319 h 86"/>
              <a:gd name="T10" fmla="*/ 27920814 w 124"/>
              <a:gd name="T11" fmla="*/ 20346655 h 86"/>
              <a:gd name="T12" fmla="*/ 30912062 w 124"/>
              <a:gd name="T13" fmla="*/ 12322660 h 86"/>
              <a:gd name="T14" fmla="*/ 0 w 124"/>
              <a:gd name="T15" fmla="*/ 0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4" h="86">
                <a:moveTo>
                  <a:pt x="0" y="0"/>
                </a:moveTo>
                <a:lnTo>
                  <a:pt x="14" y="51"/>
                </a:lnTo>
                <a:lnTo>
                  <a:pt x="52" y="54"/>
                </a:lnTo>
                <a:lnTo>
                  <a:pt x="19" y="61"/>
                </a:lnTo>
                <a:lnTo>
                  <a:pt x="35" y="86"/>
                </a:lnTo>
                <a:lnTo>
                  <a:pt x="112" y="71"/>
                </a:lnTo>
                <a:lnTo>
                  <a:pt x="124" y="43"/>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0" name="Freeform 182"/>
          <p:cNvSpPr>
            <a:spLocks noChangeAspect="1"/>
          </p:cNvSpPr>
          <p:nvPr/>
        </p:nvSpPr>
        <p:spPr bwMode="auto">
          <a:xfrm>
            <a:off x="6855204" y="2120248"/>
            <a:ext cx="310812" cy="107966"/>
          </a:xfrm>
          <a:custGeom>
            <a:avLst/>
            <a:gdLst>
              <a:gd name="T0" fmla="*/ 0 w 598"/>
              <a:gd name="T1" fmla="*/ 9317730 h 188"/>
              <a:gd name="T2" fmla="*/ 9158707 w 598"/>
              <a:gd name="T3" fmla="*/ 0 h 188"/>
              <a:gd name="T4" fmla="*/ 22896767 w 598"/>
              <a:gd name="T5" fmla="*/ 4969567 h 188"/>
              <a:gd name="T6" fmla="*/ 32055474 w 598"/>
              <a:gd name="T7" fmla="*/ 9317730 h 188"/>
              <a:gd name="T8" fmla="*/ 29257121 w 598"/>
              <a:gd name="T9" fmla="*/ 15840531 h 188"/>
              <a:gd name="T10" fmla="*/ 46556676 w 598"/>
              <a:gd name="T11" fmla="*/ 10249559 h 188"/>
              <a:gd name="T12" fmla="*/ 57750595 w 598"/>
              <a:gd name="T13" fmla="*/ 15840531 h 188"/>
              <a:gd name="T14" fmla="*/ 48083464 w 598"/>
              <a:gd name="T15" fmla="*/ 15840531 h 188"/>
              <a:gd name="T16" fmla="*/ 67418231 w 598"/>
              <a:gd name="T17" fmla="*/ 20499675 h 188"/>
              <a:gd name="T18" fmla="*/ 46556676 w 598"/>
              <a:gd name="T19" fmla="*/ 22363332 h 188"/>
              <a:gd name="T20" fmla="*/ 57750595 w 598"/>
              <a:gd name="T21" fmla="*/ 26090090 h 188"/>
              <a:gd name="T22" fmla="*/ 49355534 w 598"/>
              <a:gd name="T23" fmla="*/ 31059657 h 188"/>
              <a:gd name="T24" fmla="*/ 60040524 w 598"/>
              <a:gd name="T25" fmla="*/ 27021918 h 188"/>
              <a:gd name="T26" fmla="*/ 69199231 w 598"/>
              <a:gd name="T27" fmla="*/ 38824711 h 188"/>
              <a:gd name="T28" fmla="*/ 71488656 w 598"/>
              <a:gd name="T29" fmla="*/ 33544719 h 188"/>
              <a:gd name="T30" fmla="*/ 99473706 w 598"/>
              <a:gd name="T31" fmla="*/ 38824711 h 188"/>
              <a:gd name="T32" fmla="*/ 128476614 w 598"/>
              <a:gd name="T33" fmla="*/ 27643323 h 188"/>
              <a:gd name="T34" fmla="*/ 152136523 w 598"/>
              <a:gd name="T35" fmla="*/ 40688368 h 188"/>
              <a:gd name="T36" fmla="*/ 144504099 w 598"/>
              <a:gd name="T37" fmla="*/ 46589764 h 188"/>
              <a:gd name="T38" fmla="*/ 147048240 w 598"/>
              <a:gd name="T39" fmla="*/ 56528899 h 188"/>
              <a:gd name="T40" fmla="*/ 133310180 w 598"/>
              <a:gd name="T41" fmla="*/ 58392557 h 188"/>
              <a:gd name="T42" fmla="*/ 117791120 w 598"/>
              <a:gd name="T43" fmla="*/ 49385250 h 188"/>
              <a:gd name="T44" fmla="*/ 117791120 w 598"/>
              <a:gd name="T45" fmla="*/ 56528899 h 188"/>
              <a:gd name="T46" fmla="*/ 109396059 w 598"/>
              <a:gd name="T47" fmla="*/ 57771152 h 188"/>
              <a:gd name="T48" fmla="*/ 75304868 w 598"/>
              <a:gd name="T49" fmla="*/ 58392557 h 188"/>
              <a:gd name="T50" fmla="*/ 71488656 w 598"/>
              <a:gd name="T51" fmla="*/ 50627503 h 188"/>
              <a:gd name="T52" fmla="*/ 63093595 w 598"/>
              <a:gd name="T53" fmla="*/ 57771152 h 188"/>
              <a:gd name="T54" fmla="*/ 52917029 w 598"/>
              <a:gd name="T55" fmla="*/ 50627503 h 188"/>
              <a:gd name="T56" fmla="*/ 45793535 w 598"/>
              <a:gd name="T57" fmla="*/ 55286647 h 188"/>
              <a:gd name="T58" fmla="*/ 32564403 w 598"/>
              <a:gd name="T59" fmla="*/ 17393765 h 188"/>
              <a:gd name="T60" fmla="*/ 17045343 w 598"/>
              <a:gd name="T61" fmla="*/ 20810098 h 188"/>
              <a:gd name="T62" fmla="*/ 0 w 598"/>
              <a:gd name="T63" fmla="*/ 9317730 h 1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8" h="188">
                <a:moveTo>
                  <a:pt x="0" y="30"/>
                </a:moveTo>
                <a:lnTo>
                  <a:pt x="36" y="0"/>
                </a:lnTo>
                <a:lnTo>
                  <a:pt x="90" y="16"/>
                </a:lnTo>
                <a:lnTo>
                  <a:pt x="126" y="30"/>
                </a:lnTo>
                <a:lnTo>
                  <a:pt x="115" y="51"/>
                </a:lnTo>
                <a:lnTo>
                  <a:pt x="183" y="33"/>
                </a:lnTo>
                <a:lnTo>
                  <a:pt x="227" y="51"/>
                </a:lnTo>
                <a:lnTo>
                  <a:pt x="189" y="51"/>
                </a:lnTo>
                <a:lnTo>
                  <a:pt x="265" y="66"/>
                </a:lnTo>
                <a:lnTo>
                  <a:pt x="183" y="72"/>
                </a:lnTo>
                <a:lnTo>
                  <a:pt x="227" y="84"/>
                </a:lnTo>
                <a:lnTo>
                  <a:pt x="194" y="100"/>
                </a:lnTo>
                <a:lnTo>
                  <a:pt x="236" y="87"/>
                </a:lnTo>
                <a:lnTo>
                  <a:pt x="272" y="125"/>
                </a:lnTo>
                <a:lnTo>
                  <a:pt x="281" y="108"/>
                </a:lnTo>
                <a:lnTo>
                  <a:pt x="391" y="125"/>
                </a:lnTo>
                <a:lnTo>
                  <a:pt x="505" y="89"/>
                </a:lnTo>
                <a:lnTo>
                  <a:pt x="598" y="131"/>
                </a:lnTo>
                <a:lnTo>
                  <a:pt x="568" y="150"/>
                </a:lnTo>
                <a:lnTo>
                  <a:pt x="578" y="182"/>
                </a:lnTo>
                <a:lnTo>
                  <a:pt x="524" y="188"/>
                </a:lnTo>
                <a:lnTo>
                  <a:pt x="463" y="159"/>
                </a:lnTo>
                <a:lnTo>
                  <a:pt x="463" y="182"/>
                </a:lnTo>
                <a:lnTo>
                  <a:pt x="430" y="186"/>
                </a:lnTo>
                <a:lnTo>
                  <a:pt x="296" y="188"/>
                </a:lnTo>
                <a:lnTo>
                  <a:pt x="281" y="163"/>
                </a:lnTo>
                <a:lnTo>
                  <a:pt x="248" y="186"/>
                </a:lnTo>
                <a:lnTo>
                  <a:pt x="208" y="163"/>
                </a:lnTo>
                <a:lnTo>
                  <a:pt x="180" y="178"/>
                </a:lnTo>
                <a:lnTo>
                  <a:pt x="128" y="56"/>
                </a:lnTo>
                <a:lnTo>
                  <a:pt x="67" y="67"/>
                </a:lnTo>
                <a:lnTo>
                  <a:pt x="0" y="3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183"/>
          <p:cNvSpPr>
            <a:spLocks noChangeAspect="1"/>
          </p:cNvSpPr>
          <p:nvPr/>
        </p:nvSpPr>
        <p:spPr bwMode="auto">
          <a:xfrm>
            <a:off x="6868290" y="1935396"/>
            <a:ext cx="201210" cy="143955"/>
          </a:xfrm>
          <a:custGeom>
            <a:avLst/>
            <a:gdLst>
              <a:gd name="T0" fmla="*/ 0 w 390"/>
              <a:gd name="T1" fmla="*/ 23970746 h 252"/>
              <a:gd name="T2" fmla="*/ 23563117 w 390"/>
              <a:gd name="T3" fmla="*/ 19975991 h 252"/>
              <a:gd name="T4" fmla="*/ 11029800 w 390"/>
              <a:gd name="T5" fmla="*/ 9526764 h 252"/>
              <a:gd name="T6" fmla="*/ 31835216 w 390"/>
              <a:gd name="T7" fmla="*/ 4609546 h 252"/>
              <a:gd name="T8" fmla="*/ 15291017 w 390"/>
              <a:gd name="T9" fmla="*/ 0 h 252"/>
              <a:gd name="T10" fmla="*/ 41360998 w 390"/>
              <a:gd name="T11" fmla="*/ 5532009 h 252"/>
              <a:gd name="T12" fmla="*/ 49131925 w 390"/>
              <a:gd name="T13" fmla="*/ 20283110 h 252"/>
              <a:gd name="T14" fmla="*/ 62668087 w 390"/>
              <a:gd name="T15" fmla="*/ 20590228 h 252"/>
              <a:gd name="T16" fmla="*/ 67681314 w 390"/>
              <a:gd name="T17" fmla="*/ 30732337 h 252"/>
              <a:gd name="T18" fmla="*/ 68684160 w 390"/>
              <a:gd name="T19" fmla="*/ 23663628 h 252"/>
              <a:gd name="T20" fmla="*/ 75703077 w 390"/>
              <a:gd name="T21" fmla="*/ 23970746 h 252"/>
              <a:gd name="T22" fmla="*/ 72695041 w 390"/>
              <a:gd name="T23" fmla="*/ 30732337 h 252"/>
              <a:gd name="T24" fmla="*/ 80465968 w 390"/>
              <a:gd name="T25" fmla="*/ 35649001 h 252"/>
              <a:gd name="T26" fmla="*/ 75703077 w 390"/>
              <a:gd name="T27" fmla="*/ 42410037 h 252"/>
              <a:gd name="T28" fmla="*/ 90994095 w 390"/>
              <a:gd name="T29" fmla="*/ 41795801 h 252"/>
              <a:gd name="T30" fmla="*/ 97762176 w 390"/>
              <a:gd name="T31" fmla="*/ 51937356 h 252"/>
              <a:gd name="T32" fmla="*/ 79212286 w 390"/>
              <a:gd name="T33" fmla="*/ 55317874 h 252"/>
              <a:gd name="T34" fmla="*/ 74199059 w 390"/>
              <a:gd name="T35" fmla="*/ 64537519 h 252"/>
              <a:gd name="T36" fmla="*/ 70439014 w 390"/>
              <a:gd name="T37" fmla="*/ 55010201 h 252"/>
              <a:gd name="T38" fmla="*/ 65676123 w 390"/>
              <a:gd name="T39" fmla="*/ 77137683 h 252"/>
              <a:gd name="T40" fmla="*/ 53643979 w 390"/>
              <a:gd name="T41" fmla="*/ 65459429 h 252"/>
              <a:gd name="T42" fmla="*/ 59910888 w 390"/>
              <a:gd name="T43" fmla="*/ 77444802 h 252"/>
              <a:gd name="T44" fmla="*/ 36848943 w 390"/>
              <a:gd name="T45" fmla="*/ 75600983 h 252"/>
              <a:gd name="T46" fmla="*/ 29830026 w 390"/>
              <a:gd name="T47" fmla="*/ 69454738 h 252"/>
              <a:gd name="T48" fmla="*/ 40608989 w 390"/>
              <a:gd name="T49" fmla="*/ 68532274 h 252"/>
              <a:gd name="T50" fmla="*/ 29078017 w 390"/>
              <a:gd name="T51" fmla="*/ 66688456 h 252"/>
              <a:gd name="T52" fmla="*/ 25819144 w 390"/>
              <a:gd name="T53" fmla="*/ 62693147 h 252"/>
              <a:gd name="T54" fmla="*/ 31835216 w 390"/>
              <a:gd name="T55" fmla="*/ 62386029 h 252"/>
              <a:gd name="T56" fmla="*/ 22059099 w 390"/>
              <a:gd name="T57" fmla="*/ 57468810 h 252"/>
              <a:gd name="T58" fmla="*/ 53142306 w 390"/>
              <a:gd name="T59" fmla="*/ 50400656 h 252"/>
              <a:gd name="T60" fmla="*/ 15291017 w 390"/>
              <a:gd name="T61" fmla="*/ 51937356 h 252"/>
              <a:gd name="T62" fmla="*/ 8522936 w 390"/>
              <a:gd name="T63" fmla="*/ 44254410 h 252"/>
              <a:gd name="T64" fmla="*/ 22059099 w 390"/>
              <a:gd name="T65" fmla="*/ 40873892 h 252"/>
              <a:gd name="T66" fmla="*/ 1504018 w 390"/>
              <a:gd name="T67" fmla="*/ 35649001 h 252"/>
              <a:gd name="T68" fmla="*/ 6266909 w 390"/>
              <a:gd name="T69" fmla="*/ 35341883 h 252"/>
              <a:gd name="T70" fmla="*/ 250837 w 390"/>
              <a:gd name="T71" fmla="*/ 30117546 h 252"/>
              <a:gd name="T72" fmla="*/ 23563117 w 390"/>
              <a:gd name="T73" fmla="*/ 30117546 h 252"/>
              <a:gd name="T74" fmla="*/ 0 w 390"/>
              <a:gd name="T75" fmla="*/ 23970746 h 25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0" h="252">
                <a:moveTo>
                  <a:pt x="0" y="78"/>
                </a:moveTo>
                <a:lnTo>
                  <a:pt x="94" y="65"/>
                </a:lnTo>
                <a:lnTo>
                  <a:pt x="44" y="31"/>
                </a:lnTo>
                <a:lnTo>
                  <a:pt x="127" y="15"/>
                </a:lnTo>
                <a:lnTo>
                  <a:pt x="61" y="0"/>
                </a:lnTo>
                <a:lnTo>
                  <a:pt x="165" y="18"/>
                </a:lnTo>
                <a:lnTo>
                  <a:pt x="196" y="66"/>
                </a:lnTo>
                <a:lnTo>
                  <a:pt x="250" y="67"/>
                </a:lnTo>
                <a:lnTo>
                  <a:pt x="270" y="100"/>
                </a:lnTo>
                <a:lnTo>
                  <a:pt x="274" y="77"/>
                </a:lnTo>
                <a:lnTo>
                  <a:pt x="302" y="78"/>
                </a:lnTo>
                <a:lnTo>
                  <a:pt x="290" y="100"/>
                </a:lnTo>
                <a:lnTo>
                  <a:pt x="321" y="116"/>
                </a:lnTo>
                <a:lnTo>
                  <a:pt x="302" y="138"/>
                </a:lnTo>
                <a:lnTo>
                  <a:pt x="363" y="136"/>
                </a:lnTo>
                <a:lnTo>
                  <a:pt x="390" y="169"/>
                </a:lnTo>
                <a:lnTo>
                  <a:pt x="316" y="180"/>
                </a:lnTo>
                <a:lnTo>
                  <a:pt x="296" y="210"/>
                </a:lnTo>
                <a:lnTo>
                  <a:pt x="281" y="179"/>
                </a:lnTo>
                <a:lnTo>
                  <a:pt x="262" y="251"/>
                </a:lnTo>
                <a:lnTo>
                  <a:pt x="214" y="213"/>
                </a:lnTo>
                <a:lnTo>
                  <a:pt x="239" y="252"/>
                </a:lnTo>
                <a:lnTo>
                  <a:pt x="147" y="246"/>
                </a:lnTo>
                <a:lnTo>
                  <a:pt x="119" y="226"/>
                </a:lnTo>
                <a:lnTo>
                  <a:pt x="162" y="223"/>
                </a:lnTo>
                <a:lnTo>
                  <a:pt x="116" y="217"/>
                </a:lnTo>
                <a:lnTo>
                  <a:pt x="103" y="204"/>
                </a:lnTo>
                <a:lnTo>
                  <a:pt x="127" y="203"/>
                </a:lnTo>
                <a:lnTo>
                  <a:pt x="88" y="187"/>
                </a:lnTo>
                <a:lnTo>
                  <a:pt x="212" y="164"/>
                </a:lnTo>
                <a:lnTo>
                  <a:pt x="61" y="169"/>
                </a:lnTo>
                <a:lnTo>
                  <a:pt x="34" y="144"/>
                </a:lnTo>
                <a:lnTo>
                  <a:pt x="88" y="133"/>
                </a:lnTo>
                <a:lnTo>
                  <a:pt x="6" y="116"/>
                </a:lnTo>
                <a:lnTo>
                  <a:pt x="25" y="115"/>
                </a:lnTo>
                <a:lnTo>
                  <a:pt x="1" y="98"/>
                </a:lnTo>
                <a:lnTo>
                  <a:pt x="94" y="98"/>
                </a:lnTo>
                <a:lnTo>
                  <a:pt x="0" y="7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2" name="Freeform 184"/>
          <p:cNvSpPr>
            <a:spLocks noChangeAspect="1"/>
          </p:cNvSpPr>
          <p:nvPr/>
        </p:nvSpPr>
        <p:spPr bwMode="auto">
          <a:xfrm>
            <a:off x="6868290" y="2184046"/>
            <a:ext cx="47439" cy="37625"/>
          </a:xfrm>
          <a:custGeom>
            <a:avLst/>
            <a:gdLst>
              <a:gd name="T0" fmla="*/ 0 w 94"/>
              <a:gd name="T1" fmla="*/ 13883928 h 65"/>
              <a:gd name="T2" fmla="*/ 3837723 w 94"/>
              <a:gd name="T3" fmla="*/ 0 h 65"/>
              <a:gd name="T4" fmla="*/ 18469163 w 94"/>
              <a:gd name="T5" fmla="*/ 4102376 h 65"/>
              <a:gd name="T6" fmla="*/ 22546866 w 94"/>
              <a:gd name="T7" fmla="*/ 20510756 h 65"/>
              <a:gd name="T8" fmla="*/ 0 w 94"/>
              <a:gd name="T9" fmla="*/ 1388392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4" h="65">
                <a:moveTo>
                  <a:pt x="0" y="44"/>
                </a:moveTo>
                <a:lnTo>
                  <a:pt x="16" y="0"/>
                </a:lnTo>
                <a:lnTo>
                  <a:pt x="77" y="13"/>
                </a:lnTo>
                <a:lnTo>
                  <a:pt x="94" y="65"/>
                </a:lnTo>
                <a:lnTo>
                  <a:pt x="0" y="44"/>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3" name="Freeform 185"/>
          <p:cNvSpPr>
            <a:spLocks noChangeAspect="1"/>
          </p:cNvSpPr>
          <p:nvPr/>
        </p:nvSpPr>
        <p:spPr bwMode="auto">
          <a:xfrm>
            <a:off x="6868290" y="2094075"/>
            <a:ext cx="53983" cy="13087"/>
          </a:xfrm>
          <a:custGeom>
            <a:avLst/>
            <a:gdLst>
              <a:gd name="T0" fmla="*/ 0 w 107"/>
              <a:gd name="T1" fmla="*/ 2665845 h 22"/>
              <a:gd name="T2" fmla="*/ 5992681 w 107"/>
              <a:gd name="T3" fmla="*/ 7331364 h 22"/>
              <a:gd name="T4" fmla="*/ 25648577 w 107"/>
              <a:gd name="T5" fmla="*/ 2665845 h 22"/>
              <a:gd name="T6" fmla="*/ 6951314 w 107"/>
              <a:gd name="T7" fmla="*/ 0 h 22"/>
              <a:gd name="T8" fmla="*/ 0 w 107"/>
              <a:gd name="T9" fmla="*/ 2665845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22">
                <a:moveTo>
                  <a:pt x="0" y="8"/>
                </a:moveTo>
                <a:lnTo>
                  <a:pt x="25" y="22"/>
                </a:lnTo>
                <a:lnTo>
                  <a:pt x="107" y="8"/>
                </a:lnTo>
                <a:lnTo>
                  <a:pt x="29" y="0"/>
                </a:lnTo>
                <a:lnTo>
                  <a:pt x="0" y="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4" name="Freeform 186"/>
          <p:cNvSpPr>
            <a:spLocks noChangeAspect="1"/>
          </p:cNvSpPr>
          <p:nvPr/>
        </p:nvSpPr>
        <p:spPr bwMode="auto">
          <a:xfrm>
            <a:off x="6878105" y="2244574"/>
            <a:ext cx="94880" cy="76885"/>
          </a:xfrm>
          <a:custGeom>
            <a:avLst/>
            <a:gdLst>
              <a:gd name="T0" fmla="*/ 0 w 186"/>
              <a:gd name="T1" fmla="*/ 6609052 h 133"/>
              <a:gd name="T2" fmla="*/ 1225192 w 186"/>
              <a:gd name="T3" fmla="*/ 26435649 h 133"/>
              <a:gd name="T4" fmla="*/ 5881414 w 186"/>
              <a:gd name="T5" fmla="*/ 29897533 h 133"/>
              <a:gd name="T6" fmla="*/ 4165651 w 186"/>
              <a:gd name="T7" fmla="*/ 41227337 h 133"/>
              <a:gd name="T8" fmla="*/ 11272257 w 186"/>
              <a:gd name="T9" fmla="*/ 41856771 h 133"/>
              <a:gd name="T10" fmla="*/ 18623901 w 186"/>
              <a:gd name="T11" fmla="*/ 32729984 h 133"/>
              <a:gd name="T12" fmla="*/ 11272257 w 186"/>
              <a:gd name="T13" fmla="*/ 26435649 h 133"/>
              <a:gd name="T14" fmla="*/ 29896158 w 186"/>
              <a:gd name="T15" fmla="*/ 26435649 h 133"/>
              <a:gd name="T16" fmla="*/ 45579600 w 186"/>
              <a:gd name="T17" fmla="*/ 2517734 h 133"/>
              <a:gd name="T18" fmla="*/ 3430536 w 186"/>
              <a:gd name="T19" fmla="*/ 0 h 133"/>
              <a:gd name="T20" fmla="*/ 9311951 w 186"/>
              <a:gd name="T21" fmla="*/ 7553203 h 133"/>
              <a:gd name="T22" fmla="*/ 0 w 186"/>
              <a:gd name="T23" fmla="*/ 6609052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6" h="133">
                <a:moveTo>
                  <a:pt x="0" y="21"/>
                </a:moveTo>
                <a:lnTo>
                  <a:pt x="5" y="84"/>
                </a:lnTo>
                <a:lnTo>
                  <a:pt x="24" y="95"/>
                </a:lnTo>
                <a:lnTo>
                  <a:pt x="17" y="131"/>
                </a:lnTo>
                <a:lnTo>
                  <a:pt x="46" y="133"/>
                </a:lnTo>
                <a:lnTo>
                  <a:pt x="76" y="104"/>
                </a:lnTo>
                <a:lnTo>
                  <a:pt x="46" y="84"/>
                </a:lnTo>
                <a:lnTo>
                  <a:pt x="122" y="84"/>
                </a:lnTo>
                <a:lnTo>
                  <a:pt x="186" y="8"/>
                </a:lnTo>
                <a:lnTo>
                  <a:pt x="14" y="0"/>
                </a:lnTo>
                <a:lnTo>
                  <a:pt x="38" y="24"/>
                </a:lnTo>
                <a:lnTo>
                  <a:pt x="0" y="21"/>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5" name="Freeform 187"/>
          <p:cNvSpPr>
            <a:spLocks noChangeAspect="1"/>
          </p:cNvSpPr>
          <p:nvPr/>
        </p:nvSpPr>
        <p:spPr bwMode="auto">
          <a:xfrm>
            <a:off x="6943541" y="1850331"/>
            <a:ext cx="554554" cy="310813"/>
          </a:xfrm>
          <a:custGeom>
            <a:avLst/>
            <a:gdLst>
              <a:gd name="T0" fmla="*/ 15292181 w 1066"/>
              <a:gd name="T1" fmla="*/ 45666469 h 543"/>
              <a:gd name="T2" fmla="*/ 29054690 w 1066"/>
              <a:gd name="T3" fmla="*/ 48443308 h 543"/>
              <a:gd name="T4" fmla="*/ 66265109 w 1066"/>
              <a:gd name="T5" fmla="*/ 47209034 h 543"/>
              <a:gd name="T6" fmla="*/ 59128657 w 1066"/>
              <a:gd name="T7" fmla="*/ 53380404 h 543"/>
              <a:gd name="T8" fmla="*/ 50463542 w 1066"/>
              <a:gd name="T9" fmla="*/ 65414297 h 543"/>
              <a:gd name="T10" fmla="*/ 74420838 w 1066"/>
              <a:gd name="T11" fmla="*/ 65722588 h 543"/>
              <a:gd name="T12" fmla="*/ 105004695 w 1066"/>
              <a:gd name="T13" fmla="*/ 49677582 h 543"/>
              <a:gd name="T14" fmla="*/ 145783340 w 1066"/>
              <a:gd name="T15" fmla="*/ 55231815 h 543"/>
              <a:gd name="T16" fmla="*/ 105769532 w 1066"/>
              <a:gd name="T17" fmla="*/ 86704689 h 543"/>
              <a:gd name="T18" fmla="*/ 48679429 w 1066"/>
              <a:gd name="T19" fmla="*/ 70659683 h 543"/>
              <a:gd name="T20" fmla="*/ 48424483 w 1066"/>
              <a:gd name="T21" fmla="*/ 83927295 h 543"/>
              <a:gd name="T22" fmla="*/ 92261463 w 1066"/>
              <a:gd name="T23" fmla="*/ 103675123 h 543"/>
              <a:gd name="T24" fmla="*/ 60148438 w 1066"/>
              <a:gd name="T25" fmla="*/ 104600550 h 543"/>
              <a:gd name="T26" fmla="*/ 54031768 w 1066"/>
              <a:gd name="T27" fmla="*/ 118485855 h 543"/>
              <a:gd name="T28" fmla="*/ 65245832 w 1066"/>
              <a:gd name="T29" fmla="*/ 112623331 h 543"/>
              <a:gd name="T30" fmla="*/ 55051045 w 1066"/>
              <a:gd name="T31" fmla="*/ 127125217 h 543"/>
              <a:gd name="T32" fmla="*/ 63461719 w 1066"/>
              <a:gd name="T33" fmla="*/ 136999408 h 543"/>
              <a:gd name="T34" fmla="*/ 66265109 w 1066"/>
              <a:gd name="T35" fmla="*/ 142244795 h 543"/>
              <a:gd name="T36" fmla="*/ 46130479 w 1066"/>
              <a:gd name="T37" fmla="*/ 145021633 h 543"/>
              <a:gd name="T38" fmla="*/ 29564581 w 1066"/>
              <a:gd name="T39" fmla="*/ 153352705 h 543"/>
              <a:gd name="T40" fmla="*/ 57599489 w 1066"/>
              <a:gd name="T41" fmla="*/ 166003735 h 543"/>
              <a:gd name="T42" fmla="*/ 75695060 w 1066"/>
              <a:gd name="T43" fmla="*/ 161066639 h 543"/>
              <a:gd name="T44" fmla="*/ 85634902 w 1066"/>
              <a:gd name="T45" fmla="*/ 160757793 h 543"/>
              <a:gd name="T46" fmla="*/ 96594021 w 1066"/>
              <a:gd name="T47" fmla="*/ 167546299 h 543"/>
              <a:gd name="T48" fmla="*/ 113415370 w 1066"/>
              <a:gd name="T49" fmla="*/ 153352705 h 543"/>
              <a:gd name="T50" fmla="*/ 121826044 w 1066"/>
              <a:gd name="T51" fmla="*/ 141935948 h 543"/>
              <a:gd name="T52" fmla="*/ 141450783 w 1066"/>
              <a:gd name="T53" fmla="*/ 127125217 h 543"/>
              <a:gd name="T54" fmla="*/ 149860952 w 1066"/>
              <a:gd name="T55" fmla="*/ 120645556 h 543"/>
              <a:gd name="T56" fmla="*/ 151390120 w 1066"/>
              <a:gd name="T57" fmla="*/ 107069098 h 543"/>
              <a:gd name="T58" fmla="*/ 124884379 w 1066"/>
              <a:gd name="T59" fmla="*/ 99664010 h 543"/>
              <a:gd name="T60" fmla="*/ 124629434 w 1066"/>
              <a:gd name="T61" fmla="*/ 96269479 h 543"/>
              <a:gd name="T62" fmla="*/ 178915642 w 1066"/>
              <a:gd name="T63" fmla="*/ 86704689 h 543"/>
              <a:gd name="T64" fmla="*/ 191404434 w 1066"/>
              <a:gd name="T65" fmla="*/ 75905070 h 543"/>
              <a:gd name="T66" fmla="*/ 243142197 w 1066"/>
              <a:gd name="T67" fmla="*/ 42889631 h 543"/>
              <a:gd name="T68" fmla="*/ 203637775 w 1066"/>
              <a:gd name="T69" fmla="*/ 42272494 h 543"/>
              <a:gd name="T70" fmla="*/ 271686996 w 1066"/>
              <a:gd name="T71" fmla="*/ 25301505 h 543"/>
              <a:gd name="T72" fmla="*/ 250278145 w 1066"/>
              <a:gd name="T73" fmla="*/ 6788507 h 543"/>
              <a:gd name="T74" fmla="*/ 161839853 w 1066"/>
              <a:gd name="T75" fmla="*/ 0 h 543"/>
              <a:gd name="T76" fmla="*/ 149860952 w 1066"/>
              <a:gd name="T77" fmla="*/ 3085685 h 543"/>
              <a:gd name="T78" fmla="*/ 135078662 w 1066"/>
              <a:gd name="T79" fmla="*/ 18513554 h 543"/>
              <a:gd name="T80" fmla="*/ 104749750 w 1066"/>
              <a:gd name="T81" fmla="*/ 10490773 h 543"/>
              <a:gd name="T82" fmla="*/ 79773177 w 1066"/>
              <a:gd name="T83" fmla="*/ 11725047 h 543"/>
              <a:gd name="T84" fmla="*/ 95064853 w 1066"/>
              <a:gd name="T85" fmla="*/ 29312617 h 543"/>
              <a:gd name="T86" fmla="*/ 58619271 w 1066"/>
              <a:gd name="T87" fmla="*/ 29929754 h 5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6" h="543">
                <a:moveTo>
                  <a:pt x="0" y="128"/>
                </a:moveTo>
                <a:lnTo>
                  <a:pt x="93" y="128"/>
                </a:lnTo>
                <a:lnTo>
                  <a:pt x="60" y="148"/>
                </a:lnTo>
                <a:lnTo>
                  <a:pt x="192" y="133"/>
                </a:lnTo>
                <a:lnTo>
                  <a:pt x="77" y="148"/>
                </a:lnTo>
                <a:lnTo>
                  <a:pt x="114" y="157"/>
                </a:lnTo>
                <a:lnTo>
                  <a:pt x="75" y="159"/>
                </a:lnTo>
                <a:lnTo>
                  <a:pt x="90" y="174"/>
                </a:lnTo>
                <a:lnTo>
                  <a:pt x="260" y="153"/>
                </a:lnTo>
                <a:lnTo>
                  <a:pt x="93" y="185"/>
                </a:lnTo>
                <a:lnTo>
                  <a:pt x="166" y="212"/>
                </a:lnTo>
                <a:lnTo>
                  <a:pt x="232" y="173"/>
                </a:lnTo>
                <a:lnTo>
                  <a:pt x="344" y="166"/>
                </a:lnTo>
                <a:lnTo>
                  <a:pt x="226" y="181"/>
                </a:lnTo>
                <a:lnTo>
                  <a:pt x="198" y="212"/>
                </a:lnTo>
                <a:lnTo>
                  <a:pt x="268" y="215"/>
                </a:lnTo>
                <a:lnTo>
                  <a:pt x="344" y="184"/>
                </a:lnTo>
                <a:lnTo>
                  <a:pt x="292" y="213"/>
                </a:lnTo>
                <a:lnTo>
                  <a:pt x="344" y="213"/>
                </a:lnTo>
                <a:lnTo>
                  <a:pt x="422" y="191"/>
                </a:lnTo>
                <a:lnTo>
                  <a:pt x="412" y="161"/>
                </a:lnTo>
                <a:lnTo>
                  <a:pt x="499" y="137"/>
                </a:lnTo>
                <a:lnTo>
                  <a:pt x="437" y="188"/>
                </a:lnTo>
                <a:lnTo>
                  <a:pt x="572" y="179"/>
                </a:lnTo>
                <a:lnTo>
                  <a:pt x="297" y="229"/>
                </a:lnTo>
                <a:lnTo>
                  <a:pt x="361" y="281"/>
                </a:lnTo>
                <a:lnTo>
                  <a:pt x="415" y="281"/>
                </a:lnTo>
                <a:lnTo>
                  <a:pt x="386" y="292"/>
                </a:lnTo>
                <a:lnTo>
                  <a:pt x="280" y="237"/>
                </a:lnTo>
                <a:lnTo>
                  <a:pt x="191" y="229"/>
                </a:lnTo>
                <a:lnTo>
                  <a:pt x="187" y="251"/>
                </a:lnTo>
                <a:lnTo>
                  <a:pt x="229" y="263"/>
                </a:lnTo>
                <a:lnTo>
                  <a:pt x="190" y="272"/>
                </a:lnTo>
                <a:lnTo>
                  <a:pt x="297" y="329"/>
                </a:lnTo>
                <a:lnTo>
                  <a:pt x="253" y="333"/>
                </a:lnTo>
                <a:lnTo>
                  <a:pt x="362" y="336"/>
                </a:lnTo>
                <a:lnTo>
                  <a:pt x="301" y="350"/>
                </a:lnTo>
                <a:lnTo>
                  <a:pt x="334" y="369"/>
                </a:lnTo>
                <a:lnTo>
                  <a:pt x="236" y="339"/>
                </a:lnTo>
                <a:lnTo>
                  <a:pt x="179" y="351"/>
                </a:lnTo>
                <a:lnTo>
                  <a:pt x="157" y="400"/>
                </a:lnTo>
                <a:lnTo>
                  <a:pt x="212" y="384"/>
                </a:lnTo>
                <a:lnTo>
                  <a:pt x="203" y="401"/>
                </a:lnTo>
                <a:lnTo>
                  <a:pt x="224" y="401"/>
                </a:lnTo>
                <a:lnTo>
                  <a:pt x="256" y="365"/>
                </a:lnTo>
                <a:lnTo>
                  <a:pt x="245" y="394"/>
                </a:lnTo>
                <a:lnTo>
                  <a:pt x="276" y="399"/>
                </a:lnTo>
                <a:lnTo>
                  <a:pt x="216" y="412"/>
                </a:lnTo>
                <a:lnTo>
                  <a:pt x="253" y="413"/>
                </a:lnTo>
                <a:lnTo>
                  <a:pt x="224" y="424"/>
                </a:lnTo>
                <a:lnTo>
                  <a:pt x="249" y="444"/>
                </a:lnTo>
                <a:lnTo>
                  <a:pt x="292" y="444"/>
                </a:lnTo>
                <a:lnTo>
                  <a:pt x="334" y="405"/>
                </a:lnTo>
                <a:lnTo>
                  <a:pt x="260" y="461"/>
                </a:lnTo>
                <a:lnTo>
                  <a:pt x="190" y="420"/>
                </a:lnTo>
                <a:lnTo>
                  <a:pt x="127" y="427"/>
                </a:lnTo>
                <a:lnTo>
                  <a:pt x="181" y="470"/>
                </a:lnTo>
                <a:lnTo>
                  <a:pt x="90" y="494"/>
                </a:lnTo>
                <a:lnTo>
                  <a:pt x="99" y="526"/>
                </a:lnTo>
                <a:lnTo>
                  <a:pt x="116" y="497"/>
                </a:lnTo>
                <a:lnTo>
                  <a:pt x="119" y="526"/>
                </a:lnTo>
                <a:lnTo>
                  <a:pt x="182" y="512"/>
                </a:lnTo>
                <a:lnTo>
                  <a:pt x="226" y="538"/>
                </a:lnTo>
                <a:lnTo>
                  <a:pt x="258" y="537"/>
                </a:lnTo>
                <a:lnTo>
                  <a:pt x="235" y="515"/>
                </a:lnTo>
                <a:lnTo>
                  <a:pt x="297" y="522"/>
                </a:lnTo>
                <a:lnTo>
                  <a:pt x="292" y="503"/>
                </a:lnTo>
                <a:lnTo>
                  <a:pt x="320" y="526"/>
                </a:lnTo>
                <a:lnTo>
                  <a:pt x="336" y="521"/>
                </a:lnTo>
                <a:lnTo>
                  <a:pt x="328" y="505"/>
                </a:lnTo>
                <a:lnTo>
                  <a:pt x="378" y="521"/>
                </a:lnTo>
                <a:lnTo>
                  <a:pt x="379" y="543"/>
                </a:lnTo>
                <a:lnTo>
                  <a:pt x="470" y="521"/>
                </a:lnTo>
                <a:lnTo>
                  <a:pt x="487" y="489"/>
                </a:lnTo>
                <a:lnTo>
                  <a:pt x="445" y="497"/>
                </a:lnTo>
                <a:lnTo>
                  <a:pt x="445" y="468"/>
                </a:lnTo>
                <a:lnTo>
                  <a:pt x="344" y="467"/>
                </a:lnTo>
                <a:lnTo>
                  <a:pt x="478" y="460"/>
                </a:lnTo>
                <a:lnTo>
                  <a:pt x="498" y="438"/>
                </a:lnTo>
                <a:lnTo>
                  <a:pt x="478" y="411"/>
                </a:lnTo>
                <a:lnTo>
                  <a:pt x="555" y="412"/>
                </a:lnTo>
                <a:lnTo>
                  <a:pt x="571" y="401"/>
                </a:lnTo>
                <a:lnTo>
                  <a:pt x="519" y="394"/>
                </a:lnTo>
                <a:lnTo>
                  <a:pt x="588" y="391"/>
                </a:lnTo>
                <a:lnTo>
                  <a:pt x="542" y="373"/>
                </a:lnTo>
                <a:lnTo>
                  <a:pt x="598" y="361"/>
                </a:lnTo>
                <a:lnTo>
                  <a:pt x="594" y="347"/>
                </a:lnTo>
                <a:lnTo>
                  <a:pt x="492" y="339"/>
                </a:lnTo>
                <a:lnTo>
                  <a:pt x="550" y="327"/>
                </a:lnTo>
                <a:lnTo>
                  <a:pt x="490" y="323"/>
                </a:lnTo>
                <a:lnTo>
                  <a:pt x="598" y="333"/>
                </a:lnTo>
                <a:lnTo>
                  <a:pt x="602" y="318"/>
                </a:lnTo>
                <a:lnTo>
                  <a:pt x="489" y="312"/>
                </a:lnTo>
                <a:lnTo>
                  <a:pt x="636" y="292"/>
                </a:lnTo>
                <a:lnTo>
                  <a:pt x="597" y="274"/>
                </a:lnTo>
                <a:lnTo>
                  <a:pt x="702" y="281"/>
                </a:lnTo>
                <a:lnTo>
                  <a:pt x="735" y="251"/>
                </a:lnTo>
                <a:lnTo>
                  <a:pt x="682" y="248"/>
                </a:lnTo>
                <a:lnTo>
                  <a:pt x="751" y="246"/>
                </a:lnTo>
                <a:lnTo>
                  <a:pt x="742" y="224"/>
                </a:lnTo>
                <a:lnTo>
                  <a:pt x="775" y="229"/>
                </a:lnTo>
                <a:lnTo>
                  <a:pt x="954" y="139"/>
                </a:lnTo>
                <a:lnTo>
                  <a:pt x="756" y="171"/>
                </a:lnTo>
                <a:lnTo>
                  <a:pt x="866" y="133"/>
                </a:lnTo>
                <a:lnTo>
                  <a:pt x="799" y="137"/>
                </a:lnTo>
                <a:lnTo>
                  <a:pt x="784" y="120"/>
                </a:lnTo>
                <a:lnTo>
                  <a:pt x="907" y="128"/>
                </a:lnTo>
                <a:lnTo>
                  <a:pt x="1066" y="82"/>
                </a:lnTo>
                <a:lnTo>
                  <a:pt x="1065" y="60"/>
                </a:lnTo>
                <a:lnTo>
                  <a:pt x="998" y="60"/>
                </a:lnTo>
                <a:lnTo>
                  <a:pt x="982" y="22"/>
                </a:lnTo>
                <a:lnTo>
                  <a:pt x="799" y="39"/>
                </a:lnTo>
                <a:lnTo>
                  <a:pt x="878" y="14"/>
                </a:lnTo>
                <a:lnTo>
                  <a:pt x="635" y="0"/>
                </a:lnTo>
                <a:lnTo>
                  <a:pt x="615" y="18"/>
                </a:lnTo>
                <a:lnTo>
                  <a:pt x="632" y="28"/>
                </a:lnTo>
                <a:lnTo>
                  <a:pt x="588" y="10"/>
                </a:lnTo>
                <a:lnTo>
                  <a:pt x="479" y="11"/>
                </a:lnTo>
                <a:lnTo>
                  <a:pt x="556" y="48"/>
                </a:lnTo>
                <a:lnTo>
                  <a:pt x="530" y="60"/>
                </a:lnTo>
                <a:lnTo>
                  <a:pt x="490" y="21"/>
                </a:lnTo>
                <a:lnTo>
                  <a:pt x="390" y="17"/>
                </a:lnTo>
                <a:lnTo>
                  <a:pt x="411" y="34"/>
                </a:lnTo>
                <a:lnTo>
                  <a:pt x="335" y="28"/>
                </a:lnTo>
                <a:lnTo>
                  <a:pt x="372" y="54"/>
                </a:lnTo>
                <a:lnTo>
                  <a:pt x="313" y="38"/>
                </a:lnTo>
                <a:lnTo>
                  <a:pt x="331" y="54"/>
                </a:lnTo>
                <a:lnTo>
                  <a:pt x="296" y="60"/>
                </a:lnTo>
                <a:lnTo>
                  <a:pt x="373" y="95"/>
                </a:lnTo>
                <a:lnTo>
                  <a:pt x="207" y="55"/>
                </a:lnTo>
                <a:lnTo>
                  <a:pt x="165" y="84"/>
                </a:lnTo>
                <a:lnTo>
                  <a:pt x="230" y="97"/>
                </a:lnTo>
                <a:lnTo>
                  <a:pt x="119" y="87"/>
                </a:lnTo>
                <a:lnTo>
                  <a:pt x="0" y="12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6" name="Freeform 188"/>
          <p:cNvSpPr>
            <a:spLocks noChangeAspect="1"/>
          </p:cNvSpPr>
          <p:nvPr/>
        </p:nvSpPr>
        <p:spPr bwMode="auto">
          <a:xfrm>
            <a:off x="6977893" y="2252752"/>
            <a:ext cx="515295" cy="407328"/>
          </a:xfrm>
          <a:custGeom>
            <a:avLst/>
            <a:gdLst>
              <a:gd name="T0" fmla="*/ 2012791 w 997"/>
              <a:gd name="T1" fmla="*/ 25633337 h 707"/>
              <a:gd name="T2" fmla="*/ 29937071 w 997"/>
              <a:gd name="T3" fmla="*/ 0 h 707"/>
              <a:gd name="T4" fmla="*/ 28930425 w 997"/>
              <a:gd name="T5" fmla="*/ 25633337 h 707"/>
              <a:gd name="T6" fmla="*/ 44276391 w 997"/>
              <a:gd name="T7" fmla="*/ 52204294 h 707"/>
              <a:gd name="T8" fmla="*/ 45031250 w 997"/>
              <a:gd name="T9" fmla="*/ 56892958 h 707"/>
              <a:gd name="T10" fmla="*/ 35723157 w 997"/>
              <a:gd name="T11" fmla="*/ 38137185 h 707"/>
              <a:gd name="T12" fmla="*/ 37987233 w 997"/>
              <a:gd name="T13" fmla="*/ 19693953 h 707"/>
              <a:gd name="T14" fmla="*/ 39496450 w 997"/>
              <a:gd name="T15" fmla="*/ 17193071 h 707"/>
              <a:gd name="T16" fmla="*/ 44024604 w 997"/>
              <a:gd name="T17" fmla="*/ 10628607 h 707"/>
              <a:gd name="T18" fmla="*/ 64150509 w 997"/>
              <a:gd name="T19" fmla="*/ 3125962 h 707"/>
              <a:gd name="T20" fmla="*/ 74716534 w 997"/>
              <a:gd name="T21" fmla="*/ 12816389 h 707"/>
              <a:gd name="T22" fmla="*/ 79495973 w 997"/>
              <a:gd name="T23" fmla="*/ 39074806 h 707"/>
              <a:gd name="T24" fmla="*/ 95093726 w 997"/>
              <a:gd name="T25" fmla="*/ 33135422 h 707"/>
              <a:gd name="T26" fmla="*/ 129558449 w 997"/>
              <a:gd name="T27" fmla="*/ 28759299 h 707"/>
              <a:gd name="T28" fmla="*/ 132074312 w 997"/>
              <a:gd name="T29" fmla="*/ 45014190 h 707"/>
              <a:gd name="T30" fmla="*/ 140376261 w 997"/>
              <a:gd name="T31" fmla="*/ 48765792 h 707"/>
              <a:gd name="T32" fmla="*/ 153709435 w 997"/>
              <a:gd name="T33" fmla="*/ 44389109 h 707"/>
              <a:gd name="T34" fmla="*/ 165533392 w 997"/>
              <a:gd name="T35" fmla="*/ 55017716 h 707"/>
              <a:gd name="T36" fmla="*/ 169809758 w 997"/>
              <a:gd name="T37" fmla="*/ 56892958 h 707"/>
              <a:gd name="T38" fmla="*/ 176602490 w 997"/>
              <a:gd name="T39" fmla="*/ 60644559 h 707"/>
              <a:gd name="T40" fmla="*/ 188929018 w 997"/>
              <a:gd name="T41" fmla="*/ 65958304 h 707"/>
              <a:gd name="T42" fmla="*/ 187419800 w 997"/>
              <a:gd name="T43" fmla="*/ 73460948 h 707"/>
              <a:gd name="T44" fmla="*/ 191947954 w 997"/>
              <a:gd name="T45" fmla="*/ 71585147 h 707"/>
              <a:gd name="T46" fmla="*/ 185658796 w 997"/>
              <a:gd name="T47" fmla="*/ 85652256 h 707"/>
              <a:gd name="T48" fmla="*/ 188425945 w 997"/>
              <a:gd name="T49" fmla="*/ 92529261 h 707"/>
              <a:gd name="T50" fmla="*/ 189935664 w 997"/>
              <a:gd name="T51" fmla="*/ 103157868 h 707"/>
              <a:gd name="T52" fmla="*/ 220878379 w 997"/>
              <a:gd name="T53" fmla="*/ 113786474 h 707"/>
              <a:gd name="T54" fmla="*/ 236476131 w 997"/>
              <a:gd name="T55" fmla="*/ 128478664 h 707"/>
              <a:gd name="T56" fmla="*/ 250815450 w 997"/>
              <a:gd name="T57" fmla="*/ 138794171 h 707"/>
              <a:gd name="T58" fmla="*/ 241004284 w 997"/>
              <a:gd name="T59" fmla="*/ 145671176 h 707"/>
              <a:gd name="T60" fmla="*/ 240249425 w 997"/>
              <a:gd name="T61" fmla="*/ 158488124 h 707"/>
              <a:gd name="T62" fmla="*/ 231696191 w 997"/>
              <a:gd name="T63" fmla="*/ 170679432 h 707"/>
              <a:gd name="T64" fmla="*/ 192451026 w 997"/>
              <a:gd name="T65" fmla="*/ 144733555 h 707"/>
              <a:gd name="T66" fmla="*/ 194212030 w 997"/>
              <a:gd name="T67" fmla="*/ 158488124 h 707"/>
              <a:gd name="T68" fmla="*/ 205029843 w 997"/>
              <a:gd name="T69" fmla="*/ 172242133 h 707"/>
              <a:gd name="T70" fmla="*/ 217608157 w 997"/>
              <a:gd name="T71" fmla="*/ 183808361 h 707"/>
              <a:gd name="T72" fmla="*/ 221381953 w 997"/>
              <a:gd name="T73" fmla="*/ 210066778 h 707"/>
              <a:gd name="T74" fmla="*/ 209306209 w 997"/>
              <a:gd name="T75" fmla="*/ 221007925 h 707"/>
              <a:gd name="T76" fmla="*/ 157986303 w 997"/>
              <a:gd name="T77" fmla="*/ 193499347 h 707"/>
              <a:gd name="T78" fmla="*/ 149684354 w 997"/>
              <a:gd name="T79" fmla="*/ 186621783 h 707"/>
              <a:gd name="T80" fmla="*/ 134087103 w 997"/>
              <a:gd name="T81" fmla="*/ 170679432 h 707"/>
              <a:gd name="T82" fmla="*/ 126791300 w 997"/>
              <a:gd name="T83" fmla="*/ 174743015 h 707"/>
              <a:gd name="T84" fmla="*/ 104401819 w 997"/>
              <a:gd name="T85" fmla="*/ 174743015 h 707"/>
              <a:gd name="T86" fmla="*/ 144401342 w 997"/>
              <a:gd name="T87" fmla="*/ 161301546 h 707"/>
              <a:gd name="T88" fmla="*/ 155218652 w 997"/>
              <a:gd name="T89" fmla="*/ 128478664 h 707"/>
              <a:gd name="T90" fmla="*/ 132577385 w 997"/>
              <a:gd name="T91" fmla="*/ 100031906 h 707"/>
              <a:gd name="T92" fmla="*/ 117231921 w 997"/>
              <a:gd name="T93" fmla="*/ 102845327 h 707"/>
              <a:gd name="T94" fmla="*/ 124779010 w 997"/>
              <a:gd name="T95" fmla="*/ 90966560 h 707"/>
              <a:gd name="T96" fmla="*/ 108678185 w 997"/>
              <a:gd name="T97" fmla="*/ 72835868 h 707"/>
              <a:gd name="T98" fmla="*/ 98112160 w 997"/>
              <a:gd name="T99" fmla="*/ 79400332 h 707"/>
              <a:gd name="T100" fmla="*/ 79999547 w 997"/>
              <a:gd name="T101" fmla="*/ 81901214 h 707"/>
              <a:gd name="T102" fmla="*/ 5534298 w 997"/>
              <a:gd name="T103" fmla="*/ 56892958 h 707"/>
              <a:gd name="T104" fmla="*/ 0 w 997"/>
              <a:gd name="T105" fmla="*/ 49390872 h 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7" h="707">
                <a:moveTo>
                  <a:pt x="0" y="158"/>
                </a:moveTo>
                <a:lnTo>
                  <a:pt x="8" y="82"/>
                </a:lnTo>
                <a:lnTo>
                  <a:pt x="49" y="25"/>
                </a:lnTo>
                <a:lnTo>
                  <a:pt x="119" y="0"/>
                </a:lnTo>
                <a:lnTo>
                  <a:pt x="176" y="10"/>
                </a:lnTo>
                <a:lnTo>
                  <a:pt x="115" y="82"/>
                </a:lnTo>
                <a:lnTo>
                  <a:pt x="131" y="125"/>
                </a:lnTo>
                <a:lnTo>
                  <a:pt x="176" y="167"/>
                </a:lnTo>
                <a:lnTo>
                  <a:pt x="119" y="183"/>
                </a:lnTo>
                <a:lnTo>
                  <a:pt x="179" y="182"/>
                </a:lnTo>
                <a:lnTo>
                  <a:pt x="186" y="144"/>
                </a:lnTo>
                <a:lnTo>
                  <a:pt x="142" y="122"/>
                </a:lnTo>
                <a:lnTo>
                  <a:pt x="179" y="98"/>
                </a:lnTo>
                <a:lnTo>
                  <a:pt x="151" y="63"/>
                </a:lnTo>
                <a:lnTo>
                  <a:pt x="209" y="72"/>
                </a:lnTo>
                <a:lnTo>
                  <a:pt x="157" y="55"/>
                </a:lnTo>
                <a:lnTo>
                  <a:pt x="217" y="59"/>
                </a:lnTo>
                <a:lnTo>
                  <a:pt x="175" y="34"/>
                </a:lnTo>
                <a:lnTo>
                  <a:pt x="224" y="37"/>
                </a:lnTo>
                <a:lnTo>
                  <a:pt x="255" y="10"/>
                </a:lnTo>
                <a:lnTo>
                  <a:pt x="295" y="8"/>
                </a:lnTo>
                <a:lnTo>
                  <a:pt x="297" y="41"/>
                </a:lnTo>
                <a:lnTo>
                  <a:pt x="327" y="55"/>
                </a:lnTo>
                <a:lnTo>
                  <a:pt x="316" y="125"/>
                </a:lnTo>
                <a:lnTo>
                  <a:pt x="355" y="92"/>
                </a:lnTo>
                <a:lnTo>
                  <a:pt x="378" y="106"/>
                </a:lnTo>
                <a:lnTo>
                  <a:pt x="432" y="73"/>
                </a:lnTo>
                <a:lnTo>
                  <a:pt x="515" y="92"/>
                </a:lnTo>
                <a:lnTo>
                  <a:pt x="549" y="125"/>
                </a:lnTo>
                <a:lnTo>
                  <a:pt x="525" y="144"/>
                </a:lnTo>
                <a:lnTo>
                  <a:pt x="574" y="136"/>
                </a:lnTo>
                <a:lnTo>
                  <a:pt x="558" y="156"/>
                </a:lnTo>
                <a:lnTo>
                  <a:pt x="587" y="167"/>
                </a:lnTo>
                <a:lnTo>
                  <a:pt x="611" y="142"/>
                </a:lnTo>
                <a:lnTo>
                  <a:pt x="648" y="155"/>
                </a:lnTo>
                <a:lnTo>
                  <a:pt x="658" y="176"/>
                </a:lnTo>
                <a:lnTo>
                  <a:pt x="626" y="182"/>
                </a:lnTo>
                <a:lnTo>
                  <a:pt x="675" y="182"/>
                </a:lnTo>
                <a:lnTo>
                  <a:pt x="668" y="209"/>
                </a:lnTo>
                <a:lnTo>
                  <a:pt x="702" y="194"/>
                </a:lnTo>
                <a:lnTo>
                  <a:pt x="680" y="217"/>
                </a:lnTo>
                <a:lnTo>
                  <a:pt x="751" y="211"/>
                </a:lnTo>
                <a:lnTo>
                  <a:pt x="712" y="235"/>
                </a:lnTo>
                <a:lnTo>
                  <a:pt x="745" y="235"/>
                </a:lnTo>
                <a:lnTo>
                  <a:pt x="732" y="252"/>
                </a:lnTo>
                <a:lnTo>
                  <a:pt x="763" y="229"/>
                </a:lnTo>
                <a:lnTo>
                  <a:pt x="795" y="253"/>
                </a:lnTo>
                <a:lnTo>
                  <a:pt x="738" y="274"/>
                </a:lnTo>
                <a:lnTo>
                  <a:pt x="821" y="291"/>
                </a:lnTo>
                <a:lnTo>
                  <a:pt x="749" y="296"/>
                </a:lnTo>
                <a:lnTo>
                  <a:pt x="777" y="308"/>
                </a:lnTo>
                <a:lnTo>
                  <a:pt x="755" y="330"/>
                </a:lnTo>
                <a:lnTo>
                  <a:pt x="838" y="372"/>
                </a:lnTo>
                <a:lnTo>
                  <a:pt x="878" y="364"/>
                </a:lnTo>
                <a:lnTo>
                  <a:pt x="898" y="414"/>
                </a:lnTo>
                <a:lnTo>
                  <a:pt x="940" y="411"/>
                </a:lnTo>
                <a:lnTo>
                  <a:pt x="933" y="432"/>
                </a:lnTo>
                <a:lnTo>
                  <a:pt x="997" y="444"/>
                </a:lnTo>
                <a:lnTo>
                  <a:pt x="988" y="471"/>
                </a:lnTo>
                <a:lnTo>
                  <a:pt x="958" y="466"/>
                </a:lnTo>
                <a:lnTo>
                  <a:pt x="971" y="483"/>
                </a:lnTo>
                <a:lnTo>
                  <a:pt x="955" y="507"/>
                </a:lnTo>
                <a:lnTo>
                  <a:pt x="926" y="496"/>
                </a:lnTo>
                <a:lnTo>
                  <a:pt x="921" y="546"/>
                </a:lnTo>
                <a:lnTo>
                  <a:pt x="807" y="454"/>
                </a:lnTo>
                <a:lnTo>
                  <a:pt x="765" y="463"/>
                </a:lnTo>
                <a:lnTo>
                  <a:pt x="795" y="484"/>
                </a:lnTo>
                <a:lnTo>
                  <a:pt x="772" y="507"/>
                </a:lnTo>
                <a:lnTo>
                  <a:pt x="790" y="506"/>
                </a:lnTo>
                <a:lnTo>
                  <a:pt x="815" y="551"/>
                </a:lnTo>
                <a:lnTo>
                  <a:pt x="870" y="562"/>
                </a:lnTo>
                <a:lnTo>
                  <a:pt x="865" y="588"/>
                </a:lnTo>
                <a:lnTo>
                  <a:pt x="896" y="610"/>
                </a:lnTo>
                <a:lnTo>
                  <a:pt x="880" y="672"/>
                </a:lnTo>
                <a:lnTo>
                  <a:pt x="738" y="609"/>
                </a:lnTo>
                <a:lnTo>
                  <a:pt x="832" y="707"/>
                </a:lnTo>
                <a:lnTo>
                  <a:pt x="653" y="652"/>
                </a:lnTo>
                <a:lnTo>
                  <a:pt x="628" y="619"/>
                </a:lnTo>
                <a:lnTo>
                  <a:pt x="652" y="616"/>
                </a:lnTo>
                <a:lnTo>
                  <a:pt x="595" y="597"/>
                </a:lnTo>
                <a:lnTo>
                  <a:pt x="578" y="559"/>
                </a:lnTo>
                <a:lnTo>
                  <a:pt x="533" y="546"/>
                </a:lnTo>
                <a:lnTo>
                  <a:pt x="531" y="572"/>
                </a:lnTo>
                <a:lnTo>
                  <a:pt x="504" y="559"/>
                </a:lnTo>
                <a:lnTo>
                  <a:pt x="465" y="583"/>
                </a:lnTo>
                <a:lnTo>
                  <a:pt x="415" y="559"/>
                </a:lnTo>
                <a:lnTo>
                  <a:pt x="442" y="516"/>
                </a:lnTo>
                <a:lnTo>
                  <a:pt x="574" y="516"/>
                </a:lnTo>
                <a:lnTo>
                  <a:pt x="542" y="473"/>
                </a:lnTo>
                <a:lnTo>
                  <a:pt x="617" y="411"/>
                </a:lnTo>
                <a:lnTo>
                  <a:pt x="564" y="328"/>
                </a:lnTo>
                <a:lnTo>
                  <a:pt x="527" y="320"/>
                </a:lnTo>
                <a:lnTo>
                  <a:pt x="548" y="306"/>
                </a:lnTo>
                <a:lnTo>
                  <a:pt x="466" y="329"/>
                </a:lnTo>
                <a:lnTo>
                  <a:pt x="465" y="304"/>
                </a:lnTo>
                <a:lnTo>
                  <a:pt x="496" y="291"/>
                </a:lnTo>
                <a:lnTo>
                  <a:pt x="433" y="259"/>
                </a:lnTo>
                <a:lnTo>
                  <a:pt x="432" y="233"/>
                </a:lnTo>
                <a:lnTo>
                  <a:pt x="377" y="220"/>
                </a:lnTo>
                <a:lnTo>
                  <a:pt x="390" y="254"/>
                </a:lnTo>
                <a:lnTo>
                  <a:pt x="294" y="242"/>
                </a:lnTo>
                <a:lnTo>
                  <a:pt x="318" y="262"/>
                </a:lnTo>
                <a:lnTo>
                  <a:pt x="66" y="227"/>
                </a:lnTo>
                <a:lnTo>
                  <a:pt x="22" y="182"/>
                </a:lnTo>
                <a:lnTo>
                  <a:pt x="101" y="184"/>
                </a:lnTo>
                <a:lnTo>
                  <a:pt x="0" y="15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7" name="Freeform 189"/>
          <p:cNvSpPr>
            <a:spLocks noChangeAspect="1"/>
          </p:cNvSpPr>
          <p:nvPr/>
        </p:nvSpPr>
        <p:spPr bwMode="auto">
          <a:xfrm>
            <a:off x="7030240" y="2535757"/>
            <a:ext cx="117782" cy="86700"/>
          </a:xfrm>
          <a:custGeom>
            <a:avLst/>
            <a:gdLst>
              <a:gd name="T0" fmla="*/ 0 w 231"/>
              <a:gd name="T1" fmla="*/ 37609785 h 154"/>
              <a:gd name="T2" fmla="*/ 8324108 w 231"/>
              <a:gd name="T3" fmla="*/ 28356901 h 154"/>
              <a:gd name="T4" fmla="*/ 13710557 w 231"/>
              <a:gd name="T5" fmla="*/ 0 h 154"/>
              <a:gd name="T6" fmla="*/ 18362221 w 231"/>
              <a:gd name="T7" fmla="*/ 10148889 h 154"/>
              <a:gd name="T8" fmla="*/ 31338487 w 231"/>
              <a:gd name="T9" fmla="*/ 12835263 h 154"/>
              <a:gd name="T10" fmla="*/ 56556234 w 231"/>
              <a:gd name="T11" fmla="*/ 33431345 h 154"/>
              <a:gd name="T12" fmla="*/ 53128718 w 231"/>
              <a:gd name="T13" fmla="*/ 40893314 h 154"/>
              <a:gd name="T14" fmla="*/ 30359268 w 231"/>
              <a:gd name="T15" fmla="*/ 31043275 h 154"/>
              <a:gd name="T16" fmla="*/ 16403782 w 231"/>
              <a:gd name="T17" fmla="*/ 45967758 h 154"/>
              <a:gd name="T18" fmla="*/ 12731338 w 231"/>
              <a:gd name="T19" fmla="*/ 33431345 h 154"/>
              <a:gd name="T20" fmla="*/ 0 w 231"/>
              <a:gd name="T21" fmla="*/ 37609785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1" h="154">
                <a:moveTo>
                  <a:pt x="0" y="126"/>
                </a:moveTo>
                <a:lnTo>
                  <a:pt x="34" y="95"/>
                </a:lnTo>
                <a:lnTo>
                  <a:pt x="56" y="0"/>
                </a:lnTo>
                <a:lnTo>
                  <a:pt x="75" y="34"/>
                </a:lnTo>
                <a:lnTo>
                  <a:pt x="128" y="43"/>
                </a:lnTo>
                <a:lnTo>
                  <a:pt x="231" y="112"/>
                </a:lnTo>
                <a:lnTo>
                  <a:pt x="217" y="137"/>
                </a:lnTo>
                <a:lnTo>
                  <a:pt x="124" y="104"/>
                </a:lnTo>
                <a:lnTo>
                  <a:pt x="67" y="154"/>
                </a:lnTo>
                <a:lnTo>
                  <a:pt x="52" y="112"/>
                </a:lnTo>
                <a:lnTo>
                  <a:pt x="0" y="12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8" name="Freeform 190"/>
          <p:cNvSpPr>
            <a:spLocks noChangeAspect="1"/>
          </p:cNvSpPr>
          <p:nvPr/>
        </p:nvSpPr>
        <p:spPr bwMode="auto">
          <a:xfrm>
            <a:off x="7530813" y="2951264"/>
            <a:ext cx="119418" cy="125961"/>
          </a:xfrm>
          <a:custGeom>
            <a:avLst/>
            <a:gdLst>
              <a:gd name="T0" fmla="*/ 0 w 234"/>
              <a:gd name="T1" fmla="*/ 52281258 h 223"/>
              <a:gd name="T2" fmla="*/ 23300917 w 234"/>
              <a:gd name="T3" fmla="*/ 3305332 h 223"/>
              <a:gd name="T4" fmla="*/ 32620986 w 234"/>
              <a:gd name="T5" fmla="*/ 0 h 223"/>
              <a:gd name="T6" fmla="*/ 21829040 w 234"/>
              <a:gd name="T7" fmla="*/ 26140629 h 223"/>
              <a:gd name="T8" fmla="*/ 29186938 w 234"/>
              <a:gd name="T9" fmla="*/ 20431668 h 223"/>
              <a:gd name="T10" fmla="*/ 33847220 w 234"/>
              <a:gd name="T11" fmla="*/ 31248272 h 223"/>
              <a:gd name="T12" fmla="*/ 49299449 w 234"/>
              <a:gd name="T13" fmla="*/ 31248272 h 223"/>
              <a:gd name="T14" fmla="*/ 45865400 w 234"/>
              <a:gd name="T15" fmla="*/ 41765039 h 223"/>
              <a:gd name="T16" fmla="*/ 53714088 w 234"/>
              <a:gd name="T17" fmla="*/ 40863336 h 223"/>
              <a:gd name="T18" fmla="*/ 48318363 w 234"/>
              <a:gd name="T19" fmla="*/ 51679940 h 223"/>
              <a:gd name="T20" fmla="*/ 55431112 w 234"/>
              <a:gd name="T21" fmla="*/ 45370208 h 223"/>
              <a:gd name="T22" fmla="*/ 57393284 w 234"/>
              <a:gd name="T23" fmla="*/ 55586042 h 223"/>
              <a:gd name="T24" fmla="*/ 49789744 w 234"/>
              <a:gd name="T25" fmla="*/ 67003965 h 223"/>
              <a:gd name="T26" fmla="*/ 49299449 w 234"/>
              <a:gd name="T27" fmla="*/ 58891375 h 223"/>
              <a:gd name="T28" fmla="*/ 45620252 w 234"/>
              <a:gd name="T29" fmla="*/ 63097862 h 223"/>
              <a:gd name="T30" fmla="*/ 45620252 w 234"/>
              <a:gd name="T31" fmla="*/ 50178014 h 223"/>
              <a:gd name="T32" fmla="*/ 31394753 w 234"/>
              <a:gd name="T33" fmla="*/ 63097862 h 223"/>
              <a:gd name="T34" fmla="*/ 39488588 w 234"/>
              <a:gd name="T35" fmla="*/ 54384502 h 223"/>
              <a:gd name="T36" fmla="*/ 28206347 w 234"/>
              <a:gd name="T37" fmla="*/ 55586042 h 223"/>
              <a:gd name="T38" fmla="*/ 30903962 w 234"/>
              <a:gd name="T39" fmla="*/ 50478400 h 223"/>
              <a:gd name="T40" fmla="*/ 0 w 234"/>
              <a:gd name="T41" fmla="*/ 52281258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223">
                <a:moveTo>
                  <a:pt x="0" y="174"/>
                </a:moveTo>
                <a:lnTo>
                  <a:pt x="95" y="11"/>
                </a:lnTo>
                <a:lnTo>
                  <a:pt x="133" y="0"/>
                </a:lnTo>
                <a:lnTo>
                  <a:pt x="89" y="87"/>
                </a:lnTo>
                <a:lnTo>
                  <a:pt x="119" y="68"/>
                </a:lnTo>
                <a:lnTo>
                  <a:pt x="138" y="104"/>
                </a:lnTo>
                <a:lnTo>
                  <a:pt x="201" y="104"/>
                </a:lnTo>
                <a:lnTo>
                  <a:pt x="187" y="139"/>
                </a:lnTo>
                <a:lnTo>
                  <a:pt x="219" y="136"/>
                </a:lnTo>
                <a:lnTo>
                  <a:pt x="197" y="172"/>
                </a:lnTo>
                <a:lnTo>
                  <a:pt x="226" y="151"/>
                </a:lnTo>
                <a:lnTo>
                  <a:pt x="234" y="185"/>
                </a:lnTo>
                <a:lnTo>
                  <a:pt x="203" y="223"/>
                </a:lnTo>
                <a:lnTo>
                  <a:pt x="201" y="196"/>
                </a:lnTo>
                <a:lnTo>
                  <a:pt x="186" y="210"/>
                </a:lnTo>
                <a:lnTo>
                  <a:pt x="186" y="167"/>
                </a:lnTo>
                <a:lnTo>
                  <a:pt x="128" y="210"/>
                </a:lnTo>
                <a:lnTo>
                  <a:pt x="161" y="181"/>
                </a:lnTo>
                <a:lnTo>
                  <a:pt x="115" y="185"/>
                </a:lnTo>
                <a:lnTo>
                  <a:pt x="126" y="168"/>
                </a:lnTo>
                <a:lnTo>
                  <a:pt x="0" y="174"/>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9" name="Freeform 191"/>
          <p:cNvSpPr>
            <a:spLocks noChangeAspect="1"/>
          </p:cNvSpPr>
          <p:nvPr/>
        </p:nvSpPr>
        <p:spPr bwMode="auto">
          <a:xfrm>
            <a:off x="10028764" y="3877158"/>
            <a:ext cx="32717" cy="75250"/>
          </a:xfrm>
          <a:custGeom>
            <a:avLst/>
            <a:gdLst>
              <a:gd name="T0" fmla="*/ 0 w 65"/>
              <a:gd name="T1" fmla="*/ 0 h 130"/>
              <a:gd name="T2" fmla="*/ 2624504 w 65"/>
              <a:gd name="T3" fmla="*/ 41020389 h 130"/>
              <a:gd name="T4" fmla="*/ 15508654 w 65"/>
              <a:gd name="T5" fmla="*/ 33762828 h 130"/>
              <a:gd name="T6" fmla="*/ 9305192 w 65"/>
              <a:gd name="T7" fmla="*/ 9781980 h 130"/>
              <a:gd name="T8" fmla="*/ 0 w 65"/>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130">
                <a:moveTo>
                  <a:pt x="0" y="0"/>
                </a:moveTo>
                <a:lnTo>
                  <a:pt x="11" y="130"/>
                </a:lnTo>
                <a:lnTo>
                  <a:pt x="65" y="107"/>
                </a:lnTo>
                <a:lnTo>
                  <a:pt x="39" y="3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0" name="Freeform 192"/>
          <p:cNvSpPr>
            <a:spLocks noChangeAspect="1"/>
          </p:cNvSpPr>
          <p:nvPr/>
        </p:nvSpPr>
        <p:spPr bwMode="auto">
          <a:xfrm>
            <a:off x="7239629" y="4421897"/>
            <a:ext cx="147228" cy="829380"/>
          </a:xfrm>
          <a:custGeom>
            <a:avLst/>
            <a:gdLst>
              <a:gd name="T0" fmla="*/ 0 w 289"/>
              <a:gd name="T1" fmla="*/ 349090176 h 1450"/>
              <a:gd name="T2" fmla="*/ 5376846 w 289"/>
              <a:gd name="T3" fmla="*/ 337073849 h 1450"/>
              <a:gd name="T4" fmla="*/ 15153154 w 289"/>
              <a:gd name="T5" fmla="*/ 345700870 h 1450"/>
              <a:gd name="T6" fmla="*/ 23952079 w 289"/>
              <a:gd name="T7" fmla="*/ 322592976 h 1450"/>
              <a:gd name="T8" fmla="*/ 20774717 w 289"/>
              <a:gd name="T9" fmla="*/ 313965400 h 1450"/>
              <a:gd name="T10" fmla="*/ 27862603 w 289"/>
              <a:gd name="T11" fmla="*/ 282229929 h 1450"/>
              <a:gd name="T12" fmla="*/ 14664710 w 289"/>
              <a:gd name="T13" fmla="*/ 279765383 h 1450"/>
              <a:gd name="T14" fmla="*/ 16864194 w 289"/>
              <a:gd name="T15" fmla="*/ 228618837 h 1450"/>
              <a:gd name="T16" fmla="*/ 34217327 w 289"/>
              <a:gd name="T17" fmla="*/ 175315259 h 1450"/>
              <a:gd name="T18" fmla="*/ 33972610 w 289"/>
              <a:gd name="T19" fmla="*/ 130639256 h 1450"/>
              <a:gd name="T20" fmla="*/ 46193119 w 289"/>
              <a:gd name="T21" fmla="*/ 45292139 h 1450"/>
              <a:gd name="T22" fmla="*/ 42282596 w 289"/>
              <a:gd name="T23" fmla="*/ 7702816 h 1450"/>
              <a:gd name="T24" fmla="*/ 50592581 w 289"/>
              <a:gd name="T25" fmla="*/ 0 h 1450"/>
              <a:gd name="T26" fmla="*/ 59391506 w 289"/>
              <a:gd name="T27" fmla="*/ 19411075 h 1450"/>
              <a:gd name="T28" fmla="*/ 64768352 w 289"/>
              <a:gd name="T29" fmla="*/ 58849362 h 1450"/>
              <a:gd name="T30" fmla="*/ 70634137 w 289"/>
              <a:gd name="T31" fmla="*/ 60081635 h 1450"/>
              <a:gd name="T32" fmla="*/ 69656259 w 289"/>
              <a:gd name="T33" fmla="*/ 73330790 h 1450"/>
              <a:gd name="T34" fmla="*/ 60368890 w 289"/>
              <a:gd name="T35" fmla="*/ 78876574 h 1450"/>
              <a:gd name="T36" fmla="*/ 60857829 w 289"/>
              <a:gd name="T37" fmla="*/ 104757638 h 1450"/>
              <a:gd name="T38" fmla="*/ 50592581 w 289"/>
              <a:gd name="T39" fmla="*/ 119239066 h 1450"/>
              <a:gd name="T40" fmla="*/ 42527312 w 289"/>
              <a:gd name="T41" fmla="*/ 155904183 h 1450"/>
              <a:gd name="T42" fmla="*/ 48637320 w 289"/>
              <a:gd name="T43" fmla="*/ 190720892 h 1450"/>
              <a:gd name="T44" fmla="*/ 37638911 w 289"/>
              <a:gd name="T45" fmla="*/ 220299884 h 1450"/>
              <a:gd name="T46" fmla="*/ 30062087 w 289"/>
              <a:gd name="T47" fmla="*/ 293630120 h 1450"/>
              <a:gd name="T48" fmla="*/ 35927872 w 289"/>
              <a:gd name="T49" fmla="*/ 320435943 h 1450"/>
              <a:gd name="T50" fmla="*/ 30306803 w 289"/>
              <a:gd name="T51" fmla="*/ 322592976 h 1450"/>
              <a:gd name="T52" fmla="*/ 33239449 w 289"/>
              <a:gd name="T53" fmla="*/ 346317562 h 1450"/>
              <a:gd name="T54" fmla="*/ 18819455 w 289"/>
              <a:gd name="T55" fmla="*/ 396231280 h 1450"/>
              <a:gd name="T56" fmla="*/ 20041556 w 289"/>
              <a:gd name="T57" fmla="*/ 404550232 h 1450"/>
              <a:gd name="T58" fmla="*/ 27373663 w 289"/>
              <a:gd name="T59" fmla="*/ 401469550 h 1450"/>
              <a:gd name="T60" fmla="*/ 30062087 w 289"/>
              <a:gd name="T61" fmla="*/ 420572002 h 1450"/>
              <a:gd name="T62" fmla="*/ 60857829 w 289"/>
              <a:gd name="T63" fmla="*/ 424577444 h 1450"/>
              <a:gd name="T64" fmla="*/ 40083112 w 289"/>
              <a:gd name="T65" fmla="*/ 431972192 h 1450"/>
              <a:gd name="T66" fmla="*/ 37638911 w 289"/>
              <a:gd name="T67" fmla="*/ 446761689 h 1450"/>
              <a:gd name="T68" fmla="*/ 28840481 w 289"/>
              <a:gd name="T69" fmla="*/ 442448178 h 1450"/>
              <a:gd name="T70" fmla="*/ 38616789 w 289"/>
              <a:gd name="T71" fmla="*/ 433513089 h 1450"/>
              <a:gd name="T72" fmla="*/ 23707857 w 289"/>
              <a:gd name="T73" fmla="*/ 429199578 h 1450"/>
              <a:gd name="T74" fmla="*/ 21996817 w 289"/>
              <a:gd name="T75" fmla="*/ 413485877 h 1450"/>
              <a:gd name="T76" fmla="*/ 18086294 w 289"/>
              <a:gd name="T77" fmla="*/ 421188693 h 1450"/>
              <a:gd name="T78" fmla="*/ 12709448 w 289"/>
              <a:gd name="T79" fmla="*/ 406399197 h 1450"/>
              <a:gd name="T80" fmla="*/ 15397871 w 289"/>
              <a:gd name="T81" fmla="*/ 402085686 h 1450"/>
              <a:gd name="T82" fmla="*/ 8798925 w 289"/>
              <a:gd name="T83" fmla="*/ 395307075 h 1450"/>
              <a:gd name="T84" fmla="*/ 14664710 w 289"/>
              <a:gd name="T85" fmla="*/ 386988122 h 1450"/>
              <a:gd name="T86" fmla="*/ 9043147 w 289"/>
              <a:gd name="T87" fmla="*/ 365728637 h 1450"/>
              <a:gd name="T88" fmla="*/ 19797333 w 289"/>
              <a:gd name="T89" fmla="*/ 367885115 h 1450"/>
              <a:gd name="T90" fmla="*/ 9043147 w 289"/>
              <a:gd name="T91" fmla="*/ 356484924 h 1450"/>
              <a:gd name="T92" fmla="*/ 11487348 w 289"/>
              <a:gd name="T93" fmla="*/ 348165971 h 1450"/>
              <a:gd name="T94" fmla="*/ 0 w 289"/>
              <a:gd name="T95" fmla="*/ 349090176 h 14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89" h="1450">
                <a:moveTo>
                  <a:pt x="0" y="1133"/>
                </a:moveTo>
                <a:lnTo>
                  <a:pt x="22" y="1094"/>
                </a:lnTo>
                <a:lnTo>
                  <a:pt x="62" y="1122"/>
                </a:lnTo>
                <a:lnTo>
                  <a:pt x="98" y="1047"/>
                </a:lnTo>
                <a:lnTo>
                  <a:pt x="85" y="1019"/>
                </a:lnTo>
                <a:lnTo>
                  <a:pt x="114" y="916"/>
                </a:lnTo>
                <a:lnTo>
                  <a:pt x="60" y="908"/>
                </a:lnTo>
                <a:lnTo>
                  <a:pt x="69" y="742"/>
                </a:lnTo>
                <a:lnTo>
                  <a:pt x="140" y="569"/>
                </a:lnTo>
                <a:lnTo>
                  <a:pt x="139" y="424"/>
                </a:lnTo>
                <a:lnTo>
                  <a:pt x="189" y="147"/>
                </a:lnTo>
                <a:lnTo>
                  <a:pt x="173" y="25"/>
                </a:lnTo>
                <a:lnTo>
                  <a:pt x="207" y="0"/>
                </a:lnTo>
                <a:lnTo>
                  <a:pt x="243" y="63"/>
                </a:lnTo>
                <a:lnTo>
                  <a:pt x="265" y="191"/>
                </a:lnTo>
                <a:lnTo>
                  <a:pt x="289" y="195"/>
                </a:lnTo>
                <a:lnTo>
                  <a:pt x="285" y="238"/>
                </a:lnTo>
                <a:lnTo>
                  <a:pt x="247" y="256"/>
                </a:lnTo>
                <a:lnTo>
                  <a:pt x="249" y="340"/>
                </a:lnTo>
                <a:lnTo>
                  <a:pt x="207" y="387"/>
                </a:lnTo>
                <a:lnTo>
                  <a:pt x="174" y="506"/>
                </a:lnTo>
                <a:lnTo>
                  <a:pt x="199" y="619"/>
                </a:lnTo>
                <a:lnTo>
                  <a:pt x="154" y="715"/>
                </a:lnTo>
                <a:lnTo>
                  <a:pt x="123" y="953"/>
                </a:lnTo>
                <a:lnTo>
                  <a:pt x="147" y="1040"/>
                </a:lnTo>
                <a:lnTo>
                  <a:pt x="124" y="1047"/>
                </a:lnTo>
                <a:lnTo>
                  <a:pt x="136" y="1124"/>
                </a:lnTo>
                <a:lnTo>
                  <a:pt x="77" y="1286"/>
                </a:lnTo>
                <a:lnTo>
                  <a:pt x="82" y="1313"/>
                </a:lnTo>
                <a:lnTo>
                  <a:pt x="112" y="1303"/>
                </a:lnTo>
                <a:lnTo>
                  <a:pt x="123" y="1365"/>
                </a:lnTo>
                <a:lnTo>
                  <a:pt x="249" y="1378"/>
                </a:lnTo>
                <a:lnTo>
                  <a:pt x="164" y="1402"/>
                </a:lnTo>
                <a:lnTo>
                  <a:pt x="154" y="1450"/>
                </a:lnTo>
                <a:lnTo>
                  <a:pt x="118" y="1436"/>
                </a:lnTo>
                <a:lnTo>
                  <a:pt x="158" y="1407"/>
                </a:lnTo>
                <a:lnTo>
                  <a:pt x="97" y="1393"/>
                </a:lnTo>
                <a:lnTo>
                  <a:pt x="90" y="1342"/>
                </a:lnTo>
                <a:lnTo>
                  <a:pt x="74" y="1367"/>
                </a:lnTo>
                <a:lnTo>
                  <a:pt x="52" y="1319"/>
                </a:lnTo>
                <a:lnTo>
                  <a:pt x="63" y="1305"/>
                </a:lnTo>
                <a:lnTo>
                  <a:pt x="36" y="1283"/>
                </a:lnTo>
                <a:lnTo>
                  <a:pt x="60" y="1256"/>
                </a:lnTo>
                <a:lnTo>
                  <a:pt x="37" y="1187"/>
                </a:lnTo>
                <a:lnTo>
                  <a:pt x="81" y="1194"/>
                </a:lnTo>
                <a:lnTo>
                  <a:pt x="37" y="1157"/>
                </a:lnTo>
                <a:lnTo>
                  <a:pt x="47" y="1130"/>
                </a:lnTo>
                <a:lnTo>
                  <a:pt x="0" y="1133"/>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1" name="Freeform 193"/>
          <p:cNvSpPr>
            <a:spLocks noChangeAspect="1"/>
          </p:cNvSpPr>
          <p:nvPr/>
        </p:nvSpPr>
        <p:spPr bwMode="auto">
          <a:xfrm>
            <a:off x="7249445" y="5117136"/>
            <a:ext cx="9814" cy="32717"/>
          </a:xfrm>
          <a:custGeom>
            <a:avLst/>
            <a:gdLst>
              <a:gd name="T0" fmla="*/ 0 w 22"/>
              <a:gd name="T1" fmla="*/ 8971472 h 53"/>
              <a:gd name="T2" fmla="*/ 1687224 w 22"/>
              <a:gd name="T3" fmla="*/ 0 h 53"/>
              <a:gd name="T4" fmla="*/ 4123892 w 22"/>
              <a:gd name="T5" fmla="*/ 19020047 h 53"/>
              <a:gd name="T6" fmla="*/ 0 w 22"/>
              <a:gd name="T7" fmla="*/ 8971472 h 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53">
                <a:moveTo>
                  <a:pt x="0" y="25"/>
                </a:moveTo>
                <a:lnTo>
                  <a:pt x="9" y="0"/>
                </a:lnTo>
                <a:lnTo>
                  <a:pt x="22" y="53"/>
                </a:lnTo>
                <a:lnTo>
                  <a:pt x="0" y="2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2" name="Freeform 194"/>
          <p:cNvSpPr>
            <a:spLocks noChangeAspect="1"/>
          </p:cNvSpPr>
          <p:nvPr/>
        </p:nvSpPr>
        <p:spPr bwMode="auto">
          <a:xfrm>
            <a:off x="7259259" y="4948643"/>
            <a:ext cx="13087" cy="37625"/>
          </a:xfrm>
          <a:custGeom>
            <a:avLst/>
            <a:gdLst>
              <a:gd name="T0" fmla="*/ 0 w 20"/>
              <a:gd name="T1" fmla="*/ 16052680 h 70"/>
              <a:gd name="T2" fmla="*/ 8064500 w 20"/>
              <a:gd name="T3" fmla="*/ 0 h 70"/>
              <a:gd name="T4" fmla="*/ 8064500 w 20"/>
              <a:gd name="T5" fmla="*/ 19045702 h 70"/>
              <a:gd name="T6" fmla="*/ 0 w 20"/>
              <a:gd name="T7" fmla="*/ 1605268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70">
                <a:moveTo>
                  <a:pt x="0" y="59"/>
                </a:moveTo>
                <a:lnTo>
                  <a:pt x="20" y="0"/>
                </a:lnTo>
                <a:lnTo>
                  <a:pt x="20" y="70"/>
                </a:lnTo>
                <a:lnTo>
                  <a:pt x="0" y="5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3" name="Freeform 195"/>
          <p:cNvSpPr>
            <a:spLocks noChangeAspect="1"/>
          </p:cNvSpPr>
          <p:nvPr/>
        </p:nvSpPr>
        <p:spPr bwMode="auto">
          <a:xfrm>
            <a:off x="7272346" y="5243096"/>
            <a:ext cx="26174" cy="14724"/>
          </a:xfrm>
          <a:custGeom>
            <a:avLst/>
            <a:gdLst>
              <a:gd name="T0" fmla="*/ 0 w 46"/>
              <a:gd name="T1" fmla="*/ 0 h 29"/>
              <a:gd name="T2" fmla="*/ 13415617 w 46"/>
              <a:gd name="T3" fmla="*/ 1699287 h 29"/>
              <a:gd name="T4" fmla="*/ 14025217 w 46"/>
              <a:gd name="T5" fmla="*/ 7039550 h 29"/>
              <a:gd name="T6" fmla="*/ 0 w 46"/>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29">
                <a:moveTo>
                  <a:pt x="0" y="0"/>
                </a:moveTo>
                <a:lnTo>
                  <a:pt x="44" y="7"/>
                </a:lnTo>
                <a:lnTo>
                  <a:pt x="46" y="29"/>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4" name="Freeform 196"/>
          <p:cNvSpPr>
            <a:spLocks noChangeAspect="1"/>
          </p:cNvSpPr>
          <p:nvPr/>
        </p:nvSpPr>
        <p:spPr bwMode="auto">
          <a:xfrm>
            <a:off x="7275619" y="5203837"/>
            <a:ext cx="39260" cy="39260"/>
          </a:xfrm>
          <a:custGeom>
            <a:avLst/>
            <a:gdLst>
              <a:gd name="T0" fmla="*/ 0 w 68"/>
              <a:gd name="T1" fmla="*/ 3353904 h 69"/>
              <a:gd name="T2" fmla="*/ 5650566 w 68"/>
              <a:gd name="T3" fmla="*/ 0 h 69"/>
              <a:gd name="T4" fmla="*/ 5336801 w 68"/>
              <a:gd name="T5" fmla="*/ 9451561 h 69"/>
              <a:gd name="T6" fmla="*/ 21347206 w 68"/>
              <a:gd name="T7" fmla="*/ 13110265 h 69"/>
              <a:gd name="T8" fmla="*/ 10987368 w 68"/>
              <a:gd name="T9" fmla="*/ 21037826 h 69"/>
              <a:gd name="T10" fmla="*/ 0 w 68"/>
              <a:gd name="T11" fmla="*/ 3353904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9">
                <a:moveTo>
                  <a:pt x="0" y="11"/>
                </a:moveTo>
                <a:lnTo>
                  <a:pt x="18" y="0"/>
                </a:lnTo>
                <a:lnTo>
                  <a:pt x="17" y="31"/>
                </a:lnTo>
                <a:lnTo>
                  <a:pt x="68" y="43"/>
                </a:lnTo>
                <a:lnTo>
                  <a:pt x="35" y="69"/>
                </a:lnTo>
                <a:lnTo>
                  <a:pt x="0" y="1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5" name="Freeform 197"/>
          <p:cNvSpPr>
            <a:spLocks noChangeAspect="1"/>
          </p:cNvSpPr>
          <p:nvPr/>
        </p:nvSpPr>
        <p:spPr bwMode="auto">
          <a:xfrm>
            <a:off x="7303427" y="5254548"/>
            <a:ext cx="21265" cy="9814"/>
          </a:xfrm>
          <a:custGeom>
            <a:avLst/>
            <a:gdLst>
              <a:gd name="T0" fmla="*/ 0 w 38"/>
              <a:gd name="T1" fmla="*/ 4081182 h 17"/>
              <a:gd name="T2" fmla="*/ 2654570 w 38"/>
              <a:gd name="T3" fmla="*/ 0 h 17"/>
              <a:gd name="T4" fmla="*/ 11207520 w 38"/>
              <a:gd name="T5" fmla="*/ 5336801 h 17"/>
              <a:gd name="T6" fmla="*/ 0 w 38"/>
              <a:gd name="T7" fmla="*/ 4081182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17">
                <a:moveTo>
                  <a:pt x="0" y="13"/>
                </a:moveTo>
                <a:lnTo>
                  <a:pt x="9" y="0"/>
                </a:lnTo>
                <a:lnTo>
                  <a:pt x="38" y="17"/>
                </a:lnTo>
                <a:lnTo>
                  <a:pt x="0" y="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6" name="Freeform 198"/>
          <p:cNvSpPr>
            <a:spLocks noChangeAspect="1"/>
          </p:cNvSpPr>
          <p:nvPr/>
        </p:nvSpPr>
        <p:spPr bwMode="auto">
          <a:xfrm>
            <a:off x="7318151" y="5221831"/>
            <a:ext cx="44168" cy="60527"/>
          </a:xfrm>
          <a:custGeom>
            <a:avLst/>
            <a:gdLst>
              <a:gd name="T0" fmla="*/ 0 w 96"/>
              <a:gd name="T1" fmla="*/ 26713698 h 106"/>
              <a:gd name="T2" fmla="*/ 3189722 w 96"/>
              <a:gd name="T3" fmla="*/ 21800847 h 106"/>
              <a:gd name="T4" fmla="*/ 13356736 w 96"/>
              <a:gd name="T5" fmla="*/ 24871241 h 106"/>
              <a:gd name="T6" fmla="*/ 8771734 w 96"/>
              <a:gd name="T7" fmla="*/ 16581012 h 106"/>
              <a:gd name="T8" fmla="*/ 13755451 w 96"/>
              <a:gd name="T9" fmla="*/ 11361177 h 106"/>
              <a:gd name="T10" fmla="*/ 6379443 w 96"/>
              <a:gd name="T11" fmla="*/ 9825703 h 106"/>
              <a:gd name="T12" fmla="*/ 6379443 w 96"/>
              <a:gd name="T13" fmla="*/ 1842458 h 106"/>
              <a:gd name="T14" fmla="*/ 18540033 w 96"/>
              <a:gd name="T15" fmla="*/ 0 h 106"/>
              <a:gd name="T16" fmla="*/ 19137883 w 96"/>
              <a:gd name="T17" fmla="*/ 32547502 h 106"/>
              <a:gd name="T18" fmla="*/ 0 w 96"/>
              <a:gd name="T19" fmla="*/ 26713698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 h="106">
                <a:moveTo>
                  <a:pt x="0" y="87"/>
                </a:moveTo>
                <a:lnTo>
                  <a:pt x="16" y="71"/>
                </a:lnTo>
                <a:lnTo>
                  <a:pt x="67" y="81"/>
                </a:lnTo>
                <a:lnTo>
                  <a:pt x="44" y="54"/>
                </a:lnTo>
                <a:lnTo>
                  <a:pt x="69" y="37"/>
                </a:lnTo>
                <a:lnTo>
                  <a:pt x="32" y="32"/>
                </a:lnTo>
                <a:lnTo>
                  <a:pt x="32" y="6"/>
                </a:lnTo>
                <a:lnTo>
                  <a:pt x="93" y="0"/>
                </a:lnTo>
                <a:lnTo>
                  <a:pt x="96" y="106"/>
                </a:lnTo>
                <a:lnTo>
                  <a:pt x="0" y="8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7" name="Freeform 199"/>
          <p:cNvSpPr>
            <a:spLocks noChangeAspect="1"/>
          </p:cNvSpPr>
          <p:nvPr/>
        </p:nvSpPr>
        <p:spPr bwMode="auto">
          <a:xfrm>
            <a:off x="7341052" y="5292172"/>
            <a:ext cx="35989" cy="11452"/>
          </a:xfrm>
          <a:custGeom>
            <a:avLst/>
            <a:gdLst>
              <a:gd name="T0" fmla="*/ 0 w 71"/>
              <a:gd name="T1" fmla="*/ 0 h 21"/>
              <a:gd name="T2" fmla="*/ 15486040 w 71"/>
              <a:gd name="T3" fmla="*/ 1400238 h 21"/>
              <a:gd name="T4" fmla="*/ 17179657 w 71"/>
              <a:gd name="T5" fmla="*/ 5880894 h 21"/>
              <a:gd name="T6" fmla="*/ 0 w 71"/>
              <a:gd name="T7" fmla="*/ 0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 h="21">
                <a:moveTo>
                  <a:pt x="0" y="0"/>
                </a:moveTo>
                <a:lnTo>
                  <a:pt x="64" y="5"/>
                </a:lnTo>
                <a:lnTo>
                  <a:pt x="71" y="2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8" name="Freeform 200"/>
          <p:cNvSpPr>
            <a:spLocks noChangeAspect="1"/>
          </p:cNvSpPr>
          <p:nvPr/>
        </p:nvSpPr>
        <p:spPr bwMode="auto">
          <a:xfrm>
            <a:off x="7377041" y="5282357"/>
            <a:ext cx="14724" cy="9814"/>
          </a:xfrm>
          <a:custGeom>
            <a:avLst/>
            <a:gdLst>
              <a:gd name="T0" fmla="*/ 0 w 33"/>
              <a:gd name="T1" fmla="*/ 6048375 h 15"/>
              <a:gd name="T2" fmla="*/ 1312331 w 33"/>
              <a:gd name="T3" fmla="*/ 0 h 15"/>
              <a:gd name="T4" fmla="*/ 6186271 w 33"/>
              <a:gd name="T5" fmla="*/ 6048375 h 15"/>
              <a:gd name="T6" fmla="*/ 0 w 33"/>
              <a:gd name="T7" fmla="*/ 604837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5">
                <a:moveTo>
                  <a:pt x="0" y="15"/>
                </a:moveTo>
                <a:lnTo>
                  <a:pt x="7" y="0"/>
                </a:lnTo>
                <a:lnTo>
                  <a:pt x="33" y="15"/>
                </a:lnTo>
                <a:lnTo>
                  <a:pt x="0" y="1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9" name="Freeform 201"/>
          <p:cNvSpPr>
            <a:spLocks noChangeAspect="1"/>
          </p:cNvSpPr>
          <p:nvPr/>
        </p:nvSpPr>
        <p:spPr bwMode="auto">
          <a:xfrm>
            <a:off x="9917525" y="2897279"/>
            <a:ext cx="1099295" cy="768852"/>
          </a:xfrm>
          <a:custGeom>
            <a:avLst/>
            <a:gdLst>
              <a:gd name="T0" fmla="*/ 3027120 w 2124"/>
              <a:gd name="T1" fmla="*/ 182186760 h 1337"/>
              <a:gd name="T2" fmla="*/ 56255116 w 2124"/>
              <a:gd name="T3" fmla="*/ 156649418 h 1337"/>
              <a:gd name="T4" fmla="*/ 54489171 w 2124"/>
              <a:gd name="T5" fmla="*/ 120523463 h 1337"/>
              <a:gd name="T6" fmla="*/ 81733756 w 2124"/>
              <a:gd name="T7" fmla="*/ 88757624 h 1337"/>
              <a:gd name="T8" fmla="*/ 106455992 w 2124"/>
              <a:gd name="T9" fmla="*/ 73186101 h 1337"/>
              <a:gd name="T10" fmla="*/ 132438901 w 2124"/>
              <a:gd name="T11" fmla="*/ 78791805 h 1337"/>
              <a:gd name="T12" fmla="*/ 149845219 w 2124"/>
              <a:gd name="T13" fmla="*/ 114917760 h 1337"/>
              <a:gd name="T14" fmla="*/ 204334892 w 2124"/>
              <a:gd name="T15" fmla="*/ 147929187 h 1337"/>
              <a:gd name="T16" fmla="*/ 272446355 w 2124"/>
              <a:gd name="T17" fmla="*/ 163189313 h 1337"/>
              <a:gd name="T18" fmla="*/ 335007847 w 2124"/>
              <a:gd name="T19" fmla="*/ 136094986 h 1337"/>
              <a:gd name="T20" fmla="*/ 348125871 w 2124"/>
              <a:gd name="T21" fmla="*/ 121146257 h 1337"/>
              <a:gd name="T22" fmla="*/ 401101230 w 2124"/>
              <a:gd name="T23" fmla="*/ 95608915 h 1337"/>
              <a:gd name="T24" fmla="*/ 367297633 w 2124"/>
              <a:gd name="T25" fmla="*/ 82217729 h 1337"/>
              <a:gd name="T26" fmla="*/ 372847605 w 2124"/>
              <a:gd name="T27" fmla="*/ 50763287 h 1337"/>
              <a:gd name="T28" fmla="*/ 398831015 w 2124"/>
              <a:gd name="T29" fmla="*/ 49828538 h 1337"/>
              <a:gd name="T30" fmla="*/ 405642162 w 2124"/>
              <a:gd name="T31" fmla="*/ 12768392 h 1337"/>
              <a:gd name="T32" fmla="*/ 455086132 w 2124"/>
              <a:gd name="T33" fmla="*/ 8408834 h 1337"/>
              <a:gd name="T34" fmla="*/ 497971090 w 2124"/>
              <a:gd name="T35" fmla="*/ 65088664 h 1337"/>
              <a:gd name="T36" fmla="*/ 535810847 w 2124"/>
              <a:gd name="T37" fmla="*/ 71317719 h 1337"/>
              <a:gd name="T38" fmla="*/ 501502981 w 2124"/>
              <a:gd name="T39" fmla="*/ 123014639 h 1337"/>
              <a:gd name="T40" fmla="*/ 497971090 w 2124"/>
              <a:gd name="T41" fmla="*/ 150108966 h 1337"/>
              <a:gd name="T42" fmla="*/ 477789785 w 2124"/>
              <a:gd name="T43" fmla="*/ 158829197 h 1337"/>
              <a:gd name="T44" fmla="*/ 465681304 w 2124"/>
              <a:gd name="T45" fmla="*/ 163812106 h 1337"/>
              <a:gd name="T46" fmla="*/ 417750643 w 2124"/>
              <a:gd name="T47" fmla="*/ 199938062 h 1337"/>
              <a:gd name="T48" fmla="*/ 421787306 w 2124"/>
              <a:gd name="T49" fmla="*/ 170974795 h 1337"/>
              <a:gd name="T50" fmla="*/ 385208723 w 2124"/>
              <a:gd name="T51" fmla="*/ 202429237 h 1337"/>
              <a:gd name="T52" fmla="*/ 412453308 w 2124"/>
              <a:gd name="T53" fmla="*/ 211460866 h 1337"/>
              <a:gd name="T54" fmla="*/ 407155471 w 2124"/>
              <a:gd name="T55" fmla="*/ 229835519 h 1337"/>
              <a:gd name="T56" fmla="*/ 422291575 w 2124"/>
              <a:gd name="T57" fmla="*/ 284958364 h 1337"/>
              <a:gd name="T58" fmla="*/ 422291575 w 2124"/>
              <a:gd name="T59" fmla="*/ 294301389 h 1337"/>
              <a:gd name="T60" fmla="*/ 422796346 w 2124"/>
              <a:gd name="T61" fmla="*/ 306135590 h 1337"/>
              <a:gd name="T62" fmla="*/ 373604510 w 2124"/>
              <a:gd name="T63" fmla="*/ 384615997 h 1337"/>
              <a:gd name="T64" fmla="*/ 353171071 w 2124"/>
              <a:gd name="T65" fmla="*/ 390844495 h 1337"/>
              <a:gd name="T66" fmla="*/ 343332805 w 2124"/>
              <a:gd name="T67" fmla="*/ 397695786 h 1337"/>
              <a:gd name="T68" fmla="*/ 318862703 w 2124"/>
              <a:gd name="T69" fmla="*/ 416381837 h 1337"/>
              <a:gd name="T70" fmla="*/ 299438304 w 2124"/>
              <a:gd name="T71" fmla="*/ 401744505 h 1337"/>
              <a:gd name="T72" fmla="*/ 249490065 w 2124"/>
              <a:gd name="T73" fmla="*/ 391155892 h 1337"/>
              <a:gd name="T74" fmla="*/ 244949133 w 2124"/>
              <a:gd name="T75" fmla="*/ 403613445 h 1337"/>
              <a:gd name="T76" fmla="*/ 224263560 w 2124"/>
              <a:gd name="T77" fmla="*/ 394893213 h 1337"/>
              <a:gd name="T78" fmla="*/ 209127456 w 2124"/>
              <a:gd name="T79" fmla="*/ 375584369 h 1337"/>
              <a:gd name="T80" fmla="*/ 218461454 w 2124"/>
              <a:gd name="T81" fmla="*/ 333229917 h 1337"/>
              <a:gd name="T82" fmla="*/ 198280149 w 2124"/>
              <a:gd name="T83" fmla="*/ 322329906 h 1337"/>
              <a:gd name="T84" fmla="*/ 157918042 w 2124"/>
              <a:gd name="T85" fmla="*/ 330115947 h 1337"/>
              <a:gd name="T86" fmla="*/ 132943672 w 2124"/>
              <a:gd name="T87" fmla="*/ 336033047 h 1337"/>
              <a:gd name="T88" fmla="*/ 125880391 w 2124"/>
              <a:gd name="T89" fmla="*/ 329804550 h 1337"/>
              <a:gd name="T90" fmla="*/ 92076794 w 2124"/>
              <a:gd name="T91" fmla="*/ 312986881 h 1337"/>
              <a:gd name="T92" fmla="*/ 46164715 w 2124"/>
              <a:gd name="T93" fmla="*/ 293678595 h 1337"/>
              <a:gd name="T94" fmla="*/ 51462050 w 2124"/>
              <a:gd name="T95" fmla="*/ 272812766 h 1337"/>
              <a:gd name="T96" fmla="*/ 58021062 w 2124"/>
              <a:gd name="T97" fmla="*/ 239489383 h 1337"/>
              <a:gd name="T98" fmla="*/ 34812637 w 2124"/>
              <a:gd name="T99" fmla="*/ 240112735 h 1337"/>
              <a:gd name="T100" fmla="*/ 8829227 w 2124"/>
              <a:gd name="T101" fmla="*/ 217066569 h 1337"/>
              <a:gd name="T102" fmla="*/ 0 w 2124"/>
              <a:gd name="T103" fmla="*/ 198069680 h 13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24" h="1337">
                <a:moveTo>
                  <a:pt x="0" y="636"/>
                </a:moveTo>
                <a:lnTo>
                  <a:pt x="12" y="585"/>
                </a:lnTo>
                <a:lnTo>
                  <a:pt x="89" y="574"/>
                </a:lnTo>
                <a:lnTo>
                  <a:pt x="223" y="503"/>
                </a:lnTo>
                <a:lnTo>
                  <a:pt x="243" y="449"/>
                </a:lnTo>
                <a:lnTo>
                  <a:pt x="216" y="387"/>
                </a:lnTo>
                <a:lnTo>
                  <a:pt x="300" y="369"/>
                </a:lnTo>
                <a:lnTo>
                  <a:pt x="324" y="285"/>
                </a:lnTo>
                <a:lnTo>
                  <a:pt x="412" y="289"/>
                </a:lnTo>
                <a:lnTo>
                  <a:pt x="422" y="235"/>
                </a:lnTo>
                <a:lnTo>
                  <a:pt x="489" y="206"/>
                </a:lnTo>
                <a:lnTo>
                  <a:pt x="525" y="253"/>
                </a:lnTo>
                <a:lnTo>
                  <a:pt x="573" y="270"/>
                </a:lnTo>
                <a:lnTo>
                  <a:pt x="594" y="369"/>
                </a:lnTo>
                <a:lnTo>
                  <a:pt x="747" y="407"/>
                </a:lnTo>
                <a:lnTo>
                  <a:pt x="810" y="475"/>
                </a:lnTo>
                <a:lnTo>
                  <a:pt x="936" y="471"/>
                </a:lnTo>
                <a:lnTo>
                  <a:pt x="1080" y="524"/>
                </a:lnTo>
                <a:lnTo>
                  <a:pt x="1269" y="475"/>
                </a:lnTo>
                <a:lnTo>
                  <a:pt x="1328" y="437"/>
                </a:lnTo>
                <a:lnTo>
                  <a:pt x="1328" y="383"/>
                </a:lnTo>
                <a:lnTo>
                  <a:pt x="1380" y="389"/>
                </a:lnTo>
                <a:lnTo>
                  <a:pt x="1497" y="312"/>
                </a:lnTo>
                <a:lnTo>
                  <a:pt x="1590" y="307"/>
                </a:lnTo>
                <a:lnTo>
                  <a:pt x="1546" y="248"/>
                </a:lnTo>
                <a:lnTo>
                  <a:pt x="1456" y="264"/>
                </a:lnTo>
                <a:lnTo>
                  <a:pt x="1455" y="199"/>
                </a:lnTo>
                <a:lnTo>
                  <a:pt x="1478" y="163"/>
                </a:lnTo>
                <a:lnTo>
                  <a:pt x="1531" y="184"/>
                </a:lnTo>
                <a:lnTo>
                  <a:pt x="1581" y="160"/>
                </a:lnTo>
                <a:lnTo>
                  <a:pt x="1632" y="72"/>
                </a:lnTo>
                <a:lnTo>
                  <a:pt x="1608" y="41"/>
                </a:lnTo>
                <a:lnTo>
                  <a:pt x="1734" y="0"/>
                </a:lnTo>
                <a:lnTo>
                  <a:pt x="1804" y="27"/>
                </a:lnTo>
                <a:lnTo>
                  <a:pt x="1868" y="176"/>
                </a:lnTo>
                <a:lnTo>
                  <a:pt x="1974" y="209"/>
                </a:lnTo>
                <a:lnTo>
                  <a:pt x="1994" y="263"/>
                </a:lnTo>
                <a:lnTo>
                  <a:pt x="2124" y="229"/>
                </a:lnTo>
                <a:lnTo>
                  <a:pt x="2064" y="373"/>
                </a:lnTo>
                <a:lnTo>
                  <a:pt x="1988" y="395"/>
                </a:lnTo>
                <a:lnTo>
                  <a:pt x="1998" y="449"/>
                </a:lnTo>
                <a:lnTo>
                  <a:pt x="1974" y="482"/>
                </a:lnTo>
                <a:lnTo>
                  <a:pt x="1960" y="471"/>
                </a:lnTo>
                <a:lnTo>
                  <a:pt x="1894" y="510"/>
                </a:lnTo>
                <a:lnTo>
                  <a:pt x="1894" y="533"/>
                </a:lnTo>
                <a:lnTo>
                  <a:pt x="1846" y="526"/>
                </a:lnTo>
                <a:lnTo>
                  <a:pt x="1758" y="591"/>
                </a:lnTo>
                <a:lnTo>
                  <a:pt x="1656" y="642"/>
                </a:lnTo>
                <a:lnTo>
                  <a:pt x="1686" y="574"/>
                </a:lnTo>
                <a:lnTo>
                  <a:pt x="1672" y="549"/>
                </a:lnTo>
                <a:lnTo>
                  <a:pt x="1531" y="628"/>
                </a:lnTo>
                <a:lnTo>
                  <a:pt x="1527" y="650"/>
                </a:lnTo>
                <a:lnTo>
                  <a:pt x="1574" y="701"/>
                </a:lnTo>
                <a:lnTo>
                  <a:pt x="1635" y="679"/>
                </a:lnTo>
                <a:lnTo>
                  <a:pt x="1700" y="697"/>
                </a:lnTo>
                <a:lnTo>
                  <a:pt x="1614" y="738"/>
                </a:lnTo>
                <a:lnTo>
                  <a:pt x="1582" y="794"/>
                </a:lnTo>
                <a:lnTo>
                  <a:pt x="1674" y="915"/>
                </a:lnTo>
                <a:lnTo>
                  <a:pt x="1612" y="904"/>
                </a:lnTo>
                <a:lnTo>
                  <a:pt x="1674" y="945"/>
                </a:lnTo>
                <a:lnTo>
                  <a:pt x="1613" y="972"/>
                </a:lnTo>
                <a:lnTo>
                  <a:pt x="1676" y="983"/>
                </a:lnTo>
                <a:lnTo>
                  <a:pt x="1559" y="1178"/>
                </a:lnTo>
                <a:lnTo>
                  <a:pt x="1481" y="1235"/>
                </a:lnTo>
                <a:lnTo>
                  <a:pt x="1405" y="1254"/>
                </a:lnTo>
                <a:lnTo>
                  <a:pt x="1400" y="1255"/>
                </a:lnTo>
                <a:lnTo>
                  <a:pt x="1380" y="1244"/>
                </a:lnTo>
                <a:lnTo>
                  <a:pt x="1361" y="1277"/>
                </a:lnTo>
                <a:lnTo>
                  <a:pt x="1270" y="1296"/>
                </a:lnTo>
                <a:lnTo>
                  <a:pt x="1264" y="1337"/>
                </a:lnTo>
                <a:lnTo>
                  <a:pt x="1248" y="1288"/>
                </a:lnTo>
                <a:lnTo>
                  <a:pt x="1187" y="1290"/>
                </a:lnTo>
                <a:lnTo>
                  <a:pt x="1092" y="1230"/>
                </a:lnTo>
                <a:lnTo>
                  <a:pt x="989" y="1256"/>
                </a:lnTo>
                <a:lnTo>
                  <a:pt x="968" y="1257"/>
                </a:lnTo>
                <a:lnTo>
                  <a:pt x="971" y="1296"/>
                </a:lnTo>
                <a:lnTo>
                  <a:pt x="955" y="1287"/>
                </a:lnTo>
                <a:lnTo>
                  <a:pt x="889" y="1268"/>
                </a:lnTo>
                <a:lnTo>
                  <a:pt x="869" y="1197"/>
                </a:lnTo>
                <a:lnTo>
                  <a:pt x="829" y="1206"/>
                </a:lnTo>
                <a:lnTo>
                  <a:pt x="867" y="1103"/>
                </a:lnTo>
                <a:lnTo>
                  <a:pt x="866" y="1070"/>
                </a:lnTo>
                <a:lnTo>
                  <a:pt x="823" y="1049"/>
                </a:lnTo>
                <a:lnTo>
                  <a:pt x="786" y="1035"/>
                </a:lnTo>
                <a:lnTo>
                  <a:pt x="775" y="998"/>
                </a:lnTo>
                <a:lnTo>
                  <a:pt x="626" y="1060"/>
                </a:lnTo>
                <a:lnTo>
                  <a:pt x="561" y="1043"/>
                </a:lnTo>
                <a:lnTo>
                  <a:pt x="527" y="1079"/>
                </a:lnTo>
                <a:lnTo>
                  <a:pt x="522" y="1053"/>
                </a:lnTo>
                <a:lnTo>
                  <a:pt x="499" y="1059"/>
                </a:lnTo>
                <a:lnTo>
                  <a:pt x="424" y="1059"/>
                </a:lnTo>
                <a:lnTo>
                  <a:pt x="365" y="1005"/>
                </a:lnTo>
                <a:lnTo>
                  <a:pt x="255" y="969"/>
                </a:lnTo>
                <a:lnTo>
                  <a:pt x="183" y="943"/>
                </a:lnTo>
                <a:lnTo>
                  <a:pt x="166" y="883"/>
                </a:lnTo>
                <a:lnTo>
                  <a:pt x="204" y="876"/>
                </a:lnTo>
                <a:lnTo>
                  <a:pt x="181" y="828"/>
                </a:lnTo>
                <a:lnTo>
                  <a:pt x="230" y="769"/>
                </a:lnTo>
                <a:lnTo>
                  <a:pt x="192" y="749"/>
                </a:lnTo>
                <a:lnTo>
                  <a:pt x="138" y="771"/>
                </a:lnTo>
                <a:lnTo>
                  <a:pt x="31" y="706"/>
                </a:lnTo>
                <a:lnTo>
                  <a:pt x="35" y="697"/>
                </a:lnTo>
                <a:lnTo>
                  <a:pt x="36" y="651"/>
                </a:lnTo>
                <a:lnTo>
                  <a:pt x="0" y="63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0" name="Freeform 202"/>
          <p:cNvSpPr>
            <a:spLocks noChangeAspect="1"/>
          </p:cNvSpPr>
          <p:nvPr/>
        </p:nvSpPr>
        <p:spPr bwMode="auto">
          <a:xfrm>
            <a:off x="10547330" y="3672675"/>
            <a:ext cx="35989" cy="34354"/>
          </a:xfrm>
          <a:custGeom>
            <a:avLst/>
            <a:gdLst>
              <a:gd name="T0" fmla="*/ 0 w 75"/>
              <a:gd name="T1" fmla="*/ 13838395 h 64"/>
              <a:gd name="T2" fmla="*/ 5204291 w 75"/>
              <a:gd name="T3" fmla="*/ 0 h 64"/>
              <a:gd name="T4" fmla="*/ 16263408 w 75"/>
              <a:gd name="T5" fmla="*/ 2984793 h 64"/>
              <a:gd name="T6" fmla="*/ 7372900 w 75"/>
              <a:gd name="T7" fmla="*/ 17365973 h 64"/>
              <a:gd name="T8" fmla="*/ 0 w 75"/>
              <a:gd name="T9" fmla="*/ 138383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64">
                <a:moveTo>
                  <a:pt x="0" y="51"/>
                </a:moveTo>
                <a:lnTo>
                  <a:pt x="24" y="0"/>
                </a:lnTo>
                <a:lnTo>
                  <a:pt x="75" y="11"/>
                </a:lnTo>
                <a:lnTo>
                  <a:pt x="34" y="64"/>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1" name="Freeform 203"/>
          <p:cNvSpPr>
            <a:spLocks noChangeAspect="1"/>
          </p:cNvSpPr>
          <p:nvPr/>
        </p:nvSpPr>
        <p:spPr bwMode="auto">
          <a:xfrm>
            <a:off x="10750174" y="3567980"/>
            <a:ext cx="32717" cy="65433"/>
          </a:xfrm>
          <a:custGeom>
            <a:avLst/>
            <a:gdLst>
              <a:gd name="T0" fmla="*/ 0 w 63"/>
              <a:gd name="T1" fmla="*/ 14582719 h 114"/>
              <a:gd name="T2" fmla="*/ 6349496 w 63"/>
              <a:gd name="T3" fmla="*/ 35370614 h 114"/>
              <a:gd name="T4" fmla="*/ 16000992 w 63"/>
              <a:gd name="T5" fmla="*/ 0 h 114"/>
              <a:gd name="T6" fmla="*/ 7619496 w 63"/>
              <a:gd name="T7" fmla="*/ 310259 h 114"/>
              <a:gd name="T8" fmla="*/ 0 w 63"/>
              <a:gd name="T9" fmla="*/ 14582719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114">
                <a:moveTo>
                  <a:pt x="0" y="47"/>
                </a:moveTo>
                <a:lnTo>
                  <a:pt x="25" y="114"/>
                </a:lnTo>
                <a:lnTo>
                  <a:pt x="63" y="0"/>
                </a:lnTo>
                <a:lnTo>
                  <a:pt x="30" y="1"/>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2" name="Freeform 204"/>
          <p:cNvSpPr>
            <a:spLocks noChangeAspect="1"/>
          </p:cNvSpPr>
          <p:nvPr/>
        </p:nvSpPr>
        <p:spPr bwMode="auto">
          <a:xfrm>
            <a:off x="7179103" y="3824811"/>
            <a:ext cx="219205" cy="332078"/>
          </a:xfrm>
          <a:custGeom>
            <a:avLst/>
            <a:gdLst>
              <a:gd name="T0" fmla="*/ 0 w 415"/>
              <a:gd name="T1" fmla="*/ 120935013 h 572"/>
              <a:gd name="T2" fmla="*/ 13400137 w 415"/>
              <a:gd name="T3" fmla="*/ 133948876 h 572"/>
              <a:gd name="T4" fmla="*/ 32580756 w 415"/>
              <a:gd name="T5" fmla="*/ 137440236 h 572"/>
              <a:gd name="T6" fmla="*/ 52549739 w 415"/>
              <a:gd name="T7" fmla="*/ 161881442 h 572"/>
              <a:gd name="T8" fmla="*/ 78562162 w 415"/>
              <a:gd name="T9" fmla="*/ 164102909 h 572"/>
              <a:gd name="T10" fmla="*/ 74883301 w 415"/>
              <a:gd name="T11" fmla="*/ 176799581 h 572"/>
              <a:gd name="T12" fmla="*/ 81189187 w 415"/>
              <a:gd name="T13" fmla="*/ 181560833 h 572"/>
              <a:gd name="T14" fmla="*/ 85393453 w 415"/>
              <a:gd name="T15" fmla="*/ 149819153 h 572"/>
              <a:gd name="T16" fmla="*/ 80138377 w 415"/>
              <a:gd name="T17" fmla="*/ 130456954 h 572"/>
              <a:gd name="T18" fmla="*/ 88809356 w 415"/>
              <a:gd name="T19" fmla="*/ 129504816 h 572"/>
              <a:gd name="T20" fmla="*/ 82240510 w 415"/>
              <a:gd name="T21" fmla="*/ 118395228 h 572"/>
              <a:gd name="T22" fmla="*/ 104048667 w 415"/>
              <a:gd name="T23" fmla="*/ 113951731 h 572"/>
              <a:gd name="T24" fmla="*/ 109040785 w 415"/>
              <a:gd name="T25" fmla="*/ 121887151 h 572"/>
              <a:gd name="T26" fmla="*/ 101158170 w 415"/>
              <a:gd name="T27" fmla="*/ 106016310 h 572"/>
              <a:gd name="T28" fmla="*/ 103785708 w 415"/>
              <a:gd name="T29" fmla="*/ 67926858 h 572"/>
              <a:gd name="T30" fmla="*/ 85918859 w 415"/>
              <a:gd name="T31" fmla="*/ 68878995 h 572"/>
              <a:gd name="T32" fmla="*/ 80138377 w 415"/>
              <a:gd name="T33" fmla="*/ 59991438 h 572"/>
              <a:gd name="T34" fmla="*/ 62271527 w 415"/>
              <a:gd name="T35" fmla="*/ 57452216 h 572"/>
              <a:gd name="T36" fmla="*/ 50973523 w 415"/>
              <a:gd name="T37" fmla="*/ 35550231 h 572"/>
              <a:gd name="T38" fmla="*/ 68314455 w 415"/>
              <a:gd name="T39" fmla="*/ 6348336 h 572"/>
              <a:gd name="T40" fmla="*/ 66212835 w 415"/>
              <a:gd name="T41" fmla="*/ 0 h 572"/>
              <a:gd name="T42" fmla="*/ 35208294 w 415"/>
              <a:gd name="T43" fmla="*/ 15553085 h 572"/>
              <a:gd name="T44" fmla="*/ 18655214 w 415"/>
              <a:gd name="T45" fmla="*/ 48564095 h 572"/>
              <a:gd name="T46" fmla="*/ 13137691 w 415"/>
              <a:gd name="T47" fmla="*/ 40629238 h 572"/>
              <a:gd name="T48" fmla="*/ 8670466 w 415"/>
              <a:gd name="T49" fmla="*/ 56499515 h 572"/>
              <a:gd name="T50" fmla="*/ 13137691 w 415"/>
              <a:gd name="T51" fmla="*/ 92684692 h 572"/>
              <a:gd name="T52" fmla="*/ 16816039 w 415"/>
              <a:gd name="T53" fmla="*/ 92684692 h 572"/>
              <a:gd name="T54" fmla="*/ 0 w 415"/>
              <a:gd name="T55" fmla="*/ 120935013 h 57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15" h="572">
                <a:moveTo>
                  <a:pt x="0" y="381"/>
                </a:moveTo>
                <a:lnTo>
                  <a:pt x="51" y="422"/>
                </a:lnTo>
                <a:lnTo>
                  <a:pt x="124" y="433"/>
                </a:lnTo>
                <a:lnTo>
                  <a:pt x="200" y="510"/>
                </a:lnTo>
                <a:lnTo>
                  <a:pt x="299" y="517"/>
                </a:lnTo>
                <a:lnTo>
                  <a:pt x="285" y="557"/>
                </a:lnTo>
                <a:lnTo>
                  <a:pt x="309" y="572"/>
                </a:lnTo>
                <a:lnTo>
                  <a:pt x="325" y="472"/>
                </a:lnTo>
                <a:lnTo>
                  <a:pt x="305" y="411"/>
                </a:lnTo>
                <a:lnTo>
                  <a:pt x="338" y="408"/>
                </a:lnTo>
                <a:lnTo>
                  <a:pt x="313" y="373"/>
                </a:lnTo>
                <a:lnTo>
                  <a:pt x="396" y="359"/>
                </a:lnTo>
                <a:lnTo>
                  <a:pt x="415" y="384"/>
                </a:lnTo>
                <a:lnTo>
                  <a:pt x="385" y="334"/>
                </a:lnTo>
                <a:lnTo>
                  <a:pt x="395" y="214"/>
                </a:lnTo>
                <a:lnTo>
                  <a:pt x="327" y="217"/>
                </a:lnTo>
                <a:lnTo>
                  <a:pt x="305" y="189"/>
                </a:lnTo>
                <a:lnTo>
                  <a:pt x="237" y="181"/>
                </a:lnTo>
                <a:lnTo>
                  <a:pt x="194" y="112"/>
                </a:lnTo>
                <a:lnTo>
                  <a:pt x="260" y="20"/>
                </a:lnTo>
                <a:lnTo>
                  <a:pt x="252" y="0"/>
                </a:lnTo>
                <a:lnTo>
                  <a:pt x="134" y="49"/>
                </a:lnTo>
                <a:lnTo>
                  <a:pt x="71" y="153"/>
                </a:lnTo>
                <a:lnTo>
                  <a:pt x="50" y="128"/>
                </a:lnTo>
                <a:lnTo>
                  <a:pt x="33" y="178"/>
                </a:lnTo>
                <a:lnTo>
                  <a:pt x="50" y="292"/>
                </a:lnTo>
                <a:lnTo>
                  <a:pt x="64" y="292"/>
                </a:lnTo>
                <a:lnTo>
                  <a:pt x="0" y="381"/>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3" name="Freeform 205"/>
          <p:cNvSpPr>
            <a:spLocks noChangeAspect="1"/>
          </p:cNvSpPr>
          <p:nvPr/>
        </p:nvSpPr>
        <p:spPr bwMode="auto">
          <a:xfrm>
            <a:off x="7059686" y="3854255"/>
            <a:ext cx="53984" cy="55619"/>
          </a:xfrm>
          <a:custGeom>
            <a:avLst/>
            <a:gdLst>
              <a:gd name="T0" fmla="*/ 0 w 109"/>
              <a:gd name="T1" fmla="*/ 0 h 93"/>
              <a:gd name="T2" fmla="*/ 231180 w 109"/>
              <a:gd name="T3" fmla="*/ 12463002 h 93"/>
              <a:gd name="T4" fmla="*/ 5775176 w 109"/>
              <a:gd name="T5" fmla="*/ 10442131 h 93"/>
              <a:gd name="T6" fmla="*/ 21482925 w 109"/>
              <a:gd name="T7" fmla="*/ 31325813 h 93"/>
              <a:gd name="T8" fmla="*/ 25178922 w 109"/>
              <a:gd name="T9" fmla="*/ 15831506 h 93"/>
              <a:gd name="T10" fmla="*/ 16631988 w 109"/>
              <a:gd name="T11" fmla="*/ 1347634 h 93"/>
              <a:gd name="T12" fmla="*/ 0 w 109"/>
              <a:gd name="T13" fmla="*/ 0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9" h="93">
                <a:moveTo>
                  <a:pt x="0" y="0"/>
                </a:moveTo>
                <a:lnTo>
                  <a:pt x="1" y="37"/>
                </a:lnTo>
                <a:lnTo>
                  <a:pt x="25" y="31"/>
                </a:lnTo>
                <a:lnTo>
                  <a:pt x="93" y="93"/>
                </a:lnTo>
                <a:lnTo>
                  <a:pt x="109" y="47"/>
                </a:lnTo>
                <a:lnTo>
                  <a:pt x="72" y="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4" name="Freeform 206"/>
          <p:cNvSpPr>
            <a:spLocks noChangeAspect="1"/>
          </p:cNvSpPr>
          <p:nvPr/>
        </p:nvSpPr>
        <p:spPr bwMode="auto">
          <a:xfrm>
            <a:off x="7071137" y="3608877"/>
            <a:ext cx="193031" cy="65433"/>
          </a:xfrm>
          <a:custGeom>
            <a:avLst/>
            <a:gdLst>
              <a:gd name="T0" fmla="*/ 0 w 373"/>
              <a:gd name="T1" fmla="*/ 13484991 h 116"/>
              <a:gd name="T2" fmla="*/ 12611040 w 373"/>
              <a:gd name="T3" fmla="*/ 1498272 h 116"/>
              <a:gd name="T4" fmla="*/ 36571565 w 373"/>
              <a:gd name="T5" fmla="*/ 0 h 116"/>
              <a:gd name="T6" fmla="*/ 94076825 w 373"/>
              <a:gd name="T7" fmla="*/ 29666543 h 116"/>
              <a:gd name="T8" fmla="*/ 63558418 w 373"/>
              <a:gd name="T9" fmla="*/ 34760776 h 116"/>
              <a:gd name="T10" fmla="*/ 68855246 w 373"/>
              <a:gd name="T11" fmla="*/ 28168272 h 116"/>
              <a:gd name="T12" fmla="*/ 54226821 w 373"/>
              <a:gd name="T13" fmla="*/ 16780970 h 116"/>
              <a:gd name="T14" fmla="*/ 25473689 w 373"/>
              <a:gd name="T15" fmla="*/ 10787884 h 116"/>
              <a:gd name="T16" fmla="*/ 26987355 w 373"/>
              <a:gd name="T17" fmla="*/ 5393668 h 116"/>
              <a:gd name="T18" fmla="*/ 0 w 373"/>
              <a:gd name="T19" fmla="*/ 13484991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3" h="116">
                <a:moveTo>
                  <a:pt x="0" y="45"/>
                </a:moveTo>
                <a:lnTo>
                  <a:pt x="50" y="5"/>
                </a:lnTo>
                <a:lnTo>
                  <a:pt x="145" y="0"/>
                </a:lnTo>
                <a:lnTo>
                  <a:pt x="373" y="99"/>
                </a:lnTo>
                <a:lnTo>
                  <a:pt x="252" y="116"/>
                </a:lnTo>
                <a:lnTo>
                  <a:pt x="273" y="94"/>
                </a:lnTo>
                <a:lnTo>
                  <a:pt x="215" y="56"/>
                </a:lnTo>
                <a:lnTo>
                  <a:pt x="101" y="36"/>
                </a:lnTo>
                <a:lnTo>
                  <a:pt x="107" y="18"/>
                </a:lnTo>
                <a:lnTo>
                  <a:pt x="0" y="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207"/>
          <p:cNvSpPr>
            <a:spLocks noChangeAspect="1"/>
          </p:cNvSpPr>
          <p:nvPr/>
        </p:nvSpPr>
        <p:spPr bwMode="auto">
          <a:xfrm>
            <a:off x="7305064" y="3674311"/>
            <a:ext cx="58891" cy="37624"/>
          </a:xfrm>
          <a:custGeom>
            <a:avLst/>
            <a:gdLst>
              <a:gd name="T0" fmla="*/ 0 w 117"/>
              <a:gd name="T1" fmla="*/ 0 h 66"/>
              <a:gd name="T2" fmla="*/ 0 w 117"/>
              <a:gd name="T3" fmla="*/ 20198881 h 66"/>
              <a:gd name="T4" fmla="*/ 27915577 w 117"/>
              <a:gd name="T5" fmla="*/ 14078142 h 66"/>
              <a:gd name="T6" fmla="*/ 15747023 w 117"/>
              <a:gd name="T7" fmla="*/ 2448517 h 66"/>
              <a:gd name="T8" fmla="*/ 0 w 117"/>
              <a:gd name="T9" fmla="*/ 0 h 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 h="66">
                <a:moveTo>
                  <a:pt x="0" y="0"/>
                </a:moveTo>
                <a:lnTo>
                  <a:pt x="0" y="66"/>
                </a:lnTo>
                <a:lnTo>
                  <a:pt x="117" y="46"/>
                </a:lnTo>
                <a:lnTo>
                  <a:pt x="66" y="8"/>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208"/>
          <p:cNvSpPr>
            <a:spLocks noChangeAspect="1"/>
          </p:cNvSpPr>
          <p:nvPr/>
        </p:nvSpPr>
        <p:spPr bwMode="auto">
          <a:xfrm>
            <a:off x="7144749" y="4044014"/>
            <a:ext cx="101422" cy="124326"/>
          </a:xfrm>
          <a:custGeom>
            <a:avLst/>
            <a:gdLst>
              <a:gd name="T0" fmla="*/ 0 w 193"/>
              <a:gd name="T1" fmla="*/ 25821906 h 215"/>
              <a:gd name="T2" fmla="*/ 260087 w 193"/>
              <a:gd name="T3" fmla="*/ 39362764 h 215"/>
              <a:gd name="T4" fmla="*/ 9622701 w 193"/>
              <a:gd name="T5" fmla="*/ 42826822 h 215"/>
              <a:gd name="T6" fmla="*/ 4421475 w 193"/>
              <a:gd name="T7" fmla="*/ 53533808 h 215"/>
              <a:gd name="T8" fmla="*/ 3121041 w 193"/>
              <a:gd name="T9" fmla="*/ 64870419 h 215"/>
              <a:gd name="T10" fmla="*/ 15084014 w 193"/>
              <a:gd name="T11" fmla="*/ 67704291 h 215"/>
              <a:gd name="T12" fmla="*/ 25486975 w 193"/>
              <a:gd name="T13" fmla="*/ 49124752 h 215"/>
              <a:gd name="T14" fmla="*/ 45772725 w 193"/>
              <a:gd name="T15" fmla="*/ 34009832 h 215"/>
              <a:gd name="T16" fmla="*/ 50194200 w 193"/>
              <a:gd name="T17" fmla="*/ 16374730 h 215"/>
              <a:gd name="T18" fmla="*/ 31208885 w 193"/>
              <a:gd name="T19" fmla="*/ 12911233 h 215"/>
              <a:gd name="T20" fmla="*/ 17944968 w 193"/>
              <a:gd name="T21" fmla="*/ 0 h 215"/>
              <a:gd name="T22" fmla="*/ 6501660 w 193"/>
              <a:gd name="T23" fmla="*/ 6612742 h 215"/>
              <a:gd name="T24" fmla="*/ 0 w 193"/>
              <a:gd name="T25" fmla="*/ 25821906 h 2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3" h="215">
                <a:moveTo>
                  <a:pt x="0" y="82"/>
                </a:moveTo>
                <a:lnTo>
                  <a:pt x="1" y="125"/>
                </a:lnTo>
                <a:lnTo>
                  <a:pt x="37" y="136"/>
                </a:lnTo>
                <a:lnTo>
                  <a:pt x="17" y="170"/>
                </a:lnTo>
                <a:lnTo>
                  <a:pt x="12" y="206"/>
                </a:lnTo>
                <a:lnTo>
                  <a:pt x="58" y="215"/>
                </a:lnTo>
                <a:lnTo>
                  <a:pt x="98" y="156"/>
                </a:lnTo>
                <a:lnTo>
                  <a:pt x="176" y="108"/>
                </a:lnTo>
                <a:lnTo>
                  <a:pt x="193" y="52"/>
                </a:lnTo>
                <a:lnTo>
                  <a:pt x="120" y="41"/>
                </a:lnTo>
                <a:lnTo>
                  <a:pt x="69" y="0"/>
                </a:lnTo>
                <a:lnTo>
                  <a:pt x="25" y="21"/>
                </a:lnTo>
                <a:lnTo>
                  <a:pt x="0" y="8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209"/>
          <p:cNvSpPr>
            <a:spLocks noChangeAspect="1"/>
          </p:cNvSpPr>
          <p:nvPr/>
        </p:nvSpPr>
        <p:spPr bwMode="auto">
          <a:xfrm>
            <a:off x="6977893" y="3783913"/>
            <a:ext cx="44168" cy="19630"/>
          </a:xfrm>
          <a:custGeom>
            <a:avLst/>
            <a:gdLst>
              <a:gd name="T0" fmla="*/ 0 w 81"/>
              <a:gd name="T1" fmla="*/ 7560204 h 36"/>
              <a:gd name="T2" fmla="*/ 6720495 w 81"/>
              <a:gd name="T3" fmla="*/ 0 h 36"/>
              <a:gd name="T4" fmla="*/ 22681935 w 81"/>
              <a:gd name="T5" fmla="*/ 10080625 h 36"/>
              <a:gd name="T6" fmla="*/ 0 w 81"/>
              <a:gd name="T7" fmla="*/ 7560204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1" h="36">
                <a:moveTo>
                  <a:pt x="0" y="27"/>
                </a:moveTo>
                <a:lnTo>
                  <a:pt x="24" y="0"/>
                </a:lnTo>
                <a:lnTo>
                  <a:pt x="81" y="36"/>
                </a:lnTo>
                <a:lnTo>
                  <a:pt x="0" y="2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8" name="Freeform 210"/>
          <p:cNvSpPr>
            <a:spLocks noChangeAspect="1"/>
          </p:cNvSpPr>
          <p:nvPr/>
        </p:nvSpPr>
        <p:spPr bwMode="auto">
          <a:xfrm>
            <a:off x="7504638" y="5189114"/>
            <a:ext cx="26174" cy="16359"/>
          </a:xfrm>
          <a:custGeom>
            <a:avLst/>
            <a:gdLst>
              <a:gd name="T0" fmla="*/ 0 w 53"/>
              <a:gd name="T1" fmla="*/ 8400521 h 30"/>
              <a:gd name="T2" fmla="*/ 7349706 w 53"/>
              <a:gd name="T3" fmla="*/ 3920067 h 30"/>
              <a:gd name="T4" fmla="*/ 3674853 w 53"/>
              <a:gd name="T5" fmla="*/ 0 h 30"/>
              <a:gd name="T6" fmla="*/ 12172830 w 53"/>
              <a:gd name="T7" fmla="*/ 840317 h 30"/>
              <a:gd name="T8" fmla="*/ 0 w 53"/>
              <a:gd name="T9" fmla="*/ 8400521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30">
                <a:moveTo>
                  <a:pt x="0" y="30"/>
                </a:moveTo>
                <a:lnTo>
                  <a:pt x="32" y="14"/>
                </a:lnTo>
                <a:lnTo>
                  <a:pt x="16" y="0"/>
                </a:lnTo>
                <a:lnTo>
                  <a:pt x="53" y="3"/>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211"/>
          <p:cNvSpPr>
            <a:spLocks noChangeAspect="1"/>
          </p:cNvSpPr>
          <p:nvPr/>
        </p:nvSpPr>
        <p:spPr bwMode="auto">
          <a:xfrm>
            <a:off x="7525905" y="5184206"/>
            <a:ext cx="31080" cy="22902"/>
          </a:xfrm>
          <a:custGeom>
            <a:avLst/>
            <a:gdLst>
              <a:gd name="T0" fmla="*/ 0 w 63"/>
              <a:gd name="T1" fmla="*/ 13350017 h 37"/>
              <a:gd name="T2" fmla="*/ 6417803 w 63"/>
              <a:gd name="T3" fmla="*/ 0 h 37"/>
              <a:gd name="T4" fmla="*/ 14440417 w 63"/>
              <a:gd name="T5" fmla="*/ 5051082 h 37"/>
              <a:gd name="T6" fmla="*/ 0 w 63"/>
              <a:gd name="T7" fmla="*/ 1335001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37">
                <a:moveTo>
                  <a:pt x="0" y="37"/>
                </a:moveTo>
                <a:lnTo>
                  <a:pt x="28" y="0"/>
                </a:lnTo>
                <a:lnTo>
                  <a:pt x="63" y="14"/>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212"/>
          <p:cNvSpPr>
            <a:spLocks noChangeAspect="1"/>
          </p:cNvSpPr>
          <p:nvPr/>
        </p:nvSpPr>
        <p:spPr bwMode="auto">
          <a:xfrm>
            <a:off x="8965457" y="2393437"/>
            <a:ext cx="194666" cy="325536"/>
          </a:xfrm>
          <a:custGeom>
            <a:avLst/>
            <a:gdLst>
              <a:gd name="T0" fmla="*/ 0 w 378"/>
              <a:gd name="T1" fmla="*/ 18005370 h 567"/>
              <a:gd name="T2" fmla="*/ 6244091 w 378"/>
              <a:gd name="T3" fmla="*/ 12727895 h 567"/>
              <a:gd name="T4" fmla="*/ 16234937 w 378"/>
              <a:gd name="T5" fmla="*/ 23282287 h 567"/>
              <a:gd name="T6" fmla="*/ 34218060 w 378"/>
              <a:gd name="T7" fmla="*/ 25455790 h 567"/>
              <a:gd name="T8" fmla="*/ 44708174 w 378"/>
              <a:gd name="T9" fmla="*/ 18626052 h 567"/>
              <a:gd name="T10" fmla="*/ 47705777 w 378"/>
              <a:gd name="T11" fmla="*/ 4035552 h 567"/>
              <a:gd name="T12" fmla="*/ 64689866 w 378"/>
              <a:gd name="T13" fmla="*/ 0 h 567"/>
              <a:gd name="T14" fmla="*/ 73931061 w 378"/>
              <a:gd name="T15" fmla="*/ 5587816 h 567"/>
              <a:gd name="T16" fmla="*/ 72932026 w 378"/>
              <a:gd name="T17" fmla="*/ 18005370 h 567"/>
              <a:gd name="T18" fmla="*/ 69435155 w 378"/>
              <a:gd name="T19" fmla="*/ 30732708 h 567"/>
              <a:gd name="T20" fmla="*/ 81673954 w 378"/>
              <a:gd name="T21" fmla="*/ 45944448 h 567"/>
              <a:gd name="T22" fmla="*/ 74180945 w 378"/>
              <a:gd name="T23" fmla="*/ 56809181 h 567"/>
              <a:gd name="T24" fmla="*/ 83172256 w 378"/>
              <a:gd name="T25" fmla="*/ 76056473 h 567"/>
              <a:gd name="T26" fmla="*/ 79675885 w 378"/>
              <a:gd name="T27" fmla="*/ 93750944 h 567"/>
              <a:gd name="T28" fmla="*/ 94412020 w 378"/>
              <a:gd name="T29" fmla="*/ 130382365 h 567"/>
              <a:gd name="T30" fmla="*/ 61192995 w 378"/>
              <a:gd name="T31" fmla="*/ 165150625 h 567"/>
              <a:gd name="T32" fmla="*/ 21230110 w 378"/>
              <a:gd name="T33" fmla="*/ 176015915 h 567"/>
              <a:gd name="T34" fmla="*/ 18982158 w 378"/>
              <a:gd name="T35" fmla="*/ 169186176 h 567"/>
              <a:gd name="T36" fmla="*/ 6244091 w 378"/>
              <a:gd name="T37" fmla="*/ 163598361 h 567"/>
              <a:gd name="T38" fmla="*/ 4246022 w 378"/>
              <a:gd name="T39" fmla="*/ 129761125 h 567"/>
              <a:gd name="T40" fmla="*/ 42460221 w 378"/>
              <a:gd name="T41" fmla="*/ 92198680 h 567"/>
              <a:gd name="T42" fmla="*/ 29972038 w 378"/>
              <a:gd name="T43" fmla="*/ 73882969 h 567"/>
              <a:gd name="T44" fmla="*/ 25476133 w 378"/>
              <a:gd name="T45" fmla="*/ 36941763 h 567"/>
              <a:gd name="T46" fmla="*/ 0 w 378"/>
              <a:gd name="T47" fmla="*/ 18005370 h 5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78" h="567">
                <a:moveTo>
                  <a:pt x="0" y="58"/>
                </a:moveTo>
                <a:lnTo>
                  <a:pt x="25" y="41"/>
                </a:lnTo>
                <a:lnTo>
                  <a:pt x="65" y="75"/>
                </a:lnTo>
                <a:lnTo>
                  <a:pt x="137" y="82"/>
                </a:lnTo>
                <a:lnTo>
                  <a:pt x="179" y="60"/>
                </a:lnTo>
                <a:lnTo>
                  <a:pt x="191" y="13"/>
                </a:lnTo>
                <a:lnTo>
                  <a:pt x="259" y="0"/>
                </a:lnTo>
                <a:lnTo>
                  <a:pt x="296" y="18"/>
                </a:lnTo>
                <a:lnTo>
                  <a:pt x="292" y="58"/>
                </a:lnTo>
                <a:lnTo>
                  <a:pt x="278" y="99"/>
                </a:lnTo>
                <a:lnTo>
                  <a:pt x="327" y="148"/>
                </a:lnTo>
                <a:lnTo>
                  <a:pt x="297" y="183"/>
                </a:lnTo>
                <a:lnTo>
                  <a:pt x="333" y="245"/>
                </a:lnTo>
                <a:lnTo>
                  <a:pt x="319" y="302"/>
                </a:lnTo>
                <a:lnTo>
                  <a:pt x="378" y="420"/>
                </a:lnTo>
                <a:lnTo>
                  <a:pt x="245" y="532"/>
                </a:lnTo>
                <a:lnTo>
                  <a:pt x="85" y="567"/>
                </a:lnTo>
                <a:lnTo>
                  <a:pt x="76" y="545"/>
                </a:lnTo>
                <a:lnTo>
                  <a:pt x="25" y="527"/>
                </a:lnTo>
                <a:lnTo>
                  <a:pt x="17" y="418"/>
                </a:lnTo>
                <a:lnTo>
                  <a:pt x="170" y="297"/>
                </a:lnTo>
                <a:lnTo>
                  <a:pt x="120" y="238"/>
                </a:lnTo>
                <a:lnTo>
                  <a:pt x="102" y="119"/>
                </a:lnTo>
                <a:lnTo>
                  <a:pt x="0" y="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213"/>
          <p:cNvSpPr>
            <a:spLocks noChangeAspect="1"/>
          </p:cNvSpPr>
          <p:nvPr/>
        </p:nvSpPr>
        <p:spPr bwMode="auto">
          <a:xfrm>
            <a:off x="7619148" y="3960586"/>
            <a:ext cx="52347" cy="70342"/>
          </a:xfrm>
          <a:custGeom>
            <a:avLst/>
            <a:gdLst>
              <a:gd name="T0" fmla="*/ 0 w 101"/>
              <a:gd name="T1" fmla="*/ 37513100 h 119"/>
              <a:gd name="T2" fmla="*/ 3794911 w 101"/>
              <a:gd name="T3" fmla="*/ 0 h 119"/>
              <a:gd name="T4" fmla="*/ 25550891 w 101"/>
              <a:gd name="T5" fmla="*/ 16782373 h 119"/>
              <a:gd name="T6" fmla="*/ 12396206 w 101"/>
              <a:gd name="T7" fmla="*/ 39158296 h 119"/>
              <a:gd name="T8" fmla="*/ 0 w 101"/>
              <a:gd name="T9" fmla="*/ 3751310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 h="119">
                <a:moveTo>
                  <a:pt x="0" y="114"/>
                </a:moveTo>
                <a:lnTo>
                  <a:pt x="15" y="0"/>
                </a:lnTo>
                <a:lnTo>
                  <a:pt x="101" y="51"/>
                </a:lnTo>
                <a:lnTo>
                  <a:pt x="49" y="119"/>
                </a:lnTo>
                <a:lnTo>
                  <a:pt x="0" y="11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214"/>
          <p:cNvSpPr>
            <a:spLocks noChangeAspect="1"/>
          </p:cNvSpPr>
          <p:nvPr/>
        </p:nvSpPr>
        <p:spPr bwMode="auto">
          <a:xfrm>
            <a:off x="7285433" y="1829066"/>
            <a:ext cx="1091117" cy="881725"/>
          </a:xfrm>
          <a:custGeom>
            <a:avLst/>
            <a:gdLst>
              <a:gd name="T0" fmla="*/ 59489122 w 2109"/>
              <a:gd name="T1" fmla="*/ 112682351 h 1540"/>
              <a:gd name="T2" fmla="*/ 69320131 w 2109"/>
              <a:gd name="T3" fmla="*/ 92307039 h 1540"/>
              <a:gd name="T4" fmla="*/ 46129575 w 2109"/>
              <a:gd name="T5" fmla="*/ 82428032 h 1540"/>
              <a:gd name="T6" fmla="*/ 99064692 w 2109"/>
              <a:gd name="T7" fmla="*/ 45072829 h 1540"/>
              <a:gd name="T8" fmla="*/ 153512542 w 2109"/>
              <a:gd name="T9" fmla="*/ 30871618 h 1540"/>
              <a:gd name="T10" fmla="*/ 195608496 w 2109"/>
              <a:gd name="T11" fmla="*/ 49086106 h 1540"/>
              <a:gd name="T12" fmla="*/ 185273913 w 2109"/>
              <a:gd name="T13" fmla="*/ 28401867 h 1540"/>
              <a:gd name="T14" fmla="*/ 249300231 w 2109"/>
              <a:gd name="T15" fmla="*/ 39207100 h 1540"/>
              <a:gd name="T16" fmla="*/ 281817718 w 2109"/>
              <a:gd name="T17" fmla="*/ 28401867 h 1540"/>
              <a:gd name="T18" fmla="*/ 232915719 w 2109"/>
              <a:gd name="T19" fmla="*/ 10496306 h 1540"/>
              <a:gd name="T20" fmla="*/ 291648726 w 2109"/>
              <a:gd name="T21" fmla="*/ 20375312 h 1540"/>
              <a:gd name="T22" fmla="*/ 289631916 w 2109"/>
              <a:gd name="T23" fmla="*/ 2778679 h 1540"/>
              <a:gd name="T24" fmla="*/ 401048001 w 2109"/>
              <a:gd name="T25" fmla="*/ 9570079 h 1540"/>
              <a:gd name="T26" fmla="*/ 409870855 w 2109"/>
              <a:gd name="T27" fmla="*/ 10496306 h 1540"/>
              <a:gd name="T28" fmla="*/ 446673499 w 2109"/>
              <a:gd name="T29" fmla="*/ 25623743 h 1540"/>
              <a:gd name="T30" fmla="*/ 340046648 w 2109"/>
              <a:gd name="T31" fmla="*/ 44455530 h 1540"/>
              <a:gd name="T32" fmla="*/ 396762844 w 2109"/>
              <a:gd name="T33" fmla="*/ 54643464 h 1540"/>
              <a:gd name="T34" fmla="*/ 460537626 w 2109"/>
              <a:gd name="T35" fmla="*/ 50321260 h 1540"/>
              <a:gd name="T36" fmla="*/ 505910583 w 2109"/>
              <a:gd name="T37" fmla="*/ 43220377 h 1540"/>
              <a:gd name="T38" fmla="*/ 450454579 w 2109"/>
              <a:gd name="T39" fmla="*/ 77179601 h 1540"/>
              <a:gd name="T40" fmla="*/ 486501107 w 2109"/>
              <a:gd name="T41" fmla="*/ 88293762 h 1540"/>
              <a:gd name="T42" fmla="*/ 453983620 w 2109"/>
              <a:gd name="T43" fmla="*/ 119782679 h 1540"/>
              <a:gd name="T44" fmla="*/ 458268777 w 2109"/>
              <a:gd name="T45" fmla="*/ 143862897 h 1540"/>
              <a:gd name="T46" fmla="*/ 448689807 w 2109"/>
              <a:gd name="T47" fmla="*/ 161151158 h 1540"/>
              <a:gd name="T48" fmla="*/ 464318705 w 2109"/>
              <a:gd name="T49" fmla="*/ 177822121 h 1540"/>
              <a:gd name="T50" fmla="*/ 444404650 w 2109"/>
              <a:gd name="T51" fmla="*/ 193875229 h 1540"/>
              <a:gd name="T52" fmla="*/ 454991774 w 2109"/>
              <a:gd name="T53" fmla="*/ 211781346 h 1540"/>
              <a:gd name="T54" fmla="*/ 460537626 w 2109"/>
              <a:gd name="T55" fmla="*/ 227834454 h 1540"/>
              <a:gd name="T56" fmla="*/ 403064811 w 2109"/>
              <a:gd name="T57" fmla="*/ 239565913 h 1540"/>
              <a:gd name="T58" fmla="*/ 415416205 w 2109"/>
              <a:gd name="T59" fmla="*/ 263954503 h 1540"/>
              <a:gd name="T60" fmla="*/ 445665345 w 2109"/>
              <a:gd name="T61" fmla="*/ 271363758 h 1540"/>
              <a:gd name="T62" fmla="*/ 440875609 w 2109"/>
              <a:gd name="T63" fmla="*/ 288343092 h 1540"/>
              <a:gd name="T64" fmla="*/ 397014883 w 2109"/>
              <a:gd name="T65" fmla="*/ 269511305 h 1540"/>
              <a:gd name="T66" fmla="*/ 406341814 w 2109"/>
              <a:gd name="T67" fmla="*/ 298222099 h 1540"/>
              <a:gd name="T68" fmla="*/ 407854045 w 2109"/>
              <a:gd name="T69" fmla="*/ 329403200 h 1540"/>
              <a:gd name="T70" fmla="*/ 357943893 w 2109"/>
              <a:gd name="T71" fmla="*/ 340207877 h 1540"/>
              <a:gd name="T72" fmla="*/ 322401441 w 2109"/>
              <a:gd name="T73" fmla="*/ 378797678 h 1540"/>
              <a:gd name="T74" fmla="*/ 307025084 w 2109"/>
              <a:gd name="T75" fmla="*/ 371080051 h 1540"/>
              <a:gd name="T76" fmla="*/ 277784600 w 2109"/>
              <a:gd name="T77" fmla="*/ 396394867 h 1540"/>
              <a:gd name="T78" fmla="*/ 275767789 w 2109"/>
              <a:gd name="T79" fmla="*/ 415843953 h 1540"/>
              <a:gd name="T80" fmla="*/ 275011674 w 2109"/>
              <a:gd name="T81" fmla="*/ 430971391 h 1540"/>
              <a:gd name="T82" fmla="*/ 256106275 w 2109"/>
              <a:gd name="T83" fmla="*/ 468634965 h 1540"/>
              <a:gd name="T84" fmla="*/ 217286821 w 2109"/>
              <a:gd name="T85" fmla="*/ 464004389 h 1540"/>
              <a:gd name="T86" fmla="*/ 207204276 w 2109"/>
              <a:gd name="T87" fmla="*/ 453199156 h 1540"/>
              <a:gd name="T88" fmla="*/ 188298375 w 2109"/>
              <a:gd name="T89" fmla="*/ 409669852 h 1540"/>
              <a:gd name="T90" fmla="*/ 183005065 w 2109"/>
              <a:gd name="T91" fmla="*/ 387751014 h 1540"/>
              <a:gd name="T92" fmla="*/ 177207175 w 2109"/>
              <a:gd name="T93" fmla="*/ 340825732 h 1540"/>
              <a:gd name="T94" fmla="*/ 176199021 w 2109"/>
              <a:gd name="T95" fmla="*/ 334651075 h 1540"/>
              <a:gd name="T96" fmla="*/ 180232139 w 2109"/>
              <a:gd name="T97" fmla="*/ 303470530 h 1540"/>
              <a:gd name="T98" fmla="*/ 195608496 w 2109"/>
              <a:gd name="T99" fmla="*/ 291121771 h 1540"/>
              <a:gd name="T100" fmla="*/ 184013219 w 2109"/>
              <a:gd name="T101" fmla="*/ 276303261 h 1540"/>
              <a:gd name="T102" fmla="*/ 166368012 w 2109"/>
              <a:gd name="T103" fmla="*/ 276303261 h 1540"/>
              <a:gd name="T104" fmla="*/ 152756426 w 2109"/>
              <a:gd name="T105" fmla="*/ 265806955 h 1540"/>
              <a:gd name="T106" fmla="*/ 141665226 w 2109"/>
              <a:gd name="T107" fmla="*/ 215176768 h 1540"/>
              <a:gd name="T108" fmla="*/ 105618697 w 2109"/>
              <a:gd name="T109" fmla="*/ 179674574 h 1540"/>
              <a:gd name="T110" fmla="*/ 58480968 w 2109"/>
              <a:gd name="T111" fmla="*/ 184614077 h 1540"/>
              <a:gd name="T112" fmla="*/ 13360050 w 2109"/>
              <a:gd name="T113" fmla="*/ 161151158 h 1540"/>
              <a:gd name="T114" fmla="*/ 57472814 w 2109"/>
              <a:gd name="T115" fmla="*/ 150654853 h 15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09" h="1540">
                <a:moveTo>
                  <a:pt x="0" y="432"/>
                </a:moveTo>
                <a:lnTo>
                  <a:pt x="12" y="409"/>
                </a:lnTo>
                <a:lnTo>
                  <a:pt x="149" y="365"/>
                </a:lnTo>
                <a:lnTo>
                  <a:pt x="236" y="365"/>
                </a:lnTo>
                <a:lnTo>
                  <a:pt x="285" y="330"/>
                </a:lnTo>
                <a:lnTo>
                  <a:pt x="270" y="319"/>
                </a:lnTo>
                <a:lnTo>
                  <a:pt x="301" y="307"/>
                </a:lnTo>
                <a:lnTo>
                  <a:pt x="275" y="299"/>
                </a:lnTo>
                <a:lnTo>
                  <a:pt x="321" y="285"/>
                </a:lnTo>
                <a:lnTo>
                  <a:pt x="304" y="273"/>
                </a:lnTo>
                <a:lnTo>
                  <a:pt x="243" y="296"/>
                </a:lnTo>
                <a:lnTo>
                  <a:pt x="183" y="267"/>
                </a:lnTo>
                <a:lnTo>
                  <a:pt x="260" y="250"/>
                </a:lnTo>
                <a:lnTo>
                  <a:pt x="303" y="201"/>
                </a:lnTo>
                <a:lnTo>
                  <a:pt x="397" y="199"/>
                </a:lnTo>
                <a:lnTo>
                  <a:pt x="393" y="146"/>
                </a:lnTo>
                <a:lnTo>
                  <a:pt x="463" y="144"/>
                </a:lnTo>
                <a:lnTo>
                  <a:pt x="534" y="182"/>
                </a:lnTo>
                <a:lnTo>
                  <a:pt x="450" y="133"/>
                </a:lnTo>
                <a:lnTo>
                  <a:pt x="609" y="100"/>
                </a:lnTo>
                <a:lnTo>
                  <a:pt x="648" y="124"/>
                </a:lnTo>
                <a:lnTo>
                  <a:pt x="653" y="170"/>
                </a:lnTo>
                <a:lnTo>
                  <a:pt x="674" y="131"/>
                </a:lnTo>
                <a:lnTo>
                  <a:pt x="776" y="159"/>
                </a:lnTo>
                <a:lnTo>
                  <a:pt x="741" y="136"/>
                </a:lnTo>
                <a:lnTo>
                  <a:pt x="790" y="140"/>
                </a:lnTo>
                <a:lnTo>
                  <a:pt x="747" y="113"/>
                </a:lnTo>
                <a:lnTo>
                  <a:pt x="735" y="92"/>
                </a:lnTo>
                <a:lnTo>
                  <a:pt x="758" y="87"/>
                </a:lnTo>
                <a:lnTo>
                  <a:pt x="961" y="152"/>
                </a:lnTo>
                <a:lnTo>
                  <a:pt x="945" y="131"/>
                </a:lnTo>
                <a:lnTo>
                  <a:pt x="989" y="127"/>
                </a:lnTo>
                <a:lnTo>
                  <a:pt x="961" y="109"/>
                </a:lnTo>
                <a:lnTo>
                  <a:pt x="1029" y="113"/>
                </a:lnTo>
                <a:lnTo>
                  <a:pt x="921" y="66"/>
                </a:lnTo>
                <a:lnTo>
                  <a:pt x="1118" y="92"/>
                </a:lnTo>
                <a:lnTo>
                  <a:pt x="1074" y="65"/>
                </a:lnTo>
                <a:lnTo>
                  <a:pt x="957" y="60"/>
                </a:lnTo>
                <a:lnTo>
                  <a:pt x="996" y="58"/>
                </a:lnTo>
                <a:lnTo>
                  <a:pt x="924" y="34"/>
                </a:lnTo>
                <a:lnTo>
                  <a:pt x="1009" y="41"/>
                </a:lnTo>
                <a:lnTo>
                  <a:pt x="974" y="31"/>
                </a:lnTo>
                <a:lnTo>
                  <a:pt x="1012" y="23"/>
                </a:lnTo>
                <a:lnTo>
                  <a:pt x="1157" y="66"/>
                </a:lnTo>
                <a:lnTo>
                  <a:pt x="1141" y="50"/>
                </a:lnTo>
                <a:lnTo>
                  <a:pt x="1204" y="34"/>
                </a:lnTo>
                <a:lnTo>
                  <a:pt x="1151" y="31"/>
                </a:lnTo>
                <a:lnTo>
                  <a:pt x="1149" y="9"/>
                </a:lnTo>
                <a:lnTo>
                  <a:pt x="1185" y="0"/>
                </a:lnTo>
                <a:lnTo>
                  <a:pt x="1574" y="10"/>
                </a:lnTo>
                <a:lnTo>
                  <a:pt x="1602" y="22"/>
                </a:lnTo>
                <a:lnTo>
                  <a:pt x="1591" y="31"/>
                </a:lnTo>
                <a:lnTo>
                  <a:pt x="1329" y="33"/>
                </a:lnTo>
                <a:lnTo>
                  <a:pt x="1360" y="44"/>
                </a:lnTo>
                <a:lnTo>
                  <a:pt x="1258" y="58"/>
                </a:lnTo>
                <a:lnTo>
                  <a:pt x="1626" y="34"/>
                </a:lnTo>
                <a:lnTo>
                  <a:pt x="1640" y="55"/>
                </a:lnTo>
                <a:lnTo>
                  <a:pt x="1591" y="67"/>
                </a:lnTo>
                <a:lnTo>
                  <a:pt x="1675" y="59"/>
                </a:lnTo>
                <a:lnTo>
                  <a:pt x="1772" y="83"/>
                </a:lnTo>
                <a:lnTo>
                  <a:pt x="1626" y="124"/>
                </a:lnTo>
                <a:lnTo>
                  <a:pt x="1392" y="120"/>
                </a:lnTo>
                <a:lnTo>
                  <a:pt x="1448" y="127"/>
                </a:lnTo>
                <a:lnTo>
                  <a:pt x="1349" y="144"/>
                </a:lnTo>
                <a:lnTo>
                  <a:pt x="1349" y="165"/>
                </a:lnTo>
                <a:lnTo>
                  <a:pt x="1607" y="133"/>
                </a:lnTo>
                <a:lnTo>
                  <a:pt x="1628" y="146"/>
                </a:lnTo>
                <a:lnTo>
                  <a:pt x="1574" y="177"/>
                </a:lnTo>
                <a:lnTo>
                  <a:pt x="1740" y="127"/>
                </a:lnTo>
                <a:lnTo>
                  <a:pt x="1749" y="175"/>
                </a:lnTo>
                <a:lnTo>
                  <a:pt x="1668" y="258"/>
                </a:lnTo>
                <a:lnTo>
                  <a:pt x="1827" y="163"/>
                </a:lnTo>
                <a:lnTo>
                  <a:pt x="1824" y="177"/>
                </a:lnTo>
                <a:lnTo>
                  <a:pt x="1900" y="176"/>
                </a:lnTo>
                <a:lnTo>
                  <a:pt x="1924" y="144"/>
                </a:lnTo>
                <a:lnTo>
                  <a:pt x="2007" y="140"/>
                </a:lnTo>
                <a:lnTo>
                  <a:pt x="2109" y="168"/>
                </a:lnTo>
                <a:lnTo>
                  <a:pt x="2009" y="209"/>
                </a:lnTo>
                <a:lnTo>
                  <a:pt x="2015" y="226"/>
                </a:lnTo>
                <a:lnTo>
                  <a:pt x="1787" y="250"/>
                </a:lnTo>
                <a:lnTo>
                  <a:pt x="1969" y="252"/>
                </a:lnTo>
                <a:lnTo>
                  <a:pt x="1820" y="286"/>
                </a:lnTo>
                <a:lnTo>
                  <a:pt x="1829" y="312"/>
                </a:lnTo>
                <a:lnTo>
                  <a:pt x="1930" y="286"/>
                </a:lnTo>
                <a:lnTo>
                  <a:pt x="1856" y="319"/>
                </a:lnTo>
                <a:lnTo>
                  <a:pt x="1847" y="361"/>
                </a:lnTo>
                <a:lnTo>
                  <a:pt x="1871" y="350"/>
                </a:lnTo>
                <a:lnTo>
                  <a:pt x="1801" y="388"/>
                </a:lnTo>
                <a:lnTo>
                  <a:pt x="1776" y="466"/>
                </a:lnTo>
                <a:lnTo>
                  <a:pt x="1813" y="449"/>
                </a:lnTo>
                <a:lnTo>
                  <a:pt x="1866" y="466"/>
                </a:lnTo>
                <a:lnTo>
                  <a:pt x="1818" y="466"/>
                </a:lnTo>
                <a:lnTo>
                  <a:pt x="1818" y="489"/>
                </a:lnTo>
                <a:lnTo>
                  <a:pt x="1898" y="499"/>
                </a:lnTo>
                <a:lnTo>
                  <a:pt x="1900" y="527"/>
                </a:lnTo>
                <a:lnTo>
                  <a:pt x="1780" y="522"/>
                </a:lnTo>
                <a:lnTo>
                  <a:pt x="1813" y="535"/>
                </a:lnTo>
                <a:lnTo>
                  <a:pt x="1746" y="543"/>
                </a:lnTo>
                <a:lnTo>
                  <a:pt x="1780" y="575"/>
                </a:lnTo>
                <a:lnTo>
                  <a:pt x="1842" y="576"/>
                </a:lnTo>
                <a:lnTo>
                  <a:pt x="1805" y="595"/>
                </a:lnTo>
                <a:lnTo>
                  <a:pt x="1854" y="612"/>
                </a:lnTo>
                <a:lnTo>
                  <a:pt x="1853" y="652"/>
                </a:lnTo>
                <a:lnTo>
                  <a:pt x="1763" y="628"/>
                </a:lnTo>
                <a:lnTo>
                  <a:pt x="1816" y="650"/>
                </a:lnTo>
                <a:lnTo>
                  <a:pt x="1784" y="663"/>
                </a:lnTo>
                <a:lnTo>
                  <a:pt x="1813" y="661"/>
                </a:lnTo>
                <a:lnTo>
                  <a:pt x="1805" y="686"/>
                </a:lnTo>
                <a:lnTo>
                  <a:pt x="1870" y="700"/>
                </a:lnTo>
                <a:lnTo>
                  <a:pt x="1768" y="692"/>
                </a:lnTo>
                <a:lnTo>
                  <a:pt x="1749" y="706"/>
                </a:lnTo>
                <a:lnTo>
                  <a:pt x="1827" y="738"/>
                </a:lnTo>
                <a:lnTo>
                  <a:pt x="1816" y="764"/>
                </a:lnTo>
                <a:lnTo>
                  <a:pt x="1754" y="780"/>
                </a:lnTo>
                <a:lnTo>
                  <a:pt x="1692" y="742"/>
                </a:lnTo>
                <a:lnTo>
                  <a:pt x="1599" y="776"/>
                </a:lnTo>
                <a:lnTo>
                  <a:pt x="1665" y="795"/>
                </a:lnTo>
                <a:lnTo>
                  <a:pt x="1602" y="813"/>
                </a:lnTo>
                <a:lnTo>
                  <a:pt x="1670" y="816"/>
                </a:lnTo>
                <a:lnTo>
                  <a:pt x="1648" y="855"/>
                </a:lnTo>
                <a:lnTo>
                  <a:pt x="1675" y="832"/>
                </a:lnTo>
                <a:lnTo>
                  <a:pt x="1749" y="864"/>
                </a:lnTo>
                <a:lnTo>
                  <a:pt x="1727" y="889"/>
                </a:lnTo>
                <a:lnTo>
                  <a:pt x="1768" y="879"/>
                </a:lnTo>
                <a:lnTo>
                  <a:pt x="1749" y="906"/>
                </a:lnTo>
                <a:lnTo>
                  <a:pt x="1778" y="894"/>
                </a:lnTo>
                <a:lnTo>
                  <a:pt x="1782" y="959"/>
                </a:lnTo>
                <a:lnTo>
                  <a:pt x="1749" y="934"/>
                </a:lnTo>
                <a:lnTo>
                  <a:pt x="1749" y="959"/>
                </a:lnTo>
                <a:lnTo>
                  <a:pt x="1717" y="958"/>
                </a:lnTo>
                <a:lnTo>
                  <a:pt x="1675" y="904"/>
                </a:lnTo>
                <a:lnTo>
                  <a:pt x="1575" y="873"/>
                </a:lnTo>
                <a:lnTo>
                  <a:pt x="1645" y="909"/>
                </a:lnTo>
                <a:lnTo>
                  <a:pt x="1552" y="928"/>
                </a:lnTo>
                <a:lnTo>
                  <a:pt x="1526" y="959"/>
                </a:lnTo>
                <a:lnTo>
                  <a:pt x="1612" y="966"/>
                </a:lnTo>
                <a:lnTo>
                  <a:pt x="1540" y="985"/>
                </a:lnTo>
                <a:lnTo>
                  <a:pt x="1650" y="963"/>
                </a:lnTo>
                <a:lnTo>
                  <a:pt x="1756" y="991"/>
                </a:lnTo>
                <a:lnTo>
                  <a:pt x="1618" y="1067"/>
                </a:lnTo>
                <a:lnTo>
                  <a:pt x="1483" y="1100"/>
                </a:lnTo>
                <a:lnTo>
                  <a:pt x="1434" y="1102"/>
                </a:lnTo>
                <a:lnTo>
                  <a:pt x="1404" y="1068"/>
                </a:lnTo>
                <a:lnTo>
                  <a:pt x="1420" y="1102"/>
                </a:lnTo>
                <a:lnTo>
                  <a:pt x="1379" y="1122"/>
                </a:lnTo>
                <a:lnTo>
                  <a:pt x="1329" y="1204"/>
                </a:lnTo>
                <a:lnTo>
                  <a:pt x="1288" y="1202"/>
                </a:lnTo>
                <a:lnTo>
                  <a:pt x="1279" y="1227"/>
                </a:lnTo>
                <a:lnTo>
                  <a:pt x="1239" y="1230"/>
                </a:lnTo>
                <a:lnTo>
                  <a:pt x="1219" y="1222"/>
                </a:lnTo>
                <a:lnTo>
                  <a:pt x="1246" y="1205"/>
                </a:lnTo>
                <a:lnTo>
                  <a:pt x="1218" y="1202"/>
                </a:lnTo>
                <a:lnTo>
                  <a:pt x="1203" y="1244"/>
                </a:lnTo>
                <a:lnTo>
                  <a:pt x="1140" y="1248"/>
                </a:lnTo>
                <a:lnTo>
                  <a:pt x="1141" y="1281"/>
                </a:lnTo>
                <a:lnTo>
                  <a:pt x="1102" y="1284"/>
                </a:lnTo>
                <a:lnTo>
                  <a:pt x="1136" y="1311"/>
                </a:lnTo>
                <a:lnTo>
                  <a:pt x="1091" y="1316"/>
                </a:lnTo>
                <a:lnTo>
                  <a:pt x="1126" y="1347"/>
                </a:lnTo>
                <a:lnTo>
                  <a:pt x="1094" y="1347"/>
                </a:lnTo>
                <a:lnTo>
                  <a:pt x="1119" y="1354"/>
                </a:lnTo>
                <a:lnTo>
                  <a:pt x="1094" y="1387"/>
                </a:lnTo>
                <a:lnTo>
                  <a:pt x="1074" y="1381"/>
                </a:lnTo>
                <a:lnTo>
                  <a:pt x="1091" y="1396"/>
                </a:lnTo>
                <a:lnTo>
                  <a:pt x="1048" y="1408"/>
                </a:lnTo>
                <a:lnTo>
                  <a:pt x="1074" y="1454"/>
                </a:lnTo>
                <a:lnTo>
                  <a:pt x="1048" y="1517"/>
                </a:lnTo>
                <a:lnTo>
                  <a:pt x="1016" y="1518"/>
                </a:lnTo>
                <a:lnTo>
                  <a:pt x="1040" y="1540"/>
                </a:lnTo>
                <a:lnTo>
                  <a:pt x="970" y="1540"/>
                </a:lnTo>
                <a:lnTo>
                  <a:pt x="961" y="1498"/>
                </a:lnTo>
                <a:lnTo>
                  <a:pt x="862" y="1503"/>
                </a:lnTo>
                <a:lnTo>
                  <a:pt x="885" y="1492"/>
                </a:lnTo>
                <a:lnTo>
                  <a:pt x="834" y="1475"/>
                </a:lnTo>
                <a:lnTo>
                  <a:pt x="859" y="1468"/>
                </a:lnTo>
                <a:lnTo>
                  <a:pt x="822" y="1468"/>
                </a:lnTo>
                <a:lnTo>
                  <a:pt x="835" y="1435"/>
                </a:lnTo>
                <a:lnTo>
                  <a:pt x="813" y="1442"/>
                </a:lnTo>
                <a:lnTo>
                  <a:pt x="747" y="1354"/>
                </a:lnTo>
                <a:lnTo>
                  <a:pt x="747" y="1327"/>
                </a:lnTo>
                <a:lnTo>
                  <a:pt x="796" y="1298"/>
                </a:lnTo>
                <a:lnTo>
                  <a:pt x="776" y="1289"/>
                </a:lnTo>
                <a:lnTo>
                  <a:pt x="726" y="1322"/>
                </a:lnTo>
                <a:lnTo>
                  <a:pt x="726" y="1256"/>
                </a:lnTo>
                <a:lnTo>
                  <a:pt x="680" y="1222"/>
                </a:lnTo>
                <a:lnTo>
                  <a:pt x="693" y="1169"/>
                </a:lnTo>
                <a:lnTo>
                  <a:pt x="665" y="1150"/>
                </a:lnTo>
                <a:lnTo>
                  <a:pt x="703" y="1104"/>
                </a:lnTo>
                <a:lnTo>
                  <a:pt x="680" y="1100"/>
                </a:lnTo>
                <a:lnTo>
                  <a:pt x="764" y="1100"/>
                </a:lnTo>
                <a:lnTo>
                  <a:pt x="756" y="1082"/>
                </a:lnTo>
                <a:lnTo>
                  <a:pt x="699" y="1084"/>
                </a:lnTo>
                <a:lnTo>
                  <a:pt x="785" y="1043"/>
                </a:lnTo>
                <a:lnTo>
                  <a:pt x="764" y="1030"/>
                </a:lnTo>
                <a:lnTo>
                  <a:pt x="785" y="985"/>
                </a:lnTo>
                <a:lnTo>
                  <a:pt x="715" y="983"/>
                </a:lnTo>
                <a:lnTo>
                  <a:pt x="637" y="947"/>
                </a:lnTo>
                <a:lnTo>
                  <a:pt x="776" y="966"/>
                </a:lnTo>
                <a:lnTo>
                  <a:pt x="752" y="950"/>
                </a:lnTo>
                <a:lnTo>
                  <a:pt x="776" y="943"/>
                </a:lnTo>
                <a:lnTo>
                  <a:pt x="721" y="916"/>
                </a:lnTo>
                <a:lnTo>
                  <a:pt x="741" y="904"/>
                </a:lnTo>
                <a:lnTo>
                  <a:pt x="711" y="914"/>
                </a:lnTo>
                <a:lnTo>
                  <a:pt x="730" y="895"/>
                </a:lnTo>
                <a:lnTo>
                  <a:pt x="694" y="897"/>
                </a:lnTo>
                <a:lnTo>
                  <a:pt x="735" y="882"/>
                </a:lnTo>
                <a:lnTo>
                  <a:pt x="674" y="861"/>
                </a:lnTo>
                <a:lnTo>
                  <a:pt x="660" y="895"/>
                </a:lnTo>
                <a:lnTo>
                  <a:pt x="609" y="897"/>
                </a:lnTo>
                <a:lnTo>
                  <a:pt x="599" y="882"/>
                </a:lnTo>
                <a:lnTo>
                  <a:pt x="633" y="861"/>
                </a:lnTo>
                <a:lnTo>
                  <a:pt x="606" y="861"/>
                </a:lnTo>
                <a:lnTo>
                  <a:pt x="637" y="804"/>
                </a:lnTo>
                <a:lnTo>
                  <a:pt x="601" y="794"/>
                </a:lnTo>
                <a:lnTo>
                  <a:pt x="619" y="768"/>
                </a:lnTo>
                <a:lnTo>
                  <a:pt x="562" y="697"/>
                </a:lnTo>
                <a:lnTo>
                  <a:pt x="581" y="696"/>
                </a:lnTo>
                <a:lnTo>
                  <a:pt x="504" y="635"/>
                </a:lnTo>
                <a:lnTo>
                  <a:pt x="504" y="612"/>
                </a:lnTo>
                <a:lnTo>
                  <a:pt x="419" y="582"/>
                </a:lnTo>
                <a:lnTo>
                  <a:pt x="340" y="565"/>
                </a:lnTo>
                <a:lnTo>
                  <a:pt x="269" y="593"/>
                </a:lnTo>
                <a:lnTo>
                  <a:pt x="210" y="575"/>
                </a:lnTo>
                <a:lnTo>
                  <a:pt x="232" y="598"/>
                </a:lnTo>
                <a:lnTo>
                  <a:pt x="170" y="587"/>
                </a:lnTo>
                <a:lnTo>
                  <a:pt x="117" y="564"/>
                </a:lnTo>
                <a:lnTo>
                  <a:pt x="170" y="543"/>
                </a:lnTo>
                <a:lnTo>
                  <a:pt x="53" y="522"/>
                </a:lnTo>
                <a:lnTo>
                  <a:pt x="96" y="502"/>
                </a:lnTo>
                <a:lnTo>
                  <a:pt x="236" y="508"/>
                </a:lnTo>
                <a:lnTo>
                  <a:pt x="253" y="500"/>
                </a:lnTo>
                <a:lnTo>
                  <a:pt x="228" y="488"/>
                </a:lnTo>
                <a:lnTo>
                  <a:pt x="252" y="476"/>
                </a:lnTo>
                <a:lnTo>
                  <a:pt x="126" y="484"/>
                </a:lnTo>
                <a:lnTo>
                  <a:pt x="0" y="4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3" name="Freeform 215"/>
          <p:cNvSpPr>
            <a:spLocks noChangeAspect="1"/>
          </p:cNvSpPr>
          <p:nvPr/>
        </p:nvSpPr>
        <p:spPr bwMode="auto">
          <a:xfrm>
            <a:off x="6940268" y="3711936"/>
            <a:ext cx="70341" cy="86701"/>
          </a:xfrm>
          <a:custGeom>
            <a:avLst/>
            <a:gdLst>
              <a:gd name="T0" fmla="*/ 0 w 137"/>
              <a:gd name="T1" fmla="*/ 38070201 h 150"/>
              <a:gd name="T2" fmla="*/ 7448032 w 137"/>
              <a:gd name="T3" fmla="*/ 20765819 h 150"/>
              <a:gd name="T4" fmla="*/ 16137236 w 137"/>
              <a:gd name="T5" fmla="*/ 20451143 h 150"/>
              <a:gd name="T6" fmla="*/ 6703129 w 137"/>
              <a:gd name="T7" fmla="*/ 5977724 h 150"/>
              <a:gd name="T8" fmla="*/ 26812516 w 137"/>
              <a:gd name="T9" fmla="*/ 0 h 150"/>
              <a:gd name="T10" fmla="*/ 29543495 w 137"/>
              <a:gd name="T11" fmla="*/ 22653315 h 150"/>
              <a:gd name="T12" fmla="*/ 34012413 w 137"/>
              <a:gd name="T13" fmla="*/ 24541372 h 150"/>
              <a:gd name="T14" fmla="*/ 25075074 w 137"/>
              <a:gd name="T15" fmla="*/ 38699554 h 150"/>
              <a:gd name="T16" fmla="*/ 19116350 w 137"/>
              <a:gd name="T17" fmla="*/ 47194687 h 150"/>
              <a:gd name="T18" fmla="*/ 0 w 137"/>
              <a:gd name="T19" fmla="*/ 38070201 h 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7" h="150">
                <a:moveTo>
                  <a:pt x="0" y="121"/>
                </a:moveTo>
                <a:lnTo>
                  <a:pt x="30" y="66"/>
                </a:lnTo>
                <a:lnTo>
                  <a:pt x="65" y="65"/>
                </a:lnTo>
                <a:lnTo>
                  <a:pt x="27" y="19"/>
                </a:lnTo>
                <a:lnTo>
                  <a:pt x="108" y="0"/>
                </a:lnTo>
                <a:lnTo>
                  <a:pt x="119" y="72"/>
                </a:lnTo>
                <a:lnTo>
                  <a:pt x="137" y="78"/>
                </a:lnTo>
                <a:lnTo>
                  <a:pt x="101" y="123"/>
                </a:lnTo>
                <a:lnTo>
                  <a:pt x="77" y="150"/>
                </a:lnTo>
                <a:lnTo>
                  <a:pt x="0" y="1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4" name="Freeform 216"/>
          <p:cNvSpPr>
            <a:spLocks noChangeAspect="1"/>
          </p:cNvSpPr>
          <p:nvPr/>
        </p:nvSpPr>
        <p:spPr bwMode="auto">
          <a:xfrm>
            <a:off x="7499731" y="3909875"/>
            <a:ext cx="83428" cy="130868"/>
          </a:xfrm>
          <a:custGeom>
            <a:avLst/>
            <a:gdLst>
              <a:gd name="T0" fmla="*/ 0 w 166"/>
              <a:gd name="T1" fmla="*/ 22298186 h 236"/>
              <a:gd name="T2" fmla="*/ 5708796 w 166"/>
              <a:gd name="T3" fmla="*/ 31854936 h 236"/>
              <a:gd name="T4" fmla="*/ 13320688 w 166"/>
              <a:gd name="T5" fmla="*/ 39094475 h 236"/>
              <a:gd name="T6" fmla="*/ 11655602 w 166"/>
              <a:gd name="T7" fmla="*/ 58207436 h 236"/>
              <a:gd name="T8" fmla="*/ 15937321 w 166"/>
              <a:gd name="T9" fmla="*/ 68343220 h 236"/>
              <a:gd name="T10" fmla="*/ 39487021 w 166"/>
              <a:gd name="T11" fmla="*/ 64288907 h 236"/>
              <a:gd name="T12" fmla="*/ 26166333 w 166"/>
              <a:gd name="T13" fmla="*/ 43148788 h 236"/>
              <a:gd name="T14" fmla="*/ 35443310 w 166"/>
              <a:gd name="T15" fmla="*/ 24904915 h 236"/>
              <a:gd name="T16" fmla="*/ 11893610 w 166"/>
              <a:gd name="T17" fmla="*/ 0 h 236"/>
              <a:gd name="T18" fmla="*/ 4043710 w 166"/>
              <a:gd name="T19" fmla="*/ 7239538 h 236"/>
              <a:gd name="T20" fmla="*/ 7373882 w 166"/>
              <a:gd name="T21" fmla="*/ 13900581 h 236"/>
              <a:gd name="T22" fmla="*/ 0 w 166"/>
              <a:gd name="T23" fmla="*/ 22298186 h 2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6" h="236">
                <a:moveTo>
                  <a:pt x="0" y="77"/>
                </a:moveTo>
                <a:lnTo>
                  <a:pt x="24" y="110"/>
                </a:lnTo>
                <a:lnTo>
                  <a:pt x="56" y="135"/>
                </a:lnTo>
                <a:lnTo>
                  <a:pt x="49" y="201"/>
                </a:lnTo>
                <a:lnTo>
                  <a:pt x="67" y="236"/>
                </a:lnTo>
                <a:lnTo>
                  <a:pt x="166" y="222"/>
                </a:lnTo>
                <a:lnTo>
                  <a:pt x="110" y="149"/>
                </a:lnTo>
                <a:lnTo>
                  <a:pt x="149" y="86"/>
                </a:lnTo>
                <a:lnTo>
                  <a:pt x="50" y="0"/>
                </a:lnTo>
                <a:lnTo>
                  <a:pt x="17" y="25"/>
                </a:lnTo>
                <a:lnTo>
                  <a:pt x="31" y="48"/>
                </a:lnTo>
                <a:lnTo>
                  <a:pt x="0" y="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5" name="Freeform 217"/>
          <p:cNvSpPr>
            <a:spLocks noChangeAspect="1"/>
          </p:cNvSpPr>
          <p:nvPr/>
        </p:nvSpPr>
        <p:spPr bwMode="auto">
          <a:xfrm>
            <a:off x="7259259" y="3674311"/>
            <a:ext cx="45803" cy="37624"/>
          </a:xfrm>
          <a:custGeom>
            <a:avLst/>
            <a:gdLst>
              <a:gd name="T0" fmla="*/ 0 w 90"/>
              <a:gd name="T1" fmla="*/ 14995921 h 66"/>
              <a:gd name="T2" fmla="*/ 16586764 w 90"/>
              <a:gd name="T3" fmla="*/ 14689995 h 66"/>
              <a:gd name="T4" fmla="*/ 8781344 w 90"/>
              <a:gd name="T5" fmla="*/ 1530185 h 66"/>
              <a:gd name="T6" fmla="*/ 21953361 w 90"/>
              <a:gd name="T7" fmla="*/ 0 h 66"/>
              <a:gd name="T8" fmla="*/ 21953361 w 90"/>
              <a:gd name="T9" fmla="*/ 20198881 h 66"/>
              <a:gd name="T10" fmla="*/ 0 w 90"/>
              <a:gd name="T11" fmla="*/ 1499592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0" h="66">
                <a:moveTo>
                  <a:pt x="0" y="49"/>
                </a:moveTo>
                <a:lnTo>
                  <a:pt x="68" y="48"/>
                </a:lnTo>
                <a:lnTo>
                  <a:pt x="36" y="5"/>
                </a:lnTo>
                <a:lnTo>
                  <a:pt x="90" y="0"/>
                </a:lnTo>
                <a:lnTo>
                  <a:pt x="90" y="66"/>
                </a:lnTo>
                <a:lnTo>
                  <a:pt x="0" y="4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6" name="Freeform 218"/>
          <p:cNvSpPr>
            <a:spLocks noChangeAspect="1"/>
          </p:cNvSpPr>
          <p:nvPr/>
        </p:nvSpPr>
        <p:spPr bwMode="auto">
          <a:xfrm>
            <a:off x="6994251" y="3752832"/>
            <a:ext cx="106331" cy="60527"/>
          </a:xfrm>
          <a:custGeom>
            <a:avLst/>
            <a:gdLst>
              <a:gd name="T0" fmla="*/ 0 w 211"/>
              <a:gd name="T1" fmla="*/ 16267890 h 104"/>
              <a:gd name="T2" fmla="*/ 8610085 w 211"/>
              <a:gd name="T3" fmla="*/ 1914036 h 104"/>
              <a:gd name="T4" fmla="*/ 36113355 w 211"/>
              <a:gd name="T5" fmla="*/ 0 h 104"/>
              <a:gd name="T6" fmla="*/ 50463333 w 211"/>
              <a:gd name="T7" fmla="*/ 10207248 h 104"/>
              <a:gd name="T8" fmla="*/ 38505262 w 211"/>
              <a:gd name="T9" fmla="*/ 12121284 h 104"/>
              <a:gd name="T10" fmla="*/ 17458823 w 211"/>
              <a:gd name="T11" fmla="*/ 33173415 h 104"/>
              <a:gd name="T12" fmla="*/ 13632064 w 211"/>
              <a:gd name="T13" fmla="*/ 27750973 h 104"/>
              <a:gd name="T14" fmla="*/ 0 w 211"/>
              <a:gd name="T15" fmla="*/ 16267890 h 1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1" h="104">
                <a:moveTo>
                  <a:pt x="0" y="51"/>
                </a:moveTo>
                <a:lnTo>
                  <a:pt x="36" y="6"/>
                </a:lnTo>
                <a:lnTo>
                  <a:pt x="151" y="0"/>
                </a:lnTo>
                <a:lnTo>
                  <a:pt x="211" y="32"/>
                </a:lnTo>
                <a:lnTo>
                  <a:pt x="161" y="38"/>
                </a:lnTo>
                <a:lnTo>
                  <a:pt x="73" y="104"/>
                </a:lnTo>
                <a:lnTo>
                  <a:pt x="57" y="87"/>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Freeform 219"/>
          <p:cNvSpPr>
            <a:spLocks noChangeAspect="1"/>
          </p:cNvSpPr>
          <p:nvPr/>
        </p:nvSpPr>
        <p:spPr bwMode="auto">
          <a:xfrm>
            <a:off x="8154073" y="2512854"/>
            <a:ext cx="201210" cy="99787"/>
          </a:xfrm>
          <a:custGeom>
            <a:avLst/>
            <a:gdLst>
              <a:gd name="T0" fmla="*/ 0 w 381"/>
              <a:gd name="T1" fmla="*/ 19203222 h 174"/>
              <a:gd name="T2" fmla="*/ 6303734 w 381"/>
              <a:gd name="T3" fmla="*/ 16415541 h 174"/>
              <a:gd name="T4" fmla="*/ 2626556 w 381"/>
              <a:gd name="T5" fmla="*/ 11460158 h 174"/>
              <a:gd name="T6" fmla="*/ 11293934 w 381"/>
              <a:gd name="T7" fmla="*/ 14557272 h 174"/>
              <a:gd name="T8" fmla="*/ 7354356 w 381"/>
              <a:gd name="T9" fmla="*/ 5884796 h 174"/>
              <a:gd name="T10" fmla="*/ 17072356 w 381"/>
              <a:gd name="T11" fmla="*/ 11150168 h 174"/>
              <a:gd name="T12" fmla="*/ 12082157 w 381"/>
              <a:gd name="T13" fmla="*/ 619423 h 174"/>
              <a:gd name="T14" fmla="*/ 27841491 w 381"/>
              <a:gd name="T15" fmla="*/ 8982467 h 174"/>
              <a:gd name="T16" fmla="*/ 29154513 w 381"/>
              <a:gd name="T17" fmla="*/ 22920316 h 174"/>
              <a:gd name="T18" fmla="*/ 37559491 w 381"/>
              <a:gd name="T19" fmla="*/ 7433631 h 174"/>
              <a:gd name="T20" fmla="*/ 45702070 w 381"/>
              <a:gd name="T21" fmla="*/ 13008437 h 174"/>
              <a:gd name="T22" fmla="*/ 52005804 w 381"/>
              <a:gd name="T23" fmla="*/ 5575362 h 174"/>
              <a:gd name="T24" fmla="*/ 57784227 w 381"/>
              <a:gd name="T25" fmla="*/ 15486685 h 174"/>
              <a:gd name="T26" fmla="*/ 56208294 w 381"/>
              <a:gd name="T27" fmla="*/ 5884796 h 174"/>
              <a:gd name="T28" fmla="*/ 72492939 w 381"/>
              <a:gd name="T29" fmla="*/ 5884796 h 174"/>
              <a:gd name="T30" fmla="*/ 74856583 w 381"/>
              <a:gd name="T31" fmla="*/ 0 h 174"/>
              <a:gd name="T32" fmla="*/ 82210939 w 381"/>
              <a:gd name="T33" fmla="*/ 5575362 h 174"/>
              <a:gd name="T34" fmla="*/ 91141229 w 381"/>
              <a:gd name="T35" fmla="*/ 3407104 h 174"/>
              <a:gd name="T36" fmla="*/ 84837495 w 381"/>
              <a:gd name="T37" fmla="*/ 7433631 h 174"/>
              <a:gd name="T38" fmla="*/ 100071519 w 381"/>
              <a:gd name="T39" fmla="*/ 24468595 h 174"/>
              <a:gd name="T40" fmla="*/ 86938740 w 381"/>
              <a:gd name="T41" fmla="*/ 39645290 h 174"/>
              <a:gd name="T42" fmla="*/ 49641648 w 381"/>
              <a:gd name="T43" fmla="*/ 53893130 h 174"/>
              <a:gd name="T44" fmla="*/ 16547045 w 381"/>
              <a:gd name="T45" fmla="*/ 47698344 h 174"/>
              <a:gd name="T46" fmla="*/ 24689624 w 381"/>
              <a:gd name="T47" fmla="*/ 33451062 h 174"/>
              <a:gd name="T48" fmla="*/ 4990200 w 381"/>
              <a:gd name="T49" fmla="*/ 28495122 h 174"/>
              <a:gd name="T50" fmla="*/ 24164313 w 381"/>
              <a:gd name="T51" fmla="*/ 27256276 h 174"/>
              <a:gd name="T52" fmla="*/ 17072356 w 381"/>
              <a:gd name="T53" fmla="*/ 23229749 h 174"/>
              <a:gd name="T54" fmla="*/ 24426712 w 381"/>
              <a:gd name="T55" fmla="*/ 19203222 h 174"/>
              <a:gd name="T56" fmla="*/ 0 w 381"/>
              <a:gd name="T57" fmla="*/ 19203222 h 17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1" h="174">
                <a:moveTo>
                  <a:pt x="0" y="62"/>
                </a:moveTo>
                <a:lnTo>
                  <a:pt x="24" y="53"/>
                </a:lnTo>
                <a:lnTo>
                  <a:pt x="10" y="37"/>
                </a:lnTo>
                <a:lnTo>
                  <a:pt x="43" y="47"/>
                </a:lnTo>
                <a:lnTo>
                  <a:pt x="28" y="19"/>
                </a:lnTo>
                <a:lnTo>
                  <a:pt x="65" y="36"/>
                </a:lnTo>
                <a:lnTo>
                  <a:pt x="46" y="2"/>
                </a:lnTo>
                <a:lnTo>
                  <a:pt x="106" y="29"/>
                </a:lnTo>
                <a:lnTo>
                  <a:pt x="111" y="74"/>
                </a:lnTo>
                <a:lnTo>
                  <a:pt x="143" y="24"/>
                </a:lnTo>
                <a:lnTo>
                  <a:pt x="174" y="42"/>
                </a:lnTo>
                <a:lnTo>
                  <a:pt x="198" y="18"/>
                </a:lnTo>
                <a:lnTo>
                  <a:pt x="220" y="50"/>
                </a:lnTo>
                <a:lnTo>
                  <a:pt x="214" y="19"/>
                </a:lnTo>
                <a:lnTo>
                  <a:pt x="276" y="19"/>
                </a:lnTo>
                <a:lnTo>
                  <a:pt x="285" y="0"/>
                </a:lnTo>
                <a:lnTo>
                  <a:pt x="313" y="18"/>
                </a:lnTo>
                <a:lnTo>
                  <a:pt x="347" y="11"/>
                </a:lnTo>
                <a:lnTo>
                  <a:pt x="323" y="24"/>
                </a:lnTo>
                <a:lnTo>
                  <a:pt x="381" y="79"/>
                </a:lnTo>
                <a:lnTo>
                  <a:pt x="331" y="128"/>
                </a:lnTo>
                <a:lnTo>
                  <a:pt x="189" y="174"/>
                </a:lnTo>
                <a:lnTo>
                  <a:pt x="63" y="154"/>
                </a:lnTo>
                <a:lnTo>
                  <a:pt x="94" y="108"/>
                </a:lnTo>
                <a:lnTo>
                  <a:pt x="19" y="92"/>
                </a:lnTo>
                <a:lnTo>
                  <a:pt x="92" y="88"/>
                </a:lnTo>
                <a:lnTo>
                  <a:pt x="65" y="75"/>
                </a:lnTo>
                <a:lnTo>
                  <a:pt x="93" y="62"/>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8" name="Freeform 220"/>
          <p:cNvSpPr>
            <a:spLocks noChangeAspect="1"/>
          </p:cNvSpPr>
          <p:nvPr/>
        </p:nvSpPr>
        <p:spPr bwMode="auto">
          <a:xfrm>
            <a:off x="9816102" y="3329146"/>
            <a:ext cx="525109" cy="582365"/>
          </a:xfrm>
          <a:custGeom>
            <a:avLst/>
            <a:gdLst>
              <a:gd name="T0" fmla="*/ 0 w 1020"/>
              <a:gd name="T1" fmla="*/ 143231282 h 1015"/>
              <a:gd name="T2" fmla="*/ 7238134 w 1020"/>
              <a:gd name="T3" fmla="*/ 136100370 h 1015"/>
              <a:gd name="T4" fmla="*/ 26706855 w 1020"/>
              <a:gd name="T5" fmla="*/ 136100370 h 1015"/>
              <a:gd name="T6" fmla="*/ 13228779 w 1020"/>
              <a:gd name="T7" fmla="*/ 103238150 h 1015"/>
              <a:gd name="T8" fmla="*/ 20966008 w 1020"/>
              <a:gd name="T9" fmla="*/ 94247532 h 1015"/>
              <a:gd name="T10" fmla="*/ 32697000 w 1020"/>
              <a:gd name="T11" fmla="*/ 95487521 h 1015"/>
              <a:gd name="T12" fmla="*/ 58155867 w 1020"/>
              <a:gd name="T13" fmla="*/ 59524493 h 1015"/>
              <a:gd name="T14" fmla="*/ 56408283 w 1020"/>
              <a:gd name="T15" fmla="*/ 49604023 h 1015"/>
              <a:gd name="T16" fmla="*/ 63147821 w 1020"/>
              <a:gd name="T17" fmla="*/ 43713657 h 1015"/>
              <a:gd name="T18" fmla="*/ 51915924 w 1020"/>
              <a:gd name="T19" fmla="*/ 32862777 h 1015"/>
              <a:gd name="T20" fmla="*/ 51416829 w 1020"/>
              <a:gd name="T21" fmla="*/ 15191121 h 1015"/>
              <a:gd name="T22" fmla="*/ 76126802 w 1020"/>
              <a:gd name="T23" fmla="*/ 15191121 h 1015"/>
              <a:gd name="T24" fmla="*/ 83614234 w 1020"/>
              <a:gd name="T25" fmla="*/ 6820776 h 1015"/>
              <a:gd name="T26" fmla="*/ 97092311 w 1020"/>
              <a:gd name="T27" fmla="*/ 0 h 1015"/>
              <a:gd name="T28" fmla="*/ 106577123 w 1020"/>
              <a:gd name="T29" fmla="*/ 6200503 h 1015"/>
              <a:gd name="T30" fmla="*/ 94347035 w 1020"/>
              <a:gd name="T31" fmla="*/ 24491875 h 1015"/>
              <a:gd name="T32" fmla="*/ 100087883 w 1020"/>
              <a:gd name="T33" fmla="*/ 39372859 h 1015"/>
              <a:gd name="T34" fmla="*/ 90603070 w 1020"/>
              <a:gd name="T35" fmla="*/ 41543258 h 1015"/>
              <a:gd name="T36" fmla="*/ 94846131 w 1020"/>
              <a:gd name="T37" fmla="*/ 60144766 h 1015"/>
              <a:gd name="T38" fmla="*/ 112817066 w 1020"/>
              <a:gd name="T39" fmla="*/ 68205531 h 1015"/>
              <a:gd name="T40" fmla="*/ 104330944 w 1020"/>
              <a:gd name="T41" fmla="*/ 85566494 h 1015"/>
              <a:gd name="T42" fmla="*/ 127543131 w 1020"/>
              <a:gd name="T43" fmla="*/ 101998161 h 1015"/>
              <a:gd name="T44" fmla="*/ 172720017 w 1020"/>
              <a:gd name="T45" fmla="*/ 112538904 h 1015"/>
              <a:gd name="T46" fmla="*/ 173718208 w 1020"/>
              <a:gd name="T47" fmla="*/ 96107237 h 1015"/>
              <a:gd name="T48" fmla="*/ 179459056 w 1020"/>
              <a:gd name="T49" fmla="*/ 94247532 h 1015"/>
              <a:gd name="T50" fmla="*/ 180707044 w 1020"/>
              <a:gd name="T51" fmla="*/ 102307740 h 1015"/>
              <a:gd name="T52" fmla="*/ 183951914 w 1020"/>
              <a:gd name="T53" fmla="*/ 109438653 h 1015"/>
              <a:gd name="T54" fmla="*/ 206914304 w 1020"/>
              <a:gd name="T55" fmla="*/ 106338401 h 1015"/>
              <a:gd name="T56" fmla="*/ 205417018 w 1020"/>
              <a:gd name="T57" fmla="*/ 96417374 h 1015"/>
              <a:gd name="T58" fmla="*/ 242606377 w 1020"/>
              <a:gd name="T59" fmla="*/ 77196149 h 1015"/>
              <a:gd name="T60" fmla="*/ 245352152 w 1020"/>
              <a:gd name="T61" fmla="*/ 88666745 h 1015"/>
              <a:gd name="T62" fmla="*/ 254587167 w 1020"/>
              <a:gd name="T63" fmla="*/ 93006986 h 1015"/>
              <a:gd name="T64" fmla="*/ 250843202 w 1020"/>
              <a:gd name="T65" fmla="*/ 104478139 h 1015"/>
              <a:gd name="T66" fmla="*/ 235618041 w 1020"/>
              <a:gd name="T67" fmla="*/ 111608495 h 1015"/>
              <a:gd name="T68" fmla="*/ 212904949 w 1020"/>
              <a:gd name="T69" fmla="*/ 163692496 h 1015"/>
              <a:gd name="T70" fmla="*/ 208412090 w 1020"/>
              <a:gd name="T71" fmla="*/ 142921145 h 1015"/>
              <a:gd name="T72" fmla="*/ 204418327 w 1020"/>
              <a:gd name="T73" fmla="*/ 150671774 h 1015"/>
              <a:gd name="T74" fmla="*/ 198927277 w 1020"/>
              <a:gd name="T75" fmla="*/ 140441167 h 1015"/>
              <a:gd name="T76" fmla="*/ 208911186 w 1020"/>
              <a:gd name="T77" fmla="*/ 127730025 h 1015"/>
              <a:gd name="T78" fmla="*/ 189442964 w 1020"/>
              <a:gd name="T79" fmla="*/ 125869763 h 1015"/>
              <a:gd name="T80" fmla="*/ 176963078 w 1020"/>
              <a:gd name="T81" fmla="*/ 111298358 h 1015"/>
              <a:gd name="T82" fmla="*/ 172969315 w 1020"/>
              <a:gd name="T83" fmla="*/ 119359123 h 1015"/>
              <a:gd name="T84" fmla="*/ 177462174 w 1020"/>
              <a:gd name="T85" fmla="*/ 125869763 h 1015"/>
              <a:gd name="T86" fmla="*/ 171472029 w 1020"/>
              <a:gd name="T87" fmla="*/ 130210003 h 1015"/>
              <a:gd name="T88" fmla="*/ 177212876 w 1020"/>
              <a:gd name="T89" fmla="*/ 137030779 h 1015"/>
              <a:gd name="T90" fmla="*/ 180707044 w 1020"/>
              <a:gd name="T91" fmla="*/ 166792747 h 1015"/>
              <a:gd name="T92" fmla="*/ 172969315 w 1020"/>
              <a:gd name="T93" fmla="*/ 161832790 h 1015"/>
              <a:gd name="T94" fmla="*/ 158243250 w 1020"/>
              <a:gd name="T95" fmla="*/ 185394256 h 1015"/>
              <a:gd name="T96" fmla="*/ 105828230 w 1020"/>
              <a:gd name="T97" fmla="*/ 232518300 h 1015"/>
              <a:gd name="T98" fmla="*/ 102084265 w 1020"/>
              <a:gd name="T99" fmla="*/ 291112384 h 1015"/>
              <a:gd name="T100" fmla="*/ 80120066 w 1020"/>
              <a:gd name="T101" fmla="*/ 314674406 h 1015"/>
              <a:gd name="T102" fmla="*/ 60651844 w 1020"/>
              <a:gd name="T103" fmla="*/ 269410624 h 1015"/>
              <a:gd name="T104" fmla="*/ 52664817 w 1020"/>
              <a:gd name="T105" fmla="*/ 233448153 h 1015"/>
              <a:gd name="T106" fmla="*/ 45675981 w 1020"/>
              <a:gd name="T107" fmla="*/ 225077251 h 1015"/>
              <a:gd name="T108" fmla="*/ 40184932 w 1020"/>
              <a:gd name="T109" fmla="*/ 159972528 h 1015"/>
              <a:gd name="T110" fmla="*/ 35941871 w 1020"/>
              <a:gd name="T111" fmla="*/ 157491993 h 1015"/>
              <a:gd name="T112" fmla="*/ 32946798 w 1020"/>
              <a:gd name="T113" fmla="*/ 172063397 h 1015"/>
              <a:gd name="T114" fmla="*/ 20466912 w 1020"/>
              <a:gd name="T115" fmla="*/ 175783365 h 1015"/>
              <a:gd name="T116" fmla="*/ 7737229 w 1020"/>
              <a:gd name="T117" fmla="*/ 158732539 h 1015"/>
              <a:gd name="T118" fmla="*/ 19967817 w 1020"/>
              <a:gd name="T119" fmla="*/ 149741364 h 1015"/>
              <a:gd name="T120" fmla="*/ 7737229 w 1020"/>
              <a:gd name="T121" fmla="*/ 153151752 h 1015"/>
              <a:gd name="T122" fmla="*/ 0 w 1020"/>
              <a:gd name="T123" fmla="*/ 143231282 h 10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20" h="1015">
                <a:moveTo>
                  <a:pt x="0" y="462"/>
                </a:moveTo>
                <a:lnTo>
                  <a:pt x="29" y="439"/>
                </a:lnTo>
                <a:lnTo>
                  <a:pt x="107" y="439"/>
                </a:lnTo>
                <a:lnTo>
                  <a:pt x="53" y="333"/>
                </a:lnTo>
                <a:lnTo>
                  <a:pt x="84" y="304"/>
                </a:lnTo>
                <a:lnTo>
                  <a:pt x="131" y="308"/>
                </a:lnTo>
                <a:lnTo>
                  <a:pt x="233" y="192"/>
                </a:lnTo>
                <a:lnTo>
                  <a:pt x="226" y="160"/>
                </a:lnTo>
                <a:lnTo>
                  <a:pt x="253" y="141"/>
                </a:lnTo>
                <a:lnTo>
                  <a:pt x="208" y="106"/>
                </a:lnTo>
                <a:lnTo>
                  <a:pt x="206" y="49"/>
                </a:lnTo>
                <a:lnTo>
                  <a:pt x="305" y="49"/>
                </a:lnTo>
                <a:lnTo>
                  <a:pt x="335" y="22"/>
                </a:lnTo>
                <a:lnTo>
                  <a:pt x="389" y="0"/>
                </a:lnTo>
                <a:lnTo>
                  <a:pt x="427" y="20"/>
                </a:lnTo>
                <a:lnTo>
                  <a:pt x="378" y="79"/>
                </a:lnTo>
                <a:lnTo>
                  <a:pt x="401" y="127"/>
                </a:lnTo>
                <a:lnTo>
                  <a:pt x="363" y="134"/>
                </a:lnTo>
                <a:lnTo>
                  <a:pt x="380" y="194"/>
                </a:lnTo>
                <a:lnTo>
                  <a:pt x="452" y="220"/>
                </a:lnTo>
                <a:lnTo>
                  <a:pt x="418" y="276"/>
                </a:lnTo>
                <a:lnTo>
                  <a:pt x="511" y="329"/>
                </a:lnTo>
                <a:lnTo>
                  <a:pt x="692" y="363"/>
                </a:lnTo>
                <a:lnTo>
                  <a:pt x="696" y="310"/>
                </a:lnTo>
                <a:lnTo>
                  <a:pt x="719" y="304"/>
                </a:lnTo>
                <a:lnTo>
                  <a:pt x="724" y="330"/>
                </a:lnTo>
                <a:lnTo>
                  <a:pt x="737" y="353"/>
                </a:lnTo>
                <a:lnTo>
                  <a:pt x="829" y="343"/>
                </a:lnTo>
                <a:lnTo>
                  <a:pt x="823" y="311"/>
                </a:lnTo>
                <a:lnTo>
                  <a:pt x="972" y="249"/>
                </a:lnTo>
                <a:lnTo>
                  <a:pt x="983" y="286"/>
                </a:lnTo>
                <a:lnTo>
                  <a:pt x="1020" y="300"/>
                </a:lnTo>
                <a:lnTo>
                  <a:pt x="1005" y="337"/>
                </a:lnTo>
                <a:lnTo>
                  <a:pt x="944" y="360"/>
                </a:lnTo>
                <a:lnTo>
                  <a:pt x="853" y="528"/>
                </a:lnTo>
                <a:lnTo>
                  <a:pt x="835" y="461"/>
                </a:lnTo>
                <a:lnTo>
                  <a:pt x="819" y="486"/>
                </a:lnTo>
                <a:lnTo>
                  <a:pt x="797" y="453"/>
                </a:lnTo>
                <a:lnTo>
                  <a:pt x="837" y="412"/>
                </a:lnTo>
                <a:lnTo>
                  <a:pt x="759" y="406"/>
                </a:lnTo>
                <a:lnTo>
                  <a:pt x="709" y="359"/>
                </a:lnTo>
                <a:lnTo>
                  <a:pt x="693" y="385"/>
                </a:lnTo>
                <a:lnTo>
                  <a:pt x="711" y="406"/>
                </a:lnTo>
                <a:lnTo>
                  <a:pt x="687" y="420"/>
                </a:lnTo>
                <a:lnTo>
                  <a:pt x="710" y="442"/>
                </a:lnTo>
                <a:lnTo>
                  <a:pt x="724" y="538"/>
                </a:lnTo>
                <a:lnTo>
                  <a:pt x="693" y="522"/>
                </a:lnTo>
                <a:lnTo>
                  <a:pt x="634" y="598"/>
                </a:lnTo>
                <a:lnTo>
                  <a:pt x="424" y="750"/>
                </a:lnTo>
                <a:lnTo>
                  <a:pt x="409" y="939"/>
                </a:lnTo>
                <a:lnTo>
                  <a:pt x="321" y="1015"/>
                </a:lnTo>
                <a:lnTo>
                  <a:pt x="243" y="869"/>
                </a:lnTo>
                <a:lnTo>
                  <a:pt x="211" y="753"/>
                </a:lnTo>
                <a:lnTo>
                  <a:pt x="183" y="726"/>
                </a:lnTo>
                <a:lnTo>
                  <a:pt x="161" y="516"/>
                </a:lnTo>
                <a:lnTo>
                  <a:pt x="144" y="508"/>
                </a:lnTo>
                <a:lnTo>
                  <a:pt x="132" y="555"/>
                </a:lnTo>
                <a:lnTo>
                  <a:pt x="82" y="567"/>
                </a:lnTo>
                <a:lnTo>
                  <a:pt x="31" y="512"/>
                </a:lnTo>
                <a:lnTo>
                  <a:pt x="80" y="483"/>
                </a:lnTo>
                <a:lnTo>
                  <a:pt x="31" y="494"/>
                </a:lnTo>
                <a:lnTo>
                  <a:pt x="0" y="462"/>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9" name="Freeform 221"/>
          <p:cNvSpPr>
            <a:spLocks noChangeAspect="1"/>
          </p:cNvSpPr>
          <p:nvPr/>
        </p:nvSpPr>
        <p:spPr bwMode="auto">
          <a:xfrm>
            <a:off x="10303586" y="3960586"/>
            <a:ext cx="196303" cy="227384"/>
          </a:xfrm>
          <a:custGeom>
            <a:avLst/>
            <a:gdLst>
              <a:gd name="T0" fmla="*/ 0 w 377"/>
              <a:gd name="T1" fmla="*/ 0 h 394"/>
              <a:gd name="T2" fmla="*/ 21192493 w 377"/>
              <a:gd name="T3" fmla="*/ 5018683 h 394"/>
              <a:gd name="T4" fmla="*/ 48002463 w 377"/>
              <a:gd name="T5" fmla="*/ 37326211 h 394"/>
              <a:gd name="T6" fmla="*/ 69961504 w 377"/>
              <a:gd name="T7" fmla="*/ 49245373 h 394"/>
              <a:gd name="T8" fmla="*/ 67408198 w 377"/>
              <a:gd name="T9" fmla="*/ 58028208 h 394"/>
              <a:gd name="T10" fmla="*/ 75323296 w 377"/>
              <a:gd name="T11" fmla="*/ 57400943 h 394"/>
              <a:gd name="T12" fmla="*/ 74046390 w 377"/>
              <a:gd name="T13" fmla="*/ 69320105 h 394"/>
              <a:gd name="T14" fmla="*/ 96260610 w 377"/>
              <a:gd name="T15" fmla="*/ 92217532 h 394"/>
              <a:gd name="T16" fmla="*/ 93707304 w 377"/>
              <a:gd name="T17" fmla="*/ 123270529 h 394"/>
              <a:gd name="T18" fmla="*/ 84260121 w 377"/>
              <a:gd name="T19" fmla="*/ 123584161 h 394"/>
              <a:gd name="T20" fmla="*/ 64599207 w 377"/>
              <a:gd name="T21" fmla="*/ 105705418 h 394"/>
              <a:gd name="T22" fmla="*/ 32937804 w 377"/>
              <a:gd name="T23" fmla="*/ 43599424 h 394"/>
              <a:gd name="T24" fmla="*/ 0 w 377"/>
              <a:gd name="T25" fmla="*/ 0 h 3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7" h="394">
                <a:moveTo>
                  <a:pt x="0" y="0"/>
                </a:moveTo>
                <a:lnTo>
                  <a:pt x="83" y="16"/>
                </a:lnTo>
                <a:lnTo>
                  <a:pt x="188" y="119"/>
                </a:lnTo>
                <a:lnTo>
                  <a:pt x="274" y="157"/>
                </a:lnTo>
                <a:lnTo>
                  <a:pt x="264" y="185"/>
                </a:lnTo>
                <a:lnTo>
                  <a:pt x="295" y="183"/>
                </a:lnTo>
                <a:lnTo>
                  <a:pt x="290" y="221"/>
                </a:lnTo>
                <a:lnTo>
                  <a:pt x="377" y="294"/>
                </a:lnTo>
                <a:lnTo>
                  <a:pt x="367" y="393"/>
                </a:lnTo>
                <a:lnTo>
                  <a:pt x="330" y="394"/>
                </a:lnTo>
                <a:lnTo>
                  <a:pt x="253" y="337"/>
                </a:lnTo>
                <a:lnTo>
                  <a:pt x="129" y="139"/>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solidFill>
                <a:srgbClr val="CCA876"/>
              </a:solidFill>
              <a:latin typeface="Calibri" panose="020F0502020204030204" pitchFamily="34" charset="0"/>
            </a:endParaRPr>
          </a:p>
        </p:txBody>
      </p:sp>
      <p:sp>
        <p:nvSpPr>
          <p:cNvPr id="210" name="Freeform 222"/>
          <p:cNvSpPr>
            <a:spLocks noChangeAspect="1"/>
          </p:cNvSpPr>
          <p:nvPr/>
        </p:nvSpPr>
        <p:spPr bwMode="auto">
          <a:xfrm>
            <a:off x="10486803" y="4189605"/>
            <a:ext cx="165221" cy="57255"/>
          </a:xfrm>
          <a:custGeom>
            <a:avLst/>
            <a:gdLst>
              <a:gd name="T0" fmla="*/ 0 w 315"/>
              <a:gd name="T1" fmla="*/ 8819925 h 99"/>
              <a:gd name="T2" fmla="*/ 5440769 w 315"/>
              <a:gd name="T3" fmla="*/ 0 h 99"/>
              <a:gd name="T4" fmla="*/ 62699402 w 315"/>
              <a:gd name="T5" fmla="*/ 9765057 h 99"/>
              <a:gd name="T6" fmla="*/ 68399255 w 315"/>
              <a:gd name="T7" fmla="*/ 17639849 h 99"/>
              <a:gd name="T8" fmla="*/ 80058046 w 315"/>
              <a:gd name="T9" fmla="*/ 20474685 h 99"/>
              <a:gd name="T10" fmla="*/ 81612551 w 315"/>
              <a:gd name="T11" fmla="*/ 31184313 h 99"/>
              <a:gd name="T12" fmla="*/ 14249633 w 315"/>
              <a:gd name="T13" fmla="*/ 16064442 h 99"/>
              <a:gd name="T14" fmla="*/ 0 w 315"/>
              <a:gd name="T15" fmla="*/ 8819925 h 9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5" h="99">
                <a:moveTo>
                  <a:pt x="0" y="28"/>
                </a:moveTo>
                <a:lnTo>
                  <a:pt x="21" y="0"/>
                </a:lnTo>
                <a:lnTo>
                  <a:pt x="242" y="31"/>
                </a:lnTo>
                <a:lnTo>
                  <a:pt x="264" y="56"/>
                </a:lnTo>
                <a:lnTo>
                  <a:pt x="309" y="65"/>
                </a:lnTo>
                <a:lnTo>
                  <a:pt x="315" y="99"/>
                </a:lnTo>
                <a:lnTo>
                  <a:pt x="55" y="51"/>
                </a:lnTo>
                <a:lnTo>
                  <a:pt x="0" y="2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solidFill>
                <a:srgbClr val="CCA876"/>
              </a:solidFill>
              <a:latin typeface="Calibri" panose="020F0502020204030204" pitchFamily="34" charset="0"/>
            </a:endParaRPr>
          </a:p>
        </p:txBody>
      </p:sp>
      <p:sp>
        <p:nvSpPr>
          <p:cNvPr id="211" name="Freeform 223"/>
          <p:cNvSpPr>
            <a:spLocks noChangeAspect="1"/>
          </p:cNvSpPr>
          <p:nvPr/>
        </p:nvSpPr>
        <p:spPr bwMode="auto">
          <a:xfrm>
            <a:off x="10553872" y="3985124"/>
            <a:ext cx="176672" cy="168493"/>
          </a:xfrm>
          <a:custGeom>
            <a:avLst/>
            <a:gdLst>
              <a:gd name="T0" fmla="*/ 0 w 342"/>
              <a:gd name="T1" fmla="*/ 41360108 h 291"/>
              <a:gd name="T2" fmla="*/ 5780171 w 342"/>
              <a:gd name="T3" fmla="*/ 29362485 h 291"/>
              <a:gd name="T4" fmla="*/ 12817141 w 342"/>
              <a:gd name="T5" fmla="*/ 36624440 h 291"/>
              <a:gd name="T6" fmla="*/ 39205401 w 342"/>
              <a:gd name="T7" fmla="*/ 33782928 h 291"/>
              <a:gd name="T8" fmla="*/ 47750329 w 342"/>
              <a:gd name="T9" fmla="*/ 29994057 h 291"/>
              <a:gd name="T10" fmla="*/ 59311172 w 342"/>
              <a:gd name="T11" fmla="*/ 0 h 291"/>
              <a:gd name="T12" fmla="*/ 74389749 w 342"/>
              <a:gd name="T13" fmla="*/ 947358 h 291"/>
              <a:gd name="T14" fmla="*/ 71122674 w 342"/>
              <a:gd name="T15" fmla="*/ 8840324 h 291"/>
              <a:gd name="T16" fmla="*/ 85950592 w 342"/>
              <a:gd name="T17" fmla="*/ 36624440 h 291"/>
              <a:gd name="T18" fmla="*/ 77657325 w 342"/>
              <a:gd name="T19" fmla="*/ 34730286 h 291"/>
              <a:gd name="T20" fmla="*/ 62829407 w 342"/>
              <a:gd name="T21" fmla="*/ 65986925 h 291"/>
              <a:gd name="T22" fmla="*/ 60818629 w 342"/>
              <a:gd name="T23" fmla="*/ 85878076 h 291"/>
              <a:gd name="T24" fmla="*/ 51268563 w 342"/>
              <a:gd name="T25" fmla="*/ 91876887 h 291"/>
              <a:gd name="T26" fmla="*/ 34933188 w 342"/>
              <a:gd name="T27" fmla="*/ 80195050 h 291"/>
              <a:gd name="T28" fmla="*/ 25131963 w 342"/>
              <a:gd name="T29" fmla="*/ 85562290 h 291"/>
              <a:gd name="T30" fmla="*/ 23875164 w 342"/>
              <a:gd name="T31" fmla="*/ 76090393 h 291"/>
              <a:gd name="T32" fmla="*/ 10304045 w 342"/>
              <a:gd name="T33" fmla="*/ 77985110 h 291"/>
              <a:gd name="T34" fmla="*/ 0 w 342"/>
              <a:gd name="T35" fmla="*/ 41360108 h 2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2" h="291">
                <a:moveTo>
                  <a:pt x="0" y="131"/>
                </a:moveTo>
                <a:lnTo>
                  <a:pt x="23" y="93"/>
                </a:lnTo>
                <a:lnTo>
                  <a:pt x="51" y="116"/>
                </a:lnTo>
                <a:lnTo>
                  <a:pt x="156" y="107"/>
                </a:lnTo>
                <a:lnTo>
                  <a:pt x="190" y="95"/>
                </a:lnTo>
                <a:lnTo>
                  <a:pt x="236" y="0"/>
                </a:lnTo>
                <a:lnTo>
                  <a:pt x="296" y="3"/>
                </a:lnTo>
                <a:lnTo>
                  <a:pt x="283" y="28"/>
                </a:lnTo>
                <a:lnTo>
                  <a:pt x="342" y="116"/>
                </a:lnTo>
                <a:lnTo>
                  <a:pt x="309" y="110"/>
                </a:lnTo>
                <a:lnTo>
                  <a:pt x="250" y="209"/>
                </a:lnTo>
                <a:lnTo>
                  <a:pt x="242" y="272"/>
                </a:lnTo>
                <a:lnTo>
                  <a:pt x="204" y="291"/>
                </a:lnTo>
                <a:lnTo>
                  <a:pt x="139" y="254"/>
                </a:lnTo>
                <a:lnTo>
                  <a:pt x="100" y="271"/>
                </a:lnTo>
                <a:lnTo>
                  <a:pt x="95" y="241"/>
                </a:lnTo>
                <a:lnTo>
                  <a:pt x="41" y="247"/>
                </a:lnTo>
                <a:lnTo>
                  <a:pt x="0" y="131"/>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2" name="Freeform 224"/>
          <p:cNvSpPr>
            <a:spLocks noChangeAspect="1"/>
          </p:cNvSpPr>
          <p:nvPr/>
        </p:nvSpPr>
        <p:spPr bwMode="auto">
          <a:xfrm>
            <a:off x="10694557" y="4240318"/>
            <a:ext cx="42533" cy="11451"/>
          </a:xfrm>
          <a:custGeom>
            <a:avLst/>
            <a:gdLst>
              <a:gd name="T0" fmla="*/ 0 w 84"/>
              <a:gd name="T1" fmla="*/ 1120195 h 21"/>
              <a:gd name="T2" fmla="*/ 2172834 w 84"/>
              <a:gd name="T3" fmla="*/ 5879835 h 21"/>
              <a:gd name="T4" fmla="*/ 20281257 w 84"/>
              <a:gd name="T5" fmla="*/ 1680029 h 21"/>
              <a:gd name="T6" fmla="*/ 6518993 w 84"/>
              <a:gd name="T7" fmla="*/ 0 h 21"/>
              <a:gd name="T8" fmla="*/ 0 w 84"/>
              <a:gd name="T9" fmla="*/ 1120195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21">
                <a:moveTo>
                  <a:pt x="0" y="4"/>
                </a:moveTo>
                <a:lnTo>
                  <a:pt x="9" y="21"/>
                </a:lnTo>
                <a:lnTo>
                  <a:pt x="84" y="6"/>
                </a:lnTo>
                <a:lnTo>
                  <a:pt x="27" y="0"/>
                </a:lnTo>
                <a:lnTo>
                  <a:pt x="0" y="4"/>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3" name="Freeform 225"/>
          <p:cNvSpPr>
            <a:spLocks noChangeAspect="1"/>
          </p:cNvSpPr>
          <p:nvPr/>
        </p:nvSpPr>
        <p:spPr bwMode="auto">
          <a:xfrm>
            <a:off x="10730545" y="4035835"/>
            <a:ext cx="112875" cy="145591"/>
          </a:xfrm>
          <a:custGeom>
            <a:avLst/>
            <a:gdLst>
              <a:gd name="T0" fmla="*/ 0 w 214"/>
              <a:gd name="T1" fmla="*/ 46721828 h 254"/>
              <a:gd name="T2" fmla="*/ 7073903 w 214"/>
              <a:gd name="T3" fmla="*/ 61264479 h 254"/>
              <a:gd name="T4" fmla="*/ 4715764 w 214"/>
              <a:gd name="T5" fmla="*/ 75497298 h 254"/>
              <a:gd name="T6" fmla="*/ 13886245 w 214"/>
              <a:gd name="T7" fmla="*/ 78591728 h 254"/>
              <a:gd name="T8" fmla="*/ 13100028 w 214"/>
              <a:gd name="T9" fmla="*/ 49506425 h 254"/>
              <a:gd name="T10" fmla="*/ 18864082 w 214"/>
              <a:gd name="T11" fmla="*/ 46721828 h 254"/>
              <a:gd name="T12" fmla="*/ 19911859 w 214"/>
              <a:gd name="T13" fmla="*/ 57860774 h 254"/>
              <a:gd name="T14" fmla="*/ 24890207 w 214"/>
              <a:gd name="T15" fmla="*/ 70546656 h 254"/>
              <a:gd name="T16" fmla="*/ 34845880 w 214"/>
              <a:gd name="T17" fmla="*/ 64977461 h 254"/>
              <a:gd name="T18" fmla="*/ 22794141 w 214"/>
              <a:gd name="T19" fmla="*/ 37748927 h 254"/>
              <a:gd name="T20" fmla="*/ 41396151 w 214"/>
              <a:gd name="T21" fmla="*/ 25990873 h 254"/>
              <a:gd name="T22" fmla="*/ 16243871 w 214"/>
              <a:gd name="T23" fmla="*/ 33416837 h 254"/>
              <a:gd name="T24" fmla="*/ 12575884 w 214"/>
              <a:gd name="T25" fmla="*/ 16089588 h 254"/>
              <a:gd name="T26" fmla="*/ 49256270 w 214"/>
              <a:gd name="T27" fmla="*/ 14233375 h 254"/>
              <a:gd name="T28" fmla="*/ 56068100 w 214"/>
              <a:gd name="T29" fmla="*/ 0 h 254"/>
              <a:gd name="T30" fmla="*/ 45064138 w 214"/>
              <a:gd name="T31" fmla="*/ 8972901 h 254"/>
              <a:gd name="T32" fmla="*/ 18864082 w 214"/>
              <a:gd name="T33" fmla="*/ 4332090 h 254"/>
              <a:gd name="T34" fmla="*/ 9956185 w 214"/>
              <a:gd name="T35" fmla="*/ 10829670 h 254"/>
              <a:gd name="T36" fmla="*/ 0 w 214"/>
              <a:gd name="T37" fmla="*/ 46721828 h 2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4" h="254">
                <a:moveTo>
                  <a:pt x="0" y="151"/>
                </a:moveTo>
                <a:lnTo>
                  <a:pt x="27" y="198"/>
                </a:lnTo>
                <a:lnTo>
                  <a:pt x="18" y="244"/>
                </a:lnTo>
                <a:lnTo>
                  <a:pt x="53" y="254"/>
                </a:lnTo>
                <a:lnTo>
                  <a:pt x="50" y="160"/>
                </a:lnTo>
                <a:lnTo>
                  <a:pt x="72" y="151"/>
                </a:lnTo>
                <a:lnTo>
                  <a:pt x="76" y="187"/>
                </a:lnTo>
                <a:lnTo>
                  <a:pt x="95" y="228"/>
                </a:lnTo>
                <a:lnTo>
                  <a:pt x="133" y="210"/>
                </a:lnTo>
                <a:lnTo>
                  <a:pt x="87" y="122"/>
                </a:lnTo>
                <a:lnTo>
                  <a:pt x="158" y="84"/>
                </a:lnTo>
                <a:lnTo>
                  <a:pt x="62" y="108"/>
                </a:lnTo>
                <a:lnTo>
                  <a:pt x="48" y="52"/>
                </a:lnTo>
                <a:lnTo>
                  <a:pt x="188" y="46"/>
                </a:lnTo>
                <a:lnTo>
                  <a:pt x="214" y="0"/>
                </a:lnTo>
                <a:lnTo>
                  <a:pt x="172" y="29"/>
                </a:lnTo>
                <a:lnTo>
                  <a:pt x="72" y="14"/>
                </a:lnTo>
                <a:lnTo>
                  <a:pt x="38" y="35"/>
                </a:lnTo>
                <a:lnTo>
                  <a:pt x="0" y="151"/>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4" name="Freeform 226"/>
          <p:cNvSpPr>
            <a:spLocks noChangeAspect="1"/>
          </p:cNvSpPr>
          <p:nvPr/>
        </p:nvSpPr>
        <p:spPr bwMode="auto">
          <a:xfrm>
            <a:off x="10817246" y="4240318"/>
            <a:ext cx="60527" cy="35989"/>
          </a:xfrm>
          <a:custGeom>
            <a:avLst/>
            <a:gdLst>
              <a:gd name="T0" fmla="*/ 0 w 120"/>
              <a:gd name="T1" fmla="*/ 10970748 h 65"/>
              <a:gd name="T2" fmla="*/ 1197745 w 120"/>
              <a:gd name="T3" fmla="*/ 18765471 h 65"/>
              <a:gd name="T4" fmla="*/ 28750293 w 120"/>
              <a:gd name="T5" fmla="*/ 0 h 65"/>
              <a:gd name="T6" fmla="*/ 8145843 w 120"/>
              <a:gd name="T7" fmla="*/ 5773908 h 65"/>
              <a:gd name="T8" fmla="*/ 0 w 120"/>
              <a:gd name="T9" fmla="*/ 1097074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65">
                <a:moveTo>
                  <a:pt x="0" y="38"/>
                </a:moveTo>
                <a:lnTo>
                  <a:pt x="5" y="65"/>
                </a:lnTo>
                <a:lnTo>
                  <a:pt x="120" y="0"/>
                </a:lnTo>
                <a:lnTo>
                  <a:pt x="34" y="20"/>
                </a:lnTo>
                <a:lnTo>
                  <a:pt x="0" y="3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5" name="Freeform 227"/>
          <p:cNvSpPr>
            <a:spLocks noChangeAspect="1"/>
          </p:cNvSpPr>
          <p:nvPr/>
        </p:nvSpPr>
        <p:spPr bwMode="auto">
          <a:xfrm>
            <a:off x="10882679" y="4029291"/>
            <a:ext cx="19630" cy="58891"/>
          </a:xfrm>
          <a:custGeom>
            <a:avLst/>
            <a:gdLst>
              <a:gd name="T0" fmla="*/ 0 w 40"/>
              <a:gd name="T1" fmla="*/ 11172825 h 104"/>
              <a:gd name="T2" fmla="*/ 2041208 w 40"/>
              <a:gd name="T3" fmla="*/ 25063572 h 104"/>
              <a:gd name="T4" fmla="*/ 7258050 w 40"/>
              <a:gd name="T5" fmla="*/ 31405024 h 104"/>
              <a:gd name="T6" fmla="*/ 3855720 w 40"/>
              <a:gd name="T7" fmla="*/ 18118199 h 104"/>
              <a:gd name="T8" fmla="*/ 9072563 w 40"/>
              <a:gd name="T9" fmla="*/ 16608669 h 104"/>
              <a:gd name="T10" fmla="*/ 8619173 w 40"/>
              <a:gd name="T11" fmla="*/ 6643138 h 104"/>
              <a:gd name="T12" fmla="*/ 2041208 w 40"/>
              <a:gd name="T13" fmla="*/ 12984590 h 104"/>
              <a:gd name="T14" fmla="*/ 4762976 w 40"/>
              <a:gd name="T15" fmla="*/ 0 h 104"/>
              <a:gd name="T16" fmla="*/ 0 w 40"/>
              <a:gd name="T17" fmla="*/ 11172825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104">
                <a:moveTo>
                  <a:pt x="0" y="37"/>
                </a:moveTo>
                <a:lnTo>
                  <a:pt x="9" y="83"/>
                </a:lnTo>
                <a:lnTo>
                  <a:pt x="32" y="104"/>
                </a:lnTo>
                <a:lnTo>
                  <a:pt x="17" y="60"/>
                </a:lnTo>
                <a:lnTo>
                  <a:pt x="40" y="55"/>
                </a:lnTo>
                <a:lnTo>
                  <a:pt x="38" y="22"/>
                </a:lnTo>
                <a:lnTo>
                  <a:pt x="9" y="43"/>
                </a:lnTo>
                <a:lnTo>
                  <a:pt x="21" y="0"/>
                </a:lnTo>
                <a:lnTo>
                  <a:pt x="0" y="37"/>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6" name="Freeform 228"/>
          <p:cNvSpPr>
            <a:spLocks noChangeAspect="1"/>
          </p:cNvSpPr>
          <p:nvPr/>
        </p:nvSpPr>
        <p:spPr bwMode="auto">
          <a:xfrm>
            <a:off x="10890858" y="4125808"/>
            <a:ext cx="50712" cy="17994"/>
          </a:xfrm>
          <a:custGeom>
            <a:avLst/>
            <a:gdLst>
              <a:gd name="T0" fmla="*/ 0 w 99"/>
              <a:gd name="T1" fmla="*/ 3640033 h 33"/>
              <a:gd name="T2" fmla="*/ 13591239 w 99"/>
              <a:gd name="T3" fmla="*/ 0 h 33"/>
              <a:gd name="T4" fmla="*/ 24463832 w 99"/>
              <a:gd name="T5" fmla="*/ 9240044 h 33"/>
              <a:gd name="T6" fmla="*/ 0 w 99"/>
              <a:gd name="T7" fmla="*/ 36400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33">
                <a:moveTo>
                  <a:pt x="0" y="13"/>
                </a:moveTo>
                <a:lnTo>
                  <a:pt x="55" y="0"/>
                </a:lnTo>
                <a:lnTo>
                  <a:pt x="99" y="33"/>
                </a:lnTo>
                <a:lnTo>
                  <a:pt x="0" y="13"/>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7" name="Freeform 229"/>
          <p:cNvSpPr>
            <a:spLocks noChangeAspect="1"/>
          </p:cNvSpPr>
          <p:nvPr/>
        </p:nvSpPr>
        <p:spPr bwMode="auto">
          <a:xfrm>
            <a:off x="10943206" y="4078368"/>
            <a:ext cx="188124" cy="173401"/>
          </a:xfrm>
          <a:custGeom>
            <a:avLst/>
            <a:gdLst>
              <a:gd name="T0" fmla="*/ 0 w 362"/>
              <a:gd name="T1" fmla="*/ 11641265 h 300"/>
              <a:gd name="T2" fmla="*/ 13225731 w 362"/>
              <a:gd name="T3" fmla="*/ 20451022 h 300"/>
              <a:gd name="T4" fmla="*/ 26705134 w 362"/>
              <a:gd name="T5" fmla="*/ 18562976 h 300"/>
              <a:gd name="T6" fmla="*/ 9664744 w 362"/>
              <a:gd name="T7" fmla="*/ 25170014 h 300"/>
              <a:gd name="T8" fmla="*/ 18058103 w 362"/>
              <a:gd name="T9" fmla="*/ 40586808 h 300"/>
              <a:gd name="T10" fmla="*/ 25942101 w 362"/>
              <a:gd name="T11" fmla="*/ 27372733 h 300"/>
              <a:gd name="T12" fmla="*/ 31283330 w 362"/>
              <a:gd name="T13" fmla="*/ 40586808 h 300"/>
              <a:gd name="T14" fmla="*/ 64601582 w 362"/>
              <a:gd name="T15" fmla="*/ 54745467 h 300"/>
              <a:gd name="T16" fmla="*/ 72486084 w 362"/>
              <a:gd name="T17" fmla="*/ 77712761 h 300"/>
              <a:gd name="T18" fmla="*/ 66127647 w 362"/>
              <a:gd name="T19" fmla="*/ 76454624 h 300"/>
              <a:gd name="T20" fmla="*/ 61295275 w 362"/>
              <a:gd name="T21" fmla="*/ 87781215 h 300"/>
              <a:gd name="T22" fmla="*/ 81133115 w 362"/>
              <a:gd name="T23" fmla="*/ 82746988 h 300"/>
              <a:gd name="T24" fmla="*/ 92069749 w 362"/>
              <a:gd name="T25" fmla="*/ 94388252 h 300"/>
              <a:gd name="T26" fmla="*/ 90797859 w 362"/>
              <a:gd name="T27" fmla="*/ 23911878 h 300"/>
              <a:gd name="T28" fmla="*/ 62058308 w 362"/>
              <a:gd name="T29" fmla="*/ 11641265 h 300"/>
              <a:gd name="T30" fmla="*/ 39167833 w 362"/>
              <a:gd name="T31" fmla="*/ 32406399 h 300"/>
              <a:gd name="T32" fmla="*/ 29757265 w 362"/>
              <a:gd name="T33" fmla="*/ 21709158 h 300"/>
              <a:gd name="T34" fmla="*/ 26959815 w 362"/>
              <a:gd name="T35" fmla="*/ 4404879 h 300"/>
              <a:gd name="T36" fmla="*/ 13225731 w 362"/>
              <a:gd name="T37" fmla="*/ 0 h 300"/>
              <a:gd name="T38" fmla="*/ 0 w 362"/>
              <a:gd name="T39" fmla="*/ 11641265 h 3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2" h="300">
                <a:moveTo>
                  <a:pt x="0" y="37"/>
                </a:moveTo>
                <a:lnTo>
                  <a:pt x="52" y="65"/>
                </a:lnTo>
                <a:lnTo>
                  <a:pt x="105" y="59"/>
                </a:lnTo>
                <a:lnTo>
                  <a:pt x="38" y="80"/>
                </a:lnTo>
                <a:lnTo>
                  <a:pt x="71" y="129"/>
                </a:lnTo>
                <a:lnTo>
                  <a:pt x="102" y="87"/>
                </a:lnTo>
                <a:lnTo>
                  <a:pt x="123" y="129"/>
                </a:lnTo>
                <a:lnTo>
                  <a:pt x="254" y="174"/>
                </a:lnTo>
                <a:lnTo>
                  <a:pt x="285" y="247"/>
                </a:lnTo>
                <a:lnTo>
                  <a:pt x="260" y="243"/>
                </a:lnTo>
                <a:lnTo>
                  <a:pt x="241" y="279"/>
                </a:lnTo>
                <a:lnTo>
                  <a:pt x="319" y="263"/>
                </a:lnTo>
                <a:lnTo>
                  <a:pt x="362" y="300"/>
                </a:lnTo>
                <a:lnTo>
                  <a:pt x="357" y="76"/>
                </a:lnTo>
                <a:lnTo>
                  <a:pt x="244" y="37"/>
                </a:lnTo>
                <a:lnTo>
                  <a:pt x="154" y="103"/>
                </a:lnTo>
                <a:lnTo>
                  <a:pt x="117" y="69"/>
                </a:lnTo>
                <a:lnTo>
                  <a:pt x="106" y="14"/>
                </a:lnTo>
                <a:lnTo>
                  <a:pt x="52" y="0"/>
                </a:lnTo>
                <a:lnTo>
                  <a:pt x="0" y="37"/>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8" name="Freeform 230"/>
          <p:cNvSpPr>
            <a:spLocks noChangeAspect="1"/>
          </p:cNvSpPr>
          <p:nvPr/>
        </p:nvSpPr>
        <p:spPr bwMode="auto">
          <a:xfrm>
            <a:off x="10949750" y="4210872"/>
            <a:ext cx="8179" cy="14722"/>
          </a:xfrm>
          <a:custGeom>
            <a:avLst/>
            <a:gdLst>
              <a:gd name="T0" fmla="*/ 0 w 16"/>
              <a:gd name="T1" fmla="*/ 7850707 h 26"/>
              <a:gd name="T2" fmla="*/ 2461276 w 16"/>
              <a:gd name="T3" fmla="*/ 0 h 26"/>
              <a:gd name="T4" fmla="*/ 3938240 w 16"/>
              <a:gd name="T5" fmla="*/ 4529529 h 26"/>
              <a:gd name="T6" fmla="*/ 0 w 16"/>
              <a:gd name="T7" fmla="*/ 7850707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6">
                <a:moveTo>
                  <a:pt x="0" y="26"/>
                </a:moveTo>
                <a:lnTo>
                  <a:pt x="10" y="0"/>
                </a:lnTo>
                <a:lnTo>
                  <a:pt x="16" y="15"/>
                </a:lnTo>
                <a:lnTo>
                  <a:pt x="0" y="2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9" name="Freeform 231"/>
          <p:cNvSpPr>
            <a:spLocks noChangeAspect="1"/>
          </p:cNvSpPr>
          <p:nvPr/>
        </p:nvSpPr>
        <p:spPr bwMode="auto">
          <a:xfrm>
            <a:off x="9385872" y="3239174"/>
            <a:ext cx="343530" cy="325535"/>
          </a:xfrm>
          <a:custGeom>
            <a:avLst/>
            <a:gdLst>
              <a:gd name="T0" fmla="*/ 0 w 665"/>
              <a:gd name="T1" fmla="*/ 5587798 h 567"/>
              <a:gd name="T2" fmla="*/ 4523874 w 665"/>
              <a:gd name="T3" fmla="*/ 0 h 567"/>
              <a:gd name="T4" fmla="*/ 17341014 w 665"/>
              <a:gd name="T5" fmla="*/ 13348536 h 567"/>
              <a:gd name="T6" fmla="*/ 32922411 w 665"/>
              <a:gd name="T7" fmla="*/ 2793620 h 567"/>
              <a:gd name="T8" fmla="*/ 34430368 w 665"/>
              <a:gd name="T9" fmla="*/ 13038195 h 567"/>
              <a:gd name="T10" fmla="*/ 41718497 w 665"/>
              <a:gd name="T11" fmla="*/ 16453054 h 567"/>
              <a:gd name="T12" fmla="*/ 43478116 w 665"/>
              <a:gd name="T13" fmla="*/ 28249330 h 567"/>
              <a:gd name="T14" fmla="*/ 66599301 w 665"/>
              <a:gd name="T15" fmla="*/ 40355947 h 567"/>
              <a:gd name="T16" fmla="*/ 87709709 w 665"/>
              <a:gd name="T17" fmla="*/ 36941646 h 567"/>
              <a:gd name="T18" fmla="*/ 85950592 w 665"/>
              <a:gd name="T19" fmla="*/ 30111930 h 567"/>
              <a:gd name="T20" fmla="*/ 113092832 w 665"/>
              <a:gd name="T21" fmla="*/ 18625993 h 567"/>
              <a:gd name="T22" fmla="*/ 148528839 w 665"/>
              <a:gd name="T23" fmla="*/ 38804245 h 567"/>
              <a:gd name="T24" fmla="*/ 149785137 w 665"/>
              <a:gd name="T25" fmla="*/ 49668944 h 567"/>
              <a:gd name="T26" fmla="*/ 143753807 w 665"/>
              <a:gd name="T27" fmla="*/ 70157536 h 567"/>
              <a:gd name="T28" fmla="*/ 144507786 w 665"/>
              <a:gd name="T29" fmla="*/ 98406867 h 567"/>
              <a:gd name="T30" fmla="*/ 153806191 w 665"/>
              <a:gd name="T31" fmla="*/ 107099182 h 567"/>
              <a:gd name="T32" fmla="*/ 146518062 w 665"/>
              <a:gd name="T33" fmla="*/ 121378739 h 567"/>
              <a:gd name="T34" fmla="*/ 167126151 w 665"/>
              <a:gd name="T35" fmla="*/ 153353268 h 567"/>
              <a:gd name="T36" fmla="*/ 153555032 w 665"/>
              <a:gd name="T37" fmla="*/ 176014800 h 567"/>
              <a:gd name="T38" fmla="*/ 116108747 w 665"/>
              <a:gd name="T39" fmla="*/ 168564403 h 567"/>
              <a:gd name="T40" fmla="*/ 107563820 w 665"/>
              <a:gd name="T41" fmla="*/ 153663608 h 567"/>
              <a:gd name="T42" fmla="*/ 82180697 w 665"/>
              <a:gd name="T43" fmla="*/ 158630726 h 567"/>
              <a:gd name="T44" fmla="*/ 63332226 w 665"/>
              <a:gd name="T45" fmla="*/ 144971850 h 567"/>
              <a:gd name="T46" fmla="*/ 50766245 w 665"/>
              <a:gd name="T47" fmla="*/ 117963881 h 567"/>
              <a:gd name="T48" fmla="*/ 41216179 w 665"/>
              <a:gd name="T49" fmla="*/ 113618002 h 567"/>
              <a:gd name="T50" fmla="*/ 38954242 w 665"/>
              <a:gd name="T51" fmla="*/ 119205799 h 567"/>
              <a:gd name="T52" fmla="*/ 27142239 w 665"/>
              <a:gd name="T53" fmla="*/ 91888048 h 567"/>
              <a:gd name="T54" fmla="*/ 11058024 w 665"/>
              <a:gd name="T55" fmla="*/ 75434994 h 567"/>
              <a:gd name="T56" fmla="*/ 18597312 w 665"/>
              <a:gd name="T57" fmla="*/ 49668944 h 567"/>
              <a:gd name="T58" fmla="*/ 11812003 w 665"/>
              <a:gd name="T59" fmla="*/ 46564983 h 567"/>
              <a:gd name="T60" fmla="*/ 5529012 w 665"/>
              <a:gd name="T61" fmla="*/ 32595210 h 567"/>
              <a:gd name="T62" fmla="*/ 0 w 665"/>
              <a:gd name="T63" fmla="*/ 5587798 h 5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5" h="567">
                <a:moveTo>
                  <a:pt x="0" y="18"/>
                </a:moveTo>
                <a:lnTo>
                  <a:pt x="18" y="0"/>
                </a:lnTo>
                <a:lnTo>
                  <a:pt x="69" y="43"/>
                </a:lnTo>
                <a:lnTo>
                  <a:pt x="131" y="9"/>
                </a:lnTo>
                <a:lnTo>
                  <a:pt x="137" y="42"/>
                </a:lnTo>
                <a:lnTo>
                  <a:pt x="166" y="53"/>
                </a:lnTo>
                <a:lnTo>
                  <a:pt x="173" y="91"/>
                </a:lnTo>
                <a:lnTo>
                  <a:pt x="265" y="130"/>
                </a:lnTo>
                <a:lnTo>
                  <a:pt x="349" y="119"/>
                </a:lnTo>
                <a:lnTo>
                  <a:pt x="342" y="97"/>
                </a:lnTo>
                <a:lnTo>
                  <a:pt x="450" y="60"/>
                </a:lnTo>
                <a:lnTo>
                  <a:pt x="591" y="125"/>
                </a:lnTo>
                <a:lnTo>
                  <a:pt x="596" y="160"/>
                </a:lnTo>
                <a:lnTo>
                  <a:pt x="572" y="226"/>
                </a:lnTo>
                <a:lnTo>
                  <a:pt x="575" y="317"/>
                </a:lnTo>
                <a:lnTo>
                  <a:pt x="612" y="345"/>
                </a:lnTo>
                <a:lnTo>
                  <a:pt x="583" y="391"/>
                </a:lnTo>
                <a:lnTo>
                  <a:pt x="665" y="494"/>
                </a:lnTo>
                <a:lnTo>
                  <a:pt x="611" y="567"/>
                </a:lnTo>
                <a:lnTo>
                  <a:pt x="462" y="543"/>
                </a:lnTo>
                <a:lnTo>
                  <a:pt x="428" y="495"/>
                </a:lnTo>
                <a:lnTo>
                  <a:pt x="327" y="511"/>
                </a:lnTo>
                <a:lnTo>
                  <a:pt x="252" y="467"/>
                </a:lnTo>
                <a:lnTo>
                  <a:pt x="202" y="380"/>
                </a:lnTo>
                <a:lnTo>
                  <a:pt x="164" y="366"/>
                </a:lnTo>
                <a:lnTo>
                  <a:pt x="155" y="384"/>
                </a:lnTo>
                <a:lnTo>
                  <a:pt x="108" y="296"/>
                </a:lnTo>
                <a:lnTo>
                  <a:pt x="44" y="243"/>
                </a:lnTo>
                <a:lnTo>
                  <a:pt x="74" y="160"/>
                </a:lnTo>
                <a:lnTo>
                  <a:pt x="47" y="150"/>
                </a:lnTo>
                <a:lnTo>
                  <a:pt x="22" y="105"/>
                </a:lnTo>
                <a:lnTo>
                  <a:pt x="0" y="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0" name="Freeform 232"/>
          <p:cNvSpPr>
            <a:spLocks noChangeAspect="1"/>
          </p:cNvSpPr>
          <p:nvPr/>
        </p:nvSpPr>
        <p:spPr bwMode="auto">
          <a:xfrm>
            <a:off x="9290992" y="3299701"/>
            <a:ext cx="176672" cy="181581"/>
          </a:xfrm>
          <a:custGeom>
            <a:avLst/>
            <a:gdLst>
              <a:gd name="T0" fmla="*/ 0 w 345"/>
              <a:gd name="T1" fmla="*/ 47879030 h 315"/>
              <a:gd name="T2" fmla="*/ 4198289 w 345"/>
              <a:gd name="T3" fmla="*/ 61960966 h 315"/>
              <a:gd name="T4" fmla="*/ 42724843 w 345"/>
              <a:gd name="T5" fmla="*/ 83866759 h 315"/>
              <a:gd name="T6" fmla="*/ 43218818 w 345"/>
              <a:gd name="T7" fmla="*/ 92002765 h 315"/>
              <a:gd name="T8" fmla="*/ 52109867 w 345"/>
              <a:gd name="T9" fmla="*/ 97322720 h 315"/>
              <a:gd name="T10" fmla="*/ 67915569 w 345"/>
              <a:gd name="T11" fmla="*/ 98574671 h 315"/>
              <a:gd name="T12" fmla="*/ 80510932 w 345"/>
              <a:gd name="T13" fmla="*/ 88560738 h 315"/>
              <a:gd name="T14" fmla="*/ 85203196 w 345"/>
              <a:gd name="T15" fmla="*/ 87308787 h 315"/>
              <a:gd name="T16" fmla="*/ 73595782 w 345"/>
              <a:gd name="T17" fmla="*/ 59770890 h 315"/>
              <a:gd name="T18" fmla="*/ 57790080 w 345"/>
              <a:gd name="T19" fmla="*/ 43185051 h 315"/>
              <a:gd name="T20" fmla="*/ 65199205 w 345"/>
              <a:gd name="T21" fmla="*/ 17211255 h 315"/>
              <a:gd name="T22" fmla="*/ 58531042 w 345"/>
              <a:gd name="T23" fmla="*/ 14081936 h 315"/>
              <a:gd name="T24" fmla="*/ 52356854 w 345"/>
              <a:gd name="T25" fmla="*/ 0 h 315"/>
              <a:gd name="T26" fmla="*/ 33340316 w 345"/>
              <a:gd name="T27" fmla="*/ 1251951 h 315"/>
              <a:gd name="T28" fmla="*/ 23955789 w 345"/>
              <a:gd name="T29" fmla="*/ 10013933 h 315"/>
              <a:gd name="T30" fmla="*/ 20744953 w 345"/>
              <a:gd name="T31" fmla="*/ 33797094 h 315"/>
              <a:gd name="T32" fmla="*/ 0 w 345"/>
              <a:gd name="T33" fmla="*/ 47879030 h 3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5" h="315">
                <a:moveTo>
                  <a:pt x="0" y="153"/>
                </a:moveTo>
                <a:lnTo>
                  <a:pt x="17" y="198"/>
                </a:lnTo>
                <a:lnTo>
                  <a:pt x="173" y="268"/>
                </a:lnTo>
                <a:lnTo>
                  <a:pt x="175" y="294"/>
                </a:lnTo>
                <a:lnTo>
                  <a:pt x="211" y="311"/>
                </a:lnTo>
                <a:lnTo>
                  <a:pt x="275" y="315"/>
                </a:lnTo>
                <a:lnTo>
                  <a:pt x="326" y="283"/>
                </a:lnTo>
                <a:lnTo>
                  <a:pt x="345" y="279"/>
                </a:lnTo>
                <a:lnTo>
                  <a:pt x="298" y="191"/>
                </a:lnTo>
                <a:lnTo>
                  <a:pt x="234" y="138"/>
                </a:lnTo>
                <a:lnTo>
                  <a:pt x="264" y="55"/>
                </a:lnTo>
                <a:lnTo>
                  <a:pt x="237" y="45"/>
                </a:lnTo>
                <a:lnTo>
                  <a:pt x="212" y="0"/>
                </a:lnTo>
                <a:lnTo>
                  <a:pt x="135" y="4"/>
                </a:lnTo>
                <a:lnTo>
                  <a:pt x="97" y="32"/>
                </a:lnTo>
                <a:lnTo>
                  <a:pt x="84" y="108"/>
                </a:lnTo>
                <a:lnTo>
                  <a:pt x="0"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1" name="Freeform 233"/>
          <p:cNvSpPr>
            <a:spLocks noChangeAspect="1"/>
          </p:cNvSpPr>
          <p:nvPr/>
        </p:nvSpPr>
        <p:spPr bwMode="auto">
          <a:xfrm>
            <a:off x="10923576" y="3378222"/>
            <a:ext cx="40898" cy="55619"/>
          </a:xfrm>
          <a:custGeom>
            <a:avLst/>
            <a:gdLst>
              <a:gd name="T0" fmla="*/ 0 w 81"/>
              <a:gd name="T1" fmla="*/ 8050622 h 97"/>
              <a:gd name="T2" fmla="*/ 720264 w 81"/>
              <a:gd name="T3" fmla="*/ 15481365 h 97"/>
              <a:gd name="T4" fmla="*/ 5041356 w 81"/>
              <a:gd name="T5" fmla="*/ 8050622 h 97"/>
              <a:gd name="T6" fmla="*/ 7202147 w 81"/>
              <a:gd name="T7" fmla="*/ 12385315 h 97"/>
              <a:gd name="T8" fmla="*/ 4801758 w 81"/>
              <a:gd name="T9" fmla="*/ 30034027 h 97"/>
              <a:gd name="T10" fmla="*/ 14164696 w 81"/>
              <a:gd name="T11" fmla="*/ 29414706 h 97"/>
              <a:gd name="T12" fmla="*/ 19446140 w 81"/>
              <a:gd name="T13" fmla="*/ 11765994 h 97"/>
              <a:gd name="T14" fmla="*/ 16565085 w 81"/>
              <a:gd name="T15" fmla="*/ 1548025 h 97"/>
              <a:gd name="T16" fmla="*/ 7682323 w 81"/>
              <a:gd name="T17" fmla="*/ 0 h 97"/>
              <a:gd name="T18" fmla="*/ 0 w 81"/>
              <a:gd name="T19" fmla="*/ 8050622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1" h="97">
                <a:moveTo>
                  <a:pt x="0" y="26"/>
                </a:moveTo>
                <a:lnTo>
                  <a:pt x="3" y="50"/>
                </a:lnTo>
                <a:lnTo>
                  <a:pt x="21" y="26"/>
                </a:lnTo>
                <a:lnTo>
                  <a:pt x="30" y="40"/>
                </a:lnTo>
                <a:lnTo>
                  <a:pt x="20" y="97"/>
                </a:lnTo>
                <a:lnTo>
                  <a:pt x="59" y="95"/>
                </a:lnTo>
                <a:lnTo>
                  <a:pt x="81" y="38"/>
                </a:lnTo>
                <a:lnTo>
                  <a:pt x="69" y="5"/>
                </a:lnTo>
                <a:lnTo>
                  <a:pt x="32" y="0"/>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2" name="Freeform 234"/>
          <p:cNvSpPr>
            <a:spLocks noChangeAspect="1"/>
          </p:cNvSpPr>
          <p:nvPr/>
        </p:nvSpPr>
        <p:spPr bwMode="auto">
          <a:xfrm>
            <a:off x="10943206" y="3204820"/>
            <a:ext cx="202846" cy="179943"/>
          </a:xfrm>
          <a:custGeom>
            <a:avLst/>
            <a:gdLst>
              <a:gd name="T0" fmla="*/ 0 w 391"/>
              <a:gd name="T1" fmla="*/ 91547434 h 314"/>
              <a:gd name="T2" fmla="*/ 17742680 w 391"/>
              <a:gd name="T3" fmla="*/ 73299678 h 314"/>
              <a:gd name="T4" fmla="*/ 42835768 w 391"/>
              <a:gd name="T5" fmla="*/ 73299678 h 314"/>
              <a:gd name="T6" fmla="*/ 52720558 w 391"/>
              <a:gd name="T7" fmla="*/ 51031654 h 314"/>
              <a:gd name="T8" fmla="*/ 57029610 w 391"/>
              <a:gd name="T9" fmla="*/ 49485055 h 314"/>
              <a:gd name="T10" fmla="*/ 57282847 w 391"/>
              <a:gd name="T11" fmla="*/ 57835355 h 314"/>
              <a:gd name="T12" fmla="*/ 68689071 w 391"/>
              <a:gd name="T13" fmla="*/ 49485055 h 314"/>
              <a:gd name="T14" fmla="*/ 78320624 w 391"/>
              <a:gd name="T15" fmla="*/ 32474689 h 314"/>
              <a:gd name="T16" fmla="*/ 82629675 w 391"/>
              <a:gd name="T17" fmla="*/ 4948450 h 314"/>
              <a:gd name="T18" fmla="*/ 90487062 w 391"/>
              <a:gd name="T19" fmla="*/ 6185840 h 314"/>
              <a:gd name="T20" fmla="*/ 87952177 w 391"/>
              <a:gd name="T21" fmla="*/ 0 h 314"/>
              <a:gd name="T22" fmla="*/ 93021442 w 391"/>
              <a:gd name="T23" fmla="*/ 309209 h 314"/>
              <a:gd name="T24" fmla="*/ 99104661 w 391"/>
              <a:gd name="T25" fmla="*/ 23505415 h 314"/>
              <a:gd name="T26" fmla="*/ 90487062 w 391"/>
              <a:gd name="T27" fmla="*/ 39897363 h 314"/>
              <a:gd name="T28" fmla="*/ 90487062 w 391"/>
              <a:gd name="T29" fmla="*/ 54742713 h 314"/>
              <a:gd name="T30" fmla="*/ 84403843 w 391"/>
              <a:gd name="T31" fmla="*/ 76701529 h 314"/>
              <a:gd name="T32" fmla="*/ 79841554 w 391"/>
              <a:gd name="T33" fmla="*/ 79794727 h 314"/>
              <a:gd name="T34" fmla="*/ 79587814 w 391"/>
              <a:gd name="T35" fmla="*/ 71443870 h 314"/>
              <a:gd name="T36" fmla="*/ 65140233 w 391"/>
              <a:gd name="T37" fmla="*/ 84124760 h 314"/>
              <a:gd name="T38" fmla="*/ 52720558 w 391"/>
              <a:gd name="T39" fmla="*/ 78557336 h 314"/>
              <a:gd name="T40" fmla="*/ 53481275 w 391"/>
              <a:gd name="T41" fmla="*/ 89073209 h 314"/>
              <a:gd name="T42" fmla="*/ 43089005 w 391"/>
              <a:gd name="T43" fmla="*/ 97114301 h 314"/>
              <a:gd name="T44" fmla="*/ 40047647 w 391"/>
              <a:gd name="T45" fmla="*/ 83196578 h 314"/>
              <a:gd name="T46" fmla="*/ 0 w 391"/>
              <a:gd name="T47" fmla="*/ 91547434 h 3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1" h="314">
                <a:moveTo>
                  <a:pt x="0" y="296"/>
                </a:moveTo>
                <a:lnTo>
                  <a:pt x="70" y="237"/>
                </a:lnTo>
                <a:lnTo>
                  <a:pt x="169" y="237"/>
                </a:lnTo>
                <a:lnTo>
                  <a:pt x="208" y="165"/>
                </a:lnTo>
                <a:lnTo>
                  <a:pt x="225" y="160"/>
                </a:lnTo>
                <a:lnTo>
                  <a:pt x="226" y="187"/>
                </a:lnTo>
                <a:lnTo>
                  <a:pt x="271" y="160"/>
                </a:lnTo>
                <a:lnTo>
                  <a:pt x="309" y="105"/>
                </a:lnTo>
                <a:lnTo>
                  <a:pt x="326" y="16"/>
                </a:lnTo>
                <a:lnTo>
                  <a:pt x="357" y="20"/>
                </a:lnTo>
                <a:lnTo>
                  <a:pt x="347" y="0"/>
                </a:lnTo>
                <a:lnTo>
                  <a:pt x="367" y="1"/>
                </a:lnTo>
                <a:lnTo>
                  <a:pt x="391" y="76"/>
                </a:lnTo>
                <a:lnTo>
                  <a:pt x="357" y="129"/>
                </a:lnTo>
                <a:lnTo>
                  <a:pt x="357" y="177"/>
                </a:lnTo>
                <a:lnTo>
                  <a:pt x="333" y="248"/>
                </a:lnTo>
                <a:lnTo>
                  <a:pt x="315" y="258"/>
                </a:lnTo>
                <a:lnTo>
                  <a:pt x="314" y="231"/>
                </a:lnTo>
                <a:lnTo>
                  <a:pt x="257" y="272"/>
                </a:lnTo>
                <a:lnTo>
                  <a:pt x="208" y="254"/>
                </a:lnTo>
                <a:lnTo>
                  <a:pt x="211" y="288"/>
                </a:lnTo>
                <a:lnTo>
                  <a:pt x="170" y="314"/>
                </a:lnTo>
                <a:lnTo>
                  <a:pt x="158" y="269"/>
                </a:lnTo>
                <a:lnTo>
                  <a:pt x="0" y="2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3" name="Freeform 235"/>
          <p:cNvSpPr>
            <a:spLocks noChangeAspect="1"/>
          </p:cNvSpPr>
          <p:nvPr/>
        </p:nvSpPr>
        <p:spPr bwMode="auto">
          <a:xfrm>
            <a:off x="10967744" y="3370042"/>
            <a:ext cx="42533" cy="31080"/>
          </a:xfrm>
          <a:custGeom>
            <a:avLst/>
            <a:gdLst>
              <a:gd name="T0" fmla="*/ 0 w 81"/>
              <a:gd name="T1" fmla="*/ 8413044 h 56"/>
              <a:gd name="T2" fmla="*/ 7010635 w 81"/>
              <a:gd name="T3" fmla="*/ 16245469 h 56"/>
              <a:gd name="T4" fmla="*/ 19214786 w 81"/>
              <a:gd name="T5" fmla="*/ 10153283 h 56"/>
              <a:gd name="T6" fmla="*/ 21032415 w 81"/>
              <a:gd name="T7" fmla="*/ 0 h 56"/>
              <a:gd name="T8" fmla="*/ 0 w 81"/>
              <a:gd name="T9" fmla="*/ 841304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56">
                <a:moveTo>
                  <a:pt x="0" y="29"/>
                </a:moveTo>
                <a:lnTo>
                  <a:pt x="27" y="56"/>
                </a:lnTo>
                <a:lnTo>
                  <a:pt x="74" y="35"/>
                </a:lnTo>
                <a:lnTo>
                  <a:pt x="81"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4" name="Freeform 236"/>
          <p:cNvSpPr>
            <a:spLocks noChangeAspect="1"/>
          </p:cNvSpPr>
          <p:nvPr/>
        </p:nvSpPr>
        <p:spPr bwMode="auto">
          <a:xfrm>
            <a:off x="11108428" y="3108306"/>
            <a:ext cx="103060" cy="96515"/>
          </a:xfrm>
          <a:custGeom>
            <a:avLst/>
            <a:gdLst>
              <a:gd name="T0" fmla="*/ 0 w 203"/>
              <a:gd name="T1" fmla="*/ 36858491 h 169"/>
              <a:gd name="T2" fmla="*/ 2184499 w 203"/>
              <a:gd name="T3" fmla="*/ 51908700 h 169"/>
              <a:gd name="T4" fmla="*/ 10679607 w 203"/>
              <a:gd name="T5" fmla="*/ 46379871 h 169"/>
              <a:gd name="T6" fmla="*/ 4854277 w 203"/>
              <a:gd name="T7" fmla="*/ 37165525 h 169"/>
              <a:gd name="T8" fmla="*/ 28641368 w 203"/>
              <a:gd name="T9" fmla="*/ 45151180 h 169"/>
              <a:gd name="T10" fmla="*/ 33981417 w 203"/>
              <a:gd name="T11" fmla="*/ 33172420 h 169"/>
              <a:gd name="T12" fmla="*/ 49272907 w 203"/>
              <a:gd name="T13" fmla="*/ 29179315 h 169"/>
              <a:gd name="T14" fmla="*/ 43932858 w 203"/>
              <a:gd name="T15" fmla="*/ 21193660 h 169"/>
              <a:gd name="T16" fmla="*/ 45874962 w 203"/>
              <a:gd name="T17" fmla="*/ 14129107 h 169"/>
              <a:gd name="T18" fmla="*/ 32767478 w 203"/>
              <a:gd name="T19" fmla="*/ 15357797 h 169"/>
              <a:gd name="T20" fmla="*/ 16990709 w 203"/>
              <a:gd name="T21" fmla="*/ 0 h 169"/>
              <a:gd name="T22" fmla="*/ 11407773 w 203"/>
              <a:gd name="T23" fmla="*/ 29486349 h 169"/>
              <a:gd name="T24" fmla="*/ 4611883 w 203"/>
              <a:gd name="T25" fmla="*/ 27950625 h 169"/>
              <a:gd name="T26" fmla="*/ 0 w 203"/>
              <a:gd name="T27" fmla="*/ 36858491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3" h="169">
                <a:moveTo>
                  <a:pt x="0" y="120"/>
                </a:moveTo>
                <a:lnTo>
                  <a:pt x="9" y="169"/>
                </a:lnTo>
                <a:lnTo>
                  <a:pt x="44" y="151"/>
                </a:lnTo>
                <a:lnTo>
                  <a:pt x="20" y="121"/>
                </a:lnTo>
                <a:lnTo>
                  <a:pt x="118" y="147"/>
                </a:lnTo>
                <a:lnTo>
                  <a:pt x="140" y="108"/>
                </a:lnTo>
                <a:lnTo>
                  <a:pt x="203" y="95"/>
                </a:lnTo>
                <a:lnTo>
                  <a:pt x="181" y="69"/>
                </a:lnTo>
                <a:lnTo>
                  <a:pt x="189" y="46"/>
                </a:lnTo>
                <a:lnTo>
                  <a:pt x="135" y="50"/>
                </a:lnTo>
                <a:lnTo>
                  <a:pt x="70" y="0"/>
                </a:lnTo>
                <a:lnTo>
                  <a:pt x="47" y="96"/>
                </a:lnTo>
                <a:lnTo>
                  <a:pt x="19" y="91"/>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5" name="Freeform 237"/>
          <p:cNvSpPr>
            <a:spLocks noChangeAspect="1"/>
          </p:cNvSpPr>
          <p:nvPr/>
        </p:nvSpPr>
        <p:spPr bwMode="auto">
          <a:xfrm>
            <a:off x="10828695" y="3170467"/>
            <a:ext cx="111239" cy="121053"/>
          </a:xfrm>
          <a:custGeom>
            <a:avLst/>
            <a:gdLst>
              <a:gd name="T0" fmla="*/ 0 w 221"/>
              <a:gd name="T1" fmla="*/ 36846699 h 212"/>
              <a:gd name="T2" fmla="*/ 9782419 w 221"/>
              <a:gd name="T3" fmla="*/ 42066578 h 212"/>
              <a:gd name="T4" fmla="*/ 3578958 w 221"/>
              <a:gd name="T5" fmla="*/ 60797191 h 212"/>
              <a:gd name="T6" fmla="*/ 18372015 w 221"/>
              <a:gd name="T7" fmla="*/ 65096111 h 212"/>
              <a:gd name="T8" fmla="*/ 33880669 w 221"/>
              <a:gd name="T9" fmla="*/ 53734838 h 212"/>
              <a:gd name="T10" fmla="*/ 26722754 w 221"/>
              <a:gd name="T11" fmla="*/ 38382186 h 212"/>
              <a:gd name="T12" fmla="*/ 44378685 w 221"/>
              <a:gd name="T13" fmla="*/ 24871452 h 212"/>
              <a:gd name="T14" fmla="*/ 52729423 w 221"/>
              <a:gd name="T15" fmla="*/ 6141394 h 212"/>
              <a:gd name="T16" fmla="*/ 51536600 w 221"/>
              <a:gd name="T17" fmla="*/ 3377406 h 212"/>
              <a:gd name="T18" fmla="*/ 48196012 w 221"/>
              <a:gd name="T19" fmla="*/ 0 h 212"/>
              <a:gd name="T20" fmla="*/ 32448988 w 221"/>
              <a:gd name="T21" fmla="*/ 11975246 h 212"/>
              <a:gd name="T22" fmla="*/ 32448988 w 221"/>
              <a:gd name="T23" fmla="*/ 19037600 h 212"/>
              <a:gd name="T24" fmla="*/ 20996519 w 221"/>
              <a:gd name="T25" fmla="*/ 16888140 h 212"/>
              <a:gd name="T26" fmla="*/ 0 w 221"/>
              <a:gd name="T27" fmla="*/ 36846699 h 2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1" h="212">
                <a:moveTo>
                  <a:pt x="0" y="120"/>
                </a:moveTo>
                <a:lnTo>
                  <a:pt x="41" y="137"/>
                </a:lnTo>
                <a:lnTo>
                  <a:pt x="15" y="198"/>
                </a:lnTo>
                <a:lnTo>
                  <a:pt x="77" y="212"/>
                </a:lnTo>
                <a:lnTo>
                  <a:pt x="142" y="175"/>
                </a:lnTo>
                <a:lnTo>
                  <a:pt x="112" y="125"/>
                </a:lnTo>
                <a:lnTo>
                  <a:pt x="186" y="81"/>
                </a:lnTo>
                <a:lnTo>
                  <a:pt x="221" y="20"/>
                </a:lnTo>
                <a:lnTo>
                  <a:pt x="216" y="11"/>
                </a:lnTo>
                <a:lnTo>
                  <a:pt x="202" y="0"/>
                </a:lnTo>
                <a:lnTo>
                  <a:pt x="136" y="39"/>
                </a:lnTo>
                <a:lnTo>
                  <a:pt x="136" y="62"/>
                </a:lnTo>
                <a:lnTo>
                  <a:pt x="88" y="55"/>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6" name="Freeform 238"/>
          <p:cNvSpPr>
            <a:spLocks noChangeAspect="1"/>
          </p:cNvSpPr>
          <p:nvPr/>
        </p:nvSpPr>
        <p:spPr bwMode="auto">
          <a:xfrm>
            <a:off x="10858143" y="3270254"/>
            <a:ext cx="65433" cy="93245"/>
          </a:xfrm>
          <a:custGeom>
            <a:avLst/>
            <a:gdLst>
              <a:gd name="T0" fmla="*/ 0 w 121"/>
              <a:gd name="T1" fmla="*/ 49325772 h 166"/>
              <a:gd name="T2" fmla="*/ 3580140 w 121"/>
              <a:gd name="T3" fmla="*/ 10994292 h 166"/>
              <a:gd name="T4" fmla="*/ 21481893 w 121"/>
              <a:gd name="T5" fmla="*/ 0 h 166"/>
              <a:gd name="T6" fmla="*/ 33324380 w 121"/>
              <a:gd name="T7" fmla="*/ 30011490 h 166"/>
              <a:gd name="T8" fmla="*/ 20930860 w 121"/>
              <a:gd name="T9" fmla="*/ 44274252 h 166"/>
              <a:gd name="T10" fmla="*/ 0 w 121"/>
              <a:gd name="T11" fmla="*/ 49325772 h 1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1" h="166">
                <a:moveTo>
                  <a:pt x="0" y="166"/>
                </a:moveTo>
                <a:lnTo>
                  <a:pt x="13" y="37"/>
                </a:lnTo>
                <a:lnTo>
                  <a:pt x="78" y="0"/>
                </a:lnTo>
                <a:lnTo>
                  <a:pt x="121" y="101"/>
                </a:lnTo>
                <a:lnTo>
                  <a:pt x="76" y="149"/>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7" name="Freeform 239"/>
          <p:cNvSpPr>
            <a:spLocks noChangeAspect="1"/>
          </p:cNvSpPr>
          <p:nvPr/>
        </p:nvSpPr>
        <p:spPr bwMode="auto">
          <a:xfrm>
            <a:off x="10396831" y="3620328"/>
            <a:ext cx="127596" cy="166858"/>
          </a:xfrm>
          <a:custGeom>
            <a:avLst/>
            <a:gdLst>
              <a:gd name="T0" fmla="*/ 0 w 249"/>
              <a:gd name="T1" fmla="*/ 19953069 h 290"/>
              <a:gd name="T2" fmla="*/ 8161012 w 249"/>
              <a:gd name="T3" fmla="*/ 32735651 h 290"/>
              <a:gd name="T4" fmla="*/ 5687993 w 249"/>
              <a:gd name="T5" fmla="*/ 54871357 h 290"/>
              <a:gd name="T6" fmla="*/ 27449864 w 249"/>
              <a:gd name="T7" fmla="*/ 44894544 h 290"/>
              <a:gd name="T8" fmla="*/ 36847137 w 249"/>
              <a:gd name="T9" fmla="*/ 54871357 h 290"/>
              <a:gd name="T10" fmla="*/ 45008150 w 249"/>
              <a:gd name="T11" fmla="*/ 76694939 h 290"/>
              <a:gd name="T12" fmla="*/ 42040328 w 249"/>
              <a:gd name="T13" fmla="*/ 90412778 h 290"/>
              <a:gd name="T14" fmla="*/ 61576830 w 249"/>
              <a:gd name="T15" fmla="*/ 86671752 h 290"/>
              <a:gd name="T16" fmla="*/ 52179557 w 249"/>
              <a:gd name="T17" fmla="*/ 57677127 h 290"/>
              <a:gd name="T18" fmla="*/ 31406794 w 249"/>
              <a:gd name="T19" fmla="*/ 36165111 h 290"/>
              <a:gd name="T20" fmla="*/ 37094290 w 249"/>
              <a:gd name="T21" fmla="*/ 23694653 h 290"/>
              <a:gd name="T22" fmla="*/ 25471648 w 249"/>
              <a:gd name="T23" fmla="*/ 17147299 h 290"/>
              <a:gd name="T24" fmla="*/ 16568680 w 249"/>
              <a:gd name="T25" fmla="*/ 0 h 290"/>
              <a:gd name="T26" fmla="*/ 11375489 w 249"/>
              <a:gd name="T27" fmla="*/ 311566 h 290"/>
              <a:gd name="T28" fmla="*/ 12117445 w 249"/>
              <a:gd name="T29" fmla="*/ 12470458 h 290"/>
              <a:gd name="T30" fmla="*/ 8161012 w 249"/>
              <a:gd name="T31" fmla="*/ 9664689 h 290"/>
              <a:gd name="T32" fmla="*/ 0 w 249"/>
              <a:gd name="T33" fmla="*/ 19953069 h 2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9" h="290">
                <a:moveTo>
                  <a:pt x="0" y="64"/>
                </a:moveTo>
                <a:lnTo>
                  <a:pt x="33" y="105"/>
                </a:lnTo>
                <a:lnTo>
                  <a:pt x="23" y="176"/>
                </a:lnTo>
                <a:lnTo>
                  <a:pt x="111" y="144"/>
                </a:lnTo>
                <a:lnTo>
                  <a:pt x="149" y="176"/>
                </a:lnTo>
                <a:lnTo>
                  <a:pt x="182" y="246"/>
                </a:lnTo>
                <a:lnTo>
                  <a:pt x="170" y="290"/>
                </a:lnTo>
                <a:lnTo>
                  <a:pt x="249" y="278"/>
                </a:lnTo>
                <a:lnTo>
                  <a:pt x="211" y="185"/>
                </a:lnTo>
                <a:lnTo>
                  <a:pt x="127" y="116"/>
                </a:lnTo>
                <a:lnTo>
                  <a:pt x="150" y="76"/>
                </a:lnTo>
                <a:lnTo>
                  <a:pt x="103" y="55"/>
                </a:lnTo>
                <a:lnTo>
                  <a:pt x="67" y="0"/>
                </a:lnTo>
                <a:lnTo>
                  <a:pt x="46" y="1"/>
                </a:lnTo>
                <a:lnTo>
                  <a:pt x="49" y="40"/>
                </a:lnTo>
                <a:lnTo>
                  <a:pt x="33" y="31"/>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8" name="Freeform 240"/>
          <p:cNvSpPr>
            <a:spLocks noChangeAspect="1"/>
          </p:cNvSpPr>
          <p:nvPr/>
        </p:nvSpPr>
        <p:spPr bwMode="auto">
          <a:xfrm>
            <a:off x="10396831" y="3942591"/>
            <a:ext cx="67071" cy="98152"/>
          </a:xfrm>
          <a:custGeom>
            <a:avLst/>
            <a:gdLst>
              <a:gd name="T0" fmla="*/ 0 w 130"/>
              <a:gd name="T1" fmla="*/ 0 h 172"/>
              <a:gd name="T2" fmla="*/ 6517812 w 130"/>
              <a:gd name="T3" fmla="*/ 0 h 172"/>
              <a:gd name="T4" fmla="*/ 8523023 w 130"/>
              <a:gd name="T5" fmla="*/ 9199932 h 172"/>
              <a:gd name="T6" fmla="*/ 16544869 w 130"/>
              <a:gd name="T7" fmla="*/ 3373622 h 172"/>
              <a:gd name="T8" fmla="*/ 27323942 w 130"/>
              <a:gd name="T9" fmla="*/ 15640382 h 172"/>
              <a:gd name="T10" fmla="*/ 32588060 w 130"/>
              <a:gd name="T11" fmla="*/ 52747456 h 172"/>
              <a:gd name="T12" fmla="*/ 32337220 w 130"/>
              <a:gd name="T13" fmla="*/ 52747456 h 172"/>
              <a:gd name="T14" fmla="*/ 9776218 w 130"/>
              <a:gd name="T15" fmla="*/ 37107074 h 172"/>
              <a:gd name="T16" fmla="*/ 0 w 130"/>
              <a:gd name="T17" fmla="*/ 0 h 1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 h="172">
                <a:moveTo>
                  <a:pt x="0" y="0"/>
                </a:moveTo>
                <a:lnTo>
                  <a:pt x="26" y="0"/>
                </a:lnTo>
                <a:lnTo>
                  <a:pt x="34" y="30"/>
                </a:lnTo>
                <a:lnTo>
                  <a:pt x="66" y="11"/>
                </a:lnTo>
                <a:lnTo>
                  <a:pt x="109" y="51"/>
                </a:lnTo>
                <a:lnTo>
                  <a:pt x="130" y="172"/>
                </a:lnTo>
                <a:lnTo>
                  <a:pt x="129" y="172"/>
                </a:lnTo>
                <a:lnTo>
                  <a:pt x="39" y="12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9" name="Freeform 241"/>
          <p:cNvSpPr>
            <a:spLocks noChangeAspect="1"/>
          </p:cNvSpPr>
          <p:nvPr/>
        </p:nvSpPr>
        <p:spPr bwMode="auto">
          <a:xfrm>
            <a:off x="10566960" y="3936048"/>
            <a:ext cx="170129" cy="119417"/>
          </a:xfrm>
          <a:custGeom>
            <a:avLst/>
            <a:gdLst>
              <a:gd name="T0" fmla="*/ 0 w 331"/>
              <a:gd name="T1" fmla="*/ 57669738 h 207"/>
              <a:gd name="T2" fmla="*/ 6966123 w 331"/>
              <a:gd name="T3" fmla="*/ 64878245 h 207"/>
              <a:gd name="T4" fmla="*/ 33089332 w 331"/>
              <a:gd name="T5" fmla="*/ 62057209 h 207"/>
              <a:gd name="T6" fmla="*/ 41548338 w 331"/>
              <a:gd name="T7" fmla="*/ 58296200 h 207"/>
              <a:gd name="T8" fmla="*/ 52993110 w 331"/>
              <a:gd name="T9" fmla="*/ 28521078 h 207"/>
              <a:gd name="T10" fmla="*/ 67920444 w 331"/>
              <a:gd name="T11" fmla="*/ 29461611 h 207"/>
              <a:gd name="T12" fmla="*/ 82350483 w 331"/>
              <a:gd name="T13" fmla="*/ 19118556 h 207"/>
              <a:gd name="T14" fmla="*/ 68666636 w 331"/>
              <a:gd name="T15" fmla="*/ 10656565 h 207"/>
              <a:gd name="T16" fmla="*/ 64437383 w 331"/>
              <a:gd name="T17" fmla="*/ 0 h 207"/>
              <a:gd name="T18" fmla="*/ 47519371 w 331"/>
              <a:gd name="T19" fmla="*/ 20372599 h 207"/>
              <a:gd name="T20" fmla="*/ 42295029 w 331"/>
              <a:gd name="T21" fmla="*/ 31342115 h 207"/>
              <a:gd name="T22" fmla="*/ 37070187 w 331"/>
              <a:gd name="T23" fmla="*/ 25073580 h 207"/>
              <a:gd name="T24" fmla="*/ 27118298 w 331"/>
              <a:gd name="T25" fmla="*/ 41371659 h 207"/>
              <a:gd name="T26" fmla="*/ 16171321 w 331"/>
              <a:gd name="T27" fmla="*/ 43252164 h 207"/>
              <a:gd name="T28" fmla="*/ 12439861 w 331"/>
              <a:gd name="T29" fmla="*/ 58296200 h 207"/>
              <a:gd name="T30" fmla="*/ 0 w 331"/>
              <a:gd name="T31" fmla="*/ 57669738 h 2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1" h="207">
                <a:moveTo>
                  <a:pt x="0" y="184"/>
                </a:moveTo>
                <a:lnTo>
                  <a:pt x="28" y="207"/>
                </a:lnTo>
                <a:lnTo>
                  <a:pt x="133" y="198"/>
                </a:lnTo>
                <a:lnTo>
                  <a:pt x="167" y="186"/>
                </a:lnTo>
                <a:lnTo>
                  <a:pt x="213" y="91"/>
                </a:lnTo>
                <a:lnTo>
                  <a:pt x="273" y="94"/>
                </a:lnTo>
                <a:lnTo>
                  <a:pt x="331" y="61"/>
                </a:lnTo>
                <a:lnTo>
                  <a:pt x="276" y="34"/>
                </a:lnTo>
                <a:lnTo>
                  <a:pt x="259" y="0"/>
                </a:lnTo>
                <a:lnTo>
                  <a:pt x="191" y="65"/>
                </a:lnTo>
                <a:lnTo>
                  <a:pt x="170" y="100"/>
                </a:lnTo>
                <a:lnTo>
                  <a:pt x="149" y="80"/>
                </a:lnTo>
                <a:lnTo>
                  <a:pt x="109" y="132"/>
                </a:lnTo>
                <a:lnTo>
                  <a:pt x="65" y="138"/>
                </a:lnTo>
                <a:lnTo>
                  <a:pt x="50" y="186"/>
                </a:lnTo>
                <a:lnTo>
                  <a:pt x="0" y="1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0" name="Freeform 242"/>
          <p:cNvSpPr>
            <a:spLocks noChangeAspect="1"/>
          </p:cNvSpPr>
          <p:nvPr/>
        </p:nvSpPr>
        <p:spPr bwMode="auto">
          <a:xfrm>
            <a:off x="6496951" y="3402759"/>
            <a:ext cx="543104" cy="381154"/>
          </a:xfrm>
          <a:custGeom>
            <a:avLst/>
            <a:gdLst>
              <a:gd name="T0" fmla="*/ 0 w 1048"/>
              <a:gd name="T1" fmla="*/ 1872902 h 662"/>
              <a:gd name="T2" fmla="*/ 12646183 w 1048"/>
              <a:gd name="T3" fmla="*/ 34341382 h 662"/>
              <a:gd name="T4" fmla="*/ 27568034 w 1048"/>
              <a:gd name="T5" fmla="*/ 49013939 h 662"/>
              <a:gd name="T6" fmla="*/ 26303718 w 1048"/>
              <a:gd name="T7" fmla="*/ 58067789 h 662"/>
              <a:gd name="T8" fmla="*/ 18715807 w 1048"/>
              <a:gd name="T9" fmla="*/ 59628913 h 662"/>
              <a:gd name="T10" fmla="*/ 35408406 w 1048"/>
              <a:gd name="T11" fmla="*/ 66809303 h 662"/>
              <a:gd name="T12" fmla="*/ 44513597 w 1048"/>
              <a:gd name="T13" fmla="*/ 81482418 h 662"/>
              <a:gd name="T14" fmla="*/ 43502244 w 1048"/>
              <a:gd name="T15" fmla="*/ 93657959 h 662"/>
              <a:gd name="T16" fmla="*/ 62723979 w 1048"/>
              <a:gd name="T17" fmla="*/ 113950339 h 662"/>
              <a:gd name="T18" fmla="*/ 67023359 w 1048"/>
              <a:gd name="T19" fmla="*/ 107081728 h 662"/>
              <a:gd name="T20" fmla="*/ 22256798 w 1048"/>
              <a:gd name="T21" fmla="*/ 29346231 h 662"/>
              <a:gd name="T22" fmla="*/ 19474699 w 1048"/>
              <a:gd name="T23" fmla="*/ 8429177 h 662"/>
              <a:gd name="T24" fmla="*/ 29338781 w 1048"/>
              <a:gd name="T25" fmla="*/ 13736664 h 662"/>
              <a:gd name="T26" fmla="*/ 45778416 w 1048"/>
              <a:gd name="T27" fmla="*/ 47765151 h 662"/>
              <a:gd name="T28" fmla="*/ 69299531 w 1048"/>
              <a:gd name="T29" fmla="*/ 73053241 h 662"/>
              <a:gd name="T30" fmla="*/ 68541143 w 1048"/>
              <a:gd name="T31" fmla="*/ 83042984 h 662"/>
              <a:gd name="T32" fmla="*/ 101167449 w 1048"/>
              <a:gd name="T33" fmla="*/ 117696702 h 662"/>
              <a:gd name="T34" fmla="*/ 105214368 w 1048"/>
              <a:gd name="T35" fmla="*/ 132681596 h 662"/>
              <a:gd name="T36" fmla="*/ 101167449 w 1048"/>
              <a:gd name="T37" fmla="*/ 142047224 h 662"/>
              <a:gd name="T38" fmla="*/ 108754856 w 1048"/>
              <a:gd name="T39" fmla="*/ 155471552 h 662"/>
              <a:gd name="T40" fmla="*/ 171731799 w 1048"/>
              <a:gd name="T41" fmla="*/ 191685836 h 662"/>
              <a:gd name="T42" fmla="*/ 199046870 w 1048"/>
              <a:gd name="T43" fmla="*/ 189188261 h 662"/>
              <a:gd name="T44" fmla="*/ 217004288 w 1048"/>
              <a:gd name="T45" fmla="*/ 206671288 h 662"/>
              <a:gd name="T46" fmla="*/ 224591696 w 1048"/>
              <a:gd name="T47" fmla="*/ 189500597 h 662"/>
              <a:gd name="T48" fmla="*/ 233443923 w 1048"/>
              <a:gd name="T49" fmla="*/ 189188261 h 662"/>
              <a:gd name="T50" fmla="*/ 223833307 w 1048"/>
              <a:gd name="T51" fmla="*/ 174827482 h 662"/>
              <a:gd name="T52" fmla="*/ 244319358 w 1048"/>
              <a:gd name="T53" fmla="*/ 168895880 h 662"/>
              <a:gd name="T54" fmla="*/ 251401341 w 1048"/>
              <a:gd name="T55" fmla="*/ 162651941 h 662"/>
              <a:gd name="T56" fmla="*/ 253930477 w 1048"/>
              <a:gd name="T57" fmla="*/ 159217915 h 662"/>
              <a:gd name="T58" fmla="*/ 256206649 w 1048"/>
              <a:gd name="T59" fmla="*/ 167335314 h 662"/>
              <a:gd name="T60" fmla="*/ 265058876 w 1048"/>
              <a:gd name="T61" fmla="*/ 132993932 h 662"/>
              <a:gd name="T62" fmla="*/ 253677513 w 1048"/>
              <a:gd name="T63" fmla="*/ 127686445 h 662"/>
              <a:gd name="T64" fmla="*/ 233696887 w 1048"/>
              <a:gd name="T65" fmla="*/ 132993932 h 662"/>
              <a:gd name="T66" fmla="*/ 223327379 w 1048"/>
              <a:gd name="T67" fmla="*/ 162651941 h 662"/>
              <a:gd name="T68" fmla="*/ 197529589 w 1048"/>
              <a:gd name="T69" fmla="*/ 165774190 h 662"/>
              <a:gd name="T70" fmla="*/ 187160082 w 1048"/>
              <a:gd name="T71" fmla="*/ 158281464 h 662"/>
              <a:gd name="T72" fmla="*/ 169961555 w 1048"/>
              <a:gd name="T73" fmla="*/ 121754843 h 662"/>
              <a:gd name="T74" fmla="*/ 169455627 w 1048"/>
              <a:gd name="T75" fmla="*/ 93657959 h 662"/>
              <a:gd name="T76" fmla="*/ 175272791 w 1048"/>
              <a:gd name="T77" fmla="*/ 79921294 h 662"/>
              <a:gd name="T78" fmla="*/ 158074264 w 1048"/>
              <a:gd name="T79" fmla="*/ 72740905 h 662"/>
              <a:gd name="T80" fmla="*/ 135817466 w 1048"/>
              <a:gd name="T81" fmla="*/ 33716709 h 662"/>
              <a:gd name="T82" fmla="*/ 117607084 w 1048"/>
              <a:gd name="T83" fmla="*/ 42458222 h 662"/>
              <a:gd name="T84" fmla="*/ 93327077 w 1048"/>
              <a:gd name="T85" fmla="*/ 9990301 h 662"/>
              <a:gd name="T86" fmla="*/ 53365824 w 1048"/>
              <a:gd name="T87" fmla="*/ 16858354 h 662"/>
              <a:gd name="T88" fmla="*/ 19980626 w 1048"/>
              <a:gd name="T89" fmla="*/ 0 h 662"/>
              <a:gd name="T90" fmla="*/ 0 w 1048"/>
              <a:gd name="T91" fmla="*/ 1872902 h 6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48" h="662">
                <a:moveTo>
                  <a:pt x="0" y="6"/>
                </a:moveTo>
                <a:lnTo>
                  <a:pt x="50" y="110"/>
                </a:lnTo>
                <a:lnTo>
                  <a:pt x="109" y="157"/>
                </a:lnTo>
                <a:lnTo>
                  <a:pt x="104" y="186"/>
                </a:lnTo>
                <a:lnTo>
                  <a:pt x="74" y="191"/>
                </a:lnTo>
                <a:lnTo>
                  <a:pt x="140" y="214"/>
                </a:lnTo>
                <a:lnTo>
                  <a:pt x="176" y="261"/>
                </a:lnTo>
                <a:lnTo>
                  <a:pt x="172" y="300"/>
                </a:lnTo>
                <a:lnTo>
                  <a:pt x="248" y="365"/>
                </a:lnTo>
                <a:lnTo>
                  <a:pt x="265" y="343"/>
                </a:lnTo>
                <a:lnTo>
                  <a:pt x="88" y="94"/>
                </a:lnTo>
                <a:lnTo>
                  <a:pt x="77" y="27"/>
                </a:lnTo>
                <a:lnTo>
                  <a:pt x="116" y="44"/>
                </a:lnTo>
                <a:lnTo>
                  <a:pt x="181" y="153"/>
                </a:lnTo>
                <a:lnTo>
                  <a:pt x="274" y="234"/>
                </a:lnTo>
                <a:lnTo>
                  <a:pt x="271" y="266"/>
                </a:lnTo>
                <a:lnTo>
                  <a:pt x="400" y="377"/>
                </a:lnTo>
                <a:lnTo>
                  <a:pt x="416" y="425"/>
                </a:lnTo>
                <a:lnTo>
                  <a:pt x="400" y="455"/>
                </a:lnTo>
                <a:lnTo>
                  <a:pt x="430" y="498"/>
                </a:lnTo>
                <a:lnTo>
                  <a:pt x="679" y="614"/>
                </a:lnTo>
                <a:lnTo>
                  <a:pt x="787" y="606"/>
                </a:lnTo>
                <a:lnTo>
                  <a:pt x="858" y="662"/>
                </a:lnTo>
                <a:lnTo>
                  <a:pt x="888" y="607"/>
                </a:lnTo>
                <a:lnTo>
                  <a:pt x="923" y="606"/>
                </a:lnTo>
                <a:lnTo>
                  <a:pt x="885" y="560"/>
                </a:lnTo>
                <a:lnTo>
                  <a:pt x="966" y="541"/>
                </a:lnTo>
                <a:lnTo>
                  <a:pt x="994" y="521"/>
                </a:lnTo>
                <a:lnTo>
                  <a:pt x="1004" y="510"/>
                </a:lnTo>
                <a:lnTo>
                  <a:pt x="1013" y="536"/>
                </a:lnTo>
                <a:lnTo>
                  <a:pt x="1048" y="426"/>
                </a:lnTo>
                <a:lnTo>
                  <a:pt x="1003" y="409"/>
                </a:lnTo>
                <a:lnTo>
                  <a:pt x="924" y="426"/>
                </a:lnTo>
                <a:lnTo>
                  <a:pt x="883" y="521"/>
                </a:lnTo>
                <a:lnTo>
                  <a:pt x="781" y="531"/>
                </a:lnTo>
                <a:lnTo>
                  <a:pt x="740" y="507"/>
                </a:lnTo>
                <a:lnTo>
                  <a:pt x="672" y="390"/>
                </a:lnTo>
                <a:lnTo>
                  <a:pt x="670" y="300"/>
                </a:lnTo>
                <a:lnTo>
                  <a:pt x="693" y="256"/>
                </a:lnTo>
                <a:lnTo>
                  <a:pt x="625" y="233"/>
                </a:lnTo>
                <a:lnTo>
                  <a:pt x="537" y="108"/>
                </a:lnTo>
                <a:lnTo>
                  <a:pt x="465" y="136"/>
                </a:lnTo>
                <a:lnTo>
                  <a:pt x="369" y="32"/>
                </a:lnTo>
                <a:lnTo>
                  <a:pt x="211" y="54"/>
                </a:lnTo>
                <a:lnTo>
                  <a:pt x="79" y="0"/>
                </a:lnTo>
                <a:lnTo>
                  <a:pt x="0" y="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1" name="Freeform 243"/>
          <p:cNvSpPr>
            <a:spLocks noChangeAspect="1"/>
          </p:cNvSpPr>
          <p:nvPr/>
        </p:nvSpPr>
        <p:spPr bwMode="auto">
          <a:xfrm>
            <a:off x="10171082" y="2934905"/>
            <a:ext cx="569277" cy="263373"/>
          </a:xfrm>
          <a:custGeom>
            <a:avLst/>
            <a:gdLst>
              <a:gd name="T0" fmla="*/ 0 w 1101"/>
              <a:gd name="T1" fmla="*/ 44185638 h 463"/>
              <a:gd name="T2" fmla="*/ 9063993 w 1101"/>
              <a:gd name="T3" fmla="*/ 58508446 h 463"/>
              <a:gd name="T4" fmla="*/ 21149151 w 1101"/>
              <a:gd name="T5" fmla="*/ 63688637 h 463"/>
              <a:gd name="T6" fmla="*/ 26436313 w 1101"/>
              <a:gd name="T7" fmla="*/ 93856735 h 463"/>
              <a:gd name="T8" fmla="*/ 64957784 w 1101"/>
              <a:gd name="T9" fmla="*/ 105436538 h 463"/>
              <a:gd name="T10" fmla="*/ 80819772 w 1101"/>
              <a:gd name="T11" fmla="*/ 126158406 h 463"/>
              <a:gd name="T12" fmla="*/ 112543247 w 1101"/>
              <a:gd name="T13" fmla="*/ 124939537 h 463"/>
              <a:gd name="T14" fmla="*/ 148798719 w 1101"/>
              <a:gd name="T15" fmla="*/ 141090096 h 463"/>
              <a:gd name="T16" fmla="*/ 196383682 w 1101"/>
              <a:gd name="T17" fmla="*/ 126158406 h 463"/>
              <a:gd name="T18" fmla="*/ 211238616 w 1101"/>
              <a:gd name="T19" fmla="*/ 114578603 h 463"/>
              <a:gd name="T20" fmla="*/ 211238616 w 1101"/>
              <a:gd name="T21" fmla="*/ 98123327 h 463"/>
              <a:gd name="T22" fmla="*/ 224330828 w 1101"/>
              <a:gd name="T23" fmla="*/ 99951630 h 463"/>
              <a:gd name="T24" fmla="*/ 253788304 w 1101"/>
              <a:gd name="T25" fmla="*/ 76487308 h 463"/>
              <a:gd name="T26" fmla="*/ 277203454 w 1101"/>
              <a:gd name="T27" fmla="*/ 74963722 h 463"/>
              <a:gd name="T28" fmla="*/ 266125351 w 1101"/>
              <a:gd name="T29" fmla="*/ 56984309 h 463"/>
              <a:gd name="T30" fmla="*/ 243465869 w 1101"/>
              <a:gd name="T31" fmla="*/ 61860334 h 463"/>
              <a:gd name="T32" fmla="*/ 243213980 w 1101"/>
              <a:gd name="T33" fmla="*/ 42052618 h 463"/>
              <a:gd name="T34" fmla="*/ 249004920 w 1101"/>
              <a:gd name="T35" fmla="*/ 31082250 h 463"/>
              <a:gd name="T36" fmla="*/ 233142932 w 1101"/>
              <a:gd name="T37" fmla="*/ 28035079 h 463"/>
              <a:gd name="T38" fmla="*/ 191852187 w 1101"/>
              <a:gd name="T39" fmla="*/ 40224315 h 463"/>
              <a:gd name="T40" fmla="*/ 155344825 w 1101"/>
              <a:gd name="T41" fmla="*/ 22550171 h 463"/>
              <a:gd name="T42" fmla="*/ 132181565 w 1101"/>
              <a:gd name="T43" fmla="*/ 24987907 h 463"/>
              <a:gd name="T44" fmla="*/ 123369461 w 1101"/>
              <a:gd name="T45" fmla="*/ 10056217 h 463"/>
              <a:gd name="T46" fmla="*/ 100458090 w 1101"/>
              <a:gd name="T47" fmla="*/ 0 h 463"/>
              <a:gd name="T48" fmla="*/ 88372933 w 1101"/>
              <a:gd name="T49" fmla="*/ 10665651 h 463"/>
              <a:gd name="T50" fmla="*/ 87365878 w 1101"/>
              <a:gd name="T51" fmla="*/ 30777533 h 463"/>
              <a:gd name="T52" fmla="*/ 34996528 w 1101"/>
              <a:gd name="T53" fmla="*/ 21940736 h 463"/>
              <a:gd name="T54" fmla="*/ 0 w 1101"/>
              <a:gd name="T55" fmla="*/ 44185638 h 46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01" h="463">
                <a:moveTo>
                  <a:pt x="0" y="145"/>
                </a:moveTo>
                <a:lnTo>
                  <a:pt x="36" y="192"/>
                </a:lnTo>
                <a:lnTo>
                  <a:pt x="84" y="209"/>
                </a:lnTo>
                <a:lnTo>
                  <a:pt x="105" y="308"/>
                </a:lnTo>
                <a:lnTo>
                  <a:pt x="258" y="346"/>
                </a:lnTo>
                <a:lnTo>
                  <a:pt x="321" y="414"/>
                </a:lnTo>
                <a:lnTo>
                  <a:pt x="447" y="410"/>
                </a:lnTo>
                <a:lnTo>
                  <a:pt x="591" y="463"/>
                </a:lnTo>
                <a:lnTo>
                  <a:pt x="780" y="414"/>
                </a:lnTo>
                <a:lnTo>
                  <a:pt x="839" y="376"/>
                </a:lnTo>
                <a:lnTo>
                  <a:pt x="839" y="322"/>
                </a:lnTo>
                <a:lnTo>
                  <a:pt x="891" y="328"/>
                </a:lnTo>
                <a:lnTo>
                  <a:pt x="1008" y="251"/>
                </a:lnTo>
                <a:lnTo>
                  <a:pt x="1101" y="246"/>
                </a:lnTo>
                <a:lnTo>
                  <a:pt x="1057" y="187"/>
                </a:lnTo>
                <a:lnTo>
                  <a:pt x="967" y="203"/>
                </a:lnTo>
                <a:lnTo>
                  <a:pt x="966" y="138"/>
                </a:lnTo>
                <a:lnTo>
                  <a:pt x="989" y="102"/>
                </a:lnTo>
                <a:lnTo>
                  <a:pt x="926" y="92"/>
                </a:lnTo>
                <a:lnTo>
                  <a:pt x="762" y="132"/>
                </a:lnTo>
                <a:lnTo>
                  <a:pt x="617" y="74"/>
                </a:lnTo>
                <a:lnTo>
                  <a:pt x="525" y="82"/>
                </a:lnTo>
                <a:lnTo>
                  <a:pt x="490" y="33"/>
                </a:lnTo>
                <a:lnTo>
                  <a:pt x="399" y="0"/>
                </a:lnTo>
                <a:lnTo>
                  <a:pt x="351" y="35"/>
                </a:lnTo>
                <a:lnTo>
                  <a:pt x="347" y="101"/>
                </a:lnTo>
                <a:lnTo>
                  <a:pt x="139" y="72"/>
                </a:lnTo>
                <a:lnTo>
                  <a:pt x="0"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2" name="Freeform 244"/>
          <p:cNvSpPr>
            <a:spLocks noChangeAspect="1"/>
          </p:cNvSpPr>
          <p:nvPr/>
        </p:nvSpPr>
        <p:spPr bwMode="auto">
          <a:xfrm>
            <a:off x="9528192" y="3569617"/>
            <a:ext cx="137411" cy="171764"/>
          </a:xfrm>
          <a:custGeom>
            <a:avLst/>
            <a:gdLst>
              <a:gd name="T0" fmla="*/ 0 w 266"/>
              <a:gd name="T1" fmla="*/ 65756910 h 300"/>
              <a:gd name="T2" fmla="*/ 9047246 w 266"/>
              <a:gd name="T3" fmla="*/ 92615187 h 300"/>
              <a:gd name="T4" fmla="*/ 24880303 w 266"/>
              <a:gd name="T5" fmla="*/ 88292993 h 300"/>
              <a:gd name="T6" fmla="*/ 50012266 w 266"/>
              <a:gd name="T7" fmla="*/ 65447984 h 300"/>
              <a:gd name="T8" fmla="*/ 49509446 w 266"/>
              <a:gd name="T9" fmla="*/ 54334406 h 300"/>
              <a:gd name="T10" fmla="*/ 65845322 w 266"/>
              <a:gd name="T11" fmla="*/ 33959143 h 300"/>
              <a:gd name="T12" fmla="*/ 66850461 w 266"/>
              <a:gd name="T13" fmla="*/ 27167203 h 300"/>
              <a:gd name="T14" fmla="*/ 57803214 w 266"/>
              <a:gd name="T15" fmla="*/ 15435772 h 300"/>
              <a:gd name="T16" fmla="*/ 37195125 w 266"/>
              <a:gd name="T17" fmla="*/ 0 h 300"/>
              <a:gd name="T18" fmla="*/ 32168432 w 266"/>
              <a:gd name="T19" fmla="*/ 308927 h 300"/>
              <a:gd name="T20" fmla="*/ 34933188 w 266"/>
              <a:gd name="T21" fmla="*/ 8643832 h 300"/>
              <a:gd name="T22" fmla="*/ 27645059 w 266"/>
              <a:gd name="T23" fmla="*/ 24697457 h 300"/>
              <a:gd name="T24" fmla="*/ 32168432 w 266"/>
              <a:gd name="T25" fmla="*/ 32415065 h 300"/>
              <a:gd name="T26" fmla="*/ 25634282 w 266"/>
              <a:gd name="T27" fmla="*/ 54642777 h 300"/>
              <a:gd name="T28" fmla="*/ 0 w 266"/>
              <a:gd name="T29" fmla="*/ 65756910 h 3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66" h="300">
                <a:moveTo>
                  <a:pt x="0" y="213"/>
                </a:moveTo>
                <a:lnTo>
                  <a:pt x="36" y="300"/>
                </a:lnTo>
                <a:lnTo>
                  <a:pt x="99" y="286"/>
                </a:lnTo>
                <a:lnTo>
                  <a:pt x="199" y="212"/>
                </a:lnTo>
                <a:lnTo>
                  <a:pt x="197" y="176"/>
                </a:lnTo>
                <a:lnTo>
                  <a:pt x="262" y="110"/>
                </a:lnTo>
                <a:lnTo>
                  <a:pt x="266" y="88"/>
                </a:lnTo>
                <a:lnTo>
                  <a:pt x="230" y="50"/>
                </a:lnTo>
                <a:lnTo>
                  <a:pt x="148" y="0"/>
                </a:lnTo>
                <a:lnTo>
                  <a:pt x="128" y="1"/>
                </a:lnTo>
                <a:lnTo>
                  <a:pt x="139" y="28"/>
                </a:lnTo>
                <a:lnTo>
                  <a:pt x="110" y="80"/>
                </a:lnTo>
                <a:lnTo>
                  <a:pt x="128" y="105"/>
                </a:lnTo>
                <a:lnTo>
                  <a:pt x="102" y="177"/>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3" name="Freeform 245"/>
          <p:cNvSpPr>
            <a:spLocks noChangeAspect="1"/>
          </p:cNvSpPr>
          <p:nvPr/>
        </p:nvSpPr>
        <p:spPr bwMode="auto">
          <a:xfrm>
            <a:off x="10030399" y="3455106"/>
            <a:ext cx="145591" cy="81793"/>
          </a:xfrm>
          <a:custGeom>
            <a:avLst/>
            <a:gdLst>
              <a:gd name="T0" fmla="*/ 0 w 278"/>
              <a:gd name="T1" fmla="*/ 17253794 h 143"/>
              <a:gd name="T2" fmla="*/ 8782218 w 278"/>
              <a:gd name="T3" fmla="*/ 0 h 143"/>
              <a:gd name="T4" fmla="*/ 37194828 w 278"/>
              <a:gd name="T5" fmla="*/ 11091962 h 143"/>
              <a:gd name="T6" fmla="*/ 52434620 w 278"/>
              <a:gd name="T7" fmla="*/ 27729073 h 143"/>
              <a:gd name="T8" fmla="*/ 71806831 w 278"/>
              <a:gd name="T9" fmla="*/ 27729073 h 143"/>
              <a:gd name="T10" fmla="*/ 70773599 w 278"/>
              <a:gd name="T11" fmla="*/ 44058676 h 143"/>
              <a:gd name="T12" fmla="*/ 24021501 w 278"/>
              <a:gd name="T13" fmla="*/ 33583396 h 143"/>
              <a:gd name="T14" fmla="*/ 0 w 278"/>
              <a:gd name="T15" fmla="*/ 17253794 h 1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8" h="143">
                <a:moveTo>
                  <a:pt x="0" y="56"/>
                </a:moveTo>
                <a:lnTo>
                  <a:pt x="34" y="0"/>
                </a:lnTo>
                <a:lnTo>
                  <a:pt x="144" y="36"/>
                </a:lnTo>
                <a:lnTo>
                  <a:pt x="203" y="90"/>
                </a:lnTo>
                <a:lnTo>
                  <a:pt x="278" y="90"/>
                </a:lnTo>
                <a:lnTo>
                  <a:pt x="274" y="143"/>
                </a:lnTo>
                <a:lnTo>
                  <a:pt x="93" y="109"/>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4" name="Freeform 246"/>
          <p:cNvSpPr>
            <a:spLocks noChangeAspect="1"/>
          </p:cNvSpPr>
          <p:nvPr/>
        </p:nvSpPr>
        <p:spPr bwMode="auto">
          <a:xfrm>
            <a:off x="11584461" y="4924106"/>
            <a:ext cx="137411" cy="142319"/>
          </a:xfrm>
          <a:custGeom>
            <a:avLst/>
            <a:gdLst>
              <a:gd name="T0" fmla="*/ 0 w 268"/>
              <a:gd name="T1" fmla="*/ 66082207 h 252"/>
              <a:gd name="T2" fmla="*/ 13864419 w 268"/>
              <a:gd name="T3" fmla="*/ 42953380 h 252"/>
              <a:gd name="T4" fmla="*/ 37879859 w 268"/>
              <a:gd name="T5" fmla="*/ 25831877 h 252"/>
              <a:gd name="T6" fmla="*/ 50011226 w 268"/>
              <a:gd name="T7" fmla="*/ 0 h 252"/>
              <a:gd name="T8" fmla="*/ 57686314 w 268"/>
              <a:gd name="T9" fmla="*/ 7809905 h 252"/>
              <a:gd name="T10" fmla="*/ 65856490 w 268"/>
              <a:gd name="T11" fmla="*/ 4505630 h 252"/>
              <a:gd name="T12" fmla="*/ 66351576 w 268"/>
              <a:gd name="T13" fmla="*/ 13216551 h 252"/>
              <a:gd name="T14" fmla="*/ 53972417 w 268"/>
              <a:gd name="T15" fmla="*/ 31239071 h 252"/>
              <a:gd name="T16" fmla="*/ 56696141 w 268"/>
              <a:gd name="T17" fmla="*/ 39649105 h 252"/>
              <a:gd name="T18" fmla="*/ 42831224 w 268"/>
              <a:gd name="T19" fmla="*/ 42653041 h 252"/>
              <a:gd name="T20" fmla="*/ 35651720 w 268"/>
              <a:gd name="T21" fmla="*/ 67884240 h 252"/>
              <a:gd name="T22" fmla="*/ 21539508 w 268"/>
              <a:gd name="T23" fmla="*/ 75694145 h 252"/>
              <a:gd name="T24" fmla="*/ 0 w 268"/>
              <a:gd name="T25" fmla="*/ 66082207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8" h="252">
                <a:moveTo>
                  <a:pt x="0" y="220"/>
                </a:moveTo>
                <a:lnTo>
                  <a:pt x="56" y="143"/>
                </a:lnTo>
                <a:lnTo>
                  <a:pt x="153" y="86"/>
                </a:lnTo>
                <a:lnTo>
                  <a:pt x="202" y="0"/>
                </a:lnTo>
                <a:lnTo>
                  <a:pt x="233" y="26"/>
                </a:lnTo>
                <a:lnTo>
                  <a:pt x="266" y="15"/>
                </a:lnTo>
                <a:lnTo>
                  <a:pt x="268" y="44"/>
                </a:lnTo>
                <a:lnTo>
                  <a:pt x="218" y="104"/>
                </a:lnTo>
                <a:lnTo>
                  <a:pt x="229" y="132"/>
                </a:lnTo>
                <a:lnTo>
                  <a:pt x="173" y="142"/>
                </a:lnTo>
                <a:lnTo>
                  <a:pt x="144" y="226"/>
                </a:lnTo>
                <a:lnTo>
                  <a:pt x="87" y="252"/>
                </a:lnTo>
                <a:lnTo>
                  <a:pt x="0" y="2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5" name="Freeform 247"/>
          <p:cNvSpPr>
            <a:spLocks noChangeAspect="1"/>
          </p:cNvSpPr>
          <p:nvPr/>
        </p:nvSpPr>
        <p:spPr bwMode="auto">
          <a:xfrm>
            <a:off x="11694064" y="4780150"/>
            <a:ext cx="101422" cy="158677"/>
          </a:xfrm>
          <a:custGeom>
            <a:avLst/>
            <a:gdLst>
              <a:gd name="T0" fmla="*/ 0 w 202"/>
              <a:gd name="T1" fmla="*/ 0 h 278"/>
              <a:gd name="T2" fmla="*/ 13295171 w 202"/>
              <a:gd name="T3" fmla="*/ 9818056 h 278"/>
              <a:gd name="T4" fmla="*/ 16856499 w 202"/>
              <a:gd name="T5" fmla="*/ 28534123 h 278"/>
              <a:gd name="T6" fmla="*/ 22317138 w 202"/>
              <a:gd name="T7" fmla="*/ 33749741 h 278"/>
              <a:gd name="T8" fmla="*/ 25878466 w 202"/>
              <a:gd name="T9" fmla="*/ 25772328 h 278"/>
              <a:gd name="T10" fmla="*/ 28489652 w 202"/>
              <a:gd name="T11" fmla="*/ 38659046 h 278"/>
              <a:gd name="T12" fmla="*/ 47957825 w 202"/>
              <a:gd name="T13" fmla="*/ 38659046 h 278"/>
              <a:gd name="T14" fmla="*/ 43684133 w 202"/>
              <a:gd name="T15" fmla="*/ 57374559 h 278"/>
              <a:gd name="T16" fmla="*/ 34187583 w 202"/>
              <a:gd name="T17" fmla="*/ 60135801 h 278"/>
              <a:gd name="T18" fmla="*/ 26115758 w 202"/>
              <a:gd name="T19" fmla="*/ 84374352 h 278"/>
              <a:gd name="T20" fmla="*/ 17093791 w 202"/>
              <a:gd name="T21" fmla="*/ 85294950 h 278"/>
              <a:gd name="T22" fmla="*/ 21129704 w 202"/>
              <a:gd name="T23" fmla="*/ 76090627 h 278"/>
              <a:gd name="T24" fmla="*/ 9259259 w 202"/>
              <a:gd name="T25" fmla="*/ 58908890 h 278"/>
              <a:gd name="T26" fmla="*/ 18755810 w 202"/>
              <a:gd name="T27" fmla="*/ 43567797 h 278"/>
              <a:gd name="T28" fmla="*/ 17093791 w 202"/>
              <a:gd name="T29" fmla="*/ 30681633 h 278"/>
              <a:gd name="T30" fmla="*/ 0 w 202"/>
              <a:gd name="T31" fmla="*/ 0 h 2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2" h="278">
                <a:moveTo>
                  <a:pt x="0" y="0"/>
                </a:moveTo>
                <a:lnTo>
                  <a:pt x="56" y="32"/>
                </a:lnTo>
                <a:lnTo>
                  <a:pt x="71" y="93"/>
                </a:lnTo>
                <a:lnTo>
                  <a:pt x="94" y="110"/>
                </a:lnTo>
                <a:lnTo>
                  <a:pt x="109" y="84"/>
                </a:lnTo>
                <a:lnTo>
                  <a:pt x="120" y="126"/>
                </a:lnTo>
                <a:lnTo>
                  <a:pt x="202" y="126"/>
                </a:lnTo>
                <a:lnTo>
                  <a:pt x="184" y="187"/>
                </a:lnTo>
                <a:lnTo>
                  <a:pt x="144" y="196"/>
                </a:lnTo>
                <a:lnTo>
                  <a:pt x="110" y="275"/>
                </a:lnTo>
                <a:lnTo>
                  <a:pt x="72" y="278"/>
                </a:lnTo>
                <a:lnTo>
                  <a:pt x="89" y="248"/>
                </a:lnTo>
                <a:lnTo>
                  <a:pt x="39" y="192"/>
                </a:lnTo>
                <a:lnTo>
                  <a:pt x="79" y="142"/>
                </a:lnTo>
                <a:lnTo>
                  <a:pt x="72" y="10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6" name="Freeform 248"/>
          <p:cNvSpPr>
            <a:spLocks noChangeAspect="1"/>
          </p:cNvSpPr>
          <p:nvPr/>
        </p:nvSpPr>
        <p:spPr bwMode="auto">
          <a:xfrm>
            <a:off x="7030240" y="3774097"/>
            <a:ext cx="70342" cy="81793"/>
          </a:xfrm>
          <a:custGeom>
            <a:avLst/>
            <a:gdLst>
              <a:gd name="T0" fmla="*/ 0 w 138"/>
              <a:gd name="T1" fmla="*/ 21876632 h 144"/>
              <a:gd name="T2" fmla="*/ 13457704 w 138"/>
              <a:gd name="T3" fmla="*/ 42537283 h 144"/>
              <a:gd name="T4" fmla="*/ 31075494 w 138"/>
              <a:gd name="T5" fmla="*/ 43752713 h 144"/>
              <a:gd name="T6" fmla="*/ 33766936 w 138"/>
              <a:gd name="T7" fmla="*/ 0 h 144"/>
              <a:gd name="T8" fmla="*/ 21532525 w 138"/>
              <a:gd name="T9" fmla="*/ 1822869 h 144"/>
              <a:gd name="T10" fmla="*/ 0 w 138"/>
              <a:gd name="T11" fmla="*/ 21876632 h 1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44">
                <a:moveTo>
                  <a:pt x="0" y="72"/>
                </a:moveTo>
                <a:lnTo>
                  <a:pt x="55" y="140"/>
                </a:lnTo>
                <a:lnTo>
                  <a:pt x="127" y="144"/>
                </a:lnTo>
                <a:lnTo>
                  <a:pt x="138" y="0"/>
                </a:lnTo>
                <a:lnTo>
                  <a:pt x="88" y="6"/>
                </a:lnTo>
                <a:lnTo>
                  <a:pt x="0" y="7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7" name="Freeform 249"/>
          <p:cNvSpPr>
            <a:spLocks noChangeAspect="1"/>
          </p:cNvSpPr>
          <p:nvPr/>
        </p:nvSpPr>
        <p:spPr bwMode="auto">
          <a:xfrm>
            <a:off x="8687363" y="2355812"/>
            <a:ext cx="462946" cy="413871"/>
          </a:xfrm>
          <a:custGeom>
            <a:avLst/>
            <a:gdLst>
              <a:gd name="T0" fmla="*/ 501851 w 897"/>
              <a:gd name="T1" fmla="*/ 177238665 h 719"/>
              <a:gd name="T2" fmla="*/ 21824016 w 897"/>
              <a:gd name="T3" fmla="*/ 174742260 h 719"/>
              <a:gd name="T4" fmla="*/ 5518861 w 897"/>
              <a:gd name="T5" fmla="*/ 184727324 h 719"/>
              <a:gd name="T6" fmla="*/ 17810208 w 897"/>
              <a:gd name="T7" fmla="*/ 186599768 h 719"/>
              <a:gd name="T8" fmla="*/ 11037220 w 897"/>
              <a:gd name="T9" fmla="*/ 203761790 h 719"/>
              <a:gd name="T10" fmla="*/ 27342877 w 897"/>
              <a:gd name="T11" fmla="*/ 224356439 h 719"/>
              <a:gd name="T12" fmla="*/ 47912265 w 897"/>
              <a:gd name="T13" fmla="*/ 197208794 h 719"/>
              <a:gd name="T14" fmla="*/ 63465144 w 897"/>
              <a:gd name="T15" fmla="*/ 194088427 h 719"/>
              <a:gd name="T16" fmla="*/ 66224324 w 897"/>
              <a:gd name="T17" fmla="*/ 173493777 h 719"/>
              <a:gd name="T18" fmla="*/ 62211017 w 897"/>
              <a:gd name="T19" fmla="*/ 135113145 h 719"/>
              <a:gd name="T20" fmla="*/ 75255141 w 897"/>
              <a:gd name="T21" fmla="*/ 117326603 h 719"/>
              <a:gd name="T22" fmla="*/ 97580508 w 897"/>
              <a:gd name="T23" fmla="*/ 75201640 h 719"/>
              <a:gd name="T24" fmla="*/ 111377409 w 897"/>
              <a:gd name="T25" fmla="*/ 57415098 h 719"/>
              <a:gd name="T26" fmla="*/ 130693171 w 897"/>
              <a:gd name="T27" fmla="*/ 50550401 h 719"/>
              <a:gd name="T28" fmla="*/ 134957403 w 897"/>
              <a:gd name="T29" fmla="*/ 38380633 h 719"/>
              <a:gd name="T30" fmla="*/ 151262559 w 897"/>
              <a:gd name="T31" fmla="*/ 43685705 h 719"/>
              <a:gd name="T32" fmla="*/ 179859562 w 897"/>
              <a:gd name="T33" fmla="*/ 39005153 h 719"/>
              <a:gd name="T34" fmla="*/ 199927600 w 897"/>
              <a:gd name="T35" fmla="*/ 20282389 h 719"/>
              <a:gd name="T36" fmla="*/ 208205641 w 897"/>
              <a:gd name="T37" fmla="*/ 38380633 h 719"/>
              <a:gd name="T38" fmla="*/ 213473576 w 897"/>
              <a:gd name="T39" fmla="*/ 26523124 h 719"/>
              <a:gd name="T40" fmla="*/ 205195535 w 897"/>
              <a:gd name="T41" fmla="*/ 19034466 h 719"/>
              <a:gd name="T42" fmla="*/ 209208842 w 897"/>
              <a:gd name="T43" fmla="*/ 3744329 h 719"/>
              <a:gd name="T44" fmla="*/ 204442758 w 897"/>
              <a:gd name="T45" fmla="*/ 936222 h 719"/>
              <a:gd name="T46" fmla="*/ 190646358 w 897"/>
              <a:gd name="T47" fmla="*/ 12169769 h 719"/>
              <a:gd name="T48" fmla="*/ 187886677 w 897"/>
              <a:gd name="T49" fmla="*/ 2496406 h 719"/>
              <a:gd name="T50" fmla="*/ 181113690 w 897"/>
              <a:gd name="T51" fmla="*/ 4056590 h 719"/>
              <a:gd name="T52" fmla="*/ 158035546 w 897"/>
              <a:gd name="T53" fmla="*/ 21218611 h 719"/>
              <a:gd name="T54" fmla="*/ 147249252 w 897"/>
              <a:gd name="T55" fmla="*/ 25899163 h 719"/>
              <a:gd name="T56" fmla="*/ 130943595 w 897"/>
              <a:gd name="T57" fmla="*/ 33388380 h 719"/>
              <a:gd name="T58" fmla="*/ 126679363 w 897"/>
              <a:gd name="T59" fmla="*/ 32139898 h 719"/>
              <a:gd name="T60" fmla="*/ 125425236 w 897"/>
              <a:gd name="T61" fmla="*/ 34948564 h 719"/>
              <a:gd name="T62" fmla="*/ 110374207 w 897"/>
              <a:gd name="T63" fmla="*/ 44309666 h 719"/>
              <a:gd name="T64" fmla="*/ 109621431 w 897"/>
              <a:gd name="T65" fmla="*/ 50238141 h 719"/>
              <a:gd name="T66" fmla="*/ 88299266 w 897"/>
              <a:gd name="T67" fmla="*/ 66464500 h 719"/>
              <a:gd name="T68" fmla="*/ 71994110 w 897"/>
              <a:gd name="T69" fmla="*/ 82066337 h 719"/>
              <a:gd name="T70" fmla="*/ 40136075 w 897"/>
              <a:gd name="T71" fmla="*/ 130744295 h 719"/>
              <a:gd name="T72" fmla="*/ 54685252 w 897"/>
              <a:gd name="T73" fmla="*/ 132616739 h 719"/>
              <a:gd name="T74" fmla="*/ 17810208 w 897"/>
              <a:gd name="T75" fmla="*/ 148530837 h 719"/>
              <a:gd name="T76" fmla="*/ 11539072 w 897"/>
              <a:gd name="T77" fmla="*/ 153211388 h 719"/>
              <a:gd name="T78" fmla="*/ 1003202 w 897"/>
              <a:gd name="T79" fmla="*/ 160076085 h 719"/>
              <a:gd name="T80" fmla="*/ 0 w 897"/>
              <a:gd name="T81" fmla="*/ 167877004 h 7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7" h="719">
                <a:moveTo>
                  <a:pt x="0" y="538"/>
                </a:moveTo>
                <a:lnTo>
                  <a:pt x="2" y="568"/>
                </a:lnTo>
                <a:lnTo>
                  <a:pt x="84" y="548"/>
                </a:lnTo>
                <a:lnTo>
                  <a:pt x="87" y="560"/>
                </a:lnTo>
                <a:lnTo>
                  <a:pt x="1" y="581"/>
                </a:lnTo>
                <a:lnTo>
                  <a:pt x="22" y="592"/>
                </a:lnTo>
                <a:lnTo>
                  <a:pt x="13" y="631"/>
                </a:lnTo>
                <a:lnTo>
                  <a:pt x="71" y="598"/>
                </a:lnTo>
                <a:lnTo>
                  <a:pt x="9" y="653"/>
                </a:lnTo>
                <a:lnTo>
                  <a:pt x="44" y="653"/>
                </a:lnTo>
                <a:lnTo>
                  <a:pt x="22" y="699"/>
                </a:lnTo>
                <a:lnTo>
                  <a:pt x="109" y="719"/>
                </a:lnTo>
                <a:lnTo>
                  <a:pt x="177" y="674"/>
                </a:lnTo>
                <a:lnTo>
                  <a:pt x="191" y="632"/>
                </a:lnTo>
                <a:lnTo>
                  <a:pt x="213" y="674"/>
                </a:lnTo>
                <a:lnTo>
                  <a:pt x="253" y="622"/>
                </a:lnTo>
                <a:lnTo>
                  <a:pt x="246" y="577"/>
                </a:lnTo>
                <a:lnTo>
                  <a:pt x="264" y="556"/>
                </a:lnTo>
                <a:lnTo>
                  <a:pt x="246" y="535"/>
                </a:lnTo>
                <a:lnTo>
                  <a:pt x="248" y="433"/>
                </a:lnTo>
                <a:lnTo>
                  <a:pt x="313" y="408"/>
                </a:lnTo>
                <a:lnTo>
                  <a:pt x="300" y="376"/>
                </a:lnTo>
                <a:lnTo>
                  <a:pt x="328" y="298"/>
                </a:lnTo>
                <a:lnTo>
                  <a:pt x="389" y="241"/>
                </a:lnTo>
                <a:lnTo>
                  <a:pt x="401" y="193"/>
                </a:lnTo>
                <a:lnTo>
                  <a:pt x="444" y="184"/>
                </a:lnTo>
                <a:lnTo>
                  <a:pt x="457" y="155"/>
                </a:lnTo>
                <a:lnTo>
                  <a:pt x="521" y="162"/>
                </a:lnTo>
                <a:lnTo>
                  <a:pt x="522" y="123"/>
                </a:lnTo>
                <a:lnTo>
                  <a:pt x="538" y="123"/>
                </a:lnTo>
                <a:lnTo>
                  <a:pt x="563" y="106"/>
                </a:lnTo>
                <a:lnTo>
                  <a:pt x="603" y="140"/>
                </a:lnTo>
                <a:lnTo>
                  <a:pt x="675" y="147"/>
                </a:lnTo>
                <a:lnTo>
                  <a:pt x="717" y="125"/>
                </a:lnTo>
                <a:lnTo>
                  <a:pt x="729" y="78"/>
                </a:lnTo>
                <a:lnTo>
                  <a:pt x="797" y="65"/>
                </a:lnTo>
                <a:lnTo>
                  <a:pt x="834" y="83"/>
                </a:lnTo>
                <a:lnTo>
                  <a:pt x="830" y="123"/>
                </a:lnTo>
                <a:lnTo>
                  <a:pt x="894" y="78"/>
                </a:lnTo>
                <a:lnTo>
                  <a:pt x="851" y="85"/>
                </a:lnTo>
                <a:lnTo>
                  <a:pt x="862" y="73"/>
                </a:lnTo>
                <a:lnTo>
                  <a:pt x="818" y="61"/>
                </a:lnTo>
                <a:lnTo>
                  <a:pt x="897" y="39"/>
                </a:lnTo>
                <a:lnTo>
                  <a:pt x="834" y="12"/>
                </a:lnTo>
                <a:lnTo>
                  <a:pt x="793" y="39"/>
                </a:lnTo>
                <a:lnTo>
                  <a:pt x="815" y="3"/>
                </a:lnTo>
                <a:lnTo>
                  <a:pt x="782" y="0"/>
                </a:lnTo>
                <a:lnTo>
                  <a:pt x="760" y="39"/>
                </a:lnTo>
                <a:lnTo>
                  <a:pt x="749" y="43"/>
                </a:lnTo>
                <a:lnTo>
                  <a:pt x="749" y="8"/>
                </a:lnTo>
                <a:lnTo>
                  <a:pt x="691" y="65"/>
                </a:lnTo>
                <a:lnTo>
                  <a:pt x="722" y="13"/>
                </a:lnTo>
                <a:lnTo>
                  <a:pt x="691" y="5"/>
                </a:lnTo>
                <a:lnTo>
                  <a:pt x="630" y="68"/>
                </a:lnTo>
                <a:lnTo>
                  <a:pt x="571" y="48"/>
                </a:lnTo>
                <a:lnTo>
                  <a:pt x="587" y="83"/>
                </a:lnTo>
                <a:lnTo>
                  <a:pt x="563" y="65"/>
                </a:lnTo>
                <a:lnTo>
                  <a:pt x="522" y="107"/>
                </a:lnTo>
                <a:lnTo>
                  <a:pt x="527" y="72"/>
                </a:lnTo>
                <a:lnTo>
                  <a:pt x="505" y="103"/>
                </a:lnTo>
                <a:lnTo>
                  <a:pt x="487" y="81"/>
                </a:lnTo>
                <a:lnTo>
                  <a:pt x="500" y="112"/>
                </a:lnTo>
                <a:lnTo>
                  <a:pt x="453" y="99"/>
                </a:lnTo>
                <a:lnTo>
                  <a:pt x="440" y="142"/>
                </a:lnTo>
                <a:lnTo>
                  <a:pt x="398" y="158"/>
                </a:lnTo>
                <a:lnTo>
                  <a:pt x="437" y="161"/>
                </a:lnTo>
                <a:lnTo>
                  <a:pt x="366" y="182"/>
                </a:lnTo>
                <a:lnTo>
                  <a:pt x="352" y="213"/>
                </a:lnTo>
                <a:lnTo>
                  <a:pt x="374" y="213"/>
                </a:lnTo>
                <a:lnTo>
                  <a:pt x="287" y="263"/>
                </a:lnTo>
                <a:lnTo>
                  <a:pt x="254" y="348"/>
                </a:lnTo>
                <a:lnTo>
                  <a:pt x="160" y="419"/>
                </a:lnTo>
                <a:lnTo>
                  <a:pt x="177" y="438"/>
                </a:lnTo>
                <a:lnTo>
                  <a:pt x="218" y="425"/>
                </a:lnTo>
                <a:lnTo>
                  <a:pt x="122" y="446"/>
                </a:lnTo>
                <a:lnTo>
                  <a:pt x="71" y="476"/>
                </a:lnTo>
                <a:lnTo>
                  <a:pt x="84" y="491"/>
                </a:lnTo>
                <a:lnTo>
                  <a:pt x="46" y="491"/>
                </a:lnTo>
                <a:lnTo>
                  <a:pt x="50" y="513"/>
                </a:lnTo>
                <a:lnTo>
                  <a:pt x="4" y="513"/>
                </a:lnTo>
                <a:lnTo>
                  <a:pt x="46" y="526"/>
                </a:lnTo>
                <a:lnTo>
                  <a:pt x="0" y="5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8" name="Freeform 250"/>
          <p:cNvSpPr>
            <a:spLocks noChangeAspect="1"/>
          </p:cNvSpPr>
          <p:nvPr/>
        </p:nvSpPr>
        <p:spPr bwMode="auto">
          <a:xfrm>
            <a:off x="9688506" y="3304608"/>
            <a:ext cx="299361" cy="287911"/>
          </a:xfrm>
          <a:custGeom>
            <a:avLst/>
            <a:gdLst>
              <a:gd name="T0" fmla="*/ 0 w 582"/>
              <a:gd name="T1" fmla="*/ 84790984 h 505"/>
              <a:gd name="T2" fmla="*/ 13703980 w 582"/>
              <a:gd name="T3" fmla="*/ 90300973 h 505"/>
              <a:gd name="T4" fmla="*/ 45347326 w 582"/>
              <a:gd name="T5" fmla="*/ 84790984 h 505"/>
              <a:gd name="T6" fmla="*/ 51327281 w 582"/>
              <a:gd name="T7" fmla="*/ 69179440 h 505"/>
              <a:gd name="T8" fmla="*/ 72755286 w 582"/>
              <a:gd name="T9" fmla="*/ 60608776 h 505"/>
              <a:gd name="T10" fmla="*/ 74748438 w 582"/>
              <a:gd name="T11" fmla="*/ 47445993 h 505"/>
              <a:gd name="T12" fmla="*/ 81974300 w 582"/>
              <a:gd name="T13" fmla="*/ 43772851 h 505"/>
              <a:gd name="T14" fmla="*/ 78735241 w 582"/>
              <a:gd name="T15" fmla="*/ 37038481 h 505"/>
              <a:gd name="T16" fmla="*/ 86459266 w 582"/>
              <a:gd name="T17" fmla="*/ 36120611 h 505"/>
              <a:gd name="T18" fmla="*/ 92190140 w 582"/>
              <a:gd name="T19" fmla="*/ 22651871 h 505"/>
              <a:gd name="T20" fmla="*/ 89698325 w 582"/>
              <a:gd name="T21" fmla="*/ 9795598 h 505"/>
              <a:gd name="T22" fmla="*/ 118352193 w 582"/>
              <a:gd name="T23" fmla="*/ 0 h 505"/>
              <a:gd name="T24" fmla="*/ 145012409 w 582"/>
              <a:gd name="T25" fmla="*/ 19896600 h 505"/>
              <a:gd name="T26" fmla="*/ 137537466 w 582"/>
              <a:gd name="T27" fmla="*/ 28161860 h 505"/>
              <a:gd name="T28" fmla="*/ 112870401 w 582"/>
              <a:gd name="T29" fmla="*/ 28161860 h 505"/>
              <a:gd name="T30" fmla="*/ 113368564 w 582"/>
              <a:gd name="T31" fmla="*/ 45609699 h 505"/>
              <a:gd name="T32" fmla="*/ 124581229 w 582"/>
              <a:gd name="T33" fmla="*/ 56323167 h 505"/>
              <a:gd name="T34" fmla="*/ 117853530 w 582"/>
              <a:gd name="T35" fmla="*/ 62139113 h 505"/>
              <a:gd name="T36" fmla="*/ 119598100 w 582"/>
              <a:gd name="T37" fmla="*/ 71934711 h 505"/>
              <a:gd name="T38" fmla="*/ 94183292 w 582"/>
              <a:gd name="T39" fmla="*/ 107442855 h 505"/>
              <a:gd name="T40" fmla="*/ 82472463 w 582"/>
              <a:gd name="T41" fmla="*/ 106218474 h 505"/>
              <a:gd name="T42" fmla="*/ 74748438 w 582"/>
              <a:gd name="T43" fmla="*/ 115095649 h 505"/>
              <a:gd name="T44" fmla="*/ 88203337 w 582"/>
              <a:gd name="T45" fmla="*/ 147542564 h 505"/>
              <a:gd name="T46" fmla="*/ 68768982 w 582"/>
              <a:gd name="T47" fmla="*/ 147542564 h 505"/>
              <a:gd name="T48" fmla="*/ 61543120 w 582"/>
              <a:gd name="T49" fmla="*/ 154582891 h 505"/>
              <a:gd name="T50" fmla="*/ 47091895 w 582"/>
              <a:gd name="T51" fmla="*/ 134992248 h 505"/>
              <a:gd name="T52" fmla="*/ 6976780 w 582"/>
              <a:gd name="T53" fmla="*/ 138665390 h 505"/>
              <a:gd name="T54" fmla="*/ 20431180 w 582"/>
              <a:gd name="T55" fmla="*/ 116320029 h 505"/>
              <a:gd name="T56" fmla="*/ 0 w 582"/>
              <a:gd name="T57" fmla="*/ 84790984 h 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2" h="505">
                <a:moveTo>
                  <a:pt x="0" y="277"/>
                </a:moveTo>
                <a:lnTo>
                  <a:pt x="55" y="295"/>
                </a:lnTo>
                <a:lnTo>
                  <a:pt x="182" y="277"/>
                </a:lnTo>
                <a:lnTo>
                  <a:pt x="206" y="226"/>
                </a:lnTo>
                <a:lnTo>
                  <a:pt x="292" y="198"/>
                </a:lnTo>
                <a:lnTo>
                  <a:pt x="300" y="155"/>
                </a:lnTo>
                <a:lnTo>
                  <a:pt x="329" y="143"/>
                </a:lnTo>
                <a:lnTo>
                  <a:pt x="316" y="121"/>
                </a:lnTo>
                <a:lnTo>
                  <a:pt x="347" y="118"/>
                </a:lnTo>
                <a:lnTo>
                  <a:pt x="370" y="74"/>
                </a:lnTo>
                <a:lnTo>
                  <a:pt x="360" y="32"/>
                </a:lnTo>
                <a:lnTo>
                  <a:pt x="475" y="0"/>
                </a:lnTo>
                <a:lnTo>
                  <a:pt x="582" y="65"/>
                </a:lnTo>
                <a:lnTo>
                  <a:pt x="552" y="92"/>
                </a:lnTo>
                <a:lnTo>
                  <a:pt x="453" y="92"/>
                </a:lnTo>
                <a:lnTo>
                  <a:pt x="455" y="149"/>
                </a:lnTo>
                <a:lnTo>
                  <a:pt x="500" y="184"/>
                </a:lnTo>
                <a:lnTo>
                  <a:pt x="473" y="203"/>
                </a:lnTo>
                <a:lnTo>
                  <a:pt x="480" y="235"/>
                </a:lnTo>
                <a:lnTo>
                  <a:pt x="378" y="351"/>
                </a:lnTo>
                <a:lnTo>
                  <a:pt x="331" y="347"/>
                </a:lnTo>
                <a:lnTo>
                  <a:pt x="300" y="376"/>
                </a:lnTo>
                <a:lnTo>
                  <a:pt x="354" y="482"/>
                </a:lnTo>
                <a:lnTo>
                  <a:pt x="276" y="482"/>
                </a:lnTo>
                <a:lnTo>
                  <a:pt x="247" y="505"/>
                </a:lnTo>
                <a:lnTo>
                  <a:pt x="189" y="441"/>
                </a:lnTo>
                <a:lnTo>
                  <a:pt x="28" y="453"/>
                </a:lnTo>
                <a:lnTo>
                  <a:pt x="82" y="380"/>
                </a:lnTo>
                <a:lnTo>
                  <a:pt x="0" y="2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9" name="Freeform 251"/>
          <p:cNvSpPr>
            <a:spLocks noChangeAspect="1"/>
          </p:cNvSpPr>
          <p:nvPr/>
        </p:nvSpPr>
        <p:spPr bwMode="auto">
          <a:xfrm>
            <a:off x="7103854" y="3880428"/>
            <a:ext cx="103060" cy="49076"/>
          </a:xfrm>
          <a:custGeom>
            <a:avLst/>
            <a:gdLst>
              <a:gd name="T0" fmla="*/ 0 w 196"/>
              <a:gd name="T1" fmla="*/ 13784427 h 87"/>
              <a:gd name="T2" fmla="*/ 4165806 w 196"/>
              <a:gd name="T3" fmla="*/ 0 h 87"/>
              <a:gd name="T4" fmla="*/ 15101302 w 196"/>
              <a:gd name="T5" fmla="*/ 8390759 h 87"/>
              <a:gd name="T6" fmla="*/ 34368920 w 196"/>
              <a:gd name="T7" fmla="*/ 299435 h 87"/>
              <a:gd name="T8" fmla="*/ 51032654 w 196"/>
              <a:gd name="T9" fmla="*/ 10188466 h 87"/>
              <a:gd name="T10" fmla="*/ 46606102 w 196"/>
              <a:gd name="T11" fmla="*/ 25171728 h 87"/>
              <a:gd name="T12" fmla="*/ 45304415 w 196"/>
              <a:gd name="T13" fmla="*/ 12885573 h 87"/>
              <a:gd name="T14" fmla="*/ 34368920 w 196"/>
              <a:gd name="T15" fmla="*/ 8090776 h 87"/>
              <a:gd name="T16" fmla="*/ 23953895 w 196"/>
              <a:gd name="T17" fmla="*/ 15582681 h 87"/>
              <a:gd name="T18" fmla="*/ 26557778 w 196"/>
              <a:gd name="T19" fmla="*/ 22774056 h 87"/>
              <a:gd name="T20" fmla="*/ 21870992 w 196"/>
              <a:gd name="T21" fmla="*/ 26070582 h 87"/>
              <a:gd name="T22" fmla="*/ 0 w 196"/>
              <a:gd name="T23" fmla="*/ 13784427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6" h="87">
                <a:moveTo>
                  <a:pt x="0" y="46"/>
                </a:moveTo>
                <a:lnTo>
                  <a:pt x="16" y="0"/>
                </a:lnTo>
                <a:lnTo>
                  <a:pt x="58" y="28"/>
                </a:lnTo>
                <a:lnTo>
                  <a:pt x="132" y="1"/>
                </a:lnTo>
                <a:lnTo>
                  <a:pt x="196" y="34"/>
                </a:lnTo>
                <a:lnTo>
                  <a:pt x="179" y="84"/>
                </a:lnTo>
                <a:lnTo>
                  <a:pt x="174" y="43"/>
                </a:lnTo>
                <a:lnTo>
                  <a:pt x="132" y="27"/>
                </a:lnTo>
                <a:lnTo>
                  <a:pt x="92" y="52"/>
                </a:lnTo>
                <a:lnTo>
                  <a:pt x="102" y="76"/>
                </a:lnTo>
                <a:lnTo>
                  <a:pt x="84" y="87"/>
                </a:lnTo>
                <a:lnTo>
                  <a:pt x="0" y="4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0" name="Freeform 252"/>
          <p:cNvSpPr>
            <a:spLocks noChangeAspect="1"/>
          </p:cNvSpPr>
          <p:nvPr/>
        </p:nvSpPr>
        <p:spPr bwMode="auto">
          <a:xfrm>
            <a:off x="11128059" y="4122537"/>
            <a:ext cx="179943" cy="153770"/>
          </a:xfrm>
          <a:custGeom>
            <a:avLst/>
            <a:gdLst>
              <a:gd name="T0" fmla="*/ 0 w 343"/>
              <a:gd name="T1" fmla="*/ 0 h 268"/>
              <a:gd name="T2" fmla="*/ 1296196 w 343"/>
              <a:gd name="T3" fmla="*/ 69448090 h 268"/>
              <a:gd name="T4" fmla="*/ 15810945 w 343"/>
              <a:gd name="T5" fmla="*/ 71618534 h 268"/>
              <a:gd name="T6" fmla="*/ 30066556 w 343"/>
              <a:gd name="T7" fmla="*/ 52706493 h 268"/>
              <a:gd name="T8" fmla="*/ 46136638 w 343"/>
              <a:gd name="T9" fmla="*/ 61077570 h 268"/>
              <a:gd name="T10" fmla="*/ 60910524 w 343"/>
              <a:gd name="T11" fmla="*/ 79679468 h 268"/>
              <a:gd name="T12" fmla="*/ 88903471 w 343"/>
              <a:gd name="T13" fmla="*/ 83089928 h 268"/>
              <a:gd name="T14" fmla="*/ 57022445 w 343"/>
              <a:gd name="T15" fmla="*/ 51776064 h 268"/>
              <a:gd name="T16" fmla="*/ 59096053 w 343"/>
              <a:gd name="T17" fmla="*/ 37204354 h 268"/>
              <a:gd name="T18" fmla="*/ 44063030 w 343"/>
              <a:gd name="T19" fmla="*/ 31933593 h 268"/>
              <a:gd name="T20" fmla="*/ 29807418 w 343"/>
              <a:gd name="T21" fmla="*/ 12401266 h 268"/>
              <a:gd name="T22" fmla="*/ 0 w 343"/>
              <a:gd name="T23" fmla="*/ 0 h 2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43" h="268">
                <a:moveTo>
                  <a:pt x="0" y="0"/>
                </a:moveTo>
                <a:lnTo>
                  <a:pt x="5" y="224"/>
                </a:lnTo>
                <a:lnTo>
                  <a:pt x="61" y="231"/>
                </a:lnTo>
                <a:lnTo>
                  <a:pt x="116" y="170"/>
                </a:lnTo>
                <a:lnTo>
                  <a:pt x="178" y="197"/>
                </a:lnTo>
                <a:lnTo>
                  <a:pt x="235" y="257"/>
                </a:lnTo>
                <a:lnTo>
                  <a:pt x="343" y="268"/>
                </a:lnTo>
                <a:lnTo>
                  <a:pt x="220" y="167"/>
                </a:lnTo>
                <a:lnTo>
                  <a:pt x="228" y="120"/>
                </a:lnTo>
                <a:lnTo>
                  <a:pt x="170" y="103"/>
                </a:lnTo>
                <a:lnTo>
                  <a:pt x="115" y="4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1" name="Freeform 253"/>
          <p:cNvSpPr>
            <a:spLocks noChangeAspect="1"/>
          </p:cNvSpPr>
          <p:nvPr/>
        </p:nvSpPr>
        <p:spPr bwMode="auto">
          <a:xfrm>
            <a:off x="11258927" y="4156888"/>
            <a:ext cx="76885" cy="39260"/>
          </a:xfrm>
          <a:custGeom>
            <a:avLst/>
            <a:gdLst>
              <a:gd name="T0" fmla="*/ 0 w 143"/>
              <a:gd name="T1" fmla="*/ 13534086 h 71"/>
              <a:gd name="T2" fmla="*/ 22867795 w 143"/>
              <a:gd name="T3" fmla="*/ 20445211 h 71"/>
              <a:gd name="T4" fmla="*/ 38929724 w 143"/>
              <a:gd name="T5" fmla="*/ 6335332 h 71"/>
              <a:gd name="T6" fmla="*/ 32396217 w 143"/>
              <a:gd name="T7" fmla="*/ 0 h 71"/>
              <a:gd name="T8" fmla="*/ 27495826 w 143"/>
              <a:gd name="T9" fmla="*/ 8062711 h 71"/>
              <a:gd name="T10" fmla="*/ 0 w 143"/>
              <a:gd name="T11" fmla="*/ 13534086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71">
                <a:moveTo>
                  <a:pt x="0" y="47"/>
                </a:moveTo>
                <a:lnTo>
                  <a:pt x="84" y="71"/>
                </a:lnTo>
                <a:lnTo>
                  <a:pt x="143" y="22"/>
                </a:lnTo>
                <a:lnTo>
                  <a:pt x="119" y="0"/>
                </a:lnTo>
                <a:lnTo>
                  <a:pt x="101" y="28"/>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2" name="Freeform 254"/>
          <p:cNvSpPr>
            <a:spLocks noChangeAspect="1"/>
          </p:cNvSpPr>
          <p:nvPr/>
        </p:nvSpPr>
        <p:spPr bwMode="auto">
          <a:xfrm>
            <a:off x="11304731" y="4125808"/>
            <a:ext cx="37624" cy="37624"/>
          </a:xfrm>
          <a:custGeom>
            <a:avLst/>
            <a:gdLst>
              <a:gd name="T0" fmla="*/ 0 w 74"/>
              <a:gd name="T1" fmla="*/ 0 h 68"/>
              <a:gd name="T2" fmla="*/ 13633285 w 74"/>
              <a:gd name="T3" fmla="*/ 8937386 h 68"/>
              <a:gd name="T4" fmla="*/ 18015218 w 74"/>
              <a:gd name="T5" fmla="*/ 19604796 h 68"/>
              <a:gd name="T6" fmla="*/ 17771969 w 74"/>
              <a:gd name="T7" fmla="*/ 11820760 h 68"/>
              <a:gd name="T8" fmla="*/ 0 w 74"/>
              <a:gd name="T9" fmla="*/ 0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68">
                <a:moveTo>
                  <a:pt x="0" y="0"/>
                </a:moveTo>
                <a:lnTo>
                  <a:pt x="56" y="31"/>
                </a:lnTo>
                <a:lnTo>
                  <a:pt x="74" y="68"/>
                </a:lnTo>
                <a:lnTo>
                  <a:pt x="73" y="4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3" name="Freeform 255"/>
          <p:cNvSpPr>
            <a:spLocks noChangeAspect="1"/>
          </p:cNvSpPr>
          <p:nvPr/>
        </p:nvSpPr>
        <p:spPr bwMode="auto">
          <a:xfrm>
            <a:off x="7471921" y="4456251"/>
            <a:ext cx="143955" cy="170129"/>
          </a:xfrm>
          <a:custGeom>
            <a:avLst/>
            <a:gdLst>
              <a:gd name="T0" fmla="*/ 0 w 283"/>
              <a:gd name="T1" fmla="*/ 34454411 h 295"/>
              <a:gd name="T2" fmla="*/ 5117068 w 283"/>
              <a:gd name="T3" fmla="*/ 5324615 h 295"/>
              <a:gd name="T4" fmla="*/ 29972808 w 283"/>
              <a:gd name="T5" fmla="*/ 0 h 295"/>
              <a:gd name="T6" fmla="*/ 38257561 w 283"/>
              <a:gd name="T7" fmla="*/ 10022969 h 295"/>
              <a:gd name="T8" fmla="*/ 40450801 w 283"/>
              <a:gd name="T9" fmla="*/ 31635399 h 295"/>
              <a:gd name="T10" fmla="*/ 57995739 w 283"/>
              <a:gd name="T11" fmla="*/ 35706933 h 295"/>
              <a:gd name="T12" fmla="*/ 60432838 w 283"/>
              <a:gd name="T13" fmla="*/ 50428256 h 295"/>
              <a:gd name="T14" fmla="*/ 68961449 w 283"/>
              <a:gd name="T15" fmla="*/ 53247268 h 295"/>
              <a:gd name="T16" fmla="*/ 67499288 w 283"/>
              <a:gd name="T17" fmla="*/ 72666946 h 295"/>
              <a:gd name="T18" fmla="*/ 58726819 w 283"/>
              <a:gd name="T19" fmla="*/ 92400034 h 295"/>
              <a:gd name="T20" fmla="*/ 35820956 w 283"/>
              <a:gd name="T21" fmla="*/ 90834102 h 295"/>
              <a:gd name="T22" fmla="*/ 40694659 w 283"/>
              <a:gd name="T23" fmla="*/ 68908263 h 295"/>
              <a:gd name="T24" fmla="*/ 0 w 283"/>
              <a:gd name="T25" fmla="*/ 34454411 h 2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3" h="295">
                <a:moveTo>
                  <a:pt x="0" y="110"/>
                </a:moveTo>
                <a:lnTo>
                  <a:pt x="21" y="17"/>
                </a:lnTo>
                <a:lnTo>
                  <a:pt x="123" y="0"/>
                </a:lnTo>
                <a:lnTo>
                  <a:pt x="157" y="32"/>
                </a:lnTo>
                <a:lnTo>
                  <a:pt x="166" y="101"/>
                </a:lnTo>
                <a:lnTo>
                  <a:pt x="238" y="114"/>
                </a:lnTo>
                <a:lnTo>
                  <a:pt x="248" y="161"/>
                </a:lnTo>
                <a:lnTo>
                  <a:pt x="283" y="170"/>
                </a:lnTo>
                <a:lnTo>
                  <a:pt x="277" y="232"/>
                </a:lnTo>
                <a:lnTo>
                  <a:pt x="241" y="295"/>
                </a:lnTo>
                <a:lnTo>
                  <a:pt x="147" y="290"/>
                </a:lnTo>
                <a:lnTo>
                  <a:pt x="167" y="220"/>
                </a:lnTo>
                <a:lnTo>
                  <a:pt x="0" y="1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4" name="Freeform 256"/>
          <p:cNvSpPr>
            <a:spLocks noChangeAspect="1"/>
          </p:cNvSpPr>
          <p:nvPr/>
        </p:nvSpPr>
        <p:spPr bwMode="auto">
          <a:xfrm>
            <a:off x="7134935" y="4075095"/>
            <a:ext cx="224113" cy="359889"/>
          </a:xfrm>
          <a:custGeom>
            <a:avLst/>
            <a:gdLst>
              <a:gd name="T0" fmla="*/ 0 w 435"/>
              <a:gd name="T1" fmla="*/ 45299452 h 627"/>
              <a:gd name="T2" fmla="*/ 1999890 w 435"/>
              <a:gd name="T3" fmla="*/ 60812390 h 627"/>
              <a:gd name="T4" fmla="*/ 21747800 w 435"/>
              <a:gd name="T5" fmla="*/ 87806018 h 627"/>
              <a:gd name="T6" fmla="*/ 43745086 w 435"/>
              <a:gd name="T7" fmla="*/ 151721553 h 627"/>
              <a:gd name="T8" fmla="*/ 93239855 w 435"/>
              <a:gd name="T9" fmla="*/ 194538377 h 627"/>
              <a:gd name="T10" fmla="*/ 101738887 w 435"/>
              <a:gd name="T11" fmla="*/ 186781908 h 627"/>
              <a:gd name="T12" fmla="*/ 106238138 w 435"/>
              <a:gd name="T13" fmla="*/ 173129965 h 627"/>
              <a:gd name="T14" fmla="*/ 98989038 w 435"/>
              <a:gd name="T15" fmla="*/ 168476083 h 627"/>
              <a:gd name="T16" fmla="*/ 103488790 w 435"/>
              <a:gd name="T17" fmla="*/ 164442162 h 627"/>
              <a:gd name="T18" fmla="*/ 108738000 w 435"/>
              <a:gd name="T19" fmla="*/ 131553618 h 627"/>
              <a:gd name="T20" fmla="*/ 101238914 w 435"/>
              <a:gd name="T21" fmla="*/ 116040680 h 627"/>
              <a:gd name="T22" fmla="*/ 93489842 w 435"/>
              <a:gd name="T23" fmla="*/ 116040680 h 627"/>
              <a:gd name="T24" fmla="*/ 93489842 w 435"/>
              <a:gd name="T25" fmla="*/ 98045114 h 627"/>
              <a:gd name="T26" fmla="*/ 84240852 w 435"/>
              <a:gd name="T27" fmla="*/ 105801583 h 627"/>
              <a:gd name="T28" fmla="*/ 72492000 w 435"/>
              <a:gd name="T29" fmla="*/ 98975890 h 627"/>
              <a:gd name="T30" fmla="*/ 64992914 w 435"/>
              <a:gd name="T31" fmla="*/ 79118215 h 627"/>
              <a:gd name="T32" fmla="*/ 76991752 w 435"/>
              <a:gd name="T33" fmla="*/ 53986697 h 627"/>
              <a:gd name="T34" fmla="*/ 98989038 w 435"/>
              <a:gd name="T35" fmla="*/ 43127083 h 627"/>
              <a:gd name="T36" fmla="*/ 92989869 w 435"/>
              <a:gd name="T37" fmla="*/ 38473202 h 627"/>
              <a:gd name="T38" fmla="*/ 96489176 w 435"/>
              <a:gd name="T39" fmla="*/ 26062294 h 627"/>
              <a:gd name="T40" fmla="*/ 71742042 w 435"/>
              <a:gd name="T41" fmla="*/ 23890482 h 627"/>
              <a:gd name="T42" fmla="*/ 52744090 w 435"/>
              <a:gd name="T43" fmla="*/ 0 h 627"/>
              <a:gd name="T44" fmla="*/ 48494824 w 435"/>
              <a:gd name="T45" fmla="*/ 17375048 h 627"/>
              <a:gd name="T46" fmla="*/ 28996900 w 435"/>
              <a:gd name="T47" fmla="*/ 32268026 h 627"/>
              <a:gd name="T48" fmla="*/ 18997952 w 435"/>
              <a:gd name="T49" fmla="*/ 50573851 h 627"/>
              <a:gd name="T50" fmla="*/ 7499086 w 435"/>
              <a:gd name="T51" fmla="*/ 47781522 h 627"/>
              <a:gd name="T52" fmla="*/ 8749017 w 435"/>
              <a:gd name="T53" fmla="*/ 36611649 h 627"/>
              <a:gd name="T54" fmla="*/ 0 w 435"/>
              <a:gd name="T55" fmla="*/ 45299452 h 6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35" h="627">
                <a:moveTo>
                  <a:pt x="0" y="146"/>
                </a:moveTo>
                <a:lnTo>
                  <a:pt x="8" y="196"/>
                </a:lnTo>
                <a:lnTo>
                  <a:pt x="87" y="283"/>
                </a:lnTo>
                <a:lnTo>
                  <a:pt x="175" y="489"/>
                </a:lnTo>
                <a:lnTo>
                  <a:pt x="373" y="627"/>
                </a:lnTo>
                <a:lnTo>
                  <a:pt x="407" y="602"/>
                </a:lnTo>
                <a:lnTo>
                  <a:pt x="425" y="558"/>
                </a:lnTo>
                <a:lnTo>
                  <a:pt x="396" y="543"/>
                </a:lnTo>
                <a:lnTo>
                  <a:pt x="414" y="530"/>
                </a:lnTo>
                <a:lnTo>
                  <a:pt x="435" y="424"/>
                </a:lnTo>
                <a:lnTo>
                  <a:pt x="405" y="374"/>
                </a:lnTo>
                <a:lnTo>
                  <a:pt x="374" y="374"/>
                </a:lnTo>
                <a:lnTo>
                  <a:pt x="374" y="316"/>
                </a:lnTo>
                <a:lnTo>
                  <a:pt x="337" y="341"/>
                </a:lnTo>
                <a:lnTo>
                  <a:pt x="290" y="319"/>
                </a:lnTo>
                <a:lnTo>
                  <a:pt x="260" y="255"/>
                </a:lnTo>
                <a:lnTo>
                  <a:pt x="308" y="174"/>
                </a:lnTo>
                <a:lnTo>
                  <a:pt x="396" y="139"/>
                </a:lnTo>
                <a:lnTo>
                  <a:pt x="372" y="124"/>
                </a:lnTo>
                <a:lnTo>
                  <a:pt x="386" y="84"/>
                </a:lnTo>
                <a:lnTo>
                  <a:pt x="287" y="77"/>
                </a:lnTo>
                <a:lnTo>
                  <a:pt x="211" y="0"/>
                </a:lnTo>
                <a:lnTo>
                  <a:pt x="194" y="56"/>
                </a:lnTo>
                <a:lnTo>
                  <a:pt x="116" y="104"/>
                </a:lnTo>
                <a:lnTo>
                  <a:pt x="76" y="163"/>
                </a:lnTo>
                <a:lnTo>
                  <a:pt x="30" y="154"/>
                </a:lnTo>
                <a:lnTo>
                  <a:pt x="35" y="118"/>
                </a:lnTo>
                <a:lnTo>
                  <a:pt x="0" y="14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5" name="Freeform 257"/>
          <p:cNvSpPr>
            <a:spLocks noChangeAspect="1"/>
          </p:cNvSpPr>
          <p:nvPr/>
        </p:nvSpPr>
        <p:spPr bwMode="auto">
          <a:xfrm>
            <a:off x="10699464" y="3846076"/>
            <a:ext cx="40897" cy="58891"/>
          </a:xfrm>
          <a:custGeom>
            <a:avLst/>
            <a:gdLst>
              <a:gd name="T0" fmla="*/ 0 w 80"/>
              <a:gd name="T1" fmla="*/ 32661225 h 100"/>
              <a:gd name="T2" fmla="*/ 13535747 w 80"/>
              <a:gd name="T3" fmla="*/ 17310735 h 100"/>
              <a:gd name="T4" fmla="*/ 19688225 w 80"/>
              <a:gd name="T5" fmla="*/ 0 h 100"/>
              <a:gd name="T6" fmla="*/ 0 w 80"/>
              <a:gd name="T7" fmla="*/ 32661225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100">
                <a:moveTo>
                  <a:pt x="0" y="100"/>
                </a:moveTo>
                <a:lnTo>
                  <a:pt x="55" y="53"/>
                </a:lnTo>
                <a:lnTo>
                  <a:pt x="80" y="0"/>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6" name="Freeform 258"/>
          <p:cNvSpPr>
            <a:spLocks noChangeAspect="1"/>
          </p:cNvSpPr>
          <p:nvPr/>
        </p:nvSpPr>
        <p:spPr bwMode="auto">
          <a:xfrm>
            <a:off x="9737581" y="3466558"/>
            <a:ext cx="68706" cy="122690"/>
          </a:xfrm>
          <a:custGeom>
            <a:avLst/>
            <a:gdLst>
              <a:gd name="T0" fmla="*/ 0 w 142"/>
              <a:gd name="T1" fmla="*/ 26428036 h 211"/>
              <a:gd name="T2" fmla="*/ 5952857 w 142"/>
              <a:gd name="T3" fmla="*/ 0 h 211"/>
              <a:gd name="T4" fmla="*/ 17196515 w 142"/>
              <a:gd name="T5" fmla="*/ 637072 h 211"/>
              <a:gd name="T6" fmla="*/ 19842386 w 142"/>
              <a:gd name="T7" fmla="*/ 18149490 h 211"/>
              <a:gd name="T8" fmla="*/ 11464344 w 142"/>
              <a:gd name="T9" fmla="*/ 35980726 h 211"/>
              <a:gd name="T10" fmla="*/ 13228414 w 142"/>
              <a:gd name="T11" fmla="*/ 46488177 h 211"/>
              <a:gd name="T12" fmla="*/ 29984029 w 142"/>
              <a:gd name="T13" fmla="*/ 53174890 h 211"/>
              <a:gd name="T14" fmla="*/ 31306730 w 142"/>
              <a:gd name="T15" fmla="*/ 67184824 h 211"/>
              <a:gd name="T16" fmla="*/ 21165087 w 142"/>
              <a:gd name="T17" fmla="*/ 53174890 h 211"/>
              <a:gd name="T18" fmla="*/ 21165087 w 142"/>
              <a:gd name="T19" fmla="*/ 59861604 h 211"/>
              <a:gd name="T20" fmla="*/ 5952857 w 142"/>
              <a:gd name="T21" fmla="*/ 53174890 h 211"/>
              <a:gd name="T22" fmla="*/ 0 w 142"/>
              <a:gd name="T23" fmla="*/ 26428036 h 2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211">
                <a:moveTo>
                  <a:pt x="0" y="83"/>
                </a:moveTo>
                <a:lnTo>
                  <a:pt x="27" y="0"/>
                </a:lnTo>
                <a:lnTo>
                  <a:pt x="78" y="2"/>
                </a:lnTo>
                <a:lnTo>
                  <a:pt x="90" y="57"/>
                </a:lnTo>
                <a:lnTo>
                  <a:pt x="52" y="113"/>
                </a:lnTo>
                <a:lnTo>
                  <a:pt x="60" y="146"/>
                </a:lnTo>
                <a:lnTo>
                  <a:pt x="136" y="167"/>
                </a:lnTo>
                <a:lnTo>
                  <a:pt x="142" y="211"/>
                </a:lnTo>
                <a:lnTo>
                  <a:pt x="96" y="167"/>
                </a:lnTo>
                <a:lnTo>
                  <a:pt x="96" y="188"/>
                </a:lnTo>
                <a:lnTo>
                  <a:pt x="27" y="167"/>
                </a:lnTo>
                <a:lnTo>
                  <a:pt x="0" y="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7" name="Freeform 259"/>
          <p:cNvSpPr>
            <a:spLocks noChangeAspect="1"/>
          </p:cNvSpPr>
          <p:nvPr/>
        </p:nvSpPr>
        <p:spPr bwMode="auto">
          <a:xfrm>
            <a:off x="10753447" y="3803544"/>
            <a:ext cx="21266" cy="24538"/>
          </a:xfrm>
          <a:custGeom>
            <a:avLst/>
            <a:gdLst>
              <a:gd name="T0" fmla="*/ 0 w 40"/>
              <a:gd name="T1" fmla="*/ 0 h 42"/>
              <a:gd name="T2" fmla="*/ 5590318 w 40"/>
              <a:gd name="T3" fmla="*/ 0 h 42"/>
              <a:gd name="T4" fmla="*/ 10648176 w 40"/>
              <a:gd name="T5" fmla="*/ 2571804 h 42"/>
              <a:gd name="T6" fmla="*/ 7986390 w 40"/>
              <a:gd name="T7" fmla="*/ 13501404 h 42"/>
              <a:gd name="T8" fmla="*/ 0 w 40"/>
              <a:gd name="T9" fmla="*/ 0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2">
                <a:moveTo>
                  <a:pt x="0" y="0"/>
                </a:moveTo>
                <a:lnTo>
                  <a:pt x="21" y="0"/>
                </a:lnTo>
                <a:lnTo>
                  <a:pt x="40" y="8"/>
                </a:lnTo>
                <a:lnTo>
                  <a:pt x="30" y="4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8" name="Freeform 260"/>
          <p:cNvSpPr>
            <a:spLocks noChangeAspect="1"/>
          </p:cNvSpPr>
          <p:nvPr/>
        </p:nvSpPr>
        <p:spPr bwMode="auto">
          <a:xfrm>
            <a:off x="10782892" y="3834625"/>
            <a:ext cx="19630" cy="31080"/>
          </a:xfrm>
          <a:custGeom>
            <a:avLst/>
            <a:gdLst>
              <a:gd name="T0" fmla="*/ 0 w 37"/>
              <a:gd name="T1" fmla="*/ 0 h 55"/>
              <a:gd name="T2" fmla="*/ 530311 w 37"/>
              <a:gd name="T3" fmla="*/ 16540841 h 55"/>
              <a:gd name="T4" fmla="*/ 9808176 w 37"/>
              <a:gd name="T5" fmla="*/ 9623872 h 55"/>
              <a:gd name="T6" fmla="*/ 0 w 37"/>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55">
                <a:moveTo>
                  <a:pt x="0" y="0"/>
                </a:moveTo>
                <a:lnTo>
                  <a:pt x="2" y="55"/>
                </a:lnTo>
                <a:lnTo>
                  <a:pt x="37" y="3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9" name="Freeform 261"/>
          <p:cNvSpPr>
            <a:spLocks noChangeAspect="1"/>
          </p:cNvSpPr>
          <p:nvPr/>
        </p:nvSpPr>
        <p:spPr bwMode="auto">
          <a:xfrm>
            <a:off x="10782892" y="3877158"/>
            <a:ext cx="78522" cy="83428"/>
          </a:xfrm>
          <a:custGeom>
            <a:avLst/>
            <a:gdLst>
              <a:gd name="T0" fmla="*/ 0 w 152"/>
              <a:gd name="T1" fmla="*/ 31294624 h 144"/>
              <a:gd name="T2" fmla="*/ 8293267 w 152"/>
              <a:gd name="T3" fmla="*/ 15173066 h 144"/>
              <a:gd name="T4" fmla="*/ 18346153 w 152"/>
              <a:gd name="T5" fmla="*/ 17702004 h 144"/>
              <a:gd name="T6" fmla="*/ 31666113 w 152"/>
              <a:gd name="T7" fmla="*/ 0 h 144"/>
              <a:gd name="T8" fmla="*/ 38200263 w 152"/>
              <a:gd name="T9" fmla="*/ 10431729 h 144"/>
              <a:gd name="T10" fmla="*/ 37195125 w 152"/>
              <a:gd name="T11" fmla="*/ 37616969 h 144"/>
              <a:gd name="T12" fmla="*/ 33928050 w 152"/>
              <a:gd name="T13" fmla="*/ 26237310 h 144"/>
              <a:gd name="T14" fmla="*/ 30158155 w 152"/>
              <a:gd name="T15" fmla="*/ 45519760 h 144"/>
              <a:gd name="T16" fmla="*/ 20608089 w 152"/>
              <a:gd name="T17" fmla="*/ 40145907 h 144"/>
              <a:gd name="T18" fmla="*/ 14827918 w 152"/>
              <a:gd name="T19" fmla="*/ 20546919 h 144"/>
              <a:gd name="T20" fmla="*/ 0 w 152"/>
              <a:gd name="T21" fmla="*/ 31294624 h 1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4">
                <a:moveTo>
                  <a:pt x="0" y="99"/>
                </a:moveTo>
                <a:lnTo>
                  <a:pt x="33" y="48"/>
                </a:lnTo>
                <a:lnTo>
                  <a:pt x="73" y="56"/>
                </a:lnTo>
                <a:lnTo>
                  <a:pt x="126" y="0"/>
                </a:lnTo>
                <a:lnTo>
                  <a:pt x="152" y="33"/>
                </a:lnTo>
                <a:lnTo>
                  <a:pt x="148" y="119"/>
                </a:lnTo>
                <a:lnTo>
                  <a:pt x="135" y="83"/>
                </a:lnTo>
                <a:lnTo>
                  <a:pt x="120" y="144"/>
                </a:lnTo>
                <a:lnTo>
                  <a:pt x="82" y="127"/>
                </a:lnTo>
                <a:lnTo>
                  <a:pt x="59" y="65"/>
                </a:lnTo>
                <a:lnTo>
                  <a:pt x="0" y="9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0" name="Freeform 262"/>
          <p:cNvSpPr>
            <a:spLocks noChangeAspect="1"/>
          </p:cNvSpPr>
          <p:nvPr/>
        </p:nvSpPr>
        <p:spPr bwMode="auto">
          <a:xfrm>
            <a:off x="10794343" y="3859163"/>
            <a:ext cx="16359" cy="34354"/>
          </a:xfrm>
          <a:custGeom>
            <a:avLst/>
            <a:gdLst>
              <a:gd name="T0" fmla="*/ 0 w 34"/>
              <a:gd name="T1" fmla="*/ 12554631 h 58"/>
              <a:gd name="T2" fmla="*/ 1743915 w 34"/>
              <a:gd name="T3" fmla="*/ 8259777 h 58"/>
              <a:gd name="T4" fmla="*/ 7412224 w 34"/>
              <a:gd name="T5" fmla="*/ 0 h 58"/>
              <a:gd name="T6" fmla="*/ 5014165 w 34"/>
              <a:gd name="T7" fmla="*/ 19162452 h 58"/>
              <a:gd name="T8" fmla="*/ 0 w 34"/>
              <a:gd name="T9" fmla="*/ 12554631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58">
                <a:moveTo>
                  <a:pt x="0" y="38"/>
                </a:moveTo>
                <a:lnTo>
                  <a:pt x="8" y="25"/>
                </a:lnTo>
                <a:lnTo>
                  <a:pt x="34" y="0"/>
                </a:lnTo>
                <a:lnTo>
                  <a:pt x="23" y="58"/>
                </a:lnTo>
                <a:lnTo>
                  <a:pt x="0" y="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1" name="Freeform 263"/>
          <p:cNvSpPr>
            <a:spLocks noChangeAspect="1"/>
          </p:cNvSpPr>
          <p:nvPr/>
        </p:nvSpPr>
        <p:spPr bwMode="auto">
          <a:xfrm>
            <a:off x="9219015" y="3412575"/>
            <a:ext cx="376247" cy="348436"/>
          </a:xfrm>
          <a:custGeom>
            <a:avLst/>
            <a:gdLst>
              <a:gd name="T0" fmla="*/ 0 w 731"/>
              <a:gd name="T1" fmla="*/ 49030422 h 607"/>
              <a:gd name="T2" fmla="*/ 2494938 w 731"/>
              <a:gd name="T3" fmla="*/ 32893990 h 607"/>
              <a:gd name="T4" fmla="*/ 12224944 w 731"/>
              <a:gd name="T5" fmla="*/ 36307112 h 607"/>
              <a:gd name="T6" fmla="*/ 23950901 w 731"/>
              <a:gd name="T7" fmla="*/ 26376914 h 607"/>
              <a:gd name="T8" fmla="*/ 28691033 w 731"/>
              <a:gd name="T9" fmla="*/ 18929544 h 607"/>
              <a:gd name="T10" fmla="*/ 19210270 w 731"/>
              <a:gd name="T11" fmla="*/ 8068495 h 607"/>
              <a:gd name="T12" fmla="*/ 38920027 w 731"/>
              <a:gd name="T13" fmla="*/ 0 h 607"/>
              <a:gd name="T14" fmla="*/ 77840055 w 731"/>
              <a:gd name="T15" fmla="*/ 21722099 h 607"/>
              <a:gd name="T16" fmla="*/ 78339042 w 731"/>
              <a:gd name="T17" fmla="*/ 29790594 h 607"/>
              <a:gd name="T18" fmla="*/ 87320318 w 731"/>
              <a:gd name="T19" fmla="*/ 35065977 h 607"/>
              <a:gd name="T20" fmla="*/ 95553862 w 731"/>
              <a:gd name="T21" fmla="*/ 40341360 h 607"/>
              <a:gd name="T22" fmla="*/ 103287919 w 731"/>
              <a:gd name="T23" fmla="*/ 36307112 h 607"/>
              <a:gd name="T24" fmla="*/ 118756032 w 731"/>
              <a:gd name="T25" fmla="*/ 42513904 h 607"/>
              <a:gd name="T26" fmla="*/ 139962252 w 731"/>
              <a:gd name="T27" fmla="*/ 85647818 h 607"/>
              <a:gd name="T28" fmla="*/ 142207946 w 731"/>
              <a:gd name="T29" fmla="*/ 88440930 h 607"/>
              <a:gd name="T30" fmla="*/ 150440990 w 731"/>
              <a:gd name="T31" fmla="*/ 105508214 h 607"/>
              <a:gd name="T32" fmla="*/ 177884305 w 731"/>
              <a:gd name="T33" fmla="*/ 109542461 h 607"/>
              <a:gd name="T34" fmla="*/ 182375192 w 731"/>
              <a:gd name="T35" fmla="*/ 117300672 h 607"/>
              <a:gd name="T36" fmla="*/ 175888355 w 731"/>
              <a:gd name="T37" fmla="*/ 139643339 h 607"/>
              <a:gd name="T38" fmla="*/ 150440990 w 731"/>
              <a:gd name="T39" fmla="*/ 150814673 h 607"/>
              <a:gd name="T40" fmla="*/ 122747932 w 731"/>
              <a:gd name="T41" fmla="*/ 158262600 h 607"/>
              <a:gd name="T42" fmla="*/ 100543238 w 731"/>
              <a:gd name="T43" fmla="*/ 188363477 h 607"/>
              <a:gd name="T44" fmla="*/ 100543238 w 731"/>
              <a:gd name="T45" fmla="*/ 176881860 h 607"/>
              <a:gd name="T46" fmla="*/ 84825880 w 731"/>
              <a:gd name="T47" fmla="*/ 169433933 h 607"/>
              <a:gd name="T48" fmla="*/ 69357267 w 731"/>
              <a:gd name="T49" fmla="*/ 179674415 h 607"/>
              <a:gd name="T50" fmla="*/ 53390166 w 731"/>
              <a:gd name="T51" fmla="*/ 145539290 h 607"/>
              <a:gd name="T52" fmla="*/ 40666234 w 731"/>
              <a:gd name="T53" fmla="*/ 132195969 h 607"/>
              <a:gd name="T54" fmla="*/ 32433190 w 731"/>
              <a:gd name="T55" fmla="*/ 96508868 h 607"/>
              <a:gd name="T56" fmla="*/ 0 w 731"/>
              <a:gd name="T57" fmla="*/ 49030422 h 6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1" h="607">
                <a:moveTo>
                  <a:pt x="0" y="158"/>
                </a:moveTo>
                <a:lnTo>
                  <a:pt x="10" y="106"/>
                </a:lnTo>
                <a:lnTo>
                  <a:pt x="49" y="117"/>
                </a:lnTo>
                <a:lnTo>
                  <a:pt x="96" y="85"/>
                </a:lnTo>
                <a:lnTo>
                  <a:pt x="115" y="61"/>
                </a:lnTo>
                <a:lnTo>
                  <a:pt x="77" y="26"/>
                </a:lnTo>
                <a:lnTo>
                  <a:pt x="156" y="0"/>
                </a:lnTo>
                <a:lnTo>
                  <a:pt x="312" y="70"/>
                </a:lnTo>
                <a:lnTo>
                  <a:pt x="314" y="96"/>
                </a:lnTo>
                <a:lnTo>
                  <a:pt x="350" y="113"/>
                </a:lnTo>
                <a:lnTo>
                  <a:pt x="383" y="130"/>
                </a:lnTo>
                <a:lnTo>
                  <a:pt x="414" y="117"/>
                </a:lnTo>
                <a:lnTo>
                  <a:pt x="476" y="137"/>
                </a:lnTo>
                <a:lnTo>
                  <a:pt x="561" y="276"/>
                </a:lnTo>
                <a:lnTo>
                  <a:pt x="570" y="285"/>
                </a:lnTo>
                <a:lnTo>
                  <a:pt x="603" y="340"/>
                </a:lnTo>
                <a:lnTo>
                  <a:pt x="713" y="353"/>
                </a:lnTo>
                <a:lnTo>
                  <a:pt x="731" y="378"/>
                </a:lnTo>
                <a:lnTo>
                  <a:pt x="705" y="450"/>
                </a:lnTo>
                <a:lnTo>
                  <a:pt x="603" y="486"/>
                </a:lnTo>
                <a:lnTo>
                  <a:pt x="492" y="510"/>
                </a:lnTo>
                <a:lnTo>
                  <a:pt x="403" y="607"/>
                </a:lnTo>
                <a:lnTo>
                  <a:pt x="403" y="570"/>
                </a:lnTo>
                <a:lnTo>
                  <a:pt x="340" y="546"/>
                </a:lnTo>
                <a:lnTo>
                  <a:pt x="278" y="579"/>
                </a:lnTo>
                <a:lnTo>
                  <a:pt x="214" y="469"/>
                </a:lnTo>
                <a:lnTo>
                  <a:pt x="163" y="426"/>
                </a:lnTo>
                <a:lnTo>
                  <a:pt x="130" y="311"/>
                </a:lnTo>
                <a:lnTo>
                  <a:pt x="0" y="1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2" name="Freeform 264"/>
          <p:cNvSpPr>
            <a:spLocks noChangeAspect="1"/>
          </p:cNvSpPr>
          <p:nvPr/>
        </p:nvSpPr>
        <p:spPr bwMode="auto">
          <a:xfrm>
            <a:off x="9433312" y="1955027"/>
            <a:ext cx="85065" cy="44168"/>
          </a:xfrm>
          <a:custGeom>
            <a:avLst/>
            <a:gdLst>
              <a:gd name="T0" fmla="*/ 0 w 172"/>
              <a:gd name="T1" fmla="*/ 17781773 h 74"/>
              <a:gd name="T2" fmla="*/ 8062063 w 172"/>
              <a:gd name="T3" fmla="*/ 12078098 h 74"/>
              <a:gd name="T4" fmla="*/ 2072869 w 172"/>
              <a:gd name="T5" fmla="*/ 7381124 h 74"/>
              <a:gd name="T6" fmla="*/ 30405277 w 172"/>
              <a:gd name="T7" fmla="*/ 0 h 74"/>
              <a:gd name="T8" fmla="*/ 35472983 w 172"/>
              <a:gd name="T9" fmla="*/ 335374 h 74"/>
              <a:gd name="T10" fmla="*/ 29944533 w 172"/>
              <a:gd name="T11" fmla="*/ 6710376 h 74"/>
              <a:gd name="T12" fmla="*/ 39619201 w 172"/>
              <a:gd name="T13" fmla="*/ 6039049 h 74"/>
              <a:gd name="T14" fmla="*/ 14050778 w 172"/>
              <a:gd name="T15" fmla="*/ 20801298 h 74"/>
              <a:gd name="T16" fmla="*/ 8062063 w 172"/>
              <a:gd name="T17" fmla="*/ 24827524 h 74"/>
              <a:gd name="T18" fmla="*/ 9674668 w 172"/>
              <a:gd name="T19" fmla="*/ 18788475 h 74"/>
              <a:gd name="T20" fmla="*/ 0 w 172"/>
              <a:gd name="T21" fmla="*/ 1778177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2" h="74">
                <a:moveTo>
                  <a:pt x="0" y="53"/>
                </a:moveTo>
                <a:lnTo>
                  <a:pt x="35" y="36"/>
                </a:lnTo>
                <a:lnTo>
                  <a:pt x="9" y="22"/>
                </a:lnTo>
                <a:lnTo>
                  <a:pt x="132" y="0"/>
                </a:lnTo>
                <a:lnTo>
                  <a:pt x="154" y="1"/>
                </a:lnTo>
                <a:lnTo>
                  <a:pt x="130" y="20"/>
                </a:lnTo>
                <a:lnTo>
                  <a:pt x="172" y="18"/>
                </a:lnTo>
                <a:lnTo>
                  <a:pt x="61" y="62"/>
                </a:lnTo>
                <a:lnTo>
                  <a:pt x="35" y="74"/>
                </a:lnTo>
                <a:lnTo>
                  <a:pt x="42" y="56"/>
                </a:lnTo>
                <a:lnTo>
                  <a:pt x="0" y="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3" name="Freeform 265"/>
          <p:cNvSpPr>
            <a:spLocks noChangeAspect="1"/>
          </p:cNvSpPr>
          <p:nvPr/>
        </p:nvSpPr>
        <p:spPr bwMode="auto">
          <a:xfrm>
            <a:off x="9461121" y="2411431"/>
            <a:ext cx="35989" cy="26174"/>
          </a:xfrm>
          <a:custGeom>
            <a:avLst/>
            <a:gdLst>
              <a:gd name="T0" fmla="*/ 0 w 68"/>
              <a:gd name="T1" fmla="*/ 16542564 h 39"/>
              <a:gd name="T2" fmla="*/ 5011738 w 68"/>
              <a:gd name="T3" fmla="*/ 0 h 39"/>
              <a:gd name="T4" fmla="*/ 17937583 w 68"/>
              <a:gd name="T5" fmla="*/ 9331569 h 39"/>
              <a:gd name="T6" fmla="*/ 0 w 68"/>
              <a:gd name="T7" fmla="*/ 16542564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9">
                <a:moveTo>
                  <a:pt x="0" y="39"/>
                </a:moveTo>
                <a:lnTo>
                  <a:pt x="19" y="0"/>
                </a:lnTo>
                <a:lnTo>
                  <a:pt x="68" y="22"/>
                </a:lnTo>
                <a:lnTo>
                  <a:pt x="0" y="3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4" name="Freeform 266"/>
          <p:cNvSpPr>
            <a:spLocks noChangeAspect="1"/>
          </p:cNvSpPr>
          <p:nvPr/>
        </p:nvSpPr>
        <p:spPr bwMode="auto">
          <a:xfrm>
            <a:off x="9518377" y="2275654"/>
            <a:ext cx="112874" cy="94880"/>
          </a:xfrm>
          <a:custGeom>
            <a:avLst/>
            <a:gdLst>
              <a:gd name="T0" fmla="*/ 0 w 212"/>
              <a:gd name="T1" fmla="*/ 26161960 h 160"/>
              <a:gd name="T2" fmla="*/ 4538552 w 212"/>
              <a:gd name="T3" fmla="*/ 37421582 h 160"/>
              <a:gd name="T4" fmla="*/ 10945433 w 212"/>
              <a:gd name="T5" fmla="*/ 33447395 h 160"/>
              <a:gd name="T6" fmla="*/ 17619440 w 212"/>
              <a:gd name="T7" fmla="*/ 41064299 h 160"/>
              <a:gd name="T8" fmla="*/ 22958852 w 212"/>
              <a:gd name="T9" fmla="*/ 37421582 h 160"/>
              <a:gd name="T10" fmla="*/ 21090006 w 212"/>
              <a:gd name="T11" fmla="*/ 50336827 h 160"/>
              <a:gd name="T12" fmla="*/ 56596011 w 212"/>
              <a:gd name="T13" fmla="*/ 52986285 h 160"/>
              <a:gd name="T14" fmla="*/ 42713746 w 212"/>
              <a:gd name="T15" fmla="*/ 43713757 h 160"/>
              <a:gd name="T16" fmla="*/ 36039740 w 212"/>
              <a:gd name="T17" fmla="*/ 27155219 h 160"/>
              <a:gd name="T18" fmla="*/ 36573991 w 212"/>
              <a:gd name="T19" fmla="*/ 9934893 h 160"/>
              <a:gd name="T20" fmla="*/ 45383453 w 212"/>
              <a:gd name="T21" fmla="*/ 0 h 160"/>
              <a:gd name="T22" fmla="*/ 14415999 w 212"/>
              <a:gd name="T23" fmla="*/ 3642717 h 160"/>
              <a:gd name="T24" fmla="*/ 7207741 w 212"/>
              <a:gd name="T25" fmla="*/ 26161960 h 160"/>
              <a:gd name="T26" fmla="*/ 0 w 212"/>
              <a:gd name="T27" fmla="*/ 26161960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2" h="160">
                <a:moveTo>
                  <a:pt x="0" y="79"/>
                </a:moveTo>
                <a:lnTo>
                  <a:pt x="17" y="113"/>
                </a:lnTo>
                <a:lnTo>
                  <a:pt x="41" y="101"/>
                </a:lnTo>
                <a:lnTo>
                  <a:pt x="66" y="124"/>
                </a:lnTo>
                <a:lnTo>
                  <a:pt x="86" y="113"/>
                </a:lnTo>
                <a:lnTo>
                  <a:pt x="79" y="152"/>
                </a:lnTo>
                <a:lnTo>
                  <a:pt x="212" y="160"/>
                </a:lnTo>
                <a:lnTo>
                  <a:pt x="160" y="132"/>
                </a:lnTo>
                <a:lnTo>
                  <a:pt x="135" y="82"/>
                </a:lnTo>
                <a:lnTo>
                  <a:pt x="137" y="30"/>
                </a:lnTo>
                <a:lnTo>
                  <a:pt x="170" y="0"/>
                </a:lnTo>
                <a:lnTo>
                  <a:pt x="54" y="11"/>
                </a:lnTo>
                <a:lnTo>
                  <a:pt x="27" y="79"/>
                </a:lnTo>
                <a:lnTo>
                  <a:pt x="0" y="7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5" name="Freeform 267"/>
          <p:cNvSpPr>
            <a:spLocks noChangeAspect="1"/>
          </p:cNvSpPr>
          <p:nvPr/>
        </p:nvSpPr>
        <p:spPr bwMode="auto">
          <a:xfrm>
            <a:off x="9557637" y="2128428"/>
            <a:ext cx="273188" cy="147228"/>
          </a:xfrm>
          <a:custGeom>
            <a:avLst/>
            <a:gdLst>
              <a:gd name="T0" fmla="*/ 0 w 532"/>
              <a:gd name="T1" fmla="*/ 68081045 h 258"/>
              <a:gd name="T2" fmla="*/ 12416909 w 532"/>
              <a:gd name="T3" fmla="*/ 70227493 h 258"/>
              <a:gd name="T4" fmla="*/ 4221859 w 532"/>
              <a:gd name="T5" fmla="*/ 76974737 h 258"/>
              <a:gd name="T6" fmla="*/ 26075161 w 532"/>
              <a:gd name="T7" fmla="*/ 79121185 h 258"/>
              <a:gd name="T8" fmla="*/ 26571498 w 532"/>
              <a:gd name="T9" fmla="*/ 70227493 h 258"/>
              <a:gd name="T10" fmla="*/ 32780202 w 532"/>
              <a:gd name="T11" fmla="*/ 71760907 h 258"/>
              <a:gd name="T12" fmla="*/ 26323329 w 532"/>
              <a:gd name="T13" fmla="*/ 66547631 h 258"/>
              <a:gd name="T14" fmla="*/ 35511553 w 532"/>
              <a:gd name="T15" fmla="*/ 68387839 h 258"/>
              <a:gd name="T16" fmla="*/ 33028371 w 532"/>
              <a:gd name="T17" fmla="*/ 58267526 h 258"/>
              <a:gd name="T18" fmla="*/ 37995234 w 532"/>
              <a:gd name="T19" fmla="*/ 64094390 h 258"/>
              <a:gd name="T20" fmla="*/ 43955271 w 532"/>
              <a:gd name="T21" fmla="*/ 58574320 h 258"/>
              <a:gd name="T22" fmla="*/ 39981581 w 532"/>
              <a:gd name="T23" fmla="*/ 52133869 h 258"/>
              <a:gd name="T24" fmla="*/ 53391663 w 532"/>
              <a:gd name="T25" fmla="*/ 53054250 h 258"/>
              <a:gd name="T26" fmla="*/ 49666640 w 532"/>
              <a:gd name="T27" fmla="*/ 49373834 h 258"/>
              <a:gd name="T28" fmla="*/ 55874846 w 532"/>
              <a:gd name="T29" fmla="*/ 49987422 h 258"/>
              <a:gd name="T30" fmla="*/ 59599869 w 532"/>
              <a:gd name="T31" fmla="*/ 42014110 h 258"/>
              <a:gd name="T32" fmla="*/ 125408441 w 532"/>
              <a:gd name="T33" fmla="*/ 16560209 h 258"/>
              <a:gd name="T34" fmla="*/ 132113482 w 532"/>
              <a:gd name="T35" fmla="*/ 6746690 h 258"/>
              <a:gd name="T36" fmla="*/ 119448404 w 532"/>
              <a:gd name="T37" fmla="*/ 0 h 258"/>
              <a:gd name="T38" fmla="*/ 91635066 w 532"/>
              <a:gd name="T39" fmla="*/ 15947176 h 258"/>
              <a:gd name="T40" fmla="*/ 63076723 w 532"/>
              <a:gd name="T41" fmla="*/ 15947176 h 258"/>
              <a:gd name="T42" fmla="*/ 32531535 w 532"/>
              <a:gd name="T43" fmla="*/ 37107074 h 258"/>
              <a:gd name="T44" fmla="*/ 15645096 w 532"/>
              <a:gd name="T45" fmla="*/ 39867109 h 258"/>
              <a:gd name="T46" fmla="*/ 16638270 w 532"/>
              <a:gd name="T47" fmla="*/ 49373834 h 258"/>
              <a:gd name="T48" fmla="*/ 25826493 w 532"/>
              <a:gd name="T49" fmla="*/ 49987422 h 258"/>
              <a:gd name="T50" fmla="*/ 15396928 w 532"/>
              <a:gd name="T51" fmla="*/ 50294215 h 258"/>
              <a:gd name="T52" fmla="*/ 20115124 w 532"/>
              <a:gd name="T53" fmla="*/ 54587664 h 258"/>
              <a:gd name="T54" fmla="*/ 12416909 w 532"/>
              <a:gd name="T55" fmla="*/ 58574320 h 258"/>
              <a:gd name="T56" fmla="*/ 21108297 w 532"/>
              <a:gd name="T57" fmla="*/ 63174009 h 258"/>
              <a:gd name="T58" fmla="*/ 0 w 532"/>
              <a:gd name="T59" fmla="*/ 68081045 h 2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32" h="258">
                <a:moveTo>
                  <a:pt x="0" y="222"/>
                </a:moveTo>
                <a:lnTo>
                  <a:pt x="50" y="229"/>
                </a:lnTo>
                <a:lnTo>
                  <a:pt x="17" y="251"/>
                </a:lnTo>
                <a:lnTo>
                  <a:pt x="105" y="258"/>
                </a:lnTo>
                <a:lnTo>
                  <a:pt x="107" y="229"/>
                </a:lnTo>
                <a:lnTo>
                  <a:pt x="132" y="234"/>
                </a:lnTo>
                <a:lnTo>
                  <a:pt x="106" y="217"/>
                </a:lnTo>
                <a:lnTo>
                  <a:pt x="143" y="223"/>
                </a:lnTo>
                <a:lnTo>
                  <a:pt x="133" y="190"/>
                </a:lnTo>
                <a:lnTo>
                  <a:pt x="153" y="209"/>
                </a:lnTo>
                <a:lnTo>
                  <a:pt x="177" y="191"/>
                </a:lnTo>
                <a:lnTo>
                  <a:pt x="161" y="170"/>
                </a:lnTo>
                <a:lnTo>
                  <a:pt x="215" y="173"/>
                </a:lnTo>
                <a:lnTo>
                  <a:pt x="200" y="161"/>
                </a:lnTo>
                <a:lnTo>
                  <a:pt x="225" y="163"/>
                </a:lnTo>
                <a:lnTo>
                  <a:pt x="240" y="137"/>
                </a:lnTo>
                <a:lnTo>
                  <a:pt x="505" y="54"/>
                </a:lnTo>
                <a:lnTo>
                  <a:pt x="532" y="22"/>
                </a:lnTo>
                <a:lnTo>
                  <a:pt x="481" y="0"/>
                </a:lnTo>
                <a:lnTo>
                  <a:pt x="369" y="52"/>
                </a:lnTo>
                <a:lnTo>
                  <a:pt x="254" y="52"/>
                </a:lnTo>
                <a:lnTo>
                  <a:pt x="131" y="121"/>
                </a:lnTo>
                <a:lnTo>
                  <a:pt x="63" y="130"/>
                </a:lnTo>
                <a:lnTo>
                  <a:pt x="67" y="161"/>
                </a:lnTo>
                <a:lnTo>
                  <a:pt x="104" y="163"/>
                </a:lnTo>
                <a:lnTo>
                  <a:pt x="62" y="164"/>
                </a:lnTo>
                <a:lnTo>
                  <a:pt x="81" y="178"/>
                </a:lnTo>
                <a:lnTo>
                  <a:pt x="50" y="191"/>
                </a:lnTo>
                <a:lnTo>
                  <a:pt x="85" y="206"/>
                </a:lnTo>
                <a:lnTo>
                  <a:pt x="0" y="22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6" name="Freeform 268"/>
          <p:cNvSpPr>
            <a:spLocks noChangeAspect="1"/>
          </p:cNvSpPr>
          <p:nvPr/>
        </p:nvSpPr>
        <p:spPr bwMode="auto">
          <a:xfrm>
            <a:off x="9717951" y="1933761"/>
            <a:ext cx="52347" cy="29445"/>
          </a:xfrm>
          <a:custGeom>
            <a:avLst/>
            <a:gdLst>
              <a:gd name="T0" fmla="*/ 0 w 102"/>
              <a:gd name="T1" fmla="*/ 10755522 h 53"/>
              <a:gd name="T2" fmla="*/ 7441204 w 102"/>
              <a:gd name="T3" fmla="*/ 15406238 h 53"/>
              <a:gd name="T4" fmla="*/ 25300392 w 102"/>
              <a:gd name="T5" fmla="*/ 10173778 h 53"/>
              <a:gd name="T6" fmla="*/ 14882408 w 102"/>
              <a:gd name="T7" fmla="*/ 0 h 53"/>
              <a:gd name="T8" fmla="*/ 0 w 102"/>
              <a:gd name="T9" fmla="*/ 10755522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53">
                <a:moveTo>
                  <a:pt x="0" y="37"/>
                </a:moveTo>
                <a:lnTo>
                  <a:pt x="30" y="53"/>
                </a:lnTo>
                <a:lnTo>
                  <a:pt x="102" y="35"/>
                </a:lnTo>
                <a:lnTo>
                  <a:pt x="60" y="0"/>
                </a:lnTo>
                <a:lnTo>
                  <a:pt x="0" y="3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7" name="Freeform 269"/>
          <p:cNvSpPr>
            <a:spLocks noChangeAspect="1"/>
          </p:cNvSpPr>
          <p:nvPr/>
        </p:nvSpPr>
        <p:spPr bwMode="auto">
          <a:xfrm>
            <a:off x="10229974" y="1992651"/>
            <a:ext cx="47440" cy="19630"/>
          </a:xfrm>
          <a:custGeom>
            <a:avLst/>
            <a:gdLst>
              <a:gd name="T0" fmla="*/ 0 w 93"/>
              <a:gd name="T1" fmla="*/ 0 h 35"/>
              <a:gd name="T2" fmla="*/ 10292216 w 93"/>
              <a:gd name="T3" fmla="*/ 7998823 h 35"/>
              <a:gd name="T4" fmla="*/ 6861642 w 93"/>
              <a:gd name="T5" fmla="*/ 10368643 h 35"/>
              <a:gd name="T6" fmla="*/ 15928653 w 93"/>
              <a:gd name="T7" fmla="*/ 9775916 h 35"/>
              <a:gd name="T8" fmla="*/ 22790295 w 93"/>
              <a:gd name="T9" fmla="*/ 4740184 h 35"/>
              <a:gd name="T10" fmla="*/ 0 w 93"/>
              <a:gd name="T11" fmla="*/ 0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35">
                <a:moveTo>
                  <a:pt x="0" y="0"/>
                </a:moveTo>
                <a:lnTo>
                  <a:pt x="42" y="27"/>
                </a:lnTo>
                <a:lnTo>
                  <a:pt x="28" y="35"/>
                </a:lnTo>
                <a:lnTo>
                  <a:pt x="65" y="33"/>
                </a:lnTo>
                <a:lnTo>
                  <a:pt x="93" y="16"/>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8" name="Freeform 270"/>
          <p:cNvSpPr>
            <a:spLocks noChangeAspect="1"/>
          </p:cNvSpPr>
          <p:nvPr/>
        </p:nvSpPr>
        <p:spPr bwMode="auto">
          <a:xfrm>
            <a:off x="10238153" y="1940305"/>
            <a:ext cx="112874" cy="52347"/>
          </a:xfrm>
          <a:custGeom>
            <a:avLst/>
            <a:gdLst>
              <a:gd name="T0" fmla="*/ 0 w 220"/>
              <a:gd name="T1" fmla="*/ 22303339 h 95"/>
              <a:gd name="T2" fmla="*/ 14626177 w 220"/>
              <a:gd name="T3" fmla="*/ 7148362 h 95"/>
              <a:gd name="T4" fmla="*/ 35201707 w 220"/>
              <a:gd name="T5" fmla="*/ 0 h 95"/>
              <a:gd name="T6" fmla="*/ 54537974 w 220"/>
              <a:gd name="T7" fmla="*/ 12867373 h 95"/>
              <a:gd name="T8" fmla="*/ 48092718 w 220"/>
              <a:gd name="T9" fmla="*/ 15727145 h 95"/>
              <a:gd name="T10" fmla="*/ 50075835 w 220"/>
              <a:gd name="T11" fmla="*/ 21445621 h 95"/>
              <a:gd name="T12" fmla="*/ 21815289 w 220"/>
              <a:gd name="T13" fmla="*/ 27164632 h 95"/>
              <a:gd name="T14" fmla="*/ 0 w 220"/>
              <a:gd name="T15" fmla="*/ 22303339 h 9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0" h="95">
                <a:moveTo>
                  <a:pt x="0" y="78"/>
                </a:moveTo>
                <a:lnTo>
                  <a:pt x="59" y="25"/>
                </a:lnTo>
                <a:lnTo>
                  <a:pt x="142" y="0"/>
                </a:lnTo>
                <a:lnTo>
                  <a:pt x="220" y="45"/>
                </a:lnTo>
                <a:lnTo>
                  <a:pt x="194" y="55"/>
                </a:lnTo>
                <a:lnTo>
                  <a:pt x="202" y="75"/>
                </a:lnTo>
                <a:lnTo>
                  <a:pt x="88" y="95"/>
                </a:lnTo>
                <a:lnTo>
                  <a:pt x="0" y="7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9" name="Freeform 271"/>
          <p:cNvSpPr>
            <a:spLocks noChangeAspect="1"/>
          </p:cNvSpPr>
          <p:nvPr/>
        </p:nvSpPr>
        <p:spPr bwMode="auto">
          <a:xfrm>
            <a:off x="10261054" y="1987744"/>
            <a:ext cx="129232" cy="65433"/>
          </a:xfrm>
          <a:custGeom>
            <a:avLst/>
            <a:gdLst>
              <a:gd name="T0" fmla="*/ 0 w 248"/>
              <a:gd name="T1" fmla="*/ 16036324 h 111"/>
              <a:gd name="T2" fmla="*/ 11507562 w 248"/>
              <a:gd name="T3" fmla="*/ 17672450 h 111"/>
              <a:gd name="T4" fmla="*/ 19690695 w 248"/>
              <a:gd name="T5" fmla="*/ 30435950 h 111"/>
              <a:gd name="T6" fmla="*/ 25828298 w 248"/>
              <a:gd name="T7" fmla="*/ 26181450 h 111"/>
              <a:gd name="T8" fmla="*/ 52167852 w 248"/>
              <a:gd name="T9" fmla="*/ 36326577 h 111"/>
              <a:gd name="T10" fmla="*/ 60862747 w 248"/>
              <a:gd name="T11" fmla="*/ 32399302 h 111"/>
              <a:gd name="T12" fmla="*/ 54469769 w 248"/>
              <a:gd name="T13" fmla="*/ 22581401 h 111"/>
              <a:gd name="T14" fmla="*/ 59328473 w 248"/>
              <a:gd name="T15" fmla="*/ 25199775 h 111"/>
              <a:gd name="T16" fmla="*/ 63420039 w 248"/>
              <a:gd name="T17" fmla="*/ 10799577 h 111"/>
              <a:gd name="T18" fmla="*/ 49611066 w 248"/>
              <a:gd name="T19" fmla="*/ 3272824 h 111"/>
              <a:gd name="T20" fmla="*/ 36312842 w 248"/>
              <a:gd name="T21" fmla="*/ 13417950 h 111"/>
              <a:gd name="T22" fmla="*/ 47053773 w 248"/>
              <a:gd name="T23" fmla="*/ 7854550 h 111"/>
              <a:gd name="T24" fmla="*/ 40660290 w 248"/>
              <a:gd name="T25" fmla="*/ 0 h 111"/>
              <a:gd name="T26" fmla="*/ 18412302 w 248"/>
              <a:gd name="T27" fmla="*/ 2618374 h 111"/>
              <a:gd name="T28" fmla="*/ 0 w 248"/>
              <a:gd name="T29" fmla="*/ 16036324 h 1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8" h="111">
                <a:moveTo>
                  <a:pt x="0" y="49"/>
                </a:moveTo>
                <a:lnTo>
                  <a:pt x="45" y="54"/>
                </a:lnTo>
                <a:lnTo>
                  <a:pt x="77" y="93"/>
                </a:lnTo>
                <a:lnTo>
                  <a:pt x="101" y="80"/>
                </a:lnTo>
                <a:lnTo>
                  <a:pt x="204" y="111"/>
                </a:lnTo>
                <a:lnTo>
                  <a:pt x="238" y="99"/>
                </a:lnTo>
                <a:lnTo>
                  <a:pt x="213" y="69"/>
                </a:lnTo>
                <a:lnTo>
                  <a:pt x="232" y="77"/>
                </a:lnTo>
                <a:lnTo>
                  <a:pt x="248" y="33"/>
                </a:lnTo>
                <a:lnTo>
                  <a:pt x="194" y="10"/>
                </a:lnTo>
                <a:lnTo>
                  <a:pt x="142" y="41"/>
                </a:lnTo>
                <a:lnTo>
                  <a:pt x="184" y="24"/>
                </a:lnTo>
                <a:lnTo>
                  <a:pt x="159" y="0"/>
                </a:lnTo>
                <a:lnTo>
                  <a:pt x="72" y="8"/>
                </a:lnTo>
                <a:lnTo>
                  <a:pt x="0" y="4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0" name="Freeform 272"/>
          <p:cNvSpPr>
            <a:spLocks noChangeAspect="1"/>
          </p:cNvSpPr>
          <p:nvPr/>
        </p:nvSpPr>
        <p:spPr bwMode="auto">
          <a:xfrm>
            <a:off x="10380471" y="2022098"/>
            <a:ext cx="106331" cy="63798"/>
          </a:xfrm>
          <a:custGeom>
            <a:avLst/>
            <a:gdLst>
              <a:gd name="T0" fmla="*/ 0 w 208"/>
              <a:gd name="T1" fmla="*/ 28818118 h 113"/>
              <a:gd name="T2" fmla="*/ 3938011 w 208"/>
              <a:gd name="T3" fmla="*/ 33921201 h 113"/>
              <a:gd name="T4" fmla="*/ 47007095 w 208"/>
              <a:gd name="T5" fmla="*/ 27016644 h 113"/>
              <a:gd name="T6" fmla="*/ 51191170 w 208"/>
              <a:gd name="T7" fmla="*/ 15909740 h 113"/>
              <a:gd name="T8" fmla="*/ 39131569 w 208"/>
              <a:gd name="T9" fmla="*/ 6604312 h 113"/>
              <a:gd name="T10" fmla="*/ 28794909 w 208"/>
              <a:gd name="T11" fmla="*/ 10506412 h 113"/>
              <a:gd name="T12" fmla="*/ 30763915 w 208"/>
              <a:gd name="T13" fmla="*/ 3001910 h 113"/>
              <a:gd name="T14" fmla="*/ 24611330 w 208"/>
              <a:gd name="T15" fmla="*/ 0 h 113"/>
              <a:gd name="T16" fmla="*/ 5168330 w 208"/>
              <a:gd name="T17" fmla="*/ 25515962 h 113"/>
              <a:gd name="T18" fmla="*/ 0 w 208"/>
              <a:gd name="T19" fmla="*/ 28818118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8" h="113">
                <a:moveTo>
                  <a:pt x="0" y="96"/>
                </a:moveTo>
                <a:lnTo>
                  <a:pt x="16" y="113"/>
                </a:lnTo>
                <a:lnTo>
                  <a:pt x="191" y="90"/>
                </a:lnTo>
                <a:lnTo>
                  <a:pt x="208" y="53"/>
                </a:lnTo>
                <a:lnTo>
                  <a:pt x="159" y="22"/>
                </a:lnTo>
                <a:lnTo>
                  <a:pt x="117" y="35"/>
                </a:lnTo>
                <a:lnTo>
                  <a:pt x="125" y="10"/>
                </a:lnTo>
                <a:lnTo>
                  <a:pt x="100" y="0"/>
                </a:lnTo>
                <a:lnTo>
                  <a:pt x="21" y="85"/>
                </a:lnTo>
                <a:lnTo>
                  <a:pt x="0" y="9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1" name="Freeform 273"/>
          <p:cNvSpPr>
            <a:spLocks noChangeAspect="1"/>
          </p:cNvSpPr>
          <p:nvPr/>
        </p:nvSpPr>
        <p:spPr bwMode="auto">
          <a:xfrm>
            <a:off x="11047900" y="2159509"/>
            <a:ext cx="119418" cy="62163"/>
          </a:xfrm>
          <a:custGeom>
            <a:avLst/>
            <a:gdLst>
              <a:gd name="T0" fmla="*/ 0 w 233"/>
              <a:gd name="T1" fmla="*/ 18407503 h 108"/>
              <a:gd name="T2" fmla="*/ 11874292 w 233"/>
              <a:gd name="T3" fmla="*/ 1560072 h 108"/>
              <a:gd name="T4" fmla="*/ 20037682 w 233"/>
              <a:gd name="T5" fmla="*/ 0 h 108"/>
              <a:gd name="T6" fmla="*/ 33148942 w 233"/>
              <a:gd name="T7" fmla="*/ 13103931 h 108"/>
              <a:gd name="T8" fmla="*/ 35127990 w 233"/>
              <a:gd name="T9" fmla="*/ 3431822 h 108"/>
              <a:gd name="T10" fmla="*/ 49723413 w 233"/>
              <a:gd name="T11" fmla="*/ 11231621 h 108"/>
              <a:gd name="T12" fmla="*/ 48239250 w 233"/>
              <a:gd name="T13" fmla="*/ 23399397 h 108"/>
              <a:gd name="T14" fmla="*/ 57639607 w 233"/>
              <a:gd name="T15" fmla="*/ 27767374 h 108"/>
              <a:gd name="T16" fmla="*/ 27211796 w 233"/>
              <a:gd name="T17" fmla="*/ 29951363 h 108"/>
              <a:gd name="T18" fmla="*/ 25479941 w 233"/>
              <a:gd name="T19" fmla="*/ 24335552 h 108"/>
              <a:gd name="T20" fmla="*/ 20532568 w 233"/>
              <a:gd name="T21" fmla="*/ 33695422 h 108"/>
              <a:gd name="T22" fmla="*/ 0 w 233"/>
              <a:gd name="T23" fmla="*/ 18407503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3" h="108">
                <a:moveTo>
                  <a:pt x="0" y="59"/>
                </a:moveTo>
                <a:lnTo>
                  <a:pt x="48" y="5"/>
                </a:lnTo>
                <a:lnTo>
                  <a:pt x="81" y="0"/>
                </a:lnTo>
                <a:lnTo>
                  <a:pt x="134" y="42"/>
                </a:lnTo>
                <a:lnTo>
                  <a:pt x="142" y="11"/>
                </a:lnTo>
                <a:lnTo>
                  <a:pt x="201" y="36"/>
                </a:lnTo>
                <a:lnTo>
                  <a:pt x="195" y="75"/>
                </a:lnTo>
                <a:lnTo>
                  <a:pt x="233" y="89"/>
                </a:lnTo>
                <a:lnTo>
                  <a:pt x="110" y="96"/>
                </a:lnTo>
                <a:lnTo>
                  <a:pt x="103" y="78"/>
                </a:lnTo>
                <a:lnTo>
                  <a:pt x="83" y="108"/>
                </a:lnTo>
                <a:lnTo>
                  <a:pt x="0" y="5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2" name="Freeform 274"/>
          <p:cNvSpPr>
            <a:spLocks noChangeAspect="1"/>
          </p:cNvSpPr>
          <p:nvPr/>
        </p:nvSpPr>
        <p:spPr bwMode="auto">
          <a:xfrm>
            <a:off x="11131330" y="2161144"/>
            <a:ext cx="75250" cy="42533"/>
          </a:xfrm>
          <a:custGeom>
            <a:avLst/>
            <a:gdLst>
              <a:gd name="T0" fmla="*/ 0 w 143"/>
              <a:gd name="T1" fmla="*/ 0 h 72"/>
              <a:gd name="T2" fmla="*/ 12256455 w 143"/>
              <a:gd name="T3" fmla="*/ 8872978 h 72"/>
              <a:gd name="T4" fmla="*/ 8866665 w 143"/>
              <a:gd name="T5" fmla="*/ 16759943 h 72"/>
              <a:gd name="T6" fmla="*/ 15125367 w 143"/>
              <a:gd name="T7" fmla="*/ 23661467 h 72"/>
              <a:gd name="T8" fmla="*/ 26338534 w 143"/>
              <a:gd name="T9" fmla="*/ 23661467 h 72"/>
              <a:gd name="T10" fmla="*/ 37291263 w 143"/>
              <a:gd name="T11" fmla="*/ 14788489 h 72"/>
              <a:gd name="T12" fmla="*/ 0 w 143"/>
              <a:gd name="T13" fmla="*/ 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72">
                <a:moveTo>
                  <a:pt x="0" y="0"/>
                </a:moveTo>
                <a:lnTo>
                  <a:pt x="47" y="27"/>
                </a:lnTo>
                <a:lnTo>
                  <a:pt x="34" y="51"/>
                </a:lnTo>
                <a:lnTo>
                  <a:pt x="58" y="72"/>
                </a:lnTo>
                <a:lnTo>
                  <a:pt x="101" y="72"/>
                </a:lnTo>
                <a:lnTo>
                  <a:pt x="143" y="45"/>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3" name="Freeform 275"/>
          <p:cNvSpPr>
            <a:spLocks noChangeAspect="1"/>
          </p:cNvSpPr>
          <p:nvPr/>
        </p:nvSpPr>
        <p:spPr bwMode="auto">
          <a:xfrm>
            <a:off x="11137873" y="2877649"/>
            <a:ext cx="55619" cy="215932"/>
          </a:xfrm>
          <a:custGeom>
            <a:avLst/>
            <a:gdLst>
              <a:gd name="T0" fmla="*/ 0 w 108"/>
              <a:gd name="T1" fmla="*/ 29659385 h 377"/>
              <a:gd name="T2" fmla="*/ 4745802 w 108"/>
              <a:gd name="T3" fmla="*/ 43871544 h 377"/>
              <a:gd name="T4" fmla="*/ 4745802 w 108"/>
              <a:gd name="T5" fmla="*/ 116475338 h 377"/>
              <a:gd name="T6" fmla="*/ 9241220 w 108"/>
              <a:gd name="T7" fmla="*/ 107824870 h 377"/>
              <a:gd name="T8" fmla="*/ 16234980 w 108"/>
              <a:gd name="T9" fmla="*/ 113386004 h 377"/>
              <a:gd name="T10" fmla="*/ 8242182 w 108"/>
              <a:gd name="T11" fmla="*/ 93303666 h 377"/>
              <a:gd name="T12" fmla="*/ 12488216 w 108"/>
              <a:gd name="T13" fmla="*/ 73221884 h 377"/>
              <a:gd name="T14" fmla="*/ 26975006 w 108"/>
              <a:gd name="T15" fmla="*/ 79401107 h 377"/>
              <a:gd name="T16" fmla="*/ 13237869 w 108"/>
              <a:gd name="T17" fmla="*/ 40781654 h 377"/>
              <a:gd name="T18" fmla="*/ 9241220 w 108"/>
              <a:gd name="T19" fmla="*/ 0 h 377"/>
              <a:gd name="T20" fmla="*/ 0 w 108"/>
              <a:gd name="T21" fmla="*/ 29659385 h 3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8" h="377">
                <a:moveTo>
                  <a:pt x="0" y="96"/>
                </a:moveTo>
                <a:lnTo>
                  <a:pt x="19" y="142"/>
                </a:lnTo>
                <a:lnTo>
                  <a:pt x="19" y="377"/>
                </a:lnTo>
                <a:lnTo>
                  <a:pt x="37" y="349"/>
                </a:lnTo>
                <a:lnTo>
                  <a:pt x="65" y="367"/>
                </a:lnTo>
                <a:lnTo>
                  <a:pt x="33" y="302"/>
                </a:lnTo>
                <a:lnTo>
                  <a:pt x="50" y="237"/>
                </a:lnTo>
                <a:lnTo>
                  <a:pt x="108" y="257"/>
                </a:lnTo>
                <a:lnTo>
                  <a:pt x="53" y="132"/>
                </a:lnTo>
                <a:lnTo>
                  <a:pt x="37" y="0"/>
                </a:lnTo>
                <a:lnTo>
                  <a:pt x="0" y="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4" name="Freeform 276"/>
          <p:cNvSpPr>
            <a:spLocks noChangeAspect="1"/>
          </p:cNvSpPr>
          <p:nvPr/>
        </p:nvSpPr>
        <p:spPr bwMode="auto">
          <a:xfrm>
            <a:off x="11218029" y="2185683"/>
            <a:ext cx="86701" cy="31080"/>
          </a:xfrm>
          <a:custGeom>
            <a:avLst/>
            <a:gdLst>
              <a:gd name="T0" fmla="*/ 0 w 162"/>
              <a:gd name="T1" fmla="*/ 0 h 55"/>
              <a:gd name="T2" fmla="*/ 7552684 w 162"/>
              <a:gd name="T3" fmla="*/ 11428108 h 55"/>
              <a:gd name="T4" fmla="*/ 27783718 w 162"/>
              <a:gd name="T5" fmla="*/ 16540841 h 55"/>
              <a:gd name="T6" fmla="*/ 43698784 w 162"/>
              <a:gd name="T7" fmla="*/ 13232892 h 55"/>
              <a:gd name="T8" fmla="*/ 0 w 162"/>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2" h="55">
                <a:moveTo>
                  <a:pt x="0" y="0"/>
                </a:moveTo>
                <a:lnTo>
                  <a:pt x="28" y="38"/>
                </a:lnTo>
                <a:lnTo>
                  <a:pt x="103" y="55"/>
                </a:lnTo>
                <a:lnTo>
                  <a:pt x="162" y="44"/>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5" name="Freeform 277"/>
          <p:cNvSpPr>
            <a:spLocks noChangeAspect="1"/>
          </p:cNvSpPr>
          <p:nvPr/>
        </p:nvSpPr>
        <p:spPr bwMode="auto">
          <a:xfrm>
            <a:off x="7552078" y="3955679"/>
            <a:ext cx="75250" cy="78522"/>
          </a:xfrm>
          <a:custGeom>
            <a:avLst/>
            <a:gdLst>
              <a:gd name="T0" fmla="*/ 0 w 143"/>
              <a:gd name="T1" fmla="*/ 19777822 h 136"/>
              <a:gd name="T2" fmla="*/ 10170391 w 143"/>
              <a:gd name="T3" fmla="*/ 0 h 136"/>
              <a:gd name="T4" fmla="*/ 37291263 w 143"/>
              <a:gd name="T5" fmla="*/ 3767418 h 136"/>
              <a:gd name="T6" fmla="*/ 33379574 w 143"/>
              <a:gd name="T7" fmla="*/ 39555084 h 136"/>
              <a:gd name="T8" fmla="*/ 14603468 w 143"/>
              <a:gd name="T9" fmla="*/ 42694412 h 136"/>
              <a:gd name="T10" fmla="*/ 0 w 143"/>
              <a:gd name="T11" fmla="*/ 19777822 h 1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136">
                <a:moveTo>
                  <a:pt x="0" y="63"/>
                </a:moveTo>
                <a:lnTo>
                  <a:pt x="39" y="0"/>
                </a:lnTo>
                <a:lnTo>
                  <a:pt x="143" y="12"/>
                </a:lnTo>
                <a:lnTo>
                  <a:pt x="128" y="126"/>
                </a:lnTo>
                <a:lnTo>
                  <a:pt x="56" y="136"/>
                </a:lnTo>
                <a:lnTo>
                  <a:pt x="0" y="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6" name="Freeform 278"/>
          <p:cNvSpPr>
            <a:spLocks noChangeAspect="1"/>
          </p:cNvSpPr>
          <p:nvPr/>
        </p:nvSpPr>
        <p:spPr bwMode="auto">
          <a:xfrm>
            <a:off x="8788785" y="1992651"/>
            <a:ext cx="191395" cy="150499"/>
          </a:xfrm>
          <a:custGeom>
            <a:avLst/>
            <a:gdLst>
              <a:gd name="T0" fmla="*/ 0 w 367"/>
              <a:gd name="T1" fmla="*/ 10254717 h 262"/>
              <a:gd name="T2" fmla="*/ 768253 w 367"/>
              <a:gd name="T3" fmla="*/ 19887327 h 262"/>
              <a:gd name="T4" fmla="*/ 10501479 w 367"/>
              <a:gd name="T5" fmla="*/ 19887327 h 262"/>
              <a:gd name="T6" fmla="*/ 7171877 w 367"/>
              <a:gd name="T7" fmla="*/ 24859159 h 262"/>
              <a:gd name="T8" fmla="*/ 14343249 w 367"/>
              <a:gd name="T9" fmla="*/ 28277398 h 262"/>
              <a:gd name="T10" fmla="*/ 5122697 w 367"/>
              <a:gd name="T11" fmla="*/ 27345354 h 262"/>
              <a:gd name="T12" fmla="*/ 22027295 w 367"/>
              <a:gd name="T13" fmla="*/ 36356973 h 262"/>
              <a:gd name="T14" fmla="*/ 14855923 w 367"/>
              <a:gd name="T15" fmla="*/ 39153664 h 262"/>
              <a:gd name="T16" fmla="*/ 19722030 w 367"/>
              <a:gd name="T17" fmla="*/ 45368593 h 262"/>
              <a:gd name="T18" fmla="*/ 34577954 w 367"/>
              <a:gd name="T19" fmla="*/ 41950354 h 262"/>
              <a:gd name="T20" fmla="*/ 34065785 w 367"/>
              <a:gd name="T21" fmla="*/ 33560283 h 262"/>
              <a:gd name="T22" fmla="*/ 41749831 w 367"/>
              <a:gd name="T23" fmla="*/ 30142044 h 262"/>
              <a:gd name="T24" fmla="*/ 43030253 w 367"/>
              <a:gd name="T25" fmla="*/ 39775212 h 262"/>
              <a:gd name="T26" fmla="*/ 51994720 w 367"/>
              <a:gd name="T27" fmla="*/ 33560283 h 262"/>
              <a:gd name="T28" fmla="*/ 50202130 w 367"/>
              <a:gd name="T29" fmla="*/ 39775212 h 262"/>
              <a:gd name="T30" fmla="*/ 58654429 w 367"/>
              <a:gd name="T31" fmla="*/ 40085708 h 262"/>
              <a:gd name="T32" fmla="*/ 26125655 w 367"/>
              <a:gd name="T33" fmla="*/ 49407823 h 262"/>
              <a:gd name="T34" fmla="*/ 27662161 w 367"/>
              <a:gd name="T35" fmla="*/ 56244301 h 262"/>
              <a:gd name="T36" fmla="*/ 54299984 w 367"/>
              <a:gd name="T37" fmla="*/ 50961973 h 262"/>
              <a:gd name="T38" fmla="*/ 36114459 w 367"/>
              <a:gd name="T39" fmla="*/ 57797894 h 262"/>
              <a:gd name="T40" fmla="*/ 46615938 w 367"/>
              <a:gd name="T41" fmla="*/ 61527186 h 262"/>
              <a:gd name="T42" fmla="*/ 28174329 w 367"/>
              <a:gd name="T43" fmla="*/ 64634372 h 262"/>
              <a:gd name="T44" fmla="*/ 55836996 w 367"/>
              <a:gd name="T45" fmla="*/ 81414513 h 262"/>
              <a:gd name="T46" fmla="*/ 73253762 w 367"/>
              <a:gd name="T47" fmla="*/ 39775212 h 262"/>
              <a:gd name="T48" fmla="*/ 94000635 w 367"/>
              <a:gd name="T49" fmla="*/ 29831549 h 262"/>
              <a:gd name="T50" fmla="*/ 71205088 w 367"/>
              <a:gd name="T51" fmla="*/ 22373522 h 262"/>
              <a:gd name="T52" fmla="*/ 67618896 w 367"/>
              <a:gd name="T53" fmla="*/ 11808310 h 262"/>
              <a:gd name="T54" fmla="*/ 61215777 w 367"/>
              <a:gd name="T55" fmla="*/ 18333735 h 262"/>
              <a:gd name="T56" fmla="*/ 64289295 w 367"/>
              <a:gd name="T57" fmla="*/ 8390071 h 262"/>
              <a:gd name="T58" fmla="*/ 48152950 w 367"/>
              <a:gd name="T59" fmla="*/ 0 h 262"/>
              <a:gd name="T60" fmla="*/ 43286337 w 367"/>
              <a:gd name="T61" fmla="*/ 8390071 h 262"/>
              <a:gd name="T62" fmla="*/ 50458214 w 367"/>
              <a:gd name="T63" fmla="*/ 28277398 h 262"/>
              <a:gd name="T64" fmla="*/ 33040942 w 367"/>
              <a:gd name="T65" fmla="*/ 8079575 h 262"/>
              <a:gd name="T66" fmla="*/ 27662161 w 367"/>
              <a:gd name="T67" fmla="*/ 11808310 h 262"/>
              <a:gd name="T68" fmla="*/ 30992268 w 367"/>
              <a:gd name="T69" fmla="*/ 22062469 h 262"/>
              <a:gd name="T70" fmla="*/ 14087165 w 367"/>
              <a:gd name="T71" fmla="*/ 13051407 h 262"/>
              <a:gd name="T72" fmla="*/ 26125655 w 367"/>
              <a:gd name="T73" fmla="*/ 7458027 h 262"/>
              <a:gd name="T74" fmla="*/ 0 w 367"/>
              <a:gd name="T75" fmla="*/ 10254717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7" h="262">
                <a:moveTo>
                  <a:pt x="0" y="33"/>
                </a:moveTo>
                <a:lnTo>
                  <a:pt x="3" y="64"/>
                </a:lnTo>
                <a:lnTo>
                  <a:pt x="41" y="64"/>
                </a:lnTo>
                <a:lnTo>
                  <a:pt x="28" y="80"/>
                </a:lnTo>
                <a:lnTo>
                  <a:pt x="56" y="91"/>
                </a:lnTo>
                <a:lnTo>
                  <a:pt x="20" y="88"/>
                </a:lnTo>
                <a:lnTo>
                  <a:pt x="86" y="117"/>
                </a:lnTo>
                <a:lnTo>
                  <a:pt x="58" y="126"/>
                </a:lnTo>
                <a:lnTo>
                  <a:pt x="77" y="146"/>
                </a:lnTo>
                <a:lnTo>
                  <a:pt x="135" y="135"/>
                </a:lnTo>
                <a:lnTo>
                  <a:pt x="133" y="108"/>
                </a:lnTo>
                <a:lnTo>
                  <a:pt x="163" y="97"/>
                </a:lnTo>
                <a:lnTo>
                  <a:pt x="168" y="128"/>
                </a:lnTo>
                <a:lnTo>
                  <a:pt x="203" y="108"/>
                </a:lnTo>
                <a:lnTo>
                  <a:pt x="196" y="128"/>
                </a:lnTo>
                <a:lnTo>
                  <a:pt x="229" y="129"/>
                </a:lnTo>
                <a:lnTo>
                  <a:pt x="102" y="159"/>
                </a:lnTo>
                <a:lnTo>
                  <a:pt x="108" y="181"/>
                </a:lnTo>
                <a:lnTo>
                  <a:pt x="212" y="164"/>
                </a:lnTo>
                <a:lnTo>
                  <a:pt x="141" y="186"/>
                </a:lnTo>
                <a:lnTo>
                  <a:pt x="182" y="198"/>
                </a:lnTo>
                <a:lnTo>
                  <a:pt x="110" y="208"/>
                </a:lnTo>
                <a:lnTo>
                  <a:pt x="218" y="262"/>
                </a:lnTo>
                <a:lnTo>
                  <a:pt x="286" y="128"/>
                </a:lnTo>
                <a:lnTo>
                  <a:pt x="367" y="96"/>
                </a:lnTo>
                <a:lnTo>
                  <a:pt x="278" y="72"/>
                </a:lnTo>
                <a:lnTo>
                  <a:pt x="264" y="38"/>
                </a:lnTo>
                <a:lnTo>
                  <a:pt x="239" y="59"/>
                </a:lnTo>
                <a:lnTo>
                  <a:pt x="251" y="27"/>
                </a:lnTo>
                <a:lnTo>
                  <a:pt x="188" y="0"/>
                </a:lnTo>
                <a:lnTo>
                  <a:pt x="169" y="27"/>
                </a:lnTo>
                <a:lnTo>
                  <a:pt x="197" y="91"/>
                </a:lnTo>
                <a:lnTo>
                  <a:pt x="129" y="26"/>
                </a:lnTo>
                <a:lnTo>
                  <a:pt x="108" y="38"/>
                </a:lnTo>
                <a:lnTo>
                  <a:pt x="121" y="71"/>
                </a:lnTo>
                <a:lnTo>
                  <a:pt x="55" y="42"/>
                </a:lnTo>
                <a:lnTo>
                  <a:pt x="102" y="24"/>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7" name="Freeform 279"/>
          <p:cNvSpPr>
            <a:spLocks noChangeAspect="1"/>
          </p:cNvSpPr>
          <p:nvPr/>
        </p:nvSpPr>
        <p:spPr bwMode="auto">
          <a:xfrm>
            <a:off x="8909838" y="1971385"/>
            <a:ext cx="173401" cy="65433"/>
          </a:xfrm>
          <a:custGeom>
            <a:avLst/>
            <a:gdLst>
              <a:gd name="T0" fmla="*/ 0 w 333"/>
              <a:gd name="T1" fmla="*/ 9664123 h 110"/>
              <a:gd name="T2" fmla="*/ 12512484 w 333"/>
              <a:gd name="T3" fmla="*/ 12663055 h 110"/>
              <a:gd name="T4" fmla="*/ 4341293 w 333"/>
              <a:gd name="T5" fmla="*/ 16995486 h 110"/>
              <a:gd name="T6" fmla="*/ 7660808 w 333"/>
              <a:gd name="T7" fmla="*/ 20328082 h 110"/>
              <a:gd name="T8" fmla="*/ 39070120 w 333"/>
              <a:gd name="T9" fmla="*/ 19994418 h 110"/>
              <a:gd name="T10" fmla="*/ 19407211 w 333"/>
              <a:gd name="T11" fmla="*/ 25326686 h 110"/>
              <a:gd name="T12" fmla="*/ 50560826 w 333"/>
              <a:gd name="T13" fmla="*/ 36656818 h 110"/>
              <a:gd name="T14" fmla="*/ 71500199 w 333"/>
              <a:gd name="T15" fmla="*/ 29658541 h 110"/>
              <a:gd name="T16" fmla="*/ 85034461 w 333"/>
              <a:gd name="T17" fmla="*/ 16995486 h 110"/>
              <a:gd name="T18" fmla="*/ 81204057 w 333"/>
              <a:gd name="T19" fmla="*/ 10997045 h 110"/>
              <a:gd name="T20" fmla="*/ 61285957 w 333"/>
              <a:gd name="T21" fmla="*/ 11330132 h 110"/>
              <a:gd name="T22" fmla="*/ 64605977 w 333"/>
              <a:gd name="T23" fmla="*/ 4332432 h 110"/>
              <a:gd name="T24" fmla="*/ 48262584 w 333"/>
              <a:gd name="T25" fmla="*/ 11330132 h 110"/>
              <a:gd name="T26" fmla="*/ 45964342 w 333"/>
              <a:gd name="T27" fmla="*/ 0 h 110"/>
              <a:gd name="T28" fmla="*/ 41878746 w 333"/>
              <a:gd name="T29" fmla="*/ 14662727 h 110"/>
              <a:gd name="T30" fmla="*/ 19407211 w 333"/>
              <a:gd name="T31" fmla="*/ 0 h 110"/>
              <a:gd name="T32" fmla="*/ 19918100 w 333"/>
              <a:gd name="T33" fmla="*/ 8997373 h 110"/>
              <a:gd name="T34" fmla="*/ 13278565 w 333"/>
              <a:gd name="T35" fmla="*/ 4332432 h 110"/>
              <a:gd name="T36" fmla="*/ 16087696 w 333"/>
              <a:gd name="T37" fmla="*/ 12996718 h 110"/>
              <a:gd name="T38" fmla="*/ 0 w 333"/>
              <a:gd name="T39" fmla="*/ 9664123 h 1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3" h="110">
                <a:moveTo>
                  <a:pt x="0" y="29"/>
                </a:moveTo>
                <a:lnTo>
                  <a:pt x="49" y="38"/>
                </a:lnTo>
                <a:lnTo>
                  <a:pt x="17" y="51"/>
                </a:lnTo>
                <a:lnTo>
                  <a:pt x="30" y="61"/>
                </a:lnTo>
                <a:lnTo>
                  <a:pt x="153" y="60"/>
                </a:lnTo>
                <a:lnTo>
                  <a:pt x="76" y="76"/>
                </a:lnTo>
                <a:lnTo>
                  <a:pt x="198" y="110"/>
                </a:lnTo>
                <a:lnTo>
                  <a:pt x="280" y="89"/>
                </a:lnTo>
                <a:lnTo>
                  <a:pt x="333" y="51"/>
                </a:lnTo>
                <a:lnTo>
                  <a:pt x="318" y="33"/>
                </a:lnTo>
                <a:lnTo>
                  <a:pt x="240" y="34"/>
                </a:lnTo>
                <a:lnTo>
                  <a:pt x="253" y="13"/>
                </a:lnTo>
                <a:lnTo>
                  <a:pt x="189" y="34"/>
                </a:lnTo>
                <a:lnTo>
                  <a:pt x="180" y="0"/>
                </a:lnTo>
                <a:lnTo>
                  <a:pt x="164" y="44"/>
                </a:lnTo>
                <a:lnTo>
                  <a:pt x="76" y="0"/>
                </a:lnTo>
                <a:lnTo>
                  <a:pt x="78" y="27"/>
                </a:lnTo>
                <a:lnTo>
                  <a:pt x="52" y="13"/>
                </a:lnTo>
                <a:lnTo>
                  <a:pt x="63" y="39"/>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8" name="Freeform 280"/>
          <p:cNvSpPr>
            <a:spLocks noChangeAspect="1"/>
          </p:cNvSpPr>
          <p:nvPr/>
        </p:nvSpPr>
        <p:spPr bwMode="auto">
          <a:xfrm>
            <a:off x="8972001" y="2072808"/>
            <a:ext cx="70341" cy="42533"/>
          </a:xfrm>
          <a:custGeom>
            <a:avLst/>
            <a:gdLst>
              <a:gd name="T0" fmla="*/ 0 w 143"/>
              <a:gd name="T1" fmla="*/ 19263217 h 71"/>
              <a:gd name="T2" fmla="*/ 2734299 w 143"/>
              <a:gd name="T3" fmla="*/ 6759217 h 71"/>
              <a:gd name="T4" fmla="*/ 16178571 w 143"/>
              <a:gd name="T5" fmla="*/ 0 h 71"/>
              <a:gd name="T6" fmla="*/ 18457472 w 143"/>
              <a:gd name="T7" fmla="*/ 6759217 h 71"/>
              <a:gd name="T8" fmla="*/ 32585319 w 143"/>
              <a:gd name="T9" fmla="*/ 12504581 h 71"/>
              <a:gd name="T10" fmla="*/ 12760698 w 143"/>
              <a:gd name="T11" fmla="*/ 23994727 h 71"/>
              <a:gd name="T12" fmla="*/ 16178571 w 143"/>
              <a:gd name="T13" fmla="*/ 17911606 h 71"/>
              <a:gd name="T14" fmla="*/ 0 w 143"/>
              <a:gd name="T15" fmla="*/ 19263217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71">
                <a:moveTo>
                  <a:pt x="0" y="57"/>
                </a:moveTo>
                <a:lnTo>
                  <a:pt x="12" y="20"/>
                </a:lnTo>
                <a:lnTo>
                  <a:pt x="71" y="0"/>
                </a:lnTo>
                <a:lnTo>
                  <a:pt x="81" y="20"/>
                </a:lnTo>
                <a:lnTo>
                  <a:pt x="143" y="37"/>
                </a:lnTo>
                <a:lnTo>
                  <a:pt x="56" y="71"/>
                </a:lnTo>
                <a:lnTo>
                  <a:pt x="71" y="53"/>
                </a:lnTo>
                <a:lnTo>
                  <a:pt x="0" y="5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9" name="Freeform 281"/>
          <p:cNvSpPr>
            <a:spLocks noChangeAspect="1"/>
          </p:cNvSpPr>
          <p:nvPr/>
        </p:nvSpPr>
        <p:spPr bwMode="auto">
          <a:xfrm>
            <a:off x="8796964" y="2426153"/>
            <a:ext cx="232292" cy="422051"/>
          </a:xfrm>
          <a:custGeom>
            <a:avLst/>
            <a:gdLst>
              <a:gd name="T0" fmla="*/ 0 w 445"/>
              <a:gd name="T1" fmla="*/ 172032675 h 733"/>
              <a:gd name="T2" fmla="*/ 4618933 w 445"/>
              <a:gd name="T3" fmla="*/ 198258886 h 733"/>
              <a:gd name="T4" fmla="*/ 14627296 w 445"/>
              <a:gd name="T5" fmla="*/ 210747850 h 733"/>
              <a:gd name="T6" fmla="*/ 13344147 w 445"/>
              <a:gd name="T7" fmla="*/ 228856317 h 733"/>
              <a:gd name="T8" fmla="*/ 41315083 w 445"/>
              <a:gd name="T9" fmla="*/ 216679703 h 733"/>
              <a:gd name="T10" fmla="*/ 48500315 w 445"/>
              <a:gd name="T11" fmla="*/ 180462209 h 733"/>
              <a:gd name="T12" fmla="*/ 43368224 w 445"/>
              <a:gd name="T13" fmla="*/ 179213369 h 733"/>
              <a:gd name="T14" fmla="*/ 63897603 w 445"/>
              <a:gd name="T15" fmla="*/ 167973804 h 733"/>
              <a:gd name="T16" fmla="*/ 44138215 w 445"/>
              <a:gd name="T17" fmla="*/ 165476123 h 733"/>
              <a:gd name="T18" fmla="*/ 59278163 w 445"/>
              <a:gd name="T19" fmla="*/ 167973804 h 733"/>
              <a:gd name="T20" fmla="*/ 67490219 w 445"/>
              <a:gd name="T21" fmla="*/ 158607220 h 733"/>
              <a:gd name="T22" fmla="*/ 55172389 w 445"/>
              <a:gd name="T23" fmla="*/ 147054747 h 733"/>
              <a:gd name="T24" fmla="*/ 43881382 w 445"/>
              <a:gd name="T25" fmla="*/ 155172490 h 733"/>
              <a:gd name="T26" fmla="*/ 53119755 w 445"/>
              <a:gd name="T27" fmla="*/ 147991796 h 733"/>
              <a:gd name="T28" fmla="*/ 53376081 w 445"/>
              <a:gd name="T29" fmla="*/ 114896683 h 733"/>
              <a:gd name="T30" fmla="*/ 91868539 w 445"/>
              <a:gd name="T31" fmla="*/ 83674552 h 733"/>
              <a:gd name="T32" fmla="*/ 89045914 w 445"/>
              <a:gd name="T33" fmla="*/ 76805650 h 733"/>
              <a:gd name="T34" fmla="*/ 95717988 w 445"/>
              <a:gd name="T35" fmla="*/ 61194863 h 733"/>
              <a:gd name="T36" fmla="*/ 114194226 w 445"/>
              <a:gd name="T37" fmla="*/ 56199501 h 733"/>
              <a:gd name="T38" fmla="*/ 109575293 w 445"/>
              <a:gd name="T39" fmla="*/ 19045517 h 733"/>
              <a:gd name="T40" fmla="*/ 83400158 w 445"/>
              <a:gd name="T41" fmla="*/ 0 h 733"/>
              <a:gd name="T42" fmla="*/ 79294384 w 445"/>
              <a:gd name="T43" fmla="*/ 0 h 733"/>
              <a:gd name="T44" fmla="*/ 79037551 w 445"/>
              <a:gd name="T45" fmla="*/ 12176614 h 733"/>
              <a:gd name="T46" fmla="*/ 62614453 w 445"/>
              <a:gd name="T47" fmla="*/ 9990724 h 733"/>
              <a:gd name="T48" fmla="*/ 59278163 w 445"/>
              <a:gd name="T49" fmla="*/ 19045517 h 733"/>
              <a:gd name="T50" fmla="*/ 48243989 w 445"/>
              <a:gd name="T51" fmla="*/ 21855548 h 733"/>
              <a:gd name="T52" fmla="*/ 45164532 w 445"/>
              <a:gd name="T53" fmla="*/ 36841634 h 733"/>
              <a:gd name="T54" fmla="*/ 29510919 w 445"/>
              <a:gd name="T55" fmla="*/ 54638311 h 733"/>
              <a:gd name="T56" fmla="*/ 22325687 w 445"/>
              <a:gd name="T57" fmla="*/ 78991540 h 733"/>
              <a:gd name="T58" fmla="*/ 25661470 w 445"/>
              <a:gd name="T59" fmla="*/ 88982264 h 733"/>
              <a:gd name="T60" fmla="*/ 8981540 w 445"/>
              <a:gd name="T61" fmla="*/ 96787657 h 733"/>
              <a:gd name="T62" fmla="*/ 8468381 w 445"/>
              <a:gd name="T63" fmla="*/ 128633930 h 733"/>
              <a:gd name="T64" fmla="*/ 13087314 w 445"/>
              <a:gd name="T65" fmla="*/ 135190482 h 733"/>
              <a:gd name="T66" fmla="*/ 8468381 w 445"/>
              <a:gd name="T67" fmla="*/ 141747035 h 733"/>
              <a:gd name="T68" fmla="*/ 10264689 w 445"/>
              <a:gd name="T69" fmla="*/ 155797189 h 733"/>
              <a:gd name="T70" fmla="*/ 0 w 445"/>
              <a:gd name="T71" fmla="*/ 172032675 h 7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5" h="733">
                <a:moveTo>
                  <a:pt x="0" y="551"/>
                </a:moveTo>
                <a:lnTo>
                  <a:pt x="18" y="635"/>
                </a:lnTo>
                <a:lnTo>
                  <a:pt x="57" y="675"/>
                </a:lnTo>
                <a:lnTo>
                  <a:pt x="52" y="733"/>
                </a:lnTo>
                <a:lnTo>
                  <a:pt x="161" y="694"/>
                </a:lnTo>
                <a:lnTo>
                  <a:pt x="189" y="578"/>
                </a:lnTo>
                <a:lnTo>
                  <a:pt x="169" y="574"/>
                </a:lnTo>
                <a:lnTo>
                  <a:pt x="249" y="538"/>
                </a:lnTo>
                <a:lnTo>
                  <a:pt x="172" y="530"/>
                </a:lnTo>
                <a:lnTo>
                  <a:pt x="231" y="538"/>
                </a:lnTo>
                <a:lnTo>
                  <a:pt x="263" y="508"/>
                </a:lnTo>
                <a:lnTo>
                  <a:pt x="215" y="471"/>
                </a:lnTo>
                <a:lnTo>
                  <a:pt x="171" y="497"/>
                </a:lnTo>
                <a:lnTo>
                  <a:pt x="207" y="474"/>
                </a:lnTo>
                <a:lnTo>
                  <a:pt x="208" y="368"/>
                </a:lnTo>
                <a:lnTo>
                  <a:pt x="358" y="268"/>
                </a:lnTo>
                <a:lnTo>
                  <a:pt x="347" y="246"/>
                </a:lnTo>
                <a:lnTo>
                  <a:pt x="373" y="196"/>
                </a:lnTo>
                <a:lnTo>
                  <a:pt x="445" y="180"/>
                </a:lnTo>
                <a:lnTo>
                  <a:pt x="427" y="61"/>
                </a:lnTo>
                <a:lnTo>
                  <a:pt x="325" y="0"/>
                </a:lnTo>
                <a:lnTo>
                  <a:pt x="309" y="0"/>
                </a:lnTo>
                <a:lnTo>
                  <a:pt x="308" y="39"/>
                </a:lnTo>
                <a:lnTo>
                  <a:pt x="244" y="32"/>
                </a:lnTo>
                <a:lnTo>
                  <a:pt x="231" y="61"/>
                </a:lnTo>
                <a:lnTo>
                  <a:pt x="188" y="70"/>
                </a:lnTo>
                <a:lnTo>
                  <a:pt x="176" y="118"/>
                </a:lnTo>
                <a:lnTo>
                  <a:pt x="115" y="175"/>
                </a:lnTo>
                <a:lnTo>
                  <a:pt x="87" y="253"/>
                </a:lnTo>
                <a:lnTo>
                  <a:pt x="100" y="285"/>
                </a:lnTo>
                <a:lnTo>
                  <a:pt x="35" y="310"/>
                </a:lnTo>
                <a:lnTo>
                  <a:pt x="33" y="412"/>
                </a:lnTo>
                <a:lnTo>
                  <a:pt x="51" y="433"/>
                </a:lnTo>
                <a:lnTo>
                  <a:pt x="33" y="454"/>
                </a:lnTo>
                <a:lnTo>
                  <a:pt x="40" y="499"/>
                </a:lnTo>
                <a:lnTo>
                  <a:pt x="0" y="5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0" name="Freeform 282"/>
          <p:cNvSpPr>
            <a:spLocks noChangeAspect="1"/>
          </p:cNvSpPr>
          <p:nvPr/>
        </p:nvSpPr>
        <p:spPr bwMode="auto">
          <a:xfrm>
            <a:off x="9230466" y="3301336"/>
            <a:ext cx="127596" cy="107966"/>
          </a:xfrm>
          <a:custGeom>
            <a:avLst/>
            <a:gdLst>
              <a:gd name="T0" fmla="*/ 0 w 247"/>
              <a:gd name="T1" fmla="*/ 53781174 h 189"/>
              <a:gd name="T2" fmla="*/ 1256799 w 247"/>
              <a:gd name="T3" fmla="*/ 47634928 h 189"/>
              <a:gd name="T4" fmla="*/ 10304045 w 247"/>
              <a:gd name="T5" fmla="*/ 35341883 h 189"/>
              <a:gd name="T6" fmla="*/ 5026192 w 247"/>
              <a:gd name="T7" fmla="*/ 29809873 h 189"/>
              <a:gd name="T8" fmla="*/ 4775033 w 247"/>
              <a:gd name="T9" fmla="*/ 14751655 h 189"/>
              <a:gd name="T10" fmla="*/ 10304045 w 247"/>
              <a:gd name="T11" fmla="*/ 3073400 h 189"/>
              <a:gd name="T12" fmla="*/ 62075428 w 247"/>
              <a:gd name="T13" fmla="*/ 0 h 189"/>
              <a:gd name="T14" fmla="*/ 52525362 w 247"/>
              <a:gd name="T15" fmla="*/ 8604855 h 189"/>
              <a:gd name="T16" fmla="*/ 49258287 w 247"/>
              <a:gd name="T17" fmla="*/ 31961364 h 189"/>
              <a:gd name="T18" fmla="*/ 28147378 w 247"/>
              <a:gd name="T19" fmla="*/ 45790556 h 189"/>
              <a:gd name="T20" fmla="*/ 9298907 w 247"/>
              <a:gd name="T21" fmla="*/ 58083601 h 189"/>
              <a:gd name="T22" fmla="*/ 0 w 247"/>
              <a:gd name="T23" fmla="*/ 53781174 h 1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7" h="189">
                <a:moveTo>
                  <a:pt x="0" y="175"/>
                </a:moveTo>
                <a:lnTo>
                  <a:pt x="5" y="155"/>
                </a:lnTo>
                <a:lnTo>
                  <a:pt x="41" y="115"/>
                </a:lnTo>
                <a:lnTo>
                  <a:pt x="20" y="97"/>
                </a:lnTo>
                <a:lnTo>
                  <a:pt x="19" y="48"/>
                </a:lnTo>
                <a:lnTo>
                  <a:pt x="41" y="10"/>
                </a:lnTo>
                <a:lnTo>
                  <a:pt x="247" y="0"/>
                </a:lnTo>
                <a:lnTo>
                  <a:pt x="209" y="28"/>
                </a:lnTo>
                <a:lnTo>
                  <a:pt x="196" y="104"/>
                </a:lnTo>
                <a:lnTo>
                  <a:pt x="112" y="149"/>
                </a:lnTo>
                <a:lnTo>
                  <a:pt x="37" y="189"/>
                </a:lnTo>
                <a:lnTo>
                  <a:pt x="0" y="17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1" name="Freeform 283"/>
          <p:cNvSpPr>
            <a:spLocks noChangeAspect="1"/>
          </p:cNvSpPr>
          <p:nvPr/>
        </p:nvSpPr>
        <p:spPr bwMode="auto">
          <a:xfrm>
            <a:off x="10344483" y="3656317"/>
            <a:ext cx="143955" cy="304269"/>
          </a:xfrm>
          <a:custGeom>
            <a:avLst/>
            <a:gdLst>
              <a:gd name="T0" fmla="*/ 0 w 275"/>
              <a:gd name="T1" fmla="*/ 26171189 h 529"/>
              <a:gd name="T2" fmla="*/ 4903216 w 275"/>
              <a:gd name="T3" fmla="*/ 13397336 h 529"/>
              <a:gd name="T4" fmla="*/ 23999952 w 275"/>
              <a:gd name="T5" fmla="*/ 0 h 529"/>
              <a:gd name="T6" fmla="*/ 32516064 w 275"/>
              <a:gd name="T7" fmla="*/ 12773853 h 529"/>
              <a:gd name="T8" fmla="*/ 29935424 w 275"/>
              <a:gd name="T9" fmla="*/ 34894919 h 529"/>
              <a:gd name="T10" fmla="*/ 52645056 w 275"/>
              <a:gd name="T11" fmla="*/ 24924782 h 529"/>
              <a:gd name="T12" fmla="*/ 62451488 w 275"/>
              <a:gd name="T13" fmla="*/ 34894919 h 529"/>
              <a:gd name="T14" fmla="*/ 70967600 w 275"/>
              <a:gd name="T15" fmla="*/ 56703964 h 529"/>
              <a:gd name="T16" fmla="*/ 67870832 w 275"/>
              <a:gd name="T17" fmla="*/ 70412761 h 529"/>
              <a:gd name="T18" fmla="*/ 50580544 w 275"/>
              <a:gd name="T19" fmla="*/ 69477817 h 529"/>
              <a:gd name="T20" fmla="*/ 44387008 w 275"/>
              <a:gd name="T21" fmla="*/ 76020754 h 529"/>
              <a:gd name="T22" fmla="*/ 47741840 w 275"/>
              <a:gd name="T23" fmla="*/ 99076205 h 529"/>
              <a:gd name="T24" fmla="*/ 24516080 w 275"/>
              <a:gd name="T25" fmla="*/ 79136491 h 529"/>
              <a:gd name="T26" fmla="*/ 14709648 w 275"/>
              <a:gd name="T27" fmla="*/ 114654334 h 529"/>
              <a:gd name="T28" fmla="*/ 25806400 w 275"/>
              <a:gd name="T29" fmla="*/ 147056439 h 529"/>
              <a:gd name="T30" fmla="*/ 41548304 w 275"/>
              <a:gd name="T31" fmla="*/ 158895906 h 529"/>
              <a:gd name="T32" fmla="*/ 33290256 w 275"/>
              <a:gd name="T33" fmla="*/ 164815360 h 529"/>
              <a:gd name="T34" fmla="*/ 31225744 w 275"/>
              <a:gd name="T35" fmla="*/ 155468707 h 529"/>
              <a:gd name="T36" fmla="*/ 24516080 w 275"/>
              <a:gd name="T37" fmla="*/ 155468707 h 529"/>
              <a:gd name="T38" fmla="*/ 6709664 w 275"/>
              <a:gd name="T39" fmla="*/ 137086303 h 529"/>
              <a:gd name="T40" fmla="*/ 9806432 w 275"/>
              <a:gd name="T41" fmla="*/ 116212202 h 529"/>
              <a:gd name="T42" fmla="*/ 18838672 w 275"/>
              <a:gd name="T43" fmla="*/ 96583392 h 529"/>
              <a:gd name="T44" fmla="*/ 6193536 w 275"/>
              <a:gd name="T45" fmla="*/ 64804769 h 529"/>
              <a:gd name="T46" fmla="*/ 10322560 w 275"/>
              <a:gd name="T47" fmla="*/ 50472489 h 529"/>
              <a:gd name="T48" fmla="*/ 0 w 275"/>
              <a:gd name="T49" fmla="*/ 26171189 h 5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5" h="529">
                <a:moveTo>
                  <a:pt x="0" y="84"/>
                </a:moveTo>
                <a:lnTo>
                  <a:pt x="19" y="43"/>
                </a:lnTo>
                <a:lnTo>
                  <a:pt x="93" y="0"/>
                </a:lnTo>
                <a:lnTo>
                  <a:pt x="126" y="41"/>
                </a:lnTo>
                <a:lnTo>
                  <a:pt x="116" y="112"/>
                </a:lnTo>
                <a:lnTo>
                  <a:pt x="204" y="80"/>
                </a:lnTo>
                <a:lnTo>
                  <a:pt x="242" y="112"/>
                </a:lnTo>
                <a:lnTo>
                  <a:pt x="275" y="182"/>
                </a:lnTo>
                <a:lnTo>
                  <a:pt x="263" y="226"/>
                </a:lnTo>
                <a:lnTo>
                  <a:pt x="196" y="223"/>
                </a:lnTo>
                <a:lnTo>
                  <a:pt x="172" y="244"/>
                </a:lnTo>
                <a:lnTo>
                  <a:pt x="185" y="318"/>
                </a:lnTo>
                <a:lnTo>
                  <a:pt x="95" y="254"/>
                </a:lnTo>
                <a:lnTo>
                  <a:pt x="57" y="368"/>
                </a:lnTo>
                <a:lnTo>
                  <a:pt x="100" y="472"/>
                </a:lnTo>
                <a:lnTo>
                  <a:pt x="161" y="510"/>
                </a:lnTo>
                <a:lnTo>
                  <a:pt x="129" y="529"/>
                </a:lnTo>
                <a:lnTo>
                  <a:pt x="121" y="499"/>
                </a:lnTo>
                <a:lnTo>
                  <a:pt x="95" y="499"/>
                </a:lnTo>
                <a:lnTo>
                  <a:pt x="26" y="440"/>
                </a:lnTo>
                <a:lnTo>
                  <a:pt x="38" y="373"/>
                </a:lnTo>
                <a:lnTo>
                  <a:pt x="73" y="310"/>
                </a:lnTo>
                <a:lnTo>
                  <a:pt x="24" y="208"/>
                </a:lnTo>
                <a:lnTo>
                  <a:pt x="40" y="162"/>
                </a:lnTo>
                <a:lnTo>
                  <a:pt x="0" y="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2" name="Freeform 284"/>
          <p:cNvSpPr>
            <a:spLocks noChangeAspect="1"/>
          </p:cNvSpPr>
          <p:nvPr/>
        </p:nvSpPr>
        <p:spPr bwMode="auto">
          <a:xfrm>
            <a:off x="7483372" y="3859163"/>
            <a:ext cx="17994" cy="13087"/>
          </a:xfrm>
          <a:custGeom>
            <a:avLst/>
            <a:gdLst>
              <a:gd name="T0" fmla="*/ 0 w 34"/>
              <a:gd name="T1" fmla="*/ 6720417 h 24"/>
              <a:gd name="T2" fmla="*/ 8704293 w 34"/>
              <a:gd name="T3" fmla="*/ 5880629 h 24"/>
              <a:gd name="T4" fmla="*/ 8968278 w 34"/>
              <a:gd name="T5" fmla="*/ 0 h 24"/>
              <a:gd name="T6" fmla="*/ 0 w 34"/>
              <a:gd name="T7" fmla="*/ 6720417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24">
                <a:moveTo>
                  <a:pt x="0" y="24"/>
                </a:moveTo>
                <a:lnTo>
                  <a:pt x="33" y="21"/>
                </a:lnTo>
                <a:lnTo>
                  <a:pt x="34" y="0"/>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3" name="Freeform 285"/>
          <p:cNvSpPr>
            <a:spLocks noChangeAspect="1"/>
          </p:cNvSpPr>
          <p:nvPr/>
        </p:nvSpPr>
        <p:spPr bwMode="auto">
          <a:xfrm>
            <a:off x="9510197" y="3543443"/>
            <a:ext cx="94880" cy="71977"/>
          </a:xfrm>
          <a:custGeom>
            <a:avLst/>
            <a:gdLst>
              <a:gd name="T0" fmla="*/ 0 w 181"/>
              <a:gd name="T1" fmla="*/ 17769502 h 124"/>
              <a:gd name="T2" fmla="*/ 2587765 w 181"/>
              <a:gd name="T3" fmla="*/ 17135219 h 124"/>
              <a:gd name="T4" fmla="*/ 6469668 w 181"/>
              <a:gd name="T5" fmla="*/ 23163725 h 124"/>
              <a:gd name="T6" fmla="*/ 26395512 w 181"/>
              <a:gd name="T7" fmla="*/ 22846583 h 124"/>
              <a:gd name="T8" fmla="*/ 44509869 w 181"/>
              <a:gd name="T9" fmla="*/ 0 h 124"/>
              <a:gd name="T10" fmla="*/ 46838705 w 181"/>
              <a:gd name="T11" fmla="*/ 13961550 h 124"/>
              <a:gd name="T12" fmla="*/ 41663174 w 181"/>
              <a:gd name="T13" fmla="*/ 14279255 h 124"/>
              <a:gd name="T14" fmla="*/ 44509869 w 181"/>
              <a:gd name="T15" fmla="*/ 22846583 h 124"/>
              <a:gd name="T16" fmla="*/ 37004993 w 181"/>
              <a:gd name="T17" fmla="*/ 39346956 h 124"/>
              <a:gd name="T18" fmla="*/ 8539575 w 181"/>
              <a:gd name="T19" fmla="*/ 35221863 h 124"/>
              <a:gd name="T20" fmla="*/ 0 w 181"/>
              <a:gd name="T21" fmla="*/ 17769502 h 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1" h="124">
                <a:moveTo>
                  <a:pt x="0" y="56"/>
                </a:moveTo>
                <a:lnTo>
                  <a:pt x="10" y="54"/>
                </a:lnTo>
                <a:lnTo>
                  <a:pt x="25" y="73"/>
                </a:lnTo>
                <a:lnTo>
                  <a:pt x="102" y="72"/>
                </a:lnTo>
                <a:lnTo>
                  <a:pt x="172" y="0"/>
                </a:lnTo>
                <a:lnTo>
                  <a:pt x="181" y="44"/>
                </a:lnTo>
                <a:lnTo>
                  <a:pt x="161" y="45"/>
                </a:lnTo>
                <a:lnTo>
                  <a:pt x="172" y="72"/>
                </a:lnTo>
                <a:lnTo>
                  <a:pt x="143" y="124"/>
                </a:lnTo>
                <a:lnTo>
                  <a:pt x="33" y="111"/>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4" name="Freeform 286"/>
          <p:cNvSpPr>
            <a:spLocks noChangeAspect="1"/>
          </p:cNvSpPr>
          <p:nvPr/>
        </p:nvSpPr>
        <p:spPr bwMode="auto">
          <a:xfrm>
            <a:off x="8728258" y="3304608"/>
            <a:ext cx="73614" cy="150499"/>
          </a:xfrm>
          <a:custGeom>
            <a:avLst/>
            <a:gdLst>
              <a:gd name="T0" fmla="*/ 0 w 137"/>
              <a:gd name="T1" fmla="*/ 38201868 h 261"/>
              <a:gd name="T2" fmla="*/ 8156968 w 137"/>
              <a:gd name="T3" fmla="*/ 30686728 h 261"/>
              <a:gd name="T4" fmla="*/ 12235713 w 137"/>
              <a:gd name="T5" fmla="*/ 939532 h 261"/>
              <a:gd name="T6" fmla="*/ 34803864 w 137"/>
              <a:gd name="T7" fmla="*/ 0 h 261"/>
              <a:gd name="T8" fmla="*/ 29094038 w 137"/>
              <a:gd name="T9" fmla="*/ 10020373 h 261"/>
              <a:gd name="T10" fmla="*/ 35891598 w 137"/>
              <a:gd name="T11" fmla="*/ 22545420 h 261"/>
              <a:gd name="T12" fmla="*/ 22568151 w 137"/>
              <a:gd name="T13" fmla="*/ 38201868 h 261"/>
              <a:gd name="T14" fmla="*/ 37251006 w 137"/>
              <a:gd name="T15" fmla="*/ 47908877 h 261"/>
              <a:gd name="T16" fmla="*/ 18489406 w 137"/>
              <a:gd name="T17" fmla="*/ 81726446 h 261"/>
              <a:gd name="T18" fmla="*/ 15770590 w 137"/>
              <a:gd name="T19" fmla="*/ 60120559 h 261"/>
              <a:gd name="T20" fmla="*/ 0 w 137"/>
              <a:gd name="T21" fmla="*/ 38201868 h 2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7" h="261">
                <a:moveTo>
                  <a:pt x="0" y="122"/>
                </a:moveTo>
                <a:lnTo>
                  <a:pt x="30" y="98"/>
                </a:lnTo>
                <a:lnTo>
                  <a:pt x="45" y="3"/>
                </a:lnTo>
                <a:lnTo>
                  <a:pt x="128" y="0"/>
                </a:lnTo>
                <a:lnTo>
                  <a:pt x="107" y="32"/>
                </a:lnTo>
                <a:lnTo>
                  <a:pt x="132" y="72"/>
                </a:lnTo>
                <a:lnTo>
                  <a:pt x="83" y="122"/>
                </a:lnTo>
                <a:lnTo>
                  <a:pt x="137" y="153"/>
                </a:lnTo>
                <a:lnTo>
                  <a:pt x="68" y="261"/>
                </a:lnTo>
                <a:lnTo>
                  <a:pt x="58" y="192"/>
                </a:lnTo>
                <a:lnTo>
                  <a:pt x="0"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5" name="Freeform 287"/>
          <p:cNvSpPr>
            <a:spLocks noChangeAspect="1"/>
          </p:cNvSpPr>
          <p:nvPr/>
        </p:nvSpPr>
        <p:spPr bwMode="auto">
          <a:xfrm>
            <a:off x="5816436" y="2779498"/>
            <a:ext cx="47440" cy="31082"/>
          </a:xfrm>
          <a:custGeom>
            <a:avLst/>
            <a:gdLst>
              <a:gd name="T0" fmla="*/ 0 w 92"/>
              <a:gd name="T1" fmla="*/ 6801472 h 53"/>
              <a:gd name="T2" fmla="*/ 6510874 w 92"/>
              <a:gd name="T3" fmla="*/ 17166162 h 53"/>
              <a:gd name="T4" fmla="*/ 23038016 w 92"/>
              <a:gd name="T5" fmla="*/ 2914998 h 53"/>
              <a:gd name="T6" fmla="*/ 7762908 w 92"/>
              <a:gd name="T7" fmla="*/ 0 h 53"/>
              <a:gd name="T8" fmla="*/ 9515854 w 92"/>
              <a:gd name="T9" fmla="*/ 6477647 h 53"/>
              <a:gd name="T10" fmla="*/ 0 w 92"/>
              <a:gd name="T11" fmla="*/ 6801472 h 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53">
                <a:moveTo>
                  <a:pt x="0" y="21"/>
                </a:moveTo>
                <a:lnTo>
                  <a:pt x="26" y="53"/>
                </a:lnTo>
                <a:lnTo>
                  <a:pt x="92" y="9"/>
                </a:lnTo>
                <a:lnTo>
                  <a:pt x="31" y="0"/>
                </a:lnTo>
                <a:lnTo>
                  <a:pt x="38" y="20"/>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6" name="Freeform 288"/>
          <p:cNvSpPr>
            <a:spLocks noChangeAspect="1"/>
          </p:cNvSpPr>
          <p:nvPr/>
        </p:nvSpPr>
        <p:spPr bwMode="auto">
          <a:xfrm>
            <a:off x="6119069" y="2722243"/>
            <a:ext cx="142319" cy="140684"/>
          </a:xfrm>
          <a:custGeom>
            <a:avLst/>
            <a:gdLst>
              <a:gd name="T0" fmla="*/ 0 w 277"/>
              <a:gd name="T1" fmla="*/ 7273259 h 248"/>
              <a:gd name="T2" fmla="*/ 2734817 w 277"/>
              <a:gd name="T3" fmla="*/ 18486476 h 248"/>
              <a:gd name="T4" fmla="*/ 12430080 w 277"/>
              <a:gd name="T5" fmla="*/ 23031988 h 248"/>
              <a:gd name="T6" fmla="*/ 16656207 w 277"/>
              <a:gd name="T7" fmla="*/ 19395358 h 248"/>
              <a:gd name="T8" fmla="*/ 8452255 w 277"/>
              <a:gd name="T9" fmla="*/ 13637636 h 248"/>
              <a:gd name="T10" fmla="*/ 16656207 w 277"/>
              <a:gd name="T11" fmla="*/ 13637636 h 248"/>
              <a:gd name="T12" fmla="*/ 23617152 w 277"/>
              <a:gd name="T13" fmla="*/ 23335315 h 248"/>
              <a:gd name="T14" fmla="*/ 21379937 w 277"/>
              <a:gd name="T15" fmla="*/ 6364377 h 248"/>
              <a:gd name="T16" fmla="*/ 27346176 w 277"/>
              <a:gd name="T17" fmla="*/ 21213673 h 248"/>
              <a:gd name="T18" fmla="*/ 41765169 w 277"/>
              <a:gd name="T19" fmla="*/ 29699142 h 248"/>
              <a:gd name="T20" fmla="*/ 39030351 w 277"/>
              <a:gd name="T21" fmla="*/ 40003477 h 248"/>
              <a:gd name="T22" fmla="*/ 55438257 w 277"/>
              <a:gd name="T23" fmla="*/ 53034457 h 248"/>
              <a:gd name="T24" fmla="*/ 50963328 w 277"/>
              <a:gd name="T25" fmla="*/ 64247674 h 248"/>
              <a:gd name="T26" fmla="*/ 59912686 w 277"/>
              <a:gd name="T27" fmla="*/ 55156100 h 248"/>
              <a:gd name="T28" fmla="*/ 61653297 w 277"/>
              <a:gd name="T29" fmla="*/ 75157563 h 248"/>
              <a:gd name="T30" fmla="*/ 68116639 w 277"/>
              <a:gd name="T31" fmla="*/ 71823711 h 248"/>
              <a:gd name="T32" fmla="*/ 68862543 w 277"/>
              <a:gd name="T33" fmla="*/ 56671087 h 248"/>
              <a:gd name="T34" fmla="*/ 52454638 w 277"/>
              <a:gd name="T35" fmla="*/ 48488946 h 248"/>
              <a:gd name="T36" fmla="*/ 21877041 w 277"/>
              <a:gd name="T37" fmla="*/ 0 h 248"/>
              <a:gd name="T38" fmla="*/ 4474929 w 277"/>
              <a:gd name="T39" fmla="*/ 13637636 h 248"/>
              <a:gd name="T40" fmla="*/ 0 w 277"/>
              <a:gd name="T41" fmla="*/ 7273259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7" h="248">
                <a:moveTo>
                  <a:pt x="0" y="24"/>
                </a:moveTo>
                <a:lnTo>
                  <a:pt x="11" y="61"/>
                </a:lnTo>
                <a:lnTo>
                  <a:pt x="50" y="76"/>
                </a:lnTo>
                <a:lnTo>
                  <a:pt x="67" y="64"/>
                </a:lnTo>
                <a:lnTo>
                  <a:pt x="34" y="45"/>
                </a:lnTo>
                <a:lnTo>
                  <a:pt x="67" y="45"/>
                </a:lnTo>
                <a:lnTo>
                  <a:pt x="95" y="77"/>
                </a:lnTo>
                <a:lnTo>
                  <a:pt x="86" y="21"/>
                </a:lnTo>
                <a:lnTo>
                  <a:pt x="110" y="70"/>
                </a:lnTo>
                <a:lnTo>
                  <a:pt x="168" y="98"/>
                </a:lnTo>
                <a:lnTo>
                  <a:pt x="157" y="132"/>
                </a:lnTo>
                <a:lnTo>
                  <a:pt x="223" y="175"/>
                </a:lnTo>
                <a:lnTo>
                  <a:pt x="205" y="212"/>
                </a:lnTo>
                <a:lnTo>
                  <a:pt x="241" y="182"/>
                </a:lnTo>
                <a:lnTo>
                  <a:pt x="248" y="248"/>
                </a:lnTo>
                <a:lnTo>
                  <a:pt x="274" y="237"/>
                </a:lnTo>
                <a:lnTo>
                  <a:pt x="277" y="187"/>
                </a:lnTo>
                <a:lnTo>
                  <a:pt x="211" y="160"/>
                </a:lnTo>
                <a:lnTo>
                  <a:pt x="88" y="0"/>
                </a:lnTo>
                <a:lnTo>
                  <a:pt x="18" y="45"/>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7" name="Freeform 289"/>
          <p:cNvSpPr>
            <a:spLocks noChangeAspect="1"/>
          </p:cNvSpPr>
          <p:nvPr/>
        </p:nvSpPr>
        <p:spPr bwMode="auto">
          <a:xfrm>
            <a:off x="6148515" y="2768048"/>
            <a:ext cx="24537" cy="22902"/>
          </a:xfrm>
          <a:custGeom>
            <a:avLst/>
            <a:gdLst>
              <a:gd name="T0" fmla="*/ 0 w 47"/>
              <a:gd name="T1" fmla="*/ 0 h 41"/>
              <a:gd name="T2" fmla="*/ 3593585 w 47"/>
              <a:gd name="T3" fmla="*/ 12047576 h 41"/>
              <a:gd name="T4" fmla="*/ 4363676 w 47"/>
              <a:gd name="T5" fmla="*/ 6170961 h 41"/>
              <a:gd name="T6" fmla="*/ 12064071 w 47"/>
              <a:gd name="T7" fmla="*/ 11166165 h 41"/>
              <a:gd name="T8" fmla="*/ 4876900 w 47"/>
              <a:gd name="T9" fmla="*/ 6170961 h 41"/>
              <a:gd name="T10" fmla="*/ 11550847 w 47"/>
              <a:gd name="T11" fmla="*/ 2350971 h 41"/>
              <a:gd name="T12" fmla="*/ 0 w 47"/>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41">
                <a:moveTo>
                  <a:pt x="0" y="0"/>
                </a:moveTo>
                <a:lnTo>
                  <a:pt x="14" y="41"/>
                </a:lnTo>
                <a:lnTo>
                  <a:pt x="17" y="21"/>
                </a:lnTo>
                <a:lnTo>
                  <a:pt x="47" y="38"/>
                </a:lnTo>
                <a:lnTo>
                  <a:pt x="19" y="21"/>
                </a:lnTo>
                <a:lnTo>
                  <a:pt x="45" y="8"/>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8" name="Freeform 290"/>
          <p:cNvSpPr>
            <a:spLocks noChangeAspect="1"/>
          </p:cNvSpPr>
          <p:nvPr/>
        </p:nvSpPr>
        <p:spPr bwMode="auto">
          <a:xfrm>
            <a:off x="6161600" y="2789313"/>
            <a:ext cx="13087" cy="35989"/>
          </a:xfrm>
          <a:custGeom>
            <a:avLst/>
            <a:gdLst>
              <a:gd name="T0" fmla="*/ 0 w 27"/>
              <a:gd name="T1" fmla="*/ 0 h 61"/>
              <a:gd name="T2" fmla="*/ 5531085 w 27"/>
              <a:gd name="T3" fmla="*/ 3933357 h 61"/>
              <a:gd name="T4" fmla="*/ 5973704 w 27"/>
              <a:gd name="T5" fmla="*/ 19995994 h 61"/>
              <a:gd name="T6" fmla="*/ 0 w 27"/>
              <a:gd name="T7" fmla="*/ 0 h 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61">
                <a:moveTo>
                  <a:pt x="0" y="0"/>
                </a:moveTo>
                <a:lnTo>
                  <a:pt x="25" y="12"/>
                </a:lnTo>
                <a:lnTo>
                  <a:pt x="27" y="61"/>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9" name="Freeform 291"/>
          <p:cNvSpPr>
            <a:spLocks noChangeAspect="1"/>
          </p:cNvSpPr>
          <p:nvPr/>
        </p:nvSpPr>
        <p:spPr bwMode="auto">
          <a:xfrm>
            <a:off x="6174688" y="2771319"/>
            <a:ext cx="19630" cy="19630"/>
          </a:xfrm>
          <a:custGeom>
            <a:avLst/>
            <a:gdLst>
              <a:gd name="T0" fmla="*/ 0 w 34"/>
              <a:gd name="T1" fmla="*/ 0 h 37"/>
              <a:gd name="T2" fmla="*/ 2197474 w 34"/>
              <a:gd name="T3" fmla="*/ 9808176 h 37"/>
              <a:gd name="T4" fmla="*/ 9104219 w 34"/>
              <a:gd name="T5" fmla="*/ 9808176 h 37"/>
              <a:gd name="T6" fmla="*/ 5650566 w 34"/>
              <a:gd name="T7" fmla="*/ 1060107 h 37"/>
              <a:gd name="T8" fmla="*/ 10673603 w 34"/>
              <a:gd name="T9" fmla="*/ 7157136 h 37"/>
              <a:gd name="T10" fmla="*/ 6592421 w 34"/>
              <a:gd name="T11" fmla="*/ 0 h 37"/>
              <a:gd name="T12" fmla="*/ 0 w 34"/>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37">
                <a:moveTo>
                  <a:pt x="0" y="0"/>
                </a:moveTo>
                <a:lnTo>
                  <a:pt x="7" y="37"/>
                </a:lnTo>
                <a:lnTo>
                  <a:pt x="29" y="37"/>
                </a:lnTo>
                <a:lnTo>
                  <a:pt x="18" y="4"/>
                </a:lnTo>
                <a:lnTo>
                  <a:pt x="34" y="27"/>
                </a:lnTo>
                <a:lnTo>
                  <a:pt x="21" y="0"/>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0" name="Freeform 292"/>
          <p:cNvSpPr>
            <a:spLocks noChangeAspect="1"/>
          </p:cNvSpPr>
          <p:nvPr/>
        </p:nvSpPr>
        <p:spPr bwMode="auto">
          <a:xfrm>
            <a:off x="6192682" y="2800765"/>
            <a:ext cx="14724" cy="17994"/>
          </a:xfrm>
          <a:custGeom>
            <a:avLst/>
            <a:gdLst>
              <a:gd name="T0" fmla="*/ 0 w 30"/>
              <a:gd name="T1" fmla="*/ 0 h 27"/>
              <a:gd name="T2" fmla="*/ 6578195 w 30"/>
              <a:gd name="T3" fmla="*/ 11293387 h 27"/>
              <a:gd name="T4" fmla="*/ 6804898 w 30"/>
              <a:gd name="T5" fmla="*/ 1254677 h 27"/>
              <a:gd name="T6" fmla="*/ 0 w 30"/>
              <a:gd name="T7" fmla="*/ 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27">
                <a:moveTo>
                  <a:pt x="0" y="0"/>
                </a:moveTo>
                <a:lnTo>
                  <a:pt x="29" y="27"/>
                </a:lnTo>
                <a:lnTo>
                  <a:pt x="30" y="3"/>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1" name="Freeform 293"/>
          <p:cNvSpPr>
            <a:spLocks noChangeAspect="1"/>
          </p:cNvSpPr>
          <p:nvPr/>
        </p:nvSpPr>
        <p:spPr bwMode="auto">
          <a:xfrm>
            <a:off x="6197591" y="2825302"/>
            <a:ext cx="21265" cy="32717"/>
          </a:xfrm>
          <a:custGeom>
            <a:avLst/>
            <a:gdLst>
              <a:gd name="T0" fmla="*/ 0 w 47"/>
              <a:gd name="T1" fmla="*/ 0 h 64"/>
              <a:gd name="T2" fmla="*/ 7133377 w 47"/>
              <a:gd name="T3" fmla="*/ 5660430 h 64"/>
              <a:gd name="T4" fmla="*/ 9061399 w 47"/>
              <a:gd name="T5" fmla="*/ 15750977 h 64"/>
              <a:gd name="T6" fmla="*/ 0 w 47"/>
              <a:gd name="T7" fmla="*/ 0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64">
                <a:moveTo>
                  <a:pt x="0" y="0"/>
                </a:moveTo>
                <a:lnTo>
                  <a:pt x="37" y="23"/>
                </a:lnTo>
                <a:lnTo>
                  <a:pt x="47" y="64"/>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2" name="Freeform 294"/>
          <p:cNvSpPr>
            <a:spLocks noChangeAspect="1"/>
          </p:cNvSpPr>
          <p:nvPr/>
        </p:nvSpPr>
        <p:spPr bwMode="auto">
          <a:xfrm>
            <a:off x="6235215" y="2833482"/>
            <a:ext cx="14724" cy="21265"/>
          </a:xfrm>
          <a:custGeom>
            <a:avLst/>
            <a:gdLst>
              <a:gd name="T0" fmla="*/ 0 w 25"/>
              <a:gd name="T1" fmla="*/ 6488707 h 38"/>
              <a:gd name="T2" fmla="*/ 4246394 w 25"/>
              <a:gd name="T3" fmla="*/ 0 h 38"/>
              <a:gd name="T4" fmla="*/ 8165878 w 25"/>
              <a:gd name="T5" fmla="*/ 11207520 h 38"/>
              <a:gd name="T6" fmla="*/ 0 w 25"/>
              <a:gd name="T7" fmla="*/ 648870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22"/>
                </a:moveTo>
                <a:lnTo>
                  <a:pt x="13" y="0"/>
                </a:lnTo>
                <a:lnTo>
                  <a:pt x="25" y="38"/>
                </a:lnTo>
                <a:lnTo>
                  <a:pt x="0" y="22"/>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3" name="Freeform 295"/>
          <p:cNvSpPr>
            <a:spLocks noChangeAspect="1"/>
          </p:cNvSpPr>
          <p:nvPr/>
        </p:nvSpPr>
        <p:spPr bwMode="auto">
          <a:xfrm>
            <a:off x="6357904" y="3008518"/>
            <a:ext cx="1033860" cy="554556"/>
          </a:xfrm>
          <a:custGeom>
            <a:avLst/>
            <a:gdLst>
              <a:gd name="T0" fmla="*/ 5782137 w 2001"/>
              <a:gd name="T1" fmla="*/ 41161987 h 971"/>
              <a:gd name="T2" fmla="*/ 7039145 w 2001"/>
              <a:gd name="T3" fmla="*/ 44847656 h 971"/>
              <a:gd name="T4" fmla="*/ 15335298 w 2001"/>
              <a:gd name="T5" fmla="*/ 147445023 h 971"/>
              <a:gd name="T6" fmla="*/ 20112129 w 2001"/>
              <a:gd name="T7" fmla="*/ 158196090 h 971"/>
              <a:gd name="T8" fmla="*/ 53045539 w 2001"/>
              <a:gd name="T9" fmla="*/ 196593549 h 971"/>
              <a:gd name="T10" fmla="*/ 86230652 w 2001"/>
              <a:gd name="T11" fmla="*/ 212259579 h 971"/>
              <a:gd name="T12" fmla="*/ 159137118 w 2001"/>
              <a:gd name="T13" fmla="*/ 222089506 h 971"/>
              <a:gd name="T14" fmla="*/ 201372488 w 2001"/>
              <a:gd name="T15" fmla="*/ 245434474 h 971"/>
              <a:gd name="T16" fmla="*/ 240590939 w 2001"/>
              <a:gd name="T17" fmla="*/ 290896777 h 971"/>
              <a:gd name="T18" fmla="*/ 256680842 w 2001"/>
              <a:gd name="T19" fmla="*/ 255878494 h 971"/>
              <a:gd name="T20" fmla="*/ 284586220 w 2001"/>
              <a:gd name="T21" fmla="*/ 245434474 h 971"/>
              <a:gd name="T22" fmla="*/ 307715269 w 2001"/>
              <a:gd name="T23" fmla="*/ 241134158 h 971"/>
              <a:gd name="T24" fmla="*/ 317771333 w 2001"/>
              <a:gd name="T25" fmla="*/ 238983723 h 971"/>
              <a:gd name="T26" fmla="*/ 320285349 w 2001"/>
              <a:gd name="T27" fmla="*/ 240212464 h 971"/>
              <a:gd name="T28" fmla="*/ 365285936 w 2001"/>
              <a:gd name="T29" fmla="*/ 253421566 h 971"/>
              <a:gd name="T30" fmla="*/ 378107719 w 2001"/>
              <a:gd name="T31" fmla="*/ 298269222 h 971"/>
              <a:gd name="T32" fmla="*/ 387912081 w 2001"/>
              <a:gd name="T33" fmla="*/ 277995275 h 971"/>
              <a:gd name="T34" fmla="*/ 383386953 w 2001"/>
              <a:gd name="T35" fmla="*/ 213795367 h 971"/>
              <a:gd name="T36" fmla="*/ 418583178 w 2001"/>
              <a:gd name="T37" fmla="*/ 173248027 h 971"/>
              <a:gd name="T38" fmla="*/ 420594291 w 2001"/>
              <a:gd name="T39" fmla="*/ 159424831 h 971"/>
              <a:gd name="T40" fmla="*/ 413052242 w 2001"/>
              <a:gd name="T41" fmla="*/ 140687225 h 971"/>
              <a:gd name="T42" fmla="*/ 419086081 w 2001"/>
              <a:gd name="T43" fmla="*/ 133007734 h 971"/>
              <a:gd name="T44" fmla="*/ 426628130 w 2001"/>
              <a:gd name="T45" fmla="*/ 158196090 h 971"/>
              <a:gd name="T46" fmla="*/ 429142146 w 2001"/>
              <a:gd name="T47" fmla="*/ 127478677 h 971"/>
              <a:gd name="T48" fmla="*/ 442969234 w 2001"/>
              <a:gd name="T49" fmla="*/ 112119693 h 971"/>
              <a:gd name="T50" fmla="*/ 469114701 w 2001"/>
              <a:gd name="T51" fmla="*/ 95224922 h 971"/>
              <a:gd name="T52" fmla="*/ 502048111 w 2001"/>
              <a:gd name="T53" fmla="*/ 63892862 h 971"/>
              <a:gd name="T54" fmla="*/ 496517677 w 2001"/>
              <a:gd name="T55" fmla="*/ 50069666 h 971"/>
              <a:gd name="T56" fmla="*/ 481935982 w 2001"/>
              <a:gd name="T57" fmla="*/ 27645838 h 971"/>
              <a:gd name="T58" fmla="*/ 426628130 w 2001"/>
              <a:gd name="T59" fmla="*/ 65735696 h 971"/>
              <a:gd name="T60" fmla="*/ 398219347 w 2001"/>
              <a:gd name="T61" fmla="*/ 83245115 h 971"/>
              <a:gd name="T62" fmla="*/ 373833792 w 2001"/>
              <a:gd name="T63" fmla="*/ 104133155 h 971"/>
              <a:gd name="T64" fmla="*/ 362520719 w 2001"/>
              <a:gd name="T65" fmla="*/ 98604098 h 971"/>
              <a:gd name="T66" fmla="*/ 367045848 w 2001"/>
              <a:gd name="T67" fmla="*/ 90002912 h 971"/>
              <a:gd name="T68" fmla="*/ 364531832 w 2001"/>
              <a:gd name="T69" fmla="*/ 71879400 h 971"/>
              <a:gd name="T70" fmla="*/ 358749695 w 2001"/>
              <a:gd name="T71" fmla="*/ 55906323 h 971"/>
              <a:gd name="T72" fmla="*/ 335117743 w 2001"/>
              <a:gd name="T73" fmla="*/ 63892862 h 971"/>
              <a:gd name="T74" fmla="*/ 323302269 w 2001"/>
              <a:gd name="T75" fmla="*/ 100446932 h 971"/>
              <a:gd name="T76" fmla="*/ 327072792 w 2001"/>
              <a:gd name="T77" fmla="*/ 56828018 h 971"/>
              <a:gd name="T78" fmla="*/ 332100824 w 2001"/>
              <a:gd name="T79" fmla="*/ 46998091 h 971"/>
              <a:gd name="T80" fmla="*/ 350704743 w 2001"/>
              <a:gd name="T81" fmla="*/ 39625646 h 971"/>
              <a:gd name="T82" fmla="*/ 315760221 w 2001"/>
              <a:gd name="T83" fmla="*/ 35632376 h 971"/>
              <a:gd name="T84" fmla="*/ 300424422 w 2001"/>
              <a:gd name="T85" fmla="*/ 38396905 h 971"/>
              <a:gd name="T86" fmla="*/ 303692542 w 2001"/>
              <a:gd name="T87" fmla="*/ 19966346 h 971"/>
              <a:gd name="T88" fmla="*/ 257183245 w 2001"/>
              <a:gd name="T89" fmla="*/ 0 h 971"/>
              <a:gd name="T90" fmla="*/ 16592306 w 2001"/>
              <a:gd name="T91" fmla="*/ 6450751 h 971"/>
              <a:gd name="T92" fmla="*/ 15335298 w 2001"/>
              <a:gd name="T93" fmla="*/ 27645838 h 971"/>
              <a:gd name="T94" fmla="*/ 0 w 2001"/>
              <a:gd name="T95" fmla="*/ 16894771 h 97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01" h="971">
                <a:moveTo>
                  <a:pt x="0" y="55"/>
                </a:moveTo>
                <a:lnTo>
                  <a:pt x="23" y="134"/>
                </a:lnTo>
                <a:lnTo>
                  <a:pt x="51" y="142"/>
                </a:lnTo>
                <a:lnTo>
                  <a:pt x="28" y="146"/>
                </a:lnTo>
                <a:lnTo>
                  <a:pt x="11" y="387"/>
                </a:lnTo>
                <a:lnTo>
                  <a:pt x="61" y="480"/>
                </a:lnTo>
                <a:lnTo>
                  <a:pt x="94" y="480"/>
                </a:lnTo>
                <a:lnTo>
                  <a:pt x="80" y="515"/>
                </a:lnTo>
                <a:lnTo>
                  <a:pt x="145" y="617"/>
                </a:lnTo>
                <a:lnTo>
                  <a:pt x="211" y="640"/>
                </a:lnTo>
                <a:lnTo>
                  <a:pt x="264" y="697"/>
                </a:lnTo>
                <a:lnTo>
                  <a:pt x="343" y="691"/>
                </a:lnTo>
                <a:lnTo>
                  <a:pt x="475" y="745"/>
                </a:lnTo>
                <a:lnTo>
                  <a:pt x="633" y="723"/>
                </a:lnTo>
                <a:lnTo>
                  <a:pt x="729" y="827"/>
                </a:lnTo>
                <a:lnTo>
                  <a:pt x="801" y="799"/>
                </a:lnTo>
                <a:lnTo>
                  <a:pt x="889" y="924"/>
                </a:lnTo>
                <a:lnTo>
                  <a:pt x="957" y="947"/>
                </a:lnTo>
                <a:lnTo>
                  <a:pt x="950" y="877"/>
                </a:lnTo>
                <a:lnTo>
                  <a:pt x="1021" y="833"/>
                </a:lnTo>
                <a:lnTo>
                  <a:pt x="1028" y="801"/>
                </a:lnTo>
                <a:lnTo>
                  <a:pt x="1132" y="799"/>
                </a:lnTo>
                <a:lnTo>
                  <a:pt x="1223" y="827"/>
                </a:lnTo>
                <a:lnTo>
                  <a:pt x="1224" y="785"/>
                </a:lnTo>
                <a:lnTo>
                  <a:pt x="1188" y="779"/>
                </a:lnTo>
                <a:lnTo>
                  <a:pt x="1264" y="778"/>
                </a:lnTo>
                <a:lnTo>
                  <a:pt x="1268" y="758"/>
                </a:lnTo>
                <a:lnTo>
                  <a:pt x="1274" y="782"/>
                </a:lnTo>
                <a:lnTo>
                  <a:pt x="1416" y="790"/>
                </a:lnTo>
                <a:lnTo>
                  <a:pt x="1453" y="825"/>
                </a:lnTo>
                <a:lnTo>
                  <a:pt x="1459" y="888"/>
                </a:lnTo>
                <a:lnTo>
                  <a:pt x="1504" y="971"/>
                </a:lnTo>
                <a:lnTo>
                  <a:pt x="1531" y="968"/>
                </a:lnTo>
                <a:lnTo>
                  <a:pt x="1543" y="905"/>
                </a:lnTo>
                <a:lnTo>
                  <a:pt x="1495" y="758"/>
                </a:lnTo>
                <a:lnTo>
                  <a:pt x="1525" y="696"/>
                </a:lnTo>
                <a:lnTo>
                  <a:pt x="1700" y="576"/>
                </a:lnTo>
                <a:lnTo>
                  <a:pt x="1665" y="564"/>
                </a:lnTo>
                <a:lnTo>
                  <a:pt x="1697" y="559"/>
                </a:lnTo>
                <a:lnTo>
                  <a:pt x="1673" y="519"/>
                </a:lnTo>
                <a:lnTo>
                  <a:pt x="1679" y="485"/>
                </a:lnTo>
                <a:lnTo>
                  <a:pt x="1643" y="458"/>
                </a:lnTo>
                <a:lnTo>
                  <a:pt x="1679" y="476"/>
                </a:lnTo>
                <a:lnTo>
                  <a:pt x="1667" y="433"/>
                </a:lnTo>
                <a:lnTo>
                  <a:pt x="1694" y="421"/>
                </a:lnTo>
                <a:lnTo>
                  <a:pt x="1697" y="515"/>
                </a:lnTo>
                <a:lnTo>
                  <a:pt x="1724" y="459"/>
                </a:lnTo>
                <a:lnTo>
                  <a:pt x="1707" y="415"/>
                </a:lnTo>
                <a:lnTo>
                  <a:pt x="1725" y="441"/>
                </a:lnTo>
                <a:lnTo>
                  <a:pt x="1762" y="365"/>
                </a:lnTo>
                <a:lnTo>
                  <a:pt x="1902" y="330"/>
                </a:lnTo>
                <a:lnTo>
                  <a:pt x="1866" y="310"/>
                </a:lnTo>
                <a:lnTo>
                  <a:pt x="1892" y="251"/>
                </a:lnTo>
                <a:lnTo>
                  <a:pt x="1997" y="208"/>
                </a:lnTo>
                <a:lnTo>
                  <a:pt x="2001" y="184"/>
                </a:lnTo>
                <a:lnTo>
                  <a:pt x="1975" y="163"/>
                </a:lnTo>
                <a:lnTo>
                  <a:pt x="1975" y="108"/>
                </a:lnTo>
                <a:lnTo>
                  <a:pt x="1917" y="90"/>
                </a:lnTo>
                <a:lnTo>
                  <a:pt x="1875" y="180"/>
                </a:lnTo>
                <a:lnTo>
                  <a:pt x="1697" y="214"/>
                </a:lnTo>
                <a:lnTo>
                  <a:pt x="1685" y="255"/>
                </a:lnTo>
                <a:lnTo>
                  <a:pt x="1584" y="271"/>
                </a:lnTo>
                <a:lnTo>
                  <a:pt x="1590" y="284"/>
                </a:lnTo>
                <a:lnTo>
                  <a:pt x="1487" y="339"/>
                </a:lnTo>
                <a:lnTo>
                  <a:pt x="1444" y="338"/>
                </a:lnTo>
                <a:lnTo>
                  <a:pt x="1442" y="321"/>
                </a:lnTo>
                <a:lnTo>
                  <a:pt x="1450" y="304"/>
                </a:lnTo>
                <a:lnTo>
                  <a:pt x="1460" y="293"/>
                </a:lnTo>
                <a:lnTo>
                  <a:pt x="1465" y="275"/>
                </a:lnTo>
                <a:lnTo>
                  <a:pt x="1450" y="234"/>
                </a:lnTo>
                <a:lnTo>
                  <a:pt x="1415" y="250"/>
                </a:lnTo>
                <a:lnTo>
                  <a:pt x="1427" y="182"/>
                </a:lnTo>
                <a:lnTo>
                  <a:pt x="1374" y="163"/>
                </a:lnTo>
                <a:lnTo>
                  <a:pt x="1333" y="208"/>
                </a:lnTo>
                <a:lnTo>
                  <a:pt x="1317" y="323"/>
                </a:lnTo>
                <a:lnTo>
                  <a:pt x="1286" y="327"/>
                </a:lnTo>
                <a:lnTo>
                  <a:pt x="1275" y="272"/>
                </a:lnTo>
                <a:lnTo>
                  <a:pt x="1301" y="185"/>
                </a:lnTo>
                <a:lnTo>
                  <a:pt x="1277" y="200"/>
                </a:lnTo>
                <a:lnTo>
                  <a:pt x="1321" y="153"/>
                </a:lnTo>
                <a:lnTo>
                  <a:pt x="1412" y="152"/>
                </a:lnTo>
                <a:lnTo>
                  <a:pt x="1395" y="129"/>
                </a:lnTo>
                <a:lnTo>
                  <a:pt x="1390" y="129"/>
                </a:lnTo>
                <a:lnTo>
                  <a:pt x="1256" y="116"/>
                </a:lnTo>
                <a:lnTo>
                  <a:pt x="1277" y="87"/>
                </a:lnTo>
                <a:lnTo>
                  <a:pt x="1195" y="125"/>
                </a:lnTo>
                <a:lnTo>
                  <a:pt x="1131" y="125"/>
                </a:lnTo>
                <a:lnTo>
                  <a:pt x="1208" y="65"/>
                </a:lnTo>
                <a:lnTo>
                  <a:pt x="1044" y="32"/>
                </a:lnTo>
                <a:lnTo>
                  <a:pt x="1023" y="0"/>
                </a:lnTo>
                <a:lnTo>
                  <a:pt x="1021" y="21"/>
                </a:lnTo>
                <a:lnTo>
                  <a:pt x="66" y="21"/>
                </a:lnTo>
                <a:lnTo>
                  <a:pt x="84" y="59"/>
                </a:lnTo>
                <a:lnTo>
                  <a:pt x="61" y="90"/>
                </a:lnTo>
                <a:lnTo>
                  <a:pt x="68" y="58"/>
                </a:lnTo>
                <a:lnTo>
                  <a:pt x="0" y="55"/>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4" name="Freeform 296"/>
          <p:cNvSpPr>
            <a:spLocks noChangeAspect="1"/>
          </p:cNvSpPr>
          <p:nvPr/>
        </p:nvSpPr>
        <p:spPr bwMode="auto">
          <a:xfrm>
            <a:off x="7547171" y="4681999"/>
            <a:ext cx="96517" cy="109601"/>
          </a:xfrm>
          <a:custGeom>
            <a:avLst/>
            <a:gdLst>
              <a:gd name="T0" fmla="*/ 0 w 181"/>
              <a:gd name="T1" fmla="*/ 49377129 h 186"/>
              <a:gd name="T2" fmla="*/ 7765749 w 181"/>
              <a:gd name="T3" fmla="*/ 2289070 h 186"/>
              <a:gd name="T4" fmla="*/ 14727860 w 181"/>
              <a:gd name="T5" fmla="*/ 0 h 186"/>
              <a:gd name="T6" fmla="*/ 42844872 w 181"/>
              <a:gd name="T7" fmla="*/ 23543743 h 186"/>
              <a:gd name="T8" fmla="*/ 48468274 w 181"/>
              <a:gd name="T9" fmla="*/ 33680728 h 186"/>
              <a:gd name="T10" fmla="*/ 46058392 w 181"/>
              <a:gd name="T11" fmla="*/ 45779692 h 186"/>
              <a:gd name="T12" fmla="*/ 32936775 w 181"/>
              <a:gd name="T13" fmla="*/ 60821909 h 186"/>
              <a:gd name="T14" fmla="*/ 0 w 181"/>
              <a:gd name="T15" fmla="*/ 49377129 h 1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1" h="186">
                <a:moveTo>
                  <a:pt x="0" y="151"/>
                </a:moveTo>
                <a:lnTo>
                  <a:pt x="29" y="7"/>
                </a:lnTo>
                <a:lnTo>
                  <a:pt x="55" y="0"/>
                </a:lnTo>
                <a:lnTo>
                  <a:pt x="160" y="72"/>
                </a:lnTo>
                <a:lnTo>
                  <a:pt x="181" y="103"/>
                </a:lnTo>
                <a:lnTo>
                  <a:pt x="172" y="140"/>
                </a:lnTo>
                <a:lnTo>
                  <a:pt x="123" y="186"/>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5" name="Freeform 297"/>
          <p:cNvSpPr>
            <a:spLocks noChangeAspect="1"/>
          </p:cNvSpPr>
          <p:nvPr/>
        </p:nvSpPr>
        <p:spPr bwMode="auto">
          <a:xfrm>
            <a:off x="7282162" y="3828082"/>
            <a:ext cx="240471" cy="230656"/>
          </a:xfrm>
          <a:custGeom>
            <a:avLst/>
            <a:gdLst>
              <a:gd name="T0" fmla="*/ 0 w 466"/>
              <a:gd name="T1" fmla="*/ 34476522 h 398"/>
              <a:gd name="T2" fmla="*/ 10783274 w 466"/>
              <a:gd name="T3" fmla="*/ 56301192 h 398"/>
              <a:gd name="T4" fmla="*/ 27836300 w 466"/>
              <a:gd name="T5" fmla="*/ 58831450 h 398"/>
              <a:gd name="T6" fmla="*/ 33353883 w 466"/>
              <a:gd name="T7" fmla="*/ 67688196 h 398"/>
              <a:gd name="T8" fmla="*/ 50406909 w 466"/>
              <a:gd name="T9" fmla="*/ 66738857 h 398"/>
              <a:gd name="T10" fmla="*/ 47899008 w 466"/>
              <a:gd name="T11" fmla="*/ 104694976 h 398"/>
              <a:gd name="T12" fmla="*/ 55422210 w 466"/>
              <a:gd name="T13" fmla="*/ 120509791 h 398"/>
              <a:gd name="T14" fmla="*/ 65704204 w 466"/>
              <a:gd name="T15" fmla="*/ 125886941 h 398"/>
              <a:gd name="T16" fmla="*/ 86519082 w 466"/>
              <a:gd name="T17" fmla="*/ 110704831 h 398"/>
              <a:gd name="T18" fmla="*/ 78243209 w 466"/>
              <a:gd name="T19" fmla="*/ 108174011 h 398"/>
              <a:gd name="T20" fmla="*/ 73980077 w 466"/>
              <a:gd name="T21" fmla="*/ 87614751 h 398"/>
              <a:gd name="T22" fmla="*/ 89026983 w 466"/>
              <a:gd name="T23" fmla="*/ 91410419 h 398"/>
              <a:gd name="T24" fmla="*/ 110343141 w 466"/>
              <a:gd name="T25" fmla="*/ 78125862 h 398"/>
              <a:gd name="T26" fmla="*/ 104324278 w 466"/>
              <a:gd name="T27" fmla="*/ 67688196 h 398"/>
              <a:gd name="T28" fmla="*/ 112098371 w 466"/>
              <a:gd name="T29" fmla="*/ 58515379 h 398"/>
              <a:gd name="T30" fmla="*/ 108587410 w 466"/>
              <a:gd name="T31" fmla="*/ 51240676 h 398"/>
              <a:gd name="T32" fmla="*/ 116863283 w 466"/>
              <a:gd name="T33" fmla="*/ 43332706 h 398"/>
              <a:gd name="T34" fmla="*/ 106330399 w 466"/>
              <a:gd name="T35" fmla="*/ 41751225 h 398"/>
              <a:gd name="T36" fmla="*/ 106330399 w 466"/>
              <a:gd name="T37" fmla="*/ 31946264 h 398"/>
              <a:gd name="T38" fmla="*/ 89528263 w 466"/>
              <a:gd name="T39" fmla="*/ 20875893 h 398"/>
              <a:gd name="T40" fmla="*/ 97302355 w 466"/>
              <a:gd name="T41" fmla="*/ 18029002 h 398"/>
              <a:gd name="T42" fmla="*/ 46143277 w 466"/>
              <a:gd name="T43" fmla="*/ 20243188 h 398"/>
              <a:gd name="T44" fmla="*/ 29090250 w 466"/>
              <a:gd name="T45" fmla="*/ 0 h 398"/>
              <a:gd name="T46" fmla="*/ 29842921 w 466"/>
              <a:gd name="T47" fmla="*/ 8856184 h 398"/>
              <a:gd name="T48" fmla="*/ 15548185 w 466"/>
              <a:gd name="T49" fmla="*/ 16763592 h 398"/>
              <a:gd name="T50" fmla="*/ 20062207 w 466"/>
              <a:gd name="T51" fmla="*/ 31946264 h 398"/>
              <a:gd name="T52" fmla="*/ 14545125 w 466"/>
              <a:gd name="T53" fmla="*/ 37323414 h 398"/>
              <a:gd name="T54" fmla="*/ 10783274 w 466"/>
              <a:gd name="T55" fmla="*/ 23722223 h 398"/>
              <a:gd name="T56" fmla="*/ 16551246 w 466"/>
              <a:gd name="T57" fmla="*/ 5377150 h 398"/>
              <a:gd name="T58" fmla="*/ 0 w 466"/>
              <a:gd name="T59" fmla="*/ 34476522 h 39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6" h="398">
                <a:moveTo>
                  <a:pt x="0" y="109"/>
                </a:moveTo>
                <a:lnTo>
                  <a:pt x="43" y="178"/>
                </a:lnTo>
                <a:lnTo>
                  <a:pt x="111" y="186"/>
                </a:lnTo>
                <a:lnTo>
                  <a:pt x="133" y="214"/>
                </a:lnTo>
                <a:lnTo>
                  <a:pt x="201" y="211"/>
                </a:lnTo>
                <a:lnTo>
                  <a:pt x="191" y="331"/>
                </a:lnTo>
                <a:lnTo>
                  <a:pt x="221" y="381"/>
                </a:lnTo>
                <a:lnTo>
                  <a:pt x="262" y="398"/>
                </a:lnTo>
                <a:lnTo>
                  <a:pt x="345" y="350"/>
                </a:lnTo>
                <a:lnTo>
                  <a:pt x="312" y="342"/>
                </a:lnTo>
                <a:lnTo>
                  <a:pt x="295" y="277"/>
                </a:lnTo>
                <a:lnTo>
                  <a:pt x="355" y="289"/>
                </a:lnTo>
                <a:lnTo>
                  <a:pt x="440" y="247"/>
                </a:lnTo>
                <a:lnTo>
                  <a:pt x="416" y="214"/>
                </a:lnTo>
                <a:lnTo>
                  <a:pt x="447" y="185"/>
                </a:lnTo>
                <a:lnTo>
                  <a:pt x="433" y="162"/>
                </a:lnTo>
                <a:lnTo>
                  <a:pt x="466" y="137"/>
                </a:lnTo>
                <a:lnTo>
                  <a:pt x="424" y="132"/>
                </a:lnTo>
                <a:lnTo>
                  <a:pt x="424" y="101"/>
                </a:lnTo>
                <a:lnTo>
                  <a:pt x="357" y="66"/>
                </a:lnTo>
                <a:lnTo>
                  <a:pt x="388" y="57"/>
                </a:lnTo>
                <a:lnTo>
                  <a:pt x="184" y="64"/>
                </a:lnTo>
                <a:lnTo>
                  <a:pt x="116" y="0"/>
                </a:lnTo>
                <a:lnTo>
                  <a:pt x="119" y="28"/>
                </a:lnTo>
                <a:lnTo>
                  <a:pt x="62" y="53"/>
                </a:lnTo>
                <a:lnTo>
                  <a:pt x="80" y="101"/>
                </a:lnTo>
                <a:lnTo>
                  <a:pt x="58" y="118"/>
                </a:lnTo>
                <a:lnTo>
                  <a:pt x="43" y="75"/>
                </a:lnTo>
                <a:lnTo>
                  <a:pt x="66" y="17"/>
                </a:lnTo>
                <a:lnTo>
                  <a:pt x="0" y="109"/>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6" name="Freeform 298"/>
          <p:cNvSpPr>
            <a:spLocks noChangeAspect="1"/>
          </p:cNvSpPr>
          <p:nvPr/>
        </p:nvSpPr>
        <p:spPr bwMode="auto">
          <a:xfrm>
            <a:off x="10427912" y="3605606"/>
            <a:ext cx="127596" cy="297727"/>
          </a:xfrm>
          <a:custGeom>
            <a:avLst/>
            <a:gdLst>
              <a:gd name="T0" fmla="*/ 0 w 242"/>
              <a:gd name="T1" fmla="*/ 8120078 h 517"/>
              <a:gd name="T2" fmla="*/ 9425027 w 242"/>
              <a:gd name="T3" fmla="*/ 25297424 h 517"/>
              <a:gd name="T4" fmla="*/ 21730264 w 242"/>
              <a:gd name="T5" fmla="*/ 31856077 h 517"/>
              <a:gd name="T6" fmla="*/ 15708378 w 242"/>
              <a:gd name="T7" fmla="*/ 44348590 h 517"/>
              <a:gd name="T8" fmla="*/ 37700619 w 242"/>
              <a:gd name="T9" fmla="*/ 65897813 h 517"/>
              <a:gd name="T10" fmla="*/ 47649600 w 242"/>
              <a:gd name="T11" fmla="*/ 94942879 h 517"/>
              <a:gd name="T12" fmla="*/ 48696484 w 242"/>
              <a:gd name="T13" fmla="*/ 119615509 h 517"/>
              <a:gd name="T14" fmla="*/ 21468287 w 242"/>
              <a:gd name="T15" fmla="*/ 141477687 h 517"/>
              <a:gd name="T16" fmla="*/ 25919336 w 242"/>
              <a:gd name="T17" fmla="*/ 161465485 h 517"/>
              <a:gd name="T18" fmla="*/ 34558943 w 242"/>
              <a:gd name="T19" fmla="*/ 147099150 h 517"/>
              <a:gd name="T20" fmla="*/ 39271457 w 242"/>
              <a:gd name="T21" fmla="*/ 150846792 h 517"/>
              <a:gd name="T22" fmla="*/ 41627714 w 242"/>
              <a:gd name="T23" fmla="*/ 142101921 h 517"/>
              <a:gd name="T24" fmla="*/ 63357978 w 242"/>
              <a:gd name="T25" fmla="*/ 127423190 h 517"/>
              <a:gd name="T26" fmla="*/ 60216302 w 242"/>
              <a:gd name="T27" fmla="*/ 86822801 h 517"/>
              <a:gd name="T28" fmla="*/ 31155291 w 242"/>
              <a:gd name="T29" fmla="*/ 49345260 h 517"/>
              <a:gd name="T30" fmla="*/ 34296967 w 242"/>
              <a:gd name="T31" fmla="*/ 37165144 h 517"/>
              <a:gd name="T32" fmla="*/ 51838159 w 242"/>
              <a:gd name="T33" fmla="*/ 18738770 h 517"/>
              <a:gd name="T34" fmla="*/ 26966220 w 242"/>
              <a:gd name="T35" fmla="*/ 0 h 517"/>
              <a:gd name="T36" fmla="*/ 0 w 242"/>
              <a:gd name="T37" fmla="*/ 8120078 h 5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2" h="517">
                <a:moveTo>
                  <a:pt x="0" y="26"/>
                </a:moveTo>
                <a:lnTo>
                  <a:pt x="36" y="81"/>
                </a:lnTo>
                <a:lnTo>
                  <a:pt x="83" y="102"/>
                </a:lnTo>
                <a:lnTo>
                  <a:pt x="60" y="142"/>
                </a:lnTo>
                <a:lnTo>
                  <a:pt x="144" y="211"/>
                </a:lnTo>
                <a:lnTo>
                  <a:pt x="182" y="304"/>
                </a:lnTo>
                <a:lnTo>
                  <a:pt x="186" y="383"/>
                </a:lnTo>
                <a:lnTo>
                  <a:pt x="82" y="453"/>
                </a:lnTo>
                <a:lnTo>
                  <a:pt x="99" y="517"/>
                </a:lnTo>
                <a:lnTo>
                  <a:pt x="132" y="471"/>
                </a:lnTo>
                <a:lnTo>
                  <a:pt x="150" y="483"/>
                </a:lnTo>
                <a:lnTo>
                  <a:pt x="159" y="455"/>
                </a:lnTo>
                <a:lnTo>
                  <a:pt x="242" y="408"/>
                </a:lnTo>
                <a:lnTo>
                  <a:pt x="230" y="278"/>
                </a:lnTo>
                <a:lnTo>
                  <a:pt x="119" y="158"/>
                </a:lnTo>
                <a:lnTo>
                  <a:pt x="131" y="119"/>
                </a:lnTo>
                <a:lnTo>
                  <a:pt x="198" y="60"/>
                </a:lnTo>
                <a:lnTo>
                  <a:pt x="103" y="0"/>
                </a:lnTo>
                <a:lnTo>
                  <a:pt x="0" y="2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7" name="Freeform 299"/>
          <p:cNvSpPr>
            <a:spLocks noChangeAspect="1"/>
          </p:cNvSpPr>
          <p:nvPr/>
        </p:nvSpPr>
        <p:spPr bwMode="auto">
          <a:xfrm>
            <a:off x="9376057" y="3690670"/>
            <a:ext cx="170129" cy="129232"/>
          </a:xfrm>
          <a:custGeom>
            <a:avLst/>
            <a:gdLst>
              <a:gd name="T0" fmla="*/ 0 w 334"/>
              <a:gd name="T1" fmla="*/ 70215044 h 224"/>
              <a:gd name="T2" fmla="*/ 21502051 w 334"/>
              <a:gd name="T3" fmla="*/ 54855433 h 224"/>
              <a:gd name="T4" fmla="*/ 17592542 w 334"/>
              <a:gd name="T5" fmla="*/ 47018862 h 224"/>
              <a:gd name="T6" fmla="*/ 23945926 w 334"/>
              <a:gd name="T7" fmla="*/ 37928732 h 224"/>
              <a:gd name="T8" fmla="*/ 45692166 w 334"/>
              <a:gd name="T9" fmla="*/ 7523040 h 224"/>
              <a:gd name="T10" fmla="*/ 72814537 w 334"/>
              <a:gd name="T11" fmla="*/ 0 h 224"/>
              <a:gd name="T12" fmla="*/ 81610808 w 334"/>
              <a:gd name="T13" fmla="*/ 27270951 h 224"/>
              <a:gd name="T14" fmla="*/ 74769045 w 334"/>
              <a:gd name="T15" fmla="*/ 37928732 h 224"/>
              <a:gd name="T16" fmla="*/ 43737659 w 334"/>
              <a:gd name="T17" fmla="*/ 56736053 h 224"/>
              <a:gd name="T18" fmla="*/ 0 w 334"/>
              <a:gd name="T19" fmla="*/ 70215044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4" h="224">
                <a:moveTo>
                  <a:pt x="0" y="224"/>
                </a:moveTo>
                <a:lnTo>
                  <a:pt x="88" y="175"/>
                </a:lnTo>
                <a:lnTo>
                  <a:pt x="72" y="150"/>
                </a:lnTo>
                <a:lnTo>
                  <a:pt x="98" y="121"/>
                </a:lnTo>
                <a:lnTo>
                  <a:pt x="187" y="24"/>
                </a:lnTo>
                <a:lnTo>
                  <a:pt x="298" y="0"/>
                </a:lnTo>
                <a:lnTo>
                  <a:pt x="334" y="87"/>
                </a:lnTo>
                <a:lnTo>
                  <a:pt x="306" y="121"/>
                </a:lnTo>
                <a:lnTo>
                  <a:pt x="179" y="181"/>
                </a:lnTo>
                <a:lnTo>
                  <a:pt x="0"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8" name="Freeform 300"/>
          <p:cNvSpPr>
            <a:spLocks noChangeAspect="1"/>
          </p:cNvSpPr>
          <p:nvPr/>
        </p:nvSpPr>
        <p:spPr bwMode="auto">
          <a:xfrm>
            <a:off x="9358063" y="3725023"/>
            <a:ext cx="68706" cy="94880"/>
          </a:xfrm>
          <a:custGeom>
            <a:avLst/>
            <a:gdLst>
              <a:gd name="T0" fmla="*/ 0 w 125"/>
              <a:gd name="T1" fmla="*/ 10401668 h 164"/>
              <a:gd name="T2" fmla="*/ 7682027 w 125"/>
              <a:gd name="T3" fmla="*/ 51693937 h 164"/>
              <a:gd name="T4" fmla="*/ 32719289 w 125"/>
              <a:gd name="T5" fmla="*/ 36248917 h 164"/>
              <a:gd name="T6" fmla="*/ 28167254 w 125"/>
              <a:gd name="T7" fmla="*/ 28368644 h 164"/>
              <a:gd name="T8" fmla="*/ 35564445 w 125"/>
              <a:gd name="T9" fmla="*/ 19227393 h 164"/>
              <a:gd name="T10" fmla="*/ 35564445 w 125"/>
              <a:gd name="T11" fmla="*/ 7564747 h 164"/>
              <a:gd name="T12" fmla="*/ 17640071 w 125"/>
              <a:gd name="T13" fmla="*/ 0 h 164"/>
              <a:gd name="T14" fmla="*/ 0 w 125"/>
              <a:gd name="T15" fmla="*/ 10401668 h 1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 h="164">
                <a:moveTo>
                  <a:pt x="0" y="33"/>
                </a:moveTo>
                <a:lnTo>
                  <a:pt x="27" y="164"/>
                </a:lnTo>
                <a:lnTo>
                  <a:pt x="115" y="115"/>
                </a:lnTo>
                <a:lnTo>
                  <a:pt x="99" y="90"/>
                </a:lnTo>
                <a:lnTo>
                  <a:pt x="125" y="61"/>
                </a:lnTo>
                <a:lnTo>
                  <a:pt x="125" y="24"/>
                </a:lnTo>
                <a:lnTo>
                  <a:pt x="62" y="0"/>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9" name="Freeform 301"/>
          <p:cNvSpPr>
            <a:spLocks noChangeAspect="1"/>
          </p:cNvSpPr>
          <p:nvPr/>
        </p:nvSpPr>
        <p:spPr bwMode="auto">
          <a:xfrm>
            <a:off x="8801872" y="4187971"/>
            <a:ext cx="229019" cy="245379"/>
          </a:xfrm>
          <a:custGeom>
            <a:avLst/>
            <a:gdLst>
              <a:gd name="T0" fmla="*/ 0 w 439"/>
              <a:gd name="T1" fmla="*/ 123857194 h 429"/>
              <a:gd name="T2" fmla="*/ 14865437 w 439"/>
              <a:gd name="T3" fmla="*/ 119543746 h 429"/>
              <a:gd name="T4" fmla="*/ 87143263 w 439"/>
              <a:gd name="T5" fmla="*/ 132176027 h 429"/>
              <a:gd name="T6" fmla="*/ 103802900 w 439"/>
              <a:gd name="T7" fmla="*/ 126630323 h 429"/>
              <a:gd name="T8" fmla="*/ 92782034 w 439"/>
              <a:gd name="T9" fmla="*/ 116462552 h 429"/>
              <a:gd name="T10" fmla="*/ 92782034 w 439"/>
              <a:gd name="T11" fmla="*/ 76409261 h 429"/>
              <a:gd name="T12" fmla="*/ 112517227 w 439"/>
              <a:gd name="T13" fmla="*/ 76409261 h 429"/>
              <a:gd name="T14" fmla="*/ 110979196 w 439"/>
              <a:gd name="T15" fmla="*/ 54225892 h 429"/>
              <a:gd name="T16" fmla="*/ 92782034 w 439"/>
              <a:gd name="T17" fmla="*/ 56382893 h 429"/>
              <a:gd name="T18" fmla="*/ 90987834 w 439"/>
              <a:gd name="T19" fmla="*/ 18486049 h 429"/>
              <a:gd name="T20" fmla="*/ 82529677 w 439"/>
              <a:gd name="T21" fmla="*/ 11400026 h 429"/>
              <a:gd name="T22" fmla="*/ 71252135 w 439"/>
              <a:gd name="T23" fmla="*/ 12016154 h 429"/>
              <a:gd name="T24" fmla="*/ 68433256 w 439"/>
              <a:gd name="T25" fmla="*/ 23415625 h 429"/>
              <a:gd name="T26" fmla="*/ 55874359 w 439"/>
              <a:gd name="T27" fmla="*/ 24648435 h 429"/>
              <a:gd name="T28" fmla="*/ 41008416 w 439"/>
              <a:gd name="T29" fmla="*/ 0 h 429"/>
              <a:gd name="T30" fmla="*/ 7176296 w 439"/>
              <a:gd name="T31" fmla="*/ 5237640 h 429"/>
              <a:gd name="T32" fmla="*/ 19479023 w 439"/>
              <a:gd name="T33" fmla="*/ 55458702 h 429"/>
              <a:gd name="T34" fmla="*/ 0 w 439"/>
              <a:gd name="T35" fmla="*/ 123857194 h 4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9" h="429">
                <a:moveTo>
                  <a:pt x="0" y="402"/>
                </a:moveTo>
                <a:lnTo>
                  <a:pt x="58" y="388"/>
                </a:lnTo>
                <a:lnTo>
                  <a:pt x="340" y="429"/>
                </a:lnTo>
                <a:lnTo>
                  <a:pt x="405" y="411"/>
                </a:lnTo>
                <a:lnTo>
                  <a:pt x="362" y="378"/>
                </a:lnTo>
                <a:lnTo>
                  <a:pt x="362" y="248"/>
                </a:lnTo>
                <a:lnTo>
                  <a:pt x="439" y="248"/>
                </a:lnTo>
                <a:lnTo>
                  <a:pt x="433" y="176"/>
                </a:lnTo>
                <a:lnTo>
                  <a:pt x="362" y="183"/>
                </a:lnTo>
                <a:lnTo>
                  <a:pt x="355" y="60"/>
                </a:lnTo>
                <a:lnTo>
                  <a:pt x="322" y="37"/>
                </a:lnTo>
                <a:lnTo>
                  <a:pt x="278" y="39"/>
                </a:lnTo>
                <a:lnTo>
                  <a:pt x="267" y="76"/>
                </a:lnTo>
                <a:lnTo>
                  <a:pt x="218" y="80"/>
                </a:lnTo>
                <a:lnTo>
                  <a:pt x="160" y="0"/>
                </a:lnTo>
                <a:lnTo>
                  <a:pt x="28" y="17"/>
                </a:lnTo>
                <a:lnTo>
                  <a:pt x="76" y="180"/>
                </a:lnTo>
                <a:lnTo>
                  <a:pt x="0"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0" name="Freeform 302"/>
          <p:cNvSpPr>
            <a:spLocks noChangeAspect="1"/>
          </p:cNvSpPr>
          <p:nvPr/>
        </p:nvSpPr>
        <p:spPr bwMode="auto">
          <a:xfrm>
            <a:off x="8810051" y="4163431"/>
            <a:ext cx="19630" cy="24538"/>
          </a:xfrm>
          <a:custGeom>
            <a:avLst/>
            <a:gdLst>
              <a:gd name="T0" fmla="*/ 0 w 35"/>
              <a:gd name="T1" fmla="*/ 4712467 h 38"/>
              <a:gd name="T2" fmla="*/ 3554730 w 35"/>
              <a:gd name="T3" fmla="*/ 14922604 h 38"/>
              <a:gd name="T4" fmla="*/ 10368643 w 35"/>
              <a:gd name="T5" fmla="*/ 0 h 38"/>
              <a:gd name="T6" fmla="*/ 0 w 35"/>
              <a:gd name="T7" fmla="*/ 471246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8">
                <a:moveTo>
                  <a:pt x="0" y="12"/>
                </a:moveTo>
                <a:lnTo>
                  <a:pt x="12" y="38"/>
                </a:lnTo>
                <a:lnTo>
                  <a:pt x="35" y="0"/>
                </a:lnTo>
                <a:lnTo>
                  <a:pt x="0" y="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1" name="Freeform 303"/>
          <p:cNvSpPr>
            <a:spLocks noChangeAspect="1"/>
          </p:cNvSpPr>
          <p:nvPr/>
        </p:nvSpPr>
        <p:spPr bwMode="auto">
          <a:xfrm>
            <a:off x="8954006" y="4428441"/>
            <a:ext cx="168494" cy="181581"/>
          </a:xfrm>
          <a:custGeom>
            <a:avLst/>
            <a:gdLst>
              <a:gd name="T0" fmla="*/ 0 w 326"/>
              <a:gd name="T1" fmla="*/ 74270496 h 322"/>
              <a:gd name="T2" fmla="*/ 0 w 326"/>
              <a:gd name="T3" fmla="*/ 45221072 h 322"/>
              <a:gd name="T4" fmla="*/ 9056915 w 326"/>
              <a:gd name="T5" fmla="*/ 44921728 h 322"/>
              <a:gd name="T6" fmla="*/ 9056915 w 326"/>
              <a:gd name="T7" fmla="*/ 7486864 h 322"/>
              <a:gd name="T8" fmla="*/ 25661008 w 326"/>
              <a:gd name="T9" fmla="*/ 2994527 h 322"/>
              <a:gd name="T10" fmla="*/ 31195371 w 326"/>
              <a:gd name="T11" fmla="*/ 9583360 h 322"/>
              <a:gd name="T12" fmla="*/ 45786649 w 326"/>
              <a:gd name="T13" fmla="*/ 0 h 322"/>
              <a:gd name="T14" fmla="*/ 70189711 w 326"/>
              <a:gd name="T15" fmla="*/ 40130048 h 322"/>
              <a:gd name="T16" fmla="*/ 82013807 w 326"/>
              <a:gd name="T17" fmla="*/ 47018225 h 322"/>
              <a:gd name="T18" fmla="*/ 48805621 w 326"/>
              <a:gd name="T19" fmla="*/ 83254623 h 322"/>
              <a:gd name="T20" fmla="*/ 29686136 w 326"/>
              <a:gd name="T21" fmla="*/ 83254623 h 322"/>
              <a:gd name="T22" fmla="*/ 19371275 w 326"/>
              <a:gd name="T23" fmla="*/ 96132400 h 322"/>
              <a:gd name="T24" fmla="*/ 7295890 w 326"/>
              <a:gd name="T25" fmla="*/ 96431743 h 322"/>
              <a:gd name="T26" fmla="*/ 7547178 w 326"/>
              <a:gd name="T27" fmla="*/ 85051777 h 322"/>
              <a:gd name="T28" fmla="*/ 0 w 326"/>
              <a:gd name="T29" fmla="*/ 74270496 h 3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6" h="322">
                <a:moveTo>
                  <a:pt x="0" y="248"/>
                </a:moveTo>
                <a:lnTo>
                  <a:pt x="0" y="151"/>
                </a:lnTo>
                <a:lnTo>
                  <a:pt x="36" y="150"/>
                </a:lnTo>
                <a:lnTo>
                  <a:pt x="36" y="25"/>
                </a:lnTo>
                <a:lnTo>
                  <a:pt x="102" y="10"/>
                </a:lnTo>
                <a:lnTo>
                  <a:pt x="124" y="32"/>
                </a:lnTo>
                <a:lnTo>
                  <a:pt x="182" y="0"/>
                </a:lnTo>
                <a:lnTo>
                  <a:pt x="279" y="134"/>
                </a:lnTo>
                <a:lnTo>
                  <a:pt x="326" y="157"/>
                </a:lnTo>
                <a:lnTo>
                  <a:pt x="194" y="278"/>
                </a:lnTo>
                <a:lnTo>
                  <a:pt x="118" y="278"/>
                </a:lnTo>
                <a:lnTo>
                  <a:pt x="77" y="321"/>
                </a:lnTo>
                <a:lnTo>
                  <a:pt x="29" y="322"/>
                </a:lnTo>
                <a:lnTo>
                  <a:pt x="30" y="284"/>
                </a:lnTo>
                <a:lnTo>
                  <a:pt x="0"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2" name="Freeform 304"/>
          <p:cNvSpPr>
            <a:spLocks noChangeAspect="1"/>
          </p:cNvSpPr>
          <p:nvPr/>
        </p:nvSpPr>
        <p:spPr bwMode="auto">
          <a:xfrm>
            <a:off x="9117590" y="4119264"/>
            <a:ext cx="31082" cy="39260"/>
          </a:xfrm>
          <a:custGeom>
            <a:avLst/>
            <a:gdLst>
              <a:gd name="T0" fmla="*/ 0 w 60"/>
              <a:gd name="T1" fmla="*/ 3049104 h 69"/>
              <a:gd name="T2" fmla="*/ 1769060 w 60"/>
              <a:gd name="T3" fmla="*/ 10976113 h 69"/>
              <a:gd name="T4" fmla="*/ 5560046 w 60"/>
              <a:gd name="T5" fmla="*/ 21037826 h 69"/>
              <a:gd name="T6" fmla="*/ 15163443 w 60"/>
              <a:gd name="T7" fmla="*/ 8841961 h 69"/>
              <a:gd name="T8" fmla="*/ 14658213 w 60"/>
              <a:gd name="T9" fmla="*/ 0 h 69"/>
              <a:gd name="T10" fmla="*/ 0 w 60"/>
              <a:gd name="T11" fmla="*/ 3049104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69">
                <a:moveTo>
                  <a:pt x="0" y="10"/>
                </a:moveTo>
                <a:lnTo>
                  <a:pt x="7" y="36"/>
                </a:lnTo>
                <a:lnTo>
                  <a:pt x="22" y="69"/>
                </a:lnTo>
                <a:lnTo>
                  <a:pt x="60" y="29"/>
                </a:lnTo>
                <a:lnTo>
                  <a:pt x="58" y="0"/>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3" name="Freeform 305"/>
          <p:cNvSpPr>
            <a:spLocks noChangeAspect="1"/>
          </p:cNvSpPr>
          <p:nvPr/>
        </p:nvSpPr>
        <p:spPr bwMode="auto">
          <a:xfrm>
            <a:off x="8746253" y="3818267"/>
            <a:ext cx="137411" cy="222476"/>
          </a:xfrm>
          <a:custGeom>
            <a:avLst/>
            <a:gdLst>
              <a:gd name="T0" fmla="*/ 0 w 268"/>
              <a:gd name="T1" fmla="*/ 85635153 h 389"/>
              <a:gd name="T2" fmla="*/ 9408141 w 268"/>
              <a:gd name="T3" fmla="*/ 62840220 h 389"/>
              <a:gd name="T4" fmla="*/ 25500700 w 268"/>
              <a:gd name="T5" fmla="*/ 65920542 h 389"/>
              <a:gd name="T6" fmla="*/ 43326808 w 268"/>
              <a:gd name="T7" fmla="*/ 19406579 h 389"/>
              <a:gd name="T8" fmla="*/ 51992070 w 268"/>
              <a:gd name="T9" fmla="*/ 11089157 h 389"/>
              <a:gd name="T10" fmla="*/ 48525965 w 268"/>
              <a:gd name="T11" fmla="*/ 1848193 h 389"/>
              <a:gd name="T12" fmla="*/ 52734452 w 268"/>
              <a:gd name="T13" fmla="*/ 0 h 389"/>
              <a:gd name="T14" fmla="*/ 58924280 w 268"/>
              <a:gd name="T15" fmla="*/ 28955576 h 389"/>
              <a:gd name="T16" fmla="*/ 48525965 w 268"/>
              <a:gd name="T17" fmla="*/ 34192122 h 389"/>
              <a:gd name="T18" fmla="*/ 60657332 w 268"/>
              <a:gd name="T19" fmla="*/ 57295087 h 389"/>
              <a:gd name="T20" fmla="*/ 52734452 w 268"/>
              <a:gd name="T21" fmla="*/ 84403025 h 389"/>
              <a:gd name="T22" fmla="*/ 66351576 w 268"/>
              <a:gd name="T23" fmla="*/ 105041178 h 389"/>
              <a:gd name="T24" fmla="*/ 64866316 w 268"/>
              <a:gd name="T25" fmla="*/ 119827275 h 389"/>
              <a:gd name="T26" fmla="*/ 42088843 w 268"/>
              <a:gd name="T27" fmla="*/ 113050568 h 389"/>
              <a:gd name="T28" fmla="*/ 24757821 w 268"/>
              <a:gd name="T29" fmla="*/ 112742536 h 389"/>
              <a:gd name="T30" fmla="*/ 10646107 w 268"/>
              <a:gd name="T31" fmla="*/ 113050568 h 389"/>
              <a:gd name="T32" fmla="*/ 10398315 w 268"/>
              <a:gd name="T33" fmla="*/ 93335957 h 389"/>
              <a:gd name="T34" fmla="*/ 0 w 268"/>
              <a:gd name="T35" fmla="*/ 85635153 h 3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8" h="389">
                <a:moveTo>
                  <a:pt x="0" y="278"/>
                </a:moveTo>
                <a:lnTo>
                  <a:pt x="38" y="204"/>
                </a:lnTo>
                <a:lnTo>
                  <a:pt x="103" y="214"/>
                </a:lnTo>
                <a:lnTo>
                  <a:pt x="175" y="63"/>
                </a:lnTo>
                <a:lnTo>
                  <a:pt x="210" y="36"/>
                </a:lnTo>
                <a:lnTo>
                  <a:pt x="196" y="6"/>
                </a:lnTo>
                <a:lnTo>
                  <a:pt x="213" y="0"/>
                </a:lnTo>
                <a:lnTo>
                  <a:pt x="238" y="94"/>
                </a:lnTo>
                <a:lnTo>
                  <a:pt x="196" y="111"/>
                </a:lnTo>
                <a:lnTo>
                  <a:pt x="245" y="186"/>
                </a:lnTo>
                <a:lnTo>
                  <a:pt x="213" y="274"/>
                </a:lnTo>
                <a:lnTo>
                  <a:pt x="268" y="341"/>
                </a:lnTo>
                <a:lnTo>
                  <a:pt x="262" y="389"/>
                </a:lnTo>
                <a:lnTo>
                  <a:pt x="170" y="367"/>
                </a:lnTo>
                <a:lnTo>
                  <a:pt x="100" y="366"/>
                </a:lnTo>
                <a:lnTo>
                  <a:pt x="43" y="367"/>
                </a:lnTo>
                <a:lnTo>
                  <a:pt x="42" y="303"/>
                </a:lnTo>
                <a:lnTo>
                  <a:pt x="0" y="2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4" name="Freeform 306"/>
          <p:cNvSpPr>
            <a:spLocks noChangeAspect="1"/>
          </p:cNvSpPr>
          <p:nvPr/>
        </p:nvSpPr>
        <p:spPr bwMode="auto">
          <a:xfrm>
            <a:off x="8855854" y="3854255"/>
            <a:ext cx="233927" cy="158677"/>
          </a:xfrm>
          <a:custGeom>
            <a:avLst/>
            <a:gdLst>
              <a:gd name="T0" fmla="*/ 0 w 454"/>
              <a:gd name="T1" fmla="*/ 64421561 h 280"/>
              <a:gd name="T2" fmla="*/ 8000958 w 454"/>
              <a:gd name="T3" fmla="*/ 37806008 h 280"/>
              <a:gd name="T4" fmla="*/ 36004062 w 454"/>
              <a:gd name="T5" fmla="*/ 30849646 h 280"/>
              <a:gd name="T6" fmla="*/ 39004234 w 454"/>
              <a:gd name="T7" fmla="*/ 22381460 h 280"/>
              <a:gd name="T8" fmla="*/ 52005978 w 454"/>
              <a:gd name="T9" fmla="*/ 19356716 h 280"/>
              <a:gd name="T10" fmla="*/ 71258081 w 454"/>
              <a:gd name="T11" fmla="*/ 0 h 280"/>
              <a:gd name="T12" fmla="*/ 77508939 w 454"/>
              <a:gd name="T13" fmla="*/ 22683935 h 280"/>
              <a:gd name="T14" fmla="*/ 92260783 w 454"/>
              <a:gd name="T15" fmla="*/ 30849646 h 280"/>
              <a:gd name="T16" fmla="*/ 113513000 w 454"/>
              <a:gd name="T17" fmla="*/ 61397367 h 280"/>
              <a:gd name="T18" fmla="*/ 60756979 w 454"/>
              <a:gd name="T19" fmla="*/ 70470501 h 280"/>
              <a:gd name="T20" fmla="*/ 43755006 w 454"/>
              <a:gd name="T21" fmla="*/ 61397367 h 280"/>
              <a:gd name="T22" fmla="*/ 36004062 w 454"/>
              <a:gd name="T23" fmla="*/ 76519440 h 280"/>
              <a:gd name="T24" fmla="*/ 21002203 w 454"/>
              <a:gd name="T25" fmla="*/ 76519440 h 280"/>
              <a:gd name="T26" fmla="*/ 13751788 w 454"/>
              <a:gd name="T27" fmla="*/ 84685701 h 280"/>
              <a:gd name="T28" fmla="*/ 0 w 454"/>
              <a:gd name="T29" fmla="*/ 64421561 h 2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4" h="280">
                <a:moveTo>
                  <a:pt x="0" y="213"/>
                </a:moveTo>
                <a:lnTo>
                  <a:pt x="32" y="125"/>
                </a:lnTo>
                <a:lnTo>
                  <a:pt x="144" y="102"/>
                </a:lnTo>
                <a:lnTo>
                  <a:pt x="156" y="74"/>
                </a:lnTo>
                <a:lnTo>
                  <a:pt x="208" y="64"/>
                </a:lnTo>
                <a:lnTo>
                  <a:pt x="285" y="0"/>
                </a:lnTo>
                <a:lnTo>
                  <a:pt x="310" y="75"/>
                </a:lnTo>
                <a:lnTo>
                  <a:pt x="369" y="102"/>
                </a:lnTo>
                <a:lnTo>
                  <a:pt x="454" y="203"/>
                </a:lnTo>
                <a:lnTo>
                  <a:pt x="243" y="233"/>
                </a:lnTo>
                <a:lnTo>
                  <a:pt x="175" y="203"/>
                </a:lnTo>
                <a:lnTo>
                  <a:pt x="144" y="253"/>
                </a:lnTo>
                <a:lnTo>
                  <a:pt x="84" y="253"/>
                </a:lnTo>
                <a:lnTo>
                  <a:pt x="55" y="280"/>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5" name="Freeform 307"/>
          <p:cNvSpPr>
            <a:spLocks noChangeAspect="1"/>
          </p:cNvSpPr>
          <p:nvPr/>
        </p:nvSpPr>
        <p:spPr bwMode="auto">
          <a:xfrm>
            <a:off x="8837861" y="3599063"/>
            <a:ext cx="191395" cy="325535"/>
          </a:xfrm>
          <a:custGeom>
            <a:avLst/>
            <a:gdLst>
              <a:gd name="T0" fmla="*/ 0 w 371"/>
              <a:gd name="T1" fmla="*/ 100579806 h 567"/>
              <a:gd name="T2" fmla="*/ 13283950 w 371"/>
              <a:gd name="T3" fmla="*/ 109582463 h 567"/>
              <a:gd name="T4" fmla="*/ 9774973 w 371"/>
              <a:gd name="T5" fmla="*/ 118274221 h 567"/>
              <a:gd name="T6" fmla="*/ 16040968 w 371"/>
              <a:gd name="T7" fmla="*/ 147455130 h 567"/>
              <a:gd name="T8" fmla="*/ 5514036 w 371"/>
              <a:gd name="T9" fmla="*/ 152732587 h 567"/>
              <a:gd name="T10" fmla="*/ 17795207 w 371"/>
              <a:gd name="T11" fmla="*/ 176014800 h 567"/>
              <a:gd name="T12" fmla="*/ 45867026 w 371"/>
              <a:gd name="T13" fmla="*/ 168874743 h 567"/>
              <a:gd name="T14" fmla="*/ 48874864 w 371"/>
              <a:gd name="T15" fmla="*/ 160182985 h 567"/>
              <a:gd name="T16" fmla="*/ 61907994 w 371"/>
              <a:gd name="T17" fmla="*/ 157078467 h 567"/>
              <a:gd name="T18" fmla="*/ 81207120 w 371"/>
              <a:gd name="T19" fmla="*/ 137210555 h 567"/>
              <a:gd name="T20" fmla="*/ 74439985 w 371"/>
              <a:gd name="T21" fmla="*/ 116101282 h 567"/>
              <a:gd name="T22" fmla="*/ 83713318 w 371"/>
              <a:gd name="T23" fmla="*/ 87231271 h 567"/>
              <a:gd name="T24" fmla="*/ 92486012 w 371"/>
              <a:gd name="T25" fmla="*/ 85058331 h 567"/>
              <a:gd name="T26" fmla="*/ 92987151 w 371"/>
              <a:gd name="T27" fmla="*/ 44391486 h 567"/>
              <a:gd name="T28" fmla="*/ 23309243 w 371"/>
              <a:gd name="T29" fmla="*/ 0 h 567"/>
              <a:gd name="T30" fmla="*/ 14035910 w 371"/>
              <a:gd name="T31" fmla="*/ 4345879 h 567"/>
              <a:gd name="T32" fmla="*/ 14035910 w 371"/>
              <a:gd name="T33" fmla="*/ 21419614 h 567"/>
              <a:gd name="T34" fmla="*/ 23309243 w 371"/>
              <a:gd name="T35" fmla="*/ 33526788 h 567"/>
              <a:gd name="T36" fmla="*/ 17795207 w 371"/>
              <a:gd name="T37" fmla="*/ 72330476 h 567"/>
              <a:gd name="T38" fmla="*/ 0 w 371"/>
              <a:gd name="T39" fmla="*/ 100579806 h 5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71" h="567">
                <a:moveTo>
                  <a:pt x="0" y="324"/>
                </a:moveTo>
                <a:lnTo>
                  <a:pt x="53" y="353"/>
                </a:lnTo>
                <a:lnTo>
                  <a:pt x="39" y="381"/>
                </a:lnTo>
                <a:lnTo>
                  <a:pt x="64" y="475"/>
                </a:lnTo>
                <a:lnTo>
                  <a:pt x="22" y="492"/>
                </a:lnTo>
                <a:lnTo>
                  <a:pt x="71" y="567"/>
                </a:lnTo>
                <a:lnTo>
                  <a:pt x="183" y="544"/>
                </a:lnTo>
                <a:lnTo>
                  <a:pt x="195" y="516"/>
                </a:lnTo>
                <a:lnTo>
                  <a:pt x="247" y="506"/>
                </a:lnTo>
                <a:lnTo>
                  <a:pt x="324" y="442"/>
                </a:lnTo>
                <a:lnTo>
                  <a:pt x="297" y="374"/>
                </a:lnTo>
                <a:lnTo>
                  <a:pt x="334" y="281"/>
                </a:lnTo>
                <a:lnTo>
                  <a:pt x="369" y="274"/>
                </a:lnTo>
                <a:lnTo>
                  <a:pt x="371" y="143"/>
                </a:lnTo>
                <a:lnTo>
                  <a:pt x="93" y="0"/>
                </a:lnTo>
                <a:lnTo>
                  <a:pt x="56" y="14"/>
                </a:lnTo>
                <a:lnTo>
                  <a:pt x="56" y="69"/>
                </a:lnTo>
                <a:lnTo>
                  <a:pt x="93" y="108"/>
                </a:lnTo>
                <a:lnTo>
                  <a:pt x="71" y="233"/>
                </a:lnTo>
                <a:lnTo>
                  <a:pt x="0" y="3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6" name="Freeform 308"/>
          <p:cNvSpPr>
            <a:spLocks noChangeAspect="1"/>
          </p:cNvSpPr>
          <p:nvPr/>
        </p:nvSpPr>
        <p:spPr bwMode="auto">
          <a:xfrm>
            <a:off x="8796964" y="3998211"/>
            <a:ext cx="132505" cy="173401"/>
          </a:xfrm>
          <a:custGeom>
            <a:avLst/>
            <a:gdLst>
              <a:gd name="T0" fmla="*/ 0 w 260"/>
              <a:gd name="T1" fmla="*/ 82198145 h 301"/>
              <a:gd name="T2" fmla="*/ 6603983 w 260"/>
              <a:gd name="T3" fmla="*/ 94074670 h 301"/>
              <a:gd name="T4" fmla="*/ 15164976 w 260"/>
              <a:gd name="T5" fmla="*/ 90323982 h 301"/>
              <a:gd name="T6" fmla="*/ 28128625 w 260"/>
              <a:gd name="T7" fmla="*/ 91574584 h 301"/>
              <a:gd name="T8" fmla="*/ 39869699 w 260"/>
              <a:gd name="T9" fmla="*/ 81573123 h 301"/>
              <a:gd name="T10" fmla="*/ 43294096 w 260"/>
              <a:gd name="T11" fmla="*/ 62820803 h 301"/>
              <a:gd name="T12" fmla="*/ 55768616 w 260"/>
              <a:gd name="T13" fmla="*/ 47193590 h 301"/>
              <a:gd name="T14" fmla="*/ 63595668 w 260"/>
              <a:gd name="T15" fmla="*/ 0 h 301"/>
              <a:gd name="T16" fmla="*/ 48919821 w 260"/>
              <a:gd name="T17" fmla="*/ 0 h 301"/>
              <a:gd name="T18" fmla="*/ 41826214 w 260"/>
              <a:gd name="T19" fmla="*/ 8438348 h 301"/>
              <a:gd name="T20" fmla="*/ 40358828 w 260"/>
              <a:gd name="T21" fmla="*/ 23440540 h 301"/>
              <a:gd name="T22" fmla="*/ 17855928 w 260"/>
              <a:gd name="T23" fmla="*/ 16564745 h 301"/>
              <a:gd name="T24" fmla="*/ 17366304 w 260"/>
              <a:gd name="T25" fmla="*/ 26566206 h 301"/>
              <a:gd name="T26" fmla="*/ 26172109 w 260"/>
              <a:gd name="T27" fmla="*/ 27191227 h 301"/>
              <a:gd name="T28" fmla="*/ 23481653 w 260"/>
              <a:gd name="T29" fmla="*/ 64383357 h 301"/>
              <a:gd name="T30" fmla="*/ 12474520 w 260"/>
              <a:gd name="T31" fmla="*/ 60007648 h 301"/>
              <a:gd name="T32" fmla="*/ 0 w 260"/>
              <a:gd name="T33" fmla="*/ 82198145 h 3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 h="301">
                <a:moveTo>
                  <a:pt x="0" y="263"/>
                </a:moveTo>
                <a:lnTo>
                  <a:pt x="27" y="301"/>
                </a:lnTo>
                <a:lnTo>
                  <a:pt x="62" y="289"/>
                </a:lnTo>
                <a:lnTo>
                  <a:pt x="115" y="293"/>
                </a:lnTo>
                <a:lnTo>
                  <a:pt x="163" y="261"/>
                </a:lnTo>
                <a:lnTo>
                  <a:pt x="177" y="201"/>
                </a:lnTo>
                <a:lnTo>
                  <a:pt x="228" y="151"/>
                </a:lnTo>
                <a:lnTo>
                  <a:pt x="260" y="0"/>
                </a:lnTo>
                <a:lnTo>
                  <a:pt x="200" y="0"/>
                </a:lnTo>
                <a:lnTo>
                  <a:pt x="171" y="27"/>
                </a:lnTo>
                <a:lnTo>
                  <a:pt x="165" y="75"/>
                </a:lnTo>
                <a:lnTo>
                  <a:pt x="73" y="53"/>
                </a:lnTo>
                <a:lnTo>
                  <a:pt x="71" y="85"/>
                </a:lnTo>
                <a:lnTo>
                  <a:pt x="107" y="87"/>
                </a:lnTo>
                <a:lnTo>
                  <a:pt x="96" y="206"/>
                </a:lnTo>
                <a:lnTo>
                  <a:pt x="51" y="192"/>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7" name="Freeform 309"/>
          <p:cNvSpPr>
            <a:spLocks noChangeAspect="1"/>
          </p:cNvSpPr>
          <p:nvPr/>
        </p:nvSpPr>
        <p:spPr bwMode="auto">
          <a:xfrm>
            <a:off x="8816595" y="3968765"/>
            <a:ext cx="340258" cy="366431"/>
          </a:xfrm>
          <a:custGeom>
            <a:avLst/>
            <a:gdLst>
              <a:gd name="T0" fmla="*/ 0 w 659"/>
              <a:gd name="T1" fmla="*/ 118227200 h 635"/>
              <a:gd name="T2" fmla="*/ 502064 w 659"/>
              <a:gd name="T3" fmla="*/ 123558400 h 635"/>
              <a:gd name="T4" fmla="*/ 33642319 w 659"/>
              <a:gd name="T5" fmla="*/ 118227200 h 635"/>
              <a:gd name="T6" fmla="*/ 48204189 w 659"/>
              <a:gd name="T7" fmla="*/ 143315200 h 635"/>
              <a:gd name="T8" fmla="*/ 60506269 w 659"/>
              <a:gd name="T9" fmla="*/ 142060800 h 635"/>
              <a:gd name="T10" fmla="*/ 63268124 w 659"/>
              <a:gd name="T11" fmla="*/ 130457600 h 635"/>
              <a:gd name="T12" fmla="*/ 74314541 w 659"/>
              <a:gd name="T13" fmla="*/ 129830400 h 635"/>
              <a:gd name="T14" fmla="*/ 82599605 w 659"/>
              <a:gd name="T15" fmla="*/ 137043200 h 635"/>
              <a:gd name="T16" fmla="*/ 84357331 w 659"/>
              <a:gd name="T17" fmla="*/ 175616000 h 635"/>
              <a:gd name="T18" fmla="*/ 102182620 w 659"/>
              <a:gd name="T19" fmla="*/ 173420800 h 635"/>
              <a:gd name="T20" fmla="*/ 152144535 w 659"/>
              <a:gd name="T21" fmla="*/ 199136000 h 635"/>
              <a:gd name="T22" fmla="*/ 151893503 w 659"/>
              <a:gd name="T23" fmla="*/ 187532800 h 635"/>
              <a:gd name="T24" fmla="*/ 142101745 w 659"/>
              <a:gd name="T25" fmla="*/ 182201600 h 635"/>
              <a:gd name="T26" fmla="*/ 143859472 w 659"/>
              <a:gd name="T27" fmla="*/ 153977600 h 635"/>
              <a:gd name="T28" fmla="*/ 159676503 w 659"/>
              <a:gd name="T29" fmla="*/ 143942400 h 635"/>
              <a:gd name="T30" fmla="*/ 149884745 w 659"/>
              <a:gd name="T31" fmla="*/ 124812800 h 635"/>
              <a:gd name="T32" fmla="*/ 148127520 w 659"/>
              <a:gd name="T33" fmla="*/ 92198400 h 635"/>
              <a:gd name="T34" fmla="*/ 146369793 w 659"/>
              <a:gd name="T35" fmla="*/ 84044800 h 635"/>
              <a:gd name="T36" fmla="*/ 152144535 w 659"/>
              <a:gd name="T37" fmla="*/ 69619200 h 635"/>
              <a:gd name="T38" fmla="*/ 159676503 w 659"/>
              <a:gd name="T39" fmla="*/ 42336000 h 635"/>
              <a:gd name="T40" fmla="*/ 165450744 w 659"/>
              <a:gd name="T41" fmla="*/ 31987200 h 635"/>
              <a:gd name="T42" fmla="*/ 162186824 w 659"/>
              <a:gd name="T43" fmla="*/ 16307200 h 635"/>
              <a:gd name="T44" fmla="*/ 133314617 w 659"/>
              <a:gd name="T45" fmla="*/ 0 h 635"/>
              <a:gd name="T46" fmla="*/ 80340316 w 659"/>
              <a:gd name="T47" fmla="*/ 9408000 h 635"/>
              <a:gd name="T48" fmla="*/ 63268124 w 659"/>
              <a:gd name="T49" fmla="*/ 0 h 635"/>
              <a:gd name="T50" fmla="*/ 55485124 w 659"/>
              <a:gd name="T51" fmla="*/ 15680000 h 635"/>
              <a:gd name="T52" fmla="*/ 47451093 w 659"/>
              <a:gd name="T53" fmla="*/ 63033600 h 635"/>
              <a:gd name="T54" fmla="*/ 34646949 w 659"/>
              <a:gd name="T55" fmla="*/ 78713600 h 635"/>
              <a:gd name="T56" fmla="*/ 31131998 w 659"/>
              <a:gd name="T57" fmla="*/ 97529600 h 635"/>
              <a:gd name="T58" fmla="*/ 19080950 w 659"/>
              <a:gd name="T59" fmla="*/ 107564800 h 635"/>
              <a:gd name="T60" fmla="*/ 5774241 w 659"/>
              <a:gd name="T61" fmla="*/ 106310400 h 635"/>
              <a:gd name="T62" fmla="*/ 0 w 659"/>
              <a:gd name="T63" fmla="*/ 118227200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59" h="635">
                <a:moveTo>
                  <a:pt x="0" y="377"/>
                </a:moveTo>
                <a:lnTo>
                  <a:pt x="2" y="394"/>
                </a:lnTo>
                <a:lnTo>
                  <a:pt x="134" y="377"/>
                </a:lnTo>
                <a:lnTo>
                  <a:pt x="192" y="457"/>
                </a:lnTo>
                <a:lnTo>
                  <a:pt x="241" y="453"/>
                </a:lnTo>
                <a:lnTo>
                  <a:pt x="252" y="416"/>
                </a:lnTo>
                <a:lnTo>
                  <a:pt x="296" y="414"/>
                </a:lnTo>
                <a:lnTo>
                  <a:pt x="329" y="437"/>
                </a:lnTo>
                <a:lnTo>
                  <a:pt x="336" y="560"/>
                </a:lnTo>
                <a:lnTo>
                  <a:pt x="407" y="553"/>
                </a:lnTo>
                <a:lnTo>
                  <a:pt x="606" y="635"/>
                </a:lnTo>
                <a:lnTo>
                  <a:pt x="605" y="598"/>
                </a:lnTo>
                <a:lnTo>
                  <a:pt x="566" y="581"/>
                </a:lnTo>
                <a:lnTo>
                  <a:pt x="573" y="491"/>
                </a:lnTo>
                <a:lnTo>
                  <a:pt x="636" y="459"/>
                </a:lnTo>
                <a:lnTo>
                  <a:pt x="597" y="398"/>
                </a:lnTo>
                <a:lnTo>
                  <a:pt x="590" y="294"/>
                </a:lnTo>
                <a:lnTo>
                  <a:pt x="583" y="268"/>
                </a:lnTo>
                <a:lnTo>
                  <a:pt x="606" y="222"/>
                </a:lnTo>
                <a:lnTo>
                  <a:pt x="636" y="135"/>
                </a:lnTo>
                <a:lnTo>
                  <a:pt x="659" y="102"/>
                </a:lnTo>
                <a:lnTo>
                  <a:pt x="646" y="52"/>
                </a:lnTo>
                <a:lnTo>
                  <a:pt x="531" y="0"/>
                </a:lnTo>
                <a:lnTo>
                  <a:pt x="320" y="30"/>
                </a:lnTo>
                <a:lnTo>
                  <a:pt x="252" y="0"/>
                </a:lnTo>
                <a:lnTo>
                  <a:pt x="221" y="50"/>
                </a:lnTo>
                <a:lnTo>
                  <a:pt x="189" y="201"/>
                </a:lnTo>
                <a:lnTo>
                  <a:pt x="138" y="251"/>
                </a:lnTo>
                <a:lnTo>
                  <a:pt x="124" y="311"/>
                </a:lnTo>
                <a:lnTo>
                  <a:pt x="76" y="343"/>
                </a:lnTo>
                <a:lnTo>
                  <a:pt x="23" y="339"/>
                </a:lnTo>
                <a:lnTo>
                  <a:pt x="0" y="3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8" name="Freeform 310"/>
          <p:cNvSpPr>
            <a:spLocks noChangeAspect="1"/>
          </p:cNvSpPr>
          <p:nvPr/>
        </p:nvSpPr>
        <p:spPr bwMode="auto">
          <a:xfrm>
            <a:off x="8612113" y="3824811"/>
            <a:ext cx="49076" cy="121053"/>
          </a:xfrm>
          <a:custGeom>
            <a:avLst/>
            <a:gdLst>
              <a:gd name="T0" fmla="*/ 0 w 94"/>
              <a:gd name="T1" fmla="*/ 15669738 h 214"/>
              <a:gd name="T2" fmla="*/ 9240770 w 94"/>
              <a:gd name="T3" fmla="*/ 64487737 h 214"/>
              <a:gd name="T4" fmla="*/ 17198198 w 94"/>
              <a:gd name="T5" fmla="*/ 63884991 h 214"/>
              <a:gd name="T6" fmla="*/ 24129156 w 94"/>
              <a:gd name="T7" fmla="*/ 7533771 h 214"/>
              <a:gd name="T8" fmla="*/ 17198198 w 94"/>
              <a:gd name="T9" fmla="*/ 0 h 214"/>
              <a:gd name="T10" fmla="*/ 12834431 w 94"/>
              <a:gd name="T11" fmla="*/ 4821416 h 214"/>
              <a:gd name="T12" fmla="*/ 0 w 94"/>
              <a:gd name="T13" fmla="*/ 15669738 h 2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 h="214">
                <a:moveTo>
                  <a:pt x="0" y="52"/>
                </a:moveTo>
                <a:lnTo>
                  <a:pt x="36" y="214"/>
                </a:lnTo>
                <a:lnTo>
                  <a:pt x="67" y="212"/>
                </a:lnTo>
                <a:lnTo>
                  <a:pt x="94" y="25"/>
                </a:lnTo>
                <a:lnTo>
                  <a:pt x="67" y="0"/>
                </a:lnTo>
                <a:lnTo>
                  <a:pt x="50" y="16"/>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9" name="Freeform 311"/>
          <p:cNvSpPr>
            <a:spLocks noChangeAspect="1"/>
          </p:cNvSpPr>
          <p:nvPr/>
        </p:nvSpPr>
        <p:spPr bwMode="auto">
          <a:xfrm>
            <a:off x="8762612" y="4027656"/>
            <a:ext cx="35989" cy="27809"/>
          </a:xfrm>
          <a:custGeom>
            <a:avLst/>
            <a:gdLst>
              <a:gd name="T0" fmla="*/ 0 w 62"/>
              <a:gd name="T1" fmla="*/ 16937167 h 43"/>
              <a:gd name="T2" fmla="*/ 1586834 w 62"/>
              <a:gd name="T3" fmla="*/ 394136 h 43"/>
              <a:gd name="T4" fmla="*/ 19673478 w 62"/>
              <a:gd name="T5" fmla="*/ 0 h 43"/>
              <a:gd name="T6" fmla="*/ 19673478 w 62"/>
              <a:gd name="T7" fmla="*/ 14967743 h 43"/>
              <a:gd name="T8" fmla="*/ 0 w 62"/>
              <a:gd name="T9" fmla="*/ 16937167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43">
                <a:moveTo>
                  <a:pt x="0" y="43"/>
                </a:moveTo>
                <a:lnTo>
                  <a:pt x="5" y="1"/>
                </a:lnTo>
                <a:lnTo>
                  <a:pt x="62" y="0"/>
                </a:lnTo>
                <a:lnTo>
                  <a:pt x="62" y="38"/>
                </a:lnTo>
                <a:lnTo>
                  <a:pt x="0" y="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0" name="Freeform 312"/>
          <p:cNvSpPr>
            <a:spLocks noChangeAspect="1"/>
          </p:cNvSpPr>
          <p:nvPr/>
        </p:nvSpPr>
        <p:spPr bwMode="auto">
          <a:xfrm>
            <a:off x="9187933" y="3711936"/>
            <a:ext cx="269916" cy="291182"/>
          </a:xfrm>
          <a:custGeom>
            <a:avLst/>
            <a:gdLst>
              <a:gd name="T0" fmla="*/ 0 w 524"/>
              <a:gd name="T1" fmla="*/ 109719043 h 509"/>
              <a:gd name="T2" fmla="*/ 9995096 w 524"/>
              <a:gd name="T3" fmla="*/ 101397792 h 509"/>
              <a:gd name="T4" fmla="*/ 10994856 w 524"/>
              <a:gd name="T5" fmla="*/ 81673058 h 509"/>
              <a:gd name="T6" fmla="*/ 27986769 w 524"/>
              <a:gd name="T7" fmla="*/ 55783858 h 509"/>
              <a:gd name="T8" fmla="*/ 34733146 w 524"/>
              <a:gd name="T9" fmla="*/ 10170479 h 509"/>
              <a:gd name="T10" fmla="*/ 48226901 w 524"/>
              <a:gd name="T11" fmla="*/ 0 h 509"/>
              <a:gd name="T12" fmla="*/ 57972057 w 524"/>
              <a:gd name="T13" fmla="*/ 31436330 h 509"/>
              <a:gd name="T14" fmla="*/ 86958085 w 524"/>
              <a:gd name="T15" fmla="*/ 57941754 h 509"/>
              <a:gd name="T16" fmla="*/ 76713049 w 524"/>
              <a:gd name="T17" fmla="*/ 73968031 h 509"/>
              <a:gd name="T18" fmla="*/ 86208765 w 524"/>
              <a:gd name="T19" fmla="*/ 77974600 h 509"/>
              <a:gd name="T20" fmla="*/ 96703241 w 524"/>
              <a:gd name="T21" fmla="*/ 97391222 h 509"/>
              <a:gd name="T22" fmla="*/ 130937008 w 524"/>
              <a:gd name="T23" fmla="*/ 107869814 h 509"/>
              <a:gd name="T24" fmla="*/ 104449878 w 524"/>
              <a:gd name="T25" fmla="*/ 140231036 h 509"/>
              <a:gd name="T26" fmla="*/ 77212929 w 524"/>
              <a:gd name="T27" fmla="*/ 151942076 h 509"/>
              <a:gd name="T28" fmla="*/ 52474879 w 524"/>
              <a:gd name="T29" fmla="*/ 156873538 h 509"/>
              <a:gd name="T30" fmla="*/ 24987990 w 524"/>
              <a:gd name="T31" fmla="*/ 144853830 h 509"/>
              <a:gd name="T32" fmla="*/ 15242834 w 524"/>
              <a:gd name="T33" fmla="*/ 122663642 h 509"/>
              <a:gd name="T34" fmla="*/ 0 w 524"/>
              <a:gd name="T35" fmla="*/ 109719043 h 5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4" h="509">
                <a:moveTo>
                  <a:pt x="0" y="356"/>
                </a:moveTo>
                <a:lnTo>
                  <a:pt x="40" y="329"/>
                </a:lnTo>
                <a:lnTo>
                  <a:pt x="44" y="265"/>
                </a:lnTo>
                <a:lnTo>
                  <a:pt x="112" y="181"/>
                </a:lnTo>
                <a:lnTo>
                  <a:pt x="139" y="33"/>
                </a:lnTo>
                <a:lnTo>
                  <a:pt x="193" y="0"/>
                </a:lnTo>
                <a:lnTo>
                  <a:pt x="232" y="102"/>
                </a:lnTo>
                <a:lnTo>
                  <a:pt x="348" y="188"/>
                </a:lnTo>
                <a:lnTo>
                  <a:pt x="307" y="240"/>
                </a:lnTo>
                <a:lnTo>
                  <a:pt x="345" y="253"/>
                </a:lnTo>
                <a:lnTo>
                  <a:pt x="387" y="316"/>
                </a:lnTo>
                <a:lnTo>
                  <a:pt x="524" y="350"/>
                </a:lnTo>
                <a:lnTo>
                  <a:pt x="418" y="455"/>
                </a:lnTo>
                <a:lnTo>
                  <a:pt x="309" y="493"/>
                </a:lnTo>
                <a:lnTo>
                  <a:pt x="210" y="509"/>
                </a:lnTo>
                <a:lnTo>
                  <a:pt x="100" y="470"/>
                </a:lnTo>
                <a:lnTo>
                  <a:pt x="61" y="398"/>
                </a:lnTo>
                <a:lnTo>
                  <a:pt x="0" y="3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1" name="Freeform 313"/>
          <p:cNvSpPr>
            <a:spLocks noChangeAspect="1"/>
          </p:cNvSpPr>
          <p:nvPr/>
        </p:nvSpPr>
        <p:spPr bwMode="auto">
          <a:xfrm>
            <a:off x="9344976" y="3819903"/>
            <a:ext cx="31080" cy="35989"/>
          </a:xfrm>
          <a:custGeom>
            <a:avLst/>
            <a:gdLst>
              <a:gd name="T0" fmla="*/ 0 w 55"/>
              <a:gd name="T1" fmla="*/ 15012377 h 65"/>
              <a:gd name="T2" fmla="*/ 11428108 w 55"/>
              <a:gd name="T3" fmla="*/ 18765471 h 65"/>
              <a:gd name="T4" fmla="*/ 15638723 w 55"/>
              <a:gd name="T5" fmla="*/ 12703028 h 65"/>
              <a:gd name="T6" fmla="*/ 7518564 w 55"/>
              <a:gd name="T7" fmla="*/ 11836888 h 65"/>
              <a:gd name="T8" fmla="*/ 16540841 w 55"/>
              <a:gd name="T9" fmla="*/ 7217654 h 65"/>
              <a:gd name="T10" fmla="*/ 12330226 w 55"/>
              <a:gd name="T11" fmla="*/ 0 h 65"/>
              <a:gd name="T12" fmla="*/ 0 w 55"/>
              <a:gd name="T13" fmla="*/ 1501237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5">
                <a:moveTo>
                  <a:pt x="0" y="52"/>
                </a:moveTo>
                <a:lnTo>
                  <a:pt x="38" y="65"/>
                </a:lnTo>
                <a:lnTo>
                  <a:pt x="52" y="44"/>
                </a:lnTo>
                <a:lnTo>
                  <a:pt x="25" y="41"/>
                </a:lnTo>
                <a:lnTo>
                  <a:pt x="55" y="25"/>
                </a:lnTo>
                <a:lnTo>
                  <a:pt x="41" y="0"/>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2" name="Freeform 314"/>
          <p:cNvSpPr>
            <a:spLocks noChangeAspect="1"/>
          </p:cNvSpPr>
          <p:nvPr/>
        </p:nvSpPr>
        <p:spPr bwMode="auto">
          <a:xfrm>
            <a:off x="8751160" y="4027656"/>
            <a:ext cx="101422" cy="122688"/>
          </a:xfrm>
          <a:custGeom>
            <a:avLst/>
            <a:gdLst>
              <a:gd name="T0" fmla="*/ 0 w 192"/>
              <a:gd name="T1" fmla="*/ 31840339 h 211"/>
              <a:gd name="T2" fmla="*/ 5518464 w 192"/>
              <a:gd name="T3" fmla="*/ 21332976 h 211"/>
              <a:gd name="T4" fmla="*/ 9460590 w 192"/>
              <a:gd name="T5" fmla="*/ 22288294 h 211"/>
              <a:gd name="T6" fmla="*/ 6832335 w 192"/>
              <a:gd name="T7" fmla="*/ 13691566 h 211"/>
              <a:gd name="T8" fmla="*/ 23125261 w 192"/>
              <a:gd name="T9" fmla="*/ 12099182 h 211"/>
              <a:gd name="T10" fmla="*/ 23125261 w 192"/>
              <a:gd name="T11" fmla="*/ 0 h 211"/>
              <a:gd name="T12" fmla="*/ 41520996 w 192"/>
              <a:gd name="T13" fmla="*/ 318251 h 211"/>
              <a:gd name="T14" fmla="*/ 40995038 w 192"/>
              <a:gd name="T15" fmla="*/ 10507363 h 211"/>
              <a:gd name="T16" fmla="*/ 50455628 w 192"/>
              <a:gd name="T17" fmla="*/ 11144429 h 211"/>
              <a:gd name="T18" fmla="*/ 47564907 w 192"/>
              <a:gd name="T19" fmla="*/ 49034359 h 211"/>
              <a:gd name="T20" fmla="*/ 35739553 w 192"/>
              <a:gd name="T21" fmla="*/ 44576587 h 211"/>
              <a:gd name="T22" fmla="*/ 22337349 w 192"/>
              <a:gd name="T23" fmla="*/ 67183696 h 211"/>
              <a:gd name="T24" fmla="*/ 0 w 192"/>
              <a:gd name="T25" fmla="*/ 31840339 h 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 h="211">
                <a:moveTo>
                  <a:pt x="0" y="100"/>
                </a:moveTo>
                <a:lnTo>
                  <a:pt x="21" y="67"/>
                </a:lnTo>
                <a:lnTo>
                  <a:pt x="36" y="70"/>
                </a:lnTo>
                <a:lnTo>
                  <a:pt x="26" y="43"/>
                </a:lnTo>
                <a:lnTo>
                  <a:pt x="88" y="38"/>
                </a:lnTo>
                <a:lnTo>
                  <a:pt x="88" y="0"/>
                </a:lnTo>
                <a:lnTo>
                  <a:pt x="158" y="1"/>
                </a:lnTo>
                <a:lnTo>
                  <a:pt x="156" y="33"/>
                </a:lnTo>
                <a:lnTo>
                  <a:pt x="192" y="35"/>
                </a:lnTo>
                <a:lnTo>
                  <a:pt x="181" y="154"/>
                </a:lnTo>
                <a:lnTo>
                  <a:pt x="136" y="140"/>
                </a:lnTo>
                <a:lnTo>
                  <a:pt x="85" y="211"/>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3" name="Freeform 315"/>
          <p:cNvSpPr>
            <a:spLocks noChangeAspect="1"/>
          </p:cNvSpPr>
          <p:nvPr/>
        </p:nvSpPr>
        <p:spPr bwMode="auto">
          <a:xfrm>
            <a:off x="8296392" y="3800271"/>
            <a:ext cx="55619" cy="11452"/>
          </a:xfrm>
          <a:custGeom>
            <a:avLst/>
            <a:gdLst>
              <a:gd name="T0" fmla="*/ 0 w 103"/>
              <a:gd name="T1" fmla="*/ 5880894 h 21"/>
              <a:gd name="T2" fmla="*/ 1098365 w 103"/>
              <a:gd name="T3" fmla="*/ 0 h 21"/>
              <a:gd name="T4" fmla="*/ 28284472 w 103"/>
              <a:gd name="T5" fmla="*/ 2240592 h 21"/>
              <a:gd name="T6" fmla="*/ 0 w 103"/>
              <a:gd name="T7" fmla="*/ 5880894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21">
                <a:moveTo>
                  <a:pt x="0" y="21"/>
                </a:moveTo>
                <a:lnTo>
                  <a:pt x="4" y="0"/>
                </a:lnTo>
                <a:lnTo>
                  <a:pt x="103" y="8"/>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4" name="Freeform 316"/>
          <p:cNvSpPr>
            <a:spLocks noChangeAspect="1"/>
          </p:cNvSpPr>
          <p:nvPr/>
        </p:nvSpPr>
        <p:spPr bwMode="auto">
          <a:xfrm>
            <a:off x="8541770" y="3847712"/>
            <a:ext cx="75250" cy="127596"/>
          </a:xfrm>
          <a:custGeom>
            <a:avLst/>
            <a:gdLst>
              <a:gd name="T0" fmla="*/ 0 w 148"/>
              <a:gd name="T1" fmla="*/ 64207940 h 225"/>
              <a:gd name="T2" fmla="*/ 3164746 w 148"/>
              <a:gd name="T3" fmla="*/ 17263406 h 225"/>
              <a:gd name="T4" fmla="*/ 1460500 w 148"/>
              <a:gd name="T5" fmla="*/ 2725801 h 225"/>
              <a:gd name="T6" fmla="*/ 24102197 w 148"/>
              <a:gd name="T7" fmla="*/ 0 h 225"/>
              <a:gd name="T8" fmla="*/ 36031423 w 148"/>
              <a:gd name="T9" fmla="*/ 53607420 h 225"/>
              <a:gd name="T10" fmla="*/ 9251478 w 148"/>
              <a:gd name="T11" fmla="*/ 68145025 h 225"/>
              <a:gd name="T12" fmla="*/ 0 w 148"/>
              <a:gd name="T13" fmla="*/ 64207940 h 2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8" h="225">
                <a:moveTo>
                  <a:pt x="0" y="212"/>
                </a:moveTo>
                <a:lnTo>
                  <a:pt x="13" y="57"/>
                </a:lnTo>
                <a:lnTo>
                  <a:pt x="6" y="9"/>
                </a:lnTo>
                <a:lnTo>
                  <a:pt x="99" y="0"/>
                </a:lnTo>
                <a:lnTo>
                  <a:pt x="148" y="177"/>
                </a:lnTo>
                <a:lnTo>
                  <a:pt x="38" y="225"/>
                </a:lnTo>
                <a:lnTo>
                  <a:pt x="0" y="2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5" name="Freeform 317"/>
          <p:cNvSpPr>
            <a:spLocks noChangeAspect="1"/>
          </p:cNvSpPr>
          <p:nvPr/>
        </p:nvSpPr>
        <p:spPr bwMode="auto">
          <a:xfrm>
            <a:off x="8325838" y="3819903"/>
            <a:ext cx="130868" cy="106331"/>
          </a:xfrm>
          <a:custGeom>
            <a:avLst/>
            <a:gdLst>
              <a:gd name="T0" fmla="*/ 0 w 254"/>
              <a:gd name="T1" fmla="*/ 19082013 h 186"/>
              <a:gd name="T2" fmla="*/ 10750000 w 254"/>
              <a:gd name="T3" fmla="*/ 10772051 h 186"/>
              <a:gd name="T4" fmla="*/ 11000000 w 254"/>
              <a:gd name="T5" fmla="*/ 0 h 186"/>
              <a:gd name="T6" fmla="*/ 31750000 w 254"/>
              <a:gd name="T7" fmla="*/ 2462088 h 186"/>
              <a:gd name="T8" fmla="*/ 37250000 w 254"/>
              <a:gd name="T9" fmla="*/ 7694163 h 186"/>
              <a:gd name="T10" fmla="*/ 52000000 w 254"/>
              <a:gd name="T11" fmla="*/ 1538944 h 186"/>
              <a:gd name="T12" fmla="*/ 60750000 w 254"/>
              <a:gd name="T13" fmla="*/ 27084076 h 186"/>
              <a:gd name="T14" fmla="*/ 63500000 w 254"/>
              <a:gd name="T15" fmla="*/ 46473989 h 186"/>
              <a:gd name="T16" fmla="*/ 58000000 w 254"/>
              <a:gd name="T17" fmla="*/ 44935045 h 186"/>
              <a:gd name="T18" fmla="*/ 56500000 w 254"/>
              <a:gd name="T19" fmla="*/ 55399196 h 186"/>
              <a:gd name="T20" fmla="*/ 47500000 w 254"/>
              <a:gd name="T21" fmla="*/ 57246039 h 186"/>
              <a:gd name="T22" fmla="*/ 47000000 w 254"/>
              <a:gd name="T23" fmla="*/ 46473989 h 186"/>
              <a:gd name="T24" fmla="*/ 41500000 w 254"/>
              <a:gd name="T25" fmla="*/ 46166089 h 186"/>
              <a:gd name="T26" fmla="*/ 33000000 w 254"/>
              <a:gd name="T27" fmla="*/ 29854064 h 186"/>
              <a:gd name="T28" fmla="*/ 15000000 w 254"/>
              <a:gd name="T29" fmla="*/ 38779826 h 186"/>
              <a:gd name="T30" fmla="*/ 0 w 254"/>
              <a:gd name="T31" fmla="*/ 19082013 h 1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4" h="186">
                <a:moveTo>
                  <a:pt x="0" y="62"/>
                </a:moveTo>
                <a:lnTo>
                  <a:pt x="43" y="35"/>
                </a:lnTo>
                <a:lnTo>
                  <a:pt x="44" y="0"/>
                </a:lnTo>
                <a:lnTo>
                  <a:pt x="127" y="8"/>
                </a:lnTo>
                <a:lnTo>
                  <a:pt x="149" y="25"/>
                </a:lnTo>
                <a:lnTo>
                  <a:pt x="208" y="5"/>
                </a:lnTo>
                <a:lnTo>
                  <a:pt x="243" y="88"/>
                </a:lnTo>
                <a:lnTo>
                  <a:pt x="254" y="151"/>
                </a:lnTo>
                <a:lnTo>
                  <a:pt x="232" y="146"/>
                </a:lnTo>
                <a:lnTo>
                  <a:pt x="226" y="180"/>
                </a:lnTo>
                <a:lnTo>
                  <a:pt x="190" y="186"/>
                </a:lnTo>
                <a:lnTo>
                  <a:pt x="188" y="151"/>
                </a:lnTo>
                <a:lnTo>
                  <a:pt x="166" y="150"/>
                </a:lnTo>
                <a:lnTo>
                  <a:pt x="132" y="97"/>
                </a:lnTo>
                <a:lnTo>
                  <a:pt x="60" y="126"/>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6" name="Freeform 318"/>
          <p:cNvSpPr>
            <a:spLocks noChangeAspect="1"/>
          </p:cNvSpPr>
          <p:nvPr/>
        </p:nvSpPr>
        <p:spPr bwMode="auto">
          <a:xfrm>
            <a:off x="9398958" y="3476372"/>
            <a:ext cx="34354" cy="11452"/>
          </a:xfrm>
          <a:custGeom>
            <a:avLst/>
            <a:gdLst>
              <a:gd name="T0" fmla="*/ 0 w 64"/>
              <a:gd name="T1" fmla="*/ 0 h 17"/>
              <a:gd name="T2" fmla="*/ 8954378 w 64"/>
              <a:gd name="T3" fmla="*/ 7264633 h 17"/>
              <a:gd name="T4" fmla="*/ 17365973 w 64"/>
              <a:gd name="T5" fmla="*/ 1709441 h 17"/>
              <a:gd name="T6" fmla="*/ 0 w 64"/>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17">
                <a:moveTo>
                  <a:pt x="0" y="0"/>
                </a:moveTo>
                <a:lnTo>
                  <a:pt x="33" y="17"/>
                </a:lnTo>
                <a:lnTo>
                  <a:pt x="64" y="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7" name="Freeform 319"/>
          <p:cNvSpPr>
            <a:spLocks noChangeAspect="1"/>
          </p:cNvSpPr>
          <p:nvPr/>
        </p:nvSpPr>
        <p:spPr bwMode="auto">
          <a:xfrm>
            <a:off x="9205928" y="3392944"/>
            <a:ext cx="26174" cy="83428"/>
          </a:xfrm>
          <a:custGeom>
            <a:avLst/>
            <a:gdLst>
              <a:gd name="T0" fmla="*/ 0 w 55"/>
              <a:gd name="T1" fmla="*/ 22446852 h 147"/>
              <a:gd name="T2" fmla="*/ 6398491 w 55"/>
              <a:gd name="T3" fmla="*/ 44590785 h 147"/>
              <a:gd name="T4" fmla="*/ 7038109 w 55"/>
              <a:gd name="T5" fmla="*/ 43983846 h 147"/>
              <a:gd name="T6" fmla="*/ 10450484 w 55"/>
              <a:gd name="T7" fmla="*/ 20020195 h 147"/>
              <a:gd name="T8" fmla="*/ 5758411 w 55"/>
              <a:gd name="T9" fmla="*/ 21840463 h 147"/>
              <a:gd name="T10" fmla="*/ 7038109 w 55"/>
              <a:gd name="T11" fmla="*/ 11223426 h 147"/>
              <a:gd name="T12" fmla="*/ 10663844 w 55"/>
              <a:gd name="T13" fmla="*/ 6066642 h 147"/>
              <a:gd name="T14" fmla="*/ 11730182 w 55"/>
              <a:gd name="T15" fmla="*/ 0 h 147"/>
              <a:gd name="T16" fmla="*/ 7677727 w 55"/>
              <a:gd name="T17" fmla="*/ 909859 h 147"/>
              <a:gd name="T18" fmla="*/ 0 w 55"/>
              <a:gd name="T19" fmla="*/ 22446852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147">
                <a:moveTo>
                  <a:pt x="0" y="74"/>
                </a:moveTo>
                <a:lnTo>
                  <a:pt x="30" y="147"/>
                </a:lnTo>
                <a:lnTo>
                  <a:pt x="33" y="145"/>
                </a:lnTo>
                <a:lnTo>
                  <a:pt x="49" y="66"/>
                </a:lnTo>
                <a:lnTo>
                  <a:pt x="27" y="72"/>
                </a:lnTo>
                <a:lnTo>
                  <a:pt x="33" y="37"/>
                </a:lnTo>
                <a:lnTo>
                  <a:pt x="50" y="20"/>
                </a:lnTo>
                <a:lnTo>
                  <a:pt x="55" y="0"/>
                </a:lnTo>
                <a:lnTo>
                  <a:pt x="36" y="3"/>
                </a:lnTo>
                <a:lnTo>
                  <a:pt x="0" y="7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8" name="Freeform 320"/>
          <p:cNvSpPr>
            <a:spLocks noChangeAspect="1"/>
          </p:cNvSpPr>
          <p:nvPr/>
        </p:nvSpPr>
        <p:spPr bwMode="auto">
          <a:xfrm>
            <a:off x="8440347" y="3859163"/>
            <a:ext cx="107966" cy="124326"/>
          </a:xfrm>
          <a:custGeom>
            <a:avLst/>
            <a:gdLst>
              <a:gd name="T0" fmla="*/ 0 w 204"/>
              <a:gd name="T1" fmla="*/ 43705049 h 219"/>
              <a:gd name="T2" fmla="*/ 527470 w 204"/>
              <a:gd name="T3" fmla="*/ 33688896 h 219"/>
              <a:gd name="T4" fmla="*/ 2110394 w 204"/>
              <a:gd name="T5" fmla="*/ 23369740 h 219"/>
              <a:gd name="T6" fmla="*/ 7913594 w 204"/>
              <a:gd name="T7" fmla="*/ 24887506 h 219"/>
              <a:gd name="T8" fmla="*/ 5011738 w 204"/>
              <a:gd name="T9" fmla="*/ 5766409 h 219"/>
              <a:gd name="T10" fmla="*/ 21366910 w 204"/>
              <a:gd name="T11" fmla="*/ 0 h 219"/>
              <a:gd name="T12" fmla="*/ 30599436 w 204"/>
              <a:gd name="T13" fmla="*/ 3945641 h 219"/>
              <a:gd name="T14" fmla="*/ 35347695 w 204"/>
              <a:gd name="T15" fmla="*/ 10319156 h 219"/>
              <a:gd name="T16" fmla="*/ 53812748 w 204"/>
              <a:gd name="T17" fmla="*/ 12443477 h 219"/>
              <a:gd name="T18" fmla="*/ 50383421 w 204"/>
              <a:gd name="T19" fmla="*/ 59487061 h 219"/>
              <a:gd name="T20" fmla="*/ 8705056 w 204"/>
              <a:gd name="T21" fmla="*/ 66467683 h 219"/>
              <a:gd name="T22" fmla="*/ 9759997 w 204"/>
              <a:gd name="T23" fmla="*/ 51292226 h 219"/>
              <a:gd name="T24" fmla="*/ 0 w 204"/>
              <a:gd name="T25" fmla="*/ 43705049 h 2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219">
                <a:moveTo>
                  <a:pt x="0" y="144"/>
                </a:moveTo>
                <a:lnTo>
                  <a:pt x="2" y="111"/>
                </a:lnTo>
                <a:lnTo>
                  <a:pt x="8" y="77"/>
                </a:lnTo>
                <a:lnTo>
                  <a:pt x="30" y="82"/>
                </a:lnTo>
                <a:lnTo>
                  <a:pt x="19" y="19"/>
                </a:lnTo>
                <a:lnTo>
                  <a:pt x="81" y="0"/>
                </a:lnTo>
                <a:lnTo>
                  <a:pt x="116" y="13"/>
                </a:lnTo>
                <a:lnTo>
                  <a:pt x="134" y="34"/>
                </a:lnTo>
                <a:lnTo>
                  <a:pt x="204" y="41"/>
                </a:lnTo>
                <a:lnTo>
                  <a:pt x="191" y="196"/>
                </a:lnTo>
                <a:lnTo>
                  <a:pt x="33" y="219"/>
                </a:lnTo>
                <a:lnTo>
                  <a:pt x="37" y="169"/>
                </a:lnTo>
                <a:lnTo>
                  <a:pt x="0" y="1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9" name="Freeform 321"/>
          <p:cNvSpPr>
            <a:spLocks noChangeAspect="1"/>
          </p:cNvSpPr>
          <p:nvPr/>
        </p:nvSpPr>
        <p:spPr bwMode="auto">
          <a:xfrm>
            <a:off x="9219015" y="3388036"/>
            <a:ext cx="80157" cy="93245"/>
          </a:xfrm>
          <a:custGeom>
            <a:avLst/>
            <a:gdLst>
              <a:gd name="T0" fmla="*/ 0 w 152"/>
              <a:gd name="T1" fmla="*/ 24335686 h 162"/>
              <a:gd name="T2" fmla="*/ 1571625 w 152"/>
              <a:gd name="T3" fmla="*/ 13415684 h 162"/>
              <a:gd name="T4" fmla="*/ 6023964 w 152"/>
              <a:gd name="T5" fmla="*/ 8112082 h 162"/>
              <a:gd name="T6" fmla="*/ 15714200 w 152"/>
              <a:gd name="T7" fmla="*/ 12480083 h 162"/>
              <a:gd name="T8" fmla="*/ 35356693 w 152"/>
              <a:gd name="T9" fmla="*/ 0 h 162"/>
              <a:gd name="T10" fmla="*/ 39809033 w 152"/>
              <a:gd name="T11" fmla="*/ 14040163 h 162"/>
              <a:gd name="T12" fmla="*/ 19118960 w 152"/>
              <a:gd name="T13" fmla="*/ 22151686 h 162"/>
              <a:gd name="T14" fmla="*/ 29071218 w 152"/>
              <a:gd name="T15" fmla="*/ 33071688 h 162"/>
              <a:gd name="T16" fmla="*/ 24094833 w 152"/>
              <a:gd name="T17" fmla="*/ 40559850 h 162"/>
              <a:gd name="T18" fmla="*/ 11785394 w 152"/>
              <a:gd name="T19" fmla="*/ 50543692 h 162"/>
              <a:gd name="T20" fmla="*/ 1571625 w 152"/>
              <a:gd name="T21" fmla="*/ 47111851 h 162"/>
              <a:gd name="T22" fmla="*/ 5761941 w 152"/>
              <a:gd name="T23" fmla="*/ 22463925 h 162"/>
              <a:gd name="T24" fmla="*/ 0 w 152"/>
              <a:gd name="T25" fmla="*/ 24335686 h 1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2" h="162">
                <a:moveTo>
                  <a:pt x="0" y="78"/>
                </a:moveTo>
                <a:lnTo>
                  <a:pt x="6" y="43"/>
                </a:lnTo>
                <a:lnTo>
                  <a:pt x="23" y="26"/>
                </a:lnTo>
                <a:lnTo>
                  <a:pt x="60" y="40"/>
                </a:lnTo>
                <a:lnTo>
                  <a:pt x="135" y="0"/>
                </a:lnTo>
                <a:lnTo>
                  <a:pt x="152" y="45"/>
                </a:lnTo>
                <a:lnTo>
                  <a:pt x="73" y="71"/>
                </a:lnTo>
                <a:lnTo>
                  <a:pt x="111" y="106"/>
                </a:lnTo>
                <a:lnTo>
                  <a:pt x="92" y="130"/>
                </a:lnTo>
                <a:lnTo>
                  <a:pt x="45" y="162"/>
                </a:lnTo>
                <a:lnTo>
                  <a:pt x="6" y="151"/>
                </a:lnTo>
                <a:lnTo>
                  <a:pt x="22" y="72"/>
                </a:lnTo>
                <a:lnTo>
                  <a:pt x="0" y="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0" name="Freeform 322"/>
          <p:cNvSpPr>
            <a:spLocks noChangeAspect="1"/>
          </p:cNvSpPr>
          <p:nvPr/>
        </p:nvSpPr>
        <p:spPr bwMode="auto">
          <a:xfrm>
            <a:off x="9205928" y="3978580"/>
            <a:ext cx="139049" cy="184851"/>
          </a:xfrm>
          <a:custGeom>
            <a:avLst/>
            <a:gdLst>
              <a:gd name="T0" fmla="*/ 0 w 274"/>
              <a:gd name="T1" fmla="*/ 6324657 h 319"/>
              <a:gd name="T2" fmla="*/ 9216167 w 274"/>
              <a:gd name="T3" fmla="*/ 27828041 h 319"/>
              <a:gd name="T4" fmla="*/ 0 w 274"/>
              <a:gd name="T5" fmla="*/ 47434084 h 319"/>
              <a:gd name="T6" fmla="*/ 7275818 w 274"/>
              <a:gd name="T7" fmla="*/ 52810071 h 319"/>
              <a:gd name="T8" fmla="*/ 2182647 w 274"/>
              <a:gd name="T9" fmla="*/ 60083398 h 319"/>
              <a:gd name="T10" fmla="*/ 45353450 w 274"/>
              <a:gd name="T11" fmla="*/ 100876789 h 319"/>
              <a:gd name="T12" fmla="*/ 63785784 w 274"/>
              <a:gd name="T13" fmla="*/ 68305396 h 319"/>
              <a:gd name="T14" fmla="*/ 59662787 w 274"/>
              <a:gd name="T15" fmla="*/ 59450764 h 319"/>
              <a:gd name="T16" fmla="*/ 59662787 w 274"/>
              <a:gd name="T17" fmla="*/ 19290007 h 319"/>
              <a:gd name="T18" fmla="*/ 66453518 w 274"/>
              <a:gd name="T19" fmla="*/ 7273327 h 319"/>
              <a:gd name="T20" fmla="*/ 42442926 w 274"/>
              <a:gd name="T21" fmla="*/ 12332716 h 319"/>
              <a:gd name="T22" fmla="*/ 15764600 w 274"/>
              <a:gd name="T23" fmla="*/ 0 h 319"/>
              <a:gd name="T24" fmla="*/ 0 w 274"/>
              <a:gd name="T25" fmla="*/ 6324657 h 3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4" h="319">
                <a:moveTo>
                  <a:pt x="0" y="20"/>
                </a:moveTo>
                <a:lnTo>
                  <a:pt x="38" y="88"/>
                </a:lnTo>
                <a:lnTo>
                  <a:pt x="0" y="150"/>
                </a:lnTo>
                <a:lnTo>
                  <a:pt x="30" y="167"/>
                </a:lnTo>
                <a:lnTo>
                  <a:pt x="9" y="190"/>
                </a:lnTo>
                <a:lnTo>
                  <a:pt x="187" y="319"/>
                </a:lnTo>
                <a:lnTo>
                  <a:pt x="263" y="216"/>
                </a:lnTo>
                <a:lnTo>
                  <a:pt x="246" y="188"/>
                </a:lnTo>
                <a:lnTo>
                  <a:pt x="246" y="61"/>
                </a:lnTo>
                <a:lnTo>
                  <a:pt x="274" y="23"/>
                </a:lnTo>
                <a:lnTo>
                  <a:pt x="175" y="39"/>
                </a:lnTo>
                <a:lnTo>
                  <a:pt x="65" y="0"/>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1" name="Freeform 323"/>
          <p:cNvSpPr>
            <a:spLocks noChangeAspect="1"/>
          </p:cNvSpPr>
          <p:nvPr/>
        </p:nvSpPr>
        <p:spPr bwMode="auto">
          <a:xfrm>
            <a:off x="9433312" y="3460014"/>
            <a:ext cx="29445" cy="29445"/>
          </a:xfrm>
          <a:custGeom>
            <a:avLst/>
            <a:gdLst>
              <a:gd name="T0" fmla="*/ 0 w 62"/>
              <a:gd name="T1" fmla="*/ 9663296 h 52"/>
              <a:gd name="T2" fmla="*/ 10833151 w 62"/>
              <a:gd name="T3" fmla="*/ 0 h 52"/>
              <a:gd name="T4" fmla="*/ 13169849 w 62"/>
              <a:gd name="T5" fmla="*/ 15702512 h 52"/>
              <a:gd name="T6" fmla="*/ 0 w 62"/>
              <a:gd name="T7" fmla="*/ 966329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 h="52">
                <a:moveTo>
                  <a:pt x="0" y="32"/>
                </a:moveTo>
                <a:lnTo>
                  <a:pt x="51" y="0"/>
                </a:lnTo>
                <a:lnTo>
                  <a:pt x="62" y="52"/>
                </a:lnTo>
                <a:lnTo>
                  <a:pt x="0"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2" name="Freeform 324"/>
          <p:cNvSpPr>
            <a:spLocks noChangeAspect="1"/>
          </p:cNvSpPr>
          <p:nvPr/>
        </p:nvSpPr>
        <p:spPr bwMode="auto">
          <a:xfrm>
            <a:off x="9227194" y="3355319"/>
            <a:ext cx="24537" cy="37625"/>
          </a:xfrm>
          <a:custGeom>
            <a:avLst/>
            <a:gdLst>
              <a:gd name="T0" fmla="*/ 0 w 55"/>
              <a:gd name="T1" fmla="*/ 21855724 h 61"/>
              <a:gd name="T2" fmla="*/ 3561409 w 55"/>
              <a:gd name="T3" fmla="*/ 20780686 h 61"/>
              <a:gd name="T4" fmla="*/ 10309297 w 55"/>
              <a:gd name="T5" fmla="*/ 6449034 h 61"/>
              <a:gd name="T6" fmla="*/ 6372957 w 55"/>
              <a:gd name="T7" fmla="*/ 0 h 61"/>
              <a:gd name="T8" fmla="*/ 0 w 55"/>
              <a:gd name="T9" fmla="*/ 21855724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61">
                <a:moveTo>
                  <a:pt x="0" y="61"/>
                </a:moveTo>
                <a:lnTo>
                  <a:pt x="19" y="58"/>
                </a:lnTo>
                <a:lnTo>
                  <a:pt x="55" y="18"/>
                </a:lnTo>
                <a:lnTo>
                  <a:pt x="34" y="0"/>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3" name="Freeform 325"/>
          <p:cNvSpPr>
            <a:spLocks noChangeAspect="1"/>
          </p:cNvSpPr>
          <p:nvPr/>
        </p:nvSpPr>
        <p:spPr bwMode="auto">
          <a:xfrm>
            <a:off x="8391272" y="3908237"/>
            <a:ext cx="70342" cy="75250"/>
          </a:xfrm>
          <a:custGeom>
            <a:avLst/>
            <a:gdLst>
              <a:gd name="T0" fmla="*/ 0 w 137"/>
              <a:gd name="T1" fmla="*/ 14280621 h 138"/>
              <a:gd name="T2" fmla="*/ 10427298 w 137"/>
              <a:gd name="T3" fmla="*/ 0 h 138"/>
              <a:gd name="T4" fmla="*/ 15889334 w 137"/>
              <a:gd name="T5" fmla="*/ 279929 h 138"/>
              <a:gd name="T6" fmla="*/ 16386110 w 137"/>
              <a:gd name="T7" fmla="*/ 10080625 h 138"/>
              <a:gd name="T8" fmla="*/ 25324078 w 137"/>
              <a:gd name="T9" fmla="*/ 8400521 h 138"/>
              <a:gd name="T10" fmla="*/ 24827303 w 137"/>
              <a:gd name="T11" fmla="*/ 17641358 h 138"/>
              <a:gd name="T12" fmla="*/ 34013410 w 137"/>
              <a:gd name="T13" fmla="*/ 24641704 h 138"/>
              <a:gd name="T14" fmla="*/ 33020358 w 137"/>
              <a:gd name="T15" fmla="*/ 38642396 h 138"/>
              <a:gd name="T16" fmla="*/ 0 w 137"/>
              <a:gd name="T17" fmla="*/ 14280621 h 1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 h="138">
                <a:moveTo>
                  <a:pt x="0" y="51"/>
                </a:moveTo>
                <a:lnTo>
                  <a:pt x="42" y="0"/>
                </a:lnTo>
                <a:lnTo>
                  <a:pt x="64" y="1"/>
                </a:lnTo>
                <a:lnTo>
                  <a:pt x="66" y="36"/>
                </a:lnTo>
                <a:lnTo>
                  <a:pt x="102" y="30"/>
                </a:lnTo>
                <a:lnTo>
                  <a:pt x="100" y="63"/>
                </a:lnTo>
                <a:lnTo>
                  <a:pt x="137" y="88"/>
                </a:lnTo>
                <a:lnTo>
                  <a:pt x="133" y="138"/>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4" name="Freeform 326"/>
          <p:cNvSpPr>
            <a:spLocks noChangeAspect="1"/>
          </p:cNvSpPr>
          <p:nvPr/>
        </p:nvSpPr>
        <p:spPr bwMode="auto">
          <a:xfrm>
            <a:off x="8760975" y="3392944"/>
            <a:ext cx="281368" cy="287911"/>
          </a:xfrm>
          <a:custGeom>
            <a:avLst/>
            <a:gdLst>
              <a:gd name="T0" fmla="*/ 0 w 543"/>
              <a:gd name="T1" fmla="*/ 80505375 h 505"/>
              <a:gd name="T2" fmla="*/ 252936 w 543"/>
              <a:gd name="T3" fmla="*/ 33059383 h 505"/>
              <a:gd name="T4" fmla="*/ 17700479 w 543"/>
              <a:gd name="T5" fmla="*/ 0 h 505"/>
              <a:gd name="T6" fmla="*/ 50319645 w 543"/>
              <a:gd name="T7" fmla="*/ 9489088 h 505"/>
              <a:gd name="T8" fmla="*/ 56641029 w 543"/>
              <a:gd name="T9" fmla="*/ 21120980 h 505"/>
              <a:gd name="T10" fmla="*/ 83191748 w 543"/>
              <a:gd name="T11" fmla="*/ 33059383 h 505"/>
              <a:gd name="T12" fmla="*/ 91789051 w 543"/>
              <a:gd name="T13" fmla="*/ 29079731 h 505"/>
              <a:gd name="T14" fmla="*/ 92547859 w 543"/>
              <a:gd name="T15" fmla="*/ 12244359 h 505"/>
              <a:gd name="T16" fmla="*/ 101145162 w 543"/>
              <a:gd name="T17" fmla="*/ 4285609 h 505"/>
              <a:gd name="T18" fmla="*/ 137304424 w 543"/>
              <a:gd name="T19" fmla="*/ 17447838 h 505"/>
              <a:gd name="T20" fmla="*/ 133258457 w 543"/>
              <a:gd name="T21" fmla="*/ 35814101 h 505"/>
              <a:gd name="T22" fmla="*/ 137304424 w 543"/>
              <a:gd name="T23" fmla="*/ 126421031 h 505"/>
              <a:gd name="T24" fmla="*/ 137304424 w 543"/>
              <a:gd name="T25" fmla="*/ 147848521 h 505"/>
              <a:gd name="T26" fmla="*/ 129465928 w 543"/>
              <a:gd name="T27" fmla="*/ 148460988 h 505"/>
              <a:gd name="T28" fmla="*/ 129465928 w 543"/>
              <a:gd name="T29" fmla="*/ 154582891 h 505"/>
              <a:gd name="T30" fmla="*/ 59169885 w 543"/>
              <a:gd name="T31" fmla="*/ 110810040 h 505"/>
              <a:gd name="T32" fmla="*/ 49813774 w 543"/>
              <a:gd name="T33" fmla="*/ 115095649 h 505"/>
              <a:gd name="T34" fmla="*/ 20734703 w 543"/>
              <a:gd name="T35" fmla="*/ 109891616 h 505"/>
              <a:gd name="T36" fmla="*/ 0 w 543"/>
              <a:gd name="T37" fmla="*/ 80505375 h 5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3" h="505">
                <a:moveTo>
                  <a:pt x="0" y="263"/>
                </a:moveTo>
                <a:lnTo>
                  <a:pt x="1" y="108"/>
                </a:lnTo>
                <a:lnTo>
                  <a:pt x="70" y="0"/>
                </a:lnTo>
                <a:lnTo>
                  <a:pt x="199" y="31"/>
                </a:lnTo>
                <a:lnTo>
                  <a:pt x="224" y="69"/>
                </a:lnTo>
                <a:lnTo>
                  <a:pt x="329" y="108"/>
                </a:lnTo>
                <a:lnTo>
                  <a:pt x="363" y="95"/>
                </a:lnTo>
                <a:lnTo>
                  <a:pt x="366" y="40"/>
                </a:lnTo>
                <a:lnTo>
                  <a:pt x="400" y="14"/>
                </a:lnTo>
                <a:lnTo>
                  <a:pt x="543" y="57"/>
                </a:lnTo>
                <a:lnTo>
                  <a:pt x="527" y="117"/>
                </a:lnTo>
                <a:lnTo>
                  <a:pt x="543" y="413"/>
                </a:lnTo>
                <a:lnTo>
                  <a:pt x="543" y="483"/>
                </a:lnTo>
                <a:lnTo>
                  <a:pt x="512" y="485"/>
                </a:lnTo>
                <a:lnTo>
                  <a:pt x="512" y="505"/>
                </a:lnTo>
                <a:lnTo>
                  <a:pt x="234" y="362"/>
                </a:lnTo>
                <a:lnTo>
                  <a:pt x="197" y="376"/>
                </a:lnTo>
                <a:lnTo>
                  <a:pt x="82" y="359"/>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5" name="Freeform 327"/>
          <p:cNvSpPr>
            <a:spLocks noChangeAspect="1"/>
          </p:cNvSpPr>
          <p:nvPr/>
        </p:nvSpPr>
        <p:spPr bwMode="auto">
          <a:xfrm>
            <a:off x="9366241" y="4312295"/>
            <a:ext cx="130868" cy="278095"/>
          </a:xfrm>
          <a:custGeom>
            <a:avLst/>
            <a:gdLst>
              <a:gd name="T0" fmla="*/ 0 w 244"/>
              <a:gd name="T1" fmla="*/ 107842498 h 482"/>
              <a:gd name="T2" fmla="*/ 5960152 w 244"/>
              <a:gd name="T3" fmla="*/ 138878683 h 482"/>
              <a:gd name="T4" fmla="*/ 18151111 w 244"/>
              <a:gd name="T5" fmla="*/ 151104804 h 482"/>
              <a:gd name="T6" fmla="*/ 38740205 w 244"/>
              <a:gd name="T7" fmla="*/ 138878683 h 482"/>
              <a:gd name="T8" fmla="*/ 61767803 w 244"/>
              <a:gd name="T9" fmla="*/ 35111745 h 482"/>
              <a:gd name="T10" fmla="*/ 66102459 w 244"/>
              <a:gd name="T11" fmla="*/ 38873198 h 482"/>
              <a:gd name="T12" fmla="*/ 56349484 w 244"/>
              <a:gd name="T13" fmla="*/ 0 h 482"/>
              <a:gd name="T14" fmla="*/ 44429701 w 244"/>
              <a:gd name="T15" fmla="*/ 16301682 h 482"/>
              <a:gd name="T16" fmla="*/ 44700357 w 244"/>
              <a:gd name="T17" fmla="*/ 27587720 h 482"/>
              <a:gd name="T18" fmla="*/ 29800238 w 244"/>
              <a:gd name="T19" fmla="*/ 40127389 h 482"/>
              <a:gd name="T20" fmla="*/ 11649127 w 244"/>
              <a:gd name="T21" fmla="*/ 45456580 h 482"/>
              <a:gd name="T22" fmla="*/ 6501984 w 244"/>
              <a:gd name="T23" fmla="*/ 58623905 h 482"/>
              <a:gd name="T24" fmla="*/ 11649127 w 244"/>
              <a:gd name="T25" fmla="*/ 85270982 h 482"/>
              <a:gd name="T26" fmla="*/ 0 w 244"/>
              <a:gd name="T27" fmla="*/ 107842498 h 4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4" h="482">
                <a:moveTo>
                  <a:pt x="0" y="344"/>
                </a:moveTo>
                <a:lnTo>
                  <a:pt x="22" y="443"/>
                </a:lnTo>
                <a:lnTo>
                  <a:pt x="67" y="482"/>
                </a:lnTo>
                <a:lnTo>
                  <a:pt x="143" y="443"/>
                </a:lnTo>
                <a:lnTo>
                  <a:pt x="228" y="112"/>
                </a:lnTo>
                <a:lnTo>
                  <a:pt x="244" y="124"/>
                </a:lnTo>
                <a:lnTo>
                  <a:pt x="208" y="0"/>
                </a:lnTo>
                <a:lnTo>
                  <a:pt x="164" y="52"/>
                </a:lnTo>
                <a:lnTo>
                  <a:pt x="165" y="88"/>
                </a:lnTo>
                <a:lnTo>
                  <a:pt x="110" y="128"/>
                </a:lnTo>
                <a:lnTo>
                  <a:pt x="43" y="145"/>
                </a:lnTo>
                <a:lnTo>
                  <a:pt x="24" y="187"/>
                </a:lnTo>
                <a:lnTo>
                  <a:pt x="43" y="272"/>
                </a:lnTo>
                <a:lnTo>
                  <a:pt x="0" y="3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6" name="Freeform 328"/>
          <p:cNvSpPr>
            <a:spLocks noChangeAspect="1"/>
          </p:cNvSpPr>
          <p:nvPr/>
        </p:nvSpPr>
        <p:spPr bwMode="auto">
          <a:xfrm>
            <a:off x="9184663" y="4258312"/>
            <a:ext cx="55619" cy="155407"/>
          </a:xfrm>
          <a:custGeom>
            <a:avLst/>
            <a:gdLst>
              <a:gd name="T0" fmla="*/ 0 w 112"/>
              <a:gd name="T1" fmla="*/ 45835465 h 271"/>
              <a:gd name="T2" fmla="*/ 3483797 w 112"/>
              <a:gd name="T3" fmla="*/ 51100008 h 271"/>
              <a:gd name="T4" fmla="*/ 13702421 w 112"/>
              <a:gd name="T5" fmla="*/ 55126325 h 271"/>
              <a:gd name="T6" fmla="*/ 12309192 w 112"/>
              <a:gd name="T7" fmla="*/ 71540456 h 271"/>
              <a:gd name="T8" fmla="*/ 21134586 w 112"/>
              <a:gd name="T9" fmla="*/ 83928269 h 271"/>
              <a:gd name="T10" fmla="*/ 26011613 w 112"/>
              <a:gd name="T11" fmla="*/ 60081451 h 271"/>
              <a:gd name="T12" fmla="*/ 17650789 w 112"/>
              <a:gd name="T13" fmla="*/ 44286710 h 271"/>
              <a:gd name="T14" fmla="*/ 20205445 w 112"/>
              <a:gd name="T15" fmla="*/ 53268153 h 271"/>
              <a:gd name="T16" fmla="*/ 15328418 w 112"/>
              <a:gd name="T17" fmla="*/ 52648763 h 271"/>
              <a:gd name="T18" fmla="*/ 9986821 w 112"/>
              <a:gd name="T19" fmla="*/ 30970090 h 271"/>
              <a:gd name="T20" fmla="*/ 9754535 w 112"/>
              <a:gd name="T21" fmla="*/ 2168146 h 271"/>
              <a:gd name="T22" fmla="*/ 1857800 w 112"/>
              <a:gd name="T23" fmla="*/ 0 h 271"/>
              <a:gd name="T24" fmla="*/ 8128539 w 112"/>
              <a:gd name="T25" fmla="*/ 13936568 h 271"/>
              <a:gd name="T26" fmla="*/ 0 w 112"/>
              <a:gd name="T27" fmla="*/ 45835465 h 2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2" h="271">
                <a:moveTo>
                  <a:pt x="0" y="148"/>
                </a:moveTo>
                <a:lnTo>
                  <a:pt x="15" y="165"/>
                </a:lnTo>
                <a:lnTo>
                  <a:pt x="59" y="178"/>
                </a:lnTo>
                <a:lnTo>
                  <a:pt x="53" y="231"/>
                </a:lnTo>
                <a:lnTo>
                  <a:pt x="91" y="271"/>
                </a:lnTo>
                <a:lnTo>
                  <a:pt x="112" y="194"/>
                </a:lnTo>
                <a:lnTo>
                  <a:pt x="76" y="143"/>
                </a:lnTo>
                <a:lnTo>
                  <a:pt x="87" y="172"/>
                </a:lnTo>
                <a:lnTo>
                  <a:pt x="66" y="170"/>
                </a:lnTo>
                <a:lnTo>
                  <a:pt x="43" y="100"/>
                </a:lnTo>
                <a:lnTo>
                  <a:pt x="42" y="7"/>
                </a:lnTo>
                <a:lnTo>
                  <a:pt x="8" y="0"/>
                </a:lnTo>
                <a:lnTo>
                  <a:pt x="35" y="45"/>
                </a:lnTo>
                <a:lnTo>
                  <a:pt x="0" y="1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7" name="Freeform 329"/>
          <p:cNvSpPr>
            <a:spLocks noChangeAspect="1"/>
          </p:cNvSpPr>
          <p:nvPr/>
        </p:nvSpPr>
        <p:spPr bwMode="auto">
          <a:xfrm>
            <a:off x="8379820" y="3567980"/>
            <a:ext cx="289546" cy="300997"/>
          </a:xfrm>
          <a:custGeom>
            <a:avLst/>
            <a:gdLst>
              <a:gd name="T0" fmla="*/ 0 w 561"/>
              <a:gd name="T1" fmla="*/ 112133144 h 527"/>
              <a:gd name="T2" fmla="*/ 5770000 w 561"/>
              <a:gd name="T3" fmla="*/ 100766186 h 527"/>
              <a:gd name="T4" fmla="*/ 12794175 w 561"/>
              <a:gd name="T5" fmla="*/ 108446698 h 527"/>
              <a:gd name="T6" fmla="*/ 56696265 w 561"/>
              <a:gd name="T7" fmla="*/ 105067317 h 527"/>
              <a:gd name="T8" fmla="*/ 47414177 w 561"/>
              <a:gd name="T9" fmla="*/ 0 h 527"/>
              <a:gd name="T10" fmla="*/ 62717200 w 561"/>
              <a:gd name="T11" fmla="*/ 0 h 527"/>
              <a:gd name="T12" fmla="*/ 132709509 w 561"/>
              <a:gd name="T13" fmla="*/ 56834789 h 527"/>
              <a:gd name="T14" fmla="*/ 133462314 w 561"/>
              <a:gd name="T15" fmla="*/ 66665312 h 527"/>
              <a:gd name="T16" fmla="*/ 140486488 w 561"/>
              <a:gd name="T17" fmla="*/ 65129432 h 527"/>
              <a:gd name="T18" fmla="*/ 140737423 w 561"/>
              <a:gd name="T19" fmla="*/ 98615620 h 527"/>
              <a:gd name="T20" fmla="*/ 134967422 w 561"/>
              <a:gd name="T21" fmla="*/ 105682002 h 527"/>
              <a:gd name="T22" fmla="*/ 106619290 w 561"/>
              <a:gd name="T23" fmla="*/ 110290198 h 527"/>
              <a:gd name="T24" fmla="*/ 70745114 w 561"/>
              <a:gd name="T25" fmla="*/ 129337113 h 527"/>
              <a:gd name="T26" fmla="*/ 59706983 w 561"/>
              <a:gd name="T27" fmla="*/ 160058606 h 527"/>
              <a:gd name="T28" fmla="*/ 50926264 w 561"/>
              <a:gd name="T29" fmla="*/ 156065095 h 527"/>
              <a:gd name="T30" fmla="*/ 35372306 w 561"/>
              <a:gd name="T31" fmla="*/ 161902106 h 527"/>
              <a:gd name="T32" fmla="*/ 26592089 w 561"/>
              <a:gd name="T33" fmla="*/ 136403494 h 527"/>
              <a:gd name="T34" fmla="*/ 11790936 w 561"/>
              <a:gd name="T35" fmla="*/ 142547571 h 527"/>
              <a:gd name="T36" fmla="*/ 6271870 w 561"/>
              <a:gd name="T37" fmla="*/ 137324690 h 527"/>
              <a:gd name="T38" fmla="*/ 0 w 561"/>
              <a:gd name="T39" fmla="*/ 112133144 h 5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1" h="527">
                <a:moveTo>
                  <a:pt x="0" y="365"/>
                </a:moveTo>
                <a:lnTo>
                  <a:pt x="23" y="328"/>
                </a:lnTo>
                <a:lnTo>
                  <a:pt x="51" y="353"/>
                </a:lnTo>
                <a:lnTo>
                  <a:pt x="226" y="342"/>
                </a:lnTo>
                <a:lnTo>
                  <a:pt x="189" y="0"/>
                </a:lnTo>
                <a:lnTo>
                  <a:pt x="250" y="0"/>
                </a:lnTo>
                <a:lnTo>
                  <a:pt x="529" y="185"/>
                </a:lnTo>
                <a:lnTo>
                  <a:pt x="532" y="217"/>
                </a:lnTo>
                <a:lnTo>
                  <a:pt x="560" y="212"/>
                </a:lnTo>
                <a:lnTo>
                  <a:pt x="561" y="321"/>
                </a:lnTo>
                <a:lnTo>
                  <a:pt x="538" y="344"/>
                </a:lnTo>
                <a:lnTo>
                  <a:pt x="425" y="359"/>
                </a:lnTo>
                <a:lnTo>
                  <a:pt x="282" y="421"/>
                </a:lnTo>
                <a:lnTo>
                  <a:pt x="238" y="521"/>
                </a:lnTo>
                <a:lnTo>
                  <a:pt x="203" y="508"/>
                </a:lnTo>
                <a:lnTo>
                  <a:pt x="141" y="527"/>
                </a:lnTo>
                <a:lnTo>
                  <a:pt x="106" y="444"/>
                </a:lnTo>
                <a:lnTo>
                  <a:pt x="47" y="464"/>
                </a:lnTo>
                <a:lnTo>
                  <a:pt x="25" y="447"/>
                </a:lnTo>
                <a:lnTo>
                  <a:pt x="0" y="3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8" name="Freeform 330"/>
          <p:cNvSpPr>
            <a:spLocks noChangeAspect="1"/>
          </p:cNvSpPr>
          <p:nvPr/>
        </p:nvSpPr>
        <p:spPr bwMode="auto">
          <a:xfrm>
            <a:off x="8291485" y="3518905"/>
            <a:ext cx="217568" cy="258465"/>
          </a:xfrm>
          <a:custGeom>
            <a:avLst/>
            <a:gdLst>
              <a:gd name="T0" fmla="*/ 0 w 419"/>
              <a:gd name="T1" fmla="*/ 70528855 h 448"/>
              <a:gd name="T2" fmla="*/ 6348219 w 419"/>
              <a:gd name="T3" fmla="*/ 78678988 h 448"/>
              <a:gd name="T4" fmla="*/ 7617561 w 419"/>
              <a:gd name="T5" fmla="*/ 99681102 h 448"/>
              <a:gd name="T6" fmla="*/ 2793156 w 419"/>
              <a:gd name="T7" fmla="*/ 126325660 h 448"/>
              <a:gd name="T8" fmla="*/ 22599218 w 419"/>
              <a:gd name="T9" fmla="*/ 120369686 h 448"/>
              <a:gd name="T10" fmla="*/ 42912713 w 419"/>
              <a:gd name="T11" fmla="*/ 140431207 h 448"/>
              <a:gd name="T12" fmla="*/ 48752995 w 419"/>
              <a:gd name="T13" fmla="*/ 128833350 h 448"/>
              <a:gd name="T14" fmla="*/ 55863121 w 419"/>
              <a:gd name="T15" fmla="*/ 136669392 h 448"/>
              <a:gd name="T16" fmla="*/ 100299145 w 419"/>
              <a:gd name="T17" fmla="*/ 133221668 h 448"/>
              <a:gd name="T18" fmla="*/ 90904305 w 419"/>
              <a:gd name="T19" fmla="*/ 26017495 h 448"/>
              <a:gd name="T20" fmla="*/ 106393396 w 419"/>
              <a:gd name="T21" fmla="*/ 26017495 h 448"/>
              <a:gd name="T22" fmla="*/ 73891399 w 419"/>
              <a:gd name="T23" fmla="*/ 0 h 448"/>
              <a:gd name="T24" fmla="*/ 73129492 w 419"/>
              <a:gd name="T25" fmla="*/ 14105547 h 448"/>
              <a:gd name="T26" fmla="*/ 44944466 w 419"/>
              <a:gd name="T27" fmla="*/ 13479044 h 448"/>
              <a:gd name="T28" fmla="*/ 44436528 w 419"/>
              <a:gd name="T29" fmla="*/ 42944263 h 448"/>
              <a:gd name="T30" fmla="*/ 34533245 w 419"/>
              <a:gd name="T31" fmla="*/ 48273175 h 448"/>
              <a:gd name="T32" fmla="*/ 35041183 w 419"/>
              <a:gd name="T33" fmla="*/ 66140537 h 448"/>
              <a:gd name="T34" fmla="*/ 0 w 419"/>
              <a:gd name="T35" fmla="*/ 70528855 h 4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9" h="448">
                <a:moveTo>
                  <a:pt x="0" y="225"/>
                </a:moveTo>
                <a:lnTo>
                  <a:pt x="25" y="251"/>
                </a:lnTo>
                <a:lnTo>
                  <a:pt x="30" y="318"/>
                </a:lnTo>
                <a:lnTo>
                  <a:pt x="11" y="403"/>
                </a:lnTo>
                <a:lnTo>
                  <a:pt x="89" y="384"/>
                </a:lnTo>
                <a:lnTo>
                  <a:pt x="169" y="448"/>
                </a:lnTo>
                <a:lnTo>
                  <a:pt x="192" y="411"/>
                </a:lnTo>
                <a:lnTo>
                  <a:pt x="220" y="436"/>
                </a:lnTo>
                <a:lnTo>
                  <a:pt x="395" y="425"/>
                </a:lnTo>
                <a:lnTo>
                  <a:pt x="358" y="83"/>
                </a:lnTo>
                <a:lnTo>
                  <a:pt x="419" y="83"/>
                </a:lnTo>
                <a:lnTo>
                  <a:pt x="291" y="0"/>
                </a:lnTo>
                <a:lnTo>
                  <a:pt x="288" y="45"/>
                </a:lnTo>
                <a:lnTo>
                  <a:pt x="177" y="43"/>
                </a:lnTo>
                <a:lnTo>
                  <a:pt x="175" y="137"/>
                </a:lnTo>
                <a:lnTo>
                  <a:pt x="136" y="154"/>
                </a:lnTo>
                <a:lnTo>
                  <a:pt x="138" y="211"/>
                </a:lnTo>
                <a:lnTo>
                  <a:pt x="0" y="22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9" name="Freeform 331"/>
          <p:cNvSpPr>
            <a:spLocks noChangeAspect="1"/>
          </p:cNvSpPr>
          <p:nvPr/>
        </p:nvSpPr>
        <p:spPr bwMode="auto">
          <a:xfrm>
            <a:off x="8363463" y="3335690"/>
            <a:ext cx="209391" cy="173401"/>
          </a:xfrm>
          <a:custGeom>
            <a:avLst/>
            <a:gdLst>
              <a:gd name="T0" fmla="*/ 0 w 407"/>
              <a:gd name="T1" fmla="*/ 91034034 h 307"/>
              <a:gd name="T2" fmla="*/ 24926200 w 407"/>
              <a:gd name="T3" fmla="*/ 73308154 h 307"/>
              <a:gd name="T4" fmla="*/ 33899951 w 407"/>
              <a:gd name="T5" fmla="*/ 36653803 h 307"/>
              <a:gd name="T6" fmla="*/ 55087171 w 407"/>
              <a:gd name="T7" fmla="*/ 18327176 h 307"/>
              <a:gd name="T8" fmla="*/ 62066367 w 407"/>
              <a:gd name="T9" fmla="*/ 0 h 307"/>
              <a:gd name="T10" fmla="*/ 93224366 w 407"/>
              <a:gd name="T11" fmla="*/ 5708195 h 307"/>
              <a:gd name="T12" fmla="*/ 101450221 w 407"/>
              <a:gd name="T13" fmla="*/ 40259383 h 307"/>
              <a:gd name="T14" fmla="*/ 87491330 w 407"/>
              <a:gd name="T15" fmla="*/ 41160504 h 307"/>
              <a:gd name="T16" fmla="*/ 80013370 w 407"/>
              <a:gd name="T17" fmla="*/ 44766083 h 307"/>
              <a:gd name="T18" fmla="*/ 81260029 w 407"/>
              <a:gd name="T19" fmla="*/ 54079858 h 307"/>
              <a:gd name="T20" fmla="*/ 42374939 w 407"/>
              <a:gd name="T21" fmla="*/ 74510197 h 307"/>
              <a:gd name="T22" fmla="*/ 37638931 w 407"/>
              <a:gd name="T23" fmla="*/ 92236077 h 307"/>
              <a:gd name="T24" fmla="*/ 0 w 407"/>
              <a:gd name="T25" fmla="*/ 91034034 h 3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7" h="307">
                <a:moveTo>
                  <a:pt x="0" y="303"/>
                </a:moveTo>
                <a:lnTo>
                  <a:pt x="100" y="244"/>
                </a:lnTo>
                <a:lnTo>
                  <a:pt x="136" y="122"/>
                </a:lnTo>
                <a:lnTo>
                  <a:pt x="221" y="61"/>
                </a:lnTo>
                <a:lnTo>
                  <a:pt x="249" y="0"/>
                </a:lnTo>
                <a:lnTo>
                  <a:pt x="374" y="19"/>
                </a:lnTo>
                <a:lnTo>
                  <a:pt x="407" y="134"/>
                </a:lnTo>
                <a:lnTo>
                  <a:pt x="351" y="137"/>
                </a:lnTo>
                <a:lnTo>
                  <a:pt x="321" y="149"/>
                </a:lnTo>
                <a:lnTo>
                  <a:pt x="326" y="180"/>
                </a:lnTo>
                <a:lnTo>
                  <a:pt x="170" y="248"/>
                </a:lnTo>
                <a:lnTo>
                  <a:pt x="151" y="307"/>
                </a:lnTo>
                <a:lnTo>
                  <a:pt x="0" y="30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0" name="Freeform 332"/>
          <p:cNvSpPr>
            <a:spLocks noChangeAspect="1"/>
          </p:cNvSpPr>
          <p:nvPr/>
        </p:nvSpPr>
        <p:spPr bwMode="auto">
          <a:xfrm>
            <a:off x="9132314" y="4277941"/>
            <a:ext cx="191395" cy="332080"/>
          </a:xfrm>
          <a:custGeom>
            <a:avLst/>
            <a:gdLst>
              <a:gd name="T0" fmla="*/ 0 w 365"/>
              <a:gd name="T1" fmla="*/ 50048336 h 578"/>
              <a:gd name="T2" fmla="*/ 2589632 w 365"/>
              <a:gd name="T3" fmla="*/ 55643892 h 578"/>
              <a:gd name="T4" fmla="*/ 24600230 w 365"/>
              <a:gd name="T5" fmla="*/ 64037226 h 578"/>
              <a:gd name="T6" fmla="*/ 26930338 w 365"/>
              <a:gd name="T7" fmla="*/ 75228339 h 578"/>
              <a:gd name="T8" fmla="*/ 25635777 w 365"/>
              <a:gd name="T9" fmla="*/ 103827229 h 578"/>
              <a:gd name="T10" fmla="*/ 13983197 w 365"/>
              <a:gd name="T11" fmla="*/ 133670009 h 578"/>
              <a:gd name="T12" fmla="*/ 17349362 w 365"/>
              <a:gd name="T13" fmla="*/ 168797234 h 578"/>
              <a:gd name="T14" fmla="*/ 18385419 w 365"/>
              <a:gd name="T15" fmla="*/ 179677234 h 578"/>
              <a:gd name="T16" fmla="*/ 25376763 w 365"/>
              <a:gd name="T17" fmla="*/ 179677234 h 578"/>
              <a:gd name="T18" fmla="*/ 25376763 w 365"/>
              <a:gd name="T19" fmla="*/ 167864455 h 578"/>
              <a:gd name="T20" fmla="*/ 48681922 w 365"/>
              <a:gd name="T21" fmla="*/ 151700011 h 578"/>
              <a:gd name="T22" fmla="*/ 41949592 w 365"/>
              <a:gd name="T23" fmla="*/ 103827229 h 578"/>
              <a:gd name="T24" fmla="*/ 93738665 w 365"/>
              <a:gd name="T25" fmla="*/ 55333338 h 578"/>
              <a:gd name="T26" fmla="*/ 94515707 w 365"/>
              <a:gd name="T27" fmla="*/ 0 h 578"/>
              <a:gd name="T28" fmla="*/ 81309552 w 365"/>
              <a:gd name="T29" fmla="*/ 9636667 h 578"/>
              <a:gd name="T30" fmla="*/ 45315757 w 365"/>
              <a:gd name="T31" fmla="*/ 12434445 h 578"/>
              <a:gd name="T32" fmla="*/ 44538715 w 365"/>
              <a:gd name="T33" fmla="*/ 32640558 h 578"/>
              <a:gd name="T34" fmla="*/ 53861186 w 365"/>
              <a:gd name="T35" fmla="*/ 48494448 h 578"/>
              <a:gd name="T36" fmla="*/ 48422908 w 365"/>
              <a:gd name="T37" fmla="*/ 72430561 h 578"/>
              <a:gd name="T38" fmla="*/ 38582918 w 365"/>
              <a:gd name="T39" fmla="*/ 59996115 h 578"/>
              <a:gd name="T40" fmla="*/ 40137002 w 365"/>
              <a:gd name="T41" fmla="*/ 43520559 h 578"/>
              <a:gd name="T42" fmla="*/ 28742928 w 365"/>
              <a:gd name="T43" fmla="*/ 39479448 h 578"/>
              <a:gd name="T44" fmla="*/ 0 w 365"/>
              <a:gd name="T45" fmla="*/ 50048336 h 5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65" h="578">
                <a:moveTo>
                  <a:pt x="0" y="161"/>
                </a:moveTo>
                <a:lnTo>
                  <a:pt x="10" y="179"/>
                </a:lnTo>
                <a:lnTo>
                  <a:pt x="95" y="206"/>
                </a:lnTo>
                <a:lnTo>
                  <a:pt x="104" y="242"/>
                </a:lnTo>
                <a:lnTo>
                  <a:pt x="99" y="334"/>
                </a:lnTo>
                <a:lnTo>
                  <a:pt x="54" y="430"/>
                </a:lnTo>
                <a:lnTo>
                  <a:pt x="67" y="543"/>
                </a:lnTo>
                <a:lnTo>
                  <a:pt x="71" y="578"/>
                </a:lnTo>
                <a:lnTo>
                  <a:pt x="98" y="578"/>
                </a:lnTo>
                <a:lnTo>
                  <a:pt x="98" y="540"/>
                </a:lnTo>
                <a:lnTo>
                  <a:pt x="188" y="488"/>
                </a:lnTo>
                <a:lnTo>
                  <a:pt x="162" y="334"/>
                </a:lnTo>
                <a:lnTo>
                  <a:pt x="362" y="178"/>
                </a:lnTo>
                <a:lnTo>
                  <a:pt x="365" y="0"/>
                </a:lnTo>
                <a:lnTo>
                  <a:pt x="314" y="31"/>
                </a:lnTo>
                <a:lnTo>
                  <a:pt x="175" y="40"/>
                </a:lnTo>
                <a:lnTo>
                  <a:pt x="172" y="105"/>
                </a:lnTo>
                <a:lnTo>
                  <a:pt x="208" y="156"/>
                </a:lnTo>
                <a:lnTo>
                  <a:pt x="187" y="233"/>
                </a:lnTo>
                <a:lnTo>
                  <a:pt x="149" y="193"/>
                </a:lnTo>
                <a:lnTo>
                  <a:pt x="155" y="140"/>
                </a:lnTo>
                <a:lnTo>
                  <a:pt x="111" y="127"/>
                </a:lnTo>
                <a:lnTo>
                  <a:pt x="0" y="1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1" name="Freeform 333"/>
          <p:cNvSpPr>
            <a:spLocks noChangeAspect="1"/>
          </p:cNvSpPr>
          <p:nvPr/>
        </p:nvSpPr>
        <p:spPr bwMode="auto">
          <a:xfrm>
            <a:off x="8599025" y="3599063"/>
            <a:ext cx="284639" cy="238835"/>
          </a:xfrm>
          <a:custGeom>
            <a:avLst/>
            <a:gdLst>
              <a:gd name="T0" fmla="*/ 0 w 551"/>
              <a:gd name="T1" fmla="*/ 92882728 h 420"/>
              <a:gd name="T2" fmla="*/ 2010778 w 551"/>
              <a:gd name="T3" fmla="*/ 103237000 h 420"/>
              <a:gd name="T4" fmla="*/ 18848972 w 551"/>
              <a:gd name="T5" fmla="*/ 125162915 h 420"/>
              <a:gd name="T6" fmla="*/ 23121186 w 551"/>
              <a:gd name="T7" fmla="*/ 120290673 h 420"/>
              <a:gd name="T8" fmla="*/ 29906996 w 551"/>
              <a:gd name="T9" fmla="*/ 127903930 h 420"/>
              <a:gd name="T10" fmla="*/ 40211041 w 551"/>
              <a:gd name="T11" fmla="*/ 105977463 h 420"/>
              <a:gd name="T12" fmla="*/ 79667601 w 551"/>
              <a:gd name="T13" fmla="*/ 116940973 h 420"/>
              <a:gd name="T14" fmla="*/ 113846811 w 551"/>
              <a:gd name="T15" fmla="*/ 105368226 h 420"/>
              <a:gd name="T16" fmla="*/ 115103609 w 551"/>
              <a:gd name="T17" fmla="*/ 99582129 h 420"/>
              <a:gd name="T18" fmla="*/ 132946942 w 551"/>
              <a:gd name="T19" fmla="*/ 71869565 h 420"/>
              <a:gd name="T20" fmla="*/ 138475954 w 551"/>
              <a:gd name="T21" fmla="*/ 33803280 h 420"/>
              <a:gd name="T22" fmla="*/ 129177047 w 551"/>
              <a:gd name="T23" fmla="*/ 21926467 h 420"/>
              <a:gd name="T24" fmla="*/ 129177047 w 551"/>
              <a:gd name="T25" fmla="*/ 5176860 h 420"/>
              <a:gd name="T26" fmla="*/ 100275691 w 551"/>
              <a:gd name="T27" fmla="*/ 0 h 420"/>
              <a:gd name="T28" fmla="*/ 47499170 w 551"/>
              <a:gd name="T29" fmla="*/ 44157552 h 420"/>
              <a:gd name="T30" fmla="*/ 33928050 w 551"/>
              <a:gd name="T31" fmla="*/ 48116490 h 420"/>
              <a:gd name="T32" fmla="*/ 34179209 w 551"/>
              <a:gd name="T33" fmla="*/ 81310533 h 420"/>
              <a:gd name="T34" fmla="*/ 28399038 w 551"/>
              <a:gd name="T35" fmla="*/ 88314553 h 420"/>
              <a:gd name="T36" fmla="*/ 0 w 551"/>
              <a:gd name="T37" fmla="*/ 92882728 h 4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1" h="420">
                <a:moveTo>
                  <a:pt x="0" y="305"/>
                </a:moveTo>
                <a:lnTo>
                  <a:pt x="8" y="339"/>
                </a:lnTo>
                <a:lnTo>
                  <a:pt x="75" y="411"/>
                </a:lnTo>
                <a:lnTo>
                  <a:pt x="92" y="395"/>
                </a:lnTo>
                <a:lnTo>
                  <a:pt x="119" y="420"/>
                </a:lnTo>
                <a:lnTo>
                  <a:pt x="160" y="348"/>
                </a:lnTo>
                <a:lnTo>
                  <a:pt x="317" y="384"/>
                </a:lnTo>
                <a:lnTo>
                  <a:pt x="453" y="346"/>
                </a:lnTo>
                <a:lnTo>
                  <a:pt x="458" y="327"/>
                </a:lnTo>
                <a:lnTo>
                  <a:pt x="529" y="236"/>
                </a:lnTo>
                <a:lnTo>
                  <a:pt x="551" y="111"/>
                </a:lnTo>
                <a:lnTo>
                  <a:pt x="514" y="72"/>
                </a:lnTo>
                <a:lnTo>
                  <a:pt x="514" y="17"/>
                </a:lnTo>
                <a:lnTo>
                  <a:pt x="399" y="0"/>
                </a:lnTo>
                <a:lnTo>
                  <a:pt x="189" y="145"/>
                </a:lnTo>
                <a:lnTo>
                  <a:pt x="135" y="158"/>
                </a:lnTo>
                <a:lnTo>
                  <a:pt x="136" y="267"/>
                </a:lnTo>
                <a:lnTo>
                  <a:pt x="113" y="290"/>
                </a:lnTo>
                <a:lnTo>
                  <a:pt x="0" y="30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2" name="Freeform 334"/>
          <p:cNvSpPr>
            <a:spLocks noChangeAspect="1"/>
          </p:cNvSpPr>
          <p:nvPr/>
        </p:nvSpPr>
        <p:spPr bwMode="auto">
          <a:xfrm>
            <a:off x="8648102" y="3797000"/>
            <a:ext cx="207753" cy="191396"/>
          </a:xfrm>
          <a:custGeom>
            <a:avLst/>
            <a:gdLst>
              <a:gd name="T0" fmla="*/ 0 w 402"/>
              <a:gd name="T1" fmla="*/ 80232717 h 335"/>
              <a:gd name="T2" fmla="*/ 6791115 w 402"/>
              <a:gd name="T3" fmla="*/ 22748192 h 335"/>
              <a:gd name="T4" fmla="*/ 17103920 w 402"/>
              <a:gd name="T5" fmla="*/ 614876 h 335"/>
              <a:gd name="T6" fmla="*/ 56593291 w 402"/>
              <a:gd name="T7" fmla="*/ 11681534 h 335"/>
              <a:gd name="T8" fmla="*/ 90800628 w 402"/>
              <a:gd name="T9" fmla="*/ 0 h 335"/>
              <a:gd name="T10" fmla="*/ 97591743 w 402"/>
              <a:gd name="T11" fmla="*/ 13525607 h 335"/>
              <a:gd name="T12" fmla="*/ 101112932 w 402"/>
              <a:gd name="T13" fmla="*/ 22748192 h 335"/>
              <a:gd name="T14" fmla="*/ 92309709 w 402"/>
              <a:gd name="T15" fmla="*/ 31048186 h 335"/>
              <a:gd name="T16" fmla="*/ 74199736 w 402"/>
              <a:gd name="T17" fmla="*/ 77466053 h 335"/>
              <a:gd name="T18" fmla="*/ 57850607 w 402"/>
              <a:gd name="T19" fmla="*/ 74392227 h 335"/>
              <a:gd name="T20" fmla="*/ 48292594 w 402"/>
              <a:gd name="T21" fmla="*/ 97140420 h 335"/>
              <a:gd name="T22" fmla="*/ 28925304 w 402"/>
              <a:gd name="T23" fmla="*/ 102980909 h 335"/>
              <a:gd name="T24" fmla="*/ 17103920 w 402"/>
              <a:gd name="T25" fmla="*/ 82692221 h 335"/>
              <a:gd name="T26" fmla="*/ 0 w 402"/>
              <a:gd name="T27" fmla="*/ 80232717 h 3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2" h="335">
                <a:moveTo>
                  <a:pt x="0" y="261"/>
                </a:moveTo>
                <a:lnTo>
                  <a:pt x="27" y="74"/>
                </a:lnTo>
                <a:lnTo>
                  <a:pt x="68" y="2"/>
                </a:lnTo>
                <a:lnTo>
                  <a:pt x="225" y="38"/>
                </a:lnTo>
                <a:lnTo>
                  <a:pt x="361" y="0"/>
                </a:lnTo>
                <a:lnTo>
                  <a:pt x="388" y="44"/>
                </a:lnTo>
                <a:lnTo>
                  <a:pt x="402" y="74"/>
                </a:lnTo>
                <a:lnTo>
                  <a:pt x="367" y="101"/>
                </a:lnTo>
                <a:lnTo>
                  <a:pt x="295" y="252"/>
                </a:lnTo>
                <a:lnTo>
                  <a:pt x="230" y="242"/>
                </a:lnTo>
                <a:lnTo>
                  <a:pt x="192" y="316"/>
                </a:lnTo>
                <a:lnTo>
                  <a:pt x="115" y="335"/>
                </a:lnTo>
                <a:lnTo>
                  <a:pt x="68" y="269"/>
                </a:lnTo>
                <a:lnTo>
                  <a:pt x="0" y="2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3" name="Freeform 335"/>
          <p:cNvSpPr>
            <a:spLocks noChangeAspect="1"/>
          </p:cNvSpPr>
          <p:nvPr/>
        </p:nvSpPr>
        <p:spPr bwMode="auto">
          <a:xfrm>
            <a:off x="8296392" y="3819903"/>
            <a:ext cx="55619" cy="34354"/>
          </a:xfrm>
          <a:custGeom>
            <a:avLst/>
            <a:gdLst>
              <a:gd name="T0" fmla="*/ 0 w 104"/>
              <a:gd name="T1" fmla="*/ 2313227 h 62"/>
              <a:gd name="T2" fmla="*/ 7811324 w 104"/>
              <a:gd name="T3" fmla="*/ 10119696 h 62"/>
              <a:gd name="T4" fmla="*/ 17238266 w 104"/>
              <a:gd name="T5" fmla="*/ 7517181 h 62"/>
              <a:gd name="T6" fmla="*/ 11851664 w 104"/>
              <a:gd name="T7" fmla="*/ 10119696 h 62"/>
              <a:gd name="T8" fmla="*/ 16160842 w 104"/>
              <a:gd name="T9" fmla="*/ 17926165 h 62"/>
              <a:gd name="T10" fmla="*/ 27743150 w 104"/>
              <a:gd name="T11" fmla="*/ 10119696 h 62"/>
              <a:gd name="T12" fmla="*/ 28012506 w 104"/>
              <a:gd name="T13" fmla="*/ 0 h 62"/>
              <a:gd name="T14" fmla="*/ 0 w 104"/>
              <a:gd name="T15" fmla="*/ 2313227 h 6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62">
                <a:moveTo>
                  <a:pt x="0" y="8"/>
                </a:moveTo>
                <a:lnTo>
                  <a:pt x="29" y="35"/>
                </a:lnTo>
                <a:lnTo>
                  <a:pt x="64" y="26"/>
                </a:lnTo>
                <a:lnTo>
                  <a:pt x="44" y="35"/>
                </a:lnTo>
                <a:lnTo>
                  <a:pt x="60" y="62"/>
                </a:lnTo>
                <a:lnTo>
                  <a:pt x="103" y="35"/>
                </a:lnTo>
                <a:lnTo>
                  <a:pt x="104" y="0"/>
                </a:lnTo>
                <a:lnTo>
                  <a:pt x="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4" name="Freeform 336"/>
          <p:cNvSpPr>
            <a:spLocks noChangeAspect="1"/>
          </p:cNvSpPr>
          <p:nvPr/>
        </p:nvSpPr>
        <p:spPr bwMode="auto">
          <a:xfrm>
            <a:off x="9505290" y="3543443"/>
            <a:ext cx="9814" cy="32717"/>
          </a:xfrm>
          <a:custGeom>
            <a:avLst/>
            <a:gdLst>
              <a:gd name="T0" fmla="*/ 0 w 19"/>
              <a:gd name="T1" fmla="*/ 15107897 h 56"/>
              <a:gd name="T2" fmla="*/ 2261937 w 19"/>
              <a:gd name="T3" fmla="*/ 18001116 h 56"/>
              <a:gd name="T4" fmla="*/ 4775033 w 19"/>
              <a:gd name="T5" fmla="*/ 17358179 h 56"/>
              <a:gd name="T6" fmla="*/ 2764255 w 19"/>
              <a:gd name="T7" fmla="*/ 0 h 56"/>
              <a:gd name="T8" fmla="*/ 0 w 19"/>
              <a:gd name="T9" fmla="*/ 15107897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56">
                <a:moveTo>
                  <a:pt x="0" y="47"/>
                </a:moveTo>
                <a:lnTo>
                  <a:pt x="9" y="56"/>
                </a:lnTo>
                <a:lnTo>
                  <a:pt x="19" y="54"/>
                </a:lnTo>
                <a:lnTo>
                  <a:pt x="11" y="0"/>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5" name="Freeform 337"/>
          <p:cNvSpPr>
            <a:spLocks noChangeAspect="1"/>
          </p:cNvSpPr>
          <p:nvPr/>
        </p:nvSpPr>
        <p:spPr bwMode="auto">
          <a:xfrm>
            <a:off x="9117590" y="4093090"/>
            <a:ext cx="31082" cy="29445"/>
          </a:xfrm>
          <a:custGeom>
            <a:avLst/>
            <a:gdLst>
              <a:gd name="T0" fmla="*/ 0 w 58"/>
              <a:gd name="T1" fmla="*/ 14580904 h 56"/>
              <a:gd name="T2" fmla="*/ 6220339 w 58"/>
              <a:gd name="T3" fmla="*/ 2603897 h 56"/>
              <a:gd name="T4" fmla="*/ 13522905 w 58"/>
              <a:gd name="T5" fmla="*/ 0 h 56"/>
              <a:gd name="T6" fmla="*/ 15686320 w 58"/>
              <a:gd name="T7" fmla="*/ 11977007 h 56"/>
              <a:gd name="T8" fmla="*/ 0 w 58"/>
              <a:gd name="T9" fmla="*/ 1458090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56">
                <a:moveTo>
                  <a:pt x="0" y="56"/>
                </a:moveTo>
                <a:lnTo>
                  <a:pt x="23" y="10"/>
                </a:lnTo>
                <a:lnTo>
                  <a:pt x="50" y="0"/>
                </a:lnTo>
                <a:lnTo>
                  <a:pt x="58" y="46"/>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6" name="Freeform 338"/>
          <p:cNvSpPr>
            <a:spLocks noChangeAspect="1"/>
          </p:cNvSpPr>
          <p:nvPr/>
        </p:nvSpPr>
        <p:spPr bwMode="auto">
          <a:xfrm>
            <a:off x="8280033" y="3739746"/>
            <a:ext cx="114510" cy="83428"/>
          </a:xfrm>
          <a:custGeom>
            <a:avLst/>
            <a:gdLst>
              <a:gd name="T0" fmla="*/ 0 w 215"/>
              <a:gd name="T1" fmla="*/ 19680420 h 146"/>
              <a:gd name="T2" fmla="*/ 8548872 w 215"/>
              <a:gd name="T3" fmla="*/ 32288311 h 146"/>
              <a:gd name="T4" fmla="*/ 34996105 w 215"/>
              <a:gd name="T5" fmla="*/ 34748225 h 146"/>
              <a:gd name="T6" fmla="*/ 7480005 w 215"/>
              <a:gd name="T7" fmla="*/ 38745862 h 146"/>
              <a:gd name="T8" fmla="*/ 7480005 w 215"/>
              <a:gd name="T9" fmla="*/ 44896202 h 146"/>
              <a:gd name="T10" fmla="*/ 35263322 w 215"/>
              <a:gd name="T11" fmla="*/ 42436288 h 146"/>
              <a:gd name="T12" fmla="*/ 57436119 w 215"/>
              <a:gd name="T13" fmla="*/ 44896202 h 146"/>
              <a:gd name="T14" fmla="*/ 50757248 w 215"/>
              <a:gd name="T15" fmla="*/ 19680420 h 146"/>
              <a:gd name="T16" fmla="*/ 29386102 w 215"/>
              <a:gd name="T17" fmla="*/ 0 h 146"/>
              <a:gd name="T18" fmla="*/ 8548872 w 215"/>
              <a:gd name="T19" fmla="*/ 5842573 h 146"/>
              <a:gd name="T20" fmla="*/ 0 w 215"/>
              <a:gd name="T21" fmla="*/ 1968042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146">
                <a:moveTo>
                  <a:pt x="0" y="64"/>
                </a:moveTo>
                <a:lnTo>
                  <a:pt x="32" y="105"/>
                </a:lnTo>
                <a:lnTo>
                  <a:pt x="131" y="113"/>
                </a:lnTo>
                <a:lnTo>
                  <a:pt x="28" y="126"/>
                </a:lnTo>
                <a:lnTo>
                  <a:pt x="28" y="146"/>
                </a:lnTo>
                <a:lnTo>
                  <a:pt x="132" y="138"/>
                </a:lnTo>
                <a:lnTo>
                  <a:pt x="215" y="146"/>
                </a:lnTo>
                <a:lnTo>
                  <a:pt x="190" y="64"/>
                </a:lnTo>
                <a:lnTo>
                  <a:pt x="110" y="0"/>
                </a:lnTo>
                <a:lnTo>
                  <a:pt x="32" y="19"/>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7" name="Freeform 339"/>
          <p:cNvSpPr>
            <a:spLocks noChangeAspect="1"/>
          </p:cNvSpPr>
          <p:nvPr/>
        </p:nvSpPr>
        <p:spPr bwMode="auto">
          <a:xfrm>
            <a:off x="8358554" y="3875522"/>
            <a:ext cx="57255" cy="60528"/>
          </a:xfrm>
          <a:custGeom>
            <a:avLst/>
            <a:gdLst>
              <a:gd name="T0" fmla="*/ 0 w 106"/>
              <a:gd name="T1" fmla="*/ 9250670 h 104"/>
              <a:gd name="T2" fmla="*/ 3022418 w 106"/>
              <a:gd name="T3" fmla="*/ 22648017 h 104"/>
              <a:gd name="T4" fmla="*/ 17584641 w 106"/>
              <a:gd name="T5" fmla="*/ 33174545 h 104"/>
              <a:gd name="T6" fmla="*/ 29124971 w 106"/>
              <a:gd name="T7" fmla="*/ 16906378 h 104"/>
              <a:gd name="T8" fmla="*/ 19783049 w 106"/>
              <a:gd name="T9" fmla="*/ 0 h 104"/>
              <a:gd name="T10" fmla="*/ 0 w 106"/>
              <a:gd name="T11" fmla="*/ 925067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6" h="104">
                <a:moveTo>
                  <a:pt x="0" y="29"/>
                </a:moveTo>
                <a:lnTo>
                  <a:pt x="11" y="71"/>
                </a:lnTo>
                <a:lnTo>
                  <a:pt x="64" y="104"/>
                </a:lnTo>
                <a:lnTo>
                  <a:pt x="106" y="53"/>
                </a:lnTo>
                <a:lnTo>
                  <a:pt x="72"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8" name="Freeform 340"/>
          <p:cNvSpPr>
            <a:spLocks noChangeAspect="1"/>
          </p:cNvSpPr>
          <p:nvPr/>
        </p:nvSpPr>
        <p:spPr bwMode="auto">
          <a:xfrm>
            <a:off x="9333525" y="3834625"/>
            <a:ext cx="181581" cy="271552"/>
          </a:xfrm>
          <a:custGeom>
            <a:avLst/>
            <a:gdLst>
              <a:gd name="T0" fmla="*/ 0 w 355"/>
              <a:gd name="T1" fmla="*/ 138677374 h 471"/>
              <a:gd name="T2" fmla="*/ 0 w 355"/>
              <a:gd name="T3" fmla="*/ 98920907 h 471"/>
              <a:gd name="T4" fmla="*/ 6898615 w 355"/>
              <a:gd name="T5" fmla="*/ 87025355 h 471"/>
              <a:gd name="T6" fmla="*/ 33754965 w 355"/>
              <a:gd name="T7" fmla="*/ 75129803 h 471"/>
              <a:gd name="T8" fmla="*/ 59872214 w 355"/>
              <a:gd name="T9" fmla="*/ 42260794 h 471"/>
              <a:gd name="T10" fmla="*/ 26117248 w 355"/>
              <a:gd name="T11" fmla="*/ 31617405 h 471"/>
              <a:gd name="T12" fmla="*/ 15768830 w 355"/>
              <a:gd name="T13" fmla="*/ 11895552 h 471"/>
              <a:gd name="T14" fmla="*/ 19218137 w 355"/>
              <a:gd name="T15" fmla="*/ 5321974 h 471"/>
              <a:gd name="T16" fmla="*/ 32769662 w 355"/>
              <a:gd name="T17" fmla="*/ 17217526 h 471"/>
              <a:gd name="T18" fmla="*/ 83525458 w 355"/>
              <a:gd name="T19" fmla="*/ 0 h 471"/>
              <a:gd name="T20" fmla="*/ 87467666 w 355"/>
              <a:gd name="T21" fmla="*/ 17217526 h 471"/>
              <a:gd name="T22" fmla="*/ 56669108 w 355"/>
              <a:gd name="T23" fmla="*/ 86086512 h 471"/>
              <a:gd name="T24" fmla="*/ 4188409 w 355"/>
              <a:gd name="T25" fmla="*/ 147442517 h 471"/>
              <a:gd name="T26" fmla="*/ 0 w 355"/>
              <a:gd name="T27" fmla="*/ 138677374 h 4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5" h="471">
                <a:moveTo>
                  <a:pt x="0" y="443"/>
                </a:moveTo>
                <a:lnTo>
                  <a:pt x="0" y="316"/>
                </a:lnTo>
                <a:lnTo>
                  <a:pt x="28" y="278"/>
                </a:lnTo>
                <a:lnTo>
                  <a:pt x="137" y="240"/>
                </a:lnTo>
                <a:lnTo>
                  <a:pt x="243" y="135"/>
                </a:lnTo>
                <a:lnTo>
                  <a:pt x="106" y="101"/>
                </a:lnTo>
                <a:lnTo>
                  <a:pt x="64" y="38"/>
                </a:lnTo>
                <a:lnTo>
                  <a:pt x="78" y="17"/>
                </a:lnTo>
                <a:lnTo>
                  <a:pt x="133" y="55"/>
                </a:lnTo>
                <a:lnTo>
                  <a:pt x="339" y="0"/>
                </a:lnTo>
                <a:lnTo>
                  <a:pt x="355" y="55"/>
                </a:lnTo>
                <a:lnTo>
                  <a:pt x="230" y="275"/>
                </a:lnTo>
                <a:lnTo>
                  <a:pt x="17" y="471"/>
                </a:lnTo>
                <a:lnTo>
                  <a:pt x="0" y="4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9" name="Freeform 341"/>
          <p:cNvSpPr>
            <a:spLocks noChangeAspect="1"/>
          </p:cNvSpPr>
          <p:nvPr/>
        </p:nvSpPr>
        <p:spPr bwMode="auto">
          <a:xfrm>
            <a:off x="9043978" y="4384272"/>
            <a:ext cx="143955" cy="143955"/>
          </a:xfrm>
          <a:custGeom>
            <a:avLst/>
            <a:gdLst>
              <a:gd name="T0" fmla="*/ 0 w 273"/>
              <a:gd name="T1" fmla="*/ 23852523 h 251"/>
              <a:gd name="T2" fmla="*/ 15973390 w 273"/>
              <a:gd name="T3" fmla="*/ 24471989 h 251"/>
              <a:gd name="T4" fmla="*/ 31946780 w 273"/>
              <a:gd name="T5" fmla="*/ 10222589 h 251"/>
              <a:gd name="T6" fmla="*/ 32994274 w 273"/>
              <a:gd name="T7" fmla="*/ 4336822 h 251"/>
              <a:gd name="T8" fmla="*/ 46872676 w 273"/>
              <a:gd name="T9" fmla="*/ 0 h 251"/>
              <a:gd name="T10" fmla="*/ 69131031 w 273"/>
              <a:gd name="T11" fmla="*/ 8363633 h 251"/>
              <a:gd name="T12" fmla="*/ 71487509 w 273"/>
              <a:gd name="T13" fmla="*/ 19515700 h 251"/>
              <a:gd name="T14" fmla="*/ 70178014 w 273"/>
              <a:gd name="T15" fmla="*/ 48015057 h 251"/>
              <a:gd name="T16" fmla="*/ 58394600 w 273"/>
              <a:gd name="T17" fmla="*/ 77753347 h 251"/>
              <a:gd name="T18" fmla="*/ 37707742 w 273"/>
              <a:gd name="T19" fmla="*/ 72487046 h 251"/>
              <a:gd name="T20" fmla="*/ 25400326 w 273"/>
              <a:gd name="T21" fmla="*/ 65362346 h 251"/>
              <a:gd name="T22" fmla="*/ 0 w 273"/>
              <a:gd name="T23" fmla="*/ 23852523 h 2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3" h="251">
                <a:moveTo>
                  <a:pt x="0" y="77"/>
                </a:moveTo>
                <a:lnTo>
                  <a:pt x="61" y="79"/>
                </a:lnTo>
                <a:lnTo>
                  <a:pt x="122" y="33"/>
                </a:lnTo>
                <a:lnTo>
                  <a:pt x="126" y="14"/>
                </a:lnTo>
                <a:lnTo>
                  <a:pt x="179" y="0"/>
                </a:lnTo>
                <a:lnTo>
                  <a:pt x="264" y="27"/>
                </a:lnTo>
                <a:lnTo>
                  <a:pt x="273" y="63"/>
                </a:lnTo>
                <a:lnTo>
                  <a:pt x="268" y="155"/>
                </a:lnTo>
                <a:lnTo>
                  <a:pt x="223" y="251"/>
                </a:lnTo>
                <a:lnTo>
                  <a:pt x="144" y="234"/>
                </a:lnTo>
                <a:lnTo>
                  <a:pt x="97" y="211"/>
                </a:lnTo>
                <a:lnTo>
                  <a:pt x="0" y="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0" name="Freeform 342"/>
          <p:cNvSpPr>
            <a:spLocks noChangeAspect="1"/>
          </p:cNvSpPr>
          <p:nvPr/>
        </p:nvSpPr>
        <p:spPr bwMode="auto">
          <a:xfrm>
            <a:off x="8801872" y="4408810"/>
            <a:ext cx="242106" cy="255194"/>
          </a:xfrm>
          <a:custGeom>
            <a:avLst/>
            <a:gdLst>
              <a:gd name="T0" fmla="*/ 0 w 471"/>
              <a:gd name="T1" fmla="*/ 4394947 h 442"/>
              <a:gd name="T2" fmla="*/ 14432215 w 471"/>
              <a:gd name="T3" fmla="*/ 0 h 442"/>
              <a:gd name="T4" fmla="*/ 84603450 w 471"/>
              <a:gd name="T5" fmla="*/ 12871076 h 442"/>
              <a:gd name="T6" fmla="*/ 100777587 w 471"/>
              <a:gd name="T7" fmla="*/ 7220510 h 442"/>
              <a:gd name="T8" fmla="*/ 117200642 w 471"/>
              <a:gd name="T9" fmla="*/ 9731749 h 442"/>
              <a:gd name="T10" fmla="*/ 102768427 w 471"/>
              <a:gd name="T11" fmla="*/ 19777822 h 442"/>
              <a:gd name="T12" fmla="*/ 97293743 w 471"/>
              <a:gd name="T13" fmla="*/ 12871076 h 442"/>
              <a:gd name="T14" fmla="*/ 80870688 w 471"/>
              <a:gd name="T15" fmla="*/ 17579788 h 442"/>
              <a:gd name="T16" fmla="*/ 80870688 w 471"/>
              <a:gd name="T17" fmla="*/ 56821107 h 442"/>
              <a:gd name="T18" fmla="*/ 71913157 w 471"/>
              <a:gd name="T19" fmla="*/ 57135432 h 442"/>
              <a:gd name="T20" fmla="*/ 71913157 w 471"/>
              <a:gd name="T21" fmla="*/ 87586297 h 442"/>
              <a:gd name="T22" fmla="*/ 71913157 w 471"/>
              <a:gd name="T23" fmla="*/ 131850653 h 442"/>
              <a:gd name="T24" fmla="*/ 64448132 w 471"/>
              <a:gd name="T25" fmla="*/ 138756838 h 442"/>
              <a:gd name="T26" fmla="*/ 53499262 w 471"/>
              <a:gd name="T27" fmla="*/ 138756838 h 442"/>
              <a:gd name="T28" fmla="*/ 47527242 w 471"/>
              <a:gd name="T29" fmla="*/ 129338854 h 442"/>
              <a:gd name="T30" fmla="*/ 42301475 w 471"/>
              <a:gd name="T31" fmla="*/ 134361891 h 442"/>
              <a:gd name="T32" fmla="*/ 31104187 w 471"/>
              <a:gd name="T33" fmla="*/ 118979016 h 442"/>
              <a:gd name="T34" fmla="*/ 24883250 w 471"/>
              <a:gd name="T35" fmla="*/ 70634038 h 442"/>
              <a:gd name="T36" fmla="*/ 24883250 w 471"/>
              <a:gd name="T37" fmla="*/ 64669707 h 442"/>
              <a:gd name="T38" fmla="*/ 0 w 471"/>
              <a:gd name="T39" fmla="*/ 4394947 h 4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1" h="442">
                <a:moveTo>
                  <a:pt x="0" y="14"/>
                </a:moveTo>
                <a:lnTo>
                  <a:pt x="58" y="0"/>
                </a:lnTo>
                <a:lnTo>
                  <a:pt x="340" y="41"/>
                </a:lnTo>
                <a:lnTo>
                  <a:pt x="405" y="23"/>
                </a:lnTo>
                <a:lnTo>
                  <a:pt x="471" y="31"/>
                </a:lnTo>
                <a:lnTo>
                  <a:pt x="413" y="63"/>
                </a:lnTo>
                <a:lnTo>
                  <a:pt x="391" y="41"/>
                </a:lnTo>
                <a:lnTo>
                  <a:pt x="325" y="56"/>
                </a:lnTo>
                <a:lnTo>
                  <a:pt x="325" y="181"/>
                </a:lnTo>
                <a:lnTo>
                  <a:pt x="289" y="182"/>
                </a:lnTo>
                <a:lnTo>
                  <a:pt x="289" y="279"/>
                </a:lnTo>
                <a:lnTo>
                  <a:pt x="289" y="420"/>
                </a:lnTo>
                <a:lnTo>
                  <a:pt x="259" y="442"/>
                </a:lnTo>
                <a:lnTo>
                  <a:pt x="215" y="442"/>
                </a:lnTo>
                <a:lnTo>
                  <a:pt x="191" y="412"/>
                </a:lnTo>
                <a:lnTo>
                  <a:pt x="170" y="428"/>
                </a:lnTo>
                <a:lnTo>
                  <a:pt x="125" y="379"/>
                </a:lnTo>
                <a:lnTo>
                  <a:pt x="100" y="225"/>
                </a:lnTo>
                <a:lnTo>
                  <a:pt x="100" y="206"/>
                </a:lnTo>
                <a:lnTo>
                  <a:pt x="0" y="1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1" name="Freeform 343"/>
          <p:cNvSpPr>
            <a:spLocks noChangeAspect="1"/>
          </p:cNvSpPr>
          <p:nvPr/>
        </p:nvSpPr>
        <p:spPr bwMode="auto">
          <a:xfrm>
            <a:off x="8291485" y="3509089"/>
            <a:ext cx="148863" cy="139049"/>
          </a:xfrm>
          <a:custGeom>
            <a:avLst/>
            <a:gdLst>
              <a:gd name="T0" fmla="*/ 0 w 291"/>
              <a:gd name="T1" fmla="*/ 75240760 h 242"/>
              <a:gd name="T2" fmla="*/ 33762904 w 291"/>
              <a:gd name="T3" fmla="*/ 0 h 242"/>
              <a:gd name="T4" fmla="*/ 70976514 w 291"/>
              <a:gd name="T5" fmla="*/ 1243437 h 242"/>
              <a:gd name="T6" fmla="*/ 71715703 w 291"/>
              <a:gd name="T7" fmla="*/ 5285443 h 242"/>
              <a:gd name="T8" fmla="*/ 70976514 w 291"/>
              <a:gd name="T9" fmla="*/ 19276618 h 242"/>
              <a:gd name="T10" fmla="*/ 43621070 w 291"/>
              <a:gd name="T11" fmla="*/ 18654900 h 242"/>
              <a:gd name="T12" fmla="*/ 43128112 w 291"/>
              <a:gd name="T13" fmla="*/ 47880686 h 242"/>
              <a:gd name="T14" fmla="*/ 33516673 w 291"/>
              <a:gd name="T15" fmla="*/ 53166130 h 242"/>
              <a:gd name="T16" fmla="*/ 34009631 w 291"/>
              <a:gd name="T17" fmla="*/ 70888173 h 242"/>
              <a:gd name="T18" fmla="*/ 0 w 291"/>
              <a:gd name="T19" fmla="*/ 7524076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1" h="242">
                <a:moveTo>
                  <a:pt x="0" y="242"/>
                </a:moveTo>
                <a:lnTo>
                  <a:pt x="137" y="0"/>
                </a:lnTo>
                <a:lnTo>
                  <a:pt x="288" y="4"/>
                </a:lnTo>
                <a:lnTo>
                  <a:pt x="291" y="17"/>
                </a:lnTo>
                <a:lnTo>
                  <a:pt x="288" y="62"/>
                </a:lnTo>
                <a:lnTo>
                  <a:pt x="177" y="60"/>
                </a:lnTo>
                <a:lnTo>
                  <a:pt x="175" y="154"/>
                </a:lnTo>
                <a:lnTo>
                  <a:pt x="136" y="171"/>
                </a:lnTo>
                <a:lnTo>
                  <a:pt x="138" y="228"/>
                </a:lnTo>
                <a:lnTo>
                  <a:pt x="0" y="24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2" name="Freeform 344"/>
          <p:cNvSpPr>
            <a:spLocks noChangeAspect="1"/>
          </p:cNvSpPr>
          <p:nvPr/>
        </p:nvSpPr>
        <p:spPr bwMode="auto">
          <a:xfrm>
            <a:off x="8988359" y="3608877"/>
            <a:ext cx="299361" cy="390969"/>
          </a:xfrm>
          <a:custGeom>
            <a:avLst/>
            <a:gdLst>
              <a:gd name="T0" fmla="*/ 0 w 576"/>
              <a:gd name="T1" fmla="*/ 111075082 h 684"/>
              <a:gd name="T2" fmla="*/ 6868390 w 576"/>
              <a:gd name="T3" fmla="*/ 131998211 h 684"/>
              <a:gd name="T4" fmla="*/ 13227879 w 576"/>
              <a:gd name="T5" fmla="*/ 155074670 h 684"/>
              <a:gd name="T6" fmla="*/ 28236152 w 576"/>
              <a:gd name="T7" fmla="*/ 163382351 h 684"/>
              <a:gd name="T8" fmla="*/ 49858618 w 576"/>
              <a:gd name="T9" fmla="*/ 194458635 h 684"/>
              <a:gd name="T10" fmla="*/ 79112066 w 576"/>
              <a:gd name="T11" fmla="*/ 210458283 h 684"/>
              <a:gd name="T12" fmla="*/ 106330923 w 576"/>
              <a:gd name="T13" fmla="*/ 206458371 h 684"/>
              <a:gd name="T14" fmla="*/ 122865393 w 576"/>
              <a:gd name="T15" fmla="*/ 200304575 h 684"/>
              <a:gd name="T16" fmla="*/ 112944610 w 576"/>
              <a:gd name="T17" fmla="*/ 178151130 h 684"/>
              <a:gd name="T18" fmla="*/ 97427436 w 576"/>
              <a:gd name="T19" fmla="*/ 165228379 h 684"/>
              <a:gd name="T20" fmla="*/ 107602921 w 576"/>
              <a:gd name="T21" fmla="*/ 156920698 h 684"/>
              <a:gd name="T22" fmla="*/ 108620218 w 576"/>
              <a:gd name="T23" fmla="*/ 137228439 h 684"/>
              <a:gd name="T24" fmla="*/ 125918291 w 576"/>
              <a:gd name="T25" fmla="*/ 111382938 h 684"/>
              <a:gd name="T26" fmla="*/ 132786680 w 576"/>
              <a:gd name="T27" fmla="*/ 65845178 h 684"/>
              <a:gd name="T28" fmla="*/ 146522955 w 576"/>
              <a:gd name="T29" fmla="*/ 55691469 h 684"/>
              <a:gd name="T30" fmla="*/ 135839074 w 576"/>
              <a:gd name="T31" fmla="*/ 45845617 h 684"/>
              <a:gd name="T32" fmla="*/ 131768880 w 576"/>
              <a:gd name="T33" fmla="*/ 11999737 h 684"/>
              <a:gd name="T34" fmla="*/ 120321900 w 576"/>
              <a:gd name="T35" fmla="*/ 0 h 684"/>
              <a:gd name="T36" fmla="*/ 106330923 w 576"/>
              <a:gd name="T37" fmla="*/ 14461477 h 684"/>
              <a:gd name="T38" fmla="*/ 26709956 w 576"/>
              <a:gd name="T39" fmla="*/ 11691880 h 684"/>
              <a:gd name="T40" fmla="*/ 26709956 w 576"/>
              <a:gd name="T41" fmla="*/ 33230168 h 684"/>
              <a:gd name="T42" fmla="*/ 18824270 w 576"/>
              <a:gd name="T43" fmla="*/ 33845880 h 684"/>
              <a:gd name="T44" fmla="*/ 18824270 w 576"/>
              <a:gd name="T45" fmla="*/ 39999122 h 684"/>
              <a:gd name="T46" fmla="*/ 18315369 w 576"/>
              <a:gd name="T47" fmla="*/ 80306655 h 684"/>
              <a:gd name="T48" fmla="*/ 9411883 w 576"/>
              <a:gd name="T49" fmla="*/ 82460539 h 684"/>
              <a:gd name="T50" fmla="*/ 0 w 576"/>
              <a:gd name="T51" fmla="*/ 111075082 h 6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76" h="684">
                <a:moveTo>
                  <a:pt x="0" y="361"/>
                </a:moveTo>
                <a:lnTo>
                  <a:pt x="27" y="429"/>
                </a:lnTo>
                <a:lnTo>
                  <a:pt x="52" y="504"/>
                </a:lnTo>
                <a:lnTo>
                  <a:pt x="111" y="531"/>
                </a:lnTo>
                <a:lnTo>
                  <a:pt x="196" y="632"/>
                </a:lnTo>
                <a:lnTo>
                  <a:pt x="311" y="684"/>
                </a:lnTo>
                <a:lnTo>
                  <a:pt x="418" y="671"/>
                </a:lnTo>
                <a:lnTo>
                  <a:pt x="483" y="651"/>
                </a:lnTo>
                <a:lnTo>
                  <a:pt x="444" y="579"/>
                </a:lnTo>
                <a:lnTo>
                  <a:pt x="383" y="537"/>
                </a:lnTo>
                <a:lnTo>
                  <a:pt x="423" y="510"/>
                </a:lnTo>
                <a:lnTo>
                  <a:pt x="427" y="446"/>
                </a:lnTo>
                <a:lnTo>
                  <a:pt x="495" y="362"/>
                </a:lnTo>
                <a:lnTo>
                  <a:pt x="522" y="214"/>
                </a:lnTo>
                <a:lnTo>
                  <a:pt x="576" y="181"/>
                </a:lnTo>
                <a:lnTo>
                  <a:pt x="534" y="149"/>
                </a:lnTo>
                <a:lnTo>
                  <a:pt x="518" y="39"/>
                </a:lnTo>
                <a:lnTo>
                  <a:pt x="473" y="0"/>
                </a:lnTo>
                <a:lnTo>
                  <a:pt x="418" y="47"/>
                </a:lnTo>
                <a:lnTo>
                  <a:pt x="105" y="38"/>
                </a:lnTo>
                <a:lnTo>
                  <a:pt x="105" y="108"/>
                </a:lnTo>
                <a:lnTo>
                  <a:pt x="74" y="110"/>
                </a:lnTo>
                <a:lnTo>
                  <a:pt x="74" y="130"/>
                </a:lnTo>
                <a:lnTo>
                  <a:pt x="72" y="261"/>
                </a:lnTo>
                <a:lnTo>
                  <a:pt x="37" y="268"/>
                </a:lnTo>
                <a:lnTo>
                  <a:pt x="0" y="3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3" name="Freeform 345"/>
          <p:cNvSpPr>
            <a:spLocks noChangeAspect="1"/>
          </p:cNvSpPr>
          <p:nvPr/>
        </p:nvSpPr>
        <p:spPr bwMode="auto">
          <a:xfrm>
            <a:off x="9148674" y="4592027"/>
            <a:ext cx="22902" cy="32717"/>
          </a:xfrm>
          <a:custGeom>
            <a:avLst/>
            <a:gdLst>
              <a:gd name="T0" fmla="*/ 0 w 42"/>
              <a:gd name="T1" fmla="*/ 10330295 h 55"/>
              <a:gd name="T2" fmla="*/ 6440488 w 42"/>
              <a:gd name="T3" fmla="*/ 18328409 h 55"/>
              <a:gd name="T4" fmla="*/ 11760729 w 42"/>
              <a:gd name="T5" fmla="*/ 11663795 h 55"/>
              <a:gd name="T6" fmla="*/ 10640483 w 42"/>
              <a:gd name="T7" fmla="*/ 0 h 55"/>
              <a:gd name="T8" fmla="*/ 0 w 42"/>
              <a:gd name="T9" fmla="*/ 10330295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55">
                <a:moveTo>
                  <a:pt x="0" y="31"/>
                </a:moveTo>
                <a:lnTo>
                  <a:pt x="23" y="55"/>
                </a:lnTo>
                <a:lnTo>
                  <a:pt x="42" y="35"/>
                </a:lnTo>
                <a:lnTo>
                  <a:pt x="38" y="0"/>
                </a:lnTo>
                <a:lnTo>
                  <a:pt x="0" y="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4" name="Freeform 346"/>
          <p:cNvSpPr>
            <a:spLocks noChangeAspect="1"/>
          </p:cNvSpPr>
          <p:nvPr/>
        </p:nvSpPr>
        <p:spPr bwMode="auto">
          <a:xfrm>
            <a:off x="9129043" y="4089819"/>
            <a:ext cx="194666" cy="212661"/>
          </a:xfrm>
          <a:custGeom>
            <a:avLst/>
            <a:gdLst>
              <a:gd name="T0" fmla="*/ 0 w 374"/>
              <a:gd name="T1" fmla="*/ 36512800 h 371"/>
              <a:gd name="T2" fmla="*/ 765245 w 374"/>
              <a:gd name="T3" fmla="*/ 58482559 h 371"/>
              <a:gd name="T4" fmla="*/ 12246448 w 374"/>
              <a:gd name="T5" fmla="*/ 81071443 h 371"/>
              <a:gd name="T6" fmla="*/ 28830800 w 374"/>
              <a:gd name="T7" fmla="*/ 90663708 h 371"/>
              <a:gd name="T8" fmla="*/ 37505598 w 374"/>
              <a:gd name="T9" fmla="*/ 92829811 h 371"/>
              <a:gd name="T10" fmla="*/ 46945642 w 374"/>
              <a:gd name="T11" fmla="*/ 114799570 h 371"/>
              <a:gd name="T12" fmla="*/ 82409577 w 374"/>
              <a:gd name="T13" fmla="*/ 112014899 h 371"/>
              <a:gd name="T14" fmla="*/ 95421775 w 374"/>
              <a:gd name="T15" fmla="*/ 102422077 h 371"/>
              <a:gd name="T16" fmla="*/ 82154495 w 374"/>
              <a:gd name="T17" fmla="*/ 57244865 h 371"/>
              <a:gd name="T18" fmla="*/ 85471568 w 374"/>
              <a:gd name="T19" fmla="*/ 39916596 h 371"/>
              <a:gd name="T20" fmla="*/ 40056921 w 374"/>
              <a:gd name="T21" fmla="*/ 0 h 371"/>
              <a:gd name="T22" fmla="*/ 28065050 w 374"/>
              <a:gd name="T23" fmla="*/ 19803656 h 371"/>
              <a:gd name="T24" fmla="*/ 22707323 w 374"/>
              <a:gd name="T25" fmla="*/ 14543597 h 371"/>
              <a:gd name="T26" fmla="*/ 19390756 w 374"/>
              <a:gd name="T27" fmla="*/ 19185087 h 371"/>
              <a:gd name="T28" fmla="*/ 18880088 w 374"/>
              <a:gd name="T29" fmla="*/ 0 h 371"/>
              <a:gd name="T30" fmla="*/ 7143803 w 374"/>
              <a:gd name="T31" fmla="*/ 928409 h 371"/>
              <a:gd name="T32" fmla="*/ 9184962 w 374"/>
              <a:gd name="T33" fmla="*/ 15162165 h 371"/>
              <a:gd name="T34" fmla="*/ 9695125 w 374"/>
              <a:gd name="T35" fmla="*/ 24135862 h 371"/>
              <a:gd name="T36" fmla="*/ 0 w 374"/>
              <a:gd name="T37" fmla="*/ 36512800 h 3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 h="371">
                <a:moveTo>
                  <a:pt x="0" y="118"/>
                </a:moveTo>
                <a:lnTo>
                  <a:pt x="3" y="189"/>
                </a:lnTo>
                <a:lnTo>
                  <a:pt x="48" y="262"/>
                </a:lnTo>
                <a:lnTo>
                  <a:pt x="113" y="293"/>
                </a:lnTo>
                <a:lnTo>
                  <a:pt x="147" y="300"/>
                </a:lnTo>
                <a:lnTo>
                  <a:pt x="184" y="371"/>
                </a:lnTo>
                <a:lnTo>
                  <a:pt x="323" y="362"/>
                </a:lnTo>
                <a:lnTo>
                  <a:pt x="374" y="331"/>
                </a:lnTo>
                <a:lnTo>
                  <a:pt x="322" y="185"/>
                </a:lnTo>
                <a:lnTo>
                  <a:pt x="335" y="129"/>
                </a:lnTo>
                <a:lnTo>
                  <a:pt x="157" y="0"/>
                </a:lnTo>
                <a:lnTo>
                  <a:pt x="110" y="64"/>
                </a:lnTo>
                <a:lnTo>
                  <a:pt x="89" y="47"/>
                </a:lnTo>
                <a:lnTo>
                  <a:pt x="76" y="62"/>
                </a:lnTo>
                <a:lnTo>
                  <a:pt x="74" y="0"/>
                </a:lnTo>
                <a:lnTo>
                  <a:pt x="28" y="3"/>
                </a:lnTo>
                <a:lnTo>
                  <a:pt x="36" y="49"/>
                </a:lnTo>
                <a:lnTo>
                  <a:pt x="38" y="78"/>
                </a:lnTo>
                <a:lnTo>
                  <a:pt x="0" y="1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5" name="Freeform 347"/>
          <p:cNvSpPr>
            <a:spLocks noChangeAspect="1"/>
          </p:cNvSpPr>
          <p:nvPr/>
        </p:nvSpPr>
        <p:spPr bwMode="auto">
          <a:xfrm>
            <a:off x="8590846" y="3847712"/>
            <a:ext cx="37625" cy="104695"/>
          </a:xfrm>
          <a:custGeom>
            <a:avLst/>
            <a:gdLst>
              <a:gd name="T0" fmla="*/ 0 w 74"/>
              <a:gd name="T1" fmla="*/ 0 h 177"/>
              <a:gd name="T2" fmla="*/ 9251605 w 74"/>
              <a:gd name="T3" fmla="*/ 2965342 h 177"/>
              <a:gd name="T4" fmla="*/ 18016205 w 74"/>
              <a:gd name="T5" fmla="*/ 56342653 h 177"/>
              <a:gd name="T6" fmla="*/ 11929883 w 74"/>
              <a:gd name="T7" fmla="*/ 58319548 h 177"/>
              <a:gd name="T8" fmla="*/ 0 w 74"/>
              <a:gd name="T9" fmla="*/ 0 h 1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177">
                <a:moveTo>
                  <a:pt x="0" y="0"/>
                </a:moveTo>
                <a:lnTo>
                  <a:pt x="38" y="9"/>
                </a:lnTo>
                <a:lnTo>
                  <a:pt x="74" y="171"/>
                </a:lnTo>
                <a:lnTo>
                  <a:pt x="49" y="177"/>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6" name="Freeform 348"/>
          <p:cNvSpPr>
            <a:spLocks noChangeAspect="1"/>
          </p:cNvSpPr>
          <p:nvPr/>
        </p:nvSpPr>
        <p:spPr bwMode="auto">
          <a:xfrm>
            <a:off x="9129043" y="3991667"/>
            <a:ext cx="98152" cy="104695"/>
          </a:xfrm>
          <a:custGeom>
            <a:avLst/>
            <a:gdLst>
              <a:gd name="T0" fmla="*/ 0 w 185"/>
              <a:gd name="T1" fmla="*/ 56407432 h 183"/>
              <a:gd name="T2" fmla="*/ 7157136 w 185"/>
              <a:gd name="T3" fmla="*/ 53325010 h 183"/>
              <a:gd name="T4" fmla="*/ 19351196 w 185"/>
              <a:gd name="T5" fmla="*/ 52400616 h 183"/>
              <a:gd name="T6" fmla="*/ 19881507 w 185"/>
              <a:gd name="T7" fmla="*/ 44694562 h 183"/>
              <a:gd name="T8" fmla="*/ 38967547 w 185"/>
              <a:gd name="T9" fmla="*/ 40070929 h 183"/>
              <a:gd name="T10" fmla="*/ 49040878 w 185"/>
              <a:gd name="T11" fmla="*/ 20960136 h 183"/>
              <a:gd name="T12" fmla="*/ 38967547 w 185"/>
              <a:gd name="T13" fmla="*/ 0 h 183"/>
              <a:gd name="T14" fmla="*/ 10603642 w 185"/>
              <a:gd name="T15" fmla="*/ 4006815 h 183"/>
              <a:gd name="T16" fmla="*/ 14049632 w 185"/>
              <a:gd name="T17" fmla="*/ 19418925 h 183"/>
              <a:gd name="T18" fmla="*/ 7952603 w 185"/>
              <a:gd name="T19" fmla="*/ 29590584 h 183"/>
              <a:gd name="T20" fmla="*/ 0 w 185"/>
              <a:gd name="T21" fmla="*/ 56407432 h 1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5" h="183">
                <a:moveTo>
                  <a:pt x="0" y="183"/>
                </a:moveTo>
                <a:lnTo>
                  <a:pt x="27" y="173"/>
                </a:lnTo>
                <a:lnTo>
                  <a:pt x="73" y="170"/>
                </a:lnTo>
                <a:lnTo>
                  <a:pt x="75" y="145"/>
                </a:lnTo>
                <a:lnTo>
                  <a:pt x="147" y="130"/>
                </a:lnTo>
                <a:lnTo>
                  <a:pt x="185" y="68"/>
                </a:lnTo>
                <a:lnTo>
                  <a:pt x="147" y="0"/>
                </a:lnTo>
                <a:lnTo>
                  <a:pt x="40" y="13"/>
                </a:lnTo>
                <a:lnTo>
                  <a:pt x="53" y="63"/>
                </a:lnTo>
                <a:lnTo>
                  <a:pt x="30" y="96"/>
                </a:lnTo>
                <a:lnTo>
                  <a:pt x="0" y="1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7" name="Freeform 349"/>
          <p:cNvSpPr>
            <a:spLocks noChangeAspect="1"/>
          </p:cNvSpPr>
          <p:nvPr/>
        </p:nvSpPr>
        <p:spPr bwMode="auto">
          <a:xfrm>
            <a:off x="9035799" y="3425661"/>
            <a:ext cx="199574" cy="207753"/>
          </a:xfrm>
          <a:custGeom>
            <a:avLst/>
            <a:gdLst>
              <a:gd name="T0" fmla="*/ 0 w 389"/>
              <a:gd name="T1" fmla="*/ 18306370 h 365"/>
              <a:gd name="T2" fmla="*/ 3966106 w 389"/>
              <a:gd name="T3" fmla="*/ 108616946 h 365"/>
              <a:gd name="T4" fmla="*/ 81553605 w 389"/>
              <a:gd name="T5" fmla="*/ 111362736 h 365"/>
              <a:gd name="T6" fmla="*/ 95187528 w 389"/>
              <a:gd name="T7" fmla="*/ 97022875 h 365"/>
              <a:gd name="T8" fmla="*/ 96426750 w 389"/>
              <a:gd name="T9" fmla="*/ 87259331 h 365"/>
              <a:gd name="T10" fmla="*/ 67424292 w 389"/>
              <a:gd name="T11" fmla="*/ 23493045 h 365"/>
              <a:gd name="T12" fmla="*/ 81553605 w 389"/>
              <a:gd name="T13" fmla="*/ 43934845 h 365"/>
              <a:gd name="T14" fmla="*/ 88990426 w 389"/>
              <a:gd name="T15" fmla="*/ 26543739 h 365"/>
              <a:gd name="T16" fmla="*/ 81553605 w 389"/>
              <a:gd name="T17" fmla="*/ 4271413 h 365"/>
              <a:gd name="T18" fmla="*/ 63706130 w 389"/>
              <a:gd name="T19" fmla="*/ 7627562 h 365"/>
              <a:gd name="T20" fmla="*/ 63210242 w 389"/>
              <a:gd name="T21" fmla="*/ 1525623 h 365"/>
              <a:gd name="T22" fmla="*/ 53790866 w 389"/>
              <a:gd name="T23" fmla="*/ 1525623 h 365"/>
              <a:gd name="T24" fmla="*/ 37678500 w 389"/>
              <a:gd name="T25" fmla="*/ 9763544 h 365"/>
              <a:gd name="T26" fmla="*/ 3966106 w 389"/>
              <a:gd name="T27" fmla="*/ 0 h 365"/>
              <a:gd name="T28" fmla="*/ 0 w 389"/>
              <a:gd name="T29" fmla="*/ 18306370 h 3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9" h="365">
                <a:moveTo>
                  <a:pt x="0" y="60"/>
                </a:moveTo>
                <a:lnTo>
                  <a:pt x="16" y="356"/>
                </a:lnTo>
                <a:lnTo>
                  <a:pt x="329" y="365"/>
                </a:lnTo>
                <a:lnTo>
                  <a:pt x="384" y="318"/>
                </a:lnTo>
                <a:lnTo>
                  <a:pt x="389" y="286"/>
                </a:lnTo>
                <a:lnTo>
                  <a:pt x="272" y="77"/>
                </a:lnTo>
                <a:lnTo>
                  <a:pt x="329" y="144"/>
                </a:lnTo>
                <a:lnTo>
                  <a:pt x="359" y="87"/>
                </a:lnTo>
                <a:lnTo>
                  <a:pt x="329" y="14"/>
                </a:lnTo>
                <a:lnTo>
                  <a:pt x="257" y="25"/>
                </a:lnTo>
                <a:lnTo>
                  <a:pt x="255" y="5"/>
                </a:lnTo>
                <a:lnTo>
                  <a:pt x="217" y="5"/>
                </a:lnTo>
                <a:lnTo>
                  <a:pt x="152" y="32"/>
                </a:lnTo>
                <a:lnTo>
                  <a:pt x="16" y="0"/>
                </a:lnTo>
                <a:lnTo>
                  <a:pt x="0" y="6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8" name="Freeform 350"/>
          <p:cNvSpPr>
            <a:spLocks noChangeAspect="1"/>
          </p:cNvSpPr>
          <p:nvPr/>
        </p:nvSpPr>
        <p:spPr bwMode="auto">
          <a:xfrm>
            <a:off x="8504146" y="3774097"/>
            <a:ext cx="134140" cy="107966"/>
          </a:xfrm>
          <a:custGeom>
            <a:avLst/>
            <a:gdLst>
              <a:gd name="T0" fmla="*/ 0 w 262"/>
              <a:gd name="T1" fmla="*/ 49262999 h 190"/>
              <a:gd name="T2" fmla="*/ 4443340 w 262"/>
              <a:gd name="T3" fmla="*/ 55649311 h 190"/>
              <a:gd name="T4" fmla="*/ 21723823 w 262"/>
              <a:gd name="T5" fmla="*/ 57777898 h 190"/>
              <a:gd name="T6" fmla="*/ 19995774 w 262"/>
              <a:gd name="T7" fmla="*/ 43181638 h 190"/>
              <a:gd name="T8" fmla="*/ 42953775 w 262"/>
              <a:gd name="T9" fmla="*/ 40444804 h 190"/>
              <a:gd name="T10" fmla="*/ 52334325 w 262"/>
              <a:gd name="T11" fmla="*/ 43181638 h 190"/>
              <a:gd name="T12" fmla="*/ 64677598 w 262"/>
              <a:gd name="T13" fmla="*/ 32233753 h 190"/>
              <a:gd name="T14" fmla="*/ 48137920 w 262"/>
              <a:gd name="T15" fmla="*/ 10339087 h 190"/>
              <a:gd name="T16" fmla="*/ 46162937 w 262"/>
              <a:gd name="T17" fmla="*/ 0 h 190"/>
              <a:gd name="T18" fmla="*/ 10861663 w 262"/>
              <a:gd name="T19" fmla="*/ 18853986 h 190"/>
              <a:gd name="T20" fmla="*/ 0 w 262"/>
              <a:gd name="T21" fmla="*/ 49262999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2" h="190">
                <a:moveTo>
                  <a:pt x="0" y="162"/>
                </a:moveTo>
                <a:lnTo>
                  <a:pt x="18" y="183"/>
                </a:lnTo>
                <a:lnTo>
                  <a:pt x="88" y="190"/>
                </a:lnTo>
                <a:lnTo>
                  <a:pt x="81" y="142"/>
                </a:lnTo>
                <a:lnTo>
                  <a:pt x="174" y="133"/>
                </a:lnTo>
                <a:lnTo>
                  <a:pt x="212" y="142"/>
                </a:lnTo>
                <a:lnTo>
                  <a:pt x="262" y="106"/>
                </a:lnTo>
                <a:lnTo>
                  <a:pt x="195" y="34"/>
                </a:lnTo>
                <a:lnTo>
                  <a:pt x="187" y="0"/>
                </a:lnTo>
                <a:lnTo>
                  <a:pt x="44" y="62"/>
                </a:lnTo>
                <a:lnTo>
                  <a:pt x="0" y="1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9" name="Freeform 351"/>
          <p:cNvSpPr>
            <a:spLocks noChangeAspect="1"/>
          </p:cNvSpPr>
          <p:nvPr/>
        </p:nvSpPr>
        <p:spPr bwMode="auto">
          <a:xfrm>
            <a:off x="8988359" y="4232138"/>
            <a:ext cx="211026" cy="196303"/>
          </a:xfrm>
          <a:custGeom>
            <a:avLst/>
            <a:gdLst>
              <a:gd name="T0" fmla="*/ 0 w 409"/>
              <a:gd name="T1" fmla="*/ 52420093 h 339"/>
              <a:gd name="T2" fmla="*/ 0 w 409"/>
              <a:gd name="T3" fmla="*/ 93472000 h 339"/>
              <a:gd name="T4" fmla="*/ 10780108 w 409"/>
              <a:gd name="T5" fmla="*/ 103893305 h 339"/>
              <a:gd name="T6" fmla="*/ 27326297 w 409"/>
              <a:gd name="T7" fmla="*/ 106419257 h 339"/>
              <a:gd name="T8" fmla="*/ 42619229 w 409"/>
              <a:gd name="T9" fmla="*/ 107050885 h 339"/>
              <a:gd name="T10" fmla="*/ 57912161 w 409"/>
              <a:gd name="T11" fmla="*/ 92524558 h 339"/>
              <a:gd name="T12" fmla="*/ 58915067 w 409"/>
              <a:gd name="T13" fmla="*/ 86524650 h 339"/>
              <a:gd name="T14" fmla="*/ 72202188 w 409"/>
              <a:gd name="T15" fmla="*/ 82103814 h 339"/>
              <a:gd name="T16" fmla="*/ 69695175 w 409"/>
              <a:gd name="T17" fmla="*/ 76419721 h 339"/>
              <a:gd name="T18" fmla="*/ 97523174 w 409"/>
              <a:gd name="T19" fmla="*/ 65683164 h 339"/>
              <a:gd name="T20" fmla="*/ 93762404 w 409"/>
              <a:gd name="T21" fmla="*/ 60314885 h 339"/>
              <a:gd name="T22" fmla="*/ 102537201 w 409"/>
              <a:gd name="T23" fmla="*/ 27788836 h 339"/>
              <a:gd name="T24" fmla="*/ 95768215 w 409"/>
              <a:gd name="T25" fmla="*/ 13578885 h 339"/>
              <a:gd name="T26" fmla="*/ 79472377 w 409"/>
              <a:gd name="T27" fmla="*/ 3789208 h 339"/>
              <a:gd name="T28" fmla="*/ 75210905 w 409"/>
              <a:gd name="T29" fmla="*/ 0 h 339"/>
              <a:gd name="T30" fmla="*/ 59416269 w 409"/>
              <a:gd name="T31" fmla="*/ 10104929 h 339"/>
              <a:gd name="T32" fmla="*/ 57661310 w 409"/>
              <a:gd name="T33" fmla="*/ 38525956 h 339"/>
              <a:gd name="T34" fmla="*/ 67439013 w 409"/>
              <a:gd name="T35" fmla="*/ 43894235 h 339"/>
              <a:gd name="T36" fmla="*/ 67689364 w 409"/>
              <a:gd name="T37" fmla="*/ 55578235 h 339"/>
              <a:gd name="T38" fmla="*/ 17799946 w 409"/>
              <a:gd name="T39" fmla="*/ 29683721 h 339"/>
              <a:gd name="T40" fmla="*/ 19304054 w 409"/>
              <a:gd name="T41" fmla="*/ 52420093 h 339"/>
              <a:gd name="T42" fmla="*/ 0 w 409"/>
              <a:gd name="T43" fmla="*/ 52420093 h 3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09" h="339">
                <a:moveTo>
                  <a:pt x="0" y="166"/>
                </a:moveTo>
                <a:lnTo>
                  <a:pt x="0" y="296"/>
                </a:lnTo>
                <a:lnTo>
                  <a:pt x="43" y="329"/>
                </a:lnTo>
                <a:lnTo>
                  <a:pt x="109" y="337"/>
                </a:lnTo>
                <a:lnTo>
                  <a:pt x="170" y="339"/>
                </a:lnTo>
                <a:lnTo>
                  <a:pt x="231" y="293"/>
                </a:lnTo>
                <a:lnTo>
                  <a:pt x="235" y="274"/>
                </a:lnTo>
                <a:lnTo>
                  <a:pt x="288" y="260"/>
                </a:lnTo>
                <a:lnTo>
                  <a:pt x="278" y="242"/>
                </a:lnTo>
                <a:lnTo>
                  <a:pt x="389" y="208"/>
                </a:lnTo>
                <a:lnTo>
                  <a:pt x="374" y="191"/>
                </a:lnTo>
                <a:lnTo>
                  <a:pt x="409" y="88"/>
                </a:lnTo>
                <a:lnTo>
                  <a:pt x="382" y="43"/>
                </a:lnTo>
                <a:lnTo>
                  <a:pt x="317" y="12"/>
                </a:lnTo>
                <a:lnTo>
                  <a:pt x="300" y="0"/>
                </a:lnTo>
                <a:lnTo>
                  <a:pt x="237" y="32"/>
                </a:lnTo>
                <a:lnTo>
                  <a:pt x="230" y="122"/>
                </a:lnTo>
                <a:lnTo>
                  <a:pt x="269" y="139"/>
                </a:lnTo>
                <a:lnTo>
                  <a:pt x="270" y="176"/>
                </a:lnTo>
                <a:lnTo>
                  <a:pt x="71" y="94"/>
                </a:lnTo>
                <a:lnTo>
                  <a:pt x="77" y="166"/>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0" name="Freeform 352"/>
          <p:cNvSpPr>
            <a:spLocks noChangeAspect="1"/>
          </p:cNvSpPr>
          <p:nvPr/>
        </p:nvSpPr>
        <p:spPr bwMode="auto">
          <a:xfrm>
            <a:off x="8891843" y="4515142"/>
            <a:ext cx="292819" cy="261738"/>
          </a:xfrm>
          <a:custGeom>
            <a:avLst/>
            <a:gdLst>
              <a:gd name="T0" fmla="*/ 0 w 568"/>
              <a:gd name="T1" fmla="*/ 74792114 h 455"/>
              <a:gd name="T2" fmla="*/ 5256015 w 568"/>
              <a:gd name="T3" fmla="*/ 69805899 h 455"/>
              <a:gd name="T4" fmla="*/ 11262961 w 568"/>
              <a:gd name="T5" fmla="*/ 79154774 h 455"/>
              <a:gd name="T6" fmla="*/ 22275778 w 568"/>
              <a:gd name="T7" fmla="*/ 79154774 h 455"/>
              <a:gd name="T8" fmla="*/ 29784085 w 568"/>
              <a:gd name="T9" fmla="*/ 72299007 h 455"/>
              <a:gd name="T10" fmla="*/ 29784085 w 568"/>
              <a:gd name="T11" fmla="*/ 28358681 h 455"/>
              <a:gd name="T12" fmla="*/ 37292892 w 568"/>
              <a:gd name="T13" fmla="*/ 39577666 h 455"/>
              <a:gd name="T14" fmla="*/ 37042248 w 568"/>
              <a:gd name="T15" fmla="*/ 51419648 h 455"/>
              <a:gd name="T16" fmla="*/ 49056139 w 568"/>
              <a:gd name="T17" fmla="*/ 51108149 h 455"/>
              <a:gd name="T18" fmla="*/ 59318026 w 568"/>
              <a:gd name="T19" fmla="*/ 37707556 h 455"/>
              <a:gd name="T20" fmla="*/ 78339937 w 568"/>
              <a:gd name="T21" fmla="*/ 37707556 h 455"/>
              <a:gd name="T22" fmla="*/ 111377888 w 568"/>
              <a:gd name="T23" fmla="*/ 0 h 455"/>
              <a:gd name="T24" fmla="*/ 131150230 w 568"/>
              <a:gd name="T25" fmla="*/ 5297714 h 455"/>
              <a:gd name="T26" fmla="*/ 134404096 w 568"/>
              <a:gd name="T27" fmla="*/ 40512163 h 455"/>
              <a:gd name="T28" fmla="*/ 124893141 w 568"/>
              <a:gd name="T29" fmla="*/ 50173095 h 455"/>
              <a:gd name="T30" fmla="*/ 130649943 w 568"/>
              <a:gd name="T31" fmla="*/ 57652418 h 455"/>
              <a:gd name="T32" fmla="*/ 135405170 w 568"/>
              <a:gd name="T33" fmla="*/ 51419648 h 455"/>
              <a:gd name="T34" fmla="*/ 142163047 w 568"/>
              <a:gd name="T35" fmla="*/ 51419648 h 455"/>
              <a:gd name="T36" fmla="*/ 138659037 w 568"/>
              <a:gd name="T37" fmla="*/ 72299007 h 455"/>
              <a:gd name="T38" fmla="*/ 117885121 w 568"/>
              <a:gd name="T39" fmla="*/ 104397349 h 455"/>
              <a:gd name="T40" fmla="*/ 92105833 w 568"/>
              <a:gd name="T41" fmla="*/ 132133033 h 455"/>
              <a:gd name="T42" fmla="*/ 72833779 w 568"/>
              <a:gd name="T43" fmla="*/ 141481908 h 455"/>
              <a:gd name="T44" fmla="*/ 16769119 w 568"/>
              <a:gd name="T45" fmla="*/ 141793407 h 455"/>
              <a:gd name="T46" fmla="*/ 12264035 w 568"/>
              <a:gd name="T47" fmla="*/ 125900264 h 455"/>
              <a:gd name="T48" fmla="*/ 14516827 w 568"/>
              <a:gd name="T49" fmla="*/ 113123226 h 455"/>
              <a:gd name="T50" fmla="*/ 0 w 568"/>
              <a:gd name="T51" fmla="*/ 74792114 h 4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8" h="455">
                <a:moveTo>
                  <a:pt x="0" y="240"/>
                </a:moveTo>
                <a:lnTo>
                  <a:pt x="21" y="224"/>
                </a:lnTo>
                <a:lnTo>
                  <a:pt x="45" y="254"/>
                </a:lnTo>
                <a:lnTo>
                  <a:pt x="89" y="254"/>
                </a:lnTo>
                <a:lnTo>
                  <a:pt x="119" y="232"/>
                </a:lnTo>
                <a:lnTo>
                  <a:pt x="119" y="91"/>
                </a:lnTo>
                <a:lnTo>
                  <a:pt x="149" y="127"/>
                </a:lnTo>
                <a:lnTo>
                  <a:pt x="148" y="165"/>
                </a:lnTo>
                <a:lnTo>
                  <a:pt x="196" y="164"/>
                </a:lnTo>
                <a:lnTo>
                  <a:pt x="237" y="121"/>
                </a:lnTo>
                <a:lnTo>
                  <a:pt x="313" y="121"/>
                </a:lnTo>
                <a:lnTo>
                  <a:pt x="445" y="0"/>
                </a:lnTo>
                <a:lnTo>
                  <a:pt x="524" y="17"/>
                </a:lnTo>
                <a:lnTo>
                  <a:pt x="537" y="130"/>
                </a:lnTo>
                <a:lnTo>
                  <a:pt x="499" y="161"/>
                </a:lnTo>
                <a:lnTo>
                  <a:pt x="522" y="185"/>
                </a:lnTo>
                <a:lnTo>
                  <a:pt x="541" y="165"/>
                </a:lnTo>
                <a:lnTo>
                  <a:pt x="568" y="165"/>
                </a:lnTo>
                <a:lnTo>
                  <a:pt x="554" y="232"/>
                </a:lnTo>
                <a:lnTo>
                  <a:pt x="471" y="335"/>
                </a:lnTo>
                <a:lnTo>
                  <a:pt x="368" y="424"/>
                </a:lnTo>
                <a:lnTo>
                  <a:pt x="291" y="454"/>
                </a:lnTo>
                <a:lnTo>
                  <a:pt x="67" y="455"/>
                </a:lnTo>
                <a:lnTo>
                  <a:pt x="49" y="404"/>
                </a:lnTo>
                <a:lnTo>
                  <a:pt x="58" y="363"/>
                </a:lnTo>
                <a:lnTo>
                  <a:pt x="0" y="2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1" name="Freeform 353"/>
          <p:cNvSpPr>
            <a:spLocks noChangeAspect="1"/>
          </p:cNvSpPr>
          <p:nvPr/>
        </p:nvSpPr>
        <p:spPr bwMode="auto">
          <a:xfrm>
            <a:off x="9079967" y="4655825"/>
            <a:ext cx="44168" cy="47439"/>
          </a:xfrm>
          <a:custGeom>
            <a:avLst/>
            <a:gdLst>
              <a:gd name="T0" fmla="*/ 0 w 80"/>
              <a:gd name="T1" fmla="*/ 12314898 h 84"/>
              <a:gd name="T2" fmla="*/ 8611512 w 80"/>
              <a:gd name="T3" fmla="*/ 25231016 h 84"/>
              <a:gd name="T4" fmla="*/ 22964388 w 80"/>
              <a:gd name="T5" fmla="*/ 12314898 h 84"/>
              <a:gd name="T6" fmla="*/ 16362033 w 80"/>
              <a:gd name="T7" fmla="*/ 0 h 84"/>
              <a:gd name="T8" fmla="*/ 0 w 80"/>
              <a:gd name="T9" fmla="*/ 12314898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84">
                <a:moveTo>
                  <a:pt x="0" y="41"/>
                </a:moveTo>
                <a:lnTo>
                  <a:pt x="30" y="84"/>
                </a:lnTo>
                <a:lnTo>
                  <a:pt x="80" y="41"/>
                </a:lnTo>
                <a:lnTo>
                  <a:pt x="57" y="0"/>
                </a:lnTo>
                <a:lnTo>
                  <a:pt x="0" y="4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2" name="Freeform 354"/>
          <p:cNvSpPr>
            <a:spLocks noChangeAspect="1"/>
          </p:cNvSpPr>
          <p:nvPr/>
        </p:nvSpPr>
        <p:spPr bwMode="auto">
          <a:xfrm>
            <a:off x="9385872" y="3172104"/>
            <a:ext cx="111239" cy="96517"/>
          </a:xfrm>
          <a:custGeom>
            <a:avLst/>
            <a:gdLst>
              <a:gd name="T0" fmla="*/ 20548511 w 213"/>
              <a:gd name="T1" fmla="*/ 2344823 h 173"/>
              <a:gd name="T2" fmla="*/ 23373456 w 213"/>
              <a:gd name="T3" fmla="*/ 2344823 h 173"/>
              <a:gd name="T4" fmla="*/ 31592860 w 213"/>
              <a:gd name="T5" fmla="*/ 4689647 h 173"/>
              <a:gd name="T6" fmla="*/ 39812264 w 213"/>
              <a:gd name="T7" fmla="*/ 11138317 h 173"/>
              <a:gd name="T8" fmla="*/ 44435869 w 213"/>
              <a:gd name="T9" fmla="*/ 19346011 h 173"/>
              <a:gd name="T10" fmla="*/ 54709871 w 213"/>
              <a:gd name="T11" fmla="*/ 28725847 h 173"/>
              <a:gd name="T12" fmla="*/ 49058967 w 213"/>
              <a:gd name="T13" fmla="*/ 30777229 h 173"/>
              <a:gd name="T14" fmla="*/ 45463168 w 213"/>
              <a:gd name="T15" fmla="*/ 36932999 h 173"/>
              <a:gd name="T16" fmla="*/ 44692820 w 213"/>
              <a:gd name="T17" fmla="*/ 39864164 h 173"/>
              <a:gd name="T18" fmla="*/ 42637716 w 213"/>
              <a:gd name="T19" fmla="*/ 50709581 h 173"/>
              <a:gd name="T20" fmla="*/ 35189166 w 213"/>
              <a:gd name="T21" fmla="*/ 47778417 h 173"/>
              <a:gd name="T22" fmla="*/ 33391013 w 213"/>
              <a:gd name="T23" fmla="*/ 38105682 h 173"/>
              <a:gd name="T24" fmla="*/ 26198908 w 213"/>
              <a:gd name="T25" fmla="*/ 41916087 h 173"/>
              <a:gd name="T26" fmla="*/ 18236455 w 213"/>
              <a:gd name="T27" fmla="*/ 47485517 h 173"/>
              <a:gd name="T28" fmla="*/ 13870308 w 213"/>
              <a:gd name="T29" fmla="*/ 46019934 h 173"/>
              <a:gd name="T30" fmla="*/ 9760606 w 213"/>
              <a:gd name="T31" fmla="*/ 41329746 h 173"/>
              <a:gd name="T32" fmla="*/ 7448550 w 213"/>
              <a:gd name="T33" fmla="*/ 36932999 h 173"/>
              <a:gd name="T34" fmla="*/ 10530953 w 213"/>
              <a:gd name="T35" fmla="*/ 32243352 h 173"/>
              <a:gd name="T36" fmla="*/ 12586058 w 213"/>
              <a:gd name="T37" fmla="*/ 35760317 h 173"/>
              <a:gd name="T38" fmla="*/ 22346157 w 213"/>
              <a:gd name="T39" fmla="*/ 41036846 h 173"/>
              <a:gd name="T40" fmla="*/ 24401261 w 213"/>
              <a:gd name="T41" fmla="*/ 36346658 h 173"/>
              <a:gd name="T42" fmla="*/ 15411003 w 213"/>
              <a:gd name="T43" fmla="*/ 28432405 h 173"/>
              <a:gd name="T44" fmla="*/ 12329106 w 213"/>
              <a:gd name="T45" fmla="*/ 21983735 h 173"/>
              <a:gd name="T46" fmla="*/ 9503654 w 213"/>
              <a:gd name="T47" fmla="*/ 19346011 h 173"/>
              <a:gd name="T48" fmla="*/ 9503654 w 213"/>
              <a:gd name="T49" fmla="*/ 15535064 h 173"/>
              <a:gd name="T50" fmla="*/ 5393952 w 213"/>
              <a:gd name="T51" fmla="*/ 13776582 h 173"/>
              <a:gd name="T52" fmla="*/ 0 w 213"/>
              <a:gd name="T53" fmla="*/ 12603900 h 173"/>
              <a:gd name="T54" fmla="*/ 1284250 w 213"/>
              <a:gd name="T55" fmla="*/ 7621353 h 173"/>
              <a:gd name="T56" fmla="*/ 2311549 w 213"/>
              <a:gd name="T57" fmla="*/ 4689647 h 173"/>
              <a:gd name="T58" fmla="*/ 6678203 w 213"/>
              <a:gd name="T59" fmla="*/ 4689647 h 173"/>
              <a:gd name="T60" fmla="*/ 9503654 w 213"/>
              <a:gd name="T61" fmla="*/ 6448670 h 173"/>
              <a:gd name="T62" fmla="*/ 16438808 w 213"/>
              <a:gd name="T63" fmla="*/ 13776582 h 173"/>
              <a:gd name="T64" fmla="*/ 16952204 w 213"/>
              <a:gd name="T65" fmla="*/ 9086935 h 173"/>
              <a:gd name="T66" fmla="*/ 14897607 w 213"/>
              <a:gd name="T67" fmla="*/ 3517506 h 173"/>
              <a:gd name="T68" fmla="*/ 16438808 w 213"/>
              <a:gd name="T69" fmla="*/ 0 h 173"/>
              <a:gd name="T70" fmla="*/ 20548511 w 213"/>
              <a:gd name="T71" fmla="*/ 2344823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3" h="173">
                <a:moveTo>
                  <a:pt x="80" y="8"/>
                </a:moveTo>
                <a:lnTo>
                  <a:pt x="91" y="8"/>
                </a:lnTo>
                <a:lnTo>
                  <a:pt x="123" y="16"/>
                </a:lnTo>
                <a:lnTo>
                  <a:pt x="155" y="38"/>
                </a:lnTo>
                <a:lnTo>
                  <a:pt x="173" y="66"/>
                </a:lnTo>
                <a:lnTo>
                  <a:pt x="213" y="98"/>
                </a:lnTo>
                <a:lnTo>
                  <a:pt x="191" y="105"/>
                </a:lnTo>
                <a:lnTo>
                  <a:pt x="177" y="126"/>
                </a:lnTo>
                <a:lnTo>
                  <a:pt x="174" y="136"/>
                </a:lnTo>
                <a:lnTo>
                  <a:pt x="166" y="173"/>
                </a:lnTo>
                <a:lnTo>
                  <a:pt x="137" y="163"/>
                </a:lnTo>
                <a:lnTo>
                  <a:pt x="130" y="130"/>
                </a:lnTo>
                <a:lnTo>
                  <a:pt x="102" y="143"/>
                </a:lnTo>
                <a:lnTo>
                  <a:pt x="71" y="162"/>
                </a:lnTo>
                <a:lnTo>
                  <a:pt x="54" y="157"/>
                </a:lnTo>
                <a:lnTo>
                  <a:pt x="38" y="141"/>
                </a:lnTo>
                <a:lnTo>
                  <a:pt x="29" y="126"/>
                </a:lnTo>
                <a:lnTo>
                  <a:pt x="41" y="110"/>
                </a:lnTo>
                <a:lnTo>
                  <a:pt x="49" y="122"/>
                </a:lnTo>
                <a:lnTo>
                  <a:pt x="87" y="140"/>
                </a:lnTo>
                <a:lnTo>
                  <a:pt x="95" y="124"/>
                </a:lnTo>
                <a:lnTo>
                  <a:pt x="60" y="97"/>
                </a:lnTo>
                <a:lnTo>
                  <a:pt x="48" y="75"/>
                </a:lnTo>
                <a:lnTo>
                  <a:pt x="37" y="66"/>
                </a:lnTo>
                <a:lnTo>
                  <a:pt x="37" y="53"/>
                </a:lnTo>
                <a:lnTo>
                  <a:pt x="21" y="47"/>
                </a:lnTo>
                <a:lnTo>
                  <a:pt x="0" y="43"/>
                </a:lnTo>
                <a:lnTo>
                  <a:pt x="5" y="26"/>
                </a:lnTo>
                <a:lnTo>
                  <a:pt x="9" y="16"/>
                </a:lnTo>
                <a:lnTo>
                  <a:pt x="26" y="16"/>
                </a:lnTo>
                <a:lnTo>
                  <a:pt x="37" y="22"/>
                </a:lnTo>
                <a:lnTo>
                  <a:pt x="64" y="47"/>
                </a:lnTo>
                <a:lnTo>
                  <a:pt x="66" y="31"/>
                </a:lnTo>
                <a:lnTo>
                  <a:pt x="58" y="12"/>
                </a:lnTo>
                <a:lnTo>
                  <a:pt x="64" y="0"/>
                </a:lnTo>
                <a:lnTo>
                  <a:pt x="8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3" name="Freeform 355"/>
          <p:cNvSpPr>
            <a:spLocks noChangeAspect="1"/>
          </p:cNvSpPr>
          <p:nvPr/>
        </p:nvSpPr>
        <p:spPr bwMode="auto">
          <a:xfrm>
            <a:off x="9361335" y="3190099"/>
            <a:ext cx="78522" cy="58891"/>
          </a:xfrm>
          <a:custGeom>
            <a:avLst/>
            <a:gdLst>
              <a:gd name="T0" fmla="*/ 0 w 141"/>
              <a:gd name="T1" fmla="*/ 4650716 h 106"/>
              <a:gd name="T2" fmla="*/ 4964889 w 141"/>
              <a:gd name="T3" fmla="*/ 9592574 h 106"/>
              <a:gd name="T4" fmla="*/ 11098179 w 141"/>
              <a:gd name="T5" fmla="*/ 17150392 h 106"/>
              <a:gd name="T6" fmla="*/ 20444298 w 141"/>
              <a:gd name="T7" fmla="*/ 27033567 h 106"/>
              <a:gd name="T8" fmla="*/ 26869417 w 141"/>
              <a:gd name="T9" fmla="*/ 21219903 h 106"/>
              <a:gd name="T10" fmla="*/ 27161787 w 141"/>
              <a:gd name="T11" fmla="*/ 26161760 h 106"/>
              <a:gd name="T12" fmla="*/ 31834306 w 141"/>
              <a:gd name="T13" fmla="*/ 27033567 h 106"/>
              <a:gd name="T14" fmla="*/ 38551796 w 141"/>
              <a:gd name="T15" fmla="*/ 30812476 h 106"/>
              <a:gd name="T16" fmla="*/ 41180426 w 141"/>
              <a:gd name="T17" fmla="*/ 26161760 h 106"/>
              <a:gd name="T18" fmla="*/ 30958277 w 141"/>
              <a:gd name="T19" fmla="*/ 18313340 h 106"/>
              <a:gd name="T20" fmla="*/ 28622017 w 141"/>
              <a:gd name="T21" fmla="*/ 12208534 h 106"/>
              <a:gd name="T22" fmla="*/ 24240787 w 141"/>
              <a:gd name="T23" fmla="*/ 9301971 h 106"/>
              <a:gd name="T24" fmla="*/ 24240787 w 141"/>
              <a:gd name="T25" fmla="*/ 5523062 h 106"/>
              <a:gd name="T26" fmla="*/ 19568268 w 141"/>
              <a:gd name="T27" fmla="*/ 3778909 h 106"/>
              <a:gd name="T28" fmla="*/ 12850779 w 141"/>
              <a:gd name="T29" fmla="*/ 2325358 h 106"/>
              <a:gd name="T30" fmla="*/ 7009319 w 141"/>
              <a:gd name="T31" fmla="*/ 0 h 106"/>
              <a:gd name="T32" fmla="*/ 2044430 w 141"/>
              <a:gd name="T33" fmla="*/ 871807 h 106"/>
              <a:gd name="T34" fmla="*/ 0 w 141"/>
              <a:gd name="T35" fmla="*/ 4650716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1" h="106">
                <a:moveTo>
                  <a:pt x="0" y="16"/>
                </a:moveTo>
                <a:lnTo>
                  <a:pt x="17" y="33"/>
                </a:lnTo>
                <a:lnTo>
                  <a:pt x="38" y="59"/>
                </a:lnTo>
                <a:lnTo>
                  <a:pt x="70" y="93"/>
                </a:lnTo>
                <a:lnTo>
                  <a:pt x="92" y="73"/>
                </a:lnTo>
                <a:lnTo>
                  <a:pt x="93" y="90"/>
                </a:lnTo>
                <a:lnTo>
                  <a:pt x="109" y="93"/>
                </a:lnTo>
                <a:lnTo>
                  <a:pt x="132" y="106"/>
                </a:lnTo>
                <a:lnTo>
                  <a:pt x="141" y="90"/>
                </a:lnTo>
                <a:lnTo>
                  <a:pt x="106" y="63"/>
                </a:lnTo>
                <a:lnTo>
                  <a:pt x="98" y="42"/>
                </a:lnTo>
                <a:lnTo>
                  <a:pt x="83" y="32"/>
                </a:lnTo>
                <a:lnTo>
                  <a:pt x="83" y="19"/>
                </a:lnTo>
                <a:lnTo>
                  <a:pt x="67" y="13"/>
                </a:lnTo>
                <a:lnTo>
                  <a:pt x="44" y="8"/>
                </a:lnTo>
                <a:lnTo>
                  <a:pt x="24" y="0"/>
                </a:lnTo>
                <a:lnTo>
                  <a:pt x="7" y="3"/>
                </a:lnTo>
                <a:lnTo>
                  <a:pt x="0" y="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4" name="Freeform 356"/>
          <p:cNvSpPr>
            <a:spLocks noChangeAspect="1"/>
          </p:cNvSpPr>
          <p:nvPr/>
        </p:nvSpPr>
        <p:spPr bwMode="auto">
          <a:xfrm>
            <a:off x="9403868" y="2848204"/>
            <a:ext cx="752494" cy="358252"/>
          </a:xfrm>
          <a:custGeom>
            <a:avLst/>
            <a:gdLst>
              <a:gd name="T0" fmla="*/ 348545006 w 1452"/>
              <a:gd name="T1" fmla="*/ 80033920 h 623"/>
              <a:gd name="T2" fmla="*/ 312122530 w 1452"/>
              <a:gd name="T3" fmla="*/ 75985292 h 623"/>
              <a:gd name="T4" fmla="*/ 298464038 w 1452"/>
              <a:gd name="T5" fmla="*/ 60414677 h 623"/>
              <a:gd name="T6" fmla="*/ 281264438 w 1452"/>
              <a:gd name="T7" fmla="*/ 62905797 h 623"/>
              <a:gd name="T8" fmla="*/ 264570782 w 1452"/>
              <a:gd name="T9" fmla="*/ 56054660 h 623"/>
              <a:gd name="T10" fmla="*/ 233965160 w 1452"/>
              <a:gd name="T11" fmla="*/ 32387348 h 623"/>
              <a:gd name="T12" fmla="*/ 195771878 w 1452"/>
              <a:gd name="T13" fmla="*/ 23667870 h 623"/>
              <a:gd name="T14" fmla="*/ 169466784 w 1452"/>
              <a:gd name="T15" fmla="*/ 14325055 h 623"/>
              <a:gd name="T16" fmla="*/ 142908718 w 1452"/>
              <a:gd name="T17" fmla="*/ 7785307 h 623"/>
              <a:gd name="T18" fmla="*/ 118120955 w 1452"/>
              <a:gd name="T19" fmla="*/ 16504785 h 623"/>
              <a:gd name="T20" fmla="*/ 90045055 w 1452"/>
              <a:gd name="T21" fmla="*/ 16504785 h 623"/>
              <a:gd name="T22" fmla="*/ 90045055 w 1452"/>
              <a:gd name="T23" fmla="*/ 38927095 h 623"/>
              <a:gd name="T24" fmla="*/ 100921355 w 1452"/>
              <a:gd name="T25" fmla="*/ 49514912 h 623"/>
              <a:gd name="T26" fmla="*/ 100921355 w 1452"/>
              <a:gd name="T27" fmla="*/ 64151915 h 623"/>
              <a:gd name="T28" fmla="*/ 90045055 w 1452"/>
              <a:gd name="T29" fmla="*/ 65708865 h 623"/>
              <a:gd name="T30" fmla="*/ 73604372 w 1452"/>
              <a:gd name="T31" fmla="*/ 57612168 h 623"/>
              <a:gd name="T32" fmla="*/ 62728073 w 1452"/>
              <a:gd name="T33" fmla="*/ 60414677 h 623"/>
              <a:gd name="T34" fmla="*/ 50081470 w 1452"/>
              <a:gd name="T35" fmla="*/ 54809100 h 623"/>
              <a:gd name="T36" fmla="*/ 19222876 w 1452"/>
              <a:gd name="T37" fmla="*/ 53874930 h 623"/>
              <a:gd name="T38" fmla="*/ 12393630 w 1452"/>
              <a:gd name="T39" fmla="*/ 61660237 h 623"/>
              <a:gd name="T40" fmla="*/ 11382244 w 1452"/>
              <a:gd name="T41" fmla="*/ 72560003 h 623"/>
              <a:gd name="T42" fmla="*/ 1264861 w 1452"/>
              <a:gd name="T43" fmla="*/ 67265815 h 623"/>
              <a:gd name="T44" fmla="*/ 0 w 1452"/>
              <a:gd name="T45" fmla="*/ 89064787 h 623"/>
              <a:gd name="T46" fmla="*/ 4552998 w 1452"/>
              <a:gd name="T47" fmla="*/ 103701790 h 623"/>
              <a:gd name="T48" fmla="*/ 15934739 w 1452"/>
              <a:gd name="T49" fmla="*/ 103078452 h 623"/>
              <a:gd name="T50" fmla="*/ 27569955 w 1452"/>
              <a:gd name="T51" fmla="*/ 124566593 h 623"/>
              <a:gd name="T52" fmla="*/ 66522154 w 1452"/>
              <a:gd name="T53" fmla="*/ 116157947 h 623"/>
              <a:gd name="T54" fmla="*/ 62981045 w 1452"/>
              <a:gd name="T55" fmla="*/ 139514427 h 623"/>
              <a:gd name="T56" fmla="*/ 43504694 w 1452"/>
              <a:gd name="T57" fmla="*/ 151348363 h 623"/>
              <a:gd name="T58" fmla="*/ 65257293 w 1452"/>
              <a:gd name="T59" fmla="*/ 173147335 h 623"/>
              <a:gd name="T60" fmla="*/ 80939562 w 1452"/>
              <a:gd name="T61" fmla="*/ 176572625 h 623"/>
              <a:gd name="T62" fmla="*/ 92827248 w 1452"/>
              <a:gd name="T63" fmla="*/ 179375692 h 623"/>
              <a:gd name="T64" fmla="*/ 92574275 w 1452"/>
              <a:gd name="T65" fmla="*/ 135154410 h 623"/>
              <a:gd name="T66" fmla="*/ 107750600 w 1452"/>
              <a:gd name="T67" fmla="*/ 122074915 h 623"/>
              <a:gd name="T68" fmla="*/ 113314985 w 1452"/>
              <a:gd name="T69" fmla="*/ 116157947 h 623"/>
              <a:gd name="T70" fmla="*/ 120650175 w 1452"/>
              <a:gd name="T71" fmla="*/ 120206575 h 623"/>
              <a:gd name="T72" fmla="*/ 124697228 w 1452"/>
              <a:gd name="T73" fmla="*/ 123943813 h 623"/>
              <a:gd name="T74" fmla="*/ 134308666 w 1452"/>
              <a:gd name="T75" fmla="*/ 142005547 h 623"/>
              <a:gd name="T76" fmla="*/ 142149801 w 1452"/>
              <a:gd name="T77" fmla="*/ 153528092 h 623"/>
              <a:gd name="T78" fmla="*/ 163902400 w 1452"/>
              <a:gd name="T79" fmla="*/ 153528092 h 623"/>
              <a:gd name="T80" fmla="*/ 172248976 w 1452"/>
              <a:gd name="T81" fmla="*/ 183735152 h 623"/>
              <a:gd name="T82" fmla="*/ 180849028 w 1452"/>
              <a:gd name="T83" fmla="*/ 194012137 h 623"/>
              <a:gd name="T84" fmla="*/ 202348654 w 1452"/>
              <a:gd name="T85" fmla="*/ 189029340 h 623"/>
              <a:gd name="T86" fmla="*/ 227641858 w 1452"/>
              <a:gd name="T87" fmla="*/ 189652120 h 623"/>
              <a:gd name="T88" fmla="*/ 226124528 w 1452"/>
              <a:gd name="T89" fmla="*/ 176884015 h 623"/>
              <a:gd name="T90" fmla="*/ 230424051 w 1452"/>
              <a:gd name="T91" fmla="*/ 170032877 h 623"/>
              <a:gd name="T92" fmla="*/ 246106320 w 1452"/>
              <a:gd name="T93" fmla="*/ 172524555 h 623"/>
              <a:gd name="T94" fmla="*/ 267858919 w 1452"/>
              <a:gd name="T95" fmla="*/ 166607587 h 623"/>
              <a:gd name="T96" fmla="*/ 305040312 w 1452"/>
              <a:gd name="T97" fmla="*/ 175327065 h 623"/>
              <a:gd name="T98" fmla="*/ 305040312 w 1452"/>
              <a:gd name="T99" fmla="*/ 147922515 h 623"/>
              <a:gd name="T100" fmla="*/ 332610267 w 1452"/>
              <a:gd name="T101" fmla="*/ 116157947 h 6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52" h="623">
                <a:moveTo>
                  <a:pt x="1416" y="321"/>
                </a:moveTo>
                <a:lnTo>
                  <a:pt x="1452" y="307"/>
                </a:lnTo>
                <a:lnTo>
                  <a:pt x="1378" y="257"/>
                </a:lnTo>
                <a:lnTo>
                  <a:pt x="1332" y="278"/>
                </a:lnTo>
                <a:lnTo>
                  <a:pt x="1265" y="258"/>
                </a:lnTo>
                <a:lnTo>
                  <a:pt x="1234" y="244"/>
                </a:lnTo>
                <a:lnTo>
                  <a:pt x="1206" y="244"/>
                </a:lnTo>
                <a:lnTo>
                  <a:pt x="1189" y="213"/>
                </a:lnTo>
                <a:lnTo>
                  <a:pt x="1180" y="194"/>
                </a:lnTo>
                <a:lnTo>
                  <a:pt x="1154" y="194"/>
                </a:lnTo>
                <a:lnTo>
                  <a:pt x="1132" y="194"/>
                </a:lnTo>
                <a:lnTo>
                  <a:pt x="1112" y="202"/>
                </a:lnTo>
                <a:lnTo>
                  <a:pt x="1077" y="168"/>
                </a:lnTo>
                <a:lnTo>
                  <a:pt x="1062" y="173"/>
                </a:lnTo>
                <a:lnTo>
                  <a:pt x="1046" y="180"/>
                </a:lnTo>
                <a:lnTo>
                  <a:pt x="1026" y="187"/>
                </a:lnTo>
                <a:lnTo>
                  <a:pt x="995" y="162"/>
                </a:lnTo>
                <a:lnTo>
                  <a:pt x="925" y="104"/>
                </a:lnTo>
                <a:lnTo>
                  <a:pt x="868" y="70"/>
                </a:lnTo>
                <a:lnTo>
                  <a:pt x="834" y="38"/>
                </a:lnTo>
                <a:lnTo>
                  <a:pt x="774" y="76"/>
                </a:lnTo>
                <a:lnTo>
                  <a:pt x="764" y="49"/>
                </a:lnTo>
                <a:lnTo>
                  <a:pt x="680" y="46"/>
                </a:lnTo>
                <a:lnTo>
                  <a:pt x="670" y="46"/>
                </a:lnTo>
                <a:lnTo>
                  <a:pt x="632" y="0"/>
                </a:lnTo>
                <a:lnTo>
                  <a:pt x="592" y="6"/>
                </a:lnTo>
                <a:lnTo>
                  <a:pt x="565" y="25"/>
                </a:lnTo>
                <a:lnTo>
                  <a:pt x="512" y="36"/>
                </a:lnTo>
                <a:lnTo>
                  <a:pt x="495" y="26"/>
                </a:lnTo>
                <a:lnTo>
                  <a:pt x="467" y="53"/>
                </a:lnTo>
                <a:lnTo>
                  <a:pt x="448" y="49"/>
                </a:lnTo>
                <a:lnTo>
                  <a:pt x="372" y="55"/>
                </a:lnTo>
                <a:lnTo>
                  <a:pt x="356" y="53"/>
                </a:lnTo>
                <a:lnTo>
                  <a:pt x="346" y="59"/>
                </a:lnTo>
                <a:lnTo>
                  <a:pt x="377" y="93"/>
                </a:lnTo>
                <a:lnTo>
                  <a:pt x="356" y="125"/>
                </a:lnTo>
                <a:lnTo>
                  <a:pt x="358" y="147"/>
                </a:lnTo>
                <a:lnTo>
                  <a:pt x="358" y="159"/>
                </a:lnTo>
                <a:lnTo>
                  <a:pt x="399" y="159"/>
                </a:lnTo>
                <a:lnTo>
                  <a:pt x="411" y="180"/>
                </a:lnTo>
                <a:lnTo>
                  <a:pt x="411" y="202"/>
                </a:lnTo>
                <a:lnTo>
                  <a:pt x="399" y="206"/>
                </a:lnTo>
                <a:lnTo>
                  <a:pt x="383" y="194"/>
                </a:lnTo>
                <a:lnTo>
                  <a:pt x="366" y="202"/>
                </a:lnTo>
                <a:lnTo>
                  <a:pt x="356" y="211"/>
                </a:lnTo>
                <a:lnTo>
                  <a:pt x="326" y="194"/>
                </a:lnTo>
                <a:lnTo>
                  <a:pt x="318" y="176"/>
                </a:lnTo>
                <a:lnTo>
                  <a:pt x="291" y="185"/>
                </a:lnTo>
                <a:lnTo>
                  <a:pt x="291" y="190"/>
                </a:lnTo>
                <a:lnTo>
                  <a:pt x="273" y="176"/>
                </a:lnTo>
                <a:lnTo>
                  <a:pt x="248" y="194"/>
                </a:lnTo>
                <a:lnTo>
                  <a:pt x="216" y="202"/>
                </a:lnTo>
                <a:lnTo>
                  <a:pt x="207" y="194"/>
                </a:lnTo>
                <a:lnTo>
                  <a:pt x="198" y="176"/>
                </a:lnTo>
                <a:lnTo>
                  <a:pt x="158" y="173"/>
                </a:lnTo>
                <a:lnTo>
                  <a:pt x="92" y="169"/>
                </a:lnTo>
                <a:lnTo>
                  <a:pt x="76" y="173"/>
                </a:lnTo>
                <a:lnTo>
                  <a:pt x="70" y="185"/>
                </a:lnTo>
                <a:lnTo>
                  <a:pt x="59" y="180"/>
                </a:lnTo>
                <a:lnTo>
                  <a:pt x="49" y="198"/>
                </a:lnTo>
                <a:lnTo>
                  <a:pt x="38" y="213"/>
                </a:lnTo>
                <a:lnTo>
                  <a:pt x="38" y="220"/>
                </a:lnTo>
                <a:lnTo>
                  <a:pt x="45" y="233"/>
                </a:lnTo>
                <a:lnTo>
                  <a:pt x="34" y="238"/>
                </a:lnTo>
                <a:lnTo>
                  <a:pt x="22" y="213"/>
                </a:lnTo>
                <a:lnTo>
                  <a:pt x="5" y="216"/>
                </a:lnTo>
                <a:lnTo>
                  <a:pt x="0" y="249"/>
                </a:lnTo>
                <a:lnTo>
                  <a:pt x="0" y="269"/>
                </a:lnTo>
                <a:lnTo>
                  <a:pt x="0" y="286"/>
                </a:lnTo>
                <a:lnTo>
                  <a:pt x="8" y="301"/>
                </a:lnTo>
                <a:lnTo>
                  <a:pt x="18" y="313"/>
                </a:lnTo>
                <a:lnTo>
                  <a:pt x="18" y="333"/>
                </a:lnTo>
                <a:lnTo>
                  <a:pt x="34" y="331"/>
                </a:lnTo>
                <a:lnTo>
                  <a:pt x="54" y="316"/>
                </a:lnTo>
                <a:lnTo>
                  <a:pt x="63" y="331"/>
                </a:lnTo>
                <a:lnTo>
                  <a:pt x="79" y="349"/>
                </a:lnTo>
                <a:lnTo>
                  <a:pt x="93" y="366"/>
                </a:lnTo>
                <a:lnTo>
                  <a:pt x="109" y="400"/>
                </a:lnTo>
                <a:lnTo>
                  <a:pt x="138" y="392"/>
                </a:lnTo>
                <a:lnTo>
                  <a:pt x="187" y="383"/>
                </a:lnTo>
                <a:lnTo>
                  <a:pt x="263" y="373"/>
                </a:lnTo>
                <a:lnTo>
                  <a:pt x="281" y="397"/>
                </a:lnTo>
                <a:lnTo>
                  <a:pt x="284" y="439"/>
                </a:lnTo>
                <a:lnTo>
                  <a:pt x="249" y="448"/>
                </a:lnTo>
                <a:lnTo>
                  <a:pt x="216" y="456"/>
                </a:lnTo>
                <a:lnTo>
                  <a:pt x="221" y="486"/>
                </a:lnTo>
                <a:lnTo>
                  <a:pt x="172" y="486"/>
                </a:lnTo>
                <a:lnTo>
                  <a:pt x="216" y="547"/>
                </a:lnTo>
                <a:lnTo>
                  <a:pt x="237" y="552"/>
                </a:lnTo>
                <a:lnTo>
                  <a:pt x="258" y="556"/>
                </a:lnTo>
                <a:lnTo>
                  <a:pt x="268" y="581"/>
                </a:lnTo>
                <a:lnTo>
                  <a:pt x="280" y="571"/>
                </a:lnTo>
                <a:lnTo>
                  <a:pt x="320" y="567"/>
                </a:lnTo>
                <a:lnTo>
                  <a:pt x="341" y="576"/>
                </a:lnTo>
                <a:lnTo>
                  <a:pt x="356" y="589"/>
                </a:lnTo>
                <a:lnTo>
                  <a:pt x="367" y="576"/>
                </a:lnTo>
                <a:lnTo>
                  <a:pt x="392" y="579"/>
                </a:lnTo>
                <a:lnTo>
                  <a:pt x="348" y="442"/>
                </a:lnTo>
                <a:lnTo>
                  <a:pt x="366" y="434"/>
                </a:lnTo>
                <a:lnTo>
                  <a:pt x="424" y="405"/>
                </a:lnTo>
                <a:lnTo>
                  <a:pt x="434" y="403"/>
                </a:lnTo>
                <a:lnTo>
                  <a:pt x="426" y="392"/>
                </a:lnTo>
                <a:lnTo>
                  <a:pt x="439" y="398"/>
                </a:lnTo>
                <a:lnTo>
                  <a:pt x="439" y="383"/>
                </a:lnTo>
                <a:lnTo>
                  <a:pt x="448" y="373"/>
                </a:lnTo>
                <a:lnTo>
                  <a:pt x="451" y="377"/>
                </a:lnTo>
                <a:lnTo>
                  <a:pt x="465" y="377"/>
                </a:lnTo>
                <a:lnTo>
                  <a:pt x="477" y="386"/>
                </a:lnTo>
                <a:lnTo>
                  <a:pt x="494" y="368"/>
                </a:lnTo>
                <a:lnTo>
                  <a:pt x="504" y="373"/>
                </a:lnTo>
                <a:lnTo>
                  <a:pt x="493" y="398"/>
                </a:lnTo>
                <a:lnTo>
                  <a:pt x="501" y="431"/>
                </a:lnTo>
                <a:lnTo>
                  <a:pt x="531" y="449"/>
                </a:lnTo>
                <a:lnTo>
                  <a:pt x="531" y="456"/>
                </a:lnTo>
                <a:lnTo>
                  <a:pt x="521" y="471"/>
                </a:lnTo>
                <a:lnTo>
                  <a:pt x="526" y="478"/>
                </a:lnTo>
                <a:lnTo>
                  <a:pt x="562" y="493"/>
                </a:lnTo>
                <a:lnTo>
                  <a:pt x="575" y="513"/>
                </a:lnTo>
                <a:lnTo>
                  <a:pt x="610" y="502"/>
                </a:lnTo>
                <a:lnTo>
                  <a:pt x="648" y="493"/>
                </a:lnTo>
                <a:lnTo>
                  <a:pt x="680" y="554"/>
                </a:lnTo>
                <a:lnTo>
                  <a:pt x="691" y="584"/>
                </a:lnTo>
                <a:lnTo>
                  <a:pt x="681" y="590"/>
                </a:lnTo>
                <a:lnTo>
                  <a:pt x="675" y="601"/>
                </a:lnTo>
                <a:lnTo>
                  <a:pt x="706" y="611"/>
                </a:lnTo>
                <a:lnTo>
                  <a:pt x="715" y="623"/>
                </a:lnTo>
                <a:lnTo>
                  <a:pt x="757" y="611"/>
                </a:lnTo>
                <a:lnTo>
                  <a:pt x="772" y="623"/>
                </a:lnTo>
                <a:lnTo>
                  <a:pt x="800" y="607"/>
                </a:lnTo>
                <a:lnTo>
                  <a:pt x="819" y="604"/>
                </a:lnTo>
                <a:lnTo>
                  <a:pt x="846" y="609"/>
                </a:lnTo>
                <a:lnTo>
                  <a:pt x="900" y="609"/>
                </a:lnTo>
                <a:lnTo>
                  <a:pt x="885" y="597"/>
                </a:lnTo>
                <a:lnTo>
                  <a:pt x="885" y="579"/>
                </a:lnTo>
                <a:lnTo>
                  <a:pt x="894" y="568"/>
                </a:lnTo>
                <a:lnTo>
                  <a:pt x="894" y="558"/>
                </a:lnTo>
                <a:lnTo>
                  <a:pt x="877" y="549"/>
                </a:lnTo>
                <a:lnTo>
                  <a:pt x="911" y="546"/>
                </a:lnTo>
                <a:lnTo>
                  <a:pt x="942" y="549"/>
                </a:lnTo>
                <a:lnTo>
                  <a:pt x="949" y="558"/>
                </a:lnTo>
                <a:lnTo>
                  <a:pt x="973" y="554"/>
                </a:lnTo>
                <a:lnTo>
                  <a:pt x="955" y="527"/>
                </a:lnTo>
                <a:lnTo>
                  <a:pt x="975" y="524"/>
                </a:lnTo>
                <a:lnTo>
                  <a:pt x="1059" y="535"/>
                </a:lnTo>
                <a:lnTo>
                  <a:pt x="1129" y="541"/>
                </a:lnTo>
                <a:lnTo>
                  <a:pt x="1180" y="563"/>
                </a:lnTo>
                <a:lnTo>
                  <a:pt x="1206" y="563"/>
                </a:lnTo>
                <a:lnTo>
                  <a:pt x="1214" y="589"/>
                </a:lnTo>
                <a:lnTo>
                  <a:pt x="1234" y="535"/>
                </a:lnTo>
                <a:lnTo>
                  <a:pt x="1206" y="475"/>
                </a:lnTo>
                <a:lnTo>
                  <a:pt x="1291" y="454"/>
                </a:lnTo>
                <a:lnTo>
                  <a:pt x="1301" y="422"/>
                </a:lnTo>
                <a:lnTo>
                  <a:pt x="1315" y="373"/>
                </a:lnTo>
                <a:lnTo>
                  <a:pt x="1403" y="377"/>
                </a:lnTo>
                <a:lnTo>
                  <a:pt x="1416" y="3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5" name="Freeform 357"/>
          <p:cNvSpPr>
            <a:spLocks noChangeAspect="1"/>
          </p:cNvSpPr>
          <p:nvPr/>
        </p:nvSpPr>
        <p:spPr bwMode="auto">
          <a:xfrm>
            <a:off x="9585446" y="3080496"/>
            <a:ext cx="328807" cy="220841"/>
          </a:xfrm>
          <a:custGeom>
            <a:avLst/>
            <a:gdLst>
              <a:gd name="T0" fmla="*/ 15198453 w 634"/>
              <a:gd name="T1" fmla="*/ 53329514 h 386"/>
              <a:gd name="T2" fmla="*/ 17984685 w 634"/>
              <a:gd name="T3" fmla="*/ 44389997 h 386"/>
              <a:gd name="T4" fmla="*/ 21784047 w 634"/>
              <a:gd name="T5" fmla="*/ 40690599 h 386"/>
              <a:gd name="T6" fmla="*/ 28623301 w 634"/>
              <a:gd name="T7" fmla="*/ 42540575 h 386"/>
              <a:gd name="T8" fmla="*/ 36729344 w 634"/>
              <a:gd name="T9" fmla="*/ 45006285 h 386"/>
              <a:gd name="T10" fmla="*/ 38755603 w 634"/>
              <a:gd name="T11" fmla="*/ 47780695 h 386"/>
              <a:gd name="T12" fmla="*/ 43821754 w 634"/>
              <a:gd name="T13" fmla="*/ 53329514 h 386"/>
              <a:gd name="T14" fmla="*/ 47621116 w 634"/>
              <a:gd name="T15" fmla="*/ 66893417 h 386"/>
              <a:gd name="T16" fmla="*/ 53700397 w 634"/>
              <a:gd name="T17" fmla="*/ 65352140 h 386"/>
              <a:gd name="T18" fmla="*/ 62312753 w 634"/>
              <a:gd name="T19" fmla="*/ 66893417 h 386"/>
              <a:gd name="T20" fmla="*/ 74978131 w 634"/>
              <a:gd name="T21" fmla="*/ 82923030 h 386"/>
              <a:gd name="T22" fmla="*/ 88656638 w 634"/>
              <a:gd name="T23" fmla="*/ 92787535 h 386"/>
              <a:gd name="T24" fmla="*/ 101321512 w 634"/>
              <a:gd name="T25" fmla="*/ 102035197 h 386"/>
              <a:gd name="T26" fmla="*/ 106387664 w 634"/>
              <a:gd name="T27" fmla="*/ 118989798 h 386"/>
              <a:gd name="T28" fmla="*/ 114746863 w 634"/>
              <a:gd name="T29" fmla="*/ 105734594 h 386"/>
              <a:gd name="T30" fmla="*/ 115759993 w 634"/>
              <a:gd name="T31" fmla="*/ 93403824 h 386"/>
              <a:gd name="T32" fmla="*/ 110693842 w 634"/>
              <a:gd name="T33" fmla="*/ 75524790 h 386"/>
              <a:gd name="T34" fmla="*/ 121332960 w 634"/>
              <a:gd name="T35" fmla="*/ 71825392 h 386"/>
              <a:gd name="T36" fmla="*/ 135264624 w 634"/>
              <a:gd name="T37" fmla="*/ 75216090 h 386"/>
              <a:gd name="T38" fmla="*/ 156795515 w 634"/>
              <a:gd name="T39" fmla="*/ 73674813 h 386"/>
              <a:gd name="T40" fmla="*/ 156795515 w 634"/>
              <a:gd name="T41" fmla="*/ 62885875 h 386"/>
              <a:gd name="T42" fmla="*/ 130958446 w 634"/>
              <a:gd name="T43" fmla="*/ 62885875 h 386"/>
              <a:gd name="T44" fmla="*/ 117786252 w 634"/>
              <a:gd name="T45" fmla="*/ 61652742 h 386"/>
              <a:gd name="T46" fmla="*/ 106134507 w 634"/>
              <a:gd name="T47" fmla="*/ 66893417 h 386"/>
              <a:gd name="T48" fmla="*/ 98282124 w 634"/>
              <a:gd name="T49" fmla="*/ 65352140 h 386"/>
              <a:gd name="T50" fmla="*/ 92202843 w 634"/>
              <a:gd name="T51" fmla="*/ 66584717 h 386"/>
              <a:gd name="T52" fmla="*/ 84350460 w 634"/>
              <a:gd name="T53" fmla="*/ 61652742 h 386"/>
              <a:gd name="T54" fmla="*/ 84096800 w 634"/>
              <a:gd name="T55" fmla="*/ 57645200 h 386"/>
              <a:gd name="T56" fmla="*/ 82830514 w 634"/>
              <a:gd name="T57" fmla="*/ 44081852 h 386"/>
              <a:gd name="T58" fmla="*/ 57753418 w 634"/>
              <a:gd name="T59" fmla="*/ 32984214 h 386"/>
              <a:gd name="T60" fmla="*/ 45088040 w 634"/>
              <a:gd name="T61" fmla="*/ 23119709 h 386"/>
              <a:gd name="T62" fmla="*/ 28876457 w 634"/>
              <a:gd name="T63" fmla="*/ 28052239 h 386"/>
              <a:gd name="T64" fmla="*/ 18997815 w 634"/>
              <a:gd name="T65" fmla="*/ 12330771 h 386"/>
              <a:gd name="T66" fmla="*/ 19250972 w 634"/>
              <a:gd name="T67" fmla="*/ 0 h 386"/>
              <a:gd name="T68" fmla="*/ 11145432 w 634"/>
              <a:gd name="T69" fmla="*/ 54254502 h 3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386">
                <a:moveTo>
                  <a:pt x="44" y="176"/>
                </a:moveTo>
                <a:lnTo>
                  <a:pt x="60" y="173"/>
                </a:lnTo>
                <a:lnTo>
                  <a:pt x="66" y="157"/>
                </a:lnTo>
                <a:lnTo>
                  <a:pt x="71" y="144"/>
                </a:lnTo>
                <a:lnTo>
                  <a:pt x="91" y="151"/>
                </a:lnTo>
                <a:lnTo>
                  <a:pt x="86" y="132"/>
                </a:lnTo>
                <a:lnTo>
                  <a:pt x="103" y="124"/>
                </a:lnTo>
                <a:lnTo>
                  <a:pt x="113" y="138"/>
                </a:lnTo>
                <a:lnTo>
                  <a:pt x="129" y="138"/>
                </a:lnTo>
                <a:lnTo>
                  <a:pt x="145" y="146"/>
                </a:lnTo>
                <a:lnTo>
                  <a:pt x="153" y="151"/>
                </a:lnTo>
                <a:lnTo>
                  <a:pt x="153" y="155"/>
                </a:lnTo>
                <a:lnTo>
                  <a:pt x="155" y="167"/>
                </a:lnTo>
                <a:lnTo>
                  <a:pt x="173" y="173"/>
                </a:lnTo>
                <a:lnTo>
                  <a:pt x="173" y="190"/>
                </a:lnTo>
                <a:lnTo>
                  <a:pt x="188" y="217"/>
                </a:lnTo>
                <a:lnTo>
                  <a:pt x="205" y="220"/>
                </a:lnTo>
                <a:lnTo>
                  <a:pt x="212" y="212"/>
                </a:lnTo>
                <a:lnTo>
                  <a:pt x="230" y="203"/>
                </a:lnTo>
                <a:lnTo>
                  <a:pt x="246" y="217"/>
                </a:lnTo>
                <a:lnTo>
                  <a:pt x="266" y="239"/>
                </a:lnTo>
                <a:lnTo>
                  <a:pt x="296" y="269"/>
                </a:lnTo>
                <a:lnTo>
                  <a:pt x="349" y="282"/>
                </a:lnTo>
                <a:lnTo>
                  <a:pt x="350" y="301"/>
                </a:lnTo>
                <a:lnTo>
                  <a:pt x="384" y="313"/>
                </a:lnTo>
                <a:lnTo>
                  <a:pt x="400" y="331"/>
                </a:lnTo>
                <a:lnTo>
                  <a:pt x="389" y="385"/>
                </a:lnTo>
                <a:lnTo>
                  <a:pt x="420" y="386"/>
                </a:lnTo>
                <a:lnTo>
                  <a:pt x="441" y="359"/>
                </a:lnTo>
                <a:lnTo>
                  <a:pt x="453" y="343"/>
                </a:lnTo>
                <a:lnTo>
                  <a:pt x="462" y="329"/>
                </a:lnTo>
                <a:lnTo>
                  <a:pt x="457" y="303"/>
                </a:lnTo>
                <a:lnTo>
                  <a:pt x="432" y="293"/>
                </a:lnTo>
                <a:lnTo>
                  <a:pt x="437" y="245"/>
                </a:lnTo>
                <a:lnTo>
                  <a:pt x="460" y="227"/>
                </a:lnTo>
                <a:lnTo>
                  <a:pt x="479" y="233"/>
                </a:lnTo>
                <a:lnTo>
                  <a:pt x="526" y="225"/>
                </a:lnTo>
                <a:lnTo>
                  <a:pt x="534" y="244"/>
                </a:lnTo>
                <a:lnTo>
                  <a:pt x="561" y="243"/>
                </a:lnTo>
                <a:lnTo>
                  <a:pt x="619" y="239"/>
                </a:lnTo>
                <a:lnTo>
                  <a:pt x="634" y="217"/>
                </a:lnTo>
                <a:lnTo>
                  <a:pt x="619" y="204"/>
                </a:lnTo>
                <a:lnTo>
                  <a:pt x="581" y="204"/>
                </a:lnTo>
                <a:lnTo>
                  <a:pt x="517" y="204"/>
                </a:lnTo>
                <a:lnTo>
                  <a:pt x="491" y="204"/>
                </a:lnTo>
                <a:lnTo>
                  <a:pt x="465" y="200"/>
                </a:lnTo>
                <a:lnTo>
                  <a:pt x="424" y="220"/>
                </a:lnTo>
                <a:lnTo>
                  <a:pt x="419" y="217"/>
                </a:lnTo>
                <a:lnTo>
                  <a:pt x="409" y="208"/>
                </a:lnTo>
                <a:lnTo>
                  <a:pt x="388" y="212"/>
                </a:lnTo>
                <a:lnTo>
                  <a:pt x="367" y="220"/>
                </a:lnTo>
                <a:lnTo>
                  <a:pt x="364" y="216"/>
                </a:lnTo>
                <a:lnTo>
                  <a:pt x="359" y="208"/>
                </a:lnTo>
                <a:lnTo>
                  <a:pt x="333" y="200"/>
                </a:lnTo>
                <a:lnTo>
                  <a:pt x="327" y="198"/>
                </a:lnTo>
                <a:lnTo>
                  <a:pt x="332" y="187"/>
                </a:lnTo>
                <a:lnTo>
                  <a:pt x="344" y="181"/>
                </a:lnTo>
                <a:lnTo>
                  <a:pt x="327" y="143"/>
                </a:lnTo>
                <a:lnTo>
                  <a:pt x="300" y="90"/>
                </a:lnTo>
                <a:lnTo>
                  <a:pt x="228" y="107"/>
                </a:lnTo>
                <a:lnTo>
                  <a:pt x="212" y="90"/>
                </a:lnTo>
                <a:lnTo>
                  <a:pt x="178" y="75"/>
                </a:lnTo>
                <a:lnTo>
                  <a:pt x="146" y="97"/>
                </a:lnTo>
                <a:lnTo>
                  <a:pt x="114" y="91"/>
                </a:lnTo>
                <a:lnTo>
                  <a:pt x="80" y="68"/>
                </a:lnTo>
                <a:lnTo>
                  <a:pt x="75" y="40"/>
                </a:lnTo>
                <a:lnTo>
                  <a:pt x="78" y="20"/>
                </a:lnTo>
                <a:lnTo>
                  <a:pt x="76" y="0"/>
                </a:lnTo>
                <a:lnTo>
                  <a:pt x="0" y="40"/>
                </a:lnTo>
                <a:lnTo>
                  <a:pt x="44" y="17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6" name="Freeform 358"/>
          <p:cNvSpPr>
            <a:spLocks noChangeAspect="1"/>
          </p:cNvSpPr>
          <p:nvPr/>
        </p:nvSpPr>
        <p:spPr bwMode="auto">
          <a:xfrm>
            <a:off x="9542913" y="3154109"/>
            <a:ext cx="250286" cy="191395"/>
          </a:xfrm>
          <a:custGeom>
            <a:avLst/>
            <a:gdLst>
              <a:gd name="T0" fmla="*/ 0 w 485"/>
              <a:gd name="T1" fmla="*/ 14796315 h 338"/>
              <a:gd name="T2" fmla="*/ 752202 w 485"/>
              <a:gd name="T3" fmla="*/ 28083105 h 338"/>
              <a:gd name="T4" fmla="*/ 7774920 w 485"/>
              <a:gd name="T5" fmla="*/ 19929910 h 338"/>
              <a:gd name="T6" fmla="*/ 16552942 w 485"/>
              <a:gd name="T7" fmla="*/ 30498785 h 338"/>
              <a:gd name="T8" fmla="*/ 12540032 w 485"/>
              <a:gd name="T9" fmla="*/ 36538534 h 338"/>
              <a:gd name="T10" fmla="*/ 1504904 w 485"/>
              <a:gd name="T11" fmla="*/ 30801019 h 338"/>
              <a:gd name="T12" fmla="*/ 501802 w 485"/>
              <a:gd name="T13" fmla="*/ 39859820 h 338"/>
              <a:gd name="T14" fmla="*/ 1504904 w 485"/>
              <a:gd name="T15" fmla="*/ 45295649 h 338"/>
              <a:gd name="T16" fmla="*/ 7774920 w 485"/>
              <a:gd name="T17" fmla="*/ 46201254 h 338"/>
              <a:gd name="T18" fmla="*/ 4765112 w 485"/>
              <a:gd name="T19" fmla="*/ 51938769 h 338"/>
              <a:gd name="T20" fmla="*/ 10282926 w 485"/>
              <a:gd name="T21" fmla="*/ 56166209 h 338"/>
              <a:gd name="T22" fmla="*/ 10282926 w 485"/>
              <a:gd name="T23" fmla="*/ 74284359 h 338"/>
              <a:gd name="T24" fmla="*/ 26835869 w 485"/>
              <a:gd name="T25" fmla="*/ 69151314 h 338"/>
              <a:gd name="T26" fmla="*/ 35864291 w 485"/>
              <a:gd name="T27" fmla="*/ 63715484 h 338"/>
              <a:gd name="T28" fmla="*/ 57433246 w 485"/>
              <a:gd name="T29" fmla="*/ 75794434 h 338"/>
              <a:gd name="T30" fmla="*/ 70725981 w 485"/>
              <a:gd name="T31" fmla="*/ 82739789 h 338"/>
              <a:gd name="T32" fmla="*/ 73735288 w 485"/>
              <a:gd name="T33" fmla="*/ 86665544 h 338"/>
              <a:gd name="T34" fmla="*/ 74989291 w 485"/>
              <a:gd name="T35" fmla="*/ 95422659 h 338"/>
              <a:gd name="T36" fmla="*/ 87529323 w 485"/>
              <a:gd name="T37" fmla="*/ 102065779 h 338"/>
              <a:gd name="T38" fmla="*/ 106088470 w 485"/>
              <a:gd name="T39" fmla="*/ 77606194 h 338"/>
              <a:gd name="T40" fmla="*/ 118378102 w 485"/>
              <a:gd name="T41" fmla="*/ 77606194 h 338"/>
              <a:gd name="T42" fmla="*/ 120384307 w 485"/>
              <a:gd name="T43" fmla="*/ 67339004 h 338"/>
              <a:gd name="T44" fmla="*/ 121638310 w 485"/>
              <a:gd name="T45" fmla="*/ 63413799 h 338"/>
              <a:gd name="T46" fmla="*/ 117625400 w 485"/>
              <a:gd name="T47" fmla="*/ 56770129 h 338"/>
              <a:gd name="T48" fmla="*/ 108596477 w 485"/>
              <a:gd name="T49" fmla="*/ 52844924 h 338"/>
              <a:gd name="T50" fmla="*/ 108095176 w 485"/>
              <a:gd name="T51" fmla="*/ 47711329 h 338"/>
              <a:gd name="T52" fmla="*/ 95053342 w 485"/>
              <a:gd name="T53" fmla="*/ 43785574 h 338"/>
              <a:gd name="T54" fmla="*/ 87529323 w 485"/>
              <a:gd name="T55" fmla="*/ 34726774 h 338"/>
              <a:gd name="T56" fmla="*/ 84770416 w 485"/>
              <a:gd name="T57" fmla="*/ 28989259 h 338"/>
              <a:gd name="T58" fmla="*/ 78500400 w 485"/>
              <a:gd name="T59" fmla="*/ 23251745 h 338"/>
              <a:gd name="T60" fmla="*/ 74487990 w 485"/>
              <a:gd name="T61" fmla="*/ 26271345 h 338"/>
              <a:gd name="T62" fmla="*/ 72230384 w 485"/>
              <a:gd name="T63" fmla="*/ 28989259 h 338"/>
              <a:gd name="T64" fmla="*/ 67967074 w 485"/>
              <a:gd name="T65" fmla="*/ 28083105 h 338"/>
              <a:gd name="T66" fmla="*/ 64205064 w 485"/>
              <a:gd name="T67" fmla="*/ 19929910 h 338"/>
              <a:gd name="T68" fmla="*/ 63954163 w 485"/>
              <a:gd name="T69" fmla="*/ 14796315 h 338"/>
              <a:gd name="T70" fmla="*/ 59690352 w 485"/>
              <a:gd name="T71" fmla="*/ 12984555 h 338"/>
              <a:gd name="T72" fmla="*/ 58687250 w 485"/>
              <a:gd name="T73" fmla="*/ 8153195 h 338"/>
              <a:gd name="T74" fmla="*/ 53169936 w 485"/>
              <a:gd name="T75" fmla="*/ 4227440 h 338"/>
              <a:gd name="T76" fmla="*/ 49157026 w 485"/>
              <a:gd name="T77" fmla="*/ 4227440 h 338"/>
              <a:gd name="T78" fmla="*/ 46649019 w 485"/>
              <a:gd name="T79" fmla="*/ 0 h 338"/>
              <a:gd name="T80" fmla="*/ 42385208 w 485"/>
              <a:gd name="T81" fmla="*/ 2415680 h 338"/>
              <a:gd name="T82" fmla="*/ 43890112 w 485"/>
              <a:gd name="T83" fmla="*/ 8153195 h 338"/>
              <a:gd name="T84" fmla="*/ 41883907 w 485"/>
              <a:gd name="T85" fmla="*/ 7247040 h 338"/>
              <a:gd name="T86" fmla="*/ 38623198 w 485"/>
              <a:gd name="T87" fmla="*/ 6039200 h 338"/>
              <a:gd name="T88" fmla="*/ 35864291 w 485"/>
              <a:gd name="T89" fmla="*/ 14796315 h 338"/>
              <a:gd name="T90" fmla="*/ 31350080 w 485"/>
              <a:gd name="T91" fmla="*/ 15702470 h 338"/>
              <a:gd name="T92" fmla="*/ 26835869 w 485"/>
              <a:gd name="T93" fmla="*/ 14494630 h 338"/>
              <a:gd name="T94" fmla="*/ 22822958 w 485"/>
              <a:gd name="T95" fmla="*/ 18722070 h 338"/>
              <a:gd name="T96" fmla="*/ 19060949 w 485"/>
              <a:gd name="T97" fmla="*/ 14796315 h 338"/>
              <a:gd name="T98" fmla="*/ 13292234 w 485"/>
              <a:gd name="T99" fmla="*/ 10871110 h 338"/>
              <a:gd name="T100" fmla="*/ 0 w 485"/>
              <a:gd name="T101" fmla="*/ 14796315 h 33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85" h="338">
                <a:moveTo>
                  <a:pt x="0" y="49"/>
                </a:moveTo>
                <a:lnTo>
                  <a:pt x="3" y="93"/>
                </a:lnTo>
                <a:lnTo>
                  <a:pt x="31" y="66"/>
                </a:lnTo>
                <a:lnTo>
                  <a:pt x="66" y="101"/>
                </a:lnTo>
                <a:lnTo>
                  <a:pt x="50" y="121"/>
                </a:lnTo>
                <a:lnTo>
                  <a:pt x="6" y="102"/>
                </a:lnTo>
                <a:lnTo>
                  <a:pt x="2" y="132"/>
                </a:lnTo>
                <a:lnTo>
                  <a:pt x="6" y="150"/>
                </a:lnTo>
                <a:lnTo>
                  <a:pt x="31" y="153"/>
                </a:lnTo>
                <a:lnTo>
                  <a:pt x="19" y="172"/>
                </a:lnTo>
                <a:lnTo>
                  <a:pt x="41" y="186"/>
                </a:lnTo>
                <a:lnTo>
                  <a:pt x="41" y="246"/>
                </a:lnTo>
                <a:lnTo>
                  <a:pt x="107" y="229"/>
                </a:lnTo>
                <a:lnTo>
                  <a:pt x="143" y="211"/>
                </a:lnTo>
                <a:lnTo>
                  <a:pt x="229" y="251"/>
                </a:lnTo>
                <a:lnTo>
                  <a:pt x="282" y="274"/>
                </a:lnTo>
                <a:lnTo>
                  <a:pt x="294" y="287"/>
                </a:lnTo>
                <a:lnTo>
                  <a:pt x="299" y="316"/>
                </a:lnTo>
                <a:lnTo>
                  <a:pt x="349" y="338"/>
                </a:lnTo>
                <a:lnTo>
                  <a:pt x="423" y="257"/>
                </a:lnTo>
                <a:lnTo>
                  <a:pt x="472" y="257"/>
                </a:lnTo>
                <a:lnTo>
                  <a:pt x="480" y="223"/>
                </a:lnTo>
                <a:lnTo>
                  <a:pt x="485" y="210"/>
                </a:lnTo>
                <a:lnTo>
                  <a:pt x="469" y="188"/>
                </a:lnTo>
                <a:lnTo>
                  <a:pt x="433" y="175"/>
                </a:lnTo>
                <a:lnTo>
                  <a:pt x="431" y="158"/>
                </a:lnTo>
                <a:lnTo>
                  <a:pt x="379" y="145"/>
                </a:lnTo>
                <a:lnTo>
                  <a:pt x="349" y="115"/>
                </a:lnTo>
                <a:lnTo>
                  <a:pt x="338" y="96"/>
                </a:lnTo>
                <a:lnTo>
                  <a:pt x="313" y="77"/>
                </a:lnTo>
                <a:lnTo>
                  <a:pt x="297" y="87"/>
                </a:lnTo>
                <a:lnTo>
                  <a:pt x="288" y="96"/>
                </a:lnTo>
                <a:lnTo>
                  <a:pt x="271" y="93"/>
                </a:lnTo>
                <a:lnTo>
                  <a:pt x="256" y="66"/>
                </a:lnTo>
                <a:lnTo>
                  <a:pt x="255" y="49"/>
                </a:lnTo>
                <a:lnTo>
                  <a:pt x="238" y="43"/>
                </a:lnTo>
                <a:lnTo>
                  <a:pt x="234" y="27"/>
                </a:lnTo>
                <a:lnTo>
                  <a:pt x="212" y="14"/>
                </a:lnTo>
                <a:lnTo>
                  <a:pt x="196" y="14"/>
                </a:lnTo>
                <a:lnTo>
                  <a:pt x="186" y="0"/>
                </a:lnTo>
                <a:lnTo>
                  <a:pt x="169" y="8"/>
                </a:lnTo>
                <a:lnTo>
                  <a:pt x="175" y="27"/>
                </a:lnTo>
                <a:lnTo>
                  <a:pt x="167" y="24"/>
                </a:lnTo>
                <a:lnTo>
                  <a:pt x="154" y="20"/>
                </a:lnTo>
                <a:lnTo>
                  <a:pt x="143" y="49"/>
                </a:lnTo>
                <a:lnTo>
                  <a:pt x="125" y="52"/>
                </a:lnTo>
                <a:lnTo>
                  <a:pt x="107" y="48"/>
                </a:lnTo>
                <a:lnTo>
                  <a:pt x="91" y="62"/>
                </a:lnTo>
                <a:lnTo>
                  <a:pt x="76" y="49"/>
                </a:lnTo>
                <a:lnTo>
                  <a:pt x="53" y="36"/>
                </a:lnTo>
                <a:lnTo>
                  <a:pt x="0" y="4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7" name="Freeform 359"/>
          <p:cNvSpPr>
            <a:spLocks noChangeAspect="1"/>
          </p:cNvSpPr>
          <p:nvPr/>
        </p:nvSpPr>
        <p:spPr bwMode="auto">
          <a:xfrm>
            <a:off x="9822646" y="3150838"/>
            <a:ext cx="212661" cy="96515"/>
          </a:xfrm>
          <a:custGeom>
            <a:avLst/>
            <a:gdLst>
              <a:gd name="T0" fmla="*/ 26744671 w 405"/>
              <a:gd name="T1" fmla="*/ 36176948 h 172"/>
              <a:gd name="T2" fmla="*/ 19214786 w 405"/>
              <a:gd name="T3" fmla="*/ 36176948 h 172"/>
              <a:gd name="T4" fmla="*/ 3895137 w 405"/>
              <a:gd name="T5" fmla="*/ 38252759 h 172"/>
              <a:gd name="T6" fmla="*/ 0 w 405"/>
              <a:gd name="T7" fmla="*/ 43886637 h 172"/>
              <a:gd name="T8" fmla="*/ 3895137 w 405"/>
              <a:gd name="T9" fmla="*/ 46258682 h 172"/>
              <a:gd name="T10" fmla="*/ 7010635 w 405"/>
              <a:gd name="T11" fmla="*/ 48038260 h 172"/>
              <a:gd name="T12" fmla="*/ 28302930 w 405"/>
              <a:gd name="T13" fmla="*/ 47741482 h 172"/>
              <a:gd name="T14" fmla="*/ 42324710 w 405"/>
              <a:gd name="T15" fmla="*/ 47741482 h 172"/>
              <a:gd name="T16" fmla="*/ 48556216 w 405"/>
              <a:gd name="T17" fmla="*/ 51003315 h 172"/>
              <a:gd name="T18" fmla="*/ 50893094 w 405"/>
              <a:gd name="T19" fmla="*/ 44479648 h 172"/>
              <a:gd name="T20" fmla="*/ 56865230 w 405"/>
              <a:gd name="T21" fmla="*/ 43886637 h 172"/>
              <a:gd name="T22" fmla="*/ 65434124 w 405"/>
              <a:gd name="T23" fmla="*/ 41514592 h 172"/>
              <a:gd name="T24" fmla="*/ 72704639 w 405"/>
              <a:gd name="T25" fmla="*/ 40031792 h 172"/>
              <a:gd name="T26" fmla="*/ 86207169 w 405"/>
              <a:gd name="T27" fmla="*/ 31432314 h 172"/>
              <a:gd name="T28" fmla="*/ 100488319 w 405"/>
              <a:gd name="T29" fmla="*/ 23425846 h 172"/>
              <a:gd name="T30" fmla="*/ 105162076 w 405"/>
              <a:gd name="T31" fmla="*/ 19274768 h 172"/>
              <a:gd name="T32" fmla="*/ 103344447 w 405"/>
              <a:gd name="T33" fmla="*/ 11564534 h 172"/>
              <a:gd name="T34" fmla="*/ 96593182 w 405"/>
              <a:gd name="T35" fmla="*/ 11564534 h 172"/>
              <a:gd name="T36" fmla="*/ 89841917 w 405"/>
              <a:gd name="T37" fmla="*/ 8006467 h 172"/>
              <a:gd name="T38" fmla="*/ 83091161 w 405"/>
              <a:gd name="T39" fmla="*/ 5040867 h 172"/>
              <a:gd name="T40" fmla="*/ 65174754 w 405"/>
              <a:gd name="T41" fmla="*/ 3261834 h 172"/>
              <a:gd name="T42" fmla="*/ 43363209 w 405"/>
              <a:gd name="T43" fmla="*/ 0 h 172"/>
              <a:gd name="T44" fmla="*/ 38948823 w 405"/>
              <a:gd name="T45" fmla="*/ 889789 h 172"/>
              <a:gd name="T46" fmla="*/ 39987322 w 405"/>
              <a:gd name="T47" fmla="*/ 5040867 h 172"/>
              <a:gd name="T48" fmla="*/ 42843960 w 405"/>
              <a:gd name="T49" fmla="*/ 8895712 h 172"/>
              <a:gd name="T50" fmla="*/ 36611944 w 405"/>
              <a:gd name="T51" fmla="*/ 10082279 h 172"/>
              <a:gd name="T52" fmla="*/ 34794315 w 405"/>
              <a:gd name="T53" fmla="*/ 7413456 h 172"/>
              <a:gd name="T54" fmla="*/ 27783680 w 405"/>
              <a:gd name="T55" fmla="*/ 6523667 h 172"/>
              <a:gd name="T56" fmla="*/ 17916407 w 405"/>
              <a:gd name="T57" fmla="*/ 7413456 h 172"/>
              <a:gd name="T58" fmla="*/ 22330794 w 405"/>
              <a:gd name="T59" fmla="*/ 10082279 h 172"/>
              <a:gd name="T60" fmla="*/ 23369294 w 405"/>
              <a:gd name="T61" fmla="*/ 13047334 h 172"/>
              <a:gd name="T62" fmla="*/ 19993916 w 405"/>
              <a:gd name="T63" fmla="*/ 16309168 h 172"/>
              <a:gd name="T64" fmla="*/ 19993916 w 405"/>
              <a:gd name="T65" fmla="*/ 21646813 h 172"/>
              <a:gd name="T66" fmla="*/ 23888543 w 405"/>
              <a:gd name="T67" fmla="*/ 25204880 h 172"/>
              <a:gd name="T68" fmla="*/ 36611944 w 405"/>
              <a:gd name="T69" fmla="*/ 25204880 h 172"/>
              <a:gd name="T70" fmla="*/ 41026331 w 405"/>
              <a:gd name="T71" fmla="*/ 24611869 h 172"/>
              <a:gd name="T72" fmla="*/ 45180838 w 405"/>
              <a:gd name="T73" fmla="*/ 29356502 h 172"/>
              <a:gd name="T74" fmla="*/ 40507081 w 405"/>
              <a:gd name="T75" fmla="*/ 35583936 h 172"/>
              <a:gd name="T76" fmla="*/ 36092694 w 405"/>
              <a:gd name="T77" fmla="*/ 35583936 h 172"/>
              <a:gd name="T78" fmla="*/ 31418938 w 405"/>
              <a:gd name="T79" fmla="*/ 34990381 h 172"/>
              <a:gd name="T80" fmla="*/ 29341429 w 405"/>
              <a:gd name="T81" fmla="*/ 35583936 h 172"/>
              <a:gd name="T82" fmla="*/ 26744671 w 405"/>
              <a:gd name="T83" fmla="*/ 36176948 h 1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05" h="172">
                <a:moveTo>
                  <a:pt x="103" y="122"/>
                </a:moveTo>
                <a:lnTo>
                  <a:pt x="74" y="122"/>
                </a:lnTo>
                <a:lnTo>
                  <a:pt x="15" y="129"/>
                </a:lnTo>
                <a:lnTo>
                  <a:pt x="0" y="148"/>
                </a:lnTo>
                <a:lnTo>
                  <a:pt x="15" y="156"/>
                </a:lnTo>
                <a:lnTo>
                  <a:pt x="27" y="162"/>
                </a:lnTo>
                <a:lnTo>
                  <a:pt x="109" y="161"/>
                </a:lnTo>
                <a:lnTo>
                  <a:pt x="163" y="161"/>
                </a:lnTo>
                <a:lnTo>
                  <a:pt x="187" y="172"/>
                </a:lnTo>
                <a:lnTo>
                  <a:pt x="196" y="150"/>
                </a:lnTo>
                <a:lnTo>
                  <a:pt x="219" y="148"/>
                </a:lnTo>
                <a:lnTo>
                  <a:pt x="252" y="140"/>
                </a:lnTo>
                <a:lnTo>
                  <a:pt x="280" y="135"/>
                </a:lnTo>
                <a:lnTo>
                  <a:pt x="332" y="106"/>
                </a:lnTo>
                <a:lnTo>
                  <a:pt x="387" y="79"/>
                </a:lnTo>
                <a:lnTo>
                  <a:pt x="405" y="65"/>
                </a:lnTo>
                <a:lnTo>
                  <a:pt x="398" y="39"/>
                </a:lnTo>
                <a:lnTo>
                  <a:pt x="372" y="39"/>
                </a:lnTo>
                <a:lnTo>
                  <a:pt x="346" y="27"/>
                </a:lnTo>
                <a:lnTo>
                  <a:pt x="320" y="17"/>
                </a:lnTo>
                <a:lnTo>
                  <a:pt x="251" y="11"/>
                </a:lnTo>
                <a:lnTo>
                  <a:pt x="167" y="0"/>
                </a:lnTo>
                <a:lnTo>
                  <a:pt x="150" y="3"/>
                </a:lnTo>
                <a:lnTo>
                  <a:pt x="154" y="17"/>
                </a:lnTo>
                <a:lnTo>
                  <a:pt x="165" y="30"/>
                </a:lnTo>
                <a:lnTo>
                  <a:pt x="141" y="34"/>
                </a:lnTo>
                <a:lnTo>
                  <a:pt x="134" y="25"/>
                </a:lnTo>
                <a:lnTo>
                  <a:pt x="107" y="22"/>
                </a:lnTo>
                <a:lnTo>
                  <a:pt x="69" y="25"/>
                </a:lnTo>
                <a:lnTo>
                  <a:pt x="86" y="34"/>
                </a:lnTo>
                <a:lnTo>
                  <a:pt x="90" y="44"/>
                </a:lnTo>
                <a:lnTo>
                  <a:pt x="77" y="55"/>
                </a:lnTo>
                <a:lnTo>
                  <a:pt x="77" y="73"/>
                </a:lnTo>
                <a:lnTo>
                  <a:pt x="92" y="85"/>
                </a:lnTo>
                <a:lnTo>
                  <a:pt x="141" y="85"/>
                </a:lnTo>
                <a:lnTo>
                  <a:pt x="158" y="83"/>
                </a:lnTo>
                <a:lnTo>
                  <a:pt x="174" y="99"/>
                </a:lnTo>
                <a:lnTo>
                  <a:pt x="156" y="120"/>
                </a:lnTo>
                <a:lnTo>
                  <a:pt x="139" y="120"/>
                </a:lnTo>
                <a:lnTo>
                  <a:pt x="121" y="118"/>
                </a:lnTo>
                <a:lnTo>
                  <a:pt x="113" y="120"/>
                </a:lnTo>
                <a:lnTo>
                  <a:pt x="103"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8" name="Freeform 360"/>
          <p:cNvSpPr>
            <a:spLocks noChangeAspect="1"/>
          </p:cNvSpPr>
          <p:nvPr/>
        </p:nvSpPr>
        <p:spPr bwMode="auto">
          <a:xfrm>
            <a:off x="9796472" y="3201549"/>
            <a:ext cx="132504" cy="99787"/>
          </a:xfrm>
          <a:custGeom>
            <a:avLst/>
            <a:gdLst>
              <a:gd name="T0" fmla="*/ 0 w 256"/>
              <a:gd name="T1" fmla="*/ 44691825 h 178"/>
              <a:gd name="T2" fmla="*/ 504804 w 256"/>
              <a:gd name="T3" fmla="*/ 47059460 h 178"/>
              <a:gd name="T4" fmla="*/ 5046035 w 256"/>
              <a:gd name="T5" fmla="*/ 47651368 h 178"/>
              <a:gd name="T6" fmla="*/ 16904168 w 256"/>
              <a:gd name="T7" fmla="*/ 47947323 h 178"/>
              <a:gd name="T8" fmla="*/ 30527860 w 256"/>
              <a:gd name="T9" fmla="*/ 31373336 h 178"/>
              <a:gd name="T10" fmla="*/ 33807833 w 256"/>
              <a:gd name="T11" fmla="*/ 42324190 h 178"/>
              <a:gd name="T12" fmla="*/ 37592610 w 256"/>
              <a:gd name="T13" fmla="*/ 52683136 h 178"/>
              <a:gd name="T14" fmla="*/ 45918116 w 256"/>
              <a:gd name="T15" fmla="*/ 48539775 h 178"/>
              <a:gd name="T16" fmla="*/ 55253231 w 256"/>
              <a:gd name="T17" fmla="*/ 44395871 h 178"/>
              <a:gd name="T18" fmla="*/ 64083542 w 256"/>
              <a:gd name="T19" fmla="*/ 47651368 h 178"/>
              <a:gd name="T20" fmla="*/ 64588346 w 256"/>
              <a:gd name="T21" fmla="*/ 32261199 h 178"/>
              <a:gd name="T22" fmla="*/ 58281053 w 256"/>
              <a:gd name="T23" fmla="*/ 29005157 h 178"/>
              <a:gd name="T24" fmla="*/ 54496276 w 256"/>
              <a:gd name="T25" fmla="*/ 29597066 h 178"/>
              <a:gd name="T26" fmla="*/ 57271947 w 256"/>
              <a:gd name="T27" fmla="*/ 19830029 h 178"/>
              <a:gd name="T28" fmla="*/ 49702894 w 256"/>
              <a:gd name="T29" fmla="*/ 17758348 h 178"/>
              <a:gd name="T30" fmla="*/ 43142948 w 256"/>
              <a:gd name="T31" fmla="*/ 16870485 h 178"/>
              <a:gd name="T32" fmla="*/ 34060486 w 256"/>
              <a:gd name="T33" fmla="*/ 16870485 h 178"/>
              <a:gd name="T34" fmla="*/ 26743585 w 256"/>
              <a:gd name="T35" fmla="*/ 16870485 h 178"/>
              <a:gd name="T36" fmla="*/ 18165425 w 256"/>
              <a:gd name="T37" fmla="*/ 16870485 h 178"/>
              <a:gd name="T38" fmla="*/ 10596372 w 256"/>
              <a:gd name="T39" fmla="*/ 15094759 h 178"/>
              <a:gd name="T40" fmla="*/ 9587266 w 256"/>
              <a:gd name="T41" fmla="*/ 13614988 h 178"/>
              <a:gd name="T42" fmla="*/ 11101177 w 256"/>
              <a:gd name="T43" fmla="*/ 10062991 h 178"/>
              <a:gd name="T44" fmla="*/ 14128497 w 256"/>
              <a:gd name="T45" fmla="*/ 7399402 h 178"/>
              <a:gd name="T46" fmla="*/ 26491433 w 256"/>
              <a:gd name="T47" fmla="*/ 5031768 h 178"/>
              <a:gd name="T48" fmla="*/ 25734478 w 256"/>
              <a:gd name="T49" fmla="*/ 0 h 178"/>
              <a:gd name="T50" fmla="*/ 16651514 w 256"/>
              <a:gd name="T51" fmla="*/ 1775726 h 178"/>
              <a:gd name="T52" fmla="*/ 8578159 w 256"/>
              <a:gd name="T53" fmla="*/ 887863 h 178"/>
              <a:gd name="T54" fmla="*/ 3279973 w 256"/>
              <a:gd name="T55" fmla="*/ 5919631 h 178"/>
              <a:gd name="T56" fmla="*/ 1766062 w 256"/>
              <a:gd name="T57" fmla="*/ 16870485 h 178"/>
              <a:gd name="T58" fmla="*/ 2018213 w 256"/>
              <a:gd name="T59" fmla="*/ 19534074 h 178"/>
              <a:gd name="T60" fmla="*/ 1261258 w 256"/>
              <a:gd name="T61" fmla="*/ 20125983 h 178"/>
              <a:gd name="T62" fmla="*/ 7064248 w 256"/>
              <a:gd name="T63" fmla="*/ 22494162 h 178"/>
              <a:gd name="T64" fmla="*/ 9839417 w 256"/>
              <a:gd name="T65" fmla="*/ 28117294 h 178"/>
              <a:gd name="T66" fmla="*/ 8326008 w 256"/>
              <a:gd name="T67" fmla="*/ 34924788 h 178"/>
              <a:gd name="T68" fmla="*/ 6812097 w 256"/>
              <a:gd name="T69" fmla="*/ 35812651 h 178"/>
              <a:gd name="T70" fmla="*/ 4541231 w 256"/>
              <a:gd name="T71" fmla="*/ 38772194 h 178"/>
              <a:gd name="T72" fmla="*/ 0 w 256"/>
              <a:gd name="T73" fmla="*/ 44691825 h 1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178">
                <a:moveTo>
                  <a:pt x="0" y="151"/>
                </a:moveTo>
                <a:lnTo>
                  <a:pt x="2" y="159"/>
                </a:lnTo>
                <a:lnTo>
                  <a:pt x="20" y="161"/>
                </a:lnTo>
                <a:lnTo>
                  <a:pt x="67" y="162"/>
                </a:lnTo>
                <a:lnTo>
                  <a:pt x="121" y="106"/>
                </a:lnTo>
                <a:lnTo>
                  <a:pt x="134" y="143"/>
                </a:lnTo>
                <a:lnTo>
                  <a:pt x="149" y="178"/>
                </a:lnTo>
                <a:lnTo>
                  <a:pt x="182" y="164"/>
                </a:lnTo>
                <a:lnTo>
                  <a:pt x="219" y="150"/>
                </a:lnTo>
                <a:lnTo>
                  <a:pt x="254" y="161"/>
                </a:lnTo>
                <a:lnTo>
                  <a:pt x="256" y="109"/>
                </a:lnTo>
                <a:lnTo>
                  <a:pt x="231" y="98"/>
                </a:lnTo>
                <a:lnTo>
                  <a:pt x="216" y="100"/>
                </a:lnTo>
                <a:lnTo>
                  <a:pt x="227" y="67"/>
                </a:lnTo>
                <a:lnTo>
                  <a:pt x="197" y="60"/>
                </a:lnTo>
                <a:lnTo>
                  <a:pt x="171" y="57"/>
                </a:lnTo>
                <a:lnTo>
                  <a:pt x="135" y="57"/>
                </a:lnTo>
                <a:lnTo>
                  <a:pt x="106" y="57"/>
                </a:lnTo>
                <a:lnTo>
                  <a:pt x="72" y="57"/>
                </a:lnTo>
                <a:lnTo>
                  <a:pt x="42" y="51"/>
                </a:lnTo>
                <a:lnTo>
                  <a:pt x="38" y="46"/>
                </a:lnTo>
                <a:lnTo>
                  <a:pt x="44" y="34"/>
                </a:lnTo>
                <a:lnTo>
                  <a:pt x="56" y="25"/>
                </a:lnTo>
                <a:lnTo>
                  <a:pt x="105" y="17"/>
                </a:lnTo>
                <a:lnTo>
                  <a:pt x="102" y="0"/>
                </a:lnTo>
                <a:lnTo>
                  <a:pt x="66" y="6"/>
                </a:lnTo>
                <a:lnTo>
                  <a:pt x="34" y="3"/>
                </a:lnTo>
                <a:lnTo>
                  <a:pt x="13" y="20"/>
                </a:lnTo>
                <a:lnTo>
                  <a:pt x="7" y="57"/>
                </a:lnTo>
                <a:lnTo>
                  <a:pt x="8" y="66"/>
                </a:lnTo>
                <a:lnTo>
                  <a:pt x="5" y="68"/>
                </a:lnTo>
                <a:lnTo>
                  <a:pt x="28" y="76"/>
                </a:lnTo>
                <a:lnTo>
                  <a:pt x="39" y="95"/>
                </a:lnTo>
                <a:lnTo>
                  <a:pt x="33" y="118"/>
                </a:lnTo>
                <a:lnTo>
                  <a:pt x="27" y="121"/>
                </a:lnTo>
                <a:lnTo>
                  <a:pt x="18" y="131"/>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9" name="Oval 362"/>
          <p:cNvSpPr>
            <a:spLocks noChangeArrowheads="1"/>
          </p:cNvSpPr>
          <p:nvPr/>
        </p:nvSpPr>
        <p:spPr bwMode="auto">
          <a:xfrm>
            <a:off x="8692269" y="2985615"/>
            <a:ext cx="39260" cy="39260"/>
          </a:xfrm>
          <a:prstGeom prst="ellipse">
            <a:avLst/>
          </a:prstGeom>
          <a:solidFill>
            <a:srgbClr val="D0D0D0"/>
          </a:solidFill>
          <a:ln w="9525" cap="rnd" algn="ctr">
            <a:solidFill>
              <a:schemeClr val="bg1"/>
            </a:solidFill>
            <a:round/>
            <a:headEnd/>
            <a:tailEnd/>
          </a:ln>
          <a:effec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90000"/>
              </a:lnSpc>
              <a:spcBef>
                <a:spcPct val="15000"/>
              </a:spcBef>
              <a:buClr>
                <a:schemeClr val="bg1"/>
              </a:buClr>
              <a:buFont typeface="Wingdings" panose="05000000000000000000" pitchFamily="2" charset="2"/>
              <a:buNone/>
            </a:pPr>
            <a:endParaRPr lang="en-US" altLang="en-US" sz="1800">
              <a:solidFill>
                <a:srgbClr val="808080"/>
              </a:solidFill>
              <a:latin typeface="Calibri" panose="020F0502020204030204" pitchFamily="34" charset="0"/>
            </a:endParaRPr>
          </a:p>
        </p:txBody>
      </p:sp>
      <p:sp>
        <p:nvSpPr>
          <p:cNvPr id="350" name="Freeform 363"/>
          <p:cNvSpPr>
            <a:spLocks/>
          </p:cNvSpPr>
          <p:nvPr/>
        </p:nvSpPr>
        <p:spPr bwMode="auto">
          <a:xfrm>
            <a:off x="8849311" y="2871105"/>
            <a:ext cx="176672" cy="152134"/>
          </a:xfrm>
          <a:custGeom>
            <a:avLst/>
            <a:gdLst>
              <a:gd name="T0" fmla="*/ 36698926 w 636"/>
              <a:gd name="T1" fmla="*/ 36109373 h 584"/>
              <a:gd name="T2" fmla="*/ 34300783 w 636"/>
              <a:gd name="T3" fmla="*/ 34383727 h 584"/>
              <a:gd name="T4" fmla="*/ 31975155 w 636"/>
              <a:gd name="T5" fmla="*/ 34958858 h 584"/>
              <a:gd name="T6" fmla="*/ 29504496 w 636"/>
              <a:gd name="T7" fmla="*/ 34958858 h 584"/>
              <a:gd name="T8" fmla="*/ 27905644 w 636"/>
              <a:gd name="T9" fmla="*/ 35917494 h 584"/>
              <a:gd name="T10" fmla="*/ 26161491 w 636"/>
              <a:gd name="T11" fmla="*/ 36109373 h 584"/>
              <a:gd name="T12" fmla="*/ 25071597 w 636"/>
              <a:gd name="T13" fmla="*/ 34958858 h 584"/>
              <a:gd name="T14" fmla="*/ 24417338 w 636"/>
              <a:gd name="T15" fmla="*/ 33425092 h 584"/>
              <a:gd name="T16" fmla="*/ 23472745 w 636"/>
              <a:gd name="T17" fmla="*/ 34958858 h 584"/>
              <a:gd name="T18" fmla="*/ 22091979 w 636"/>
              <a:gd name="T19" fmla="*/ 34064182 h 584"/>
              <a:gd name="T20" fmla="*/ 20347826 w 636"/>
              <a:gd name="T21" fmla="*/ 32210870 h 584"/>
              <a:gd name="T22" fmla="*/ 18022468 w 636"/>
              <a:gd name="T23" fmla="*/ 30804770 h 584"/>
              <a:gd name="T24" fmla="*/ 16568917 w 636"/>
              <a:gd name="T25" fmla="*/ 30165679 h 584"/>
              <a:gd name="T26" fmla="*/ 16568917 w 636"/>
              <a:gd name="T27" fmla="*/ 28951458 h 584"/>
              <a:gd name="T28" fmla="*/ 13226181 w 636"/>
              <a:gd name="T29" fmla="*/ 28120489 h 584"/>
              <a:gd name="T30" fmla="*/ 13226181 w 636"/>
              <a:gd name="T31" fmla="*/ 29271003 h 584"/>
              <a:gd name="T32" fmla="*/ 11482028 w 636"/>
              <a:gd name="T33" fmla="*/ 30165679 h 584"/>
              <a:gd name="T34" fmla="*/ 9883176 w 636"/>
              <a:gd name="T35" fmla="*/ 27800943 h 584"/>
              <a:gd name="T36" fmla="*/ 10537166 w 636"/>
              <a:gd name="T37" fmla="*/ 26906267 h 584"/>
              <a:gd name="T38" fmla="*/ 9156670 w 636"/>
              <a:gd name="T39" fmla="*/ 26586722 h 584"/>
              <a:gd name="T40" fmla="*/ 6685741 w 636"/>
              <a:gd name="T41" fmla="*/ 26011591 h 584"/>
              <a:gd name="T42" fmla="*/ 5086889 w 636"/>
              <a:gd name="T43" fmla="*/ 24733157 h 584"/>
              <a:gd name="T44" fmla="*/ 4360383 w 636"/>
              <a:gd name="T45" fmla="*/ 24733157 h 584"/>
              <a:gd name="T46" fmla="*/ 3342736 w 636"/>
              <a:gd name="T47" fmla="*/ 25692046 h 584"/>
              <a:gd name="T48" fmla="*/ 2616230 w 636"/>
              <a:gd name="T49" fmla="*/ 21473745 h 584"/>
              <a:gd name="T50" fmla="*/ 2325358 w 636"/>
              <a:gd name="T51" fmla="*/ 19428807 h 584"/>
              <a:gd name="T52" fmla="*/ 2616230 w 636"/>
              <a:gd name="T53" fmla="*/ 17575242 h 584"/>
              <a:gd name="T54" fmla="*/ 1744153 w 636"/>
              <a:gd name="T55" fmla="*/ 15849849 h 584"/>
              <a:gd name="T56" fmla="*/ 0 w 636"/>
              <a:gd name="T57" fmla="*/ 12782063 h 584"/>
              <a:gd name="T58" fmla="*/ 1380766 w 636"/>
              <a:gd name="T59" fmla="*/ 10161742 h 584"/>
              <a:gd name="T60" fmla="*/ 1744153 w 636"/>
              <a:gd name="T61" fmla="*/ 8116551 h 584"/>
              <a:gd name="T62" fmla="*/ 2325358 w 636"/>
              <a:gd name="T63" fmla="*/ 6582784 h 584"/>
              <a:gd name="T64" fmla="*/ 1744153 w 636"/>
              <a:gd name="T65" fmla="*/ 5304603 h 584"/>
              <a:gd name="T66" fmla="*/ 5813665 w 636"/>
              <a:gd name="T67" fmla="*/ 4409927 h 584"/>
              <a:gd name="T68" fmla="*/ 10755253 w 636"/>
              <a:gd name="T69" fmla="*/ 2045191 h 584"/>
              <a:gd name="T70" fmla="*/ 19766621 w 636"/>
              <a:gd name="T71" fmla="*/ 0 h 584"/>
              <a:gd name="T72" fmla="*/ 19766621 w 636"/>
              <a:gd name="T73" fmla="*/ 830717 h 584"/>
              <a:gd name="T74" fmla="*/ 21001816 w 636"/>
              <a:gd name="T75" fmla="*/ 3003827 h 584"/>
              <a:gd name="T76" fmla="*/ 26161491 w 636"/>
              <a:gd name="T77" fmla="*/ 1470060 h 584"/>
              <a:gd name="T78" fmla="*/ 23836133 w 636"/>
              <a:gd name="T79" fmla="*/ 3578957 h 584"/>
              <a:gd name="T80" fmla="*/ 26161491 w 636"/>
              <a:gd name="T81" fmla="*/ 3003827 h 584"/>
              <a:gd name="T82" fmla="*/ 33355921 w 636"/>
              <a:gd name="T83" fmla="*/ 2364736 h 584"/>
              <a:gd name="T84" fmla="*/ 42439806 w 636"/>
              <a:gd name="T85" fmla="*/ 3003827 h 584"/>
              <a:gd name="T86" fmla="*/ 43457183 w 636"/>
              <a:gd name="T87" fmla="*/ 5304603 h 584"/>
              <a:gd name="T88" fmla="*/ 45564725 w 636"/>
              <a:gd name="T89" fmla="*/ 12462518 h 584"/>
              <a:gd name="T90" fmla="*/ 43820571 w 636"/>
              <a:gd name="T91" fmla="*/ 13740699 h 584"/>
              <a:gd name="T92" fmla="*/ 42149203 w 636"/>
              <a:gd name="T93" fmla="*/ 16361021 h 584"/>
              <a:gd name="T94" fmla="*/ 43820571 w 636"/>
              <a:gd name="T95" fmla="*/ 17575242 h 584"/>
              <a:gd name="T96" fmla="*/ 43457183 w 636"/>
              <a:gd name="T97" fmla="*/ 20898614 h 584"/>
              <a:gd name="T98" fmla="*/ 43820571 w 636"/>
              <a:gd name="T99" fmla="*/ 22688219 h 584"/>
              <a:gd name="T100" fmla="*/ 45928112 w 636"/>
              <a:gd name="T101" fmla="*/ 25692046 h 584"/>
              <a:gd name="T102" fmla="*/ 46218715 w 636"/>
              <a:gd name="T103" fmla="*/ 27800943 h 584"/>
              <a:gd name="T104" fmla="*/ 44474561 w 636"/>
              <a:gd name="T105" fmla="*/ 28951458 h 584"/>
              <a:gd name="T106" fmla="*/ 39751060 w 636"/>
              <a:gd name="T107" fmla="*/ 34383727 h 584"/>
              <a:gd name="T108" fmla="*/ 39024284 w 636"/>
              <a:gd name="T109" fmla="*/ 37004049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1" name="Freeform 364"/>
          <p:cNvSpPr>
            <a:spLocks/>
          </p:cNvSpPr>
          <p:nvPr/>
        </p:nvSpPr>
        <p:spPr bwMode="auto">
          <a:xfrm>
            <a:off x="8989994" y="2934905"/>
            <a:ext cx="318992" cy="199574"/>
          </a:xfrm>
          <a:custGeom>
            <a:avLst/>
            <a:gdLst>
              <a:gd name="T0" fmla="*/ 10344229 w 1155"/>
              <a:gd name="T1" fmla="*/ 3992980 h 757"/>
              <a:gd name="T2" fmla="*/ 15731697 w 1155"/>
              <a:gd name="T3" fmla="*/ 3076541 h 757"/>
              <a:gd name="T4" fmla="*/ 21478580 w 1155"/>
              <a:gd name="T5" fmla="*/ 3992980 h 757"/>
              <a:gd name="T6" fmla="*/ 25213973 w 1155"/>
              <a:gd name="T7" fmla="*/ 4843922 h 757"/>
              <a:gd name="T8" fmla="*/ 26578731 w 1155"/>
              <a:gd name="T9" fmla="*/ 5171148 h 757"/>
              <a:gd name="T10" fmla="*/ 29883148 w 1155"/>
              <a:gd name="T11" fmla="*/ 6414813 h 757"/>
              <a:gd name="T12" fmla="*/ 32541102 w 1155"/>
              <a:gd name="T13" fmla="*/ 5760104 h 757"/>
              <a:gd name="T14" fmla="*/ 35270885 w 1155"/>
              <a:gd name="T15" fmla="*/ 6414813 h 757"/>
              <a:gd name="T16" fmla="*/ 37928838 w 1155"/>
              <a:gd name="T17" fmla="*/ 7003769 h 757"/>
              <a:gd name="T18" fmla="*/ 39293595 w 1155"/>
              <a:gd name="T19" fmla="*/ 4320206 h 757"/>
              <a:gd name="T20" fmla="*/ 42310696 w 1155"/>
              <a:gd name="T21" fmla="*/ 2094607 h 757"/>
              <a:gd name="T22" fmla="*/ 47051700 w 1155"/>
              <a:gd name="T23" fmla="*/ 850942 h 757"/>
              <a:gd name="T24" fmla="*/ 54163340 w 1155"/>
              <a:gd name="T25" fmla="*/ 850942 h 757"/>
              <a:gd name="T26" fmla="*/ 55743586 w 1155"/>
              <a:gd name="T27" fmla="*/ 4320206 h 757"/>
              <a:gd name="T28" fmla="*/ 59766565 w 1155"/>
              <a:gd name="T29" fmla="*/ 7985704 h 757"/>
              <a:gd name="T30" fmla="*/ 61131322 w 1155"/>
              <a:gd name="T31" fmla="*/ 12567640 h 757"/>
              <a:gd name="T32" fmla="*/ 65872326 w 1155"/>
              <a:gd name="T33" fmla="*/ 13746064 h 757"/>
              <a:gd name="T34" fmla="*/ 70613598 w 1155"/>
              <a:gd name="T35" fmla="*/ 13418582 h 757"/>
              <a:gd name="T36" fmla="*/ 73917748 w 1155"/>
              <a:gd name="T37" fmla="*/ 15905911 h 757"/>
              <a:gd name="T38" fmla="*/ 78299874 w 1155"/>
              <a:gd name="T39" fmla="*/ 16756853 h 757"/>
              <a:gd name="T40" fmla="*/ 81963438 w 1155"/>
              <a:gd name="T41" fmla="*/ 18655226 h 757"/>
              <a:gd name="T42" fmla="*/ 82322584 w 1155"/>
              <a:gd name="T43" fmla="*/ 20749833 h 757"/>
              <a:gd name="T44" fmla="*/ 81963438 w 1155"/>
              <a:gd name="T45" fmla="*/ 22975432 h 757"/>
              <a:gd name="T46" fmla="*/ 81029388 w 1155"/>
              <a:gd name="T47" fmla="*/ 25070039 h 757"/>
              <a:gd name="T48" fmla="*/ 81029388 w 1155"/>
              <a:gd name="T49" fmla="*/ 29324749 h 757"/>
              <a:gd name="T50" fmla="*/ 75282773 w 1155"/>
              <a:gd name="T51" fmla="*/ 30568413 h 757"/>
              <a:gd name="T52" fmla="*/ 70254184 w 1155"/>
              <a:gd name="T53" fmla="*/ 34233911 h 757"/>
              <a:gd name="T54" fmla="*/ 60125711 w 1155"/>
              <a:gd name="T55" fmla="*/ 36786737 h 757"/>
              <a:gd name="T56" fmla="*/ 55384439 w 1155"/>
              <a:gd name="T57" fmla="*/ 40125008 h 757"/>
              <a:gd name="T58" fmla="*/ 63214641 w 1155"/>
              <a:gd name="T59" fmla="*/ 44117988 h 757"/>
              <a:gd name="T60" fmla="*/ 63214641 w 1155"/>
              <a:gd name="T61" fmla="*/ 46539821 h 757"/>
              <a:gd name="T62" fmla="*/ 54522487 w 1155"/>
              <a:gd name="T63" fmla="*/ 49550866 h 757"/>
              <a:gd name="T64" fmla="*/ 49781483 w 1155"/>
              <a:gd name="T65" fmla="*/ 44445214 h 757"/>
              <a:gd name="T66" fmla="*/ 52798583 w 1155"/>
              <a:gd name="T67" fmla="*/ 39797782 h 757"/>
              <a:gd name="T68" fmla="*/ 46333406 w 1155"/>
              <a:gd name="T69" fmla="*/ 37113963 h 757"/>
              <a:gd name="T70" fmla="*/ 36707471 w 1155"/>
              <a:gd name="T71" fmla="*/ 41565162 h 757"/>
              <a:gd name="T72" fmla="*/ 31966467 w 1155"/>
              <a:gd name="T73" fmla="*/ 44445214 h 757"/>
              <a:gd name="T74" fmla="*/ 28518391 w 1155"/>
              <a:gd name="T75" fmla="*/ 43790762 h 757"/>
              <a:gd name="T76" fmla="*/ 30242295 w 1155"/>
              <a:gd name="T77" fmla="*/ 41892389 h 757"/>
              <a:gd name="T78" fmla="*/ 31966467 w 1155"/>
              <a:gd name="T79" fmla="*/ 39797782 h 757"/>
              <a:gd name="T80" fmla="*/ 32325614 w 1155"/>
              <a:gd name="T81" fmla="*/ 37637679 h 757"/>
              <a:gd name="T82" fmla="*/ 33259395 w 1155"/>
              <a:gd name="T83" fmla="*/ 37899665 h 757"/>
              <a:gd name="T84" fmla="*/ 35630031 w 1155"/>
              <a:gd name="T85" fmla="*/ 37899665 h 757"/>
              <a:gd name="T86" fmla="*/ 36707471 w 1155"/>
              <a:gd name="T87" fmla="*/ 37899665 h 757"/>
              <a:gd name="T88" fmla="*/ 35630031 w 1155"/>
              <a:gd name="T89" fmla="*/ 35804802 h 757"/>
              <a:gd name="T90" fmla="*/ 34265006 w 1155"/>
              <a:gd name="T91" fmla="*/ 34233911 h 757"/>
              <a:gd name="T92" fmla="*/ 33259395 w 1155"/>
              <a:gd name="T93" fmla="*/ 32466531 h 757"/>
              <a:gd name="T94" fmla="*/ 32541102 w 1155"/>
              <a:gd name="T95" fmla="*/ 29324749 h 757"/>
              <a:gd name="T96" fmla="*/ 29883148 w 1155"/>
              <a:gd name="T97" fmla="*/ 27557368 h 757"/>
              <a:gd name="T98" fmla="*/ 27943756 w 1155"/>
              <a:gd name="T99" fmla="*/ 27230142 h 757"/>
              <a:gd name="T100" fmla="*/ 25213973 w 1155"/>
              <a:gd name="T101" fmla="*/ 25986477 h 757"/>
              <a:gd name="T102" fmla="*/ 22196873 w 1155"/>
              <a:gd name="T103" fmla="*/ 26313704 h 757"/>
              <a:gd name="T104" fmla="*/ 19467090 w 1155"/>
              <a:gd name="T105" fmla="*/ 27230142 h 757"/>
              <a:gd name="T106" fmla="*/ 12786694 w 1155"/>
              <a:gd name="T107" fmla="*/ 29324749 h 757"/>
              <a:gd name="T108" fmla="*/ 4741004 w 1155"/>
              <a:gd name="T109" fmla="*/ 28211821 h 757"/>
              <a:gd name="T110" fmla="*/ 4022711 w 1155"/>
              <a:gd name="T111" fmla="*/ 21993498 h 757"/>
              <a:gd name="T112" fmla="*/ 9123130 w 1155"/>
              <a:gd name="T113" fmla="*/ 13091355 h 757"/>
              <a:gd name="T114" fmla="*/ 7039811 w 1155"/>
              <a:gd name="T115" fmla="*/ 7003769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2" name="Freeform 365"/>
          <p:cNvSpPr>
            <a:spLocks/>
          </p:cNvSpPr>
          <p:nvPr/>
        </p:nvSpPr>
        <p:spPr bwMode="auto">
          <a:xfrm>
            <a:off x="8989994" y="2934905"/>
            <a:ext cx="318992" cy="199574"/>
          </a:xfrm>
          <a:custGeom>
            <a:avLst/>
            <a:gdLst>
              <a:gd name="T0" fmla="*/ 8763715 w 1155"/>
              <a:gd name="T1" fmla="*/ 5760104 h 757"/>
              <a:gd name="T2" fmla="*/ 13433158 w 1155"/>
              <a:gd name="T3" fmla="*/ 3076541 h 757"/>
              <a:gd name="T4" fmla="*/ 19107944 w 1155"/>
              <a:gd name="T5" fmla="*/ 3665498 h 757"/>
              <a:gd name="T6" fmla="*/ 23202484 w 1155"/>
              <a:gd name="T7" fmla="*/ 4843922 h 757"/>
              <a:gd name="T8" fmla="*/ 26219584 w 1155"/>
              <a:gd name="T9" fmla="*/ 6087586 h 757"/>
              <a:gd name="T10" fmla="*/ 28877538 w 1155"/>
              <a:gd name="T11" fmla="*/ 6087586 h 757"/>
              <a:gd name="T12" fmla="*/ 31966467 w 1155"/>
              <a:gd name="T13" fmla="*/ 5760104 h 757"/>
              <a:gd name="T14" fmla="*/ 34265006 w 1155"/>
              <a:gd name="T15" fmla="*/ 6414813 h 757"/>
              <a:gd name="T16" fmla="*/ 36922959 w 1155"/>
              <a:gd name="T17" fmla="*/ 6087586 h 757"/>
              <a:gd name="T18" fmla="*/ 39006278 w 1155"/>
              <a:gd name="T19" fmla="*/ 6414813 h 757"/>
              <a:gd name="T20" fmla="*/ 40730182 w 1155"/>
              <a:gd name="T21" fmla="*/ 2094607 h 757"/>
              <a:gd name="T22" fmla="*/ 45040210 w 1155"/>
              <a:gd name="T23" fmla="*/ 2094607 h 757"/>
              <a:gd name="T24" fmla="*/ 51074411 w 1155"/>
              <a:gd name="T25" fmla="*/ 0 h 757"/>
              <a:gd name="T26" fmla="*/ 55743586 w 1155"/>
              <a:gd name="T27" fmla="*/ 3076541 h 757"/>
              <a:gd name="T28" fmla="*/ 56462147 w 1155"/>
              <a:gd name="T29" fmla="*/ 7985704 h 757"/>
              <a:gd name="T30" fmla="*/ 61131322 w 1155"/>
              <a:gd name="T31" fmla="*/ 10996749 h 757"/>
              <a:gd name="T32" fmla="*/ 63573787 w 1155"/>
              <a:gd name="T33" fmla="*/ 13091355 h 757"/>
              <a:gd name="T34" fmla="*/ 68171133 w 1155"/>
              <a:gd name="T35" fmla="*/ 13746064 h 757"/>
              <a:gd name="T36" fmla="*/ 72552991 w 1155"/>
              <a:gd name="T37" fmla="*/ 15644181 h 757"/>
              <a:gd name="T38" fmla="*/ 76001067 w 1155"/>
              <a:gd name="T39" fmla="*/ 16560620 h 757"/>
              <a:gd name="T40" fmla="*/ 80023778 w 1155"/>
              <a:gd name="T41" fmla="*/ 18000518 h 757"/>
              <a:gd name="T42" fmla="*/ 82322584 w 1155"/>
              <a:gd name="T43" fmla="*/ 19571665 h 757"/>
              <a:gd name="T44" fmla="*/ 80670242 w 1155"/>
              <a:gd name="T45" fmla="*/ 21993498 h 757"/>
              <a:gd name="T46" fmla="*/ 80670242 w 1155"/>
              <a:gd name="T47" fmla="*/ 24219097 h 757"/>
              <a:gd name="T48" fmla="*/ 81604291 w 1155"/>
              <a:gd name="T49" fmla="*/ 26902660 h 757"/>
              <a:gd name="T50" fmla="*/ 76647531 w 1155"/>
              <a:gd name="T51" fmla="*/ 29324749 h 757"/>
              <a:gd name="T52" fmla="*/ 73917748 w 1155"/>
              <a:gd name="T53" fmla="*/ 33317473 h 757"/>
              <a:gd name="T54" fmla="*/ 63214641 w 1155"/>
              <a:gd name="T55" fmla="*/ 36786737 h 757"/>
              <a:gd name="T56" fmla="*/ 56821294 w 1155"/>
              <a:gd name="T57" fmla="*/ 38881344 h 757"/>
              <a:gd name="T58" fmla="*/ 59766565 w 1155"/>
              <a:gd name="T59" fmla="*/ 44445214 h 757"/>
              <a:gd name="T60" fmla="*/ 65513180 w 1155"/>
              <a:gd name="T61" fmla="*/ 45885368 h 757"/>
              <a:gd name="T62" fmla="*/ 57467758 w 1155"/>
              <a:gd name="T63" fmla="*/ 47456259 h 757"/>
              <a:gd name="T64" fmla="*/ 52798583 w 1155"/>
              <a:gd name="T65" fmla="*/ 45885368 h 757"/>
              <a:gd name="T66" fmla="*/ 51074411 w 1155"/>
              <a:gd name="T67" fmla="*/ 41892389 h 757"/>
              <a:gd name="T68" fmla="*/ 46333406 w 1155"/>
              <a:gd name="T69" fmla="*/ 39797782 h 757"/>
              <a:gd name="T70" fmla="*/ 41304817 w 1155"/>
              <a:gd name="T71" fmla="*/ 36786737 h 757"/>
              <a:gd name="T72" fmla="*/ 34265006 w 1155"/>
              <a:gd name="T73" fmla="*/ 44117988 h 757"/>
              <a:gd name="T74" fmla="*/ 28877538 w 1155"/>
              <a:gd name="T75" fmla="*/ 44445214 h 757"/>
              <a:gd name="T76" fmla="*/ 29524002 w 1155"/>
              <a:gd name="T77" fmla="*/ 42874323 h 757"/>
              <a:gd name="T78" fmla="*/ 31248174 w 1155"/>
              <a:gd name="T79" fmla="*/ 41041447 h 757"/>
              <a:gd name="T80" fmla="*/ 31248174 w 1155"/>
              <a:gd name="T81" fmla="*/ 38554117 h 757"/>
              <a:gd name="T82" fmla="*/ 33259395 w 1155"/>
              <a:gd name="T83" fmla="*/ 38554117 h 757"/>
              <a:gd name="T84" fmla="*/ 34624421 w 1155"/>
              <a:gd name="T85" fmla="*/ 38554117 h 757"/>
              <a:gd name="T86" fmla="*/ 35989178 w 1155"/>
              <a:gd name="T87" fmla="*/ 38554117 h 757"/>
              <a:gd name="T88" fmla="*/ 35989178 w 1155"/>
              <a:gd name="T89" fmla="*/ 36786737 h 757"/>
              <a:gd name="T90" fmla="*/ 34265006 w 1155"/>
              <a:gd name="T91" fmla="*/ 34888620 h 757"/>
              <a:gd name="T92" fmla="*/ 34265006 w 1155"/>
              <a:gd name="T93" fmla="*/ 32794013 h 757"/>
              <a:gd name="T94" fmla="*/ 32541102 w 1155"/>
              <a:gd name="T95" fmla="*/ 30568413 h 757"/>
              <a:gd name="T96" fmla="*/ 31248174 w 1155"/>
              <a:gd name="T97" fmla="*/ 28997522 h 757"/>
              <a:gd name="T98" fmla="*/ 28518391 w 1155"/>
              <a:gd name="T99" fmla="*/ 27557368 h 757"/>
              <a:gd name="T100" fmla="*/ 26578731 w 1155"/>
              <a:gd name="T101" fmla="*/ 25986477 h 757"/>
              <a:gd name="T102" fmla="*/ 23777387 w 1155"/>
              <a:gd name="T103" fmla="*/ 26313704 h 757"/>
              <a:gd name="T104" fmla="*/ 21478580 w 1155"/>
              <a:gd name="T105" fmla="*/ 26902660 h 757"/>
              <a:gd name="T106" fmla="*/ 14510598 w 1155"/>
              <a:gd name="T107" fmla="*/ 29979201 h 757"/>
              <a:gd name="T108" fmla="*/ 9123130 w 1155"/>
              <a:gd name="T109" fmla="*/ 28997522 h 757"/>
              <a:gd name="T110" fmla="*/ 718293 w 1155"/>
              <a:gd name="T111" fmla="*/ 25986477 h 757"/>
              <a:gd name="T112" fmla="*/ 6321518 w 1155"/>
              <a:gd name="T113" fmla="*/ 14662246 h 757"/>
              <a:gd name="T114" fmla="*/ 9123130 w 1155"/>
              <a:gd name="T115" fmla="*/ 10080310 h 757"/>
              <a:gd name="T116" fmla="*/ 7039811 w 1155"/>
              <a:gd name="T117" fmla="*/ 5171148 h 7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55" h="757">
                <a:moveTo>
                  <a:pt x="98" y="88"/>
                </a:moveTo>
                <a:lnTo>
                  <a:pt x="98" y="88"/>
                </a:lnTo>
                <a:lnTo>
                  <a:pt x="98" y="79"/>
                </a:ln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lnTo>
                  <a:pt x="98" y="79"/>
                </a:lnTo>
                <a:lnTo>
                  <a:pt x="98" y="8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3" name="Freeform 366"/>
          <p:cNvSpPr>
            <a:spLocks/>
          </p:cNvSpPr>
          <p:nvPr/>
        </p:nvSpPr>
        <p:spPr bwMode="auto">
          <a:xfrm>
            <a:off x="9009624" y="2828574"/>
            <a:ext cx="168494" cy="135776"/>
          </a:xfrm>
          <a:custGeom>
            <a:avLst/>
            <a:gdLst>
              <a:gd name="T0" fmla="*/ 3810882 w 604"/>
              <a:gd name="T1" fmla="*/ 15602260 h 520"/>
              <a:gd name="T2" fmla="*/ 6156102 w 604"/>
              <a:gd name="T3" fmla="*/ 15602260 h 520"/>
              <a:gd name="T4" fmla="*/ 7548670 w 604"/>
              <a:gd name="T5" fmla="*/ 13868563 h 520"/>
              <a:gd name="T6" fmla="*/ 9527339 w 604"/>
              <a:gd name="T7" fmla="*/ 13547517 h 520"/>
              <a:gd name="T8" fmla="*/ 10919907 w 604"/>
              <a:gd name="T9" fmla="*/ 14510654 h 520"/>
              <a:gd name="T10" fmla="*/ 10919907 w 604"/>
              <a:gd name="T11" fmla="*/ 12648741 h 520"/>
              <a:gd name="T12" fmla="*/ 11652738 w 604"/>
              <a:gd name="T13" fmla="*/ 10272953 h 520"/>
              <a:gd name="T14" fmla="*/ 13411585 w 604"/>
              <a:gd name="T15" fmla="*/ 8411040 h 520"/>
              <a:gd name="T16" fmla="*/ 14657424 w 604"/>
              <a:gd name="T17" fmla="*/ 7191219 h 520"/>
              <a:gd name="T18" fmla="*/ 16416543 w 604"/>
              <a:gd name="T19" fmla="*/ 6356551 h 520"/>
              <a:gd name="T20" fmla="*/ 15390526 w 604"/>
              <a:gd name="T21" fmla="*/ 4558746 h 520"/>
              <a:gd name="T22" fmla="*/ 16416543 w 604"/>
              <a:gd name="T23" fmla="*/ 3017626 h 520"/>
              <a:gd name="T24" fmla="*/ 18761763 w 604"/>
              <a:gd name="T25" fmla="*/ 2182958 h 520"/>
              <a:gd name="T26" fmla="*/ 21253441 w 604"/>
              <a:gd name="T27" fmla="*/ 1219821 h 520"/>
              <a:gd name="T28" fmla="*/ 23012289 w 604"/>
              <a:gd name="T29" fmla="*/ 0 h 520"/>
              <a:gd name="T30" fmla="*/ 24990959 w 604"/>
              <a:gd name="T31" fmla="*/ 321046 h 520"/>
              <a:gd name="T32" fmla="*/ 27482908 w 604"/>
              <a:gd name="T33" fmla="*/ 963137 h 520"/>
              <a:gd name="T34" fmla="*/ 28435560 w 604"/>
              <a:gd name="T35" fmla="*/ 1861913 h 520"/>
              <a:gd name="T36" fmla="*/ 29828128 w 604"/>
              <a:gd name="T37" fmla="*/ 2504004 h 520"/>
              <a:gd name="T38" fmla="*/ 31953526 w 604"/>
              <a:gd name="T39" fmla="*/ 2182958 h 520"/>
              <a:gd name="T40" fmla="*/ 34591662 w 604"/>
              <a:gd name="T41" fmla="*/ 3017626 h 520"/>
              <a:gd name="T42" fmla="*/ 35691044 w 604"/>
              <a:gd name="T43" fmla="*/ 4558746 h 520"/>
              <a:gd name="T44" fmla="*/ 36057594 w 604"/>
              <a:gd name="T45" fmla="*/ 7512265 h 520"/>
              <a:gd name="T46" fmla="*/ 35324764 w 604"/>
              <a:gd name="T47" fmla="*/ 9374177 h 520"/>
              <a:gd name="T48" fmla="*/ 36936883 w 604"/>
              <a:gd name="T49" fmla="*/ 10593999 h 520"/>
              <a:gd name="T50" fmla="*/ 37669713 w 604"/>
              <a:gd name="T51" fmla="*/ 12648741 h 520"/>
              <a:gd name="T52" fmla="*/ 40161662 w 604"/>
              <a:gd name="T53" fmla="*/ 14703230 h 520"/>
              <a:gd name="T54" fmla="*/ 40821129 w 604"/>
              <a:gd name="T55" fmla="*/ 16565396 h 520"/>
              <a:gd name="T56" fmla="*/ 42800069 w 604"/>
              <a:gd name="T57" fmla="*/ 17785218 h 520"/>
              <a:gd name="T58" fmla="*/ 44265730 w 604"/>
              <a:gd name="T59" fmla="*/ 19839960 h 520"/>
              <a:gd name="T60" fmla="*/ 40161662 w 604"/>
              <a:gd name="T61" fmla="*/ 21059782 h 520"/>
              <a:gd name="T62" fmla="*/ 37669713 w 604"/>
              <a:gd name="T63" fmla="*/ 21701873 h 520"/>
              <a:gd name="T64" fmla="*/ 38402815 w 604"/>
              <a:gd name="T65" fmla="*/ 24077408 h 520"/>
              <a:gd name="T66" fmla="*/ 39062281 w 604"/>
              <a:gd name="T67" fmla="*/ 26196258 h 520"/>
              <a:gd name="T68" fmla="*/ 40161662 w 604"/>
              <a:gd name="T69" fmla="*/ 27929955 h 520"/>
              <a:gd name="T70" fmla="*/ 36643696 w 604"/>
              <a:gd name="T71" fmla="*/ 28251001 h 520"/>
              <a:gd name="T72" fmla="*/ 34591662 w 604"/>
              <a:gd name="T73" fmla="*/ 30433959 h 520"/>
              <a:gd name="T74" fmla="*/ 34298747 w 604"/>
              <a:gd name="T75" fmla="*/ 33387477 h 520"/>
              <a:gd name="T76" fmla="*/ 32173348 w 604"/>
              <a:gd name="T77" fmla="*/ 32167656 h 520"/>
              <a:gd name="T78" fmla="*/ 29828128 w 604"/>
              <a:gd name="T79" fmla="*/ 32167656 h 520"/>
              <a:gd name="T80" fmla="*/ 27702730 w 604"/>
              <a:gd name="T81" fmla="*/ 32167656 h 520"/>
              <a:gd name="T82" fmla="*/ 26383526 w 604"/>
              <a:gd name="T83" fmla="*/ 31846610 h 520"/>
              <a:gd name="T84" fmla="*/ 24624679 w 604"/>
              <a:gd name="T85" fmla="*/ 31846610 h 520"/>
              <a:gd name="T86" fmla="*/ 21619721 w 604"/>
              <a:gd name="T87" fmla="*/ 31268627 h 520"/>
              <a:gd name="T88" fmla="*/ 20520611 w 604"/>
              <a:gd name="T89" fmla="*/ 31268627 h 520"/>
              <a:gd name="T90" fmla="*/ 18175390 w 604"/>
              <a:gd name="T91" fmla="*/ 30947581 h 520"/>
              <a:gd name="T92" fmla="*/ 14657424 w 604"/>
              <a:gd name="T93" fmla="*/ 30112913 h 520"/>
              <a:gd name="T94" fmla="*/ 11652738 w 604"/>
              <a:gd name="T95" fmla="*/ 29214138 h 520"/>
              <a:gd name="T96" fmla="*/ 7548670 w 604"/>
              <a:gd name="T97" fmla="*/ 29791868 h 520"/>
              <a:gd name="T98" fmla="*/ 4104068 w 604"/>
              <a:gd name="T99" fmla="*/ 30947581 h 520"/>
              <a:gd name="T100" fmla="*/ 1685483 w 604"/>
              <a:gd name="T101" fmla="*/ 31846610 h 520"/>
              <a:gd name="T102" fmla="*/ 1319203 w 604"/>
              <a:gd name="T103" fmla="*/ 27673017 h 520"/>
              <a:gd name="T104" fmla="*/ 1685483 w 604"/>
              <a:gd name="T105" fmla="*/ 24077408 h 520"/>
              <a:gd name="T106" fmla="*/ 1685483 w 604"/>
              <a:gd name="T107" fmla="*/ 16565396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4" name="Freeform 367"/>
          <p:cNvSpPr>
            <a:spLocks/>
          </p:cNvSpPr>
          <p:nvPr/>
        </p:nvSpPr>
        <p:spPr bwMode="auto">
          <a:xfrm>
            <a:off x="8455071" y="2858019"/>
            <a:ext cx="42533" cy="34354"/>
          </a:xfrm>
          <a:custGeom>
            <a:avLst/>
            <a:gdLst>
              <a:gd name="T0" fmla="*/ 8598784 w 158"/>
              <a:gd name="T1" fmla="*/ 8419865 h 132"/>
              <a:gd name="T2" fmla="*/ 7984361 w 158"/>
              <a:gd name="T3" fmla="*/ 7590709 h 132"/>
              <a:gd name="T4" fmla="*/ 6346684 w 158"/>
              <a:gd name="T5" fmla="*/ 7781897 h 132"/>
              <a:gd name="T6" fmla="*/ 6687856 w 158"/>
              <a:gd name="T7" fmla="*/ 6952741 h 132"/>
              <a:gd name="T8" fmla="*/ 5664079 w 158"/>
              <a:gd name="T9" fmla="*/ 6633757 h 132"/>
              <a:gd name="T10" fmla="*/ 5322908 w 158"/>
              <a:gd name="T11" fmla="*/ 5740703 h 132"/>
              <a:gd name="T12" fmla="*/ 4503938 w 158"/>
              <a:gd name="T13" fmla="*/ 5421971 h 132"/>
              <a:gd name="T14" fmla="*/ 4162767 w 158"/>
              <a:gd name="T15" fmla="*/ 6633757 h 132"/>
              <a:gd name="T16" fmla="*/ 2866261 w 158"/>
              <a:gd name="T17" fmla="*/ 7590709 h 132"/>
              <a:gd name="T18" fmla="*/ 1228323 w 158"/>
              <a:gd name="T19" fmla="*/ 6633757 h 132"/>
              <a:gd name="T20" fmla="*/ 341172 w 158"/>
              <a:gd name="T21" fmla="*/ 5740703 h 132"/>
              <a:gd name="T22" fmla="*/ 0 w 158"/>
              <a:gd name="T23" fmla="*/ 4847901 h 132"/>
              <a:gd name="T24" fmla="*/ 1842485 w 158"/>
              <a:gd name="T25" fmla="*/ 4209933 h 132"/>
              <a:gd name="T26" fmla="*/ 955333 w 158"/>
              <a:gd name="T27" fmla="*/ 3380776 h 132"/>
              <a:gd name="T28" fmla="*/ 2866261 w 158"/>
              <a:gd name="T29" fmla="*/ 2806706 h 132"/>
              <a:gd name="T30" fmla="*/ 3139251 w 158"/>
              <a:gd name="T31" fmla="*/ 1530770 h 132"/>
              <a:gd name="T32" fmla="*/ 3139251 w 158"/>
              <a:gd name="T33" fmla="*/ 637968 h 132"/>
              <a:gd name="T34" fmla="*/ 4162767 w 158"/>
              <a:gd name="T35" fmla="*/ 318984 h 132"/>
              <a:gd name="T36" fmla="*/ 5118361 w 158"/>
              <a:gd name="T37" fmla="*/ 0 h 132"/>
              <a:gd name="T38" fmla="*/ 6687856 w 158"/>
              <a:gd name="T39" fmla="*/ 0 h 132"/>
              <a:gd name="T40" fmla="*/ 7643190 w 158"/>
              <a:gd name="T41" fmla="*/ 0 h 132"/>
              <a:gd name="T42" fmla="*/ 7984361 w 158"/>
              <a:gd name="T43" fmla="*/ 318984 h 132"/>
              <a:gd name="T44" fmla="*/ 8939956 w 158"/>
              <a:gd name="T45" fmla="*/ 0 h 132"/>
              <a:gd name="T46" fmla="*/ 9485935 w 158"/>
              <a:gd name="T47" fmla="*/ 318984 h 132"/>
              <a:gd name="T48" fmla="*/ 10168279 w 158"/>
              <a:gd name="T49" fmla="*/ 2806706 h 132"/>
              <a:gd name="T50" fmla="*/ 10168279 w 158"/>
              <a:gd name="T51" fmla="*/ 3699760 h 132"/>
              <a:gd name="T52" fmla="*/ 10168279 w 158"/>
              <a:gd name="T53" fmla="*/ 4528917 h 132"/>
              <a:gd name="T54" fmla="*/ 10782441 w 158"/>
              <a:gd name="T55" fmla="*/ 5740703 h 132"/>
              <a:gd name="T56" fmla="*/ 10782441 w 158"/>
              <a:gd name="T57" fmla="*/ 6952741 h 132"/>
              <a:gd name="T58" fmla="*/ 9827107 w 158"/>
              <a:gd name="T59" fmla="*/ 7781897 h 132"/>
              <a:gd name="T60" fmla="*/ 8939956 w 158"/>
              <a:gd name="T61" fmla="*/ 8419865 h 132"/>
              <a:gd name="T62" fmla="*/ 8598784 w 158"/>
              <a:gd name="T63" fmla="*/ 8419865 h 132"/>
              <a:gd name="T64" fmla="*/ 8598784 w 158"/>
              <a:gd name="T65" fmla="*/ 8419865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5" name="Freeform 368"/>
          <p:cNvSpPr>
            <a:spLocks/>
          </p:cNvSpPr>
          <p:nvPr/>
        </p:nvSpPr>
        <p:spPr bwMode="auto">
          <a:xfrm>
            <a:off x="8437076" y="3150838"/>
            <a:ext cx="219205" cy="170129"/>
          </a:xfrm>
          <a:custGeom>
            <a:avLst/>
            <a:gdLst>
              <a:gd name="T0" fmla="*/ 2320318 w 790"/>
              <a:gd name="T1" fmla="*/ 9144393 h 646"/>
              <a:gd name="T2" fmla="*/ 1595168 w 790"/>
              <a:gd name="T3" fmla="*/ 5225441 h 646"/>
              <a:gd name="T4" fmla="*/ 0 w 790"/>
              <a:gd name="T5" fmla="*/ 3918953 h 646"/>
              <a:gd name="T6" fmla="*/ 1595168 w 790"/>
              <a:gd name="T7" fmla="*/ 2808745 h 646"/>
              <a:gd name="T8" fmla="*/ 4713070 w 790"/>
              <a:gd name="T9" fmla="*/ 1828879 h 646"/>
              <a:gd name="T10" fmla="*/ 7395829 w 790"/>
              <a:gd name="T11" fmla="*/ 0 h 646"/>
              <a:gd name="T12" fmla="*/ 12833780 w 790"/>
              <a:gd name="T13" fmla="*/ 1567683 h 646"/>
              <a:gd name="T14" fmla="*/ 15879248 w 790"/>
              <a:gd name="T15" fmla="*/ 587817 h 646"/>
              <a:gd name="T16" fmla="*/ 20954759 w 790"/>
              <a:gd name="T17" fmla="*/ 1828879 h 646"/>
              <a:gd name="T18" fmla="*/ 27117860 w 790"/>
              <a:gd name="T19" fmla="*/ 2155501 h 646"/>
              <a:gd name="T20" fmla="*/ 29800618 w 790"/>
              <a:gd name="T21" fmla="*/ 1567683 h 646"/>
              <a:gd name="T22" fmla="*/ 33860973 w 790"/>
              <a:gd name="T23" fmla="*/ 2808745 h 646"/>
              <a:gd name="T24" fmla="*/ 36253725 w 790"/>
              <a:gd name="T25" fmla="*/ 3657757 h 646"/>
              <a:gd name="T26" fmla="*/ 36253725 w 790"/>
              <a:gd name="T27" fmla="*/ 4572197 h 646"/>
              <a:gd name="T28" fmla="*/ 40024074 w 790"/>
              <a:gd name="T29" fmla="*/ 6139880 h 646"/>
              <a:gd name="T30" fmla="*/ 41039230 w 790"/>
              <a:gd name="T31" fmla="*/ 5813258 h 646"/>
              <a:gd name="T32" fmla="*/ 43721989 w 790"/>
              <a:gd name="T33" fmla="*/ 6139880 h 646"/>
              <a:gd name="T34" fmla="*/ 45824735 w 790"/>
              <a:gd name="T35" fmla="*/ 6793124 h 646"/>
              <a:gd name="T36" fmla="*/ 49160209 w 790"/>
              <a:gd name="T37" fmla="*/ 6793124 h 646"/>
              <a:gd name="T38" fmla="*/ 49522649 w 790"/>
              <a:gd name="T39" fmla="*/ 7903332 h 646"/>
              <a:gd name="T40" fmla="*/ 51480258 w 790"/>
              <a:gd name="T41" fmla="*/ 8229954 h 646"/>
              <a:gd name="T42" fmla="*/ 53945444 w 790"/>
              <a:gd name="T43" fmla="*/ 8229954 h 646"/>
              <a:gd name="T44" fmla="*/ 57280919 w 790"/>
              <a:gd name="T45" fmla="*/ 7903332 h 646"/>
              <a:gd name="T46" fmla="*/ 57280919 w 790"/>
              <a:gd name="T47" fmla="*/ 11038698 h 646"/>
              <a:gd name="T48" fmla="*/ 52205408 w 790"/>
              <a:gd name="T49" fmla="*/ 13782016 h 646"/>
              <a:gd name="T50" fmla="*/ 46694753 w 790"/>
              <a:gd name="T51" fmla="*/ 15676066 h 646"/>
              <a:gd name="T52" fmla="*/ 46694753 w 790"/>
              <a:gd name="T53" fmla="*/ 16786530 h 646"/>
              <a:gd name="T54" fmla="*/ 43721989 w 790"/>
              <a:gd name="T55" fmla="*/ 19856470 h 646"/>
              <a:gd name="T56" fmla="*/ 41401670 w 790"/>
              <a:gd name="T57" fmla="*/ 22991836 h 646"/>
              <a:gd name="T58" fmla="*/ 42054386 w 790"/>
              <a:gd name="T59" fmla="*/ 26322972 h 646"/>
              <a:gd name="T60" fmla="*/ 43721989 w 790"/>
              <a:gd name="T61" fmla="*/ 27890655 h 646"/>
              <a:gd name="T62" fmla="*/ 41039230 w 790"/>
              <a:gd name="T63" fmla="*/ 29327485 h 646"/>
              <a:gd name="T64" fmla="*/ 38936484 w 790"/>
              <a:gd name="T65" fmla="*/ 32724047 h 646"/>
              <a:gd name="T66" fmla="*/ 36616166 w 790"/>
              <a:gd name="T67" fmla="*/ 34291730 h 646"/>
              <a:gd name="T68" fmla="*/ 33860973 w 790"/>
              <a:gd name="T69" fmla="*/ 37296243 h 646"/>
              <a:gd name="T70" fmla="*/ 30815774 w 790"/>
              <a:gd name="T71" fmla="*/ 37949487 h 646"/>
              <a:gd name="T72" fmla="*/ 28713028 w 790"/>
              <a:gd name="T73" fmla="*/ 38537305 h 646"/>
              <a:gd name="T74" fmla="*/ 18996881 w 790"/>
              <a:gd name="T75" fmla="*/ 40039561 h 646"/>
              <a:gd name="T76" fmla="*/ 17981725 w 790"/>
              <a:gd name="T77" fmla="*/ 41868440 h 646"/>
              <a:gd name="T78" fmla="*/ 16531694 w 790"/>
              <a:gd name="T79" fmla="*/ 42195062 h 646"/>
              <a:gd name="T80" fmla="*/ 13558930 w 790"/>
              <a:gd name="T81" fmla="*/ 39778366 h 646"/>
              <a:gd name="T82" fmla="*/ 12833780 w 790"/>
              <a:gd name="T83" fmla="*/ 38537305 h 646"/>
              <a:gd name="T84" fmla="*/ 10731034 w 790"/>
              <a:gd name="T85" fmla="*/ 36381804 h 646"/>
              <a:gd name="T86" fmla="*/ 8410985 w 790"/>
              <a:gd name="T87" fmla="*/ 35859158 h 646"/>
              <a:gd name="T88" fmla="*/ 11093743 w 790"/>
              <a:gd name="T89" fmla="*/ 31221790 h 646"/>
              <a:gd name="T90" fmla="*/ 8773425 w 790"/>
              <a:gd name="T91" fmla="*/ 29000863 h 646"/>
              <a:gd name="T92" fmla="*/ 10513462 w 790"/>
              <a:gd name="T93" fmla="*/ 26322972 h 646"/>
              <a:gd name="T94" fmla="*/ 8773425 w 790"/>
              <a:gd name="T95" fmla="*/ 23253032 h 646"/>
              <a:gd name="T96" fmla="*/ 11093743 w 790"/>
              <a:gd name="T97" fmla="*/ 22011970 h 646"/>
              <a:gd name="T98" fmla="*/ 11093743 w 790"/>
              <a:gd name="T99" fmla="*/ 16459908 h 646"/>
              <a:gd name="T100" fmla="*/ 14574086 w 790"/>
              <a:gd name="T101" fmla="*/ 13455394 h 646"/>
              <a:gd name="T102" fmla="*/ 12181334 w 790"/>
              <a:gd name="T103" fmla="*/ 11038698 h 646"/>
              <a:gd name="T104" fmla="*/ 9861015 w 790"/>
              <a:gd name="T105" fmla="*/ 11038698 h 646"/>
              <a:gd name="T106" fmla="*/ 4060355 w 790"/>
              <a:gd name="T107" fmla="*/ 10124259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6" name="Freeform 369"/>
          <p:cNvSpPr>
            <a:spLocks/>
          </p:cNvSpPr>
          <p:nvPr/>
        </p:nvSpPr>
        <p:spPr bwMode="auto">
          <a:xfrm>
            <a:off x="8705356" y="2864563"/>
            <a:ext cx="160314" cy="202846"/>
          </a:xfrm>
          <a:custGeom>
            <a:avLst/>
            <a:gdLst>
              <a:gd name="T0" fmla="*/ 7122921 w 580"/>
              <a:gd name="T1" fmla="*/ 45325851 h 778"/>
              <a:gd name="T2" fmla="*/ 8346062 w 580"/>
              <a:gd name="T3" fmla="*/ 41996606 h 778"/>
              <a:gd name="T4" fmla="*/ 7122921 w 580"/>
              <a:gd name="T5" fmla="*/ 38923925 h 778"/>
              <a:gd name="T6" fmla="*/ 4676638 w 580"/>
              <a:gd name="T7" fmla="*/ 38347544 h 778"/>
              <a:gd name="T8" fmla="*/ 2374396 w 580"/>
              <a:gd name="T9" fmla="*/ 36875217 h 778"/>
              <a:gd name="T10" fmla="*/ 1726883 w 580"/>
              <a:gd name="T11" fmla="*/ 34122353 h 778"/>
              <a:gd name="T12" fmla="*/ 1726883 w 580"/>
              <a:gd name="T13" fmla="*/ 30025191 h 778"/>
              <a:gd name="T14" fmla="*/ 287814 w 580"/>
              <a:gd name="T15" fmla="*/ 26952257 h 778"/>
              <a:gd name="T16" fmla="*/ 1366914 w 580"/>
              <a:gd name="T17" fmla="*/ 25863762 h 778"/>
              <a:gd name="T18" fmla="*/ 647514 w 580"/>
              <a:gd name="T19" fmla="*/ 23367208 h 778"/>
              <a:gd name="T20" fmla="*/ 647514 w 580"/>
              <a:gd name="T21" fmla="*/ 21318501 h 778"/>
              <a:gd name="T22" fmla="*/ 4029124 w 580"/>
              <a:gd name="T23" fmla="*/ 20422302 h 778"/>
              <a:gd name="T24" fmla="*/ 5036338 w 580"/>
              <a:gd name="T25" fmla="*/ 17413381 h 778"/>
              <a:gd name="T26" fmla="*/ 3669424 w 580"/>
              <a:gd name="T27" fmla="*/ 16196858 h 778"/>
              <a:gd name="T28" fmla="*/ 5396038 w 580"/>
              <a:gd name="T29" fmla="*/ 12291739 h 778"/>
              <a:gd name="T30" fmla="*/ 5396038 w 580"/>
              <a:gd name="T31" fmla="*/ 9346833 h 778"/>
              <a:gd name="T32" fmla="*/ 9425163 w 580"/>
              <a:gd name="T33" fmla="*/ 9986975 h 778"/>
              <a:gd name="T34" fmla="*/ 10792345 w 580"/>
              <a:gd name="T35" fmla="*/ 11075469 h 778"/>
              <a:gd name="T36" fmla="*/ 11799559 w 580"/>
              <a:gd name="T37" fmla="*/ 10499088 h 778"/>
              <a:gd name="T38" fmla="*/ 14461769 w 580"/>
              <a:gd name="T39" fmla="*/ 8130563 h 778"/>
              <a:gd name="T40" fmla="*/ 13094587 w 580"/>
              <a:gd name="T41" fmla="*/ 6273898 h 778"/>
              <a:gd name="T42" fmla="*/ 12159259 w 580"/>
              <a:gd name="T43" fmla="*/ 5121642 h 778"/>
              <a:gd name="T44" fmla="*/ 12734887 w 580"/>
              <a:gd name="T45" fmla="*/ 2688850 h 778"/>
              <a:gd name="T46" fmla="*/ 16548352 w 580"/>
              <a:gd name="T47" fmla="*/ 0 h 778"/>
              <a:gd name="T48" fmla="*/ 18490893 w 580"/>
              <a:gd name="T49" fmla="*/ 3328992 h 778"/>
              <a:gd name="T50" fmla="*/ 19857808 w 580"/>
              <a:gd name="T51" fmla="*/ 4225190 h 778"/>
              <a:gd name="T52" fmla="*/ 23599118 w 580"/>
              <a:gd name="T53" fmla="*/ 4865585 h 778"/>
              <a:gd name="T54" fmla="*/ 21512804 w 580"/>
              <a:gd name="T55" fmla="*/ 6914040 h 778"/>
              <a:gd name="T56" fmla="*/ 24966300 w 580"/>
              <a:gd name="T57" fmla="*/ 7810492 h 778"/>
              <a:gd name="T58" fmla="*/ 30578266 w 580"/>
              <a:gd name="T59" fmla="*/ 4225190 h 778"/>
              <a:gd name="T60" fmla="*/ 32664849 w 580"/>
              <a:gd name="T61" fmla="*/ 5121642 h 778"/>
              <a:gd name="T62" fmla="*/ 35974305 w 580"/>
              <a:gd name="T63" fmla="*/ 6273898 h 778"/>
              <a:gd name="T64" fmla="*/ 36693973 w 580"/>
              <a:gd name="T65" fmla="*/ 9026762 h 778"/>
              <a:gd name="T66" fmla="*/ 38780288 w 580"/>
              <a:gd name="T67" fmla="*/ 12035682 h 778"/>
              <a:gd name="T68" fmla="*/ 38420587 w 580"/>
              <a:gd name="T69" fmla="*/ 15300660 h 778"/>
              <a:gd name="T70" fmla="*/ 40003429 w 580"/>
              <a:gd name="T71" fmla="*/ 18565637 h 778"/>
              <a:gd name="T72" fmla="*/ 39715615 w 580"/>
              <a:gd name="T73" fmla="*/ 21318501 h 778"/>
              <a:gd name="T74" fmla="*/ 41082798 w 580"/>
              <a:gd name="T75" fmla="*/ 23687279 h 778"/>
              <a:gd name="T76" fmla="*/ 39715615 w 580"/>
              <a:gd name="T77" fmla="*/ 26632186 h 778"/>
              <a:gd name="T78" fmla="*/ 38420587 w 580"/>
              <a:gd name="T79" fmla="*/ 27592399 h 778"/>
              <a:gd name="T80" fmla="*/ 34967091 w 580"/>
              <a:gd name="T81" fmla="*/ 28488598 h 778"/>
              <a:gd name="T82" fmla="*/ 33024549 w 580"/>
              <a:gd name="T83" fmla="*/ 29705120 h 778"/>
              <a:gd name="T84" fmla="*/ 30578266 w 580"/>
              <a:gd name="T85" fmla="*/ 30857376 h 778"/>
              <a:gd name="T86" fmla="*/ 29355125 w 580"/>
              <a:gd name="T87" fmla="*/ 33034112 h 778"/>
              <a:gd name="T88" fmla="*/ 30218566 w 580"/>
              <a:gd name="T89" fmla="*/ 35338623 h 778"/>
              <a:gd name="T90" fmla="*/ 31945180 w 580"/>
              <a:gd name="T91" fmla="*/ 37195288 h 778"/>
              <a:gd name="T92" fmla="*/ 34967091 w 580"/>
              <a:gd name="T93" fmla="*/ 39243996 h 778"/>
              <a:gd name="T94" fmla="*/ 35326791 w 580"/>
              <a:gd name="T95" fmla="*/ 42252916 h 778"/>
              <a:gd name="T96" fmla="*/ 33672063 w 580"/>
              <a:gd name="T97" fmla="*/ 43469186 h 778"/>
              <a:gd name="T98" fmla="*/ 31657367 w 580"/>
              <a:gd name="T99" fmla="*/ 47374306 h 778"/>
              <a:gd name="T100" fmla="*/ 31297667 w 580"/>
              <a:gd name="T101" fmla="*/ 48270757 h 778"/>
              <a:gd name="T102" fmla="*/ 29355125 w 580"/>
              <a:gd name="T103" fmla="*/ 47374306 h 778"/>
              <a:gd name="T104" fmla="*/ 25613814 w 580"/>
              <a:gd name="T105" fmla="*/ 48590828 h 778"/>
              <a:gd name="T106" fmla="*/ 22520018 w 580"/>
              <a:gd name="T107" fmla="*/ 49166956 h 778"/>
              <a:gd name="T108" fmla="*/ 20217508 w 580"/>
              <a:gd name="T109" fmla="*/ 48270757 h 778"/>
              <a:gd name="T110" fmla="*/ 18850594 w 580"/>
              <a:gd name="T111" fmla="*/ 49487027 h 778"/>
              <a:gd name="T112" fmla="*/ 17483679 w 580"/>
              <a:gd name="T113" fmla="*/ 48270757 h 778"/>
              <a:gd name="T114" fmla="*/ 13094587 w 580"/>
              <a:gd name="T115" fmla="*/ 47630362 h 778"/>
              <a:gd name="T116" fmla="*/ 11152045 w 580"/>
              <a:gd name="T117" fmla="*/ 48270757 h 778"/>
              <a:gd name="T118" fmla="*/ 8346062 w 580"/>
              <a:gd name="T119" fmla="*/ 48270757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7" name="Freeform 370"/>
          <p:cNvSpPr>
            <a:spLocks/>
          </p:cNvSpPr>
          <p:nvPr/>
        </p:nvSpPr>
        <p:spPr bwMode="auto">
          <a:xfrm>
            <a:off x="8414173" y="2854748"/>
            <a:ext cx="80157" cy="106331"/>
          </a:xfrm>
          <a:custGeom>
            <a:avLst/>
            <a:gdLst>
              <a:gd name="T0" fmla="*/ 19592477 w 285"/>
              <a:gd name="T1" fmla="*/ 9256242 h 407"/>
              <a:gd name="T2" fmla="*/ 19592477 w 285"/>
              <a:gd name="T3" fmla="*/ 10220429 h 407"/>
              <a:gd name="T4" fmla="*/ 21231484 w 285"/>
              <a:gd name="T5" fmla="*/ 16455317 h 407"/>
              <a:gd name="T6" fmla="*/ 20263092 w 285"/>
              <a:gd name="T7" fmla="*/ 18319546 h 407"/>
              <a:gd name="T8" fmla="*/ 19220187 w 285"/>
              <a:gd name="T9" fmla="*/ 20697941 h 407"/>
              <a:gd name="T10" fmla="*/ 18177009 w 285"/>
              <a:gd name="T11" fmla="*/ 20697941 h 407"/>
              <a:gd name="T12" fmla="*/ 16687300 w 285"/>
              <a:gd name="T13" fmla="*/ 21597730 h 407"/>
              <a:gd name="T14" fmla="*/ 12887970 w 285"/>
              <a:gd name="T15" fmla="*/ 21919210 h 407"/>
              <a:gd name="T16" fmla="*/ 10876400 w 285"/>
              <a:gd name="T17" fmla="*/ 23461960 h 407"/>
              <a:gd name="T18" fmla="*/ 7300609 w 285"/>
              <a:gd name="T19" fmla="*/ 24940311 h 407"/>
              <a:gd name="T20" fmla="*/ 3128715 w 285"/>
              <a:gd name="T21" fmla="*/ 26161581 h 407"/>
              <a:gd name="T22" fmla="*/ 3128715 w 285"/>
              <a:gd name="T23" fmla="*/ 23783186 h 407"/>
              <a:gd name="T24" fmla="*/ 1117418 w 285"/>
              <a:gd name="T25" fmla="*/ 22561917 h 407"/>
              <a:gd name="T26" fmla="*/ 0 w 285"/>
              <a:gd name="T27" fmla="*/ 21597730 h 407"/>
              <a:gd name="T28" fmla="*/ 2532886 w 285"/>
              <a:gd name="T29" fmla="*/ 21340647 h 407"/>
              <a:gd name="T30" fmla="*/ 3128715 w 285"/>
              <a:gd name="T31" fmla="*/ 19862296 h 407"/>
              <a:gd name="T32" fmla="*/ 4544184 w 285"/>
              <a:gd name="T33" fmla="*/ 18641026 h 407"/>
              <a:gd name="T34" fmla="*/ 6332216 w 285"/>
              <a:gd name="T35" fmla="*/ 17740984 h 407"/>
              <a:gd name="T36" fmla="*/ 4916747 w 285"/>
              <a:gd name="T37" fmla="*/ 16776797 h 407"/>
              <a:gd name="T38" fmla="*/ 5661602 w 285"/>
              <a:gd name="T39" fmla="*/ 14719882 h 407"/>
              <a:gd name="T40" fmla="*/ 7300609 w 285"/>
              <a:gd name="T41" fmla="*/ 14398402 h 407"/>
              <a:gd name="T42" fmla="*/ 5959653 w 285"/>
              <a:gd name="T43" fmla="*/ 14141320 h 407"/>
              <a:gd name="T44" fmla="*/ 4916747 w 285"/>
              <a:gd name="T45" fmla="*/ 14141320 h 407"/>
              <a:gd name="T46" fmla="*/ 3128715 w 285"/>
              <a:gd name="T47" fmla="*/ 13177133 h 407"/>
              <a:gd name="T48" fmla="*/ 1489981 w 285"/>
              <a:gd name="T49" fmla="*/ 13177133 h 407"/>
              <a:gd name="T50" fmla="*/ 1489981 w 285"/>
              <a:gd name="T51" fmla="*/ 12084405 h 407"/>
              <a:gd name="T52" fmla="*/ 3128715 w 285"/>
              <a:gd name="T53" fmla="*/ 10220429 h 407"/>
              <a:gd name="T54" fmla="*/ 2532886 w 285"/>
              <a:gd name="T55" fmla="*/ 8999160 h 407"/>
              <a:gd name="T56" fmla="*/ 1489981 w 285"/>
              <a:gd name="T57" fmla="*/ 7520554 h 407"/>
              <a:gd name="T58" fmla="*/ 2532886 w 285"/>
              <a:gd name="T59" fmla="*/ 6299285 h 407"/>
              <a:gd name="T60" fmla="*/ 5661602 w 285"/>
              <a:gd name="T61" fmla="*/ 6942245 h 407"/>
              <a:gd name="T62" fmla="*/ 8716077 w 285"/>
              <a:gd name="T63" fmla="*/ 7199328 h 407"/>
              <a:gd name="T64" fmla="*/ 10504109 w 285"/>
              <a:gd name="T65" fmla="*/ 5399496 h 407"/>
              <a:gd name="T66" fmla="*/ 8045736 w 285"/>
              <a:gd name="T67" fmla="*/ 4242371 h 407"/>
              <a:gd name="T68" fmla="*/ 9460931 w 285"/>
              <a:gd name="T69" fmla="*/ 3342581 h 407"/>
              <a:gd name="T70" fmla="*/ 9833495 w 285"/>
              <a:gd name="T71" fmla="*/ 835645 h 407"/>
              <a:gd name="T72" fmla="*/ 12887970 w 285"/>
              <a:gd name="T73" fmla="*/ 0 h 407"/>
              <a:gd name="T74" fmla="*/ 14303439 w 285"/>
              <a:gd name="T75" fmla="*/ 1157125 h 407"/>
              <a:gd name="T76" fmla="*/ 14005388 w 285"/>
              <a:gd name="T77" fmla="*/ 3342581 h 407"/>
              <a:gd name="T78" fmla="*/ 12887970 w 285"/>
              <a:gd name="T79" fmla="*/ 4756536 h 407"/>
              <a:gd name="T80" fmla="*/ 11248964 w 285"/>
              <a:gd name="T81" fmla="*/ 6299285 h 407"/>
              <a:gd name="T82" fmla="*/ 14005388 w 285"/>
              <a:gd name="T83" fmla="*/ 8163515 h 407"/>
              <a:gd name="T84" fmla="*/ 15793148 w 285"/>
              <a:gd name="T85" fmla="*/ 5978059 h 407"/>
              <a:gd name="T86" fmla="*/ 17059591 w 285"/>
              <a:gd name="T87" fmla="*/ 7199328 h 407"/>
              <a:gd name="T88" fmla="*/ 17804718 w 285"/>
              <a:gd name="T89" fmla="*/ 8356200 h 407"/>
              <a:gd name="T90" fmla="*/ 20263092 w 285"/>
              <a:gd name="T91" fmla="*/ 8999160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8" name="Freeform 371"/>
          <p:cNvSpPr>
            <a:spLocks/>
          </p:cNvSpPr>
          <p:nvPr/>
        </p:nvSpPr>
        <p:spPr bwMode="auto">
          <a:xfrm>
            <a:off x="8495966" y="2841660"/>
            <a:ext cx="4909" cy="9814"/>
          </a:xfrm>
          <a:custGeom>
            <a:avLst/>
            <a:gdLst>
              <a:gd name="T0" fmla="*/ 354447 w 24"/>
              <a:gd name="T1" fmla="*/ 2668401 h 34"/>
              <a:gd name="T2" fmla="*/ 0 w 24"/>
              <a:gd name="T3" fmla="*/ 1569664 h 34"/>
              <a:gd name="T4" fmla="*/ 354447 w 24"/>
              <a:gd name="T5" fmla="*/ 0 h 34"/>
              <a:gd name="T6" fmla="*/ 945257 w 24"/>
              <a:gd name="T7" fmla="*/ 0 h 34"/>
              <a:gd name="T8" fmla="*/ 945257 w 24"/>
              <a:gd name="T9" fmla="*/ 2275915 h 34"/>
              <a:gd name="T10" fmla="*/ 551317 w 24"/>
              <a:gd name="T11" fmla="*/ 2668401 h 34"/>
              <a:gd name="T12" fmla="*/ 354447 w 24"/>
              <a:gd name="T13" fmla="*/ 2668401 h 34"/>
              <a:gd name="T14" fmla="*/ 354447 w 24"/>
              <a:gd name="T15" fmla="*/ 266840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9" name="Freeform 372"/>
          <p:cNvSpPr>
            <a:spLocks/>
          </p:cNvSpPr>
          <p:nvPr/>
        </p:nvSpPr>
        <p:spPr bwMode="auto">
          <a:xfrm>
            <a:off x="8433804" y="3190099"/>
            <a:ext cx="58891" cy="111239"/>
          </a:xfrm>
          <a:custGeom>
            <a:avLst/>
            <a:gdLst>
              <a:gd name="T0" fmla="*/ 8890529 w 216"/>
              <a:gd name="T1" fmla="*/ 26455859 h 426"/>
              <a:gd name="T2" fmla="*/ 6300523 w 216"/>
              <a:gd name="T3" fmla="*/ 27354935 h 426"/>
              <a:gd name="T4" fmla="*/ 3920331 w 216"/>
              <a:gd name="T5" fmla="*/ 26712810 h 426"/>
              <a:gd name="T6" fmla="*/ 2380192 w 216"/>
              <a:gd name="T7" fmla="*/ 27354935 h 426"/>
              <a:gd name="T8" fmla="*/ 3290094 w 216"/>
              <a:gd name="T9" fmla="*/ 24401008 h 426"/>
              <a:gd name="T10" fmla="*/ 2590271 w 216"/>
              <a:gd name="T11" fmla="*/ 22217935 h 426"/>
              <a:gd name="T12" fmla="*/ 3290094 w 216"/>
              <a:gd name="T13" fmla="*/ 20163083 h 426"/>
              <a:gd name="T14" fmla="*/ 2590271 w 216"/>
              <a:gd name="T15" fmla="*/ 19199896 h 426"/>
              <a:gd name="T16" fmla="*/ 1330060 w 216"/>
              <a:gd name="T17" fmla="*/ 19520958 h 426"/>
              <a:gd name="T18" fmla="*/ 1680104 w 216"/>
              <a:gd name="T19" fmla="*/ 18621882 h 426"/>
              <a:gd name="T20" fmla="*/ 2380192 w 216"/>
              <a:gd name="T21" fmla="*/ 17466107 h 426"/>
              <a:gd name="T22" fmla="*/ 1330060 w 216"/>
              <a:gd name="T23" fmla="*/ 18300819 h 426"/>
              <a:gd name="T24" fmla="*/ 0 w 216"/>
              <a:gd name="T25" fmla="*/ 18300819 h 426"/>
              <a:gd name="T26" fmla="*/ 350044 w 216"/>
              <a:gd name="T27" fmla="*/ 17145045 h 426"/>
              <a:gd name="T28" fmla="*/ 350044 w 216"/>
              <a:gd name="T29" fmla="*/ 15025829 h 426"/>
              <a:gd name="T30" fmla="*/ 1680104 w 216"/>
              <a:gd name="T31" fmla="*/ 13292294 h 426"/>
              <a:gd name="T32" fmla="*/ 2380192 w 216"/>
              <a:gd name="T33" fmla="*/ 10209891 h 426"/>
              <a:gd name="T34" fmla="*/ 2590271 w 216"/>
              <a:gd name="T35" fmla="*/ 3917115 h 426"/>
              <a:gd name="T36" fmla="*/ 2590271 w 216"/>
              <a:gd name="T37" fmla="*/ 1862264 h 426"/>
              <a:gd name="T38" fmla="*/ 4970198 w 216"/>
              <a:gd name="T39" fmla="*/ 642125 h 426"/>
              <a:gd name="T40" fmla="*/ 6930496 w 216"/>
              <a:gd name="T41" fmla="*/ 1541202 h 426"/>
              <a:gd name="T42" fmla="*/ 11760729 w 216"/>
              <a:gd name="T43" fmla="*/ 642125 h 426"/>
              <a:gd name="T44" fmla="*/ 12810860 w 216"/>
              <a:gd name="T45" fmla="*/ 1541202 h 426"/>
              <a:gd name="T46" fmla="*/ 15120937 w 216"/>
              <a:gd name="T47" fmla="*/ 3018039 h 426"/>
              <a:gd name="T48" fmla="*/ 14770894 w 216"/>
              <a:gd name="T49" fmla="*/ 4238178 h 426"/>
              <a:gd name="T50" fmla="*/ 11760729 w 216"/>
              <a:gd name="T51" fmla="*/ 6870789 h 426"/>
              <a:gd name="T52" fmla="*/ 11410685 w 216"/>
              <a:gd name="T53" fmla="*/ 10209891 h 426"/>
              <a:gd name="T54" fmla="*/ 11760729 w 216"/>
              <a:gd name="T55" fmla="*/ 12971231 h 426"/>
              <a:gd name="T56" fmla="*/ 9520502 w 216"/>
              <a:gd name="T57" fmla="*/ 13548992 h 426"/>
              <a:gd name="T58" fmla="*/ 10220590 w 216"/>
              <a:gd name="T59" fmla="*/ 15025829 h 426"/>
              <a:gd name="T60" fmla="*/ 11410685 w 216"/>
              <a:gd name="T61" fmla="*/ 17145045 h 426"/>
              <a:gd name="T62" fmla="*/ 9520502 w 216"/>
              <a:gd name="T63" fmla="*/ 19199896 h 426"/>
              <a:gd name="T64" fmla="*/ 11200606 w 216"/>
              <a:gd name="T65" fmla="*/ 20740844 h 426"/>
              <a:gd name="T66" fmla="*/ 10220590 w 216"/>
              <a:gd name="T67" fmla="*/ 22860060 h 426"/>
              <a:gd name="T68" fmla="*/ 9170458 w 216"/>
              <a:gd name="T69" fmla="*/ 2594221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0" name="Freeform 373"/>
          <p:cNvSpPr>
            <a:spLocks/>
          </p:cNvSpPr>
          <p:nvPr/>
        </p:nvSpPr>
        <p:spPr bwMode="auto">
          <a:xfrm>
            <a:off x="8662823" y="2908731"/>
            <a:ext cx="67071" cy="70341"/>
          </a:xfrm>
          <a:custGeom>
            <a:avLst/>
            <a:gdLst>
              <a:gd name="T0" fmla="*/ 17800201 w 238"/>
              <a:gd name="T1" fmla="*/ 2456428 h 272"/>
              <a:gd name="T2" fmla="*/ 16753050 w 238"/>
              <a:gd name="T3" fmla="*/ 5038589 h 272"/>
              <a:gd name="T4" fmla="*/ 15332053 w 238"/>
              <a:gd name="T5" fmla="*/ 5353548 h 272"/>
              <a:gd name="T6" fmla="*/ 16379204 w 238"/>
              <a:gd name="T7" fmla="*/ 6235182 h 272"/>
              <a:gd name="T8" fmla="*/ 16753050 w 238"/>
              <a:gd name="T9" fmla="*/ 6550140 h 272"/>
              <a:gd name="T10" fmla="*/ 15706172 w 238"/>
              <a:gd name="T11" fmla="*/ 8250667 h 272"/>
              <a:gd name="T12" fmla="*/ 14733681 w 238"/>
              <a:gd name="T13" fmla="*/ 10077178 h 272"/>
              <a:gd name="T14" fmla="*/ 12938838 w 238"/>
              <a:gd name="T15" fmla="*/ 10077178 h 272"/>
              <a:gd name="T16" fmla="*/ 11817027 w 238"/>
              <a:gd name="T17" fmla="*/ 10392137 h 272"/>
              <a:gd name="T18" fmla="*/ 12190873 w 238"/>
              <a:gd name="T19" fmla="*/ 11210779 h 272"/>
              <a:gd name="T20" fmla="*/ 12938838 w 238"/>
              <a:gd name="T21" fmla="*/ 12722581 h 272"/>
              <a:gd name="T22" fmla="*/ 12190873 w 238"/>
              <a:gd name="T23" fmla="*/ 14234133 h 272"/>
              <a:gd name="T24" fmla="*/ 12190873 w 238"/>
              <a:gd name="T25" fmla="*/ 14800808 h 272"/>
              <a:gd name="T26" fmla="*/ 11517841 w 238"/>
              <a:gd name="T27" fmla="*/ 15619701 h 272"/>
              <a:gd name="T28" fmla="*/ 12190873 w 238"/>
              <a:gd name="T29" fmla="*/ 16249619 h 272"/>
              <a:gd name="T30" fmla="*/ 10396030 w 238"/>
              <a:gd name="T31" fmla="*/ 17131252 h 272"/>
              <a:gd name="T32" fmla="*/ 10769876 w 238"/>
              <a:gd name="T33" fmla="*/ 15619701 h 272"/>
              <a:gd name="T34" fmla="*/ 9423539 w 238"/>
              <a:gd name="T35" fmla="*/ 13604215 h 272"/>
              <a:gd name="T36" fmla="*/ 7329510 w 238"/>
              <a:gd name="T37" fmla="*/ 12722581 h 272"/>
              <a:gd name="T38" fmla="*/ 5833580 w 238"/>
              <a:gd name="T39" fmla="*/ 12407622 h 272"/>
              <a:gd name="T40" fmla="*/ 4936296 w 238"/>
              <a:gd name="T41" fmla="*/ 12722581 h 272"/>
              <a:gd name="T42" fmla="*/ 4562177 w 238"/>
              <a:gd name="T43" fmla="*/ 13289256 h 272"/>
              <a:gd name="T44" fmla="*/ 2019369 w 238"/>
              <a:gd name="T45" fmla="*/ 13289256 h 272"/>
              <a:gd name="T46" fmla="*/ 1047151 w 238"/>
              <a:gd name="T47" fmla="*/ 12407622 h 272"/>
              <a:gd name="T48" fmla="*/ 1346337 w 238"/>
              <a:gd name="T49" fmla="*/ 10392137 h 272"/>
              <a:gd name="T50" fmla="*/ 3814211 w 238"/>
              <a:gd name="T51" fmla="*/ 7369033 h 272"/>
              <a:gd name="T52" fmla="*/ 5833580 w 238"/>
              <a:gd name="T53" fmla="*/ 3527037 h 272"/>
              <a:gd name="T54" fmla="*/ 8002542 w 238"/>
              <a:gd name="T55" fmla="*/ 4156955 h 272"/>
              <a:gd name="T56" fmla="*/ 7329510 w 238"/>
              <a:gd name="T57" fmla="*/ 5353548 h 272"/>
              <a:gd name="T58" fmla="*/ 7329510 w 238"/>
              <a:gd name="T59" fmla="*/ 7054075 h 272"/>
              <a:gd name="T60" fmla="*/ 9423539 w 238"/>
              <a:gd name="T61" fmla="*/ 7998700 h 272"/>
              <a:gd name="T62" fmla="*/ 10769876 w 238"/>
              <a:gd name="T63" fmla="*/ 7054075 h 272"/>
              <a:gd name="T64" fmla="*/ 9797658 w 238"/>
              <a:gd name="T65" fmla="*/ 5353548 h 272"/>
              <a:gd name="T66" fmla="*/ 10396030 w 238"/>
              <a:gd name="T67" fmla="*/ 4156955 h 272"/>
              <a:gd name="T68" fmla="*/ 8376662 w 238"/>
              <a:gd name="T69" fmla="*/ 3527037 h 272"/>
              <a:gd name="T70" fmla="*/ 9124353 w 238"/>
              <a:gd name="T71" fmla="*/ 2456428 h 272"/>
              <a:gd name="T72" fmla="*/ 9124353 w 238"/>
              <a:gd name="T73" fmla="*/ 1511552 h 272"/>
              <a:gd name="T74" fmla="*/ 11817027 w 238"/>
              <a:gd name="T75" fmla="*/ 314959 h 272"/>
              <a:gd name="T76" fmla="*/ 15332053 w 238"/>
              <a:gd name="T77" fmla="*/ 0 h 272"/>
              <a:gd name="T78" fmla="*/ 16753050 w 238"/>
              <a:gd name="T79" fmla="*/ 944626 h 272"/>
              <a:gd name="T80" fmla="*/ 17127169 w 238"/>
              <a:gd name="T81" fmla="*/ 1196593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1" name="Freeform 374"/>
          <p:cNvSpPr>
            <a:spLocks/>
          </p:cNvSpPr>
          <p:nvPr/>
        </p:nvSpPr>
        <p:spPr bwMode="auto">
          <a:xfrm>
            <a:off x="8644830" y="2961079"/>
            <a:ext cx="67068" cy="52347"/>
          </a:xfrm>
          <a:custGeom>
            <a:avLst/>
            <a:gdLst>
              <a:gd name="T0" fmla="*/ 0 w 244"/>
              <a:gd name="T1" fmla="*/ 2526849 h 197"/>
              <a:gd name="T2" fmla="*/ 2276978 w 244"/>
              <a:gd name="T3" fmla="*/ 1263295 h 197"/>
              <a:gd name="T4" fmla="*/ 3344245 w 244"/>
              <a:gd name="T5" fmla="*/ 930904 h 197"/>
              <a:gd name="T6" fmla="*/ 4340556 w 244"/>
              <a:gd name="T7" fmla="*/ 930904 h 197"/>
              <a:gd name="T8" fmla="*/ 5692445 w 244"/>
              <a:gd name="T9" fmla="*/ 930904 h 197"/>
              <a:gd name="T10" fmla="*/ 5692445 w 244"/>
              <a:gd name="T11" fmla="*/ 332392 h 197"/>
              <a:gd name="T12" fmla="*/ 6617534 w 244"/>
              <a:gd name="T13" fmla="*/ 930904 h 197"/>
              <a:gd name="T14" fmla="*/ 7684801 w 244"/>
              <a:gd name="T15" fmla="*/ 930904 h 197"/>
              <a:gd name="T16" fmla="*/ 9036690 w 244"/>
              <a:gd name="T17" fmla="*/ 930904 h 197"/>
              <a:gd name="T18" fmla="*/ 8325268 w 244"/>
              <a:gd name="T19" fmla="*/ 332392 h 197"/>
              <a:gd name="T20" fmla="*/ 9392534 w 244"/>
              <a:gd name="T21" fmla="*/ 332392 h 197"/>
              <a:gd name="T22" fmla="*/ 10033001 w 244"/>
              <a:gd name="T23" fmla="*/ 332392 h 197"/>
              <a:gd name="T24" fmla="*/ 10246401 w 244"/>
              <a:gd name="T25" fmla="*/ 0 h 197"/>
              <a:gd name="T26" fmla="*/ 11313668 w 244"/>
              <a:gd name="T27" fmla="*/ 332392 h 197"/>
              <a:gd name="T28" fmla="*/ 11669512 w 244"/>
              <a:gd name="T29" fmla="*/ 332392 h 197"/>
              <a:gd name="T30" fmla="*/ 12665824 w 244"/>
              <a:gd name="T31" fmla="*/ 1928337 h 197"/>
              <a:gd name="T32" fmla="*/ 13661868 w 244"/>
              <a:gd name="T33" fmla="*/ 1263295 h 197"/>
              <a:gd name="T34" fmla="*/ 14942802 w 244"/>
              <a:gd name="T35" fmla="*/ 2526849 h 197"/>
              <a:gd name="T36" fmla="*/ 14942802 w 244"/>
              <a:gd name="T37" fmla="*/ 3391222 h 197"/>
              <a:gd name="T38" fmla="*/ 14586957 w 244"/>
              <a:gd name="T39" fmla="*/ 4056264 h 197"/>
              <a:gd name="T40" fmla="*/ 14586957 w 244"/>
              <a:gd name="T41" fmla="*/ 4987168 h 197"/>
              <a:gd name="T42" fmla="*/ 15938846 w 244"/>
              <a:gd name="T43" fmla="*/ 4987168 h 197"/>
              <a:gd name="T44" fmla="*/ 16294691 w 244"/>
              <a:gd name="T45" fmla="*/ 5652209 h 197"/>
              <a:gd name="T46" fmla="*/ 17361957 w 244"/>
              <a:gd name="T47" fmla="*/ 6583113 h 197"/>
              <a:gd name="T48" fmla="*/ 17361957 w 244"/>
              <a:gd name="T49" fmla="*/ 7780136 h 197"/>
              <a:gd name="T50" fmla="*/ 16294691 w 244"/>
              <a:gd name="T51" fmla="*/ 9375823 h 197"/>
              <a:gd name="T52" fmla="*/ 15938846 w 244"/>
              <a:gd name="T53" fmla="*/ 8711040 h 197"/>
              <a:gd name="T54" fmla="*/ 15654224 w 244"/>
              <a:gd name="T55" fmla="*/ 9375823 h 197"/>
              <a:gd name="T56" fmla="*/ 14942802 w 244"/>
              <a:gd name="T57" fmla="*/ 9708473 h 197"/>
              <a:gd name="T58" fmla="*/ 14586957 w 244"/>
              <a:gd name="T59" fmla="*/ 10639377 h 197"/>
              <a:gd name="T60" fmla="*/ 14586957 w 244"/>
              <a:gd name="T61" fmla="*/ 11503750 h 197"/>
              <a:gd name="T62" fmla="*/ 15654224 w 244"/>
              <a:gd name="T63" fmla="*/ 12102262 h 197"/>
              <a:gd name="T64" fmla="*/ 14942802 w 244"/>
              <a:gd name="T65" fmla="*/ 13099695 h 197"/>
              <a:gd name="T66" fmla="*/ 14942802 w 244"/>
              <a:gd name="T67" fmla="*/ 12767304 h 197"/>
              <a:gd name="T68" fmla="*/ 13661868 w 244"/>
              <a:gd name="T69" fmla="*/ 13099695 h 197"/>
              <a:gd name="T70" fmla="*/ 13377246 w 244"/>
              <a:gd name="T71" fmla="*/ 12767304 h 197"/>
              <a:gd name="T72" fmla="*/ 12665824 w 244"/>
              <a:gd name="T73" fmla="*/ 11836400 h 197"/>
              <a:gd name="T74" fmla="*/ 11669512 w 244"/>
              <a:gd name="T75" fmla="*/ 11503750 h 197"/>
              <a:gd name="T76" fmla="*/ 10958090 w 244"/>
              <a:gd name="T77" fmla="*/ 11503750 h 197"/>
              <a:gd name="T78" fmla="*/ 10958090 w 244"/>
              <a:gd name="T79" fmla="*/ 10639377 h 197"/>
              <a:gd name="T80" fmla="*/ 10246401 w 244"/>
              <a:gd name="T81" fmla="*/ 9974335 h 197"/>
              <a:gd name="T82" fmla="*/ 10958090 w 244"/>
              <a:gd name="T83" fmla="*/ 9375823 h 197"/>
              <a:gd name="T84" fmla="*/ 10246401 w 244"/>
              <a:gd name="T85" fmla="*/ 9375823 h 197"/>
              <a:gd name="T86" fmla="*/ 10033001 w 244"/>
              <a:gd name="T87" fmla="*/ 9974335 h 197"/>
              <a:gd name="T88" fmla="*/ 9036690 w 244"/>
              <a:gd name="T89" fmla="*/ 9974335 h 197"/>
              <a:gd name="T90" fmla="*/ 7969423 w 244"/>
              <a:gd name="T91" fmla="*/ 10639377 h 197"/>
              <a:gd name="T92" fmla="*/ 7684801 w 244"/>
              <a:gd name="T93" fmla="*/ 9974335 h 197"/>
              <a:gd name="T94" fmla="*/ 7684801 w 244"/>
              <a:gd name="T95" fmla="*/ 9708473 h 197"/>
              <a:gd name="T96" fmla="*/ 7684801 w 244"/>
              <a:gd name="T97" fmla="*/ 9375823 h 197"/>
              <a:gd name="T98" fmla="*/ 7969423 w 244"/>
              <a:gd name="T99" fmla="*/ 8378390 h 197"/>
              <a:gd name="T100" fmla="*/ 6973379 w 244"/>
              <a:gd name="T101" fmla="*/ 7780136 h 197"/>
              <a:gd name="T102" fmla="*/ 5977067 w 244"/>
              <a:gd name="T103" fmla="*/ 7447486 h 197"/>
              <a:gd name="T104" fmla="*/ 5407823 w 244"/>
              <a:gd name="T105" fmla="*/ 7447486 h 197"/>
              <a:gd name="T106" fmla="*/ 5407823 w 244"/>
              <a:gd name="T107" fmla="*/ 6583113 h 197"/>
              <a:gd name="T108" fmla="*/ 4340556 w 244"/>
              <a:gd name="T109" fmla="*/ 7115094 h 197"/>
              <a:gd name="T110" fmla="*/ 3700089 w 244"/>
              <a:gd name="T111" fmla="*/ 6583113 h 197"/>
              <a:gd name="T112" fmla="*/ 3344245 w 244"/>
              <a:gd name="T113" fmla="*/ 4987168 h 197"/>
              <a:gd name="T114" fmla="*/ 2988667 w 244"/>
              <a:gd name="T115" fmla="*/ 4388656 h 197"/>
              <a:gd name="T116" fmla="*/ 1992356 w 244"/>
              <a:gd name="T117" fmla="*/ 5319559 h 197"/>
              <a:gd name="T118" fmla="*/ 1423111 w 244"/>
              <a:gd name="T119" fmla="*/ 4987168 h 197"/>
              <a:gd name="T120" fmla="*/ 711689 w 244"/>
              <a:gd name="T121" fmla="*/ 4056264 h 197"/>
              <a:gd name="T122" fmla="*/ 0 w 244"/>
              <a:gd name="T123" fmla="*/ 2526849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2" name="Freeform 375"/>
          <p:cNvSpPr>
            <a:spLocks/>
          </p:cNvSpPr>
          <p:nvPr/>
        </p:nvSpPr>
        <p:spPr bwMode="auto">
          <a:xfrm>
            <a:off x="8751160" y="3170467"/>
            <a:ext cx="17995" cy="34352"/>
          </a:xfrm>
          <a:custGeom>
            <a:avLst/>
            <a:gdLst>
              <a:gd name="T0" fmla="*/ 3640506 w 66"/>
              <a:gd name="T1" fmla="*/ 0 h 136"/>
              <a:gd name="T2" fmla="*/ 3920443 w 66"/>
              <a:gd name="T3" fmla="*/ 300523 h 136"/>
              <a:gd name="T4" fmla="*/ 3920443 w 66"/>
              <a:gd name="T5" fmla="*/ 1141547 h 136"/>
              <a:gd name="T6" fmla="*/ 3920443 w 66"/>
              <a:gd name="T7" fmla="*/ 2042872 h 136"/>
              <a:gd name="T8" fmla="*/ 3920443 w 66"/>
              <a:gd name="T9" fmla="*/ 2283339 h 136"/>
              <a:gd name="T10" fmla="*/ 4620551 w 66"/>
              <a:gd name="T11" fmla="*/ 3064308 h 136"/>
              <a:gd name="T12" fmla="*/ 3920443 w 66"/>
              <a:gd name="T13" fmla="*/ 4506378 h 136"/>
              <a:gd name="T14" fmla="*/ 3640506 w 66"/>
              <a:gd name="T15" fmla="*/ 5407703 h 136"/>
              <a:gd name="T16" fmla="*/ 3640506 w 66"/>
              <a:gd name="T17" fmla="*/ 7330463 h 136"/>
              <a:gd name="T18" fmla="*/ 3290453 w 66"/>
              <a:gd name="T19" fmla="*/ 8171732 h 136"/>
              <a:gd name="T20" fmla="*/ 2240291 w 66"/>
              <a:gd name="T21" fmla="*/ 8171732 h 136"/>
              <a:gd name="T22" fmla="*/ 2240291 w 66"/>
              <a:gd name="T23" fmla="*/ 7871209 h 136"/>
              <a:gd name="T24" fmla="*/ 1260246 w 66"/>
              <a:gd name="T25" fmla="*/ 7871209 h 136"/>
              <a:gd name="T26" fmla="*/ 910193 w 66"/>
              <a:gd name="T27" fmla="*/ 7330463 h 136"/>
              <a:gd name="T28" fmla="*/ 1260246 w 66"/>
              <a:gd name="T29" fmla="*/ 7030185 h 136"/>
              <a:gd name="T30" fmla="*/ 1260246 w 66"/>
              <a:gd name="T31" fmla="*/ 6429139 h 136"/>
              <a:gd name="T32" fmla="*/ 350054 w 66"/>
              <a:gd name="T33" fmla="*/ 6429139 h 136"/>
              <a:gd name="T34" fmla="*/ 910193 w 66"/>
              <a:gd name="T35" fmla="*/ 5948448 h 136"/>
              <a:gd name="T36" fmla="*/ 910193 w 66"/>
              <a:gd name="T37" fmla="*/ 5407703 h 136"/>
              <a:gd name="T38" fmla="*/ 350054 w 66"/>
              <a:gd name="T39" fmla="*/ 5948448 h 136"/>
              <a:gd name="T40" fmla="*/ 0 w 66"/>
              <a:gd name="T41" fmla="*/ 5407703 h 136"/>
              <a:gd name="T42" fmla="*/ 350054 w 66"/>
              <a:gd name="T43" fmla="*/ 5407703 h 136"/>
              <a:gd name="T44" fmla="*/ 910193 w 66"/>
              <a:gd name="T45" fmla="*/ 5107425 h 136"/>
              <a:gd name="T46" fmla="*/ 350054 w 66"/>
              <a:gd name="T47" fmla="*/ 4506378 h 136"/>
              <a:gd name="T48" fmla="*/ 0 w 66"/>
              <a:gd name="T49" fmla="*/ 4206100 h 136"/>
              <a:gd name="T50" fmla="*/ 0 w 66"/>
              <a:gd name="T51" fmla="*/ 3965632 h 136"/>
              <a:gd name="T52" fmla="*/ 350054 w 66"/>
              <a:gd name="T53" fmla="*/ 3965632 h 136"/>
              <a:gd name="T54" fmla="*/ 0 w 66"/>
              <a:gd name="T55" fmla="*/ 3064308 h 136"/>
              <a:gd name="T56" fmla="*/ 350054 w 66"/>
              <a:gd name="T57" fmla="*/ 2583618 h 136"/>
              <a:gd name="T58" fmla="*/ 1610300 w 66"/>
              <a:gd name="T59" fmla="*/ 2042872 h 136"/>
              <a:gd name="T60" fmla="*/ 2240291 w 66"/>
              <a:gd name="T61" fmla="*/ 2042872 h 136"/>
              <a:gd name="T62" fmla="*/ 2240291 w 66"/>
              <a:gd name="T63" fmla="*/ 1442070 h 136"/>
              <a:gd name="T64" fmla="*/ 2590345 w 66"/>
              <a:gd name="T65" fmla="*/ 1442070 h 136"/>
              <a:gd name="T66" fmla="*/ 3290453 w 66"/>
              <a:gd name="T67" fmla="*/ 1442070 h 136"/>
              <a:gd name="T68" fmla="*/ 3640506 w 66"/>
              <a:gd name="T69" fmla="*/ 1442070 h 136"/>
              <a:gd name="T70" fmla="*/ 3290453 w 66"/>
              <a:gd name="T71" fmla="*/ 600801 h 136"/>
              <a:gd name="T72" fmla="*/ 3640506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3" name="Freeform 376"/>
          <p:cNvSpPr>
            <a:spLocks/>
          </p:cNvSpPr>
          <p:nvPr/>
        </p:nvSpPr>
        <p:spPr bwMode="auto">
          <a:xfrm>
            <a:off x="8517234" y="2970894"/>
            <a:ext cx="229019" cy="214296"/>
          </a:xfrm>
          <a:custGeom>
            <a:avLst/>
            <a:gdLst>
              <a:gd name="T0" fmla="*/ 15713938 w 824"/>
              <a:gd name="T1" fmla="*/ 40137683 h 818"/>
              <a:gd name="T2" fmla="*/ 16077522 w 824"/>
              <a:gd name="T3" fmla="*/ 36841307 h 818"/>
              <a:gd name="T4" fmla="*/ 18041899 w 824"/>
              <a:gd name="T5" fmla="*/ 36841307 h 818"/>
              <a:gd name="T6" fmla="*/ 16077522 w 824"/>
              <a:gd name="T7" fmla="*/ 33868315 h 818"/>
              <a:gd name="T8" fmla="*/ 16077522 w 824"/>
              <a:gd name="T9" fmla="*/ 29925681 h 818"/>
              <a:gd name="T10" fmla="*/ 12003658 w 824"/>
              <a:gd name="T11" fmla="*/ 26629305 h 818"/>
              <a:gd name="T12" fmla="*/ 10621338 w 824"/>
              <a:gd name="T13" fmla="*/ 24431722 h 818"/>
              <a:gd name="T14" fmla="*/ 8875435 w 824"/>
              <a:gd name="T15" fmla="*/ 22686671 h 818"/>
              <a:gd name="T16" fmla="*/ 4073864 w 824"/>
              <a:gd name="T17" fmla="*/ 21135346 h 818"/>
              <a:gd name="T18" fmla="*/ 727437 w 824"/>
              <a:gd name="T19" fmla="*/ 19648850 h 818"/>
              <a:gd name="T20" fmla="*/ 1745903 w 824"/>
              <a:gd name="T21" fmla="*/ 18420654 h 818"/>
              <a:gd name="T22" fmla="*/ 1382319 w 824"/>
              <a:gd name="T23" fmla="*/ 17192712 h 818"/>
              <a:gd name="T24" fmla="*/ 363853 w 824"/>
              <a:gd name="T25" fmla="*/ 16287899 h 818"/>
              <a:gd name="T26" fmla="*/ 3710280 w 824"/>
              <a:gd name="T27" fmla="*/ 16029345 h 818"/>
              <a:gd name="T28" fmla="*/ 6183621 w 824"/>
              <a:gd name="T29" fmla="*/ 14478020 h 818"/>
              <a:gd name="T30" fmla="*/ 9530048 w 824"/>
              <a:gd name="T31" fmla="*/ 16287899 h 818"/>
              <a:gd name="T32" fmla="*/ 13313153 w 824"/>
              <a:gd name="T33" fmla="*/ 15447661 h 818"/>
              <a:gd name="T34" fmla="*/ 14695472 w 824"/>
              <a:gd name="T35" fmla="*/ 15124278 h 818"/>
              <a:gd name="T36" fmla="*/ 14331619 w 824"/>
              <a:gd name="T37" fmla="*/ 12021882 h 818"/>
              <a:gd name="T38" fmla="*/ 16077522 w 824"/>
              <a:gd name="T39" fmla="*/ 9048889 h 818"/>
              <a:gd name="T40" fmla="*/ 19423949 w 824"/>
              <a:gd name="T41" fmla="*/ 11181644 h 818"/>
              <a:gd name="T42" fmla="*/ 22479617 w 824"/>
              <a:gd name="T43" fmla="*/ 10276831 h 818"/>
              <a:gd name="T44" fmla="*/ 25826043 w 824"/>
              <a:gd name="T45" fmla="*/ 7885268 h 818"/>
              <a:gd name="T46" fmla="*/ 29027091 w 824"/>
              <a:gd name="T47" fmla="*/ 3619505 h 818"/>
              <a:gd name="T48" fmla="*/ 33391984 w 824"/>
              <a:gd name="T49" fmla="*/ 517108 h 818"/>
              <a:gd name="T50" fmla="*/ 35428916 w 824"/>
              <a:gd name="T51" fmla="*/ 2714692 h 818"/>
              <a:gd name="T52" fmla="*/ 37829701 w 824"/>
              <a:gd name="T53" fmla="*/ 4459743 h 818"/>
              <a:gd name="T54" fmla="*/ 40521515 w 824"/>
              <a:gd name="T55" fmla="*/ 5106001 h 818"/>
              <a:gd name="T56" fmla="*/ 41248953 w 824"/>
              <a:gd name="T57" fmla="*/ 7239010 h 818"/>
              <a:gd name="T58" fmla="*/ 43867942 w 824"/>
              <a:gd name="T59" fmla="*/ 6657326 h 818"/>
              <a:gd name="T60" fmla="*/ 44595380 w 824"/>
              <a:gd name="T61" fmla="*/ 8725506 h 818"/>
              <a:gd name="T62" fmla="*/ 47359749 w 824"/>
              <a:gd name="T63" fmla="*/ 10276831 h 818"/>
              <a:gd name="T64" fmla="*/ 51142854 w 824"/>
              <a:gd name="T65" fmla="*/ 10276831 h 818"/>
              <a:gd name="T66" fmla="*/ 54125427 w 824"/>
              <a:gd name="T67" fmla="*/ 12021882 h 818"/>
              <a:gd name="T68" fmla="*/ 56599037 w 824"/>
              <a:gd name="T69" fmla="*/ 12345011 h 818"/>
              <a:gd name="T70" fmla="*/ 59945464 w 824"/>
              <a:gd name="T71" fmla="*/ 13896336 h 818"/>
              <a:gd name="T72" fmla="*/ 56962621 w 824"/>
              <a:gd name="T73" fmla="*/ 18420654 h 818"/>
              <a:gd name="T74" fmla="*/ 56599037 w 824"/>
              <a:gd name="T75" fmla="*/ 22363288 h 818"/>
              <a:gd name="T76" fmla="*/ 54125427 w 824"/>
              <a:gd name="T77" fmla="*/ 22686671 h 818"/>
              <a:gd name="T78" fmla="*/ 53470815 w 824"/>
              <a:gd name="T79" fmla="*/ 23914613 h 818"/>
              <a:gd name="T80" fmla="*/ 51797466 w 824"/>
              <a:gd name="T81" fmla="*/ 26887860 h 818"/>
              <a:gd name="T82" fmla="*/ 49396681 w 824"/>
              <a:gd name="T83" fmla="*/ 30830494 h 818"/>
              <a:gd name="T84" fmla="*/ 54125427 w 824"/>
              <a:gd name="T85" fmla="*/ 31153623 h 818"/>
              <a:gd name="T86" fmla="*/ 54125427 w 824"/>
              <a:gd name="T87" fmla="*/ 34773128 h 818"/>
              <a:gd name="T88" fmla="*/ 53106961 w 824"/>
              <a:gd name="T89" fmla="*/ 36195049 h 818"/>
              <a:gd name="T90" fmla="*/ 54489281 w 824"/>
              <a:gd name="T91" fmla="*/ 39297445 h 818"/>
              <a:gd name="T92" fmla="*/ 55507747 w 824"/>
              <a:gd name="T93" fmla="*/ 42335267 h 818"/>
              <a:gd name="T94" fmla="*/ 55871600 w 824"/>
              <a:gd name="T95" fmla="*/ 44726830 h 818"/>
              <a:gd name="T96" fmla="*/ 51142854 w 824"/>
              <a:gd name="T97" fmla="*/ 48346335 h 818"/>
              <a:gd name="T98" fmla="*/ 47068720 w 824"/>
              <a:gd name="T99" fmla="*/ 48604889 h 818"/>
              <a:gd name="T100" fmla="*/ 43649738 w 824"/>
              <a:gd name="T101" fmla="*/ 47506097 h 818"/>
              <a:gd name="T102" fmla="*/ 38193285 w 824"/>
              <a:gd name="T103" fmla="*/ 47506097 h 818"/>
              <a:gd name="T104" fmla="*/ 35719944 w 824"/>
              <a:gd name="T105" fmla="*/ 51707285 h 818"/>
              <a:gd name="T106" fmla="*/ 33100955 w 824"/>
              <a:gd name="T107" fmla="*/ 52870652 h 818"/>
              <a:gd name="T108" fmla="*/ 30627345 w 824"/>
              <a:gd name="T109" fmla="*/ 52547523 h 818"/>
              <a:gd name="T110" fmla="*/ 28299384 w 824"/>
              <a:gd name="T111" fmla="*/ 51707285 h 818"/>
              <a:gd name="T112" fmla="*/ 24952957 w 824"/>
              <a:gd name="T113" fmla="*/ 51448731 h 818"/>
              <a:gd name="T114" fmla="*/ 21170122 w 824"/>
              <a:gd name="T115" fmla="*/ 51448731 h 818"/>
              <a:gd name="T116" fmla="*/ 19133190 w 824"/>
              <a:gd name="T117" fmla="*/ 50479089 h 818"/>
              <a:gd name="T118" fmla="*/ 15350085 w 824"/>
              <a:gd name="T119" fmla="*/ 49251147 h 818"/>
              <a:gd name="T120" fmla="*/ 15350085 w 824"/>
              <a:gd name="T121" fmla="*/ 47829226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4" name="Freeform 377"/>
          <p:cNvSpPr>
            <a:spLocks/>
          </p:cNvSpPr>
          <p:nvPr/>
        </p:nvSpPr>
        <p:spPr bwMode="auto">
          <a:xfrm>
            <a:off x="8746253" y="2779498"/>
            <a:ext cx="40897" cy="35989"/>
          </a:xfrm>
          <a:custGeom>
            <a:avLst/>
            <a:gdLst>
              <a:gd name="T0" fmla="*/ 0 w 151"/>
              <a:gd name="T1" fmla="*/ 6871556 h 141"/>
              <a:gd name="T2" fmla="*/ 690711 w 151"/>
              <a:gd name="T3" fmla="*/ 5214971 h 141"/>
              <a:gd name="T4" fmla="*/ 1312562 w 151"/>
              <a:gd name="T5" fmla="*/ 4601431 h 141"/>
              <a:gd name="T6" fmla="*/ 2210382 w 151"/>
              <a:gd name="T7" fmla="*/ 4908325 h 141"/>
              <a:gd name="T8" fmla="*/ 2901356 w 151"/>
              <a:gd name="T9" fmla="*/ 4601431 h 141"/>
              <a:gd name="T10" fmla="*/ 4904630 w 151"/>
              <a:gd name="T11" fmla="*/ 4601431 h 141"/>
              <a:gd name="T12" fmla="*/ 5180862 w 151"/>
              <a:gd name="T13" fmla="*/ 3742424 h 141"/>
              <a:gd name="T14" fmla="*/ 7115012 w 151"/>
              <a:gd name="T15" fmla="*/ 1165653 h 141"/>
              <a:gd name="T16" fmla="*/ 9049162 w 151"/>
              <a:gd name="T17" fmla="*/ 613541 h 141"/>
              <a:gd name="T18" fmla="*/ 9394780 w 151"/>
              <a:gd name="T19" fmla="*/ 859006 h 141"/>
              <a:gd name="T20" fmla="*/ 10085492 w 151"/>
              <a:gd name="T21" fmla="*/ 0 h 141"/>
              <a:gd name="T22" fmla="*/ 10430847 w 151"/>
              <a:gd name="T23" fmla="*/ 0 h 141"/>
              <a:gd name="T24" fmla="*/ 9394780 w 151"/>
              <a:gd name="T25" fmla="*/ 1779193 h 141"/>
              <a:gd name="T26" fmla="*/ 10085492 w 151"/>
              <a:gd name="T27" fmla="*/ 2086088 h 141"/>
              <a:gd name="T28" fmla="*/ 10085492 w 151"/>
              <a:gd name="T29" fmla="*/ 3742424 h 141"/>
              <a:gd name="T30" fmla="*/ 9394780 w 151"/>
              <a:gd name="T31" fmla="*/ 4049318 h 141"/>
              <a:gd name="T32" fmla="*/ 9049162 w 151"/>
              <a:gd name="T33" fmla="*/ 5214971 h 141"/>
              <a:gd name="T34" fmla="*/ 5871573 w 151"/>
              <a:gd name="T35" fmla="*/ 5767084 h 141"/>
              <a:gd name="T36" fmla="*/ 4904630 w 151"/>
              <a:gd name="T37" fmla="*/ 5214971 h 141"/>
              <a:gd name="T38" fmla="*/ 3868300 w 151"/>
              <a:gd name="T39" fmla="*/ 5214971 h 141"/>
              <a:gd name="T40" fmla="*/ 3522944 w 151"/>
              <a:gd name="T41" fmla="*/ 5214971 h 141"/>
              <a:gd name="T42" fmla="*/ 2556000 w 151"/>
              <a:gd name="T43" fmla="*/ 5767084 h 141"/>
              <a:gd name="T44" fmla="*/ 2556000 w 151"/>
              <a:gd name="T45" fmla="*/ 6871556 h 141"/>
              <a:gd name="T46" fmla="*/ 2210382 w 151"/>
              <a:gd name="T47" fmla="*/ 7730562 h 141"/>
              <a:gd name="T48" fmla="*/ 1312562 w 151"/>
              <a:gd name="T49" fmla="*/ 8037209 h 141"/>
              <a:gd name="T50" fmla="*/ 1312562 w 151"/>
              <a:gd name="T51" fmla="*/ 8650749 h 141"/>
              <a:gd name="T52" fmla="*/ 690711 w 151"/>
              <a:gd name="T53" fmla="*/ 7730562 h 141"/>
              <a:gd name="T54" fmla="*/ 0 w 151"/>
              <a:gd name="T55" fmla="*/ 6871556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5" name="Freeform 378"/>
          <p:cNvSpPr>
            <a:spLocks/>
          </p:cNvSpPr>
          <p:nvPr/>
        </p:nvSpPr>
        <p:spPr bwMode="auto">
          <a:xfrm>
            <a:off x="8796964" y="2833482"/>
            <a:ext cx="22902" cy="31080"/>
          </a:xfrm>
          <a:custGeom>
            <a:avLst/>
            <a:gdLst>
              <a:gd name="T0" fmla="*/ 4200260 w 84"/>
              <a:gd name="T1" fmla="*/ 7842640 h 116"/>
              <a:gd name="T2" fmla="*/ 3570287 w 84"/>
              <a:gd name="T3" fmla="*/ 7572222 h 116"/>
              <a:gd name="T4" fmla="*/ 3220244 w 84"/>
              <a:gd name="T5" fmla="*/ 6220132 h 116"/>
              <a:gd name="T6" fmla="*/ 2240227 w 84"/>
              <a:gd name="T7" fmla="*/ 6220132 h 116"/>
              <a:gd name="T8" fmla="*/ 980017 w 84"/>
              <a:gd name="T9" fmla="*/ 6220132 h 116"/>
              <a:gd name="T10" fmla="*/ 279929 w 84"/>
              <a:gd name="T11" fmla="*/ 4732574 h 116"/>
              <a:gd name="T12" fmla="*/ 0 w 84"/>
              <a:gd name="T13" fmla="*/ 2434021 h 116"/>
              <a:gd name="T14" fmla="*/ 980017 w 84"/>
              <a:gd name="T15" fmla="*/ 2434021 h 116"/>
              <a:gd name="T16" fmla="*/ 2240227 w 84"/>
              <a:gd name="T17" fmla="*/ 946463 h 116"/>
              <a:gd name="T18" fmla="*/ 2520156 w 84"/>
              <a:gd name="T19" fmla="*/ 2434021 h 116"/>
              <a:gd name="T20" fmla="*/ 4200260 w 84"/>
              <a:gd name="T21" fmla="*/ 3110066 h 116"/>
              <a:gd name="T22" fmla="*/ 4200260 w 84"/>
              <a:gd name="T23" fmla="*/ 2163603 h 116"/>
              <a:gd name="T24" fmla="*/ 4550304 w 84"/>
              <a:gd name="T25" fmla="*/ 270418 h 116"/>
              <a:gd name="T26" fmla="*/ 4900348 w 84"/>
              <a:gd name="T27" fmla="*/ 0 h 116"/>
              <a:gd name="T28" fmla="*/ 5880365 w 84"/>
              <a:gd name="T29" fmla="*/ 270418 h 116"/>
              <a:gd name="T30" fmla="*/ 5880365 w 84"/>
              <a:gd name="T31" fmla="*/ 2163603 h 116"/>
              <a:gd name="T32" fmla="*/ 5880365 w 84"/>
              <a:gd name="T33" fmla="*/ 3448089 h 116"/>
              <a:gd name="T34" fmla="*/ 5600435 w 84"/>
              <a:gd name="T35" fmla="*/ 3448089 h 116"/>
              <a:gd name="T36" fmla="*/ 4550304 w 84"/>
              <a:gd name="T37" fmla="*/ 4732574 h 116"/>
              <a:gd name="T38" fmla="*/ 5880365 w 84"/>
              <a:gd name="T39" fmla="*/ 5679037 h 116"/>
              <a:gd name="T40" fmla="*/ 5600435 w 84"/>
              <a:gd name="T41" fmla="*/ 6220132 h 116"/>
              <a:gd name="T42" fmla="*/ 4550304 w 84"/>
              <a:gd name="T43" fmla="*/ 7572222 h 116"/>
              <a:gd name="T44" fmla="*/ 4200260 w 84"/>
              <a:gd name="T45" fmla="*/ 7842640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6" name="Freeform 379"/>
          <p:cNvSpPr>
            <a:spLocks/>
          </p:cNvSpPr>
          <p:nvPr/>
        </p:nvSpPr>
        <p:spPr bwMode="auto">
          <a:xfrm>
            <a:off x="8742980" y="2804036"/>
            <a:ext cx="49076" cy="62163"/>
          </a:xfrm>
          <a:custGeom>
            <a:avLst/>
            <a:gdLst>
              <a:gd name="T0" fmla="*/ 6805263 w 177"/>
              <a:gd name="T1" fmla="*/ 14887127 h 234"/>
              <a:gd name="T2" fmla="*/ 2968356 w 177"/>
              <a:gd name="T3" fmla="*/ 15551733 h 234"/>
              <a:gd name="T4" fmla="*/ 2389053 w 177"/>
              <a:gd name="T5" fmla="*/ 15551733 h 234"/>
              <a:gd name="T6" fmla="*/ 2389053 w 177"/>
              <a:gd name="T7" fmla="*/ 13956730 h 234"/>
              <a:gd name="T8" fmla="*/ 2389053 w 177"/>
              <a:gd name="T9" fmla="*/ 11829887 h 234"/>
              <a:gd name="T10" fmla="*/ 2027157 w 177"/>
              <a:gd name="T11" fmla="*/ 11829887 h 234"/>
              <a:gd name="T12" fmla="*/ 1013578 w 177"/>
              <a:gd name="T13" fmla="*/ 10899490 h 234"/>
              <a:gd name="T14" fmla="*/ 651682 w 177"/>
              <a:gd name="T15" fmla="*/ 11497584 h 234"/>
              <a:gd name="T16" fmla="*/ 0 w 177"/>
              <a:gd name="T17" fmla="*/ 10899490 h 234"/>
              <a:gd name="T18" fmla="*/ 0 w 177"/>
              <a:gd name="T19" fmla="*/ 9570278 h 234"/>
              <a:gd name="T20" fmla="*/ 1013578 w 177"/>
              <a:gd name="T21" fmla="*/ 8772647 h 234"/>
              <a:gd name="T22" fmla="*/ 1013578 w 177"/>
              <a:gd name="T23" fmla="*/ 8440344 h 234"/>
              <a:gd name="T24" fmla="*/ 0 w 177"/>
              <a:gd name="T25" fmla="*/ 6180735 h 234"/>
              <a:gd name="T26" fmla="*/ 0 w 177"/>
              <a:gd name="T27" fmla="*/ 5250337 h 234"/>
              <a:gd name="T28" fmla="*/ 651682 w 177"/>
              <a:gd name="T29" fmla="*/ 3721846 h 234"/>
              <a:gd name="T30" fmla="*/ 1013578 w 177"/>
              <a:gd name="T31" fmla="*/ 3721846 h 234"/>
              <a:gd name="T32" fmla="*/ 2027157 w 177"/>
              <a:gd name="T33" fmla="*/ 4054149 h 234"/>
              <a:gd name="T34" fmla="*/ 2968356 w 177"/>
              <a:gd name="T35" fmla="*/ 4386452 h 234"/>
              <a:gd name="T36" fmla="*/ 3692148 w 177"/>
              <a:gd name="T37" fmla="*/ 2126843 h 234"/>
              <a:gd name="T38" fmla="*/ 4343831 w 177"/>
              <a:gd name="T39" fmla="*/ 2126843 h 234"/>
              <a:gd name="T40" fmla="*/ 4705727 w 177"/>
              <a:gd name="T41" fmla="*/ 3721846 h 234"/>
              <a:gd name="T42" fmla="*/ 5791684 w 177"/>
              <a:gd name="T43" fmla="*/ 3721846 h 234"/>
              <a:gd name="T44" fmla="*/ 5791684 w 177"/>
              <a:gd name="T45" fmla="*/ 1196188 h 234"/>
              <a:gd name="T46" fmla="*/ 5791684 w 177"/>
              <a:gd name="T47" fmla="*/ 664606 h 234"/>
              <a:gd name="T48" fmla="*/ 8108627 w 177"/>
              <a:gd name="T49" fmla="*/ 0 h 234"/>
              <a:gd name="T50" fmla="*/ 10135515 w 177"/>
              <a:gd name="T51" fmla="*/ 664606 h 234"/>
              <a:gd name="T52" fmla="*/ 10135515 w 177"/>
              <a:gd name="T53" fmla="*/ 2126843 h 234"/>
              <a:gd name="T54" fmla="*/ 10497680 w 177"/>
              <a:gd name="T55" fmla="*/ 3721846 h 234"/>
              <a:gd name="T56" fmla="*/ 12814354 w 177"/>
              <a:gd name="T57" fmla="*/ 3721846 h 234"/>
              <a:gd name="T58" fmla="*/ 12814354 w 177"/>
              <a:gd name="T59" fmla="*/ 4386452 h 234"/>
              <a:gd name="T60" fmla="*/ 12452458 w 177"/>
              <a:gd name="T61" fmla="*/ 6180735 h 234"/>
              <a:gd name="T62" fmla="*/ 11221742 w 177"/>
              <a:gd name="T63" fmla="*/ 6513038 h 234"/>
              <a:gd name="T64" fmla="*/ 11221742 w 177"/>
              <a:gd name="T65" fmla="*/ 5848431 h 234"/>
              <a:gd name="T66" fmla="*/ 10135515 w 177"/>
              <a:gd name="T67" fmla="*/ 6180735 h 234"/>
              <a:gd name="T68" fmla="*/ 9484102 w 177"/>
              <a:gd name="T69" fmla="*/ 6513038 h 234"/>
              <a:gd name="T70" fmla="*/ 10135515 w 177"/>
              <a:gd name="T71" fmla="*/ 7443693 h 234"/>
              <a:gd name="T72" fmla="*/ 9484102 w 177"/>
              <a:gd name="T73" fmla="*/ 8772647 h 234"/>
              <a:gd name="T74" fmla="*/ 9122206 w 177"/>
              <a:gd name="T75" fmla="*/ 9304487 h 234"/>
              <a:gd name="T76" fmla="*/ 8760040 w 177"/>
              <a:gd name="T77" fmla="*/ 10234884 h 234"/>
              <a:gd name="T78" fmla="*/ 7746462 w 177"/>
              <a:gd name="T79" fmla="*/ 10234884 h 234"/>
              <a:gd name="T80" fmla="*/ 7746462 w 177"/>
              <a:gd name="T81" fmla="*/ 10899490 h 234"/>
              <a:gd name="T82" fmla="*/ 7167428 w 177"/>
              <a:gd name="T83" fmla="*/ 10899490 h 234"/>
              <a:gd name="T84" fmla="*/ 6805263 w 177"/>
              <a:gd name="T85" fmla="*/ 11829887 h 234"/>
              <a:gd name="T86" fmla="*/ 6805263 w 177"/>
              <a:gd name="T87" fmla="*/ 12760284 h 234"/>
              <a:gd name="T88" fmla="*/ 6805263 w 177"/>
              <a:gd name="T89" fmla="*/ 13624427 h 234"/>
              <a:gd name="T90" fmla="*/ 6081470 w 177"/>
              <a:gd name="T91" fmla="*/ 14621336 h 234"/>
              <a:gd name="T92" fmla="*/ 6805263 w 177"/>
              <a:gd name="T93" fmla="*/ 14887127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7" name="Freeform 380"/>
          <p:cNvSpPr>
            <a:spLocks/>
          </p:cNvSpPr>
          <p:nvPr/>
        </p:nvSpPr>
        <p:spPr bwMode="auto">
          <a:xfrm>
            <a:off x="8844405" y="2889102"/>
            <a:ext cx="6544" cy="8179"/>
          </a:xfrm>
          <a:custGeom>
            <a:avLst/>
            <a:gdLst>
              <a:gd name="T0" fmla="*/ 1680104 w 24"/>
              <a:gd name="T1" fmla="*/ 2172275 h 29"/>
              <a:gd name="T2" fmla="*/ 1400175 w 24"/>
              <a:gd name="T3" fmla="*/ 1797867 h 29"/>
              <a:gd name="T4" fmla="*/ 700088 w 24"/>
              <a:gd name="T5" fmla="*/ 1797867 h 29"/>
              <a:gd name="T6" fmla="*/ 350044 w 24"/>
              <a:gd name="T7" fmla="*/ 1797867 h 29"/>
              <a:gd name="T8" fmla="*/ 0 w 24"/>
              <a:gd name="T9" fmla="*/ 1048779 h 29"/>
              <a:gd name="T10" fmla="*/ 0 w 24"/>
              <a:gd name="T11" fmla="*/ 0 h 29"/>
              <a:gd name="T12" fmla="*/ 1400175 w 24"/>
              <a:gd name="T13" fmla="*/ 1048779 h 29"/>
              <a:gd name="T14" fmla="*/ 1680104 w 24"/>
              <a:gd name="T15" fmla="*/ 2172275 h 29"/>
              <a:gd name="T16" fmla="*/ 1680104 w 24"/>
              <a:gd name="T17" fmla="*/ 2172275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8" name="Freeform 381"/>
          <p:cNvSpPr>
            <a:spLocks/>
          </p:cNvSpPr>
          <p:nvPr/>
        </p:nvSpPr>
        <p:spPr bwMode="auto">
          <a:xfrm>
            <a:off x="8705356" y="3055957"/>
            <a:ext cx="78522" cy="45803"/>
          </a:xfrm>
          <a:custGeom>
            <a:avLst/>
            <a:gdLst>
              <a:gd name="T0" fmla="*/ 17280858 w 281"/>
              <a:gd name="T1" fmla="*/ 2081114 h 177"/>
              <a:gd name="T2" fmla="*/ 16913146 w 281"/>
              <a:gd name="T3" fmla="*/ 3531640 h 177"/>
              <a:gd name="T4" fmla="*/ 18236748 w 281"/>
              <a:gd name="T5" fmla="*/ 4414613 h 177"/>
              <a:gd name="T6" fmla="*/ 19266397 w 281"/>
              <a:gd name="T7" fmla="*/ 5360620 h 177"/>
              <a:gd name="T8" fmla="*/ 20663488 w 281"/>
              <a:gd name="T9" fmla="*/ 4730032 h 177"/>
              <a:gd name="T10" fmla="*/ 20663488 w 281"/>
              <a:gd name="T11" fmla="*/ 6243593 h 177"/>
              <a:gd name="T12" fmla="*/ 20663488 w 281"/>
              <a:gd name="T13" fmla="*/ 6874180 h 177"/>
              <a:gd name="T14" fmla="*/ 19634110 w 281"/>
              <a:gd name="T15" fmla="*/ 6559012 h 177"/>
              <a:gd name="T16" fmla="*/ 18898685 w 281"/>
              <a:gd name="T17" fmla="*/ 7378700 h 177"/>
              <a:gd name="T18" fmla="*/ 18898685 w 281"/>
              <a:gd name="T19" fmla="*/ 9144646 h 177"/>
              <a:gd name="T20" fmla="*/ 17280858 w 281"/>
              <a:gd name="T21" fmla="*/ 8261673 h 177"/>
              <a:gd name="T22" fmla="*/ 16913146 w 281"/>
              <a:gd name="T23" fmla="*/ 8577092 h 177"/>
              <a:gd name="T24" fmla="*/ 16177721 w 281"/>
              <a:gd name="T25" fmla="*/ 7378700 h 177"/>
              <a:gd name="T26" fmla="*/ 15516056 w 281"/>
              <a:gd name="T27" fmla="*/ 8261673 h 177"/>
              <a:gd name="T28" fmla="*/ 14412918 w 281"/>
              <a:gd name="T29" fmla="*/ 10658206 h 177"/>
              <a:gd name="T30" fmla="*/ 13015828 w 281"/>
              <a:gd name="T31" fmla="*/ 10405820 h 177"/>
              <a:gd name="T32" fmla="*/ 12427379 w 281"/>
              <a:gd name="T33" fmla="*/ 9775233 h 177"/>
              <a:gd name="T34" fmla="*/ 11398001 w 281"/>
              <a:gd name="T35" fmla="*/ 7631086 h 177"/>
              <a:gd name="T36" fmla="*/ 10000911 w 281"/>
              <a:gd name="T37" fmla="*/ 9459814 h 177"/>
              <a:gd name="T38" fmla="*/ 8530061 w 281"/>
              <a:gd name="T39" fmla="*/ 10658206 h 177"/>
              <a:gd name="T40" fmla="*/ 6177081 w 281"/>
              <a:gd name="T41" fmla="*/ 11162726 h 177"/>
              <a:gd name="T42" fmla="*/ 4779720 w 281"/>
              <a:gd name="T43" fmla="*/ 9775233 h 177"/>
              <a:gd name="T44" fmla="*/ 2794452 w 281"/>
              <a:gd name="T45" fmla="*/ 7631086 h 177"/>
              <a:gd name="T46" fmla="*/ 0 w 281"/>
              <a:gd name="T47" fmla="*/ 9459814 h 177"/>
              <a:gd name="T48" fmla="*/ 294224 w 281"/>
              <a:gd name="T49" fmla="*/ 7631086 h 177"/>
              <a:gd name="T50" fmla="*/ 2426740 w 281"/>
              <a:gd name="T51" fmla="*/ 5613005 h 177"/>
              <a:gd name="T52" fmla="*/ 3161893 w 281"/>
              <a:gd name="T53" fmla="*/ 4414613 h 177"/>
              <a:gd name="T54" fmla="*/ 4118054 w 281"/>
              <a:gd name="T55" fmla="*/ 2711952 h 177"/>
              <a:gd name="T56" fmla="*/ 4779720 w 281"/>
              <a:gd name="T57" fmla="*/ 2396533 h 177"/>
              <a:gd name="T58" fmla="*/ 4779720 w 281"/>
              <a:gd name="T59" fmla="*/ 1513560 h 177"/>
              <a:gd name="T60" fmla="*/ 5515144 w 281"/>
              <a:gd name="T61" fmla="*/ 2081114 h 177"/>
              <a:gd name="T62" fmla="*/ 7279947 w 281"/>
              <a:gd name="T63" fmla="*/ 1198141 h 177"/>
              <a:gd name="T64" fmla="*/ 8530061 w 281"/>
              <a:gd name="T65" fmla="*/ 1198141 h 177"/>
              <a:gd name="T66" fmla="*/ 10000911 w 281"/>
              <a:gd name="T67" fmla="*/ 567554 h 177"/>
              <a:gd name="T68" fmla="*/ 11398001 w 281"/>
              <a:gd name="T69" fmla="*/ 1198141 h 177"/>
              <a:gd name="T70" fmla="*/ 13015828 w 281"/>
              <a:gd name="T71" fmla="*/ 0 h 177"/>
              <a:gd name="T72" fmla="*/ 13383540 w 281"/>
              <a:gd name="T73" fmla="*/ 567554 h 177"/>
              <a:gd name="T74" fmla="*/ 16913146 w 281"/>
              <a:gd name="T75" fmla="*/ 1198141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9" name="Freeform 382"/>
          <p:cNvSpPr>
            <a:spLocks/>
          </p:cNvSpPr>
          <p:nvPr/>
        </p:nvSpPr>
        <p:spPr bwMode="auto">
          <a:xfrm>
            <a:off x="8765883" y="3026513"/>
            <a:ext cx="142319" cy="63798"/>
          </a:xfrm>
          <a:custGeom>
            <a:avLst/>
            <a:gdLst>
              <a:gd name="T0" fmla="*/ 1117452 w 506"/>
              <a:gd name="T1" fmla="*/ 8503600 h 243"/>
              <a:gd name="T2" fmla="*/ 2756508 w 506"/>
              <a:gd name="T3" fmla="*/ 8503600 h 243"/>
              <a:gd name="T4" fmla="*/ 3129083 w 506"/>
              <a:gd name="T5" fmla="*/ 8828193 h 243"/>
              <a:gd name="T6" fmla="*/ 3501658 w 506"/>
              <a:gd name="T7" fmla="*/ 9737000 h 243"/>
              <a:gd name="T8" fmla="*/ 4544594 w 506"/>
              <a:gd name="T9" fmla="*/ 9412407 h 243"/>
              <a:gd name="T10" fmla="*/ 5289471 w 506"/>
              <a:gd name="T11" fmla="*/ 8503600 h 243"/>
              <a:gd name="T12" fmla="*/ 6928528 w 506"/>
              <a:gd name="T13" fmla="*/ 8828193 h 243"/>
              <a:gd name="T14" fmla="*/ 8344039 w 506"/>
              <a:gd name="T15" fmla="*/ 9412407 h 243"/>
              <a:gd name="T16" fmla="*/ 9461491 w 506"/>
              <a:gd name="T17" fmla="*/ 8828193 h 243"/>
              <a:gd name="T18" fmla="*/ 10430185 w 506"/>
              <a:gd name="T19" fmla="*/ 8503600 h 243"/>
              <a:gd name="T20" fmla="*/ 12888634 w 506"/>
              <a:gd name="T21" fmla="*/ 7594793 h 243"/>
              <a:gd name="T22" fmla="*/ 14304145 w 506"/>
              <a:gd name="T23" fmla="*/ 7854671 h 243"/>
              <a:gd name="T24" fmla="*/ 16017717 w 506"/>
              <a:gd name="T25" fmla="*/ 7854671 h 243"/>
              <a:gd name="T26" fmla="*/ 16688078 w 506"/>
              <a:gd name="T27" fmla="*/ 8828193 h 243"/>
              <a:gd name="T28" fmla="*/ 17433228 w 506"/>
              <a:gd name="T29" fmla="*/ 7594793 h 243"/>
              <a:gd name="T30" fmla="*/ 16688078 w 506"/>
              <a:gd name="T31" fmla="*/ 6621272 h 243"/>
              <a:gd name="T32" fmla="*/ 16390291 w 506"/>
              <a:gd name="T33" fmla="*/ 4544035 h 243"/>
              <a:gd name="T34" fmla="*/ 18848740 w 506"/>
              <a:gd name="T35" fmla="*/ 3310636 h 243"/>
              <a:gd name="T36" fmla="*/ 19221315 w 506"/>
              <a:gd name="T37" fmla="*/ 2142206 h 243"/>
              <a:gd name="T38" fmla="*/ 21605248 w 506"/>
              <a:gd name="T39" fmla="*/ 1557991 h 243"/>
              <a:gd name="T40" fmla="*/ 22648184 w 506"/>
              <a:gd name="T41" fmla="*/ 2142206 h 243"/>
              <a:gd name="T42" fmla="*/ 25032391 w 506"/>
              <a:gd name="T43" fmla="*/ 2142206 h 243"/>
              <a:gd name="T44" fmla="*/ 29576985 w 506"/>
              <a:gd name="T45" fmla="*/ 584215 h 243"/>
              <a:gd name="T46" fmla="*/ 34493881 w 506"/>
              <a:gd name="T47" fmla="*/ 584215 h 243"/>
              <a:gd name="T48" fmla="*/ 35909393 w 506"/>
              <a:gd name="T49" fmla="*/ 1557991 h 243"/>
              <a:gd name="T50" fmla="*/ 35536818 w 506"/>
              <a:gd name="T51" fmla="*/ 3635228 h 243"/>
              <a:gd name="T52" fmla="*/ 37697479 w 506"/>
              <a:gd name="T53" fmla="*/ 5777434 h 243"/>
              <a:gd name="T54" fmla="*/ 36654543 w 506"/>
              <a:gd name="T55" fmla="*/ 7594793 h 243"/>
              <a:gd name="T56" fmla="*/ 34493881 w 506"/>
              <a:gd name="T57" fmla="*/ 7594793 h 243"/>
              <a:gd name="T58" fmla="*/ 33152885 w 506"/>
              <a:gd name="T59" fmla="*/ 7854671 h 243"/>
              <a:gd name="T60" fmla="*/ 34493881 w 506"/>
              <a:gd name="T61" fmla="*/ 8828193 h 243"/>
              <a:gd name="T62" fmla="*/ 33152885 w 506"/>
              <a:gd name="T63" fmla="*/ 9412407 h 243"/>
              <a:gd name="T64" fmla="*/ 33376430 w 506"/>
              <a:gd name="T65" fmla="*/ 10905429 h 243"/>
              <a:gd name="T66" fmla="*/ 32482523 w 506"/>
              <a:gd name="T67" fmla="*/ 12788013 h 243"/>
              <a:gd name="T68" fmla="*/ 30992497 w 506"/>
              <a:gd name="T69" fmla="*/ 14021412 h 243"/>
              <a:gd name="T70" fmla="*/ 28608290 w 506"/>
              <a:gd name="T71" fmla="*/ 14346004 h 243"/>
              <a:gd name="T72" fmla="*/ 25777267 w 506"/>
              <a:gd name="T73" fmla="*/ 14346004 h 243"/>
              <a:gd name="T74" fmla="*/ 23765909 w 506"/>
              <a:gd name="T75" fmla="*/ 15124872 h 243"/>
              <a:gd name="T76" fmla="*/ 19817161 w 506"/>
              <a:gd name="T77" fmla="*/ 14865250 h 243"/>
              <a:gd name="T78" fmla="*/ 16688078 w 506"/>
              <a:gd name="T79" fmla="*/ 14346004 h 243"/>
              <a:gd name="T80" fmla="*/ 13261209 w 506"/>
              <a:gd name="T81" fmla="*/ 12788013 h 243"/>
              <a:gd name="T82" fmla="*/ 12516059 w 506"/>
              <a:gd name="T83" fmla="*/ 11489644 h 243"/>
              <a:gd name="T84" fmla="*/ 10132126 w 506"/>
              <a:gd name="T85" fmla="*/ 11814236 h 243"/>
              <a:gd name="T86" fmla="*/ 9089189 w 506"/>
              <a:gd name="T87" fmla="*/ 11814236 h 243"/>
              <a:gd name="T88" fmla="*/ 7673677 w 506"/>
              <a:gd name="T89" fmla="*/ 13047636 h 243"/>
              <a:gd name="T90" fmla="*/ 4544594 w 506"/>
              <a:gd name="T91" fmla="*/ 12788013 h 243"/>
              <a:gd name="T92" fmla="*/ 4544594 w 506"/>
              <a:gd name="T93" fmla="*/ 11814236 h 243"/>
              <a:gd name="T94" fmla="*/ 2086146 w 506"/>
              <a:gd name="T95" fmla="*/ 12138829 h 243"/>
              <a:gd name="T96" fmla="*/ 744877 w 506"/>
              <a:gd name="T97" fmla="*/ 11489644 h 243"/>
              <a:gd name="T98" fmla="*/ 0 w 506"/>
              <a:gd name="T99" fmla="*/ 10061592 h 243"/>
              <a:gd name="T100" fmla="*/ 744877 w 506"/>
              <a:gd name="T101" fmla="*/ 8503600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0" name="Freeform 383"/>
          <p:cNvSpPr>
            <a:spLocks/>
          </p:cNvSpPr>
          <p:nvPr/>
        </p:nvSpPr>
        <p:spPr bwMode="auto">
          <a:xfrm>
            <a:off x="8816595" y="2970894"/>
            <a:ext cx="117782" cy="65433"/>
          </a:xfrm>
          <a:custGeom>
            <a:avLst/>
            <a:gdLst>
              <a:gd name="T0" fmla="*/ 7343104 w 426"/>
              <a:gd name="T1" fmla="*/ 13651744 h 252"/>
              <a:gd name="T2" fmla="*/ 6335064 w 426"/>
              <a:gd name="T3" fmla="*/ 13016744 h 252"/>
              <a:gd name="T4" fmla="*/ 5399199 w 426"/>
              <a:gd name="T5" fmla="*/ 12699244 h 252"/>
              <a:gd name="T6" fmla="*/ 3311480 w 426"/>
              <a:gd name="T7" fmla="*/ 10984744 h 252"/>
              <a:gd name="T8" fmla="*/ 1943637 w 426"/>
              <a:gd name="T9" fmla="*/ 10095744 h 252"/>
              <a:gd name="T10" fmla="*/ 1583833 w 426"/>
              <a:gd name="T11" fmla="*/ 9143496 h 252"/>
              <a:gd name="T12" fmla="*/ 1583833 w 426"/>
              <a:gd name="T13" fmla="*/ 7746496 h 252"/>
              <a:gd name="T14" fmla="*/ 719875 w 426"/>
              <a:gd name="T15" fmla="*/ 6857496 h 252"/>
              <a:gd name="T16" fmla="*/ 719875 w 426"/>
              <a:gd name="T17" fmla="*/ 5016248 h 252"/>
              <a:gd name="T18" fmla="*/ 1943637 w 426"/>
              <a:gd name="T19" fmla="*/ 4698748 h 252"/>
              <a:gd name="T20" fmla="*/ 3311480 w 426"/>
              <a:gd name="T21" fmla="*/ 3873248 h 252"/>
              <a:gd name="T22" fmla="*/ 4391427 w 426"/>
              <a:gd name="T23" fmla="*/ 3555748 h 252"/>
              <a:gd name="T24" fmla="*/ 5399199 w 426"/>
              <a:gd name="T25" fmla="*/ 2666748 h 252"/>
              <a:gd name="T26" fmla="*/ 6335064 w 426"/>
              <a:gd name="T27" fmla="*/ 2349248 h 252"/>
              <a:gd name="T28" fmla="*/ 7702908 w 426"/>
              <a:gd name="T29" fmla="*/ 1778000 h 252"/>
              <a:gd name="T30" fmla="*/ 9790627 w 426"/>
              <a:gd name="T31" fmla="*/ 1460500 h 252"/>
              <a:gd name="T32" fmla="*/ 9790627 w 426"/>
              <a:gd name="T33" fmla="*/ 508000 h 252"/>
              <a:gd name="T34" fmla="*/ 11086563 w 426"/>
              <a:gd name="T35" fmla="*/ 508000 h 252"/>
              <a:gd name="T36" fmla="*/ 12094335 w 426"/>
              <a:gd name="T37" fmla="*/ 1460500 h 252"/>
              <a:gd name="T38" fmla="*/ 13102107 w 426"/>
              <a:gd name="T39" fmla="*/ 825500 h 252"/>
              <a:gd name="T40" fmla="*/ 13102107 w 426"/>
              <a:gd name="T41" fmla="*/ 0 h 252"/>
              <a:gd name="T42" fmla="*/ 13821982 w 426"/>
              <a:gd name="T43" fmla="*/ 508000 h 252"/>
              <a:gd name="T44" fmla="*/ 14830023 w 426"/>
              <a:gd name="T45" fmla="*/ 1778000 h 252"/>
              <a:gd name="T46" fmla="*/ 16845835 w 426"/>
              <a:gd name="T47" fmla="*/ 1778000 h 252"/>
              <a:gd name="T48" fmla="*/ 17853606 w 426"/>
              <a:gd name="T49" fmla="*/ 2349248 h 252"/>
              <a:gd name="T50" fmla="*/ 18573482 w 426"/>
              <a:gd name="T51" fmla="*/ 2666748 h 252"/>
              <a:gd name="T52" fmla="*/ 19437439 w 426"/>
              <a:gd name="T53" fmla="*/ 2984248 h 252"/>
              <a:gd name="T54" fmla="*/ 18573482 w 426"/>
              <a:gd name="T55" fmla="*/ 3555748 h 252"/>
              <a:gd name="T56" fmla="*/ 19437439 w 426"/>
              <a:gd name="T57" fmla="*/ 4698748 h 252"/>
              <a:gd name="T58" fmla="*/ 20877190 w 426"/>
              <a:gd name="T59" fmla="*/ 5905248 h 252"/>
              <a:gd name="T60" fmla="*/ 21884962 w 426"/>
              <a:gd name="T61" fmla="*/ 5016248 h 252"/>
              <a:gd name="T62" fmla="*/ 21525158 w 426"/>
              <a:gd name="T63" fmla="*/ 3873248 h 252"/>
              <a:gd name="T64" fmla="*/ 23612877 w 426"/>
              <a:gd name="T65" fmla="*/ 4698748 h 252"/>
              <a:gd name="T66" fmla="*/ 25196442 w 426"/>
              <a:gd name="T67" fmla="*/ 4698748 h 252"/>
              <a:gd name="T68" fmla="*/ 25196442 w 426"/>
              <a:gd name="T69" fmla="*/ 5587748 h 252"/>
              <a:gd name="T70" fmla="*/ 25196442 w 426"/>
              <a:gd name="T71" fmla="*/ 6857496 h 252"/>
              <a:gd name="T72" fmla="*/ 26636461 w 426"/>
              <a:gd name="T73" fmla="*/ 6539996 h 252"/>
              <a:gd name="T74" fmla="*/ 28940170 w 426"/>
              <a:gd name="T75" fmla="*/ 7111496 h 252"/>
              <a:gd name="T76" fmla="*/ 29587870 w 426"/>
              <a:gd name="T77" fmla="*/ 8571996 h 252"/>
              <a:gd name="T78" fmla="*/ 30667817 w 426"/>
              <a:gd name="T79" fmla="*/ 9778496 h 252"/>
              <a:gd name="T80" fmla="*/ 29947942 w 426"/>
              <a:gd name="T81" fmla="*/ 10095744 h 252"/>
              <a:gd name="T82" fmla="*/ 29587870 w 426"/>
              <a:gd name="T83" fmla="*/ 9778496 h 252"/>
              <a:gd name="T84" fmla="*/ 28940170 w 426"/>
              <a:gd name="T85" fmla="*/ 10095744 h 252"/>
              <a:gd name="T86" fmla="*/ 28364108 w 426"/>
              <a:gd name="T87" fmla="*/ 10984744 h 252"/>
              <a:gd name="T88" fmla="*/ 27644233 w 426"/>
              <a:gd name="T89" fmla="*/ 11619744 h 252"/>
              <a:gd name="T90" fmla="*/ 27284161 w 426"/>
              <a:gd name="T91" fmla="*/ 12127744 h 252"/>
              <a:gd name="T92" fmla="*/ 26636461 w 426"/>
              <a:gd name="T93" fmla="*/ 12699244 h 252"/>
              <a:gd name="T94" fmla="*/ 26276389 w 426"/>
              <a:gd name="T95" fmla="*/ 13016744 h 252"/>
              <a:gd name="T96" fmla="*/ 25916586 w 426"/>
              <a:gd name="T97" fmla="*/ 13651744 h 252"/>
              <a:gd name="T98" fmla="*/ 24908546 w 426"/>
              <a:gd name="T99" fmla="*/ 13969244 h 252"/>
              <a:gd name="T100" fmla="*/ 23972681 w 426"/>
              <a:gd name="T101" fmla="*/ 13969244 h 252"/>
              <a:gd name="T102" fmla="*/ 22893002 w 426"/>
              <a:gd name="T103" fmla="*/ 13969244 h 252"/>
              <a:gd name="T104" fmla="*/ 21884962 w 426"/>
              <a:gd name="T105" fmla="*/ 14222992 h 252"/>
              <a:gd name="T106" fmla="*/ 21884962 w 426"/>
              <a:gd name="T107" fmla="*/ 15175492 h 252"/>
              <a:gd name="T108" fmla="*/ 20517118 w 426"/>
              <a:gd name="T109" fmla="*/ 14222992 h 252"/>
              <a:gd name="T110" fmla="*/ 15765887 w 426"/>
              <a:gd name="T111" fmla="*/ 14222992 h 252"/>
              <a:gd name="T112" fmla="*/ 11374460 w 426"/>
              <a:gd name="T113" fmla="*/ 15746992 h 252"/>
              <a:gd name="T114" fmla="*/ 9070751 w 426"/>
              <a:gd name="T115" fmla="*/ 15746992 h 252"/>
              <a:gd name="T116" fmla="*/ 8062980 w 426"/>
              <a:gd name="T117" fmla="*/ 15175492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1" name="Freeform 384"/>
          <p:cNvSpPr>
            <a:spLocks/>
          </p:cNvSpPr>
          <p:nvPr/>
        </p:nvSpPr>
        <p:spPr bwMode="auto">
          <a:xfrm>
            <a:off x="8850947" y="2892372"/>
            <a:ext cx="4908" cy="4908"/>
          </a:xfrm>
          <a:custGeom>
            <a:avLst/>
            <a:gdLst>
              <a:gd name="T0" fmla="*/ 1133832 w 20"/>
              <a:gd name="T1" fmla="*/ 1007957 h 15"/>
              <a:gd name="T2" fmla="*/ 1133832 w 20"/>
              <a:gd name="T3" fmla="*/ 1511776 h 15"/>
              <a:gd name="T4" fmla="*/ 566916 w 20"/>
              <a:gd name="T5" fmla="*/ 1007957 h 15"/>
              <a:gd name="T6" fmla="*/ 566916 w 20"/>
              <a:gd name="T7" fmla="*/ 1511776 h 15"/>
              <a:gd name="T8" fmla="*/ 0 w 20"/>
              <a:gd name="T9" fmla="*/ 0 h 15"/>
              <a:gd name="T10" fmla="*/ 566916 w 20"/>
              <a:gd name="T11" fmla="*/ 0 h 15"/>
              <a:gd name="T12" fmla="*/ 850493 w 20"/>
              <a:gd name="T13" fmla="*/ 0 h 15"/>
              <a:gd name="T14" fmla="*/ 1133832 w 20"/>
              <a:gd name="T15" fmla="*/ 1007957 h 15"/>
              <a:gd name="T16" fmla="*/ 1133832 w 20"/>
              <a:gd name="T17" fmla="*/ 100795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2" name="Freeform 385"/>
          <p:cNvSpPr>
            <a:spLocks/>
          </p:cNvSpPr>
          <p:nvPr/>
        </p:nvSpPr>
        <p:spPr bwMode="auto">
          <a:xfrm>
            <a:off x="8849311" y="2892372"/>
            <a:ext cx="1636" cy="4908"/>
          </a:xfrm>
          <a:custGeom>
            <a:avLst/>
            <a:gdLst>
              <a:gd name="T0" fmla="*/ 0 w 4"/>
              <a:gd name="T1" fmla="*/ 0 h 15"/>
              <a:gd name="T2" fmla="*/ 630436 w 4"/>
              <a:gd name="T3" fmla="*/ 0 h 15"/>
              <a:gd name="T4" fmla="*/ 630436 w 4"/>
              <a:gd name="T5" fmla="*/ 1511776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3" name="Freeform 386"/>
          <p:cNvSpPr>
            <a:spLocks/>
          </p:cNvSpPr>
          <p:nvPr/>
        </p:nvSpPr>
        <p:spPr bwMode="auto">
          <a:xfrm>
            <a:off x="8970364" y="2769683"/>
            <a:ext cx="127596" cy="71977"/>
          </a:xfrm>
          <a:custGeom>
            <a:avLst/>
            <a:gdLst>
              <a:gd name="T0" fmla="*/ 30638999 w 459"/>
              <a:gd name="T1" fmla="*/ 4418511 h 280"/>
              <a:gd name="T2" fmla="*/ 31657655 w 459"/>
              <a:gd name="T3" fmla="*/ 5289641 h 280"/>
              <a:gd name="T4" fmla="*/ 32021577 w 459"/>
              <a:gd name="T5" fmla="*/ 6098903 h 280"/>
              <a:gd name="T6" fmla="*/ 31657655 w 459"/>
              <a:gd name="T7" fmla="*/ 6970032 h 280"/>
              <a:gd name="T8" fmla="*/ 31657655 w 459"/>
              <a:gd name="T9" fmla="*/ 7592446 h 280"/>
              <a:gd name="T10" fmla="*/ 30930082 w 459"/>
              <a:gd name="T11" fmla="*/ 9085988 h 280"/>
              <a:gd name="T12" fmla="*/ 32676581 w 459"/>
              <a:gd name="T13" fmla="*/ 9272588 h 280"/>
              <a:gd name="T14" fmla="*/ 32676581 w 459"/>
              <a:gd name="T15" fmla="*/ 10143966 h 280"/>
              <a:gd name="T16" fmla="*/ 33404424 w 459"/>
              <a:gd name="T17" fmla="*/ 11388544 h 280"/>
              <a:gd name="T18" fmla="*/ 33404424 w 459"/>
              <a:gd name="T19" fmla="*/ 12571004 h 280"/>
              <a:gd name="T20" fmla="*/ 33404424 w 459"/>
              <a:gd name="T21" fmla="*/ 14251146 h 280"/>
              <a:gd name="T22" fmla="*/ 32021577 w 459"/>
              <a:gd name="T23" fmla="*/ 14562478 h 280"/>
              <a:gd name="T24" fmla="*/ 30930082 w 459"/>
              <a:gd name="T25" fmla="*/ 15433607 h 280"/>
              <a:gd name="T26" fmla="*/ 29547235 w 459"/>
              <a:gd name="T27" fmla="*/ 16678184 h 280"/>
              <a:gd name="T28" fmla="*/ 27582221 w 459"/>
              <a:gd name="T29" fmla="*/ 16367102 h 280"/>
              <a:gd name="T30" fmla="*/ 26854648 w 459"/>
              <a:gd name="T31" fmla="*/ 17176115 h 280"/>
              <a:gd name="T32" fmla="*/ 25107879 w 459"/>
              <a:gd name="T33" fmla="*/ 17176115 h 280"/>
              <a:gd name="T34" fmla="*/ 24452875 w 459"/>
              <a:gd name="T35" fmla="*/ 16056020 h 280"/>
              <a:gd name="T36" fmla="*/ 22123940 w 459"/>
              <a:gd name="T37" fmla="*/ 14251146 h 280"/>
              <a:gd name="T38" fmla="*/ 19067431 w 459"/>
              <a:gd name="T39" fmla="*/ 13380017 h 280"/>
              <a:gd name="T40" fmla="*/ 17684584 w 459"/>
              <a:gd name="T41" fmla="*/ 12259673 h 280"/>
              <a:gd name="T42" fmla="*/ 15574164 w 459"/>
              <a:gd name="T43" fmla="*/ 13068935 h 280"/>
              <a:gd name="T44" fmla="*/ 13973071 w 459"/>
              <a:gd name="T45" fmla="*/ 12571004 h 280"/>
              <a:gd name="T46" fmla="*/ 11498729 w 459"/>
              <a:gd name="T47" fmla="*/ 12571004 h 280"/>
              <a:gd name="T48" fmla="*/ 9169794 w 459"/>
              <a:gd name="T49" fmla="*/ 12259673 h 280"/>
              <a:gd name="T50" fmla="*/ 6768291 w 459"/>
              <a:gd name="T51" fmla="*/ 12259673 h 280"/>
              <a:gd name="T52" fmla="*/ 2692857 w 459"/>
              <a:gd name="T53" fmla="*/ 13068935 h 280"/>
              <a:gd name="T54" fmla="*/ 1382847 w 459"/>
              <a:gd name="T55" fmla="*/ 14562478 h 280"/>
              <a:gd name="T56" fmla="*/ 0 w 459"/>
              <a:gd name="T57" fmla="*/ 11948591 h 280"/>
              <a:gd name="T58" fmla="*/ 1746769 w 459"/>
              <a:gd name="T59" fmla="*/ 9085988 h 280"/>
              <a:gd name="T60" fmla="*/ 2692857 w 459"/>
              <a:gd name="T61" fmla="*/ 5289641 h 280"/>
              <a:gd name="T62" fmla="*/ 6186124 w 459"/>
              <a:gd name="T63" fmla="*/ 3485016 h 280"/>
              <a:gd name="T64" fmla="*/ 7423295 w 459"/>
              <a:gd name="T65" fmla="*/ 3173934 h 280"/>
              <a:gd name="T66" fmla="*/ 9897637 w 459"/>
              <a:gd name="T67" fmla="*/ 6098903 h 280"/>
              <a:gd name="T68" fmla="*/ 11498729 w 459"/>
              <a:gd name="T69" fmla="*/ 8463575 h 280"/>
              <a:gd name="T70" fmla="*/ 15355919 w 459"/>
              <a:gd name="T71" fmla="*/ 7592446 h 280"/>
              <a:gd name="T72" fmla="*/ 15355919 w 459"/>
              <a:gd name="T73" fmla="*/ 2302555 h 280"/>
              <a:gd name="T74" fmla="*/ 16665928 w 459"/>
              <a:gd name="T75" fmla="*/ 622413 h 280"/>
              <a:gd name="T76" fmla="*/ 18048505 w 459"/>
              <a:gd name="T77" fmla="*/ 622413 h 280"/>
              <a:gd name="T78" fmla="*/ 19795274 w 459"/>
              <a:gd name="T79" fmla="*/ 0 h 280"/>
              <a:gd name="T80" fmla="*/ 20013519 w 459"/>
              <a:gd name="T81" fmla="*/ 311082 h 280"/>
              <a:gd name="T82" fmla="*/ 20377441 w 459"/>
              <a:gd name="T83" fmla="*/ 622413 h 280"/>
              <a:gd name="T84" fmla="*/ 22123940 w 459"/>
              <a:gd name="T85" fmla="*/ 1182461 h 280"/>
              <a:gd name="T86" fmla="*/ 23506787 w 459"/>
              <a:gd name="T87" fmla="*/ 1991473 h 280"/>
              <a:gd name="T88" fmla="*/ 24452875 w 459"/>
              <a:gd name="T89" fmla="*/ 2924969 h 280"/>
              <a:gd name="T90" fmla="*/ 25107879 w 459"/>
              <a:gd name="T91" fmla="*/ 3485016 h 280"/>
              <a:gd name="T92" fmla="*/ 26199643 w 459"/>
              <a:gd name="T93" fmla="*/ 4107429 h 280"/>
              <a:gd name="T94" fmla="*/ 27218300 w 459"/>
              <a:gd name="T95" fmla="*/ 3485016 h 280"/>
              <a:gd name="T96" fmla="*/ 28310064 w 459"/>
              <a:gd name="T97" fmla="*/ 3485016 h 280"/>
              <a:gd name="T98" fmla="*/ 29547235 w 459"/>
              <a:gd name="T99" fmla="*/ 4107429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4" name="Freeform 387"/>
          <p:cNvSpPr>
            <a:spLocks/>
          </p:cNvSpPr>
          <p:nvPr/>
        </p:nvSpPr>
        <p:spPr bwMode="auto">
          <a:xfrm>
            <a:off x="9011262" y="2723878"/>
            <a:ext cx="86700" cy="62163"/>
          </a:xfrm>
          <a:custGeom>
            <a:avLst/>
            <a:gdLst>
              <a:gd name="T0" fmla="*/ 22467293 w 310"/>
              <a:gd name="T1" fmla="*/ 318536 h 239"/>
              <a:gd name="T2" fmla="*/ 22835596 w 310"/>
              <a:gd name="T3" fmla="*/ 1146680 h 239"/>
              <a:gd name="T4" fmla="*/ 22098990 w 310"/>
              <a:gd name="T5" fmla="*/ 1783752 h 239"/>
              <a:gd name="T6" fmla="*/ 21435936 w 310"/>
              <a:gd name="T7" fmla="*/ 2038682 h 239"/>
              <a:gd name="T8" fmla="*/ 20331028 w 310"/>
              <a:gd name="T9" fmla="*/ 3886293 h 239"/>
              <a:gd name="T10" fmla="*/ 19667974 w 310"/>
              <a:gd name="T11" fmla="*/ 5032973 h 239"/>
              <a:gd name="T12" fmla="*/ 19667974 w 310"/>
              <a:gd name="T13" fmla="*/ 5924975 h 239"/>
              <a:gd name="T14" fmla="*/ 20036277 w 310"/>
              <a:gd name="T15" fmla="*/ 8091122 h 239"/>
              <a:gd name="T16" fmla="*/ 19667974 w 310"/>
              <a:gd name="T17" fmla="*/ 9173943 h 239"/>
              <a:gd name="T18" fmla="*/ 20036277 w 310"/>
              <a:gd name="T19" fmla="*/ 10448340 h 239"/>
              <a:gd name="T20" fmla="*/ 20331028 w 310"/>
              <a:gd name="T21" fmla="*/ 11340090 h 239"/>
              <a:gd name="T22" fmla="*/ 20331028 w 310"/>
              <a:gd name="T23" fmla="*/ 12232093 h 239"/>
              <a:gd name="T24" fmla="*/ 21067633 w 310"/>
              <a:gd name="T25" fmla="*/ 12487023 h 239"/>
              <a:gd name="T26" fmla="*/ 20036277 w 310"/>
              <a:gd name="T27" fmla="*/ 13060236 h 239"/>
              <a:gd name="T28" fmla="*/ 19667974 w 310"/>
              <a:gd name="T29" fmla="*/ 14015845 h 239"/>
              <a:gd name="T30" fmla="*/ 18931368 w 310"/>
              <a:gd name="T31" fmla="*/ 14270775 h 239"/>
              <a:gd name="T32" fmla="*/ 18931368 w 310"/>
              <a:gd name="T33" fmla="*/ 15226383 h 239"/>
              <a:gd name="T34" fmla="*/ 17973834 w 310"/>
              <a:gd name="T35" fmla="*/ 15226383 h 239"/>
              <a:gd name="T36" fmla="*/ 16942478 w 310"/>
              <a:gd name="T37" fmla="*/ 14589311 h 239"/>
              <a:gd name="T38" fmla="*/ 16574175 w 310"/>
              <a:gd name="T39" fmla="*/ 14589311 h 239"/>
              <a:gd name="T40" fmla="*/ 15542818 w 310"/>
              <a:gd name="T41" fmla="*/ 14589311 h 239"/>
              <a:gd name="T42" fmla="*/ 15174515 w 310"/>
              <a:gd name="T43" fmla="*/ 15226383 h 239"/>
              <a:gd name="T44" fmla="*/ 14437909 w 310"/>
              <a:gd name="T45" fmla="*/ 14589311 h 239"/>
              <a:gd name="T46" fmla="*/ 13775127 w 310"/>
              <a:gd name="T47" fmla="*/ 14270775 h 239"/>
              <a:gd name="T48" fmla="*/ 13185625 w 310"/>
              <a:gd name="T49" fmla="*/ 13378772 h 239"/>
              <a:gd name="T50" fmla="*/ 12817322 w 310"/>
              <a:gd name="T51" fmla="*/ 13060236 h 239"/>
              <a:gd name="T52" fmla="*/ 11786237 w 310"/>
              <a:gd name="T53" fmla="*/ 12487023 h 239"/>
              <a:gd name="T54" fmla="*/ 10681056 w 310"/>
              <a:gd name="T55" fmla="*/ 12232093 h 239"/>
              <a:gd name="T56" fmla="*/ 9649971 w 310"/>
              <a:gd name="T57" fmla="*/ 11658627 h 239"/>
              <a:gd name="T58" fmla="*/ 9281668 w 310"/>
              <a:gd name="T59" fmla="*/ 11021554 h 239"/>
              <a:gd name="T60" fmla="*/ 9281668 w 310"/>
              <a:gd name="T61" fmla="*/ 11658627 h 239"/>
              <a:gd name="T62" fmla="*/ 9060469 w 310"/>
              <a:gd name="T63" fmla="*/ 11021554 h 239"/>
              <a:gd name="T64" fmla="*/ 7955560 w 310"/>
              <a:gd name="T65" fmla="*/ 11340090 h 239"/>
              <a:gd name="T66" fmla="*/ 6924475 w 310"/>
              <a:gd name="T67" fmla="*/ 11658627 h 239"/>
              <a:gd name="T68" fmla="*/ 5893118 w 310"/>
              <a:gd name="T69" fmla="*/ 11658627 h 239"/>
              <a:gd name="T70" fmla="*/ 4788210 w 310"/>
              <a:gd name="T71" fmla="*/ 12487023 h 239"/>
              <a:gd name="T72" fmla="*/ 5524815 w 310"/>
              <a:gd name="T73" fmla="*/ 11021554 h 239"/>
              <a:gd name="T74" fmla="*/ 4788210 w 310"/>
              <a:gd name="T75" fmla="*/ 9173943 h 239"/>
              <a:gd name="T76" fmla="*/ 3167622 w 310"/>
              <a:gd name="T77" fmla="*/ 9492479 h 239"/>
              <a:gd name="T78" fmla="*/ 2062442 w 310"/>
              <a:gd name="T79" fmla="*/ 6243511 h 239"/>
              <a:gd name="T80" fmla="*/ 663054 w 310"/>
              <a:gd name="T81" fmla="*/ 5351509 h 239"/>
              <a:gd name="T82" fmla="*/ 0 w 310"/>
              <a:gd name="T83" fmla="*/ 4204829 h 239"/>
              <a:gd name="T84" fmla="*/ 663054 w 310"/>
              <a:gd name="T85" fmla="*/ 2994291 h 239"/>
              <a:gd name="T86" fmla="*/ 3535925 w 310"/>
              <a:gd name="T87" fmla="*/ 2357218 h 239"/>
              <a:gd name="T88" fmla="*/ 4567011 w 310"/>
              <a:gd name="T89" fmla="*/ 1783752 h 239"/>
              <a:gd name="T90" fmla="*/ 5893118 w 310"/>
              <a:gd name="T91" fmla="*/ 1146680 h 239"/>
              <a:gd name="T92" fmla="*/ 6924475 w 310"/>
              <a:gd name="T93" fmla="*/ 828144 h 239"/>
              <a:gd name="T94" fmla="*/ 9281668 w 310"/>
              <a:gd name="T95" fmla="*/ 828144 h 239"/>
              <a:gd name="T96" fmla="*/ 10312754 w 310"/>
              <a:gd name="T97" fmla="*/ 318536 h 239"/>
              <a:gd name="T98" fmla="*/ 14143430 w 310"/>
              <a:gd name="T99" fmla="*/ 318536 h 239"/>
              <a:gd name="T100" fmla="*/ 17679084 w 310"/>
              <a:gd name="T101" fmla="*/ 1146680 h 239"/>
              <a:gd name="T102" fmla="*/ 21067633 w 310"/>
              <a:gd name="T103" fmla="*/ 1146680 h 239"/>
              <a:gd name="T104" fmla="*/ 22467293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5" name="Freeform 388"/>
          <p:cNvSpPr>
            <a:spLocks/>
          </p:cNvSpPr>
          <p:nvPr/>
        </p:nvSpPr>
        <p:spPr bwMode="auto">
          <a:xfrm>
            <a:off x="8836225" y="3078860"/>
            <a:ext cx="57255" cy="32717"/>
          </a:xfrm>
          <a:custGeom>
            <a:avLst/>
            <a:gdLst>
              <a:gd name="T0" fmla="*/ 3452766 w 205"/>
              <a:gd name="T1" fmla="*/ 2114647 h 131"/>
              <a:gd name="T2" fmla="*/ 5215875 w 205"/>
              <a:gd name="T3" fmla="*/ 2702143 h 131"/>
              <a:gd name="T4" fmla="*/ 7860403 w 205"/>
              <a:gd name="T5" fmla="*/ 1116097 h 131"/>
              <a:gd name="T6" fmla="*/ 10211124 w 205"/>
              <a:gd name="T7" fmla="*/ 1116097 h 131"/>
              <a:gd name="T8" fmla="*/ 11974233 w 205"/>
              <a:gd name="T9" fmla="*/ 234853 h 131"/>
              <a:gd name="T10" fmla="*/ 14104600 w 205"/>
              <a:gd name="T11" fmla="*/ 1409845 h 131"/>
              <a:gd name="T12" fmla="*/ 14325226 w 205"/>
              <a:gd name="T13" fmla="*/ 1879794 h 131"/>
              <a:gd name="T14" fmla="*/ 13443536 w 205"/>
              <a:gd name="T15" fmla="*/ 1879794 h 131"/>
              <a:gd name="T16" fmla="*/ 13443536 w 205"/>
              <a:gd name="T17" fmla="*/ 2702143 h 131"/>
              <a:gd name="T18" fmla="*/ 12709020 w 205"/>
              <a:gd name="T19" fmla="*/ 2702143 h 131"/>
              <a:gd name="T20" fmla="*/ 11974233 w 205"/>
              <a:gd name="T21" fmla="*/ 2995891 h 131"/>
              <a:gd name="T22" fmla="*/ 11680427 w 205"/>
              <a:gd name="T23" fmla="*/ 3524492 h 131"/>
              <a:gd name="T24" fmla="*/ 10578653 w 205"/>
              <a:gd name="T25" fmla="*/ 3818240 h 131"/>
              <a:gd name="T26" fmla="*/ 10945911 w 205"/>
              <a:gd name="T27" fmla="*/ 4699242 h 131"/>
              <a:gd name="T28" fmla="*/ 10945911 w 205"/>
              <a:gd name="T29" fmla="*/ 5404286 h 131"/>
              <a:gd name="T30" fmla="*/ 10211124 w 205"/>
              <a:gd name="T31" fmla="*/ 5698034 h 131"/>
              <a:gd name="T32" fmla="*/ 9329705 w 205"/>
              <a:gd name="T33" fmla="*/ 5698034 h 131"/>
              <a:gd name="T34" fmla="*/ 9329705 w 205"/>
              <a:gd name="T35" fmla="*/ 6579036 h 131"/>
              <a:gd name="T36" fmla="*/ 9329705 w 205"/>
              <a:gd name="T37" fmla="*/ 7401385 h 131"/>
              <a:gd name="T38" fmla="*/ 8595190 w 205"/>
              <a:gd name="T39" fmla="*/ 7695134 h 131"/>
              <a:gd name="T40" fmla="*/ 7860403 w 205"/>
              <a:gd name="T41" fmla="*/ 7695134 h 131"/>
              <a:gd name="T42" fmla="*/ 7199339 w 205"/>
              <a:gd name="T43" fmla="*/ 7401385 h 131"/>
              <a:gd name="T44" fmla="*/ 6832081 w 205"/>
              <a:gd name="T45" fmla="*/ 7695134 h 131"/>
              <a:gd name="T46" fmla="*/ 6097294 w 205"/>
              <a:gd name="T47" fmla="*/ 6814132 h 131"/>
              <a:gd name="T48" fmla="*/ 5803488 w 205"/>
              <a:gd name="T49" fmla="*/ 6579036 h 131"/>
              <a:gd name="T50" fmla="*/ 5215875 w 205"/>
              <a:gd name="T51" fmla="*/ 7401385 h 131"/>
              <a:gd name="T52" fmla="*/ 4848617 w 205"/>
              <a:gd name="T53" fmla="*/ 7695134 h 131"/>
              <a:gd name="T54" fmla="*/ 4481088 w 205"/>
              <a:gd name="T55" fmla="*/ 7401385 h 131"/>
              <a:gd name="T56" fmla="*/ 3452766 w 205"/>
              <a:gd name="T57" fmla="*/ 7695134 h 131"/>
              <a:gd name="T58" fmla="*/ 2717979 w 205"/>
              <a:gd name="T59" fmla="*/ 7401385 h 131"/>
              <a:gd name="T60" fmla="*/ 2350721 w 205"/>
              <a:gd name="T61" fmla="*/ 7695134 h 131"/>
              <a:gd name="T62" fmla="*/ 1322399 w 205"/>
              <a:gd name="T63" fmla="*/ 7695134 h 131"/>
              <a:gd name="T64" fmla="*/ 1983464 w 205"/>
              <a:gd name="T65" fmla="*/ 7401385 h 131"/>
              <a:gd name="T66" fmla="*/ 1983464 w 205"/>
              <a:gd name="T67" fmla="*/ 6579036 h 131"/>
              <a:gd name="T68" fmla="*/ 955142 w 205"/>
              <a:gd name="T69" fmla="*/ 5698034 h 131"/>
              <a:gd name="T70" fmla="*/ 367258 w 205"/>
              <a:gd name="T71" fmla="*/ 4699242 h 131"/>
              <a:gd name="T72" fmla="*/ 955142 w 205"/>
              <a:gd name="T73" fmla="*/ 3524492 h 131"/>
              <a:gd name="T74" fmla="*/ 0 w 205"/>
              <a:gd name="T75" fmla="*/ 2995891 h 131"/>
              <a:gd name="T76" fmla="*/ 955142 w 205"/>
              <a:gd name="T77" fmla="*/ 1879794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6" name="Freeform 389"/>
          <p:cNvSpPr>
            <a:spLocks/>
          </p:cNvSpPr>
          <p:nvPr/>
        </p:nvSpPr>
        <p:spPr bwMode="auto">
          <a:xfrm>
            <a:off x="8746253" y="3209729"/>
            <a:ext cx="27809" cy="47439"/>
          </a:xfrm>
          <a:custGeom>
            <a:avLst/>
            <a:gdLst>
              <a:gd name="T0" fmla="*/ 2539922 w 103"/>
              <a:gd name="T1" fmla="*/ 11906772 h 178"/>
              <a:gd name="T2" fmla="*/ 2196689 w 103"/>
              <a:gd name="T3" fmla="*/ 11906772 h 178"/>
              <a:gd name="T4" fmla="*/ 1647517 w 103"/>
              <a:gd name="T5" fmla="*/ 11572357 h 178"/>
              <a:gd name="T6" fmla="*/ 686465 w 103"/>
              <a:gd name="T7" fmla="*/ 11237942 h 178"/>
              <a:gd name="T8" fmla="*/ 686465 w 103"/>
              <a:gd name="T9" fmla="*/ 10301425 h 178"/>
              <a:gd name="T10" fmla="*/ 1304284 w 103"/>
              <a:gd name="T11" fmla="*/ 8495378 h 178"/>
              <a:gd name="T12" fmla="*/ 1304284 w 103"/>
              <a:gd name="T13" fmla="*/ 6555358 h 178"/>
              <a:gd name="T14" fmla="*/ 1304284 w 103"/>
              <a:gd name="T15" fmla="*/ 5284427 h 178"/>
              <a:gd name="T16" fmla="*/ 686465 w 103"/>
              <a:gd name="T17" fmla="*/ 4080482 h 178"/>
              <a:gd name="T18" fmla="*/ 0 w 103"/>
              <a:gd name="T19" fmla="*/ 2809550 h 178"/>
              <a:gd name="T20" fmla="*/ 0 w 103"/>
              <a:gd name="T21" fmla="*/ 2140462 h 178"/>
              <a:gd name="T22" fmla="*/ 343233 w 103"/>
              <a:gd name="T23" fmla="*/ 1806047 h 178"/>
              <a:gd name="T24" fmla="*/ 686465 w 103"/>
              <a:gd name="T25" fmla="*/ 1806047 h 178"/>
              <a:gd name="T26" fmla="*/ 2539922 w 103"/>
              <a:gd name="T27" fmla="*/ 1806047 h 178"/>
              <a:gd name="T28" fmla="*/ 2883155 w 103"/>
              <a:gd name="T29" fmla="*/ 1538619 h 178"/>
              <a:gd name="T30" fmla="*/ 4874167 w 103"/>
              <a:gd name="T31" fmla="*/ 0 h 178"/>
              <a:gd name="T32" fmla="*/ 6178451 w 103"/>
              <a:gd name="T33" fmla="*/ 1538619 h 178"/>
              <a:gd name="T34" fmla="*/ 7070856 w 103"/>
              <a:gd name="T35" fmla="*/ 3746067 h 178"/>
              <a:gd name="T36" fmla="*/ 6727623 w 103"/>
              <a:gd name="T37" fmla="*/ 4080482 h 178"/>
              <a:gd name="T38" fmla="*/ 6727623 w 103"/>
              <a:gd name="T39" fmla="*/ 5016998 h 178"/>
              <a:gd name="T40" fmla="*/ 6178451 w 103"/>
              <a:gd name="T41" fmla="*/ 5886529 h 178"/>
              <a:gd name="T42" fmla="*/ 6727623 w 103"/>
              <a:gd name="T43" fmla="*/ 8495378 h 178"/>
              <a:gd name="T44" fmla="*/ 6178451 w 103"/>
              <a:gd name="T45" fmla="*/ 9632337 h 178"/>
              <a:gd name="T46" fmla="*/ 5835218 w 103"/>
              <a:gd name="T47" fmla="*/ 11237942 h 178"/>
              <a:gd name="T48" fmla="*/ 4874167 w 103"/>
              <a:gd name="T49" fmla="*/ 10635840 h 178"/>
              <a:gd name="T50" fmla="*/ 3500974 w 103"/>
              <a:gd name="T51" fmla="*/ 10635840 h 178"/>
              <a:gd name="T52" fmla="*/ 3500974 w 103"/>
              <a:gd name="T53" fmla="*/ 11237942 h 178"/>
              <a:gd name="T54" fmla="*/ 2883155 w 103"/>
              <a:gd name="T55" fmla="*/ 11906772 h 178"/>
              <a:gd name="T56" fmla="*/ 2539922 w 103"/>
              <a:gd name="T57" fmla="*/ 11906772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7" name="Freeform 390"/>
          <p:cNvSpPr>
            <a:spLocks/>
          </p:cNvSpPr>
          <p:nvPr/>
        </p:nvSpPr>
        <p:spPr bwMode="auto">
          <a:xfrm>
            <a:off x="8716807" y="3072317"/>
            <a:ext cx="211026" cy="209391"/>
          </a:xfrm>
          <a:custGeom>
            <a:avLst/>
            <a:gdLst>
              <a:gd name="T0" fmla="*/ 31779610 w 762"/>
              <a:gd name="T1" fmla="*/ 8601793 h 796"/>
              <a:gd name="T2" fmla="*/ 29323778 w 762"/>
              <a:gd name="T3" fmla="*/ 8862685 h 796"/>
              <a:gd name="T4" fmla="*/ 26001499 w 762"/>
              <a:gd name="T5" fmla="*/ 10752496 h 796"/>
              <a:gd name="T6" fmla="*/ 27012534 w 762"/>
              <a:gd name="T7" fmla="*/ 12251224 h 796"/>
              <a:gd name="T8" fmla="*/ 26723629 w 762"/>
              <a:gd name="T9" fmla="*/ 14922947 h 796"/>
              <a:gd name="T10" fmla="*/ 33368456 w 762"/>
              <a:gd name="T11" fmla="*/ 21700279 h 796"/>
              <a:gd name="T12" fmla="*/ 36185218 w 762"/>
              <a:gd name="T13" fmla="*/ 27434808 h 796"/>
              <a:gd name="T14" fmla="*/ 38496462 w 762"/>
              <a:gd name="T15" fmla="*/ 29650607 h 796"/>
              <a:gd name="T16" fmla="*/ 44274573 w 762"/>
              <a:gd name="T17" fmla="*/ 30888697 h 796"/>
              <a:gd name="T18" fmla="*/ 45502489 w 762"/>
              <a:gd name="T19" fmla="*/ 33299783 h 796"/>
              <a:gd name="T20" fmla="*/ 52725128 w 762"/>
              <a:gd name="T21" fmla="*/ 37861572 h 796"/>
              <a:gd name="T22" fmla="*/ 54458561 w 762"/>
              <a:gd name="T23" fmla="*/ 42162468 h 796"/>
              <a:gd name="T24" fmla="*/ 52002998 w 762"/>
              <a:gd name="T25" fmla="*/ 39360299 h 796"/>
              <a:gd name="T26" fmla="*/ 49691754 w 762"/>
              <a:gd name="T27" fmla="*/ 37861572 h 796"/>
              <a:gd name="T28" fmla="*/ 46947017 w 762"/>
              <a:gd name="T29" fmla="*/ 39360299 h 796"/>
              <a:gd name="T30" fmla="*/ 46224887 w 762"/>
              <a:gd name="T31" fmla="*/ 42162468 h 796"/>
              <a:gd name="T32" fmla="*/ 48680450 w 762"/>
              <a:gd name="T33" fmla="*/ 45485912 h 796"/>
              <a:gd name="T34" fmla="*/ 46224887 w 762"/>
              <a:gd name="T35" fmla="*/ 46724002 h 796"/>
              <a:gd name="T36" fmla="*/ 43913643 w 762"/>
              <a:gd name="T37" fmla="*/ 51546428 h 796"/>
              <a:gd name="T38" fmla="*/ 41819010 w 762"/>
              <a:gd name="T39" fmla="*/ 50047445 h 796"/>
              <a:gd name="T40" fmla="*/ 43191245 w 762"/>
              <a:gd name="T41" fmla="*/ 47375723 h 796"/>
              <a:gd name="T42" fmla="*/ 43913643 w 762"/>
              <a:gd name="T43" fmla="*/ 45811644 h 796"/>
              <a:gd name="T44" fmla="*/ 41819010 w 762"/>
              <a:gd name="T45" fmla="*/ 40272657 h 796"/>
              <a:gd name="T46" fmla="*/ 38496462 w 762"/>
              <a:gd name="T47" fmla="*/ 39360299 h 796"/>
              <a:gd name="T48" fmla="*/ 35824288 w 762"/>
              <a:gd name="T49" fmla="*/ 37274947 h 796"/>
              <a:gd name="T50" fmla="*/ 35101889 w 762"/>
              <a:gd name="T51" fmla="*/ 35971761 h 796"/>
              <a:gd name="T52" fmla="*/ 33368456 w 762"/>
              <a:gd name="T53" fmla="*/ 33886408 h 796"/>
              <a:gd name="T54" fmla="*/ 27951544 w 762"/>
              <a:gd name="T55" fmla="*/ 32061692 h 796"/>
              <a:gd name="T56" fmla="*/ 20945518 w 762"/>
              <a:gd name="T57" fmla="*/ 26587801 h 796"/>
              <a:gd name="T58" fmla="*/ 16539910 w 762"/>
              <a:gd name="T59" fmla="*/ 19028557 h 796"/>
              <a:gd name="T60" fmla="*/ 10761799 w 762"/>
              <a:gd name="T61" fmla="*/ 15900400 h 796"/>
              <a:gd name="T62" fmla="*/ 5344618 w 762"/>
              <a:gd name="T63" fmla="*/ 19028557 h 796"/>
              <a:gd name="T64" fmla="*/ 3322279 w 762"/>
              <a:gd name="T65" fmla="*/ 17138746 h 796"/>
              <a:gd name="T66" fmla="*/ 2311244 w 762"/>
              <a:gd name="T67" fmla="*/ 14075940 h 796"/>
              <a:gd name="T68" fmla="*/ 939010 w 762"/>
              <a:gd name="T69" fmla="*/ 10947783 h 796"/>
              <a:gd name="T70" fmla="*/ 1950045 w 762"/>
              <a:gd name="T71" fmla="*/ 9514151 h 796"/>
              <a:gd name="T72" fmla="*/ 3322279 w 762"/>
              <a:gd name="T73" fmla="*/ 7298607 h 796"/>
              <a:gd name="T74" fmla="*/ 7078051 w 762"/>
              <a:gd name="T75" fmla="*/ 5538987 h 796"/>
              <a:gd name="T76" fmla="*/ 9461589 w 762"/>
              <a:gd name="T77" fmla="*/ 5864975 h 796"/>
              <a:gd name="T78" fmla="*/ 11411635 w 762"/>
              <a:gd name="T79" fmla="*/ 6777333 h 796"/>
              <a:gd name="T80" fmla="*/ 13145068 w 762"/>
              <a:gd name="T81" fmla="*/ 3388539 h 796"/>
              <a:gd name="T82" fmla="*/ 14228665 w 762"/>
              <a:gd name="T83" fmla="*/ 4300896 h 796"/>
              <a:gd name="T84" fmla="*/ 15817511 w 762"/>
              <a:gd name="T85" fmla="*/ 3388539 h 796"/>
              <a:gd name="T86" fmla="*/ 17550945 w 762"/>
              <a:gd name="T87" fmla="*/ 2867264 h 796"/>
              <a:gd name="T88" fmla="*/ 18851154 w 762"/>
              <a:gd name="T89" fmla="*/ 1564078 h 796"/>
              <a:gd name="T90" fmla="*/ 22318021 w 762"/>
              <a:gd name="T91" fmla="*/ 325733 h 796"/>
              <a:gd name="T92" fmla="*/ 25640300 w 762"/>
              <a:gd name="T93" fmla="*/ 651721 h 796"/>
              <a:gd name="T94" fmla="*/ 31418411 w 762"/>
              <a:gd name="T95" fmla="*/ 2867264 h 796"/>
              <a:gd name="T96" fmla="*/ 31418411 w 762"/>
              <a:gd name="T97" fmla="*/ 5213254 h 796"/>
              <a:gd name="T98" fmla="*/ 32357421 w 762"/>
              <a:gd name="T99" fmla="*/ 6777333 h 796"/>
              <a:gd name="T100" fmla="*/ 33368456 w 762"/>
              <a:gd name="T101" fmla="*/ 886268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8" name="Freeform 391"/>
          <p:cNvSpPr>
            <a:spLocks/>
          </p:cNvSpPr>
          <p:nvPr/>
        </p:nvSpPr>
        <p:spPr bwMode="auto">
          <a:xfrm>
            <a:off x="8819865" y="3273527"/>
            <a:ext cx="52347" cy="32717"/>
          </a:xfrm>
          <a:custGeom>
            <a:avLst/>
            <a:gdLst>
              <a:gd name="T0" fmla="*/ 11130756 w 192"/>
              <a:gd name="T1" fmla="*/ 8262807 h 122"/>
              <a:gd name="T2" fmla="*/ 9800696 w 192"/>
              <a:gd name="T3" fmla="*/ 7653311 h 122"/>
              <a:gd name="T4" fmla="*/ 7840398 w 192"/>
              <a:gd name="T5" fmla="*/ 6298732 h 122"/>
              <a:gd name="T6" fmla="*/ 6510337 w 192"/>
              <a:gd name="T7" fmla="*/ 6027816 h 122"/>
              <a:gd name="T8" fmla="*/ 2940315 w 192"/>
              <a:gd name="T9" fmla="*/ 3860488 h 122"/>
              <a:gd name="T10" fmla="*/ 910167 w 192"/>
              <a:gd name="T11" fmla="*/ 3860488 h 122"/>
              <a:gd name="T12" fmla="*/ 560123 w 192"/>
              <a:gd name="T13" fmla="*/ 3183328 h 122"/>
              <a:gd name="T14" fmla="*/ 0 w 192"/>
              <a:gd name="T15" fmla="*/ 2234992 h 122"/>
              <a:gd name="T16" fmla="*/ 560123 w 192"/>
              <a:gd name="T17" fmla="*/ 1896412 h 122"/>
              <a:gd name="T18" fmla="*/ 910167 w 192"/>
              <a:gd name="T19" fmla="*/ 1016000 h 122"/>
              <a:gd name="T20" fmla="*/ 1609990 w 192"/>
              <a:gd name="T21" fmla="*/ 677160 h 122"/>
              <a:gd name="T22" fmla="*/ 2940315 w 192"/>
              <a:gd name="T23" fmla="*/ 1016000 h 122"/>
              <a:gd name="T24" fmla="*/ 4270375 w 192"/>
              <a:gd name="T25" fmla="*/ 0 h 122"/>
              <a:gd name="T26" fmla="*/ 5530321 w 192"/>
              <a:gd name="T27" fmla="*/ 1016000 h 122"/>
              <a:gd name="T28" fmla="*/ 6160294 w 192"/>
              <a:gd name="T29" fmla="*/ 1557832 h 122"/>
              <a:gd name="T30" fmla="*/ 7560469 w 192"/>
              <a:gd name="T31" fmla="*/ 1557832 h 122"/>
              <a:gd name="T32" fmla="*/ 10780713 w 192"/>
              <a:gd name="T33" fmla="*/ 1016000 h 122"/>
              <a:gd name="T34" fmla="*/ 13440833 w 192"/>
              <a:gd name="T35" fmla="*/ 0 h 122"/>
              <a:gd name="T36" fmla="*/ 13440833 w 192"/>
              <a:gd name="T37" fmla="*/ 677160 h 122"/>
              <a:gd name="T38" fmla="*/ 13440833 w 192"/>
              <a:gd name="T39" fmla="*/ 1016000 h 122"/>
              <a:gd name="T40" fmla="*/ 12460817 w 192"/>
              <a:gd name="T41" fmla="*/ 2844488 h 122"/>
              <a:gd name="T42" fmla="*/ 12110773 w 192"/>
              <a:gd name="T43" fmla="*/ 4131404 h 122"/>
              <a:gd name="T44" fmla="*/ 12110773 w 192"/>
              <a:gd name="T45" fmla="*/ 5147404 h 122"/>
              <a:gd name="T46" fmla="*/ 13160904 w 192"/>
              <a:gd name="T47" fmla="*/ 6298732 h 122"/>
              <a:gd name="T48" fmla="*/ 12460817 w 192"/>
              <a:gd name="T49" fmla="*/ 6975891 h 122"/>
              <a:gd name="T50" fmla="*/ 11760729 w 192"/>
              <a:gd name="T51" fmla="*/ 8262807 h 122"/>
              <a:gd name="T52" fmla="*/ 11130756 w 192"/>
              <a:gd name="T53" fmla="*/ 8262807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9" name="Freeform 392"/>
          <p:cNvSpPr>
            <a:spLocks/>
          </p:cNvSpPr>
          <p:nvPr/>
        </p:nvSpPr>
        <p:spPr bwMode="auto">
          <a:xfrm>
            <a:off x="8970364" y="2820395"/>
            <a:ext cx="101422" cy="75250"/>
          </a:xfrm>
          <a:custGeom>
            <a:avLst/>
            <a:gdLst>
              <a:gd name="T0" fmla="*/ 7968424 w 369"/>
              <a:gd name="T1" fmla="*/ 14706210 h 285"/>
              <a:gd name="T2" fmla="*/ 7968424 w 369"/>
              <a:gd name="T3" fmla="*/ 12933624 h 285"/>
              <a:gd name="T4" fmla="*/ 8324248 w 369"/>
              <a:gd name="T5" fmla="*/ 11686306 h 285"/>
              <a:gd name="T6" fmla="*/ 7257043 w 369"/>
              <a:gd name="T7" fmla="*/ 10438732 h 285"/>
              <a:gd name="T8" fmla="*/ 6616614 w 369"/>
              <a:gd name="T9" fmla="*/ 9782275 h 285"/>
              <a:gd name="T10" fmla="*/ 4624641 w 369"/>
              <a:gd name="T11" fmla="*/ 9782275 h 285"/>
              <a:gd name="T12" fmla="*/ 2632402 w 369"/>
              <a:gd name="T13" fmla="*/ 9125819 h 285"/>
              <a:gd name="T14" fmla="*/ 1707634 w 369"/>
              <a:gd name="T15" fmla="*/ 8337918 h 285"/>
              <a:gd name="T16" fmla="*/ 1351810 w 369"/>
              <a:gd name="T17" fmla="*/ 8600551 h 285"/>
              <a:gd name="T18" fmla="*/ 355824 w 369"/>
              <a:gd name="T19" fmla="*/ 5186569 h 285"/>
              <a:gd name="T20" fmla="*/ 1351810 w 369"/>
              <a:gd name="T21" fmla="*/ 2429042 h 285"/>
              <a:gd name="T22" fmla="*/ 2632402 w 369"/>
              <a:gd name="T23" fmla="*/ 853496 h 285"/>
              <a:gd name="T24" fmla="*/ 6616614 w 369"/>
              <a:gd name="T25" fmla="*/ 0 h 285"/>
              <a:gd name="T26" fmla="*/ 8964677 w 369"/>
              <a:gd name="T27" fmla="*/ 0 h 285"/>
              <a:gd name="T28" fmla="*/ 11241255 w 369"/>
              <a:gd name="T29" fmla="*/ 328228 h 285"/>
              <a:gd name="T30" fmla="*/ 13660270 w 369"/>
              <a:gd name="T31" fmla="*/ 328228 h 285"/>
              <a:gd name="T32" fmla="*/ 15225467 w 369"/>
              <a:gd name="T33" fmla="*/ 853496 h 285"/>
              <a:gd name="T34" fmla="*/ 17288658 w 369"/>
              <a:gd name="T35" fmla="*/ 0 h 285"/>
              <a:gd name="T36" fmla="*/ 18640468 w 369"/>
              <a:gd name="T37" fmla="*/ 1181724 h 285"/>
              <a:gd name="T38" fmla="*/ 21628694 w 369"/>
              <a:gd name="T39" fmla="*/ 2100814 h 285"/>
              <a:gd name="T40" fmla="*/ 23905539 w 369"/>
              <a:gd name="T41" fmla="*/ 4004845 h 285"/>
              <a:gd name="T42" fmla="*/ 24545701 w 369"/>
              <a:gd name="T43" fmla="*/ 5186569 h 285"/>
              <a:gd name="T44" fmla="*/ 25257349 w 369"/>
              <a:gd name="T45" fmla="*/ 6433887 h 285"/>
              <a:gd name="T46" fmla="*/ 24545701 w 369"/>
              <a:gd name="T47" fmla="*/ 7681461 h 285"/>
              <a:gd name="T48" fmla="*/ 26253335 w 369"/>
              <a:gd name="T49" fmla="*/ 8600551 h 285"/>
              <a:gd name="T50" fmla="*/ 25612906 w 369"/>
              <a:gd name="T51" fmla="*/ 9454047 h 285"/>
              <a:gd name="T52" fmla="*/ 24261096 w 369"/>
              <a:gd name="T53" fmla="*/ 9454047 h 285"/>
              <a:gd name="T54" fmla="*/ 23905539 w 369"/>
              <a:gd name="T55" fmla="*/ 10438732 h 285"/>
              <a:gd name="T56" fmla="*/ 21984517 w 369"/>
              <a:gd name="T57" fmla="*/ 11357822 h 285"/>
              <a:gd name="T58" fmla="*/ 21628694 w 369"/>
              <a:gd name="T59" fmla="*/ 12605396 h 285"/>
              <a:gd name="T60" fmla="*/ 20917313 w 369"/>
              <a:gd name="T61" fmla="*/ 14115348 h 285"/>
              <a:gd name="T62" fmla="*/ 20917313 w 369"/>
              <a:gd name="T63" fmla="*/ 15691151 h 285"/>
              <a:gd name="T64" fmla="*/ 21628694 w 369"/>
              <a:gd name="T65" fmla="*/ 16938469 h 285"/>
              <a:gd name="T66" fmla="*/ 20561489 w 369"/>
              <a:gd name="T67" fmla="*/ 15953528 h 285"/>
              <a:gd name="T68" fmla="*/ 19565503 w 369"/>
              <a:gd name="T69" fmla="*/ 15953528 h 285"/>
              <a:gd name="T70" fmla="*/ 18640468 w 369"/>
              <a:gd name="T71" fmla="*/ 16938469 h 285"/>
              <a:gd name="T72" fmla="*/ 17288658 w 369"/>
              <a:gd name="T73" fmla="*/ 16938469 h 285"/>
              <a:gd name="T74" fmla="*/ 16577277 w 369"/>
              <a:gd name="T75" fmla="*/ 17791965 h 285"/>
              <a:gd name="T76" fmla="*/ 15012080 w 369"/>
              <a:gd name="T77" fmla="*/ 18711055 h 285"/>
              <a:gd name="T78" fmla="*/ 14016093 w 369"/>
              <a:gd name="T79" fmla="*/ 18054599 h 285"/>
              <a:gd name="T80" fmla="*/ 11952636 w 369"/>
              <a:gd name="T81" fmla="*/ 18054599 h 285"/>
              <a:gd name="T82" fmla="*/ 11241255 w 369"/>
              <a:gd name="T83" fmla="*/ 16938469 h 285"/>
              <a:gd name="T84" fmla="*/ 7968424 w 369"/>
              <a:gd name="T85" fmla="*/ 14706210 h 285"/>
              <a:gd name="T86" fmla="*/ 7968424 w 369"/>
              <a:gd name="T87" fmla="*/ 14706210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0" name="Line 393"/>
          <p:cNvSpPr>
            <a:spLocks noChangeShapeType="1"/>
          </p:cNvSpPr>
          <p:nvPr/>
        </p:nvSpPr>
        <p:spPr bwMode="auto">
          <a:xfrm>
            <a:off x="9001446" y="2879285"/>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381" name="Freeform 394"/>
          <p:cNvSpPr>
            <a:spLocks/>
          </p:cNvSpPr>
          <p:nvPr/>
        </p:nvSpPr>
        <p:spPr bwMode="auto">
          <a:xfrm>
            <a:off x="8970364" y="2820395"/>
            <a:ext cx="101422" cy="75250"/>
          </a:xfrm>
          <a:custGeom>
            <a:avLst/>
            <a:gdLst>
              <a:gd name="T0" fmla="*/ 7968424 w 369"/>
              <a:gd name="T1" fmla="*/ 13458892 h 285"/>
              <a:gd name="T2" fmla="*/ 7968424 w 369"/>
              <a:gd name="T3" fmla="*/ 12605396 h 285"/>
              <a:gd name="T4" fmla="*/ 8324248 w 369"/>
              <a:gd name="T5" fmla="*/ 11686306 h 285"/>
              <a:gd name="T6" fmla="*/ 7968424 w 369"/>
              <a:gd name="T7" fmla="*/ 10701365 h 285"/>
              <a:gd name="T8" fmla="*/ 7257043 w 369"/>
              <a:gd name="T9" fmla="*/ 9782275 h 285"/>
              <a:gd name="T10" fmla="*/ 6616614 w 369"/>
              <a:gd name="T11" fmla="*/ 9782275 h 285"/>
              <a:gd name="T12" fmla="*/ 4980198 w 369"/>
              <a:gd name="T13" fmla="*/ 10438732 h 285"/>
              <a:gd name="T14" fmla="*/ 3628388 w 369"/>
              <a:gd name="T15" fmla="*/ 9454047 h 285"/>
              <a:gd name="T16" fmla="*/ 2632402 w 369"/>
              <a:gd name="T17" fmla="*/ 9125819 h 285"/>
              <a:gd name="T18" fmla="*/ 2276845 w 369"/>
              <a:gd name="T19" fmla="*/ 8600551 h 285"/>
              <a:gd name="T20" fmla="*/ 1707634 w 369"/>
              <a:gd name="T21" fmla="*/ 8600551 h 285"/>
              <a:gd name="T22" fmla="*/ 1351810 w 369"/>
              <a:gd name="T23" fmla="*/ 8600551 h 285"/>
              <a:gd name="T24" fmla="*/ 355824 w 369"/>
              <a:gd name="T25" fmla="*/ 5449202 h 285"/>
              <a:gd name="T26" fmla="*/ 355824 w 369"/>
              <a:gd name="T27" fmla="*/ 3085755 h 285"/>
              <a:gd name="T28" fmla="*/ 1351810 w 369"/>
              <a:gd name="T29" fmla="*/ 2429042 h 285"/>
              <a:gd name="T30" fmla="*/ 1707634 w 369"/>
              <a:gd name="T31" fmla="*/ 1181724 h 285"/>
              <a:gd name="T32" fmla="*/ 3628388 w 369"/>
              <a:gd name="T33" fmla="*/ 328228 h 285"/>
              <a:gd name="T34" fmla="*/ 6616614 w 369"/>
              <a:gd name="T35" fmla="*/ 0 h 285"/>
              <a:gd name="T36" fmla="*/ 8324248 w 369"/>
              <a:gd name="T37" fmla="*/ 0 h 285"/>
              <a:gd name="T38" fmla="*/ 9320234 w 369"/>
              <a:gd name="T39" fmla="*/ 328228 h 285"/>
              <a:gd name="T40" fmla="*/ 11241255 w 369"/>
              <a:gd name="T41" fmla="*/ 328228 h 285"/>
              <a:gd name="T42" fmla="*/ 11952636 w 369"/>
              <a:gd name="T43" fmla="*/ 328228 h 285"/>
              <a:gd name="T44" fmla="*/ 14016093 w 369"/>
              <a:gd name="T45" fmla="*/ 853496 h 285"/>
              <a:gd name="T46" fmla="*/ 15225467 w 369"/>
              <a:gd name="T47" fmla="*/ 853496 h 285"/>
              <a:gd name="T48" fmla="*/ 16292672 w 369"/>
              <a:gd name="T49" fmla="*/ 853496 h 285"/>
              <a:gd name="T50" fmla="*/ 17644482 w 369"/>
              <a:gd name="T51" fmla="*/ 0 h 285"/>
              <a:gd name="T52" fmla="*/ 18640468 w 369"/>
              <a:gd name="T53" fmla="*/ 1181724 h 285"/>
              <a:gd name="T54" fmla="*/ 20561489 w 369"/>
              <a:gd name="T55" fmla="*/ 2100814 h 285"/>
              <a:gd name="T56" fmla="*/ 21984517 w 369"/>
              <a:gd name="T57" fmla="*/ 3085755 h 285"/>
              <a:gd name="T58" fmla="*/ 23905539 w 369"/>
              <a:gd name="T59" fmla="*/ 4004845 h 285"/>
              <a:gd name="T60" fmla="*/ 24261096 w 369"/>
              <a:gd name="T61" fmla="*/ 5186569 h 285"/>
              <a:gd name="T62" fmla="*/ 25612906 w 369"/>
              <a:gd name="T63" fmla="*/ 5449202 h 285"/>
              <a:gd name="T64" fmla="*/ 25257349 w 369"/>
              <a:gd name="T65" fmla="*/ 6433887 h 285"/>
              <a:gd name="T66" fmla="*/ 25257349 w 369"/>
              <a:gd name="T67" fmla="*/ 7353233 h 285"/>
              <a:gd name="T68" fmla="*/ 25612906 w 369"/>
              <a:gd name="T69" fmla="*/ 8337918 h 285"/>
              <a:gd name="T70" fmla="*/ 26253335 w 369"/>
              <a:gd name="T71" fmla="*/ 8600551 h 285"/>
              <a:gd name="T72" fmla="*/ 25612906 w 369"/>
              <a:gd name="T73" fmla="*/ 9125819 h 285"/>
              <a:gd name="T74" fmla="*/ 25257349 w 369"/>
              <a:gd name="T75" fmla="*/ 9454047 h 285"/>
              <a:gd name="T76" fmla="*/ 24261096 w 369"/>
              <a:gd name="T77" fmla="*/ 9454047 h 285"/>
              <a:gd name="T78" fmla="*/ 23905539 w 369"/>
              <a:gd name="T79" fmla="*/ 9782275 h 285"/>
              <a:gd name="T80" fmla="*/ 23336327 w 369"/>
              <a:gd name="T81" fmla="*/ 10701365 h 285"/>
              <a:gd name="T82" fmla="*/ 21984517 w 369"/>
              <a:gd name="T83" fmla="*/ 11357822 h 285"/>
              <a:gd name="T84" fmla="*/ 21628694 w 369"/>
              <a:gd name="T85" fmla="*/ 12014534 h 285"/>
              <a:gd name="T86" fmla="*/ 21628694 w 369"/>
              <a:gd name="T87" fmla="*/ 12933624 h 285"/>
              <a:gd name="T88" fmla="*/ 20917313 w 369"/>
              <a:gd name="T89" fmla="*/ 14115348 h 285"/>
              <a:gd name="T90" fmla="*/ 20917313 w 369"/>
              <a:gd name="T91" fmla="*/ 15034438 h 285"/>
              <a:gd name="T92" fmla="*/ 21628694 w 369"/>
              <a:gd name="T93" fmla="*/ 15691151 h 285"/>
              <a:gd name="T94" fmla="*/ 21628694 w 369"/>
              <a:gd name="T95" fmla="*/ 16938469 h 285"/>
              <a:gd name="T96" fmla="*/ 20561489 w 369"/>
              <a:gd name="T97" fmla="*/ 16282013 h 285"/>
              <a:gd name="T98" fmla="*/ 20561489 w 369"/>
              <a:gd name="T99" fmla="*/ 15691151 h 285"/>
              <a:gd name="T100" fmla="*/ 19565503 w 369"/>
              <a:gd name="T101" fmla="*/ 15953528 h 285"/>
              <a:gd name="T102" fmla="*/ 19352115 w 369"/>
              <a:gd name="T103" fmla="*/ 16282013 h 285"/>
              <a:gd name="T104" fmla="*/ 18284911 w 369"/>
              <a:gd name="T105" fmla="*/ 16938469 h 285"/>
              <a:gd name="T106" fmla="*/ 17288658 w 369"/>
              <a:gd name="T107" fmla="*/ 16938469 h 285"/>
              <a:gd name="T108" fmla="*/ 17288658 w 369"/>
              <a:gd name="T109" fmla="*/ 17791965 h 285"/>
              <a:gd name="T110" fmla="*/ 16292672 w 369"/>
              <a:gd name="T111" fmla="*/ 18054599 h 285"/>
              <a:gd name="T112" fmla="*/ 15012080 w 369"/>
              <a:gd name="T113" fmla="*/ 18711055 h 285"/>
              <a:gd name="T114" fmla="*/ 14300699 w 369"/>
              <a:gd name="T115" fmla="*/ 18054599 h 285"/>
              <a:gd name="T116" fmla="*/ 13660270 w 369"/>
              <a:gd name="T117" fmla="*/ 18054599 h 285"/>
              <a:gd name="T118" fmla="*/ 11952636 w 369"/>
              <a:gd name="T119" fmla="*/ 18054599 h 285"/>
              <a:gd name="T120" fmla="*/ 11597079 w 369"/>
              <a:gd name="T121" fmla="*/ 17791965 h 285"/>
              <a:gd name="T122" fmla="*/ 10600826 w 369"/>
              <a:gd name="T123" fmla="*/ 15691151 h 285"/>
              <a:gd name="T124" fmla="*/ 7968424 w 369"/>
              <a:gd name="T125" fmla="*/ 14706210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2" name="Freeform 395"/>
          <p:cNvSpPr>
            <a:spLocks/>
          </p:cNvSpPr>
          <p:nvPr/>
        </p:nvSpPr>
        <p:spPr bwMode="auto">
          <a:xfrm>
            <a:off x="8898387" y="3008518"/>
            <a:ext cx="99787" cy="45803"/>
          </a:xfrm>
          <a:custGeom>
            <a:avLst/>
            <a:gdLst>
              <a:gd name="T0" fmla="*/ 361798 w 360"/>
              <a:gd name="T1" fmla="*/ 6271561 h 173"/>
              <a:gd name="T2" fmla="*/ 361798 w 360"/>
              <a:gd name="T3" fmla="*/ 5941398 h 173"/>
              <a:gd name="T4" fmla="*/ 1085393 w 360"/>
              <a:gd name="T5" fmla="*/ 5017197 h 173"/>
              <a:gd name="T6" fmla="*/ 2098426 w 360"/>
              <a:gd name="T7" fmla="*/ 5017197 h 173"/>
              <a:gd name="T8" fmla="*/ 2677302 w 360"/>
              <a:gd name="T9" fmla="*/ 5017197 h 173"/>
              <a:gd name="T10" fmla="*/ 3690335 w 360"/>
              <a:gd name="T11" fmla="*/ 5017197 h 173"/>
              <a:gd name="T12" fmla="*/ 4775727 w 360"/>
              <a:gd name="T13" fmla="*/ 4687034 h 173"/>
              <a:gd name="T14" fmla="*/ 4775727 w 360"/>
              <a:gd name="T15" fmla="*/ 3696801 h 173"/>
              <a:gd name="T16" fmla="*/ 5788760 w 360"/>
              <a:gd name="T17" fmla="*/ 3696801 h 173"/>
              <a:gd name="T18" fmla="*/ 5788760 w 360"/>
              <a:gd name="T19" fmla="*/ 2772601 h 173"/>
              <a:gd name="T20" fmla="*/ 6150558 w 360"/>
              <a:gd name="T21" fmla="*/ 1914433 h 173"/>
              <a:gd name="T22" fmla="*/ 7090963 w 360"/>
              <a:gd name="T23" fmla="*/ 1584270 h 173"/>
              <a:gd name="T24" fmla="*/ 7452760 w 360"/>
              <a:gd name="T25" fmla="*/ 660070 h 173"/>
              <a:gd name="T26" fmla="*/ 8465793 w 360"/>
              <a:gd name="T27" fmla="*/ 660070 h 173"/>
              <a:gd name="T28" fmla="*/ 8465793 w 360"/>
              <a:gd name="T29" fmla="*/ 660070 h 173"/>
              <a:gd name="T30" fmla="*/ 9478826 w 360"/>
              <a:gd name="T31" fmla="*/ 660070 h 173"/>
              <a:gd name="T32" fmla="*/ 10564219 w 360"/>
              <a:gd name="T33" fmla="*/ 1584270 h 173"/>
              <a:gd name="T34" fmla="*/ 11504892 w 360"/>
              <a:gd name="T35" fmla="*/ 660070 h 173"/>
              <a:gd name="T36" fmla="*/ 11794330 w 360"/>
              <a:gd name="T37" fmla="*/ 0 h 173"/>
              <a:gd name="T38" fmla="*/ 12156128 w 360"/>
              <a:gd name="T39" fmla="*/ 1584270 h 173"/>
              <a:gd name="T40" fmla="*/ 13241521 w 360"/>
              <a:gd name="T41" fmla="*/ 1914433 h 173"/>
              <a:gd name="T42" fmla="*/ 14254554 w 360"/>
              <a:gd name="T43" fmla="*/ 2574760 h 173"/>
              <a:gd name="T44" fmla="*/ 14978149 w 360"/>
              <a:gd name="T45" fmla="*/ 2574760 h 173"/>
              <a:gd name="T46" fmla="*/ 16208260 w 360"/>
              <a:gd name="T47" fmla="*/ 1584270 h 173"/>
              <a:gd name="T48" fmla="*/ 17583091 w 360"/>
              <a:gd name="T49" fmla="*/ 1584270 h 173"/>
              <a:gd name="T50" fmla="*/ 19030281 w 360"/>
              <a:gd name="T51" fmla="*/ 1584270 h 173"/>
              <a:gd name="T52" fmla="*/ 20404843 w 360"/>
              <a:gd name="T53" fmla="*/ 1584270 h 173"/>
              <a:gd name="T54" fmla="*/ 21996752 w 360"/>
              <a:gd name="T55" fmla="*/ 1584270 h 173"/>
              <a:gd name="T56" fmla="*/ 23733380 w 360"/>
              <a:gd name="T57" fmla="*/ 2772601 h 173"/>
              <a:gd name="T58" fmla="*/ 26048884 w 360"/>
              <a:gd name="T59" fmla="*/ 3696801 h 173"/>
              <a:gd name="T60" fmla="*/ 22720347 w 360"/>
              <a:gd name="T61" fmla="*/ 8384092 h 173"/>
              <a:gd name="T62" fmla="*/ 20404843 w 360"/>
              <a:gd name="T63" fmla="*/ 6865598 h 173"/>
              <a:gd name="T64" fmla="*/ 17293653 w 360"/>
              <a:gd name="T65" fmla="*/ 7129729 h 173"/>
              <a:gd name="T66" fmla="*/ 13892756 w 360"/>
              <a:gd name="T67" fmla="*/ 9308292 h 173"/>
              <a:gd name="T68" fmla="*/ 11794330 w 360"/>
              <a:gd name="T69" fmla="*/ 9308292 h 173"/>
              <a:gd name="T70" fmla="*/ 9478826 w 360"/>
              <a:gd name="T71" fmla="*/ 9638456 h 173"/>
              <a:gd name="T72" fmla="*/ 5788760 w 360"/>
              <a:gd name="T73" fmla="*/ 11420824 h 173"/>
              <a:gd name="T74" fmla="*/ 3400897 w 360"/>
              <a:gd name="T75" fmla="*/ 10562656 h 173"/>
              <a:gd name="T76" fmla="*/ 2098426 w 360"/>
              <a:gd name="T77" fmla="*/ 10562656 h 173"/>
              <a:gd name="T78" fmla="*/ 0 w 360"/>
              <a:gd name="T79" fmla="*/ 8384092 h 173"/>
              <a:gd name="T80" fmla="*/ 361798 w 360"/>
              <a:gd name="T81" fmla="*/ 6271561 h 173"/>
              <a:gd name="T82" fmla="*/ 361798 w 360"/>
              <a:gd name="T83" fmla="*/ 5941398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3" name="Line 396"/>
          <p:cNvSpPr>
            <a:spLocks noChangeShapeType="1"/>
          </p:cNvSpPr>
          <p:nvPr/>
        </p:nvSpPr>
        <p:spPr bwMode="auto">
          <a:xfrm>
            <a:off x="8900023" y="3033057"/>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384" name="Freeform 397"/>
          <p:cNvSpPr>
            <a:spLocks/>
          </p:cNvSpPr>
          <p:nvPr/>
        </p:nvSpPr>
        <p:spPr bwMode="auto">
          <a:xfrm>
            <a:off x="8898387" y="3008518"/>
            <a:ext cx="99787" cy="45803"/>
          </a:xfrm>
          <a:custGeom>
            <a:avLst/>
            <a:gdLst>
              <a:gd name="T0" fmla="*/ 361798 w 360"/>
              <a:gd name="T1" fmla="*/ 5281328 h 173"/>
              <a:gd name="T2" fmla="*/ 1374831 w 360"/>
              <a:gd name="T3" fmla="*/ 5017197 h 173"/>
              <a:gd name="T4" fmla="*/ 2460223 w 360"/>
              <a:gd name="T5" fmla="*/ 5017197 h 173"/>
              <a:gd name="T6" fmla="*/ 3400897 w 360"/>
              <a:gd name="T7" fmla="*/ 5017197 h 173"/>
              <a:gd name="T8" fmla="*/ 4413930 w 360"/>
              <a:gd name="T9" fmla="*/ 4687034 h 173"/>
              <a:gd name="T10" fmla="*/ 4775727 w 360"/>
              <a:gd name="T11" fmla="*/ 4026964 h 173"/>
              <a:gd name="T12" fmla="*/ 5137525 w 360"/>
              <a:gd name="T13" fmla="*/ 3696801 h 173"/>
              <a:gd name="T14" fmla="*/ 5788760 w 360"/>
              <a:gd name="T15" fmla="*/ 3102764 h 173"/>
              <a:gd name="T16" fmla="*/ 6150558 w 360"/>
              <a:gd name="T17" fmla="*/ 2574760 h 173"/>
              <a:gd name="T18" fmla="*/ 6873884 w 360"/>
              <a:gd name="T19" fmla="*/ 1914433 h 173"/>
              <a:gd name="T20" fmla="*/ 7452760 w 360"/>
              <a:gd name="T21" fmla="*/ 990233 h 173"/>
              <a:gd name="T22" fmla="*/ 8103996 w 360"/>
              <a:gd name="T23" fmla="*/ 660070 h 173"/>
              <a:gd name="T24" fmla="*/ 8465793 w 360"/>
              <a:gd name="T25" fmla="*/ 990233 h 173"/>
              <a:gd name="T26" fmla="*/ 9189388 w 360"/>
              <a:gd name="T27" fmla="*/ 660070 h 173"/>
              <a:gd name="T28" fmla="*/ 9478826 w 360"/>
              <a:gd name="T29" fmla="*/ 1584270 h 173"/>
              <a:gd name="T30" fmla="*/ 10926016 w 360"/>
              <a:gd name="T31" fmla="*/ 660070 h 173"/>
              <a:gd name="T32" fmla="*/ 11504892 w 360"/>
              <a:gd name="T33" fmla="*/ 0 h 173"/>
              <a:gd name="T34" fmla="*/ 12156128 w 360"/>
              <a:gd name="T35" fmla="*/ 990233 h 173"/>
              <a:gd name="T36" fmla="*/ 13241521 w 360"/>
              <a:gd name="T37" fmla="*/ 1584270 h 173"/>
              <a:gd name="T38" fmla="*/ 13241521 w 360"/>
              <a:gd name="T39" fmla="*/ 2772601 h 173"/>
              <a:gd name="T40" fmla="*/ 14978149 w 360"/>
              <a:gd name="T41" fmla="*/ 2772601 h 173"/>
              <a:gd name="T42" fmla="*/ 15267587 w 360"/>
              <a:gd name="T43" fmla="*/ 1914433 h 173"/>
              <a:gd name="T44" fmla="*/ 16570058 w 360"/>
              <a:gd name="T45" fmla="*/ 1584270 h 173"/>
              <a:gd name="T46" fmla="*/ 18668483 w 360"/>
              <a:gd name="T47" fmla="*/ 1914433 h 173"/>
              <a:gd name="T48" fmla="*/ 19681248 w 360"/>
              <a:gd name="T49" fmla="*/ 990233 h 173"/>
              <a:gd name="T50" fmla="*/ 21345516 w 360"/>
              <a:gd name="T51" fmla="*/ 990233 h 173"/>
              <a:gd name="T52" fmla="*/ 23371582 w 360"/>
              <a:gd name="T53" fmla="*/ 1914433 h 173"/>
              <a:gd name="T54" fmla="*/ 24456975 w 360"/>
              <a:gd name="T55" fmla="*/ 2772601 h 173"/>
              <a:gd name="T56" fmla="*/ 23733380 w 360"/>
              <a:gd name="T57" fmla="*/ 8053929 h 173"/>
              <a:gd name="T58" fmla="*/ 21996752 w 360"/>
              <a:gd name="T59" fmla="*/ 8053929 h 173"/>
              <a:gd name="T60" fmla="*/ 18668483 w 360"/>
              <a:gd name="T61" fmla="*/ 7129729 h 173"/>
              <a:gd name="T62" fmla="*/ 14978149 w 360"/>
              <a:gd name="T63" fmla="*/ 9308292 h 173"/>
              <a:gd name="T64" fmla="*/ 12879723 w 360"/>
              <a:gd name="T65" fmla="*/ 9308292 h 173"/>
              <a:gd name="T66" fmla="*/ 9840624 w 360"/>
              <a:gd name="T67" fmla="*/ 9638456 h 173"/>
              <a:gd name="T68" fmla="*/ 9189388 w 360"/>
              <a:gd name="T69" fmla="*/ 11420824 h 173"/>
              <a:gd name="T70" fmla="*/ 4775727 w 360"/>
              <a:gd name="T71" fmla="*/ 11090660 h 173"/>
              <a:gd name="T72" fmla="*/ 2460223 w 360"/>
              <a:gd name="T73" fmla="*/ 10298525 h 173"/>
              <a:gd name="T74" fmla="*/ 361798 w 360"/>
              <a:gd name="T75" fmla="*/ 9308292 h 173"/>
              <a:gd name="T76" fmla="*/ 361798 w 360"/>
              <a:gd name="T77" fmla="*/ 6865598 h 173"/>
              <a:gd name="T78" fmla="*/ 361798 w 360"/>
              <a:gd name="T79" fmla="*/ 6271561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5" name="Freeform 398"/>
          <p:cNvSpPr>
            <a:spLocks/>
          </p:cNvSpPr>
          <p:nvPr/>
        </p:nvSpPr>
        <p:spPr bwMode="auto">
          <a:xfrm>
            <a:off x="8886937" y="3036327"/>
            <a:ext cx="119417" cy="68706"/>
          </a:xfrm>
          <a:custGeom>
            <a:avLst/>
            <a:gdLst>
              <a:gd name="T0" fmla="*/ 12202362 w 430"/>
              <a:gd name="T1" fmla="*/ 16084216 h 266"/>
              <a:gd name="T2" fmla="*/ 10459206 w 430"/>
              <a:gd name="T3" fmla="*/ 16398541 h 266"/>
              <a:gd name="T4" fmla="*/ 9878154 w 430"/>
              <a:gd name="T5" fmla="*/ 16398541 h 266"/>
              <a:gd name="T6" fmla="*/ 8134998 w 430"/>
              <a:gd name="T7" fmla="*/ 16712615 h 266"/>
              <a:gd name="T8" fmla="*/ 7408413 w 430"/>
              <a:gd name="T9" fmla="*/ 16398541 h 266"/>
              <a:gd name="T10" fmla="*/ 5084205 w 430"/>
              <a:gd name="T11" fmla="*/ 14702088 h 266"/>
              <a:gd name="T12" fmla="*/ 1961185 w 430"/>
              <a:gd name="T13" fmla="*/ 13194130 h 266"/>
              <a:gd name="T14" fmla="*/ 1597893 w 430"/>
              <a:gd name="T15" fmla="*/ 12565982 h 266"/>
              <a:gd name="T16" fmla="*/ 653818 w 430"/>
              <a:gd name="T17" fmla="*/ 11812003 h 266"/>
              <a:gd name="T18" fmla="*/ 0 w 430"/>
              <a:gd name="T19" fmla="*/ 10304045 h 266"/>
              <a:gd name="T20" fmla="*/ 871578 w 430"/>
              <a:gd name="T21" fmla="*/ 9361571 h 266"/>
              <a:gd name="T22" fmla="*/ 871578 w 430"/>
              <a:gd name="T23" fmla="*/ 8482013 h 266"/>
              <a:gd name="T24" fmla="*/ 653818 w 430"/>
              <a:gd name="T25" fmla="*/ 8167938 h 266"/>
              <a:gd name="T26" fmla="*/ 653818 w 430"/>
              <a:gd name="T27" fmla="*/ 7036970 h 266"/>
              <a:gd name="T28" fmla="*/ 1597893 w 430"/>
              <a:gd name="T29" fmla="*/ 7036970 h 266"/>
              <a:gd name="T30" fmla="*/ 1961185 w 430"/>
              <a:gd name="T31" fmla="*/ 6471486 h 266"/>
              <a:gd name="T32" fmla="*/ 1597893 w 430"/>
              <a:gd name="T33" fmla="*/ 5529012 h 266"/>
              <a:gd name="T34" fmla="*/ 653818 w 430"/>
              <a:gd name="T35" fmla="*/ 5529012 h 266"/>
              <a:gd name="T36" fmla="*/ 871578 w 430"/>
              <a:gd name="T37" fmla="*/ 5277602 h 266"/>
              <a:gd name="T38" fmla="*/ 1961185 w 430"/>
              <a:gd name="T39" fmla="*/ 5277602 h 266"/>
              <a:gd name="T40" fmla="*/ 1961185 w 430"/>
              <a:gd name="T41" fmla="*/ 5529012 h 266"/>
              <a:gd name="T42" fmla="*/ 4067364 w 430"/>
              <a:gd name="T43" fmla="*/ 5277602 h 266"/>
              <a:gd name="T44" fmla="*/ 4067364 w 430"/>
              <a:gd name="T45" fmla="*/ 4335128 h 266"/>
              <a:gd name="T46" fmla="*/ 5084205 w 430"/>
              <a:gd name="T47" fmla="*/ 3518485 h 266"/>
              <a:gd name="T48" fmla="*/ 5447498 w 430"/>
              <a:gd name="T49" fmla="*/ 3267075 h 266"/>
              <a:gd name="T50" fmla="*/ 6391572 w 430"/>
              <a:gd name="T51" fmla="*/ 3518485 h 266"/>
              <a:gd name="T52" fmla="*/ 7771706 w 430"/>
              <a:gd name="T53" fmla="*/ 4021054 h 266"/>
              <a:gd name="T54" fmla="*/ 8788547 w 430"/>
              <a:gd name="T55" fmla="*/ 4335128 h 266"/>
              <a:gd name="T56" fmla="*/ 12202362 w 430"/>
              <a:gd name="T57" fmla="*/ 4335128 h 266"/>
              <a:gd name="T58" fmla="*/ 12492888 w 430"/>
              <a:gd name="T59" fmla="*/ 2638926 h 266"/>
              <a:gd name="T60" fmla="*/ 12855911 w 430"/>
              <a:gd name="T61" fmla="*/ 2638926 h 266"/>
              <a:gd name="T62" fmla="*/ 14817096 w 430"/>
              <a:gd name="T63" fmla="*/ 2324601 h 266"/>
              <a:gd name="T64" fmla="*/ 15906704 w 430"/>
              <a:gd name="T65" fmla="*/ 2324601 h 266"/>
              <a:gd name="T66" fmla="*/ 16923545 w 430"/>
              <a:gd name="T67" fmla="*/ 2324601 h 266"/>
              <a:gd name="T68" fmla="*/ 18012882 w 430"/>
              <a:gd name="T69" fmla="*/ 2324601 h 266"/>
              <a:gd name="T70" fmla="*/ 20337090 w 430"/>
              <a:gd name="T71" fmla="*/ 251410 h 266"/>
              <a:gd name="T72" fmla="*/ 21717224 w 430"/>
              <a:gd name="T73" fmla="*/ 251410 h 266"/>
              <a:gd name="T74" fmla="*/ 23460380 w 430"/>
              <a:gd name="T75" fmla="*/ 0 h 266"/>
              <a:gd name="T76" fmla="*/ 25058273 w 430"/>
              <a:gd name="T77" fmla="*/ 1130968 h 266"/>
              <a:gd name="T78" fmla="*/ 25784588 w 430"/>
              <a:gd name="T79" fmla="*/ 1445043 h 266"/>
              <a:gd name="T80" fmla="*/ 26801429 w 430"/>
              <a:gd name="T81" fmla="*/ 1130968 h 266"/>
              <a:gd name="T82" fmla="*/ 27527744 w 430"/>
              <a:gd name="T83" fmla="*/ 1130968 h 266"/>
              <a:gd name="T84" fmla="*/ 28762614 w 430"/>
              <a:gd name="T85" fmla="*/ 2010527 h 266"/>
              <a:gd name="T86" fmla="*/ 29851952 w 430"/>
              <a:gd name="T87" fmla="*/ 2324601 h 266"/>
              <a:gd name="T88" fmla="*/ 31232086 w 430"/>
              <a:gd name="T89" fmla="*/ 3518485 h 266"/>
              <a:gd name="T90" fmla="*/ 30215244 w 430"/>
              <a:gd name="T91" fmla="*/ 4335128 h 266"/>
              <a:gd name="T92" fmla="*/ 28472088 w 430"/>
              <a:gd name="T93" fmla="*/ 5277602 h 266"/>
              <a:gd name="T94" fmla="*/ 26801429 w 430"/>
              <a:gd name="T95" fmla="*/ 6157161 h 266"/>
              <a:gd name="T96" fmla="*/ 25058273 w 430"/>
              <a:gd name="T97" fmla="*/ 10304045 h 266"/>
              <a:gd name="T98" fmla="*/ 23460380 w 430"/>
              <a:gd name="T99" fmla="*/ 12314572 h 266"/>
              <a:gd name="T100" fmla="*/ 22080247 w 430"/>
              <a:gd name="T101" fmla="*/ 14073689 h 266"/>
              <a:gd name="T102" fmla="*/ 20990909 w 430"/>
              <a:gd name="T103" fmla="*/ 14388014 h 266"/>
              <a:gd name="T104" fmla="*/ 19610775 w 430"/>
              <a:gd name="T105" fmla="*/ 14388014 h 266"/>
              <a:gd name="T106" fmla="*/ 19247753 w 430"/>
              <a:gd name="T107" fmla="*/ 14702088 h 266"/>
              <a:gd name="T108" fmla="*/ 18666701 w 430"/>
              <a:gd name="T109" fmla="*/ 14388014 h 266"/>
              <a:gd name="T110" fmla="*/ 16923545 w 430"/>
              <a:gd name="T111" fmla="*/ 14388014 h 266"/>
              <a:gd name="T112" fmla="*/ 14817096 w 430"/>
              <a:gd name="T113" fmla="*/ 14702088 h 266"/>
              <a:gd name="T114" fmla="*/ 12202362 w 430"/>
              <a:gd name="T115" fmla="*/ 16084216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6" name="Freeform 399"/>
          <p:cNvSpPr>
            <a:spLocks/>
          </p:cNvSpPr>
          <p:nvPr/>
        </p:nvSpPr>
        <p:spPr bwMode="auto">
          <a:xfrm>
            <a:off x="8839496" y="3087039"/>
            <a:ext cx="104695" cy="83429"/>
          </a:xfrm>
          <a:custGeom>
            <a:avLst/>
            <a:gdLst>
              <a:gd name="T0" fmla="*/ 15940334 w 374"/>
              <a:gd name="T1" fmla="*/ 18283601 h 323"/>
              <a:gd name="T2" fmla="*/ 13209902 w 374"/>
              <a:gd name="T3" fmla="*/ 17089710 h 323"/>
              <a:gd name="T4" fmla="*/ 8708261 w 374"/>
              <a:gd name="T5" fmla="*/ 15079171 h 323"/>
              <a:gd name="T6" fmla="*/ 9298573 w 374"/>
              <a:gd name="T7" fmla="*/ 13257127 h 323"/>
              <a:gd name="T8" fmla="*/ 6272849 w 374"/>
              <a:gd name="T9" fmla="*/ 10304108 h 323"/>
              <a:gd name="T10" fmla="*/ 4280240 w 374"/>
              <a:gd name="T11" fmla="*/ 7099929 h 323"/>
              <a:gd name="T12" fmla="*/ 2804323 w 374"/>
              <a:gd name="T13" fmla="*/ 8544980 h 323"/>
              <a:gd name="T14" fmla="*/ 1771209 w 374"/>
              <a:gd name="T15" fmla="*/ 10052948 h 323"/>
              <a:gd name="T16" fmla="*/ 368911 w 374"/>
              <a:gd name="T17" fmla="*/ 7916577 h 323"/>
              <a:gd name="T18" fmla="*/ 1033114 w 374"/>
              <a:gd name="T19" fmla="*/ 6220114 h 323"/>
              <a:gd name="T20" fmla="*/ 1771209 w 374"/>
              <a:gd name="T21" fmla="*/ 5906038 h 323"/>
              <a:gd name="T22" fmla="*/ 2804323 w 374"/>
              <a:gd name="T23" fmla="*/ 6220114 h 323"/>
              <a:gd name="T24" fmla="*/ 3911328 w 374"/>
              <a:gd name="T25" fmla="*/ 6220114 h 323"/>
              <a:gd name="T26" fmla="*/ 4280240 w 374"/>
              <a:gd name="T27" fmla="*/ 5277635 h 323"/>
              <a:gd name="T28" fmla="*/ 5165844 w 374"/>
              <a:gd name="T29" fmla="*/ 5277635 h 323"/>
              <a:gd name="T30" fmla="*/ 6272849 w 374"/>
              <a:gd name="T31" fmla="*/ 6220114 h 323"/>
              <a:gd name="T32" fmla="*/ 6937052 w 374"/>
              <a:gd name="T33" fmla="*/ 6220114 h 323"/>
              <a:gd name="T34" fmla="*/ 8412969 w 374"/>
              <a:gd name="T35" fmla="*/ 6220114 h 323"/>
              <a:gd name="T36" fmla="*/ 8412969 w 374"/>
              <a:gd name="T37" fmla="*/ 5026474 h 323"/>
              <a:gd name="T38" fmla="*/ 8708261 w 374"/>
              <a:gd name="T39" fmla="*/ 4083994 h 323"/>
              <a:gd name="T40" fmla="*/ 10036396 w 374"/>
              <a:gd name="T41" fmla="*/ 3769918 h 323"/>
              <a:gd name="T42" fmla="*/ 9667484 w 374"/>
              <a:gd name="T43" fmla="*/ 2387531 h 323"/>
              <a:gd name="T44" fmla="*/ 10774490 w 374"/>
              <a:gd name="T45" fmla="*/ 1759128 h 323"/>
              <a:gd name="T46" fmla="*/ 11807604 w 374"/>
              <a:gd name="T47" fmla="*/ 1193891 h 323"/>
              <a:gd name="T48" fmla="*/ 12545698 w 374"/>
              <a:gd name="T49" fmla="*/ 879564 h 323"/>
              <a:gd name="T50" fmla="*/ 13209902 w 374"/>
              <a:gd name="T51" fmla="*/ 0 h 323"/>
              <a:gd name="T52" fmla="*/ 14538308 w 374"/>
              <a:gd name="T53" fmla="*/ 879564 h 323"/>
              <a:gd name="T54" fmla="*/ 20810886 w 374"/>
              <a:gd name="T55" fmla="*/ 4398071 h 323"/>
              <a:gd name="T56" fmla="*/ 24943615 w 374"/>
              <a:gd name="T57" fmla="*/ 3769918 h 323"/>
              <a:gd name="T58" fmla="*/ 25238907 w 374"/>
              <a:gd name="T59" fmla="*/ 5026474 h 323"/>
              <a:gd name="T60" fmla="*/ 25607818 w 374"/>
              <a:gd name="T61" fmla="*/ 5906038 h 323"/>
              <a:gd name="T62" fmla="*/ 25238907 w 374"/>
              <a:gd name="T63" fmla="*/ 6534441 h 323"/>
              <a:gd name="T64" fmla="*/ 26714824 w 374"/>
              <a:gd name="T65" fmla="*/ 7099929 h 323"/>
              <a:gd name="T66" fmla="*/ 27600428 w 374"/>
              <a:gd name="T67" fmla="*/ 7288174 h 323"/>
              <a:gd name="T68" fmla="*/ 26714824 w 374"/>
              <a:gd name="T69" fmla="*/ 7288174 h 323"/>
              <a:gd name="T70" fmla="*/ 25607818 w 374"/>
              <a:gd name="T71" fmla="*/ 7916577 h 323"/>
              <a:gd name="T72" fmla="*/ 26345912 w 374"/>
              <a:gd name="T73" fmla="*/ 9110468 h 323"/>
              <a:gd name="T74" fmla="*/ 25238907 w 374"/>
              <a:gd name="T75" fmla="*/ 9424544 h 323"/>
              <a:gd name="T76" fmla="*/ 24943615 w 374"/>
              <a:gd name="T77" fmla="*/ 9110468 h 323"/>
              <a:gd name="T78" fmla="*/ 23836610 w 374"/>
              <a:gd name="T79" fmla="*/ 8230653 h 323"/>
              <a:gd name="T80" fmla="*/ 22582094 w 374"/>
              <a:gd name="T81" fmla="*/ 8230653 h 323"/>
              <a:gd name="T82" fmla="*/ 21475089 w 374"/>
              <a:gd name="T83" fmla="*/ 8230653 h 323"/>
              <a:gd name="T84" fmla="*/ 20073063 w 374"/>
              <a:gd name="T85" fmla="*/ 8230653 h 323"/>
              <a:gd name="T86" fmla="*/ 18301855 w 374"/>
              <a:gd name="T87" fmla="*/ 8230653 h 323"/>
              <a:gd name="T88" fmla="*/ 16973448 w 374"/>
              <a:gd name="T89" fmla="*/ 7916577 h 323"/>
              <a:gd name="T90" fmla="*/ 15571422 w 374"/>
              <a:gd name="T91" fmla="*/ 7288174 h 323"/>
              <a:gd name="T92" fmla="*/ 14538308 w 374"/>
              <a:gd name="T93" fmla="*/ 7288174 h 323"/>
              <a:gd name="T94" fmla="*/ 13431303 w 374"/>
              <a:gd name="T95" fmla="*/ 7916577 h 323"/>
              <a:gd name="T96" fmla="*/ 12545698 w 374"/>
              <a:gd name="T97" fmla="*/ 8544980 h 323"/>
              <a:gd name="T98" fmla="*/ 11807604 w 374"/>
              <a:gd name="T99" fmla="*/ 7288174 h 323"/>
              <a:gd name="T100" fmla="*/ 10036396 w 374"/>
              <a:gd name="T101" fmla="*/ 8230653 h 323"/>
              <a:gd name="T102" fmla="*/ 10774490 w 374"/>
              <a:gd name="T103" fmla="*/ 9424544 h 323"/>
              <a:gd name="T104" fmla="*/ 10774490 w 374"/>
              <a:gd name="T105" fmla="*/ 10304108 h 323"/>
              <a:gd name="T106" fmla="*/ 12176787 w 374"/>
              <a:gd name="T107" fmla="*/ 11435084 h 323"/>
              <a:gd name="T108" fmla="*/ 12545698 w 374"/>
              <a:gd name="T109" fmla="*/ 12314648 h 323"/>
              <a:gd name="T110" fmla="*/ 12545698 w 374"/>
              <a:gd name="T111" fmla="*/ 13257127 h 323"/>
              <a:gd name="T112" fmla="*/ 13209902 w 374"/>
              <a:gd name="T113" fmla="*/ 14136691 h 323"/>
              <a:gd name="T114" fmla="*/ 14538308 w 374"/>
              <a:gd name="T115" fmla="*/ 15267667 h 323"/>
              <a:gd name="T116" fmla="*/ 15571422 w 374"/>
              <a:gd name="T117" fmla="*/ 15581994 h 323"/>
              <a:gd name="T118" fmla="*/ 16973448 w 374"/>
              <a:gd name="T119" fmla="*/ 17341122 h 323"/>
              <a:gd name="T120" fmla="*/ 17711542 w 374"/>
              <a:gd name="T121" fmla="*/ 18283601 h 323"/>
              <a:gd name="T122" fmla="*/ 18301855 w 374"/>
              <a:gd name="T123" fmla="*/ 19351661 h 323"/>
              <a:gd name="T124" fmla="*/ 18301855 w 374"/>
              <a:gd name="T125" fmla="*/ 20294140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7" name="Freeform 400"/>
          <p:cNvSpPr>
            <a:spLocks/>
          </p:cNvSpPr>
          <p:nvPr/>
        </p:nvSpPr>
        <p:spPr bwMode="auto">
          <a:xfrm>
            <a:off x="8877120" y="3116484"/>
            <a:ext cx="71977" cy="63798"/>
          </a:xfrm>
          <a:custGeom>
            <a:avLst/>
            <a:gdLst>
              <a:gd name="T0" fmla="*/ 8537161 w 253"/>
              <a:gd name="T1" fmla="*/ 13775643 h 240"/>
              <a:gd name="T2" fmla="*/ 8537161 w 253"/>
              <a:gd name="T3" fmla="*/ 12777295 h 240"/>
              <a:gd name="T4" fmla="*/ 7927285 w 253"/>
              <a:gd name="T5" fmla="*/ 11646093 h 240"/>
              <a:gd name="T6" fmla="*/ 7165009 w 253"/>
              <a:gd name="T7" fmla="*/ 10647746 h 240"/>
              <a:gd name="T8" fmla="*/ 5716933 w 253"/>
              <a:gd name="T9" fmla="*/ 8784423 h 240"/>
              <a:gd name="T10" fmla="*/ 4649580 w 253"/>
              <a:gd name="T11" fmla="*/ 8451640 h 240"/>
              <a:gd name="T12" fmla="*/ 3277704 w 253"/>
              <a:gd name="T13" fmla="*/ 7253882 h 240"/>
              <a:gd name="T14" fmla="*/ 2591628 w 253"/>
              <a:gd name="T15" fmla="*/ 6322091 h 240"/>
              <a:gd name="T16" fmla="*/ 2591628 w 253"/>
              <a:gd name="T17" fmla="*/ 5324002 h 240"/>
              <a:gd name="T18" fmla="*/ 2210628 w 253"/>
              <a:gd name="T19" fmla="*/ 4392211 h 240"/>
              <a:gd name="T20" fmla="*/ 762276 w 253"/>
              <a:gd name="T21" fmla="*/ 3194453 h 240"/>
              <a:gd name="T22" fmla="*/ 762276 w 253"/>
              <a:gd name="T23" fmla="*/ 2262662 h 240"/>
              <a:gd name="T24" fmla="*/ 0 w 253"/>
              <a:gd name="T25" fmla="*/ 998347 h 240"/>
              <a:gd name="T26" fmla="*/ 1829352 w 253"/>
              <a:gd name="T27" fmla="*/ 0 h 240"/>
              <a:gd name="T28" fmla="*/ 2591628 w 253"/>
              <a:gd name="T29" fmla="*/ 1330872 h 240"/>
              <a:gd name="T30" fmla="*/ 3506304 w 253"/>
              <a:gd name="T31" fmla="*/ 665565 h 240"/>
              <a:gd name="T32" fmla="*/ 4649580 w 253"/>
              <a:gd name="T33" fmla="*/ 0 h 240"/>
              <a:gd name="T34" fmla="*/ 5716933 w 253"/>
              <a:gd name="T35" fmla="*/ 0 h 240"/>
              <a:gd name="T36" fmla="*/ 7165009 w 253"/>
              <a:gd name="T37" fmla="*/ 665565 h 240"/>
              <a:gd name="T38" fmla="*/ 8537161 w 253"/>
              <a:gd name="T39" fmla="*/ 998347 h 240"/>
              <a:gd name="T40" fmla="*/ 10366513 w 253"/>
              <a:gd name="T41" fmla="*/ 998347 h 240"/>
              <a:gd name="T42" fmla="*/ 11814589 w 253"/>
              <a:gd name="T43" fmla="*/ 998347 h 240"/>
              <a:gd name="T44" fmla="*/ 12958141 w 253"/>
              <a:gd name="T45" fmla="*/ 998347 h 240"/>
              <a:gd name="T46" fmla="*/ 14253817 w 253"/>
              <a:gd name="T47" fmla="*/ 998347 h 240"/>
              <a:gd name="T48" fmla="*/ 15397370 w 253"/>
              <a:gd name="T49" fmla="*/ 1929880 h 240"/>
              <a:gd name="T50" fmla="*/ 15702170 w 253"/>
              <a:gd name="T51" fmla="*/ 2262662 h 240"/>
              <a:gd name="T52" fmla="*/ 17226722 w 253"/>
              <a:gd name="T53" fmla="*/ 1929880 h 240"/>
              <a:gd name="T54" fmla="*/ 17836322 w 253"/>
              <a:gd name="T55" fmla="*/ 3194453 h 240"/>
              <a:gd name="T56" fmla="*/ 16845446 w 253"/>
              <a:gd name="T57" fmla="*/ 4392211 h 240"/>
              <a:gd name="T58" fmla="*/ 16845446 w 253"/>
              <a:gd name="T59" fmla="*/ 5989309 h 240"/>
              <a:gd name="T60" fmla="*/ 17836322 w 253"/>
              <a:gd name="T61" fmla="*/ 6322091 h 240"/>
              <a:gd name="T62" fmla="*/ 19284674 w 253"/>
              <a:gd name="T63" fmla="*/ 7253882 h 240"/>
              <a:gd name="T64" fmla="*/ 17836322 w 253"/>
              <a:gd name="T65" fmla="*/ 7586664 h 240"/>
              <a:gd name="T66" fmla="*/ 17836322 w 253"/>
              <a:gd name="T67" fmla="*/ 8251971 h 240"/>
              <a:gd name="T68" fmla="*/ 17836322 w 253"/>
              <a:gd name="T69" fmla="*/ 9716213 h 240"/>
              <a:gd name="T70" fmla="*/ 16083170 w 253"/>
              <a:gd name="T71" fmla="*/ 10381520 h 240"/>
              <a:gd name="T72" fmla="*/ 16083170 w 253"/>
              <a:gd name="T73" fmla="*/ 10980529 h 240"/>
              <a:gd name="T74" fmla="*/ 15702170 w 253"/>
              <a:gd name="T75" fmla="*/ 11646093 h 240"/>
              <a:gd name="T76" fmla="*/ 14635093 w 253"/>
              <a:gd name="T77" fmla="*/ 11978876 h 240"/>
              <a:gd name="T78" fmla="*/ 14253817 w 253"/>
              <a:gd name="T79" fmla="*/ 13442860 h 240"/>
              <a:gd name="T80" fmla="*/ 13186741 w 253"/>
              <a:gd name="T81" fmla="*/ 13775643 h 240"/>
              <a:gd name="T82" fmla="*/ 13567741 w 253"/>
              <a:gd name="T83" fmla="*/ 15039958 h 240"/>
              <a:gd name="T84" fmla="*/ 13186741 w 253"/>
              <a:gd name="T85" fmla="*/ 15705522 h 240"/>
              <a:gd name="T86" fmla="*/ 11814589 w 253"/>
              <a:gd name="T87" fmla="*/ 14707433 h 240"/>
              <a:gd name="T88" fmla="*/ 10747513 w 253"/>
              <a:gd name="T89" fmla="*/ 14108425 h 240"/>
              <a:gd name="T90" fmla="*/ 9604237 w 253"/>
              <a:gd name="T91" fmla="*/ 13775643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8" name="Freeform 401"/>
          <p:cNvSpPr>
            <a:spLocks/>
          </p:cNvSpPr>
          <p:nvPr/>
        </p:nvSpPr>
        <p:spPr bwMode="auto">
          <a:xfrm>
            <a:off x="8926196" y="3157382"/>
            <a:ext cx="34352" cy="37624"/>
          </a:xfrm>
          <a:custGeom>
            <a:avLst/>
            <a:gdLst>
              <a:gd name="T0" fmla="*/ 4270046 w 126"/>
              <a:gd name="T1" fmla="*/ 9193973 h 145"/>
              <a:gd name="T2" fmla="*/ 3360158 w 126"/>
              <a:gd name="T3" fmla="*/ 8623379 h 145"/>
              <a:gd name="T4" fmla="*/ 2310042 w 126"/>
              <a:gd name="T5" fmla="*/ 7101458 h 145"/>
              <a:gd name="T6" fmla="*/ 350039 w 126"/>
              <a:gd name="T7" fmla="*/ 5643244 h 145"/>
              <a:gd name="T8" fmla="*/ 0 w 126"/>
              <a:gd name="T9" fmla="*/ 5326219 h 145"/>
              <a:gd name="T10" fmla="*/ 350039 w 126"/>
              <a:gd name="T11" fmla="*/ 4438348 h 145"/>
              <a:gd name="T12" fmla="*/ 0 w 126"/>
              <a:gd name="T13" fmla="*/ 3550729 h 145"/>
              <a:gd name="T14" fmla="*/ 0 w 126"/>
              <a:gd name="T15" fmla="*/ 2916679 h 145"/>
              <a:gd name="T16" fmla="*/ 980002 w 126"/>
              <a:gd name="T17" fmla="*/ 2916679 h 145"/>
              <a:gd name="T18" fmla="*/ 980002 w 126"/>
              <a:gd name="T19" fmla="*/ 2029060 h 145"/>
              <a:gd name="T20" fmla="*/ 1330040 w 126"/>
              <a:gd name="T21" fmla="*/ 1204644 h 145"/>
              <a:gd name="T22" fmla="*/ 2310042 w 126"/>
              <a:gd name="T23" fmla="*/ 1204644 h 145"/>
              <a:gd name="T24" fmla="*/ 2660081 w 126"/>
              <a:gd name="T25" fmla="*/ 1204644 h 145"/>
              <a:gd name="T26" fmla="*/ 2310042 w 126"/>
              <a:gd name="T27" fmla="*/ 253570 h 145"/>
              <a:gd name="T28" fmla="*/ 2660081 w 126"/>
              <a:gd name="T29" fmla="*/ 0 h 145"/>
              <a:gd name="T30" fmla="*/ 3710196 w 126"/>
              <a:gd name="T31" fmla="*/ 0 h 145"/>
              <a:gd name="T32" fmla="*/ 4270046 w 126"/>
              <a:gd name="T33" fmla="*/ 253570 h 145"/>
              <a:gd name="T34" fmla="*/ 4550236 w 126"/>
              <a:gd name="T35" fmla="*/ 570594 h 145"/>
              <a:gd name="T36" fmla="*/ 4900274 w 126"/>
              <a:gd name="T37" fmla="*/ 1521669 h 145"/>
              <a:gd name="T38" fmla="*/ 5950125 w 126"/>
              <a:gd name="T39" fmla="*/ 2029060 h 145"/>
              <a:gd name="T40" fmla="*/ 6930127 w 126"/>
              <a:gd name="T41" fmla="*/ 2029060 h 145"/>
              <a:gd name="T42" fmla="*/ 7630204 w 126"/>
              <a:gd name="T43" fmla="*/ 2916679 h 145"/>
              <a:gd name="T44" fmla="*/ 7910129 w 126"/>
              <a:gd name="T45" fmla="*/ 3233704 h 145"/>
              <a:gd name="T46" fmla="*/ 8820282 w 126"/>
              <a:gd name="T47" fmla="*/ 3550729 h 145"/>
              <a:gd name="T48" fmla="*/ 8260168 w 126"/>
              <a:gd name="T49" fmla="*/ 4121323 h 145"/>
              <a:gd name="T50" fmla="*/ 7630204 w 126"/>
              <a:gd name="T51" fmla="*/ 4121323 h 145"/>
              <a:gd name="T52" fmla="*/ 6930127 w 126"/>
              <a:gd name="T53" fmla="*/ 4438348 h 145"/>
              <a:gd name="T54" fmla="*/ 7630204 w 126"/>
              <a:gd name="T55" fmla="*/ 5072650 h 145"/>
              <a:gd name="T56" fmla="*/ 6580089 w 126"/>
              <a:gd name="T57" fmla="*/ 5643244 h 145"/>
              <a:gd name="T58" fmla="*/ 4550236 w 126"/>
              <a:gd name="T59" fmla="*/ 6150383 h 145"/>
              <a:gd name="T60" fmla="*/ 4270046 w 126"/>
              <a:gd name="T61" fmla="*/ 8306354 h 145"/>
              <a:gd name="T62" fmla="*/ 4270046 w 126"/>
              <a:gd name="T63" fmla="*/ 9193973 h 145"/>
              <a:gd name="T64" fmla="*/ 4270046 w 126"/>
              <a:gd name="T65" fmla="*/ 919397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9" name="Freeform 402"/>
          <p:cNvSpPr>
            <a:spLocks/>
          </p:cNvSpPr>
          <p:nvPr/>
        </p:nvSpPr>
        <p:spPr bwMode="auto">
          <a:xfrm>
            <a:off x="8926196" y="3157382"/>
            <a:ext cx="34352" cy="37624"/>
          </a:xfrm>
          <a:custGeom>
            <a:avLst/>
            <a:gdLst>
              <a:gd name="T0" fmla="*/ 3360158 w 126"/>
              <a:gd name="T1" fmla="*/ 8623379 h 145"/>
              <a:gd name="T2" fmla="*/ 3360158 w 126"/>
              <a:gd name="T3" fmla="*/ 8306354 h 145"/>
              <a:gd name="T4" fmla="*/ 2310042 w 126"/>
              <a:gd name="T5" fmla="*/ 7101458 h 145"/>
              <a:gd name="T6" fmla="*/ 350039 w 126"/>
              <a:gd name="T7" fmla="*/ 6150383 h 145"/>
              <a:gd name="T8" fmla="*/ 350039 w 126"/>
              <a:gd name="T9" fmla="*/ 5643244 h 145"/>
              <a:gd name="T10" fmla="*/ 0 w 126"/>
              <a:gd name="T11" fmla="*/ 5643244 h 145"/>
              <a:gd name="T12" fmla="*/ 0 w 126"/>
              <a:gd name="T13" fmla="*/ 5326219 h 145"/>
              <a:gd name="T14" fmla="*/ 350039 w 126"/>
              <a:gd name="T15" fmla="*/ 5072650 h 145"/>
              <a:gd name="T16" fmla="*/ 350039 w 126"/>
              <a:gd name="T17" fmla="*/ 4438348 h 145"/>
              <a:gd name="T18" fmla="*/ 350039 w 126"/>
              <a:gd name="T19" fmla="*/ 4121323 h 145"/>
              <a:gd name="T20" fmla="*/ 0 w 126"/>
              <a:gd name="T21" fmla="*/ 3550729 h 145"/>
              <a:gd name="T22" fmla="*/ 0 w 126"/>
              <a:gd name="T23" fmla="*/ 3233704 h 145"/>
              <a:gd name="T24" fmla="*/ 0 w 126"/>
              <a:gd name="T25" fmla="*/ 2916679 h 145"/>
              <a:gd name="T26" fmla="*/ 350039 w 126"/>
              <a:gd name="T27" fmla="*/ 2916679 h 145"/>
              <a:gd name="T28" fmla="*/ 980002 w 126"/>
              <a:gd name="T29" fmla="*/ 2916679 h 145"/>
              <a:gd name="T30" fmla="*/ 980002 w 126"/>
              <a:gd name="T31" fmla="*/ 2282630 h 145"/>
              <a:gd name="T32" fmla="*/ 980002 w 126"/>
              <a:gd name="T33" fmla="*/ 2029060 h 145"/>
              <a:gd name="T34" fmla="*/ 1330040 w 126"/>
              <a:gd name="T35" fmla="*/ 1521669 h 145"/>
              <a:gd name="T36" fmla="*/ 1330040 w 126"/>
              <a:gd name="T37" fmla="*/ 1204644 h 145"/>
              <a:gd name="T38" fmla="*/ 2030117 w 126"/>
              <a:gd name="T39" fmla="*/ 1204644 h 145"/>
              <a:gd name="T40" fmla="*/ 2310042 w 126"/>
              <a:gd name="T41" fmla="*/ 1204644 h 145"/>
              <a:gd name="T42" fmla="*/ 2660081 w 126"/>
              <a:gd name="T43" fmla="*/ 1521669 h 145"/>
              <a:gd name="T44" fmla="*/ 2660081 w 126"/>
              <a:gd name="T45" fmla="*/ 1204644 h 145"/>
              <a:gd name="T46" fmla="*/ 2660081 w 126"/>
              <a:gd name="T47" fmla="*/ 570594 h 145"/>
              <a:gd name="T48" fmla="*/ 2310042 w 126"/>
              <a:gd name="T49" fmla="*/ 253570 h 145"/>
              <a:gd name="T50" fmla="*/ 2310042 w 126"/>
              <a:gd name="T51" fmla="*/ 0 h 145"/>
              <a:gd name="T52" fmla="*/ 2660081 w 126"/>
              <a:gd name="T53" fmla="*/ 0 h 145"/>
              <a:gd name="T54" fmla="*/ 3360158 w 126"/>
              <a:gd name="T55" fmla="*/ 0 h 145"/>
              <a:gd name="T56" fmla="*/ 3710196 w 126"/>
              <a:gd name="T57" fmla="*/ 0 h 145"/>
              <a:gd name="T58" fmla="*/ 3710196 w 126"/>
              <a:gd name="T59" fmla="*/ 253570 h 145"/>
              <a:gd name="T60" fmla="*/ 4270046 w 126"/>
              <a:gd name="T61" fmla="*/ 253570 h 145"/>
              <a:gd name="T62" fmla="*/ 4270046 w 126"/>
              <a:gd name="T63" fmla="*/ 570594 h 145"/>
              <a:gd name="T64" fmla="*/ 4550236 w 126"/>
              <a:gd name="T65" fmla="*/ 570594 h 145"/>
              <a:gd name="T66" fmla="*/ 4550236 w 126"/>
              <a:gd name="T67" fmla="*/ 1204644 h 145"/>
              <a:gd name="T68" fmla="*/ 4900274 w 126"/>
              <a:gd name="T69" fmla="*/ 1521669 h 145"/>
              <a:gd name="T70" fmla="*/ 5600087 w 126"/>
              <a:gd name="T71" fmla="*/ 2029060 h 145"/>
              <a:gd name="T72" fmla="*/ 5950125 w 126"/>
              <a:gd name="T73" fmla="*/ 2029060 h 145"/>
              <a:gd name="T74" fmla="*/ 6580089 w 126"/>
              <a:gd name="T75" fmla="*/ 2282630 h 145"/>
              <a:gd name="T76" fmla="*/ 6930127 w 126"/>
              <a:gd name="T77" fmla="*/ 2029060 h 145"/>
              <a:gd name="T78" fmla="*/ 6930127 w 126"/>
              <a:gd name="T79" fmla="*/ 2282630 h 145"/>
              <a:gd name="T80" fmla="*/ 7630204 w 126"/>
              <a:gd name="T81" fmla="*/ 2916679 h 145"/>
              <a:gd name="T82" fmla="*/ 7910129 w 126"/>
              <a:gd name="T83" fmla="*/ 2916679 h 145"/>
              <a:gd name="T84" fmla="*/ 7910129 w 126"/>
              <a:gd name="T85" fmla="*/ 3233704 h 145"/>
              <a:gd name="T86" fmla="*/ 8260168 w 126"/>
              <a:gd name="T87" fmla="*/ 3233704 h 145"/>
              <a:gd name="T88" fmla="*/ 8820282 w 126"/>
              <a:gd name="T89" fmla="*/ 3550729 h 145"/>
              <a:gd name="T90" fmla="*/ 8260168 w 126"/>
              <a:gd name="T91" fmla="*/ 3550729 h 145"/>
              <a:gd name="T92" fmla="*/ 8260168 w 126"/>
              <a:gd name="T93" fmla="*/ 4121323 h 145"/>
              <a:gd name="T94" fmla="*/ 7910129 w 126"/>
              <a:gd name="T95" fmla="*/ 4121323 h 145"/>
              <a:gd name="T96" fmla="*/ 7630204 w 126"/>
              <a:gd name="T97" fmla="*/ 4121323 h 145"/>
              <a:gd name="T98" fmla="*/ 6930127 w 126"/>
              <a:gd name="T99" fmla="*/ 4121323 h 145"/>
              <a:gd name="T100" fmla="*/ 6930127 w 126"/>
              <a:gd name="T101" fmla="*/ 4438348 h 145"/>
              <a:gd name="T102" fmla="*/ 7630204 w 126"/>
              <a:gd name="T103" fmla="*/ 4438348 h 145"/>
              <a:gd name="T104" fmla="*/ 7630204 w 126"/>
              <a:gd name="T105" fmla="*/ 5072650 h 145"/>
              <a:gd name="T106" fmla="*/ 7630204 w 126"/>
              <a:gd name="T107" fmla="*/ 5643244 h 145"/>
              <a:gd name="T108" fmla="*/ 6580089 w 126"/>
              <a:gd name="T109" fmla="*/ 5643244 h 145"/>
              <a:gd name="T110" fmla="*/ 4900274 w 126"/>
              <a:gd name="T111" fmla="*/ 5326219 h 145"/>
              <a:gd name="T112" fmla="*/ 4550236 w 126"/>
              <a:gd name="T113" fmla="*/ 6150383 h 145"/>
              <a:gd name="T114" fmla="*/ 3710196 w 126"/>
              <a:gd name="T115" fmla="*/ 7355279 h 145"/>
              <a:gd name="T116" fmla="*/ 4270046 w 126"/>
              <a:gd name="T117" fmla="*/ 8306354 h 145"/>
              <a:gd name="T118" fmla="*/ 4270046 w 126"/>
              <a:gd name="T119" fmla="*/ 9193973 h 145"/>
              <a:gd name="T120" fmla="*/ 4270046 w 126"/>
              <a:gd name="T121" fmla="*/ 919397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0" name="Freeform 403"/>
          <p:cNvSpPr>
            <a:spLocks/>
          </p:cNvSpPr>
          <p:nvPr/>
        </p:nvSpPr>
        <p:spPr bwMode="auto">
          <a:xfrm>
            <a:off x="8958915" y="3042871"/>
            <a:ext cx="166858" cy="107966"/>
          </a:xfrm>
          <a:custGeom>
            <a:avLst/>
            <a:gdLst>
              <a:gd name="T0" fmla="*/ 576807 w 603"/>
              <a:gd name="T1" fmla="*/ 13063815 h 412"/>
              <a:gd name="T2" fmla="*/ 2307498 w 603"/>
              <a:gd name="T3" fmla="*/ 12740589 h 412"/>
              <a:gd name="T4" fmla="*/ 4759199 w 603"/>
              <a:gd name="T5" fmla="*/ 10606434 h 412"/>
              <a:gd name="T6" fmla="*/ 8076379 w 603"/>
              <a:gd name="T7" fmla="*/ 4268310 h 412"/>
              <a:gd name="T8" fmla="*/ 11465525 w 603"/>
              <a:gd name="T9" fmla="*/ 2392786 h 412"/>
              <a:gd name="T10" fmla="*/ 12835577 w 603"/>
              <a:gd name="T11" fmla="*/ 1293412 h 412"/>
              <a:gd name="T12" fmla="*/ 14782437 w 603"/>
              <a:gd name="T13" fmla="*/ 1293412 h 412"/>
              <a:gd name="T14" fmla="*/ 19181265 w 603"/>
              <a:gd name="T15" fmla="*/ 2069561 h 412"/>
              <a:gd name="T16" fmla="*/ 19830039 w 603"/>
              <a:gd name="T17" fmla="*/ 2392786 h 412"/>
              <a:gd name="T18" fmla="*/ 20911687 w 603"/>
              <a:gd name="T19" fmla="*/ 3362972 h 412"/>
              <a:gd name="T20" fmla="*/ 22642378 w 603"/>
              <a:gd name="T21" fmla="*/ 3039492 h 412"/>
              <a:gd name="T22" fmla="*/ 26680568 w 603"/>
              <a:gd name="T23" fmla="*/ 1552043 h 412"/>
              <a:gd name="T24" fmla="*/ 27618014 w 603"/>
              <a:gd name="T25" fmla="*/ 323480 h 412"/>
              <a:gd name="T26" fmla="*/ 29637109 w 603"/>
              <a:gd name="T27" fmla="*/ 0 h 412"/>
              <a:gd name="T28" fmla="*/ 32304977 w 603"/>
              <a:gd name="T29" fmla="*/ 3621604 h 412"/>
              <a:gd name="T30" fmla="*/ 35766359 w 603"/>
              <a:gd name="T31" fmla="*/ 7566688 h 412"/>
              <a:gd name="T32" fmla="*/ 36703806 w 603"/>
              <a:gd name="T33" fmla="*/ 10865066 h 412"/>
              <a:gd name="T34" fmla="*/ 36126998 w 603"/>
              <a:gd name="T35" fmla="*/ 15133375 h 412"/>
              <a:gd name="T36" fmla="*/ 35766359 w 603"/>
              <a:gd name="T37" fmla="*/ 16038713 h 412"/>
              <a:gd name="T38" fmla="*/ 36126998 w 603"/>
              <a:gd name="T39" fmla="*/ 17008899 h 412"/>
              <a:gd name="T40" fmla="*/ 37064445 w 603"/>
              <a:gd name="T41" fmla="*/ 17332379 h 412"/>
              <a:gd name="T42" fmla="*/ 39155506 w 603"/>
              <a:gd name="T43" fmla="*/ 17914236 h 412"/>
              <a:gd name="T44" fmla="*/ 40165187 w 603"/>
              <a:gd name="T45" fmla="*/ 17332379 h 412"/>
              <a:gd name="T46" fmla="*/ 42833056 w 603"/>
              <a:gd name="T47" fmla="*/ 17008899 h 412"/>
              <a:gd name="T48" fmla="*/ 43482099 w 603"/>
              <a:gd name="T49" fmla="*/ 18108273 h 412"/>
              <a:gd name="T50" fmla="*/ 41751408 w 603"/>
              <a:gd name="T51" fmla="*/ 19983797 h 412"/>
              <a:gd name="T52" fmla="*/ 40525558 w 603"/>
              <a:gd name="T53" fmla="*/ 20307277 h 412"/>
              <a:gd name="T54" fmla="*/ 38434497 w 603"/>
              <a:gd name="T55" fmla="*/ 22376837 h 412"/>
              <a:gd name="T56" fmla="*/ 38073858 w 603"/>
              <a:gd name="T57" fmla="*/ 26321667 h 412"/>
              <a:gd name="T58" fmla="*/ 36126998 w 603"/>
              <a:gd name="T59" fmla="*/ 26321667 h 412"/>
              <a:gd name="T60" fmla="*/ 32304977 w 603"/>
              <a:gd name="T61" fmla="*/ 25157698 h 412"/>
              <a:gd name="T62" fmla="*/ 30358118 w 603"/>
              <a:gd name="T63" fmla="*/ 23928881 h 412"/>
              <a:gd name="T64" fmla="*/ 27906418 w 603"/>
              <a:gd name="T65" fmla="*/ 24575587 h 412"/>
              <a:gd name="T66" fmla="*/ 23219186 w 603"/>
              <a:gd name="T67" fmla="*/ 26645147 h 412"/>
              <a:gd name="T68" fmla="*/ 19830039 w 603"/>
              <a:gd name="T69" fmla="*/ 25480924 h 412"/>
              <a:gd name="T70" fmla="*/ 17522541 w 603"/>
              <a:gd name="T71" fmla="*/ 26321667 h 412"/>
              <a:gd name="T72" fmla="*/ 14421798 w 603"/>
              <a:gd name="T73" fmla="*/ 25480924 h 412"/>
              <a:gd name="T74" fmla="*/ 12474938 w 603"/>
              <a:gd name="T75" fmla="*/ 26127884 h 412"/>
              <a:gd name="T76" fmla="*/ 12474938 w 603"/>
              <a:gd name="T77" fmla="*/ 24575587 h 412"/>
              <a:gd name="T78" fmla="*/ 11104886 w 603"/>
              <a:gd name="T79" fmla="*/ 23928881 h 412"/>
              <a:gd name="T80" fmla="*/ 10023238 w 603"/>
              <a:gd name="T81" fmla="*/ 22376837 h 412"/>
              <a:gd name="T82" fmla="*/ 11465525 w 603"/>
              <a:gd name="T83" fmla="*/ 22053357 h 412"/>
              <a:gd name="T84" fmla="*/ 9734834 w 603"/>
              <a:gd name="T85" fmla="*/ 21212614 h 412"/>
              <a:gd name="T86" fmla="*/ 8797388 w 603"/>
              <a:gd name="T87" fmla="*/ 22053357 h 412"/>
              <a:gd name="T88" fmla="*/ 7715740 w 603"/>
              <a:gd name="T89" fmla="*/ 21859320 h 412"/>
              <a:gd name="T90" fmla="*/ 6345688 w 603"/>
              <a:gd name="T91" fmla="*/ 21212614 h 412"/>
              <a:gd name="T92" fmla="*/ 5336006 w 603"/>
              <a:gd name="T93" fmla="*/ 20953983 h 412"/>
              <a:gd name="T94" fmla="*/ 4759199 w 603"/>
              <a:gd name="T95" fmla="*/ 20307277 h 412"/>
              <a:gd name="T96" fmla="*/ 5696645 w 603"/>
              <a:gd name="T97" fmla="*/ 19983797 h 412"/>
              <a:gd name="T98" fmla="*/ 4759199 w 603"/>
              <a:gd name="T99" fmla="*/ 19401685 h 412"/>
              <a:gd name="T100" fmla="*/ 5696645 w 603"/>
              <a:gd name="T101" fmla="*/ 18754979 h 412"/>
              <a:gd name="T102" fmla="*/ 4759199 w 603"/>
              <a:gd name="T103" fmla="*/ 18108273 h 412"/>
              <a:gd name="T104" fmla="*/ 1946859 w 603"/>
              <a:gd name="T105" fmla="*/ 16685673 h 412"/>
              <a:gd name="T106" fmla="*/ 1946859 w 603"/>
              <a:gd name="T107" fmla="*/ 15780081 h 412"/>
              <a:gd name="T108" fmla="*/ 1946859 w 603"/>
              <a:gd name="T109" fmla="*/ 14810150 h 412"/>
              <a:gd name="T110" fmla="*/ 0 w 603"/>
              <a:gd name="T111" fmla="*/ 13710521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1" name="Line 404"/>
          <p:cNvSpPr>
            <a:spLocks noChangeShapeType="1"/>
          </p:cNvSpPr>
          <p:nvPr/>
        </p:nvSpPr>
        <p:spPr bwMode="auto">
          <a:xfrm>
            <a:off x="9016169" y="2959442"/>
            <a:ext cx="1636"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392" name="Freeform 405"/>
          <p:cNvSpPr>
            <a:spLocks/>
          </p:cNvSpPr>
          <p:nvPr/>
        </p:nvSpPr>
        <p:spPr bwMode="auto">
          <a:xfrm>
            <a:off x="8952371" y="2853113"/>
            <a:ext cx="50711" cy="27809"/>
          </a:xfrm>
          <a:custGeom>
            <a:avLst/>
            <a:gdLst>
              <a:gd name="T0" fmla="*/ 361695 w 183"/>
              <a:gd name="T1" fmla="*/ 6790141 h 102"/>
              <a:gd name="T2" fmla="*/ 1373902 w 183"/>
              <a:gd name="T3" fmla="*/ 5810142 h 102"/>
              <a:gd name="T4" fmla="*/ 1735597 w 183"/>
              <a:gd name="T5" fmla="*/ 5460105 h 102"/>
              <a:gd name="T6" fmla="*/ 1373902 w 183"/>
              <a:gd name="T7" fmla="*/ 5460105 h 102"/>
              <a:gd name="T8" fmla="*/ 361695 w 183"/>
              <a:gd name="T9" fmla="*/ 5810142 h 102"/>
              <a:gd name="T10" fmla="*/ 361695 w 183"/>
              <a:gd name="T11" fmla="*/ 5460105 h 102"/>
              <a:gd name="T12" fmla="*/ 0 w 183"/>
              <a:gd name="T13" fmla="*/ 5810142 h 102"/>
              <a:gd name="T14" fmla="*/ 0 w 183"/>
              <a:gd name="T15" fmla="*/ 3919994 h 102"/>
              <a:gd name="T16" fmla="*/ 361695 w 183"/>
              <a:gd name="T17" fmla="*/ 3570221 h 102"/>
              <a:gd name="T18" fmla="*/ 1084815 w 183"/>
              <a:gd name="T19" fmla="*/ 3570221 h 102"/>
              <a:gd name="T20" fmla="*/ 4049637 w 183"/>
              <a:gd name="T21" fmla="*/ 3570221 h 102"/>
              <a:gd name="T22" fmla="*/ 5134452 w 183"/>
              <a:gd name="T23" fmla="*/ 3570221 h 102"/>
              <a:gd name="T24" fmla="*/ 5785234 w 183"/>
              <a:gd name="T25" fmla="*/ 3570221 h 102"/>
              <a:gd name="T26" fmla="*/ 6146928 w 183"/>
              <a:gd name="T27" fmla="*/ 2520110 h 102"/>
              <a:gd name="T28" fmla="*/ 5785234 w 183"/>
              <a:gd name="T29" fmla="*/ 1540111 h 102"/>
              <a:gd name="T30" fmla="*/ 6146928 w 183"/>
              <a:gd name="T31" fmla="*/ 1190074 h 102"/>
              <a:gd name="T32" fmla="*/ 6146928 w 183"/>
              <a:gd name="T33" fmla="*/ 840037 h 102"/>
              <a:gd name="T34" fmla="*/ 5785234 w 183"/>
              <a:gd name="T35" fmla="*/ 279924 h 102"/>
              <a:gd name="T36" fmla="*/ 6508623 w 183"/>
              <a:gd name="T37" fmla="*/ 279924 h 102"/>
              <a:gd name="T38" fmla="*/ 6508623 w 183"/>
              <a:gd name="T39" fmla="*/ 0 h 102"/>
              <a:gd name="T40" fmla="*/ 7087066 w 183"/>
              <a:gd name="T41" fmla="*/ 279924 h 102"/>
              <a:gd name="T42" fmla="*/ 7087066 w 183"/>
              <a:gd name="T43" fmla="*/ 840037 h 102"/>
              <a:gd name="T44" fmla="*/ 7448761 w 183"/>
              <a:gd name="T45" fmla="*/ 840037 h 102"/>
              <a:gd name="T46" fmla="*/ 8099542 w 183"/>
              <a:gd name="T47" fmla="*/ 1190074 h 102"/>
              <a:gd name="T48" fmla="*/ 8460968 w 183"/>
              <a:gd name="T49" fmla="*/ 1190074 h 102"/>
              <a:gd name="T50" fmla="*/ 9473444 w 183"/>
              <a:gd name="T51" fmla="*/ 1540111 h 102"/>
              <a:gd name="T52" fmla="*/ 9835139 w 183"/>
              <a:gd name="T53" fmla="*/ 2240186 h 102"/>
              <a:gd name="T54" fmla="*/ 10558260 w 183"/>
              <a:gd name="T55" fmla="*/ 1540111 h 102"/>
              <a:gd name="T56" fmla="*/ 11498397 w 183"/>
              <a:gd name="T57" fmla="*/ 1540111 h 102"/>
              <a:gd name="T58" fmla="*/ 11787753 w 183"/>
              <a:gd name="T59" fmla="*/ 1540111 h 102"/>
              <a:gd name="T60" fmla="*/ 12149179 w 183"/>
              <a:gd name="T61" fmla="*/ 1540111 h 102"/>
              <a:gd name="T62" fmla="*/ 12149179 w 183"/>
              <a:gd name="T63" fmla="*/ 2240186 h 102"/>
              <a:gd name="T64" fmla="*/ 12872299 w 183"/>
              <a:gd name="T65" fmla="*/ 2520110 h 102"/>
              <a:gd name="T66" fmla="*/ 13233994 w 183"/>
              <a:gd name="T67" fmla="*/ 3220184 h 102"/>
              <a:gd name="T68" fmla="*/ 13233994 w 183"/>
              <a:gd name="T69" fmla="*/ 3570221 h 102"/>
              <a:gd name="T70" fmla="*/ 13233994 w 183"/>
              <a:gd name="T71" fmla="*/ 3919994 h 102"/>
              <a:gd name="T72" fmla="*/ 12872299 w 183"/>
              <a:gd name="T73" fmla="*/ 4550220 h 102"/>
              <a:gd name="T74" fmla="*/ 12872299 w 183"/>
              <a:gd name="T75" fmla="*/ 4899993 h 102"/>
              <a:gd name="T76" fmla="*/ 12872299 w 183"/>
              <a:gd name="T77" fmla="*/ 5460105 h 102"/>
              <a:gd name="T78" fmla="*/ 12872299 w 183"/>
              <a:gd name="T79" fmla="*/ 6160180 h 102"/>
              <a:gd name="T80" fmla="*/ 12872299 w 183"/>
              <a:gd name="T81" fmla="*/ 6790141 h 102"/>
              <a:gd name="T82" fmla="*/ 6508623 w 183"/>
              <a:gd name="T83" fmla="*/ 7140178 h 102"/>
              <a:gd name="T84" fmla="*/ 2314040 w 183"/>
              <a:gd name="T85" fmla="*/ 6790141 h 102"/>
              <a:gd name="T86" fmla="*/ 361695 w 183"/>
              <a:gd name="T87" fmla="*/ 6790141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3" name="Freeform 406"/>
          <p:cNvSpPr>
            <a:spLocks/>
          </p:cNvSpPr>
          <p:nvPr/>
        </p:nvSpPr>
        <p:spPr bwMode="auto">
          <a:xfrm>
            <a:off x="8940919" y="3180283"/>
            <a:ext cx="29445" cy="63798"/>
          </a:xfrm>
          <a:custGeom>
            <a:avLst/>
            <a:gdLst>
              <a:gd name="T0" fmla="*/ 3645354 w 112"/>
              <a:gd name="T1" fmla="*/ 15456031 h 248"/>
              <a:gd name="T2" fmla="*/ 3645354 w 112"/>
              <a:gd name="T3" fmla="*/ 15456031 h 248"/>
              <a:gd name="T4" fmla="*/ 3645354 w 112"/>
              <a:gd name="T5" fmla="*/ 15456031 h 248"/>
              <a:gd name="T6" fmla="*/ 2994252 w 112"/>
              <a:gd name="T7" fmla="*/ 14271964 h 248"/>
              <a:gd name="T8" fmla="*/ 2082913 w 112"/>
              <a:gd name="T9" fmla="*/ 13087648 h 248"/>
              <a:gd name="T10" fmla="*/ 520728 w 112"/>
              <a:gd name="T11" fmla="*/ 11965992 h 248"/>
              <a:gd name="T12" fmla="*/ 781220 w 112"/>
              <a:gd name="T13" fmla="*/ 11965992 h 248"/>
              <a:gd name="T14" fmla="*/ 781220 w 112"/>
              <a:gd name="T15" fmla="*/ 11405039 h 248"/>
              <a:gd name="T16" fmla="*/ 520728 w 112"/>
              <a:gd name="T17" fmla="*/ 10220972 h 248"/>
              <a:gd name="T18" fmla="*/ 1106516 w 112"/>
              <a:gd name="T19" fmla="*/ 8974494 h 248"/>
              <a:gd name="T20" fmla="*/ 781220 w 112"/>
              <a:gd name="T21" fmla="*/ 8226557 h 248"/>
              <a:gd name="T22" fmla="*/ 1106516 w 112"/>
              <a:gd name="T23" fmla="*/ 6980079 h 248"/>
              <a:gd name="T24" fmla="*/ 781220 w 112"/>
              <a:gd name="T25" fmla="*/ 6419126 h 248"/>
              <a:gd name="T26" fmla="*/ 781220 w 112"/>
              <a:gd name="T27" fmla="*/ 5235059 h 248"/>
              <a:gd name="T28" fmla="*/ 1106516 w 112"/>
              <a:gd name="T29" fmla="*/ 5235059 h 248"/>
              <a:gd name="T30" fmla="*/ 1106516 w 112"/>
              <a:gd name="T31" fmla="*/ 4113403 h 248"/>
              <a:gd name="T32" fmla="*/ 781220 w 112"/>
              <a:gd name="T33" fmla="*/ 4113403 h 248"/>
              <a:gd name="T34" fmla="*/ 520728 w 112"/>
              <a:gd name="T35" fmla="*/ 3801597 h 248"/>
              <a:gd name="T36" fmla="*/ 520728 w 112"/>
              <a:gd name="T37" fmla="*/ 2929087 h 248"/>
              <a:gd name="T38" fmla="*/ 0 w 112"/>
              <a:gd name="T39" fmla="*/ 1994415 h 248"/>
              <a:gd name="T40" fmla="*/ 781220 w 112"/>
              <a:gd name="T41" fmla="*/ 810099 h 248"/>
              <a:gd name="T42" fmla="*/ 1106516 w 112"/>
              <a:gd name="T43" fmla="*/ 0 h 248"/>
              <a:gd name="T44" fmla="*/ 2668701 w 112"/>
              <a:gd name="T45" fmla="*/ 311557 h 248"/>
              <a:gd name="T46" fmla="*/ 3645354 w 112"/>
              <a:gd name="T47" fmla="*/ 311557 h 248"/>
              <a:gd name="T48" fmla="*/ 4231141 w 112"/>
              <a:gd name="T49" fmla="*/ 1121905 h 248"/>
              <a:gd name="T50" fmla="*/ 5728267 w 112"/>
              <a:gd name="T51" fmla="*/ 3240893 h 248"/>
              <a:gd name="T52" fmla="*/ 5728267 w 112"/>
              <a:gd name="T53" fmla="*/ 3801597 h 248"/>
              <a:gd name="T54" fmla="*/ 5728267 w 112"/>
              <a:gd name="T55" fmla="*/ 4113403 h 248"/>
              <a:gd name="T56" fmla="*/ 5077165 w 112"/>
              <a:gd name="T57" fmla="*/ 4923502 h 248"/>
              <a:gd name="T58" fmla="*/ 5728267 w 112"/>
              <a:gd name="T59" fmla="*/ 6419126 h 248"/>
              <a:gd name="T60" fmla="*/ 5988504 w 112"/>
              <a:gd name="T61" fmla="*/ 8226557 h 248"/>
              <a:gd name="T62" fmla="*/ 7290452 w 112"/>
              <a:gd name="T63" fmla="*/ 9286051 h 248"/>
              <a:gd name="T64" fmla="*/ 7290452 w 112"/>
              <a:gd name="T65" fmla="*/ 9909415 h 248"/>
              <a:gd name="T66" fmla="*/ 6314054 w 112"/>
              <a:gd name="T67" fmla="*/ 11405039 h 248"/>
              <a:gd name="T68" fmla="*/ 5728267 w 112"/>
              <a:gd name="T69" fmla="*/ 12776090 h 248"/>
              <a:gd name="T70" fmla="*/ 4751869 w 112"/>
              <a:gd name="T71" fmla="*/ 13399454 h 248"/>
              <a:gd name="T72" fmla="*/ 3645354 w 112"/>
              <a:gd name="T73" fmla="*/ 15456031 h 248"/>
              <a:gd name="T74" fmla="*/ 3645354 w 112"/>
              <a:gd name="T75" fmla="*/ 15456031 h 248"/>
              <a:gd name="T76" fmla="*/ 2994252 w 112"/>
              <a:gd name="T77" fmla="*/ 14271964 h 248"/>
              <a:gd name="T78" fmla="*/ 3645354 w 112"/>
              <a:gd name="T79" fmla="*/ 1545603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4" name="Line 407"/>
          <p:cNvSpPr>
            <a:spLocks noChangeShapeType="1"/>
          </p:cNvSpPr>
          <p:nvPr/>
        </p:nvSpPr>
        <p:spPr bwMode="auto">
          <a:xfrm>
            <a:off x="8955642" y="324408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395" name="Freeform 408"/>
          <p:cNvSpPr>
            <a:spLocks/>
          </p:cNvSpPr>
          <p:nvPr/>
        </p:nvSpPr>
        <p:spPr bwMode="auto">
          <a:xfrm>
            <a:off x="8940919" y="3180283"/>
            <a:ext cx="29445" cy="63798"/>
          </a:xfrm>
          <a:custGeom>
            <a:avLst/>
            <a:gdLst>
              <a:gd name="T0" fmla="*/ 2994252 w 112"/>
              <a:gd name="T1" fmla="*/ 14271964 h 248"/>
              <a:gd name="T2" fmla="*/ 2082913 w 112"/>
              <a:gd name="T3" fmla="*/ 13087648 h 248"/>
              <a:gd name="T4" fmla="*/ 520728 w 112"/>
              <a:gd name="T5" fmla="*/ 11965992 h 248"/>
              <a:gd name="T6" fmla="*/ 781220 w 112"/>
              <a:gd name="T7" fmla="*/ 11965992 h 248"/>
              <a:gd name="T8" fmla="*/ 781220 w 112"/>
              <a:gd name="T9" fmla="*/ 11405039 h 248"/>
              <a:gd name="T10" fmla="*/ 520728 w 112"/>
              <a:gd name="T11" fmla="*/ 10220972 h 248"/>
              <a:gd name="T12" fmla="*/ 1106516 w 112"/>
              <a:gd name="T13" fmla="*/ 8974494 h 248"/>
              <a:gd name="T14" fmla="*/ 781220 w 112"/>
              <a:gd name="T15" fmla="*/ 8226557 h 248"/>
              <a:gd name="T16" fmla="*/ 1106516 w 112"/>
              <a:gd name="T17" fmla="*/ 6980079 h 248"/>
              <a:gd name="T18" fmla="*/ 781220 w 112"/>
              <a:gd name="T19" fmla="*/ 6419126 h 248"/>
              <a:gd name="T20" fmla="*/ 781220 w 112"/>
              <a:gd name="T21" fmla="*/ 5235059 h 248"/>
              <a:gd name="T22" fmla="*/ 1106516 w 112"/>
              <a:gd name="T23" fmla="*/ 5235059 h 248"/>
              <a:gd name="T24" fmla="*/ 1106516 w 112"/>
              <a:gd name="T25" fmla="*/ 4113403 h 248"/>
              <a:gd name="T26" fmla="*/ 781220 w 112"/>
              <a:gd name="T27" fmla="*/ 4113403 h 248"/>
              <a:gd name="T28" fmla="*/ 520728 w 112"/>
              <a:gd name="T29" fmla="*/ 3801597 h 248"/>
              <a:gd name="T30" fmla="*/ 520728 w 112"/>
              <a:gd name="T31" fmla="*/ 2929087 h 248"/>
              <a:gd name="T32" fmla="*/ 0 w 112"/>
              <a:gd name="T33" fmla="*/ 1994415 h 248"/>
              <a:gd name="T34" fmla="*/ 781220 w 112"/>
              <a:gd name="T35" fmla="*/ 810099 h 248"/>
              <a:gd name="T36" fmla="*/ 1106516 w 112"/>
              <a:gd name="T37" fmla="*/ 0 h 248"/>
              <a:gd name="T38" fmla="*/ 2668701 w 112"/>
              <a:gd name="T39" fmla="*/ 311557 h 248"/>
              <a:gd name="T40" fmla="*/ 3645354 w 112"/>
              <a:gd name="T41" fmla="*/ 311557 h 248"/>
              <a:gd name="T42" fmla="*/ 4231141 w 112"/>
              <a:gd name="T43" fmla="*/ 1121905 h 248"/>
              <a:gd name="T44" fmla="*/ 5728267 w 112"/>
              <a:gd name="T45" fmla="*/ 3240893 h 248"/>
              <a:gd name="T46" fmla="*/ 5728267 w 112"/>
              <a:gd name="T47" fmla="*/ 3801597 h 248"/>
              <a:gd name="T48" fmla="*/ 5728267 w 112"/>
              <a:gd name="T49" fmla="*/ 4113403 h 248"/>
              <a:gd name="T50" fmla="*/ 5077165 w 112"/>
              <a:gd name="T51" fmla="*/ 4923502 h 248"/>
              <a:gd name="T52" fmla="*/ 5728267 w 112"/>
              <a:gd name="T53" fmla="*/ 6419126 h 248"/>
              <a:gd name="T54" fmla="*/ 5988504 w 112"/>
              <a:gd name="T55" fmla="*/ 8226557 h 248"/>
              <a:gd name="T56" fmla="*/ 7290452 w 112"/>
              <a:gd name="T57" fmla="*/ 9286051 h 248"/>
              <a:gd name="T58" fmla="*/ 7290452 w 112"/>
              <a:gd name="T59" fmla="*/ 9909415 h 248"/>
              <a:gd name="T60" fmla="*/ 6314054 w 112"/>
              <a:gd name="T61" fmla="*/ 11405039 h 248"/>
              <a:gd name="T62" fmla="*/ 5728267 w 112"/>
              <a:gd name="T63" fmla="*/ 12776090 h 248"/>
              <a:gd name="T64" fmla="*/ 4751869 w 112"/>
              <a:gd name="T65" fmla="*/ 13399454 h 248"/>
              <a:gd name="T66" fmla="*/ 3645354 w 112"/>
              <a:gd name="T67" fmla="*/ 15456031 h 248"/>
              <a:gd name="T68" fmla="*/ 3645354 w 112"/>
              <a:gd name="T69" fmla="*/ 1545603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6" name="Freeform 409"/>
          <p:cNvSpPr>
            <a:spLocks/>
          </p:cNvSpPr>
          <p:nvPr/>
        </p:nvSpPr>
        <p:spPr bwMode="auto">
          <a:xfrm>
            <a:off x="8962185" y="3185190"/>
            <a:ext cx="44168" cy="34354"/>
          </a:xfrm>
          <a:custGeom>
            <a:avLst/>
            <a:gdLst>
              <a:gd name="T0" fmla="*/ 11123493 w 160"/>
              <a:gd name="T1" fmla="*/ 6087875 h 131"/>
              <a:gd name="T2" fmla="*/ 10118647 w 160"/>
              <a:gd name="T3" fmla="*/ 6411585 h 131"/>
              <a:gd name="T4" fmla="*/ 9042275 w 160"/>
              <a:gd name="T5" fmla="*/ 7059258 h 131"/>
              <a:gd name="T6" fmla="*/ 7822315 w 160"/>
              <a:gd name="T7" fmla="*/ 7059258 h 131"/>
              <a:gd name="T8" fmla="*/ 7104644 w 160"/>
              <a:gd name="T9" fmla="*/ 7059258 h 131"/>
              <a:gd name="T10" fmla="*/ 6099798 w 160"/>
              <a:gd name="T11" fmla="*/ 7383222 h 131"/>
              <a:gd name="T12" fmla="*/ 5382396 w 160"/>
              <a:gd name="T13" fmla="*/ 8160430 h 131"/>
              <a:gd name="T14" fmla="*/ 4377550 w 160"/>
              <a:gd name="T15" fmla="*/ 8484139 h 131"/>
              <a:gd name="T16" fmla="*/ 2439919 w 160"/>
              <a:gd name="T17" fmla="*/ 8484139 h 131"/>
              <a:gd name="T18" fmla="*/ 1004578 w 160"/>
              <a:gd name="T19" fmla="*/ 7383222 h 131"/>
              <a:gd name="T20" fmla="*/ 717671 w 160"/>
              <a:gd name="T21" fmla="*/ 5505096 h 131"/>
              <a:gd name="T22" fmla="*/ 0 w 160"/>
              <a:gd name="T23" fmla="*/ 3950680 h 131"/>
              <a:gd name="T24" fmla="*/ 717671 w 160"/>
              <a:gd name="T25" fmla="*/ 3108578 h 131"/>
              <a:gd name="T26" fmla="*/ 717671 w 160"/>
              <a:gd name="T27" fmla="*/ 2784868 h 131"/>
              <a:gd name="T28" fmla="*/ 1004578 w 160"/>
              <a:gd name="T29" fmla="*/ 2784868 h 131"/>
              <a:gd name="T30" fmla="*/ 1363547 w 160"/>
              <a:gd name="T31" fmla="*/ 2202089 h 131"/>
              <a:gd name="T32" fmla="*/ 1363547 w 160"/>
              <a:gd name="T33" fmla="*/ 1878125 h 131"/>
              <a:gd name="T34" fmla="*/ 1363547 w 160"/>
              <a:gd name="T35" fmla="*/ 1230452 h 131"/>
              <a:gd name="T36" fmla="*/ 2081218 w 160"/>
              <a:gd name="T37" fmla="*/ 1230452 h 131"/>
              <a:gd name="T38" fmla="*/ 2439919 w 160"/>
              <a:gd name="T39" fmla="*/ 906743 h 131"/>
              <a:gd name="T40" fmla="*/ 3085796 w 160"/>
              <a:gd name="T41" fmla="*/ 906743 h 131"/>
              <a:gd name="T42" fmla="*/ 3444765 w 160"/>
              <a:gd name="T43" fmla="*/ 906743 h 131"/>
              <a:gd name="T44" fmla="*/ 3444765 w 160"/>
              <a:gd name="T45" fmla="*/ 1230452 h 131"/>
              <a:gd name="T46" fmla="*/ 3803467 w 160"/>
              <a:gd name="T47" fmla="*/ 1230452 h 131"/>
              <a:gd name="T48" fmla="*/ 3803467 w 160"/>
              <a:gd name="T49" fmla="*/ 906743 h 131"/>
              <a:gd name="T50" fmla="*/ 4377550 w 160"/>
              <a:gd name="T51" fmla="*/ 647673 h 131"/>
              <a:gd name="T52" fmla="*/ 4736519 w 160"/>
              <a:gd name="T53" fmla="*/ 647673 h 131"/>
              <a:gd name="T54" fmla="*/ 5382396 w 160"/>
              <a:gd name="T55" fmla="*/ 647673 h 131"/>
              <a:gd name="T56" fmla="*/ 5741097 w 160"/>
              <a:gd name="T57" fmla="*/ 647673 h 131"/>
              <a:gd name="T58" fmla="*/ 6099798 w 160"/>
              <a:gd name="T59" fmla="*/ 0 h 131"/>
              <a:gd name="T60" fmla="*/ 6745675 w 160"/>
              <a:gd name="T61" fmla="*/ 0 h 131"/>
              <a:gd name="T62" fmla="*/ 7104644 w 160"/>
              <a:gd name="T63" fmla="*/ 0 h 131"/>
              <a:gd name="T64" fmla="*/ 7822315 w 160"/>
              <a:gd name="T65" fmla="*/ 0 h 131"/>
              <a:gd name="T66" fmla="*/ 8181016 w 160"/>
              <a:gd name="T67" fmla="*/ 0 h 131"/>
              <a:gd name="T68" fmla="*/ 8755099 w 160"/>
              <a:gd name="T69" fmla="*/ 0 h 131"/>
              <a:gd name="T70" fmla="*/ 8755099 w 160"/>
              <a:gd name="T71" fmla="*/ 906743 h 131"/>
              <a:gd name="T72" fmla="*/ 10118647 w 160"/>
              <a:gd name="T73" fmla="*/ 1230452 h 131"/>
              <a:gd name="T74" fmla="*/ 11123493 w 160"/>
              <a:gd name="T75" fmla="*/ 2202089 h 131"/>
              <a:gd name="T76" fmla="*/ 11482194 w 160"/>
              <a:gd name="T77" fmla="*/ 3303007 h 131"/>
              <a:gd name="T78" fmla="*/ 11482194 w 160"/>
              <a:gd name="T79" fmla="*/ 4857423 h 131"/>
              <a:gd name="T80" fmla="*/ 11123493 w 160"/>
              <a:gd name="T81" fmla="*/ 5505096 h 131"/>
              <a:gd name="T82" fmla="*/ 11123493 w 160"/>
              <a:gd name="T83" fmla="*/ 6087875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7" name="Freeform 410"/>
          <p:cNvSpPr>
            <a:spLocks/>
          </p:cNvSpPr>
          <p:nvPr/>
        </p:nvSpPr>
        <p:spPr bwMode="auto">
          <a:xfrm>
            <a:off x="8993266" y="3141023"/>
            <a:ext cx="109602" cy="68706"/>
          </a:xfrm>
          <a:custGeom>
            <a:avLst/>
            <a:gdLst>
              <a:gd name="T0" fmla="*/ 577207 w 396"/>
              <a:gd name="T1" fmla="*/ 9665628 h 267"/>
              <a:gd name="T2" fmla="*/ 865677 w 396"/>
              <a:gd name="T3" fmla="*/ 8169061 h 267"/>
              <a:gd name="T4" fmla="*/ 2957751 w 396"/>
              <a:gd name="T5" fmla="*/ 6360595 h 267"/>
              <a:gd name="T6" fmla="*/ 577207 w 396"/>
              <a:gd name="T7" fmla="*/ 3180422 h 267"/>
              <a:gd name="T8" fmla="*/ 577207 w 396"/>
              <a:gd name="T9" fmla="*/ 1496567 h 267"/>
              <a:gd name="T10" fmla="*/ 1947840 w 396"/>
              <a:gd name="T11" fmla="*/ 0 h 267"/>
              <a:gd name="T12" fmla="*/ 3318472 w 396"/>
              <a:gd name="T13" fmla="*/ 623549 h 267"/>
              <a:gd name="T14" fmla="*/ 3318472 w 396"/>
              <a:gd name="T15" fmla="*/ 2120115 h 267"/>
              <a:gd name="T16" fmla="*/ 5266311 w 396"/>
              <a:gd name="T17" fmla="*/ 1496567 h 267"/>
              <a:gd name="T18" fmla="*/ 8368566 w 396"/>
              <a:gd name="T19" fmla="*/ 2307404 h 267"/>
              <a:gd name="T20" fmla="*/ 10677126 w 396"/>
              <a:gd name="T21" fmla="*/ 1496567 h 267"/>
              <a:gd name="T22" fmla="*/ 14067850 w 396"/>
              <a:gd name="T23" fmla="*/ 2619054 h 267"/>
              <a:gd name="T24" fmla="*/ 18756954 w 396"/>
              <a:gd name="T25" fmla="*/ 623549 h 267"/>
              <a:gd name="T26" fmla="*/ 21209749 w 396"/>
              <a:gd name="T27" fmla="*/ 0 h 267"/>
              <a:gd name="T28" fmla="*/ 23157589 w 396"/>
              <a:gd name="T29" fmla="*/ 1184917 h 267"/>
              <a:gd name="T30" fmla="*/ 26981285 w 396"/>
              <a:gd name="T31" fmla="*/ 2307404 h 267"/>
              <a:gd name="T32" fmla="*/ 28568403 w 396"/>
              <a:gd name="T33" fmla="*/ 3492072 h 267"/>
              <a:gd name="T34" fmla="*/ 27919213 w 396"/>
              <a:gd name="T35" fmla="*/ 4365090 h 267"/>
              <a:gd name="T36" fmla="*/ 26620564 w 396"/>
              <a:gd name="T37" fmla="*/ 4676989 h 267"/>
              <a:gd name="T38" fmla="*/ 25610653 w 396"/>
              <a:gd name="T39" fmla="*/ 8169061 h 267"/>
              <a:gd name="T40" fmla="*/ 24239752 w 396"/>
              <a:gd name="T41" fmla="*/ 9353978 h 267"/>
              <a:gd name="T42" fmla="*/ 24528490 w 396"/>
              <a:gd name="T43" fmla="*/ 10164566 h 267"/>
              <a:gd name="T44" fmla="*/ 25249932 w 396"/>
              <a:gd name="T45" fmla="*/ 11100014 h 267"/>
              <a:gd name="T46" fmla="*/ 26259843 w 396"/>
              <a:gd name="T47" fmla="*/ 12284931 h 267"/>
              <a:gd name="T48" fmla="*/ 22219929 w 396"/>
              <a:gd name="T49" fmla="*/ 12284931 h 267"/>
              <a:gd name="T50" fmla="*/ 19839117 w 396"/>
              <a:gd name="T51" fmla="*/ 13157949 h 267"/>
              <a:gd name="T52" fmla="*/ 18107764 w 396"/>
              <a:gd name="T53" fmla="*/ 14280437 h 267"/>
              <a:gd name="T54" fmla="*/ 17530556 w 396"/>
              <a:gd name="T55" fmla="*/ 15465104 h 267"/>
              <a:gd name="T56" fmla="*/ 15077761 w 396"/>
              <a:gd name="T57" fmla="*/ 16650021 h 267"/>
              <a:gd name="T58" fmla="*/ 12769200 w 396"/>
              <a:gd name="T59" fmla="*/ 16338122 h 267"/>
              <a:gd name="T60" fmla="*/ 8368566 w 396"/>
              <a:gd name="T61" fmla="*/ 15153454 h 267"/>
              <a:gd name="T62" fmla="*/ 3318472 w 396"/>
              <a:gd name="T63" fmla="*/ 16338122 h 267"/>
              <a:gd name="T64" fmla="*/ 2957751 w 396"/>
              <a:gd name="T65" fmla="*/ 15777003 h 267"/>
              <a:gd name="T66" fmla="*/ 3318472 w 396"/>
              <a:gd name="T67" fmla="*/ 13656638 h 267"/>
              <a:gd name="T68" fmla="*/ 1947840 w 396"/>
              <a:gd name="T69" fmla="*/ 11661133 h 267"/>
              <a:gd name="T70" fmla="*/ 577207 w 396"/>
              <a:gd name="T71" fmla="*/ 10476465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8" name="Freeform 411"/>
          <p:cNvSpPr>
            <a:spLocks/>
          </p:cNvSpPr>
          <p:nvPr/>
        </p:nvSpPr>
        <p:spPr bwMode="auto">
          <a:xfrm>
            <a:off x="9070152" y="3037963"/>
            <a:ext cx="60527" cy="73614"/>
          </a:xfrm>
          <a:custGeom>
            <a:avLst/>
            <a:gdLst>
              <a:gd name="T0" fmla="*/ 0 w 224"/>
              <a:gd name="T1" fmla="*/ 1487006 h 287"/>
              <a:gd name="T2" fmla="*/ 618836 w 224"/>
              <a:gd name="T3" fmla="*/ 929441 h 287"/>
              <a:gd name="T4" fmla="*/ 962605 w 224"/>
              <a:gd name="T5" fmla="*/ 1487006 h 287"/>
              <a:gd name="T6" fmla="*/ 962605 w 224"/>
              <a:gd name="T7" fmla="*/ 619544 h 287"/>
              <a:gd name="T8" fmla="*/ 1993911 w 224"/>
              <a:gd name="T9" fmla="*/ 929441 h 287"/>
              <a:gd name="T10" fmla="*/ 2819114 w 224"/>
              <a:gd name="T11" fmla="*/ 929441 h 287"/>
              <a:gd name="T12" fmla="*/ 3850420 w 224"/>
              <a:gd name="T13" fmla="*/ 619544 h 287"/>
              <a:gd name="T14" fmla="*/ 4194189 w 224"/>
              <a:gd name="T15" fmla="*/ 619544 h 287"/>
              <a:gd name="T16" fmla="*/ 5156794 w 224"/>
              <a:gd name="T17" fmla="*/ 619544 h 287"/>
              <a:gd name="T18" fmla="*/ 5500825 w 224"/>
              <a:gd name="T19" fmla="*/ 929441 h 287"/>
              <a:gd name="T20" fmla="*/ 6463430 w 224"/>
              <a:gd name="T21" fmla="*/ 1487006 h 287"/>
              <a:gd name="T22" fmla="*/ 7357071 w 224"/>
              <a:gd name="T23" fmla="*/ 1796653 h 287"/>
              <a:gd name="T24" fmla="*/ 7357071 w 224"/>
              <a:gd name="T25" fmla="*/ 2106550 h 287"/>
              <a:gd name="T26" fmla="*/ 7701102 w 224"/>
              <a:gd name="T27" fmla="*/ 2726094 h 287"/>
              <a:gd name="T28" fmla="*/ 8663708 w 224"/>
              <a:gd name="T29" fmla="*/ 2106550 h 287"/>
              <a:gd name="T30" fmla="*/ 9695014 w 224"/>
              <a:gd name="T31" fmla="*/ 2726094 h 287"/>
              <a:gd name="T32" fmla="*/ 10657619 w 224"/>
              <a:gd name="T33" fmla="*/ 3469597 h 287"/>
              <a:gd name="T34" fmla="*/ 11001388 w 224"/>
              <a:gd name="T35" fmla="*/ 3469597 h 287"/>
              <a:gd name="T36" fmla="*/ 11207754 w 224"/>
              <a:gd name="T37" fmla="*/ 4399038 h 287"/>
              <a:gd name="T38" fmla="*/ 11207754 w 224"/>
              <a:gd name="T39" fmla="*/ 4956602 h 287"/>
              <a:gd name="T40" fmla="*/ 11001388 w 224"/>
              <a:gd name="T41" fmla="*/ 5886043 h 287"/>
              <a:gd name="T42" fmla="*/ 11895291 w 224"/>
              <a:gd name="T43" fmla="*/ 6753505 h 287"/>
              <a:gd name="T44" fmla="*/ 12170359 w 224"/>
              <a:gd name="T45" fmla="*/ 7063152 h 287"/>
              <a:gd name="T46" fmla="*/ 13201665 w 224"/>
              <a:gd name="T47" fmla="*/ 7558738 h 287"/>
              <a:gd name="T48" fmla="*/ 12857896 w 224"/>
              <a:gd name="T49" fmla="*/ 7868634 h 287"/>
              <a:gd name="T50" fmla="*/ 13201665 w 224"/>
              <a:gd name="T51" fmla="*/ 8426199 h 287"/>
              <a:gd name="T52" fmla="*/ 12857896 w 224"/>
              <a:gd name="T53" fmla="*/ 9045743 h 287"/>
              <a:gd name="T54" fmla="*/ 13820501 w 224"/>
              <a:gd name="T55" fmla="*/ 9665288 h 287"/>
              <a:gd name="T56" fmla="*/ 14164270 w 224"/>
              <a:gd name="T57" fmla="*/ 9913205 h 287"/>
              <a:gd name="T58" fmla="*/ 14508039 w 224"/>
              <a:gd name="T59" fmla="*/ 10532749 h 287"/>
              <a:gd name="T60" fmla="*/ 14508039 w 224"/>
              <a:gd name="T61" fmla="*/ 11152293 h 287"/>
              <a:gd name="T62" fmla="*/ 14508039 w 224"/>
              <a:gd name="T63" fmla="*/ 11895796 h 287"/>
              <a:gd name="T64" fmla="*/ 15401943 w 224"/>
              <a:gd name="T65" fmla="*/ 12515340 h 287"/>
              <a:gd name="T66" fmla="*/ 14508039 w 224"/>
              <a:gd name="T67" fmla="*/ 12515340 h 287"/>
              <a:gd name="T68" fmla="*/ 14164270 w 224"/>
              <a:gd name="T69" fmla="*/ 12825237 h 287"/>
              <a:gd name="T70" fmla="*/ 14164270 w 224"/>
              <a:gd name="T71" fmla="*/ 11895796 h 287"/>
              <a:gd name="T72" fmla="*/ 13201665 w 224"/>
              <a:gd name="T73" fmla="*/ 11895796 h 287"/>
              <a:gd name="T74" fmla="*/ 13201665 w 224"/>
              <a:gd name="T75" fmla="*/ 12825237 h 287"/>
              <a:gd name="T76" fmla="*/ 12170359 w 224"/>
              <a:gd name="T77" fmla="*/ 11895796 h 287"/>
              <a:gd name="T78" fmla="*/ 11895291 w 224"/>
              <a:gd name="T79" fmla="*/ 12515340 h 287"/>
              <a:gd name="T80" fmla="*/ 11895291 w 224"/>
              <a:gd name="T81" fmla="*/ 12515340 h 287"/>
              <a:gd name="T82" fmla="*/ 11207754 w 224"/>
              <a:gd name="T83" fmla="*/ 11895796 h 287"/>
              <a:gd name="T84" fmla="*/ 11001388 w 224"/>
              <a:gd name="T85" fmla="*/ 11648128 h 287"/>
              <a:gd name="T86" fmla="*/ 9970081 w 224"/>
              <a:gd name="T87" fmla="*/ 11895796 h 287"/>
              <a:gd name="T88" fmla="*/ 10657619 w 224"/>
              <a:gd name="T89" fmla="*/ 12825237 h 287"/>
              <a:gd name="T90" fmla="*/ 10657619 w 224"/>
              <a:gd name="T91" fmla="*/ 13382802 h 287"/>
              <a:gd name="T92" fmla="*/ 9970081 w 224"/>
              <a:gd name="T93" fmla="*/ 14002346 h 287"/>
              <a:gd name="T94" fmla="*/ 9970081 w 224"/>
              <a:gd name="T95" fmla="*/ 14869807 h 287"/>
              <a:gd name="T96" fmla="*/ 9007476 w 224"/>
              <a:gd name="T97" fmla="*/ 14869807 h 287"/>
              <a:gd name="T98" fmla="*/ 9007476 w 224"/>
              <a:gd name="T99" fmla="*/ 15675289 h 287"/>
              <a:gd name="T100" fmla="*/ 8663708 w 224"/>
              <a:gd name="T101" fmla="*/ 15985186 h 287"/>
              <a:gd name="T102" fmla="*/ 8319677 w 224"/>
              <a:gd name="T103" fmla="*/ 16852398 h 287"/>
              <a:gd name="T104" fmla="*/ 7701102 w 224"/>
              <a:gd name="T105" fmla="*/ 17471943 h 287"/>
              <a:gd name="T106" fmla="*/ 6807199 w 224"/>
              <a:gd name="T107" fmla="*/ 17781839 h 287"/>
              <a:gd name="T108" fmla="*/ 6463430 w 224"/>
              <a:gd name="T109" fmla="*/ 16852398 h 287"/>
              <a:gd name="T110" fmla="*/ 6807199 w 224"/>
              <a:gd name="T111" fmla="*/ 15985186 h 287"/>
              <a:gd name="T112" fmla="*/ 7357071 w 224"/>
              <a:gd name="T113" fmla="*/ 11895796 h 287"/>
              <a:gd name="T114" fmla="*/ 6463430 w 224"/>
              <a:gd name="T115" fmla="*/ 8736096 h 287"/>
              <a:gd name="T116" fmla="*/ 3162883 w 224"/>
              <a:gd name="T117" fmla="*/ 4956602 h 287"/>
              <a:gd name="T118" fmla="*/ 618836 w 224"/>
              <a:gd name="T119" fmla="*/ 1487006 h 287"/>
              <a:gd name="T120" fmla="*/ 0 w 224"/>
              <a:gd name="T121" fmla="*/ 1487006 h 287"/>
              <a:gd name="T122" fmla="*/ 0 w 224"/>
              <a:gd name="T123" fmla="*/ 1487006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9" name="Freeform 412"/>
          <p:cNvSpPr>
            <a:spLocks/>
          </p:cNvSpPr>
          <p:nvPr/>
        </p:nvSpPr>
        <p:spPr bwMode="auto">
          <a:xfrm>
            <a:off x="9070152" y="3037963"/>
            <a:ext cx="60527" cy="73614"/>
          </a:xfrm>
          <a:custGeom>
            <a:avLst/>
            <a:gdLst>
              <a:gd name="T0" fmla="*/ 618836 w 224"/>
              <a:gd name="T1" fmla="*/ 1487006 h 287"/>
              <a:gd name="T2" fmla="*/ 962605 w 224"/>
              <a:gd name="T3" fmla="*/ 929441 h 287"/>
              <a:gd name="T4" fmla="*/ 1306374 w 224"/>
              <a:gd name="T5" fmla="*/ 929441 h 287"/>
              <a:gd name="T6" fmla="*/ 2268979 w 224"/>
              <a:gd name="T7" fmla="*/ 929441 h 287"/>
              <a:gd name="T8" fmla="*/ 3162883 w 224"/>
              <a:gd name="T9" fmla="*/ 619544 h 287"/>
              <a:gd name="T10" fmla="*/ 4194189 w 224"/>
              <a:gd name="T11" fmla="*/ 0 h 287"/>
              <a:gd name="T12" fmla="*/ 4469256 w 224"/>
              <a:gd name="T13" fmla="*/ 619544 h 287"/>
              <a:gd name="T14" fmla="*/ 5500825 w 224"/>
              <a:gd name="T15" fmla="*/ 619544 h 287"/>
              <a:gd name="T16" fmla="*/ 6119399 w 224"/>
              <a:gd name="T17" fmla="*/ 929441 h 287"/>
              <a:gd name="T18" fmla="*/ 6807199 w 224"/>
              <a:gd name="T19" fmla="*/ 1796653 h 287"/>
              <a:gd name="T20" fmla="*/ 7701102 w 224"/>
              <a:gd name="T21" fmla="*/ 1796653 h 287"/>
              <a:gd name="T22" fmla="*/ 7701102 w 224"/>
              <a:gd name="T23" fmla="*/ 2106550 h 287"/>
              <a:gd name="T24" fmla="*/ 8319677 w 224"/>
              <a:gd name="T25" fmla="*/ 2106550 h 287"/>
              <a:gd name="T26" fmla="*/ 9695014 w 224"/>
              <a:gd name="T27" fmla="*/ 2106550 h 287"/>
              <a:gd name="T28" fmla="*/ 9970081 w 224"/>
              <a:gd name="T29" fmla="*/ 3469597 h 287"/>
              <a:gd name="T30" fmla="*/ 11001388 w 224"/>
              <a:gd name="T31" fmla="*/ 2974011 h 287"/>
              <a:gd name="T32" fmla="*/ 11207754 w 224"/>
              <a:gd name="T33" fmla="*/ 3779493 h 287"/>
              <a:gd name="T34" fmla="*/ 11207754 w 224"/>
              <a:gd name="T35" fmla="*/ 4708685 h 287"/>
              <a:gd name="T36" fmla="*/ 11001388 w 224"/>
              <a:gd name="T37" fmla="*/ 5576147 h 287"/>
              <a:gd name="T38" fmla="*/ 11207754 w 224"/>
              <a:gd name="T39" fmla="*/ 6443608 h 287"/>
              <a:gd name="T40" fmla="*/ 11895291 w 224"/>
              <a:gd name="T41" fmla="*/ 7063152 h 287"/>
              <a:gd name="T42" fmla="*/ 12857896 w 224"/>
              <a:gd name="T43" fmla="*/ 7063152 h 287"/>
              <a:gd name="T44" fmla="*/ 12857896 w 224"/>
              <a:gd name="T45" fmla="*/ 7558738 h 287"/>
              <a:gd name="T46" fmla="*/ 12857896 w 224"/>
              <a:gd name="T47" fmla="*/ 8426199 h 287"/>
              <a:gd name="T48" fmla="*/ 13201665 w 224"/>
              <a:gd name="T49" fmla="*/ 8736096 h 287"/>
              <a:gd name="T50" fmla="*/ 13201665 w 224"/>
              <a:gd name="T51" fmla="*/ 9045743 h 287"/>
              <a:gd name="T52" fmla="*/ 14164270 w 224"/>
              <a:gd name="T53" fmla="*/ 9665288 h 287"/>
              <a:gd name="T54" fmla="*/ 14508039 w 224"/>
              <a:gd name="T55" fmla="*/ 9913205 h 287"/>
              <a:gd name="T56" fmla="*/ 14508039 w 224"/>
              <a:gd name="T57" fmla="*/ 10842646 h 287"/>
              <a:gd name="T58" fmla="*/ 14508039 w 224"/>
              <a:gd name="T59" fmla="*/ 11648128 h 287"/>
              <a:gd name="T60" fmla="*/ 15195577 w 224"/>
              <a:gd name="T61" fmla="*/ 11895796 h 287"/>
              <a:gd name="T62" fmla="*/ 15195577 w 224"/>
              <a:gd name="T63" fmla="*/ 12515340 h 287"/>
              <a:gd name="T64" fmla="*/ 14164270 w 224"/>
              <a:gd name="T65" fmla="*/ 12515340 h 287"/>
              <a:gd name="T66" fmla="*/ 13820501 w 224"/>
              <a:gd name="T67" fmla="*/ 12515340 h 287"/>
              <a:gd name="T68" fmla="*/ 13820501 w 224"/>
              <a:gd name="T69" fmla="*/ 11895796 h 287"/>
              <a:gd name="T70" fmla="*/ 13201665 w 224"/>
              <a:gd name="T71" fmla="*/ 12515340 h 287"/>
              <a:gd name="T72" fmla="*/ 12857896 w 224"/>
              <a:gd name="T73" fmla="*/ 12515340 h 287"/>
              <a:gd name="T74" fmla="*/ 11895291 w 224"/>
              <a:gd name="T75" fmla="*/ 11895796 h 287"/>
              <a:gd name="T76" fmla="*/ 11895291 w 224"/>
              <a:gd name="T77" fmla="*/ 11895796 h 287"/>
              <a:gd name="T78" fmla="*/ 11207754 w 224"/>
              <a:gd name="T79" fmla="*/ 12515340 h 287"/>
              <a:gd name="T80" fmla="*/ 11207754 w 224"/>
              <a:gd name="T81" fmla="*/ 11648128 h 287"/>
              <a:gd name="T82" fmla="*/ 10657619 w 224"/>
              <a:gd name="T83" fmla="*/ 11895796 h 287"/>
              <a:gd name="T84" fmla="*/ 9970081 w 224"/>
              <a:gd name="T85" fmla="*/ 12515340 h 287"/>
              <a:gd name="T86" fmla="*/ 9970081 w 224"/>
              <a:gd name="T87" fmla="*/ 13382802 h 287"/>
              <a:gd name="T88" fmla="*/ 10657619 w 224"/>
              <a:gd name="T89" fmla="*/ 13692698 h 287"/>
              <a:gd name="T90" fmla="*/ 10657619 w 224"/>
              <a:gd name="T91" fmla="*/ 14621890 h 287"/>
              <a:gd name="T92" fmla="*/ 9695014 w 224"/>
              <a:gd name="T93" fmla="*/ 14869807 h 287"/>
              <a:gd name="T94" fmla="*/ 9007476 w 224"/>
              <a:gd name="T95" fmla="*/ 15365393 h 287"/>
              <a:gd name="T96" fmla="*/ 9007476 w 224"/>
              <a:gd name="T97" fmla="*/ 15985186 h 287"/>
              <a:gd name="T98" fmla="*/ 8319677 w 224"/>
              <a:gd name="T99" fmla="*/ 16604730 h 287"/>
              <a:gd name="T100" fmla="*/ 8319677 w 224"/>
              <a:gd name="T101" fmla="*/ 17471943 h 287"/>
              <a:gd name="T102" fmla="*/ 7357071 w 224"/>
              <a:gd name="T103" fmla="*/ 17471943 h 287"/>
              <a:gd name="T104" fmla="*/ 6807199 w 224"/>
              <a:gd name="T105" fmla="*/ 16852398 h 287"/>
              <a:gd name="T106" fmla="*/ 6807199 w 224"/>
              <a:gd name="T107" fmla="*/ 16604730 h 287"/>
              <a:gd name="T108" fmla="*/ 6463430 w 224"/>
              <a:gd name="T109" fmla="*/ 14621890 h 287"/>
              <a:gd name="T110" fmla="*/ 7357071 w 224"/>
              <a:gd name="T111" fmla="*/ 10842646 h 287"/>
              <a:gd name="T112" fmla="*/ 5500825 w 224"/>
              <a:gd name="T113" fmla="*/ 7868634 h 287"/>
              <a:gd name="T114" fmla="*/ 1993911 w 224"/>
              <a:gd name="T115" fmla="*/ 1796653 h 287"/>
              <a:gd name="T116" fmla="*/ 0 w 224"/>
              <a:gd name="T117" fmla="*/ 1487006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0" name="Freeform 413"/>
          <p:cNvSpPr>
            <a:spLocks/>
          </p:cNvSpPr>
          <p:nvPr/>
        </p:nvSpPr>
        <p:spPr bwMode="auto">
          <a:xfrm>
            <a:off x="9014534" y="3327509"/>
            <a:ext cx="50711" cy="14722"/>
          </a:xfrm>
          <a:custGeom>
            <a:avLst/>
            <a:gdLst>
              <a:gd name="T0" fmla="*/ 5350561 w 178"/>
              <a:gd name="T1" fmla="*/ 3644971 h 56"/>
              <a:gd name="T2" fmla="*/ 6115006 w 178"/>
              <a:gd name="T3" fmla="*/ 3319431 h 56"/>
              <a:gd name="T4" fmla="*/ 5350561 w 178"/>
              <a:gd name="T5" fmla="*/ 3319431 h 56"/>
              <a:gd name="T6" fmla="*/ 3898254 w 178"/>
              <a:gd name="T7" fmla="*/ 2408380 h 56"/>
              <a:gd name="T8" fmla="*/ 2598836 w 178"/>
              <a:gd name="T9" fmla="*/ 2408380 h 56"/>
              <a:gd name="T10" fmla="*/ 1452307 w 178"/>
              <a:gd name="T11" fmla="*/ 2408380 h 56"/>
              <a:gd name="T12" fmla="*/ 382084 w 178"/>
              <a:gd name="T13" fmla="*/ 2408380 h 56"/>
              <a:gd name="T14" fmla="*/ 0 w 178"/>
              <a:gd name="T15" fmla="*/ 2082841 h 56"/>
              <a:gd name="T16" fmla="*/ 0 w 178"/>
              <a:gd name="T17" fmla="*/ 846250 h 56"/>
              <a:gd name="T18" fmla="*/ 1070223 w 178"/>
              <a:gd name="T19" fmla="*/ 846250 h 56"/>
              <a:gd name="T20" fmla="*/ 1070223 w 178"/>
              <a:gd name="T21" fmla="*/ 325540 h 56"/>
              <a:gd name="T22" fmla="*/ 1070223 w 178"/>
              <a:gd name="T23" fmla="*/ 0 h 56"/>
              <a:gd name="T24" fmla="*/ 1070223 w 178"/>
              <a:gd name="T25" fmla="*/ 325540 h 56"/>
              <a:gd name="T26" fmla="*/ 1070223 w 178"/>
              <a:gd name="T27" fmla="*/ 846250 h 56"/>
              <a:gd name="T28" fmla="*/ 2216752 w 178"/>
              <a:gd name="T29" fmla="*/ 846250 h 56"/>
              <a:gd name="T30" fmla="*/ 2598836 w 178"/>
              <a:gd name="T31" fmla="*/ 846250 h 56"/>
              <a:gd name="T32" fmla="*/ 2904614 w 178"/>
              <a:gd name="T33" fmla="*/ 325540 h 56"/>
              <a:gd name="T34" fmla="*/ 2904614 w 178"/>
              <a:gd name="T35" fmla="*/ 846250 h 56"/>
              <a:gd name="T36" fmla="*/ 2598836 w 178"/>
              <a:gd name="T37" fmla="*/ 1171534 h 56"/>
              <a:gd name="T38" fmla="*/ 2904614 w 178"/>
              <a:gd name="T39" fmla="*/ 1171534 h 56"/>
              <a:gd name="T40" fmla="*/ 3669059 w 178"/>
              <a:gd name="T41" fmla="*/ 1171534 h 56"/>
              <a:gd name="T42" fmla="*/ 3669059 w 178"/>
              <a:gd name="T43" fmla="*/ 1497074 h 56"/>
              <a:gd name="T44" fmla="*/ 4662699 w 178"/>
              <a:gd name="T45" fmla="*/ 1497074 h 56"/>
              <a:gd name="T46" fmla="*/ 6115006 w 178"/>
              <a:gd name="T47" fmla="*/ 1497074 h 56"/>
              <a:gd name="T48" fmla="*/ 7184952 w 178"/>
              <a:gd name="T49" fmla="*/ 1497074 h 56"/>
              <a:gd name="T50" fmla="*/ 7567313 w 178"/>
              <a:gd name="T51" fmla="*/ 1497074 h 56"/>
              <a:gd name="T52" fmla="*/ 7567313 w 178"/>
              <a:gd name="T53" fmla="*/ 2082841 h 56"/>
              <a:gd name="T54" fmla="*/ 8943037 w 178"/>
              <a:gd name="T55" fmla="*/ 2082841 h 56"/>
              <a:gd name="T56" fmla="*/ 9630899 w 178"/>
              <a:gd name="T57" fmla="*/ 2082841 h 56"/>
              <a:gd name="T58" fmla="*/ 10777704 w 178"/>
              <a:gd name="T59" fmla="*/ 1497074 h 56"/>
              <a:gd name="T60" fmla="*/ 10777704 w 178"/>
              <a:gd name="T61" fmla="*/ 2082841 h 56"/>
              <a:gd name="T62" fmla="*/ 10777704 w 178"/>
              <a:gd name="T63" fmla="*/ 2408380 h 56"/>
              <a:gd name="T64" fmla="*/ 11159789 w 178"/>
              <a:gd name="T65" fmla="*/ 3059204 h 56"/>
              <a:gd name="T66" fmla="*/ 11465567 w 178"/>
              <a:gd name="T67" fmla="*/ 2408380 h 56"/>
              <a:gd name="T68" fmla="*/ 12612096 w 178"/>
              <a:gd name="T69" fmla="*/ 2408380 h 56"/>
              <a:gd name="T70" fmla="*/ 13223651 w 178"/>
              <a:gd name="T71" fmla="*/ 2408380 h 56"/>
              <a:gd name="T72" fmla="*/ 13605736 w 178"/>
              <a:gd name="T73" fmla="*/ 2082841 h 56"/>
              <a:gd name="T74" fmla="*/ 13223651 w 178"/>
              <a:gd name="T75" fmla="*/ 2408380 h 56"/>
              <a:gd name="T76" fmla="*/ 13223651 w 178"/>
              <a:gd name="T77" fmla="*/ 3059204 h 56"/>
              <a:gd name="T78" fmla="*/ 13223651 w 178"/>
              <a:gd name="T79" fmla="*/ 3319431 h 56"/>
              <a:gd name="T80" fmla="*/ 11465567 w 178"/>
              <a:gd name="T81" fmla="*/ 3319431 h 56"/>
              <a:gd name="T82" fmla="*/ 11159789 w 178"/>
              <a:gd name="T83" fmla="*/ 3644971 h 56"/>
              <a:gd name="T84" fmla="*/ 10013260 w 178"/>
              <a:gd name="T85" fmla="*/ 3319431 h 56"/>
              <a:gd name="T86" fmla="*/ 5350561 w 178"/>
              <a:gd name="T87" fmla="*/ 3644971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8" h="56">
                <a:moveTo>
                  <a:pt x="70" y="56"/>
                </a:moveTo>
                <a:lnTo>
                  <a:pt x="80" y="51"/>
                </a:lnTo>
                <a:lnTo>
                  <a:pt x="70" y="51"/>
                </a:lnTo>
                <a:lnTo>
                  <a:pt x="51" y="37"/>
                </a:lnTo>
                <a:lnTo>
                  <a:pt x="34" y="37"/>
                </a:lnTo>
                <a:lnTo>
                  <a:pt x="19" y="37"/>
                </a:lnTo>
                <a:lnTo>
                  <a:pt x="5" y="37"/>
                </a:lnTo>
                <a:lnTo>
                  <a:pt x="0" y="32"/>
                </a:lnTo>
                <a:lnTo>
                  <a:pt x="0" y="13"/>
                </a:lnTo>
                <a:lnTo>
                  <a:pt x="14" y="13"/>
                </a:lnTo>
                <a:lnTo>
                  <a:pt x="14" y="5"/>
                </a:lnTo>
                <a:lnTo>
                  <a:pt x="14" y="0"/>
                </a:lnTo>
                <a:lnTo>
                  <a:pt x="14" y="5"/>
                </a:lnTo>
                <a:lnTo>
                  <a:pt x="14" y="13"/>
                </a:lnTo>
                <a:lnTo>
                  <a:pt x="29" y="13"/>
                </a:lnTo>
                <a:lnTo>
                  <a:pt x="34" y="13"/>
                </a:lnTo>
                <a:lnTo>
                  <a:pt x="38" y="5"/>
                </a:lnTo>
                <a:lnTo>
                  <a:pt x="38" y="13"/>
                </a:lnTo>
                <a:lnTo>
                  <a:pt x="34" y="18"/>
                </a:lnTo>
                <a:lnTo>
                  <a:pt x="38" y="18"/>
                </a:lnTo>
                <a:lnTo>
                  <a:pt x="48" y="18"/>
                </a:lnTo>
                <a:lnTo>
                  <a:pt x="48" y="23"/>
                </a:lnTo>
                <a:lnTo>
                  <a:pt x="61" y="23"/>
                </a:lnTo>
                <a:lnTo>
                  <a:pt x="80" y="23"/>
                </a:lnTo>
                <a:lnTo>
                  <a:pt x="94" y="23"/>
                </a:lnTo>
                <a:lnTo>
                  <a:pt x="99" y="23"/>
                </a:lnTo>
                <a:lnTo>
                  <a:pt x="99" y="32"/>
                </a:lnTo>
                <a:lnTo>
                  <a:pt x="117" y="32"/>
                </a:lnTo>
                <a:lnTo>
                  <a:pt x="126" y="32"/>
                </a:lnTo>
                <a:lnTo>
                  <a:pt x="141" y="23"/>
                </a:lnTo>
                <a:lnTo>
                  <a:pt x="141" y="32"/>
                </a:lnTo>
                <a:lnTo>
                  <a:pt x="141" y="37"/>
                </a:lnTo>
                <a:lnTo>
                  <a:pt x="146" y="47"/>
                </a:lnTo>
                <a:lnTo>
                  <a:pt x="150" y="37"/>
                </a:lnTo>
                <a:lnTo>
                  <a:pt x="165" y="37"/>
                </a:lnTo>
                <a:lnTo>
                  <a:pt x="173" y="37"/>
                </a:lnTo>
                <a:lnTo>
                  <a:pt x="178" y="32"/>
                </a:lnTo>
                <a:lnTo>
                  <a:pt x="173" y="37"/>
                </a:lnTo>
                <a:lnTo>
                  <a:pt x="173" y="47"/>
                </a:lnTo>
                <a:lnTo>
                  <a:pt x="173" y="51"/>
                </a:lnTo>
                <a:lnTo>
                  <a:pt x="150" y="51"/>
                </a:lnTo>
                <a:lnTo>
                  <a:pt x="146" y="56"/>
                </a:lnTo>
                <a:lnTo>
                  <a:pt x="131" y="51"/>
                </a:lnTo>
                <a:lnTo>
                  <a:pt x="7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1" name="Freeform 414"/>
          <p:cNvSpPr>
            <a:spLocks/>
          </p:cNvSpPr>
          <p:nvPr/>
        </p:nvSpPr>
        <p:spPr bwMode="auto">
          <a:xfrm>
            <a:off x="8955642" y="3199915"/>
            <a:ext cx="114510" cy="109601"/>
          </a:xfrm>
          <a:custGeom>
            <a:avLst/>
            <a:gdLst>
              <a:gd name="T0" fmla="*/ 2339303 w 411"/>
              <a:gd name="T1" fmla="*/ 8158067 h 418"/>
              <a:gd name="T2" fmla="*/ 4093780 w 411"/>
              <a:gd name="T3" fmla="*/ 4532344 h 418"/>
              <a:gd name="T4" fmla="*/ 7822010 w 411"/>
              <a:gd name="T5" fmla="*/ 3431574 h 418"/>
              <a:gd name="T6" fmla="*/ 10819411 w 411"/>
              <a:gd name="T7" fmla="*/ 3107908 h 418"/>
              <a:gd name="T8" fmla="*/ 13304988 w 411"/>
              <a:gd name="T9" fmla="*/ 2136655 h 418"/>
              <a:gd name="T10" fmla="*/ 20103621 w 411"/>
              <a:gd name="T11" fmla="*/ 906367 h 418"/>
              <a:gd name="T12" fmla="*/ 25220779 w 411"/>
              <a:gd name="T13" fmla="*/ 2460321 h 418"/>
              <a:gd name="T14" fmla="*/ 27340806 w 411"/>
              <a:gd name="T15" fmla="*/ 323666 h 418"/>
              <a:gd name="T16" fmla="*/ 28949009 w 411"/>
              <a:gd name="T17" fmla="*/ 0 h 418"/>
              <a:gd name="T18" fmla="*/ 28656731 w 411"/>
              <a:gd name="T19" fmla="*/ 2460321 h 418"/>
              <a:gd name="T20" fmla="*/ 27340806 w 411"/>
              <a:gd name="T21" fmla="*/ 4208678 h 418"/>
              <a:gd name="T22" fmla="*/ 22881476 w 411"/>
              <a:gd name="T23" fmla="*/ 3949643 h 418"/>
              <a:gd name="T24" fmla="*/ 21492548 w 411"/>
              <a:gd name="T25" fmla="*/ 4208678 h 418"/>
              <a:gd name="T26" fmla="*/ 19372521 w 411"/>
              <a:gd name="T27" fmla="*/ 3431574 h 418"/>
              <a:gd name="T28" fmla="*/ 17764318 w 411"/>
              <a:gd name="T29" fmla="*/ 4532344 h 418"/>
              <a:gd name="T30" fmla="*/ 16009841 w 411"/>
              <a:gd name="T31" fmla="*/ 5179677 h 418"/>
              <a:gd name="T32" fmla="*/ 17764318 w 411"/>
              <a:gd name="T33" fmla="*/ 6409964 h 418"/>
              <a:gd name="T34" fmla="*/ 18129868 w 411"/>
              <a:gd name="T35" fmla="*/ 7316332 h 418"/>
              <a:gd name="T36" fmla="*/ 16667668 w 411"/>
              <a:gd name="T37" fmla="*/ 6733631 h 418"/>
              <a:gd name="T38" fmla="*/ 16009841 w 411"/>
              <a:gd name="T39" fmla="*/ 7575366 h 418"/>
              <a:gd name="T40" fmla="*/ 17764318 w 411"/>
              <a:gd name="T41" fmla="*/ 8481988 h 418"/>
              <a:gd name="T42" fmla="*/ 16009841 w 411"/>
              <a:gd name="T43" fmla="*/ 7575366 h 418"/>
              <a:gd name="T44" fmla="*/ 14620643 w 411"/>
              <a:gd name="T45" fmla="*/ 7575366 h 418"/>
              <a:gd name="T46" fmla="*/ 15278741 w 411"/>
              <a:gd name="T47" fmla="*/ 8481988 h 418"/>
              <a:gd name="T48" fmla="*/ 16009841 w 411"/>
              <a:gd name="T49" fmla="*/ 9388355 h 418"/>
              <a:gd name="T50" fmla="*/ 14620643 w 411"/>
              <a:gd name="T51" fmla="*/ 8481988 h 418"/>
              <a:gd name="T52" fmla="*/ 13304988 w 411"/>
              <a:gd name="T53" fmla="*/ 7316332 h 418"/>
              <a:gd name="T54" fmla="*/ 12939438 w 411"/>
              <a:gd name="T55" fmla="*/ 5503597 h 418"/>
              <a:gd name="T56" fmla="*/ 11915790 w 411"/>
              <a:gd name="T57" fmla="*/ 5503597 h 418"/>
              <a:gd name="T58" fmla="*/ 10819411 w 411"/>
              <a:gd name="T59" fmla="*/ 7575366 h 418"/>
              <a:gd name="T60" fmla="*/ 11184961 w 411"/>
              <a:gd name="T61" fmla="*/ 8805654 h 418"/>
              <a:gd name="T62" fmla="*/ 12281340 w 411"/>
              <a:gd name="T63" fmla="*/ 10942309 h 418"/>
              <a:gd name="T64" fmla="*/ 13670538 w 411"/>
              <a:gd name="T65" fmla="*/ 13661665 h 418"/>
              <a:gd name="T66" fmla="*/ 13304988 w 411"/>
              <a:gd name="T67" fmla="*/ 12431377 h 418"/>
              <a:gd name="T68" fmla="*/ 12281340 w 411"/>
              <a:gd name="T69" fmla="*/ 13337998 h 418"/>
              <a:gd name="T70" fmla="*/ 12281340 w 411"/>
              <a:gd name="T71" fmla="*/ 14568032 h 418"/>
              <a:gd name="T72" fmla="*/ 11915790 w 411"/>
              <a:gd name="T73" fmla="*/ 15539285 h 418"/>
              <a:gd name="T74" fmla="*/ 13670538 w 411"/>
              <a:gd name="T75" fmla="*/ 15733433 h 418"/>
              <a:gd name="T76" fmla="*/ 15278741 w 411"/>
              <a:gd name="T77" fmla="*/ 16963721 h 418"/>
              <a:gd name="T78" fmla="*/ 16667668 w 411"/>
              <a:gd name="T79" fmla="*/ 17611308 h 418"/>
              <a:gd name="T80" fmla="*/ 17764318 w 411"/>
              <a:gd name="T81" fmla="*/ 18841341 h 418"/>
              <a:gd name="T82" fmla="*/ 17033218 w 411"/>
              <a:gd name="T83" fmla="*/ 20913365 h 418"/>
              <a:gd name="T84" fmla="*/ 15644291 w 411"/>
              <a:gd name="T85" fmla="*/ 19683077 h 418"/>
              <a:gd name="T86" fmla="*/ 14328366 w 411"/>
              <a:gd name="T87" fmla="*/ 19165262 h 418"/>
              <a:gd name="T88" fmla="*/ 13304988 w 411"/>
              <a:gd name="T89" fmla="*/ 20006743 h 418"/>
              <a:gd name="T90" fmla="*/ 14328366 w 411"/>
              <a:gd name="T91" fmla="*/ 21884618 h 418"/>
              <a:gd name="T92" fmla="*/ 14620643 w 411"/>
              <a:gd name="T93" fmla="*/ 21884618 h 418"/>
              <a:gd name="T94" fmla="*/ 13670538 w 411"/>
              <a:gd name="T95" fmla="*/ 23114651 h 418"/>
              <a:gd name="T96" fmla="*/ 13304988 w 411"/>
              <a:gd name="T97" fmla="*/ 21884618 h 418"/>
              <a:gd name="T98" fmla="*/ 11915790 w 411"/>
              <a:gd name="T99" fmla="*/ 23114651 h 418"/>
              <a:gd name="T100" fmla="*/ 12939438 w 411"/>
              <a:gd name="T101" fmla="*/ 24215421 h 418"/>
              <a:gd name="T102" fmla="*/ 11184961 w 411"/>
              <a:gd name="T103" fmla="*/ 26093041 h 418"/>
              <a:gd name="T104" fmla="*/ 8480108 w 411"/>
              <a:gd name="T105" fmla="*/ 24215421 h 418"/>
              <a:gd name="T106" fmla="*/ 6433083 w 411"/>
              <a:gd name="T107" fmla="*/ 23956387 h 418"/>
              <a:gd name="T108" fmla="*/ 6433083 w 411"/>
              <a:gd name="T109" fmla="*/ 21884618 h 418"/>
              <a:gd name="T110" fmla="*/ 5117158 w 411"/>
              <a:gd name="T111" fmla="*/ 20006743 h 418"/>
              <a:gd name="T112" fmla="*/ 8480108 w 411"/>
              <a:gd name="T113" fmla="*/ 17934974 h 418"/>
              <a:gd name="T114" fmla="*/ 13670538 w 411"/>
              <a:gd name="T115" fmla="*/ 18841341 h 418"/>
              <a:gd name="T116" fmla="*/ 10526863 w 411"/>
              <a:gd name="T117" fmla="*/ 16963721 h 418"/>
              <a:gd name="T118" fmla="*/ 5482707 w 411"/>
              <a:gd name="T119" fmla="*/ 16963721 h 418"/>
              <a:gd name="T120" fmla="*/ 3728230 w 411"/>
              <a:gd name="T121" fmla="*/ 14891952 h 418"/>
              <a:gd name="T122" fmla="*/ 4751878 w 411"/>
              <a:gd name="T123" fmla="*/ 13985331 h 418"/>
              <a:gd name="T124" fmla="*/ 2631851 w 411"/>
              <a:gd name="T125" fmla="*/ 13661665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2" name="Freeform 415"/>
          <p:cNvSpPr>
            <a:spLocks/>
          </p:cNvSpPr>
          <p:nvPr/>
        </p:nvSpPr>
        <p:spPr bwMode="auto">
          <a:xfrm>
            <a:off x="9166667" y="3329146"/>
            <a:ext cx="40898" cy="21266"/>
          </a:xfrm>
          <a:custGeom>
            <a:avLst/>
            <a:gdLst>
              <a:gd name="T0" fmla="*/ 7184579 w 151"/>
              <a:gd name="T1" fmla="*/ 1978513 h 83"/>
              <a:gd name="T2" fmla="*/ 7184579 w 151"/>
              <a:gd name="T3" fmla="*/ 2596658 h 83"/>
              <a:gd name="T4" fmla="*/ 8220673 w 151"/>
              <a:gd name="T5" fmla="*/ 3153138 h 83"/>
              <a:gd name="T6" fmla="*/ 7184579 w 151"/>
              <a:gd name="T7" fmla="*/ 3153138 h 83"/>
              <a:gd name="T8" fmla="*/ 7184579 w 151"/>
              <a:gd name="T9" fmla="*/ 3771532 h 83"/>
              <a:gd name="T10" fmla="*/ 6839215 w 151"/>
              <a:gd name="T11" fmla="*/ 3153138 h 83"/>
              <a:gd name="T12" fmla="*/ 6562713 w 151"/>
              <a:gd name="T13" fmla="*/ 3153138 h 83"/>
              <a:gd name="T14" fmla="*/ 5871984 w 151"/>
              <a:gd name="T15" fmla="*/ 3957026 h 83"/>
              <a:gd name="T16" fmla="*/ 4559389 w 151"/>
              <a:gd name="T17" fmla="*/ 4575171 h 83"/>
              <a:gd name="T18" fmla="*/ 3661284 w 151"/>
              <a:gd name="T19" fmla="*/ 4822578 h 83"/>
              <a:gd name="T20" fmla="*/ 3661284 w 151"/>
              <a:gd name="T21" fmla="*/ 5131651 h 83"/>
              <a:gd name="T22" fmla="*/ 3315919 w 151"/>
              <a:gd name="T23" fmla="*/ 5131651 h 83"/>
              <a:gd name="T24" fmla="*/ 3315919 w 151"/>
              <a:gd name="T25" fmla="*/ 4822578 h 83"/>
              <a:gd name="T26" fmla="*/ 2348689 w 151"/>
              <a:gd name="T27" fmla="*/ 4822578 h 83"/>
              <a:gd name="T28" fmla="*/ 1036356 w 151"/>
              <a:gd name="T29" fmla="*/ 4575171 h 83"/>
              <a:gd name="T30" fmla="*/ 1036356 w 151"/>
              <a:gd name="T31" fmla="*/ 3957026 h 83"/>
              <a:gd name="T32" fmla="*/ 345364 w 151"/>
              <a:gd name="T33" fmla="*/ 3771532 h 83"/>
              <a:gd name="T34" fmla="*/ 0 w 151"/>
              <a:gd name="T35" fmla="*/ 2844066 h 83"/>
              <a:gd name="T36" fmla="*/ 345364 w 151"/>
              <a:gd name="T37" fmla="*/ 2844066 h 83"/>
              <a:gd name="T38" fmla="*/ 1036356 w 151"/>
              <a:gd name="T39" fmla="*/ 2844066 h 83"/>
              <a:gd name="T40" fmla="*/ 2003324 w 151"/>
              <a:gd name="T41" fmla="*/ 2596658 h 83"/>
              <a:gd name="T42" fmla="*/ 2348689 w 151"/>
              <a:gd name="T43" fmla="*/ 2596658 h 83"/>
              <a:gd name="T44" fmla="*/ 2694316 w 151"/>
              <a:gd name="T45" fmla="*/ 2596658 h 83"/>
              <a:gd name="T46" fmla="*/ 3315919 w 151"/>
              <a:gd name="T47" fmla="*/ 2596658 h 83"/>
              <a:gd name="T48" fmla="*/ 3315919 w 151"/>
              <a:gd name="T49" fmla="*/ 1669440 h 83"/>
              <a:gd name="T50" fmla="*/ 3315919 w 151"/>
              <a:gd name="T51" fmla="*/ 1112960 h 83"/>
              <a:gd name="T52" fmla="*/ 4214025 w 151"/>
              <a:gd name="T53" fmla="*/ 1669440 h 83"/>
              <a:gd name="T54" fmla="*/ 5526620 w 151"/>
              <a:gd name="T55" fmla="*/ 1669440 h 83"/>
              <a:gd name="T56" fmla="*/ 6562713 w 151"/>
              <a:gd name="T57" fmla="*/ 1669440 h 83"/>
              <a:gd name="T58" fmla="*/ 7875308 w 151"/>
              <a:gd name="T59" fmla="*/ 803639 h 83"/>
              <a:gd name="T60" fmla="*/ 9049653 w 151"/>
              <a:gd name="T61" fmla="*/ 494566 h 83"/>
              <a:gd name="T62" fmla="*/ 10431373 w 151"/>
              <a:gd name="T63" fmla="*/ 0 h 83"/>
              <a:gd name="T64" fmla="*/ 9395017 w 151"/>
              <a:gd name="T65" fmla="*/ 803639 h 83"/>
              <a:gd name="T66" fmla="*/ 8773414 w 151"/>
              <a:gd name="T67" fmla="*/ 1112960 h 83"/>
              <a:gd name="T68" fmla="*/ 7184579 w 151"/>
              <a:gd name="T69" fmla="*/ 1978513 h 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1" h="83">
                <a:moveTo>
                  <a:pt x="104" y="32"/>
                </a:moveTo>
                <a:lnTo>
                  <a:pt x="104" y="42"/>
                </a:lnTo>
                <a:lnTo>
                  <a:pt x="119" y="51"/>
                </a:lnTo>
                <a:lnTo>
                  <a:pt x="104" y="51"/>
                </a:lnTo>
                <a:lnTo>
                  <a:pt x="104" y="61"/>
                </a:lnTo>
                <a:lnTo>
                  <a:pt x="99" y="51"/>
                </a:lnTo>
                <a:lnTo>
                  <a:pt x="95" y="51"/>
                </a:lnTo>
                <a:lnTo>
                  <a:pt x="85" y="64"/>
                </a:lnTo>
                <a:lnTo>
                  <a:pt x="66" y="74"/>
                </a:lnTo>
                <a:lnTo>
                  <a:pt x="53" y="78"/>
                </a:lnTo>
                <a:lnTo>
                  <a:pt x="53" y="83"/>
                </a:lnTo>
                <a:lnTo>
                  <a:pt x="48" y="83"/>
                </a:lnTo>
                <a:lnTo>
                  <a:pt x="48" y="78"/>
                </a:lnTo>
                <a:lnTo>
                  <a:pt x="34" y="78"/>
                </a:lnTo>
                <a:lnTo>
                  <a:pt x="15" y="74"/>
                </a:lnTo>
                <a:lnTo>
                  <a:pt x="15" y="64"/>
                </a:lnTo>
                <a:lnTo>
                  <a:pt x="5" y="61"/>
                </a:lnTo>
                <a:lnTo>
                  <a:pt x="0" y="46"/>
                </a:lnTo>
                <a:lnTo>
                  <a:pt x="5" y="46"/>
                </a:lnTo>
                <a:lnTo>
                  <a:pt x="15" y="46"/>
                </a:lnTo>
                <a:lnTo>
                  <a:pt x="29" y="42"/>
                </a:lnTo>
                <a:lnTo>
                  <a:pt x="34" y="42"/>
                </a:lnTo>
                <a:lnTo>
                  <a:pt x="39" y="42"/>
                </a:lnTo>
                <a:lnTo>
                  <a:pt x="48" y="42"/>
                </a:lnTo>
                <a:lnTo>
                  <a:pt x="48" y="27"/>
                </a:lnTo>
                <a:lnTo>
                  <a:pt x="48" y="18"/>
                </a:lnTo>
                <a:lnTo>
                  <a:pt x="61" y="27"/>
                </a:lnTo>
                <a:lnTo>
                  <a:pt x="80" y="27"/>
                </a:lnTo>
                <a:lnTo>
                  <a:pt x="95" y="27"/>
                </a:lnTo>
                <a:lnTo>
                  <a:pt x="114" y="13"/>
                </a:lnTo>
                <a:lnTo>
                  <a:pt x="131" y="8"/>
                </a:lnTo>
                <a:lnTo>
                  <a:pt x="151" y="0"/>
                </a:lnTo>
                <a:lnTo>
                  <a:pt x="136" y="13"/>
                </a:lnTo>
                <a:lnTo>
                  <a:pt x="127" y="18"/>
                </a:lnTo>
                <a:lnTo>
                  <a:pt x="104"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3" name="Freeform 416"/>
          <p:cNvSpPr>
            <a:spLocks/>
          </p:cNvSpPr>
          <p:nvPr/>
        </p:nvSpPr>
        <p:spPr bwMode="auto">
          <a:xfrm>
            <a:off x="9061972" y="3191734"/>
            <a:ext cx="328807" cy="132505"/>
          </a:xfrm>
          <a:custGeom>
            <a:avLst/>
            <a:gdLst>
              <a:gd name="T0" fmla="*/ 83124030 w 1192"/>
              <a:gd name="T1" fmla="*/ 27188230 h 506"/>
              <a:gd name="T2" fmla="*/ 81762552 w 1192"/>
              <a:gd name="T3" fmla="*/ 25444668 h 506"/>
              <a:gd name="T4" fmla="*/ 78394461 w 1192"/>
              <a:gd name="T5" fmla="*/ 25121673 h 506"/>
              <a:gd name="T6" fmla="*/ 75743246 w 1192"/>
              <a:gd name="T7" fmla="*/ 25444668 h 506"/>
              <a:gd name="T8" fmla="*/ 72661852 w 1192"/>
              <a:gd name="T9" fmla="*/ 26219500 h 506"/>
              <a:gd name="T10" fmla="*/ 65997678 w 1192"/>
              <a:gd name="T11" fmla="*/ 26865489 h 506"/>
              <a:gd name="T12" fmla="*/ 58545153 w 1192"/>
              <a:gd name="T13" fmla="*/ 28415407 h 506"/>
              <a:gd name="T14" fmla="*/ 51594281 w 1192"/>
              <a:gd name="T15" fmla="*/ 28415407 h 506"/>
              <a:gd name="T16" fmla="*/ 47581321 w 1192"/>
              <a:gd name="T17" fmla="*/ 28092412 h 506"/>
              <a:gd name="T18" fmla="*/ 47223150 w 1192"/>
              <a:gd name="T19" fmla="*/ 31127699 h 506"/>
              <a:gd name="T20" fmla="*/ 44929839 w 1192"/>
              <a:gd name="T21" fmla="*/ 32354621 h 506"/>
              <a:gd name="T22" fmla="*/ 43926800 w 1192"/>
              <a:gd name="T23" fmla="*/ 30481963 h 506"/>
              <a:gd name="T24" fmla="*/ 45145063 w 1192"/>
              <a:gd name="T25" fmla="*/ 28415407 h 506"/>
              <a:gd name="T26" fmla="*/ 43568361 w 1192"/>
              <a:gd name="T27" fmla="*/ 29061142 h 506"/>
              <a:gd name="T28" fmla="*/ 42493581 w 1192"/>
              <a:gd name="T29" fmla="*/ 29319335 h 506"/>
              <a:gd name="T30" fmla="*/ 40200537 w 1192"/>
              <a:gd name="T31" fmla="*/ 29061142 h 506"/>
              <a:gd name="T32" fmla="*/ 35900880 w 1192"/>
              <a:gd name="T33" fmla="*/ 30481963 h 506"/>
              <a:gd name="T34" fmla="*/ 34826100 w 1192"/>
              <a:gd name="T35" fmla="*/ 31127699 h 506"/>
              <a:gd name="T36" fmla="*/ 29810100 w 1192"/>
              <a:gd name="T37" fmla="*/ 31708886 h 506"/>
              <a:gd name="T38" fmla="*/ 21784181 w 1192"/>
              <a:gd name="T39" fmla="*/ 27511225 h 506"/>
              <a:gd name="T40" fmla="*/ 19706093 w 1192"/>
              <a:gd name="T41" fmla="*/ 30481963 h 506"/>
              <a:gd name="T42" fmla="*/ 16051572 w 1192"/>
              <a:gd name="T43" fmla="*/ 31385891 h 506"/>
              <a:gd name="T44" fmla="*/ 12397051 w 1192"/>
              <a:gd name="T45" fmla="*/ 29061142 h 506"/>
              <a:gd name="T46" fmla="*/ 8670788 w 1192"/>
              <a:gd name="T47" fmla="*/ 28092412 h 506"/>
              <a:gd name="T48" fmla="*/ 5589394 w 1192"/>
              <a:gd name="T49" fmla="*/ 27188230 h 506"/>
              <a:gd name="T50" fmla="*/ 5589394 w 1192"/>
              <a:gd name="T51" fmla="*/ 25121673 h 506"/>
              <a:gd name="T52" fmla="*/ 4657828 w 1192"/>
              <a:gd name="T53" fmla="*/ 22344833 h 506"/>
              <a:gd name="T54" fmla="*/ 1934873 w 1192"/>
              <a:gd name="T55" fmla="*/ 21182205 h 506"/>
              <a:gd name="T56" fmla="*/ 2937912 w 1192"/>
              <a:gd name="T57" fmla="*/ 19955282 h 506"/>
              <a:gd name="T58" fmla="*/ 2937912 w 1192"/>
              <a:gd name="T59" fmla="*/ 18082370 h 506"/>
              <a:gd name="T60" fmla="*/ 3654521 w 1192"/>
              <a:gd name="T61" fmla="*/ 16597255 h 506"/>
              <a:gd name="T62" fmla="*/ 2937912 w 1192"/>
              <a:gd name="T63" fmla="*/ 15370078 h 506"/>
              <a:gd name="T64" fmla="*/ 3296350 w 1192"/>
              <a:gd name="T65" fmla="*/ 13497166 h 506"/>
              <a:gd name="T66" fmla="*/ 1934873 w 1192"/>
              <a:gd name="T67" fmla="*/ 13497166 h 506"/>
              <a:gd name="T68" fmla="*/ 0 w 1192"/>
              <a:gd name="T69" fmla="*/ 12399339 h 506"/>
              <a:gd name="T70" fmla="*/ 1218263 w 1192"/>
              <a:gd name="T71" fmla="*/ 9622499 h 506"/>
              <a:gd name="T72" fmla="*/ 4371131 w 1192"/>
              <a:gd name="T73" fmla="*/ 8460125 h 506"/>
              <a:gd name="T74" fmla="*/ 6664174 w 1192"/>
              <a:gd name="T75" fmla="*/ 9364053 h 506"/>
              <a:gd name="T76" fmla="*/ 6950872 w 1192"/>
              <a:gd name="T77" fmla="*/ 8460125 h 506"/>
              <a:gd name="T78" fmla="*/ 10963832 w 1192"/>
              <a:gd name="T79" fmla="*/ 8782865 h 506"/>
              <a:gd name="T80" fmla="*/ 13758528 w 1192"/>
              <a:gd name="T81" fmla="*/ 8460125 h 506"/>
              <a:gd name="T82" fmla="*/ 15693133 w 1192"/>
              <a:gd name="T83" fmla="*/ 7232948 h 506"/>
              <a:gd name="T84" fmla="*/ 14976524 w 1192"/>
              <a:gd name="T85" fmla="*/ 6587213 h 506"/>
              <a:gd name="T86" fmla="*/ 13973485 w 1192"/>
              <a:gd name="T87" fmla="*/ 4197661 h 506"/>
              <a:gd name="T88" fmla="*/ 21426010 w 1192"/>
              <a:gd name="T89" fmla="*/ 5166391 h 506"/>
              <a:gd name="T90" fmla="*/ 25438702 w 1192"/>
              <a:gd name="T91" fmla="*/ 3293479 h 506"/>
              <a:gd name="T92" fmla="*/ 32103144 w 1192"/>
              <a:gd name="T93" fmla="*/ 322995 h 506"/>
              <a:gd name="T94" fmla="*/ 39197230 w 1192"/>
              <a:gd name="T95" fmla="*/ 904182 h 506"/>
              <a:gd name="T96" fmla="*/ 42493581 w 1192"/>
              <a:gd name="T97" fmla="*/ 2066557 h 506"/>
              <a:gd name="T98" fmla="*/ 46864712 w 1192"/>
              <a:gd name="T99" fmla="*/ 4197661 h 506"/>
              <a:gd name="T100" fmla="*/ 53313930 w 1192"/>
              <a:gd name="T101" fmla="*/ 5489386 h 506"/>
              <a:gd name="T102" fmla="*/ 60264801 w 1192"/>
              <a:gd name="T103" fmla="*/ 5166391 h 506"/>
              <a:gd name="T104" fmla="*/ 65997678 w 1192"/>
              <a:gd name="T105" fmla="*/ 5489386 h 506"/>
              <a:gd name="T106" fmla="*/ 73736633 w 1192"/>
              <a:gd name="T107" fmla="*/ 3293479 h 506"/>
              <a:gd name="T108" fmla="*/ 79469509 w 1192"/>
              <a:gd name="T109" fmla="*/ 5166391 h 506"/>
              <a:gd name="T110" fmla="*/ 80472548 w 1192"/>
              <a:gd name="T111" fmla="*/ 10203687 h 506"/>
              <a:gd name="T112" fmla="*/ 84485508 w 1192"/>
              <a:gd name="T113" fmla="*/ 12722334 h 506"/>
              <a:gd name="T114" fmla="*/ 82049250 w 1192"/>
              <a:gd name="T115" fmla="*/ 14788891 h 506"/>
              <a:gd name="T116" fmla="*/ 82765592 w 1192"/>
              <a:gd name="T117" fmla="*/ 18986552 h 506"/>
              <a:gd name="T118" fmla="*/ 83124030 w 1192"/>
              <a:gd name="T119" fmla="*/ 20859464 h 506"/>
              <a:gd name="T120" fmla="*/ 84127337 w 1192"/>
              <a:gd name="T121" fmla="*/ 22926021 h 506"/>
              <a:gd name="T122" fmla="*/ 85417074 w 1192"/>
              <a:gd name="T123" fmla="*/ 25121673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4" name="Freeform 417"/>
          <p:cNvSpPr>
            <a:spLocks/>
          </p:cNvSpPr>
          <p:nvPr/>
        </p:nvSpPr>
        <p:spPr bwMode="auto">
          <a:xfrm>
            <a:off x="8492694" y="2753324"/>
            <a:ext cx="135776" cy="247015"/>
          </a:xfrm>
          <a:custGeom>
            <a:avLst/>
            <a:gdLst>
              <a:gd name="T0" fmla="*/ 28723794 w 488"/>
              <a:gd name="T1" fmla="*/ 38871463 h 941"/>
              <a:gd name="T2" fmla="*/ 27630269 w 488"/>
              <a:gd name="T3" fmla="*/ 42181081 h 941"/>
              <a:gd name="T4" fmla="*/ 31129819 w 488"/>
              <a:gd name="T5" fmla="*/ 41856539 h 941"/>
              <a:gd name="T6" fmla="*/ 34920705 w 488"/>
              <a:gd name="T7" fmla="*/ 43738579 h 941"/>
              <a:gd name="T8" fmla="*/ 34920705 w 488"/>
              <a:gd name="T9" fmla="*/ 47372486 h 941"/>
              <a:gd name="T10" fmla="*/ 28723794 w 488"/>
              <a:gd name="T11" fmla="*/ 51331189 h 941"/>
              <a:gd name="T12" fmla="*/ 33171065 w 488"/>
              <a:gd name="T13" fmla="*/ 51655477 h 941"/>
              <a:gd name="T14" fmla="*/ 32077540 w 488"/>
              <a:gd name="T15" fmla="*/ 54640553 h 941"/>
              <a:gd name="T16" fmla="*/ 28723794 w 488"/>
              <a:gd name="T17" fmla="*/ 56198051 h 941"/>
              <a:gd name="T18" fmla="*/ 23912284 w 488"/>
              <a:gd name="T19" fmla="*/ 56522593 h 941"/>
              <a:gd name="T20" fmla="*/ 18080152 w 488"/>
              <a:gd name="T21" fmla="*/ 56522593 h 941"/>
              <a:gd name="T22" fmla="*/ 15747029 w 488"/>
              <a:gd name="T23" fmla="*/ 57431006 h 941"/>
              <a:gd name="T24" fmla="*/ 11300027 w 488"/>
              <a:gd name="T25" fmla="*/ 56847136 h 941"/>
              <a:gd name="T26" fmla="*/ 9550387 w 488"/>
              <a:gd name="T27" fmla="*/ 59832212 h 941"/>
              <a:gd name="T28" fmla="*/ 7582043 w 488"/>
              <a:gd name="T29" fmla="*/ 58923544 h 941"/>
              <a:gd name="T30" fmla="*/ 3134771 w 488"/>
              <a:gd name="T31" fmla="*/ 61065167 h 941"/>
              <a:gd name="T32" fmla="*/ 3134771 w 488"/>
              <a:gd name="T33" fmla="*/ 58599257 h 941"/>
              <a:gd name="T34" fmla="*/ 6196911 w 488"/>
              <a:gd name="T35" fmla="*/ 56198051 h 941"/>
              <a:gd name="T36" fmla="*/ 8311059 w 488"/>
              <a:gd name="T37" fmla="*/ 53797100 h 941"/>
              <a:gd name="T38" fmla="*/ 11300027 w 488"/>
              <a:gd name="T39" fmla="*/ 53537517 h 941"/>
              <a:gd name="T40" fmla="*/ 14361897 w 488"/>
              <a:gd name="T41" fmla="*/ 51655477 h 941"/>
              <a:gd name="T42" fmla="*/ 11300027 w 488"/>
              <a:gd name="T43" fmla="*/ 51331189 h 941"/>
              <a:gd name="T44" fmla="*/ 3863788 w 488"/>
              <a:gd name="T45" fmla="*/ 49254526 h 941"/>
              <a:gd name="T46" fmla="*/ 6196911 w 488"/>
              <a:gd name="T47" fmla="*/ 47048198 h 941"/>
              <a:gd name="T48" fmla="*/ 8675568 w 488"/>
              <a:gd name="T49" fmla="*/ 42829911 h 941"/>
              <a:gd name="T50" fmla="*/ 6196911 w 488"/>
              <a:gd name="T51" fmla="*/ 42181081 h 941"/>
              <a:gd name="T52" fmla="*/ 9550387 w 488"/>
              <a:gd name="T53" fmla="*/ 39779876 h 941"/>
              <a:gd name="T54" fmla="*/ 13414175 w 488"/>
              <a:gd name="T55" fmla="*/ 37703467 h 941"/>
              <a:gd name="T56" fmla="*/ 14361897 w 488"/>
              <a:gd name="T57" fmla="*/ 32836350 h 941"/>
              <a:gd name="T58" fmla="*/ 11008421 w 488"/>
              <a:gd name="T59" fmla="*/ 31278853 h 941"/>
              <a:gd name="T60" fmla="*/ 12393552 w 488"/>
              <a:gd name="T61" fmla="*/ 27969234 h 941"/>
              <a:gd name="T62" fmla="*/ 8675568 w 488"/>
              <a:gd name="T63" fmla="*/ 28618319 h 941"/>
              <a:gd name="T64" fmla="*/ 6561419 w 488"/>
              <a:gd name="T65" fmla="*/ 29202189 h 941"/>
              <a:gd name="T66" fmla="*/ 4228296 w 488"/>
              <a:gd name="T67" fmla="*/ 27320404 h 941"/>
              <a:gd name="T68" fmla="*/ 5832133 w 488"/>
              <a:gd name="T69" fmla="*/ 23426660 h 941"/>
              <a:gd name="T70" fmla="*/ 5832133 w 488"/>
              <a:gd name="T71" fmla="*/ 21025709 h 941"/>
              <a:gd name="T72" fmla="*/ 5176018 w 488"/>
              <a:gd name="T73" fmla="*/ 18819126 h 941"/>
              <a:gd name="T74" fmla="*/ 1749640 w 488"/>
              <a:gd name="T75" fmla="*/ 21349996 h 941"/>
              <a:gd name="T76" fmla="*/ 3134771 w 488"/>
              <a:gd name="T77" fmla="*/ 16742718 h 941"/>
              <a:gd name="T78" fmla="*/ 1749640 w 488"/>
              <a:gd name="T79" fmla="*/ 14860678 h 941"/>
              <a:gd name="T80" fmla="*/ 0 w 488"/>
              <a:gd name="T81" fmla="*/ 16418175 h 941"/>
              <a:gd name="T82" fmla="*/ 1749640 w 488"/>
              <a:gd name="T83" fmla="*/ 11875601 h 941"/>
              <a:gd name="T84" fmla="*/ 2478656 w 488"/>
              <a:gd name="T85" fmla="*/ 9474395 h 941"/>
              <a:gd name="T86" fmla="*/ 3134771 w 488"/>
              <a:gd name="T87" fmla="*/ 7008485 h 941"/>
              <a:gd name="T88" fmla="*/ 5176018 w 488"/>
              <a:gd name="T89" fmla="*/ 3050036 h 941"/>
              <a:gd name="T90" fmla="*/ 6561419 w 488"/>
              <a:gd name="T91" fmla="*/ 1297915 h 941"/>
              <a:gd name="T92" fmla="*/ 12029044 w 488"/>
              <a:gd name="T93" fmla="*/ 324542 h 941"/>
              <a:gd name="T94" fmla="*/ 13049667 w 488"/>
              <a:gd name="T95" fmla="*/ 2076664 h 941"/>
              <a:gd name="T96" fmla="*/ 8311059 w 488"/>
              <a:gd name="T97" fmla="*/ 7268068 h 941"/>
              <a:gd name="T98" fmla="*/ 12029044 w 488"/>
              <a:gd name="T99" fmla="*/ 7592610 h 941"/>
              <a:gd name="T100" fmla="*/ 17861447 w 488"/>
              <a:gd name="T101" fmla="*/ 7592610 h 941"/>
              <a:gd name="T102" fmla="*/ 17861447 w 488"/>
              <a:gd name="T103" fmla="*/ 11551059 h 941"/>
              <a:gd name="T104" fmla="*/ 16476045 w 488"/>
              <a:gd name="T105" fmla="*/ 14536135 h 941"/>
              <a:gd name="T106" fmla="*/ 13414175 w 488"/>
              <a:gd name="T107" fmla="*/ 17067005 h 941"/>
              <a:gd name="T108" fmla="*/ 14726405 w 488"/>
              <a:gd name="T109" fmla="*/ 18494839 h 941"/>
              <a:gd name="T110" fmla="*/ 12393552 w 488"/>
              <a:gd name="T111" fmla="*/ 19792753 h 941"/>
              <a:gd name="T112" fmla="*/ 11008421 w 488"/>
              <a:gd name="T113" fmla="*/ 20701166 h 941"/>
              <a:gd name="T114" fmla="*/ 14361897 w 488"/>
              <a:gd name="T115" fmla="*/ 20052336 h 941"/>
              <a:gd name="T116" fmla="*/ 17132160 w 488"/>
              <a:gd name="T117" fmla="*/ 21025709 h 941"/>
              <a:gd name="T118" fmla="*/ 20194300 w 488"/>
              <a:gd name="T119" fmla="*/ 24335327 h 941"/>
              <a:gd name="T120" fmla="*/ 21579431 w 488"/>
              <a:gd name="T121" fmla="*/ 29202189 h 941"/>
              <a:gd name="T122" fmla="*/ 25005809 w 488"/>
              <a:gd name="T123" fmla="*/ 32252225 h 941"/>
              <a:gd name="T124" fmla="*/ 26390941 w 488"/>
              <a:gd name="T125" fmla="*/ 37443884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5" name="Freeform 418"/>
          <p:cNvSpPr>
            <a:spLocks/>
          </p:cNvSpPr>
          <p:nvPr/>
        </p:nvSpPr>
        <p:spPr bwMode="auto">
          <a:xfrm>
            <a:off x="8934376" y="3095219"/>
            <a:ext cx="70342" cy="89972"/>
          </a:xfrm>
          <a:custGeom>
            <a:avLst/>
            <a:gdLst>
              <a:gd name="T0" fmla="*/ 15962254 w 254"/>
              <a:gd name="T1" fmla="*/ 13381559 h 329"/>
              <a:gd name="T2" fmla="*/ 18345816 w 254"/>
              <a:gd name="T3" fmla="*/ 18452555 h 329"/>
              <a:gd name="T4" fmla="*/ 16251163 w 254"/>
              <a:gd name="T5" fmla="*/ 20706213 h 329"/>
              <a:gd name="T6" fmla="*/ 15962254 w 254"/>
              <a:gd name="T7" fmla="*/ 23171384 h 329"/>
              <a:gd name="T8" fmla="*/ 14373393 w 254"/>
              <a:gd name="T9" fmla="*/ 23171384 h 329"/>
              <a:gd name="T10" fmla="*/ 13073171 w 254"/>
              <a:gd name="T11" fmla="*/ 22678297 h 329"/>
              <a:gd name="T12" fmla="*/ 11773217 w 254"/>
              <a:gd name="T13" fmla="*/ 20776806 h 329"/>
              <a:gd name="T14" fmla="*/ 10617584 w 254"/>
              <a:gd name="T15" fmla="*/ 19649977 h 329"/>
              <a:gd name="T16" fmla="*/ 6933801 w 254"/>
              <a:gd name="T17" fmla="*/ 20072471 h 329"/>
              <a:gd name="T18" fmla="*/ 5994781 w 254"/>
              <a:gd name="T19" fmla="*/ 19368137 h 329"/>
              <a:gd name="T20" fmla="*/ 4983737 w 254"/>
              <a:gd name="T21" fmla="*/ 18452555 h 329"/>
              <a:gd name="T22" fmla="*/ 3611489 w 254"/>
              <a:gd name="T23" fmla="*/ 18452555 h 329"/>
              <a:gd name="T24" fmla="*/ 2600175 w 254"/>
              <a:gd name="T25" fmla="*/ 16903232 h 329"/>
              <a:gd name="T26" fmla="*/ 1733450 w 254"/>
              <a:gd name="T27" fmla="*/ 16551064 h 329"/>
              <a:gd name="T28" fmla="*/ 2600175 w 254"/>
              <a:gd name="T29" fmla="*/ 15564890 h 329"/>
              <a:gd name="T30" fmla="*/ 1733450 w 254"/>
              <a:gd name="T31" fmla="*/ 14085894 h 329"/>
              <a:gd name="T32" fmla="*/ 2600175 w 254"/>
              <a:gd name="T33" fmla="*/ 13381559 h 329"/>
              <a:gd name="T34" fmla="*/ 2961378 w 254"/>
              <a:gd name="T35" fmla="*/ 13099985 h 329"/>
              <a:gd name="T36" fmla="*/ 2311267 w 254"/>
              <a:gd name="T37" fmla="*/ 11761643 h 329"/>
              <a:gd name="T38" fmla="*/ 1372248 w 254"/>
              <a:gd name="T39" fmla="*/ 11057574 h 329"/>
              <a:gd name="T40" fmla="*/ 1372248 w 254"/>
              <a:gd name="T41" fmla="*/ 9789825 h 329"/>
              <a:gd name="T42" fmla="*/ 2311267 w 254"/>
              <a:gd name="T43" fmla="*/ 8662730 h 329"/>
              <a:gd name="T44" fmla="*/ 1372248 w 254"/>
              <a:gd name="T45" fmla="*/ 7606494 h 329"/>
              <a:gd name="T46" fmla="*/ 1372248 w 254"/>
              <a:gd name="T47" fmla="*/ 7606494 h 329"/>
              <a:gd name="T48" fmla="*/ 650111 w 254"/>
              <a:gd name="T49" fmla="*/ 6338745 h 329"/>
              <a:gd name="T50" fmla="*/ 1733450 w 254"/>
              <a:gd name="T51" fmla="*/ 5634411 h 329"/>
              <a:gd name="T52" fmla="*/ 2600175 w 254"/>
              <a:gd name="T53" fmla="*/ 5634411 h 329"/>
              <a:gd name="T54" fmla="*/ 1733450 w 254"/>
              <a:gd name="T55" fmla="*/ 5423163 h 329"/>
              <a:gd name="T56" fmla="*/ 288908 w 254"/>
              <a:gd name="T57" fmla="*/ 4859749 h 329"/>
              <a:gd name="T58" fmla="*/ 650111 w 254"/>
              <a:gd name="T59" fmla="*/ 4155414 h 329"/>
              <a:gd name="T60" fmla="*/ 288908 w 254"/>
              <a:gd name="T61" fmla="*/ 3169240 h 329"/>
              <a:gd name="T62" fmla="*/ 0 w 254"/>
              <a:gd name="T63" fmla="*/ 1831164 h 329"/>
              <a:gd name="T64" fmla="*/ 6355984 w 254"/>
              <a:gd name="T65" fmla="*/ 0 h 329"/>
              <a:gd name="T66" fmla="*/ 8306048 w 254"/>
              <a:gd name="T67" fmla="*/ 2183331 h 329"/>
              <a:gd name="T68" fmla="*/ 8667251 w 254"/>
              <a:gd name="T69" fmla="*/ 3451080 h 329"/>
              <a:gd name="T70" fmla="*/ 11050812 w 254"/>
              <a:gd name="T71" fmla="*/ 5634411 h 329"/>
              <a:gd name="T72" fmla="*/ 11628629 w 254"/>
              <a:gd name="T73" fmla="*/ 6690912 h 329"/>
              <a:gd name="T74" fmla="*/ 11989832 w 254"/>
              <a:gd name="T75" fmla="*/ 7606494 h 329"/>
              <a:gd name="T76" fmla="*/ 11050812 w 254"/>
              <a:gd name="T77" fmla="*/ 8662730 h 329"/>
              <a:gd name="T78" fmla="*/ 12639943 w 254"/>
              <a:gd name="T79" fmla="*/ 8944570 h 329"/>
              <a:gd name="T80" fmla="*/ 15095529 w 254"/>
              <a:gd name="T81" fmla="*/ 10141992 h 329"/>
              <a:gd name="T82" fmla="*/ 15962254 w 254"/>
              <a:gd name="T83" fmla="*/ 8944570 h 329"/>
              <a:gd name="T84" fmla="*/ 16612365 w 254"/>
              <a:gd name="T85" fmla="*/ 9789825 h 329"/>
              <a:gd name="T86" fmla="*/ 17334502 w 254"/>
              <a:gd name="T87" fmla="*/ 11761643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6" name="Freeform 419"/>
          <p:cNvSpPr>
            <a:spLocks/>
          </p:cNvSpPr>
          <p:nvPr/>
        </p:nvSpPr>
        <p:spPr bwMode="auto">
          <a:xfrm>
            <a:off x="8954006" y="3162288"/>
            <a:ext cx="27810" cy="32717"/>
          </a:xfrm>
          <a:custGeom>
            <a:avLst/>
            <a:gdLst>
              <a:gd name="T0" fmla="*/ 2213283 w 101"/>
              <a:gd name="T1" fmla="*/ 2065587 h 121"/>
              <a:gd name="T2" fmla="*/ 3141564 w 101"/>
              <a:gd name="T3" fmla="*/ 1239300 h 121"/>
              <a:gd name="T4" fmla="*/ 2927530 w 101"/>
              <a:gd name="T5" fmla="*/ 275517 h 121"/>
              <a:gd name="T6" fmla="*/ 4926512 w 101"/>
              <a:gd name="T7" fmla="*/ 1170552 h 121"/>
              <a:gd name="T8" fmla="*/ 5783448 w 101"/>
              <a:gd name="T9" fmla="*/ 1790070 h 121"/>
              <a:gd name="T10" fmla="*/ 4212533 w 101"/>
              <a:gd name="T11" fmla="*/ 688529 h 121"/>
              <a:gd name="T12" fmla="*/ 3784199 w 101"/>
              <a:gd name="T13" fmla="*/ 0 h 121"/>
              <a:gd name="T14" fmla="*/ 6354739 w 101"/>
              <a:gd name="T15" fmla="*/ 2272093 h 121"/>
              <a:gd name="T16" fmla="*/ 6997107 w 101"/>
              <a:gd name="T17" fmla="*/ 3098380 h 121"/>
              <a:gd name="T18" fmla="*/ 7211407 w 101"/>
              <a:gd name="T19" fmla="*/ 4957461 h 121"/>
              <a:gd name="T20" fmla="*/ 6925762 w 101"/>
              <a:gd name="T21" fmla="*/ 6127750 h 121"/>
              <a:gd name="T22" fmla="*/ 6568772 w 101"/>
              <a:gd name="T23" fmla="*/ 6127750 h 121"/>
              <a:gd name="T24" fmla="*/ 5997482 w 101"/>
              <a:gd name="T25" fmla="*/ 6403267 h 121"/>
              <a:gd name="T26" fmla="*/ 5997482 w 101"/>
              <a:gd name="T27" fmla="*/ 6747531 h 121"/>
              <a:gd name="T28" fmla="*/ 5640492 w 101"/>
              <a:gd name="T29" fmla="*/ 6747531 h 121"/>
              <a:gd name="T30" fmla="*/ 5640492 w 101"/>
              <a:gd name="T31" fmla="*/ 6403267 h 121"/>
              <a:gd name="T32" fmla="*/ 5283502 w 101"/>
              <a:gd name="T33" fmla="*/ 6403267 h 121"/>
              <a:gd name="T34" fmla="*/ 4641134 w 101"/>
              <a:gd name="T35" fmla="*/ 6403267 h 121"/>
              <a:gd name="T36" fmla="*/ 4283877 w 101"/>
              <a:gd name="T37" fmla="*/ 6747531 h 121"/>
              <a:gd name="T38" fmla="*/ 3641510 w 101"/>
              <a:gd name="T39" fmla="*/ 6747531 h 121"/>
              <a:gd name="T40" fmla="*/ 3641510 w 101"/>
              <a:gd name="T41" fmla="*/ 7367050 h 121"/>
              <a:gd name="T42" fmla="*/ 3641510 w 101"/>
              <a:gd name="T43" fmla="*/ 7711314 h 121"/>
              <a:gd name="T44" fmla="*/ 3284520 w 101"/>
              <a:gd name="T45" fmla="*/ 8331095 h 121"/>
              <a:gd name="T46" fmla="*/ 2998874 w 101"/>
              <a:gd name="T47" fmla="*/ 8331095 h 121"/>
              <a:gd name="T48" fmla="*/ 2998874 w 101"/>
              <a:gd name="T49" fmla="*/ 7711314 h 121"/>
              <a:gd name="T50" fmla="*/ 1356615 w 101"/>
              <a:gd name="T51" fmla="*/ 5439221 h 121"/>
              <a:gd name="T52" fmla="*/ 713980 w 101"/>
              <a:gd name="T53" fmla="*/ 4613196 h 121"/>
              <a:gd name="T54" fmla="*/ 713980 w 101"/>
              <a:gd name="T55" fmla="*/ 3993415 h 121"/>
              <a:gd name="T56" fmla="*/ 713980 w 101"/>
              <a:gd name="T57" fmla="*/ 3373634 h 121"/>
              <a:gd name="T58" fmla="*/ 0 w 101"/>
              <a:gd name="T59" fmla="*/ 3373634 h 121"/>
              <a:gd name="T60" fmla="*/ 0 w 101"/>
              <a:gd name="T61" fmla="*/ 3029370 h 121"/>
              <a:gd name="T62" fmla="*/ 713980 w 101"/>
              <a:gd name="T63" fmla="*/ 3029370 h 121"/>
              <a:gd name="T64" fmla="*/ 999625 w 101"/>
              <a:gd name="T65" fmla="*/ 3029370 h 121"/>
              <a:gd name="T66" fmla="*/ 1356615 w 101"/>
              <a:gd name="T67" fmla="*/ 3029370 h 121"/>
              <a:gd name="T68" fmla="*/ 1356615 w 101"/>
              <a:gd name="T69" fmla="*/ 2409851 h 121"/>
              <a:gd name="T70" fmla="*/ 1927905 w 101"/>
              <a:gd name="T71" fmla="*/ 2409851 h 121"/>
              <a:gd name="T72" fmla="*/ 2213283 w 101"/>
              <a:gd name="T73" fmla="*/ 2065587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7" name="Freeform 420"/>
          <p:cNvSpPr>
            <a:spLocks/>
          </p:cNvSpPr>
          <p:nvPr/>
        </p:nvSpPr>
        <p:spPr bwMode="auto">
          <a:xfrm>
            <a:off x="9058701" y="3191734"/>
            <a:ext cx="55619" cy="42533"/>
          </a:xfrm>
          <a:custGeom>
            <a:avLst/>
            <a:gdLst>
              <a:gd name="T0" fmla="*/ 9458502 w 197"/>
              <a:gd name="T1" fmla="*/ 0 h 163"/>
              <a:gd name="T2" fmla="*/ 9833861 w 197"/>
              <a:gd name="T3" fmla="*/ 897668 h 163"/>
              <a:gd name="T4" fmla="*/ 9833861 w 197"/>
              <a:gd name="T5" fmla="*/ 1218246 h 163"/>
              <a:gd name="T6" fmla="*/ 9833861 w 197"/>
              <a:gd name="T7" fmla="*/ 2051849 h 163"/>
              <a:gd name="T8" fmla="*/ 11185154 w 197"/>
              <a:gd name="T9" fmla="*/ 2949517 h 163"/>
              <a:gd name="T10" fmla="*/ 13361963 w 197"/>
              <a:gd name="T11" fmla="*/ 3590672 h 163"/>
              <a:gd name="T12" fmla="*/ 14412969 w 197"/>
              <a:gd name="T13" fmla="*/ 4167762 h 163"/>
              <a:gd name="T14" fmla="*/ 14788328 w 197"/>
              <a:gd name="T15" fmla="*/ 4167762 h 163"/>
              <a:gd name="T16" fmla="*/ 14412969 w 197"/>
              <a:gd name="T17" fmla="*/ 5450326 h 163"/>
              <a:gd name="T18" fmla="*/ 13361963 w 197"/>
              <a:gd name="T19" fmla="*/ 5963351 h 163"/>
              <a:gd name="T20" fmla="*/ 12236160 w 197"/>
              <a:gd name="T21" fmla="*/ 5963351 h 163"/>
              <a:gd name="T22" fmla="*/ 10209221 w 197"/>
              <a:gd name="T23" fmla="*/ 5129748 h 163"/>
              <a:gd name="T24" fmla="*/ 9833861 w 197"/>
              <a:gd name="T25" fmla="*/ 5450326 h 163"/>
              <a:gd name="T26" fmla="*/ 9458502 w 197"/>
              <a:gd name="T27" fmla="*/ 5963351 h 163"/>
              <a:gd name="T28" fmla="*/ 6981406 w 197"/>
              <a:gd name="T29" fmla="*/ 5450326 h 163"/>
              <a:gd name="T30" fmla="*/ 6230688 w 197"/>
              <a:gd name="T31" fmla="*/ 6540442 h 163"/>
              <a:gd name="T32" fmla="*/ 5855329 w 197"/>
              <a:gd name="T33" fmla="*/ 7181597 h 163"/>
              <a:gd name="T34" fmla="*/ 4203748 w 197"/>
              <a:gd name="T35" fmla="*/ 8079265 h 163"/>
              <a:gd name="T36" fmla="*/ 2777384 w 197"/>
              <a:gd name="T37" fmla="*/ 8720420 h 163"/>
              <a:gd name="T38" fmla="*/ 2402298 w 197"/>
              <a:gd name="T39" fmla="*/ 9297510 h 163"/>
              <a:gd name="T40" fmla="*/ 1651580 w 197"/>
              <a:gd name="T41" fmla="*/ 9554023 h 163"/>
              <a:gd name="T42" fmla="*/ 1351293 w 197"/>
              <a:gd name="T43" fmla="*/ 10451691 h 163"/>
              <a:gd name="T44" fmla="*/ 375359 w 197"/>
              <a:gd name="T45" fmla="*/ 10451691 h 163"/>
              <a:gd name="T46" fmla="*/ 975934 w 197"/>
              <a:gd name="T47" fmla="*/ 10131113 h 163"/>
              <a:gd name="T48" fmla="*/ 975934 w 197"/>
              <a:gd name="T49" fmla="*/ 9554023 h 163"/>
              <a:gd name="T50" fmla="*/ 975934 w 197"/>
              <a:gd name="T51" fmla="*/ 9297510 h 163"/>
              <a:gd name="T52" fmla="*/ 2402298 w 197"/>
              <a:gd name="T53" fmla="*/ 8399842 h 163"/>
              <a:gd name="T54" fmla="*/ 2402298 w 197"/>
              <a:gd name="T55" fmla="*/ 8079265 h 163"/>
              <a:gd name="T56" fmla="*/ 1651580 w 197"/>
              <a:gd name="T57" fmla="*/ 7502174 h 163"/>
              <a:gd name="T58" fmla="*/ 375359 w 197"/>
              <a:gd name="T59" fmla="*/ 7502174 h 163"/>
              <a:gd name="T60" fmla="*/ 0 w 197"/>
              <a:gd name="T61" fmla="*/ 7181597 h 163"/>
              <a:gd name="T62" fmla="*/ 975934 w 197"/>
              <a:gd name="T63" fmla="*/ 5963351 h 163"/>
              <a:gd name="T64" fmla="*/ 1351293 w 197"/>
              <a:gd name="T65" fmla="*/ 4488340 h 163"/>
              <a:gd name="T66" fmla="*/ 2777384 w 197"/>
              <a:gd name="T67" fmla="*/ 2949517 h 163"/>
              <a:gd name="T68" fmla="*/ 2777384 w 197"/>
              <a:gd name="T69" fmla="*/ 2372426 h 163"/>
              <a:gd name="T70" fmla="*/ 1651580 w 197"/>
              <a:gd name="T71" fmla="*/ 2051849 h 163"/>
              <a:gd name="T72" fmla="*/ 1351293 w 197"/>
              <a:gd name="T73" fmla="*/ 2051849 h 163"/>
              <a:gd name="T74" fmla="*/ 2777384 w 197"/>
              <a:gd name="T75" fmla="*/ 897668 h 163"/>
              <a:gd name="T76" fmla="*/ 3828389 w 197"/>
              <a:gd name="T77" fmla="*/ 0 h 163"/>
              <a:gd name="T78" fmla="*/ 5254754 w 197"/>
              <a:gd name="T79" fmla="*/ 0 h 163"/>
              <a:gd name="T80" fmla="*/ 6230688 w 197"/>
              <a:gd name="T81" fmla="*/ 0 h 163"/>
              <a:gd name="T82" fmla="*/ 9458502 w 197"/>
              <a:gd name="T83" fmla="*/ 0 h 163"/>
              <a:gd name="T84" fmla="*/ 9458502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8" name="Freeform 156"/>
          <p:cNvSpPr>
            <a:spLocks noChangeAspect="1"/>
          </p:cNvSpPr>
          <p:nvPr/>
        </p:nvSpPr>
        <p:spPr bwMode="auto">
          <a:xfrm>
            <a:off x="11967252" y="2606098"/>
            <a:ext cx="57255" cy="17995"/>
          </a:xfrm>
          <a:custGeom>
            <a:avLst/>
            <a:gdLst>
              <a:gd name="T0" fmla="*/ 0 w 107"/>
              <a:gd name="T1" fmla="*/ 2800430 h 33"/>
              <a:gd name="T2" fmla="*/ 17527270 w 107"/>
              <a:gd name="T3" fmla="*/ 0 h 33"/>
              <a:gd name="T4" fmla="*/ 28852775 w 107"/>
              <a:gd name="T5" fmla="*/ 4480582 h 33"/>
              <a:gd name="T6" fmla="*/ 22920516 w 107"/>
              <a:gd name="T7" fmla="*/ 9241102 h 33"/>
              <a:gd name="T8" fmla="*/ 0 w 107"/>
              <a:gd name="T9" fmla="*/ 280043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3">
                <a:moveTo>
                  <a:pt x="0" y="10"/>
                </a:moveTo>
                <a:lnTo>
                  <a:pt x="65" y="0"/>
                </a:lnTo>
                <a:lnTo>
                  <a:pt x="107" y="16"/>
                </a:lnTo>
                <a:lnTo>
                  <a:pt x="85" y="33"/>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10" name="Rectangle 409"/>
          <p:cNvSpPr/>
          <p:nvPr/>
        </p:nvSpPr>
        <p:spPr>
          <a:xfrm>
            <a:off x="236456" y="2243501"/>
            <a:ext cx="5135027" cy="42098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International CV aggregator connecting jobseekers and employers</a:t>
            </a:r>
          </a:p>
          <a:p>
            <a:pPr marL="174625" indent="-174625">
              <a:spcBef>
                <a:spcPts val="600"/>
              </a:spcBef>
              <a:buClr>
                <a:srgbClr val="CCA876"/>
              </a:buClr>
              <a:buFont typeface="Arial" panose="020B0604020202020204" pitchFamily="34" charset="0"/>
              <a:buChar char="•"/>
            </a:pPr>
            <a:endParaRPr lang="de-DE" sz="1100" dirty="0" smtClean="0">
              <a:solidFill>
                <a:srgbClr val="CCA876"/>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Proposition</a:t>
            </a:r>
          </a:p>
          <a:p>
            <a:pPr marL="174625" indent="-174625">
              <a:spcBef>
                <a:spcPts val="600"/>
              </a:spcBef>
              <a:buClr>
                <a:srgbClr val="CCA876"/>
              </a:buClr>
              <a:buFont typeface="Arial" panose="020B0604020202020204" pitchFamily="34" charset="0"/>
              <a:buChar char="•"/>
            </a:pPr>
            <a:r>
              <a:rPr lang="en-US" sz="1100" dirty="0" err="1">
                <a:solidFill>
                  <a:srgbClr val="4B4B4B"/>
                </a:solidFill>
                <a:latin typeface="Montserrat Light" panose="00000400000000000000" pitchFamily="50" charset="0"/>
              </a:rPr>
              <a:t>Rulla</a:t>
            </a:r>
            <a:r>
              <a:rPr lang="en-US" sz="1100" dirty="0">
                <a:solidFill>
                  <a:srgbClr val="4B4B4B"/>
                </a:solidFill>
                <a:latin typeface="Montserrat Light" panose="00000400000000000000" pitchFamily="50" charset="0"/>
              </a:rPr>
              <a:t> functional directions: international vacancies, freelance and relocation, education and professional learning. </a:t>
            </a:r>
          </a:p>
          <a:p>
            <a:pPr marL="174625" indent="-174625">
              <a:spcBef>
                <a:spcPts val="600"/>
              </a:spcBef>
              <a:buClr>
                <a:srgbClr val="CCA876"/>
              </a:buClr>
              <a:buFont typeface="Arial" panose="020B0604020202020204" pitchFamily="34" charset="0"/>
              <a:buChar char="•"/>
            </a:pPr>
            <a:endParaRPr lang="en-GB" sz="1100" dirty="0" smtClean="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Geographies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Currently present in 23 markets across 4 continents</a:t>
            </a:r>
          </a:p>
          <a:p>
            <a:pPr marL="174625" indent="-174625">
              <a:spcBef>
                <a:spcPts val="600"/>
              </a:spcBef>
              <a:buClr>
                <a:schemeClr val="bg1">
                  <a:lumMod val="95000"/>
                </a:schemeClr>
              </a:buClr>
              <a:buFont typeface="Arial" panose="020B0604020202020204" pitchFamily="34" charset="0"/>
              <a:buChar char="•"/>
            </a:pPr>
            <a:r>
              <a:rPr lang="en-GB" sz="1100" dirty="0" smtClean="0">
                <a:solidFill>
                  <a:schemeClr val="tx1">
                    <a:lumMod val="50000"/>
                    <a:lumOff val="50000"/>
                  </a:schemeClr>
                </a:solidFill>
                <a:latin typeface="Montserrat Light" panose="00000400000000000000" pitchFamily="50" charset="0"/>
              </a:rPr>
              <a:t>Argentina, Australia, Austria, Brazil, Canada, Chile, Columbia, Croatia, France, Germany, India, Indonesia, Italy, Mexico, Peru, Poland, Portugal, Romania, Spain, Switzerland, United Kingdom, Venezuela, Vietnam</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Planned expansion to </a:t>
            </a:r>
            <a:r>
              <a:rPr lang="ru-RU" sz="1100" dirty="0" smtClean="0">
                <a:solidFill>
                  <a:srgbClr val="4B4B4B"/>
                </a:solidFill>
                <a:latin typeface="Montserrat Light" panose="00000400000000000000" pitchFamily="50" charset="0"/>
              </a:rPr>
              <a:t>6</a:t>
            </a:r>
            <a:r>
              <a:rPr lang="en-GB" sz="1100" dirty="0" smtClean="0">
                <a:solidFill>
                  <a:srgbClr val="4B4B4B"/>
                </a:solidFill>
                <a:latin typeface="Montserrat Light" panose="00000400000000000000" pitchFamily="50" charset="0"/>
              </a:rPr>
              <a:t>0 </a:t>
            </a:r>
            <a:r>
              <a:rPr lang="en-GB" sz="1100" dirty="0">
                <a:solidFill>
                  <a:srgbClr val="4B4B4B"/>
                </a:solidFill>
                <a:latin typeface="Montserrat Light" panose="00000400000000000000" pitchFamily="50" charset="0"/>
              </a:rPr>
              <a:t>markets </a:t>
            </a:r>
            <a:endParaRPr lang="ru-RU" sz="1100" dirty="0" smtClean="0">
              <a:solidFill>
                <a:srgbClr val="4B4B4B"/>
              </a:solidFill>
              <a:latin typeface="Montserrat Light" panose="00000400000000000000" pitchFamily="50" charset="0"/>
            </a:endParaRPr>
          </a:p>
        </p:txBody>
      </p:sp>
      <p:pic>
        <p:nvPicPr>
          <p:cNvPr id="2" name="Picture 1"/>
          <p:cNvPicPr>
            <a:picLocks noChangeAspect="1"/>
          </p:cNvPicPr>
          <p:nvPr/>
        </p:nvPicPr>
        <p:blipFill>
          <a:blip r:embed="rId3">
            <a:clrChange>
              <a:clrFrom>
                <a:srgbClr val="FFFFFF"/>
              </a:clrFrom>
              <a:clrTo>
                <a:srgbClr val="FFFFFF">
                  <a:alpha val="0"/>
                </a:srgbClr>
              </a:clrTo>
            </a:clrChange>
          </a:blip>
          <a:stretch>
            <a:fillRect/>
          </a:stretch>
        </p:blipFill>
        <p:spPr>
          <a:xfrm>
            <a:off x="222884" y="1410046"/>
            <a:ext cx="1187834" cy="371654"/>
          </a:xfrm>
          <a:prstGeom prst="rect">
            <a:avLst/>
          </a:prstGeom>
        </p:spPr>
      </p:pic>
      <p:sp>
        <p:nvSpPr>
          <p:cNvPr id="412" name="Rectangle 411"/>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413" name="Rectangle 412"/>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414" name="Rectangle 413"/>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415" name="Rectangle 414"/>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416" name="Rectangle 415"/>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3902266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2012</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Employment</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144" name="Freeform 155"/>
          <p:cNvSpPr>
            <a:spLocks noChangeAspect="1"/>
          </p:cNvSpPr>
          <p:nvPr/>
        </p:nvSpPr>
        <p:spPr bwMode="auto">
          <a:xfrm>
            <a:off x="8947462" y="2097347"/>
            <a:ext cx="3062322" cy="1092752"/>
          </a:xfrm>
          <a:custGeom>
            <a:avLst/>
            <a:gdLst>
              <a:gd name="T0" fmla="*/ 24637310 w 5927"/>
              <a:gd name="T1" fmla="*/ 371241734 h 1901"/>
              <a:gd name="T2" fmla="*/ 78688771 w 5927"/>
              <a:gd name="T3" fmla="*/ 323630262 h 1901"/>
              <a:gd name="T4" fmla="*/ 78186368 w 5927"/>
              <a:gd name="T5" fmla="*/ 191377476 h 1901"/>
              <a:gd name="T6" fmla="*/ 141791011 w 5927"/>
              <a:gd name="T7" fmla="*/ 176129532 h 1901"/>
              <a:gd name="T8" fmla="*/ 156623437 w 5927"/>
              <a:gd name="T9" fmla="*/ 273219002 h 1901"/>
              <a:gd name="T10" fmla="*/ 175981502 w 5927"/>
              <a:gd name="T11" fmla="*/ 241478020 h 1901"/>
              <a:gd name="T12" fmla="*/ 221485592 w 5927"/>
              <a:gd name="T13" fmla="*/ 208803776 h 1901"/>
              <a:gd name="T14" fmla="*/ 342912728 w 5927"/>
              <a:gd name="T15" fmla="*/ 179241711 h 1901"/>
              <a:gd name="T16" fmla="*/ 432160490 w 5927"/>
              <a:gd name="T17" fmla="*/ 183287152 h 1901"/>
              <a:gd name="T18" fmla="*/ 434171607 w 5927"/>
              <a:gd name="T19" fmla="*/ 102690720 h 1901"/>
              <a:gd name="T20" fmla="*/ 466602684 w 5927"/>
              <a:gd name="T21" fmla="*/ 203202525 h 1901"/>
              <a:gd name="T22" fmla="*/ 485960750 w 5927"/>
              <a:gd name="T23" fmla="*/ 183287152 h 1901"/>
              <a:gd name="T24" fmla="*/ 506827027 w 5927"/>
              <a:gd name="T25" fmla="*/ 183287152 h 1901"/>
              <a:gd name="T26" fmla="*/ 484954940 w 5927"/>
              <a:gd name="T27" fmla="*/ 133186607 h 1901"/>
              <a:gd name="T28" fmla="*/ 555347541 w 5927"/>
              <a:gd name="T29" fmla="*/ 128829892 h 1901"/>
              <a:gd name="T30" fmla="*/ 585264597 w 5927"/>
              <a:gd name="T31" fmla="*/ 83086062 h 1901"/>
              <a:gd name="T32" fmla="*/ 664707976 w 5927"/>
              <a:gd name="T33" fmla="*/ 34852601 h 1901"/>
              <a:gd name="T34" fmla="*/ 712222681 w 5927"/>
              <a:gd name="T35" fmla="*/ 14936670 h 1901"/>
              <a:gd name="T36" fmla="*/ 821834318 w 5927"/>
              <a:gd name="T37" fmla="*/ 40142579 h 1901"/>
              <a:gd name="T38" fmla="*/ 756972664 w 5927"/>
              <a:gd name="T39" fmla="*/ 97400185 h 1901"/>
              <a:gd name="T40" fmla="*/ 829376382 w 5927"/>
              <a:gd name="T41" fmla="*/ 98334006 h 1901"/>
              <a:gd name="T42" fmla="*/ 905048227 w 5927"/>
              <a:gd name="T43" fmla="*/ 85575135 h 1901"/>
              <a:gd name="T44" fmla="*/ 1011642938 w 5927"/>
              <a:gd name="T45" fmla="*/ 128829892 h 1901"/>
              <a:gd name="T46" fmla="*/ 1129047840 w 5927"/>
              <a:gd name="T47" fmla="*/ 128518619 h 1901"/>
              <a:gd name="T48" fmla="*/ 1246201541 w 5927"/>
              <a:gd name="T49" fmla="*/ 166171567 h 1901"/>
              <a:gd name="T50" fmla="*/ 1317851153 w 5927"/>
              <a:gd name="T51" fmla="*/ 160570316 h 1901"/>
              <a:gd name="T52" fmla="*/ 1458636355 w 5927"/>
              <a:gd name="T53" fmla="*/ 219384289 h 1901"/>
              <a:gd name="T54" fmla="*/ 1451597195 w 5927"/>
              <a:gd name="T55" fmla="*/ 262016499 h 1901"/>
              <a:gd name="T56" fmla="*/ 1405590201 w 5927"/>
              <a:gd name="T57" fmla="*/ 229030982 h 1901"/>
              <a:gd name="T58" fmla="*/ 1391511882 w 5927"/>
              <a:gd name="T59" fmla="*/ 296557827 h 1901"/>
              <a:gd name="T60" fmla="*/ 1278632117 w 5927"/>
              <a:gd name="T61" fmla="*/ 326742440 h 1901"/>
              <a:gd name="T62" fmla="*/ 1244944531 w 5927"/>
              <a:gd name="T63" fmla="*/ 392713475 h 1901"/>
              <a:gd name="T64" fmla="*/ 1197932229 w 5927"/>
              <a:gd name="T65" fmla="*/ 472998633 h 1901"/>
              <a:gd name="T66" fmla="*/ 1262039776 w 5927"/>
              <a:gd name="T67" fmla="*/ 299358174 h 1901"/>
              <a:gd name="T68" fmla="*/ 1174551930 w 5927"/>
              <a:gd name="T69" fmla="*/ 337322395 h 1901"/>
              <a:gd name="T70" fmla="*/ 1073739368 w 5927"/>
              <a:gd name="T71" fmla="*/ 348836171 h 1901"/>
              <a:gd name="T72" fmla="*/ 1036531951 w 5927"/>
              <a:gd name="T73" fmla="*/ 434411864 h 1901"/>
              <a:gd name="T74" fmla="*/ 1055135409 w 5927"/>
              <a:gd name="T75" fmla="*/ 474865717 h 1901"/>
              <a:gd name="T76" fmla="*/ 974435521 w 5927"/>
              <a:gd name="T77" fmla="*/ 574132985 h 1901"/>
              <a:gd name="T78" fmla="*/ 925663304 w 5927"/>
              <a:gd name="T79" fmla="*/ 442813462 h 1901"/>
              <a:gd name="T80" fmla="*/ 827867668 w 5927"/>
              <a:gd name="T81" fmla="*/ 482022778 h 1901"/>
              <a:gd name="T82" fmla="*/ 682306127 w 5927"/>
              <a:gd name="T83" fmla="*/ 484823682 h 1901"/>
              <a:gd name="T84" fmla="*/ 526436295 w 5927"/>
              <a:gd name="T85" fmla="*/ 484201135 h 1901"/>
              <a:gd name="T86" fmla="*/ 456546598 w 5927"/>
              <a:gd name="T87" fmla="*/ 440635663 h 1901"/>
              <a:gd name="T88" fmla="*/ 370818667 w 5927"/>
              <a:gd name="T89" fmla="*/ 409205955 h 1901"/>
              <a:gd name="T90" fmla="*/ 312241566 w 5927"/>
              <a:gd name="T91" fmla="*/ 422898088 h 1901"/>
              <a:gd name="T92" fmla="*/ 325565779 w 5927"/>
              <a:gd name="T93" fmla="*/ 473309907 h 1901"/>
              <a:gd name="T94" fmla="*/ 285090234 w 5927"/>
              <a:gd name="T95" fmla="*/ 468330645 h 1901"/>
              <a:gd name="T96" fmla="*/ 234055699 w 5927"/>
              <a:gd name="T97" fmla="*/ 479221873 h 1901"/>
              <a:gd name="T98" fmla="*/ 232295784 w 5927"/>
              <a:gd name="T99" fmla="*/ 509095771 h 1901"/>
              <a:gd name="T100" fmla="*/ 243357679 w 5927"/>
              <a:gd name="T101" fmla="*/ 534301680 h 1901"/>
              <a:gd name="T102" fmla="*/ 227518942 w 5927"/>
              <a:gd name="T103" fmla="*/ 580356784 h 1901"/>
              <a:gd name="T104" fmla="*/ 168188236 w 5927"/>
              <a:gd name="T105" fmla="*/ 562307936 h 1901"/>
              <a:gd name="T106" fmla="*/ 170702258 w 5927"/>
              <a:gd name="T107" fmla="*/ 492914007 h 1901"/>
              <a:gd name="T108" fmla="*/ 115896690 w 5927"/>
              <a:gd name="T109" fmla="*/ 451838165 h 1901"/>
              <a:gd name="T110" fmla="*/ 100309657 w 5927"/>
              <a:gd name="T111" fmla="*/ 440013115 h 1901"/>
              <a:gd name="T112" fmla="*/ 60587717 w 5927"/>
              <a:gd name="T113" fmla="*/ 404849240 h 1901"/>
              <a:gd name="T114" fmla="*/ 36202110 w 5927"/>
              <a:gd name="T115" fmla="*/ 433789317 h 19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927" h="1901">
                <a:moveTo>
                  <a:pt x="0" y="1351"/>
                </a:moveTo>
                <a:lnTo>
                  <a:pt x="49" y="1307"/>
                </a:lnTo>
                <a:lnTo>
                  <a:pt x="33" y="1325"/>
                </a:lnTo>
                <a:lnTo>
                  <a:pt x="55" y="1330"/>
                </a:lnTo>
                <a:lnTo>
                  <a:pt x="49" y="1241"/>
                </a:lnTo>
                <a:lnTo>
                  <a:pt x="69" y="1199"/>
                </a:lnTo>
                <a:lnTo>
                  <a:pt x="98" y="1193"/>
                </a:lnTo>
                <a:lnTo>
                  <a:pt x="155" y="1232"/>
                </a:lnTo>
                <a:lnTo>
                  <a:pt x="168" y="1158"/>
                </a:lnTo>
                <a:lnTo>
                  <a:pt x="143" y="1159"/>
                </a:lnTo>
                <a:lnTo>
                  <a:pt x="133" y="1116"/>
                </a:lnTo>
                <a:lnTo>
                  <a:pt x="368" y="1078"/>
                </a:lnTo>
                <a:lnTo>
                  <a:pt x="311" y="1062"/>
                </a:lnTo>
                <a:lnTo>
                  <a:pt x="313" y="1040"/>
                </a:lnTo>
                <a:lnTo>
                  <a:pt x="278" y="1048"/>
                </a:lnTo>
                <a:lnTo>
                  <a:pt x="411" y="936"/>
                </a:lnTo>
                <a:lnTo>
                  <a:pt x="352" y="818"/>
                </a:lnTo>
                <a:lnTo>
                  <a:pt x="366" y="761"/>
                </a:lnTo>
                <a:lnTo>
                  <a:pt x="330" y="699"/>
                </a:lnTo>
                <a:lnTo>
                  <a:pt x="360" y="664"/>
                </a:lnTo>
                <a:lnTo>
                  <a:pt x="311" y="615"/>
                </a:lnTo>
                <a:lnTo>
                  <a:pt x="325" y="574"/>
                </a:lnTo>
                <a:lnTo>
                  <a:pt x="389" y="529"/>
                </a:lnTo>
                <a:lnTo>
                  <a:pt x="425" y="523"/>
                </a:lnTo>
                <a:lnTo>
                  <a:pt x="470" y="533"/>
                </a:lnTo>
                <a:lnTo>
                  <a:pt x="431" y="544"/>
                </a:lnTo>
                <a:lnTo>
                  <a:pt x="461" y="561"/>
                </a:lnTo>
                <a:lnTo>
                  <a:pt x="564" y="566"/>
                </a:lnTo>
                <a:lnTo>
                  <a:pt x="745" y="661"/>
                </a:lnTo>
                <a:lnTo>
                  <a:pt x="750" y="708"/>
                </a:lnTo>
                <a:lnTo>
                  <a:pt x="670" y="749"/>
                </a:lnTo>
                <a:lnTo>
                  <a:pt x="427" y="692"/>
                </a:lnTo>
                <a:lnTo>
                  <a:pt x="526" y="760"/>
                </a:lnTo>
                <a:lnTo>
                  <a:pt x="524" y="838"/>
                </a:lnTo>
                <a:lnTo>
                  <a:pt x="623" y="878"/>
                </a:lnTo>
                <a:lnTo>
                  <a:pt x="648" y="870"/>
                </a:lnTo>
                <a:lnTo>
                  <a:pt x="635" y="838"/>
                </a:lnTo>
                <a:lnTo>
                  <a:pt x="590" y="826"/>
                </a:lnTo>
                <a:lnTo>
                  <a:pt x="601" y="799"/>
                </a:lnTo>
                <a:lnTo>
                  <a:pt x="645" y="829"/>
                </a:lnTo>
                <a:lnTo>
                  <a:pt x="741" y="838"/>
                </a:lnTo>
                <a:lnTo>
                  <a:pt x="700" y="776"/>
                </a:lnTo>
                <a:lnTo>
                  <a:pt x="788" y="724"/>
                </a:lnTo>
                <a:lnTo>
                  <a:pt x="853" y="760"/>
                </a:lnTo>
                <a:lnTo>
                  <a:pt x="851" y="618"/>
                </a:lnTo>
                <a:lnTo>
                  <a:pt x="823" y="598"/>
                </a:lnTo>
                <a:lnTo>
                  <a:pt x="931" y="629"/>
                </a:lnTo>
                <a:lnTo>
                  <a:pt x="938" y="646"/>
                </a:lnTo>
                <a:lnTo>
                  <a:pt x="881" y="671"/>
                </a:lnTo>
                <a:lnTo>
                  <a:pt x="938" y="716"/>
                </a:lnTo>
                <a:lnTo>
                  <a:pt x="987" y="664"/>
                </a:lnTo>
                <a:lnTo>
                  <a:pt x="1187" y="580"/>
                </a:lnTo>
                <a:lnTo>
                  <a:pt x="1217" y="576"/>
                </a:lnTo>
                <a:lnTo>
                  <a:pt x="1187" y="590"/>
                </a:lnTo>
                <a:lnTo>
                  <a:pt x="1220" y="631"/>
                </a:lnTo>
                <a:lnTo>
                  <a:pt x="1364" y="576"/>
                </a:lnTo>
                <a:lnTo>
                  <a:pt x="1397" y="616"/>
                </a:lnTo>
                <a:lnTo>
                  <a:pt x="1431" y="587"/>
                </a:lnTo>
                <a:lnTo>
                  <a:pt x="1414" y="540"/>
                </a:lnTo>
                <a:lnTo>
                  <a:pt x="1434" y="525"/>
                </a:lnTo>
                <a:lnTo>
                  <a:pt x="1544" y="547"/>
                </a:lnTo>
                <a:lnTo>
                  <a:pt x="1689" y="627"/>
                </a:lnTo>
                <a:lnTo>
                  <a:pt x="1719" y="589"/>
                </a:lnTo>
                <a:lnTo>
                  <a:pt x="1687" y="549"/>
                </a:lnTo>
                <a:lnTo>
                  <a:pt x="1643" y="538"/>
                </a:lnTo>
                <a:lnTo>
                  <a:pt x="1660" y="474"/>
                </a:lnTo>
                <a:lnTo>
                  <a:pt x="1629" y="465"/>
                </a:lnTo>
                <a:lnTo>
                  <a:pt x="1640" y="437"/>
                </a:lnTo>
                <a:lnTo>
                  <a:pt x="1693" y="406"/>
                </a:lnTo>
                <a:lnTo>
                  <a:pt x="1727" y="330"/>
                </a:lnTo>
                <a:lnTo>
                  <a:pt x="1803" y="332"/>
                </a:lnTo>
                <a:lnTo>
                  <a:pt x="1838" y="343"/>
                </a:lnTo>
                <a:lnTo>
                  <a:pt x="1812" y="423"/>
                </a:lnTo>
                <a:lnTo>
                  <a:pt x="1842" y="463"/>
                </a:lnTo>
                <a:lnTo>
                  <a:pt x="1832" y="574"/>
                </a:lnTo>
                <a:lnTo>
                  <a:pt x="1870" y="613"/>
                </a:lnTo>
                <a:lnTo>
                  <a:pt x="1856" y="653"/>
                </a:lnTo>
                <a:lnTo>
                  <a:pt x="1798" y="684"/>
                </a:lnTo>
                <a:lnTo>
                  <a:pt x="1816" y="699"/>
                </a:lnTo>
                <a:lnTo>
                  <a:pt x="1742" y="715"/>
                </a:lnTo>
                <a:lnTo>
                  <a:pt x="1821" y="742"/>
                </a:lnTo>
                <a:lnTo>
                  <a:pt x="1912" y="653"/>
                </a:lnTo>
                <a:lnTo>
                  <a:pt x="1901" y="598"/>
                </a:lnTo>
                <a:lnTo>
                  <a:pt x="1933" y="589"/>
                </a:lnTo>
                <a:lnTo>
                  <a:pt x="1980" y="579"/>
                </a:lnTo>
                <a:lnTo>
                  <a:pt x="2002" y="610"/>
                </a:lnTo>
                <a:lnTo>
                  <a:pt x="2000" y="651"/>
                </a:lnTo>
                <a:lnTo>
                  <a:pt x="2059" y="665"/>
                </a:lnTo>
                <a:lnTo>
                  <a:pt x="2013" y="650"/>
                </a:lnTo>
                <a:lnTo>
                  <a:pt x="2033" y="626"/>
                </a:lnTo>
                <a:lnTo>
                  <a:pt x="2016" y="589"/>
                </a:lnTo>
                <a:lnTo>
                  <a:pt x="1880" y="565"/>
                </a:lnTo>
                <a:lnTo>
                  <a:pt x="1901" y="478"/>
                </a:lnTo>
                <a:lnTo>
                  <a:pt x="1854" y="423"/>
                </a:lnTo>
                <a:lnTo>
                  <a:pt x="1922" y="373"/>
                </a:lnTo>
                <a:lnTo>
                  <a:pt x="1913" y="337"/>
                </a:lnTo>
                <a:lnTo>
                  <a:pt x="1944" y="358"/>
                </a:lnTo>
                <a:lnTo>
                  <a:pt x="1929" y="428"/>
                </a:lnTo>
                <a:lnTo>
                  <a:pt x="1950" y="437"/>
                </a:lnTo>
                <a:lnTo>
                  <a:pt x="2041" y="459"/>
                </a:lnTo>
                <a:lnTo>
                  <a:pt x="1958" y="401"/>
                </a:lnTo>
                <a:lnTo>
                  <a:pt x="2022" y="403"/>
                </a:lnTo>
                <a:lnTo>
                  <a:pt x="2007" y="380"/>
                </a:lnTo>
                <a:lnTo>
                  <a:pt x="2041" y="369"/>
                </a:lnTo>
                <a:lnTo>
                  <a:pt x="2209" y="414"/>
                </a:lnTo>
                <a:lnTo>
                  <a:pt x="2177" y="445"/>
                </a:lnTo>
                <a:lnTo>
                  <a:pt x="2172" y="490"/>
                </a:lnTo>
                <a:lnTo>
                  <a:pt x="2207" y="516"/>
                </a:lnTo>
                <a:lnTo>
                  <a:pt x="2224" y="414"/>
                </a:lnTo>
                <a:lnTo>
                  <a:pt x="2133" y="363"/>
                </a:lnTo>
                <a:lnTo>
                  <a:pt x="2114" y="293"/>
                </a:lnTo>
                <a:lnTo>
                  <a:pt x="2328" y="267"/>
                </a:lnTo>
                <a:lnTo>
                  <a:pt x="2300" y="203"/>
                </a:lnTo>
                <a:lnTo>
                  <a:pt x="2328" y="217"/>
                </a:lnTo>
                <a:lnTo>
                  <a:pt x="2363" y="192"/>
                </a:lnTo>
                <a:lnTo>
                  <a:pt x="2337" y="184"/>
                </a:lnTo>
                <a:lnTo>
                  <a:pt x="2560" y="132"/>
                </a:lnTo>
                <a:lnTo>
                  <a:pt x="2542" y="117"/>
                </a:lnTo>
                <a:lnTo>
                  <a:pt x="2644" y="112"/>
                </a:lnTo>
                <a:lnTo>
                  <a:pt x="2643" y="129"/>
                </a:lnTo>
                <a:lnTo>
                  <a:pt x="2669" y="129"/>
                </a:lnTo>
                <a:lnTo>
                  <a:pt x="2744" y="106"/>
                </a:lnTo>
                <a:lnTo>
                  <a:pt x="2779" y="118"/>
                </a:lnTo>
                <a:lnTo>
                  <a:pt x="2746" y="90"/>
                </a:lnTo>
                <a:lnTo>
                  <a:pt x="2830" y="84"/>
                </a:lnTo>
                <a:lnTo>
                  <a:pt x="2833" y="48"/>
                </a:lnTo>
                <a:lnTo>
                  <a:pt x="2933" y="0"/>
                </a:lnTo>
                <a:lnTo>
                  <a:pt x="3002" y="29"/>
                </a:lnTo>
                <a:lnTo>
                  <a:pt x="2943" y="55"/>
                </a:lnTo>
                <a:lnTo>
                  <a:pt x="3043" y="53"/>
                </a:lnTo>
                <a:lnTo>
                  <a:pt x="3003" y="90"/>
                </a:lnTo>
                <a:lnTo>
                  <a:pt x="3174" y="72"/>
                </a:lnTo>
                <a:lnTo>
                  <a:pt x="3269" y="129"/>
                </a:lnTo>
                <a:lnTo>
                  <a:pt x="3255" y="150"/>
                </a:lnTo>
                <a:lnTo>
                  <a:pt x="3223" y="138"/>
                </a:lnTo>
                <a:lnTo>
                  <a:pt x="3266" y="156"/>
                </a:lnTo>
                <a:lnTo>
                  <a:pt x="3245" y="190"/>
                </a:lnTo>
                <a:lnTo>
                  <a:pt x="2933" y="355"/>
                </a:lnTo>
                <a:lnTo>
                  <a:pt x="3032" y="335"/>
                </a:lnTo>
                <a:lnTo>
                  <a:pt x="3011" y="313"/>
                </a:lnTo>
                <a:lnTo>
                  <a:pt x="3169" y="282"/>
                </a:lnTo>
                <a:lnTo>
                  <a:pt x="3126" y="287"/>
                </a:lnTo>
                <a:lnTo>
                  <a:pt x="3136" y="259"/>
                </a:lnTo>
                <a:lnTo>
                  <a:pt x="3223" y="282"/>
                </a:lnTo>
                <a:lnTo>
                  <a:pt x="3236" y="259"/>
                </a:lnTo>
                <a:lnTo>
                  <a:pt x="3256" y="313"/>
                </a:lnTo>
                <a:lnTo>
                  <a:pt x="3299" y="316"/>
                </a:lnTo>
                <a:lnTo>
                  <a:pt x="3258" y="294"/>
                </a:lnTo>
                <a:lnTo>
                  <a:pt x="3342" y="280"/>
                </a:lnTo>
                <a:lnTo>
                  <a:pt x="3442" y="293"/>
                </a:lnTo>
                <a:lnTo>
                  <a:pt x="3433" y="313"/>
                </a:lnTo>
                <a:lnTo>
                  <a:pt x="3520" y="330"/>
                </a:lnTo>
                <a:lnTo>
                  <a:pt x="3596" y="326"/>
                </a:lnTo>
                <a:lnTo>
                  <a:pt x="3600" y="275"/>
                </a:lnTo>
                <a:lnTo>
                  <a:pt x="3622" y="269"/>
                </a:lnTo>
                <a:lnTo>
                  <a:pt x="3815" y="326"/>
                </a:lnTo>
                <a:lnTo>
                  <a:pt x="3788" y="414"/>
                </a:lnTo>
                <a:lnTo>
                  <a:pt x="3877" y="474"/>
                </a:lnTo>
                <a:lnTo>
                  <a:pt x="3926" y="392"/>
                </a:lnTo>
                <a:lnTo>
                  <a:pt x="3959" y="428"/>
                </a:lnTo>
                <a:lnTo>
                  <a:pt x="4024" y="414"/>
                </a:lnTo>
                <a:lnTo>
                  <a:pt x="4110" y="445"/>
                </a:lnTo>
                <a:lnTo>
                  <a:pt x="4179" y="426"/>
                </a:lnTo>
                <a:lnTo>
                  <a:pt x="4172" y="392"/>
                </a:lnTo>
                <a:lnTo>
                  <a:pt x="4220" y="336"/>
                </a:lnTo>
                <a:lnTo>
                  <a:pt x="4508" y="376"/>
                </a:lnTo>
                <a:lnTo>
                  <a:pt x="4527" y="402"/>
                </a:lnTo>
                <a:lnTo>
                  <a:pt x="4491" y="413"/>
                </a:lnTo>
                <a:lnTo>
                  <a:pt x="4584" y="426"/>
                </a:lnTo>
                <a:lnTo>
                  <a:pt x="4619" y="465"/>
                </a:lnTo>
                <a:lnTo>
                  <a:pt x="4835" y="459"/>
                </a:lnTo>
                <a:lnTo>
                  <a:pt x="4875" y="490"/>
                </a:lnTo>
                <a:lnTo>
                  <a:pt x="4861" y="529"/>
                </a:lnTo>
                <a:lnTo>
                  <a:pt x="4924" y="556"/>
                </a:lnTo>
                <a:lnTo>
                  <a:pt x="4957" y="534"/>
                </a:lnTo>
                <a:lnTo>
                  <a:pt x="5111" y="550"/>
                </a:lnTo>
                <a:lnTo>
                  <a:pt x="5142" y="529"/>
                </a:lnTo>
                <a:lnTo>
                  <a:pt x="5162" y="563"/>
                </a:lnTo>
                <a:lnTo>
                  <a:pt x="5225" y="591"/>
                </a:lnTo>
                <a:lnTo>
                  <a:pt x="5256" y="572"/>
                </a:lnTo>
                <a:lnTo>
                  <a:pt x="5224" y="540"/>
                </a:lnTo>
                <a:lnTo>
                  <a:pt x="5242" y="516"/>
                </a:lnTo>
                <a:lnTo>
                  <a:pt x="5513" y="555"/>
                </a:lnTo>
                <a:lnTo>
                  <a:pt x="5691" y="655"/>
                </a:lnTo>
                <a:lnTo>
                  <a:pt x="5729" y="655"/>
                </a:lnTo>
                <a:lnTo>
                  <a:pt x="5774" y="736"/>
                </a:lnTo>
                <a:lnTo>
                  <a:pt x="5756" y="692"/>
                </a:lnTo>
                <a:lnTo>
                  <a:pt x="5784" y="688"/>
                </a:lnTo>
                <a:lnTo>
                  <a:pt x="5802" y="705"/>
                </a:lnTo>
                <a:lnTo>
                  <a:pt x="5854" y="699"/>
                </a:lnTo>
                <a:lnTo>
                  <a:pt x="5927" y="746"/>
                </a:lnTo>
                <a:lnTo>
                  <a:pt x="5823" y="798"/>
                </a:lnTo>
                <a:lnTo>
                  <a:pt x="5844" y="812"/>
                </a:lnTo>
                <a:lnTo>
                  <a:pt x="5807" y="821"/>
                </a:lnTo>
                <a:lnTo>
                  <a:pt x="5837" y="841"/>
                </a:lnTo>
                <a:lnTo>
                  <a:pt x="5774" y="842"/>
                </a:lnTo>
                <a:lnTo>
                  <a:pt x="5755" y="812"/>
                </a:lnTo>
                <a:lnTo>
                  <a:pt x="5730" y="824"/>
                </a:lnTo>
                <a:lnTo>
                  <a:pt x="5690" y="776"/>
                </a:lnTo>
                <a:lnTo>
                  <a:pt x="5620" y="777"/>
                </a:lnTo>
                <a:lnTo>
                  <a:pt x="5602" y="749"/>
                </a:lnTo>
                <a:lnTo>
                  <a:pt x="5619" y="736"/>
                </a:lnTo>
                <a:lnTo>
                  <a:pt x="5591" y="736"/>
                </a:lnTo>
                <a:lnTo>
                  <a:pt x="5569" y="746"/>
                </a:lnTo>
                <a:lnTo>
                  <a:pt x="5595" y="779"/>
                </a:lnTo>
                <a:lnTo>
                  <a:pt x="5579" y="799"/>
                </a:lnTo>
                <a:lnTo>
                  <a:pt x="5519" y="832"/>
                </a:lnTo>
                <a:lnTo>
                  <a:pt x="5478" y="825"/>
                </a:lnTo>
                <a:lnTo>
                  <a:pt x="5546" y="918"/>
                </a:lnTo>
                <a:lnTo>
                  <a:pt x="5535" y="953"/>
                </a:lnTo>
                <a:lnTo>
                  <a:pt x="5466" y="928"/>
                </a:lnTo>
                <a:lnTo>
                  <a:pt x="5469" y="942"/>
                </a:lnTo>
                <a:lnTo>
                  <a:pt x="5343" y="988"/>
                </a:lnTo>
                <a:lnTo>
                  <a:pt x="5231" y="1082"/>
                </a:lnTo>
                <a:lnTo>
                  <a:pt x="5155" y="1046"/>
                </a:lnTo>
                <a:lnTo>
                  <a:pt x="5086" y="1084"/>
                </a:lnTo>
                <a:lnTo>
                  <a:pt x="5086" y="1050"/>
                </a:lnTo>
                <a:lnTo>
                  <a:pt x="5045" y="1087"/>
                </a:lnTo>
                <a:lnTo>
                  <a:pt x="4996" y="1083"/>
                </a:lnTo>
                <a:lnTo>
                  <a:pt x="4944" y="1175"/>
                </a:lnTo>
                <a:lnTo>
                  <a:pt x="4985" y="1193"/>
                </a:lnTo>
                <a:lnTo>
                  <a:pt x="4968" y="1224"/>
                </a:lnTo>
                <a:lnTo>
                  <a:pt x="4988" y="1270"/>
                </a:lnTo>
                <a:lnTo>
                  <a:pt x="4952" y="1262"/>
                </a:lnTo>
                <a:lnTo>
                  <a:pt x="4932" y="1303"/>
                </a:lnTo>
                <a:lnTo>
                  <a:pt x="4945" y="1341"/>
                </a:lnTo>
                <a:lnTo>
                  <a:pt x="4869" y="1372"/>
                </a:lnTo>
                <a:lnTo>
                  <a:pt x="4875" y="1413"/>
                </a:lnTo>
                <a:lnTo>
                  <a:pt x="4825" y="1424"/>
                </a:lnTo>
                <a:lnTo>
                  <a:pt x="4811" y="1471"/>
                </a:lnTo>
                <a:lnTo>
                  <a:pt x="4765" y="1520"/>
                </a:lnTo>
                <a:lnTo>
                  <a:pt x="4726" y="1341"/>
                </a:lnTo>
                <a:lnTo>
                  <a:pt x="4731" y="1244"/>
                </a:lnTo>
                <a:lnTo>
                  <a:pt x="4765" y="1188"/>
                </a:lnTo>
                <a:lnTo>
                  <a:pt x="4818" y="1176"/>
                </a:lnTo>
                <a:lnTo>
                  <a:pt x="4941" y="1056"/>
                </a:lnTo>
                <a:lnTo>
                  <a:pt x="5000" y="1032"/>
                </a:lnTo>
                <a:lnTo>
                  <a:pt x="5020" y="962"/>
                </a:lnTo>
                <a:lnTo>
                  <a:pt x="5045" y="944"/>
                </a:lnTo>
                <a:lnTo>
                  <a:pt x="4998" y="942"/>
                </a:lnTo>
                <a:lnTo>
                  <a:pt x="4984" y="999"/>
                </a:lnTo>
                <a:lnTo>
                  <a:pt x="4879" y="1048"/>
                </a:lnTo>
                <a:lnTo>
                  <a:pt x="4890" y="974"/>
                </a:lnTo>
                <a:lnTo>
                  <a:pt x="4778" y="990"/>
                </a:lnTo>
                <a:lnTo>
                  <a:pt x="4672" y="1084"/>
                </a:lnTo>
                <a:lnTo>
                  <a:pt x="4692" y="1123"/>
                </a:lnTo>
                <a:lnTo>
                  <a:pt x="4579" y="1136"/>
                </a:lnTo>
                <a:lnTo>
                  <a:pt x="4565" y="1125"/>
                </a:lnTo>
                <a:lnTo>
                  <a:pt x="4604" y="1119"/>
                </a:lnTo>
                <a:lnTo>
                  <a:pt x="4510" y="1095"/>
                </a:lnTo>
                <a:lnTo>
                  <a:pt x="4484" y="1119"/>
                </a:lnTo>
                <a:lnTo>
                  <a:pt x="4271" y="1121"/>
                </a:lnTo>
                <a:lnTo>
                  <a:pt x="4017" y="1337"/>
                </a:lnTo>
                <a:lnTo>
                  <a:pt x="4068" y="1346"/>
                </a:lnTo>
                <a:lnTo>
                  <a:pt x="4068" y="1385"/>
                </a:lnTo>
                <a:lnTo>
                  <a:pt x="4097" y="1361"/>
                </a:lnTo>
                <a:lnTo>
                  <a:pt x="4089" y="1394"/>
                </a:lnTo>
                <a:lnTo>
                  <a:pt x="4128" y="1375"/>
                </a:lnTo>
                <a:lnTo>
                  <a:pt x="4123" y="1396"/>
                </a:lnTo>
                <a:lnTo>
                  <a:pt x="4135" y="1361"/>
                </a:lnTo>
                <a:lnTo>
                  <a:pt x="4172" y="1362"/>
                </a:lnTo>
                <a:lnTo>
                  <a:pt x="4226" y="1407"/>
                </a:lnTo>
                <a:lnTo>
                  <a:pt x="4178" y="1412"/>
                </a:lnTo>
                <a:lnTo>
                  <a:pt x="4221" y="1427"/>
                </a:lnTo>
                <a:lnTo>
                  <a:pt x="4231" y="1457"/>
                </a:lnTo>
                <a:lnTo>
                  <a:pt x="4197" y="1526"/>
                </a:lnTo>
                <a:lnTo>
                  <a:pt x="4189" y="1630"/>
                </a:lnTo>
                <a:lnTo>
                  <a:pt x="4011" y="1845"/>
                </a:lnTo>
                <a:lnTo>
                  <a:pt x="3948" y="1873"/>
                </a:lnTo>
                <a:lnTo>
                  <a:pt x="3899" y="1845"/>
                </a:lnTo>
                <a:lnTo>
                  <a:pt x="3857" y="1887"/>
                </a:lnTo>
                <a:lnTo>
                  <a:pt x="3852" y="1878"/>
                </a:lnTo>
                <a:lnTo>
                  <a:pt x="3876" y="1845"/>
                </a:lnTo>
                <a:lnTo>
                  <a:pt x="3866" y="1791"/>
                </a:lnTo>
                <a:lnTo>
                  <a:pt x="3942" y="1769"/>
                </a:lnTo>
                <a:lnTo>
                  <a:pt x="4002" y="1625"/>
                </a:lnTo>
                <a:lnTo>
                  <a:pt x="3872" y="1659"/>
                </a:lnTo>
                <a:lnTo>
                  <a:pt x="3852" y="1605"/>
                </a:lnTo>
                <a:lnTo>
                  <a:pt x="3746" y="1572"/>
                </a:lnTo>
                <a:lnTo>
                  <a:pt x="3682" y="1423"/>
                </a:lnTo>
                <a:lnTo>
                  <a:pt x="3612" y="1396"/>
                </a:lnTo>
                <a:lnTo>
                  <a:pt x="3486" y="1437"/>
                </a:lnTo>
                <a:lnTo>
                  <a:pt x="3510" y="1468"/>
                </a:lnTo>
                <a:lnTo>
                  <a:pt x="3459" y="1556"/>
                </a:lnTo>
                <a:lnTo>
                  <a:pt x="3409" y="1580"/>
                </a:lnTo>
                <a:lnTo>
                  <a:pt x="3356" y="1559"/>
                </a:lnTo>
                <a:lnTo>
                  <a:pt x="3293" y="1549"/>
                </a:lnTo>
                <a:lnTo>
                  <a:pt x="3129" y="1589"/>
                </a:lnTo>
                <a:lnTo>
                  <a:pt x="2984" y="1531"/>
                </a:lnTo>
                <a:lnTo>
                  <a:pt x="2892" y="1539"/>
                </a:lnTo>
                <a:lnTo>
                  <a:pt x="2857" y="1490"/>
                </a:lnTo>
                <a:lnTo>
                  <a:pt x="2766" y="1457"/>
                </a:lnTo>
                <a:lnTo>
                  <a:pt x="2718" y="1492"/>
                </a:lnTo>
                <a:lnTo>
                  <a:pt x="2714" y="1558"/>
                </a:lnTo>
                <a:lnTo>
                  <a:pt x="2506" y="1529"/>
                </a:lnTo>
                <a:lnTo>
                  <a:pt x="2396" y="1589"/>
                </a:lnTo>
                <a:lnTo>
                  <a:pt x="2337" y="1614"/>
                </a:lnTo>
                <a:lnTo>
                  <a:pt x="2263" y="1566"/>
                </a:lnTo>
                <a:lnTo>
                  <a:pt x="2215" y="1592"/>
                </a:lnTo>
                <a:lnTo>
                  <a:pt x="2127" y="1559"/>
                </a:lnTo>
                <a:lnTo>
                  <a:pt x="2094" y="1556"/>
                </a:lnTo>
                <a:lnTo>
                  <a:pt x="2068" y="1505"/>
                </a:lnTo>
                <a:lnTo>
                  <a:pt x="2022" y="1505"/>
                </a:lnTo>
                <a:lnTo>
                  <a:pt x="2001" y="1514"/>
                </a:lnTo>
                <a:lnTo>
                  <a:pt x="1964" y="1474"/>
                </a:lnTo>
                <a:lnTo>
                  <a:pt x="1939" y="1485"/>
                </a:lnTo>
                <a:lnTo>
                  <a:pt x="1914" y="1498"/>
                </a:lnTo>
                <a:lnTo>
                  <a:pt x="1816" y="1416"/>
                </a:lnTo>
                <a:lnTo>
                  <a:pt x="1788" y="1410"/>
                </a:lnTo>
                <a:lnTo>
                  <a:pt x="1722" y="1347"/>
                </a:lnTo>
                <a:lnTo>
                  <a:pt x="1661" y="1385"/>
                </a:lnTo>
                <a:lnTo>
                  <a:pt x="1650" y="1359"/>
                </a:lnTo>
                <a:lnTo>
                  <a:pt x="1558" y="1356"/>
                </a:lnTo>
                <a:lnTo>
                  <a:pt x="1524" y="1311"/>
                </a:lnTo>
                <a:lnTo>
                  <a:pt x="1475" y="1315"/>
                </a:lnTo>
                <a:lnTo>
                  <a:pt x="1458" y="1334"/>
                </a:lnTo>
                <a:lnTo>
                  <a:pt x="1397" y="1345"/>
                </a:lnTo>
                <a:lnTo>
                  <a:pt x="1380" y="1334"/>
                </a:lnTo>
                <a:lnTo>
                  <a:pt x="1357" y="1368"/>
                </a:lnTo>
                <a:lnTo>
                  <a:pt x="1338" y="1359"/>
                </a:lnTo>
                <a:lnTo>
                  <a:pt x="1265" y="1369"/>
                </a:lnTo>
                <a:lnTo>
                  <a:pt x="1242" y="1359"/>
                </a:lnTo>
                <a:lnTo>
                  <a:pt x="1233" y="1369"/>
                </a:lnTo>
                <a:lnTo>
                  <a:pt x="1270" y="1410"/>
                </a:lnTo>
                <a:lnTo>
                  <a:pt x="1244" y="1432"/>
                </a:lnTo>
                <a:lnTo>
                  <a:pt x="1246" y="1465"/>
                </a:lnTo>
                <a:lnTo>
                  <a:pt x="1288" y="1466"/>
                </a:lnTo>
                <a:lnTo>
                  <a:pt x="1305" y="1498"/>
                </a:lnTo>
                <a:lnTo>
                  <a:pt x="1295" y="1521"/>
                </a:lnTo>
                <a:lnTo>
                  <a:pt x="1265" y="1505"/>
                </a:lnTo>
                <a:lnTo>
                  <a:pt x="1242" y="1520"/>
                </a:lnTo>
                <a:lnTo>
                  <a:pt x="1218" y="1506"/>
                </a:lnTo>
                <a:lnTo>
                  <a:pt x="1207" y="1485"/>
                </a:lnTo>
                <a:lnTo>
                  <a:pt x="1178" y="1498"/>
                </a:lnTo>
                <a:lnTo>
                  <a:pt x="1157" y="1487"/>
                </a:lnTo>
                <a:lnTo>
                  <a:pt x="1134" y="1505"/>
                </a:lnTo>
                <a:lnTo>
                  <a:pt x="1101" y="1509"/>
                </a:lnTo>
                <a:lnTo>
                  <a:pt x="1083" y="1485"/>
                </a:lnTo>
                <a:lnTo>
                  <a:pt x="970" y="1478"/>
                </a:lnTo>
                <a:lnTo>
                  <a:pt x="957" y="1490"/>
                </a:lnTo>
                <a:lnTo>
                  <a:pt x="946" y="1489"/>
                </a:lnTo>
                <a:lnTo>
                  <a:pt x="930" y="1515"/>
                </a:lnTo>
                <a:lnTo>
                  <a:pt x="931" y="1540"/>
                </a:lnTo>
                <a:lnTo>
                  <a:pt x="917" y="1542"/>
                </a:lnTo>
                <a:lnTo>
                  <a:pt x="908" y="1521"/>
                </a:lnTo>
                <a:lnTo>
                  <a:pt x="892" y="1523"/>
                </a:lnTo>
                <a:lnTo>
                  <a:pt x="888" y="1597"/>
                </a:lnTo>
                <a:lnTo>
                  <a:pt x="905" y="1619"/>
                </a:lnTo>
                <a:lnTo>
                  <a:pt x="905" y="1640"/>
                </a:lnTo>
                <a:lnTo>
                  <a:pt x="924" y="1636"/>
                </a:lnTo>
                <a:lnTo>
                  <a:pt x="946" y="1626"/>
                </a:lnTo>
                <a:lnTo>
                  <a:pt x="966" y="1659"/>
                </a:lnTo>
                <a:lnTo>
                  <a:pt x="982" y="1681"/>
                </a:lnTo>
                <a:lnTo>
                  <a:pt x="998" y="1708"/>
                </a:lnTo>
                <a:lnTo>
                  <a:pt x="1023" y="1715"/>
                </a:lnTo>
                <a:lnTo>
                  <a:pt x="991" y="1736"/>
                </a:lnTo>
                <a:lnTo>
                  <a:pt x="968" y="1717"/>
                </a:lnTo>
                <a:lnTo>
                  <a:pt x="944" y="1800"/>
                </a:lnTo>
                <a:lnTo>
                  <a:pt x="972" y="1821"/>
                </a:lnTo>
                <a:lnTo>
                  <a:pt x="997" y="1901"/>
                </a:lnTo>
                <a:lnTo>
                  <a:pt x="974" y="1887"/>
                </a:lnTo>
                <a:lnTo>
                  <a:pt x="950" y="1878"/>
                </a:lnTo>
                <a:lnTo>
                  <a:pt x="924" y="1873"/>
                </a:lnTo>
                <a:lnTo>
                  <a:pt x="905" y="1865"/>
                </a:lnTo>
                <a:lnTo>
                  <a:pt x="887" y="1862"/>
                </a:lnTo>
                <a:lnTo>
                  <a:pt x="871" y="1834"/>
                </a:lnTo>
                <a:lnTo>
                  <a:pt x="836" y="1851"/>
                </a:lnTo>
                <a:lnTo>
                  <a:pt x="802" y="1850"/>
                </a:lnTo>
                <a:lnTo>
                  <a:pt x="780" y="1825"/>
                </a:lnTo>
                <a:lnTo>
                  <a:pt x="725" y="1802"/>
                </a:lnTo>
                <a:lnTo>
                  <a:pt x="669" y="1807"/>
                </a:lnTo>
                <a:lnTo>
                  <a:pt x="610" y="1767"/>
                </a:lnTo>
                <a:lnTo>
                  <a:pt x="657" y="1729"/>
                </a:lnTo>
                <a:lnTo>
                  <a:pt x="662" y="1698"/>
                </a:lnTo>
                <a:lnTo>
                  <a:pt x="661" y="1666"/>
                </a:lnTo>
                <a:lnTo>
                  <a:pt x="665" y="1642"/>
                </a:lnTo>
                <a:lnTo>
                  <a:pt x="695" y="1633"/>
                </a:lnTo>
                <a:lnTo>
                  <a:pt x="679" y="1584"/>
                </a:lnTo>
                <a:lnTo>
                  <a:pt x="643" y="1572"/>
                </a:lnTo>
                <a:lnTo>
                  <a:pt x="626" y="1564"/>
                </a:lnTo>
                <a:lnTo>
                  <a:pt x="602" y="1571"/>
                </a:lnTo>
                <a:lnTo>
                  <a:pt x="551" y="1558"/>
                </a:lnTo>
                <a:lnTo>
                  <a:pt x="509" y="1511"/>
                </a:lnTo>
                <a:lnTo>
                  <a:pt x="476" y="1496"/>
                </a:lnTo>
                <a:lnTo>
                  <a:pt x="461" y="1452"/>
                </a:lnTo>
                <a:lnTo>
                  <a:pt x="431" y="1448"/>
                </a:lnTo>
                <a:lnTo>
                  <a:pt x="404" y="1462"/>
                </a:lnTo>
                <a:lnTo>
                  <a:pt x="385" y="1471"/>
                </a:lnTo>
                <a:lnTo>
                  <a:pt x="377" y="1451"/>
                </a:lnTo>
                <a:lnTo>
                  <a:pt x="362" y="1430"/>
                </a:lnTo>
                <a:lnTo>
                  <a:pt x="403" y="1428"/>
                </a:lnTo>
                <a:lnTo>
                  <a:pt x="399" y="1414"/>
                </a:lnTo>
                <a:lnTo>
                  <a:pt x="389" y="1405"/>
                </a:lnTo>
                <a:lnTo>
                  <a:pt x="377" y="1395"/>
                </a:lnTo>
                <a:lnTo>
                  <a:pt x="355" y="1345"/>
                </a:lnTo>
                <a:lnTo>
                  <a:pt x="325" y="1318"/>
                </a:lnTo>
                <a:lnTo>
                  <a:pt x="294" y="1317"/>
                </a:lnTo>
                <a:lnTo>
                  <a:pt x="263" y="1317"/>
                </a:lnTo>
                <a:lnTo>
                  <a:pt x="241" y="1301"/>
                </a:lnTo>
                <a:lnTo>
                  <a:pt x="220" y="1297"/>
                </a:lnTo>
                <a:lnTo>
                  <a:pt x="202" y="1297"/>
                </a:lnTo>
                <a:lnTo>
                  <a:pt x="191" y="1311"/>
                </a:lnTo>
                <a:lnTo>
                  <a:pt x="169" y="1333"/>
                </a:lnTo>
                <a:lnTo>
                  <a:pt x="166" y="1353"/>
                </a:lnTo>
                <a:lnTo>
                  <a:pt x="157" y="1359"/>
                </a:lnTo>
                <a:lnTo>
                  <a:pt x="144" y="1394"/>
                </a:lnTo>
                <a:lnTo>
                  <a:pt x="136" y="1384"/>
                </a:lnTo>
                <a:lnTo>
                  <a:pt x="132" y="1370"/>
                </a:lnTo>
                <a:lnTo>
                  <a:pt x="0" y="135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5" name="Freeform 157"/>
          <p:cNvSpPr>
            <a:spLocks noChangeAspect="1"/>
          </p:cNvSpPr>
          <p:nvPr/>
        </p:nvSpPr>
        <p:spPr bwMode="auto">
          <a:xfrm>
            <a:off x="5590687" y="2344360"/>
            <a:ext cx="533289" cy="516930"/>
          </a:xfrm>
          <a:custGeom>
            <a:avLst/>
            <a:gdLst>
              <a:gd name="T0" fmla="*/ 16251785 w 1035"/>
              <a:gd name="T1" fmla="*/ 111720733 h 903"/>
              <a:gd name="T2" fmla="*/ 16751809 w 1035"/>
              <a:gd name="T3" fmla="*/ 124065878 h 903"/>
              <a:gd name="T4" fmla="*/ 46504246 w 1035"/>
              <a:gd name="T5" fmla="*/ 129929572 h 903"/>
              <a:gd name="T6" fmla="*/ 57255766 w 1035"/>
              <a:gd name="T7" fmla="*/ 124991958 h 903"/>
              <a:gd name="T8" fmla="*/ 25002208 w 1035"/>
              <a:gd name="T9" fmla="*/ 158014195 h 903"/>
              <a:gd name="T10" fmla="*/ 24252172 w 1035"/>
              <a:gd name="T11" fmla="*/ 173136470 h 903"/>
              <a:gd name="T12" fmla="*/ 24252172 w 1035"/>
              <a:gd name="T13" fmla="*/ 183938333 h 903"/>
              <a:gd name="T14" fmla="*/ 29752937 w 1035"/>
              <a:gd name="T15" fmla="*/ 195666277 h 903"/>
              <a:gd name="T16" fmla="*/ 42754065 w 1035"/>
              <a:gd name="T17" fmla="*/ 205850383 h 903"/>
              <a:gd name="T18" fmla="*/ 48004819 w 1035"/>
              <a:gd name="T19" fmla="*/ 195666277 h 903"/>
              <a:gd name="T20" fmla="*/ 51755000 w 1035"/>
              <a:gd name="T21" fmla="*/ 221590416 h 903"/>
              <a:gd name="T22" fmla="*/ 78257780 w 1035"/>
              <a:gd name="T23" fmla="*/ 224059223 h 903"/>
              <a:gd name="T24" fmla="*/ 85508131 w 1035"/>
              <a:gd name="T25" fmla="*/ 221590416 h 903"/>
              <a:gd name="T26" fmla="*/ 81007913 w 1035"/>
              <a:gd name="T27" fmla="*/ 249057281 h 903"/>
              <a:gd name="T28" fmla="*/ 67506761 w 1035"/>
              <a:gd name="T29" fmla="*/ 263871233 h 903"/>
              <a:gd name="T30" fmla="*/ 40003932 w 1035"/>
              <a:gd name="T31" fmla="*/ 278685185 h 903"/>
              <a:gd name="T32" fmla="*/ 71756966 w 1035"/>
              <a:gd name="T33" fmla="*/ 268500524 h 903"/>
              <a:gd name="T34" fmla="*/ 77007220 w 1035"/>
              <a:gd name="T35" fmla="*/ 252761047 h 903"/>
              <a:gd name="T36" fmla="*/ 120261809 w 1035"/>
              <a:gd name="T37" fmla="*/ 227454110 h 903"/>
              <a:gd name="T38" fmla="*/ 120511822 w 1035"/>
              <a:gd name="T39" fmla="*/ 210479674 h 903"/>
              <a:gd name="T40" fmla="*/ 153514916 w 1035"/>
              <a:gd name="T41" fmla="*/ 162643485 h 903"/>
              <a:gd name="T42" fmla="*/ 161765814 w 1035"/>
              <a:gd name="T43" fmla="*/ 175605832 h 903"/>
              <a:gd name="T44" fmla="*/ 164515947 w 1035"/>
              <a:gd name="T45" fmla="*/ 185789938 h 903"/>
              <a:gd name="T46" fmla="*/ 139763752 w 1035"/>
              <a:gd name="T47" fmla="*/ 203072698 h 903"/>
              <a:gd name="T48" fmla="*/ 140763800 w 1035"/>
              <a:gd name="T49" fmla="*/ 213257359 h 903"/>
              <a:gd name="T50" fmla="*/ 172266822 w 1035"/>
              <a:gd name="T51" fmla="*/ 191036431 h 903"/>
              <a:gd name="T52" fmla="*/ 174266918 w 1035"/>
              <a:gd name="T53" fmla="*/ 179309043 h 903"/>
              <a:gd name="T54" fmla="*/ 187268046 w 1035"/>
              <a:gd name="T55" fmla="*/ 181777850 h 903"/>
              <a:gd name="T56" fmla="*/ 207020000 w 1035"/>
              <a:gd name="T57" fmla="*/ 199369487 h 903"/>
              <a:gd name="T58" fmla="*/ 245773873 w 1035"/>
              <a:gd name="T59" fmla="*/ 198443407 h 903"/>
              <a:gd name="T60" fmla="*/ 244523812 w 1035"/>
              <a:gd name="T61" fmla="*/ 208010867 h 903"/>
              <a:gd name="T62" fmla="*/ 258775001 w 1035"/>
              <a:gd name="T63" fmla="*/ 209245270 h 903"/>
              <a:gd name="T64" fmla="*/ 234272817 w 1035"/>
              <a:gd name="T65" fmla="*/ 195666277 h 903"/>
              <a:gd name="T66" fmla="*/ 141263824 w 1035"/>
              <a:gd name="T67" fmla="*/ 18517163 h 903"/>
              <a:gd name="T68" fmla="*/ 112010911 w 1035"/>
              <a:gd name="T69" fmla="*/ 5246492 h 903"/>
              <a:gd name="T70" fmla="*/ 101509904 w 1035"/>
              <a:gd name="T71" fmla="*/ 10184662 h 903"/>
              <a:gd name="T72" fmla="*/ 98259247 w 1035"/>
              <a:gd name="T73" fmla="*/ 0 h 903"/>
              <a:gd name="T74" fmla="*/ 71006930 w 1035"/>
              <a:gd name="T75" fmla="*/ 12036267 h 903"/>
              <a:gd name="T76" fmla="*/ 68506809 w 1035"/>
              <a:gd name="T77" fmla="*/ 15739477 h 903"/>
              <a:gd name="T78" fmla="*/ 55005157 w 1035"/>
              <a:gd name="T79" fmla="*/ 28701824 h 903"/>
              <a:gd name="T80" fmla="*/ 38503860 w 1035"/>
              <a:gd name="T81" fmla="*/ 41972494 h 903"/>
              <a:gd name="T82" fmla="*/ 16751809 w 1035"/>
              <a:gd name="T83" fmla="*/ 55243165 h 903"/>
              <a:gd name="T84" fmla="*/ 37503812 w 1035"/>
              <a:gd name="T85" fmla="*/ 79932900 h 903"/>
              <a:gd name="T86" fmla="*/ 51755000 w 1035"/>
              <a:gd name="T87" fmla="*/ 87957078 h 903"/>
              <a:gd name="T88" fmla="*/ 61505971 w 1035"/>
              <a:gd name="T89" fmla="*/ 94746852 h 903"/>
              <a:gd name="T90" fmla="*/ 37503812 w 1035"/>
              <a:gd name="T91" fmla="*/ 98450062 h 903"/>
              <a:gd name="T92" fmla="*/ 29002901 w 1035"/>
              <a:gd name="T93" fmla="*/ 89500360 h 9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35" h="903">
                <a:moveTo>
                  <a:pt x="0" y="345"/>
                </a:moveTo>
                <a:lnTo>
                  <a:pt x="65" y="362"/>
                </a:lnTo>
                <a:lnTo>
                  <a:pt x="39" y="369"/>
                </a:lnTo>
                <a:lnTo>
                  <a:pt x="67" y="402"/>
                </a:lnTo>
                <a:lnTo>
                  <a:pt x="171" y="399"/>
                </a:lnTo>
                <a:lnTo>
                  <a:pt x="186" y="421"/>
                </a:lnTo>
                <a:lnTo>
                  <a:pt x="252" y="394"/>
                </a:lnTo>
                <a:lnTo>
                  <a:pt x="229" y="405"/>
                </a:lnTo>
                <a:lnTo>
                  <a:pt x="242" y="460"/>
                </a:lnTo>
                <a:lnTo>
                  <a:pt x="100" y="512"/>
                </a:lnTo>
                <a:lnTo>
                  <a:pt x="62" y="570"/>
                </a:lnTo>
                <a:lnTo>
                  <a:pt x="97" y="561"/>
                </a:lnTo>
                <a:lnTo>
                  <a:pt x="71" y="576"/>
                </a:lnTo>
                <a:lnTo>
                  <a:pt x="97" y="596"/>
                </a:lnTo>
                <a:lnTo>
                  <a:pt x="149" y="603"/>
                </a:lnTo>
                <a:lnTo>
                  <a:pt x="119" y="634"/>
                </a:lnTo>
                <a:lnTo>
                  <a:pt x="143" y="663"/>
                </a:lnTo>
                <a:lnTo>
                  <a:pt x="171" y="667"/>
                </a:lnTo>
                <a:lnTo>
                  <a:pt x="226" y="603"/>
                </a:lnTo>
                <a:lnTo>
                  <a:pt x="192" y="634"/>
                </a:lnTo>
                <a:lnTo>
                  <a:pt x="220" y="693"/>
                </a:lnTo>
                <a:lnTo>
                  <a:pt x="207" y="718"/>
                </a:lnTo>
                <a:lnTo>
                  <a:pt x="270" y="684"/>
                </a:lnTo>
                <a:lnTo>
                  <a:pt x="313" y="726"/>
                </a:lnTo>
                <a:lnTo>
                  <a:pt x="328" y="701"/>
                </a:lnTo>
                <a:lnTo>
                  <a:pt x="342" y="718"/>
                </a:lnTo>
                <a:lnTo>
                  <a:pt x="390" y="695"/>
                </a:lnTo>
                <a:lnTo>
                  <a:pt x="324" y="807"/>
                </a:lnTo>
                <a:lnTo>
                  <a:pt x="273" y="830"/>
                </a:lnTo>
                <a:lnTo>
                  <a:pt x="270" y="855"/>
                </a:lnTo>
                <a:lnTo>
                  <a:pt x="207" y="856"/>
                </a:lnTo>
                <a:lnTo>
                  <a:pt x="160" y="903"/>
                </a:lnTo>
                <a:lnTo>
                  <a:pt x="220" y="867"/>
                </a:lnTo>
                <a:lnTo>
                  <a:pt x="287" y="870"/>
                </a:lnTo>
                <a:lnTo>
                  <a:pt x="325" y="841"/>
                </a:lnTo>
                <a:lnTo>
                  <a:pt x="308" y="819"/>
                </a:lnTo>
                <a:lnTo>
                  <a:pt x="350" y="823"/>
                </a:lnTo>
                <a:lnTo>
                  <a:pt x="481" y="737"/>
                </a:lnTo>
                <a:lnTo>
                  <a:pt x="506" y="706"/>
                </a:lnTo>
                <a:lnTo>
                  <a:pt x="482" y="682"/>
                </a:lnTo>
                <a:lnTo>
                  <a:pt x="597" y="578"/>
                </a:lnTo>
                <a:lnTo>
                  <a:pt x="614" y="527"/>
                </a:lnTo>
                <a:lnTo>
                  <a:pt x="601" y="578"/>
                </a:lnTo>
                <a:lnTo>
                  <a:pt x="647" y="569"/>
                </a:lnTo>
                <a:lnTo>
                  <a:pt x="623" y="591"/>
                </a:lnTo>
                <a:lnTo>
                  <a:pt x="658" y="602"/>
                </a:lnTo>
                <a:lnTo>
                  <a:pt x="575" y="609"/>
                </a:lnTo>
                <a:lnTo>
                  <a:pt x="559" y="658"/>
                </a:lnTo>
                <a:lnTo>
                  <a:pt x="590" y="657"/>
                </a:lnTo>
                <a:lnTo>
                  <a:pt x="563" y="691"/>
                </a:lnTo>
                <a:lnTo>
                  <a:pt x="673" y="646"/>
                </a:lnTo>
                <a:lnTo>
                  <a:pt x="689" y="619"/>
                </a:lnTo>
                <a:lnTo>
                  <a:pt x="671" y="607"/>
                </a:lnTo>
                <a:lnTo>
                  <a:pt x="697" y="581"/>
                </a:lnTo>
                <a:lnTo>
                  <a:pt x="692" y="602"/>
                </a:lnTo>
                <a:lnTo>
                  <a:pt x="749" y="589"/>
                </a:lnTo>
                <a:lnTo>
                  <a:pt x="736" y="610"/>
                </a:lnTo>
                <a:lnTo>
                  <a:pt x="828" y="646"/>
                </a:lnTo>
                <a:lnTo>
                  <a:pt x="961" y="663"/>
                </a:lnTo>
                <a:lnTo>
                  <a:pt x="983" y="643"/>
                </a:lnTo>
                <a:lnTo>
                  <a:pt x="1003" y="653"/>
                </a:lnTo>
                <a:lnTo>
                  <a:pt x="978" y="674"/>
                </a:lnTo>
                <a:lnTo>
                  <a:pt x="1016" y="693"/>
                </a:lnTo>
                <a:lnTo>
                  <a:pt x="1035" y="678"/>
                </a:lnTo>
                <a:lnTo>
                  <a:pt x="1000" y="634"/>
                </a:lnTo>
                <a:lnTo>
                  <a:pt x="937" y="634"/>
                </a:lnTo>
                <a:lnTo>
                  <a:pt x="937" y="103"/>
                </a:lnTo>
                <a:lnTo>
                  <a:pt x="565" y="60"/>
                </a:lnTo>
                <a:lnTo>
                  <a:pt x="550" y="34"/>
                </a:lnTo>
                <a:lnTo>
                  <a:pt x="448" y="17"/>
                </a:lnTo>
                <a:lnTo>
                  <a:pt x="437" y="39"/>
                </a:lnTo>
                <a:lnTo>
                  <a:pt x="406" y="33"/>
                </a:lnTo>
                <a:lnTo>
                  <a:pt x="435" y="15"/>
                </a:lnTo>
                <a:lnTo>
                  <a:pt x="393" y="0"/>
                </a:lnTo>
                <a:lnTo>
                  <a:pt x="351" y="34"/>
                </a:lnTo>
                <a:lnTo>
                  <a:pt x="284" y="39"/>
                </a:lnTo>
                <a:lnTo>
                  <a:pt x="281" y="70"/>
                </a:lnTo>
                <a:lnTo>
                  <a:pt x="274" y="51"/>
                </a:lnTo>
                <a:lnTo>
                  <a:pt x="210" y="69"/>
                </a:lnTo>
                <a:lnTo>
                  <a:pt x="220" y="93"/>
                </a:lnTo>
                <a:lnTo>
                  <a:pt x="192" y="86"/>
                </a:lnTo>
                <a:lnTo>
                  <a:pt x="154" y="136"/>
                </a:lnTo>
                <a:lnTo>
                  <a:pt x="62" y="157"/>
                </a:lnTo>
                <a:lnTo>
                  <a:pt x="67" y="179"/>
                </a:lnTo>
                <a:lnTo>
                  <a:pt x="40" y="185"/>
                </a:lnTo>
                <a:lnTo>
                  <a:pt x="150" y="259"/>
                </a:lnTo>
                <a:lnTo>
                  <a:pt x="296" y="295"/>
                </a:lnTo>
                <a:lnTo>
                  <a:pt x="207" y="285"/>
                </a:lnTo>
                <a:lnTo>
                  <a:pt x="210" y="306"/>
                </a:lnTo>
                <a:lnTo>
                  <a:pt x="246" y="307"/>
                </a:lnTo>
                <a:lnTo>
                  <a:pt x="216" y="323"/>
                </a:lnTo>
                <a:lnTo>
                  <a:pt x="150" y="319"/>
                </a:lnTo>
                <a:lnTo>
                  <a:pt x="150" y="287"/>
                </a:lnTo>
                <a:lnTo>
                  <a:pt x="116" y="290"/>
                </a:lnTo>
                <a:lnTo>
                  <a:pt x="0" y="3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6" name="Freeform 158"/>
          <p:cNvSpPr>
            <a:spLocks noChangeAspect="1"/>
          </p:cNvSpPr>
          <p:nvPr/>
        </p:nvSpPr>
        <p:spPr bwMode="auto">
          <a:xfrm>
            <a:off x="7388493" y="3700485"/>
            <a:ext cx="27809" cy="11451"/>
          </a:xfrm>
          <a:custGeom>
            <a:avLst/>
            <a:gdLst>
              <a:gd name="T0" fmla="*/ 0 w 52"/>
              <a:gd name="T1" fmla="*/ 0 h 17"/>
              <a:gd name="T2" fmla="*/ 1077404 w 52"/>
              <a:gd name="T3" fmla="*/ 7263326 h 17"/>
              <a:gd name="T4" fmla="*/ 14005734 w 52"/>
              <a:gd name="T5" fmla="*/ 4272237 h 17"/>
              <a:gd name="T6" fmla="*/ 0 w 52"/>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17">
                <a:moveTo>
                  <a:pt x="0" y="0"/>
                </a:moveTo>
                <a:lnTo>
                  <a:pt x="4" y="17"/>
                </a:lnTo>
                <a:lnTo>
                  <a:pt x="52" y="1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7" name="Freeform 159"/>
          <p:cNvSpPr>
            <a:spLocks noChangeAspect="1"/>
          </p:cNvSpPr>
          <p:nvPr/>
        </p:nvSpPr>
        <p:spPr bwMode="auto">
          <a:xfrm>
            <a:off x="9683597" y="3271892"/>
            <a:ext cx="253559" cy="202846"/>
          </a:xfrm>
          <a:custGeom>
            <a:avLst/>
            <a:gdLst>
              <a:gd name="T0" fmla="*/ 0 w 490"/>
              <a:gd name="T1" fmla="*/ 52840485 h 351"/>
              <a:gd name="T2" fmla="*/ 756769 w 490"/>
              <a:gd name="T3" fmla="*/ 81462250 h 351"/>
              <a:gd name="T4" fmla="*/ 10087076 w 490"/>
              <a:gd name="T5" fmla="*/ 90268904 h 351"/>
              <a:gd name="T6" fmla="*/ 2773984 w 490"/>
              <a:gd name="T7" fmla="*/ 104737099 h 351"/>
              <a:gd name="T8" fmla="*/ 16643400 w 490"/>
              <a:gd name="T9" fmla="*/ 110398640 h 351"/>
              <a:gd name="T10" fmla="*/ 48669755 w 490"/>
              <a:gd name="T11" fmla="*/ 104737099 h 351"/>
              <a:gd name="T12" fmla="*/ 54721900 w 490"/>
              <a:gd name="T13" fmla="*/ 88696348 h 351"/>
              <a:gd name="T14" fmla="*/ 76408588 w 490"/>
              <a:gd name="T15" fmla="*/ 79889694 h 351"/>
              <a:gd name="T16" fmla="*/ 78426304 w 490"/>
              <a:gd name="T17" fmla="*/ 66364809 h 351"/>
              <a:gd name="T18" fmla="*/ 85739397 w 490"/>
              <a:gd name="T19" fmla="*/ 62590448 h 351"/>
              <a:gd name="T20" fmla="*/ 82460733 w 490"/>
              <a:gd name="T21" fmla="*/ 55670975 h 351"/>
              <a:gd name="T22" fmla="*/ 90278506 w 490"/>
              <a:gd name="T23" fmla="*/ 54727665 h 351"/>
              <a:gd name="T24" fmla="*/ 96078562 w 490"/>
              <a:gd name="T25" fmla="*/ 40888157 h 351"/>
              <a:gd name="T26" fmla="*/ 93556668 w 490"/>
              <a:gd name="T27" fmla="*/ 27678456 h 351"/>
              <a:gd name="T28" fmla="*/ 122556448 w 490"/>
              <a:gd name="T29" fmla="*/ 17613308 h 351"/>
              <a:gd name="T30" fmla="*/ 123565306 w 490"/>
              <a:gd name="T31" fmla="*/ 14782818 h 351"/>
              <a:gd name="T32" fmla="*/ 112721962 w 490"/>
              <a:gd name="T33" fmla="*/ 12266391 h 351"/>
              <a:gd name="T34" fmla="*/ 97086919 w 490"/>
              <a:gd name="T35" fmla="*/ 21702292 h 351"/>
              <a:gd name="T36" fmla="*/ 90025915 w 490"/>
              <a:gd name="T37" fmla="*/ 0 h 351"/>
              <a:gd name="T38" fmla="*/ 76660677 w 490"/>
              <a:gd name="T39" fmla="*/ 16355375 h 351"/>
              <a:gd name="T40" fmla="*/ 38330589 w 490"/>
              <a:gd name="T41" fmla="*/ 14782818 h 351"/>
              <a:gd name="T42" fmla="*/ 18913206 w 490"/>
              <a:gd name="T43" fmla="*/ 40259470 h 351"/>
              <a:gd name="T44" fmla="*/ 6052145 w 490"/>
              <a:gd name="T45" fmla="*/ 32081503 h 351"/>
              <a:gd name="T46" fmla="*/ 0 w 490"/>
              <a:gd name="T47" fmla="*/ 52840485 h 3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0" h="351">
                <a:moveTo>
                  <a:pt x="0" y="168"/>
                </a:moveTo>
                <a:lnTo>
                  <a:pt x="3" y="259"/>
                </a:lnTo>
                <a:lnTo>
                  <a:pt x="40" y="287"/>
                </a:lnTo>
                <a:lnTo>
                  <a:pt x="11" y="333"/>
                </a:lnTo>
                <a:lnTo>
                  <a:pt x="66" y="351"/>
                </a:lnTo>
                <a:lnTo>
                  <a:pt x="193" y="333"/>
                </a:lnTo>
                <a:lnTo>
                  <a:pt x="217" y="282"/>
                </a:lnTo>
                <a:lnTo>
                  <a:pt x="303" y="254"/>
                </a:lnTo>
                <a:lnTo>
                  <a:pt x="311" y="211"/>
                </a:lnTo>
                <a:lnTo>
                  <a:pt x="340" y="199"/>
                </a:lnTo>
                <a:lnTo>
                  <a:pt x="327" y="177"/>
                </a:lnTo>
                <a:lnTo>
                  <a:pt x="358" y="174"/>
                </a:lnTo>
                <a:lnTo>
                  <a:pt x="381" y="130"/>
                </a:lnTo>
                <a:lnTo>
                  <a:pt x="371" y="88"/>
                </a:lnTo>
                <a:lnTo>
                  <a:pt x="486" y="56"/>
                </a:lnTo>
                <a:lnTo>
                  <a:pt x="490" y="47"/>
                </a:lnTo>
                <a:lnTo>
                  <a:pt x="447" y="39"/>
                </a:lnTo>
                <a:lnTo>
                  <a:pt x="385" y="69"/>
                </a:lnTo>
                <a:lnTo>
                  <a:pt x="357" y="0"/>
                </a:lnTo>
                <a:lnTo>
                  <a:pt x="304" y="52"/>
                </a:lnTo>
                <a:lnTo>
                  <a:pt x="152" y="47"/>
                </a:lnTo>
                <a:lnTo>
                  <a:pt x="75" y="128"/>
                </a:lnTo>
                <a:lnTo>
                  <a:pt x="24" y="102"/>
                </a:lnTo>
                <a:lnTo>
                  <a:pt x="0" y="16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8" name="Freeform 160"/>
          <p:cNvSpPr>
            <a:spLocks noChangeAspect="1"/>
          </p:cNvSpPr>
          <p:nvPr/>
        </p:nvSpPr>
        <p:spPr bwMode="auto">
          <a:xfrm>
            <a:off x="8440347" y="3307881"/>
            <a:ext cx="363160" cy="382790"/>
          </a:xfrm>
          <a:custGeom>
            <a:avLst/>
            <a:gdLst>
              <a:gd name="T0" fmla="*/ 0 w 705"/>
              <a:gd name="T1" fmla="*/ 109702317 h 672"/>
              <a:gd name="T2" fmla="*/ 749840 w 705"/>
              <a:gd name="T3" fmla="*/ 113674667 h 672"/>
              <a:gd name="T4" fmla="*/ 32736033 w 705"/>
              <a:gd name="T5" fmla="*/ 139037786 h 672"/>
              <a:gd name="T6" fmla="*/ 102456196 w 705"/>
              <a:gd name="T7" fmla="*/ 195569426 h 672"/>
              <a:gd name="T8" fmla="*/ 103206037 w 705"/>
              <a:gd name="T9" fmla="*/ 205347732 h 672"/>
              <a:gd name="T10" fmla="*/ 110203048 w 705"/>
              <a:gd name="T11" fmla="*/ 203819820 h 672"/>
              <a:gd name="T12" fmla="*/ 123697176 w 705"/>
              <a:gd name="T13" fmla="*/ 199847469 h 672"/>
              <a:gd name="T14" fmla="*/ 176175008 w 705"/>
              <a:gd name="T15" fmla="*/ 155538573 h 672"/>
              <a:gd name="T16" fmla="*/ 155683869 w 705"/>
              <a:gd name="T17" fmla="*/ 126203103 h 672"/>
              <a:gd name="T18" fmla="*/ 155933816 w 705"/>
              <a:gd name="T19" fmla="*/ 78838935 h 672"/>
              <a:gd name="T20" fmla="*/ 153434847 w 705"/>
              <a:gd name="T21" fmla="*/ 57753859 h 672"/>
              <a:gd name="T22" fmla="*/ 138940932 w 705"/>
              <a:gd name="T23" fmla="*/ 36363644 h 672"/>
              <a:gd name="T24" fmla="*/ 146437836 w 705"/>
              <a:gd name="T25" fmla="*/ 29029776 h 672"/>
              <a:gd name="T26" fmla="*/ 150186039 w 705"/>
              <a:gd name="T27" fmla="*/ 0 h 672"/>
              <a:gd name="T28" fmla="*/ 87712834 w 705"/>
              <a:gd name="T29" fmla="*/ 4889429 h 672"/>
              <a:gd name="T30" fmla="*/ 55726141 w 705"/>
              <a:gd name="T31" fmla="*/ 21695909 h 672"/>
              <a:gd name="T32" fmla="*/ 63972886 w 705"/>
              <a:gd name="T33" fmla="*/ 56837333 h 672"/>
              <a:gd name="T34" fmla="*/ 49978864 w 705"/>
              <a:gd name="T35" fmla="*/ 57753859 h 672"/>
              <a:gd name="T36" fmla="*/ 42481959 w 705"/>
              <a:gd name="T37" fmla="*/ 61421070 h 672"/>
              <a:gd name="T38" fmla="*/ 43731194 w 705"/>
              <a:gd name="T39" fmla="*/ 70893682 h 672"/>
              <a:gd name="T40" fmla="*/ 4747990 w 705"/>
              <a:gd name="T41" fmla="*/ 91673065 h 672"/>
              <a:gd name="T42" fmla="*/ 0 w 705"/>
              <a:gd name="T43" fmla="*/ 109702317 h 6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05" h="672">
                <a:moveTo>
                  <a:pt x="0" y="359"/>
                </a:moveTo>
                <a:lnTo>
                  <a:pt x="3" y="372"/>
                </a:lnTo>
                <a:lnTo>
                  <a:pt x="131" y="455"/>
                </a:lnTo>
                <a:lnTo>
                  <a:pt x="410" y="640"/>
                </a:lnTo>
                <a:lnTo>
                  <a:pt x="413" y="672"/>
                </a:lnTo>
                <a:lnTo>
                  <a:pt x="441" y="667"/>
                </a:lnTo>
                <a:lnTo>
                  <a:pt x="495" y="654"/>
                </a:lnTo>
                <a:lnTo>
                  <a:pt x="705" y="509"/>
                </a:lnTo>
                <a:lnTo>
                  <a:pt x="623" y="413"/>
                </a:lnTo>
                <a:lnTo>
                  <a:pt x="624" y="258"/>
                </a:lnTo>
                <a:lnTo>
                  <a:pt x="614" y="189"/>
                </a:lnTo>
                <a:lnTo>
                  <a:pt x="556" y="119"/>
                </a:lnTo>
                <a:lnTo>
                  <a:pt x="586" y="95"/>
                </a:lnTo>
                <a:lnTo>
                  <a:pt x="601" y="0"/>
                </a:lnTo>
                <a:lnTo>
                  <a:pt x="351" y="16"/>
                </a:lnTo>
                <a:lnTo>
                  <a:pt x="223" y="71"/>
                </a:lnTo>
                <a:lnTo>
                  <a:pt x="256" y="186"/>
                </a:lnTo>
                <a:lnTo>
                  <a:pt x="200" y="189"/>
                </a:lnTo>
                <a:lnTo>
                  <a:pt x="170" y="201"/>
                </a:lnTo>
                <a:lnTo>
                  <a:pt x="175" y="232"/>
                </a:lnTo>
                <a:lnTo>
                  <a:pt x="19" y="300"/>
                </a:lnTo>
                <a:lnTo>
                  <a:pt x="0" y="35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9" name="Freeform 161"/>
          <p:cNvSpPr>
            <a:spLocks noChangeAspect="1"/>
          </p:cNvSpPr>
          <p:nvPr/>
        </p:nvSpPr>
        <p:spPr bwMode="auto">
          <a:xfrm>
            <a:off x="7278889" y="4510233"/>
            <a:ext cx="353345" cy="700147"/>
          </a:xfrm>
          <a:custGeom>
            <a:avLst/>
            <a:gdLst>
              <a:gd name="T0" fmla="*/ 0 w 683"/>
              <a:gd name="T1" fmla="*/ 349079521 h 1223"/>
              <a:gd name="T2" fmla="*/ 1260145 w 683"/>
              <a:gd name="T3" fmla="*/ 357413478 h 1223"/>
              <a:gd name="T4" fmla="*/ 8822019 w 683"/>
              <a:gd name="T5" fmla="*/ 354326786 h 1223"/>
              <a:gd name="T6" fmla="*/ 11594338 w 683"/>
              <a:gd name="T7" fmla="*/ 373463054 h 1223"/>
              <a:gd name="T8" fmla="*/ 43353505 w 683"/>
              <a:gd name="T9" fmla="*/ 377475309 h 1223"/>
              <a:gd name="T10" fmla="*/ 34531486 w 683"/>
              <a:gd name="T11" fmla="*/ 367907453 h 1223"/>
              <a:gd name="T12" fmla="*/ 41084742 w 683"/>
              <a:gd name="T13" fmla="*/ 342289465 h 1223"/>
              <a:gd name="T14" fmla="*/ 47385969 w 683"/>
              <a:gd name="T15" fmla="*/ 347227839 h 1223"/>
              <a:gd name="T16" fmla="*/ 67046238 w 683"/>
              <a:gd name="T17" fmla="*/ 311424769 h 1223"/>
              <a:gd name="T18" fmla="*/ 51670963 w 683"/>
              <a:gd name="T19" fmla="*/ 290745711 h 1223"/>
              <a:gd name="T20" fmla="*/ 68810943 w 683"/>
              <a:gd name="T21" fmla="*/ 278708390 h 1223"/>
              <a:gd name="T22" fmla="*/ 71331233 w 683"/>
              <a:gd name="T23" fmla="*/ 259881014 h 1223"/>
              <a:gd name="T24" fmla="*/ 79397165 w 683"/>
              <a:gd name="T25" fmla="*/ 251547057 h 1223"/>
              <a:gd name="T26" fmla="*/ 72591378 w 683"/>
              <a:gd name="T27" fmla="*/ 248152029 h 1223"/>
              <a:gd name="T28" fmla="*/ 85446362 w 683"/>
              <a:gd name="T29" fmla="*/ 248152029 h 1223"/>
              <a:gd name="T30" fmla="*/ 83934188 w 683"/>
              <a:gd name="T31" fmla="*/ 239510292 h 1223"/>
              <a:gd name="T32" fmla="*/ 78136518 w 683"/>
              <a:gd name="T33" fmla="*/ 245683120 h 1223"/>
              <a:gd name="T34" fmla="*/ 72591378 w 683"/>
              <a:gd name="T35" fmla="*/ 238893064 h 1223"/>
              <a:gd name="T36" fmla="*/ 71583262 w 683"/>
              <a:gd name="T37" fmla="*/ 225312398 h 1223"/>
              <a:gd name="T38" fmla="*/ 95024468 w 683"/>
              <a:gd name="T39" fmla="*/ 226855744 h 1223"/>
              <a:gd name="T40" fmla="*/ 97292729 w 683"/>
              <a:gd name="T41" fmla="*/ 198768847 h 1223"/>
              <a:gd name="T42" fmla="*/ 134597036 w 683"/>
              <a:gd name="T43" fmla="*/ 194138810 h 1223"/>
              <a:gd name="T44" fmla="*/ 145183258 w 683"/>
              <a:gd name="T45" fmla="*/ 175003098 h 1223"/>
              <a:gd name="T46" fmla="*/ 130564070 w 683"/>
              <a:gd name="T47" fmla="*/ 140434482 h 1223"/>
              <a:gd name="T48" fmla="*/ 137873413 w 683"/>
              <a:gd name="T49" fmla="*/ 95989118 h 1223"/>
              <a:gd name="T50" fmla="*/ 172152870 w 683"/>
              <a:gd name="T51" fmla="*/ 59877712 h 1223"/>
              <a:gd name="T52" fmla="*/ 170892725 w 683"/>
              <a:gd name="T53" fmla="*/ 43519245 h 1223"/>
              <a:gd name="T54" fmla="*/ 163834909 w 683"/>
              <a:gd name="T55" fmla="*/ 43210353 h 1223"/>
              <a:gd name="T56" fmla="*/ 154761363 w 683"/>
              <a:gd name="T57" fmla="*/ 62655512 h 1223"/>
              <a:gd name="T58" fmla="*/ 131068128 w 683"/>
              <a:gd name="T59" fmla="*/ 61112166 h 1223"/>
              <a:gd name="T60" fmla="*/ 136109210 w 683"/>
              <a:gd name="T61" fmla="*/ 39506990 h 1223"/>
              <a:gd name="T62" fmla="*/ 94016352 w 683"/>
              <a:gd name="T63" fmla="*/ 5555601 h 1223"/>
              <a:gd name="T64" fmla="*/ 79901223 w 683"/>
              <a:gd name="T65" fmla="*/ 2777800 h 1223"/>
              <a:gd name="T66" fmla="*/ 79145136 w 683"/>
              <a:gd name="T67" fmla="*/ 10185083 h 1223"/>
              <a:gd name="T68" fmla="*/ 62761243 w 683"/>
              <a:gd name="T69" fmla="*/ 0 h 1223"/>
              <a:gd name="T70" fmla="*/ 53435668 w 683"/>
              <a:gd name="T71" fmla="*/ 12345657 h 1223"/>
              <a:gd name="T72" fmla="*/ 52427050 w 683"/>
              <a:gd name="T73" fmla="*/ 25617432 h 1223"/>
              <a:gd name="T74" fmla="*/ 42848945 w 683"/>
              <a:gd name="T75" fmla="*/ 31173588 h 1223"/>
              <a:gd name="T76" fmla="*/ 43353505 w 683"/>
              <a:gd name="T77" fmla="*/ 57099911 h 1223"/>
              <a:gd name="T78" fmla="*/ 32766781 w 683"/>
              <a:gd name="T79" fmla="*/ 71606141 h 1223"/>
              <a:gd name="T80" fmla="*/ 24449322 w 683"/>
              <a:gd name="T81" fmla="*/ 108335330 h 1223"/>
              <a:gd name="T82" fmla="*/ 30750549 w 683"/>
              <a:gd name="T83" fmla="*/ 143212282 h 1223"/>
              <a:gd name="T84" fmla="*/ 19408240 w 683"/>
              <a:gd name="T85" fmla="*/ 172842524 h 1223"/>
              <a:gd name="T86" fmla="*/ 11594338 w 683"/>
              <a:gd name="T87" fmla="*/ 246300347 h 1223"/>
              <a:gd name="T88" fmla="*/ 17643535 w 683"/>
              <a:gd name="T89" fmla="*/ 273152789 h 1223"/>
              <a:gd name="T90" fmla="*/ 11846367 w 683"/>
              <a:gd name="T91" fmla="*/ 275313362 h 1223"/>
              <a:gd name="T92" fmla="*/ 14871217 w 683"/>
              <a:gd name="T93" fmla="*/ 299079112 h 1223"/>
              <a:gd name="T94" fmla="*/ 0 w 683"/>
              <a:gd name="T95" fmla="*/ 349079521 h 122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3" h="1223">
                <a:moveTo>
                  <a:pt x="0" y="1131"/>
                </a:moveTo>
                <a:lnTo>
                  <a:pt x="5" y="1158"/>
                </a:lnTo>
                <a:lnTo>
                  <a:pt x="35" y="1148"/>
                </a:lnTo>
                <a:lnTo>
                  <a:pt x="46" y="1210"/>
                </a:lnTo>
                <a:lnTo>
                  <a:pt x="172" y="1223"/>
                </a:lnTo>
                <a:lnTo>
                  <a:pt x="137" y="1192"/>
                </a:lnTo>
                <a:lnTo>
                  <a:pt x="163" y="1109"/>
                </a:lnTo>
                <a:lnTo>
                  <a:pt x="188" y="1125"/>
                </a:lnTo>
                <a:lnTo>
                  <a:pt x="266" y="1009"/>
                </a:lnTo>
                <a:lnTo>
                  <a:pt x="205" y="942"/>
                </a:lnTo>
                <a:lnTo>
                  <a:pt x="273" y="903"/>
                </a:lnTo>
                <a:lnTo>
                  <a:pt x="283" y="842"/>
                </a:lnTo>
                <a:lnTo>
                  <a:pt x="315" y="815"/>
                </a:lnTo>
                <a:lnTo>
                  <a:pt x="288" y="804"/>
                </a:lnTo>
                <a:lnTo>
                  <a:pt x="339" y="804"/>
                </a:lnTo>
                <a:lnTo>
                  <a:pt x="333" y="776"/>
                </a:lnTo>
                <a:lnTo>
                  <a:pt x="310" y="796"/>
                </a:lnTo>
                <a:lnTo>
                  <a:pt x="288" y="774"/>
                </a:lnTo>
                <a:lnTo>
                  <a:pt x="284" y="730"/>
                </a:lnTo>
                <a:lnTo>
                  <a:pt x="377" y="735"/>
                </a:lnTo>
                <a:lnTo>
                  <a:pt x="386" y="644"/>
                </a:lnTo>
                <a:lnTo>
                  <a:pt x="534" y="629"/>
                </a:lnTo>
                <a:lnTo>
                  <a:pt x="576" y="567"/>
                </a:lnTo>
                <a:lnTo>
                  <a:pt x="518" y="455"/>
                </a:lnTo>
                <a:lnTo>
                  <a:pt x="547" y="311"/>
                </a:lnTo>
                <a:lnTo>
                  <a:pt x="683" y="194"/>
                </a:lnTo>
                <a:lnTo>
                  <a:pt x="678" y="141"/>
                </a:lnTo>
                <a:lnTo>
                  <a:pt x="650" y="140"/>
                </a:lnTo>
                <a:lnTo>
                  <a:pt x="614" y="203"/>
                </a:lnTo>
                <a:lnTo>
                  <a:pt x="520" y="198"/>
                </a:lnTo>
                <a:lnTo>
                  <a:pt x="540" y="128"/>
                </a:lnTo>
                <a:lnTo>
                  <a:pt x="373" y="18"/>
                </a:lnTo>
                <a:lnTo>
                  <a:pt x="317" y="9"/>
                </a:lnTo>
                <a:lnTo>
                  <a:pt x="314" y="33"/>
                </a:lnTo>
                <a:lnTo>
                  <a:pt x="249" y="0"/>
                </a:lnTo>
                <a:lnTo>
                  <a:pt x="212" y="40"/>
                </a:lnTo>
                <a:lnTo>
                  <a:pt x="208" y="83"/>
                </a:lnTo>
                <a:lnTo>
                  <a:pt x="170" y="101"/>
                </a:lnTo>
                <a:lnTo>
                  <a:pt x="172" y="185"/>
                </a:lnTo>
                <a:lnTo>
                  <a:pt x="130" y="232"/>
                </a:lnTo>
                <a:lnTo>
                  <a:pt x="97" y="351"/>
                </a:lnTo>
                <a:lnTo>
                  <a:pt x="122" y="464"/>
                </a:lnTo>
                <a:lnTo>
                  <a:pt x="77" y="560"/>
                </a:lnTo>
                <a:lnTo>
                  <a:pt x="46" y="798"/>
                </a:lnTo>
                <a:lnTo>
                  <a:pt x="70" y="885"/>
                </a:lnTo>
                <a:lnTo>
                  <a:pt x="47" y="892"/>
                </a:lnTo>
                <a:lnTo>
                  <a:pt x="59" y="969"/>
                </a:lnTo>
                <a:lnTo>
                  <a:pt x="0" y="11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162"/>
          <p:cNvSpPr>
            <a:spLocks noChangeAspect="1"/>
          </p:cNvSpPr>
          <p:nvPr/>
        </p:nvSpPr>
        <p:spPr bwMode="auto">
          <a:xfrm>
            <a:off x="7360684" y="5221831"/>
            <a:ext cx="63798" cy="60527"/>
          </a:xfrm>
          <a:custGeom>
            <a:avLst/>
            <a:gdLst>
              <a:gd name="T0" fmla="*/ 0 w 121"/>
              <a:gd name="T1" fmla="*/ 0 h 106"/>
              <a:gd name="T2" fmla="*/ 785425 w 121"/>
              <a:gd name="T3" fmla="*/ 32547502 h 106"/>
              <a:gd name="T4" fmla="*/ 31679501 w 121"/>
              <a:gd name="T5" fmla="*/ 29170124 h 106"/>
              <a:gd name="T6" fmla="*/ 7068827 w 121"/>
              <a:gd name="T7" fmla="*/ 15966490 h 106"/>
              <a:gd name="T8" fmla="*/ 0 w 121"/>
              <a:gd name="T9" fmla="*/ 0 h 1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1" h="106">
                <a:moveTo>
                  <a:pt x="0" y="0"/>
                </a:moveTo>
                <a:lnTo>
                  <a:pt x="3" y="106"/>
                </a:lnTo>
                <a:lnTo>
                  <a:pt x="121" y="95"/>
                </a:lnTo>
                <a:lnTo>
                  <a:pt x="27" y="5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163"/>
          <p:cNvSpPr>
            <a:spLocks noChangeAspect="1"/>
          </p:cNvSpPr>
          <p:nvPr/>
        </p:nvSpPr>
        <p:spPr bwMode="auto">
          <a:xfrm>
            <a:off x="10624215" y="4284485"/>
            <a:ext cx="726319" cy="606904"/>
          </a:xfrm>
          <a:custGeom>
            <a:avLst/>
            <a:gdLst>
              <a:gd name="T0" fmla="*/ 6057289 w 1403"/>
              <a:gd name="T1" fmla="*/ 176462720 h 1052"/>
              <a:gd name="T2" fmla="*/ 9338383 w 1403"/>
              <a:gd name="T3" fmla="*/ 172074610 h 1052"/>
              <a:gd name="T4" fmla="*/ 6814387 w 1403"/>
              <a:gd name="T5" fmla="*/ 123805957 h 1052"/>
              <a:gd name="T6" fmla="*/ 30791847 w 1403"/>
              <a:gd name="T7" fmla="*/ 109074604 h 1052"/>
              <a:gd name="T8" fmla="*/ 80260963 w 1403"/>
              <a:gd name="T9" fmla="*/ 80865404 h 1052"/>
              <a:gd name="T10" fmla="*/ 84804055 w 1403"/>
              <a:gd name="T11" fmla="*/ 62059457 h 1052"/>
              <a:gd name="T12" fmla="*/ 90356947 w 1403"/>
              <a:gd name="T13" fmla="*/ 61119467 h 1052"/>
              <a:gd name="T14" fmla="*/ 99190431 w 1403"/>
              <a:gd name="T15" fmla="*/ 53283796 h 1052"/>
              <a:gd name="T16" fmla="*/ 126448985 w 1403"/>
              <a:gd name="T17" fmla="*/ 37925410 h 1052"/>
              <a:gd name="T18" fmla="*/ 134778071 w 1403"/>
              <a:gd name="T19" fmla="*/ 44821092 h 1052"/>
              <a:gd name="T20" fmla="*/ 141340260 w 1403"/>
              <a:gd name="T21" fmla="*/ 39492432 h 1052"/>
              <a:gd name="T22" fmla="*/ 170365711 w 1403"/>
              <a:gd name="T23" fmla="*/ 15671902 h 1052"/>
              <a:gd name="T24" fmla="*/ 205195751 w 1403"/>
              <a:gd name="T25" fmla="*/ 18492430 h 1052"/>
              <a:gd name="T26" fmla="*/ 236492498 w 1403"/>
              <a:gd name="T27" fmla="*/ 77731359 h 1052"/>
              <a:gd name="T28" fmla="*/ 250626675 w 1403"/>
              <a:gd name="T29" fmla="*/ 15358386 h 1052"/>
              <a:gd name="T30" fmla="*/ 268546845 w 1403"/>
              <a:gd name="T31" fmla="*/ 38865400 h 1052"/>
              <a:gd name="T32" fmla="*/ 291514506 w 1403"/>
              <a:gd name="T33" fmla="*/ 92462712 h 1052"/>
              <a:gd name="T34" fmla="*/ 320792156 w 1403"/>
              <a:gd name="T35" fmla="*/ 131641628 h 1052"/>
              <a:gd name="T36" fmla="*/ 330635439 w 1403"/>
              <a:gd name="T37" fmla="*/ 143552453 h 1052"/>
              <a:gd name="T38" fmla="*/ 354107999 w 1403"/>
              <a:gd name="T39" fmla="*/ 197462722 h 1052"/>
              <a:gd name="T40" fmla="*/ 334421433 w 1403"/>
              <a:gd name="T41" fmla="*/ 260462728 h 1052"/>
              <a:gd name="T42" fmla="*/ 303124686 w 1403"/>
              <a:gd name="T43" fmla="*/ 314686514 h 1052"/>
              <a:gd name="T44" fmla="*/ 291766704 w 1403"/>
              <a:gd name="T45" fmla="*/ 329731383 h 1052"/>
              <a:gd name="T46" fmla="*/ 265517950 w 1403"/>
              <a:gd name="T47" fmla="*/ 325029757 h 1052"/>
              <a:gd name="T48" fmla="*/ 235483201 w 1403"/>
              <a:gd name="T49" fmla="*/ 307790832 h 1052"/>
              <a:gd name="T50" fmla="*/ 219077729 w 1403"/>
              <a:gd name="T51" fmla="*/ 285537324 h 1052"/>
              <a:gd name="T52" fmla="*/ 215543934 w 1403"/>
              <a:gd name="T53" fmla="*/ 279895708 h 1052"/>
              <a:gd name="T54" fmla="*/ 216048833 w 1403"/>
              <a:gd name="T55" fmla="*/ 247925430 h 1052"/>
              <a:gd name="T56" fmla="*/ 193333372 w 1403"/>
              <a:gd name="T57" fmla="*/ 272372993 h 1052"/>
              <a:gd name="T58" fmla="*/ 159260430 w 1403"/>
              <a:gd name="T59" fmla="*/ 235074616 h 1052"/>
              <a:gd name="T60" fmla="*/ 92628242 w 1403"/>
              <a:gd name="T61" fmla="*/ 262970300 h 1052"/>
              <a:gd name="T62" fmla="*/ 41644929 w 1403"/>
              <a:gd name="T63" fmla="*/ 279582192 h 1052"/>
              <a:gd name="T64" fmla="*/ 22463263 w 1403"/>
              <a:gd name="T65" fmla="*/ 236955155 h 1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03" h="1052">
                <a:moveTo>
                  <a:pt x="0" y="554"/>
                </a:moveTo>
                <a:lnTo>
                  <a:pt x="24" y="563"/>
                </a:lnTo>
                <a:lnTo>
                  <a:pt x="10" y="532"/>
                </a:lnTo>
                <a:lnTo>
                  <a:pt x="37" y="549"/>
                </a:lnTo>
                <a:lnTo>
                  <a:pt x="9" y="488"/>
                </a:lnTo>
                <a:lnTo>
                  <a:pt x="27" y="395"/>
                </a:lnTo>
                <a:lnTo>
                  <a:pt x="35" y="420"/>
                </a:lnTo>
                <a:lnTo>
                  <a:pt x="122" y="348"/>
                </a:lnTo>
                <a:lnTo>
                  <a:pt x="268" y="313"/>
                </a:lnTo>
                <a:lnTo>
                  <a:pt x="318" y="258"/>
                </a:lnTo>
                <a:lnTo>
                  <a:pt x="317" y="224"/>
                </a:lnTo>
                <a:lnTo>
                  <a:pt x="336" y="198"/>
                </a:lnTo>
                <a:lnTo>
                  <a:pt x="358" y="240"/>
                </a:lnTo>
                <a:lnTo>
                  <a:pt x="358" y="195"/>
                </a:lnTo>
                <a:lnTo>
                  <a:pt x="391" y="204"/>
                </a:lnTo>
                <a:lnTo>
                  <a:pt x="393" y="170"/>
                </a:lnTo>
                <a:lnTo>
                  <a:pt x="445" y="119"/>
                </a:lnTo>
                <a:lnTo>
                  <a:pt x="501" y="121"/>
                </a:lnTo>
                <a:lnTo>
                  <a:pt x="512" y="173"/>
                </a:lnTo>
                <a:lnTo>
                  <a:pt x="534" y="143"/>
                </a:lnTo>
                <a:lnTo>
                  <a:pt x="576" y="160"/>
                </a:lnTo>
                <a:lnTo>
                  <a:pt x="560" y="126"/>
                </a:lnTo>
                <a:lnTo>
                  <a:pt x="593" y="71"/>
                </a:lnTo>
                <a:lnTo>
                  <a:pt x="675" y="50"/>
                </a:lnTo>
                <a:lnTo>
                  <a:pt x="654" y="14"/>
                </a:lnTo>
                <a:lnTo>
                  <a:pt x="813" y="59"/>
                </a:lnTo>
                <a:lnTo>
                  <a:pt x="779" y="152"/>
                </a:lnTo>
                <a:lnTo>
                  <a:pt x="937" y="248"/>
                </a:lnTo>
                <a:lnTo>
                  <a:pt x="976" y="211"/>
                </a:lnTo>
                <a:lnTo>
                  <a:pt x="993" y="49"/>
                </a:lnTo>
                <a:lnTo>
                  <a:pt x="1031" y="0"/>
                </a:lnTo>
                <a:lnTo>
                  <a:pt x="1064" y="124"/>
                </a:lnTo>
                <a:lnTo>
                  <a:pt x="1119" y="152"/>
                </a:lnTo>
                <a:lnTo>
                  <a:pt x="1155" y="295"/>
                </a:lnTo>
                <a:lnTo>
                  <a:pt x="1240" y="340"/>
                </a:lnTo>
                <a:lnTo>
                  <a:pt x="1271" y="420"/>
                </a:lnTo>
                <a:lnTo>
                  <a:pt x="1303" y="415"/>
                </a:lnTo>
                <a:lnTo>
                  <a:pt x="1310" y="458"/>
                </a:lnTo>
                <a:lnTo>
                  <a:pt x="1380" y="519"/>
                </a:lnTo>
                <a:lnTo>
                  <a:pt x="1403" y="630"/>
                </a:lnTo>
                <a:lnTo>
                  <a:pt x="1387" y="738"/>
                </a:lnTo>
                <a:lnTo>
                  <a:pt x="1325" y="831"/>
                </a:lnTo>
                <a:lnTo>
                  <a:pt x="1281" y="987"/>
                </a:lnTo>
                <a:lnTo>
                  <a:pt x="1201" y="1004"/>
                </a:lnTo>
                <a:lnTo>
                  <a:pt x="1153" y="1034"/>
                </a:lnTo>
                <a:lnTo>
                  <a:pt x="1156" y="1052"/>
                </a:lnTo>
                <a:lnTo>
                  <a:pt x="1106" y="999"/>
                </a:lnTo>
                <a:lnTo>
                  <a:pt x="1052" y="1037"/>
                </a:lnTo>
                <a:lnTo>
                  <a:pt x="986" y="1020"/>
                </a:lnTo>
                <a:lnTo>
                  <a:pt x="933" y="982"/>
                </a:lnTo>
                <a:lnTo>
                  <a:pt x="909" y="902"/>
                </a:lnTo>
                <a:lnTo>
                  <a:pt x="868" y="911"/>
                </a:lnTo>
                <a:lnTo>
                  <a:pt x="867" y="859"/>
                </a:lnTo>
                <a:lnTo>
                  <a:pt x="854" y="893"/>
                </a:lnTo>
                <a:lnTo>
                  <a:pt x="826" y="894"/>
                </a:lnTo>
                <a:lnTo>
                  <a:pt x="856" y="791"/>
                </a:lnTo>
                <a:lnTo>
                  <a:pt x="794" y="889"/>
                </a:lnTo>
                <a:lnTo>
                  <a:pt x="766" y="869"/>
                </a:lnTo>
                <a:lnTo>
                  <a:pt x="734" y="793"/>
                </a:lnTo>
                <a:lnTo>
                  <a:pt x="631" y="750"/>
                </a:lnTo>
                <a:lnTo>
                  <a:pt x="444" y="783"/>
                </a:lnTo>
                <a:lnTo>
                  <a:pt x="367" y="839"/>
                </a:lnTo>
                <a:lnTo>
                  <a:pt x="238" y="843"/>
                </a:lnTo>
                <a:lnTo>
                  <a:pt x="165" y="892"/>
                </a:lnTo>
                <a:lnTo>
                  <a:pt x="68" y="858"/>
                </a:lnTo>
                <a:lnTo>
                  <a:pt x="89" y="756"/>
                </a:lnTo>
                <a:lnTo>
                  <a:pt x="0" y="5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164"/>
          <p:cNvSpPr>
            <a:spLocks noChangeAspect="1"/>
          </p:cNvSpPr>
          <p:nvPr/>
        </p:nvSpPr>
        <p:spPr bwMode="auto">
          <a:xfrm>
            <a:off x="11193492" y="4924106"/>
            <a:ext cx="63798" cy="67068"/>
          </a:xfrm>
          <a:custGeom>
            <a:avLst/>
            <a:gdLst>
              <a:gd name="T0" fmla="*/ 0 w 122"/>
              <a:gd name="T1" fmla="*/ 5983081 h 119"/>
              <a:gd name="T2" fmla="*/ 515088 w 122"/>
              <a:gd name="T3" fmla="*/ 0 h 119"/>
              <a:gd name="T4" fmla="*/ 16224496 w 122"/>
              <a:gd name="T5" fmla="*/ 5085537 h 119"/>
              <a:gd name="T6" fmla="*/ 28328292 w 122"/>
              <a:gd name="T7" fmla="*/ 897544 h 119"/>
              <a:gd name="T8" fmla="*/ 31418818 w 122"/>
              <a:gd name="T9" fmla="*/ 9572712 h 119"/>
              <a:gd name="T10" fmla="*/ 31418818 w 122"/>
              <a:gd name="T11" fmla="*/ 20043514 h 119"/>
              <a:gd name="T12" fmla="*/ 19315022 w 122"/>
              <a:gd name="T13" fmla="*/ 35599307 h 119"/>
              <a:gd name="T14" fmla="*/ 11588708 w 122"/>
              <a:gd name="T15" fmla="*/ 34701763 h 119"/>
              <a:gd name="T16" fmla="*/ 0 w 122"/>
              <a:gd name="T17" fmla="*/ 5983081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2" h="119">
                <a:moveTo>
                  <a:pt x="0" y="20"/>
                </a:moveTo>
                <a:lnTo>
                  <a:pt x="2" y="0"/>
                </a:lnTo>
                <a:lnTo>
                  <a:pt x="63" y="17"/>
                </a:lnTo>
                <a:lnTo>
                  <a:pt x="110" y="3"/>
                </a:lnTo>
                <a:lnTo>
                  <a:pt x="122" y="32"/>
                </a:lnTo>
                <a:lnTo>
                  <a:pt x="122" y="67"/>
                </a:lnTo>
                <a:lnTo>
                  <a:pt x="75" y="119"/>
                </a:lnTo>
                <a:lnTo>
                  <a:pt x="45" y="116"/>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165"/>
          <p:cNvSpPr>
            <a:spLocks noChangeAspect="1"/>
          </p:cNvSpPr>
          <p:nvPr/>
        </p:nvSpPr>
        <p:spPr bwMode="auto">
          <a:xfrm>
            <a:off x="10171082" y="3533628"/>
            <a:ext cx="86701" cy="117782"/>
          </a:xfrm>
          <a:custGeom>
            <a:avLst/>
            <a:gdLst>
              <a:gd name="T0" fmla="*/ 0 w 166"/>
              <a:gd name="T1" fmla="*/ 18779601 h 206"/>
              <a:gd name="T2" fmla="*/ 5908921 w 166"/>
              <a:gd name="T3" fmla="*/ 25552708 h 206"/>
              <a:gd name="T4" fmla="*/ 9505567 w 166"/>
              <a:gd name="T5" fmla="*/ 55107581 h 206"/>
              <a:gd name="T6" fmla="*/ 20038529 w 166"/>
              <a:gd name="T7" fmla="*/ 53260471 h 206"/>
              <a:gd name="T8" fmla="*/ 26203918 w 166"/>
              <a:gd name="T9" fmla="*/ 40330145 h 206"/>
              <a:gd name="T10" fmla="*/ 33911162 w 166"/>
              <a:gd name="T11" fmla="*/ 43101087 h 206"/>
              <a:gd name="T12" fmla="*/ 39049155 w 166"/>
              <a:gd name="T13" fmla="*/ 63419854 h 206"/>
              <a:gd name="T14" fmla="*/ 42645801 w 166"/>
              <a:gd name="T15" fmla="*/ 52028694 h 206"/>
              <a:gd name="T16" fmla="*/ 38021759 w 166"/>
              <a:gd name="T17" fmla="*/ 31401983 h 206"/>
              <a:gd name="T18" fmla="*/ 33911162 w 166"/>
              <a:gd name="T19" fmla="*/ 39098923 h 206"/>
              <a:gd name="T20" fmla="*/ 28259217 w 166"/>
              <a:gd name="T21" fmla="*/ 28938984 h 206"/>
              <a:gd name="T22" fmla="*/ 38535204 w 166"/>
              <a:gd name="T23" fmla="*/ 16316602 h 206"/>
              <a:gd name="T24" fmla="*/ 18497182 w 166"/>
              <a:gd name="T25" fmla="*/ 14469492 h 206"/>
              <a:gd name="T26" fmla="*/ 5651945 w 166"/>
              <a:gd name="T27" fmla="*/ 0 h 206"/>
              <a:gd name="T28" fmla="*/ 1541347 w 166"/>
              <a:gd name="T29" fmla="*/ 8004329 h 206"/>
              <a:gd name="T30" fmla="*/ 6165896 w 166"/>
              <a:gd name="T31" fmla="*/ 14469492 h 206"/>
              <a:gd name="T32" fmla="*/ 0 w 166"/>
              <a:gd name="T33" fmla="*/ 18779601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206">
                <a:moveTo>
                  <a:pt x="0" y="61"/>
                </a:moveTo>
                <a:lnTo>
                  <a:pt x="23" y="83"/>
                </a:lnTo>
                <a:lnTo>
                  <a:pt x="37" y="179"/>
                </a:lnTo>
                <a:lnTo>
                  <a:pt x="78" y="173"/>
                </a:lnTo>
                <a:lnTo>
                  <a:pt x="102" y="131"/>
                </a:lnTo>
                <a:lnTo>
                  <a:pt x="132" y="140"/>
                </a:lnTo>
                <a:lnTo>
                  <a:pt x="152" y="206"/>
                </a:lnTo>
                <a:lnTo>
                  <a:pt x="166" y="169"/>
                </a:lnTo>
                <a:lnTo>
                  <a:pt x="148" y="102"/>
                </a:lnTo>
                <a:lnTo>
                  <a:pt x="132" y="127"/>
                </a:lnTo>
                <a:lnTo>
                  <a:pt x="110" y="94"/>
                </a:lnTo>
                <a:lnTo>
                  <a:pt x="150" y="53"/>
                </a:lnTo>
                <a:lnTo>
                  <a:pt x="72" y="47"/>
                </a:lnTo>
                <a:lnTo>
                  <a:pt x="22" y="0"/>
                </a:lnTo>
                <a:lnTo>
                  <a:pt x="6" y="26"/>
                </a:lnTo>
                <a:lnTo>
                  <a:pt x="24" y="47"/>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166"/>
          <p:cNvSpPr>
            <a:spLocks noChangeAspect="1"/>
          </p:cNvSpPr>
          <p:nvPr/>
        </p:nvSpPr>
        <p:spPr bwMode="auto">
          <a:xfrm>
            <a:off x="10190712" y="3496002"/>
            <a:ext cx="53984" cy="34354"/>
          </a:xfrm>
          <a:custGeom>
            <a:avLst/>
            <a:gdLst>
              <a:gd name="T0" fmla="*/ 0 w 105"/>
              <a:gd name="T1" fmla="*/ 11494264 h 59"/>
              <a:gd name="T2" fmla="*/ 3236082 w 105"/>
              <a:gd name="T3" fmla="*/ 18837665 h 59"/>
              <a:gd name="T4" fmla="*/ 26138119 w 105"/>
              <a:gd name="T5" fmla="*/ 15644563 h 59"/>
              <a:gd name="T6" fmla="*/ 24644313 w 105"/>
              <a:gd name="T7" fmla="*/ 5427878 h 59"/>
              <a:gd name="T8" fmla="*/ 8463905 w 105"/>
              <a:gd name="T9" fmla="*/ 0 h 59"/>
              <a:gd name="T10" fmla="*/ 0 w 105"/>
              <a:gd name="T11" fmla="*/ 11494264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59">
                <a:moveTo>
                  <a:pt x="0" y="36"/>
                </a:moveTo>
                <a:lnTo>
                  <a:pt x="13" y="59"/>
                </a:lnTo>
                <a:lnTo>
                  <a:pt x="105" y="49"/>
                </a:lnTo>
                <a:lnTo>
                  <a:pt x="99" y="17"/>
                </a:lnTo>
                <a:lnTo>
                  <a:pt x="34" y="0"/>
                </a:lnTo>
                <a:lnTo>
                  <a:pt x="0" y="3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167"/>
          <p:cNvSpPr>
            <a:spLocks noChangeAspect="1"/>
          </p:cNvSpPr>
          <p:nvPr/>
        </p:nvSpPr>
        <p:spPr bwMode="auto">
          <a:xfrm>
            <a:off x="7344324" y="4261583"/>
            <a:ext cx="215932" cy="269916"/>
          </a:xfrm>
          <a:custGeom>
            <a:avLst/>
            <a:gdLst>
              <a:gd name="T0" fmla="*/ 0 w 415"/>
              <a:gd name="T1" fmla="*/ 14845378 h 471"/>
              <a:gd name="T2" fmla="*/ 7648827 w 415"/>
              <a:gd name="T3" fmla="*/ 30309730 h 471"/>
              <a:gd name="T4" fmla="*/ 2294446 w 415"/>
              <a:gd name="T5" fmla="*/ 63093690 h 471"/>
              <a:gd name="T6" fmla="*/ 7648827 w 415"/>
              <a:gd name="T7" fmla="*/ 67114522 h 471"/>
              <a:gd name="T8" fmla="*/ 5099387 w 415"/>
              <a:gd name="T9" fmla="*/ 71753772 h 471"/>
              <a:gd name="T10" fmla="*/ 509989 w 415"/>
              <a:gd name="T11" fmla="*/ 85361757 h 471"/>
              <a:gd name="T12" fmla="*/ 9688784 w 415"/>
              <a:gd name="T13" fmla="*/ 104846941 h 471"/>
              <a:gd name="T14" fmla="*/ 15297655 w 415"/>
              <a:gd name="T15" fmla="*/ 144434615 h 471"/>
              <a:gd name="T16" fmla="*/ 21417020 w 415"/>
              <a:gd name="T17" fmla="*/ 145672008 h 471"/>
              <a:gd name="T18" fmla="*/ 30850809 w 415"/>
              <a:gd name="T19" fmla="*/ 133300860 h 471"/>
              <a:gd name="T20" fmla="*/ 47423437 w 415"/>
              <a:gd name="T21" fmla="*/ 143506988 h 471"/>
              <a:gd name="T22" fmla="*/ 48188421 w 415"/>
              <a:gd name="T23" fmla="*/ 136084299 h 471"/>
              <a:gd name="T24" fmla="*/ 62466098 w 415"/>
              <a:gd name="T25" fmla="*/ 138867738 h 471"/>
              <a:gd name="T26" fmla="*/ 67820479 w 415"/>
              <a:gd name="T27" fmla="*/ 110104609 h 471"/>
              <a:gd name="T28" fmla="*/ 93826896 w 415"/>
              <a:gd name="T29" fmla="*/ 104846941 h 471"/>
              <a:gd name="T30" fmla="*/ 102495702 w 415"/>
              <a:gd name="T31" fmla="*/ 114743860 h 471"/>
              <a:gd name="T32" fmla="*/ 105810127 w 415"/>
              <a:gd name="T33" fmla="*/ 92166027 h 471"/>
              <a:gd name="T34" fmla="*/ 99945756 w 415"/>
              <a:gd name="T35" fmla="*/ 73299818 h 471"/>
              <a:gd name="T36" fmla="*/ 85158090 w 415"/>
              <a:gd name="T37" fmla="*/ 72372190 h 471"/>
              <a:gd name="T38" fmla="*/ 78783731 w 415"/>
              <a:gd name="T39" fmla="*/ 43609062 h 471"/>
              <a:gd name="T40" fmla="*/ 39519615 w 415"/>
              <a:gd name="T41" fmla="*/ 24742853 h 471"/>
              <a:gd name="T42" fmla="*/ 37224664 w 415"/>
              <a:gd name="T43" fmla="*/ 0 h 471"/>
              <a:gd name="T44" fmla="*/ 10708257 w 415"/>
              <a:gd name="T45" fmla="*/ 15464352 h 471"/>
              <a:gd name="T46" fmla="*/ 0 w 415"/>
              <a:gd name="T47" fmla="*/ 14845378 h 4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5" h="471">
                <a:moveTo>
                  <a:pt x="0" y="48"/>
                </a:moveTo>
                <a:lnTo>
                  <a:pt x="30" y="98"/>
                </a:lnTo>
                <a:lnTo>
                  <a:pt x="9" y="204"/>
                </a:lnTo>
                <a:lnTo>
                  <a:pt x="30" y="217"/>
                </a:lnTo>
                <a:lnTo>
                  <a:pt x="20" y="232"/>
                </a:lnTo>
                <a:lnTo>
                  <a:pt x="2" y="276"/>
                </a:lnTo>
                <a:lnTo>
                  <a:pt x="38" y="339"/>
                </a:lnTo>
                <a:lnTo>
                  <a:pt x="60" y="467"/>
                </a:lnTo>
                <a:lnTo>
                  <a:pt x="84" y="471"/>
                </a:lnTo>
                <a:lnTo>
                  <a:pt x="121" y="431"/>
                </a:lnTo>
                <a:lnTo>
                  <a:pt x="186" y="464"/>
                </a:lnTo>
                <a:lnTo>
                  <a:pt x="189" y="440"/>
                </a:lnTo>
                <a:lnTo>
                  <a:pt x="245" y="449"/>
                </a:lnTo>
                <a:lnTo>
                  <a:pt x="266" y="356"/>
                </a:lnTo>
                <a:lnTo>
                  <a:pt x="368" y="339"/>
                </a:lnTo>
                <a:lnTo>
                  <a:pt x="402" y="371"/>
                </a:lnTo>
                <a:lnTo>
                  <a:pt x="415" y="298"/>
                </a:lnTo>
                <a:lnTo>
                  <a:pt x="392" y="237"/>
                </a:lnTo>
                <a:lnTo>
                  <a:pt x="334" y="234"/>
                </a:lnTo>
                <a:lnTo>
                  <a:pt x="309" y="141"/>
                </a:lnTo>
                <a:lnTo>
                  <a:pt x="155" y="80"/>
                </a:lnTo>
                <a:lnTo>
                  <a:pt x="146" y="0"/>
                </a:lnTo>
                <a:lnTo>
                  <a:pt x="42" y="50"/>
                </a:lnTo>
                <a:lnTo>
                  <a:pt x="0" y="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168"/>
          <p:cNvSpPr>
            <a:spLocks noChangeAspect="1"/>
          </p:cNvSpPr>
          <p:nvPr/>
        </p:nvSpPr>
        <p:spPr bwMode="auto">
          <a:xfrm>
            <a:off x="7272346" y="3968765"/>
            <a:ext cx="695239" cy="795026"/>
          </a:xfrm>
          <a:custGeom>
            <a:avLst/>
            <a:gdLst>
              <a:gd name="T0" fmla="*/ 7448974 w 1354"/>
              <a:gd name="T1" fmla="*/ 156002466 h 1384"/>
              <a:gd name="T2" fmla="*/ 28305504 w 1354"/>
              <a:gd name="T3" fmla="*/ 155070393 h 1384"/>
              <a:gd name="T4" fmla="*/ 36002627 w 1354"/>
              <a:gd name="T5" fmla="*/ 173094198 h 1384"/>
              <a:gd name="T6" fmla="*/ 72253903 w 1354"/>
              <a:gd name="T7" fmla="*/ 158177676 h 1384"/>
              <a:gd name="T8" fmla="*/ 112726213 w 1354"/>
              <a:gd name="T9" fmla="*/ 201995168 h 1384"/>
              <a:gd name="T10" fmla="*/ 133334593 w 1354"/>
              <a:gd name="T11" fmla="*/ 231828211 h 1384"/>
              <a:gd name="T12" fmla="*/ 135817584 w 1354"/>
              <a:gd name="T13" fmla="*/ 273470493 h 1384"/>
              <a:gd name="T14" fmla="*/ 155929665 w 1354"/>
              <a:gd name="T15" fmla="*/ 298953116 h 1384"/>
              <a:gd name="T16" fmla="*/ 167102877 w 1354"/>
              <a:gd name="T17" fmla="*/ 316355910 h 1384"/>
              <a:gd name="T18" fmla="*/ 172565159 w 1354"/>
              <a:gd name="T19" fmla="*/ 335933915 h 1384"/>
              <a:gd name="T20" fmla="*/ 140038620 w 1354"/>
              <a:gd name="T21" fmla="*/ 388763309 h 1384"/>
              <a:gd name="T22" fmla="*/ 172565159 w 1354"/>
              <a:gd name="T23" fmla="*/ 408962881 h 1384"/>
              <a:gd name="T24" fmla="*/ 175544948 w 1354"/>
              <a:gd name="T25" fmla="*/ 430094527 h 1384"/>
              <a:gd name="T26" fmla="*/ 219244699 w 1354"/>
              <a:gd name="T27" fmla="*/ 333758147 h 1384"/>
              <a:gd name="T28" fmla="*/ 272876416 w 1354"/>
              <a:gd name="T29" fmla="*/ 304546672 h 1384"/>
              <a:gd name="T30" fmla="*/ 298202628 w 1354"/>
              <a:gd name="T31" fmla="*/ 245191091 h 1384"/>
              <a:gd name="T32" fmla="*/ 333212159 w 1354"/>
              <a:gd name="T33" fmla="*/ 151652047 h 1384"/>
              <a:gd name="T34" fmla="*/ 330977815 w 1354"/>
              <a:gd name="T35" fmla="*/ 111874470 h 1384"/>
              <a:gd name="T36" fmla="*/ 295968285 w 1354"/>
              <a:gd name="T37" fmla="*/ 88567056 h 1384"/>
              <a:gd name="T38" fmla="*/ 249785044 w 1354"/>
              <a:gd name="T39" fmla="*/ 71475325 h 1384"/>
              <a:gd name="T40" fmla="*/ 222969435 w 1354"/>
              <a:gd name="T41" fmla="*/ 62773928 h 1384"/>
              <a:gd name="T42" fmla="*/ 211051276 w 1354"/>
              <a:gd name="T43" fmla="*/ 74893671 h 1384"/>
              <a:gd name="T44" fmla="*/ 200622513 w 1354"/>
              <a:gd name="T45" fmla="*/ 74272103 h 1384"/>
              <a:gd name="T46" fmla="*/ 206830241 w 1354"/>
              <a:gd name="T47" fmla="*/ 38845503 h 1384"/>
              <a:gd name="T48" fmla="*/ 179765983 w 1354"/>
              <a:gd name="T49" fmla="*/ 33251390 h 1384"/>
              <a:gd name="T50" fmla="*/ 149721937 w 1354"/>
              <a:gd name="T51" fmla="*/ 34805589 h 1384"/>
              <a:gd name="T52" fmla="*/ 120671487 w 1354"/>
              <a:gd name="T53" fmla="*/ 28279402 h 1384"/>
              <a:gd name="T54" fmla="*/ 114464257 w 1354"/>
              <a:gd name="T55" fmla="*/ 0 h 1384"/>
              <a:gd name="T56" fmla="*/ 78461132 w 1354"/>
              <a:gd name="T57" fmla="*/ 9322965 h 1384"/>
              <a:gd name="T58" fmla="*/ 90876089 w 1354"/>
              <a:gd name="T59" fmla="*/ 32008253 h 1384"/>
              <a:gd name="T60" fmla="*/ 60087594 w 1354"/>
              <a:gd name="T61" fmla="*/ 41642281 h 1384"/>
              <a:gd name="T62" fmla="*/ 34761381 w 1354"/>
              <a:gd name="T63" fmla="*/ 38223935 h 1384"/>
              <a:gd name="T64" fmla="*/ 32775187 w 1354"/>
              <a:gd name="T65" fmla="*/ 50032616 h 1384"/>
              <a:gd name="T66" fmla="*/ 33768284 w 1354"/>
              <a:gd name="T67" fmla="*/ 100065232 h 1384"/>
              <a:gd name="T68" fmla="*/ 0 w 1354"/>
              <a:gd name="T69" fmla="*/ 136113957 h 13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54" h="1384">
                <a:moveTo>
                  <a:pt x="0" y="438"/>
                </a:moveTo>
                <a:lnTo>
                  <a:pt x="30" y="502"/>
                </a:lnTo>
                <a:lnTo>
                  <a:pt x="77" y="524"/>
                </a:lnTo>
                <a:lnTo>
                  <a:pt x="114" y="499"/>
                </a:lnTo>
                <a:lnTo>
                  <a:pt x="114" y="557"/>
                </a:lnTo>
                <a:lnTo>
                  <a:pt x="145" y="557"/>
                </a:lnTo>
                <a:lnTo>
                  <a:pt x="187" y="559"/>
                </a:lnTo>
                <a:lnTo>
                  <a:pt x="291" y="509"/>
                </a:lnTo>
                <a:lnTo>
                  <a:pt x="300" y="589"/>
                </a:lnTo>
                <a:lnTo>
                  <a:pt x="454" y="650"/>
                </a:lnTo>
                <a:lnTo>
                  <a:pt x="479" y="743"/>
                </a:lnTo>
                <a:lnTo>
                  <a:pt x="537" y="746"/>
                </a:lnTo>
                <a:lnTo>
                  <a:pt x="560" y="807"/>
                </a:lnTo>
                <a:lnTo>
                  <a:pt x="547" y="880"/>
                </a:lnTo>
                <a:lnTo>
                  <a:pt x="556" y="949"/>
                </a:lnTo>
                <a:lnTo>
                  <a:pt x="628" y="962"/>
                </a:lnTo>
                <a:lnTo>
                  <a:pt x="638" y="1009"/>
                </a:lnTo>
                <a:lnTo>
                  <a:pt x="673" y="1018"/>
                </a:lnTo>
                <a:lnTo>
                  <a:pt x="667" y="1080"/>
                </a:lnTo>
                <a:lnTo>
                  <a:pt x="695" y="1081"/>
                </a:lnTo>
                <a:lnTo>
                  <a:pt x="700" y="1134"/>
                </a:lnTo>
                <a:lnTo>
                  <a:pt x="564" y="1251"/>
                </a:lnTo>
                <a:lnTo>
                  <a:pt x="590" y="1244"/>
                </a:lnTo>
                <a:lnTo>
                  <a:pt x="695" y="1316"/>
                </a:lnTo>
                <a:lnTo>
                  <a:pt x="716" y="1347"/>
                </a:lnTo>
                <a:lnTo>
                  <a:pt x="707" y="1384"/>
                </a:lnTo>
                <a:lnTo>
                  <a:pt x="874" y="1178"/>
                </a:lnTo>
                <a:lnTo>
                  <a:pt x="883" y="1074"/>
                </a:lnTo>
                <a:lnTo>
                  <a:pt x="1017" y="980"/>
                </a:lnTo>
                <a:lnTo>
                  <a:pt x="1099" y="980"/>
                </a:lnTo>
                <a:lnTo>
                  <a:pt x="1133" y="947"/>
                </a:lnTo>
                <a:lnTo>
                  <a:pt x="1201" y="789"/>
                </a:lnTo>
                <a:lnTo>
                  <a:pt x="1210" y="635"/>
                </a:lnTo>
                <a:lnTo>
                  <a:pt x="1342" y="488"/>
                </a:lnTo>
                <a:lnTo>
                  <a:pt x="1354" y="423"/>
                </a:lnTo>
                <a:lnTo>
                  <a:pt x="1333" y="360"/>
                </a:lnTo>
                <a:lnTo>
                  <a:pt x="1280" y="351"/>
                </a:lnTo>
                <a:lnTo>
                  <a:pt x="1192" y="285"/>
                </a:lnTo>
                <a:lnTo>
                  <a:pt x="1022" y="271"/>
                </a:lnTo>
                <a:lnTo>
                  <a:pt x="1006" y="230"/>
                </a:lnTo>
                <a:lnTo>
                  <a:pt x="929" y="201"/>
                </a:lnTo>
                <a:lnTo>
                  <a:pt x="898" y="202"/>
                </a:lnTo>
                <a:lnTo>
                  <a:pt x="852" y="262"/>
                </a:lnTo>
                <a:lnTo>
                  <a:pt x="850" y="241"/>
                </a:lnTo>
                <a:lnTo>
                  <a:pt x="777" y="251"/>
                </a:lnTo>
                <a:lnTo>
                  <a:pt x="808" y="239"/>
                </a:lnTo>
                <a:lnTo>
                  <a:pt x="779" y="192"/>
                </a:lnTo>
                <a:lnTo>
                  <a:pt x="833" y="125"/>
                </a:lnTo>
                <a:lnTo>
                  <a:pt x="776" y="39"/>
                </a:lnTo>
                <a:lnTo>
                  <a:pt x="724" y="107"/>
                </a:lnTo>
                <a:lnTo>
                  <a:pt x="675" y="102"/>
                </a:lnTo>
                <a:lnTo>
                  <a:pt x="603" y="112"/>
                </a:lnTo>
                <a:lnTo>
                  <a:pt x="504" y="126"/>
                </a:lnTo>
                <a:lnTo>
                  <a:pt x="486" y="91"/>
                </a:lnTo>
                <a:lnTo>
                  <a:pt x="493" y="25"/>
                </a:lnTo>
                <a:lnTo>
                  <a:pt x="461" y="0"/>
                </a:lnTo>
                <a:lnTo>
                  <a:pt x="376" y="42"/>
                </a:lnTo>
                <a:lnTo>
                  <a:pt x="316" y="30"/>
                </a:lnTo>
                <a:lnTo>
                  <a:pt x="333" y="95"/>
                </a:lnTo>
                <a:lnTo>
                  <a:pt x="366" y="103"/>
                </a:lnTo>
                <a:lnTo>
                  <a:pt x="283" y="151"/>
                </a:lnTo>
                <a:lnTo>
                  <a:pt x="242" y="134"/>
                </a:lnTo>
                <a:lnTo>
                  <a:pt x="223" y="109"/>
                </a:lnTo>
                <a:lnTo>
                  <a:pt x="140" y="123"/>
                </a:lnTo>
                <a:lnTo>
                  <a:pt x="165" y="158"/>
                </a:lnTo>
                <a:lnTo>
                  <a:pt x="132" y="161"/>
                </a:lnTo>
                <a:lnTo>
                  <a:pt x="152" y="222"/>
                </a:lnTo>
                <a:lnTo>
                  <a:pt x="136" y="322"/>
                </a:lnTo>
                <a:lnTo>
                  <a:pt x="48" y="357"/>
                </a:lnTo>
                <a:lnTo>
                  <a:pt x="0" y="438"/>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7" name="Freeform 169"/>
          <p:cNvSpPr>
            <a:spLocks noChangeAspect="1"/>
          </p:cNvSpPr>
          <p:nvPr/>
        </p:nvSpPr>
        <p:spPr bwMode="auto">
          <a:xfrm>
            <a:off x="6994251" y="3700485"/>
            <a:ext cx="16359" cy="52347"/>
          </a:xfrm>
          <a:custGeom>
            <a:avLst/>
            <a:gdLst>
              <a:gd name="T0" fmla="*/ 0 w 28"/>
              <a:gd name="T1" fmla="*/ 6097657 h 92"/>
              <a:gd name="T2" fmla="*/ 3536156 w 28"/>
              <a:gd name="T3" fmla="*/ 28050435 h 92"/>
              <a:gd name="T4" fmla="*/ 9000558 w 28"/>
              <a:gd name="T5" fmla="*/ 0 h 92"/>
              <a:gd name="T6" fmla="*/ 0 w 28"/>
              <a:gd name="T7" fmla="*/ 6097657 h 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92">
                <a:moveTo>
                  <a:pt x="0" y="20"/>
                </a:moveTo>
                <a:lnTo>
                  <a:pt x="11" y="92"/>
                </a:lnTo>
                <a:lnTo>
                  <a:pt x="28" y="0"/>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8" name="Freeform 170"/>
          <p:cNvSpPr>
            <a:spLocks noChangeAspect="1"/>
          </p:cNvSpPr>
          <p:nvPr/>
        </p:nvSpPr>
        <p:spPr bwMode="auto">
          <a:xfrm>
            <a:off x="10252874" y="3499275"/>
            <a:ext cx="160314" cy="371339"/>
          </a:xfrm>
          <a:custGeom>
            <a:avLst/>
            <a:gdLst>
              <a:gd name="T0" fmla="*/ 0 w 313"/>
              <a:gd name="T1" fmla="*/ 82976379 h 644"/>
              <a:gd name="T2" fmla="*/ 3458934 w 313"/>
              <a:gd name="T3" fmla="*/ 71391044 h 644"/>
              <a:gd name="T4" fmla="*/ 25940764 w 313"/>
              <a:gd name="T5" fmla="*/ 18786999 h 644"/>
              <a:gd name="T6" fmla="*/ 41010663 w 313"/>
              <a:gd name="T7" fmla="*/ 11585335 h 644"/>
              <a:gd name="T8" fmla="*/ 44716629 w 313"/>
              <a:gd name="T9" fmla="*/ 0 h 644"/>
              <a:gd name="T10" fmla="*/ 55339966 w 313"/>
              <a:gd name="T11" fmla="*/ 6575506 h 644"/>
              <a:gd name="T12" fmla="*/ 55586997 w 313"/>
              <a:gd name="T13" fmla="*/ 16908523 h 644"/>
              <a:gd name="T14" fmla="*/ 46198816 w 313"/>
              <a:gd name="T15" fmla="*/ 49159333 h 644"/>
              <a:gd name="T16" fmla="*/ 56081060 w 313"/>
              <a:gd name="T17" fmla="*/ 46341339 h 644"/>
              <a:gd name="T18" fmla="*/ 61022181 w 313"/>
              <a:gd name="T19" fmla="*/ 68573050 h 644"/>
              <a:gd name="T20" fmla="*/ 77327734 w 313"/>
              <a:gd name="T21" fmla="*/ 74522397 h 644"/>
              <a:gd name="T22" fmla="*/ 69175206 w 313"/>
              <a:gd name="T23" fmla="*/ 84854855 h 644"/>
              <a:gd name="T24" fmla="*/ 50892907 w 313"/>
              <a:gd name="T25" fmla="*/ 98319225 h 644"/>
              <a:gd name="T26" fmla="*/ 46198816 w 313"/>
              <a:gd name="T27" fmla="*/ 111156877 h 644"/>
              <a:gd name="T28" fmla="*/ 56081060 w 313"/>
              <a:gd name="T29" fmla="*/ 135580423 h 644"/>
              <a:gd name="T30" fmla="*/ 52128063 w 313"/>
              <a:gd name="T31" fmla="*/ 149983752 h 644"/>
              <a:gd name="T32" fmla="*/ 64234084 w 313"/>
              <a:gd name="T33" fmla="*/ 181921762 h 644"/>
              <a:gd name="T34" fmla="*/ 55586997 w 313"/>
              <a:gd name="T35" fmla="*/ 201648279 h 644"/>
              <a:gd name="T36" fmla="*/ 46692879 w 313"/>
              <a:gd name="T37" fmla="*/ 132762430 h 644"/>
              <a:gd name="T38" fmla="*/ 39281445 w 313"/>
              <a:gd name="T39" fmla="*/ 121803254 h 644"/>
              <a:gd name="T40" fmla="*/ 26928889 w 313"/>
              <a:gd name="T41" fmla="*/ 140276893 h 644"/>
              <a:gd name="T42" fmla="*/ 17540708 w 313"/>
              <a:gd name="T43" fmla="*/ 136519382 h 644"/>
              <a:gd name="T44" fmla="*/ 19022896 w 313"/>
              <a:gd name="T45" fmla="*/ 111470236 h 644"/>
              <a:gd name="T46" fmla="*/ 0 w 313"/>
              <a:gd name="T47" fmla="*/ 82976379 h 6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3" h="644">
                <a:moveTo>
                  <a:pt x="0" y="265"/>
                </a:moveTo>
                <a:lnTo>
                  <a:pt x="14" y="228"/>
                </a:lnTo>
                <a:lnTo>
                  <a:pt x="105" y="60"/>
                </a:lnTo>
                <a:lnTo>
                  <a:pt x="166" y="37"/>
                </a:lnTo>
                <a:lnTo>
                  <a:pt x="181" y="0"/>
                </a:lnTo>
                <a:lnTo>
                  <a:pt x="224" y="21"/>
                </a:lnTo>
                <a:lnTo>
                  <a:pt x="225" y="54"/>
                </a:lnTo>
                <a:lnTo>
                  <a:pt x="187" y="157"/>
                </a:lnTo>
                <a:lnTo>
                  <a:pt x="227" y="148"/>
                </a:lnTo>
                <a:lnTo>
                  <a:pt x="247" y="219"/>
                </a:lnTo>
                <a:lnTo>
                  <a:pt x="313" y="238"/>
                </a:lnTo>
                <a:lnTo>
                  <a:pt x="280" y="271"/>
                </a:lnTo>
                <a:lnTo>
                  <a:pt x="206" y="314"/>
                </a:lnTo>
                <a:lnTo>
                  <a:pt x="187" y="355"/>
                </a:lnTo>
                <a:lnTo>
                  <a:pt x="227" y="433"/>
                </a:lnTo>
                <a:lnTo>
                  <a:pt x="211" y="479"/>
                </a:lnTo>
                <a:lnTo>
                  <a:pt x="260" y="581"/>
                </a:lnTo>
                <a:lnTo>
                  <a:pt x="225" y="644"/>
                </a:lnTo>
                <a:lnTo>
                  <a:pt x="189" y="424"/>
                </a:lnTo>
                <a:lnTo>
                  <a:pt x="159" y="389"/>
                </a:lnTo>
                <a:lnTo>
                  <a:pt x="109" y="448"/>
                </a:lnTo>
                <a:lnTo>
                  <a:pt x="71" y="436"/>
                </a:lnTo>
                <a:lnTo>
                  <a:pt x="77" y="356"/>
                </a:lnTo>
                <a:lnTo>
                  <a:pt x="0" y="2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171"/>
          <p:cNvSpPr>
            <a:spLocks noChangeAspect="1"/>
          </p:cNvSpPr>
          <p:nvPr/>
        </p:nvSpPr>
        <p:spPr bwMode="auto">
          <a:xfrm>
            <a:off x="10434456" y="3780641"/>
            <a:ext cx="91607" cy="83429"/>
          </a:xfrm>
          <a:custGeom>
            <a:avLst/>
            <a:gdLst>
              <a:gd name="T0" fmla="*/ 0 w 174"/>
              <a:gd name="T1" fmla="*/ 8857570 h 149"/>
              <a:gd name="T2" fmla="*/ 3393528 w 174"/>
              <a:gd name="T3" fmla="*/ 30706712 h 149"/>
              <a:gd name="T4" fmla="*/ 9397343 w 174"/>
              <a:gd name="T5" fmla="*/ 42221933 h 149"/>
              <a:gd name="T6" fmla="*/ 18272526 w 174"/>
              <a:gd name="T7" fmla="*/ 43993338 h 149"/>
              <a:gd name="T8" fmla="*/ 45420747 w 174"/>
              <a:gd name="T9" fmla="*/ 23325495 h 149"/>
              <a:gd name="T10" fmla="*/ 44376428 w 174"/>
              <a:gd name="T11" fmla="*/ 0 h 149"/>
              <a:gd name="T12" fmla="*/ 23754693 w 174"/>
              <a:gd name="T13" fmla="*/ 3543354 h 149"/>
              <a:gd name="T14" fmla="*/ 6264895 w 174"/>
              <a:gd name="T15" fmla="*/ 2657108 h 149"/>
              <a:gd name="T16" fmla="*/ 0 w 174"/>
              <a:gd name="T17" fmla="*/ 8857570 h 1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4" h="149">
                <a:moveTo>
                  <a:pt x="0" y="30"/>
                </a:moveTo>
                <a:lnTo>
                  <a:pt x="13" y="104"/>
                </a:lnTo>
                <a:lnTo>
                  <a:pt x="36" y="143"/>
                </a:lnTo>
                <a:lnTo>
                  <a:pt x="70" y="149"/>
                </a:lnTo>
                <a:lnTo>
                  <a:pt x="174" y="79"/>
                </a:lnTo>
                <a:lnTo>
                  <a:pt x="170" y="0"/>
                </a:lnTo>
                <a:lnTo>
                  <a:pt x="91" y="12"/>
                </a:lnTo>
                <a:lnTo>
                  <a:pt x="24" y="9"/>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172"/>
          <p:cNvSpPr>
            <a:spLocks noChangeAspect="1"/>
          </p:cNvSpPr>
          <p:nvPr/>
        </p:nvSpPr>
        <p:spPr bwMode="auto">
          <a:xfrm>
            <a:off x="6065086" y="2324730"/>
            <a:ext cx="1532797" cy="868639"/>
          </a:xfrm>
          <a:custGeom>
            <a:avLst/>
            <a:gdLst>
              <a:gd name="T0" fmla="*/ 55949730 w 2963"/>
              <a:gd name="T1" fmla="*/ 56333471 h 1511"/>
              <a:gd name="T2" fmla="*/ 86696504 w 2963"/>
              <a:gd name="T3" fmla="*/ 48863960 h 1511"/>
              <a:gd name="T4" fmla="*/ 132817166 w 2963"/>
              <a:gd name="T5" fmla="*/ 50731198 h 1511"/>
              <a:gd name="T6" fmla="*/ 204644312 w 2963"/>
              <a:gd name="T7" fmla="*/ 57889410 h 1511"/>
              <a:gd name="T8" fmla="*/ 230602810 w 2963"/>
              <a:gd name="T9" fmla="*/ 79364604 h 1511"/>
              <a:gd name="T10" fmla="*/ 294869018 w 2963"/>
              <a:gd name="T11" fmla="*/ 91814347 h 1511"/>
              <a:gd name="T12" fmla="*/ 282015777 w 2963"/>
              <a:gd name="T13" fmla="*/ 69093956 h 1511"/>
              <a:gd name="T14" fmla="*/ 338217521 w 2963"/>
              <a:gd name="T15" fmla="*/ 80921101 h 1511"/>
              <a:gd name="T16" fmla="*/ 383078111 w 2963"/>
              <a:gd name="T17" fmla="*/ 75318828 h 1511"/>
              <a:gd name="T18" fmla="*/ 387866387 w 2963"/>
              <a:gd name="T19" fmla="*/ 74696229 h 1511"/>
              <a:gd name="T20" fmla="*/ 397695454 w 2963"/>
              <a:gd name="T21" fmla="*/ 74073630 h 1511"/>
              <a:gd name="T22" fmla="*/ 414328914 w 2963"/>
              <a:gd name="T23" fmla="*/ 47930062 h 1511"/>
              <a:gd name="T24" fmla="*/ 400719628 w 2963"/>
              <a:gd name="T25" fmla="*/ 0 h 1511"/>
              <a:gd name="T26" fmla="*/ 425166039 w 2963"/>
              <a:gd name="T27" fmla="*/ 34858277 h 1511"/>
              <a:gd name="T28" fmla="*/ 434239064 w 2963"/>
              <a:gd name="T29" fmla="*/ 50731198 h 1511"/>
              <a:gd name="T30" fmla="*/ 465238354 w 2963"/>
              <a:gd name="T31" fmla="*/ 71895093 h 1511"/>
              <a:gd name="T32" fmla="*/ 483887929 w 2963"/>
              <a:gd name="T33" fmla="*/ 64114282 h 1511"/>
              <a:gd name="T34" fmla="*/ 521439596 w 2963"/>
              <a:gd name="T35" fmla="*/ 55399573 h 1511"/>
              <a:gd name="T36" fmla="*/ 521187582 w 2963"/>
              <a:gd name="T37" fmla="*/ 92747687 h 1511"/>
              <a:gd name="T38" fmla="*/ 476579508 w 2963"/>
              <a:gd name="T39" fmla="*/ 102396294 h 1511"/>
              <a:gd name="T40" fmla="*/ 455157271 w 2963"/>
              <a:gd name="T41" fmla="*/ 123871488 h 1511"/>
              <a:gd name="T42" fmla="*/ 440791943 w 2963"/>
              <a:gd name="T43" fmla="*/ 156239928 h 1511"/>
              <a:gd name="T44" fmla="*/ 425166039 w 2963"/>
              <a:gd name="T45" fmla="*/ 168377815 h 1511"/>
              <a:gd name="T46" fmla="*/ 406012435 w 2963"/>
              <a:gd name="T47" fmla="*/ 190786906 h 1511"/>
              <a:gd name="T48" fmla="*/ 422897909 w 2963"/>
              <a:gd name="T49" fmla="*/ 261126060 h 1511"/>
              <a:gd name="T50" fmla="*/ 483887929 w 2963"/>
              <a:gd name="T51" fmla="*/ 292871901 h 1511"/>
              <a:gd name="T52" fmla="*/ 520683553 w 2963"/>
              <a:gd name="T53" fmla="*/ 330531315 h 1511"/>
              <a:gd name="T54" fmla="*/ 536057441 w 2963"/>
              <a:gd name="T55" fmla="*/ 347960733 h 1511"/>
              <a:gd name="T56" fmla="*/ 567056229 w 2963"/>
              <a:gd name="T57" fmla="*/ 270774109 h 1511"/>
              <a:gd name="T58" fmla="*/ 559243278 w 2963"/>
              <a:gd name="T59" fmla="*/ 219420312 h 1511"/>
              <a:gd name="T60" fmla="*/ 556471118 w 2963"/>
              <a:gd name="T61" fmla="*/ 187985770 h 1511"/>
              <a:gd name="T62" fmla="*/ 587470408 w 2963"/>
              <a:gd name="T63" fmla="*/ 172424149 h 1511"/>
              <a:gd name="T64" fmla="*/ 626282148 w 2963"/>
              <a:gd name="T65" fmla="*/ 211639501 h 1511"/>
              <a:gd name="T66" fmla="*/ 614184950 w 2963"/>
              <a:gd name="T67" fmla="*/ 237472328 h 1511"/>
              <a:gd name="T68" fmla="*/ 639639419 w 2963"/>
              <a:gd name="T69" fmla="*/ 235293233 h 1511"/>
              <a:gd name="T70" fmla="*/ 663329786 w 2963"/>
              <a:gd name="T71" fmla="*/ 221288108 h 1511"/>
              <a:gd name="T72" fmla="*/ 671394752 w 2963"/>
              <a:gd name="T73" fmla="*/ 230002259 h 1511"/>
              <a:gd name="T74" fmla="*/ 686768139 w 2963"/>
              <a:gd name="T75" fmla="*/ 238405669 h 1511"/>
              <a:gd name="T76" fmla="*/ 688532241 w 2963"/>
              <a:gd name="T77" fmla="*/ 253656549 h 1511"/>
              <a:gd name="T78" fmla="*/ 691304400 w 2963"/>
              <a:gd name="T79" fmla="*/ 272330606 h 1511"/>
              <a:gd name="T80" fmla="*/ 731628729 w 2963"/>
              <a:gd name="T81" fmla="*/ 296606936 h 1511"/>
              <a:gd name="T82" fmla="*/ 733392831 w 2963"/>
              <a:gd name="T83" fmla="*/ 313724496 h 1511"/>
              <a:gd name="T84" fmla="*/ 746750101 w 2963"/>
              <a:gd name="T85" fmla="*/ 331153914 h 1511"/>
              <a:gd name="T86" fmla="*/ 612420848 w 2963"/>
              <a:gd name="T87" fmla="*/ 406161442 h 1511"/>
              <a:gd name="T88" fmla="*/ 652240646 w 2963"/>
              <a:gd name="T89" fmla="*/ 389354624 h 1511"/>
              <a:gd name="T90" fmla="*/ 697857279 w 2963"/>
              <a:gd name="T91" fmla="*/ 423279003 h 1511"/>
              <a:gd name="T92" fmla="*/ 699369366 w 2963"/>
              <a:gd name="T93" fmla="*/ 427014037 h 1511"/>
              <a:gd name="T94" fmla="*/ 680467275 w 2963"/>
              <a:gd name="T95" fmla="*/ 425769398 h 1511"/>
              <a:gd name="T96" fmla="*/ 641151506 w 2963"/>
              <a:gd name="T97" fmla="*/ 421100465 h 1511"/>
              <a:gd name="T98" fmla="*/ 571088462 w 2963"/>
              <a:gd name="T99" fmla="*/ 436973386 h 1511"/>
              <a:gd name="T100" fmla="*/ 544121906 w 2963"/>
              <a:gd name="T101" fmla="*/ 458759879 h 1511"/>
              <a:gd name="T102" fmla="*/ 512619088 w 2963"/>
              <a:gd name="T103" fmla="*/ 455958742 h 1511"/>
              <a:gd name="T104" fmla="*/ 536561470 w 2963"/>
              <a:gd name="T105" fmla="*/ 432616310 h 1511"/>
              <a:gd name="T106" fmla="*/ 490440808 w 2963"/>
              <a:gd name="T107" fmla="*/ 390599821 h 1511"/>
              <a:gd name="T108" fmla="*/ 471286702 w 2963"/>
              <a:gd name="T109" fmla="*/ 386553487 h 1511"/>
              <a:gd name="T110" fmla="*/ 401223657 w 2963"/>
              <a:gd name="T111" fmla="*/ 370369267 h 1511"/>
              <a:gd name="T112" fmla="*/ 143402277 w 2963"/>
              <a:gd name="T113" fmla="*/ 362899756 h 1511"/>
              <a:gd name="T114" fmla="*/ 113915074 w 2963"/>
              <a:gd name="T115" fmla="*/ 328352778 h 1511"/>
              <a:gd name="T116" fmla="*/ 95769528 w 2963"/>
              <a:gd name="T117" fmla="*/ 274509144 h 1511"/>
              <a:gd name="T118" fmla="*/ 25958498 w 2963"/>
              <a:gd name="T119" fmla="*/ 223777945 h 15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963" h="1511">
                <a:moveTo>
                  <a:pt x="0" y="671"/>
                </a:moveTo>
                <a:lnTo>
                  <a:pt x="0" y="140"/>
                </a:lnTo>
                <a:lnTo>
                  <a:pt x="236" y="211"/>
                </a:lnTo>
                <a:lnTo>
                  <a:pt x="222" y="181"/>
                </a:lnTo>
                <a:lnTo>
                  <a:pt x="247" y="164"/>
                </a:lnTo>
                <a:lnTo>
                  <a:pt x="391" y="107"/>
                </a:lnTo>
                <a:lnTo>
                  <a:pt x="280" y="178"/>
                </a:lnTo>
                <a:lnTo>
                  <a:pt x="344" y="157"/>
                </a:lnTo>
                <a:lnTo>
                  <a:pt x="344" y="172"/>
                </a:lnTo>
                <a:lnTo>
                  <a:pt x="465" y="109"/>
                </a:lnTo>
                <a:lnTo>
                  <a:pt x="449" y="88"/>
                </a:lnTo>
                <a:lnTo>
                  <a:pt x="527" y="163"/>
                </a:lnTo>
                <a:lnTo>
                  <a:pt x="577" y="119"/>
                </a:lnTo>
                <a:lnTo>
                  <a:pt x="572" y="163"/>
                </a:lnTo>
                <a:lnTo>
                  <a:pt x="636" y="131"/>
                </a:lnTo>
                <a:lnTo>
                  <a:pt x="812" y="186"/>
                </a:lnTo>
                <a:lnTo>
                  <a:pt x="892" y="185"/>
                </a:lnTo>
                <a:lnTo>
                  <a:pt x="937" y="216"/>
                </a:lnTo>
                <a:lnTo>
                  <a:pt x="883" y="242"/>
                </a:lnTo>
                <a:lnTo>
                  <a:pt x="915" y="255"/>
                </a:lnTo>
                <a:lnTo>
                  <a:pt x="1073" y="240"/>
                </a:lnTo>
                <a:lnTo>
                  <a:pt x="1143" y="284"/>
                </a:lnTo>
                <a:lnTo>
                  <a:pt x="1152" y="315"/>
                </a:lnTo>
                <a:lnTo>
                  <a:pt x="1170" y="295"/>
                </a:lnTo>
                <a:lnTo>
                  <a:pt x="1143" y="255"/>
                </a:lnTo>
                <a:lnTo>
                  <a:pt x="1217" y="205"/>
                </a:lnTo>
                <a:lnTo>
                  <a:pt x="1145" y="236"/>
                </a:lnTo>
                <a:lnTo>
                  <a:pt x="1119" y="222"/>
                </a:lnTo>
                <a:lnTo>
                  <a:pt x="1208" y="183"/>
                </a:lnTo>
                <a:lnTo>
                  <a:pt x="1257" y="238"/>
                </a:lnTo>
                <a:lnTo>
                  <a:pt x="1309" y="236"/>
                </a:lnTo>
                <a:lnTo>
                  <a:pt x="1342" y="260"/>
                </a:lnTo>
                <a:lnTo>
                  <a:pt x="1480" y="255"/>
                </a:lnTo>
                <a:lnTo>
                  <a:pt x="1476" y="238"/>
                </a:lnTo>
                <a:lnTo>
                  <a:pt x="1514" y="268"/>
                </a:lnTo>
                <a:lnTo>
                  <a:pt x="1520" y="242"/>
                </a:lnTo>
                <a:lnTo>
                  <a:pt x="1491" y="251"/>
                </a:lnTo>
                <a:lnTo>
                  <a:pt x="1468" y="220"/>
                </a:lnTo>
                <a:lnTo>
                  <a:pt x="1519" y="216"/>
                </a:lnTo>
                <a:lnTo>
                  <a:pt x="1539" y="240"/>
                </a:lnTo>
                <a:lnTo>
                  <a:pt x="1559" y="233"/>
                </a:lnTo>
                <a:lnTo>
                  <a:pt x="1551" y="271"/>
                </a:lnTo>
                <a:lnTo>
                  <a:pt x="1587" y="290"/>
                </a:lnTo>
                <a:lnTo>
                  <a:pt x="1578" y="238"/>
                </a:lnTo>
                <a:lnTo>
                  <a:pt x="1647" y="207"/>
                </a:lnTo>
                <a:lnTo>
                  <a:pt x="1629" y="181"/>
                </a:lnTo>
                <a:lnTo>
                  <a:pt x="1609" y="200"/>
                </a:lnTo>
                <a:lnTo>
                  <a:pt x="1644" y="154"/>
                </a:lnTo>
                <a:lnTo>
                  <a:pt x="1543" y="121"/>
                </a:lnTo>
                <a:lnTo>
                  <a:pt x="1553" y="44"/>
                </a:lnTo>
                <a:lnTo>
                  <a:pt x="1578" y="46"/>
                </a:lnTo>
                <a:lnTo>
                  <a:pt x="1590" y="0"/>
                </a:lnTo>
                <a:lnTo>
                  <a:pt x="1666" y="44"/>
                </a:lnTo>
                <a:lnTo>
                  <a:pt x="1667" y="72"/>
                </a:lnTo>
                <a:lnTo>
                  <a:pt x="1718" y="113"/>
                </a:lnTo>
                <a:lnTo>
                  <a:pt x="1687" y="112"/>
                </a:lnTo>
                <a:lnTo>
                  <a:pt x="1700" y="126"/>
                </a:lnTo>
                <a:lnTo>
                  <a:pt x="1680" y="143"/>
                </a:lnTo>
                <a:lnTo>
                  <a:pt x="1742" y="154"/>
                </a:lnTo>
                <a:lnTo>
                  <a:pt x="1723" y="163"/>
                </a:lnTo>
                <a:lnTo>
                  <a:pt x="1759" y="229"/>
                </a:lnTo>
                <a:lnTo>
                  <a:pt x="1790" y="170"/>
                </a:lnTo>
                <a:lnTo>
                  <a:pt x="1834" y="194"/>
                </a:lnTo>
                <a:lnTo>
                  <a:pt x="1846" y="231"/>
                </a:lnTo>
                <a:lnTo>
                  <a:pt x="1825" y="242"/>
                </a:lnTo>
                <a:lnTo>
                  <a:pt x="1865" y="290"/>
                </a:lnTo>
                <a:lnTo>
                  <a:pt x="1890" y="279"/>
                </a:lnTo>
                <a:lnTo>
                  <a:pt x="1920" y="206"/>
                </a:lnTo>
                <a:lnTo>
                  <a:pt x="1956" y="198"/>
                </a:lnTo>
                <a:lnTo>
                  <a:pt x="1929" y="136"/>
                </a:lnTo>
                <a:lnTo>
                  <a:pt x="2028" y="141"/>
                </a:lnTo>
                <a:lnTo>
                  <a:pt x="2069" y="178"/>
                </a:lnTo>
                <a:lnTo>
                  <a:pt x="2053" y="196"/>
                </a:lnTo>
                <a:lnTo>
                  <a:pt x="2072" y="206"/>
                </a:lnTo>
                <a:lnTo>
                  <a:pt x="2029" y="217"/>
                </a:lnTo>
                <a:lnTo>
                  <a:pt x="2068" y="298"/>
                </a:lnTo>
                <a:lnTo>
                  <a:pt x="2003" y="340"/>
                </a:lnTo>
                <a:lnTo>
                  <a:pt x="1980" y="321"/>
                </a:lnTo>
                <a:lnTo>
                  <a:pt x="1991" y="349"/>
                </a:lnTo>
                <a:lnTo>
                  <a:pt x="1891" y="329"/>
                </a:lnTo>
                <a:lnTo>
                  <a:pt x="1910" y="356"/>
                </a:lnTo>
                <a:lnTo>
                  <a:pt x="1870" y="395"/>
                </a:lnTo>
                <a:lnTo>
                  <a:pt x="1768" y="365"/>
                </a:lnTo>
                <a:lnTo>
                  <a:pt x="1806" y="398"/>
                </a:lnTo>
                <a:lnTo>
                  <a:pt x="1879" y="405"/>
                </a:lnTo>
                <a:lnTo>
                  <a:pt x="1828" y="470"/>
                </a:lnTo>
                <a:lnTo>
                  <a:pt x="1775" y="466"/>
                </a:lnTo>
                <a:lnTo>
                  <a:pt x="1749" y="502"/>
                </a:lnTo>
                <a:lnTo>
                  <a:pt x="1653" y="471"/>
                </a:lnTo>
                <a:lnTo>
                  <a:pt x="1742" y="502"/>
                </a:lnTo>
                <a:lnTo>
                  <a:pt x="1751" y="529"/>
                </a:lnTo>
                <a:lnTo>
                  <a:pt x="1687" y="541"/>
                </a:lnTo>
                <a:lnTo>
                  <a:pt x="1700" y="547"/>
                </a:lnTo>
                <a:lnTo>
                  <a:pt x="1682" y="549"/>
                </a:lnTo>
                <a:lnTo>
                  <a:pt x="1682" y="576"/>
                </a:lnTo>
                <a:lnTo>
                  <a:pt x="1611" y="613"/>
                </a:lnTo>
                <a:lnTo>
                  <a:pt x="1596" y="734"/>
                </a:lnTo>
                <a:lnTo>
                  <a:pt x="1623" y="762"/>
                </a:lnTo>
                <a:lnTo>
                  <a:pt x="1661" y="746"/>
                </a:lnTo>
                <a:lnTo>
                  <a:pt x="1678" y="839"/>
                </a:lnTo>
                <a:lnTo>
                  <a:pt x="1733" y="821"/>
                </a:lnTo>
                <a:lnTo>
                  <a:pt x="1798" y="847"/>
                </a:lnTo>
                <a:lnTo>
                  <a:pt x="1930" y="914"/>
                </a:lnTo>
                <a:lnTo>
                  <a:pt x="1920" y="941"/>
                </a:lnTo>
                <a:lnTo>
                  <a:pt x="1935" y="920"/>
                </a:lnTo>
                <a:lnTo>
                  <a:pt x="2035" y="926"/>
                </a:lnTo>
                <a:lnTo>
                  <a:pt x="2035" y="1028"/>
                </a:lnTo>
                <a:lnTo>
                  <a:pt x="2066" y="1062"/>
                </a:lnTo>
                <a:lnTo>
                  <a:pt x="2044" y="1069"/>
                </a:lnTo>
                <a:lnTo>
                  <a:pt x="2094" y="1088"/>
                </a:lnTo>
                <a:lnTo>
                  <a:pt x="2079" y="1119"/>
                </a:lnTo>
                <a:lnTo>
                  <a:pt x="2127" y="1118"/>
                </a:lnTo>
                <a:lnTo>
                  <a:pt x="2192" y="1063"/>
                </a:lnTo>
                <a:lnTo>
                  <a:pt x="2164" y="1051"/>
                </a:lnTo>
                <a:lnTo>
                  <a:pt x="2127" y="954"/>
                </a:lnTo>
                <a:lnTo>
                  <a:pt x="2250" y="870"/>
                </a:lnTo>
                <a:lnTo>
                  <a:pt x="2232" y="870"/>
                </a:lnTo>
                <a:lnTo>
                  <a:pt x="2205" y="771"/>
                </a:lnTo>
                <a:lnTo>
                  <a:pt x="2161" y="746"/>
                </a:lnTo>
                <a:lnTo>
                  <a:pt x="2219" y="705"/>
                </a:lnTo>
                <a:lnTo>
                  <a:pt x="2198" y="683"/>
                </a:lnTo>
                <a:lnTo>
                  <a:pt x="2208" y="647"/>
                </a:lnTo>
                <a:lnTo>
                  <a:pt x="2182" y="641"/>
                </a:lnTo>
                <a:lnTo>
                  <a:pt x="2208" y="604"/>
                </a:lnTo>
                <a:lnTo>
                  <a:pt x="2179" y="581"/>
                </a:lnTo>
                <a:lnTo>
                  <a:pt x="2195" y="551"/>
                </a:lnTo>
                <a:lnTo>
                  <a:pt x="2289" y="571"/>
                </a:lnTo>
                <a:lnTo>
                  <a:pt x="2331" y="554"/>
                </a:lnTo>
                <a:lnTo>
                  <a:pt x="2411" y="604"/>
                </a:lnTo>
                <a:lnTo>
                  <a:pt x="2411" y="626"/>
                </a:lnTo>
                <a:lnTo>
                  <a:pt x="2479" y="630"/>
                </a:lnTo>
                <a:lnTo>
                  <a:pt x="2485" y="680"/>
                </a:lnTo>
                <a:lnTo>
                  <a:pt x="2424" y="682"/>
                </a:lnTo>
                <a:lnTo>
                  <a:pt x="2477" y="690"/>
                </a:lnTo>
                <a:lnTo>
                  <a:pt x="2494" y="721"/>
                </a:lnTo>
                <a:lnTo>
                  <a:pt x="2437" y="763"/>
                </a:lnTo>
                <a:lnTo>
                  <a:pt x="2519" y="741"/>
                </a:lnTo>
                <a:lnTo>
                  <a:pt x="2523" y="779"/>
                </a:lnTo>
                <a:lnTo>
                  <a:pt x="2488" y="795"/>
                </a:lnTo>
                <a:lnTo>
                  <a:pt x="2538" y="756"/>
                </a:lnTo>
                <a:lnTo>
                  <a:pt x="2544" y="781"/>
                </a:lnTo>
                <a:lnTo>
                  <a:pt x="2590" y="743"/>
                </a:lnTo>
                <a:lnTo>
                  <a:pt x="2599" y="763"/>
                </a:lnTo>
                <a:lnTo>
                  <a:pt x="2632" y="711"/>
                </a:lnTo>
                <a:lnTo>
                  <a:pt x="2621" y="700"/>
                </a:lnTo>
                <a:lnTo>
                  <a:pt x="2658" y="671"/>
                </a:lnTo>
                <a:lnTo>
                  <a:pt x="2699" y="726"/>
                </a:lnTo>
                <a:lnTo>
                  <a:pt x="2664" y="739"/>
                </a:lnTo>
                <a:lnTo>
                  <a:pt x="2702" y="732"/>
                </a:lnTo>
                <a:lnTo>
                  <a:pt x="2716" y="755"/>
                </a:lnTo>
                <a:lnTo>
                  <a:pt x="2691" y="762"/>
                </a:lnTo>
                <a:lnTo>
                  <a:pt x="2725" y="766"/>
                </a:lnTo>
                <a:lnTo>
                  <a:pt x="2702" y="783"/>
                </a:lnTo>
                <a:lnTo>
                  <a:pt x="2726" y="779"/>
                </a:lnTo>
                <a:lnTo>
                  <a:pt x="2744" y="804"/>
                </a:lnTo>
                <a:lnTo>
                  <a:pt x="2732" y="815"/>
                </a:lnTo>
                <a:lnTo>
                  <a:pt x="2766" y="834"/>
                </a:lnTo>
                <a:lnTo>
                  <a:pt x="2713" y="855"/>
                </a:lnTo>
                <a:lnTo>
                  <a:pt x="2752" y="855"/>
                </a:lnTo>
                <a:lnTo>
                  <a:pt x="2743" y="875"/>
                </a:lnTo>
                <a:lnTo>
                  <a:pt x="2802" y="893"/>
                </a:lnTo>
                <a:lnTo>
                  <a:pt x="2824" y="940"/>
                </a:lnTo>
                <a:lnTo>
                  <a:pt x="2845" y="922"/>
                </a:lnTo>
                <a:lnTo>
                  <a:pt x="2903" y="953"/>
                </a:lnTo>
                <a:lnTo>
                  <a:pt x="2776" y="993"/>
                </a:lnTo>
                <a:lnTo>
                  <a:pt x="2802" y="1014"/>
                </a:lnTo>
                <a:lnTo>
                  <a:pt x="2910" y="970"/>
                </a:lnTo>
                <a:lnTo>
                  <a:pt x="2910" y="1008"/>
                </a:lnTo>
                <a:lnTo>
                  <a:pt x="2959" y="1001"/>
                </a:lnTo>
                <a:lnTo>
                  <a:pt x="2963" y="1019"/>
                </a:lnTo>
                <a:lnTo>
                  <a:pt x="2941" y="1019"/>
                </a:lnTo>
                <a:lnTo>
                  <a:pt x="2963" y="1064"/>
                </a:lnTo>
                <a:lnTo>
                  <a:pt x="2814" y="1154"/>
                </a:lnTo>
                <a:lnTo>
                  <a:pt x="2596" y="1154"/>
                </a:lnTo>
                <a:lnTo>
                  <a:pt x="2505" y="1215"/>
                </a:lnTo>
                <a:lnTo>
                  <a:pt x="2430" y="1305"/>
                </a:lnTo>
                <a:lnTo>
                  <a:pt x="2505" y="1237"/>
                </a:lnTo>
                <a:lnTo>
                  <a:pt x="2622" y="1196"/>
                </a:lnTo>
                <a:lnTo>
                  <a:pt x="2664" y="1228"/>
                </a:lnTo>
                <a:lnTo>
                  <a:pt x="2588" y="1251"/>
                </a:lnTo>
                <a:lnTo>
                  <a:pt x="2648" y="1265"/>
                </a:lnTo>
                <a:lnTo>
                  <a:pt x="2632" y="1292"/>
                </a:lnTo>
                <a:lnTo>
                  <a:pt x="2678" y="1342"/>
                </a:lnTo>
                <a:lnTo>
                  <a:pt x="2769" y="1360"/>
                </a:lnTo>
                <a:lnTo>
                  <a:pt x="2793" y="1298"/>
                </a:lnTo>
                <a:lnTo>
                  <a:pt x="2793" y="1336"/>
                </a:lnTo>
                <a:lnTo>
                  <a:pt x="2818" y="1332"/>
                </a:lnTo>
                <a:lnTo>
                  <a:pt x="2775" y="1372"/>
                </a:lnTo>
                <a:lnTo>
                  <a:pt x="2667" y="1399"/>
                </a:lnTo>
                <a:lnTo>
                  <a:pt x="2630" y="1446"/>
                </a:lnTo>
                <a:lnTo>
                  <a:pt x="2599" y="1404"/>
                </a:lnTo>
                <a:lnTo>
                  <a:pt x="2700" y="1368"/>
                </a:lnTo>
                <a:lnTo>
                  <a:pt x="2648" y="1369"/>
                </a:lnTo>
                <a:lnTo>
                  <a:pt x="2658" y="1342"/>
                </a:lnTo>
                <a:lnTo>
                  <a:pt x="2570" y="1374"/>
                </a:lnTo>
                <a:lnTo>
                  <a:pt x="2544" y="1353"/>
                </a:lnTo>
                <a:lnTo>
                  <a:pt x="2544" y="1298"/>
                </a:lnTo>
                <a:lnTo>
                  <a:pt x="2486" y="1280"/>
                </a:lnTo>
                <a:lnTo>
                  <a:pt x="2444" y="1370"/>
                </a:lnTo>
                <a:lnTo>
                  <a:pt x="2266" y="1404"/>
                </a:lnTo>
                <a:lnTo>
                  <a:pt x="2145" y="1440"/>
                </a:lnTo>
                <a:lnTo>
                  <a:pt x="2124" y="1457"/>
                </a:lnTo>
                <a:lnTo>
                  <a:pt x="2153" y="1461"/>
                </a:lnTo>
                <a:lnTo>
                  <a:pt x="2159" y="1474"/>
                </a:lnTo>
                <a:lnTo>
                  <a:pt x="2011" y="1511"/>
                </a:lnTo>
                <a:lnTo>
                  <a:pt x="2019" y="1494"/>
                </a:lnTo>
                <a:lnTo>
                  <a:pt x="2029" y="1483"/>
                </a:lnTo>
                <a:lnTo>
                  <a:pt x="2034" y="1465"/>
                </a:lnTo>
                <a:lnTo>
                  <a:pt x="2056" y="1452"/>
                </a:lnTo>
                <a:lnTo>
                  <a:pt x="2061" y="1372"/>
                </a:lnTo>
                <a:lnTo>
                  <a:pt x="2086" y="1399"/>
                </a:lnTo>
                <a:lnTo>
                  <a:pt x="2129" y="1390"/>
                </a:lnTo>
                <a:lnTo>
                  <a:pt x="2091" y="1342"/>
                </a:lnTo>
                <a:lnTo>
                  <a:pt x="1964" y="1319"/>
                </a:lnTo>
                <a:lnTo>
                  <a:pt x="1959" y="1319"/>
                </a:lnTo>
                <a:lnTo>
                  <a:pt x="1946" y="1255"/>
                </a:lnTo>
                <a:lnTo>
                  <a:pt x="1920" y="1259"/>
                </a:lnTo>
                <a:lnTo>
                  <a:pt x="1898" y="1222"/>
                </a:lnTo>
                <a:lnTo>
                  <a:pt x="1870" y="1220"/>
                </a:lnTo>
                <a:lnTo>
                  <a:pt x="1870" y="1242"/>
                </a:lnTo>
                <a:lnTo>
                  <a:pt x="1837" y="1209"/>
                </a:lnTo>
                <a:lnTo>
                  <a:pt x="1777" y="1255"/>
                </a:lnTo>
                <a:lnTo>
                  <a:pt x="1613" y="1222"/>
                </a:lnTo>
                <a:lnTo>
                  <a:pt x="1592" y="1190"/>
                </a:lnTo>
                <a:lnTo>
                  <a:pt x="1590" y="1211"/>
                </a:lnTo>
                <a:lnTo>
                  <a:pt x="635" y="1211"/>
                </a:lnTo>
                <a:lnTo>
                  <a:pt x="620" y="1177"/>
                </a:lnTo>
                <a:lnTo>
                  <a:pt x="569" y="1166"/>
                </a:lnTo>
                <a:lnTo>
                  <a:pt x="571" y="1144"/>
                </a:lnTo>
                <a:lnTo>
                  <a:pt x="465" y="1113"/>
                </a:lnTo>
                <a:lnTo>
                  <a:pt x="477" y="1097"/>
                </a:lnTo>
                <a:lnTo>
                  <a:pt x="452" y="1055"/>
                </a:lnTo>
                <a:lnTo>
                  <a:pt x="426" y="1051"/>
                </a:lnTo>
                <a:lnTo>
                  <a:pt x="367" y="960"/>
                </a:lnTo>
                <a:lnTo>
                  <a:pt x="377" y="932"/>
                </a:lnTo>
                <a:lnTo>
                  <a:pt x="380" y="882"/>
                </a:lnTo>
                <a:lnTo>
                  <a:pt x="314" y="855"/>
                </a:lnTo>
                <a:lnTo>
                  <a:pt x="191" y="695"/>
                </a:lnTo>
                <a:lnTo>
                  <a:pt x="121" y="740"/>
                </a:lnTo>
                <a:lnTo>
                  <a:pt x="103" y="719"/>
                </a:lnTo>
                <a:lnTo>
                  <a:pt x="98" y="715"/>
                </a:lnTo>
                <a:lnTo>
                  <a:pt x="63" y="671"/>
                </a:lnTo>
                <a:lnTo>
                  <a:pt x="0" y="67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173"/>
          <p:cNvSpPr>
            <a:spLocks noChangeAspect="1"/>
          </p:cNvSpPr>
          <p:nvPr/>
        </p:nvSpPr>
        <p:spPr bwMode="auto">
          <a:xfrm>
            <a:off x="6292470" y="2972529"/>
            <a:ext cx="91607" cy="53984"/>
          </a:xfrm>
          <a:custGeom>
            <a:avLst/>
            <a:gdLst>
              <a:gd name="T0" fmla="*/ 0 w 174"/>
              <a:gd name="T1" fmla="*/ 0 h 101"/>
              <a:gd name="T2" fmla="*/ 24798502 w 174"/>
              <a:gd name="T3" fmla="*/ 5380922 h 101"/>
              <a:gd name="T4" fmla="*/ 45420747 w 174"/>
              <a:gd name="T5" fmla="*/ 27173293 h 101"/>
              <a:gd name="T6" fmla="*/ 33413116 w 174"/>
              <a:gd name="T7" fmla="*/ 22868659 h 101"/>
              <a:gd name="T8" fmla="*/ 0 w 174"/>
              <a:gd name="T9" fmla="*/ 0 h 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4" h="101">
                <a:moveTo>
                  <a:pt x="0" y="0"/>
                </a:moveTo>
                <a:lnTo>
                  <a:pt x="95" y="20"/>
                </a:lnTo>
                <a:lnTo>
                  <a:pt x="174" y="101"/>
                </a:lnTo>
                <a:lnTo>
                  <a:pt x="128" y="85"/>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174"/>
          <p:cNvSpPr>
            <a:spLocks noChangeAspect="1"/>
          </p:cNvSpPr>
          <p:nvPr/>
        </p:nvSpPr>
        <p:spPr bwMode="auto">
          <a:xfrm>
            <a:off x="6336637" y="2223307"/>
            <a:ext cx="189759" cy="132505"/>
          </a:xfrm>
          <a:custGeom>
            <a:avLst/>
            <a:gdLst>
              <a:gd name="T0" fmla="*/ 0 w 362"/>
              <a:gd name="T1" fmla="*/ 55524298 h 225"/>
              <a:gd name="T2" fmla="*/ 3881902 w 362"/>
              <a:gd name="T3" fmla="*/ 46052792 h 225"/>
              <a:gd name="T4" fmla="*/ 17338079 w 362"/>
              <a:gd name="T5" fmla="*/ 15351121 h 225"/>
              <a:gd name="T6" fmla="*/ 10868411 w 362"/>
              <a:gd name="T7" fmla="*/ 2939807 h 225"/>
              <a:gd name="T8" fmla="*/ 40110617 w 362"/>
              <a:gd name="T9" fmla="*/ 0 h 225"/>
              <a:gd name="T10" fmla="*/ 60036461 w 362"/>
              <a:gd name="T11" fmla="*/ 12084986 h 225"/>
              <a:gd name="T12" fmla="*/ 73234217 w 362"/>
              <a:gd name="T13" fmla="*/ 4899489 h 225"/>
              <a:gd name="T14" fmla="*/ 93677410 w 362"/>
              <a:gd name="T15" fmla="*/ 22536619 h 225"/>
              <a:gd name="T16" fmla="*/ 50461678 w 362"/>
              <a:gd name="T17" fmla="*/ 49318927 h 225"/>
              <a:gd name="T18" fmla="*/ 46838705 w 362"/>
              <a:gd name="T19" fmla="*/ 65649603 h 225"/>
              <a:gd name="T20" fmla="*/ 25618724 w 362"/>
              <a:gd name="T21" fmla="*/ 73488328 h 225"/>
              <a:gd name="T22" fmla="*/ 16044450 w 362"/>
              <a:gd name="T23" fmla="*/ 60423787 h 225"/>
              <a:gd name="T24" fmla="*/ 0 w 362"/>
              <a:gd name="T25" fmla="*/ 55524298 h 2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2" h="225">
                <a:moveTo>
                  <a:pt x="0" y="170"/>
                </a:moveTo>
                <a:lnTo>
                  <a:pt x="15" y="141"/>
                </a:lnTo>
                <a:lnTo>
                  <a:pt x="67" y="47"/>
                </a:lnTo>
                <a:lnTo>
                  <a:pt x="42" y="9"/>
                </a:lnTo>
                <a:lnTo>
                  <a:pt x="155" y="0"/>
                </a:lnTo>
                <a:lnTo>
                  <a:pt x="232" y="37"/>
                </a:lnTo>
                <a:lnTo>
                  <a:pt x="283" y="15"/>
                </a:lnTo>
                <a:lnTo>
                  <a:pt x="362" y="69"/>
                </a:lnTo>
                <a:lnTo>
                  <a:pt x="195" y="151"/>
                </a:lnTo>
                <a:lnTo>
                  <a:pt x="181" y="201"/>
                </a:lnTo>
                <a:lnTo>
                  <a:pt x="99" y="225"/>
                </a:lnTo>
                <a:lnTo>
                  <a:pt x="62" y="185"/>
                </a:lnTo>
                <a:lnTo>
                  <a:pt x="0" y="17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3" name="Freeform 175"/>
          <p:cNvSpPr>
            <a:spLocks noChangeAspect="1"/>
          </p:cNvSpPr>
          <p:nvPr/>
        </p:nvSpPr>
        <p:spPr bwMode="auto">
          <a:xfrm>
            <a:off x="6390621" y="2105525"/>
            <a:ext cx="130868" cy="71977"/>
          </a:xfrm>
          <a:custGeom>
            <a:avLst/>
            <a:gdLst>
              <a:gd name="T0" fmla="*/ 0 w 254"/>
              <a:gd name="T1" fmla="*/ 29040000 h 127"/>
              <a:gd name="T2" fmla="*/ 14500000 w 254"/>
              <a:gd name="T3" fmla="*/ 34787500 h 127"/>
              <a:gd name="T4" fmla="*/ 18250000 w 254"/>
              <a:gd name="T5" fmla="*/ 28737500 h 127"/>
              <a:gd name="T6" fmla="*/ 21250000 w 254"/>
              <a:gd name="T7" fmla="*/ 38417500 h 127"/>
              <a:gd name="T8" fmla="*/ 28000000 w 254"/>
              <a:gd name="T9" fmla="*/ 34182500 h 127"/>
              <a:gd name="T10" fmla="*/ 27000000 w 254"/>
              <a:gd name="T11" fmla="*/ 25410000 h 127"/>
              <a:gd name="T12" fmla="*/ 33750000 w 254"/>
              <a:gd name="T13" fmla="*/ 30552500 h 127"/>
              <a:gd name="T14" fmla="*/ 37750000 w 254"/>
              <a:gd name="T15" fmla="*/ 16637500 h 127"/>
              <a:gd name="T16" fmla="*/ 43500000 w 254"/>
              <a:gd name="T17" fmla="*/ 15730000 h 127"/>
              <a:gd name="T18" fmla="*/ 45750000 w 254"/>
              <a:gd name="T19" fmla="*/ 28435000 h 127"/>
              <a:gd name="T20" fmla="*/ 59250000 w 254"/>
              <a:gd name="T21" fmla="*/ 18755000 h 127"/>
              <a:gd name="T22" fmla="*/ 55000000 w 254"/>
              <a:gd name="T23" fmla="*/ 7865000 h 127"/>
              <a:gd name="T24" fmla="*/ 63500000 w 254"/>
              <a:gd name="T25" fmla="*/ 5445000 h 127"/>
              <a:gd name="T26" fmla="*/ 54500000 w 254"/>
              <a:gd name="T27" fmla="*/ 0 h 127"/>
              <a:gd name="T28" fmla="*/ 31500000 w 254"/>
              <a:gd name="T29" fmla="*/ 5445000 h 127"/>
              <a:gd name="T30" fmla="*/ 0 w 254"/>
              <a:gd name="T31" fmla="*/ 29040000 h 1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4" h="127">
                <a:moveTo>
                  <a:pt x="0" y="96"/>
                </a:moveTo>
                <a:lnTo>
                  <a:pt x="58" y="115"/>
                </a:lnTo>
                <a:lnTo>
                  <a:pt x="73" y="95"/>
                </a:lnTo>
                <a:lnTo>
                  <a:pt x="85" y="127"/>
                </a:lnTo>
                <a:lnTo>
                  <a:pt x="112" y="113"/>
                </a:lnTo>
                <a:lnTo>
                  <a:pt x="108" y="84"/>
                </a:lnTo>
                <a:lnTo>
                  <a:pt x="135" y="101"/>
                </a:lnTo>
                <a:lnTo>
                  <a:pt x="151" y="55"/>
                </a:lnTo>
                <a:lnTo>
                  <a:pt x="174" y="52"/>
                </a:lnTo>
                <a:lnTo>
                  <a:pt x="183" y="94"/>
                </a:lnTo>
                <a:lnTo>
                  <a:pt x="237" y="62"/>
                </a:lnTo>
                <a:lnTo>
                  <a:pt x="220" y="26"/>
                </a:lnTo>
                <a:lnTo>
                  <a:pt x="254" y="18"/>
                </a:lnTo>
                <a:lnTo>
                  <a:pt x="218" y="0"/>
                </a:lnTo>
                <a:lnTo>
                  <a:pt x="126" y="18"/>
                </a:lnTo>
                <a:lnTo>
                  <a:pt x="0" y="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4" name="Freeform 176"/>
          <p:cNvSpPr>
            <a:spLocks noChangeAspect="1"/>
          </p:cNvSpPr>
          <p:nvPr/>
        </p:nvSpPr>
        <p:spPr bwMode="auto">
          <a:xfrm>
            <a:off x="6459326" y="2272383"/>
            <a:ext cx="323900" cy="175037"/>
          </a:xfrm>
          <a:custGeom>
            <a:avLst/>
            <a:gdLst>
              <a:gd name="T0" fmla="*/ 0 w 627"/>
              <a:gd name="T1" fmla="*/ 30308096 h 307"/>
              <a:gd name="T2" fmla="*/ 8042108 w 627"/>
              <a:gd name="T3" fmla="*/ 22654302 h 307"/>
              <a:gd name="T4" fmla="*/ 4021054 w 627"/>
              <a:gd name="T5" fmla="*/ 18674417 h 307"/>
              <a:gd name="T6" fmla="*/ 22870026 w 627"/>
              <a:gd name="T7" fmla="*/ 5204337 h 307"/>
              <a:gd name="T8" fmla="*/ 38200263 w 627"/>
              <a:gd name="T9" fmla="*/ 0 h 307"/>
              <a:gd name="T10" fmla="*/ 43226455 w 627"/>
              <a:gd name="T11" fmla="*/ 9490196 h 307"/>
              <a:gd name="T12" fmla="*/ 37949104 w 627"/>
              <a:gd name="T13" fmla="*/ 15307035 h 307"/>
              <a:gd name="T14" fmla="*/ 51771383 w 627"/>
              <a:gd name="T15" fmla="*/ 7347266 h 307"/>
              <a:gd name="T16" fmla="*/ 67101620 w 627"/>
              <a:gd name="T17" fmla="*/ 13776055 h 307"/>
              <a:gd name="T18" fmla="*/ 61572608 w 627"/>
              <a:gd name="T19" fmla="*/ 20817347 h 307"/>
              <a:gd name="T20" fmla="*/ 79416442 w 627"/>
              <a:gd name="T21" fmla="*/ 15919538 h 307"/>
              <a:gd name="T22" fmla="*/ 74389749 w 627"/>
              <a:gd name="T23" fmla="*/ 8265744 h 307"/>
              <a:gd name="T24" fmla="*/ 81426718 w 627"/>
              <a:gd name="T25" fmla="*/ 9184221 h 307"/>
              <a:gd name="T26" fmla="*/ 95751817 w 627"/>
              <a:gd name="T27" fmla="*/ 34287981 h 307"/>
              <a:gd name="T28" fmla="*/ 100526850 w 627"/>
              <a:gd name="T29" fmla="*/ 28471141 h 307"/>
              <a:gd name="T30" fmla="*/ 94746679 w 627"/>
              <a:gd name="T31" fmla="*/ 612503 h 307"/>
              <a:gd name="T32" fmla="*/ 106307522 w 627"/>
              <a:gd name="T33" fmla="*/ 1530427 h 307"/>
              <a:gd name="T34" fmla="*/ 119124663 w 627"/>
              <a:gd name="T35" fmla="*/ 10714648 h 307"/>
              <a:gd name="T36" fmla="*/ 126161633 w 627"/>
              <a:gd name="T37" fmla="*/ 45615132 h 307"/>
              <a:gd name="T38" fmla="*/ 157576086 w 627"/>
              <a:gd name="T39" fmla="*/ 62146619 h 307"/>
              <a:gd name="T40" fmla="*/ 157073266 w 627"/>
              <a:gd name="T41" fmla="*/ 71024866 h 307"/>
              <a:gd name="T42" fmla="*/ 148528839 w 627"/>
              <a:gd name="T43" fmla="*/ 67350956 h 307"/>
              <a:gd name="T44" fmla="*/ 138978774 w 627"/>
              <a:gd name="T45" fmla="*/ 73167796 h 307"/>
              <a:gd name="T46" fmla="*/ 152298233 w 627"/>
              <a:gd name="T47" fmla="*/ 80821037 h 307"/>
              <a:gd name="T48" fmla="*/ 140235071 w 627"/>
              <a:gd name="T49" fmla="*/ 88474831 h 307"/>
              <a:gd name="T50" fmla="*/ 119878642 w 627"/>
              <a:gd name="T51" fmla="*/ 84800921 h 307"/>
              <a:gd name="T52" fmla="*/ 108317799 w 627"/>
              <a:gd name="T53" fmla="*/ 75004197 h 307"/>
              <a:gd name="T54" fmla="*/ 82432358 w 627"/>
              <a:gd name="T55" fmla="*/ 90923735 h 307"/>
              <a:gd name="T56" fmla="*/ 49761107 w 627"/>
              <a:gd name="T57" fmla="*/ 93985143 h 307"/>
              <a:gd name="T58" fmla="*/ 43478116 w 627"/>
              <a:gd name="T59" fmla="*/ 79290610 h 307"/>
              <a:gd name="T60" fmla="*/ 25634282 w 627"/>
              <a:gd name="T61" fmla="*/ 78065604 h 307"/>
              <a:gd name="T62" fmla="*/ 14325099 w 627"/>
              <a:gd name="T63" fmla="*/ 65514001 h 307"/>
              <a:gd name="T64" fmla="*/ 59813491 w 627"/>
              <a:gd name="T65" fmla="*/ 57554232 h 307"/>
              <a:gd name="T66" fmla="*/ 12314321 w 627"/>
              <a:gd name="T67" fmla="*/ 53880876 h 307"/>
              <a:gd name="T68" fmla="*/ 6282991 w 627"/>
              <a:gd name="T69" fmla="*/ 45921106 h 307"/>
              <a:gd name="T70" fmla="*/ 30409314 w 627"/>
              <a:gd name="T71" fmla="*/ 37042860 h 307"/>
              <a:gd name="T72" fmla="*/ 8042108 w 627"/>
              <a:gd name="T73" fmla="*/ 38573840 h 307"/>
              <a:gd name="T74" fmla="*/ 9801225 w 627"/>
              <a:gd name="T75" fmla="*/ 34287981 h 307"/>
              <a:gd name="T76" fmla="*/ 0 w 627"/>
              <a:gd name="T77" fmla="*/ 30308096 h 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27" h="307">
                <a:moveTo>
                  <a:pt x="0" y="99"/>
                </a:moveTo>
                <a:lnTo>
                  <a:pt x="32" y="74"/>
                </a:lnTo>
                <a:lnTo>
                  <a:pt x="16" y="61"/>
                </a:lnTo>
                <a:lnTo>
                  <a:pt x="91" y="17"/>
                </a:lnTo>
                <a:lnTo>
                  <a:pt x="152" y="0"/>
                </a:lnTo>
                <a:lnTo>
                  <a:pt x="172" y="31"/>
                </a:lnTo>
                <a:lnTo>
                  <a:pt x="151" y="50"/>
                </a:lnTo>
                <a:lnTo>
                  <a:pt x="206" y="24"/>
                </a:lnTo>
                <a:lnTo>
                  <a:pt x="267" y="45"/>
                </a:lnTo>
                <a:lnTo>
                  <a:pt x="245" y="68"/>
                </a:lnTo>
                <a:lnTo>
                  <a:pt x="316" y="52"/>
                </a:lnTo>
                <a:lnTo>
                  <a:pt x="296" y="27"/>
                </a:lnTo>
                <a:lnTo>
                  <a:pt x="324" y="30"/>
                </a:lnTo>
                <a:lnTo>
                  <a:pt x="381" y="112"/>
                </a:lnTo>
                <a:lnTo>
                  <a:pt x="400" y="93"/>
                </a:lnTo>
                <a:lnTo>
                  <a:pt x="377" y="2"/>
                </a:lnTo>
                <a:lnTo>
                  <a:pt x="423" y="5"/>
                </a:lnTo>
                <a:lnTo>
                  <a:pt x="474" y="35"/>
                </a:lnTo>
                <a:lnTo>
                  <a:pt x="502" y="149"/>
                </a:lnTo>
                <a:lnTo>
                  <a:pt x="627" y="203"/>
                </a:lnTo>
                <a:lnTo>
                  <a:pt x="625" y="232"/>
                </a:lnTo>
                <a:lnTo>
                  <a:pt x="591" y="220"/>
                </a:lnTo>
                <a:lnTo>
                  <a:pt x="553" y="239"/>
                </a:lnTo>
                <a:lnTo>
                  <a:pt x="606" y="264"/>
                </a:lnTo>
                <a:lnTo>
                  <a:pt x="558" y="289"/>
                </a:lnTo>
                <a:lnTo>
                  <a:pt x="477" y="277"/>
                </a:lnTo>
                <a:lnTo>
                  <a:pt x="431" y="245"/>
                </a:lnTo>
                <a:lnTo>
                  <a:pt x="328" y="297"/>
                </a:lnTo>
                <a:lnTo>
                  <a:pt x="198" y="307"/>
                </a:lnTo>
                <a:lnTo>
                  <a:pt x="173" y="259"/>
                </a:lnTo>
                <a:lnTo>
                  <a:pt x="102" y="255"/>
                </a:lnTo>
                <a:lnTo>
                  <a:pt x="57" y="214"/>
                </a:lnTo>
                <a:lnTo>
                  <a:pt x="238" y="188"/>
                </a:lnTo>
                <a:lnTo>
                  <a:pt x="49" y="176"/>
                </a:lnTo>
                <a:lnTo>
                  <a:pt x="25" y="150"/>
                </a:lnTo>
                <a:lnTo>
                  <a:pt x="121" y="121"/>
                </a:lnTo>
                <a:lnTo>
                  <a:pt x="32" y="126"/>
                </a:lnTo>
                <a:lnTo>
                  <a:pt x="39" y="112"/>
                </a:lnTo>
                <a:lnTo>
                  <a:pt x="0" y="9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5" name="Freeform 177"/>
          <p:cNvSpPr>
            <a:spLocks noChangeAspect="1"/>
          </p:cNvSpPr>
          <p:nvPr/>
        </p:nvSpPr>
        <p:spPr bwMode="auto">
          <a:xfrm>
            <a:off x="6483864" y="2130064"/>
            <a:ext cx="219205" cy="98152"/>
          </a:xfrm>
          <a:custGeom>
            <a:avLst/>
            <a:gdLst>
              <a:gd name="T0" fmla="*/ 0 w 424"/>
              <a:gd name="T1" fmla="*/ 35473901 h 170"/>
              <a:gd name="T2" fmla="*/ 3775869 w 424"/>
              <a:gd name="T3" fmla="*/ 31078954 h 170"/>
              <a:gd name="T4" fmla="*/ 22402351 w 424"/>
              <a:gd name="T5" fmla="*/ 26055918 h 170"/>
              <a:gd name="T6" fmla="*/ 3775869 w 424"/>
              <a:gd name="T7" fmla="*/ 26997772 h 170"/>
              <a:gd name="T8" fmla="*/ 25171288 w 424"/>
              <a:gd name="T9" fmla="*/ 21660971 h 170"/>
              <a:gd name="T10" fmla="*/ 7803094 w 424"/>
              <a:gd name="T11" fmla="*/ 21660971 h 170"/>
              <a:gd name="T12" fmla="*/ 9313241 w 424"/>
              <a:gd name="T13" fmla="*/ 15696640 h 170"/>
              <a:gd name="T14" fmla="*/ 25674503 w 424"/>
              <a:gd name="T15" fmla="*/ 15382315 h 170"/>
              <a:gd name="T16" fmla="*/ 14347398 w 424"/>
              <a:gd name="T17" fmla="*/ 14126696 h 170"/>
              <a:gd name="T18" fmla="*/ 23409282 w 424"/>
              <a:gd name="T19" fmla="*/ 8789894 h 170"/>
              <a:gd name="T20" fmla="*/ 44804701 w 424"/>
              <a:gd name="T21" fmla="*/ 15382315 h 170"/>
              <a:gd name="T22" fmla="*/ 55628591 w 424"/>
              <a:gd name="T23" fmla="*/ 28881481 h 170"/>
              <a:gd name="T24" fmla="*/ 76017078 w 424"/>
              <a:gd name="T25" fmla="*/ 29509571 h 170"/>
              <a:gd name="T26" fmla="*/ 67962627 w 424"/>
              <a:gd name="T27" fmla="*/ 21660971 h 170"/>
              <a:gd name="T28" fmla="*/ 72493068 w 424"/>
              <a:gd name="T29" fmla="*/ 16324169 h 170"/>
              <a:gd name="T30" fmla="*/ 63683543 w 424"/>
              <a:gd name="T31" fmla="*/ 10045513 h 170"/>
              <a:gd name="T32" fmla="*/ 77779083 w 424"/>
              <a:gd name="T33" fmla="*/ 0 h 170"/>
              <a:gd name="T34" fmla="*/ 83820172 w 424"/>
              <a:gd name="T35" fmla="*/ 11929222 h 170"/>
              <a:gd name="T36" fmla="*/ 79541088 w 424"/>
              <a:gd name="T37" fmla="*/ 17266024 h 170"/>
              <a:gd name="T38" fmla="*/ 87344183 w 424"/>
              <a:gd name="T39" fmla="*/ 18835968 h 170"/>
              <a:gd name="T40" fmla="*/ 84575747 w 424"/>
              <a:gd name="T41" fmla="*/ 25114624 h 170"/>
              <a:gd name="T42" fmla="*/ 94644062 w 424"/>
              <a:gd name="T43" fmla="*/ 26684007 h 170"/>
              <a:gd name="T44" fmla="*/ 99930077 w 424"/>
              <a:gd name="T45" fmla="*/ 18521643 h 170"/>
              <a:gd name="T46" fmla="*/ 106726240 w 424"/>
              <a:gd name="T47" fmla="*/ 28253391 h 170"/>
              <a:gd name="T48" fmla="*/ 101440224 w 424"/>
              <a:gd name="T49" fmla="*/ 39868849 h 170"/>
              <a:gd name="T50" fmla="*/ 78282800 w 424"/>
              <a:gd name="T51" fmla="*/ 39241319 h 170"/>
              <a:gd name="T52" fmla="*/ 43294555 w 424"/>
              <a:gd name="T53" fmla="*/ 53368015 h 170"/>
              <a:gd name="T54" fmla="*/ 28947156 w 424"/>
              <a:gd name="T55" fmla="*/ 46147504 h 170"/>
              <a:gd name="T56" fmla="*/ 58648885 w 424"/>
              <a:gd name="T57" fmla="*/ 34218282 h 170"/>
              <a:gd name="T58" fmla="*/ 33226240 w 424"/>
              <a:gd name="T59" fmla="*/ 41438793 h 170"/>
              <a:gd name="T60" fmla="*/ 37505324 w 424"/>
              <a:gd name="T61" fmla="*/ 31707044 h 170"/>
              <a:gd name="T62" fmla="*/ 24416214 w 424"/>
              <a:gd name="T63" fmla="*/ 42066322 h 170"/>
              <a:gd name="T64" fmla="*/ 9313241 w 424"/>
              <a:gd name="T65" fmla="*/ 39241319 h 170"/>
              <a:gd name="T66" fmla="*/ 0 w 424"/>
              <a:gd name="T67" fmla="*/ 35473901 h 1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24" h="170">
                <a:moveTo>
                  <a:pt x="0" y="113"/>
                </a:moveTo>
                <a:lnTo>
                  <a:pt x="15" y="99"/>
                </a:lnTo>
                <a:lnTo>
                  <a:pt x="89" y="83"/>
                </a:lnTo>
                <a:lnTo>
                  <a:pt x="15" y="86"/>
                </a:lnTo>
                <a:lnTo>
                  <a:pt x="100" y="69"/>
                </a:lnTo>
                <a:lnTo>
                  <a:pt x="31" y="69"/>
                </a:lnTo>
                <a:lnTo>
                  <a:pt x="37" y="50"/>
                </a:lnTo>
                <a:lnTo>
                  <a:pt x="102" y="49"/>
                </a:lnTo>
                <a:lnTo>
                  <a:pt x="57" y="45"/>
                </a:lnTo>
                <a:lnTo>
                  <a:pt x="93" y="28"/>
                </a:lnTo>
                <a:lnTo>
                  <a:pt x="178" y="49"/>
                </a:lnTo>
                <a:lnTo>
                  <a:pt x="221" y="92"/>
                </a:lnTo>
                <a:lnTo>
                  <a:pt x="302" y="94"/>
                </a:lnTo>
                <a:lnTo>
                  <a:pt x="270" y="69"/>
                </a:lnTo>
                <a:lnTo>
                  <a:pt x="288" y="52"/>
                </a:lnTo>
                <a:lnTo>
                  <a:pt x="253" y="32"/>
                </a:lnTo>
                <a:lnTo>
                  <a:pt x="309" y="0"/>
                </a:lnTo>
                <a:lnTo>
                  <a:pt x="333" y="38"/>
                </a:lnTo>
                <a:lnTo>
                  <a:pt x="316" y="55"/>
                </a:lnTo>
                <a:lnTo>
                  <a:pt x="347" y="60"/>
                </a:lnTo>
                <a:lnTo>
                  <a:pt x="336" y="80"/>
                </a:lnTo>
                <a:lnTo>
                  <a:pt x="376" y="85"/>
                </a:lnTo>
                <a:lnTo>
                  <a:pt x="397" y="59"/>
                </a:lnTo>
                <a:lnTo>
                  <a:pt x="424" y="90"/>
                </a:lnTo>
                <a:lnTo>
                  <a:pt x="403" y="127"/>
                </a:lnTo>
                <a:lnTo>
                  <a:pt x="311" y="125"/>
                </a:lnTo>
                <a:lnTo>
                  <a:pt x="172" y="170"/>
                </a:lnTo>
                <a:lnTo>
                  <a:pt x="115" y="147"/>
                </a:lnTo>
                <a:lnTo>
                  <a:pt x="233" y="109"/>
                </a:lnTo>
                <a:lnTo>
                  <a:pt x="132" y="132"/>
                </a:lnTo>
                <a:lnTo>
                  <a:pt x="149" y="101"/>
                </a:lnTo>
                <a:lnTo>
                  <a:pt x="97" y="134"/>
                </a:lnTo>
                <a:lnTo>
                  <a:pt x="37" y="125"/>
                </a:lnTo>
                <a:lnTo>
                  <a:pt x="0" y="1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6" name="Freeform 178"/>
          <p:cNvSpPr>
            <a:spLocks noChangeAspect="1"/>
          </p:cNvSpPr>
          <p:nvPr/>
        </p:nvSpPr>
        <p:spPr bwMode="auto">
          <a:xfrm>
            <a:off x="6703069" y="2028640"/>
            <a:ext cx="112875" cy="62163"/>
          </a:xfrm>
          <a:custGeom>
            <a:avLst/>
            <a:gdLst>
              <a:gd name="T0" fmla="*/ 0 w 220"/>
              <a:gd name="T1" fmla="*/ 0 h 106"/>
              <a:gd name="T2" fmla="*/ 4462180 w 220"/>
              <a:gd name="T3" fmla="*/ 12307438 h 106"/>
              <a:gd name="T4" fmla="*/ 17849217 w 220"/>
              <a:gd name="T5" fmla="*/ 12307438 h 106"/>
              <a:gd name="T6" fmla="*/ 13634992 w 220"/>
              <a:gd name="T7" fmla="*/ 14898568 h 106"/>
              <a:gd name="T8" fmla="*/ 16609446 w 220"/>
              <a:gd name="T9" fmla="*/ 19108797 h 106"/>
              <a:gd name="T10" fmla="*/ 5206042 w 220"/>
              <a:gd name="T11" fmla="*/ 21052287 h 106"/>
              <a:gd name="T12" fmla="*/ 24294533 w 220"/>
              <a:gd name="T13" fmla="*/ 25586337 h 106"/>
              <a:gd name="T14" fmla="*/ 54538970 w 220"/>
              <a:gd name="T15" fmla="*/ 34331185 h 106"/>
              <a:gd name="T16" fmla="*/ 50076790 w 220"/>
              <a:gd name="T17" fmla="*/ 14574748 h 106"/>
              <a:gd name="T18" fmla="*/ 28013348 w 220"/>
              <a:gd name="T19" fmla="*/ 2591129 h 106"/>
              <a:gd name="T20" fmla="*/ 20824170 w 220"/>
              <a:gd name="T21" fmla="*/ 7772819 h 106"/>
              <a:gd name="T22" fmla="*/ 18840536 w 220"/>
              <a:gd name="T23" fmla="*/ 0 h 106"/>
              <a:gd name="T24" fmla="*/ 0 w 220"/>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0" h="106">
                <a:moveTo>
                  <a:pt x="0" y="0"/>
                </a:moveTo>
                <a:lnTo>
                  <a:pt x="18" y="38"/>
                </a:lnTo>
                <a:lnTo>
                  <a:pt x="72" y="38"/>
                </a:lnTo>
                <a:lnTo>
                  <a:pt x="55" y="46"/>
                </a:lnTo>
                <a:lnTo>
                  <a:pt x="67" y="59"/>
                </a:lnTo>
                <a:lnTo>
                  <a:pt x="21" y="65"/>
                </a:lnTo>
                <a:lnTo>
                  <a:pt x="98" y="79"/>
                </a:lnTo>
                <a:lnTo>
                  <a:pt x="220" y="106"/>
                </a:lnTo>
                <a:lnTo>
                  <a:pt x="202" y="45"/>
                </a:lnTo>
                <a:lnTo>
                  <a:pt x="113" y="8"/>
                </a:lnTo>
                <a:lnTo>
                  <a:pt x="84" y="24"/>
                </a:lnTo>
                <a:lnTo>
                  <a:pt x="76" y="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7" name="Freeform 179"/>
          <p:cNvSpPr>
            <a:spLocks noChangeAspect="1"/>
          </p:cNvSpPr>
          <p:nvPr/>
        </p:nvSpPr>
        <p:spPr bwMode="auto">
          <a:xfrm>
            <a:off x="6755416" y="2146423"/>
            <a:ext cx="89973" cy="58891"/>
          </a:xfrm>
          <a:custGeom>
            <a:avLst/>
            <a:gdLst>
              <a:gd name="T0" fmla="*/ 0 w 177"/>
              <a:gd name="T1" fmla="*/ 19684169 h 107"/>
              <a:gd name="T2" fmla="*/ 4866836 w 177"/>
              <a:gd name="T3" fmla="*/ 12552170 h 107"/>
              <a:gd name="T4" fmla="*/ 13140360 w 177"/>
              <a:gd name="T5" fmla="*/ 13978249 h 107"/>
              <a:gd name="T6" fmla="*/ 2676612 w 177"/>
              <a:gd name="T7" fmla="*/ 6561568 h 107"/>
              <a:gd name="T8" fmla="*/ 5110030 w 177"/>
              <a:gd name="T9" fmla="*/ 1997045 h 107"/>
              <a:gd name="T10" fmla="*/ 22387152 w 177"/>
              <a:gd name="T11" fmla="*/ 11696522 h 107"/>
              <a:gd name="T12" fmla="*/ 12653479 w 177"/>
              <a:gd name="T13" fmla="*/ 1426614 h 107"/>
              <a:gd name="T14" fmla="*/ 38447318 w 177"/>
              <a:gd name="T15" fmla="*/ 0 h 107"/>
              <a:gd name="T16" fmla="*/ 43070960 w 177"/>
              <a:gd name="T17" fmla="*/ 22536862 h 107"/>
              <a:gd name="T18" fmla="*/ 37960930 w 177"/>
              <a:gd name="T19" fmla="*/ 18827987 h 107"/>
              <a:gd name="T20" fmla="*/ 37230855 w 177"/>
              <a:gd name="T21" fmla="*/ 30524509 h 107"/>
              <a:gd name="T22" fmla="*/ 16547047 w 177"/>
              <a:gd name="T23" fmla="*/ 29097896 h 107"/>
              <a:gd name="T24" fmla="*/ 20683808 w 177"/>
              <a:gd name="T25" fmla="*/ 25959987 h 107"/>
              <a:gd name="T26" fmla="*/ 15330584 w 177"/>
              <a:gd name="T27" fmla="*/ 21681214 h 107"/>
              <a:gd name="T28" fmla="*/ 30173794 w 177"/>
              <a:gd name="T29" fmla="*/ 15690079 h 107"/>
              <a:gd name="T30" fmla="*/ 0 w 177"/>
              <a:gd name="T31" fmla="*/ 19684169 h 1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7" h="107">
                <a:moveTo>
                  <a:pt x="0" y="69"/>
                </a:moveTo>
                <a:lnTo>
                  <a:pt x="20" y="44"/>
                </a:lnTo>
                <a:lnTo>
                  <a:pt x="54" y="49"/>
                </a:lnTo>
                <a:lnTo>
                  <a:pt x="11" y="23"/>
                </a:lnTo>
                <a:lnTo>
                  <a:pt x="21" y="7"/>
                </a:lnTo>
                <a:lnTo>
                  <a:pt x="92" y="41"/>
                </a:lnTo>
                <a:lnTo>
                  <a:pt x="52" y="5"/>
                </a:lnTo>
                <a:lnTo>
                  <a:pt x="158" y="0"/>
                </a:lnTo>
                <a:lnTo>
                  <a:pt x="177" y="79"/>
                </a:lnTo>
                <a:lnTo>
                  <a:pt x="156" y="66"/>
                </a:lnTo>
                <a:lnTo>
                  <a:pt x="153" y="107"/>
                </a:lnTo>
                <a:lnTo>
                  <a:pt x="68" y="102"/>
                </a:lnTo>
                <a:lnTo>
                  <a:pt x="85" y="91"/>
                </a:lnTo>
                <a:lnTo>
                  <a:pt x="63" y="76"/>
                </a:lnTo>
                <a:lnTo>
                  <a:pt x="124" y="55"/>
                </a:lnTo>
                <a:lnTo>
                  <a:pt x="0" y="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8" name="Freeform 180"/>
          <p:cNvSpPr>
            <a:spLocks noChangeAspect="1"/>
          </p:cNvSpPr>
          <p:nvPr/>
        </p:nvSpPr>
        <p:spPr bwMode="auto">
          <a:xfrm>
            <a:off x="6760324" y="2251117"/>
            <a:ext cx="103060" cy="96515"/>
          </a:xfrm>
          <a:custGeom>
            <a:avLst/>
            <a:gdLst>
              <a:gd name="T0" fmla="*/ 0 w 206"/>
              <a:gd name="T1" fmla="*/ 26107867 h 169"/>
              <a:gd name="T2" fmla="*/ 2357079 w 206"/>
              <a:gd name="T3" fmla="*/ 19350348 h 169"/>
              <a:gd name="T4" fmla="*/ 18620681 w 206"/>
              <a:gd name="T5" fmla="*/ 23343452 h 169"/>
              <a:gd name="T6" fmla="*/ 16263602 w 206"/>
              <a:gd name="T7" fmla="*/ 15050209 h 169"/>
              <a:gd name="T8" fmla="*/ 20506344 w 206"/>
              <a:gd name="T9" fmla="*/ 15664831 h 169"/>
              <a:gd name="T10" fmla="*/ 9899732 w 206"/>
              <a:gd name="T11" fmla="*/ 11057658 h 169"/>
              <a:gd name="T12" fmla="*/ 14849355 w 206"/>
              <a:gd name="T13" fmla="*/ 8600278 h 169"/>
              <a:gd name="T14" fmla="*/ 10135197 w 206"/>
              <a:gd name="T15" fmla="*/ 4607173 h 169"/>
              <a:gd name="T16" fmla="*/ 41012688 w 206"/>
              <a:gd name="T17" fmla="*/ 0 h 169"/>
              <a:gd name="T18" fmla="*/ 42191470 w 206"/>
              <a:gd name="T19" fmla="*/ 11364692 h 169"/>
              <a:gd name="T20" fmla="*/ 32763154 w 206"/>
              <a:gd name="T21" fmla="*/ 20886072 h 169"/>
              <a:gd name="T22" fmla="*/ 46905628 w 206"/>
              <a:gd name="T23" fmla="*/ 23343452 h 169"/>
              <a:gd name="T24" fmla="*/ 48555341 w 206"/>
              <a:gd name="T25" fmla="*/ 41772698 h 169"/>
              <a:gd name="T26" fmla="*/ 27813046 w 206"/>
              <a:gd name="T27" fmla="*/ 51908700 h 169"/>
              <a:gd name="T28" fmla="*/ 18620681 w 206"/>
              <a:gd name="T29" fmla="*/ 37165525 h 169"/>
              <a:gd name="T30" fmla="*/ 0 w 206"/>
              <a:gd name="T31" fmla="*/ 26107867 h 16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6" h="169">
                <a:moveTo>
                  <a:pt x="0" y="85"/>
                </a:moveTo>
                <a:lnTo>
                  <a:pt x="10" y="63"/>
                </a:lnTo>
                <a:lnTo>
                  <a:pt x="79" y="76"/>
                </a:lnTo>
                <a:lnTo>
                  <a:pt x="69" y="49"/>
                </a:lnTo>
                <a:lnTo>
                  <a:pt x="87" y="51"/>
                </a:lnTo>
                <a:lnTo>
                  <a:pt x="42" y="36"/>
                </a:lnTo>
                <a:lnTo>
                  <a:pt x="63" y="28"/>
                </a:lnTo>
                <a:lnTo>
                  <a:pt x="43" y="15"/>
                </a:lnTo>
                <a:lnTo>
                  <a:pt x="174" y="0"/>
                </a:lnTo>
                <a:lnTo>
                  <a:pt x="179" y="37"/>
                </a:lnTo>
                <a:lnTo>
                  <a:pt x="139" y="68"/>
                </a:lnTo>
                <a:lnTo>
                  <a:pt x="199" y="76"/>
                </a:lnTo>
                <a:lnTo>
                  <a:pt x="206" y="136"/>
                </a:lnTo>
                <a:lnTo>
                  <a:pt x="118" y="169"/>
                </a:lnTo>
                <a:lnTo>
                  <a:pt x="79" y="121"/>
                </a:lnTo>
                <a:lnTo>
                  <a:pt x="0" y="8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9" name="Freeform 181"/>
          <p:cNvSpPr>
            <a:spLocks noChangeAspect="1"/>
          </p:cNvSpPr>
          <p:nvPr/>
        </p:nvSpPr>
        <p:spPr bwMode="auto">
          <a:xfrm>
            <a:off x="6832302" y="2046635"/>
            <a:ext cx="63798" cy="47440"/>
          </a:xfrm>
          <a:custGeom>
            <a:avLst/>
            <a:gdLst>
              <a:gd name="T0" fmla="*/ 0 w 124"/>
              <a:gd name="T1" fmla="*/ 0 h 86"/>
              <a:gd name="T2" fmla="*/ 3490039 w 124"/>
              <a:gd name="T3" fmla="*/ 14615459 h 86"/>
              <a:gd name="T4" fmla="*/ 12963075 w 124"/>
              <a:gd name="T5" fmla="*/ 15475192 h 86"/>
              <a:gd name="T6" fmla="*/ 4736767 w 124"/>
              <a:gd name="T7" fmla="*/ 17481057 h 86"/>
              <a:gd name="T8" fmla="*/ 8725098 w 124"/>
              <a:gd name="T9" fmla="*/ 24645319 h 86"/>
              <a:gd name="T10" fmla="*/ 27920814 w 124"/>
              <a:gd name="T11" fmla="*/ 20346655 h 86"/>
              <a:gd name="T12" fmla="*/ 30912062 w 124"/>
              <a:gd name="T13" fmla="*/ 12322660 h 86"/>
              <a:gd name="T14" fmla="*/ 0 w 124"/>
              <a:gd name="T15" fmla="*/ 0 h 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4" h="86">
                <a:moveTo>
                  <a:pt x="0" y="0"/>
                </a:moveTo>
                <a:lnTo>
                  <a:pt x="14" y="51"/>
                </a:lnTo>
                <a:lnTo>
                  <a:pt x="52" y="54"/>
                </a:lnTo>
                <a:lnTo>
                  <a:pt x="19" y="61"/>
                </a:lnTo>
                <a:lnTo>
                  <a:pt x="35" y="86"/>
                </a:lnTo>
                <a:lnTo>
                  <a:pt x="112" y="71"/>
                </a:lnTo>
                <a:lnTo>
                  <a:pt x="124" y="43"/>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0" name="Freeform 182"/>
          <p:cNvSpPr>
            <a:spLocks noChangeAspect="1"/>
          </p:cNvSpPr>
          <p:nvPr/>
        </p:nvSpPr>
        <p:spPr bwMode="auto">
          <a:xfrm>
            <a:off x="6855204" y="2120248"/>
            <a:ext cx="310812" cy="107966"/>
          </a:xfrm>
          <a:custGeom>
            <a:avLst/>
            <a:gdLst>
              <a:gd name="T0" fmla="*/ 0 w 598"/>
              <a:gd name="T1" fmla="*/ 9317730 h 188"/>
              <a:gd name="T2" fmla="*/ 9158707 w 598"/>
              <a:gd name="T3" fmla="*/ 0 h 188"/>
              <a:gd name="T4" fmla="*/ 22896767 w 598"/>
              <a:gd name="T5" fmla="*/ 4969567 h 188"/>
              <a:gd name="T6" fmla="*/ 32055474 w 598"/>
              <a:gd name="T7" fmla="*/ 9317730 h 188"/>
              <a:gd name="T8" fmla="*/ 29257121 w 598"/>
              <a:gd name="T9" fmla="*/ 15840531 h 188"/>
              <a:gd name="T10" fmla="*/ 46556676 w 598"/>
              <a:gd name="T11" fmla="*/ 10249559 h 188"/>
              <a:gd name="T12" fmla="*/ 57750595 w 598"/>
              <a:gd name="T13" fmla="*/ 15840531 h 188"/>
              <a:gd name="T14" fmla="*/ 48083464 w 598"/>
              <a:gd name="T15" fmla="*/ 15840531 h 188"/>
              <a:gd name="T16" fmla="*/ 67418231 w 598"/>
              <a:gd name="T17" fmla="*/ 20499675 h 188"/>
              <a:gd name="T18" fmla="*/ 46556676 w 598"/>
              <a:gd name="T19" fmla="*/ 22363332 h 188"/>
              <a:gd name="T20" fmla="*/ 57750595 w 598"/>
              <a:gd name="T21" fmla="*/ 26090090 h 188"/>
              <a:gd name="T22" fmla="*/ 49355534 w 598"/>
              <a:gd name="T23" fmla="*/ 31059657 h 188"/>
              <a:gd name="T24" fmla="*/ 60040524 w 598"/>
              <a:gd name="T25" fmla="*/ 27021918 h 188"/>
              <a:gd name="T26" fmla="*/ 69199231 w 598"/>
              <a:gd name="T27" fmla="*/ 38824711 h 188"/>
              <a:gd name="T28" fmla="*/ 71488656 w 598"/>
              <a:gd name="T29" fmla="*/ 33544719 h 188"/>
              <a:gd name="T30" fmla="*/ 99473706 w 598"/>
              <a:gd name="T31" fmla="*/ 38824711 h 188"/>
              <a:gd name="T32" fmla="*/ 128476614 w 598"/>
              <a:gd name="T33" fmla="*/ 27643323 h 188"/>
              <a:gd name="T34" fmla="*/ 152136523 w 598"/>
              <a:gd name="T35" fmla="*/ 40688368 h 188"/>
              <a:gd name="T36" fmla="*/ 144504099 w 598"/>
              <a:gd name="T37" fmla="*/ 46589764 h 188"/>
              <a:gd name="T38" fmla="*/ 147048240 w 598"/>
              <a:gd name="T39" fmla="*/ 56528899 h 188"/>
              <a:gd name="T40" fmla="*/ 133310180 w 598"/>
              <a:gd name="T41" fmla="*/ 58392557 h 188"/>
              <a:gd name="T42" fmla="*/ 117791120 w 598"/>
              <a:gd name="T43" fmla="*/ 49385250 h 188"/>
              <a:gd name="T44" fmla="*/ 117791120 w 598"/>
              <a:gd name="T45" fmla="*/ 56528899 h 188"/>
              <a:gd name="T46" fmla="*/ 109396059 w 598"/>
              <a:gd name="T47" fmla="*/ 57771152 h 188"/>
              <a:gd name="T48" fmla="*/ 75304868 w 598"/>
              <a:gd name="T49" fmla="*/ 58392557 h 188"/>
              <a:gd name="T50" fmla="*/ 71488656 w 598"/>
              <a:gd name="T51" fmla="*/ 50627503 h 188"/>
              <a:gd name="T52" fmla="*/ 63093595 w 598"/>
              <a:gd name="T53" fmla="*/ 57771152 h 188"/>
              <a:gd name="T54" fmla="*/ 52917029 w 598"/>
              <a:gd name="T55" fmla="*/ 50627503 h 188"/>
              <a:gd name="T56" fmla="*/ 45793535 w 598"/>
              <a:gd name="T57" fmla="*/ 55286647 h 188"/>
              <a:gd name="T58" fmla="*/ 32564403 w 598"/>
              <a:gd name="T59" fmla="*/ 17393765 h 188"/>
              <a:gd name="T60" fmla="*/ 17045343 w 598"/>
              <a:gd name="T61" fmla="*/ 20810098 h 188"/>
              <a:gd name="T62" fmla="*/ 0 w 598"/>
              <a:gd name="T63" fmla="*/ 9317730 h 1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8" h="188">
                <a:moveTo>
                  <a:pt x="0" y="30"/>
                </a:moveTo>
                <a:lnTo>
                  <a:pt x="36" y="0"/>
                </a:lnTo>
                <a:lnTo>
                  <a:pt x="90" y="16"/>
                </a:lnTo>
                <a:lnTo>
                  <a:pt x="126" y="30"/>
                </a:lnTo>
                <a:lnTo>
                  <a:pt x="115" y="51"/>
                </a:lnTo>
                <a:lnTo>
                  <a:pt x="183" y="33"/>
                </a:lnTo>
                <a:lnTo>
                  <a:pt x="227" y="51"/>
                </a:lnTo>
                <a:lnTo>
                  <a:pt x="189" y="51"/>
                </a:lnTo>
                <a:lnTo>
                  <a:pt x="265" y="66"/>
                </a:lnTo>
                <a:lnTo>
                  <a:pt x="183" y="72"/>
                </a:lnTo>
                <a:lnTo>
                  <a:pt x="227" y="84"/>
                </a:lnTo>
                <a:lnTo>
                  <a:pt x="194" y="100"/>
                </a:lnTo>
                <a:lnTo>
                  <a:pt x="236" y="87"/>
                </a:lnTo>
                <a:lnTo>
                  <a:pt x="272" y="125"/>
                </a:lnTo>
                <a:lnTo>
                  <a:pt x="281" y="108"/>
                </a:lnTo>
                <a:lnTo>
                  <a:pt x="391" y="125"/>
                </a:lnTo>
                <a:lnTo>
                  <a:pt x="505" y="89"/>
                </a:lnTo>
                <a:lnTo>
                  <a:pt x="598" y="131"/>
                </a:lnTo>
                <a:lnTo>
                  <a:pt x="568" y="150"/>
                </a:lnTo>
                <a:lnTo>
                  <a:pt x="578" y="182"/>
                </a:lnTo>
                <a:lnTo>
                  <a:pt x="524" y="188"/>
                </a:lnTo>
                <a:lnTo>
                  <a:pt x="463" y="159"/>
                </a:lnTo>
                <a:lnTo>
                  <a:pt x="463" y="182"/>
                </a:lnTo>
                <a:lnTo>
                  <a:pt x="430" y="186"/>
                </a:lnTo>
                <a:lnTo>
                  <a:pt x="296" y="188"/>
                </a:lnTo>
                <a:lnTo>
                  <a:pt x="281" y="163"/>
                </a:lnTo>
                <a:lnTo>
                  <a:pt x="248" y="186"/>
                </a:lnTo>
                <a:lnTo>
                  <a:pt x="208" y="163"/>
                </a:lnTo>
                <a:lnTo>
                  <a:pt x="180" y="178"/>
                </a:lnTo>
                <a:lnTo>
                  <a:pt x="128" y="56"/>
                </a:lnTo>
                <a:lnTo>
                  <a:pt x="67" y="67"/>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183"/>
          <p:cNvSpPr>
            <a:spLocks noChangeAspect="1"/>
          </p:cNvSpPr>
          <p:nvPr/>
        </p:nvSpPr>
        <p:spPr bwMode="auto">
          <a:xfrm>
            <a:off x="6868290" y="1935396"/>
            <a:ext cx="201210" cy="143955"/>
          </a:xfrm>
          <a:custGeom>
            <a:avLst/>
            <a:gdLst>
              <a:gd name="T0" fmla="*/ 0 w 390"/>
              <a:gd name="T1" fmla="*/ 23970746 h 252"/>
              <a:gd name="T2" fmla="*/ 23563117 w 390"/>
              <a:gd name="T3" fmla="*/ 19975991 h 252"/>
              <a:gd name="T4" fmla="*/ 11029800 w 390"/>
              <a:gd name="T5" fmla="*/ 9526764 h 252"/>
              <a:gd name="T6" fmla="*/ 31835216 w 390"/>
              <a:gd name="T7" fmla="*/ 4609546 h 252"/>
              <a:gd name="T8" fmla="*/ 15291017 w 390"/>
              <a:gd name="T9" fmla="*/ 0 h 252"/>
              <a:gd name="T10" fmla="*/ 41360998 w 390"/>
              <a:gd name="T11" fmla="*/ 5532009 h 252"/>
              <a:gd name="T12" fmla="*/ 49131925 w 390"/>
              <a:gd name="T13" fmla="*/ 20283110 h 252"/>
              <a:gd name="T14" fmla="*/ 62668087 w 390"/>
              <a:gd name="T15" fmla="*/ 20590228 h 252"/>
              <a:gd name="T16" fmla="*/ 67681314 w 390"/>
              <a:gd name="T17" fmla="*/ 30732337 h 252"/>
              <a:gd name="T18" fmla="*/ 68684160 w 390"/>
              <a:gd name="T19" fmla="*/ 23663628 h 252"/>
              <a:gd name="T20" fmla="*/ 75703077 w 390"/>
              <a:gd name="T21" fmla="*/ 23970746 h 252"/>
              <a:gd name="T22" fmla="*/ 72695041 w 390"/>
              <a:gd name="T23" fmla="*/ 30732337 h 252"/>
              <a:gd name="T24" fmla="*/ 80465968 w 390"/>
              <a:gd name="T25" fmla="*/ 35649001 h 252"/>
              <a:gd name="T26" fmla="*/ 75703077 w 390"/>
              <a:gd name="T27" fmla="*/ 42410037 h 252"/>
              <a:gd name="T28" fmla="*/ 90994095 w 390"/>
              <a:gd name="T29" fmla="*/ 41795801 h 252"/>
              <a:gd name="T30" fmla="*/ 97762176 w 390"/>
              <a:gd name="T31" fmla="*/ 51937356 h 252"/>
              <a:gd name="T32" fmla="*/ 79212286 w 390"/>
              <a:gd name="T33" fmla="*/ 55317874 h 252"/>
              <a:gd name="T34" fmla="*/ 74199059 w 390"/>
              <a:gd name="T35" fmla="*/ 64537519 h 252"/>
              <a:gd name="T36" fmla="*/ 70439014 w 390"/>
              <a:gd name="T37" fmla="*/ 55010201 h 252"/>
              <a:gd name="T38" fmla="*/ 65676123 w 390"/>
              <a:gd name="T39" fmla="*/ 77137683 h 252"/>
              <a:gd name="T40" fmla="*/ 53643979 w 390"/>
              <a:gd name="T41" fmla="*/ 65459429 h 252"/>
              <a:gd name="T42" fmla="*/ 59910888 w 390"/>
              <a:gd name="T43" fmla="*/ 77444802 h 252"/>
              <a:gd name="T44" fmla="*/ 36848943 w 390"/>
              <a:gd name="T45" fmla="*/ 75600983 h 252"/>
              <a:gd name="T46" fmla="*/ 29830026 w 390"/>
              <a:gd name="T47" fmla="*/ 69454738 h 252"/>
              <a:gd name="T48" fmla="*/ 40608989 w 390"/>
              <a:gd name="T49" fmla="*/ 68532274 h 252"/>
              <a:gd name="T50" fmla="*/ 29078017 w 390"/>
              <a:gd name="T51" fmla="*/ 66688456 h 252"/>
              <a:gd name="T52" fmla="*/ 25819144 w 390"/>
              <a:gd name="T53" fmla="*/ 62693147 h 252"/>
              <a:gd name="T54" fmla="*/ 31835216 w 390"/>
              <a:gd name="T55" fmla="*/ 62386029 h 252"/>
              <a:gd name="T56" fmla="*/ 22059099 w 390"/>
              <a:gd name="T57" fmla="*/ 57468810 h 252"/>
              <a:gd name="T58" fmla="*/ 53142306 w 390"/>
              <a:gd name="T59" fmla="*/ 50400656 h 252"/>
              <a:gd name="T60" fmla="*/ 15291017 w 390"/>
              <a:gd name="T61" fmla="*/ 51937356 h 252"/>
              <a:gd name="T62" fmla="*/ 8522936 w 390"/>
              <a:gd name="T63" fmla="*/ 44254410 h 252"/>
              <a:gd name="T64" fmla="*/ 22059099 w 390"/>
              <a:gd name="T65" fmla="*/ 40873892 h 252"/>
              <a:gd name="T66" fmla="*/ 1504018 w 390"/>
              <a:gd name="T67" fmla="*/ 35649001 h 252"/>
              <a:gd name="T68" fmla="*/ 6266909 w 390"/>
              <a:gd name="T69" fmla="*/ 35341883 h 252"/>
              <a:gd name="T70" fmla="*/ 250837 w 390"/>
              <a:gd name="T71" fmla="*/ 30117546 h 252"/>
              <a:gd name="T72" fmla="*/ 23563117 w 390"/>
              <a:gd name="T73" fmla="*/ 30117546 h 252"/>
              <a:gd name="T74" fmla="*/ 0 w 390"/>
              <a:gd name="T75" fmla="*/ 23970746 h 25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0" h="252">
                <a:moveTo>
                  <a:pt x="0" y="78"/>
                </a:moveTo>
                <a:lnTo>
                  <a:pt x="94" y="65"/>
                </a:lnTo>
                <a:lnTo>
                  <a:pt x="44" y="31"/>
                </a:lnTo>
                <a:lnTo>
                  <a:pt x="127" y="15"/>
                </a:lnTo>
                <a:lnTo>
                  <a:pt x="61" y="0"/>
                </a:lnTo>
                <a:lnTo>
                  <a:pt x="165" y="18"/>
                </a:lnTo>
                <a:lnTo>
                  <a:pt x="196" y="66"/>
                </a:lnTo>
                <a:lnTo>
                  <a:pt x="250" y="67"/>
                </a:lnTo>
                <a:lnTo>
                  <a:pt x="270" y="100"/>
                </a:lnTo>
                <a:lnTo>
                  <a:pt x="274" y="77"/>
                </a:lnTo>
                <a:lnTo>
                  <a:pt x="302" y="78"/>
                </a:lnTo>
                <a:lnTo>
                  <a:pt x="290" y="100"/>
                </a:lnTo>
                <a:lnTo>
                  <a:pt x="321" y="116"/>
                </a:lnTo>
                <a:lnTo>
                  <a:pt x="302" y="138"/>
                </a:lnTo>
                <a:lnTo>
                  <a:pt x="363" y="136"/>
                </a:lnTo>
                <a:lnTo>
                  <a:pt x="390" y="169"/>
                </a:lnTo>
                <a:lnTo>
                  <a:pt x="316" y="180"/>
                </a:lnTo>
                <a:lnTo>
                  <a:pt x="296" y="210"/>
                </a:lnTo>
                <a:lnTo>
                  <a:pt x="281" y="179"/>
                </a:lnTo>
                <a:lnTo>
                  <a:pt x="262" y="251"/>
                </a:lnTo>
                <a:lnTo>
                  <a:pt x="214" y="213"/>
                </a:lnTo>
                <a:lnTo>
                  <a:pt x="239" y="252"/>
                </a:lnTo>
                <a:lnTo>
                  <a:pt x="147" y="246"/>
                </a:lnTo>
                <a:lnTo>
                  <a:pt x="119" y="226"/>
                </a:lnTo>
                <a:lnTo>
                  <a:pt x="162" y="223"/>
                </a:lnTo>
                <a:lnTo>
                  <a:pt x="116" y="217"/>
                </a:lnTo>
                <a:lnTo>
                  <a:pt x="103" y="204"/>
                </a:lnTo>
                <a:lnTo>
                  <a:pt x="127" y="203"/>
                </a:lnTo>
                <a:lnTo>
                  <a:pt x="88" y="187"/>
                </a:lnTo>
                <a:lnTo>
                  <a:pt x="212" y="164"/>
                </a:lnTo>
                <a:lnTo>
                  <a:pt x="61" y="169"/>
                </a:lnTo>
                <a:lnTo>
                  <a:pt x="34" y="144"/>
                </a:lnTo>
                <a:lnTo>
                  <a:pt x="88" y="133"/>
                </a:lnTo>
                <a:lnTo>
                  <a:pt x="6" y="116"/>
                </a:lnTo>
                <a:lnTo>
                  <a:pt x="25" y="115"/>
                </a:lnTo>
                <a:lnTo>
                  <a:pt x="1" y="98"/>
                </a:lnTo>
                <a:lnTo>
                  <a:pt x="94" y="98"/>
                </a:lnTo>
                <a:lnTo>
                  <a:pt x="0" y="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2" name="Freeform 184"/>
          <p:cNvSpPr>
            <a:spLocks noChangeAspect="1"/>
          </p:cNvSpPr>
          <p:nvPr/>
        </p:nvSpPr>
        <p:spPr bwMode="auto">
          <a:xfrm>
            <a:off x="6868290" y="2184046"/>
            <a:ext cx="47439" cy="37625"/>
          </a:xfrm>
          <a:custGeom>
            <a:avLst/>
            <a:gdLst>
              <a:gd name="T0" fmla="*/ 0 w 94"/>
              <a:gd name="T1" fmla="*/ 13883928 h 65"/>
              <a:gd name="T2" fmla="*/ 3837723 w 94"/>
              <a:gd name="T3" fmla="*/ 0 h 65"/>
              <a:gd name="T4" fmla="*/ 18469163 w 94"/>
              <a:gd name="T5" fmla="*/ 4102376 h 65"/>
              <a:gd name="T6" fmla="*/ 22546866 w 94"/>
              <a:gd name="T7" fmla="*/ 20510756 h 65"/>
              <a:gd name="T8" fmla="*/ 0 w 94"/>
              <a:gd name="T9" fmla="*/ 1388392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4" h="65">
                <a:moveTo>
                  <a:pt x="0" y="44"/>
                </a:moveTo>
                <a:lnTo>
                  <a:pt x="16" y="0"/>
                </a:lnTo>
                <a:lnTo>
                  <a:pt x="77" y="13"/>
                </a:lnTo>
                <a:lnTo>
                  <a:pt x="94" y="65"/>
                </a:lnTo>
                <a:lnTo>
                  <a:pt x="0" y="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3" name="Freeform 185"/>
          <p:cNvSpPr>
            <a:spLocks noChangeAspect="1"/>
          </p:cNvSpPr>
          <p:nvPr/>
        </p:nvSpPr>
        <p:spPr bwMode="auto">
          <a:xfrm>
            <a:off x="6868290" y="2094075"/>
            <a:ext cx="53983" cy="13087"/>
          </a:xfrm>
          <a:custGeom>
            <a:avLst/>
            <a:gdLst>
              <a:gd name="T0" fmla="*/ 0 w 107"/>
              <a:gd name="T1" fmla="*/ 2665845 h 22"/>
              <a:gd name="T2" fmla="*/ 5992681 w 107"/>
              <a:gd name="T3" fmla="*/ 7331364 h 22"/>
              <a:gd name="T4" fmla="*/ 25648577 w 107"/>
              <a:gd name="T5" fmla="*/ 2665845 h 22"/>
              <a:gd name="T6" fmla="*/ 6951314 w 107"/>
              <a:gd name="T7" fmla="*/ 0 h 22"/>
              <a:gd name="T8" fmla="*/ 0 w 107"/>
              <a:gd name="T9" fmla="*/ 2665845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22">
                <a:moveTo>
                  <a:pt x="0" y="8"/>
                </a:moveTo>
                <a:lnTo>
                  <a:pt x="25" y="22"/>
                </a:lnTo>
                <a:lnTo>
                  <a:pt x="107" y="8"/>
                </a:lnTo>
                <a:lnTo>
                  <a:pt x="29" y="0"/>
                </a:lnTo>
                <a:lnTo>
                  <a:pt x="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4" name="Freeform 186"/>
          <p:cNvSpPr>
            <a:spLocks noChangeAspect="1"/>
          </p:cNvSpPr>
          <p:nvPr/>
        </p:nvSpPr>
        <p:spPr bwMode="auto">
          <a:xfrm>
            <a:off x="6878105" y="2244574"/>
            <a:ext cx="94880" cy="76885"/>
          </a:xfrm>
          <a:custGeom>
            <a:avLst/>
            <a:gdLst>
              <a:gd name="T0" fmla="*/ 0 w 186"/>
              <a:gd name="T1" fmla="*/ 6609052 h 133"/>
              <a:gd name="T2" fmla="*/ 1225192 w 186"/>
              <a:gd name="T3" fmla="*/ 26435649 h 133"/>
              <a:gd name="T4" fmla="*/ 5881414 w 186"/>
              <a:gd name="T5" fmla="*/ 29897533 h 133"/>
              <a:gd name="T6" fmla="*/ 4165651 w 186"/>
              <a:gd name="T7" fmla="*/ 41227337 h 133"/>
              <a:gd name="T8" fmla="*/ 11272257 w 186"/>
              <a:gd name="T9" fmla="*/ 41856771 h 133"/>
              <a:gd name="T10" fmla="*/ 18623901 w 186"/>
              <a:gd name="T11" fmla="*/ 32729984 h 133"/>
              <a:gd name="T12" fmla="*/ 11272257 w 186"/>
              <a:gd name="T13" fmla="*/ 26435649 h 133"/>
              <a:gd name="T14" fmla="*/ 29896158 w 186"/>
              <a:gd name="T15" fmla="*/ 26435649 h 133"/>
              <a:gd name="T16" fmla="*/ 45579600 w 186"/>
              <a:gd name="T17" fmla="*/ 2517734 h 133"/>
              <a:gd name="T18" fmla="*/ 3430536 w 186"/>
              <a:gd name="T19" fmla="*/ 0 h 133"/>
              <a:gd name="T20" fmla="*/ 9311951 w 186"/>
              <a:gd name="T21" fmla="*/ 7553203 h 133"/>
              <a:gd name="T22" fmla="*/ 0 w 186"/>
              <a:gd name="T23" fmla="*/ 6609052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6" h="133">
                <a:moveTo>
                  <a:pt x="0" y="21"/>
                </a:moveTo>
                <a:lnTo>
                  <a:pt x="5" y="84"/>
                </a:lnTo>
                <a:lnTo>
                  <a:pt x="24" y="95"/>
                </a:lnTo>
                <a:lnTo>
                  <a:pt x="17" y="131"/>
                </a:lnTo>
                <a:lnTo>
                  <a:pt x="46" y="133"/>
                </a:lnTo>
                <a:lnTo>
                  <a:pt x="76" y="104"/>
                </a:lnTo>
                <a:lnTo>
                  <a:pt x="46" y="84"/>
                </a:lnTo>
                <a:lnTo>
                  <a:pt x="122" y="84"/>
                </a:lnTo>
                <a:lnTo>
                  <a:pt x="186" y="8"/>
                </a:lnTo>
                <a:lnTo>
                  <a:pt x="14" y="0"/>
                </a:lnTo>
                <a:lnTo>
                  <a:pt x="38" y="24"/>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5" name="Freeform 187"/>
          <p:cNvSpPr>
            <a:spLocks noChangeAspect="1"/>
          </p:cNvSpPr>
          <p:nvPr/>
        </p:nvSpPr>
        <p:spPr bwMode="auto">
          <a:xfrm>
            <a:off x="6943541" y="1850331"/>
            <a:ext cx="554554" cy="310813"/>
          </a:xfrm>
          <a:custGeom>
            <a:avLst/>
            <a:gdLst>
              <a:gd name="T0" fmla="*/ 15292181 w 1066"/>
              <a:gd name="T1" fmla="*/ 45666469 h 543"/>
              <a:gd name="T2" fmla="*/ 29054690 w 1066"/>
              <a:gd name="T3" fmla="*/ 48443308 h 543"/>
              <a:gd name="T4" fmla="*/ 66265109 w 1066"/>
              <a:gd name="T5" fmla="*/ 47209034 h 543"/>
              <a:gd name="T6" fmla="*/ 59128657 w 1066"/>
              <a:gd name="T7" fmla="*/ 53380404 h 543"/>
              <a:gd name="T8" fmla="*/ 50463542 w 1066"/>
              <a:gd name="T9" fmla="*/ 65414297 h 543"/>
              <a:gd name="T10" fmla="*/ 74420838 w 1066"/>
              <a:gd name="T11" fmla="*/ 65722588 h 543"/>
              <a:gd name="T12" fmla="*/ 105004695 w 1066"/>
              <a:gd name="T13" fmla="*/ 49677582 h 543"/>
              <a:gd name="T14" fmla="*/ 145783340 w 1066"/>
              <a:gd name="T15" fmla="*/ 55231815 h 543"/>
              <a:gd name="T16" fmla="*/ 105769532 w 1066"/>
              <a:gd name="T17" fmla="*/ 86704689 h 543"/>
              <a:gd name="T18" fmla="*/ 48679429 w 1066"/>
              <a:gd name="T19" fmla="*/ 70659683 h 543"/>
              <a:gd name="T20" fmla="*/ 48424483 w 1066"/>
              <a:gd name="T21" fmla="*/ 83927295 h 543"/>
              <a:gd name="T22" fmla="*/ 92261463 w 1066"/>
              <a:gd name="T23" fmla="*/ 103675123 h 543"/>
              <a:gd name="T24" fmla="*/ 60148438 w 1066"/>
              <a:gd name="T25" fmla="*/ 104600550 h 543"/>
              <a:gd name="T26" fmla="*/ 54031768 w 1066"/>
              <a:gd name="T27" fmla="*/ 118485855 h 543"/>
              <a:gd name="T28" fmla="*/ 65245832 w 1066"/>
              <a:gd name="T29" fmla="*/ 112623331 h 543"/>
              <a:gd name="T30" fmla="*/ 55051045 w 1066"/>
              <a:gd name="T31" fmla="*/ 127125217 h 543"/>
              <a:gd name="T32" fmla="*/ 63461719 w 1066"/>
              <a:gd name="T33" fmla="*/ 136999408 h 543"/>
              <a:gd name="T34" fmla="*/ 66265109 w 1066"/>
              <a:gd name="T35" fmla="*/ 142244795 h 543"/>
              <a:gd name="T36" fmla="*/ 46130479 w 1066"/>
              <a:gd name="T37" fmla="*/ 145021633 h 543"/>
              <a:gd name="T38" fmla="*/ 29564581 w 1066"/>
              <a:gd name="T39" fmla="*/ 153352705 h 543"/>
              <a:gd name="T40" fmla="*/ 57599489 w 1066"/>
              <a:gd name="T41" fmla="*/ 166003735 h 543"/>
              <a:gd name="T42" fmla="*/ 75695060 w 1066"/>
              <a:gd name="T43" fmla="*/ 161066639 h 543"/>
              <a:gd name="T44" fmla="*/ 85634902 w 1066"/>
              <a:gd name="T45" fmla="*/ 160757793 h 543"/>
              <a:gd name="T46" fmla="*/ 96594021 w 1066"/>
              <a:gd name="T47" fmla="*/ 167546299 h 543"/>
              <a:gd name="T48" fmla="*/ 113415370 w 1066"/>
              <a:gd name="T49" fmla="*/ 153352705 h 543"/>
              <a:gd name="T50" fmla="*/ 121826044 w 1066"/>
              <a:gd name="T51" fmla="*/ 141935948 h 543"/>
              <a:gd name="T52" fmla="*/ 141450783 w 1066"/>
              <a:gd name="T53" fmla="*/ 127125217 h 543"/>
              <a:gd name="T54" fmla="*/ 149860952 w 1066"/>
              <a:gd name="T55" fmla="*/ 120645556 h 543"/>
              <a:gd name="T56" fmla="*/ 151390120 w 1066"/>
              <a:gd name="T57" fmla="*/ 107069098 h 543"/>
              <a:gd name="T58" fmla="*/ 124884379 w 1066"/>
              <a:gd name="T59" fmla="*/ 99664010 h 543"/>
              <a:gd name="T60" fmla="*/ 124629434 w 1066"/>
              <a:gd name="T61" fmla="*/ 96269479 h 543"/>
              <a:gd name="T62" fmla="*/ 178915642 w 1066"/>
              <a:gd name="T63" fmla="*/ 86704689 h 543"/>
              <a:gd name="T64" fmla="*/ 191404434 w 1066"/>
              <a:gd name="T65" fmla="*/ 75905070 h 543"/>
              <a:gd name="T66" fmla="*/ 243142197 w 1066"/>
              <a:gd name="T67" fmla="*/ 42889631 h 543"/>
              <a:gd name="T68" fmla="*/ 203637775 w 1066"/>
              <a:gd name="T69" fmla="*/ 42272494 h 543"/>
              <a:gd name="T70" fmla="*/ 271686996 w 1066"/>
              <a:gd name="T71" fmla="*/ 25301505 h 543"/>
              <a:gd name="T72" fmla="*/ 250278145 w 1066"/>
              <a:gd name="T73" fmla="*/ 6788507 h 543"/>
              <a:gd name="T74" fmla="*/ 161839853 w 1066"/>
              <a:gd name="T75" fmla="*/ 0 h 543"/>
              <a:gd name="T76" fmla="*/ 149860952 w 1066"/>
              <a:gd name="T77" fmla="*/ 3085685 h 543"/>
              <a:gd name="T78" fmla="*/ 135078662 w 1066"/>
              <a:gd name="T79" fmla="*/ 18513554 h 543"/>
              <a:gd name="T80" fmla="*/ 104749750 w 1066"/>
              <a:gd name="T81" fmla="*/ 10490773 h 543"/>
              <a:gd name="T82" fmla="*/ 79773177 w 1066"/>
              <a:gd name="T83" fmla="*/ 11725047 h 543"/>
              <a:gd name="T84" fmla="*/ 95064853 w 1066"/>
              <a:gd name="T85" fmla="*/ 29312617 h 543"/>
              <a:gd name="T86" fmla="*/ 58619271 w 1066"/>
              <a:gd name="T87" fmla="*/ 29929754 h 5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6" h="543">
                <a:moveTo>
                  <a:pt x="0" y="128"/>
                </a:moveTo>
                <a:lnTo>
                  <a:pt x="93" y="128"/>
                </a:lnTo>
                <a:lnTo>
                  <a:pt x="60" y="148"/>
                </a:lnTo>
                <a:lnTo>
                  <a:pt x="192" y="133"/>
                </a:lnTo>
                <a:lnTo>
                  <a:pt x="77" y="148"/>
                </a:lnTo>
                <a:lnTo>
                  <a:pt x="114" y="157"/>
                </a:lnTo>
                <a:lnTo>
                  <a:pt x="75" y="159"/>
                </a:lnTo>
                <a:lnTo>
                  <a:pt x="90" y="174"/>
                </a:lnTo>
                <a:lnTo>
                  <a:pt x="260" y="153"/>
                </a:lnTo>
                <a:lnTo>
                  <a:pt x="93" y="185"/>
                </a:lnTo>
                <a:lnTo>
                  <a:pt x="166" y="212"/>
                </a:lnTo>
                <a:lnTo>
                  <a:pt x="232" y="173"/>
                </a:lnTo>
                <a:lnTo>
                  <a:pt x="344" y="166"/>
                </a:lnTo>
                <a:lnTo>
                  <a:pt x="226" y="181"/>
                </a:lnTo>
                <a:lnTo>
                  <a:pt x="198" y="212"/>
                </a:lnTo>
                <a:lnTo>
                  <a:pt x="268" y="215"/>
                </a:lnTo>
                <a:lnTo>
                  <a:pt x="344" y="184"/>
                </a:lnTo>
                <a:lnTo>
                  <a:pt x="292" y="213"/>
                </a:lnTo>
                <a:lnTo>
                  <a:pt x="344" y="213"/>
                </a:lnTo>
                <a:lnTo>
                  <a:pt x="422" y="191"/>
                </a:lnTo>
                <a:lnTo>
                  <a:pt x="412" y="161"/>
                </a:lnTo>
                <a:lnTo>
                  <a:pt x="499" y="137"/>
                </a:lnTo>
                <a:lnTo>
                  <a:pt x="437" y="188"/>
                </a:lnTo>
                <a:lnTo>
                  <a:pt x="572" y="179"/>
                </a:lnTo>
                <a:lnTo>
                  <a:pt x="297" y="229"/>
                </a:lnTo>
                <a:lnTo>
                  <a:pt x="361" y="281"/>
                </a:lnTo>
                <a:lnTo>
                  <a:pt x="415" y="281"/>
                </a:lnTo>
                <a:lnTo>
                  <a:pt x="386" y="292"/>
                </a:lnTo>
                <a:lnTo>
                  <a:pt x="280" y="237"/>
                </a:lnTo>
                <a:lnTo>
                  <a:pt x="191" y="229"/>
                </a:lnTo>
                <a:lnTo>
                  <a:pt x="187" y="251"/>
                </a:lnTo>
                <a:lnTo>
                  <a:pt x="229" y="263"/>
                </a:lnTo>
                <a:lnTo>
                  <a:pt x="190" y="272"/>
                </a:lnTo>
                <a:lnTo>
                  <a:pt x="297" y="329"/>
                </a:lnTo>
                <a:lnTo>
                  <a:pt x="253" y="333"/>
                </a:lnTo>
                <a:lnTo>
                  <a:pt x="362" y="336"/>
                </a:lnTo>
                <a:lnTo>
                  <a:pt x="301" y="350"/>
                </a:lnTo>
                <a:lnTo>
                  <a:pt x="334" y="369"/>
                </a:lnTo>
                <a:lnTo>
                  <a:pt x="236" y="339"/>
                </a:lnTo>
                <a:lnTo>
                  <a:pt x="179" y="351"/>
                </a:lnTo>
                <a:lnTo>
                  <a:pt x="157" y="400"/>
                </a:lnTo>
                <a:lnTo>
                  <a:pt x="212" y="384"/>
                </a:lnTo>
                <a:lnTo>
                  <a:pt x="203" y="401"/>
                </a:lnTo>
                <a:lnTo>
                  <a:pt x="224" y="401"/>
                </a:lnTo>
                <a:lnTo>
                  <a:pt x="256" y="365"/>
                </a:lnTo>
                <a:lnTo>
                  <a:pt x="245" y="394"/>
                </a:lnTo>
                <a:lnTo>
                  <a:pt x="276" y="399"/>
                </a:lnTo>
                <a:lnTo>
                  <a:pt x="216" y="412"/>
                </a:lnTo>
                <a:lnTo>
                  <a:pt x="253" y="413"/>
                </a:lnTo>
                <a:lnTo>
                  <a:pt x="224" y="424"/>
                </a:lnTo>
                <a:lnTo>
                  <a:pt x="249" y="444"/>
                </a:lnTo>
                <a:lnTo>
                  <a:pt x="292" y="444"/>
                </a:lnTo>
                <a:lnTo>
                  <a:pt x="334" y="405"/>
                </a:lnTo>
                <a:lnTo>
                  <a:pt x="260" y="461"/>
                </a:lnTo>
                <a:lnTo>
                  <a:pt x="190" y="420"/>
                </a:lnTo>
                <a:lnTo>
                  <a:pt x="127" y="427"/>
                </a:lnTo>
                <a:lnTo>
                  <a:pt x="181" y="470"/>
                </a:lnTo>
                <a:lnTo>
                  <a:pt x="90" y="494"/>
                </a:lnTo>
                <a:lnTo>
                  <a:pt x="99" y="526"/>
                </a:lnTo>
                <a:lnTo>
                  <a:pt x="116" y="497"/>
                </a:lnTo>
                <a:lnTo>
                  <a:pt x="119" y="526"/>
                </a:lnTo>
                <a:lnTo>
                  <a:pt x="182" y="512"/>
                </a:lnTo>
                <a:lnTo>
                  <a:pt x="226" y="538"/>
                </a:lnTo>
                <a:lnTo>
                  <a:pt x="258" y="537"/>
                </a:lnTo>
                <a:lnTo>
                  <a:pt x="235" y="515"/>
                </a:lnTo>
                <a:lnTo>
                  <a:pt x="297" y="522"/>
                </a:lnTo>
                <a:lnTo>
                  <a:pt x="292" y="503"/>
                </a:lnTo>
                <a:lnTo>
                  <a:pt x="320" y="526"/>
                </a:lnTo>
                <a:lnTo>
                  <a:pt x="336" y="521"/>
                </a:lnTo>
                <a:lnTo>
                  <a:pt x="328" y="505"/>
                </a:lnTo>
                <a:lnTo>
                  <a:pt x="378" y="521"/>
                </a:lnTo>
                <a:lnTo>
                  <a:pt x="379" y="543"/>
                </a:lnTo>
                <a:lnTo>
                  <a:pt x="470" y="521"/>
                </a:lnTo>
                <a:lnTo>
                  <a:pt x="487" y="489"/>
                </a:lnTo>
                <a:lnTo>
                  <a:pt x="445" y="497"/>
                </a:lnTo>
                <a:lnTo>
                  <a:pt x="445" y="468"/>
                </a:lnTo>
                <a:lnTo>
                  <a:pt x="344" y="467"/>
                </a:lnTo>
                <a:lnTo>
                  <a:pt x="478" y="460"/>
                </a:lnTo>
                <a:lnTo>
                  <a:pt x="498" y="438"/>
                </a:lnTo>
                <a:lnTo>
                  <a:pt x="478" y="411"/>
                </a:lnTo>
                <a:lnTo>
                  <a:pt x="555" y="412"/>
                </a:lnTo>
                <a:lnTo>
                  <a:pt x="571" y="401"/>
                </a:lnTo>
                <a:lnTo>
                  <a:pt x="519" y="394"/>
                </a:lnTo>
                <a:lnTo>
                  <a:pt x="588" y="391"/>
                </a:lnTo>
                <a:lnTo>
                  <a:pt x="542" y="373"/>
                </a:lnTo>
                <a:lnTo>
                  <a:pt x="598" y="361"/>
                </a:lnTo>
                <a:lnTo>
                  <a:pt x="594" y="347"/>
                </a:lnTo>
                <a:lnTo>
                  <a:pt x="492" y="339"/>
                </a:lnTo>
                <a:lnTo>
                  <a:pt x="550" y="327"/>
                </a:lnTo>
                <a:lnTo>
                  <a:pt x="490" y="323"/>
                </a:lnTo>
                <a:lnTo>
                  <a:pt x="598" y="333"/>
                </a:lnTo>
                <a:lnTo>
                  <a:pt x="602" y="318"/>
                </a:lnTo>
                <a:lnTo>
                  <a:pt x="489" y="312"/>
                </a:lnTo>
                <a:lnTo>
                  <a:pt x="636" y="292"/>
                </a:lnTo>
                <a:lnTo>
                  <a:pt x="597" y="274"/>
                </a:lnTo>
                <a:lnTo>
                  <a:pt x="702" y="281"/>
                </a:lnTo>
                <a:lnTo>
                  <a:pt x="735" y="251"/>
                </a:lnTo>
                <a:lnTo>
                  <a:pt x="682" y="248"/>
                </a:lnTo>
                <a:lnTo>
                  <a:pt x="751" y="246"/>
                </a:lnTo>
                <a:lnTo>
                  <a:pt x="742" y="224"/>
                </a:lnTo>
                <a:lnTo>
                  <a:pt x="775" y="229"/>
                </a:lnTo>
                <a:lnTo>
                  <a:pt x="954" y="139"/>
                </a:lnTo>
                <a:lnTo>
                  <a:pt x="756" y="171"/>
                </a:lnTo>
                <a:lnTo>
                  <a:pt x="866" y="133"/>
                </a:lnTo>
                <a:lnTo>
                  <a:pt x="799" y="137"/>
                </a:lnTo>
                <a:lnTo>
                  <a:pt x="784" y="120"/>
                </a:lnTo>
                <a:lnTo>
                  <a:pt x="907" y="128"/>
                </a:lnTo>
                <a:lnTo>
                  <a:pt x="1066" y="82"/>
                </a:lnTo>
                <a:lnTo>
                  <a:pt x="1065" y="60"/>
                </a:lnTo>
                <a:lnTo>
                  <a:pt x="998" y="60"/>
                </a:lnTo>
                <a:lnTo>
                  <a:pt x="982" y="22"/>
                </a:lnTo>
                <a:lnTo>
                  <a:pt x="799" y="39"/>
                </a:lnTo>
                <a:lnTo>
                  <a:pt x="878" y="14"/>
                </a:lnTo>
                <a:lnTo>
                  <a:pt x="635" y="0"/>
                </a:lnTo>
                <a:lnTo>
                  <a:pt x="615" y="18"/>
                </a:lnTo>
                <a:lnTo>
                  <a:pt x="632" y="28"/>
                </a:lnTo>
                <a:lnTo>
                  <a:pt x="588" y="10"/>
                </a:lnTo>
                <a:lnTo>
                  <a:pt x="479" y="11"/>
                </a:lnTo>
                <a:lnTo>
                  <a:pt x="556" y="48"/>
                </a:lnTo>
                <a:lnTo>
                  <a:pt x="530" y="60"/>
                </a:lnTo>
                <a:lnTo>
                  <a:pt x="490" y="21"/>
                </a:lnTo>
                <a:lnTo>
                  <a:pt x="390" y="17"/>
                </a:lnTo>
                <a:lnTo>
                  <a:pt x="411" y="34"/>
                </a:lnTo>
                <a:lnTo>
                  <a:pt x="335" y="28"/>
                </a:lnTo>
                <a:lnTo>
                  <a:pt x="372" y="54"/>
                </a:lnTo>
                <a:lnTo>
                  <a:pt x="313" y="38"/>
                </a:lnTo>
                <a:lnTo>
                  <a:pt x="331" y="54"/>
                </a:lnTo>
                <a:lnTo>
                  <a:pt x="296" y="60"/>
                </a:lnTo>
                <a:lnTo>
                  <a:pt x="373" y="95"/>
                </a:lnTo>
                <a:lnTo>
                  <a:pt x="207" y="55"/>
                </a:lnTo>
                <a:lnTo>
                  <a:pt x="165" y="84"/>
                </a:lnTo>
                <a:lnTo>
                  <a:pt x="230" y="97"/>
                </a:lnTo>
                <a:lnTo>
                  <a:pt x="119" y="87"/>
                </a:lnTo>
                <a:lnTo>
                  <a:pt x="0" y="12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6" name="Freeform 188"/>
          <p:cNvSpPr>
            <a:spLocks noChangeAspect="1"/>
          </p:cNvSpPr>
          <p:nvPr/>
        </p:nvSpPr>
        <p:spPr bwMode="auto">
          <a:xfrm>
            <a:off x="6977893" y="2252752"/>
            <a:ext cx="515295" cy="407328"/>
          </a:xfrm>
          <a:custGeom>
            <a:avLst/>
            <a:gdLst>
              <a:gd name="T0" fmla="*/ 2012791 w 997"/>
              <a:gd name="T1" fmla="*/ 25633337 h 707"/>
              <a:gd name="T2" fmla="*/ 29937071 w 997"/>
              <a:gd name="T3" fmla="*/ 0 h 707"/>
              <a:gd name="T4" fmla="*/ 28930425 w 997"/>
              <a:gd name="T5" fmla="*/ 25633337 h 707"/>
              <a:gd name="T6" fmla="*/ 44276391 w 997"/>
              <a:gd name="T7" fmla="*/ 52204294 h 707"/>
              <a:gd name="T8" fmla="*/ 45031250 w 997"/>
              <a:gd name="T9" fmla="*/ 56892958 h 707"/>
              <a:gd name="T10" fmla="*/ 35723157 w 997"/>
              <a:gd name="T11" fmla="*/ 38137185 h 707"/>
              <a:gd name="T12" fmla="*/ 37987233 w 997"/>
              <a:gd name="T13" fmla="*/ 19693953 h 707"/>
              <a:gd name="T14" fmla="*/ 39496450 w 997"/>
              <a:gd name="T15" fmla="*/ 17193071 h 707"/>
              <a:gd name="T16" fmla="*/ 44024604 w 997"/>
              <a:gd name="T17" fmla="*/ 10628607 h 707"/>
              <a:gd name="T18" fmla="*/ 64150509 w 997"/>
              <a:gd name="T19" fmla="*/ 3125962 h 707"/>
              <a:gd name="T20" fmla="*/ 74716534 w 997"/>
              <a:gd name="T21" fmla="*/ 12816389 h 707"/>
              <a:gd name="T22" fmla="*/ 79495973 w 997"/>
              <a:gd name="T23" fmla="*/ 39074806 h 707"/>
              <a:gd name="T24" fmla="*/ 95093726 w 997"/>
              <a:gd name="T25" fmla="*/ 33135422 h 707"/>
              <a:gd name="T26" fmla="*/ 129558449 w 997"/>
              <a:gd name="T27" fmla="*/ 28759299 h 707"/>
              <a:gd name="T28" fmla="*/ 132074312 w 997"/>
              <a:gd name="T29" fmla="*/ 45014190 h 707"/>
              <a:gd name="T30" fmla="*/ 140376261 w 997"/>
              <a:gd name="T31" fmla="*/ 48765792 h 707"/>
              <a:gd name="T32" fmla="*/ 153709435 w 997"/>
              <a:gd name="T33" fmla="*/ 44389109 h 707"/>
              <a:gd name="T34" fmla="*/ 165533392 w 997"/>
              <a:gd name="T35" fmla="*/ 55017716 h 707"/>
              <a:gd name="T36" fmla="*/ 169809758 w 997"/>
              <a:gd name="T37" fmla="*/ 56892958 h 707"/>
              <a:gd name="T38" fmla="*/ 176602490 w 997"/>
              <a:gd name="T39" fmla="*/ 60644559 h 707"/>
              <a:gd name="T40" fmla="*/ 188929018 w 997"/>
              <a:gd name="T41" fmla="*/ 65958304 h 707"/>
              <a:gd name="T42" fmla="*/ 187419800 w 997"/>
              <a:gd name="T43" fmla="*/ 73460948 h 707"/>
              <a:gd name="T44" fmla="*/ 191947954 w 997"/>
              <a:gd name="T45" fmla="*/ 71585147 h 707"/>
              <a:gd name="T46" fmla="*/ 185658796 w 997"/>
              <a:gd name="T47" fmla="*/ 85652256 h 707"/>
              <a:gd name="T48" fmla="*/ 188425945 w 997"/>
              <a:gd name="T49" fmla="*/ 92529261 h 707"/>
              <a:gd name="T50" fmla="*/ 189935664 w 997"/>
              <a:gd name="T51" fmla="*/ 103157868 h 707"/>
              <a:gd name="T52" fmla="*/ 220878379 w 997"/>
              <a:gd name="T53" fmla="*/ 113786474 h 707"/>
              <a:gd name="T54" fmla="*/ 236476131 w 997"/>
              <a:gd name="T55" fmla="*/ 128478664 h 707"/>
              <a:gd name="T56" fmla="*/ 250815450 w 997"/>
              <a:gd name="T57" fmla="*/ 138794171 h 707"/>
              <a:gd name="T58" fmla="*/ 241004284 w 997"/>
              <a:gd name="T59" fmla="*/ 145671176 h 707"/>
              <a:gd name="T60" fmla="*/ 240249425 w 997"/>
              <a:gd name="T61" fmla="*/ 158488124 h 707"/>
              <a:gd name="T62" fmla="*/ 231696191 w 997"/>
              <a:gd name="T63" fmla="*/ 170679432 h 707"/>
              <a:gd name="T64" fmla="*/ 192451026 w 997"/>
              <a:gd name="T65" fmla="*/ 144733555 h 707"/>
              <a:gd name="T66" fmla="*/ 194212030 w 997"/>
              <a:gd name="T67" fmla="*/ 158488124 h 707"/>
              <a:gd name="T68" fmla="*/ 205029843 w 997"/>
              <a:gd name="T69" fmla="*/ 172242133 h 707"/>
              <a:gd name="T70" fmla="*/ 217608157 w 997"/>
              <a:gd name="T71" fmla="*/ 183808361 h 707"/>
              <a:gd name="T72" fmla="*/ 221381953 w 997"/>
              <a:gd name="T73" fmla="*/ 210066778 h 707"/>
              <a:gd name="T74" fmla="*/ 209306209 w 997"/>
              <a:gd name="T75" fmla="*/ 221007925 h 707"/>
              <a:gd name="T76" fmla="*/ 157986303 w 997"/>
              <a:gd name="T77" fmla="*/ 193499347 h 707"/>
              <a:gd name="T78" fmla="*/ 149684354 w 997"/>
              <a:gd name="T79" fmla="*/ 186621783 h 707"/>
              <a:gd name="T80" fmla="*/ 134087103 w 997"/>
              <a:gd name="T81" fmla="*/ 170679432 h 707"/>
              <a:gd name="T82" fmla="*/ 126791300 w 997"/>
              <a:gd name="T83" fmla="*/ 174743015 h 707"/>
              <a:gd name="T84" fmla="*/ 104401819 w 997"/>
              <a:gd name="T85" fmla="*/ 174743015 h 707"/>
              <a:gd name="T86" fmla="*/ 144401342 w 997"/>
              <a:gd name="T87" fmla="*/ 161301546 h 707"/>
              <a:gd name="T88" fmla="*/ 155218652 w 997"/>
              <a:gd name="T89" fmla="*/ 128478664 h 707"/>
              <a:gd name="T90" fmla="*/ 132577385 w 997"/>
              <a:gd name="T91" fmla="*/ 100031906 h 707"/>
              <a:gd name="T92" fmla="*/ 117231921 w 997"/>
              <a:gd name="T93" fmla="*/ 102845327 h 707"/>
              <a:gd name="T94" fmla="*/ 124779010 w 997"/>
              <a:gd name="T95" fmla="*/ 90966560 h 707"/>
              <a:gd name="T96" fmla="*/ 108678185 w 997"/>
              <a:gd name="T97" fmla="*/ 72835868 h 707"/>
              <a:gd name="T98" fmla="*/ 98112160 w 997"/>
              <a:gd name="T99" fmla="*/ 79400332 h 707"/>
              <a:gd name="T100" fmla="*/ 79999547 w 997"/>
              <a:gd name="T101" fmla="*/ 81901214 h 707"/>
              <a:gd name="T102" fmla="*/ 5534298 w 997"/>
              <a:gd name="T103" fmla="*/ 56892958 h 707"/>
              <a:gd name="T104" fmla="*/ 0 w 997"/>
              <a:gd name="T105" fmla="*/ 49390872 h 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97" h="707">
                <a:moveTo>
                  <a:pt x="0" y="158"/>
                </a:moveTo>
                <a:lnTo>
                  <a:pt x="8" y="82"/>
                </a:lnTo>
                <a:lnTo>
                  <a:pt x="49" y="25"/>
                </a:lnTo>
                <a:lnTo>
                  <a:pt x="119" y="0"/>
                </a:lnTo>
                <a:lnTo>
                  <a:pt x="176" y="10"/>
                </a:lnTo>
                <a:lnTo>
                  <a:pt x="115" y="82"/>
                </a:lnTo>
                <a:lnTo>
                  <a:pt x="131" y="125"/>
                </a:lnTo>
                <a:lnTo>
                  <a:pt x="176" y="167"/>
                </a:lnTo>
                <a:lnTo>
                  <a:pt x="119" y="183"/>
                </a:lnTo>
                <a:lnTo>
                  <a:pt x="179" y="182"/>
                </a:lnTo>
                <a:lnTo>
                  <a:pt x="186" y="144"/>
                </a:lnTo>
                <a:lnTo>
                  <a:pt x="142" y="122"/>
                </a:lnTo>
                <a:lnTo>
                  <a:pt x="179" y="98"/>
                </a:lnTo>
                <a:lnTo>
                  <a:pt x="151" y="63"/>
                </a:lnTo>
                <a:lnTo>
                  <a:pt x="209" y="72"/>
                </a:lnTo>
                <a:lnTo>
                  <a:pt x="157" y="55"/>
                </a:lnTo>
                <a:lnTo>
                  <a:pt x="217" y="59"/>
                </a:lnTo>
                <a:lnTo>
                  <a:pt x="175" y="34"/>
                </a:lnTo>
                <a:lnTo>
                  <a:pt x="224" y="37"/>
                </a:lnTo>
                <a:lnTo>
                  <a:pt x="255" y="10"/>
                </a:lnTo>
                <a:lnTo>
                  <a:pt x="295" y="8"/>
                </a:lnTo>
                <a:lnTo>
                  <a:pt x="297" y="41"/>
                </a:lnTo>
                <a:lnTo>
                  <a:pt x="327" y="55"/>
                </a:lnTo>
                <a:lnTo>
                  <a:pt x="316" y="125"/>
                </a:lnTo>
                <a:lnTo>
                  <a:pt x="355" y="92"/>
                </a:lnTo>
                <a:lnTo>
                  <a:pt x="378" y="106"/>
                </a:lnTo>
                <a:lnTo>
                  <a:pt x="432" y="73"/>
                </a:lnTo>
                <a:lnTo>
                  <a:pt x="515" y="92"/>
                </a:lnTo>
                <a:lnTo>
                  <a:pt x="549" y="125"/>
                </a:lnTo>
                <a:lnTo>
                  <a:pt x="525" y="144"/>
                </a:lnTo>
                <a:lnTo>
                  <a:pt x="574" y="136"/>
                </a:lnTo>
                <a:lnTo>
                  <a:pt x="558" y="156"/>
                </a:lnTo>
                <a:lnTo>
                  <a:pt x="587" y="167"/>
                </a:lnTo>
                <a:lnTo>
                  <a:pt x="611" y="142"/>
                </a:lnTo>
                <a:lnTo>
                  <a:pt x="648" y="155"/>
                </a:lnTo>
                <a:lnTo>
                  <a:pt x="658" y="176"/>
                </a:lnTo>
                <a:lnTo>
                  <a:pt x="626" y="182"/>
                </a:lnTo>
                <a:lnTo>
                  <a:pt x="675" y="182"/>
                </a:lnTo>
                <a:lnTo>
                  <a:pt x="668" y="209"/>
                </a:lnTo>
                <a:lnTo>
                  <a:pt x="702" y="194"/>
                </a:lnTo>
                <a:lnTo>
                  <a:pt x="680" y="217"/>
                </a:lnTo>
                <a:lnTo>
                  <a:pt x="751" y="211"/>
                </a:lnTo>
                <a:lnTo>
                  <a:pt x="712" y="235"/>
                </a:lnTo>
                <a:lnTo>
                  <a:pt x="745" y="235"/>
                </a:lnTo>
                <a:lnTo>
                  <a:pt x="732" y="252"/>
                </a:lnTo>
                <a:lnTo>
                  <a:pt x="763" y="229"/>
                </a:lnTo>
                <a:lnTo>
                  <a:pt x="795" y="253"/>
                </a:lnTo>
                <a:lnTo>
                  <a:pt x="738" y="274"/>
                </a:lnTo>
                <a:lnTo>
                  <a:pt x="821" y="291"/>
                </a:lnTo>
                <a:lnTo>
                  <a:pt x="749" y="296"/>
                </a:lnTo>
                <a:lnTo>
                  <a:pt x="777" y="308"/>
                </a:lnTo>
                <a:lnTo>
                  <a:pt x="755" y="330"/>
                </a:lnTo>
                <a:lnTo>
                  <a:pt x="838" y="372"/>
                </a:lnTo>
                <a:lnTo>
                  <a:pt x="878" y="364"/>
                </a:lnTo>
                <a:lnTo>
                  <a:pt x="898" y="414"/>
                </a:lnTo>
                <a:lnTo>
                  <a:pt x="940" y="411"/>
                </a:lnTo>
                <a:lnTo>
                  <a:pt x="933" y="432"/>
                </a:lnTo>
                <a:lnTo>
                  <a:pt x="997" y="444"/>
                </a:lnTo>
                <a:lnTo>
                  <a:pt x="988" y="471"/>
                </a:lnTo>
                <a:lnTo>
                  <a:pt x="958" y="466"/>
                </a:lnTo>
                <a:lnTo>
                  <a:pt x="971" y="483"/>
                </a:lnTo>
                <a:lnTo>
                  <a:pt x="955" y="507"/>
                </a:lnTo>
                <a:lnTo>
                  <a:pt x="926" y="496"/>
                </a:lnTo>
                <a:lnTo>
                  <a:pt x="921" y="546"/>
                </a:lnTo>
                <a:lnTo>
                  <a:pt x="807" y="454"/>
                </a:lnTo>
                <a:lnTo>
                  <a:pt x="765" y="463"/>
                </a:lnTo>
                <a:lnTo>
                  <a:pt x="795" y="484"/>
                </a:lnTo>
                <a:lnTo>
                  <a:pt x="772" y="507"/>
                </a:lnTo>
                <a:lnTo>
                  <a:pt x="790" y="506"/>
                </a:lnTo>
                <a:lnTo>
                  <a:pt x="815" y="551"/>
                </a:lnTo>
                <a:lnTo>
                  <a:pt x="870" y="562"/>
                </a:lnTo>
                <a:lnTo>
                  <a:pt x="865" y="588"/>
                </a:lnTo>
                <a:lnTo>
                  <a:pt x="896" y="610"/>
                </a:lnTo>
                <a:lnTo>
                  <a:pt x="880" y="672"/>
                </a:lnTo>
                <a:lnTo>
                  <a:pt x="738" y="609"/>
                </a:lnTo>
                <a:lnTo>
                  <a:pt x="832" y="707"/>
                </a:lnTo>
                <a:lnTo>
                  <a:pt x="653" y="652"/>
                </a:lnTo>
                <a:lnTo>
                  <a:pt x="628" y="619"/>
                </a:lnTo>
                <a:lnTo>
                  <a:pt x="652" y="616"/>
                </a:lnTo>
                <a:lnTo>
                  <a:pt x="595" y="597"/>
                </a:lnTo>
                <a:lnTo>
                  <a:pt x="578" y="559"/>
                </a:lnTo>
                <a:lnTo>
                  <a:pt x="533" y="546"/>
                </a:lnTo>
                <a:lnTo>
                  <a:pt x="531" y="572"/>
                </a:lnTo>
                <a:lnTo>
                  <a:pt x="504" y="559"/>
                </a:lnTo>
                <a:lnTo>
                  <a:pt x="465" y="583"/>
                </a:lnTo>
                <a:lnTo>
                  <a:pt x="415" y="559"/>
                </a:lnTo>
                <a:lnTo>
                  <a:pt x="442" y="516"/>
                </a:lnTo>
                <a:lnTo>
                  <a:pt x="574" y="516"/>
                </a:lnTo>
                <a:lnTo>
                  <a:pt x="542" y="473"/>
                </a:lnTo>
                <a:lnTo>
                  <a:pt x="617" y="411"/>
                </a:lnTo>
                <a:lnTo>
                  <a:pt x="564" y="328"/>
                </a:lnTo>
                <a:lnTo>
                  <a:pt x="527" y="320"/>
                </a:lnTo>
                <a:lnTo>
                  <a:pt x="548" y="306"/>
                </a:lnTo>
                <a:lnTo>
                  <a:pt x="466" y="329"/>
                </a:lnTo>
                <a:lnTo>
                  <a:pt x="465" y="304"/>
                </a:lnTo>
                <a:lnTo>
                  <a:pt x="496" y="291"/>
                </a:lnTo>
                <a:lnTo>
                  <a:pt x="433" y="259"/>
                </a:lnTo>
                <a:lnTo>
                  <a:pt x="432" y="233"/>
                </a:lnTo>
                <a:lnTo>
                  <a:pt x="377" y="220"/>
                </a:lnTo>
                <a:lnTo>
                  <a:pt x="390" y="254"/>
                </a:lnTo>
                <a:lnTo>
                  <a:pt x="294" y="242"/>
                </a:lnTo>
                <a:lnTo>
                  <a:pt x="318" y="262"/>
                </a:lnTo>
                <a:lnTo>
                  <a:pt x="66" y="227"/>
                </a:lnTo>
                <a:lnTo>
                  <a:pt x="22" y="182"/>
                </a:lnTo>
                <a:lnTo>
                  <a:pt x="101" y="184"/>
                </a:lnTo>
                <a:lnTo>
                  <a:pt x="0" y="1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7" name="Freeform 189"/>
          <p:cNvSpPr>
            <a:spLocks noChangeAspect="1"/>
          </p:cNvSpPr>
          <p:nvPr/>
        </p:nvSpPr>
        <p:spPr bwMode="auto">
          <a:xfrm>
            <a:off x="7030240" y="2535757"/>
            <a:ext cx="117782" cy="86700"/>
          </a:xfrm>
          <a:custGeom>
            <a:avLst/>
            <a:gdLst>
              <a:gd name="T0" fmla="*/ 0 w 231"/>
              <a:gd name="T1" fmla="*/ 37609785 h 154"/>
              <a:gd name="T2" fmla="*/ 8324108 w 231"/>
              <a:gd name="T3" fmla="*/ 28356901 h 154"/>
              <a:gd name="T4" fmla="*/ 13710557 w 231"/>
              <a:gd name="T5" fmla="*/ 0 h 154"/>
              <a:gd name="T6" fmla="*/ 18362221 w 231"/>
              <a:gd name="T7" fmla="*/ 10148889 h 154"/>
              <a:gd name="T8" fmla="*/ 31338487 w 231"/>
              <a:gd name="T9" fmla="*/ 12835263 h 154"/>
              <a:gd name="T10" fmla="*/ 56556234 w 231"/>
              <a:gd name="T11" fmla="*/ 33431345 h 154"/>
              <a:gd name="T12" fmla="*/ 53128718 w 231"/>
              <a:gd name="T13" fmla="*/ 40893314 h 154"/>
              <a:gd name="T14" fmla="*/ 30359268 w 231"/>
              <a:gd name="T15" fmla="*/ 31043275 h 154"/>
              <a:gd name="T16" fmla="*/ 16403782 w 231"/>
              <a:gd name="T17" fmla="*/ 45967758 h 154"/>
              <a:gd name="T18" fmla="*/ 12731338 w 231"/>
              <a:gd name="T19" fmla="*/ 33431345 h 154"/>
              <a:gd name="T20" fmla="*/ 0 w 231"/>
              <a:gd name="T21" fmla="*/ 37609785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1" h="154">
                <a:moveTo>
                  <a:pt x="0" y="126"/>
                </a:moveTo>
                <a:lnTo>
                  <a:pt x="34" y="95"/>
                </a:lnTo>
                <a:lnTo>
                  <a:pt x="56" y="0"/>
                </a:lnTo>
                <a:lnTo>
                  <a:pt x="75" y="34"/>
                </a:lnTo>
                <a:lnTo>
                  <a:pt x="128" y="43"/>
                </a:lnTo>
                <a:lnTo>
                  <a:pt x="231" y="112"/>
                </a:lnTo>
                <a:lnTo>
                  <a:pt x="217" y="137"/>
                </a:lnTo>
                <a:lnTo>
                  <a:pt x="124" y="104"/>
                </a:lnTo>
                <a:lnTo>
                  <a:pt x="67" y="154"/>
                </a:lnTo>
                <a:lnTo>
                  <a:pt x="52" y="112"/>
                </a:lnTo>
                <a:lnTo>
                  <a:pt x="0" y="1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8" name="Freeform 190"/>
          <p:cNvSpPr>
            <a:spLocks noChangeAspect="1"/>
          </p:cNvSpPr>
          <p:nvPr/>
        </p:nvSpPr>
        <p:spPr bwMode="auto">
          <a:xfrm>
            <a:off x="7530813" y="2951264"/>
            <a:ext cx="119418" cy="125961"/>
          </a:xfrm>
          <a:custGeom>
            <a:avLst/>
            <a:gdLst>
              <a:gd name="T0" fmla="*/ 0 w 234"/>
              <a:gd name="T1" fmla="*/ 52281258 h 223"/>
              <a:gd name="T2" fmla="*/ 23300917 w 234"/>
              <a:gd name="T3" fmla="*/ 3305332 h 223"/>
              <a:gd name="T4" fmla="*/ 32620986 w 234"/>
              <a:gd name="T5" fmla="*/ 0 h 223"/>
              <a:gd name="T6" fmla="*/ 21829040 w 234"/>
              <a:gd name="T7" fmla="*/ 26140629 h 223"/>
              <a:gd name="T8" fmla="*/ 29186938 w 234"/>
              <a:gd name="T9" fmla="*/ 20431668 h 223"/>
              <a:gd name="T10" fmla="*/ 33847220 w 234"/>
              <a:gd name="T11" fmla="*/ 31248272 h 223"/>
              <a:gd name="T12" fmla="*/ 49299449 w 234"/>
              <a:gd name="T13" fmla="*/ 31248272 h 223"/>
              <a:gd name="T14" fmla="*/ 45865400 w 234"/>
              <a:gd name="T15" fmla="*/ 41765039 h 223"/>
              <a:gd name="T16" fmla="*/ 53714088 w 234"/>
              <a:gd name="T17" fmla="*/ 40863336 h 223"/>
              <a:gd name="T18" fmla="*/ 48318363 w 234"/>
              <a:gd name="T19" fmla="*/ 51679940 h 223"/>
              <a:gd name="T20" fmla="*/ 55431112 w 234"/>
              <a:gd name="T21" fmla="*/ 45370208 h 223"/>
              <a:gd name="T22" fmla="*/ 57393284 w 234"/>
              <a:gd name="T23" fmla="*/ 55586042 h 223"/>
              <a:gd name="T24" fmla="*/ 49789744 w 234"/>
              <a:gd name="T25" fmla="*/ 67003965 h 223"/>
              <a:gd name="T26" fmla="*/ 49299449 w 234"/>
              <a:gd name="T27" fmla="*/ 58891375 h 223"/>
              <a:gd name="T28" fmla="*/ 45620252 w 234"/>
              <a:gd name="T29" fmla="*/ 63097862 h 223"/>
              <a:gd name="T30" fmla="*/ 45620252 w 234"/>
              <a:gd name="T31" fmla="*/ 50178014 h 223"/>
              <a:gd name="T32" fmla="*/ 31394753 w 234"/>
              <a:gd name="T33" fmla="*/ 63097862 h 223"/>
              <a:gd name="T34" fmla="*/ 39488588 w 234"/>
              <a:gd name="T35" fmla="*/ 54384502 h 223"/>
              <a:gd name="T36" fmla="*/ 28206347 w 234"/>
              <a:gd name="T37" fmla="*/ 55586042 h 223"/>
              <a:gd name="T38" fmla="*/ 30903962 w 234"/>
              <a:gd name="T39" fmla="*/ 50478400 h 223"/>
              <a:gd name="T40" fmla="*/ 0 w 234"/>
              <a:gd name="T41" fmla="*/ 52281258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4" h="223">
                <a:moveTo>
                  <a:pt x="0" y="174"/>
                </a:moveTo>
                <a:lnTo>
                  <a:pt x="95" y="11"/>
                </a:lnTo>
                <a:lnTo>
                  <a:pt x="133" y="0"/>
                </a:lnTo>
                <a:lnTo>
                  <a:pt x="89" y="87"/>
                </a:lnTo>
                <a:lnTo>
                  <a:pt x="119" y="68"/>
                </a:lnTo>
                <a:lnTo>
                  <a:pt x="138" y="104"/>
                </a:lnTo>
                <a:lnTo>
                  <a:pt x="201" y="104"/>
                </a:lnTo>
                <a:lnTo>
                  <a:pt x="187" y="139"/>
                </a:lnTo>
                <a:lnTo>
                  <a:pt x="219" y="136"/>
                </a:lnTo>
                <a:lnTo>
                  <a:pt x="197" y="172"/>
                </a:lnTo>
                <a:lnTo>
                  <a:pt x="226" y="151"/>
                </a:lnTo>
                <a:lnTo>
                  <a:pt x="234" y="185"/>
                </a:lnTo>
                <a:lnTo>
                  <a:pt x="203" y="223"/>
                </a:lnTo>
                <a:lnTo>
                  <a:pt x="201" y="196"/>
                </a:lnTo>
                <a:lnTo>
                  <a:pt x="186" y="210"/>
                </a:lnTo>
                <a:lnTo>
                  <a:pt x="186" y="167"/>
                </a:lnTo>
                <a:lnTo>
                  <a:pt x="128" y="210"/>
                </a:lnTo>
                <a:lnTo>
                  <a:pt x="161" y="181"/>
                </a:lnTo>
                <a:lnTo>
                  <a:pt x="115" y="185"/>
                </a:lnTo>
                <a:lnTo>
                  <a:pt x="126" y="168"/>
                </a:lnTo>
                <a:lnTo>
                  <a:pt x="0" y="17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9" name="Freeform 191"/>
          <p:cNvSpPr>
            <a:spLocks noChangeAspect="1"/>
          </p:cNvSpPr>
          <p:nvPr/>
        </p:nvSpPr>
        <p:spPr bwMode="auto">
          <a:xfrm>
            <a:off x="10028764" y="3877158"/>
            <a:ext cx="32717" cy="75250"/>
          </a:xfrm>
          <a:custGeom>
            <a:avLst/>
            <a:gdLst>
              <a:gd name="T0" fmla="*/ 0 w 65"/>
              <a:gd name="T1" fmla="*/ 0 h 130"/>
              <a:gd name="T2" fmla="*/ 2624504 w 65"/>
              <a:gd name="T3" fmla="*/ 41020389 h 130"/>
              <a:gd name="T4" fmla="*/ 15508654 w 65"/>
              <a:gd name="T5" fmla="*/ 33762828 h 130"/>
              <a:gd name="T6" fmla="*/ 9305192 w 65"/>
              <a:gd name="T7" fmla="*/ 9781980 h 130"/>
              <a:gd name="T8" fmla="*/ 0 w 65"/>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130">
                <a:moveTo>
                  <a:pt x="0" y="0"/>
                </a:moveTo>
                <a:lnTo>
                  <a:pt x="11" y="130"/>
                </a:lnTo>
                <a:lnTo>
                  <a:pt x="65" y="107"/>
                </a:lnTo>
                <a:lnTo>
                  <a:pt x="39" y="3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0" name="Freeform 192"/>
          <p:cNvSpPr>
            <a:spLocks noChangeAspect="1"/>
          </p:cNvSpPr>
          <p:nvPr/>
        </p:nvSpPr>
        <p:spPr bwMode="auto">
          <a:xfrm>
            <a:off x="7239629" y="4421897"/>
            <a:ext cx="147228" cy="829380"/>
          </a:xfrm>
          <a:custGeom>
            <a:avLst/>
            <a:gdLst>
              <a:gd name="T0" fmla="*/ 0 w 289"/>
              <a:gd name="T1" fmla="*/ 349090176 h 1450"/>
              <a:gd name="T2" fmla="*/ 5376846 w 289"/>
              <a:gd name="T3" fmla="*/ 337073849 h 1450"/>
              <a:gd name="T4" fmla="*/ 15153154 w 289"/>
              <a:gd name="T5" fmla="*/ 345700870 h 1450"/>
              <a:gd name="T6" fmla="*/ 23952079 w 289"/>
              <a:gd name="T7" fmla="*/ 322592976 h 1450"/>
              <a:gd name="T8" fmla="*/ 20774717 w 289"/>
              <a:gd name="T9" fmla="*/ 313965400 h 1450"/>
              <a:gd name="T10" fmla="*/ 27862603 w 289"/>
              <a:gd name="T11" fmla="*/ 282229929 h 1450"/>
              <a:gd name="T12" fmla="*/ 14664710 w 289"/>
              <a:gd name="T13" fmla="*/ 279765383 h 1450"/>
              <a:gd name="T14" fmla="*/ 16864194 w 289"/>
              <a:gd name="T15" fmla="*/ 228618837 h 1450"/>
              <a:gd name="T16" fmla="*/ 34217327 w 289"/>
              <a:gd name="T17" fmla="*/ 175315259 h 1450"/>
              <a:gd name="T18" fmla="*/ 33972610 w 289"/>
              <a:gd name="T19" fmla="*/ 130639256 h 1450"/>
              <a:gd name="T20" fmla="*/ 46193119 w 289"/>
              <a:gd name="T21" fmla="*/ 45292139 h 1450"/>
              <a:gd name="T22" fmla="*/ 42282596 w 289"/>
              <a:gd name="T23" fmla="*/ 7702816 h 1450"/>
              <a:gd name="T24" fmla="*/ 50592581 w 289"/>
              <a:gd name="T25" fmla="*/ 0 h 1450"/>
              <a:gd name="T26" fmla="*/ 59391506 w 289"/>
              <a:gd name="T27" fmla="*/ 19411075 h 1450"/>
              <a:gd name="T28" fmla="*/ 64768352 w 289"/>
              <a:gd name="T29" fmla="*/ 58849362 h 1450"/>
              <a:gd name="T30" fmla="*/ 70634137 w 289"/>
              <a:gd name="T31" fmla="*/ 60081635 h 1450"/>
              <a:gd name="T32" fmla="*/ 69656259 w 289"/>
              <a:gd name="T33" fmla="*/ 73330790 h 1450"/>
              <a:gd name="T34" fmla="*/ 60368890 w 289"/>
              <a:gd name="T35" fmla="*/ 78876574 h 1450"/>
              <a:gd name="T36" fmla="*/ 60857829 w 289"/>
              <a:gd name="T37" fmla="*/ 104757638 h 1450"/>
              <a:gd name="T38" fmla="*/ 50592581 w 289"/>
              <a:gd name="T39" fmla="*/ 119239066 h 1450"/>
              <a:gd name="T40" fmla="*/ 42527312 w 289"/>
              <a:gd name="T41" fmla="*/ 155904183 h 1450"/>
              <a:gd name="T42" fmla="*/ 48637320 w 289"/>
              <a:gd name="T43" fmla="*/ 190720892 h 1450"/>
              <a:gd name="T44" fmla="*/ 37638911 w 289"/>
              <a:gd name="T45" fmla="*/ 220299884 h 1450"/>
              <a:gd name="T46" fmla="*/ 30062087 w 289"/>
              <a:gd name="T47" fmla="*/ 293630120 h 1450"/>
              <a:gd name="T48" fmla="*/ 35927872 w 289"/>
              <a:gd name="T49" fmla="*/ 320435943 h 1450"/>
              <a:gd name="T50" fmla="*/ 30306803 w 289"/>
              <a:gd name="T51" fmla="*/ 322592976 h 1450"/>
              <a:gd name="T52" fmla="*/ 33239449 w 289"/>
              <a:gd name="T53" fmla="*/ 346317562 h 1450"/>
              <a:gd name="T54" fmla="*/ 18819455 w 289"/>
              <a:gd name="T55" fmla="*/ 396231280 h 1450"/>
              <a:gd name="T56" fmla="*/ 20041556 w 289"/>
              <a:gd name="T57" fmla="*/ 404550232 h 1450"/>
              <a:gd name="T58" fmla="*/ 27373663 w 289"/>
              <a:gd name="T59" fmla="*/ 401469550 h 1450"/>
              <a:gd name="T60" fmla="*/ 30062087 w 289"/>
              <a:gd name="T61" fmla="*/ 420572002 h 1450"/>
              <a:gd name="T62" fmla="*/ 60857829 w 289"/>
              <a:gd name="T63" fmla="*/ 424577444 h 1450"/>
              <a:gd name="T64" fmla="*/ 40083112 w 289"/>
              <a:gd name="T65" fmla="*/ 431972192 h 1450"/>
              <a:gd name="T66" fmla="*/ 37638911 w 289"/>
              <a:gd name="T67" fmla="*/ 446761689 h 1450"/>
              <a:gd name="T68" fmla="*/ 28840481 w 289"/>
              <a:gd name="T69" fmla="*/ 442448178 h 1450"/>
              <a:gd name="T70" fmla="*/ 38616789 w 289"/>
              <a:gd name="T71" fmla="*/ 433513089 h 1450"/>
              <a:gd name="T72" fmla="*/ 23707857 w 289"/>
              <a:gd name="T73" fmla="*/ 429199578 h 1450"/>
              <a:gd name="T74" fmla="*/ 21996817 w 289"/>
              <a:gd name="T75" fmla="*/ 413485877 h 1450"/>
              <a:gd name="T76" fmla="*/ 18086294 w 289"/>
              <a:gd name="T77" fmla="*/ 421188693 h 1450"/>
              <a:gd name="T78" fmla="*/ 12709448 w 289"/>
              <a:gd name="T79" fmla="*/ 406399197 h 1450"/>
              <a:gd name="T80" fmla="*/ 15397871 w 289"/>
              <a:gd name="T81" fmla="*/ 402085686 h 1450"/>
              <a:gd name="T82" fmla="*/ 8798925 w 289"/>
              <a:gd name="T83" fmla="*/ 395307075 h 1450"/>
              <a:gd name="T84" fmla="*/ 14664710 w 289"/>
              <a:gd name="T85" fmla="*/ 386988122 h 1450"/>
              <a:gd name="T86" fmla="*/ 9043147 w 289"/>
              <a:gd name="T87" fmla="*/ 365728637 h 1450"/>
              <a:gd name="T88" fmla="*/ 19797333 w 289"/>
              <a:gd name="T89" fmla="*/ 367885115 h 1450"/>
              <a:gd name="T90" fmla="*/ 9043147 w 289"/>
              <a:gd name="T91" fmla="*/ 356484924 h 1450"/>
              <a:gd name="T92" fmla="*/ 11487348 w 289"/>
              <a:gd name="T93" fmla="*/ 348165971 h 1450"/>
              <a:gd name="T94" fmla="*/ 0 w 289"/>
              <a:gd name="T95" fmla="*/ 349090176 h 14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89" h="1450">
                <a:moveTo>
                  <a:pt x="0" y="1133"/>
                </a:moveTo>
                <a:lnTo>
                  <a:pt x="22" y="1094"/>
                </a:lnTo>
                <a:lnTo>
                  <a:pt x="62" y="1122"/>
                </a:lnTo>
                <a:lnTo>
                  <a:pt x="98" y="1047"/>
                </a:lnTo>
                <a:lnTo>
                  <a:pt x="85" y="1019"/>
                </a:lnTo>
                <a:lnTo>
                  <a:pt x="114" y="916"/>
                </a:lnTo>
                <a:lnTo>
                  <a:pt x="60" y="908"/>
                </a:lnTo>
                <a:lnTo>
                  <a:pt x="69" y="742"/>
                </a:lnTo>
                <a:lnTo>
                  <a:pt x="140" y="569"/>
                </a:lnTo>
                <a:lnTo>
                  <a:pt x="139" y="424"/>
                </a:lnTo>
                <a:lnTo>
                  <a:pt x="189" y="147"/>
                </a:lnTo>
                <a:lnTo>
                  <a:pt x="173" y="25"/>
                </a:lnTo>
                <a:lnTo>
                  <a:pt x="207" y="0"/>
                </a:lnTo>
                <a:lnTo>
                  <a:pt x="243" y="63"/>
                </a:lnTo>
                <a:lnTo>
                  <a:pt x="265" y="191"/>
                </a:lnTo>
                <a:lnTo>
                  <a:pt x="289" y="195"/>
                </a:lnTo>
                <a:lnTo>
                  <a:pt x="285" y="238"/>
                </a:lnTo>
                <a:lnTo>
                  <a:pt x="247" y="256"/>
                </a:lnTo>
                <a:lnTo>
                  <a:pt x="249" y="340"/>
                </a:lnTo>
                <a:lnTo>
                  <a:pt x="207" y="387"/>
                </a:lnTo>
                <a:lnTo>
                  <a:pt x="174" y="506"/>
                </a:lnTo>
                <a:lnTo>
                  <a:pt x="199" y="619"/>
                </a:lnTo>
                <a:lnTo>
                  <a:pt x="154" y="715"/>
                </a:lnTo>
                <a:lnTo>
                  <a:pt x="123" y="953"/>
                </a:lnTo>
                <a:lnTo>
                  <a:pt x="147" y="1040"/>
                </a:lnTo>
                <a:lnTo>
                  <a:pt x="124" y="1047"/>
                </a:lnTo>
                <a:lnTo>
                  <a:pt x="136" y="1124"/>
                </a:lnTo>
                <a:lnTo>
                  <a:pt x="77" y="1286"/>
                </a:lnTo>
                <a:lnTo>
                  <a:pt x="82" y="1313"/>
                </a:lnTo>
                <a:lnTo>
                  <a:pt x="112" y="1303"/>
                </a:lnTo>
                <a:lnTo>
                  <a:pt x="123" y="1365"/>
                </a:lnTo>
                <a:lnTo>
                  <a:pt x="249" y="1378"/>
                </a:lnTo>
                <a:lnTo>
                  <a:pt x="164" y="1402"/>
                </a:lnTo>
                <a:lnTo>
                  <a:pt x="154" y="1450"/>
                </a:lnTo>
                <a:lnTo>
                  <a:pt x="118" y="1436"/>
                </a:lnTo>
                <a:lnTo>
                  <a:pt x="158" y="1407"/>
                </a:lnTo>
                <a:lnTo>
                  <a:pt x="97" y="1393"/>
                </a:lnTo>
                <a:lnTo>
                  <a:pt x="90" y="1342"/>
                </a:lnTo>
                <a:lnTo>
                  <a:pt x="74" y="1367"/>
                </a:lnTo>
                <a:lnTo>
                  <a:pt x="52" y="1319"/>
                </a:lnTo>
                <a:lnTo>
                  <a:pt x="63" y="1305"/>
                </a:lnTo>
                <a:lnTo>
                  <a:pt x="36" y="1283"/>
                </a:lnTo>
                <a:lnTo>
                  <a:pt x="60" y="1256"/>
                </a:lnTo>
                <a:lnTo>
                  <a:pt x="37" y="1187"/>
                </a:lnTo>
                <a:lnTo>
                  <a:pt x="81" y="1194"/>
                </a:lnTo>
                <a:lnTo>
                  <a:pt x="37" y="1157"/>
                </a:lnTo>
                <a:lnTo>
                  <a:pt x="47" y="1130"/>
                </a:lnTo>
                <a:lnTo>
                  <a:pt x="0" y="1133"/>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1" name="Freeform 193"/>
          <p:cNvSpPr>
            <a:spLocks noChangeAspect="1"/>
          </p:cNvSpPr>
          <p:nvPr/>
        </p:nvSpPr>
        <p:spPr bwMode="auto">
          <a:xfrm>
            <a:off x="7249445" y="5117136"/>
            <a:ext cx="9814" cy="32717"/>
          </a:xfrm>
          <a:custGeom>
            <a:avLst/>
            <a:gdLst>
              <a:gd name="T0" fmla="*/ 0 w 22"/>
              <a:gd name="T1" fmla="*/ 8971472 h 53"/>
              <a:gd name="T2" fmla="*/ 1687224 w 22"/>
              <a:gd name="T3" fmla="*/ 0 h 53"/>
              <a:gd name="T4" fmla="*/ 4123892 w 22"/>
              <a:gd name="T5" fmla="*/ 19020047 h 53"/>
              <a:gd name="T6" fmla="*/ 0 w 22"/>
              <a:gd name="T7" fmla="*/ 8971472 h 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53">
                <a:moveTo>
                  <a:pt x="0" y="25"/>
                </a:moveTo>
                <a:lnTo>
                  <a:pt x="9" y="0"/>
                </a:lnTo>
                <a:lnTo>
                  <a:pt x="22" y="53"/>
                </a:lnTo>
                <a:lnTo>
                  <a:pt x="0" y="2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2" name="Freeform 194"/>
          <p:cNvSpPr>
            <a:spLocks noChangeAspect="1"/>
          </p:cNvSpPr>
          <p:nvPr/>
        </p:nvSpPr>
        <p:spPr bwMode="auto">
          <a:xfrm>
            <a:off x="7259259" y="4948643"/>
            <a:ext cx="13087" cy="37625"/>
          </a:xfrm>
          <a:custGeom>
            <a:avLst/>
            <a:gdLst>
              <a:gd name="T0" fmla="*/ 0 w 20"/>
              <a:gd name="T1" fmla="*/ 16052680 h 70"/>
              <a:gd name="T2" fmla="*/ 8064500 w 20"/>
              <a:gd name="T3" fmla="*/ 0 h 70"/>
              <a:gd name="T4" fmla="*/ 8064500 w 20"/>
              <a:gd name="T5" fmla="*/ 19045702 h 70"/>
              <a:gd name="T6" fmla="*/ 0 w 20"/>
              <a:gd name="T7" fmla="*/ 16052680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70">
                <a:moveTo>
                  <a:pt x="0" y="59"/>
                </a:moveTo>
                <a:lnTo>
                  <a:pt x="20" y="0"/>
                </a:lnTo>
                <a:lnTo>
                  <a:pt x="20" y="70"/>
                </a:lnTo>
                <a:lnTo>
                  <a:pt x="0" y="5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3" name="Freeform 195"/>
          <p:cNvSpPr>
            <a:spLocks noChangeAspect="1"/>
          </p:cNvSpPr>
          <p:nvPr/>
        </p:nvSpPr>
        <p:spPr bwMode="auto">
          <a:xfrm>
            <a:off x="7272346" y="5243096"/>
            <a:ext cx="26174" cy="14724"/>
          </a:xfrm>
          <a:custGeom>
            <a:avLst/>
            <a:gdLst>
              <a:gd name="T0" fmla="*/ 0 w 46"/>
              <a:gd name="T1" fmla="*/ 0 h 29"/>
              <a:gd name="T2" fmla="*/ 13415617 w 46"/>
              <a:gd name="T3" fmla="*/ 1699287 h 29"/>
              <a:gd name="T4" fmla="*/ 14025217 w 46"/>
              <a:gd name="T5" fmla="*/ 7039550 h 29"/>
              <a:gd name="T6" fmla="*/ 0 w 46"/>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29">
                <a:moveTo>
                  <a:pt x="0" y="0"/>
                </a:moveTo>
                <a:lnTo>
                  <a:pt x="44" y="7"/>
                </a:lnTo>
                <a:lnTo>
                  <a:pt x="46" y="29"/>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4" name="Freeform 196"/>
          <p:cNvSpPr>
            <a:spLocks noChangeAspect="1"/>
          </p:cNvSpPr>
          <p:nvPr/>
        </p:nvSpPr>
        <p:spPr bwMode="auto">
          <a:xfrm>
            <a:off x="7275619" y="5203837"/>
            <a:ext cx="39260" cy="39260"/>
          </a:xfrm>
          <a:custGeom>
            <a:avLst/>
            <a:gdLst>
              <a:gd name="T0" fmla="*/ 0 w 68"/>
              <a:gd name="T1" fmla="*/ 3353904 h 69"/>
              <a:gd name="T2" fmla="*/ 5650566 w 68"/>
              <a:gd name="T3" fmla="*/ 0 h 69"/>
              <a:gd name="T4" fmla="*/ 5336801 w 68"/>
              <a:gd name="T5" fmla="*/ 9451561 h 69"/>
              <a:gd name="T6" fmla="*/ 21347206 w 68"/>
              <a:gd name="T7" fmla="*/ 13110265 h 69"/>
              <a:gd name="T8" fmla="*/ 10987368 w 68"/>
              <a:gd name="T9" fmla="*/ 21037826 h 69"/>
              <a:gd name="T10" fmla="*/ 0 w 68"/>
              <a:gd name="T11" fmla="*/ 3353904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69">
                <a:moveTo>
                  <a:pt x="0" y="11"/>
                </a:moveTo>
                <a:lnTo>
                  <a:pt x="18" y="0"/>
                </a:lnTo>
                <a:lnTo>
                  <a:pt x="17" y="31"/>
                </a:lnTo>
                <a:lnTo>
                  <a:pt x="68" y="43"/>
                </a:lnTo>
                <a:lnTo>
                  <a:pt x="35" y="69"/>
                </a:lnTo>
                <a:lnTo>
                  <a:pt x="0" y="1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5" name="Freeform 197"/>
          <p:cNvSpPr>
            <a:spLocks noChangeAspect="1"/>
          </p:cNvSpPr>
          <p:nvPr/>
        </p:nvSpPr>
        <p:spPr bwMode="auto">
          <a:xfrm>
            <a:off x="7303427" y="5254548"/>
            <a:ext cx="21265" cy="9814"/>
          </a:xfrm>
          <a:custGeom>
            <a:avLst/>
            <a:gdLst>
              <a:gd name="T0" fmla="*/ 0 w 38"/>
              <a:gd name="T1" fmla="*/ 4081182 h 17"/>
              <a:gd name="T2" fmla="*/ 2654570 w 38"/>
              <a:gd name="T3" fmla="*/ 0 h 17"/>
              <a:gd name="T4" fmla="*/ 11207520 w 38"/>
              <a:gd name="T5" fmla="*/ 5336801 h 17"/>
              <a:gd name="T6" fmla="*/ 0 w 38"/>
              <a:gd name="T7" fmla="*/ 4081182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17">
                <a:moveTo>
                  <a:pt x="0" y="13"/>
                </a:moveTo>
                <a:lnTo>
                  <a:pt x="9" y="0"/>
                </a:lnTo>
                <a:lnTo>
                  <a:pt x="38" y="17"/>
                </a:lnTo>
                <a:lnTo>
                  <a:pt x="0" y="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6" name="Freeform 198"/>
          <p:cNvSpPr>
            <a:spLocks noChangeAspect="1"/>
          </p:cNvSpPr>
          <p:nvPr/>
        </p:nvSpPr>
        <p:spPr bwMode="auto">
          <a:xfrm>
            <a:off x="7318151" y="5221831"/>
            <a:ext cx="44168" cy="60527"/>
          </a:xfrm>
          <a:custGeom>
            <a:avLst/>
            <a:gdLst>
              <a:gd name="T0" fmla="*/ 0 w 96"/>
              <a:gd name="T1" fmla="*/ 26713698 h 106"/>
              <a:gd name="T2" fmla="*/ 3189722 w 96"/>
              <a:gd name="T3" fmla="*/ 21800847 h 106"/>
              <a:gd name="T4" fmla="*/ 13356736 w 96"/>
              <a:gd name="T5" fmla="*/ 24871241 h 106"/>
              <a:gd name="T6" fmla="*/ 8771734 w 96"/>
              <a:gd name="T7" fmla="*/ 16581012 h 106"/>
              <a:gd name="T8" fmla="*/ 13755451 w 96"/>
              <a:gd name="T9" fmla="*/ 11361177 h 106"/>
              <a:gd name="T10" fmla="*/ 6379443 w 96"/>
              <a:gd name="T11" fmla="*/ 9825703 h 106"/>
              <a:gd name="T12" fmla="*/ 6379443 w 96"/>
              <a:gd name="T13" fmla="*/ 1842458 h 106"/>
              <a:gd name="T14" fmla="*/ 18540033 w 96"/>
              <a:gd name="T15" fmla="*/ 0 h 106"/>
              <a:gd name="T16" fmla="*/ 19137883 w 96"/>
              <a:gd name="T17" fmla="*/ 32547502 h 106"/>
              <a:gd name="T18" fmla="*/ 0 w 96"/>
              <a:gd name="T19" fmla="*/ 26713698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 h="106">
                <a:moveTo>
                  <a:pt x="0" y="87"/>
                </a:moveTo>
                <a:lnTo>
                  <a:pt x="16" y="71"/>
                </a:lnTo>
                <a:lnTo>
                  <a:pt x="67" y="81"/>
                </a:lnTo>
                <a:lnTo>
                  <a:pt x="44" y="54"/>
                </a:lnTo>
                <a:lnTo>
                  <a:pt x="69" y="37"/>
                </a:lnTo>
                <a:lnTo>
                  <a:pt x="32" y="32"/>
                </a:lnTo>
                <a:lnTo>
                  <a:pt x="32" y="6"/>
                </a:lnTo>
                <a:lnTo>
                  <a:pt x="93" y="0"/>
                </a:lnTo>
                <a:lnTo>
                  <a:pt x="96" y="106"/>
                </a:lnTo>
                <a:lnTo>
                  <a:pt x="0" y="8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7" name="Freeform 199"/>
          <p:cNvSpPr>
            <a:spLocks noChangeAspect="1"/>
          </p:cNvSpPr>
          <p:nvPr/>
        </p:nvSpPr>
        <p:spPr bwMode="auto">
          <a:xfrm>
            <a:off x="7341052" y="5292172"/>
            <a:ext cx="35989" cy="11452"/>
          </a:xfrm>
          <a:custGeom>
            <a:avLst/>
            <a:gdLst>
              <a:gd name="T0" fmla="*/ 0 w 71"/>
              <a:gd name="T1" fmla="*/ 0 h 21"/>
              <a:gd name="T2" fmla="*/ 15486040 w 71"/>
              <a:gd name="T3" fmla="*/ 1400238 h 21"/>
              <a:gd name="T4" fmla="*/ 17179657 w 71"/>
              <a:gd name="T5" fmla="*/ 5880894 h 21"/>
              <a:gd name="T6" fmla="*/ 0 w 71"/>
              <a:gd name="T7" fmla="*/ 0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 h="21">
                <a:moveTo>
                  <a:pt x="0" y="0"/>
                </a:moveTo>
                <a:lnTo>
                  <a:pt x="64" y="5"/>
                </a:lnTo>
                <a:lnTo>
                  <a:pt x="71" y="2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8" name="Freeform 200"/>
          <p:cNvSpPr>
            <a:spLocks noChangeAspect="1"/>
          </p:cNvSpPr>
          <p:nvPr/>
        </p:nvSpPr>
        <p:spPr bwMode="auto">
          <a:xfrm>
            <a:off x="7377041" y="5282357"/>
            <a:ext cx="14724" cy="9814"/>
          </a:xfrm>
          <a:custGeom>
            <a:avLst/>
            <a:gdLst>
              <a:gd name="T0" fmla="*/ 0 w 33"/>
              <a:gd name="T1" fmla="*/ 6048375 h 15"/>
              <a:gd name="T2" fmla="*/ 1312331 w 33"/>
              <a:gd name="T3" fmla="*/ 0 h 15"/>
              <a:gd name="T4" fmla="*/ 6186271 w 33"/>
              <a:gd name="T5" fmla="*/ 6048375 h 15"/>
              <a:gd name="T6" fmla="*/ 0 w 33"/>
              <a:gd name="T7" fmla="*/ 604837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5">
                <a:moveTo>
                  <a:pt x="0" y="15"/>
                </a:moveTo>
                <a:lnTo>
                  <a:pt x="7" y="0"/>
                </a:lnTo>
                <a:lnTo>
                  <a:pt x="33" y="15"/>
                </a:lnTo>
                <a:lnTo>
                  <a:pt x="0" y="1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89" name="Freeform 201"/>
          <p:cNvSpPr>
            <a:spLocks noChangeAspect="1"/>
          </p:cNvSpPr>
          <p:nvPr/>
        </p:nvSpPr>
        <p:spPr bwMode="auto">
          <a:xfrm>
            <a:off x="9917525" y="2897279"/>
            <a:ext cx="1099295" cy="768852"/>
          </a:xfrm>
          <a:custGeom>
            <a:avLst/>
            <a:gdLst>
              <a:gd name="T0" fmla="*/ 3027120 w 2124"/>
              <a:gd name="T1" fmla="*/ 182186760 h 1337"/>
              <a:gd name="T2" fmla="*/ 56255116 w 2124"/>
              <a:gd name="T3" fmla="*/ 156649418 h 1337"/>
              <a:gd name="T4" fmla="*/ 54489171 w 2124"/>
              <a:gd name="T5" fmla="*/ 120523463 h 1337"/>
              <a:gd name="T6" fmla="*/ 81733756 w 2124"/>
              <a:gd name="T7" fmla="*/ 88757624 h 1337"/>
              <a:gd name="T8" fmla="*/ 106455992 w 2124"/>
              <a:gd name="T9" fmla="*/ 73186101 h 1337"/>
              <a:gd name="T10" fmla="*/ 132438901 w 2124"/>
              <a:gd name="T11" fmla="*/ 78791805 h 1337"/>
              <a:gd name="T12" fmla="*/ 149845219 w 2124"/>
              <a:gd name="T13" fmla="*/ 114917760 h 1337"/>
              <a:gd name="T14" fmla="*/ 204334892 w 2124"/>
              <a:gd name="T15" fmla="*/ 147929187 h 1337"/>
              <a:gd name="T16" fmla="*/ 272446355 w 2124"/>
              <a:gd name="T17" fmla="*/ 163189313 h 1337"/>
              <a:gd name="T18" fmla="*/ 335007847 w 2124"/>
              <a:gd name="T19" fmla="*/ 136094986 h 1337"/>
              <a:gd name="T20" fmla="*/ 348125871 w 2124"/>
              <a:gd name="T21" fmla="*/ 121146257 h 1337"/>
              <a:gd name="T22" fmla="*/ 401101230 w 2124"/>
              <a:gd name="T23" fmla="*/ 95608915 h 1337"/>
              <a:gd name="T24" fmla="*/ 367297633 w 2124"/>
              <a:gd name="T25" fmla="*/ 82217729 h 1337"/>
              <a:gd name="T26" fmla="*/ 372847605 w 2124"/>
              <a:gd name="T27" fmla="*/ 50763287 h 1337"/>
              <a:gd name="T28" fmla="*/ 398831015 w 2124"/>
              <a:gd name="T29" fmla="*/ 49828538 h 1337"/>
              <a:gd name="T30" fmla="*/ 405642162 w 2124"/>
              <a:gd name="T31" fmla="*/ 12768392 h 1337"/>
              <a:gd name="T32" fmla="*/ 455086132 w 2124"/>
              <a:gd name="T33" fmla="*/ 8408834 h 1337"/>
              <a:gd name="T34" fmla="*/ 497971090 w 2124"/>
              <a:gd name="T35" fmla="*/ 65088664 h 1337"/>
              <a:gd name="T36" fmla="*/ 535810847 w 2124"/>
              <a:gd name="T37" fmla="*/ 71317719 h 1337"/>
              <a:gd name="T38" fmla="*/ 501502981 w 2124"/>
              <a:gd name="T39" fmla="*/ 123014639 h 1337"/>
              <a:gd name="T40" fmla="*/ 497971090 w 2124"/>
              <a:gd name="T41" fmla="*/ 150108966 h 1337"/>
              <a:gd name="T42" fmla="*/ 477789785 w 2124"/>
              <a:gd name="T43" fmla="*/ 158829197 h 1337"/>
              <a:gd name="T44" fmla="*/ 465681304 w 2124"/>
              <a:gd name="T45" fmla="*/ 163812106 h 1337"/>
              <a:gd name="T46" fmla="*/ 417750643 w 2124"/>
              <a:gd name="T47" fmla="*/ 199938062 h 1337"/>
              <a:gd name="T48" fmla="*/ 421787306 w 2124"/>
              <a:gd name="T49" fmla="*/ 170974795 h 1337"/>
              <a:gd name="T50" fmla="*/ 385208723 w 2124"/>
              <a:gd name="T51" fmla="*/ 202429237 h 1337"/>
              <a:gd name="T52" fmla="*/ 412453308 w 2124"/>
              <a:gd name="T53" fmla="*/ 211460866 h 1337"/>
              <a:gd name="T54" fmla="*/ 407155471 w 2124"/>
              <a:gd name="T55" fmla="*/ 229835519 h 1337"/>
              <a:gd name="T56" fmla="*/ 422291575 w 2124"/>
              <a:gd name="T57" fmla="*/ 284958364 h 1337"/>
              <a:gd name="T58" fmla="*/ 422291575 w 2124"/>
              <a:gd name="T59" fmla="*/ 294301389 h 1337"/>
              <a:gd name="T60" fmla="*/ 422796346 w 2124"/>
              <a:gd name="T61" fmla="*/ 306135590 h 1337"/>
              <a:gd name="T62" fmla="*/ 373604510 w 2124"/>
              <a:gd name="T63" fmla="*/ 384615997 h 1337"/>
              <a:gd name="T64" fmla="*/ 353171071 w 2124"/>
              <a:gd name="T65" fmla="*/ 390844495 h 1337"/>
              <a:gd name="T66" fmla="*/ 343332805 w 2124"/>
              <a:gd name="T67" fmla="*/ 397695786 h 1337"/>
              <a:gd name="T68" fmla="*/ 318862703 w 2124"/>
              <a:gd name="T69" fmla="*/ 416381837 h 1337"/>
              <a:gd name="T70" fmla="*/ 299438304 w 2124"/>
              <a:gd name="T71" fmla="*/ 401744505 h 1337"/>
              <a:gd name="T72" fmla="*/ 249490065 w 2124"/>
              <a:gd name="T73" fmla="*/ 391155892 h 1337"/>
              <a:gd name="T74" fmla="*/ 244949133 w 2124"/>
              <a:gd name="T75" fmla="*/ 403613445 h 1337"/>
              <a:gd name="T76" fmla="*/ 224263560 w 2124"/>
              <a:gd name="T77" fmla="*/ 394893213 h 1337"/>
              <a:gd name="T78" fmla="*/ 209127456 w 2124"/>
              <a:gd name="T79" fmla="*/ 375584369 h 1337"/>
              <a:gd name="T80" fmla="*/ 218461454 w 2124"/>
              <a:gd name="T81" fmla="*/ 333229917 h 1337"/>
              <a:gd name="T82" fmla="*/ 198280149 w 2124"/>
              <a:gd name="T83" fmla="*/ 322329906 h 1337"/>
              <a:gd name="T84" fmla="*/ 157918042 w 2124"/>
              <a:gd name="T85" fmla="*/ 330115947 h 1337"/>
              <a:gd name="T86" fmla="*/ 132943672 w 2124"/>
              <a:gd name="T87" fmla="*/ 336033047 h 1337"/>
              <a:gd name="T88" fmla="*/ 125880391 w 2124"/>
              <a:gd name="T89" fmla="*/ 329804550 h 1337"/>
              <a:gd name="T90" fmla="*/ 92076794 w 2124"/>
              <a:gd name="T91" fmla="*/ 312986881 h 1337"/>
              <a:gd name="T92" fmla="*/ 46164715 w 2124"/>
              <a:gd name="T93" fmla="*/ 293678595 h 1337"/>
              <a:gd name="T94" fmla="*/ 51462050 w 2124"/>
              <a:gd name="T95" fmla="*/ 272812766 h 1337"/>
              <a:gd name="T96" fmla="*/ 58021062 w 2124"/>
              <a:gd name="T97" fmla="*/ 239489383 h 1337"/>
              <a:gd name="T98" fmla="*/ 34812637 w 2124"/>
              <a:gd name="T99" fmla="*/ 240112735 h 1337"/>
              <a:gd name="T100" fmla="*/ 8829227 w 2124"/>
              <a:gd name="T101" fmla="*/ 217066569 h 1337"/>
              <a:gd name="T102" fmla="*/ 0 w 2124"/>
              <a:gd name="T103" fmla="*/ 198069680 h 13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24" h="1337">
                <a:moveTo>
                  <a:pt x="0" y="636"/>
                </a:moveTo>
                <a:lnTo>
                  <a:pt x="12" y="585"/>
                </a:lnTo>
                <a:lnTo>
                  <a:pt x="89" y="574"/>
                </a:lnTo>
                <a:lnTo>
                  <a:pt x="223" y="503"/>
                </a:lnTo>
                <a:lnTo>
                  <a:pt x="243" y="449"/>
                </a:lnTo>
                <a:lnTo>
                  <a:pt x="216" y="387"/>
                </a:lnTo>
                <a:lnTo>
                  <a:pt x="300" y="369"/>
                </a:lnTo>
                <a:lnTo>
                  <a:pt x="324" y="285"/>
                </a:lnTo>
                <a:lnTo>
                  <a:pt x="412" y="289"/>
                </a:lnTo>
                <a:lnTo>
                  <a:pt x="422" y="235"/>
                </a:lnTo>
                <a:lnTo>
                  <a:pt x="489" y="206"/>
                </a:lnTo>
                <a:lnTo>
                  <a:pt x="525" y="253"/>
                </a:lnTo>
                <a:lnTo>
                  <a:pt x="573" y="270"/>
                </a:lnTo>
                <a:lnTo>
                  <a:pt x="594" y="369"/>
                </a:lnTo>
                <a:lnTo>
                  <a:pt x="747" y="407"/>
                </a:lnTo>
                <a:lnTo>
                  <a:pt x="810" y="475"/>
                </a:lnTo>
                <a:lnTo>
                  <a:pt x="936" y="471"/>
                </a:lnTo>
                <a:lnTo>
                  <a:pt x="1080" y="524"/>
                </a:lnTo>
                <a:lnTo>
                  <a:pt x="1269" y="475"/>
                </a:lnTo>
                <a:lnTo>
                  <a:pt x="1328" y="437"/>
                </a:lnTo>
                <a:lnTo>
                  <a:pt x="1328" y="383"/>
                </a:lnTo>
                <a:lnTo>
                  <a:pt x="1380" y="389"/>
                </a:lnTo>
                <a:lnTo>
                  <a:pt x="1497" y="312"/>
                </a:lnTo>
                <a:lnTo>
                  <a:pt x="1590" y="307"/>
                </a:lnTo>
                <a:lnTo>
                  <a:pt x="1546" y="248"/>
                </a:lnTo>
                <a:lnTo>
                  <a:pt x="1456" y="264"/>
                </a:lnTo>
                <a:lnTo>
                  <a:pt x="1455" y="199"/>
                </a:lnTo>
                <a:lnTo>
                  <a:pt x="1478" y="163"/>
                </a:lnTo>
                <a:lnTo>
                  <a:pt x="1531" y="184"/>
                </a:lnTo>
                <a:lnTo>
                  <a:pt x="1581" y="160"/>
                </a:lnTo>
                <a:lnTo>
                  <a:pt x="1632" y="72"/>
                </a:lnTo>
                <a:lnTo>
                  <a:pt x="1608" y="41"/>
                </a:lnTo>
                <a:lnTo>
                  <a:pt x="1734" y="0"/>
                </a:lnTo>
                <a:lnTo>
                  <a:pt x="1804" y="27"/>
                </a:lnTo>
                <a:lnTo>
                  <a:pt x="1868" y="176"/>
                </a:lnTo>
                <a:lnTo>
                  <a:pt x="1974" y="209"/>
                </a:lnTo>
                <a:lnTo>
                  <a:pt x="1994" y="263"/>
                </a:lnTo>
                <a:lnTo>
                  <a:pt x="2124" y="229"/>
                </a:lnTo>
                <a:lnTo>
                  <a:pt x="2064" y="373"/>
                </a:lnTo>
                <a:lnTo>
                  <a:pt x="1988" y="395"/>
                </a:lnTo>
                <a:lnTo>
                  <a:pt x="1998" y="449"/>
                </a:lnTo>
                <a:lnTo>
                  <a:pt x="1974" y="482"/>
                </a:lnTo>
                <a:lnTo>
                  <a:pt x="1960" y="471"/>
                </a:lnTo>
                <a:lnTo>
                  <a:pt x="1894" y="510"/>
                </a:lnTo>
                <a:lnTo>
                  <a:pt x="1894" y="533"/>
                </a:lnTo>
                <a:lnTo>
                  <a:pt x="1846" y="526"/>
                </a:lnTo>
                <a:lnTo>
                  <a:pt x="1758" y="591"/>
                </a:lnTo>
                <a:lnTo>
                  <a:pt x="1656" y="642"/>
                </a:lnTo>
                <a:lnTo>
                  <a:pt x="1686" y="574"/>
                </a:lnTo>
                <a:lnTo>
                  <a:pt x="1672" y="549"/>
                </a:lnTo>
                <a:lnTo>
                  <a:pt x="1531" y="628"/>
                </a:lnTo>
                <a:lnTo>
                  <a:pt x="1527" y="650"/>
                </a:lnTo>
                <a:lnTo>
                  <a:pt x="1574" y="701"/>
                </a:lnTo>
                <a:lnTo>
                  <a:pt x="1635" y="679"/>
                </a:lnTo>
                <a:lnTo>
                  <a:pt x="1700" y="697"/>
                </a:lnTo>
                <a:lnTo>
                  <a:pt x="1614" y="738"/>
                </a:lnTo>
                <a:lnTo>
                  <a:pt x="1582" y="794"/>
                </a:lnTo>
                <a:lnTo>
                  <a:pt x="1674" y="915"/>
                </a:lnTo>
                <a:lnTo>
                  <a:pt x="1612" y="904"/>
                </a:lnTo>
                <a:lnTo>
                  <a:pt x="1674" y="945"/>
                </a:lnTo>
                <a:lnTo>
                  <a:pt x="1613" y="972"/>
                </a:lnTo>
                <a:lnTo>
                  <a:pt x="1676" y="983"/>
                </a:lnTo>
                <a:lnTo>
                  <a:pt x="1559" y="1178"/>
                </a:lnTo>
                <a:lnTo>
                  <a:pt x="1481" y="1235"/>
                </a:lnTo>
                <a:lnTo>
                  <a:pt x="1405" y="1254"/>
                </a:lnTo>
                <a:lnTo>
                  <a:pt x="1400" y="1255"/>
                </a:lnTo>
                <a:lnTo>
                  <a:pt x="1380" y="1244"/>
                </a:lnTo>
                <a:lnTo>
                  <a:pt x="1361" y="1277"/>
                </a:lnTo>
                <a:lnTo>
                  <a:pt x="1270" y="1296"/>
                </a:lnTo>
                <a:lnTo>
                  <a:pt x="1264" y="1337"/>
                </a:lnTo>
                <a:lnTo>
                  <a:pt x="1248" y="1288"/>
                </a:lnTo>
                <a:lnTo>
                  <a:pt x="1187" y="1290"/>
                </a:lnTo>
                <a:lnTo>
                  <a:pt x="1092" y="1230"/>
                </a:lnTo>
                <a:lnTo>
                  <a:pt x="989" y="1256"/>
                </a:lnTo>
                <a:lnTo>
                  <a:pt x="968" y="1257"/>
                </a:lnTo>
                <a:lnTo>
                  <a:pt x="971" y="1296"/>
                </a:lnTo>
                <a:lnTo>
                  <a:pt x="955" y="1287"/>
                </a:lnTo>
                <a:lnTo>
                  <a:pt x="889" y="1268"/>
                </a:lnTo>
                <a:lnTo>
                  <a:pt x="869" y="1197"/>
                </a:lnTo>
                <a:lnTo>
                  <a:pt x="829" y="1206"/>
                </a:lnTo>
                <a:lnTo>
                  <a:pt x="867" y="1103"/>
                </a:lnTo>
                <a:lnTo>
                  <a:pt x="866" y="1070"/>
                </a:lnTo>
                <a:lnTo>
                  <a:pt x="823" y="1049"/>
                </a:lnTo>
                <a:lnTo>
                  <a:pt x="786" y="1035"/>
                </a:lnTo>
                <a:lnTo>
                  <a:pt x="775" y="998"/>
                </a:lnTo>
                <a:lnTo>
                  <a:pt x="626" y="1060"/>
                </a:lnTo>
                <a:lnTo>
                  <a:pt x="561" y="1043"/>
                </a:lnTo>
                <a:lnTo>
                  <a:pt x="527" y="1079"/>
                </a:lnTo>
                <a:lnTo>
                  <a:pt x="522" y="1053"/>
                </a:lnTo>
                <a:lnTo>
                  <a:pt x="499" y="1059"/>
                </a:lnTo>
                <a:lnTo>
                  <a:pt x="424" y="1059"/>
                </a:lnTo>
                <a:lnTo>
                  <a:pt x="365" y="1005"/>
                </a:lnTo>
                <a:lnTo>
                  <a:pt x="255" y="969"/>
                </a:lnTo>
                <a:lnTo>
                  <a:pt x="183" y="943"/>
                </a:lnTo>
                <a:lnTo>
                  <a:pt x="166" y="883"/>
                </a:lnTo>
                <a:lnTo>
                  <a:pt x="204" y="876"/>
                </a:lnTo>
                <a:lnTo>
                  <a:pt x="181" y="828"/>
                </a:lnTo>
                <a:lnTo>
                  <a:pt x="230" y="769"/>
                </a:lnTo>
                <a:lnTo>
                  <a:pt x="192" y="749"/>
                </a:lnTo>
                <a:lnTo>
                  <a:pt x="138" y="771"/>
                </a:lnTo>
                <a:lnTo>
                  <a:pt x="31" y="706"/>
                </a:lnTo>
                <a:lnTo>
                  <a:pt x="35" y="697"/>
                </a:lnTo>
                <a:lnTo>
                  <a:pt x="36" y="651"/>
                </a:lnTo>
                <a:lnTo>
                  <a:pt x="0" y="63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0" name="Freeform 202"/>
          <p:cNvSpPr>
            <a:spLocks noChangeAspect="1"/>
          </p:cNvSpPr>
          <p:nvPr/>
        </p:nvSpPr>
        <p:spPr bwMode="auto">
          <a:xfrm>
            <a:off x="10547330" y="3672675"/>
            <a:ext cx="35989" cy="34354"/>
          </a:xfrm>
          <a:custGeom>
            <a:avLst/>
            <a:gdLst>
              <a:gd name="T0" fmla="*/ 0 w 75"/>
              <a:gd name="T1" fmla="*/ 13838395 h 64"/>
              <a:gd name="T2" fmla="*/ 5204291 w 75"/>
              <a:gd name="T3" fmla="*/ 0 h 64"/>
              <a:gd name="T4" fmla="*/ 16263408 w 75"/>
              <a:gd name="T5" fmla="*/ 2984793 h 64"/>
              <a:gd name="T6" fmla="*/ 7372900 w 75"/>
              <a:gd name="T7" fmla="*/ 17365973 h 64"/>
              <a:gd name="T8" fmla="*/ 0 w 75"/>
              <a:gd name="T9" fmla="*/ 138383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64">
                <a:moveTo>
                  <a:pt x="0" y="51"/>
                </a:moveTo>
                <a:lnTo>
                  <a:pt x="24" y="0"/>
                </a:lnTo>
                <a:lnTo>
                  <a:pt x="75" y="11"/>
                </a:lnTo>
                <a:lnTo>
                  <a:pt x="34" y="64"/>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1" name="Freeform 203"/>
          <p:cNvSpPr>
            <a:spLocks noChangeAspect="1"/>
          </p:cNvSpPr>
          <p:nvPr/>
        </p:nvSpPr>
        <p:spPr bwMode="auto">
          <a:xfrm>
            <a:off x="10750174" y="3567980"/>
            <a:ext cx="32717" cy="65433"/>
          </a:xfrm>
          <a:custGeom>
            <a:avLst/>
            <a:gdLst>
              <a:gd name="T0" fmla="*/ 0 w 63"/>
              <a:gd name="T1" fmla="*/ 14582719 h 114"/>
              <a:gd name="T2" fmla="*/ 6349496 w 63"/>
              <a:gd name="T3" fmla="*/ 35370614 h 114"/>
              <a:gd name="T4" fmla="*/ 16000992 w 63"/>
              <a:gd name="T5" fmla="*/ 0 h 114"/>
              <a:gd name="T6" fmla="*/ 7619496 w 63"/>
              <a:gd name="T7" fmla="*/ 310259 h 114"/>
              <a:gd name="T8" fmla="*/ 0 w 63"/>
              <a:gd name="T9" fmla="*/ 14582719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114">
                <a:moveTo>
                  <a:pt x="0" y="47"/>
                </a:moveTo>
                <a:lnTo>
                  <a:pt x="25" y="114"/>
                </a:lnTo>
                <a:lnTo>
                  <a:pt x="63" y="0"/>
                </a:lnTo>
                <a:lnTo>
                  <a:pt x="30" y="1"/>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2" name="Freeform 204"/>
          <p:cNvSpPr>
            <a:spLocks noChangeAspect="1"/>
          </p:cNvSpPr>
          <p:nvPr/>
        </p:nvSpPr>
        <p:spPr bwMode="auto">
          <a:xfrm>
            <a:off x="7179103" y="3824811"/>
            <a:ext cx="219205" cy="332078"/>
          </a:xfrm>
          <a:custGeom>
            <a:avLst/>
            <a:gdLst>
              <a:gd name="T0" fmla="*/ 0 w 415"/>
              <a:gd name="T1" fmla="*/ 120935013 h 572"/>
              <a:gd name="T2" fmla="*/ 13400137 w 415"/>
              <a:gd name="T3" fmla="*/ 133948876 h 572"/>
              <a:gd name="T4" fmla="*/ 32580756 w 415"/>
              <a:gd name="T5" fmla="*/ 137440236 h 572"/>
              <a:gd name="T6" fmla="*/ 52549739 w 415"/>
              <a:gd name="T7" fmla="*/ 161881442 h 572"/>
              <a:gd name="T8" fmla="*/ 78562162 w 415"/>
              <a:gd name="T9" fmla="*/ 164102909 h 572"/>
              <a:gd name="T10" fmla="*/ 74883301 w 415"/>
              <a:gd name="T11" fmla="*/ 176799581 h 572"/>
              <a:gd name="T12" fmla="*/ 81189187 w 415"/>
              <a:gd name="T13" fmla="*/ 181560833 h 572"/>
              <a:gd name="T14" fmla="*/ 85393453 w 415"/>
              <a:gd name="T15" fmla="*/ 149819153 h 572"/>
              <a:gd name="T16" fmla="*/ 80138377 w 415"/>
              <a:gd name="T17" fmla="*/ 130456954 h 572"/>
              <a:gd name="T18" fmla="*/ 88809356 w 415"/>
              <a:gd name="T19" fmla="*/ 129504816 h 572"/>
              <a:gd name="T20" fmla="*/ 82240510 w 415"/>
              <a:gd name="T21" fmla="*/ 118395228 h 572"/>
              <a:gd name="T22" fmla="*/ 104048667 w 415"/>
              <a:gd name="T23" fmla="*/ 113951731 h 572"/>
              <a:gd name="T24" fmla="*/ 109040785 w 415"/>
              <a:gd name="T25" fmla="*/ 121887151 h 572"/>
              <a:gd name="T26" fmla="*/ 101158170 w 415"/>
              <a:gd name="T27" fmla="*/ 106016310 h 572"/>
              <a:gd name="T28" fmla="*/ 103785708 w 415"/>
              <a:gd name="T29" fmla="*/ 67926858 h 572"/>
              <a:gd name="T30" fmla="*/ 85918859 w 415"/>
              <a:gd name="T31" fmla="*/ 68878995 h 572"/>
              <a:gd name="T32" fmla="*/ 80138377 w 415"/>
              <a:gd name="T33" fmla="*/ 59991438 h 572"/>
              <a:gd name="T34" fmla="*/ 62271527 w 415"/>
              <a:gd name="T35" fmla="*/ 57452216 h 572"/>
              <a:gd name="T36" fmla="*/ 50973523 w 415"/>
              <a:gd name="T37" fmla="*/ 35550231 h 572"/>
              <a:gd name="T38" fmla="*/ 68314455 w 415"/>
              <a:gd name="T39" fmla="*/ 6348336 h 572"/>
              <a:gd name="T40" fmla="*/ 66212835 w 415"/>
              <a:gd name="T41" fmla="*/ 0 h 572"/>
              <a:gd name="T42" fmla="*/ 35208294 w 415"/>
              <a:gd name="T43" fmla="*/ 15553085 h 572"/>
              <a:gd name="T44" fmla="*/ 18655214 w 415"/>
              <a:gd name="T45" fmla="*/ 48564095 h 572"/>
              <a:gd name="T46" fmla="*/ 13137691 w 415"/>
              <a:gd name="T47" fmla="*/ 40629238 h 572"/>
              <a:gd name="T48" fmla="*/ 8670466 w 415"/>
              <a:gd name="T49" fmla="*/ 56499515 h 572"/>
              <a:gd name="T50" fmla="*/ 13137691 w 415"/>
              <a:gd name="T51" fmla="*/ 92684692 h 572"/>
              <a:gd name="T52" fmla="*/ 16816039 w 415"/>
              <a:gd name="T53" fmla="*/ 92684692 h 572"/>
              <a:gd name="T54" fmla="*/ 0 w 415"/>
              <a:gd name="T55" fmla="*/ 120935013 h 57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15" h="572">
                <a:moveTo>
                  <a:pt x="0" y="381"/>
                </a:moveTo>
                <a:lnTo>
                  <a:pt x="51" y="422"/>
                </a:lnTo>
                <a:lnTo>
                  <a:pt x="124" y="433"/>
                </a:lnTo>
                <a:lnTo>
                  <a:pt x="200" y="510"/>
                </a:lnTo>
                <a:lnTo>
                  <a:pt x="299" y="517"/>
                </a:lnTo>
                <a:lnTo>
                  <a:pt x="285" y="557"/>
                </a:lnTo>
                <a:lnTo>
                  <a:pt x="309" y="572"/>
                </a:lnTo>
                <a:lnTo>
                  <a:pt x="325" y="472"/>
                </a:lnTo>
                <a:lnTo>
                  <a:pt x="305" y="411"/>
                </a:lnTo>
                <a:lnTo>
                  <a:pt x="338" y="408"/>
                </a:lnTo>
                <a:lnTo>
                  <a:pt x="313" y="373"/>
                </a:lnTo>
                <a:lnTo>
                  <a:pt x="396" y="359"/>
                </a:lnTo>
                <a:lnTo>
                  <a:pt x="415" y="384"/>
                </a:lnTo>
                <a:lnTo>
                  <a:pt x="385" y="334"/>
                </a:lnTo>
                <a:lnTo>
                  <a:pt x="395" y="214"/>
                </a:lnTo>
                <a:lnTo>
                  <a:pt x="327" y="217"/>
                </a:lnTo>
                <a:lnTo>
                  <a:pt x="305" y="189"/>
                </a:lnTo>
                <a:lnTo>
                  <a:pt x="237" y="181"/>
                </a:lnTo>
                <a:lnTo>
                  <a:pt x="194" y="112"/>
                </a:lnTo>
                <a:lnTo>
                  <a:pt x="260" y="20"/>
                </a:lnTo>
                <a:lnTo>
                  <a:pt x="252" y="0"/>
                </a:lnTo>
                <a:lnTo>
                  <a:pt x="134" y="49"/>
                </a:lnTo>
                <a:lnTo>
                  <a:pt x="71" y="153"/>
                </a:lnTo>
                <a:lnTo>
                  <a:pt x="50" y="128"/>
                </a:lnTo>
                <a:lnTo>
                  <a:pt x="33" y="178"/>
                </a:lnTo>
                <a:lnTo>
                  <a:pt x="50" y="292"/>
                </a:lnTo>
                <a:lnTo>
                  <a:pt x="64" y="292"/>
                </a:lnTo>
                <a:lnTo>
                  <a:pt x="0" y="38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3" name="Freeform 205"/>
          <p:cNvSpPr>
            <a:spLocks noChangeAspect="1"/>
          </p:cNvSpPr>
          <p:nvPr/>
        </p:nvSpPr>
        <p:spPr bwMode="auto">
          <a:xfrm>
            <a:off x="7059686" y="3854255"/>
            <a:ext cx="53984" cy="55619"/>
          </a:xfrm>
          <a:custGeom>
            <a:avLst/>
            <a:gdLst>
              <a:gd name="T0" fmla="*/ 0 w 109"/>
              <a:gd name="T1" fmla="*/ 0 h 93"/>
              <a:gd name="T2" fmla="*/ 231180 w 109"/>
              <a:gd name="T3" fmla="*/ 12463002 h 93"/>
              <a:gd name="T4" fmla="*/ 5775176 w 109"/>
              <a:gd name="T5" fmla="*/ 10442131 h 93"/>
              <a:gd name="T6" fmla="*/ 21482925 w 109"/>
              <a:gd name="T7" fmla="*/ 31325813 h 93"/>
              <a:gd name="T8" fmla="*/ 25178922 w 109"/>
              <a:gd name="T9" fmla="*/ 15831506 h 93"/>
              <a:gd name="T10" fmla="*/ 16631988 w 109"/>
              <a:gd name="T11" fmla="*/ 1347634 h 93"/>
              <a:gd name="T12" fmla="*/ 0 w 109"/>
              <a:gd name="T13" fmla="*/ 0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9" h="93">
                <a:moveTo>
                  <a:pt x="0" y="0"/>
                </a:moveTo>
                <a:lnTo>
                  <a:pt x="1" y="37"/>
                </a:lnTo>
                <a:lnTo>
                  <a:pt x="25" y="31"/>
                </a:lnTo>
                <a:lnTo>
                  <a:pt x="93" y="93"/>
                </a:lnTo>
                <a:lnTo>
                  <a:pt x="109" y="47"/>
                </a:lnTo>
                <a:lnTo>
                  <a:pt x="72" y="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4" name="Freeform 206"/>
          <p:cNvSpPr>
            <a:spLocks noChangeAspect="1"/>
          </p:cNvSpPr>
          <p:nvPr/>
        </p:nvSpPr>
        <p:spPr bwMode="auto">
          <a:xfrm>
            <a:off x="7071137" y="3608877"/>
            <a:ext cx="193031" cy="65433"/>
          </a:xfrm>
          <a:custGeom>
            <a:avLst/>
            <a:gdLst>
              <a:gd name="T0" fmla="*/ 0 w 373"/>
              <a:gd name="T1" fmla="*/ 13484991 h 116"/>
              <a:gd name="T2" fmla="*/ 12611040 w 373"/>
              <a:gd name="T3" fmla="*/ 1498272 h 116"/>
              <a:gd name="T4" fmla="*/ 36571565 w 373"/>
              <a:gd name="T5" fmla="*/ 0 h 116"/>
              <a:gd name="T6" fmla="*/ 94076825 w 373"/>
              <a:gd name="T7" fmla="*/ 29666543 h 116"/>
              <a:gd name="T8" fmla="*/ 63558418 w 373"/>
              <a:gd name="T9" fmla="*/ 34760776 h 116"/>
              <a:gd name="T10" fmla="*/ 68855246 w 373"/>
              <a:gd name="T11" fmla="*/ 28168272 h 116"/>
              <a:gd name="T12" fmla="*/ 54226821 w 373"/>
              <a:gd name="T13" fmla="*/ 16780970 h 116"/>
              <a:gd name="T14" fmla="*/ 25473689 w 373"/>
              <a:gd name="T15" fmla="*/ 10787884 h 116"/>
              <a:gd name="T16" fmla="*/ 26987355 w 373"/>
              <a:gd name="T17" fmla="*/ 5393668 h 116"/>
              <a:gd name="T18" fmla="*/ 0 w 373"/>
              <a:gd name="T19" fmla="*/ 13484991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3" h="116">
                <a:moveTo>
                  <a:pt x="0" y="45"/>
                </a:moveTo>
                <a:lnTo>
                  <a:pt x="50" y="5"/>
                </a:lnTo>
                <a:lnTo>
                  <a:pt x="145" y="0"/>
                </a:lnTo>
                <a:lnTo>
                  <a:pt x="373" y="99"/>
                </a:lnTo>
                <a:lnTo>
                  <a:pt x="252" y="116"/>
                </a:lnTo>
                <a:lnTo>
                  <a:pt x="273" y="94"/>
                </a:lnTo>
                <a:lnTo>
                  <a:pt x="215" y="56"/>
                </a:lnTo>
                <a:lnTo>
                  <a:pt x="101" y="36"/>
                </a:lnTo>
                <a:lnTo>
                  <a:pt x="107" y="18"/>
                </a:lnTo>
                <a:lnTo>
                  <a:pt x="0" y="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207"/>
          <p:cNvSpPr>
            <a:spLocks noChangeAspect="1"/>
          </p:cNvSpPr>
          <p:nvPr/>
        </p:nvSpPr>
        <p:spPr bwMode="auto">
          <a:xfrm>
            <a:off x="7305064" y="3674311"/>
            <a:ext cx="58891" cy="37624"/>
          </a:xfrm>
          <a:custGeom>
            <a:avLst/>
            <a:gdLst>
              <a:gd name="T0" fmla="*/ 0 w 117"/>
              <a:gd name="T1" fmla="*/ 0 h 66"/>
              <a:gd name="T2" fmla="*/ 0 w 117"/>
              <a:gd name="T3" fmla="*/ 20198881 h 66"/>
              <a:gd name="T4" fmla="*/ 27915577 w 117"/>
              <a:gd name="T5" fmla="*/ 14078142 h 66"/>
              <a:gd name="T6" fmla="*/ 15747023 w 117"/>
              <a:gd name="T7" fmla="*/ 2448517 h 66"/>
              <a:gd name="T8" fmla="*/ 0 w 117"/>
              <a:gd name="T9" fmla="*/ 0 h 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 h="66">
                <a:moveTo>
                  <a:pt x="0" y="0"/>
                </a:moveTo>
                <a:lnTo>
                  <a:pt x="0" y="66"/>
                </a:lnTo>
                <a:lnTo>
                  <a:pt x="117" y="46"/>
                </a:lnTo>
                <a:lnTo>
                  <a:pt x="66" y="8"/>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208"/>
          <p:cNvSpPr>
            <a:spLocks noChangeAspect="1"/>
          </p:cNvSpPr>
          <p:nvPr/>
        </p:nvSpPr>
        <p:spPr bwMode="auto">
          <a:xfrm>
            <a:off x="7144749" y="4044014"/>
            <a:ext cx="101422" cy="124326"/>
          </a:xfrm>
          <a:custGeom>
            <a:avLst/>
            <a:gdLst>
              <a:gd name="T0" fmla="*/ 0 w 193"/>
              <a:gd name="T1" fmla="*/ 25821906 h 215"/>
              <a:gd name="T2" fmla="*/ 260087 w 193"/>
              <a:gd name="T3" fmla="*/ 39362764 h 215"/>
              <a:gd name="T4" fmla="*/ 9622701 w 193"/>
              <a:gd name="T5" fmla="*/ 42826822 h 215"/>
              <a:gd name="T6" fmla="*/ 4421475 w 193"/>
              <a:gd name="T7" fmla="*/ 53533808 h 215"/>
              <a:gd name="T8" fmla="*/ 3121041 w 193"/>
              <a:gd name="T9" fmla="*/ 64870419 h 215"/>
              <a:gd name="T10" fmla="*/ 15084014 w 193"/>
              <a:gd name="T11" fmla="*/ 67704291 h 215"/>
              <a:gd name="T12" fmla="*/ 25486975 w 193"/>
              <a:gd name="T13" fmla="*/ 49124752 h 215"/>
              <a:gd name="T14" fmla="*/ 45772725 w 193"/>
              <a:gd name="T15" fmla="*/ 34009832 h 215"/>
              <a:gd name="T16" fmla="*/ 50194200 w 193"/>
              <a:gd name="T17" fmla="*/ 16374730 h 215"/>
              <a:gd name="T18" fmla="*/ 31208885 w 193"/>
              <a:gd name="T19" fmla="*/ 12911233 h 215"/>
              <a:gd name="T20" fmla="*/ 17944968 w 193"/>
              <a:gd name="T21" fmla="*/ 0 h 215"/>
              <a:gd name="T22" fmla="*/ 6501660 w 193"/>
              <a:gd name="T23" fmla="*/ 6612742 h 215"/>
              <a:gd name="T24" fmla="*/ 0 w 193"/>
              <a:gd name="T25" fmla="*/ 25821906 h 2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3" h="215">
                <a:moveTo>
                  <a:pt x="0" y="82"/>
                </a:moveTo>
                <a:lnTo>
                  <a:pt x="1" y="125"/>
                </a:lnTo>
                <a:lnTo>
                  <a:pt x="37" y="136"/>
                </a:lnTo>
                <a:lnTo>
                  <a:pt x="17" y="170"/>
                </a:lnTo>
                <a:lnTo>
                  <a:pt x="12" y="206"/>
                </a:lnTo>
                <a:lnTo>
                  <a:pt x="58" y="215"/>
                </a:lnTo>
                <a:lnTo>
                  <a:pt x="98" y="156"/>
                </a:lnTo>
                <a:lnTo>
                  <a:pt x="176" y="108"/>
                </a:lnTo>
                <a:lnTo>
                  <a:pt x="193" y="52"/>
                </a:lnTo>
                <a:lnTo>
                  <a:pt x="120" y="41"/>
                </a:lnTo>
                <a:lnTo>
                  <a:pt x="69" y="0"/>
                </a:lnTo>
                <a:lnTo>
                  <a:pt x="25" y="21"/>
                </a:lnTo>
                <a:lnTo>
                  <a:pt x="0" y="8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209"/>
          <p:cNvSpPr>
            <a:spLocks noChangeAspect="1"/>
          </p:cNvSpPr>
          <p:nvPr/>
        </p:nvSpPr>
        <p:spPr bwMode="auto">
          <a:xfrm>
            <a:off x="6977893" y="3783913"/>
            <a:ext cx="44168" cy="19630"/>
          </a:xfrm>
          <a:custGeom>
            <a:avLst/>
            <a:gdLst>
              <a:gd name="T0" fmla="*/ 0 w 81"/>
              <a:gd name="T1" fmla="*/ 7560204 h 36"/>
              <a:gd name="T2" fmla="*/ 6720495 w 81"/>
              <a:gd name="T3" fmla="*/ 0 h 36"/>
              <a:gd name="T4" fmla="*/ 22681935 w 81"/>
              <a:gd name="T5" fmla="*/ 10080625 h 36"/>
              <a:gd name="T6" fmla="*/ 0 w 81"/>
              <a:gd name="T7" fmla="*/ 7560204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1" h="36">
                <a:moveTo>
                  <a:pt x="0" y="27"/>
                </a:moveTo>
                <a:lnTo>
                  <a:pt x="24" y="0"/>
                </a:lnTo>
                <a:lnTo>
                  <a:pt x="81" y="36"/>
                </a:lnTo>
                <a:lnTo>
                  <a:pt x="0" y="2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8" name="Freeform 210"/>
          <p:cNvSpPr>
            <a:spLocks noChangeAspect="1"/>
          </p:cNvSpPr>
          <p:nvPr/>
        </p:nvSpPr>
        <p:spPr bwMode="auto">
          <a:xfrm>
            <a:off x="7504638" y="5189114"/>
            <a:ext cx="26174" cy="16359"/>
          </a:xfrm>
          <a:custGeom>
            <a:avLst/>
            <a:gdLst>
              <a:gd name="T0" fmla="*/ 0 w 53"/>
              <a:gd name="T1" fmla="*/ 8400521 h 30"/>
              <a:gd name="T2" fmla="*/ 7349706 w 53"/>
              <a:gd name="T3" fmla="*/ 3920067 h 30"/>
              <a:gd name="T4" fmla="*/ 3674853 w 53"/>
              <a:gd name="T5" fmla="*/ 0 h 30"/>
              <a:gd name="T6" fmla="*/ 12172830 w 53"/>
              <a:gd name="T7" fmla="*/ 840317 h 30"/>
              <a:gd name="T8" fmla="*/ 0 w 53"/>
              <a:gd name="T9" fmla="*/ 8400521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30">
                <a:moveTo>
                  <a:pt x="0" y="30"/>
                </a:moveTo>
                <a:lnTo>
                  <a:pt x="32" y="14"/>
                </a:lnTo>
                <a:lnTo>
                  <a:pt x="16" y="0"/>
                </a:lnTo>
                <a:lnTo>
                  <a:pt x="53" y="3"/>
                </a:lnTo>
                <a:lnTo>
                  <a:pt x="0" y="3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211"/>
          <p:cNvSpPr>
            <a:spLocks noChangeAspect="1"/>
          </p:cNvSpPr>
          <p:nvPr/>
        </p:nvSpPr>
        <p:spPr bwMode="auto">
          <a:xfrm>
            <a:off x="7525905" y="5184206"/>
            <a:ext cx="31080" cy="22902"/>
          </a:xfrm>
          <a:custGeom>
            <a:avLst/>
            <a:gdLst>
              <a:gd name="T0" fmla="*/ 0 w 63"/>
              <a:gd name="T1" fmla="*/ 13350017 h 37"/>
              <a:gd name="T2" fmla="*/ 6417803 w 63"/>
              <a:gd name="T3" fmla="*/ 0 h 37"/>
              <a:gd name="T4" fmla="*/ 14440417 w 63"/>
              <a:gd name="T5" fmla="*/ 5051082 h 37"/>
              <a:gd name="T6" fmla="*/ 0 w 63"/>
              <a:gd name="T7" fmla="*/ 13350017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37">
                <a:moveTo>
                  <a:pt x="0" y="37"/>
                </a:moveTo>
                <a:lnTo>
                  <a:pt x="28" y="0"/>
                </a:lnTo>
                <a:lnTo>
                  <a:pt x="63" y="14"/>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212"/>
          <p:cNvSpPr>
            <a:spLocks noChangeAspect="1"/>
          </p:cNvSpPr>
          <p:nvPr/>
        </p:nvSpPr>
        <p:spPr bwMode="auto">
          <a:xfrm>
            <a:off x="8965457" y="2393437"/>
            <a:ext cx="194666" cy="325536"/>
          </a:xfrm>
          <a:custGeom>
            <a:avLst/>
            <a:gdLst>
              <a:gd name="T0" fmla="*/ 0 w 378"/>
              <a:gd name="T1" fmla="*/ 18005370 h 567"/>
              <a:gd name="T2" fmla="*/ 6244091 w 378"/>
              <a:gd name="T3" fmla="*/ 12727895 h 567"/>
              <a:gd name="T4" fmla="*/ 16234937 w 378"/>
              <a:gd name="T5" fmla="*/ 23282287 h 567"/>
              <a:gd name="T6" fmla="*/ 34218060 w 378"/>
              <a:gd name="T7" fmla="*/ 25455790 h 567"/>
              <a:gd name="T8" fmla="*/ 44708174 w 378"/>
              <a:gd name="T9" fmla="*/ 18626052 h 567"/>
              <a:gd name="T10" fmla="*/ 47705777 w 378"/>
              <a:gd name="T11" fmla="*/ 4035552 h 567"/>
              <a:gd name="T12" fmla="*/ 64689866 w 378"/>
              <a:gd name="T13" fmla="*/ 0 h 567"/>
              <a:gd name="T14" fmla="*/ 73931061 w 378"/>
              <a:gd name="T15" fmla="*/ 5587816 h 567"/>
              <a:gd name="T16" fmla="*/ 72932026 w 378"/>
              <a:gd name="T17" fmla="*/ 18005370 h 567"/>
              <a:gd name="T18" fmla="*/ 69435155 w 378"/>
              <a:gd name="T19" fmla="*/ 30732708 h 567"/>
              <a:gd name="T20" fmla="*/ 81673954 w 378"/>
              <a:gd name="T21" fmla="*/ 45944448 h 567"/>
              <a:gd name="T22" fmla="*/ 74180945 w 378"/>
              <a:gd name="T23" fmla="*/ 56809181 h 567"/>
              <a:gd name="T24" fmla="*/ 83172256 w 378"/>
              <a:gd name="T25" fmla="*/ 76056473 h 567"/>
              <a:gd name="T26" fmla="*/ 79675885 w 378"/>
              <a:gd name="T27" fmla="*/ 93750944 h 567"/>
              <a:gd name="T28" fmla="*/ 94412020 w 378"/>
              <a:gd name="T29" fmla="*/ 130382365 h 567"/>
              <a:gd name="T30" fmla="*/ 61192995 w 378"/>
              <a:gd name="T31" fmla="*/ 165150625 h 567"/>
              <a:gd name="T32" fmla="*/ 21230110 w 378"/>
              <a:gd name="T33" fmla="*/ 176015915 h 567"/>
              <a:gd name="T34" fmla="*/ 18982158 w 378"/>
              <a:gd name="T35" fmla="*/ 169186176 h 567"/>
              <a:gd name="T36" fmla="*/ 6244091 w 378"/>
              <a:gd name="T37" fmla="*/ 163598361 h 567"/>
              <a:gd name="T38" fmla="*/ 4246022 w 378"/>
              <a:gd name="T39" fmla="*/ 129761125 h 567"/>
              <a:gd name="T40" fmla="*/ 42460221 w 378"/>
              <a:gd name="T41" fmla="*/ 92198680 h 567"/>
              <a:gd name="T42" fmla="*/ 29972038 w 378"/>
              <a:gd name="T43" fmla="*/ 73882969 h 567"/>
              <a:gd name="T44" fmla="*/ 25476133 w 378"/>
              <a:gd name="T45" fmla="*/ 36941763 h 567"/>
              <a:gd name="T46" fmla="*/ 0 w 378"/>
              <a:gd name="T47" fmla="*/ 18005370 h 5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78" h="567">
                <a:moveTo>
                  <a:pt x="0" y="58"/>
                </a:moveTo>
                <a:lnTo>
                  <a:pt x="25" y="41"/>
                </a:lnTo>
                <a:lnTo>
                  <a:pt x="65" y="75"/>
                </a:lnTo>
                <a:lnTo>
                  <a:pt x="137" y="82"/>
                </a:lnTo>
                <a:lnTo>
                  <a:pt x="179" y="60"/>
                </a:lnTo>
                <a:lnTo>
                  <a:pt x="191" y="13"/>
                </a:lnTo>
                <a:lnTo>
                  <a:pt x="259" y="0"/>
                </a:lnTo>
                <a:lnTo>
                  <a:pt x="296" y="18"/>
                </a:lnTo>
                <a:lnTo>
                  <a:pt x="292" y="58"/>
                </a:lnTo>
                <a:lnTo>
                  <a:pt x="278" y="99"/>
                </a:lnTo>
                <a:lnTo>
                  <a:pt x="327" y="148"/>
                </a:lnTo>
                <a:lnTo>
                  <a:pt x="297" y="183"/>
                </a:lnTo>
                <a:lnTo>
                  <a:pt x="333" y="245"/>
                </a:lnTo>
                <a:lnTo>
                  <a:pt x="319" y="302"/>
                </a:lnTo>
                <a:lnTo>
                  <a:pt x="378" y="420"/>
                </a:lnTo>
                <a:lnTo>
                  <a:pt x="245" y="532"/>
                </a:lnTo>
                <a:lnTo>
                  <a:pt x="85" y="567"/>
                </a:lnTo>
                <a:lnTo>
                  <a:pt x="76" y="545"/>
                </a:lnTo>
                <a:lnTo>
                  <a:pt x="25" y="527"/>
                </a:lnTo>
                <a:lnTo>
                  <a:pt x="17" y="418"/>
                </a:lnTo>
                <a:lnTo>
                  <a:pt x="170" y="297"/>
                </a:lnTo>
                <a:lnTo>
                  <a:pt x="120" y="238"/>
                </a:lnTo>
                <a:lnTo>
                  <a:pt x="102" y="119"/>
                </a:lnTo>
                <a:lnTo>
                  <a:pt x="0" y="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213"/>
          <p:cNvSpPr>
            <a:spLocks noChangeAspect="1"/>
          </p:cNvSpPr>
          <p:nvPr/>
        </p:nvSpPr>
        <p:spPr bwMode="auto">
          <a:xfrm>
            <a:off x="7619148" y="3960586"/>
            <a:ext cx="52347" cy="70342"/>
          </a:xfrm>
          <a:custGeom>
            <a:avLst/>
            <a:gdLst>
              <a:gd name="T0" fmla="*/ 0 w 101"/>
              <a:gd name="T1" fmla="*/ 37513100 h 119"/>
              <a:gd name="T2" fmla="*/ 3794911 w 101"/>
              <a:gd name="T3" fmla="*/ 0 h 119"/>
              <a:gd name="T4" fmla="*/ 25550891 w 101"/>
              <a:gd name="T5" fmla="*/ 16782373 h 119"/>
              <a:gd name="T6" fmla="*/ 12396206 w 101"/>
              <a:gd name="T7" fmla="*/ 39158296 h 119"/>
              <a:gd name="T8" fmla="*/ 0 w 101"/>
              <a:gd name="T9" fmla="*/ 3751310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 h="119">
                <a:moveTo>
                  <a:pt x="0" y="114"/>
                </a:moveTo>
                <a:lnTo>
                  <a:pt x="15" y="0"/>
                </a:lnTo>
                <a:lnTo>
                  <a:pt x="101" y="51"/>
                </a:lnTo>
                <a:lnTo>
                  <a:pt x="49" y="119"/>
                </a:lnTo>
                <a:lnTo>
                  <a:pt x="0" y="11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214"/>
          <p:cNvSpPr>
            <a:spLocks noChangeAspect="1"/>
          </p:cNvSpPr>
          <p:nvPr/>
        </p:nvSpPr>
        <p:spPr bwMode="auto">
          <a:xfrm>
            <a:off x="7285433" y="1829066"/>
            <a:ext cx="1091117" cy="881725"/>
          </a:xfrm>
          <a:custGeom>
            <a:avLst/>
            <a:gdLst>
              <a:gd name="T0" fmla="*/ 59489122 w 2109"/>
              <a:gd name="T1" fmla="*/ 112682351 h 1540"/>
              <a:gd name="T2" fmla="*/ 69320131 w 2109"/>
              <a:gd name="T3" fmla="*/ 92307039 h 1540"/>
              <a:gd name="T4" fmla="*/ 46129575 w 2109"/>
              <a:gd name="T5" fmla="*/ 82428032 h 1540"/>
              <a:gd name="T6" fmla="*/ 99064692 w 2109"/>
              <a:gd name="T7" fmla="*/ 45072829 h 1540"/>
              <a:gd name="T8" fmla="*/ 153512542 w 2109"/>
              <a:gd name="T9" fmla="*/ 30871618 h 1540"/>
              <a:gd name="T10" fmla="*/ 195608496 w 2109"/>
              <a:gd name="T11" fmla="*/ 49086106 h 1540"/>
              <a:gd name="T12" fmla="*/ 185273913 w 2109"/>
              <a:gd name="T13" fmla="*/ 28401867 h 1540"/>
              <a:gd name="T14" fmla="*/ 249300231 w 2109"/>
              <a:gd name="T15" fmla="*/ 39207100 h 1540"/>
              <a:gd name="T16" fmla="*/ 281817718 w 2109"/>
              <a:gd name="T17" fmla="*/ 28401867 h 1540"/>
              <a:gd name="T18" fmla="*/ 232915719 w 2109"/>
              <a:gd name="T19" fmla="*/ 10496306 h 1540"/>
              <a:gd name="T20" fmla="*/ 291648726 w 2109"/>
              <a:gd name="T21" fmla="*/ 20375312 h 1540"/>
              <a:gd name="T22" fmla="*/ 289631916 w 2109"/>
              <a:gd name="T23" fmla="*/ 2778679 h 1540"/>
              <a:gd name="T24" fmla="*/ 401048001 w 2109"/>
              <a:gd name="T25" fmla="*/ 9570079 h 1540"/>
              <a:gd name="T26" fmla="*/ 409870855 w 2109"/>
              <a:gd name="T27" fmla="*/ 10496306 h 1540"/>
              <a:gd name="T28" fmla="*/ 446673499 w 2109"/>
              <a:gd name="T29" fmla="*/ 25623743 h 1540"/>
              <a:gd name="T30" fmla="*/ 340046648 w 2109"/>
              <a:gd name="T31" fmla="*/ 44455530 h 1540"/>
              <a:gd name="T32" fmla="*/ 396762844 w 2109"/>
              <a:gd name="T33" fmla="*/ 54643464 h 1540"/>
              <a:gd name="T34" fmla="*/ 460537626 w 2109"/>
              <a:gd name="T35" fmla="*/ 50321260 h 1540"/>
              <a:gd name="T36" fmla="*/ 505910583 w 2109"/>
              <a:gd name="T37" fmla="*/ 43220377 h 1540"/>
              <a:gd name="T38" fmla="*/ 450454579 w 2109"/>
              <a:gd name="T39" fmla="*/ 77179601 h 1540"/>
              <a:gd name="T40" fmla="*/ 486501107 w 2109"/>
              <a:gd name="T41" fmla="*/ 88293762 h 1540"/>
              <a:gd name="T42" fmla="*/ 453983620 w 2109"/>
              <a:gd name="T43" fmla="*/ 119782679 h 1540"/>
              <a:gd name="T44" fmla="*/ 458268777 w 2109"/>
              <a:gd name="T45" fmla="*/ 143862897 h 1540"/>
              <a:gd name="T46" fmla="*/ 448689807 w 2109"/>
              <a:gd name="T47" fmla="*/ 161151158 h 1540"/>
              <a:gd name="T48" fmla="*/ 464318705 w 2109"/>
              <a:gd name="T49" fmla="*/ 177822121 h 1540"/>
              <a:gd name="T50" fmla="*/ 444404650 w 2109"/>
              <a:gd name="T51" fmla="*/ 193875229 h 1540"/>
              <a:gd name="T52" fmla="*/ 454991774 w 2109"/>
              <a:gd name="T53" fmla="*/ 211781346 h 1540"/>
              <a:gd name="T54" fmla="*/ 460537626 w 2109"/>
              <a:gd name="T55" fmla="*/ 227834454 h 1540"/>
              <a:gd name="T56" fmla="*/ 403064811 w 2109"/>
              <a:gd name="T57" fmla="*/ 239565913 h 1540"/>
              <a:gd name="T58" fmla="*/ 415416205 w 2109"/>
              <a:gd name="T59" fmla="*/ 263954503 h 1540"/>
              <a:gd name="T60" fmla="*/ 445665345 w 2109"/>
              <a:gd name="T61" fmla="*/ 271363758 h 1540"/>
              <a:gd name="T62" fmla="*/ 440875609 w 2109"/>
              <a:gd name="T63" fmla="*/ 288343092 h 1540"/>
              <a:gd name="T64" fmla="*/ 397014883 w 2109"/>
              <a:gd name="T65" fmla="*/ 269511305 h 1540"/>
              <a:gd name="T66" fmla="*/ 406341814 w 2109"/>
              <a:gd name="T67" fmla="*/ 298222099 h 1540"/>
              <a:gd name="T68" fmla="*/ 407854045 w 2109"/>
              <a:gd name="T69" fmla="*/ 329403200 h 1540"/>
              <a:gd name="T70" fmla="*/ 357943893 w 2109"/>
              <a:gd name="T71" fmla="*/ 340207877 h 1540"/>
              <a:gd name="T72" fmla="*/ 322401441 w 2109"/>
              <a:gd name="T73" fmla="*/ 378797678 h 1540"/>
              <a:gd name="T74" fmla="*/ 307025084 w 2109"/>
              <a:gd name="T75" fmla="*/ 371080051 h 1540"/>
              <a:gd name="T76" fmla="*/ 277784600 w 2109"/>
              <a:gd name="T77" fmla="*/ 396394867 h 1540"/>
              <a:gd name="T78" fmla="*/ 275767789 w 2109"/>
              <a:gd name="T79" fmla="*/ 415843953 h 1540"/>
              <a:gd name="T80" fmla="*/ 275011674 w 2109"/>
              <a:gd name="T81" fmla="*/ 430971391 h 1540"/>
              <a:gd name="T82" fmla="*/ 256106275 w 2109"/>
              <a:gd name="T83" fmla="*/ 468634965 h 1540"/>
              <a:gd name="T84" fmla="*/ 217286821 w 2109"/>
              <a:gd name="T85" fmla="*/ 464004389 h 1540"/>
              <a:gd name="T86" fmla="*/ 207204276 w 2109"/>
              <a:gd name="T87" fmla="*/ 453199156 h 1540"/>
              <a:gd name="T88" fmla="*/ 188298375 w 2109"/>
              <a:gd name="T89" fmla="*/ 409669852 h 1540"/>
              <a:gd name="T90" fmla="*/ 183005065 w 2109"/>
              <a:gd name="T91" fmla="*/ 387751014 h 1540"/>
              <a:gd name="T92" fmla="*/ 177207175 w 2109"/>
              <a:gd name="T93" fmla="*/ 340825732 h 1540"/>
              <a:gd name="T94" fmla="*/ 176199021 w 2109"/>
              <a:gd name="T95" fmla="*/ 334651075 h 1540"/>
              <a:gd name="T96" fmla="*/ 180232139 w 2109"/>
              <a:gd name="T97" fmla="*/ 303470530 h 1540"/>
              <a:gd name="T98" fmla="*/ 195608496 w 2109"/>
              <a:gd name="T99" fmla="*/ 291121771 h 1540"/>
              <a:gd name="T100" fmla="*/ 184013219 w 2109"/>
              <a:gd name="T101" fmla="*/ 276303261 h 1540"/>
              <a:gd name="T102" fmla="*/ 166368012 w 2109"/>
              <a:gd name="T103" fmla="*/ 276303261 h 1540"/>
              <a:gd name="T104" fmla="*/ 152756426 w 2109"/>
              <a:gd name="T105" fmla="*/ 265806955 h 1540"/>
              <a:gd name="T106" fmla="*/ 141665226 w 2109"/>
              <a:gd name="T107" fmla="*/ 215176768 h 1540"/>
              <a:gd name="T108" fmla="*/ 105618697 w 2109"/>
              <a:gd name="T109" fmla="*/ 179674574 h 1540"/>
              <a:gd name="T110" fmla="*/ 58480968 w 2109"/>
              <a:gd name="T111" fmla="*/ 184614077 h 1540"/>
              <a:gd name="T112" fmla="*/ 13360050 w 2109"/>
              <a:gd name="T113" fmla="*/ 161151158 h 1540"/>
              <a:gd name="T114" fmla="*/ 57472814 w 2109"/>
              <a:gd name="T115" fmla="*/ 150654853 h 15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09" h="1540">
                <a:moveTo>
                  <a:pt x="0" y="432"/>
                </a:moveTo>
                <a:lnTo>
                  <a:pt x="12" y="409"/>
                </a:lnTo>
                <a:lnTo>
                  <a:pt x="149" y="365"/>
                </a:lnTo>
                <a:lnTo>
                  <a:pt x="236" y="365"/>
                </a:lnTo>
                <a:lnTo>
                  <a:pt x="285" y="330"/>
                </a:lnTo>
                <a:lnTo>
                  <a:pt x="270" y="319"/>
                </a:lnTo>
                <a:lnTo>
                  <a:pt x="301" y="307"/>
                </a:lnTo>
                <a:lnTo>
                  <a:pt x="275" y="299"/>
                </a:lnTo>
                <a:lnTo>
                  <a:pt x="321" y="285"/>
                </a:lnTo>
                <a:lnTo>
                  <a:pt x="304" y="273"/>
                </a:lnTo>
                <a:lnTo>
                  <a:pt x="243" y="296"/>
                </a:lnTo>
                <a:lnTo>
                  <a:pt x="183" y="267"/>
                </a:lnTo>
                <a:lnTo>
                  <a:pt x="260" y="250"/>
                </a:lnTo>
                <a:lnTo>
                  <a:pt x="303" y="201"/>
                </a:lnTo>
                <a:lnTo>
                  <a:pt x="397" y="199"/>
                </a:lnTo>
                <a:lnTo>
                  <a:pt x="393" y="146"/>
                </a:lnTo>
                <a:lnTo>
                  <a:pt x="463" y="144"/>
                </a:lnTo>
                <a:lnTo>
                  <a:pt x="534" y="182"/>
                </a:lnTo>
                <a:lnTo>
                  <a:pt x="450" y="133"/>
                </a:lnTo>
                <a:lnTo>
                  <a:pt x="609" y="100"/>
                </a:lnTo>
                <a:lnTo>
                  <a:pt x="648" y="124"/>
                </a:lnTo>
                <a:lnTo>
                  <a:pt x="653" y="170"/>
                </a:lnTo>
                <a:lnTo>
                  <a:pt x="674" y="131"/>
                </a:lnTo>
                <a:lnTo>
                  <a:pt x="776" y="159"/>
                </a:lnTo>
                <a:lnTo>
                  <a:pt x="741" y="136"/>
                </a:lnTo>
                <a:lnTo>
                  <a:pt x="790" y="140"/>
                </a:lnTo>
                <a:lnTo>
                  <a:pt x="747" y="113"/>
                </a:lnTo>
                <a:lnTo>
                  <a:pt x="735" y="92"/>
                </a:lnTo>
                <a:lnTo>
                  <a:pt x="758" y="87"/>
                </a:lnTo>
                <a:lnTo>
                  <a:pt x="961" y="152"/>
                </a:lnTo>
                <a:lnTo>
                  <a:pt x="945" y="131"/>
                </a:lnTo>
                <a:lnTo>
                  <a:pt x="989" y="127"/>
                </a:lnTo>
                <a:lnTo>
                  <a:pt x="961" y="109"/>
                </a:lnTo>
                <a:lnTo>
                  <a:pt x="1029" y="113"/>
                </a:lnTo>
                <a:lnTo>
                  <a:pt x="921" y="66"/>
                </a:lnTo>
                <a:lnTo>
                  <a:pt x="1118" y="92"/>
                </a:lnTo>
                <a:lnTo>
                  <a:pt x="1074" y="65"/>
                </a:lnTo>
                <a:lnTo>
                  <a:pt x="957" y="60"/>
                </a:lnTo>
                <a:lnTo>
                  <a:pt x="996" y="58"/>
                </a:lnTo>
                <a:lnTo>
                  <a:pt x="924" y="34"/>
                </a:lnTo>
                <a:lnTo>
                  <a:pt x="1009" y="41"/>
                </a:lnTo>
                <a:lnTo>
                  <a:pt x="974" y="31"/>
                </a:lnTo>
                <a:lnTo>
                  <a:pt x="1012" y="23"/>
                </a:lnTo>
                <a:lnTo>
                  <a:pt x="1157" y="66"/>
                </a:lnTo>
                <a:lnTo>
                  <a:pt x="1141" y="50"/>
                </a:lnTo>
                <a:lnTo>
                  <a:pt x="1204" y="34"/>
                </a:lnTo>
                <a:lnTo>
                  <a:pt x="1151" y="31"/>
                </a:lnTo>
                <a:lnTo>
                  <a:pt x="1149" y="9"/>
                </a:lnTo>
                <a:lnTo>
                  <a:pt x="1185" y="0"/>
                </a:lnTo>
                <a:lnTo>
                  <a:pt x="1574" y="10"/>
                </a:lnTo>
                <a:lnTo>
                  <a:pt x="1602" y="22"/>
                </a:lnTo>
                <a:lnTo>
                  <a:pt x="1591" y="31"/>
                </a:lnTo>
                <a:lnTo>
                  <a:pt x="1329" y="33"/>
                </a:lnTo>
                <a:lnTo>
                  <a:pt x="1360" y="44"/>
                </a:lnTo>
                <a:lnTo>
                  <a:pt x="1258" y="58"/>
                </a:lnTo>
                <a:lnTo>
                  <a:pt x="1626" y="34"/>
                </a:lnTo>
                <a:lnTo>
                  <a:pt x="1640" y="55"/>
                </a:lnTo>
                <a:lnTo>
                  <a:pt x="1591" y="67"/>
                </a:lnTo>
                <a:lnTo>
                  <a:pt x="1675" y="59"/>
                </a:lnTo>
                <a:lnTo>
                  <a:pt x="1772" y="83"/>
                </a:lnTo>
                <a:lnTo>
                  <a:pt x="1626" y="124"/>
                </a:lnTo>
                <a:lnTo>
                  <a:pt x="1392" y="120"/>
                </a:lnTo>
                <a:lnTo>
                  <a:pt x="1448" y="127"/>
                </a:lnTo>
                <a:lnTo>
                  <a:pt x="1349" y="144"/>
                </a:lnTo>
                <a:lnTo>
                  <a:pt x="1349" y="165"/>
                </a:lnTo>
                <a:lnTo>
                  <a:pt x="1607" y="133"/>
                </a:lnTo>
                <a:lnTo>
                  <a:pt x="1628" y="146"/>
                </a:lnTo>
                <a:lnTo>
                  <a:pt x="1574" y="177"/>
                </a:lnTo>
                <a:lnTo>
                  <a:pt x="1740" y="127"/>
                </a:lnTo>
                <a:lnTo>
                  <a:pt x="1749" y="175"/>
                </a:lnTo>
                <a:lnTo>
                  <a:pt x="1668" y="258"/>
                </a:lnTo>
                <a:lnTo>
                  <a:pt x="1827" y="163"/>
                </a:lnTo>
                <a:lnTo>
                  <a:pt x="1824" y="177"/>
                </a:lnTo>
                <a:lnTo>
                  <a:pt x="1900" y="176"/>
                </a:lnTo>
                <a:lnTo>
                  <a:pt x="1924" y="144"/>
                </a:lnTo>
                <a:lnTo>
                  <a:pt x="2007" y="140"/>
                </a:lnTo>
                <a:lnTo>
                  <a:pt x="2109" y="168"/>
                </a:lnTo>
                <a:lnTo>
                  <a:pt x="2009" y="209"/>
                </a:lnTo>
                <a:lnTo>
                  <a:pt x="2015" y="226"/>
                </a:lnTo>
                <a:lnTo>
                  <a:pt x="1787" y="250"/>
                </a:lnTo>
                <a:lnTo>
                  <a:pt x="1969" y="252"/>
                </a:lnTo>
                <a:lnTo>
                  <a:pt x="1820" y="286"/>
                </a:lnTo>
                <a:lnTo>
                  <a:pt x="1829" y="312"/>
                </a:lnTo>
                <a:lnTo>
                  <a:pt x="1930" y="286"/>
                </a:lnTo>
                <a:lnTo>
                  <a:pt x="1856" y="319"/>
                </a:lnTo>
                <a:lnTo>
                  <a:pt x="1847" y="361"/>
                </a:lnTo>
                <a:lnTo>
                  <a:pt x="1871" y="350"/>
                </a:lnTo>
                <a:lnTo>
                  <a:pt x="1801" y="388"/>
                </a:lnTo>
                <a:lnTo>
                  <a:pt x="1776" y="466"/>
                </a:lnTo>
                <a:lnTo>
                  <a:pt x="1813" y="449"/>
                </a:lnTo>
                <a:lnTo>
                  <a:pt x="1866" y="466"/>
                </a:lnTo>
                <a:lnTo>
                  <a:pt x="1818" y="466"/>
                </a:lnTo>
                <a:lnTo>
                  <a:pt x="1818" y="489"/>
                </a:lnTo>
                <a:lnTo>
                  <a:pt x="1898" y="499"/>
                </a:lnTo>
                <a:lnTo>
                  <a:pt x="1900" y="527"/>
                </a:lnTo>
                <a:lnTo>
                  <a:pt x="1780" y="522"/>
                </a:lnTo>
                <a:lnTo>
                  <a:pt x="1813" y="535"/>
                </a:lnTo>
                <a:lnTo>
                  <a:pt x="1746" y="543"/>
                </a:lnTo>
                <a:lnTo>
                  <a:pt x="1780" y="575"/>
                </a:lnTo>
                <a:lnTo>
                  <a:pt x="1842" y="576"/>
                </a:lnTo>
                <a:lnTo>
                  <a:pt x="1805" y="595"/>
                </a:lnTo>
                <a:lnTo>
                  <a:pt x="1854" y="612"/>
                </a:lnTo>
                <a:lnTo>
                  <a:pt x="1853" y="652"/>
                </a:lnTo>
                <a:lnTo>
                  <a:pt x="1763" y="628"/>
                </a:lnTo>
                <a:lnTo>
                  <a:pt x="1816" y="650"/>
                </a:lnTo>
                <a:lnTo>
                  <a:pt x="1784" y="663"/>
                </a:lnTo>
                <a:lnTo>
                  <a:pt x="1813" y="661"/>
                </a:lnTo>
                <a:lnTo>
                  <a:pt x="1805" y="686"/>
                </a:lnTo>
                <a:lnTo>
                  <a:pt x="1870" y="700"/>
                </a:lnTo>
                <a:lnTo>
                  <a:pt x="1768" y="692"/>
                </a:lnTo>
                <a:lnTo>
                  <a:pt x="1749" y="706"/>
                </a:lnTo>
                <a:lnTo>
                  <a:pt x="1827" y="738"/>
                </a:lnTo>
                <a:lnTo>
                  <a:pt x="1816" y="764"/>
                </a:lnTo>
                <a:lnTo>
                  <a:pt x="1754" y="780"/>
                </a:lnTo>
                <a:lnTo>
                  <a:pt x="1692" y="742"/>
                </a:lnTo>
                <a:lnTo>
                  <a:pt x="1599" y="776"/>
                </a:lnTo>
                <a:lnTo>
                  <a:pt x="1665" y="795"/>
                </a:lnTo>
                <a:lnTo>
                  <a:pt x="1602" y="813"/>
                </a:lnTo>
                <a:lnTo>
                  <a:pt x="1670" y="816"/>
                </a:lnTo>
                <a:lnTo>
                  <a:pt x="1648" y="855"/>
                </a:lnTo>
                <a:lnTo>
                  <a:pt x="1675" y="832"/>
                </a:lnTo>
                <a:lnTo>
                  <a:pt x="1749" y="864"/>
                </a:lnTo>
                <a:lnTo>
                  <a:pt x="1727" y="889"/>
                </a:lnTo>
                <a:lnTo>
                  <a:pt x="1768" y="879"/>
                </a:lnTo>
                <a:lnTo>
                  <a:pt x="1749" y="906"/>
                </a:lnTo>
                <a:lnTo>
                  <a:pt x="1778" y="894"/>
                </a:lnTo>
                <a:lnTo>
                  <a:pt x="1782" y="959"/>
                </a:lnTo>
                <a:lnTo>
                  <a:pt x="1749" y="934"/>
                </a:lnTo>
                <a:lnTo>
                  <a:pt x="1749" y="959"/>
                </a:lnTo>
                <a:lnTo>
                  <a:pt x="1717" y="958"/>
                </a:lnTo>
                <a:lnTo>
                  <a:pt x="1675" y="904"/>
                </a:lnTo>
                <a:lnTo>
                  <a:pt x="1575" y="873"/>
                </a:lnTo>
                <a:lnTo>
                  <a:pt x="1645" y="909"/>
                </a:lnTo>
                <a:lnTo>
                  <a:pt x="1552" y="928"/>
                </a:lnTo>
                <a:lnTo>
                  <a:pt x="1526" y="959"/>
                </a:lnTo>
                <a:lnTo>
                  <a:pt x="1612" y="966"/>
                </a:lnTo>
                <a:lnTo>
                  <a:pt x="1540" y="985"/>
                </a:lnTo>
                <a:lnTo>
                  <a:pt x="1650" y="963"/>
                </a:lnTo>
                <a:lnTo>
                  <a:pt x="1756" y="991"/>
                </a:lnTo>
                <a:lnTo>
                  <a:pt x="1618" y="1067"/>
                </a:lnTo>
                <a:lnTo>
                  <a:pt x="1483" y="1100"/>
                </a:lnTo>
                <a:lnTo>
                  <a:pt x="1434" y="1102"/>
                </a:lnTo>
                <a:lnTo>
                  <a:pt x="1404" y="1068"/>
                </a:lnTo>
                <a:lnTo>
                  <a:pt x="1420" y="1102"/>
                </a:lnTo>
                <a:lnTo>
                  <a:pt x="1379" y="1122"/>
                </a:lnTo>
                <a:lnTo>
                  <a:pt x="1329" y="1204"/>
                </a:lnTo>
                <a:lnTo>
                  <a:pt x="1288" y="1202"/>
                </a:lnTo>
                <a:lnTo>
                  <a:pt x="1279" y="1227"/>
                </a:lnTo>
                <a:lnTo>
                  <a:pt x="1239" y="1230"/>
                </a:lnTo>
                <a:lnTo>
                  <a:pt x="1219" y="1222"/>
                </a:lnTo>
                <a:lnTo>
                  <a:pt x="1246" y="1205"/>
                </a:lnTo>
                <a:lnTo>
                  <a:pt x="1218" y="1202"/>
                </a:lnTo>
                <a:lnTo>
                  <a:pt x="1203" y="1244"/>
                </a:lnTo>
                <a:lnTo>
                  <a:pt x="1140" y="1248"/>
                </a:lnTo>
                <a:lnTo>
                  <a:pt x="1141" y="1281"/>
                </a:lnTo>
                <a:lnTo>
                  <a:pt x="1102" y="1284"/>
                </a:lnTo>
                <a:lnTo>
                  <a:pt x="1136" y="1311"/>
                </a:lnTo>
                <a:lnTo>
                  <a:pt x="1091" y="1316"/>
                </a:lnTo>
                <a:lnTo>
                  <a:pt x="1126" y="1347"/>
                </a:lnTo>
                <a:lnTo>
                  <a:pt x="1094" y="1347"/>
                </a:lnTo>
                <a:lnTo>
                  <a:pt x="1119" y="1354"/>
                </a:lnTo>
                <a:lnTo>
                  <a:pt x="1094" y="1387"/>
                </a:lnTo>
                <a:lnTo>
                  <a:pt x="1074" y="1381"/>
                </a:lnTo>
                <a:lnTo>
                  <a:pt x="1091" y="1396"/>
                </a:lnTo>
                <a:lnTo>
                  <a:pt x="1048" y="1408"/>
                </a:lnTo>
                <a:lnTo>
                  <a:pt x="1074" y="1454"/>
                </a:lnTo>
                <a:lnTo>
                  <a:pt x="1048" y="1517"/>
                </a:lnTo>
                <a:lnTo>
                  <a:pt x="1016" y="1518"/>
                </a:lnTo>
                <a:lnTo>
                  <a:pt x="1040" y="1540"/>
                </a:lnTo>
                <a:lnTo>
                  <a:pt x="970" y="1540"/>
                </a:lnTo>
                <a:lnTo>
                  <a:pt x="961" y="1498"/>
                </a:lnTo>
                <a:lnTo>
                  <a:pt x="862" y="1503"/>
                </a:lnTo>
                <a:lnTo>
                  <a:pt x="885" y="1492"/>
                </a:lnTo>
                <a:lnTo>
                  <a:pt x="834" y="1475"/>
                </a:lnTo>
                <a:lnTo>
                  <a:pt x="859" y="1468"/>
                </a:lnTo>
                <a:lnTo>
                  <a:pt x="822" y="1468"/>
                </a:lnTo>
                <a:lnTo>
                  <a:pt x="835" y="1435"/>
                </a:lnTo>
                <a:lnTo>
                  <a:pt x="813" y="1442"/>
                </a:lnTo>
                <a:lnTo>
                  <a:pt x="747" y="1354"/>
                </a:lnTo>
                <a:lnTo>
                  <a:pt x="747" y="1327"/>
                </a:lnTo>
                <a:lnTo>
                  <a:pt x="796" y="1298"/>
                </a:lnTo>
                <a:lnTo>
                  <a:pt x="776" y="1289"/>
                </a:lnTo>
                <a:lnTo>
                  <a:pt x="726" y="1322"/>
                </a:lnTo>
                <a:lnTo>
                  <a:pt x="726" y="1256"/>
                </a:lnTo>
                <a:lnTo>
                  <a:pt x="680" y="1222"/>
                </a:lnTo>
                <a:lnTo>
                  <a:pt x="693" y="1169"/>
                </a:lnTo>
                <a:lnTo>
                  <a:pt x="665" y="1150"/>
                </a:lnTo>
                <a:lnTo>
                  <a:pt x="703" y="1104"/>
                </a:lnTo>
                <a:lnTo>
                  <a:pt x="680" y="1100"/>
                </a:lnTo>
                <a:lnTo>
                  <a:pt x="764" y="1100"/>
                </a:lnTo>
                <a:lnTo>
                  <a:pt x="756" y="1082"/>
                </a:lnTo>
                <a:lnTo>
                  <a:pt x="699" y="1084"/>
                </a:lnTo>
                <a:lnTo>
                  <a:pt x="785" y="1043"/>
                </a:lnTo>
                <a:lnTo>
                  <a:pt x="764" y="1030"/>
                </a:lnTo>
                <a:lnTo>
                  <a:pt x="785" y="985"/>
                </a:lnTo>
                <a:lnTo>
                  <a:pt x="715" y="983"/>
                </a:lnTo>
                <a:lnTo>
                  <a:pt x="637" y="947"/>
                </a:lnTo>
                <a:lnTo>
                  <a:pt x="776" y="966"/>
                </a:lnTo>
                <a:lnTo>
                  <a:pt x="752" y="950"/>
                </a:lnTo>
                <a:lnTo>
                  <a:pt x="776" y="943"/>
                </a:lnTo>
                <a:lnTo>
                  <a:pt x="721" y="916"/>
                </a:lnTo>
                <a:lnTo>
                  <a:pt x="741" y="904"/>
                </a:lnTo>
                <a:lnTo>
                  <a:pt x="711" y="914"/>
                </a:lnTo>
                <a:lnTo>
                  <a:pt x="730" y="895"/>
                </a:lnTo>
                <a:lnTo>
                  <a:pt x="694" y="897"/>
                </a:lnTo>
                <a:lnTo>
                  <a:pt x="735" y="882"/>
                </a:lnTo>
                <a:lnTo>
                  <a:pt x="674" y="861"/>
                </a:lnTo>
                <a:lnTo>
                  <a:pt x="660" y="895"/>
                </a:lnTo>
                <a:lnTo>
                  <a:pt x="609" y="897"/>
                </a:lnTo>
                <a:lnTo>
                  <a:pt x="599" y="882"/>
                </a:lnTo>
                <a:lnTo>
                  <a:pt x="633" y="861"/>
                </a:lnTo>
                <a:lnTo>
                  <a:pt x="606" y="861"/>
                </a:lnTo>
                <a:lnTo>
                  <a:pt x="637" y="804"/>
                </a:lnTo>
                <a:lnTo>
                  <a:pt x="601" y="794"/>
                </a:lnTo>
                <a:lnTo>
                  <a:pt x="619" y="768"/>
                </a:lnTo>
                <a:lnTo>
                  <a:pt x="562" y="697"/>
                </a:lnTo>
                <a:lnTo>
                  <a:pt x="581" y="696"/>
                </a:lnTo>
                <a:lnTo>
                  <a:pt x="504" y="635"/>
                </a:lnTo>
                <a:lnTo>
                  <a:pt x="504" y="612"/>
                </a:lnTo>
                <a:lnTo>
                  <a:pt x="419" y="582"/>
                </a:lnTo>
                <a:lnTo>
                  <a:pt x="340" y="565"/>
                </a:lnTo>
                <a:lnTo>
                  <a:pt x="269" y="593"/>
                </a:lnTo>
                <a:lnTo>
                  <a:pt x="210" y="575"/>
                </a:lnTo>
                <a:lnTo>
                  <a:pt x="232" y="598"/>
                </a:lnTo>
                <a:lnTo>
                  <a:pt x="170" y="587"/>
                </a:lnTo>
                <a:lnTo>
                  <a:pt x="117" y="564"/>
                </a:lnTo>
                <a:lnTo>
                  <a:pt x="170" y="543"/>
                </a:lnTo>
                <a:lnTo>
                  <a:pt x="53" y="522"/>
                </a:lnTo>
                <a:lnTo>
                  <a:pt x="96" y="502"/>
                </a:lnTo>
                <a:lnTo>
                  <a:pt x="236" y="508"/>
                </a:lnTo>
                <a:lnTo>
                  <a:pt x="253" y="500"/>
                </a:lnTo>
                <a:lnTo>
                  <a:pt x="228" y="488"/>
                </a:lnTo>
                <a:lnTo>
                  <a:pt x="252" y="476"/>
                </a:lnTo>
                <a:lnTo>
                  <a:pt x="126" y="484"/>
                </a:lnTo>
                <a:lnTo>
                  <a:pt x="0" y="4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3" name="Freeform 215"/>
          <p:cNvSpPr>
            <a:spLocks noChangeAspect="1"/>
          </p:cNvSpPr>
          <p:nvPr/>
        </p:nvSpPr>
        <p:spPr bwMode="auto">
          <a:xfrm>
            <a:off x="6940268" y="3711936"/>
            <a:ext cx="70341" cy="86701"/>
          </a:xfrm>
          <a:custGeom>
            <a:avLst/>
            <a:gdLst>
              <a:gd name="T0" fmla="*/ 0 w 137"/>
              <a:gd name="T1" fmla="*/ 38070201 h 150"/>
              <a:gd name="T2" fmla="*/ 7448032 w 137"/>
              <a:gd name="T3" fmla="*/ 20765819 h 150"/>
              <a:gd name="T4" fmla="*/ 16137236 w 137"/>
              <a:gd name="T5" fmla="*/ 20451143 h 150"/>
              <a:gd name="T6" fmla="*/ 6703129 w 137"/>
              <a:gd name="T7" fmla="*/ 5977724 h 150"/>
              <a:gd name="T8" fmla="*/ 26812516 w 137"/>
              <a:gd name="T9" fmla="*/ 0 h 150"/>
              <a:gd name="T10" fmla="*/ 29543495 w 137"/>
              <a:gd name="T11" fmla="*/ 22653315 h 150"/>
              <a:gd name="T12" fmla="*/ 34012413 w 137"/>
              <a:gd name="T13" fmla="*/ 24541372 h 150"/>
              <a:gd name="T14" fmla="*/ 25075074 w 137"/>
              <a:gd name="T15" fmla="*/ 38699554 h 150"/>
              <a:gd name="T16" fmla="*/ 19116350 w 137"/>
              <a:gd name="T17" fmla="*/ 47194687 h 150"/>
              <a:gd name="T18" fmla="*/ 0 w 137"/>
              <a:gd name="T19" fmla="*/ 38070201 h 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7" h="150">
                <a:moveTo>
                  <a:pt x="0" y="121"/>
                </a:moveTo>
                <a:lnTo>
                  <a:pt x="30" y="66"/>
                </a:lnTo>
                <a:lnTo>
                  <a:pt x="65" y="65"/>
                </a:lnTo>
                <a:lnTo>
                  <a:pt x="27" y="19"/>
                </a:lnTo>
                <a:lnTo>
                  <a:pt x="108" y="0"/>
                </a:lnTo>
                <a:lnTo>
                  <a:pt x="119" y="72"/>
                </a:lnTo>
                <a:lnTo>
                  <a:pt x="137" y="78"/>
                </a:lnTo>
                <a:lnTo>
                  <a:pt x="101" y="123"/>
                </a:lnTo>
                <a:lnTo>
                  <a:pt x="77" y="150"/>
                </a:lnTo>
                <a:lnTo>
                  <a:pt x="0" y="1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4" name="Freeform 216"/>
          <p:cNvSpPr>
            <a:spLocks noChangeAspect="1"/>
          </p:cNvSpPr>
          <p:nvPr/>
        </p:nvSpPr>
        <p:spPr bwMode="auto">
          <a:xfrm>
            <a:off x="7499731" y="3909875"/>
            <a:ext cx="83428" cy="130868"/>
          </a:xfrm>
          <a:custGeom>
            <a:avLst/>
            <a:gdLst>
              <a:gd name="T0" fmla="*/ 0 w 166"/>
              <a:gd name="T1" fmla="*/ 22298186 h 236"/>
              <a:gd name="T2" fmla="*/ 5708796 w 166"/>
              <a:gd name="T3" fmla="*/ 31854936 h 236"/>
              <a:gd name="T4" fmla="*/ 13320688 w 166"/>
              <a:gd name="T5" fmla="*/ 39094475 h 236"/>
              <a:gd name="T6" fmla="*/ 11655602 w 166"/>
              <a:gd name="T7" fmla="*/ 58207436 h 236"/>
              <a:gd name="T8" fmla="*/ 15937321 w 166"/>
              <a:gd name="T9" fmla="*/ 68343220 h 236"/>
              <a:gd name="T10" fmla="*/ 39487021 w 166"/>
              <a:gd name="T11" fmla="*/ 64288907 h 236"/>
              <a:gd name="T12" fmla="*/ 26166333 w 166"/>
              <a:gd name="T13" fmla="*/ 43148788 h 236"/>
              <a:gd name="T14" fmla="*/ 35443310 w 166"/>
              <a:gd name="T15" fmla="*/ 24904915 h 236"/>
              <a:gd name="T16" fmla="*/ 11893610 w 166"/>
              <a:gd name="T17" fmla="*/ 0 h 236"/>
              <a:gd name="T18" fmla="*/ 4043710 w 166"/>
              <a:gd name="T19" fmla="*/ 7239538 h 236"/>
              <a:gd name="T20" fmla="*/ 7373882 w 166"/>
              <a:gd name="T21" fmla="*/ 13900581 h 236"/>
              <a:gd name="T22" fmla="*/ 0 w 166"/>
              <a:gd name="T23" fmla="*/ 22298186 h 2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6" h="236">
                <a:moveTo>
                  <a:pt x="0" y="77"/>
                </a:moveTo>
                <a:lnTo>
                  <a:pt x="24" y="110"/>
                </a:lnTo>
                <a:lnTo>
                  <a:pt x="56" y="135"/>
                </a:lnTo>
                <a:lnTo>
                  <a:pt x="49" y="201"/>
                </a:lnTo>
                <a:lnTo>
                  <a:pt x="67" y="236"/>
                </a:lnTo>
                <a:lnTo>
                  <a:pt x="166" y="222"/>
                </a:lnTo>
                <a:lnTo>
                  <a:pt x="110" y="149"/>
                </a:lnTo>
                <a:lnTo>
                  <a:pt x="149" y="86"/>
                </a:lnTo>
                <a:lnTo>
                  <a:pt x="50" y="0"/>
                </a:lnTo>
                <a:lnTo>
                  <a:pt x="17" y="25"/>
                </a:lnTo>
                <a:lnTo>
                  <a:pt x="31" y="48"/>
                </a:lnTo>
                <a:lnTo>
                  <a:pt x="0" y="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5" name="Freeform 217"/>
          <p:cNvSpPr>
            <a:spLocks noChangeAspect="1"/>
          </p:cNvSpPr>
          <p:nvPr/>
        </p:nvSpPr>
        <p:spPr bwMode="auto">
          <a:xfrm>
            <a:off x="7259259" y="3674311"/>
            <a:ext cx="45803" cy="37624"/>
          </a:xfrm>
          <a:custGeom>
            <a:avLst/>
            <a:gdLst>
              <a:gd name="T0" fmla="*/ 0 w 90"/>
              <a:gd name="T1" fmla="*/ 14995921 h 66"/>
              <a:gd name="T2" fmla="*/ 16586764 w 90"/>
              <a:gd name="T3" fmla="*/ 14689995 h 66"/>
              <a:gd name="T4" fmla="*/ 8781344 w 90"/>
              <a:gd name="T5" fmla="*/ 1530185 h 66"/>
              <a:gd name="T6" fmla="*/ 21953361 w 90"/>
              <a:gd name="T7" fmla="*/ 0 h 66"/>
              <a:gd name="T8" fmla="*/ 21953361 w 90"/>
              <a:gd name="T9" fmla="*/ 20198881 h 66"/>
              <a:gd name="T10" fmla="*/ 0 w 90"/>
              <a:gd name="T11" fmla="*/ 1499592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0" h="66">
                <a:moveTo>
                  <a:pt x="0" y="49"/>
                </a:moveTo>
                <a:lnTo>
                  <a:pt x="68" y="48"/>
                </a:lnTo>
                <a:lnTo>
                  <a:pt x="36" y="5"/>
                </a:lnTo>
                <a:lnTo>
                  <a:pt x="90" y="0"/>
                </a:lnTo>
                <a:lnTo>
                  <a:pt x="90" y="66"/>
                </a:lnTo>
                <a:lnTo>
                  <a:pt x="0" y="4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6" name="Freeform 218"/>
          <p:cNvSpPr>
            <a:spLocks noChangeAspect="1"/>
          </p:cNvSpPr>
          <p:nvPr/>
        </p:nvSpPr>
        <p:spPr bwMode="auto">
          <a:xfrm>
            <a:off x="6994251" y="3752832"/>
            <a:ext cx="106331" cy="60527"/>
          </a:xfrm>
          <a:custGeom>
            <a:avLst/>
            <a:gdLst>
              <a:gd name="T0" fmla="*/ 0 w 211"/>
              <a:gd name="T1" fmla="*/ 16267890 h 104"/>
              <a:gd name="T2" fmla="*/ 8610085 w 211"/>
              <a:gd name="T3" fmla="*/ 1914036 h 104"/>
              <a:gd name="T4" fmla="*/ 36113355 w 211"/>
              <a:gd name="T5" fmla="*/ 0 h 104"/>
              <a:gd name="T6" fmla="*/ 50463333 w 211"/>
              <a:gd name="T7" fmla="*/ 10207248 h 104"/>
              <a:gd name="T8" fmla="*/ 38505262 w 211"/>
              <a:gd name="T9" fmla="*/ 12121284 h 104"/>
              <a:gd name="T10" fmla="*/ 17458823 w 211"/>
              <a:gd name="T11" fmla="*/ 33173415 h 104"/>
              <a:gd name="T12" fmla="*/ 13632064 w 211"/>
              <a:gd name="T13" fmla="*/ 27750973 h 104"/>
              <a:gd name="T14" fmla="*/ 0 w 211"/>
              <a:gd name="T15" fmla="*/ 16267890 h 1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1" h="104">
                <a:moveTo>
                  <a:pt x="0" y="51"/>
                </a:moveTo>
                <a:lnTo>
                  <a:pt x="36" y="6"/>
                </a:lnTo>
                <a:lnTo>
                  <a:pt x="151" y="0"/>
                </a:lnTo>
                <a:lnTo>
                  <a:pt x="211" y="32"/>
                </a:lnTo>
                <a:lnTo>
                  <a:pt x="161" y="38"/>
                </a:lnTo>
                <a:lnTo>
                  <a:pt x="73" y="104"/>
                </a:lnTo>
                <a:lnTo>
                  <a:pt x="57" y="87"/>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Freeform 219"/>
          <p:cNvSpPr>
            <a:spLocks noChangeAspect="1"/>
          </p:cNvSpPr>
          <p:nvPr/>
        </p:nvSpPr>
        <p:spPr bwMode="auto">
          <a:xfrm>
            <a:off x="8154073" y="2512854"/>
            <a:ext cx="201210" cy="99787"/>
          </a:xfrm>
          <a:custGeom>
            <a:avLst/>
            <a:gdLst>
              <a:gd name="T0" fmla="*/ 0 w 381"/>
              <a:gd name="T1" fmla="*/ 19203222 h 174"/>
              <a:gd name="T2" fmla="*/ 6303734 w 381"/>
              <a:gd name="T3" fmla="*/ 16415541 h 174"/>
              <a:gd name="T4" fmla="*/ 2626556 w 381"/>
              <a:gd name="T5" fmla="*/ 11460158 h 174"/>
              <a:gd name="T6" fmla="*/ 11293934 w 381"/>
              <a:gd name="T7" fmla="*/ 14557272 h 174"/>
              <a:gd name="T8" fmla="*/ 7354356 w 381"/>
              <a:gd name="T9" fmla="*/ 5884796 h 174"/>
              <a:gd name="T10" fmla="*/ 17072356 w 381"/>
              <a:gd name="T11" fmla="*/ 11150168 h 174"/>
              <a:gd name="T12" fmla="*/ 12082157 w 381"/>
              <a:gd name="T13" fmla="*/ 619423 h 174"/>
              <a:gd name="T14" fmla="*/ 27841491 w 381"/>
              <a:gd name="T15" fmla="*/ 8982467 h 174"/>
              <a:gd name="T16" fmla="*/ 29154513 w 381"/>
              <a:gd name="T17" fmla="*/ 22920316 h 174"/>
              <a:gd name="T18" fmla="*/ 37559491 w 381"/>
              <a:gd name="T19" fmla="*/ 7433631 h 174"/>
              <a:gd name="T20" fmla="*/ 45702070 w 381"/>
              <a:gd name="T21" fmla="*/ 13008437 h 174"/>
              <a:gd name="T22" fmla="*/ 52005804 w 381"/>
              <a:gd name="T23" fmla="*/ 5575362 h 174"/>
              <a:gd name="T24" fmla="*/ 57784227 w 381"/>
              <a:gd name="T25" fmla="*/ 15486685 h 174"/>
              <a:gd name="T26" fmla="*/ 56208294 w 381"/>
              <a:gd name="T27" fmla="*/ 5884796 h 174"/>
              <a:gd name="T28" fmla="*/ 72492939 w 381"/>
              <a:gd name="T29" fmla="*/ 5884796 h 174"/>
              <a:gd name="T30" fmla="*/ 74856583 w 381"/>
              <a:gd name="T31" fmla="*/ 0 h 174"/>
              <a:gd name="T32" fmla="*/ 82210939 w 381"/>
              <a:gd name="T33" fmla="*/ 5575362 h 174"/>
              <a:gd name="T34" fmla="*/ 91141229 w 381"/>
              <a:gd name="T35" fmla="*/ 3407104 h 174"/>
              <a:gd name="T36" fmla="*/ 84837495 w 381"/>
              <a:gd name="T37" fmla="*/ 7433631 h 174"/>
              <a:gd name="T38" fmla="*/ 100071519 w 381"/>
              <a:gd name="T39" fmla="*/ 24468595 h 174"/>
              <a:gd name="T40" fmla="*/ 86938740 w 381"/>
              <a:gd name="T41" fmla="*/ 39645290 h 174"/>
              <a:gd name="T42" fmla="*/ 49641648 w 381"/>
              <a:gd name="T43" fmla="*/ 53893130 h 174"/>
              <a:gd name="T44" fmla="*/ 16547045 w 381"/>
              <a:gd name="T45" fmla="*/ 47698344 h 174"/>
              <a:gd name="T46" fmla="*/ 24689624 w 381"/>
              <a:gd name="T47" fmla="*/ 33451062 h 174"/>
              <a:gd name="T48" fmla="*/ 4990200 w 381"/>
              <a:gd name="T49" fmla="*/ 28495122 h 174"/>
              <a:gd name="T50" fmla="*/ 24164313 w 381"/>
              <a:gd name="T51" fmla="*/ 27256276 h 174"/>
              <a:gd name="T52" fmla="*/ 17072356 w 381"/>
              <a:gd name="T53" fmla="*/ 23229749 h 174"/>
              <a:gd name="T54" fmla="*/ 24426712 w 381"/>
              <a:gd name="T55" fmla="*/ 19203222 h 174"/>
              <a:gd name="T56" fmla="*/ 0 w 381"/>
              <a:gd name="T57" fmla="*/ 19203222 h 17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1" h="174">
                <a:moveTo>
                  <a:pt x="0" y="62"/>
                </a:moveTo>
                <a:lnTo>
                  <a:pt x="24" y="53"/>
                </a:lnTo>
                <a:lnTo>
                  <a:pt x="10" y="37"/>
                </a:lnTo>
                <a:lnTo>
                  <a:pt x="43" y="47"/>
                </a:lnTo>
                <a:lnTo>
                  <a:pt x="28" y="19"/>
                </a:lnTo>
                <a:lnTo>
                  <a:pt x="65" y="36"/>
                </a:lnTo>
                <a:lnTo>
                  <a:pt x="46" y="2"/>
                </a:lnTo>
                <a:lnTo>
                  <a:pt x="106" y="29"/>
                </a:lnTo>
                <a:lnTo>
                  <a:pt x="111" y="74"/>
                </a:lnTo>
                <a:lnTo>
                  <a:pt x="143" y="24"/>
                </a:lnTo>
                <a:lnTo>
                  <a:pt x="174" y="42"/>
                </a:lnTo>
                <a:lnTo>
                  <a:pt x="198" y="18"/>
                </a:lnTo>
                <a:lnTo>
                  <a:pt x="220" y="50"/>
                </a:lnTo>
                <a:lnTo>
                  <a:pt x="214" y="19"/>
                </a:lnTo>
                <a:lnTo>
                  <a:pt x="276" y="19"/>
                </a:lnTo>
                <a:lnTo>
                  <a:pt x="285" y="0"/>
                </a:lnTo>
                <a:lnTo>
                  <a:pt x="313" y="18"/>
                </a:lnTo>
                <a:lnTo>
                  <a:pt x="347" y="11"/>
                </a:lnTo>
                <a:lnTo>
                  <a:pt x="323" y="24"/>
                </a:lnTo>
                <a:lnTo>
                  <a:pt x="381" y="79"/>
                </a:lnTo>
                <a:lnTo>
                  <a:pt x="331" y="128"/>
                </a:lnTo>
                <a:lnTo>
                  <a:pt x="189" y="174"/>
                </a:lnTo>
                <a:lnTo>
                  <a:pt x="63" y="154"/>
                </a:lnTo>
                <a:lnTo>
                  <a:pt x="94" y="108"/>
                </a:lnTo>
                <a:lnTo>
                  <a:pt x="19" y="92"/>
                </a:lnTo>
                <a:lnTo>
                  <a:pt x="92" y="88"/>
                </a:lnTo>
                <a:lnTo>
                  <a:pt x="65" y="75"/>
                </a:lnTo>
                <a:lnTo>
                  <a:pt x="93" y="62"/>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8" name="Freeform 220"/>
          <p:cNvSpPr>
            <a:spLocks noChangeAspect="1"/>
          </p:cNvSpPr>
          <p:nvPr/>
        </p:nvSpPr>
        <p:spPr bwMode="auto">
          <a:xfrm>
            <a:off x="9816102" y="3329146"/>
            <a:ext cx="525109" cy="582365"/>
          </a:xfrm>
          <a:custGeom>
            <a:avLst/>
            <a:gdLst>
              <a:gd name="T0" fmla="*/ 0 w 1020"/>
              <a:gd name="T1" fmla="*/ 143231282 h 1015"/>
              <a:gd name="T2" fmla="*/ 7238134 w 1020"/>
              <a:gd name="T3" fmla="*/ 136100370 h 1015"/>
              <a:gd name="T4" fmla="*/ 26706855 w 1020"/>
              <a:gd name="T5" fmla="*/ 136100370 h 1015"/>
              <a:gd name="T6" fmla="*/ 13228779 w 1020"/>
              <a:gd name="T7" fmla="*/ 103238150 h 1015"/>
              <a:gd name="T8" fmla="*/ 20966008 w 1020"/>
              <a:gd name="T9" fmla="*/ 94247532 h 1015"/>
              <a:gd name="T10" fmla="*/ 32697000 w 1020"/>
              <a:gd name="T11" fmla="*/ 95487521 h 1015"/>
              <a:gd name="T12" fmla="*/ 58155867 w 1020"/>
              <a:gd name="T13" fmla="*/ 59524493 h 1015"/>
              <a:gd name="T14" fmla="*/ 56408283 w 1020"/>
              <a:gd name="T15" fmla="*/ 49604023 h 1015"/>
              <a:gd name="T16" fmla="*/ 63147821 w 1020"/>
              <a:gd name="T17" fmla="*/ 43713657 h 1015"/>
              <a:gd name="T18" fmla="*/ 51915924 w 1020"/>
              <a:gd name="T19" fmla="*/ 32862777 h 1015"/>
              <a:gd name="T20" fmla="*/ 51416829 w 1020"/>
              <a:gd name="T21" fmla="*/ 15191121 h 1015"/>
              <a:gd name="T22" fmla="*/ 76126802 w 1020"/>
              <a:gd name="T23" fmla="*/ 15191121 h 1015"/>
              <a:gd name="T24" fmla="*/ 83614234 w 1020"/>
              <a:gd name="T25" fmla="*/ 6820776 h 1015"/>
              <a:gd name="T26" fmla="*/ 97092311 w 1020"/>
              <a:gd name="T27" fmla="*/ 0 h 1015"/>
              <a:gd name="T28" fmla="*/ 106577123 w 1020"/>
              <a:gd name="T29" fmla="*/ 6200503 h 1015"/>
              <a:gd name="T30" fmla="*/ 94347035 w 1020"/>
              <a:gd name="T31" fmla="*/ 24491875 h 1015"/>
              <a:gd name="T32" fmla="*/ 100087883 w 1020"/>
              <a:gd name="T33" fmla="*/ 39372859 h 1015"/>
              <a:gd name="T34" fmla="*/ 90603070 w 1020"/>
              <a:gd name="T35" fmla="*/ 41543258 h 1015"/>
              <a:gd name="T36" fmla="*/ 94846131 w 1020"/>
              <a:gd name="T37" fmla="*/ 60144766 h 1015"/>
              <a:gd name="T38" fmla="*/ 112817066 w 1020"/>
              <a:gd name="T39" fmla="*/ 68205531 h 1015"/>
              <a:gd name="T40" fmla="*/ 104330944 w 1020"/>
              <a:gd name="T41" fmla="*/ 85566494 h 1015"/>
              <a:gd name="T42" fmla="*/ 127543131 w 1020"/>
              <a:gd name="T43" fmla="*/ 101998161 h 1015"/>
              <a:gd name="T44" fmla="*/ 172720017 w 1020"/>
              <a:gd name="T45" fmla="*/ 112538904 h 1015"/>
              <a:gd name="T46" fmla="*/ 173718208 w 1020"/>
              <a:gd name="T47" fmla="*/ 96107237 h 1015"/>
              <a:gd name="T48" fmla="*/ 179459056 w 1020"/>
              <a:gd name="T49" fmla="*/ 94247532 h 1015"/>
              <a:gd name="T50" fmla="*/ 180707044 w 1020"/>
              <a:gd name="T51" fmla="*/ 102307740 h 1015"/>
              <a:gd name="T52" fmla="*/ 183951914 w 1020"/>
              <a:gd name="T53" fmla="*/ 109438653 h 1015"/>
              <a:gd name="T54" fmla="*/ 206914304 w 1020"/>
              <a:gd name="T55" fmla="*/ 106338401 h 1015"/>
              <a:gd name="T56" fmla="*/ 205417018 w 1020"/>
              <a:gd name="T57" fmla="*/ 96417374 h 1015"/>
              <a:gd name="T58" fmla="*/ 242606377 w 1020"/>
              <a:gd name="T59" fmla="*/ 77196149 h 1015"/>
              <a:gd name="T60" fmla="*/ 245352152 w 1020"/>
              <a:gd name="T61" fmla="*/ 88666745 h 1015"/>
              <a:gd name="T62" fmla="*/ 254587167 w 1020"/>
              <a:gd name="T63" fmla="*/ 93006986 h 1015"/>
              <a:gd name="T64" fmla="*/ 250843202 w 1020"/>
              <a:gd name="T65" fmla="*/ 104478139 h 1015"/>
              <a:gd name="T66" fmla="*/ 235618041 w 1020"/>
              <a:gd name="T67" fmla="*/ 111608495 h 1015"/>
              <a:gd name="T68" fmla="*/ 212904949 w 1020"/>
              <a:gd name="T69" fmla="*/ 163692496 h 1015"/>
              <a:gd name="T70" fmla="*/ 208412090 w 1020"/>
              <a:gd name="T71" fmla="*/ 142921145 h 1015"/>
              <a:gd name="T72" fmla="*/ 204418327 w 1020"/>
              <a:gd name="T73" fmla="*/ 150671774 h 1015"/>
              <a:gd name="T74" fmla="*/ 198927277 w 1020"/>
              <a:gd name="T75" fmla="*/ 140441167 h 1015"/>
              <a:gd name="T76" fmla="*/ 208911186 w 1020"/>
              <a:gd name="T77" fmla="*/ 127730025 h 1015"/>
              <a:gd name="T78" fmla="*/ 189442964 w 1020"/>
              <a:gd name="T79" fmla="*/ 125869763 h 1015"/>
              <a:gd name="T80" fmla="*/ 176963078 w 1020"/>
              <a:gd name="T81" fmla="*/ 111298358 h 1015"/>
              <a:gd name="T82" fmla="*/ 172969315 w 1020"/>
              <a:gd name="T83" fmla="*/ 119359123 h 1015"/>
              <a:gd name="T84" fmla="*/ 177462174 w 1020"/>
              <a:gd name="T85" fmla="*/ 125869763 h 1015"/>
              <a:gd name="T86" fmla="*/ 171472029 w 1020"/>
              <a:gd name="T87" fmla="*/ 130210003 h 1015"/>
              <a:gd name="T88" fmla="*/ 177212876 w 1020"/>
              <a:gd name="T89" fmla="*/ 137030779 h 1015"/>
              <a:gd name="T90" fmla="*/ 180707044 w 1020"/>
              <a:gd name="T91" fmla="*/ 166792747 h 1015"/>
              <a:gd name="T92" fmla="*/ 172969315 w 1020"/>
              <a:gd name="T93" fmla="*/ 161832790 h 1015"/>
              <a:gd name="T94" fmla="*/ 158243250 w 1020"/>
              <a:gd name="T95" fmla="*/ 185394256 h 1015"/>
              <a:gd name="T96" fmla="*/ 105828230 w 1020"/>
              <a:gd name="T97" fmla="*/ 232518300 h 1015"/>
              <a:gd name="T98" fmla="*/ 102084265 w 1020"/>
              <a:gd name="T99" fmla="*/ 291112384 h 1015"/>
              <a:gd name="T100" fmla="*/ 80120066 w 1020"/>
              <a:gd name="T101" fmla="*/ 314674406 h 1015"/>
              <a:gd name="T102" fmla="*/ 60651844 w 1020"/>
              <a:gd name="T103" fmla="*/ 269410624 h 1015"/>
              <a:gd name="T104" fmla="*/ 52664817 w 1020"/>
              <a:gd name="T105" fmla="*/ 233448153 h 1015"/>
              <a:gd name="T106" fmla="*/ 45675981 w 1020"/>
              <a:gd name="T107" fmla="*/ 225077251 h 1015"/>
              <a:gd name="T108" fmla="*/ 40184932 w 1020"/>
              <a:gd name="T109" fmla="*/ 159972528 h 1015"/>
              <a:gd name="T110" fmla="*/ 35941871 w 1020"/>
              <a:gd name="T111" fmla="*/ 157491993 h 1015"/>
              <a:gd name="T112" fmla="*/ 32946798 w 1020"/>
              <a:gd name="T113" fmla="*/ 172063397 h 1015"/>
              <a:gd name="T114" fmla="*/ 20466912 w 1020"/>
              <a:gd name="T115" fmla="*/ 175783365 h 1015"/>
              <a:gd name="T116" fmla="*/ 7737229 w 1020"/>
              <a:gd name="T117" fmla="*/ 158732539 h 1015"/>
              <a:gd name="T118" fmla="*/ 19967817 w 1020"/>
              <a:gd name="T119" fmla="*/ 149741364 h 1015"/>
              <a:gd name="T120" fmla="*/ 7737229 w 1020"/>
              <a:gd name="T121" fmla="*/ 153151752 h 1015"/>
              <a:gd name="T122" fmla="*/ 0 w 1020"/>
              <a:gd name="T123" fmla="*/ 143231282 h 10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20" h="1015">
                <a:moveTo>
                  <a:pt x="0" y="462"/>
                </a:moveTo>
                <a:lnTo>
                  <a:pt x="29" y="439"/>
                </a:lnTo>
                <a:lnTo>
                  <a:pt x="107" y="439"/>
                </a:lnTo>
                <a:lnTo>
                  <a:pt x="53" y="333"/>
                </a:lnTo>
                <a:lnTo>
                  <a:pt x="84" y="304"/>
                </a:lnTo>
                <a:lnTo>
                  <a:pt x="131" y="308"/>
                </a:lnTo>
                <a:lnTo>
                  <a:pt x="233" y="192"/>
                </a:lnTo>
                <a:lnTo>
                  <a:pt x="226" y="160"/>
                </a:lnTo>
                <a:lnTo>
                  <a:pt x="253" y="141"/>
                </a:lnTo>
                <a:lnTo>
                  <a:pt x="208" y="106"/>
                </a:lnTo>
                <a:lnTo>
                  <a:pt x="206" y="49"/>
                </a:lnTo>
                <a:lnTo>
                  <a:pt x="305" y="49"/>
                </a:lnTo>
                <a:lnTo>
                  <a:pt x="335" y="22"/>
                </a:lnTo>
                <a:lnTo>
                  <a:pt x="389" y="0"/>
                </a:lnTo>
                <a:lnTo>
                  <a:pt x="427" y="20"/>
                </a:lnTo>
                <a:lnTo>
                  <a:pt x="378" y="79"/>
                </a:lnTo>
                <a:lnTo>
                  <a:pt x="401" y="127"/>
                </a:lnTo>
                <a:lnTo>
                  <a:pt x="363" y="134"/>
                </a:lnTo>
                <a:lnTo>
                  <a:pt x="380" y="194"/>
                </a:lnTo>
                <a:lnTo>
                  <a:pt x="452" y="220"/>
                </a:lnTo>
                <a:lnTo>
                  <a:pt x="418" y="276"/>
                </a:lnTo>
                <a:lnTo>
                  <a:pt x="511" y="329"/>
                </a:lnTo>
                <a:lnTo>
                  <a:pt x="692" y="363"/>
                </a:lnTo>
                <a:lnTo>
                  <a:pt x="696" y="310"/>
                </a:lnTo>
                <a:lnTo>
                  <a:pt x="719" y="304"/>
                </a:lnTo>
                <a:lnTo>
                  <a:pt x="724" y="330"/>
                </a:lnTo>
                <a:lnTo>
                  <a:pt x="737" y="353"/>
                </a:lnTo>
                <a:lnTo>
                  <a:pt x="829" y="343"/>
                </a:lnTo>
                <a:lnTo>
                  <a:pt x="823" y="311"/>
                </a:lnTo>
                <a:lnTo>
                  <a:pt x="972" y="249"/>
                </a:lnTo>
                <a:lnTo>
                  <a:pt x="983" y="286"/>
                </a:lnTo>
                <a:lnTo>
                  <a:pt x="1020" y="300"/>
                </a:lnTo>
                <a:lnTo>
                  <a:pt x="1005" y="337"/>
                </a:lnTo>
                <a:lnTo>
                  <a:pt x="944" y="360"/>
                </a:lnTo>
                <a:lnTo>
                  <a:pt x="853" y="528"/>
                </a:lnTo>
                <a:lnTo>
                  <a:pt x="835" y="461"/>
                </a:lnTo>
                <a:lnTo>
                  <a:pt x="819" y="486"/>
                </a:lnTo>
                <a:lnTo>
                  <a:pt x="797" y="453"/>
                </a:lnTo>
                <a:lnTo>
                  <a:pt x="837" y="412"/>
                </a:lnTo>
                <a:lnTo>
                  <a:pt x="759" y="406"/>
                </a:lnTo>
                <a:lnTo>
                  <a:pt x="709" y="359"/>
                </a:lnTo>
                <a:lnTo>
                  <a:pt x="693" y="385"/>
                </a:lnTo>
                <a:lnTo>
                  <a:pt x="711" y="406"/>
                </a:lnTo>
                <a:lnTo>
                  <a:pt x="687" y="420"/>
                </a:lnTo>
                <a:lnTo>
                  <a:pt x="710" y="442"/>
                </a:lnTo>
                <a:lnTo>
                  <a:pt x="724" y="538"/>
                </a:lnTo>
                <a:lnTo>
                  <a:pt x="693" y="522"/>
                </a:lnTo>
                <a:lnTo>
                  <a:pt x="634" y="598"/>
                </a:lnTo>
                <a:lnTo>
                  <a:pt x="424" y="750"/>
                </a:lnTo>
                <a:lnTo>
                  <a:pt x="409" y="939"/>
                </a:lnTo>
                <a:lnTo>
                  <a:pt x="321" y="1015"/>
                </a:lnTo>
                <a:lnTo>
                  <a:pt x="243" y="869"/>
                </a:lnTo>
                <a:lnTo>
                  <a:pt x="211" y="753"/>
                </a:lnTo>
                <a:lnTo>
                  <a:pt x="183" y="726"/>
                </a:lnTo>
                <a:lnTo>
                  <a:pt x="161" y="516"/>
                </a:lnTo>
                <a:lnTo>
                  <a:pt x="144" y="508"/>
                </a:lnTo>
                <a:lnTo>
                  <a:pt x="132" y="555"/>
                </a:lnTo>
                <a:lnTo>
                  <a:pt x="82" y="567"/>
                </a:lnTo>
                <a:lnTo>
                  <a:pt x="31" y="512"/>
                </a:lnTo>
                <a:lnTo>
                  <a:pt x="80" y="483"/>
                </a:lnTo>
                <a:lnTo>
                  <a:pt x="31" y="494"/>
                </a:lnTo>
                <a:lnTo>
                  <a:pt x="0" y="462"/>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9" name="Freeform 221"/>
          <p:cNvSpPr>
            <a:spLocks noChangeAspect="1"/>
          </p:cNvSpPr>
          <p:nvPr/>
        </p:nvSpPr>
        <p:spPr bwMode="auto">
          <a:xfrm>
            <a:off x="10303586" y="3960586"/>
            <a:ext cx="196303" cy="227384"/>
          </a:xfrm>
          <a:custGeom>
            <a:avLst/>
            <a:gdLst>
              <a:gd name="T0" fmla="*/ 0 w 377"/>
              <a:gd name="T1" fmla="*/ 0 h 394"/>
              <a:gd name="T2" fmla="*/ 21192493 w 377"/>
              <a:gd name="T3" fmla="*/ 5018683 h 394"/>
              <a:gd name="T4" fmla="*/ 48002463 w 377"/>
              <a:gd name="T5" fmla="*/ 37326211 h 394"/>
              <a:gd name="T6" fmla="*/ 69961504 w 377"/>
              <a:gd name="T7" fmla="*/ 49245373 h 394"/>
              <a:gd name="T8" fmla="*/ 67408198 w 377"/>
              <a:gd name="T9" fmla="*/ 58028208 h 394"/>
              <a:gd name="T10" fmla="*/ 75323296 w 377"/>
              <a:gd name="T11" fmla="*/ 57400943 h 394"/>
              <a:gd name="T12" fmla="*/ 74046390 w 377"/>
              <a:gd name="T13" fmla="*/ 69320105 h 394"/>
              <a:gd name="T14" fmla="*/ 96260610 w 377"/>
              <a:gd name="T15" fmla="*/ 92217532 h 394"/>
              <a:gd name="T16" fmla="*/ 93707304 w 377"/>
              <a:gd name="T17" fmla="*/ 123270529 h 394"/>
              <a:gd name="T18" fmla="*/ 84260121 w 377"/>
              <a:gd name="T19" fmla="*/ 123584161 h 394"/>
              <a:gd name="T20" fmla="*/ 64599207 w 377"/>
              <a:gd name="T21" fmla="*/ 105705418 h 394"/>
              <a:gd name="T22" fmla="*/ 32937804 w 377"/>
              <a:gd name="T23" fmla="*/ 43599424 h 394"/>
              <a:gd name="T24" fmla="*/ 0 w 377"/>
              <a:gd name="T25" fmla="*/ 0 h 3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7" h="394">
                <a:moveTo>
                  <a:pt x="0" y="0"/>
                </a:moveTo>
                <a:lnTo>
                  <a:pt x="83" y="16"/>
                </a:lnTo>
                <a:lnTo>
                  <a:pt x="188" y="119"/>
                </a:lnTo>
                <a:lnTo>
                  <a:pt x="274" y="157"/>
                </a:lnTo>
                <a:lnTo>
                  <a:pt x="264" y="185"/>
                </a:lnTo>
                <a:lnTo>
                  <a:pt x="295" y="183"/>
                </a:lnTo>
                <a:lnTo>
                  <a:pt x="290" y="221"/>
                </a:lnTo>
                <a:lnTo>
                  <a:pt x="377" y="294"/>
                </a:lnTo>
                <a:lnTo>
                  <a:pt x="367" y="393"/>
                </a:lnTo>
                <a:lnTo>
                  <a:pt x="330" y="394"/>
                </a:lnTo>
                <a:lnTo>
                  <a:pt x="253" y="337"/>
                </a:lnTo>
                <a:lnTo>
                  <a:pt x="129" y="139"/>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solidFill>
                <a:srgbClr val="CCA876"/>
              </a:solidFill>
              <a:latin typeface="Calibri" panose="020F0502020204030204" pitchFamily="34" charset="0"/>
            </a:endParaRPr>
          </a:p>
        </p:txBody>
      </p:sp>
      <p:sp>
        <p:nvSpPr>
          <p:cNvPr id="210" name="Freeform 222"/>
          <p:cNvSpPr>
            <a:spLocks noChangeAspect="1"/>
          </p:cNvSpPr>
          <p:nvPr/>
        </p:nvSpPr>
        <p:spPr bwMode="auto">
          <a:xfrm>
            <a:off x="10486803" y="4189605"/>
            <a:ext cx="165221" cy="57255"/>
          </a:xfrm>
          <a:custGeom>
            <a:avLst/>
            <a:gdLst>
              <a:gd name="T0" fmla="*/ 0 w 315"/>
              <a:gd name="T1" fmla="*/ 8819925 h 99"/>
              <a:gd name="T2" fmla="*/ 5440769 w 315"/>
              <a:gd name="T3" fmla="*/ 0 h 99"/>
              <a:gd name="T4" fmla="*/ 62699402 w 315"/>
              <a:gd name="T5" fmla="*/ 9765057 h 99"/>
              <a:gd name="T6" fmla="*/ 68399255 w 315"/>
              <a:gd name="T7" fmla="*/ 17639849 h 99"/>
              <a:gd name="T8" fmla="*/ 80058046 w 315"/>
              <a:gd name="T9" fmla="*/ 20474685 h 99"/>
              <a:gd name="T10" fmla="*/ 81612551 w 315"/>
              <a:gd name="T11" fmla="*/ 31184313 h 99"/>
              <a:gd name="T12" fmla="*/ 14249633 w 315"/>
              <a:gd name="T13" fmla="*/ 16064442 h 99"/>
              <a:gd name="T14" fmla="*/ 0 w 315"/>
              <a:gd name="T15" fmla="*/ 8819925 h 9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5" h="99">
                <a:moveTo>
                  <a:pt x="0" y="28"/>
                </a:moveTo>
                <a:lnTo>
                  <a:pt x="21" y="0"/>
                </a:lnTo>
                <a:lnTo>
                  <a:pt x="242" y="31"/>
                </a:lnTo>
                <a:lnTo>
                  <a:pt x="264" y="56"/>
                </a:lnTo>
                <a:lnTo>
                  <a:pt x="309" y="65"/>
                </a:lnTo>
                <a:lnTo>
                  <a:pt x="315" y="99"/>
                </a:lnTo>
                <a:lnTo>
                  <a:pt x="55" y="51"/>
                </a:lnTo>
                <a:lnTo>
                  <a:pt x="0" y="2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solidFill>
                <a:srgbClr val="CCA876"/>
              </a:solidFill>
              <a:latin typeface="Calibri" panose="020F0502020204030204" pitchFamily="34" charset="0"/>
            </a:endParaRPr>
          </a:p>
        </p:txBody>
      </p:sp>
      <p:sp>
        <p:nvSpPr>
          <p:cNvPr id="211" name="Freeform 223"/>
          <p:cNvSpPr>
            <a:spLocks noChangeAspect="1"/>
          </p:cNvSpPr>
          <p:nvPr/>
        </p:nvSpPr>
        <p:spPr bwMode="auto">
          <a:xfrm>
            <a:off x="10553872" y="3985124"/>
            <a:ext cx="176672" cy="168493"/>
          </a:xfrm>
          <a:custGeom>
            <a:avLst/>
            <a:gdLst>
              <a:gd name="T0" fmla="*/ 0 w 342"/>
              <a:gd name="T1" fmla="*/ 41360108 h 291"/>
              <a:gd name="T2" fmla="*/ 5780171 w 342"/>
              <a:gd name="T3" fmla="*/ 29362485 h 291"/>
              <a:gd name="T4" fmla="*/ 12817141 w 342"/>
              <a:gd name="T5" fmla="*/ 36624440 h 291"/>
              <a:gd name="T6" fmla="*/ 39205401 w 342"/>
              <a:gd name="T7" fmla="*/ 33782928 h 291"/>
              <a:gd name="T8" fmla="*/ 47750329 w 342"/>
              <a:gd name="T9" fmla="*/ 29994057 h 291"/>
              <a:gd name="T10" fmla="*/ 59311172 w 342"/>
              <a:gd name="T11" fmla="*/ 0 h 291"/>
              <a:gd name="T12" fmla="*/ 74389749 w 342"/>
              <a:gd name="T13" fmla="*/ 947358 h 291"/>
              <a:gd name="T14" fmla="*/ 71122674 w 342"/>
              <a:gd name="T15" fmla="*/ 8840324 h 291"/>
              <a:gd name="T16" fmla="*/ 85950592 w 342"/>
              <a:gd name="T17" fmla="*/ 36624440 h 291"/>
              <a:gd name="T18" fmla="*/ 77657325 w 342"/>
              <a:gd name="T19" fmla="*/ 34730286 h 291"/>
              <a:gd name="T20" fmla="*/ 62829407 w 342"/>
              <a:gd name="T21" fmla="*/ 65986925 h 291"/>
              <a:gd name="T22" fmla="*/ 60818629 w 342"/>
              <a:gd name="T23" fmla="*/ 85878076 h 291"/>
              <a:gd name="T24" fmla="*/ 51268563 w 342"/>
              <a:gd name="T25" fmla="*/ 91876887 h 291"/>
              <a:gd name="T26" fmla="*/ 34933188 w 342"/>
              <a:gd name="T27" fmla="*/ 80195050 h 291"/>
              <a:gd name="T28" fmla="*/ 25131963 w 342"/>
              <a:gd name="T29" fmla="*/ 85562290 h 291"/>
              <a:gd name="T30" fmla="*/ 23875164 w 342"/>
              <a:gd name="T31" fmla="*/ 76090393 h 291"/>
              <a:gd name="T32" fmla="*/ 10304045 w 342"/>
              <a:gd name="T33" fmla="*/ 77985110 h 291"/>
              <a:gd name="T34" fmla="*/ 0 w 342"/>
              <a:gd name="T35" fmla="*/ 41360108 h 2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2" h="291">
                <a:moveTo>
                  <a:pt x="0" y="131"/>
                </a:moveTo>
                <a:lnTo>
                  <a:pt x="23" y="93"/>
                </a:lnTo>
                <a:lnTo>
                  <a:pt x="51" y="116"/>
                </a:lnTo>
                <a:lnTo>
                  <a:pt x="156" y="107"/>
                </a:lnTo>
                <a:lnTo>
                  <a:pt x="190" y="95"/>
                </a:lnTo>
                <a:lnTo>
                  <a:pt x="236" y="0"/>
                </a:lnTo>
                <a:lnTo>
                  <a:pt x="296" y="3"/>
                </a:lnTo>
                <a:lnTo>
                  <a:pt x="283" y="28"/>
                </a:lnTo>
                <a:lnTo>
                  <a:pt x="342" y="116"/>
                </a:lnTo>
                <a:lnTo>
                  <a:pt x="309" y="110"/>
                </a:lnTo>
                <a:lnTo>
                  <a:pt x="250" y="209"/>
                </a:lnTo>
                <a:lnTo>
                  <a:pt x="242" y="272"/>
                </a:lnTo>
                <a:lnTo>
                  <a:pt x="204" y="291"/>
                </a:lnTo>
                <a:lnTo>
                  <a:pt x="139" y="254"/>
                </a:lnTo>
                <a:lnTo>
                  <a:pt x="100" y="271"/>
                </a:lnTo>
                <a:lnTo>
                  <a:pt x="95" y="241"/>
                </a:lnTo>
                <a:lnTo>
                  <a:pt x="41" y="247"/>
                </a:lnTo>
                <a:lnTo>
                  <a:pt x="0" y="1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2" name="Freeform 224"/>
          <p:cNvSpPr>
            <a:spLocks noChangeAspect="1"/>
          </p:cNvSpPr>
          <p:nvPr/>
        </p:nvSpPr>
        <p:spPr bwMode="auto">
          <a:xfrm>
            <a:off x="10694557" y="4240318"/>
            <a:ext cx="42533" cy="11451"/>
          </a:xfrm>
          <a:custGeom>
            <a:avLst/>
            <a:gdLst>
              <a:gd name="T0" fmla="*/ 0 w 84"/>
              <a:gd name="T1" fmla="*/ 1120195 h 21"/>
              <a:gd name="T2" fmla="*/ 2172834 w 84"/>
              <a:gd name="T3" fmla="*/ 5879835 h 21"/>
              <a:gd name="T4" fmla="*/ 20281257 w 84"/>
              <a:gd name="T5" fmla="*/ 1680029 h 21"/>
              <a:gd name="T6" fmla="*/ 6518993 w 84"/>
              <a:gd name="T7" fmla="*/ 0 h 21"/>
              <a:gd name="T8" fmla="*/ 0 w 84"/>
              <a:gd name="T9" fmla="*/ 1120195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21">
                <a:moveTo>
                  <a:pt x="0" y="4"/>
                </a:moveTo>
                <a:lnTo>
                  <a:pt x="9" y="21"/>
                </a:lnTo>
                <a:lnTo>
                  <a:pt x="84" y="6"/>
                </a:lnTo>
                <a:lnTo>
                  <a:pt x="27" y="0"/>
                </a:lnTo>
                <a:lnTo>
                  <a:pt x="0" y="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3" name="Freeform 225"/>
          <p:cNvSpPr>
            <a:spLocks noChangeAspect="1"/>
          </p:cNvSpPr>
          <p:nvPr/>
        </p:nvSpPr>
        <p:spPr bwMode="auto">
          <a:xfrm>
            <a:off x="10730545" y="4035835"/>
            <a:ext cx="112875" cy="145591"/>
          </a:xfrm>
          <a:custGeom>
            <a:avLst/>
            <a:gdLst>
              <a:gd name="T0" fmla="*/ 0 w 214"/>
              <a:gd name="T1" fmla="*/ 46721828 h 254"/>
              <a:gd name="T2" fmla="*/ 7073903 w 214"/>
              <a:gd name="T3" fmla="*/ 61264479 h 254"/>
              <a:gd name="T4" fmla="*/ 4715764 w 214"/>
              <a:gd name="T5" fmla="*/ 75497298 h 254"/>
              <a:gd name="T6" fmla="*/ 13886245 w 214"/>
              <a:gd name="T7" fmla="*/ 78591728 h 254"/>
              <a:gd name="T8" fmla="*/ 13100028 w 214"/>
              <a:gd name="T9" fmla="*/ 49506425 h 254"/>
              <a:gd name="T10" fmla="*/ 18864082 w 214"/>
              <a:gd name="T11" fmla="*/ 46721828 h 254"/>
              <a:gd name="T12" fmla="*/ 19911859 w 214"/>
              <a:gd name="T13" fmla="*/ 57860774 h 254"/>
              <a:gd name="T14" fmla="*/ 24890207 w 214"/>
              <a:gd name="T15" fmla="*/ 70546656 h 254"/>
              <a:gd name="T16" fmla="*/ 34845880 w 214"/>
              <a:gd name="T17" fmla="*/ 64977461 h 254"/>
              <a:gd name="T18" fmla="*/ 22794141 w 214"/>
              <a:gd name="T19" fmla="*/ 37748927 h 254"/>
              <a:gd name="T20" fmla="*/ 41396151 w 214"/>
              <a:gd name="T21" fmla="*/ 25990873 h 254"/>
              <a:gd name="T22" fmla="*/ 16243871 w 214"/>
              <a:gd name="T23" fmla="*/ 33416837 h 254"/>
              <a:gd name="T24" fmla="*/ 12575884 w 214"/>
              <a:gd name="T25" fmla="*/ 16089588 h 254"/>
              <a:gd name="T26" fmla="*/ 49256270 w 214"/>
              <a:gd name="T27" fmla="*/ 14233375 h 254"/>
              <a:gd name="T28" fmla="*/ 56068100 w 214"/>
              <a:gd name="T29" fmla="*/ 0 h 254"/>
              <a:gd name="T30" fmla="*/ 45064138 w 214"/>
              <a:gd name="T31" fmla="*/ 8972901 h 254"/>
              <a:gd name="T32" fmla="*/ 18864082 w 214"/>
              <a:gd name="T33" fmla="*/ 4332090 h 254"/>
              <a:gd name="T34" fmla="*/ 9956185 w 214"/>
              <a:gd name="T35" fmla="*/ 10829670 h 254"/>
              <a:gd name="T36" fmla="*/ 0 w 214"/>
              <a:gd name="T37" fmla="*/ 46721828 h 2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4" h="254">
                <a:moveTo>
                  <a:pt x="0" y="151"/>
                </a:moveTo>
                <a:lnTo>
                  <a:pt x="27" y="198"/>
                </a:lnTo>
                <a:lnTo>
                  <a:pt x="18" y="244"/>
                </a:lnTo>
                <a:lnTo>
                  <a:pt x="53" y="254"/>
                </a:lnTo>
                <a:lnTo>
                  <a:pt x="50" y="160"/>
                </a:lnTo>
                <a:lnTo>
                  <a:pt x="72" y="151"/>
                </a:lnTo>
                <a:lnTo>
                  <a:pt x="76" y="187"/>
                </a:lnTo>
                <a:lnTo>
                  <a:pt x="95" y="228"/>
                </a:lnTo>
                <a:lnTo>
                  <a:pt x="133" y="210"/>
                </a:lnTo>
                <a:lnTo>
                  <a:pt x="87" y="122"/>
                </a:lnTo>
                <a:lnTo>
                  <a:pt x="158" y="84"/>
                </a:lnTo>
                <a:lnTo>
                  <a:pt x="62" y="108"/>
                </a:lnTo>
                <a:lnTo>
                  <a:pt x="48" y="52"/>
                </a:lnTo>
                <a:lnTo>
                  <a:pt x="188" y="46"/>
                </a:lnTo>
                <a:lnTo>
                  <a:pt x="214" y="0"/>
                </a:lnTo>
                <a:lnTo>
                  <a:pt x="172" y="29"/>
                </a:lnTo>
                <a:lnTo>
                  <a:pt x="72" y="14"/>
                </a:lnTo>
                <a:lnTo>
                  <a:pt x="38" y="35"/>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4" name="Freeform 226"/>
          <p:cNvSpPr>
            <a:spLocks noChangeAspect="1"/>
          </p:cNvSpPr>
          <p:nvPr/>
        </p:nvSpPr>
        <p:spPr bwMode="auto">
          <a:xfrm>
            <a:off x="10817246" y="4240318"/>
            <a:ext cx="60527" cy="35989"/>
          </a:xfrm>
          <a:custGeom>
            <a:avLst/>
            <a:gdLst>
              <a:gd name="T0" fmla="*/ 0 w 120"/>
              <a:gd name="T1" fmla="*/ 10970748 h 65"/>
              <a:gd name="T2" fmla="*/ 1197745 w 120"/>
              <a:gd name="T3" fmla="*/ 18765471 h 65"/>
              <a:gd name="T4" fmla="*/ 28750293 w 120"/>
              <a:gd name="T5" fmla="*/ 0 h 65"/>
              <a:gd name="T6" fmla="*/ 8145843 w 120"/>
              <a:gd name="T7" fmla="*/ 5773908 h 65"/>
              <a:gd name="T8" fmla="*/ 0 w 120"/>
              <a:gd name="T9" fmla="*/ 1097074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65">
                <a:moveTo>
                  <a:pt x="0" y="38"/>
                </a:moveTo>
                <a:lnTo>
                  <a:pt x="5" y="65"/>
                </a:lnTo>
                <a:lnTo>
                  <a:pt x="120" y="0"/>
                </a:lnTo>
                <a:lnTo>
                  <a:pt x="34" y="20"/>
                </a:lnTo>
                <a:lnTo>
                  <a:pt x="0" y="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5" name="Freeform 227"/>
          <p:cNvSpPr>
            <a:spLocks noChangeAspect="1"/>
          </p:cNvSpPr>
          <p:nvPr/>
        </p:nvSpPr>
        <p:spPr bwMode="auto">
          <a:xfrm>
            <a:off x="10882679" y="4029291"/>
            <a:ext cx="19630" cy="58891"/>
          </a:xfrm>
          <a:custGeom>
            <a:avLst/>
            <a:gdLst>
              <a:gd name="T0" fmla="*/ 0 w 40"/>
              <a:gd name="T1" fmla="*/ 11172825 h 104"/>
              <a:gd name="T2" fmla="*/ 2041208 w 40"/>
              <a:gd name="T3" fmla="*/ 25063572 h 104"/>
              <a:gd name="T4" fmla="*/ 7258050 w 40"/>
              <a:gd name="T5" fmla="*/ 31405024 h 104"/>
              <a:gd name="T6" fmla="*/ 3855720 w 40"/>
              <a:gd name="T7" fmla="*/ 18118199 h 104"/>
              <a:gd name="T8" fmla="*/ 9072563 w 40"/>
              <a:gd name="T9" fmla="*/ 16608669 h 104"/>
              <a:gd name="T10" fmla="*/ 8619173 w 40"/>
              <a:gd name="T11" fmla="*/ 6643138 h 104"/>
              <a:gd name="T12" fmla="*/ 2041208 w 40"/>
              <a:gd name="T13" fmla="*/ 12984590 h 104"/>
              <a:gd name="T14" fmla="*/ 4762976 w 40"/>
              <a:gd name="T15" fmla="*/ 0 h 104"/>
              <a:gd name="T16" fmla="*/ 0 w 40"/>
              <a:gd name="T17" fmla="*/ 11172825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104">
                <a:moveTo>
                  <a:pt x="0" y="37"/>
                </a:moveTo>
                <a:lnTo>
                  <a:pt x="9" y="83"/>
                </a:lnTo>
                <a:lnTo>
                  <a:pt x="32" y="104"/>
                </a:lnTo>
                <a:lnTo>
                  <a:pt x="17" y="60"/>
                </a:lnTo>
                <a:lnTo>
                  <a:pt x="40" y="55"/>
                </a:lnTo>
                <a:lnTo>
                  <a:pt x="38" y="22"/>
                </a:lnTo>
                <a:lnTo>
                  <a:pt x="9" y="43"/>
                </a:lnTo>
                <a:lnTo>
                  <a:pt x="21" y="0"/>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6" name="Freeform 228"/>
          <p:cNvSpPr>
            <a:spLocks noChangeAspect="1"/>
          </p:cNvSpPr>
          <p:nvPr/>
        </p:nvSpPr>
        <p:spPr bwMode="auto">
          <a:xfrm>
            <a:off x="10890858" y="4125808"/>
            <a:ext cx="50712" cy="17994"/>
          </a:xfrm>
          <a:custGeom>
            <a:avLst/>
            <a:gdLst>
              <a:gd name="T0" fmla="*/ 0 w 99"/>
              <a:gd name="T1" fmla="*/ 3640033 h 33"/>
              <a:gd name="T2" fmla="*/ 13591239 w 99"/>
              <a:gd name="T3" fmla="*/ 0 h 33"/>
              <a:gd name="T4" fmla="*/ 24463832 w 99"/>
              <a:gd name="T5" fmla="*/ 9240044 h 33"/>
              <a:gd name="T6" fmla="*/ 0 w 99"/>
              <a:gd name="T7" fmla="*/ 364003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33">
                <a:moveTo>
                  <a:pt x="0" y="13"/>
                </a:moveTo>
                <a:lnTo>
                  <a:pt x="55" y="0"/>
                </a:lnTo>
                <a:lnTo>
                  <a:pt x="99" y="33"/>
                </a:lnTo>
                <a:lnTo>
                  <a:pt x="0" y="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7" name="Freeform 229"/>
          <p:cNvSpPr>
            <a:spLocks noChangeAspect="1"/>
          </p:cNvSpPr>
          <p:nvPr/>
        </p:nvSpPr>
        <p:spPr bwMode="auto">
          <a:xfrm>
            <a:off x="10943206" y="4078368"/>
            <a:ext cx="188124" cy="173401"/>
          </a:xfrm>
          <a:custGeom>
            <a:avLst/>
            <a:gdLst>
              <a:gd name="T0" fmla="*/ 0 w 362"/>
              <a:gd name="T1" fmla="*/ 11641265 h 300"/>
              <a:gd name="T2" fmla="*/ 13225731 w 362"/>
              <a:gd name="T3" fmla="*/ 20451022 h 300"/>
              <a:gd name="T4" fmla="*/ 26705134 w 362"/>
              <a:gd name="T5" fmla="*/ 18562976 h 300"/>
              <a:gd name="T6" fmla="*/ 9664744 w 362"/>
              <a:gd name="T7" fmla="*/ 25170014 h 300"/>
              <a:gd name="T8" fmla="*/ 18058103 w 362"/>
              <a:gd name="T9" fmla="*/ 40586808 h 300"/>
              <a:gd name="T10" fmla="*/ 25942101 w 362"/>
              <a:gd name="T11" fmla="*/ 27372733 h 300"/>
              <a:gd name="T12" fmla="*/ 31283330 w 362"/>
              <a:gd name="T13" fmla="*/ 40586808 h 300"/>
              <a:gd name="T14" fmla="*/ 64601582 w 362"/>
              <a:gd name="T15" fmla="*/ 54745467 h 300"/>
              <a:gd name="T16" fmla="*/ 72486084 w 362"/>
              <a:gd name="T17" fmla="*/ 77712761 h 300"/>
              <a:gd name="T18" fmla="*/ 66127647 w 362"/>
              <a:gd name="T19" fmla="*/ 76454624 h 300"/>
              <a:gd name="T20" fmla="*/ 61295275 w 362"/>
              <a:gd name="T21" fmla="*/ 87781215 h 300"/>
              <a:gd name="T22" fmla="*/ 81133115 w 362"/>
              <a:gd name="T23" fmla="*/ 82746988 h 300"/>
              <a:gd name="T24" fmla="*/ 92069749 w 362"/>
              <a:gd name="T25" fmla="*/ 94388252 h 300"/>
              <a:gd name="T26" fmla="*/ 90797859 w 362"/>
              <a:gd name="T27" fmla="*/ 23911878 h 300"/>
              <a:gd name="T28" fmla="*/ 62058308 w 362"/>
              <a:gd name="T29" fmla="*/ 11641265 h 300"/>
              <a:gd name="T30" fmla="*/ 39167833 w 362"/>
              <a:gd name="T31" fmla="*/ 32406399 h 300"/>
              <a:gd name="T32" fmla="*/ 29757265 w 362"/>
              <a:gd name="T33" fmla="*/ 21709158 h 300"/>
              <a:gd name="T34" fmla="*/ 26959815 w 362"/>
              <a:gd name="T35" fmla="*/ 4404879 h 300"/>
              <a:gd name="T36" fmla="*/ 13225731 w 362"/>
              <a:gd name="T37" fmla="*/ 0 h 300"/>
              <a:gd name="T38" fmla="*/ 0 w 362"/>
              <a:gd name="T39" fmla="*/ 11641265 h 3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2" h="300">
                <a:moveTo>
                  <a:pt x="0" y="37"/>
                </a:moveTo>
                <a:lnTo>
                  <a:pt x="52" y="65"/>
                </a:lnTo>
                <a:lnTo>
                  <a:pt x="105" y="59"/>
                </a:lnTo>
                <a:lnTo>
                  <a:pt x="38" y="80"/>
                </a:lnTo>
                <a:lnTo>
                  <a:pt x="71" y="129"/>
                </a:lnTo>
                <a:lnTo>
                  <a:pt x="102" y="87"/>
                </a:lnTo>
                <a:lnTo>
                  <a:pt x="123" y="129"/>
                </a:lnTo>
                <a:lnTo>
                  <a:pt x="254" y="174"/>
                </a:lnTo>
                <a:lnTo>
                  <a:pt x="285" y="247"/>
                </a:lnTo>
                <a:lnTo>
                  <a:pt x="260" y="243"/>
                </a:lnTo>
                <a:lnTo>
                  <a:pt x="241" y="279"/>
                </a:lnTo>
                <a:lnTo>
                  <a:pt x="319" y="263"/>
                </a:lnTo>
                <a:lnTo>
                  <a:pt x="362" y="300"/>
                </a:lnTo>
                <a:lnTo>
                  <a:pt x="357" y="76"/>
                </a:lnTo>
                <a:lnTo>
                  <a:pt x="244" y="37"/>
                </a:lnTo>
                <a:lnTo>
                  <a:pt x="154" y="103"/>
                </a:lnTo>
                <a:lnTo>
                  <a:pt x="117" y="69"/>
                </a:lnTo>
                <a:lnTo>
                  <a:pt x="106" y="14"/>
                </a:lnTo>
                <a:lnTo>
                  <a:pt x="52" y="0"/>
                </a:lnTo>
                <a:lnTo>
                  <a:pt x="0" y="3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8" name="Freeform 230"/>
          <p:cNvSpPr>
            <a:spLocks noChangeAspect="1"/>
          </p:cNvSpPr>
          <p:nvPr/>
        </p:nvSpPr>
        <p:spPr bwMode="auto">
          <a:xfrm>
            <a:off x="10949750" y="4210872"/>
            <a:ext cx="8179" cy="14722"/>
          </a:xfrm>
          <a:custGeom>
            <a:avLst/>
            <a:gdLst>
              <a:gd name="T0" fmla="*/ 0 w 16"/>
              <a:gd name="T1" fmla="*/ 7850707 h 26"/>
              <a:gd name="T2" fmla="*/ 2461276 w 16"/>
              <a:gd name="T3" fmla="*/ 0 h 26"/>
              <a:gd name="T4" fmla="*/ 3938240 w 16"/>
              <a:gd name="T5" fmla="*/ 4529529 h 26"/>
              <a:gd name="T6" fmla="*/ 0 w 16"/>
              <a:gd name="T7" fmla="*/ 7850707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6">
                <a:moveTo>
                  <a:pt x="0" y="26"/>
                </a:moveTo>
                <a:lnTo>
                  <a:pt x="10" y="0"/>
                </a:lnTo>
                <a:lnTo>
                  <a:pt x="16" y="15"/>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19" name="Freeform 231"/>
          <p:cNvSpPr>
            <a:spLocks noChangeAspect="1"/>
          </p:cNvSpPr>
          <p:nvPr/>
        </p:nvSpPr>
        <p:spPr bwMode="auto">
          <a:xfrm>
            <a:off x="9385872" y="3239174"/>
            <a:ext cx="343530" cy="325535"/>
          </a:xfrm>
          <a:custGeom>
            <a:avLst/>
            <a:gdLst>
              <a:gd name="T0" fmla="*/ 0 w 665"/>
              <a:gd name="T1" fmla="*/ 5587798 h 567"/>
              <a:gd name="T2" fmla="*/ 4523874 w 665"/>
              <a:gd name="T3" fmla="*/ 0 h 567"/>
              <a:gd name="T4" fmla="*/ 17341014 w 665"/>
              <a:gd name="T5" fmla="*/ 13348536 h 567"/>
              <a:gd name="T6" fmla="*/ 32922411 w 665"/>
              <a:gd name="T7" fmla="*/ 2793620 h 567"/>
              <a:gd name="T8" fmla="*/ 34430368 w 665"/>
              <a:gd name="T9" fmla="*/ 13038195 h 567"/>
              <a:gd name="T10" fmla="*/ 41718497 w 665"/>
              <a:gd name="T11" fmla="*/ 16453054 h 567"/>
              <a:gd name="T12" fmla="*/ 43478116 w 665"/>
              <a:gd name="T13" fmla="*/ 28249330 h 567"/>
              <a:gd name="T14" fmla="*/ 66599301 w 665"/>
              <a:gd name="T15" fmla="*/ 40355947 h 567"/>
              <a:gd name="T16" fmla="*/ 87709709 w 665"/>
              <a:gd name="T17" fmla="*/ 36941646 h 567"/>
              <a:gd name="T18" fmla="*/ 85950592 w 665"/>
              <a:gd name="T19" fmla="*/ 30111930 h 567"/>
              <a:gd name="T20" fmla="*/ 113092832 w 665"/>
              <a:gd name="T21" fmla="*/ 18625993 h 567"/>
              <a:gd name="T22" fmla="*/ 148528839 w 665"/>
              <a:gd name="T23" fmla="*/ 38804245 h 567"/>
              <a:gd name="T24" fmla="*/ 149785137 w 665"/>
              <a:gd name="T25" fmla="*/ 49668944 h 567"/>
              <a:gd name="T26" fmla="*/ 143753807 w 665"/>
              <a:gd name="T27" fmla="*/ 70157536 h 567"/>
              <a:gd name="T28" fmla="*/ 144507786 w 665"/>
              <a:gd name="T29" fmla="*/ 98406867 h 567"/>
              <a:gd name="T30" fmla="*/ 153806191 w 665"/>
              <a:gd name="T31" fmla="*/ 107099182 h 567"/>
              <a:gd name="T32" fmla="*/ 146518062 w 665"/>
              <a:gd name="T33" fmla="*/ 121378739 h 567"/>
              <a:gd name="T34" fmla="*/ 167126151 w 665"/>
              <a:gd name="T35" fmla="*/ 153353268 h 567"/>
              <a:gd name="T36" fmla="*/ 153555032 w 665"/>
              <a:gd name="T37" fmla="*/ 176014800 h 567"/>
              <a:gd name="T38" fmla="*/ 116108747 w 665"/>
              <a:gd name="T39" fmla="*/ 168564403 h 567"/>
              <a:gd name="T40" fmla="*/ 107563820 w 665"/>
              <a:gd name="T41" fmla="*/ 153663608 h 567"/>
              <a:gd name="T42" fmla="*/ 82180697 w 665"/>
              <a:gd name="T43" fmla="*/ 158630726 h 567"/>
              <a:gd name="T44" fmla="*/ 63332226 w 665"/>
              <a:gd name="T45" fmla="*/ 144971850 h 567"/>
              <a:gd name="T46" fmla="*/ 50766245 w 665"/>
              <a:gd name="T47" fmla="*/ 117963881 h 567"/>
              <a:gd name="T48" fmla="*/ 41216179 w 665"/>
              <a:gd name="T49" fmla="*/ 113618002 h 567"/>
              <a:gd name="T50" fmla="*/ 38954242 w 665"/>
              <a:gd name="T51" fmla="*/ 119205799 h 567"/>
              <a:gd name="T52" fmla="*/ 27142239 w 665"/>
              <a:gd name="T53" fmla="*/ 91888048 h 567"/>
              <a:gd name="T54" fmla="*/ 11058024 w 665"/>
              <a:gd name="T55" fmla="*/ 75434994 h 567"/>
              <a:gd name="T56" fmla="*/ 18597312 w 665"/>
              <a:gd name="T57" fmla="*/ 49668944 h 567"/>
              <a:gd name="T58" fmla="*/ 11812003 w 665"/>
              <a:gd name="T59" fmla="*/ 46564983 h 567"/>
              <a:gd name="T60" fmla="*/ 5529012 w 665"/>
              <a:gd name="T61" fmla="*/ 32595210 h 567"/>
              <a:gd name="T62" fmla="*/ 0 w 665"/>
              <a:gd name="T63" fmla="*/ 5587798 h 5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5" h="567">
                <a:moveTo>
                  <a:pt x="0" y="18"/>
                </a:moveTo>
                <a:lnTo>
                  <a:pt x="18" y="0"/>
                </a:lnTo>
                <a:lnTo>
                  <a:pt x="69" y="43"/>
                </a:lnTo>
                <a:lnTo>
                  <a:pt x="131" y="9"/>
                </a:lnTo>
                <a:lnTo>
                  <a:pt x="137" y="42"/>
                </a:lnTo>
                <a:lnTo>
                  <a:pt x="166" y="53"/>
                </a:lnTo>
                <a:lnTo>
                  <a:pt x="173" y="91"/>
                </a:lnTo>
                <a:lnTo>
                  <a:pt x="265" y="130"/>
                </a:lnTo>
                <a:lnTo>
                  <a:pt x="349" y="119"/>
                </a:lnTo>
                <a:lnTo>
                  <a:pt x="342" y="97"/>
                </a:lnTo>
                <a:lnTo>
                  <a:pt x="450" y="60"/>
                </a:lnTo>
                <a:lnTo>
                  <a:pt x="591" y="125"/>
                </a:lnTo>
                <a:lnTo>
                  <a:pt x="596" y="160"/>
                </a:lnTo>
                <a:lnTo>
                  <a:pt x="572" y="226"/>
                </a:lnTo>
                <a:lnTo>
                  <a:pt x="575" y="317"/>
                </a:lnTo>
                <a:lnTo>
                  <a:pt x="612" y="345"/>
                </a:lnTo>
                <a:lnTo>
                  <a:pt x="583" y="391"/>
                </a:lnTo>
                <a:lnTo>
                  <a:pt x="665" y="494"/>
                </a:lnTo>
                <a:lnTo>
                  <a:pt x="611" y="567"/>
                </a:lnTo>
                <a:lnTo>
                  <a:pt x="462" y="543"/>
                </a:lnTo>
                <a:lnTo>
                  <a:pt x="428" y="495"/>
                </a:lnTo>
                <a:lnTo>
                  <a:pt x="327" y="511"/>
                </a:lnTo>
                <a:lnTo>
                  <a:pt x="252" y="467"/>
                </a:lnTo>
                <a:lnTo>
                  <a:pt x="202" y="380"/>
                </a:lnTo>
                <a:lnTo>
                  <a:pt x="164" y="366"/>
                </a:lnTo>
                <a:lnTo>
                  <a:pt x="155" y="384"/>
                </a:lnTo>
                <a:lnTo>
                  <a:pt x="108" y="296"/>
                </a:lnTo>
                <a:lnTo>
                  <a:pt x="44" y="243"/>
                </a:lnTo>
                <a:lnTo>
                  <a:pt x="74" y="160"/>
                </a:lnTo>
                <a:lnTo>
                  <a:pt x="47" y="150"/>
                </a:lnTo>
                <a:lnTo>
                  <a:pt x="22" y="105"/>
                </a:lnTo>
                <a:lnTo>
                  <a:pt x="0" y="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0" name="Freeform 232"/>
          <p:cNvSpPr>
            <a:spLocks noChangeAspect="1"/>
          </p:cNvSpPr>
          <p:nvPr/>
        </p:nvSpPr>
        <p:spPr bwMode="auto">
          <a:xfrm>
            <a:off x="9290992" y="3299701"/>
            <a:ext cx="176672" cy="181581"/>
          </a:xfrm>
          <a:custGeom>
            <a:avLst/>
            <a:gdLst>
              <a:gd name="T0" fmla="*/ 0 w 345"/>
              <a:gd name="T1" fmla="*/ 47879030 h 315"/>
              <a:gd name="T2" fmla="*/ 4198289 w 345"/>
              <a:gd name="T3" fmla="*/ 61960966 h 315"/>
              <a:gd name="T4" fmla="*/ 42724843 w 345"/>
              <a:gd name="T5" fmla="*/ 83866759 h 315"/>
              <a:gd name="T6" fmla="*/ 43218818 w 345"/>
              <a:gd name="T7" fmla="*/ 92002765 h 315"/>
              <a:gd name="T8" fmla="*/ 52109867 w 345"/>
              <a:gd name="T9" fmla="*/ 97322720 h 315"/>
              <a:gd name="T10" fmla="*/ 67915569 w 345"/>
              <a:gd name="T11" fmla="*/ 98574671 h 315"/>
              <a:gd name="T12" fmla="*/ 80510932 w 345"/>
              <a:gd name="T13" fmla="*/ 88560738 h 315"/>
              <a:gd name="T14" fmla="*/ 85203196 w 345"/>
              <a:gd name="T15" fmla="*/ 87308787 h 315"/>
              <a:gd name="T16" fmla="*/ 73595782 w 345"/>
              <a:gd name="T17" fmla="*/ 59770890 h 315"/>
              <a:gd name="T18" fmla="*/ 57790080 w 345"/>
              <a:gd name="T19" fmla="*/ 43185051 h 315"/>
              <a:gd name="T20" fmla="*/ 65199205 w 345"/>
              <a:gd name="T21" fmla="*/ 17211255 h 315"/>
              <a:gd name="T22" fmla="*/ 58531042 w 345"/>
              <a:gd name="T23" fmla="*/ 14081936 h 315"/>
              <a:gd name="T24" fmla="*/ 52356854 w 345"/>
              <a:gd name="T25" fmla="*/ 0 h 315"/>
              <a:gd name="T26" fmla="*/ 33340316 w 345"/>
              <a:gd name="T27" fmla="*/ 1251951 h 315"/>
              <a:gd name="T28" fmla="*/ 23955789 w 345"/>
              <a:gd name="T29" fmla="*/ 10013933 h 315"/>
              <a:gd name="T30" fmla="*/ 20744953 w 345"/>
              <a:gd name="T31" fmla="*/ 33797094 h 315"/>
              <a:gd name="T32" fmla="*/ 0 w 345"/>
              <a:gd name="T33" fmla="*/ 47879030 h 3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5" h="315">
                <a:moveTo>
                  <a:pt x="0" y="153"/>
                </a:moveTo>
                <a:lnTo>
                  <a:pt x="17" y="198"/>
                </a:lnTo>
                <a:lnTo>
                  <a:pt x="173" y="268"/>
                </a:lnTo>
                <a:lnTo>
                  <a:pt x="175" y="294"/>
                </a:lnTo>
                <a:lnTo>
                  <a:pt x="211" y="311"/>
                </a:lnTo>
                <a:lnTo>
                  <a:pt x="275" y="315"/>
                </a:lnTo>
                <a:lnTo>
                  <a:pt x="326" y="283"/>
                </a:lnTo>
                <a:lnTo>
                  <a:pt x="345" y="279"/>
                </a:lnTo>
                <a:lnTo>
                  <a:pt x="298" y="191"/>
                </a:lnTo>
                <a:lnTo>
                  <a:pt x="234" y="138"/>
                </a:lnTo>
                <a:lnTo>
                  <a:pt x="264" y="55"/>
                </a:lnTo>
                <a:lnTo>
                  <a:pt x="237" y="45"/>
                </a:lnTo>
                <a:lnTo>
                  <a:pt x="212" y="0"/>
                </a:lnTo>
                <a:lnTo>
                  <a:pt x="135" y="4"/>
                </a:lnTo>
                <a:lnTo>
                  <a:pt x="97" y="32"/>
                </a:lnTo>
                <a:lnTo>
                  <a:pt x="84" y="108"/>
                </a:lnTo>
                <a:lnTo>
                  <a:pt x="0"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1" name="Freeform 233"/>
          <p:cNvSpPr>
            <a:spLocks noChangeAspect="1"/>
          </p:cNvSpPr>
          <p:nvPr/>
        </p:nvSpPr>
        <p:spPr bwMode="auto">
          <a:xfrm>
            <a:off x="10923576" y="3378222"/>
            <a:ext cx="40898" cy="55619"/>
          </a:xfrm>
          <a:custGeom>
            <a:avLst/>
            <a:gdLst>
              <a:gd name="T0" fmla="*/ 0 w 81"/>
              <a:gd name="T1" fmla="*/ 8050622 h 97"/>
              <a:gd name="T2" fmla="*/ 720264 w 81"/>
              <a:gd name="T3" fmla="*/ 15481365 h 97"/>
              <a:gd name="T4" fmla="*/ 5041356 w 81"/>
              <a:gd name="T5" fmla="*/ 8050622 h 97"/>
              <a:gd name="T6" fmla="*/ 7202147 w 81"/>
              <a:gd name="T7" fmla="*/ 12385315 h 97"/>
              <a:gd name="T8" fmla="*/ 4801758 w 81"/>
              <a:gd name="T9" fmla="*/ 30034027 h 97"/>
              <a:gd name="T10" fmla="*/ 14164696 w 81"/>
              <a:gd name="T11" fmla="*/ 29414706 h 97"/>
              <a:gd name="T12" fmla="*/ 19446140 w 81"/>
              <a:gd name="T13" fmla="*/ 11765994 h 97"/>
              <a:gd name="T14" fmla="*/ 16565085 w 81"/>
              <a:gd name="T15" fmla="*/ 1548025 h 97"/>
              <a:gd name="T16" fmla="*/ 7682323 w 81"/>
              <a:gd name="T17" fmla="*/ 0 h 97"/>
              <a:gd name="T18" fmla="*/ 0 w 81"/>
              <a:gd name="T19" fmla="*/ 8050622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1" h="97">
                <a:moveTo>
                  <a:pt x="0" y="26"/>
                </a:moveTo>
                <a:lnTo>
                  <a:pt x="3" y="50"/>
                </a:lnTo>
                <a:lnTo>
                  <a:pt x="21" y="26"/>
                </a:lnTo>
                <a:lnTo>
                  <a:pt x="30" y="40"/>
                </a:lnTo>
                <a:lnTo>
                  <a:pt x="20" y="97"/>
                </a:lnTo>
                <a:lnTo>
                  <a:pt x="59" y="95"/>
                </a:lnTo>
                <a:lnTo>
                  <a:pt x="81" y="38"/>
                </a:lnTo>
                <a:lnTo>
                  <a:pt x="69" y="5"/>
                </a:lnTo>
                <a:lnTo>
                  <a:pt x="32" y="0"/>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2" name="Freeform 234"/>
          <p:cNvSpPr>
            <a:spLocks noChangeAspect="1"/>
          </p:cNvSpPr>
          <p:nvPr/>
        </p:nvSpPr>
        <p:spPr bwMode="auto">
          <a:xfrm>
            <a:off x="10943206" y="3204820"/>
            <a:ext cx="202846" cy="179943"/>
          </a:xfrm>
          <a:custGeom>
            <a:avLst/>
            <a:gdLst>
              <a:gd name="T0" fmla="*/ 0 w 391"/>
              <a:gd name="T1" fmla="*/ 91547434 h 314"/>
              <a:gd name="T2" fmla="*/ 17742680 w 391"/>
              <a:gd name="T3" fmla="*/ 73299678 h 314"/>
              <a:gd name="T4" fmla="*/ 42835768 w 391"/>
              <a:gd name="T5" fmla="*/ 73299678 h 314"/>
              <a:gd name="T6" fmla="*/ 52720558 w 391"/>
              <a:gd name="T7" fmla="*/ 51031654 h 314"/>
              <a:gd name="T8" fmla="*/ 57029610 w 391"/>
              <a:gd name="T9" fmla="*/ 49485055 h 314"/>
              <a:gd name="T10" fmla="*/ 57282847 w 391"/>
              <a:gd name="T11" fmla="*/ 57835355 h 314"/>
              <a:gd name="T12" fmla="*/ 68689071 w 391"/>
              <a:gd name="T13" fmla="*/ 49485055 h 314"/>
              <a:gd name="T14" fmla="*/ 78320624 w 391"/>
              <a:gd name="T15" fmla="*/ 32474689 h 314"/>
              <a:gd name="T16" fmla="*/ 82629675 w 391"/>
              <a:gd name="T17" fmla="*/ 4948450 h 314"/>
              <a:gd name="T18" fmla="*/ 90487062 w 391"/>
              <a:gd name="T19" fmla="*/ 6185840 h 314"/>
              <a:gd name="T20" fmla="*/ 87952177 w 391"/>
              <a:gd name="T21" fmla="*/ 0 h 314"/>
              <a:gd name="T22" fmla="*/ 93021442 w 391"/>
              <a:gd name="T23" fmla="*/ 309209 h 314"/>
              <a:gd name="T24" fmla="*/ 99104661 w 391"/>
              <a:gd name="T25" fmla="*/ 23505415 h 314"/>
              <a:gd name="T26" fmla="*/ 90487062 w 391"/>
              <a:gd name="T27" fmla="*/ 39897363 h 314"/>
              <a:gd name="T28" fmla="*/ 90487062 w 391"/>
              <a:gd name="T29" fmla="*/ 54742713 h 314"/>
              <a:gd name="T30" fmla="*/ 84403843 w 391"/>
              <a:gd name="T31" fmla="*/ 76701529 h 314"/>
              <a:gd name="T32" fmla="*/ 79841554 w 391"/>
              <a:gd name="T33" fmla="*/ 79794727 h 314"/>
              <a:gd name="T34" fmla="*/ 79587814 w 391"/>
              <a:gd name="T35" fmla="*/ 71443870 h 314"/>
              <a:gd name="T36" fmla="*/ 65140233 w 391"/>
              <a:gd name="T37" fmla="*/ 84124760 h 314"/>
              <a:gd name="T38" fmla="*/ 52720558 w 391"/>
              <a:gd name="T39" fmla="*/ 78557336 h 314"/>
              <a:gd name="T40" fmla="*/ 53481275 w 391"/>
              <a:gd name="T41" fmla="*/ 89073209 h 314"/>
              <a:gd name="T42" fmla="*/ 43089005 w 391"/>
              <a:gd name="T43" fmla="*/ 97114301 h 314"/>
              <a:gd name="T44" fmla="*/ 40047647 w 391"/>
              <a:gd name="T45" fmla="*/ 83196578 h 314"/>
              <a:gd name="T46" fmla="*/ 0 w 391"/>
              <a:gd name="T47" fmla="*/ 91547434 h 3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91" h="314">
                <a:moveTo>
                  <a:pt x="0" y="296"/>
                </a:moveTo>
                <a:lnTo>
                  <a:pt x="70" y="237"/>
                </a:lnTo>
                <a:lnTo>
                  <a:pt x="169" y="237"/>
                </a:lnTo>
                <a:lnTo>
                  <a:pt x="208" y="165"/>
                </a:lnTo>
                <a:lnTo>
                  <a:pt x="225" y="160"/>
                </a:lnTo>
                <a:lnTo>
                  <a:pt x="226" y="187"/>
                </a:lnTo>
                <a:lnTo>
                  <a:pt x="271" y="160"/>
                </a:lnTo>
                <a:lnTo>
                  <a:pt x="309" y="105"/>
                </a:lnTo>
                <a:lnTo>
                  <a:pt x="326" y="16"/>
                </a:lnTo>
                <a:lnTo>
                  <a:pt x="357" y="20"/>
                </a:lnTo>
                <a:lnTo>
                  <a:pt x="347" y="0"/>
                </a:lnTo>
                <a:lnTo>
                  <a:pt x="367" y="1"/>
                </a:lnTo>
                <a:lnTo>
                  <a:pt x="391" y="76"/>
                </a:lnTo>
                <a:lnTo>
                  <a:pt x="357" y="129"/>
                </a:lnTo>
                <a:lnTo>
                  <a:pt x="357" y="177"/>
                </a:lnTo>
                <a:lnTo>
                  <a:pt x="333" y="248"/>
                </a:lnTo>
                <a:lnTo>
                  <a:pt x="315" y="258"/>
                </a:lnTo>
                <a:lnTo>
                  <a:pt x="314" y="231"/>
                </a:lnTo>
                <a:lnTo>
                  <a:pt x="257" y="272"/>
                </a:lnTo>
                <a:lnTo>
                  <a:pt x="208" y="254"/>
                </a:lnTo>
                <a:lnTo>
                  <a:pt x="211" y="288"/>
                </a:lnTo>
                <a:lnTo>
                  <a:pt x="170" y="314"/>
                </a:lnTo>
                <a:lnTo>
                  <a:pt x="158" y="269"/>
                </a:lnTo>
                <a:lnTo>
                  <a:pt x="0" y="2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3" name="Freeform 235"/>
          <p:cNvSpPr>
            <a:spLocks noChangeAspect="1"/>
          </p:cNvSpPr>
          <p:nvPr/>
        </p:nvSpPr>
        <p:spPr bwMode="auto">
          <a:xfrm>
            <a:off x="10967744" y="3370042"/>
            <a:ext cx="42533" cy="31080"/>
          </a:xfrm>
          <a:custGeom>
            <a:avLst/>
            <a:gdLst>
              <a:gd name="T0" fmla="*/ 0 w 81"/>
              <a:gd name="T1" fmla="*/ 8413044 h 56"/>
              <a:gd name="T2" fmla="*/ 7010635 w 81"/>
              <a:gd name="T3" fmla="*/ 16245469 h 56"/>
              <a:gd name="T4" fmla="*/ 19214786 w 81"/>
              <a:gd name="T5" fmla="*/ 10153283 h 56"/>
              <a:gd name="T6" fmla="*/ 21032415 w 81"/>
              <a:gd name="T7" fmla="*/ 0 h 56"/>
              <a:gd name="T8" fmla="*/ 0 w 81"/>
              <a:gd name="T9" fmla="*/ 841304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56">
                <a:moveTo>
                  <a:pt x="0" y="29"/>
                </a:moveTo>
                <a:lnTo>
                  <a:pt x="27" y="56"/>
                </a:lnTo>
                <a:lnTo>
                  <a:pt x="74" y="35"/>
                </a:lnTo>
                <a:lnTo>
                  <a:pt x="81"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4" name="Freeform 236"/>
          <p:cNvSpPr>
            <a:spLocks noChangeAspect="1"/>
          </p:cNvSpPr>
          <p:nvPr/>
        </p:nvSpPr>
        <p:spPr bwMode="auto">
          <a:xfrm>
            <a:off x="11108428" y="3108306"/>
            <a:ext cx="103060" cy="96515"/>
          </a:xfrm>
          <a:custGeom>
            <a:avLst/>
            <a:gdLst>
              <a:gd name="T0" fmla="*/ 0 w 203"/>
              <a:gd name="T1" fmla="*/ 36858491 h 169"/>
              <a:gd name="T2" fmla="*/ 2184499 w 203"/>
              <a:gd name="T3" fmla="*/ 51908700 h 169"/>
              <a:gd name="T4" fmla="*/ 10679607 w 203"/>
              <a:gd name="T5" fmla="*/ 46379871 h 169"/>
              <a:gd name="T6" fmla="*/ 4854277 w 203"/>
              <a:gd name="T7" fmla="*/ 37165525 h 169"/>
              <a:gd name="T8" fmla="*/ 28641368 w 203"/>
              <a:gd name="T9" fmla="*/ 45151180 h 169"/>
              <a:gd name="T10" fmla="*/ 33981417 w 203"/>
              <a:gd name="T11" fmla="*/ 33172420 h 169"/>
              <a:gd name="T12" fmla="*/ 49272907 w 203"/>
              <a:gd name="T13" fmla="*/ 29179315 h 169"/>
              <a:gd name="T14" fmla="*/ 43932858 w 203"/>
              <a:gd name="T15" fmla="*/ 21193660 h 169"/>
              <a:gd name="T16" fmla="*/ 45874962 w 203"/>
              <a:gd name="T17" fmla="*/ 14129107 h 169"/>
              <a:gd name="T18" fmla="*/ 32767478 w 203"/>
              <a:gd name="T19" fmla="*/ 15357797 h 169"/>
              <a:gd name="T20" fmla="*/ 16990709 w 203"/>
              <a:gd name="T21" fmla="*/ 0 h 169"/>
              <a:gd name="T22" fmla="*/ 11407773 w 203"/>
              <a:gd name="T23" fmla="*/ 29486349 h 169"/>
              <a:gd name="T24" fmla="*/ 4611883 w 203"/>
              <a:gd name="T25" fmla="*/ 27950625 h 169"/>
              <a:gd name="T26" fmla="*/ 0 w 203"/>
              <a:gd name="T27" fmla="*/ 36858491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3" h="169">
                <a:moveTo>
                  <a:pt x="0" y="120"/>
                </a:moveTo>
                <a:lnTo>
                  <a:pt x="9" y="169"/>
                </a:lnTo>
                <a:lnTo>
                  <a:pt x="44" y="151"/>
                </a:lnTo>
                <a:lnTo>
                  <a:pt x="20" y="121"/>
                </a:lnTo>
                <a:lnTo>
                  <a:pt x="118" y="147"/>
                </a:lnTo>
                <a:lnTo>
                  <a:pt x="140" y="108"/>
                </a:lnTo>
                <a:lnTo>
                  <a:pt x="203" y="95"/>
                </a:lnTo>
                <a:lnTo>
                  <a:pt x="181" y="69"/>
                </a:lnTo>
                <a:lnTo>
                  <a:pt x="189" y="46"/>
                </a:lnTo>
                <a:lnTo>
                  <a:pt x="135" y="50"/>
                </a:lnTo>
                <a:lnTo>
                  <a:pt x="70" y="0"/>
                </a:lnTo>
                <a:lnTo>
                  <a:pt x="47" y="96"/>
                </a:lnTo>
                <a:lnTo>
                  <a:pt x="19" y="91"/>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5" name="Freeform 237"/>
          <p:cNvSpPr>
            <a:spLocks noChangeAspect="1"/>
          </p:cNvSpPr>
          <p:nvPr/>
        </p:nvSpPr>
        <p:spPr bwMode="auto">
          <a:xfrm>
            <a:off x="10828695" y="3170467"/>
            <a:ext cx="111239" cy="121053"/>
          </a:xfrm>
          <a:custGeom>
            <a:avLst/>
            <a:gdLst>
              <a:gd name="T0" fmla="*/ 0 w 221"/>
              <a:gd name="T1" fmla="*/ 36846699 h 212"/>
              <a:gd name="T2" fmla="*/ 9782419 w 221"/>
              <a:gd name="T3" fmla="*/ 42066578 h 212"/>
              <a:gd name="T4" fmla="*/ 3578958 w 221"/>
              <a:gd name="T5" fmla="*/ 60797191 h 212"/>
              <a:gd name="T6" fmla="*/ 18372015 w 221"/>
              <a:gd name="T7" fmla="*/ 65096111 h 212"/>
              <a:gd name="T8" fmla="*/ 33880669 w 221"/>
              <a:gd name="T9" fmla="*/ 53734838 h 212"/>
              <a:gd name="T10" fmla="*/ 26722754 w 221"/>
              <a:gd name="T11" fmla="*/ 38382186 h 212"/>
              <a:gd name="T12" fmla="*/ 44378685 w 221"/>
              <a:gd name="T13" fmla="*/ 24871452 h 212"/>
              <a:gd name="T14" fmla="*/ 52729423 w 221"/>
              <a:gd name="T15" fmla="*/ 6141394 h 212"/>
              <a:gd name="T16" fmla="*/ 51536600 w 221"/>
              <a:gd name="T17" fmla="*/ 3377406 h 212"/>
              <a:gd name="T18" fmla="*/ 48196012 w 221"/>
              <a:gd name="T19" fmla="*/ 0 h 212"/>
              <a:gd name="T20" fmla="*/ 32448988 w 221"/>
              <a:gd name="T21" fmla="*/ 11975246 h 212"/>
              <a:gd name="T22" fmla="*/ 32448988 w 221"/>
              <a:gd name="T23" fmla="*/ 19037600 h 212"/>
              <a:gd name="T24" fmla="*/ 20996519 w 221"/>
              <a:gd name="T25" fmla="*/ 16888140 h 212"/>
              <a:gd name="T26" fmla="*/ 0 w 221"/>
              <a:gd name="T27" fmla="*/ 36846699 h 2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1" h="212">
                <a:moveTo>
                  <a:pt x="0" y="120"/>
                </a:moveTo>
                <a:lnTo>
                  <a:pt x="41" y="137"/>
                </a:lnTo>
                <a:lnTo>
                  <a:pt x="15" y="198"/>
                </a:lnTo>
                <a:lnTo>
                  <a:pt x="77" y="212"/>
                </a:lnTo>
                <a:lnTo>
                  <a:pt x="142" y="175"/>
                </a:lnTo>
                <a:lnTo>
                  <a:pt x="112" y="125"/>
                </a:lnTo>
                <a:lnTo>
                  <a:pt x="186" y="81"/>
                </a:lnTo>
                <a:lnTo>
                  <a:pt x="221" y="20"/>
                </a:lnTo>
                <a:lnTo>
                  <a:pt x="216" y="11"/>
                </a:lnTo>
                <a:lnTo>
                  <a:pt x="202" y="0"/>
                </a:lnTo>
                <a:lnTo>
                  <a:pt x="136" y="39"/>
                </a:lnTo>
                <a:lnTo>
                  <a:pt x="136" y="62"/>
                </a:lnTo>
                <a:lnTo>
                  <a:pt x="88" y="55"/>
                </a:lnTo>
                <a:lnTo>
                  <a:pt x="0" y="1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6" name="Freeform 238"/>
          <p:cNvSpPr>
            <a:spLocks noChangeAspect="1"/>
          </p:cNvSpPr>
          <p:nvPr/>
        </p:nvSpPr>
        <p:spPr bwMode="auto">
          <a:xfrm>
            <a:off x="10858143" y="3270254"/>
            <a:ext cx="65433" cy="93245"/>
          </a:xfrm>
          <a:custGeom>
            <a:avLst/>
            <a:gdLst>
              <a:gd name="T0" fmla="*/ 0 w 121"/>
              <a:gd name="T1" fmla="*/ 49325772 h 166"/>
              <a:gd name="T2" fmla="*/ 3580140 w 121"/>
              <a:gd name="T3" fmla="*/ 10994292 h 166"/>
              <a:gd name="T4" fmla="*/ 21481893 w 121"/>
              <a:gd name="T5" fmla="*/ 0 h 166"/>
              <a:gd name="T6" fmla="*/ 33324380 w 121"/>
              <a:gd name="T7" fmla="*/ 30011490 h 166"/>
              <a:gd name="T8" fmla="*/ 20930860 w 121"/>
              <a:gd name="T9" fmla="*/ 44274252 h 166"/>
              <a:gd name="T10" fmla="*/ 0 w 121"/>
              <a:gd name="T11" fmla="*/ 49325772 h 1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1" h="166">
                <a:moveTo>
                  <a:pt x="0" y="166"/>
                </a:moveTo>
                <a:lnTo>
                  <a:pt x="13" y="37"/>
                </a:lnTo>
                <a:lnTo>
                  <a:pt x="78" y="0"/>
                </a:lnTo>
                <a:lnTo>
                  <a:pt x="121" y="101"/>
                </a:lnTo>
                <a:lnTo>
                  <a:pt x="76" y="149"/>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7" name="Freeform 239"/>
          <p:cNvSpPr>
            <a:spLocks noChangeAspect="1"/>
          </p:cNvSpPr>
          <p:nvPr/>
        </p:nvSpPr>
        <p:spPr bwMode="auto">
          <a:xfrm>
            <a:off x="10396831" y="3620328"/>
            <a:ext cx="127596" cy="166858"/>
          </a:xfrm>
          <a:custGeom>
            <a:avLst/>
            <a:gdLst>
              <a:gd name="T0" fmla="*/ 0 w 249"/>
              <a:gd name="T1" fmla="*/ 19953069 h 290"/>
              <a:gd name="T2" fmla="*/ 8161012 w 249"/>
              <a:gd name="T3" fmla="*/ 32735651 h 290"/>
              <a:gd name="T4" fmla="*/ 5687993 w 249"/>
              <a:gd name="T5" fmla="*/ 54871357 h 290"/>
              <a:gd name="T6" fmla="*/ 27449864 w 249"/>
              <a:gd name="T7" fmla="*/ 44894544 h 290"/>
              <a:gd name="T8" fmla="*/ 36847137 w 249"/>
              <a:gd name="T9" fmla="*/ 54871357 h 290"/>
              <a:gd name="T10" fmla="*/ 45008150 w 249"/>
              <a:gd name="T11" fmla="*/ 76694939 h 290"/>
              <a:gd name="T12" fmla="*/ 42040328 w 249"/>
              <a:gd name="T13" fmla="*/ 90412778 h 290"/>
              <a:gd name="T14" fmla="*/ 61576830 w 249"/>
              <a:gd name="T15" fmla="*/ 86671752 h 290"/>
              <a:gd name="T16" fmla="*/ 52179557 w 249"/>
              <a:gd name="T17" fmla="*/ 57677127 h 290"/>
              <a:gd name="T18" fmla="*/ 31406794 w 249"/>
              <a:gd name="T19" fmla="*/ 36165111 h 290"/>
              <a:gd name="T20" fmla="*/ 37094290 w 249"/>
              <a:gd name="T21" fmla="*/ 23694653 h 290"/>
              <a:gd name="T22" fmla="*/ 25471648 w 249"/>
              <a:gd name="T23" fmla="*/ 17147299 h 290"/>
              <a:gd name="T24" fmla="*/ 16568680 w 249"/>
              <a:gd name="T25" fmla="*/ 0 h 290"/>
              <a:gd name="T26" fmla="*/ 11375489 w 249"/>
              <a:gd name="T27" fmla="*/ 311566 h 290"/>
              <a:gd name="T28" fmla="*/ 12117445 w 249"/>
              <a:gd name="T29" fmla="*/ 12470458 h 290"/>
              <a:gd name="T30" fmla="*/ 8161012 w 249"/>
              <a:gd name="T31" fmla="*/ 9664689 h 290"/>
              <a:gd name="T32" fmla="*/ 0 w 249"/>
              <a:gd name="T33" fmla="*/ 19953069 h 2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9" h="290">
                <a:moveTo>
                  <a:pt x="0" y="64"/>
                </a:moveTo>
                <a:lnTo>
                  <a:pt x="33" y="105"/>
                </a:lnTo>
                <a:lnTo>
                  <a:pt x="23" y="176"/>
                </a:lnTo>
                <a:lnTo>
                  <a:pt x="111" y="144"/>
                </a:lnTo>
                <a:lnTo>
                  <a:pt x="149" y="176"/>
                </a:lnTo>
                <a:lnTo>
                  <a:pt x="182" y="246"/>
                </a:lnTo>
                <a:lnTo>
                  <a:pt x="170" y="290"/>
                </a:lnTo>
                <a:lnTo>
                  <a:pt x="249" y="278"/>
                </a:lnTo>
                <a:lnTo>
                  <a:pt x="211" y="185"/>
                </a:lnTo>
                <a:lnTo>
                  <a:pt x="127" y="116"/>
                </a:lnTo>
                <a:lnTo>
                  <a:pt x="150" y="76"/>
                </a:lnTo>
                <a:lnTo>
                  <a:pt x="103" y="55"/>
                </a:lnTo>
                <a:lnTo>
                  <a:pt x="67" y="0"/>
                </a:lnTo>
                <a:lnTo>
                  <a:pt x="46" y="1"/>
                </a:lnTo>
                <a:lnTo>
                  <a:pt x="49" y="40"/>
                </a:lnTo>
                <a:lnTo>
                  <a:pt x="33" y="31"/>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8" name="Freeform 240"/>
          <p:cNvSpPr>
            <a:spLocks noChangeAspect="1"/>
          </p:cNvSpPr>
          <p:nvPr/>
        </p:nvSpPr>
        <p:spPr bwMode="auto">
          <a:xfrm>
            <a:off x="10396831" y="3942591"/>
            <a:ext cx="67071" cy="98152"/>
          </a:xfrm>
          <a:custGeom>
            <a:avLst/>
            <a:gdLst>
              <a:gd name="T0" fmla="*/ 0 w 130"/>
              <a:gd name="T1" fmla="*/ 0 h 172"/>
              <a:gd name="T2" fmla="*/ 6517812 w 130"/>
              <a:gd name="T3" fmla="*/ 0 h 172"/>
              <a:gd name="T4" fmla="*/ 8523023 w 130"/>
              <a:gd name="T5" fmla="*/ 9199932 h 172"/>
              <a:gd name="T6" fmla="*/ 16544869 w 130"/>
              <a:gd name="T7" fmla="*/ 3373622 h 172"/>
              <a:gd name="T8" fmla="*/ 27323942 w 130"/>
              <a:gd name="T9" fmla="*/ 15640382 h 172"/>
              <a:gd name="T10" fmla="*/ 32588060 w 130"/>
              <a:gd name="T11" fmla="*/ 52747456 h 172"/>
              <a:gd name="T12" fmla="*/ 32337220 w 130"/>
              <a:gd name="T13" fmla="*/ 52747456 h 172"/>
              <a:gd name="T14" fmla="*/ 9776218 w 130"/>
              <a:gd name="T15" fmla="*/ 37107074 h 172"/>
              <a:gd name="T16" fmla="*/ 0 w 130"/>
              <a:gd name="T17" fmla="*/ 0 h 1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 h="172">
                <a:moveTo>
                  <a:pt x="0" y="0"/>
                </a:moveTo>
                <a:lnTo>
                  <a:pt x="26" y="0"/>
                </a:lnTo>
                <a:lnTo>
                  <a:pt x="34" y="30"/>
                </a:lnTo>
                <a:lnTo>
                  <a:pt x="66" y="11"/>
                </a:lnTo>
                <a:lnTo>
                  <a:pt x="109" y="51"/>
                </a:lnTo>
                <a:lnTo>
                  <a:pt x="130" y="172"/>
                </a:lnTo>
                <a:lnTo>
                  <a:pt x="129" y="172"/>
                </a:lnTo>
                <a:lnTo>
                  <a:pt x="39" y="12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29" name="Freeform 241"/>
          <p:cNvSpPr>
            <a:spLocks noChangeAspect="1"/>
          </p:cNvSpPr>
          <p:nvPr/>
        </p:nvSpPr>
        <p:spPr bwMode="auto">
          <a:xfrm>
            <a:off x="10566960" y="3936048"/>
            <a:ext cx="170129" cy="119417"/>
          </a:xfrm>
          <a:custGeom>
            <a:avLst/>
            <a:gdLst>
              <a:gd name="T0" fmla="*/ 0 w 331"/>
              <a:gd name="T1" fmla="*/ 57669738 h 207"/>
              <a:gd name="T2" fmla="*/ 6966123 w 331"/>
              <a:gd name="T3" fmla="*/ 64878245 h 207"/>
              <a:gd name="T4" fmla="*/ 33089332 w 331"/>
              <a:gd name="T5" fmla="*/ 62057209 h 207"/>
              <a:gd name="T6" fmla="*/ 41548338 w 331"/>
              <a:gd name="T7" fmla="*/ 58296200 h 207"/>
              <a:gd name="T8" fmla="*/ 52993110 w 331"/>
              <a:gd name="T9" fmla="*/ 28521078 h 207"/>
              <a:gd name="T10" fmla="*/ 67920444 w 331"/>
              <a:gd name="T11" fmla="*/ 29461611 h 207"/>
              <a:gd name="T12" fmla="*/ 82350483 w 331"/>
              <a:gd name="T13" fmla="*/ 19118556 h 207"/>
              <a:gd name="T14" fmla="*/ 68666636 w 331"/>
              <a:gd name="T15" fmla="*/ 10656565 h 207"/>
              <a:gd name="T16" fmla="*/ 64437383 w 331"/>
              <a:gd name="T17" fmla="*/ 0 h 207"/>
              <a:gd name="T18" fmla="*/ 47519371 w 331"/>
              <a:gd name="T19" fmla="*/ 20372599 h 207"/>
              <a:gd name="T20" fmla="*/ 42295029 w 331"/>
              <a:gd name="T21" fmla="*/ 31342115 h 207"/>
              <a:gd name="T22" fmla="*/ 37070187 w 331"/>
              <a:gd name="T23" fmla="*/ 25073580 h 207"/>
              <a:gd name="T24" fmla="*/ 27118298 w 331"/>
              <a:gd name="T25" fmla="*/ 41371659 h 207"/>
              <a:gd name="T26" fmla="*/ 16171321 w 331"/>
              <a:gd name="T27" fmla="*/ 43252164 h 207"/>
              <a:gd name="T28" fmla="*/ 12439861 w 331"/>
              <a:gd name="T29" fmla="*/ 58296200 h 207"/>
              <a:gd name="T30" fmla="*/ 0 w 331"/>
              <a:gd name="T31" fmla="*/ 57669738 h 2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1" h="207">
                <a:moveTo>
                  <a:pt x="0" y="184"/>
                </a:moveTo>
                <a:lnTo>
                  <a:pt x="28" y="207"/>
                </a:lnTo>
                <a:lnTo>
                  <a:pt x="133" y="198"/>
                </a:lnTo>
                <a:lnTo>
                  <a:pt x="167" y="186"/>
                </a:lnTo>
                <a:lnTo>
                  <a:pt x="213" y="91"/>
                </a:lnTo>
                <a:lnTo>
                  <a:pt x="273" y="94"/>
                </a:lnTo>
                <a:lnTo>
                  <a:pt x="331" y="61"/>
                </a:lnTo>
                <a:lnTo>
                  <a:pt x="276" y="34"/>
                </a:lnTo>
                <a:lnTo>
                  <a:pt x="259" y="0"/>
                </a:lnTo>
                <a:lnTo>
                  <a:pt x="191" y="65"/>
                </a:lnTo>
                <a:lnTo>
                  <a:pt x="170" y="100"/>
                </a:lnTo>
                <a:lnTo>
                  <a:pt x="149" y="80"/>
                </a:lnTo>
                <a:lnTo>
                  <a:pt x="109" y="132"/>
                </a:lnTo>
                <a:lnTo>
                  <a:pt x="65" y="138"/>
                </a:lnTo>
                <a:lnTo>
                  <a:pt x="50" y="186"/>
                </a:lnTo>
                <a:lnTo>
                  <a:pt x="0" y="1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0" name="Freeform 242"/>
          <p:cNvSpPr>
            <a:spLocks noChangeAspect="1"/>
          </p:cNvSpPr>
          <p:nvPr/>
        </p:nvSpPr>
        <p:spPr bwMode="auto">
          <a:xfrm>
            <a:off x="6496951" y="3402759"/>
            <a:ext cx="543104" cy="381154"/>
          </a:xfrm>
          <a:custGeom>
            <a:avLst/>
            <a:gdLst>
              <a:gd name="T0" fmla="*/ 0 w 1048"/>
              <a:gd name="T1" fmla="*/ 1872902 h 662"/>
              <a:gd name="T2" fmla="*/ 12646183 w 1048"/>
              <a:gd name="T3" fmla="*/ 34341382 h 662"/>
              <a:gd name="T4" fmla="*/ 27568034 w 1048"/>
              <a:gd name="T5" fmla="*/ 49013939 h 662"/>
              <a:gd name="T6" fmla="*/ 26303718 w 1048"/>
              <a:gd name="T7" fmla="*/ 58067789 h 662"/>
              <a:gd name="T8" fmla="*/ 18715807 w 1048"/>
              <a:gd name="T9" fmla="*/ 59628913 h 662"/>
              <a:gd name="T10" fmla="*/ 35408406 w 1048"/>
              <a:gd name="T11" fmla="*/ 66809303 h 662"/>
              <a:gd name="T12" fmla="*/ 44513597 w 1048"/>
              <a:gd name="T13" fmla="*/ 81482418 h 662"/>
              <a:gd name="T14" fmla="*/ 43502244 w 1048"/>
              <a:gd name="T15" fmla="*/ 93657959 h 662"/>
              <a:gd name="T16" fmla="*/ 62723979 w 1048"/>
              <a:gd name="T17" fmla="*/ 113950339 h 662"/>
              <a:gd name="T18" fmla="*/ 67023359 w 1048"/>
              <a:gd name="T19" fmla="*/ 107081728 h 662"/>
              <a:gd name="T20" fmla="*/ 22256798 w 1048"/>
              <a:gd name="T21" fmla="*/ 29346231 h 662"/>
              <a:gd name="T22" fmla="*/ 19474699 w 1048"/>
              <a:gd name="T23" fmla="*/ 8429177 h 662"/>
              <a:gd name="T24" fmla="*/ 29338781 w 1048"/>
              <a:gd name="T25" fmla="*/ 13736664 h 662"/>
              <a:gd name="T26" fmla="*/ 45778416 w 1048"/>
              <a:gd name="T27" fmla="*/ 47765151 h 662"/>
              <a:gd name="T28" fmla="*/ 69299531 w 1048"/>
              <a:gd name="T29" fmla="*/ 73053241 h 662"/>
              <a:gd name="T30" fmla="*/ 68541143 w 1048"/>
              <a:gd name="T31" fmla="*/ 83042984 h 662"/>
              <a:gd name="T32" fmla="*/ 101167449 w 1048"/>
              <a:gd name="T33" fmla="*/ 117696702 h 662"/>
              <a:gd name="T34" fmla="*/ 105214368 w 1048"/>
              <a:gd name="T35" fmla="*/ 132681596 h 662"/>
              <a:gd name="T36" fmla="*/ 101167449 w 1048"/>
              <a:gd name="T37" fmla="*/ 142047224 h 662"/>
              <a:gd name="T38" fmla="*/ 108754856 w 1048"/>
              <a:gd name="T39" fmla="*/ 155471552 h 662"/>
              <a:gd name="T40" fmla="*/ 171731799 w 1048"/>
              <a:gd name="T41" fmla="*/ 191685836 h 662"/>
              <a:gd name="T42" fmla="*/ 199046870 w 1048"/>
              <a:gd name="T43" fmla="*/ 189188261 h 662"/>
              <a:gd name="T44" fmla="*/ 217004288 w 1048"/>
              <a:gd name="T45" fmla="*/ 206671288 h 662"/>
              <a:gd name="T46" fmla="*/ 224591696 w 1048"/>
              <a:gd name="T47" fmla="*/ 189500597 h 662"/>
              <a:gd name="T48" fmla="*/ 233443923 w 1048"/>
              <a:gd name="T49" fmla="*/ 189188261 h 662"/>
              <a:gd name="T50" fmla="*/ 223833307 w 1048"/>
              <a:gd name="T51" fmla="*/ 174827482 h 662"/>
              <a:gd name="T52" fmla="*/ 244319358 w 1048"/>
              <a:gd name="T53" fmla="*/ 168895880 h 662"/>
              <a:gd name="T54" fmla="*/ 251401341 w 1048"/>
              <a:gd name="T55" fmla="*/ 162651941 h 662"/>
              <a:gd name="T56" fmla="*/ 253930477 w 1048"/>
              <a:gd name="T57" fmla="*/ 159217915 h 662"/>
              <a:gd name="T58" fmla="*/ 256206649 w 1048"/>
              <a:gd name="T59" fmla="*/ 167335314 h 662"/>
              <a:gd name="T60" fmla="*/ 265058876 w 1048"/>
              <a:gd name="T61" fmla="*/ 132993932 h 662"/>
              <a:gd name="T62" fmla="*/ 253677513 w 1048"/>
              <a:gd name="T63" fmla="*/ 127686445 h 662"/>
              <a:gd name="T64" fmla="*/ 233696887 w 1048"/>
              <a:gd name="T65" fmla="*/ 132993932 h 662"/>
              <a:gd name="T66" fmla="*/ 223327379 w 1048"/>
              <a:gd name="T67" fmla="*/ 162651941 h 662"/>
              <a:gd name="T68" fmla="*/ 197529589 w 1048"/>
              <a:gd name="T69" fmla="*/ 165774190 h 662"/>
              <a:gd name="T70" fmla="*/ 187160082 w 1048"/>
              <a:gd name="T71" fmla="*/ 158281464 h 662"/>
              <a:gd name="T72" fmla="*/ 169961555 w 1048"/>
              <a:gd name="T73" fmla="*/ 121754843 h 662"/>
              <a:gd name="T74" fmla="*/ 169455627 w 1048"/>
              <a:gd name="T75" fmla="*/ 93657959 h 662"/>
              <a:gd name="T76" fmla="*/ 175272791 w 1048"/>
              <a:gd name="T77" fmla="*/ 79921294 h 662"/>
              <a:gd name="T78" fmla="*/ 158074264 w 1048"/>
              <a:gd name="T79" fmla="*/ 72740905 h 662"/>
              <a:gd name="T80" fmla="*/ 135817466 w 1048"/>
              <a:gd name="T81" fmla="*/ 33716709 h 662"/>
              <a:gd name="T82" fmla="*/ 117607084 w 1048"/>
              <a:gd name="T83" fmla="*/ 42458222 h 662"/>
              <a:gd name="T84" fmla="*/ 93327077 w 1048"/>
              <a:gd name="T85" fmla="*/ 9990301 h 662"/>
              <a:gd name="T86" fmla="*/ 53365824 w 1048"/>
              <a:gd name="T87" fmla="*/ 16858354 h 662"/>
              <a:gd name="T88" fmla="*/ 19980626 w 1048"/>
              <a:gd name="T89" fmla="*/ 0 h 662"/>
              <a:gd name="T90" fmla="*/ 0 w 1048"/>
              <a:gd name="T91" fmla="*/ 1872902 h 6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48" h="662">
                <a:moveTo>
                  <a:pt x="0" y="6"/>
                </a:moveTo>
                <a:lnTo>
                  <a:pt x="50" y="110"/>
                </a:lnTo>
                <a:lnTo>
                  <a:pt x="109" y="157"/>
                </a:lnTo>
                <a:lnTo>
                  <a:pt x="104" y="186"/>
                </a:lnTo>
                <a:lnTo>
                  <a:pt x="74" y="191"/>
                </a:lnTo>
                <a:lnTo>
                  <a:pt x="140" y="214"/>
                </a:lnTo>
                <a:lnTo>
                  <a:pt x="176" y="261"/>
                </a:lnTo>
                <a:lnTo>
                  <a:pt x="172" y="300"/>
                </a:lnTo>
                <a:lnTo>
                  <a:pt x="248" y="365"/>
                </a:lnTo>
                <a:lnTo>
                  <a:pt x="265" y="343"/>
                </a:lnTo>
                <a:lnTo>
                  <a:pt x="88" y="94"/>
                </a:lnTo>
                <a:lnTo>
                  <a:pt x="77" y="27"/>
                </a:lnTo>
                <a:lnTo>
                  <a:pt x="116" y="44"/>
                </a:lnTo>
                <a:lnTo>
                  <a:pt x="181" y="153"/>
                </a:lnTo>
                <a:lnTo>
                  <a:pt x="274" y="234"/>
                </a:lnTo>
                <a:lnTo>
                  <a:pt x="271" y="266"/>
                </a:lnTo>
                <a:lnTo>
                  <a:pt x="400" y="377"/>
                </a:lnTo>
                <a:lnTo>
                  <a:pt x="416" y="425"/>
                </a:lnTo>
                <a:lnTo>
                  <a:pt x="400" y="455"/>
                </a:lnTo>
                <a:lnTo>
                  <a:pt x="430" y="498"/>
                </a:lnTo>
                <a:lnTo>
                  <a:pt x="679" y="614"/>
                </a:lnTo>
                <a:lnTo>
                  <a:pt x="787" y="606"/>
                </a:lnTo>
                <a:lnTo>
                  <a:pt x="858" y="662"/>
                </a:lnTo>
                <a:lnTo>
                  <a:pt x="888" y="607"/>
                </a:lnTo>
                <a:lnTo>
                  <a:pt x="923" y="606"/>
                </a:lnTo>
                <a:lnTo>
                  <a:pt x="885" y="560"/>
                </a:lnTo>
                <a:lnTo>
                  <a:pt x="966" y="541"/>
                </a:lnTo>
                <a:lnTo>
                  <a:pt x="994" y="521"/>
                </a:lnTo>
                <a:lnTo>
                  <a:pt x="1004" y="510"/>
                </a:lnTo>
                <a:lnTo>
                  <a:pt x="1013" y="536"/>
                </a:lnTo>
                <a:lnTo>
                  <a:pt x="1048" y="426"/>
                </a:lnTo>
                <a:lnTo>
                  <a:pt x="1003" y="409"/>
                </a:lnTo>
                <a:lnTo>
                  <a:pt x="924" y="426"/>
                </a:lnTo>
                <a:lnTo>
                  <a:pt x="883" y="521"/>
                </a:lnTo>
                <a:lnTo>
                  <a:pt x="781" y="531"/>
                </a:lnTo>
                <a:lnTo>
                  <a:pt x="740" y="507"/>
                </a:lnTo>
                <a:lnTo>
                  <a:pt x="672" y="390"/>
                </a:lnTo>
                <a:lnTo>
                  <a:pt x="670" y="300"/>
                </a:lnTo>
                <a:lnTo>
                  <a:pt x="693" y="256"/>
                </a:lnTo>
                <a:lnTo>
                  <a:pt x="625" y="233"/>
                </a:lnTo>
                <a:lnTo>
                  <a:pt x="537" y="108"/>
                </a:lnTo>
                <a:lnTo>
                  <a:pt x="465" y="136"/>
                </a:lnTo>
                <a:lnTo>
                  <a:pt x="369" y="32"/>
                </a:lnTo>
                <a:lnTo>
                  <a:pt x="211" y="54"/>
                </a:lnTo>
                <a:lnTo>
                  <a:pt x="79" y="0"/>
                </a:lnTo>
                <a:lnTo>
                  <a:pt x="0" y="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1" name="Freeform 243"/>
          <p:cNvSpPr>
            <a:spLocks noChangeAspect="1"/>
          </p:cNvSpPr>
          <p:nvPr/>
        </p:nvSpPr>
        <p:spPr bwMode="auto">
          <a:xfrm>
            <a:off x="10171082" y="2934905"/>
            <a:ext cx="569277" cy="263373"/>
          </a:xfrm>
          <a:custGeom>
            <a:avLst/>
            <a:gdLst>
              <a:gd name="T0" fmla="*/ 0 w 1101"/>
              <a:gd name="T1" fmla="*/ 44185638 h 463"/>
              <a:gd name="T2" fmla="*/ 9063993 w 1101"/>
              <a:gd name="T3" fmla="*/ 58508446 h 463"/>
              <a:gd name="T4" fmla="*/ 21149151 w 1101"/>
              <a:gd name="T5" fmla="*/ 63688637 h 463"/>
              <a:gd name="T6" fmla="*/ 26436313 w 1101"/>
              <a:gd name="T7" fmla="*/ 93856735 h 463"/>
              <a:gd name="T8" fmla="*/ 64957784 w 1101"/>
              <a:gd name="T9" fmla="*/ 105436538 h 463"/>
              <a:gd name="T10" fmla="*/ 80819772 w 1101"/>
              <a:gd name="T11" fmla="*/ 126158406 h 463"/>
              <a:gd name="T12" fmla="*/ 112543247 w 1101"/>
              <a:gd name="T13" fmla="*/ 124939537 h 463"/>
              <a:gd name="T14" fmla="*/ 148798719 w 1101"/>
              <a:gd name="T15" fmla="*/ 141090096 h 463"/>
              <a:gd name="T16" fmla="*/ 196383682 w 1101"/>
              <a:gd name="T17" fmla="*/ 126158406 h 463"/>
              <a:gd name="T18" fmla="*/ 211238616 w 1101"/>
              <a:gd name="T19" fmla="*/ 114578603 h 463"/>
              <a:gd name="T20" fmla="*/ 211238616 w 1101"/>
              <a:gd name="T21" fmla="*/ 98123327 h 463"/>
              <a:gd name="T22" fmla="*/ 224330828 w 1101"/>
              <a:gd name="T23" fmla="*/ 99951630 h 463"/>
              <a:gd name="T24" fmla="*/ 253788304 w 1101"/>
              <a:gd name="T25" fmla="*/ 76487308 h 463"/>
              <a:gd name="T26" fmla="*/ 277203454 w 1101"/>
              <a:gd name="T27" fmla="*/ 74963722 h 463"/>
              <a:gd name="T28" fmla="*/ 266125351 w 1101"/>
              <a:gd name="T29" fmla="*/ 56984309 h 463"/>
              <a:gd name="T30" fmla="*/ 243465869 w 1101"/>
              <a:gd name="T31" fmla="*/ 61860334 h 463"/>
              <a:gd name="T32" fmla="*/ 243213980 w 1101"/>
              <a:gd name="T33" fmla="*/ 42052618 h 463"/>
              <a:gd name="T34" fmla="*/ 249004920 w 1101"/>
              <a:gd name="T35" fmla="*/ 31082250 h 463"/>
              <a:gd name="T36" fmla="*/ 233142932 w 1101"/>
              <a:gd name="T37" fmla="*/ 28035079 h 463"/>
              <a:gd name="T38" fmla="*/ 191852187 w 1101"/>
              <a:gd name="T39" fmla="*/ 40224315 h 463"/>
              <a:gd name="T40" fmla="*/ 155344825 w 1101"/>
              <a:gd name="T41" fmla="*/ 22550171 h 463"/>
              <a:gd name="T42" fmla="*/ 132181565 w 1101"/>
              <a:gd name="T43" fmla="*/ 24987907 h 463"/>
              <a:gd name="T44" fmla="*/ 123369461 w 1101"/>
              <a:gd name="T45" fmla="*/ 10056217 h 463"/>
              <a:gd name="T46" fmla="*/ 100458090 w 1101"/>
              <a:gd name="T47" fmla="*/ 0 h 463"/>
              <a:gd name="T48" fmla="*/ 88372933 w 1101"/>
              <a:gd name="T49" fmla="*/ 10665651 h 463"/>
              <a:gd name="T50" fmla="*/ 87365878 w 1101"/>
              <a:gd name="T51" fmla="*/ 30777533 h 463"/>
              <a:gd name="T52" fmla="*/ 34996528 w 1101"/>
              <a:gd name="T53" fmla="*/ 21940736 h 463"/>
              <a:gd name="T54" fmla="*/ 0 w 1101"/>
              <a:gd name="T55" fmla="*/ 44185638 h 46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01" h="463">
                <a:moveTo>
                  <a:pt x="0" y="145"/>
                </a:moveTo>
                <a:lnTo>
                  <a:pt x="36" y="192"/>
                </a:lnTo>
                <a:lnTo>
                  <a:pt x="84" y="209"/>
                </a:lnTo>
                <a:lnTo>
                  <a:pt x="105" y="308"/>
                </a:lnTo>
                <a:lnTo>
                  <a:pt x="258" y="346"/>
                </a:lnTo>
                <a:lnTo>
                  <a:pt x="321" y="414"/>
                </a:lnTo>
                <a:lnTo>
                  <a:pt x="447" y="410"/>
                </a:lnTo>
                <a:lnTo>
                  <a:pt x="591" y="463"/>
                </a:lnTo>
                <a:lnTo>
                  <a:pt x="780" y="414"/>
                </a:lnTo>
                <a:lnTo>
                  <a:pt x="839" y="376"/>
                </a:lnTo>
                <a:lnTo>
                  <a:pt x="839" y="322"/>
                </a:lnTo>
                <a:lnTo>
                  <a:pt x="891" y="328"/>
                </a:lnTo>
                <a:lnTo>
                  <a:pt x="1008" y="251"/>
                </a:lnTo>
                <a:lnTo>
                  <a:pt x="1101" y="246"/>
                </a:lnTo>
                <a:lnTo>
                  <a:pt x="1057" y="187"/>
                </a:lnTo>
                <a:lnTo>
                  <a:pt x="967" y="203"/>
                </a:lnTo>
                <a:lnTo>
                  <a:pt x="966" y="138"/>
                </a:lnTo>
                <a:lnTo>
                  <a:pt x="989" y="102"/>
                </a:lnTo>
                <a:lnTo>
                  <a:pt x="926" y="92"/>
                </a:lnTo>
                <a:lnTo>
                  <a:pt x="762" y="132"/>
                </a:lnTo>
                <a:lnTo>
                  <a:pt x="617" y="74"/>
                </a:lnTo>
                <a:lnTo>
                  <a:pt x="525" y="82"/>
                </a:lnTo>
                <a:lnTo>
                  <a:pt x="490" y="33"/>
                </a:lnTo>
                <a:lnTo>
                  <a:pt x="399" y="0"/>
                </a:lnTo>
                <a:lnTo>
                  <a:pt x="351" y="35"/>
                </a:lnTo>
                <a:lnTo>
                  <a:pt x="347" y="101"/>
                </a:lnTo>
                <a:lnTo>
                  <a:pt x="139" y="72"/>
                </a:lnTo>
                <a:lnTo>
                  <a:pt x="0"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2" name="Freeform 244"/>
          <p:cNvSpPr>
            <a:spLocks noChangeAspect="1"/>
          </p:cNvSpPr>
          <p:nvPr/>
        </p:nvSpPr>
        <p:spPr bwMode="auto">
          <a:xfrm>
            <a:off x="9528192" y="3569617"/>
            <a:ext cx="137411" cy="171764"/>
          </a:xfrm>
          <a:custGeom>
            <a:avLst/>
            <a:gdLst>
              <a:gd name="T0" fmla="*/ 0 w 266"/>
              <a:gd name="T1" fmla="*/ 65756910 h 300"/>
              <a:gd name="T2" fmla="*/ 9047246 w 266"/>
              <a:gd name="T3" fmla="*/ 92615187 h 300"/>
              <a:gd name="T4" fmla="*/ 24880303 w 266"/>
              <a:gd name="T5" fmla="*/ 88292993 h 300"/>
              <a:gd name="T6" fmla="*/ 50012266 w 266"/>
              <a:gd name="T7" fmla="*/ 65447984 h 300"/>
              <a:gd name="T8" fmla="*/ 49509446 w 266"/>
              <a:gd name="T9" fmla="*/ 54334406 h 300"/>
              <a:gd name="T10" fmla="*/ 65845322 w 266"/>
              <a:gd name="T11" fmla="*/ 33959143 h 300"/>
              <a:gd name="T12" fmla="*/ 66850461 w 266"/>
              <a:gd name="T13" fmla="*/ 27167203 h 300"/>
              <a:gd name="T14" fmla="*/ 57803214 w 266"/>
              <a:gd name="T15" fmla="*/ 15435772 h 300"/>
              <a:gd name="T16" fmla="*/ 37195125 w 266"/>
              <a:gd name="T17" fmla="*/ 0 h 300"/>
              <a:gd name="T18" fmla="*/ 32168432 w 266"/>
              <a:gd name="T19" fmla="*/ 308927 h 300"/>
              <a:gd name="T20" fmla="*/ 34933188 w 266"/>
              <a:gd name="T21" fmla="*/ 8643832 h 300"/>
              <a:gd name="T22" fmla="*/ 27645059 w 266"/>
              <a:gd name="T23" fmla="*/ 24697457 h 300"/>
              <a:gd name="T24" fmla="*/ 32168432 w 266"/>
              <a:gd name="T25" fmla="*/ 32415065 h 300"/>
              <a:gd name="T26" fmla="*/ 25634282 w 266"/>
              <a:gd name="T27" fmla="*/ 54642777 h 300"/>
              <a:gd name="T28" fmla="*/ 0 w 266"/>
              <a:gd name="T29" fmla="*/ 65756910 h 3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66" h="300">
                <a:moveTo>
                  <a:pt x="0" y="213"/>
                </a:moveTo>
                <a:lnTo>
                  <a:pt x="36" y="300"/>
                </a:lnTo>
                <a:lnTo>
                  <a:pt x="99" y="286"/>
                </a:lnTo>
                <a:lnTo>
                  <a:pt x="199" y="212"/>
                </a:lnTo>
                <a:lnTo>
                  <a:pt x="197" y="176"/>
                </a:lnTo>
                <a:lnTo>
                  <a:pt x="262" y="110"/>
                </a:lnTo>
                <a:lnTo>
                  <a:pt x="266" y="88"/>
                </a:lnTo>
                <a:lnTo>
                  <a:pt x="230" y="50"/>
                </a:lnTo>
                <a:lnTo>
                  <a:pt x="148" y="0"/>
                </a:lnTo>
                <a:lnTo>
                  <a:pt x="128" y="1"/>
                </a:lnTo>
                <a:lnTo>
                  <a:pt x="139" y="28"/>
                </a:lnTo>
                <a:lnTo>
                  <a:pt x="110" y="80"/>
                </a:lnTo>
                <a:lnTo>
                  <a:pt x="128" y="105"/>
                </a:lnTo>
                <a:lnTo>
                  <a:pt x="102" y="177"/>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3" name="Freeform 245"/>
          <p:cNvSpPr>
            <a:spLocks noChangeAspect="1"/>
          </p:cNvSpPr>
          <p:nvPr/>
        </p:nvSpPr>
        <p:spPr bwMode="auto">
          <a:xfrm>
            <a:off x="10030399" y="3455106"/>
            <a:ext cx="145591" cy="81793"/>
          </a:xfrm>
          <a:custGeom>
            <a:avLst/>
            <a:gdLst>
              <a:gd name="T0" fmla="*/ 0 w 278"/>
              <a:gd name="T1" fmla="*/ 17253794 h 143"/>
              <a:gd name="T2" fmla="*/ 8782218 w 278"/>
              <a:gd name="T3" fmla="*/ 0 h 143"/>
              <a:gd name="T4" fmla="*/ 37194828 w 278"/>
              <a:gd name="T5" fmla="*/ 11091962 h 143"/>
              <a:gd name="T6" fmla="*/ 52434620 w 278"/>
              <a:gd name="T7" fmla="*/ 27729073 h 143"/>
              <a:gd name="T8" fmla="*/ 71806831 w 278"/>
              <a:gd name="T9" fmla="*/ 27729073 h 143"/>
              <a:gd name="T10" fmla="*/ 70773599 w 278"/>
              <a:gd name="T11" fmla="*/ 44058676 h 143"/>
              <a:gd name="T12" fmla="*/ 24021501 w 278"/>
              <a:gd name="T13" fmla="*/ 33583396 h 143"/>
              <a:gd name="T14" fmla="*/ 0 w 278"/>
              <a:gd name="T15" fmla="*/ 17253794 h 1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8" h="143">
                <a:moveTo>
                  <a:pt x="0" y="56"/>
                </a:moveTo>
                <a:lnTo>
                  <a:pt x="34" y="0"/>
                </a:lnTo>
                <a:lnTo>
                  <a:pt x="144" y="36"/>
                </a:lnTo>
                <a:lnTo>
                  <a:pt x="203" y="90"/>
                </a:lnTo>
                <a:lnTo>
                  <a:pt x="278" y="90"/>
                </a:lnTo>
                <a:lnTo>
                  <a:pt x="274" y="143"/>
                </a:lnTo>
                <a:lnTo>
                  <a:pt x="93" y="109"/>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4" name="Freeform 246"/>
          <p:cNvSpPr>
            <a:spLocks noChangeAspect="1"/>
          </p:cNvSpPr>
          <p:nvPr/>
        </p:nvSpPr>
        <p:spPr bwMode="auto">
          <a:xfrm>
            <a:off x="11584461" y="4924106"/>
            <a:ext cx="137411" cy="142319"/>
          </a:xfrm>
          <a:custGeom>
            <a:avLst/>
            <a:gdLst>
              <a:gd name="T0" fmla="*/ 0 w 268"/>
              <a:gd name="T1" fmla="*/ 66082207 h 252"/>
              <a:gd name="T2" fmla="*/ 13864419 w 268"/>
              <a:gd name="T3" fmla="*/ 42953380 h 252"/>
              <a:gd name="T4" fmla="*/ 37879859 w 268"/>
              <a:gd name="T5" fmla="*/ 25831877 h 252"/>
              <a:gd name="T6" fmla="*/ 50011226 w 268"/>
              <a:gd name="T7" fmla="*/ 0 h 252"/>
              <a:gd name="T8" fmla="*/ 57686314 w 268"/>
              <a:gd name="T9" fmla="*/ 7809905 h 252"/>
              <a:gd name="T10" fmla="*/ 65856490 w 268"/>
              <a:gd name="T11" fmla="*/ 4505630 h 252"/>
              <a:gd name="T12" fmla="*/ 66351576 w 268"/>
              <a:gd name="T13" fmla="*/ 13216551 h 252"/>
              <a:gd name="T14" fmla="*/ 53972417 w 268"/>
              <a:gd name="T15" fmla="*/ 31239071 h 252"/>
              <a:gd name="T16" fmla="*/ 56696141 w 268"/>
              <a:gd name="T17" fmla="*/ 39649105 h 252"/>
              <a:gd name="T18" fmla="*/ 42831224 w 268"/>
              <a:gd name="T19" fmla="*/ 42653041 h 252"/>
              <a:gd name="T20" fmla="*/ 35651720 w 268"/>
              <a:gd name="T21" fmla="*/ 67884240 h 252"/>
              <a:gd name="T22" fmla="*/ 21539508 w 268"/>
              <a:gd name="T23" fmla="*/ 75694145 h 252"/>
              <a:gd name="T24" fmla="*/ 0 w 268"/>
              <a:gd name="T25" fmla="*/ 66082207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8" h="252">
                <a:moveTo>
                  <a:pt x="0" y="220"/>
                </a:moveTo>
                <a:lnTo>
                  <a:pt x="56" y="143"/>
                </a:lnTo>
                <a:lnTo>
                  <a:pt x="153" y="86"/>
                </a:lnTo>
                <a:lnTo>
                  <a:pt x="202" y="0"/>
                </a:lnTo>
                <a:lnTo>
                  <a:pt x="233" y="26"/>
                </a:lnTo>
                <a:lnTo>
                  <a:pt x="266" y="15"/>
                </a:lnTo>
                <a:lnTo>
                  <a:pt x="268" y="44"/>
                </a:lnTo>
                <a:lnTo>
                  <a:pt x="218" y="104"/>
                </a:lnTo>
                <a:lnTo>
                  <a:pt x="229" y="132"/>
                </a:lnTo>
                <a:lnTo>
                  <a:pt x="173" y="142"/>
                </a:lnTo>
                <a:lnTo>
                  <a:pt x="144" y="226"/>
                </a:lnTo>
                <a:lnTo>
                  <a:pt x="87" y="252"/>
                </a:lnTo>
                <a:lnTo>
                  <a:pt x="0" y="22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5" name="Freeform 247"/>
          <p:cNvSpPr>
            <a:spLocks noChangeAspect="1"/>
          </p:cNvSpPr>
          <p:nvPr/>
        </p:nvSpPr>
        <p:spPr bwMode="auto">
          <a:xfrm>
            <a:off x="11694064" y="4780150"/>
            <a:ext cx="101422" cy="158677"/>
          </a:xfrm>
          <a:custGeom>
            <a:avLst/>
            <a:gdLst>
              <a:gd name="T0" fmla="*/ 0 w 202"/>
              <a:gd name="T1" fmla="*/ 0 h 278"/>
              <a:gd name="T2" fmla="*/ 13295171 w 202"/>
              <a:gd name="T3" fmla="*/ 9818056 h 278"/>
              <a:gd name="T4" fmla="*/ 16856499 w 202"/>
              <a:gd name="T5" fmla="*/ 28534123 h 278"/>
              <a:gd name="T6" fmla="*/ 22317138 w 202"/>
              <a:gd name="T7" fmla="*/ 33749741 h 278"/>
              <a:gd name="T8" fmla="*/ 25878466 w 202"/>
              <a:gd name="T9" fmla="*/ 25772328 h 278"/>
              <a:gd name="T10" fmla="*/ 28489652 w 202"/>
              <a:gd name="T11" fmla="*/ 38659046 h 278"/>
              <a:gd name="T12" fmla="*/ 47957825 w 202"/>
              <a:gd name="T13" fmla="*/ 38659046 h 278"/>
              <a:gd name="T14" fmla="*/ 43684133 w 202"/>
              <a:gd name="T15" fmla="*/ 57374559 h 278"/>
              <a:gd name="T16" fmla="*/ 34187583 w 202"/>
              <a:gd name="T17" fmla="*/ 60135801 h 278"/>
              <a:gd name="T18" fmla="*/ 26115758 w 202"/>
              <a:gd name="T19" fmla="*/ 84374352 h 278"/>
              <a:gd name="T20" fmla="*/ 17093791 w 202"/>
              <a:gd name="T21" fmla="*/ 85294950 h 278"/>
              <a:gd name="T22" fmla="*/ 21129704 w 202"/>
              <a:gd name="T23" fmla="*/ 76090627 h 278"/>
              <a:gd name="T24" fmla="*/ 9259259 w 202"/>
              <a:gd name="T25" fmla="*/ 58908890 h 278"/>
              <a:gd name="T26" fmla="*/ 18755810 w 202"/>
              <a:gd name="T27" fmla="*/ 43567797 h 278"/>
              <a:gd name="T28" fmla="*/ 17093791 w 202"/>
              <a:gd name="T29" fmla="*/ 30681633 h 278"/>
              <a:gd name="T30" fmla="*/ 0 w 202"/>
              <a:gd name="T31" fmla="*/ 0 h 2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2" h="278">
                <a:moveTo>
                  <a:pt x="0" y="0"/>
                </a:moveTo>
                <a:lnTo>
                  <a:pt x="56" y="32"/>
                </a:lnTo>
                <a:lnTo>
                  <a:pt x="71" y="93"/>
                </a:lnTo>
                <a:lnTo>
                  <a:pt x="94" y="110"/>
                </a:lnTo>
                <a:lnTo>
                  <a:pt x="109" y="84"/>
                </a:lnTo>
                <a:lnTo>
                  <a:pt x="120" y="126"/>
                </a:lnTo>
                <a:lnTo>
                  <a:pt x="202" y="126"/>
                </a:lnTo>
                <a:lnTo>
                  <a:pt x="184" y="187"/>
                </a:lnTo>
                <a:lnTo>
                  <a:pt x="144" y="196"/>
                </a:lnTo>
                <a:lnTo>
                  <a:pt x="110" y="275"/>
                </a:lnTo>
                <a:lnTo>
                  <a:pt x="72" y="278"/>
                </a:lnTo>
                <a:lnTo>
                  <a:pt x="89" y="248"/>
                </a:lnTo>
                <a:lnTo>
                  <a:pt x="39" y="192"/>
                </a:lnTo>
                <a:lnTo>
                  <a:pt x="79" y="142"/>
                </a:lnTo>
                <a:lnTo>
                  <a:pt x="72" y="100"/>
                </a:lnTo>
                <a:lnTo>
                  <a:pt x="0" y="0"/>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6" name="Freeform 248"/>
          <p:cNvSpPr>
            <a:spLocks noChangeAspect="1"/>
          </p:cNvSpPr>
          <p:nvPr/>
        </p:nvSpPr>
        <p:spPr bwMode="auto">
          <a:xfrm>
            <a:off x="7030240" y="3774097"/>
            <a:ext cx="70342" cy="81793"/>
          </a:xfrm>
          <a:custGeom>
            <a:avLst/>
            <a:gdLst>
              <a:gd name="T0" fmla="*/ 0 w 138"/>
              <a:gd name="T1" fmla="*/ 21876632 h 144"/>
              <a:gd name="T2" fmla="*/ 13457704 w 138"/>
              <a:gd name="T3" fmla="*/ 42537283 h 144"/>
              <a:gd name="T4" fmla="*/ 31075494 w 138"/>
              <a:gd name="T5" fmla="*/ 43752713 h 144"/>
              <a:gd name="T6" fmla="*/ 33766936 w 138"/>
              <a:gd name="T7" fmla="*/ 0 h 144"/>
              <a:gd name="T8" fmla="*/ 21532525 w 138"/>
              <a:gd name="T9" fmla="*/ 1822869 h 144"/>
              <a:gd name="T10" fmla="*/ 0 w 138"/>
              <a:gd name="T11" fmla="*/ 21876632 h 14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44">
                <a:moveTo>
                  <a:pt x="0" y="72"/>
                </a:moveTo>
                <a:lnTo>
                  <a:pt x="55" y="140"/>
                </a:lnTo>
                <a:lnTo>
                  <a:pt x="127" y="144"/>
                </a:lnTo>
                <a:lnTo>
                  <a:pt x="138" y="0"/>
                </a:lnTo>
                <a:lnTo>
                  <a:pt x="88" y="6"/>
                </a:lnTo>
                <a:lnTo>
                  <a:pt x="0" y="7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7" name="Freeform 249"/>
          <p:cNvSpPr>
            <a:spLocks noChangeAspect="1"/>
          </p:cNvSpPr>
          <p:nvPr/>
        </p:nvSpPr>
        <p:spPr bwMode="auto">
          <a:xfrm>
            <a:off x="8687363" y="2355812"/>
            <a:ext cx="462946" cy="413871"/>
          </a:xfrm>
          <a:custGeom>
            <a:avLst/>
            <a:gdLst>
              <a:gd name="T0" fmla="*/ 501851 w 897"/>
              <a:gd name="T1" fmla="*/ 177238665 h 719"/>
              <a:gd name="T2" fmla="*/ 21824016 w 897"/>
              <a:gd name="T3" fmla="*/ 174742260 h 719"/>
              <a:gd name="T4" fmla="*/ 5518861 w 897"/>
              <a:gd name="T5" fmla="*/ 184727324 h 719"/>
              <a:gd name="T6" fmla="*/ 17810208 w 897"/>
              <a:gd name="T7" fmla="*/ 186599768 h 719"/>
              <a:gd name="T8" fmla="*/ 11037220 w 897"/>
              <a:gd name="T9" fmla="*/ 203761790 h 719"/>
              <a:gd name="T10" fmla="*/ 27342877 w 897"/>
              <a:gd name="T11" fmla="*/ 224356439 h 719"/>
              <a:gd name="T12" fmla="*/ 47912265 w 897"/>
              <a:gd name="T13" fmla="*/ 197208794 h 719"/>
              <a:gd name="T14" fmla="*/ 63465144 w 897"/>
              <a:gd name="T15" fmla="*/ 194088427 h 719"/>
              <a:gd name="T16" fmla="*/ 66224324 w 897"/>
              <a:gd name="T17" fmla="*/ 173493777 h 719"/>
              <a:gd name="T18" fmla="*/ 62211017 w 897"/>
              <a:gd name="T19" fmla="*/ 135113145 h 719"/>
              <a:gd name="T20" fmla="*/ 75255141 w 897"/>
              <a:gd name="T21" fmla="*/ 117326603 h 719"/>
              <a:gd name="T22" fmla="*/ 97580508 w 897"/>
              <a:gd name="T23" fmla="*/ 75201640 h 719"/>
              <a:gd name="T24" fmla="*/ 111377409 w 897"/>
              <a:gd name="T25" fmla="*/ 57415098 h 719"/>
              <a:gd name="T26" fmla="*/ 130693171 w 897"/>
              <a:gd name="T27" fmla="*/ 50550401 h 719"/>
              <a:gd name="T28" fmla="*/ 134957403 w 897"/>
              <a:gd name="T29" fmla="*/ 38380633 h 719"/>
              <a:gd name="T30" fmla="*/ 151262559 w 897"/>
              <a:gd name="T31" fmla="*/ 43685705 h 719"/>
              <a:gd name="T32" fmla="*/ 179859562 w 897"/>
              <a:gd name="T33" fmla="*/ 39005153 h 719"/>
              <a:gd name="T34" fmla="*/ 199927600 w 897"/>
              <a:gd name="T35" fmla="*/ 20282389 h 719"/>
              <a:gd name="T36" fmla="*/ 208205641 w 897"/>
              <a:gd name="T37" fmla="*/ 38380633 h 719"/>
              <a:gd name="T38" fmla="*/ 213473576 w 897"/>
              <a:gd name="T39" fmla="*/ 26523124 h 719"/>
              <a:gd name="T40" fmla="*/ 205195535 w 897"/>
              <a:gd name="T41" fmla="*/ 19034466 h 719"/>
              <a:gd name="T42" fmla="*/ 209208842 w 897"/>
              <a:gd name="T43" fmla="*/ 3744329 h 719"/>
              <a:gd name="T44" fmla="*/ 204442758 w 897"/>
              <a:gd name="T45" fmla="*/ 936222 h 719"/>
              <a:gd name="T46" fmla="*/ 190646358 w 897"/>
              <a:gd name="T47" fmla="*/ 12169769 h 719"/>
              <a:gd name="T48" fmla="*/ 187886677 w 897"/>
              <a:gd name="T49" fmla="*/ 2496406 h 719"/>
              <a:gd name="T50" fmla="*/ 181113690 w 897"/>
              <a:gd name="T51" fmla="*/ 4056590 h 719"/>
              <a:gd name="T52" fmla="*/ 158035546 w 897"/>
              <a:gd name="T53" fmla="*/ 21218611 h 719"/>
              <a:gd name="T54" fmla="*/ 147249252 w 897"/>
              <a:gd name="T55" fmla="*/ 25899163 h 719"/>
              <a:gd name="T56" fmla="*/ 130943595 w 897"/>
              <a:gd name="T57" fmla="*/ 33388380 h 719"/>
              <a:gd name="T58" fmla="*/ 126679363 w 897"/>
              <a:gd name="T59" fmla="*/ 32139898 h 719"/>
              <a:gd name="T60" fmla="*/ 125425236 w 897"/>
              <a:gd name="T61" fmla="*/ 34948564 h 719"/>
              <a:gd name="T62" fmla="*/ 110374207 w 897"/>
              <a:gd name="T63" fmla="*/ 44309666 h 719"/>
              <a:gd name="T64" fmla="*/ 109621431 w 897"/>
              <a:gd name="T65" fmla="*/ 50238141 h 719"/>
              <a:gd name="T66" fmla="*/ 88299266 w 897"/>
              <a:gd name="T67" fmla="*/ 66464500 h 719"/>
              <a:gd name="T68" fmla="*/ 71994110 w 897"/>
              <a:gd name="T69" fmla="*/ 82066337 h 719"/>
              <a:gd name="T70" fmla="*/ 40136075 w 897"/>
              <a:gd name="T71" fmla="*/ 130744295 h 719"/>
              <a:gd name="T72" fmla="*/ 54685252 w 897"/>
              <a:gd name="T73" fmla="*/ 132616739 h 719"/>
              <a:gd name="T74" fmla="*/ 17810208 w 897"/>
              <a:gd name="T75" fmla="*/ 148530837 h 719"/>
              <a:gd name="T76" fmla="*/ 11539072 w 897"/>
              <a:gd name="T77" fmla="*/ 153211388 h 719"/>
              <a:gd name="T78" fmla="*/ 1003202 w 897"/>
              <a:gd name="T79" fmla="*/ 160076085 h 719"/>
              <a:gd name="T80" fmla="*/ 0 w 897"/>
              <a:gd name="T81" fmla="*/ 167877004 h 7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7" h="719">
                <a:moveTo>
                  <a:pt x="0" y="538"/>
                </a:moveTo>
                <a:lnTo>
                  <a:pt x="2" y="568"/>
                </a:lnTo>
                <a:lnTo>
                  <a:pt x="84" y="548"/>
                </a:lnTo>
                <a:lnTo>
                  <a:pt x="87" y="560"/>
                </a:lnTo>
                <a:lnTo>
                  <a:pt x="1" y="581"/>
                </a:lnTo>
                <a:lnTo>
                  <a:pt x="22" y="592"/>
                </a:lnTo>
                <a:lnTo>
                  <a:pt x="13" y="631"/>
                </a:lnTo>
                <a:lnTo>
                  <a:pt x="71" y="598"/>
                </a:lnTo>
                <a:lnTo>
                  <a:pt x="9" y="653"/>
                </a:lnTo>
                <a:lnTo>
                  <a:pt x="44" y="653"/>
                </a:lnTo>
                <a:lnTo>
                  <a:pt x="22" y="699"/>
                </a:lnTo>
                <a:lnTo>
                  <a:pt x="109" y="719"/>
                </a:lnTo>
                <a:lnTo>
                  <a:pt x="177" y="674"/>
                </a:lnTo>
                <a:lnTo>
                  <a:pt x="191" y="632"/>
                </a:lnTo>
                <a:lnTo>
                  <a:pt x="213" y="674"/>
                </a:lnTo>
                <a:lnTo>
                  <a:pt x="253" y="622"/>
                </a:lnTo>
                <a:lnTo>
                  <a:pt x="246" y="577"/>
                </a:lnTo>
                <a:lnTo>
                  <a:pt x="264" y="556"/>
                </a:lnTo>
                <a:lnTo>
                  <a:pt x="246" y="535"/>
                </a:lnTo>
                <a:lnTo>
                  <a:pt x="248" y="433"/>
                </a:lnTo>
                <a:lnTo>
                  <a:pt x="313" y="408"/>
                </a:lnTo>
                <a:lnTo>
                  <a:pt x="300" y="376"/>
                </a:lnTo>
                <a:lnTo>
                  <a:pt x="328" y="298"/>
                </a:lnTo>
                <a:lnTo>
                  <a:pt x="389" y="241"/>
                </a:lnTo>
                <a:lnTo>
                  <a:pt x="401" y="193"/>
                </a:lnTo>
                <a:lnTo>
                  <a:pt x="444" y="184"/>
                </a:lnTo>
                <a:lnTo>
                  <a:pt x="457" y="155"/>
                </a:lnTo>
                <a:lnTo>
                  <a:pt x="521" y="162"/>
                </a:lnTo>
                <a:lnTo>
                  <a:pt x="522" y="123"/>
                </a:lnTo>
                <a:lnTo>
                  <a:pt x="538" y="123"/>
                </a:lnTo>
                <a:lnTo>
                  <a:pt x="563" y="106"/>
                </a:lnTo>
                <a:lnTo>
                  <a:pt x="603" y="140"/>
                </a:lnTo>
                <a:lnTo>
                  <a:pt x="675" y="147"/>
                </a:lnTo>
                <a:lnTo>
                  <a:pt x="717" y="125"/>
                </a:lnTo>
                <a:lnTo>
                  <a:pt x="729" y="78"/>
                </a:lnTo>
                <a:lnTo>
                  <a:pt x="797" y="65"/>
                </a:lnTo>
                <a:lnTo>
                  <a:pt x="834" y="83"/>
                </a:lnTo>
                <a:lnTo>
                  <a:pt x="830" y="123"/>
                </a:lnTo>
                <a:lnTo>
                  <a:pt x="894" y="78"/>
                </a:lnTo>
                <a:lnTo>
                  <a:pt x="851" y="85"/>
                </a:lnTo>
                <a:lnTo>
                  <a:pt x="862" y="73"/>
                </a:lnTo>
                <a:lnTo>
                  <a:pt x="818" y="61"/>
                </a:lnTo>
                <a:lnTo>
                  <a:pt x="897" y="39"/>
                </a:lnTo>
                <a:lnTo>
                  <a:pt x="834" y="12"/>
                </a:lnTo>
                <a:lnTo>
                  <a:pt x="793" y="39"/>
                </a:lnTo>
                <a:lnTo>
                  <a:pt x="815" y="3"/>
                </a:lnTo>
                <a:lnTo>
                  <a:pt x="782" y="0"/>
                </a:lnTo>
                <a:lnTo>
                  <a:pt x="760" y="39"/>
                </a:lnTo>
                <a:lnTo>
                  <a:pt x="749" y="43"/>
                </a:lnTo>
                <a:lnTo>
                  <a:pt x="749" y="8"/>
                </a:lnTo>
                <a:lnTo>
                  <a:pt x="691" y="65"/>
                </a:lnTo>
                <a:lnTo>
                  <a:pt x="722" y="13"/>
                </a:lnTo>
                <a:lnTo>
                  <a:pt x="691" y="5"/>
                </a:lnTo>
                <a:lnTo>
                  <a:pt x="630" y="68"/>
                </a:lnTo>
                <a:lnTo>
                  <a:pt x="571" y="48"/>
                </a:lnTo>
                <a:lnTo>
                  <a:pt x="587" y="83"/>
                </a:lnTo>
                <a:lnTo>
                  <a:pt x="563" y="65"/>
                </a:lnTo>
                <a:lnTo>
                  <a:pt x="522" y="107"/>
                </a:lnTo>
                <a:lnTo>
                  <a:pt x="527" y="72"/>
                </a:lnTo>
                <a:lnTo>
                  <a:pt x="505" y="103"/>
                </a:lnTo>
                <a:lnTo>
                  <a:pt x="487" y="81"/>
                </a:lnTo>
                <a:lnTo>
                  <a:pt x="500" y="112"/>
                </a:lnTo>
                <a:lnTo>
                  <a:pt x="453" y="99"/>
                </a:lnTo>
                <a:lnTo>
                  <a:pt x="440" y="142"/>
                </a:lnTo>
                <a:lnTo>
                  <a:pt x="398" y="158"/>
                </a:lnTo>
                <a:lnTo>
                  <a:pt x="437" y="161"/>
                </a:lnTo>
                <a:lnTo>
                  <a:pt x="366" y="182"/>
                </a:lnTo>
                <a:lnTo>
                  <a:pt x="352" y="213"/>
                </a:lnTo>
                <a:lnTo>
                  <a:pt x="374" y="213"/>
                </a:lnTo>
                <a:lnTo>
                  <a:pt x="287" y="263"/>
                </a:lnTo>
                <a:lnTo>
                  <a:pt x="254" y="348"/>
                </a:lnTo>
                <a:lnTo>
                  <a:pt x="160" y="419"/>
                </a:lnTo>
                <a:lnTo>
                  <a:pt x="177" y="438"/>
                </a:lnTo>
                <a:lnTo>
                  <a:pt x="218" y="425"/>
                </a:lnTo>
                <a:lnTo>
                  <a:pt x="122" y="446"/>
                </a:lnTo>
                <a:lnTo>
                  <a:pt x="71" y="476"/>
                </a:lnTo>
                <a:lnTo>
                  <a:pt x="84" y="491"/>
                </a:lnTo>
                <a:lnTo>
                  <a:pt x="46" y="491"/>
                </a:lnTo>
                <a:lnTo>
                  <a:pt x="50" y="513"/>
                </a:lnTo>
                <a:lnTo>
                  <a:pt x="4" y="513"/>
                </a:lnTo>
                <a:lnTo>
                  <a:pt x="46" y="526"/>
                </a:lnTo>
                <a:lnTo>
                  <a:pt x="0" y="5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8" name="Freeform 250"/>
          <p:cNvSpPr>
            <a:spLocks noChangeAspect="1"/>
          </p:cNvSpPr>
          <p:nvPr/>
        </p:nvSpPr>
        <p:spPr bwMode="auto">
          <a:xfrm>
            <a:off x="9688506" y="3304608"/>
            <a:ext cx="299361" cy="287911"/>
          </a:xfrm>
          <a:custGeom>
            <a:avLst/>
            <a:gdLst>
              <a:gd name="T0" fmla="*/ 0 w 582"/>
              <a:gd name="T1" fmla="*/ 84790984 h 505"/>
              <a:gd name="T2" fmla="*/ 13703980 w 582"/>
              <a:gd name="T3" fmla="*/ 90300973 h 505"/>
              <a:gd name="T4" fmla="*/ 45347326 w 582"/>
              <a:gd name="T5" fmla="*/ 84790984 h 505"/>
              <a:gd name="T6" fmla="*/ 51327281 w 582"/>
              <a:gd name="T7" fmla="*/ 69179440 h 505"/>
              <a:gd name="T8" fmla="*/ 72755286 w 582"/>
              <a:gd name="T9" fmla="*/ 60608776 h 505"/>
              <a:gd name="T10" fmla="*/ 74748438 w 582"/>
              <a:gd name="T11" fmla="*/ 47445993 h 505"/>
              <a:gd name="T12" fmla="*/ 81974300 w 582"/>
              <a:gd name="T13" fmla="*/ 43772851 h 505"/>
              <a:gd name="T14" fmla="*/ 78735241 w 582"/>
              <a:gd name="T15" fmla="*/ 37038481 h 505"/>
              <a:gd name="T16" fmla="*/ 86459266 w 582"/>
              <a:gd name="T17" fmla="*/ 36120611 h 505"/>
              <a:gd name="T18" fmla="*/ 92190140 w 582"/>
              <a:gd name="T19" fmla="*/ 22651871 h 505"/>
              <a:gd name="T20" fmla="*/ 89698325 w 582"/>
              <a:gd name="T21" fmla="*/ 9795598 h 505"/>
              <a:gd name="T22" fmla="*/ 118352193 w 582"/>
              <a:gd name="T23" fmla="*/ 0 h 505"/>
              <a:gd name="T24" fmla="*/ 145012409 w 582"/>
              <a:gd name="T25" fmla="*/ 19896600 h 505"/>
              <a:gd name="T26" fmla="*/ 137537466 w 582"/>
              <a:gd name="T27" fmla="*/ 28161860 h 505"/>
              <a:gd name="T28" fmla="*/ 112870401 w 582"/>
              <a:gd name="T29" fmla="*/ 28161860 h 505"/>
              <a:gd name="T30" fmla="*/ 113368564 w 582"/>
              <a:gd name="T31" fmla="*/ 45609699 h 505"/>
              <a:gd name="T32" fmla="*/ 124581229 w 582"/>
              <a:gd name="T33" fmla="*/ 56323167 h 505"/>
              <a:gd name="T34" fmla="*/ 117853530 w 582"/>
              <a:gd name="T35" fmla="*/ 62139113 h 505"/>
              <a:gd name="T36" fmla="*/ 119598100 w 582"/>
              <a:gd name="T37" fmla="*/ 71934711 h 505"/>
              <a:gd name="T38" fmla="*/ 94183292 w 582"/>
              <a:gd name="T39" fmla="*/ 107442855 h 505"/>
              <a:gd name="T40" fmla="*/ 82472463 w 582"/>
              <a:gd name="T41" fmla="*/ 106218474 h 505"/>
              <a:gd name="T42" fmla="*/ 74748438 w 582"/>
              <a:gd name="T43" fmla="*/ 115095649 h 505"/>
              <a:gd name="T44" fmla="*/ 88203337 w 582"/>
              <a:gd name="T45" fmla="*/ 147542564 h 505"/>
              <a:gd name="T46" fmla="*/ 68768982 w 582"/>
              <a:gd name="T47" fmla="*/ 147542564 h 505"/>
              <a:gd name="T48" fmla="*/ 61543120 w 582"/>
              <a:gd name="T49" fmla="*/ 154582891 h 505"/>
              <a:gd name="T50" fmla="*/ 47091895 w 582"/>
              <a:gd name="T51" fmla="*/ 134992248 h 505"/>
              <a:gd name="T52" fmla="*/ 6976780 w 582"/>
              <a:gd name="T53" fmla="*/ 138665390 h 505"/>
              <a:gd name="T54" fmla="*/ 20431180 w 582"/>
              <a:gd name="T55" fmla="*/ 116320029 h 505"/>
              <a:gd name="T56" fmla="*/ 0 w 582"/>
              <a:gd name="T57" fmla="*/ 84790984 h 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2" h="505">
                <a:moveTo>
                  <a:pt x="0" y="277"/>
                </a:moveTo>
                <a:lnTo>
                  <a:pt x="55" y="295"/>
                </a:lnTo>
                <a:lnTo>
                  <a:pt x="182" y="277"/>
                </a:lnTo>
                <a:lnTo>
                  <a:pt x="206" y="226"/>
                </a:lnTo>
                <a:lnTo>
                  <a:pt x="292" y="198"/>
                </a:lnTo>
                <a:lnTo>
                  <a:pt x="300" y="155"/>
                </a:lnTo>
                <a:lnTo>
                  <a:pt x="329" y="143"/>
                </a:lnTo>
                <a:lnTo>
                  <a:pt x="316" y="121"/>
                </a:lnTo>
                <a:lnTo>
                  <a:pt x="347" y="118"/>
                </a:lnTo>
                <a:lnTo>
                  <a:pt x="370" y="74"/>
                </a:lnTo>
                <a:lnTo>
                  <a:pt x="360" y="32"/>
                </a:lnTo>
                <a:lnTo>
                  <a:pt x="475" y="0"/>
                </a:lnTo>
                <a:lnTo>
                  <a:pt x="582" y="65"/>
                </a:lnTo>
                <a:lnTo>
                  <a:pt x="552" y="92"/>
                </a:lnTo>
                <a:lnTo>
                  <a:pt x="453" y="92"/>
                </a:lnTo>
                <a:lnTo>
                  <a:pt x="455" y="149"/>
                </a:lnTo>
                <a:lnTo>
                  <a:pt x="500" y="184"/>
                </a:lnTo>
                <a:lnTo>
                  <a:pt x="473" y="203"/>
                </a:lnTo>
                <a:lnTo>
                  <a:pt x="480" y="235"/>
                </a:lnTo>
                <a:lnTo>
                  <a:pt x="378" y="351"/>
                </a:lnTo>
                <a:lnTo>
                  <a:pt x="331" y="347"/>
                </a:lnTo>
                <a:lnTo>
                  <a:pt x="300" y="376"/>
                </a:lnTo>
                <a:lnTo>
                  <a:pt x="354" y="482"/>
                </a:lnTo>
                <a:lnTo>
                  <a:pt x="276" y="482"/>
                </a:lnTo>
                <a:lnTo>
                  <a:pt x="247" y="505"/>
                </a:lnTo>
                <a:lnTo>
                  <a:pt x="189" y="441"/>
                </a:lnTo>
                <a:lnTo>
                  <a:pt x="28" y="453"/>
                </a:lnTo>
                <a:lnTo>
                  <a:pt x="82" y="380"/>
                </a:lnTo>
                <a:lnTo>
                  <a:pt x="0" y="2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39" name="Freeform 251"/>
          <p:cNvSpPr>
            <a:spLocks noChangeAspect="1"/>
          </p:cNvSpPr>
          <p:nvPr/>
        </p:nvSpPr>
        <p:spPr bwMode="auto">
          <a:xfrm>
            <a:off x="7103854" y="3880428"/>
            <a:ext cx="103060" cy="49076"/>
          </a:xfrm>
          <a:custGeom>
            <a:avLst/>
            <a:gdLst>
              <a:gd name="T0" fmla="*/ 0 w 196"/>
              <a:gd name="T1" fmla="*/ 13784427 h 87"/>
              <a:gd name="T2" fmla="*/ 4165806 w 196"/>
              <a:gd name="T3" fmla="*/ 0 h 87"/>
              <a:gd name="T4" fmla="*/ 15101302 w 196"/>
              <a:gd name="T5" fmla="*/ 8390759 h 87"/>
              <a:gd name="T6" fmla="*/ 34368920 w 196"/>
              <a:gd name="T7" fmla="*/ 299435 h 87"/>
              <a:gd name="T8" fmla="*/ 51032654 w 196"/>
              <a:gd name="T9" fmla="*/ 10188466 h 87"/>
              <a:gd name="T10" fmla="*/ 46606102 w 196"/>
              <a:gd name="T11" fmla="*/ 25171728 h 87"/>
              <a:gd name="T12" fmla="*/ 45304415 w 196"/>
              <a:gd name="T13" fmla="*/ 12885573 h 87"/>
              <a:gd name="T14" fmla="*/ 34368920 w 196"/>
              <a:gd name="T15" fmla="*/ 8090776 h 87"/>
              <a:gd name="T16" fmla="*/ 23953895 w 196"/>
              <a:gd name="T17" fmla="*/ 15582681 h 87"/>
              <a:gd name="T18" fmla="*/ 26557778 w 196"/>
              <a:gd name="T19" fmla="*/ 22774056 h 87"/>
              <a:gd name="T20" fmla="*/ 21870992 w 196"/>
              <a:gd name="T21" fmla="*/ 26070582 h 87"/>
              <a:gd name="T22" fmla="*/ 0 w 196"/>
              <a:gd name="T23" fmla="*/ 13784427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6" h="87">
                <a:moveTo>
                  <a:pt x="0" y="46"/>
                </a:moveTo>
                <a:lnTo>
                  <a:pt x="16" y="0"/>
                </a:lnTo>
                <a:lnTo>
                  <a:pt x="58" y="28"/>
                </a:lnTo>
                <a:lnTo>
                  <a:pt x="132" y="1"/>
                </a:lnTo>
                <a:lnTo>
                  <a:pt x="196" y="34"/>
                </a:lnTo>
                <a:lnTo>
                  <a:pt x="179" y="84"/>
                </a:lnTo>
                <a:lnTo>
                  <a:pt x="174" y="43"/>
                </a:lnTo>
                <a:lnTo>
                  <a:pt x="132" y="27"/>
                </a:lnTo>
                <a:lnTo>
                  <a:pt x="92" y="52"/>
                </a:lnTo>
                <a:lnTo>
                  <a:pt x="102" y="76"/>
                </a:lnTo>
                <a:lnTo>
                  <a:pt x="84" y="87"/>
                </a:lnTo>
                <a:lnTo>
                  <a:pt x="0" y="4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0" name="Freeform 252"/>
          <p:cNvSpPr>
            <a:spLocks noChangeAspect="1"/>
          </p:cNvSpPr>
          <p:nvPr/>
        </p:nvSpPr>
        <p:spPr bwMode="auto">
          <a:xfrm>
            <a:off x="11128059" y="4122537"/>
            <a:ext cx="179943" cy="153770"/>
          </a:xfrm>
          <a:custGeom>
            <a:avLst/>
            <a:gdLst>
              <a:gd name="T0" fmla="*/ 0 w 343"/>
              <a:gd name="T1" fmla="*/ 0 h 268"/>
              <a:gd name="T2" fmla="*/ 1296196 w 343"/>
              <a:gd name="T3" fmla="*/ 69448090 h 268"/>
              <a:gd name="T4" fmla="*/ 15810945 w 343"/>
              <a:gd name="T5" fmla="*/ 71618534 h 268"/>
              <a:gd name="T6" fmla="*/ 30066556 w 343"/>
              <a:gd name="T7" fmla="*/ 52706493 h 268"/>
              <a:gd name="T8" fmla="*/ 46136638 w 343"/>
              <a:gd name="T9" fmla="*/ 61077570 h 268"/>
              <a:gd name="T10" fmla="*/ 60910524 w 343"/>
              <a:gd name="T11" fmla="*/ 79679468 h 268"/>
              <a:gd name="T12" fmla="*/ 88903471 w 343"/>
              <a:gd name="T13" fmla="*/ 83089928 h 268"/>
              <a:gd name="T14" fmla="*/ 57022445 w 343"/>
              <a:gd name="T15" fmla="*/ 51776064 h 268"/>
              <a:gd name="T16" fmla="*/ 59096053 w 343"/>
              <a:gd name="T17" fmla="*/ 37204354 h 268"/>
              <a:gd name="T18" fmla="*/ 44063030 w 343"/>
              <a:gd name="T19" fmla="*/ 31933593 h 268"/>
              <a:gd name="T20" fmla="*/ 29807418 w 343"/>
              <a:gd name="T21" fmla="*/ 12401266 h 268"/>
              <a:gd name="T22" fmla="*/ 0 w 343"/>
              <a:gd name="T23" fmla="*/ 0 h 2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43" h="268">
                <a:moveTo>
                  <a:pt x="0" y="0"/>
                </a:moveTo>
                <a:lnTo>
                  <a:pt x="5" y="224"/>
                </a:lnTo>
                <a:lnTo>
                  <a:pt x="61" y="231"/>
                </a:lnTo>
                <a:lnTo>
                  <a:pt x="116" y="170"/>
                </a:lnTo>
                <a:lnTo>
                  <a:pt x="178" y="197"/>
                </a:lnTo>
                <a:lnTo>
                  <a:pt x="235" y="257"/>
                </a:lnTo>
                <a:lnTo>
                  <a:pt x="343" y="268"/>
                </a:lnTo>
                <a:lnTo>
                  <a:pt x="220" y="167"/>
                </a:lnTo>
                <a:lnTo>
                  <a:pt x="228" y="120"/>
                </a:lnTo>
                <a:lnTo>
                  <a:pt x="170" y="103"/>
                </a:lnTo>
                <a:lnTo>
                  <a:pt x="115" y="4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1" name="Freeform 253"/>
          <p:cNvSpPr>
            <a:spLocks noChangeAspect="1"/>
          </p:cNvSpPr>
          <p:nvPr/>
        </p:nvSpPr>
        <p:spPr bwMode="auto">
          <a:xfrm>
            <a:off x="11258927" y="4156888"/>
            <a:ext cx="76885" cy="39260"/>
          </a:xfrm>
          <a:custGeom>
            <a:avLst/>
            <a:gdLst>
              <a:gd name="T0" fmla="*/ 0 w 143"/>
              <a:gd name="T1" fmla="*/ 13534086 h 71"/>
              <a:gd name="T2" fmla="*/ 22867795 w 143"/>
              <a:gd name="T3" fmla="*/ 20445211 h 71"/>
              <a:gd name="T4" fmla="*/ 38929724 w 143"/>
              <a:gd name="T5" fmla="*/ 6335332 h 71"/>
              <a:gd name="T6" fmla="*/ 32396217 w 143"/>
              <a:gd name="T7" fmla="*/ 0 h 71"/>
              <a:gd name="T8" fmla="*/ 27495826 w 143"/>
              <a:gd name="T9" fmla="*/ 8062711 h 71"/>
              <a:gd name="T10" fmla="*/ 0 w 143"/>
              <a:gd name="T11" fmla="*/ 13534086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71">
                <a:moveTo>
                  <a:pt x="0" y="47"/>
                </a:moveTo>
                <a:lnTo>
                  <a:pt x="84" y="71"/>
                </a:lnTo>
                <a:lnTo>
                  <a:pt x="143" y="22"/>
                </a:lnTo>
                <a:lnTo>
                  <a:pt x="119" y="0"/>
                </a:lnTo>
                <a:lnTo>
                  <a:pt x="101" y="28"/>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2" name="Freeform 254"/>
          <p:cNvSpPr>
            <a:spLocks noChangeAspect="1"/>
          </p:cNvSpPr>
          <p:nvPr/>
        </p:nvSpPr>
        <p:spPr bwMode="auto">
          <a:xfrm>
            <a:off x="11304731" y="4125808"/>
            <a:ext cx="37624" cy="37624"/>
          </a:xfrm>
          <a:custGeom>
            <a:avLst/>
            <a:gdLst>
              <a:gd name="T0" fmla="*/ 0 w 74"/>
              <a:gd name="T1" fmla="*/ 0 h 68"/>
              <a:gd name="T2" fmla="*/ 13633285 w 74"/>
              <a:gd name="T3" fmla="*/ 8937386 h 68"/>
              <a:gd name="T4" fmla="*/ 18015218 w 74"/>
              <a:gd name="T5" fmla="*/ 19604796 h 68"/>
              <a:gd name="T6" fmla="*/ 17771969 w 74"/>
              <a:gd name="T7" fmla="*/ 11820760 h 68"/>
              <a:gd name="T8" fmla="*/ 0 w 74"/>
              <a:gd name="T9" fmla="*/ 0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68">
                <a:moveTo>
                  <a:pt x="0" y="0"/>
                </a:moveTo>
                <a:lnTo>
                  <a:pt x="56" y="31"/>
                </a:lnTo>
                <a:lnTo>
                  <a:pt x="74" y="68"/>
                </a:lnTo>
                <a:lnTo>
                  <a:pt x="73" y="4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3" name="Freeform 255"/>
          <p:cNvSpPr>
            <a:spLocks noChangeAspect="1"/>
          </p:cNvSpPr>
          <p:nvPr/>
        </p:nvSpPr>
        <p:spPr bwMode="auto">
          <a:xfrm>
            <a:off x="7471921" y="4456251"/>
            <a:ext cx="143955" cy="170129"/>
          </a:xfrm>
          <a:custGeom>
            <a:avLst/>
            <a:gdLst>
              <a:gd name="T0" fmla="*/ 0 w 283"/>
              <a:gd name="T1" fmla="*/ 34454411 h 295"/>
              <a:gd name="T2" fmla="*/ 5117068 w 283"/>
              <a:gd name="T3" fmla="*/ 5324615 h 295"/>
              <a:gd name="T4" fmla="*/ 29972808 w 283"/>
              <a:gd name="T5" fmla="*/ 0 h 295"/>
              <a:gd name="T6" fmla="*/ 38257561 w 283"/>
              <a:gd name="T7" fmla="*/ 10022969 h 295"/>
              <a:gd name="T8" fmla="*/ 40450801 w 283"/>
              <a:gd name="T9" fmla="*/ 31635399 h 295"/>
              <a:gd name="T10" fmla="*/ 57995739 w 283"/>
              <a:gd name="T11" fmla="*/ 35706933 h 295"/>
              <a:gd name="T12" fmla="*/ 60432838 w 283"/>
              <a:gd name="T13" fmla="*/ 50428256 h 295"/>
              <a:gd name="T14" fmla="*/ 68961449 w 283"/>
              <a:gd name="T15" fmla="*/ 53247268 h 295"/>
              <a:gd name="T16" fmla="*/ 67499288 w 283"/>
              <a:gd name="T17" fmla="*/ 72666946 h 295"/>
              <a:gd name="T18" fmla="*/ 58726819 w 283"/>
              <a:gd name="T19" fmla="*/ 92400034 h 295"/>
              <a:gd name="T20" fmla="*/ 35820956 w 283"/>
              <a:gd name="T21" fmla="*/ 90834102 h 295"/>
              <a:gd name="T22" fmla="*/ 40694659 w 283"/>
              <a:gd name="T23" fmla="*/ 68908263 h 295"/>
              <a:gd name="T24" fmla="*/ 0 w 283"/>
              <a:gd name="T25" fmla="*/ 34454411 h 2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3" h="295">
                <a:moveTo>
                  <a:pt x="0" y="110"/>
                </a:moveTo>
                <a:lnTo>
                  <a:pt x="21" y="17"/>
                </a:lnTo>
                <a:lnTo>
                  <a:pt x="123" y="0"/>
                </a:lnTo>
                <a:lnTo>
                  <a:pt x="157" y="32"/>
                </a:lnTo>
                <a:lnTo>
                  <a:pt x="166" y="101"/>
                </a:lnTo>
                <a:lnTo>
                  <a:pt x="238" y="114"/>
                </a:lnTo>
                <a:lnTo>
                  <a:pt x="248" y="161"/>
                </a:lnTo>
                <a:lnTo>
                  <a:pt x="283" y="170"/>
                </a:lnTo>
                <a:lnTo>
                  <a:pt x="277" y="232"/>
                </a:lnTo>
                <a:lnTo>
                  <a:pt x="241" y="295"/>
                </a:lnTo>
                <a:lnTo>
                  <a:pt x="147" y="290"/>
                </a:lnTo>
                <a:lnTo>
                  <a:pt x="167" y="220"/>
                </a:lnTo>
                <a:lnTo>
                  <a:pt x="0" y="1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4" name="Freeform 256"/>
          <p:cNvSpPr>
            <a:spLocks noChangeAspect="1"/>
          </p:cNvSpPr>
          <p:nvPr/>
        </p:nvSpPr>
        <p:spPr bwMode="auto">
          <a:xfrm>
            <a:off x="7134935" y="4075095"/>
            <a:ext cx="224113" cy="359889"/>
          </a:xfrm>
          <a:custGeom>
            <a:avLst/>
            <a:gdLst>
              <a:gd name="T0" fmla="*/ 0 w 435"/>
              <a:gd name="T1" fmla="*/ 45299452 h 627"/>
              <a:gd name="T2" fmla="*/ 1999890 w 435"/>
              <a:gd name="T3" fmla="*/ 60812390 h 627"/>
              <a:gd name="T4" fmla="*/ 21747800 w 435"/>
              <a:gd name="T5" fmla="*/ 87806018 h 627"/>
              <a:gd name="T6" fmla="*/ 43745086 w 435"/>
              <a:gd name="T7" fmla="*/ 151721553 h 627"/>
              <a:gd name="T8" fmla="*/ 93239855 w 435"/>
              <a:gd name="T9" fmla="*/ 194538377 h 627"/>
              <a:gd name="T10" fmla="*/ 101738887 w 435"/>
              <a:gd name="T11" fmla="*/ 186781908 h 627"/>
              <a:gd name="T12" fmla="*/ 106238138 w 435"/>
              <a:gd name="T13" fmla="*/ 173129965 h 627"/>
              <a:gd name="T14" fmla="*/ 98989038 w 435"/>
              <a:gd name="T15" fmla="*/ 168476083 h 627"/>
              <a:gd name="T16" fmla="*/ 103488790 w 435"/>
              <a:gd name="T17" fmla="*/ 164442162 h 627"/>
              <a:gd name="T18" fmla="*/ 108738000 w 435"/>
              <a:gd name="T19" fmla="*/ 131553618 h 627"/>
              <a:gd name="T20" fmla="*/ 101238914 w 435"/>
              <a:gd name="T21" fmla="*/ 116040680 h 627"/>
              <a:gd name="T22" fmla="*/ 93489842 w 435"/>
              <a:gd name="T23" fmla="*/ 116040680 h 627"/>
              <a:gd name="T24" fmla="*/ 93489842 w 435"/>
              <a:gd name="T25" fmla="*/ 98045114 h 627"/>
              <a:gd name="T26" fmla="*/ 84240852 w 435"/>
              <a:gd name="T27" fmla="*/ 105801583 h 627"/>
              <a:gd name="T28" fmla="*/ 72492000 w 435"/>
              <a:gd name="T29" fmla="*/ 98975890 h 627"/>
              <a:gd name="T30" fmla="*/ 64992914 w 435"/>
              <a:gd name="T31" fmla="*/ 79118215 h 627"/>
              <a:gd name="T32" fmla="*/ 76991752 w 435"/>
              <a:gd name="T33" fmla="*/ 53986697 h 627"/>
              <a:gd name="T34" fmla="*/ 98989038 w 435"/>
              <a:gd name="T35" fmla="*/ 43127083 h 627"/>
              <a:gd name="T36" fmla="*/ 92989869 w 435"/>
              <a:gd name="T37" fmla="*/ 38473202 h 627"/>
              <a:gd name="T38" fmla="*/ 96489176 w 435"/>
              <a:gd name="T39" fmla="*/ 26062294 h 627"/>
              <a:gd name="T40" fmla="*/ 71742042 w 435"/>
              <a:gd name="T41" fmla="*/ 23890482 h 627"/>
              <a:gd name="T42" fmla="*/ 52744090 w 435"/>
              <a:gd name="T43" fmla="*/ 0 h 627"/>
              <a:gd name="T44" fmla="*/ 48494824 w 435"/>
              <a:gd name="T45" fmla="*/ 17375048 h 627"/>
              <a:gd name="T46" fmla="*/ 28996900 w 435"/>
              <a:gd name="T47" fmla="*/ 32268026 h 627"/>
              <a:gd name="T48" fmla="*/ 18997952 w 435"/>
              <a:gd name="T49" fmla="*/ 50573851 h 627"/>
              <a:gd name="T50" fmla="*/ 7499086 w 435"/>
              <a:gd name="T51" fmla="*/ 47781522 h 627"/>
              <a:gd name="T52" fmla="*/ 8749017 w 435"/>
              <a:gd name="T53" fmla="*/ 36611649 h 627"/>
              <a:gd name="T54" fmla="*/ 0 w 435"/>
              <a:gd name="T55" fmla="*/ 45299452 h 6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35" h="627">
                <a:moveTo>
                  <a:pt x="0" y="146"/>
                </a:moveTo>
                <a:lnTo>
                  <a:pt x="8" y="196"/>
                </a:lnTo>
                <a:lnTo>
                  <a:pt x="87" y="283"/>
                </a:lnTo>
                <a:lnTo>
                  <a:pt x="175" y="489"/>
                </a:lnTo>
                <a:lnTo>
                  <a:pt x="373" y="627"/>
                </a:lnTo>
                <a:lnTo>
                  <a:pt x="407" y="602"/>
                </a:lnTo>
                <a:lnTo>
                  <a:pt x="425" y="558"/>
                </a:lnTo>
                <a:lnTo>
                  <a:pt x="396" y="543"/>
                </a:lnTo>
                <a:lnTo>
                  <a:pt x="414" y="530"/>
                </a:lnTo>
                <a:lnTo>
                  <a:pt x="435" y="424"/>
                </a:lnTo>
                <a:lnTo>
                  <a:pt x="405" y="374"/>
                </a:lnTo>
                <a:lnTo>
                  <a:pt x="374" y="374"/>
                </a:lnTo>
                <a:lnTo>
                  <a:pt x="374" y="316"/>
                </a:lnTo>
                <a:lnTo>
                  <a:pt x="337" y="341"/>
                </a:lnTo>
                <a:lnTo>
                  <a:pt x="290" y="319"/>
                </a:lnTo>
                <a:lnTo>
                  <a:pt x="260" y="255"/>
                </a:lnTo>
                <a:lnTo>
                  <a:pt x="308" y="174"/>
                </a:lnTo>
                <a:lnTo>
                  <a:pt x="396" y="139"/>
                </a:lnTo>
                <a:lnTo>
                  <a:pt x="372" y="124"/>
                </a:lnTo>
                <a:lnTo>
                  <a:pt x="386" y="84"/>
                </a:lnTo>
                <a:lnTo>
                  <a:pt x="287" y="77"/>
                </a:lnTo>
                <a:lnTo>
                  <a:pt x="211" y="0"/>
                </a:lnTo>
                <a:lnTo>
                  <a:pt x="194" y="56"/>
                </a:lnTo>
                <a:lnTo>
                  <a:pt x="116" y="104"/>
                </a:lnTo>
                <a:lnTo>
                  <a:pt x="76" y="163"/>
                </a:lnTo>
                <a:lnTo>
                  <a:pt x="30" y="154"/>
                </a:lnTo>
                <a:lnTo>
                  <a:pt x="35" y="118"/>
                </a:lnTo>
                <a:lnTo>
                  <a:pt x="0" y="14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5" name="Freeform 257"/>
          <p:cNvSpPr>
            <a:spLocks noChangeAspect="1"/>
          </p:cNvSpPr>
          <p:nvPr/>
        </p:nvSpPr>
        <p:spPr bwMode="auto">
          <a:xfrm>
            <a:off x="10699464" y="3846076"/>
            <a:ext cx="40897" cy="58891"/>
          </a:xfrm>
          <a:custGeom>
            <a:avLst/>
            <a:gdLst>
              <a:gd name="T0" fmla="*/ 0 w 80"/>
              <a:gd name="T1" fmla="*/ 32661225 h 100"/>
              <a:gd name="T2" fmla="*/ 13535747 w 80"/>
              <a:gd name="T3" fmla="*/ 17310735 h 100"/>
              <a:gd name="T4" fmla="*/ 19688225 w 80"/>
              <a:gd name="T5" fmla="*/ 0 h 100"/>
              <a:gd name="T6" fmla="*/ 0 w 80"/>
              <a:gd name="T7" fmla="*/ 32661225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100">
                <a:moveTo>
                  <a:pt x="0" y="100"/>
                </a:moveTo>
                <a:lnTo>
                  <a:pt x="55" y="53"/>
                </a:lnTo>
                <a:lnTo>
                  <a:pt x="80" y="0"/>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6" name="Freeform 258"/>
          <p:cNvSpPr>
            <a:spLocks noChangeAspect="1"/>
          </p:cNvSpPr>
          <p:nvPr/>
        </p:nvSpPr>
        <p:spPr bwMode="auto">
          <a:xfrm>
            <a:off x="9737581" y="3466558"/>
            <a:ext cx="68706" cy="122690"/>
          </a:xfrm>
          <a:custGeom>
            <a:avLst/>
            <a:gdLst>
              <a:gd name="T0" fmla="*/ 0 w 142"/>
              <a:gd name="T1" fmla="*/ 26428036 h 211"/>
              <a:gd name="T2" fmla="*/ 5952857 w 142"/>
              <a:gd name="T3" fmla="*/ 0 h 211"/>
              <a:gd name="T4" fmla="*/ 17196515 w 142"/>
              <a:gd name="T5" fmla="*/ 637072 h 211"/>
              <a:gd name="T6" fmla="*/ 19842386 w 142"/>
              <a:gd name="T7" fmla="*/ 18149490 h 211"/>
              <a:gd name="T8" fmla="*/ 11464344 w 142"/>
              <a:gd name="T9" fmla="*/ 35980726 h 211"/>
              <a:gd name="T10" fmla="*/ 13228414 w 142"/>
              <a:gd name="T11" fmla="*/ 46488177 h 211"/>
              <a:gd name="T12" fmla="*/ 29984029 w 142"/>
              <a:gd name="T13" fmla="*/ 53174890 h 211"/>
              <a:gd name="T14" fmla="*/ 31306730 w 142"/>
              <a:gd name="T15" fmla="*/ 67184824 h 211"/>
              <a:gd name="T16" fmla="*/ 21165087 w 142"/>
              <a:gd name="T17" fmla="*/ 53174890 h 211"/>
              <a:gd name="T18" fmla="*/ 21165087 w 142"/>
              <a:gd name="T19" fmla="*/ 59861604 h 211"/>
              <a:gd name="T20" fmla="*/ 5952857 w 142"/>
              <a:gd name="T21" fmla="*/ 53174890 h 211"/>
              <a:gd name="T22" fmla="*/ 0 w 142"/>
              <a:gd name="T23" fmla="*/ 26428036 h 2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2" h="211">
                <a:moveTo>
                  <a:pt x="0" y="83"/>
                </a:moveTo>
                <a:lnTo>
                  <a:pt x="27" y="0"/>
                </a:lnTo>
                <a:lnTo>
                  <a:pt x="78" y="2"/>
                </a:lnTo>
                <a:lnTo>
                  <a:pt x="90" y="57"/>
                </a:lnTo>
                <a:lnTo>
                  <a:pt x="52" y="113"/>
                </a:lnTo>
                <a:lnTo>
                  <a:pt x="60" y="146"/>
                </a:lnTo>
                <a:lnTo>
                  <a:pt x="136" y="167"/>
                </a:lnTo>
                <a:lnTo>
                  <a:pt x="142" y="211"/>
                </a:lnTo>
                <a:lnTo>
                  <a:pt x="96" y="167"/>
                </a:lnTo>
                <a:lnTo>
                  <a:pt x="96" y="188"/>
                </a:lnTo>
                <a:lnTo>
                  <a:pt x="27" y="167"/>
                </a:lnTo>
                <a:lnTo>
                  <a:pt x="0" y="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7" name="Freeform 259"/>
          <p:cNvSpPr>
            <a:spLocks noChangeAspect="1"/>
          </p:cNvSpPr>
          <p:nvPr/>
        </p:nvSpPr>
        <p:spPr bwMode="auto">
          <a:xfrm>
            <a:off x="10753447" y="3803544"/>
            <a:ext cx="21266" cy="24538"/>
          </a:xfrm>
          <a:custGeom>
            <a:avLst/>
            <a:gdLst>
              <a:gd name="T0" fmla="*/ 0 w 40"/>
              <a:gd name="T1" fmla="*/ 0 h 42"/>
              <a:gd name="T2" fmla="*/ 5590318 w 40"/>
              <a:gd name="T3" fmla="*/ 0 h 42"/>
              <a:gd name="T4" fmla="*/ 10648176 w 40"/>
              <a:gd name="T5" fmla="*/ 2571804 h 42"/>
              <a:gd name="T6" fmla="*/ 7986390 w 40"/>
              <a:gd name="T7" fmla="*/ 13501404 h 42"/>
              <a:gd name="T8" fmla="*/ 0 w 40"/>
              <a:gd name="T9" fmla="*/ 0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2">
                <a:moveTo>
                  <a:pt x="0" y="0"/>
                </a:moveTo>
                <a:lnTo>
                  <a:pt x="21" y="0"/>
                </a:lnTo>
                <a:lnTo>
                  <a:pt x="40" y="8"/>
                </a:lnTo>
                <a:lnTo>
                  <a:pt x="30" y="4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8" name="Freeform 260"/>
          <p:cNvSpPr>
            <a:spLocks noChangeAspect="1"/>
          </p:cNvSpPr>
          <p:nvPr/>
        </p:nvSpPr>
        <p:spPr bwMode="auto">
          <a:xfrm>
            <a:off x="10782892" y="3834625"/>
            <a:ext cx="19630" cy="31080"/>
          </a:xfrm>
          <a:custGeom>
            <a:avLst/>
            <a:gdLst>
              <a:gd name="T0" fmla="*/ 0 w 37"/>
              <a:gd name="T1" fmla="*/ 0 h 55"/>
              <a:gd name="T2" fmla="*/ 530311 w 37"/>
              <a:gd name="T3" fmla="*/ 16540841 h 55"/>
              <a:gd name="T4" fmla="*/ 9808176 w 37"/>
              <a:gd name="T5" fmla="*/ 9623872 h 55"/>
              <a:gd name="T6" fmla="*/ 0 w 37"/>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55">
                <a:moveTo>
                  <a:pt x="0" y="0"/>
                </a:moveTo>
                <a:lnTo>
                  <a:pt x="2" y="55"/>
                </a:lnTo>
                <a:lnTo>
                  <a:pt x="37" y="32"/>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49" name="Freeform 261"/>
          <p:cNvSpPr>
            <a:spLocks noChangeAspect="1"/>
          </p:cNvSpPr>
          <p:nvPr/>
        </p:nvSpPr>
        <p:spPr bwMode="auto">
          <a:xfrm>
            <a:off x="10782892" y="3877158"/>
            <a:ext cx="78522" cy="83428"/>
          </a:xfrm>
          <a:custGeom>
            <a:avLst/>
            <a:gdLst>
              <a:gd name="T0" fmla="*/ 0 w 152"/>
              <a:gd name="T1" fmla="*/ 31294624 h 144"/>
              <a:gd name="T2" fmla="*/ 8293267 w 152"/>
              <a:gd name="T3" fmla="*/ 15173066 h 144"/>
              <a:gd name="T4" fmla="*/ 18346153 w 152"/>
              <a:gd name="T5" fmla="*/ 17702004 h 144"/>
              <a:gd name="T6" fmla="*/ 31666113 w 152"/>
              <a:gd name="T7" fmla="*/ 0 h 144"/>
              <a:gd name="T8" fmla="*/ 38200263 w 152"/>
              <a:gd name="T9" fmla="*/ 10431729 h 144"/>
              <a:gd name="T10" fmla="*/ 37195125 w 152"/>
              <a:gd name="T11" fmla="*/ 37616969 h 144"/>
              <a:gd name="T12" fmla="*/ 33928050 w 152"/>
              <a:gd name="T13" fmla="*/ 26237310 h 144"/>
              <a:gd name="T14" fmla="*/ 30158155 w 152"/>
              <a:gd name="T15" fmla="*/ 45519760 h 144"/>
              <a:gd name="T16" fmla="*/ 20608089 w 152"/>
              <a:gd name="T17" fmla="*/ 40145907 h 144"/>
              <a:gd name="T18" fmla="*/ 14827918 w 152"/>
              <a:gd name="T19" fmla="*/ 20546919 h 144"/>
              <a:gd name="T20" fmla="*/ 0 w 152"/>
              <a:gd name="T21" fmla="*/ 31294624 h 1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4">
                <a:moveTo>
                  <a:pt x="0" y="99"/>
                </a:moveTo>
                <a:lnTo>
                  <a:pt x="33" y="48"/>
                </a:lnTo>
                <a:lnTo>
                  <a:pt x="73" y="56"/>
                </a:lnTo>
                <a:lnTo>
                  <a:pt x="126" y="0"/>
                </a:lnTo>
                <a:lnTo>
                  <a:pt x="152" y="33"/>
                </a:lnTo>
                <a:lnTo>
                  <a:pt x="148" y="119"/>
                </a:lnTo>
                <a:lnTo>
                  <a:pt x="135" y="83"/>
                </a:lnTo>
                <a:lnTo>
                  <a:pt x="120" y="144"/>
                </a:lnTo>
                <a:lnTo>
                  <a:pt x="82" y="127"/>
                </a:lnTo>
                <a:lnTo>
                  <a:pt x="59" y="65"/>
                </a:lnTo>
                <a:lnTo>
                  <a:pt x="0" y="9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0" name="Freeform 262"/>
          <p:cNvSpPr>
            <a:spLocks noChangeAspect="1"/>
          </p:cNvSpPr>
          <p:nvPr/>
        </p:nvSpPr>
        <p:spPr bwMode="auto">
          <a:xfrm>
            <a:off x="10794343" y="3859163"/>
            <a:ext cx="16359" cy="34354"/>
          </a:xfrm>
          <a:custGeom>
            <a:avLst/>
            <a:gdLst>
              <a:gd name="T0" fmla="*/ 0 w 34"/>
              <a:gd name="T1" fmla="*/ 12554631 h 58"/>
              <a:gd name="T2" fmla="*/ 1743915 w 34"/>
              <a:gd name="T3" fmla="*/ 8259777 h 58"/>
              <a:gd name="T4" fmla="*/ 7412224 w 34"/>
              <a:gd name="T5" fmla="*/ 0 h 58"/>
              <a:gd name="T6" fmla="*/ 5014165 w 34"/>
              <a:gd name="T7" fmla="*/ 19162452 h 58"/>
              <a:gd name="T8" fmla="*/ 0 w 34"/>
              <a:gd name="T9" fmla="*/ 12554631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58">
                <a:moveTo>
                  <a:pt x="0" y="38"/>
                </a:moveTo>
                <a:lnTo>
                  <a:pt x="8" y="25"/>
                </a:lnTo>
                <a:lnTo>
                  <a:pt x="34" y="0"/>
                </a:lnTo>
                <a:lnTo>
                  <a:pt x="23" y="58"/>
                </a:lnTo>
                <a:lnTo>
                  <a:pt x="0" y="3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1" name="Freeform 263"/>
          <p:cNvSpPr>
            <a:spLocks noChangeAspect="1"/>
          </p:cNvSpPr>
          <p:nvPr/>
        </p:nvSpPr>
        <p:spPr bwMode="auto">
          <a:xfrm>
            <a:off x="9219015" y="3412575"/>
            <a:ext cx="376247" cy="348436"/>
          </a:xfrm>
          <a:custGeom>
            <a:avLst/>
            <a:gdLst>
              <a:gd name="T0" fmla="*/ 0 w 731"/>
              <a:gd name="T1" fmla="*/ 49030422 h 607"/>
              <a:gd name="T2" fmla="*/ 2494938 w 731"/>
              <a:gd name="T3" fmla="*/ 32893990 h 607"/>
              <a:gd name="T4" fmla="*/ 12224944 w 731"/>
              <a:gd name="T5" fmla="*/ 36307112 h 607"/>
              <a:gd name="T6" fmla="*/ 23950901 w 731"/>
              <a:gd name="T7" fmla="*/ 26376914 h 607"/>
              <a:gd name="T8" fmla="*/ 28691033 w 731"/>
              <a:gd name="T9" fmla="*/ 18929544 h 607"/>
              <a:gd name="T10" fmla="*/ 19210270 w 731"/>
              <a:gd name="T11" fmla="*/ 8068495 h 607"/>
              <a:gd name="T12" fmla="*/ 38920027 w 731"/>
              <a:gd name="T13" fmla="*/ 0 h 607"/>
              <a:gd name="T14" fmla="*/ 77840055 w 731"/>
              <a:gd name="T15" fmla="*/ 21722099 h 607"/>
              <a:gd name="T16" fmla="*/ 78339042 w 731"/>
              <a:gd name="T17" fmla="*/ 29790594 h 607"/>
              <a:gd name="T18" fmla="*/ 87320318 w 731"/>
              <a:gd name="T19" fmla="*/ 35065977 h 607"/>
              <a:gd name="T20" fmla="*/ 95553862 w 731"/>
              <a:gd name="T21" fmla="*/ 40341360 h 607"/>
              <a:gd name="T22" fmla="*/ 103287919 w 731"/>
              <a:gd name="T23" fmla="*/ 36307112 h 607"/>
              <a:gd name="T24" fmla="*/ 118756032 w 731"/>
              <a:gd name="T25" fmla="*/ 42513904 h 607"/>
              <a:gd name="T26" fmla="*/ 139962252 w 731"/>
              <a:gd name="T27" fmla="*/ 85647818 h 607"/>
              <a:gd name="T28" fmla="*/ 142207946 w 731"/>
              <a:gd name="T29" fmla="*/ 88440930 h 607"/>
              <a:gd name="T30" fmla="*/ 150440990 w 731"/>
              <a:gd name="T31" fmla="*/ 105508214 h 607"/>
              <a:gd name="T32" fmla="*/ 177884305 w 731"/>
              <a:gd name="T33" fmla="*/ 109542461 h 607"/>
              <a:gd name="T34" fmla="*/ 182375192 w 731"/>
              <a:gd name="T35" fmla="*/ 117300672 h 607"/>
              <a:gd name="T36" fmla="*/ 175888355 w 731"/>
              <a:gd name="T37" fmla="*/ 139643339 h 607"/>
              <a:gd name="T38" fmla="*/ 150440990 w 731"/>
              <a:gd name="T39" fmla="*/ 150814673 h 607"/>
              <a:gd name="T40" fmla="*/ 122747932 w 731"/>
              <a:gd name="T41" fmla="*/ 158262600 h 607"/>
              <a:gd name="T42" fmla="*/ 100543238 w 731"/>
              <a:gd name="T43" fmla="*/ 188363477 h 607"/>
              <a:gd name="T44" fmla="*/ 100543238 w 731"/>
              <a:gd name="T45" fmla="*/ 176881860 h 607"/>
              <a:gd name="T46" fmla="*/ 84825880 w 731"/>
              <a:gd name="T47" fmla="*/ 169433933 h 607"/>
              <a:gd name="T48" fmla="*/ 69357267 w 731"/>
              <a:gd name="T49" fmla="*/ 179674415 h 607"/>
              <a:gd name="T50" fmla="*/ 53390166 w 731"/>
              <a:gd name="T51" fmla="*/ 145539290 h 607"/>
              <a:gd name="T52" fmla="*/ 40666234 w 731"/>
              <a:gd name="T53" fmla="*/ 132195969 h 607"/>
              <a:gd name="T54" fmla="*/ 32433190 w 731"/>
              <a:gd name="T55" fmla="*/ 96508868 h 607"/>
              <a:gd name="T56" fmla="*/ 0 w 731"/>
              <a:gd name="T57" fmla="*/ 49030422 h 6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1" h="607">
                <a:moveTo>
                  <a:pt x="0" y="158"/>
                </a:moveTo>
                <a:lnTo>
                  <a:pt x="10" y="106"/>
                </a:lnTo>
                <a:lnTo>
                  <a:pt x="49" y="117"/>
                </a:lnTo>
                <a:lnTo>
                  <a:pt x="96" y="85"/>
                </a:lnTo>
                <a:lnTo>
                  <a:pt x="115" y="61"/>
                </a:lnTo>
                <a:lnTo>
                  <a:pt x="77" y="26"/>
                </a:lnTo>
                <a:lnTo>
                  <a:pt x="156" y="0"/>
                </a:lnTo>
                <a:lnTo>
                  <a:pt x="312" y="70"/>
                </a:lnTo>
                <a:lnTo>
                  <a:pt x="314" y="96"/>
                </a:lnTo>
                <a:lnTo>
                  <a:pt x="350" y="113"/>
                </a:lnTo>
                <a:lnTo>
                  <a:pt x="383" y="130"/>
                </a:lnTo>
                <a:lnTo>
                  <a:pt x="414" y="117"/>
                </a:lnTo>
                <a:lnTo>
                  <a:pt x="476" y="137"/>
                </a:lnTo>
                <a:lnTo>
                  <a:pt x="561" y="276"/>
                </a:lnTo>
                <a:lnTo>
                  <a:pt x="570" y="285"/>
                </a:lnTo>
                <a:lnTo>
                  <a:pt x="603" y="340"/>
                </a:lnTo>
                <a:lnTo>
                  <a:pt x="713" y="353"/>
                </a:lnTo>
                <a:lnTo>
                  <a:pt x="731" y="378"/>
                </a:lnTo>
                <a:lnTo>
                  <a:pt x="705" y="450"/>
                </a:lnTo>
                <a:lnTo>
                  <a:pt x="603" y="486"/>
                </a:lnTo>
                <a:lnTo>
                  <a:pt x="492" y="510"/>
                </a:lnTo>
                <a:lnTo>
                  <a:pt x="403" y="607"/>
                </a:lnTo>
                <a:lnTo>
                  <a:pt x="403" y="570"/>
                </a:lnTo>
                <a:lnTo>
                  <a:pt x="340" y="546"/>
                </a:lnTo>
                <a:lnTo>
                  <a:pt x="278" y="579"/>
                </a:lnTo>
                <a:lnTo>
                  <a:pt x="214" y="469"/>
                </a:lnTo>
                <a:lnTo>
                  <a:pt x="163" y="426"/>
                </a:lnTo>
                <a:lnTo>
                  <a:pt x="130" y="311"/>
                </a:lnTo>
                <a:lnTo>
                  <a:pt x="0" y="15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2" name="Freeform 264"/>
          <p:cNvSpPr>
            <a:spLocks noChangeAspect="1"/>
          </p:cNvSpPr>
          <p:nvPr/>
        </p:nvSpPr>
        <p:spPr bwMode="auto">
          <a:xfrm>
            <a:off x="9433312" y="1955027"/>
            <a:ext cx="85065" cy="44168"/>
          </a:xfrm>
          <a:custGeom>
            <a:avLst/>
            <a:gdLst>
              <a:gd name="T0" fmla="*/ 0 w 172"/>
              <a:gd name="T1" fmla="*/ 17781773 h 74"/>
              <a:gd name="T2" fmla="*/ 8062063 w 172"/>
              <a:gd name="T3" fmla="*/ 12078098 h 74"/>
              <a:gd name="T4" fmla="*/ 2072869 w 172"/>
              <a:gd name="T5" fmla="*/ 7381124 h 74"/>
              <a:gd name="T6" fmla="*/ 30405277 w 172"/>
              <a:gd name="T7" fmla="*/ 0 h 74"/>
              <a:gd name="T8" fmla="*/ 35472983 w 172"/>
              <a:gd name="T9" fmla="*/ 335374 h 74"/>
              <a:gd name="T10" fmla="*/ 29944533 w 172"/>
              <a:gd name="T11" fmla="*/ 6710376 h 74"/>
              <a:gd name="T12" fmla="*/ 39619201 w 172"/>
              <a:gd name="T13" fmla="*/ 6039049 h 74"/>
              <a:gd name="T14" fmla="*/ 14050778 w 172"/>
              <a:gd name="T15" fmla="*/ 20801298 h 74"/>
              <a:gd name="T16" fmla="*/ 8062063 w 172"/>
              <a:gd name="T17" fmla="*/ 24827524 h 74"/>
              <a:gd name="T18" fmla="*/ 9674668 w 172"/>
              <a:gd name="T19" fmla="*/ 18788475 h 74"/>
              <a:gd name="T20" fmla="*/ 0 w 172"/>
              <a:gd name="T21" fmla="*/ 17781773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2" h="74">
                <a:moveTo>
                  <a:pt x="0" y="53"/>
                </a:moveTo>
                <a:lnTo>
                  <a:pt x="35" y="36"/>
                </a:lnTo>
                <a:lnTo>
                  <a:pt x="9" y="22"/>
                </a:lnTo>
                <a:lnTo>
                  <a:pt x="132" y="0"/>
                </a:lnTo>
                <a:lnTo>
                  <a:pt x="154" y="1"/>
                </a:lnTo>
                <a:lnTo>
                  <a:pt x="130" y="20"/>
                </a:lnTo>
                <a:lnTo>
                  <a:pt x="172" y="18"/>
                </a:lnTo>
                <a:lnTo>
                  <a:pt x="61" y="62"/>
                </a:lnTo>
                <a:lnTo>
                  <a:pt x="35" y="74"/>
                </a:lnTo>
                <a:lnTo>
                  <a:pt x="42" y="56"/>
                </a:lnTo>
                <a:lnTo>
                  <a:pt x="0" y="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3" name="Freeform 265"/>
          <p:cNvSpPr>
            <a:spLocks noChangeAspect="1"/>
          </p:cNvSpPr>
          <p:nvPr/>
        </p:nvSpPr>
        <p:spPr bwMode="auto">
          <a:xfrm>
            <a:off x="9461121" y="2411431"/>
            <a:ext cx="35989" cy="26174"/>
          </a:xfrm>
          <a:custGeom>
            <a:avLst/>
            <a:gdLst>
              <a:gd name="T0" fmla="*/ 0 w 68"/>
              <a:gd name="T1" fmla="*/ 16542564 h 39"/>
              <a:gd name="T2" fmla="*/ 5011738 w 68"/>
              <a:gd name="T3" fmla="*/ 0 h 39"/>
              <a:gd name="T4" fmla="*/ 17937583 w 68"/>
              <a:gd name="T5" fmla="*/ 9331569 h 39"/>
              <a:gd name="T6" fmla="*/ 0 w 68"/>
              <a:gd name="T7" fmla="*/ 16542564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9">
                <a:moveTo>
                  <a:pt x="0" y="39"/>
                </a:moveTo>
                <a:lnTo>
                  <a:pt x="19" y="0"/>
                </a:lnTo>
                <a:lnTo>
                  <a:pt x="68" y="22"/>
                </a:lnTo>
                <a:lnTo>
                  <a:pt x="0" y="3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4" name="Freeform 266"/>
          <p:cNvSpPr>
            <a:spLocks noChangeAspect="1"/>
          </p:cNvSpPr>
          <p:nvPr/>
        </p:nvSpPr>
        <p:spPr bwMode="auto">
          <a:xfrm>
            <a:off x="9518377" y="2275654"/>
            <a:ext cx="112874" cy="94880"/>
          </a:xfrm>
          <a:custGeom>
            <a:avLst/>
            <a:gdLst>
              <a:gd name="T0" fmla="*/ 0 w 212"/>
              <a:gd name="T1" fmla="*/ 26161960 h 160"/>
              <a:gd name="T2" fmla="*/ 4538552 w 212"/>
              <a:gd name="T3" fmla="*/ 37421582 h 160"/>
              <a:gd name="T4" fmla="*/ 10945433 w 212"/>
              <a:gd name="T5" fmla="*/ 33447395 h 160"/>
              <a:gd name="T6" fmla="*/ 17619440 w 212"/>
              <a:gd name="T7" fmla="*/ 41064299 h 160"/>
              <a:gd name="T8" fmla="*/ 22958852 w 212"/>
              <a:gd name="T9" fmla="*/ 37421582 h 160"/>
              <a:gd name="T10" fmla="*/ 21090006 w 212"/>
              <a:gd name="T11" fmla="*/ 50336827 h 160"/>
              <a:gd name="T12" fmla="*/ 56596011 w 212"/>
              <a:gd name="T13" fmla="*/ 52986285 h 160"/>
              <a:gd name="T14" fmla="*/ 42713746 w 212"/>
              <a:gd name="T15" fmla="*/ 43713757 h 160"/>
              <a:gd name="T16" fmla="*/ 36039740 w 212"/>
              <a:gd name="T17" fmla="*/ 27155219 h 160"/>
              <a:gd name="T18" fmla="*/ 36573991 w 212"/>
              <a:gd name="T19" fmla="*/ 9934893 h 160"/>
              <a:gd name="T20" fmla="*/ 45383453 w 212"/>
              <a:gd name="T21" fmla="*/ 0 h 160"/>
              <a:gd name="T22" fmla="*/ 14415999 w 212"/>
              <a:gd name="T23" fmla="*/ 3642717 h 160"/>
              <a:gd name="T24" fmla="*/ 7207741 w 212"/>
              <a:gd name="T25" fmla="*/ 26161960 h 160"/>
              <a:gd name="T26" fmla="*/ 0 w 212"/>
              <a:gd name="T27" fmla="*/ 26161960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2" h="160">
                <a:moveTo>
                  <a:pt x="0" y="79"/>
                </a:moveTo>
                <a:lnTo>
                  <a:pt x="17" y="113"/>
                </a:lnTo>
                <a:lnTo>
                  <a:pt x="41" y="101"/>
                </a:lnTo>
                <a:lnTo>
                  <a:pt x="66" y="124"/>
                </a:lnTo>
                <a:lnTo>
                  <a:pt x="86" y="113"/>
                </a:lnTo>
                <a:lnTo>
                  <a:pt x="79" y="152"/>
                </a:lnTo>
                <a:lnTo>
                  <a:pt x="212" y="160"/>
                </a:lnTo>
                <a:lnTo>
                  <a:pt x="160" y="132"/>
                </a:lnTo>
                <a:lnTo>
                  <a:pt x="135" y="82"/>
                </a:lnTo>
                <a:lnTo>
                  <a:pt x="137" y="30"/>
                </a:lnTo>
                <a:lnTo>
                  <a:pt x="170" y="0"/>
                </a:lnTo>
                <a:lnTo>
                  <a:pt x="54" y="11"/>
                </a:lnTo>
                <a:lnTo>
                  <a:pt x="27" y="79"/>
                </a:lnTo>
                <a:lnTo>
                  <a:pt x="0" y="7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5" name="Freeform 267"/>
          <p:cNvSpPr>
            <a:spLocks noChangeAspect="1"/>
          </p:cNvSpPr>
          <p:nvPr/>
        </p:nvSpPr>
        <p:spPr bwMode="auto">
          <a:xfrm>
            <a:off x="9557637" y="2128428"/>
            <a:ext cx="273188" cy="147228"/>
          </a:xfrm>
          <a:custGeom>
            <a:avLst/>
            <a:gdLst>
              <a:gd name="T0" fmla="*/ 0 w 532"/>
              <a:gd name="T1" fmla="*/ 68081045 h 258"/>
              <a:gd name="T2" fmla="*/ 12416909 w 532"/>
              <a:gd name="T3" fmla="*/ 70227493 h 258"/>
              <a:gd name="T4" fmla="*/ 4221859 w 532"/>
              <a:gd name="T5" fmla="*/ 76974737 h 258"/>
              <a:gd name="T6" fmla="*/ 26075161 w 532"/>
              <a:gd name="T7" fmla="*/ 79121185 h 258"/>
              <a:gd name="T8" fmla="*/ 26571498 w 532"/>
              <a:gd name="T9" fmla="*/ 70227493 h 258"/>
              <a:gd name="T10" fmla="*/ 32780202 w 532"/>
              <a:gd name="T11" fmla="*/ 71760907 h 258"/>
              <a:gd name="T12" fmla="*/ 26323329 w 532"/>
              <a:gd name="T13" fmla="*/ 66547631 h 258"/>
              <a:gd name="T14" fmla="*/ 35511553 w 532"/>
              <a:gd name="T15" fmla="*/ 68387839 h 258"/>
              <a:gd name="T16" fmla="*/ 33028371 w 532"/>
              <a:gd name="T17" fmla="*/ 58267526 h 258"/>
              <a:gd name="T18" fmla="*/ 37995234 w 532"/>
              <a:gd name="T19" fmla="*/ 64094390 h 258"/>
              <a:gd name="T20" fmla="*/ 43955271 w 532"/>
              <a:gd name="T21" fmla="*/ 58574320 h 258"/>
              <a:gd name="T22" fmla="*/ 39981581 w 532"/>
              <a:gd name="T23" fmla="*/ 52133869 h 258"/>
              <a:gd name="T24" fmla="*/ 53391663 w 532"/>
              <a:gd name="T25" fmla="*/ 53054250 h 258"/>
              <a:gd name="T26" fmla="*/ 49666640 w 532"/>
              <a:gd name="T27" fmla="*/ 49373834 h 258"/>
              <a:gd name="T28" fmla="*/ 55874846 w 532"/>
              <a:gd name="T29" fmla="*/ 49987422 h 258"/>
              <a:gd name="T30" fmla="*/ 59599869 w 532"/>
              <a:gd name="T31" fmla="*/ 42014110 h 258"/>
              <a:gd name="T32" fmla="*/ 125408441 w 532"/>
              <a:gd name="T33" fmla="*/ 16560209 h 258"/>
              <a:gd name="T34" fmla="*/ 132113482 w 532"/>
              <a:gd name="T35" fmla="*/ 6746690 h 258"/>
              <a:gd name="T36" fmla="*/ 119448404 w 532"/>
              <a:gd name="T37" fmla="*/ 0 h 258"/>
              <a:gd name="T38" fmla="*/ 91635066 w 532"/>
              <a:gd name="T39" fmla="*/ 15947176 h 258"/>
              <a:gd name="T40" fmla="*/ 63076723 w 532"/>
              <a:gd name="T41" fmla="*/ 15947176 h 258"/>
              <a:gd name="T42" fmla="*/ 32531535 w 532"/>
              <a:gd name="T43" fmla="*/ 37107074 h 258"/>
              <a:gd name="T44" fmla="*/ 15645096 w 532"/>
              <a:gd name="T45" fmla="*/ 39867109 h 258"/>
              <a:gd name="T46" fmla="*/ 16638270 w 532"/>
              <a:gd name="T47" fmla="*/ 49373834 h 258"/>
              <a:gd name="T48" fmla="*/ 25826493 w 532"/>
              <a:gd name="T49" fmla="*/ 49987422 h 258"/>
              <a:gd name="T50" fmla="*/ 15396928 w 532"/>
              <a:gd name="T51" fmla="*/ 50294215 h 258"/>
              <a:gd name="T52" fmla="*/ 20115124 w 532"/>
              <a:gd name="T53" fmla="*/ 54587664 h 258"/>
              <a:gd name="T54" fmla="*/ 12416909 w 532"/>
              <a:gd name="T55" fmla="*/ 58574320 h 258"/>
              <a:gd name="T56" fmla="*/ 21108297 w 532"/>
              <a:gd name="T57" fmla="*/ 63174009 h 258"/>
              <a:gd name="T58" fmla="*/ 0 w 532"/>
              <a:gd name="T59" fmla="*/ 68081045 h 2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32" h="258">
                <a:moveTo>
                  <a:pt x="0" y="222"/>
                </a:moveTo>
                <a:lnTo>
                  <a:pt x="50" y="229"/>
                </a:lnTo>
                <a:lnTo>
                  <a:pt x="17" y="251"/>
                </a:lnTo>
                <a:lnTo>
                  <a:pt x="105" y="258"/>
                </a:lnTo>
                <a:lnTo>
                  <a:pt x="107" y="229"/>
                </a:lnTo>
                <a:lnTo>
                  <a:pt x="132" y="234"/>
                </a:lnTo>
                <a:lnTo>
                  <a:pt x="106" y="217"/>
                </a:lnTo>
                <a:lnTo>
                  <a:pt x="143" y="223"/>
                </a:lnTo>
                <a:lnTo>
                  <a:pt x="133" y="190"/>
                </a:lnTo>
                <a:lnTo>
                  <a:pt x="153" y="209"/>
                </a:lnTo>
                <a:lnTo>
                  <a:pt x="177" y="191"/>
                </a:lnTo>
                <a:lnTo>
                  <a:pt x="161" y="170"/>
                </a:lnTo>
                <a:lnTo>
                  <a:pt x="215" y="173"/>
                </a:lnTo>
                <a:lnTo>
                  <a:pt x="200" y="161"/>
                </a:lnTo>
                <a:lnTo>
                  <a:pt x="225" y="163"/>
                </a:lnTo>
                <a:lnTo>
                  <a:pt x="240" y="137"/>
                </a:lnTo>
                <a:lnTo>
                  <a:pt x="505" y="54"/>
                </a:lnTo>
                <a:lnTo>
                  <a:pt x="532" y="22"/>
                </a:lnTo>
                <a:lnTo>
                  <a:pt x="481" y="0"/>
                </a:lnTo>
                <a:lnTo>
                  <a:pt x="369" y="52"/>
                </a:lnTo>
                <a:lnTo>
                  <a:pt x="254" y="52"/>
                </a:lnTo>
                <a:lnTo>
                  <a:pt x="131" y="121"/>
                </a:lnTo>
                <a:lnTo>
                  <a:pt x="63" y="130"/>
                </a:lnTo>
                <a:lnTo>
                  <a:pt x="67" y="161"/>
                </a:lnTo>
                <a:lnTo>
                  <a:pt x="104" y="163"/>
                </a:lnTo>
                <a:lnTo>
                  <a:pt x="62" y="164"/>
                </a:lnTo>
                <a:lnTo>
                  <a:pt x="81" y="178"/>
                </a:lnTo>
                <a:lnTo>
                  <a:pt x="50" y="191"/>
                </a:lnTo>
                <a:lnTo>
                  <a:pt x="85" y="206"/>
                </a:lnTo>
                <a:lnTo>
                  <a:pt x="0" y="22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6" name="Freeform 268"/>
          <p:cNvSpPr>
            <a:spLocks noChangeAspect="1"/>
          </p:cNvSpPr>
          <p:nvPr/>
        </p:nvSpPr>
        <p:spPr bwMode="auto">
          <a:xfrm>
            <a:off x="9717951" y="1933761"/>
            <a:ext cx="52347" cy="29445"/>
          </a:xfrm>
          <a:custGeom>
            <a:avLst/>
            <a:gdLst>
              <a:gd name="T0" fmla="*/ 0 w 102"/>
              <a:gd name="T1" fmla="*/ 10755522 h 53"/>
              <a:gd name="T2" fmla="*/ 7441204 w 102"/>
              <a:gd name="T3" fmla="*/ 15406238 h 53"/>
              <a:gd name="T4" fmla="*/ 25300392 w 102"/>
              <a:gd name="T5" fmla="*/ 10173778 h 53"/>
              <a:gd name="T6" fmla="*/ 14882408 w 102"/>
              <a:gd name="T7" fmla="*/ 0 h 53"/>
              <a:gd name="T8" fmla="*/ 0 w 102"/>
              <a:gd name="T9" fmla="*/ 10755522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2" h="53">
                <a:moveTo>
                  <a:pt x="0" y="37"/>
                </a:moveTo>
                <a:lnTo>
                  <a:pt x="30" y="53"/>
                </a:lnTo>
                <a:lnTo>
                  <a:pt x="102" y="35"/>
                </a:lnTo>
                <a:lnTo>
                  <a:pt x="60" y="0"/>
                </a:lnTo>
                <a:lnTo>
                  <a:pt x="0" y="3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7" name="Freeform 269"/>
          <p:cNvSpPr>
            <a:spLocks noChangeAspect="1"/>
          </p:cNvSpPr>
          <p:nvPr/>
        </p:nvSpPr>
        <p:spPr bwMode="auto">
          <a:xfrm>
            <a:off x="10229974" y="1992651"/>
            <a:ext cx="47440" cy="19630"/>
          </a:xfrm>
          <a:custGeom>
            <a:avLst/>
            <a:gdLst>
              <a:gd name="T0" fmla="*/ 0 w 93"/>
              <a:gd name="T1" fmla="*/ 0 h 35"/>
              <a:gd name="T2" fmla="*/ 10292216 w 93"/>
              <a:gd name="T3" fmla="*/ 7998823 h 35"/>
              <a:gd name="T4" fmla="*/ 6861642 w 93"/>
              <a:gd name="T5" fmla="*/ 10368643 h 35"/>
              <a:gd name="T6" fmla="*/ 15928653 w 93"/>
              <a:gd name="T7" fmla="*/ 9775916 h 35"/>
              <a:gd name="T8" fmla="*/ 22790295 w 93"/>
              <a:gd name="T9" fmla="*/ 4740184 h 35"/>
              <a:gd name="T10" fmla="*/ 0 w 93"/>
              <a:gd name="T11" fmla="*/ 0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35">
                <a:moveTo>
                  <a:pt x="0" y="0"/>
                </a:moveTo>
                <a:lnTo>
                  <a:pt x="42" y="27"/>
                </a:lnTo>
                <a:lnTo>
                  <a:pt x="28" y="35"/>
                </a:lnTo>
                <a:lnTo>
                  <a:pt x="65" y="33"/>
                </a:lnTo>
                <a:lnTo>
                  <a:pt x="93" y="16"/>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8" name="Freeform 270"/>
          <p:cNvSpPr>
            <a:spLocks noChangeAspect="1"/>
          </p:cNvSpPr>
          <p:nvPr/>
        </p:nvSpPr>
        <p:spPr bwMode="auto">
          <a:xfrm>
            <a:off x="10238153" y="1940305"/>
            <a:ext cx="112874" cy="52347"/>
          </a:xfrm>
          <a:custGeom>
            <a:avLst/>
            <a:gdLst>
              <a:gd name="T0" fmla="*/ 0 w 220"/>
              <a:gd name="T1" fmla="*/ 22303339 h 95"/>
              <a:gd name="T2" fmla="*/ 14626177 w 220"/>
              <a:gd name="T3" fmla="*/ 7148362 h 95"/>
              <a:gd name="T4" fmla="*/ 35201707 w 220"/>
              <a:gd name="T5" fmla="*/ 0 h 95"/>
              <a:gd name="T6" fmla="*/ 54537974 w 220"/>
              <a:gd name="T7" fmla="*/ 12867373 h 95"/>
              <a:gd name="T8" fmla="*/ 48092718 w 220"/>
              <a:gd name="T9" fmla="*/ 15727145 h 95"/>
              <a:gd name="T10" fmla="*/ 50075835 w 220"/>
              <a:gd name="T11" fmla="*/ 21445621 h 95"/>
              <a:gd name="T12" fmla="*/ 21815289 w 220"/>
              <a:gd name="T13" fmla="*/ 27164632 h 95"/>
              <a:gd name="T14" fmla="*/ 0 w 220"/>
              <a:gd name="T15" fmla="*/ 22303339 h 9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0" h="95">
                <a:moveTo>
                  <a:pt x="0" y="78"/>
                </a:moveTo>
                <a:lnTo>
                  <a:pt x="59" y="25"/>
                </a:lnTo>
                <a:lnTo>
                  <a:pt x="142" y="0"/>
                </a:lnTo>
                <a:lnTo>
                  <a:pt x="220" y="45"/>
                </a:lnTo>
                <a:lnTo>
                  <a:pt x="194" y="55"/>
                </a:lnTo>
                <a:lnTo>
                  <a:pt x="202" y="75"/>
                </a:lnTo>
                <a:lnTo>
                  <a:pt x="88" y="95"/>
                </a:lnTo>
                <a:lnTo>
                  <a:pt x="0" y="7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59" name="Freeform 271"/>
          <p:cNvSpPr>
            <a:spLocks noChangeAspect="1"/>
          </p:cNvSpPr>
          <p:nvPr/>
        </p:nvSpPr>
        <p:spPr bwMode="auto">
          <a:xfrm>
            <a:off x="10261054" y="1987744"/>
            <a:ext cx="129232" cy="65433"/>
          </a:xfrm>
          <a:custGeom>
            <a:avLst/>
            <a:gdLst>
              <a:gd name="T0" fmla="*/ 0 w 248"/>
              <a:gd name="T1" fmla="*/ 16036324 h 111"/>
              <a:gd name="T2" fmla="*/ 11507562 w 248"/>
              <a:gd name="T3" fmla="*/ 17672450 h 111"/>
              <a:gd name="T4" fmla="*/ 19690695 w 248"/>
              <a:gd name="T5" fmla="*/ 30435950 h 111"/>
              <a:gd name="T6" fmla="*/ 25828298 w 248"/>
              <a:gd name="T7" fmla="*/ 26181450 h 111"/>
              <a:gd name="T8" fmla="*/ 52167852 w 248"/>
              <a:gd name="T9" fmla="*/ 36326577 h 111"/>
              <a:gd name="T10" fmla="*/ 60862747 w 248"/>
              <a:gd name="T11" fmla="*/ 32399302 h 111"/>
              <a:gd name="T12" fmla="*/ 54469769 w 248"/>
              <a:gd name="T13" fmla="*/ 22581401 h 111"/>
              <a:gd name="T14" fmla="*/ 59328473 w 248"/>
              <a:gd name="T15" fmla="*/ 25199775 h 111"/>
              <a:gd name="T16" fmla="*/ 63420039 w 248"/>
              <a:gd name="T17" fmla="*/ 10799577 h 111"/>
              <a:gd name="T18" fmla="*/ 49611066 w 248"/>
              <a:gd name="T19" fmla="*/ 3272824 h 111"/>
              <a:gd name="T20" fmla="*/ 36312842 w 248"/>
              <a:gd name="T21" fmla="*/ 13417950 h 111"/>
              <a:gd name="T22" fmla="*/ 47053773 w 248"/>
              <a:gd name="T23" fmla="*/ 7854550 h 111"/>
              <a:gd name="T24" fmla="*/ 40660290 w 248"/>
              <a:gd name="T25" fmla="*/ 0 h 111"/>
              <a:gd name="T26" fmla="*/ 18412302 w 248"/>
              <a:gd name="T27" fmla="*/ 2618374 h 111"/>
              <a:gd name="T28" fmla="*/ 0 w 248"/>
              <a:gd name="T29" fmla="*/ 16036324 h 1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8" h="111">
                <a:moveTo>
                  <a:pt x="0" y="49"/>
                </a:moveTo>
                <a:lnTo>
                  <a:pt x="45" y="54"/>
                </a:lnTo>
                <a:lnTo>
                  <a:pt x="77" y="93"/>
                </a:lnTo>
                <a:lnTo>
                  <a:pt x="101" y="80"/>
                </a:lnTo>
                <a:lnTo>
                  <a:pt x="204" y="111"/>
                </a:lnTo>
                <a:lnTo>
                  <a:pt x="238" y="99"/>
                </a:lnTo>
                <a:lnTo>
                  <a:pt x="213" y="69"/>
                </a:lnTo>
                <a:lnTo>
                  <a:pt x="232" y="77"/>
                </a:lnTo>
                <a:lnTo>
                  <a:pt x="248" y="33"/>
                </a:lnTo>
                <a:lnTo>
                  <a:pt x="194" y="10"/>
                </a:lnTo>
                <a:lnTo>
                  <a:pt x="142" y="41"/>
                </a:lnTo>
                <a:lnTo>
                  <a:pt x="184" y="24"/>
                </a:lnTo>
                <a:lnTo>
                  <a:pt x="159" y="0"/>
                </a:lnTo>
                <a:lnTo>
                  <a:pt x="72" y="8"/>
                </a:lnTo>
                <a:lnTo>
                  <a:pt x="0" y="4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0" name="Freeform 272"/>
          <p:cNvSpPr>
            <a:spLocks noChangeAspect="1"/>
          </p:cNvSpPr>
          <p:nvPr/>
        </p:nvSpPr>
        <p:spPr bwMode="auto">
          <a:xfrm>
            <a:off x="10380471" y="2022098"/>
            <a:ext cx="106331" cy="63798"/>
          </a:xfrm>
          <a:custGeom>
            <a:avLst/>
            <a:gdLst>
              <a:gd name="T0" fmla="*/ 0 w 208"/>
              <a:gd name="T1" fmla="*/ 28818118 h 113"/>
              <a:gd name="T2" fmla="*/ 3938011 w 208"/>
              <a:gd name="T3" fmla="*/ 33921201 h 113"/>
              <a:gd name="T4" fmla="*/ 47007095 w 208"/>
              <a:gd name="T5" fmla="*/ 27016644 h 113"/>
              <a:gd name="T6" fmla="*/ 51191170 w 208"/>
              <a:gd name="T7" fmla="*/ 15909740 h 113"/>
              <a:gd name="T8" fmla="*/ 39131569 w 208"/>
              <a:gd name="T9" fmla="*/ 6604312 h 113"/>
              <a:gd name="T10" fmla="*/ 28794909 w 208"/>
              <a:gd name="T11" fmla="*/ 10506412 h 113"/>
              <a:gd name="T12" fmla="*/ 30763915 w 208"/>
              <a:gd name="T13" fmla="*/ 3001910 h 113"/>
              <a:gd name="T14" fmla="*/ 24611330 w 208"/>
              <a:gd name="T15" fmla="*/ 0 h 113"/>
              <a:gd name="T16" fmla="*/ 5168330 w 208"/>
              <a:gd name="T17" fmla="*/ 25515962 h 113"/>
              <a:gd name="T18" fmla="*/ 0 w 208"/>
              <a:gd name="T19" fmla="*/ 28818118 h 1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8" h="113">
                <a:moveTo>
                  <a:pt x="0" y="96"/>
                </a:moveTo>
                <a:lnTo>
                  <a:pt x="16" y="113"/>
                </a:lnTo>
                <a:lnTo>
                  <a:pt x="191" y="90"/>
                </a:lnTo>
                <a:lnTo>
                  <a:pt x="208" y="53"/>
                </a:lnTo>
                <a:lnTo>
                  <a:pt x="159" y="22"/>
                </a:lnTo>
                <a:lnTo>
                  <a:pt x="117" y="35"/>
                </a:lnTo>
                <a:lnTo>
                  <a:pt x="125" y="10"/>
                </a:lnTo>
                <a:lnTo>
                  <a:pt x="100" y="0"/>
                </a:lnTo>
                <a:lnTo>
                  <a:pt x="21" y="85"/>
                </a:lnTo>
                <a:lnTo>
                  <a:pt x="0" y="9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1" name="Freeform 273"/>
          <p:cNvSpPr>
            <a:spLocks noChangeAspect="1"/>
          </p:cNvSpPr>
          <p:nvPr/>
        </p:nvSpPr>
        <p:spPr bwMode="auto">
          <a:xfrm>
            <a:off x="11047900" y="2159509"/>
            <a:ext cx="119418" cy="62163"/>
          </a:xfrm>
          <a:custGeom>
            <a:avLst/>
            <a:gdLst>
              <a:gd name="T0" fmla="*/ 0 w 233"/>
              <a:gd name="T1" fmla="*/ 18407503 h 108"/>
              <a:gd name="T2" fmla="*/ 11874292 w 233"/>
              <a:gd name="T3" fmla="*/ 1560072 h 108"/>
              <a:gd name="T4" fmla="*/ 20037682 w 233"/>
              <a:gd name="T5" fmla="*/ 0 h 108"/>
              <a:gd name="T6" fmla="*/ 33148942 w 233"/>
              <a:gd name="T7" fmla="*/ 13103931 h 108"/>
              <a:gd name="T8" fmla="*/ 35127990 w 233"/>
              <a:gd name="T9" fmla="*/ 3431822 h 108"/>
              <a:gd name="T10" fmla="*/ 49723413 w 233"/>
              <a:gd name="T11" fmla="*/ 11231621 h 108"/>
              <a:gd name="T12" fmla="*/ 48239250 w 233"/>
              <a:gd name="T13" fmla="*/ 23399397 h 108"/>
              <a:gd name="T14" fmla="*/ 57639607 w 233"/>
              <a:gd name="T15" fmla="*/ 27767374 h 108"/>
              <a:gd name="T16" fmla="*/ 27211796 w 233"/>
              <a:gd name="T17" fmla="*/ 29951363 h 108"/>
              <a:gd name="T18" fmla="*/ 25479941 w 233"/>
              <a:gd name="T19" fmla="*/ 24335552 h 108"/>
              <a:gd name="T20" fmla="*/ 20532568 w 233"/>
              <a:gd name="T21" fmla="*/ 33695422 h 108"/>
              <a:gd name="T22" fmla="*/ 0 w 233"/>
              <a:gd name="T23" fmla="*/ 18407503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3" h="108">
                <a:moveTo>
                  <a:pt x="0" y="59"/>
                </a:moveTo>
                <a:lnTo>
                  <a:pt x="48" y="5"/>
                </a:lnTo>
                <a:lnTo>
                  <a:pt x="81" y="0"/>
                </a:lnTo>
                <a:lnTo>
                  <a:pt x="134" y="42"/>
                </a:lnTo>
                <a:lnTo>
                  <a:pt x="142" y="11"/>
                </a:lnTo>
                <a:lnTo>
                  <a:pt x="201" y="36"/>
                </a:lnTo>
                <a:lnTo>
                  <a:pt x="195" y="75"/>
                </a:lnTo>
                <a:lnTo>
                  <a:pt x="233" y="89"/>
                </a:lnTo>
                <a:lnTo>
                  <a:pt x="110" y="96"/>
                </a:lnTo>
                <a:lnTo>
                  <a:pt x="103" y="78"/>
                </a:lnTo>
                <a:lnTo>
                  <a:pt x="83" y="108"/>
                </a:lnTo>
                <a:lnTo>
                  <a:pt x="0" y="5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2" name="Freeform 274"/>
          <p:cNvSpPr>
            <a:spLocks noChangeAspect="1"/>
          </p:cNvSpPr>
          <p:nvPr/>
        </p:nvSpPr>
        <p:spPr bwMode="auto">
          <a:xfrm>
            <a:off x="11131330" y="2161144"/>
            <a:ext cx="75250" cy="42533"/>
          </a:xfrm>
          <a:custGeom>
            <a:avLst/>
            <a:gdLst>
              <a:gd name="T0" fmla="*/ 0 w 143"/>
              <a:gd name="T1" fmla="*/ 0 h 72"/>
              <a:gd name="T2" fmla="*/ 12256455 w 143"/>
              <a:gd name="T3" fmla="*/ 8872978 h 72"/>
              <a:gd name="T4" fmla="*/ 8866665 w 143"/>
              <a:gd name="T5" fmla="*/ 16759943 h 72"/>
              <a:gd name="T6" fmla="*/ 15125367 w 143"/>
              <a:gd name="T7" fmla="*/ 23661467 h 72"/>
              <a:gd name="T8" fmla="*/ 26338534 w 143"/>
              <a:gd name="T9" fmla="*/ 23661467 h 72"/>
              <a:gd name="T10" fmla="*/ 37291263 w 143"/>
              <a:gd name="T11" fmla="*/ 14788489 h 72"/>
              <a:gd name="T12" fmla="*/ 0 w 143"/>
              <a:gd name="T13" fmla="*/ 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3" h="72">
                <a:moveTo>
                  <a:pt x="0" y="0"/>
                </a:moveTo>
                <a:lnTo>
                  <a:pt x="47" y="27"/>
                </a:lnTo>
                <a:lnTo>
                  <a:pt x="34" y="51"/>
                </a:lnTo>
                <a:lnTo>
                  <a:pt x="58" y="72"/>
                </a:lnTo>
                <a:lnTo>
                  <a:pt x="101" y="72"/>
                </a:lnTo>
                <a:lnTo>
                  <a:pt x="143" y="45"/>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3" name="Freeform 275"/>
          <p:cNvSpPr>
            <a:spLocks noChangeAspect="1"/>
          </p:cNvSpPr>
          <p:nvPr/>
        </p:nvSpPr>
        <p:spPr bwMode="auto">
          <a:xfrm>
            <a:off x="11137873" y="2877649"/>
            <a:ext cx="55619" cy="215932"/>
          </a:xfrm>
          <a:custGeom>
            <a:avLst/>
            <a:gdLst>
              <a:gd name="T0" fmla="*/ 0 w 108"/>
              <a:gd name="T1" fmla="*/ 29659385 h 377"/>
              <a:gd name="T2" fmla="*/ 4745802 w 108"/>
              <a:gd name="T3" fmla="*/ 43871544 h 377"/>
              <a:gd name="T4" fmla="*/ 4745802 w 108"/>
              <a:gd name="T5" fmla="*/ 116475338 h 377"/>
              <a:gd name="T6" fmla="*/ 9241220 w 108"/>
              <a:gd name="T7" fmla="*/ 107824870 h 377"/>
              <a:gd name="T8" fmla="*/ 16234980 w 108"/>
              <a:gd name="T9" fmla="*/ 113386004 h 377"/>
              <a:gd name="T10" fmla="*/ 8242182 w 108"/>
              <a:gd name="T11" fmla="*/ 93303666 h 377"/>
              <a:gd name="T12" fmla="*/ 12488216 w 108"/>
              <a:gd name="T13" fmla="*/ 73221884 h 377"/>
              <a:gd name="T14" fmla="*/ 26975006 w 108"/>
              <a:gd name="T15" fmla="*/ 79401107 h 377"/>
              <a:gd name="T16" fmla="*/ 13237869 w 108"/>
              <a:gd name="T17" fmla="*/ 40781654 h 377"/>
              <a:gd name="T18" fmla="*/ 9241220 w 108"/>
              <a:gd name="T19" fmla="*/ 0 h 377"/>
              <a:gd name="T20" fmla="*/ 0 w 108"/>
              <a:gd name="T21" fmla="*/ 29659385 h 3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8" h="377">
                <a:moveTo>
                  <a:pt x="0" y="96"/>
                </a:moveTo>
                <a:lnTo>
                  <a:pt x="19" y="142"/>
                </a:lnTo>
                <a:lnTo>
                  <a:pt x="19" y="377"/>
                </a:lnTo>
                <a:lnTo>
                  <a:pt x="37" y="349"/>
                </a:lnTo>
                <a:lnTo>
                  <a:pt x="65" y="367"/>
                </a:lnTo>
                <a:lnTo>
                  <a:pt x="33" y="302"/>
                </a:lnTo>
                <a:lnTo>
                  <a:pt x="50" y="237"/>
                </a:lnTo>
                <a:lnTo>
                  <a:pt x="108" y="257"/>
                </a:lnTo>
                <a:lnTo>
                  <a:pt x="53" y="132"/>
                </a:lnTo>
                <a:lnTo>
                  <a:pt x="37" y="0"/>
                </a:lnTo>
                <a:lnTo>
                  <a:pt x="0" y="9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4" name="Freeform 276"/>
          <p:cNvSpPr>
            <a:spLocks noChangeAspect="1"/>
          </p:cNvSpPr>
          <p:nvPr/>
        </p:nvSpPr>
        <p:spPr bwMode="auto">
          <a:xfrm>
            <a:off x="11218029" y="2185683"/>
            <a:ext cx="86701" cy="31080"/>
          </a:xfrm>
          <a:custGeom>
            <a:avLst/>
            <a:gdLst>
              <a:gd name="T0" fmla="*/ 0 w 162"/>
              <a:gd name="T1" fmla="*/ 0 h 55"/>
              <a:gd name="T2" fmla="*/ 7552684 w 162"/>
              <a:gd name="T3" fmla="*/ 11428108 h 55"/>
              <a:gd name="T4" fmla="*/ 27783718 w 162"/>
              <a:gd name="T5" fmla="*/ 16540841 h 55"/>
              <a:gd name="T6" fmla="*/ 43698784 w 162"/>
              <a:gd name="T7" fmla="*/ 13232892 h 55"/>
              <a:gd name="T8" fmla="*/ 0 w 162"/>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2" h="55">
                <a:moveTo>
                  <a:pt x="0" y="0"/>
                </a:moveTo>
                <a:lnTo>
                  <a:pt x="28" y="38"/>
                </a:lnTo>
                <a:lnTo>
                  <a:pt x="103" y="55"/>
                </a:lnTo>
                <a:lnTo>
                  <a:pt x="162" y="44"/>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5" name="Freeform 277"/>
          <p:cNvSpPr>
            <a:spLocks noChangeAspect="1"/>
          </p:cNvSpPr>
          <p:nvPr/>
        </p:nvSpPr>
        <p:spPr bwMode="auto">
          <a:xfrm>
            <a:off x="7552078" y="3955679"/>
            <a:ext cx="75250" cy="78522"/>
          </a:xfrm>
          <a:custGeom>
            <a:avLst/>
            <a:gdLst>
              <a:gd name="T0" fmla="*/ 0 w 143"/>
              <a:gd name="T1" fmla="*/ 19777822 h 136"/>
              <a:gd name="T2" fmla="*/ 10170391 w 143"/>
              <a:gd name="T3" fmla="*/ 0 h 136"/>
              <a:gd name="T4" fmla="*/ 37291263 w 143"/>
              <a:gd name="T5" fmla="*/ 3767418 h 136"/>
              <a:gd name="T6" fmla="*/ 33379574 w 143"/>
              <a:gd name="T7" fmla="*/ 39555084 h 136"/>
              <a:gd name="T8" fmla="*/ 14603468 w 143"/>
              <a:gd name="T9" fmla="*/ 42694412 h 136"/>
              <a:gd name="T10" fmla="*/ 0 w 143"/>
              <a:gd name="T11" fmla="*/ 19777822 h 1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3" h="136">
                <a:moveTo>
                  <a:pt x="0" y="63"/>
                </a:moveTo>
                <a:lnTo>
                  <a:pt x="39" y="0"/>
                </a:lnTo>
                <a:lnTo>
                  <a:pt x="143" y="12"/>
                </a:lnTo>
                <a:lnTo>
                  <a:pt x="128" y="126"/>
                </a:lnTo>
                <a:lnTo>
                  <a:pt x="56" y="136"/>
                </a:lnTo>
                <a:lnTo>
                  <a:pt x="0" y="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6" name="Freeform 278"/>
          <p:cNvSpPr>
            <a:spLocks noChangeAspect="1"/>
          </p:cNvSpPr>
          <p:nvPr/>
        </p:nvSpPr>
        <p:spPr bwMode="auto">
          <a:xfrm>
            <a:off x="8788785" y="1992651"/>
            <a:ext cx="191395" cy="150499"/>
          </a:xfrm>
          <a:custGeom>
            <a:avLst/>
            <a:gdLst>
              <a:gd name="T0" fmla="*/ 0 w 367"/>
              <a:gd name="T1" fmla="*/ 10254717 h 262"/>
              <a:gd name="T2" fmla="*/ 768253 w 367"/>
              <a:gd name="T3" fmla="*/ 19887327 h 262"/>
              <a:gd name="T4" fmla="*/ 10501479 w 367"/>
              <a:gd name="T5" fmla="*/ 19887327 h 262"/>
              <a:gd name="T6" fmla="*/ 7171877 w 367"/>
              <a:gd name="T7" fmla="*/ 24859159 h 262"/>
              <a:gd name="T8" fmla="*/ 14343249 w 367"/>
              <a:gd name="T9" fmla="*/ 28277398 h 262"/>
              <a:gd name="T10" fmla="*/ 5122697 w 367"/>
              <a:gd name="T11" fmla="*/ 27345354 h 262"/>
              <a:gd name="T12" fmla="*/ 22027295 w 367"/>
              <a:gd name="T13" fmla="*/ 36356973 h 262"/>
              <a:gd name="T14" fmla="*/ 14855923 w 367"/>
              <a:gd name="T15" fmla="*/ 39153664 h 262"/>
              <a:gd name="T16" fmla="*/ 19722030 w 367"/>
              <a:gd name="T17" fmla="*/ 45368593 h 262"/>
              <a:gd name="T18" fmla="*/ 34577954 w 367"/>
              <a:gd name="T19" fmla="*/ 41950354 h 262"/>
              <a:gd name="T20" fmla="*/ 34065785 w 367"/>
              <a:gd name="T21" fmla="*/ 33560283 h 262"/>
              <a:gd name="T22" fmla="*/ 41749831 w 367"/>
              <a:gd name="T23" fmla="*/ 30142044 h 262"/>
              <a:gd name="T24" fmla="*/ 43030253 w 367"/>
              <a:gd name="T25" fmla="*/ 39775212 h 262"/>
              <a:gd name="T26" fmla="*/ 51994720 w 367"/>
              <a:gd name="T27" fmla="*/ 33560283 h 262"/>
              <a:gd name="T28" fmla="*/ 50202130 w 367"/>
              <a:gd name="T29" fmla="*/ 39775212 h 262"/>
              <a:gd name="T30" fmla="*/ 58654429 w 367"/>
              <a:gd name="T31" fmla="*/ 40085708 h 262"/>
              <a:gd name="T32" fmla="*/ 26125655 w 367"/>
              <a:gd name="T33" fmla="*/ 49407823 h 262"/>
              <a:gd name="T34" fmla="*/ 27662161 w 367"/>
              <a:gd name="T35" fmla="*/ 56244301 h 262"/>
              <a:gd name="T36" fmla="*/ 54299984 w 367"/>
              <a:gd name="T37" fmla="*/ 50961973 h 262"/>
              <a:gd name="T38" fmla="*/ 36114459 w 367"/>
              <a:gd name="T39" fmla="*/ 57797894 h 262"/>
              <a:gd name="T40" fmla="*/ 46615938 w 367"/>
              <a:gd name="T41" fmla="*/ 61527186 h 262"/>
              <a:gd name="T42" fmla="*/ 28174329 w 367"/>
              <a:gd name="T43" fmla="*/ 64634372 h 262"/>
              <a:gd name="T44" fmla="*/ 55836996 w 367"/>
              <a:gd name="T45" fmla="*/ 81414513 h 262"/>
              <a:gd name="T46" fmla="*/ 73253762 w 367"/>
              <a:gd name="T47" fmla="*/ 39775212 h 262"/>
              <a:gd name="T48" fmla="*/ 94000635 w 367"/>
              <a:gd name="T49" fmla="*/ 29831549 h 262"/>
              <a:gd name="T50" fmla="*/ 71205088 w 367"/>
              <a:gd name="T51" fmla="*/ 22373522 h 262"/>
              <a:gd name="T52" fmla="*/ 67618896 w 367"/>
              <a:gd name="T53" fmla="*/ 11808310 h 262"/>
              <a:gd name="T54" fmla="*/ 61215777 w 367"/>
              <a:gd name="T55" fmla="*/ 18333735 h 262"/>
              <a:gd name="T56" fmla="*/ 64289295 w 367"/>
              <a:gd name="T57" fmla="*/ 8390071 h 262"/>
              <a:gd name="T58" fmla="*/ 48152950 w 367"/>
              <a:gd name="T59" fmla="*/ 0 h 262"/>
              <a:gd name="T60" fmla="*/ 43286337 w 367"/>
              <a:gd name="T61" fmla="*/ 8390071 h 262"/>
              <a:gd name="T62" fmla="*/ 50458214 w 367"/>
              <a:gd name="T63" fmla="*/ 28277398 h 262"/>
              <a:gd name="T64" fmla="*/ 33040942 w 367"/>
              <a:gd name="T65" fmla="*/ 8079575 h 262"/>
              <a:gd name="T66" fmla="*/ 27662161 w 367"/>
              <a:gd name="T67" fmla="*/ 11808310 h 262"/>
              <a:gd name="T68" fmla="*/ 30992268 w 367"/>
              <a:gd name="T69" fmla="*/ 22062469 h 262"/>
              <a:gd name="T70" fmla="*/ 14087165 w 367"/>
              <a:gd name="T71" fmla="*/ 13051407 h 262"/>
              <a:gd name="T72" fmla="*/ 26125655 w 367"/>
              <a:gd name="T73" fmla="*/ 7458027 h 262"/>
              <a:gd name="T74" fmla="*/ 0 w 367"/>
              <a:gd name="T75" fmla="*/ 10254717 h 2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7" h="262">
                <a:moveTo>
                  <a:pt x="0" y="33"/>
                </a:moveTo>
                <a:lnTo>
                  <a:pt x="3" y="64"/>
                </a:lnTo>
                <a:lnTo>
                  <a:pt x="41" y="64"/>
                </a:lnTo>
                <a:lnTo>
                  <a:pt x="28" y="80"/>
                </a:lnTo>
                <a:lnTo>
                  <a:pt x="56" y="91"/>
                </a:lnTo>
                <a:lnTo>
                  <a:pt x="20" y="88"/>
                </a:lnTo>
                <a:lnTo>
                  <a:pt x="86" y="117"/>
                </a:lnTo>
                <a:lnTo>
                  <a:pt x="58" y="126"/>
                </a:lnTo>
                <a:lnTo>
                  <a:pt x="77" y="146"/>
                </a:lnTo>
                <a:lnTo>
                  <a:pt x="135" y="135"/>
                </a:lnTo>
                <a:lnTo>
                  <a:pt x="133" y="108"/>
                </a:lnTo>
                <a:lnTo>
                  <a:pt x="163" y="97"/>
                </a:lnTo>
                <a:lnTo>
                  <a:pt x="168" y="128"/>
                </a:lnTo>
                <a:lnTo>
                  <a:pt x="203" y="108"/>
                </a:lnTo>
                <a:lnTo>
                  <a:pt x="196" y="128"/>
                </a:lnTo>
                <a:lnTo>
                  <a:pt x="229" y="129"/>
                </a:lnTo>
                <a:lnTo>
                  <a:pt x="102" y="159"/>
                </a:lnTo>
                <a:lnTo>
                  <a:pt x="108" y="181"/>
                </a:lnTo>
                <a:lnTo>
                  <a:pt x="212" y="164"/>
                </a:lnTo>
                <a:lnTo>
                  <a:pt x="141" y="186"/>
                </a:lnTo>
                <a:lnTo>
                  <a:pt x="182" y="198"/>
                </a:lnTo>
                <a:lnTo>
                  <a:pt x="110" y="208"/>
                </a:lnTo>
                <a:lnTo>
                  <a:pt x="218" y="262"/>
                </a:lnTo>
                <a:lnTo>
                  <a:pt x="286" y="128"/>
                </a:lnTo>
                <a:lnTo>
                  <a:pt x="367" y="96"/>
                </a:lnTo>
                <a:lnTo>
                  <a:pt x="278" y="72"/>
                </a:lnTo>
                <a:lnTo>
                  <a:pt x="264" y="38"/>
                </a:lnTo>
                <a:lnTo>
                  <a:pt x="239" y="59"/>
                </a:lnTo>
                <a:lnTo>
                  <a:pt x="251" y="27"/>
                </a:lnTo>
                <a:lnTo>
                  <a:pt x="188" y="0"/>
                </a:lnTo>
                <a:lnTo>
                  <a:pt x="169" y="27"/>
                </a:lnTo>
                <a:lnTo>
                  <a:pt x="197" y="91"/>
                </a:lnTo>
                <a:lnTo>
                  <a:pt x="129" y="26"/>
                </a:lnTo>
                <a:lnTo>
                  <a:pt x="108" y="38"/>
                </a:lnTo>
                <a:lnTo>
                  <a:pt x="121" y="71"/>
                </a:lnTo>
                <a:lnTo>
                  <a:pt x="55" y="42"/>
                </a:lnTo>
                <a:lnTo>
                  <a:pt x="102" y="24"/>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7" name="Freeform 279"/>
          <p:cNvSpPr>
            <a:spLocks noChangeAspect="1"/>
          </p:cNvSpPr>
          <p:nvPr/>
        </p:nvSpPr>
        <p:spPr bwMode="auto">
          <a:xfrm>
            <a:off x="8909838" y="1971385"/>
            <a:ext cx="173401" cy="65433"/>
          </a:xfrm>
          <a:custGeom>
            <a:avLst/>
            <a:gdLst>
              <a:gd name="T0" fmla="*/ 0 w 333"/>
              <a:gd name="T1" fmla="*/ 9664123 h 110"/>
              <a:gd name="T2" fmla="*/ 12512484 w 333"/>
              <a:gd name="T3" fmla="*/ 12663055 h 110"/>
              <a:gd name="T4" fmla="*/ 4341293 w 333"/>
              <a:gd name="T5" fmla="*/ 16995486 h 110"/>
              <a:gd name="T6" fmla="*/ 7660808 w 333"/>
              <a:gd name="T7" fmla="*/ 20328082 h 110"/>
              <a:gd name="T8" fmla="*/ 39070120 w 333"/>
              <a:gd name="T9" fmla="*/ 19994418 h 110"/>
              <a:gd name="T10" fmla="*/ 19407211 w 333"/>
              <a:gd name="T11" fmla="*/ 25326686 h 110"/>
              <a:gd name="T12" fmla="*/ 50560826 w 333"/>
              <a:gd name="T13" fmla="*/ 36656818 h 110"/>
              <a:gd name="T14" fmla="*/ 71500199 w 333"/>
              <a:gd name="T15" fmla="*/ 29658541 h 110"/>
              <a:gd name="T16" fmla="*/ 85034461 w 333"/>
              <a:gd name="T17" fmla="*/ 16995486 h 110"/>
              <a:gd name="T18" fmla="*/ 81204057 w 333"/>
              <a:gd name="T19" fmla="*/ 10997045 h 110"/>
              <a:gd name="T20" fmla="*/ 61285957 w 333"/>
              <a:gd name="T21" fmla="*/ 11330132 h 110"/>
              <a:gd name="T22" fmla="*/ 64605977 w 333"/>
              <a:gd name="T23" fmla="*/ 4332432 h 110"/>
              <a:gd name="T24" fmla="*/ 48262584 w 333"/>
              <a:gd name="T25" fmla="*/ 11330132 h 110"/>
              <a:gd name="T26" fmla="*/ 45964342 w 333"/>
              <a:gd name="T27" fmla="*/ 0 h 110"/>
              <a:gd name="T28" fmla="*/ 41878746 w 333"/>
              <a:gd name="T29" fmla="*/ 14662727 h 110"/>
              <a:gd name="T30" fmla="*/ 19407211 w 333"/>
              <a:gd name="T31" fmla="*/ 0 h 110"/>
              <a:gd name="T32" fmla="*/ 19918100 w 333"/>
              <a:gd name="T33" fmla="*/ 8997373 h 110"/>
              <a:gd name="T34" fmla="*/ 13278565 w 333"/>
              <a:gd name="T35" fmla="*/ 4332432 h 110"/>
              <a:gd name="T36" fmla="*/ 16087696 w 333"/>
              <a:gd name="T37" fmla="*/ 12996718 h 110"/>
              <a:gd name="T38" fmla="*/ 0 w 333"/>
              <a:gd name="T39" fmla="*/ 9664123 h 1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3" h="110">
                <a:moveTo>
                  <a:pt x="0" y="29"/>
                </a:moveTo>
                <a:lnTo>
                  <a:pt x="49" y="38"/>
                </a:lnTo>
                <a:lnTo>
                  <a:pt x="17" y="51"/>
                </a:lnTo>
                <a:lnTo>
                  <a:pt x="30" y="61"/>
                </a:lnTo>
                <a:lnTo>
                  <a:pt x="153" y="60"/>
                </a:lnTo>
                <a:lnTo>
                  <a:pt x="76" y="76"/>
                </a:lnTo>
                <a:lnTo>
                  <a:pt x="198" y="110"/>
                </a:lnTo>
                <a:lnTo>
                  <a:pt x="280" y="89"/>
                </a:lnTo>
                <a:lnTo>
                  <a:pt x="333" y="51"/>
                </a:lnTo>
                <a:lnTo>
                  <a:pt x="318" y="33"/>
                </a:lnTo>
                <a:lnTo>
                  <a:pt x="240" y="34"/>
                </a:lnTo>
                <a:lnTo>
                  <a:pt x="253" y="13"/>
                </a:lnTo>
                <a:lnTo>
                  <a:pt x="189" y="34"/>
                </a:lnTo>
                <a:lnTo>
                  <a:pt x="180" y="0"/>
                </a:lnTo>
                <a:lnTo>
                  <a:pt x="164" y="44"/>
                </a:lnTo>
                <a:lnTo>
                  <a:pt x="76" y="0"/>
                </a:lnTo>
                <a:lnTo>
                  <a:pt x="78" y="27"/>
                </a:lnTo>
                <a:lnTo>
                  <a:pt x="52" y="13"/>
                </a:lnTo>
                <a:lnTo>
                  <a:pt x="63" y="39"/>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8" name="Freeform 280"/>
          <p:cNvSpPr>
            <a:spLocks noChangeAspect="1"/>
          </p:cNvSpPr>
          <p:nvPr/>
        </p:nvSpPr>
        <p:spPr bwMode="auto">
          <a:xfrm>
            <a:off x="8972001" y="2072808"/>
            <a:ext cx="70341" cy="42533"/>
          </a:xfrm>
          <a:custGeom>
            <a:avLst/>
            <a:gdLst>
              <a:gd name="T0" fmla="*/ 0 w 143"/>
              <a:gd name="T1" fmla="*/ 19263217 h 71"/>
              <a:gd name="T2" fmla="*/ 2734299 w 143"/>
              <a:gd name="T3" fmla="*/ 6759217 h 71"/>
              <a:gd name="T4" fmla="*/ 16178571 w 143"/>
              <a:gd name="T5" fmla="*/ 0 h 71"/>
              <a:gd name="T6" fmla="*/ 18457472 w 143"/>
              <a:gd name="T7" fmla="*/ 6759217 h 71"/>
              <a:gd name="T8" fmla="*/ 32585319 w 143"/>
              <a:gd name="T9" fmla="*/ 12504581 h 71"/>
              <a:gd name="T10" fmla="*/ 12760698 w 143"/>
              <a:gd name="T11" fmla="*/ 23994727 h 71"/>
              <a:gd name="T12" fmla="*/ 16178571 w 143"/>
              <a:gd name="T13" fmla="*/ 17911606 h 71"/>
              <a:gd name="T14" fmla="*/ 0 w 143"/>
              <a:gd name="T15" fmla="*/ 19263217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 h="71">
                <a:moveTo>
                  <a:pt x="0" y="57"/>
                </a:moveTo>
                <a:lnTo>
                  <a:pt x="12" y="20"/>
                </a:lnTo>
                <a:lnTo>
                  <a:pt x="71" y="0"/>
                </a:lnTo>
                <a:lnTo>
                  <a:pt x="81" y="20"/>
                </a:lnTo>
                <a:lnTo>
                  <a:pt x="143" y="37"/>
                </a:lnTo>
                <a:lnTo>
                  <a:pt x="56" y="71"/>
                </a:lnTo>
                <a:lnTo>
                  <a:pt x="71" y="53"/>
                </a:lnTo>
                <a:lnTo>
                  <a:pt x="0" y="5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69" name="Freeform 281"/>
          <p:cNvSpPr>
            <a:spLocks noChangeAspect="1"/>
          </p:cNvSpPr>
          <p:nvPr/>
        </p:nvSpPr>
        <p:spPr bwMode="auto">
          <a:xfrm>
            <a:off x="8796964" y="2426153"/>
            <a:ext cx="232292" cy="422051"/>
          </a:xfrm>
          <a:custGeom>
            <a:avLst/>
            <a:gdLst>
              <a:gd name="T0" fmla="*/ 0 w 445"/>
              <a:gd name="T1" fmla="*/ 172032675 h 733"/>
              <a:gd name="T2" fmla="*/ 4618933 w 445"/>
              <a:gd name="T3" fmla="*/ 198258886 h 733"/>
              <a:gd name="T4" fmla="*/ 14627296 w 445"/>
              <a:gd name="T5" fmla="*/ 210747850 h 733"/>
              <a:gd name="T6" fmla="*/ 13344147 w 445"/>
              <a:gd name="T7" fmla="*/ 228856317 h 733"/>
              <a:gd name="T8" fmla="*/ 41315083 w 445"/>
              <a:gd name="T9" fmla="*/ 216679703 h 733"/>
              <a:gd name="T10" fmla="*/ 48500315 w 445"/>
              <a:gd name="T11" fmla="*/ 180462209 h 733"/>
              <a:gd name="T12" fmla="*/ 43368224 w 445"/>
              <a:gd name="T13" fmla="*/ 179213369 h 733"/>
              <a:gd name="T14" fmla="*/ 63897603 w 445"/>
              <a:gd name="T15" fmla="*/ 167973804 h 733"/>
              <a:gd name="T16" fmla="*/ 44138215 w 445"/>
              <a:gd name="T17" fmla="*/ 165476123 h 733"/>
              <a:gd name="T18" fmla="*/ 59278163 w 445"/>
              <a:gd name="T19" fmla="*/ 167973804 h 733"/>
              <a:gd name="T20" fmla="*/ 67490219 w 445"/>
              <a:gd name="T21" fmla="*/ 158607220 h 733"/>
              <a:gd name="T22" fmla="*/ 55172389 w 445"/>
              <a:gd name="T23" fmla="*/ 147054747 h 733"/>
              <a:gd name="T24" fmla="*/ 43881382 w 445"/>
              <a:gd name="T25" fmla="*/ 155172490 h 733"/>
              <a:gd name="T26" fmla="*/ 53119755 w 445"/>
              <a:gd name="T27" fmla="*/ 147991796 h 733"/>
              <a:gd name="T28" fmla="*/ 53376081 w 445"/>
              <a:gd name="T29" fmla="*/ 114896683 h 733"/>
              <a:gd name="T30" fmla="*/ 91868539 w 445"/>
              <a:gd name="T31" fmla="*/ 83674552 h 733"/>
              <a:gd name="T32" fmla="*/ 89045914 w 445"/>
              <a:gd name="T33" fmla="*/ 76805650 h 733"/>
              <a:gd name="T34" fmla="*/ 95717988 w 445"/>
              <a:gd name="T35" fmla="*/ 61194863 h 733"/>
              <a:gd name="T36" fmla="*/ 114194226 w 445"/>
              <a:gd name="T37" fmla="*/ 56199501 h 733"/>
              <a:gd name="T38" fmla="*/ 109575293 w 445"/>
              <a:gd name="T39" fmla="*/ 19045517 h 733"/>
              <a:gd name="T40" fmla="*/ 83400158 w 445"/>
              <a:gd name="T41" fmla="*/ 0 h 733"/>
              <a:gd name="T42" fmla="*/ 79294384 w 445"/>
              <a:gd name="T43" fmla="*/ 0 h 733"/>
              <a:gd name="T44" fmla="*/ 79037551 w 445"/>
              <a:gd name="T45" fmla="*/ 12176614 h 733"/>
              <a:gd name="T46" fmla="*/ 62614453 w 445"/>
              <a:gd name="T47" fmla="*/ 9990724 h 733"/>
              <a:gd name="T48" fmla="*/ 59278163 w 445"/>
              <a:gd name="T49" fmla="*/ 19045517 h 733"/>
              <a:gd name="T50" fmla="*/ 48243989 w 445"/>
              <a:gd name="T51" fmla="*/ 21855548 h 733"/>
              <a:gd name="T52" fmla="*/ 45164532 w 445"/>
              <a:gd name="T53" fmla="*/ 36841634 h 733"/>
              <a:gd name="T54" fmla="*/ 29510919 w 445"/>
              <a:gd name="T55" fmla="*/ 54638311 h 733"/>
              <a:gd name="T56" fmla="*/ 22325687 w 445"/>
              <a:gd name="T57" fmla="*/ 78991540 h 733"/>
              <a:gd name="T58" fmla="*/ 25661470 w 445"/>
              <a:gd name="T59" fmla="*/ 88982264 h 733"/>
              <a:gd name="T60" fmla="*/ 8981540 w 445"/>
              <a:gd name="T61" fmla="*/ 96787657 h 733"/>
              <a:gd name="T62" fmla="*/ 8468381 w 445"/>
              <a:gd name="T63" fmla="*/ 128633930 h 733"/>
              <a:gd name="T64" fmla="*/ 13087314 w 445"/>
              <a:gd name="T65" fmla="*/ 135190482 h 733"/>
              <a:gd name="T66" fmla="*/ 8468381 w 445"/>
              <a:gd name="T67" fmla="*/ 141747035 h 733"/>
              <a:gd name="T68" fmla="*/ 10264689 w 445"/>
              <a:gd name="T69" fmla="*/ 155797189 h 733"/>
              <a:gd name="T70" fmla="*/ 0 w 445"/>
              <a:gd name="T71" fmla="*/ 172032675 h 7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45" h="733">
                <a:moveTo>
                  <a:pt x="0" y="551"/>
                </a:moveTo>
                <a:lnTo>
                  <a:pt x="18" y="635"/>
                </a:lnTo>
                <a:lnTo>
                  <a:pt x="57" y="675"/>
                </a:lnTo>
                <a:lnTo>
                  <a:pt x="52" y="733"/>
                </a:lnTo>
                <a:lnTo>
                  <a:pt x="161" y="694"/>
                </a:lnTo>
                <a:lnTo>
                  <a:pt x="189" y="578"/>
                </a:lnTo>
                <a:lnTo>
                  <a:pt x="169" y="574"/>
                </a:lnTo>
                <a:lnTo>
                  <a:pt x="249" y="538"/>
                </a:lnTo>
                <a:lnTo>
                  <a:pt x="172" y="530"/>
                </a:lnTo>
                <a:lnTo>
                  <a:pt x="231" y="538"/>
                </a:lnTo>
                <a:lnTo>
                  <a:pt x="263" y="508"/>
                </a:lnTo>
                <a:lnTo>
                  <a:pt x="215" y="471"/>
                </a:lnTo>
                <a:lnTo>
                  <a:pt x="171" y="497"/>
                </a:lnTo>
                <a:lnTo>
                  <a:pt x="207" y="474"/>
                </a:lnTo>
                <a:lnTo>
                  <a:pt x="208" y="368"/>
                </a:lnTo>
                <a:lnTo>
                  <a:pt x="358" y="268"/>
                </a:lnTo>
                <a:lnTo>
                  <a:pt x="347" y="246"/>
                </a:lnTo>
                <a:lnTo>
                  <a:pt x="373" y="196"/>
                </a:lnTo>
                <a:lnTo>
                  <a:pt x="445" y="180"/>
                </a:lnTo>
                <a:lnTo>
                  <a:pt x="427" y="61"/>
                </a:lnTo>
                <a:lnTo>
                  <a:pt x="325" y="0"/>
                </a:lnTo>
                <a:lnTo>
                  <a:pt x="309" y="0"/>
                </a:lnTo>
                <a:lnTo>
                  <a:pt x="308" y="39"/>
                </a:lnTo>
                <a:lnTo>
                  <a:pt x="244" y="32"/>
                </a:lnTo>
                <a:lnTo>
                  <a:pt x="231" y="61"/>
                </a:lnTo>
                <a:lnTo>
                  <a:pt x="188" y="70"/>
                </a:lnTo>
                <a:lnTo>
                  <a:pt x="176" y="118"/>
                </a:lnTo>
                <a:lnTo>
                  <a:pt x="115" y="175"/>
                </a:lnTo>
                <a:lnTo>
                  <a:pt x="87" y="253"/>
                </a:lnTo>
                <a:lnTo>
                  <a:pt x="100" y="285"/>
                </a:lnTo>
                <a:lnTo>
                  <a:pt x="35" y="310"/>
                </a:lnTo>
                <a:lnTo>
                  <a:pt x="33" y="412"/>
                </a:lnTo>
                <a:lnTo>
                  <a:pt x="51" y="433"/>
                </a:lnTo>
                <a:lnTo>
                  <a:pt x="33" y="454"/>
                </a:lnTo>
                <a:lnTo>
                  <a:pt x="40" y="499"/>
                </a:lnTo>
                <a:lnTo>
                  <a:pt x="0" y="5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0" name="Freeform 282"/>
          <p:cNvSpPr>
            <a:spLocks noChangeAspect="1"/>
          </p:cNvSpPr>
          <p:nvPr/>
        </p:nvSpPr>
        <p:spPr bwMode="auto">
          <a:xfrm>
            <a:off x="9230466" y="3301336"/>
            <a:ext cx="127596" cy="107966"/>
          </a:xfrm>
          <a:custGeom>
            <a:avLst/>
            <a:gdLst>
              <a:gd name="T0" fmla="*/ 0 w 247"/>
              <a:gd name="T1" fmla="*/ 53781174 h 189"/>
              <a:gd name="T2" fmla="*/ 1256799 w 247"/>
              <a:gd name="T3" fmla="*/ 47634928 h 189"/>
              <a:gd name="T4" fmla="*/ 10304045 w 247"/>
              <a:gd name="T5" fmla="*/ 35341883 h 189"/>
              <a:gd name="T6" fmla="*/ 5026192 w 247"/>
              <a:gd name="T7" fmla="*/ 29809873 h 189"/>
              <a:gd name="T8" fmla="*/ 4775033 w 247"/>
              <a:gd name="T9" fmla="*/ 14751655 h 189"/>
              <a:gd name="T10" fmla="*/ 10304045 w 247"/>
              <a:gd name="T11" fmla="*/ 3073400 h 189"/>
              <a:gd name="T12" fmla="*/ 62075428 w 247"/>
              <a:gd name="T13" fmla="*/ 0 h 189"/>
              <a:gd name="T14" fmla="*/ 52525362 w 247"/>
              <a:gd name="T15" fmla="*/ 8604855 h 189"/>
              <a:gd name="T16" fmla="*/ 49258287 w 247"/>
              <a:gd name="T17" fmla="*/ 31961364 h 189"/>
              <a:gd name="T18" fmla="*/ 28147378 w 247"/>
              <a:gd name="T19" fmla="*/ 45790556 h 189"/>
              <a:gd name="T20" fmla="*/ 9298907 w 247"/>
              <a:gd name="T21" fmla="*/ 58083601 h 189"/>
              <a:gd name="T22" fmla="*/ 0 w 247"/>
              <a:gd name="T23" fmla="*/ 53781174 h 1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7" h="189">
                <a:moveTo>
                  <a:pt x="0" y="175"/>
                </a:moveTo>
                <a:lnTo>
                  <a:pt x="5" y="155"/>
                </a:lnTo>
                <a:lnTo>
                  <a:pt x="41" y="115"/>
                </a:lnTo>
                <a:lnTo>
                  <a:pt x="20" y="97"/>
                </a:lnTo>
                <a:lnTo>
                  <a:pt x="19" y="48"/>
                </a:lnTo>
                <a:lnTo>
                  <a:pt x="41" y="10"/>
                </a:lnTo>
                <a:lnTo>
                  <a:pt x="247" y="0"/>
                </a:lnTo>
                <a:lnTo>
                  <a:pt x="209" y="28"/>
                </a:lnTo>
                <a:lnTo>
                  <a:pt x="196" y="104"/>
                </a:lnTo>
                <a:lnTo>
                  <a:pt x="112" y="149"/>
                </a:lnTo>
                <a:lnTo>
                  <a:pt x="37" y="189"/>
                </a:lnTo>
                <a:lnTo>
                  <a:pt x="0" y="17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1" name="Freeform 283"/>
          <p:cNvSpPr>
            <a:spLocks noChangeAspect="1"/>
          </p:cNvSpPr>
          <p:nvPr/>
        </p:nvSpPr>
        <p:spPr bwMode="auto">
          <a:xfrm>
            <a:off x="10344483" y="3656317"/>
            <a:ext cx="143955" cy="304269"/>
          </a:xfrm>
          <a:custGeom>
            <a:avLst/>
            <a:gdLst>
              <a:gd name="T0" fmla="*/ 0 w 275"/>
              <a:gd name="T1" fmla="*/ 26171189 h 529"/>
              <a:gd name="T2" fmla="*/ 4903216 w 275"/>
              <a:gd name="T3" fmla="*/ 13397336 h 529"/>
              <a:gd name="T4" fmla="*/ 23999952 w 275"/>
              <a:gd name="T5" fmla="*/ 0 h 529"/>
              <a:gd name="T6" fmla="*/ 32516064 w 275"/>
              <a:gd name="T7" fmla="*/ 12773853 h 529"/>
              <a:gd name="T8" fmla="*/ 29935424 w 275"/>
              <a:gd name="T9" fmla="*/ 34894919 h 529"/>
              <a:gd name="T10" fmla="*/ 52645056 w 275"/>
              <a:gd name="T11" fmla="*/ 24924782 h 529"/>
              <a:gd name="T12" fmla="*/ 62451488 w 275"/>
              <a:gd name="T13" fmla="*/ 34894919 h 529"/>
              <a:gd name="T14" fmla="*/ 70967600 w 275"/>
              <a:gd name="T15" fmla="*/ 56703964 h 529"/>
              <a:gd name="T16" fmla="*/ 67870832 w 275"/>
              <a:gd name="T17" fmla="*/ 70412761 h 529"/>
              <a:gd name="T18" fmla="*/ 50580544 w 275"/>
              <a:gd name="T19" fmla="*/ 69477817 h 529"/>
              <a:gd name="T20" fmla="*/ 44387008 w 275"/>
              <a:gd name="T21" fmla="*/ 76020754 h 529"/>
              <a:gd name="T22" fmla="*/ 47741840 w 275"/>
              <a:gd name="T23" fmla="*/ 99076205 h 529"/>
              <a:gd name="T24" fmla="*/ 24516080 w 275"/>
              <a:gd name="T25" fmla="*/ 79136491 h 529"/>
              <a:gd name="T26" fmla="*/ 14709648 w 275"/>
              <a:gd name="T27" fmla="*/ 114654334 h 529"/>
              <a:gd name="T28" fmla="*/ 25806400 w 275"/>
              <a:gd name="T29" fmla="*/ 147056439 h 529"/>
              <a:gd name="T30" fmla="*/ 41548304 w 275"/>
              <a:gd name="T31" fmla="*/ 158895906 h 529"/>
              <a:gd name="T32" fmla="*/ 33290256 w 275"/>
              <a:gd name="T33" fmla="*/ 164815360 h 529"/>
              <a:gd name="T34" fmla="*/ 31225744 w 275"/>
              <a:gd name="T35" fmla="*/ 155468707 h 529"/>
              <a:gd name="T36" fmla="*/ 24516080 w 275"/>
              <a:gd name="T37" fmla="*/ 155468707 h 529"/>
              <a:gd name="T38" fmla="*/ 6709664 w 275"/>
              <a:gd name="T39" fmla="*/ 137086303 h 529"/>
              <a:gd name="T40" fmla="*/ 9806432 w 275"/>
              <a:gd name="T41" fmla="*/ 116212202 h 529"/>
              <a:gd name="T42" fmla="*/ 18838672 w 275"/>
              <a:gd name="T43" fmla="*/ 96583392 h 529"/>
              <a:gd name="T44" fmla="*/ 6193536 w 275"/>
              <a:gd name="T45" fmla="*/ 64804769 h 529"/>
              <a:gd name="T46" fmla="*/ 10322560 w 275"/>
              <a:gd name="T47" fmla="*/ 50472489 h 529"/>
              <a:gd name="T48" fmla="*/ 0 w 275"/>
              <a:gd name="T49" fmla="*/ 26171189 h 5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5" h="529">
                <a:moveTo>
                  <a:pt x="0" y="84"/>
                </a:moveTo>
                <a:lnTo>
                  <a:pt x="19" y="43"/>
                </a:lnTo>
                <a:lnTo>
                  <a:pt x="93" y="0"/>
                </a:lnTo>
                <a:lnTo>
                  <a:pt x="126" y="41"/>
                </a:lnTo>
                <a:lnTo>
                  <a:pt x="116" y="112"/>
                </a:lnTo>
                <a:lnTo>
                  <a:pt x="204" y="80"/>
                </a:lnTo>
                <a:lnTo>
                  <a:pt x="242" y="112"/>
                </a:lnTo>
                <a:lnTo>
                  <a:pt x="275" y="182"/>
                </a:lnTo>
                <a:lnTo>
                  <a:pt x="263" y="226"/>
                </a:lnTo>
                <a:lnTo>
                  <a:pt x="196" y="223"/>
                </a:lnTo>
                <a:lnTo>
                  <a:pt x="172" y="244"/>
                </a:lnTo>
                <a:lnTo>
                  <a:pt x="185" y="318"/>
                </a:lnTo>
                <a:lnTo>
                  <a:pt x="95" y="254"/>
                </a:lnTo>
                <a:lnTo>
                  <a:pt x="57" y="368"/>
                </a:lnTo>
                <a:lnTo>
                  <a:pt x="100" y="472"/>
                </a:lnTo>
                <a:lnTo>
                  <a:pt x="161" y="510"/>
                </a:lnTo>
                <a:lnTo>
                  <a:pt x="129" y="529"/>
                </a:lnTo>
                <a:lnTo>
                  <a:pt x="121" y="499"/>
                </a:lnTo>
                <a:lnTo>
                  <a:pt x="95" y="499"/>
                </a:lnTo>
                <a:lnTo>
                  <a:pt x="26" y="440"/>
                </a:lnTo>
                <a:lnTo>
                  <a:pt x="38" y="373"/>
                </a:lnTo>
                <a:lnTo>
                  <a:pt x="73" y="310"/>
                </a:lnTo>
                <a:lnTo>
                  <a:pt x="24" y="208"/>
                </a:lnTo>
                <a:lnTo>
                  <a:pt x="40" y="162"/>
                </a:lnTo>
                <a:lnTo>
                  <a:pt x="0" y="8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2" name="Freeform 284"/>
          <p:cNvSpPr>
            <a:spLocks noChangeAspect="1"/>
          </p:cNvSpPr>
          <p:nvPr/>
        </p:nvSpPr>
        <p:spPr bwMode="auto">
          <a:xfrm>
            <a:off x="7483372" y="3859163"/>
            <a:ext cx="17994" cy="13087"/>
          </a:xfrm>
          <a:custGeom>
            <a:avLst/>
            <a:gdLst>
              <a:gd name="T0" fmla="*/ 0 w 34"/>
              <a:gd name="T1" fmla="*/ 6720417 h 24"/>
              <a:gd name="T2" fmla="*/ 8704293 w 34"/>
              <a:gd name="T3" fmla="*/ 5880629 h 24"/>
              <a:gd name="T4" fmla="*/ 8968278 w 34"/>
              <a:gd name="T5" fmla="*/ 0 h 24"/>
              <a:gd name="T6" fmla="*/ 0 w 34"/>
              <a:gd name="T7" fmla="*/ 6720417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24">
                <a:moveTo>
                  <a:pt x="0" y="24"/>
                </a:moveTo>
                <a:lnTo>
                  <a:pt x="33" y="21"/>
                </a:lnTo>
                <a:lnTo>
                  <a:pt x="34" y="0"/>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3" name="Freeform 285"/>
          <p:cNvSpPr>
            <a:spLocks noChangeAspect="1"/>
          </p:cNvSpPr>
          <p:nvPr/>
        </p:nvSpPr>
        <p:spPr bwMode="auto">
          <a:xfrm>
            <a:off x="9510197" y="3543443"/>
            <a:ext cx="94880" cy="71977"/>
          </a:xfrm>
          <a:custGeom>
            <a:avLst/>
            <a:gdLst>
              <a:gd name="T0" fmla="*/ 0 w 181"/>
              <a:gd name="T1" fmla="*/ 17769502 h 124"/>
              <a:gd name="T2" fmla="*/ 2587765 w 181"/>
              <a:gd name="T3" fmla="*/ 17135219 h 124"/>
              <a:gd name="T4" fmla="*/ 6469668 w 181"/>
              <a:gd name="T5" fmla="*/ 23163725 h 124"/>
              <a:gd name="T6" fmla="*/ 26395512 w 181"/>
              <a:gd name="T7" fmla="*/ 22846583 h 124"/>
              <a:gd name="T8" fmla="*/ 44509869 w 181"/>
              <a:gd name="T9" fmla="*/ 0 h 124"/>
              <a:gd name="T10" fmla="*/ 46838705 w 181"/>
              <a:gd name="T11" fmla="*/ 13961550 h 124"/>
              <a:gd name="T12" fmla="*/ 41663174 w 181"/>
              <a:gd name="T13" fmla="*/ 14279255 h 124"/>
              <a:gd name="T14" fmla="*/ 44509869 w 181"/>
              <a:gd name="T15" fmla="*/ 22846583 h 124"/>
              <a:gd name="T16" fmla="*/ 37004993 w 181"/>
              <a:gd name="T17" fmla="*/ 39346956 h 124"/>
              <a:gd name="T18" fmla="*/ 8539575 w 181"/>
              <a:gd name="T19" fmla="*/ 35221863 h 124"/>
              <a:gd name="T20" fmla="*/ 0 w 181"/>
              <a:gd name="T21" fmla="*/ 17769502 h 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1" h="124">
                <a:moveTo>
                  <a:pt x="0" y="56"/>
                </a:moveTo>
                <a:lnTo>
                  <a:pt x="10" y="54"/>
                </a:lnTo>
                <a:lnTo>
                  <a:pt x="25" y="73"/>
                </a:lnTo>
                <a:lnTo>
                  <a:pt x="102" y="72"/>
                </a:lnTo>
                <a:lnTo>
                  <a:pt x="172" y="0"/>
                </a:lnTo>
                <a:lnTo>
                  <a:pt x="181" y="44"/>
                </a:lnTo>
                <a:lnTo>
                  <a:pt x="161" y="45"/>
                </a:lnTo>
                <a:lnTo>
                  <a:pt x="172" y="72"/>
                </a:lnTo>
                <a:lnTo>
                  <a:pt x="143" y="124"/>
                </a:lnTo>
                <a:lnTo>
                  <a:pt x="33" y="111"/>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4" name="Freeform 286"/>
          <p:cNvSpPr>
            <a:spLocks noChangeAspect="1"/>
          </p:cNvSpPr>
          <p:nvPr/>
        </p:nvSpPr>
        <p:spPr bwMode="auto">
          <a:xfrm>
            <a:off x="8728258" y="3304608"/>
            <a:ext cx="73614" cy="150499"/>
          </a:xfrm>
          <a:custGeom>
            <a:avLst/>
            <a:gdLst>
              <a:gd name="T0" fmla="*/ 0 w 137"/>
              <a:gd name="T1" fmla="*/ 38201868 h 261"/>
              <a:gd name="T2" fmla="*/ 8156968 w 137"/>
              <a:gd name="T3" fmla="*/ 30686728 h 261"/>
              <a:gd name="T4" fmla="*/ 12235713 w 137"/>
              <a:gd name="T5" fmla="*/ 939532 h 261"/>
              <a:gd name="T6" fmla="*/ 34803864 w 137"/>
              <a:gd name="T7" fmla="*/ 0 h 261"/>
              <a:gd name="T8" fmla="*/ 29094038 w 137"/>
              <a:gd name="T9" fmla="*/ 10020373 h 261"/>
              <a:gd name="T10" fmla="*/ 35891598 w 137"/>
              <a:gd name="T11" fmla="*/ 22545420 h 261"/>
              <a:gd name="T12" fmla="*/ 22568151 w 137"/>
              <a:gd name="T13" fmla="*/ 38201868 h 261"/>
              <a:gd name="T14" fmla="*/ 37251006 w 137"/>
              <a:gd name="T15" fmla="*/ 47908877 h 261"/>
              <a:gd name="T16" fmla="*/ 18489406 w 137"/>
              <a:gd name="T17" fmla="*/ 81726446 h 261"/>
              <a:gd name="T18" fmla="*/ 15770590 w 137"/>
              <a:gd name="T19" fmla="*/ 60120559 h 261"/>
              <a:gd name="T20" fmla="*/ 0 w 137"/>
              <a:gd name="T21" fmla="*/ 38201868 h 2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7" h="261">
                <a:moveTo>
                  <a:pt x="0" y="122"/>
                </a:moveTo>
                <a:lnTo>
                  <a:pt x="30" y="98"/>
                </a:lnTo>
                <a:lnTo>
                  <a:pt x="45" y="3"/>
                </a:lnTo>
                <a:lnTo>
                  <a:pt x="128" y="0"/>
                </a:lnTo>
                <a:lnTo>
                  <a:pt x="107" y="32"/>
                </a:lnTo>
                <a:lnTo>
                  <a:pt x="132" y="72"/>
                </a:lnTo>
                <a:lnTo>
                  <a:pt x="83" y="122"/>
                </a:lnTo>
                <a:lnTo>
                  <a:pt x="137" y="153"/>
                </a:lnTo>
                <a:lnTo>
                  <a:pt x="68" y="261"/>
                </a:lnTo>
                <a:lnTo>
                  <a:pt x="58" y="192"/>
                </a:lnTo>
                <a:lnTo>
                  <a:pt x="0"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5" name="Freeform 287"/>
          <p:cNvSpPr>
            <a:spLocks noChangeAspect="1"/>
          </p:cNvSpPr>
          <p:nvPr/>
        </p:nvSpPr>
        <p:spPr bwMode="auto">
          <a:xfrm>
            <a:off x="5816436" y="2779498"/>
            <a:ext cx="47440" cy="31082"/>
          </a:xfrm>
          <a:custGeom>
            <a:avLst/>
            <a:gdLst>
              <a:gd name="T0" fmla="*/ 0 w 92"/>
              <a:gd name="T1" fmla="*/ 6801472 h 53"/>
              <a:gd name="T2" fmla="*/ 6510874 w 92"/>
              <a:gd name="T3" fmla="*/ 17166162 h 53"/>
              <a:gd name="T4" fmla="*/ 23038016 w 92"/>
              <a:gd name="T5" fmla="*/ 2914998 h 53"/>
              <a:gd name="T6" fmla="*/ 7762908 w 92"/>
              <a:gd name="T7" fmla="*/ 0 h 53"/>
              <a:gd name="T8" fmla="*/ 9515854 w 92"/>
              <a:gd name="T9" fmla="*/ 6477647 h 53"/>
              <a:gd name="T10" fmla="*/ 0 w 92"/>
              <a:gd name="T11" fmla="*/ 6801472 h 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53">
                <a:moveTo>
                  <a:pt x="0" y="21"/>
                </a:moveTo>
                <a:lnTo>
                  <a:pt x="26" y="53"/>
                </a:lnTo>
                <a:lnTo>
                  <a:pt x="92" y="9"/>
                </a:lnTo>
                <a:lnTo>
                  <a:pt x="31" y="0"/>
                </a:lnTo>
                <a:lnTo>
                  <a:pt x="38" y="20"/>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6" name="Freeform 288"/>
          <p:cNvSpPr>
            <a:spLocks noChangeAspect="1"/>
          </p:cNvSpPr>
          <p:nvPr/>
        </p:nvSpPr>
        <p:spPr bwMode="auto">
          <a:xfrm>
            <a:off x="6119069" y="2722243"/>
            <a:ext cx="142319" cy="140684"/>
          </a:xfrm>
          <a:custGeom>
            <a:avLst/>
            <a:gdLst>
              <a:gd name="T0" fmla="*/ 0 w 277"/>
              <a:gd name="T1" fmla="*/ 7273259 h 248"/>
              <a:gd name="T2" fmla="*/ 2734817 w 277"/>
              <a:gd name="T3" fmla="*/ 18486476 h 248"/>
              <a:gd name="T4" fmla="*/ 12430080 w 277"/>
              <a:gd name="T5" fmla="*/ 23031988 h 248"/>
              <a:gd name="T6" fmla="*/ 16656207 w 277"/>
              <a:gd name="T7" fmla="*/ 19395358 h 248"/>
              <a:gd name="T8" fmla="*/ 8452255 w 277"/>
              <a:gd name="T9" fmla="*/ 13637636 h 248"/>
              <a:gd name="T10" fmla="*/ 16656207 w 277"/>
              <a:gd name="T11" fmla="*/ 13637636 h 248"/>
              <a:gd name="T12" fmla="*/ 23617152 w 277"/>
              <a:gd name="T13" fmla="*/ 23335315 h 248"/>
              <a:gd name="T14" fmla="*/ 21379937 w 277"/>
              <a:gd name="T15" fmla="*/ 6364377 h 248"/>
              <a:gd name="T16" fmla="*/ 27346176 w 277"/>
              <a:gd name="T17" fmla="*/ 21213673 h 248"/>
              <a:gd name="T18" fmla="*/ 41765169 w 277"/>
              <a:gd name="T19" fmla="*/ 29699142 h 248"/>
              <a:gd name="T20" fmla="*/ 39030351 w 277"/>
              <a:gd name="T21" fmla="*/ 40003477 h 248"/>
              <a:gd name="T22" fmla="*/ 55438257 w 277"/>
              <a:gd name="T23" fmla="*/ 53034457 h 248"/>
              <a:gd name="T24" fmla="*/ 50963328 w 277"/>
              <a:gd name="T25" fmla="*/ 64247674 h 248"/>
              <a:gd name="T26" fmla="*/ 59912686 w 277"/>
              <a:gd name="T27" fmla="*/ 55156100 h 248"/>
              <a:gd name="T28" fmla="*/ 61653297 w 277"/>
              <a:gd name="T29" fmla="*/ 75157563 h 248"/>
              <a:gd name="T30" fmla="*/ 68116639 w 277"/>
              <a:gd name="T31" fmla="*/ 71823711 h 248"/>
              <a:gd name="T32" fmla="*/ 68862543 w 277"/>
              <a:gd name="T33" fmla="*/ 56671087 h 248"/>
              <a:gd name="T34" fmla="*/ 52454638 w 277"/>
              <a:gd name="T35" fmla="*/ 48488946 h 248"/>
              <a:gd name="T36" fmla="*/ 21877041 w 277"/>
              <a:gd name="T37" fmla="*/ 0 h 248"/>
              <a:gd name="T38" fmla="*/ 4474929 w 277"/>
              <a:gd name="T39" fmla="*/ 13637636 h 248"/>
              <a:gd name="T40" fmla="*/ 0 w 277"/>
              <a:gd name="T41" fmla="*/ 7273259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7" h="248">
                <a:moveTo>
                  <a:pt x="0" y="24"/>
                </a:moveTo>
                <a:lnTo>
                  <a:pt x="11" y="61"/>
                </a:lnTo>
                <a:lnTo>
                  <a:pt x="50" y="76"/>
                </a:lnTo>
                <a:lnTo>
                  <a:pt x="67" y="64"/>
                </a:lnTo>
                <a:lnTo>
                  <a:pt x="34" y="45"/>
                </a:lnTo>
                <a:lnTo>
                  <a:pt x="67" y="45"/>
                </a:lnTo>
                <a:lnTo>
                  <a:pt x="95" y="77"/>
                </a:lnTo>
                <a:lnTo>
                  <a:pt x="86" y="21"/>
                </a:lnTo>
                <a:lnTo>
                  <a:pt x="110" y="70"/>
                </a:lnTo>
                <a:lnTo>
                  <a:pt x="168" y="98"/>
                </a:lnTo>
                <a:lnTo>
                  <a:pt x="157" y="132"/>
                </a:lnTo>
                <a:lnTo>
                  <a:pt x="223" y="175"/>
                </a:lnTo>
                <a:lnTo>
                  <a:pt x="205" y="212"/>
                </a:lnTo>
                <a:lnTo>
                  <a:pt x="241" y="182"/>
                </a:lnTo>
                <a:lnTo>
                  <a:pt x="248" y="248"/>
                </a:lnTo>
                <a:lnTo>
                  <a:pt x="274" y="237"/>
                </a:lnTo>
                <a:lnTo>
                  <a:pt x="277" y="187"/>
                </a:lnTo>
                <a:lnTo>
                  <a:pt x="211" y="160"/>
                </a:lnTo>
                <a:lnTo>
                  <a:pt x="88" y="0"/>
                </a:lnTo>
                <a:lnTo>
                  <a:pt x="18" y="45"/>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7" name="Freeform 289"/>
          <p:cNvSpPr>
            <a:spLocks noChangeAspect="1"/>
          </p:cNvSpPr>
          <p:nvPr/>
        </p:nvSpPr>
        <p:spPr bwMode="auto">
          <a:xfrm>
            <a:off x="6148515" y="2768048"/>
            <a:ext cx="24537" cy="22902"/>
          </a:xfrm>
          <a:custGeom>
            <a:avLst/>
            <a:gdLst>
              <a:gd name="T0" fmla="*/ 0 w 47"/>
              <a:gd name="T1" fmla="*/ 0 h 41"/>
              <a:gd name="T2" fmla="*/ 3593585 w 47"/>
              <a:gd name="T3" fmla="*/ 12047576 h 41"/>
              <a:gd name="T4" fmla="*/ 4363676 w 47"/>
              <a:gd name="T5" fmla="*/ 6170961 h 41"/>
              <a:gd name="T6" fmla="*/ 12064071 w 47"/>
              <a:gd name="T7" fmla="*/ 11166165 h 41"/>
              <a:gd name="T8" fmla="*/ 4876900 w 47"/>
              <a:gd name="T9" fmla="*/ 6170961 h 41"/>
              <a:gd name="T10" fmla="*/ 11550847 w 47"/>
              <a:gd name="T11" fmla="*/ 2350971 h 41"/>
              <a:gd name="T12" fmla="*/ 0 w 47"/>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41">
                <a:moveTo>
                  <a:pt x="0" y="0"/>
                </a:moveTo>
                <a:lnTo>
                  <a:pt x="14" y="41"/>
                </a:lnTo>
                <a:lnTo>
                  <a:pt x="17" y="21"/>
                </a:lnTo>
                <a:lnTo>
                  <a:pt x="47" y="38"/>
                </a:lnTo>
                <a:lnTo>
                  <a:pt x="19" y="21"/>
                </a:lnTo>
                <a:lnTo>
                  <a:pt x="45" y="8"/>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8" name="Freeform 290"/>
          <p:cNvSpPr>
            <a:spLocks noChangeAspect="1"/>
          </p:cNvSpPr>
          <p:nvPr/>
        </p:nvSpPr>
        <p:spPr bwMode="auto">
          <a:xfrm>
            <a:off x="6161600" y="2789313"/>
            <a:ext cx="13087" cy="35989"/>
          </a:xfrm>
          <a:custGeom>
            <a:avLst/>
            <a:gdLst>
              <a:gd name="T0" fmla="*/ 0 w 27"/>
              <a:gd name="T1" fmla="*/ 0 h 61"/>
              <a:gd name="T2" fmla="*/ 5531085 w 27"/>
              <a:gd name="T3" fmla="*/ 3933357 h 61"/>
              <a:gd name="T4" fmla="*/ 5973704 w 27"/>
              <a:gd name="T5" fmla="*/ 19995994 h 61"/>
              <a:gd name="T6" fmla="*/ 0 w 27"/>
              <a:gd name="T7" fmla="*/ 0 h 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61">
                <a:moveTo>
                  <a:pt x="0" y="0"/>
                </a:moveTo>
                <a:lnTo>
                  <a:pt x="25" y="12"/>
                </a:lnTo>
                <a:lnTo>
                  <a:pt x="27" y="61"/>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79" name="Freeform 291"/>
          <p:cNvSpPr>
            <a:spLocks noChangeAspect="1"/>
          </p:cNvSpPr>
          <p:nvPr/>
        </p:nvSpPr>
        <p:spPr bwMode="auto">
          <a:xfrm>
            <a:off x="6174688" y="2771319"/>
            <a:ext cx="19630" cy="19630"/>
          </a:xfrm>
          <a:custGeom>
            <a:avLst/>
            <a:gdLst>
              <a:gd name="T0" fmla="*/ 0 w 34"/>
              <a:gd name="T1" fmla="*/ 0 h 37"/>
              <a:gd name="T2" fmla="*/ 2197474 w 34"/>
              <a:gd name="T3" fmla="*/ 9808176 h 37"/>
              <a:gd name="T4" fmla="*/ 9104219 w 34"/>
              <a:gd name="T5" fmla="*/ 9808176 h 37"/>
              <a:gd name="T6" fmla="*/ 5650566 w 34"/>
              <a:gd name="T7" fmla="*/ 1060107 h 37"/>
              <a:gd name="T8" fmla="*/ 10673603 w 34"/>
              <a:gd name="T9" fmla="*/ 7157136 h 37"/>
              <a:gd name="T10" fmla="*/ 6592421 w 34"/>
              <a:gd name="T11" fmla="*/ 0 h 37"/>
              <a:gd name="T12" fmla="*/ 0 w 34"/>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37">
                <a:moveTo>
                  <a:pt x="0" y="0"/>
                </a:moveTo>
                <a:lnTo>
                  <a:pt x="7" y="37"/>
                </a:lnTo>
                <a:lnTo>
                  <a:pt x="29" y="37"/>
                </a:lnTo>
                <a:lnTo>
                  <a:pt x="18" y="4"/>
                </a:lnTo>
                <a:lnTo>
                  <a:pt x="34" y="27"/>
                </a:lnTo>
                <a:lnTo>
                  <a:pt x="21" y="0"/>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0" name="Freeform 292"/>
          <p:cNvSpPr>
            <a:spLocks noChangeAspect="1"/>
          </p:cNvSpPr>
          <p:nvPr/>
        </p:nvSpPr>
        <p:spPr bwMode="auto">
          <a:xfrm>
            <a:off x="6192682" y="2800765"/>
            <a:ext cx="14724" cy="17994"/>
          </a:xfrm>
          <a:custGeom>
            <a:avLst/>
            <a:gdLst>
              <a:gd name="T0" fmla="*/ 0 w 30"/>
              <a:gd name="T1" fmla="*/ 0 h 27"/>
              <a:gd name="T2" fmla="*/ 6578195 w 30"/>
              <a:gd name="T3" fmla="*/ 11293387 h 27"/>
              <a:gd name="T4" fmla="*/ 6804898 w 30"/>
              <a:gd name="T5" fmla="*/ 1254677 h 27"/>
              <a:gd name="T6" fmla="*/ 0 w 30"/>
              <a:gd name="T7" fmla="*/ 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27">
                <a:moveTo>
                  <a:pt x="0" y="0"/>
                </a:moveTo>
                <a:lnTo>
                  <a:pt x="29" y="27"/>
                </a:lnTo>
                <a:lnTo>
                  <a:pt x="30" y="3"/>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1" name="Freeform 293"/>
          <p:cNvSpPr>
            <a:spLocks noChangeAspect="1"/>
          </p:cNvSpPr>
          <p:nvPr/>
        </p:nvSpPr>
        <p:spPr bwMode="auto">
          <a:xfrm>
            <a:off x="6197591" y="2825302"/>
            <a:ext cx="21265" cy="32717"/>
          </a:xfrm>
          <a:custGeom>
            <a:avLst/>
            <a:gdLst>
              <a:gd name="T0" fmla="*/ 0 w 47"/>
              <a:gd name="T1" fmla="*/ 0 h 64"/>
              <a:gd name="T2" fmla="*/ 7133377 w 47"/>
              <a:gd name="T3" fmla="*/ 5660430 h 64"/>
              <a:gd name="T4" fmla="*/ 9061399 w 47"/>
              <a:gd name="T5" fmla="*/ 15750977 h 64"/>
              <a:gd name="T6" fmla="*/ 0 w 47"/>
              <a:gd name="T7" fmla="*/ 0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64">
                <a:moveTo>
                  <a:pt x="0" y="0"/>
                </a:moveTo>
                <a:lnTo>
                  <a:pt x="37" y="23"/>
                </a:lnTo>
                <a:lnTo>
                  <a:pt x="47" y="6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2" name="Freeform 294"/>
          <p:cNvSpPr>
            <a:spLocks noChangeAspect="1"/>
          </p:cNvSpPr>
          <p:nvPr/>
        </p:nvSpPr>
        <p:spPr bwMode="auto">
          <a:xfrm>
            <a:off x="6235215" y="2833482"/>
            <a:ext cx="14724" cy="21265"/>
          </a:xfrm>
          <a:custGeom>
            <a:avLst/>
            <a:gdLst>
              <a:gd name="T0" fmla="*/ 0 w 25"/>
              <a:gd name="T1" fmla="*/ 6488707 h 38"/>
              <a:gd name="T2" fmla="*/ 4246394 w 25"/>
              <a:gd name="T3" fmla="*/ 0 h 38"/>
              <a:gd name="T4" fmla="*/ 8165878 w 25"/>
              <a:gd name="T5" fmla="*/ 11207520 h 38"/>
              <a:gd name="T6" fmla="*/ 0 w 25"/>
              <a:gd name="T7" fmla="*/ 648870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8">
                <a:moveTo>
                  <a:pt x="0" y="22"/>
                </a:moveTo>
                <a:lnTo>
                  <a:pt x="13" y="0"/>
                </a:lnTo>
                <a:lnTo>
                  <a:pt x="25" y="38"/>
                </a:lnTo>
                <a:lnTo>
                  <a:pt x="0" y="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3" name="Freeform 295"/>
          <p:cNvSpPr>
            <a:spLocks noChangeAspect="1"/>
          </p:cNvSpPr>
          <p:nvPr/>
        </p:nvSpPr>
        <p:spPr bwMode="auto">
          <a:xfrm>
            <a:off x="6357904" y="3008518"/>
            <a:ext cx="1033860" cy="554556"/>
          </a:xfrm>
          <a:custGeom>
            <a:avLst/>
            <a:gdLst>
              <a:gd name="T0" fmla="*/ 5782137 w 2001"/>
              <a:gd name="T1" fmla="*/ 41161987 h 971"/>
              <a:gd name="T2" fmla="*/ 7039145 w 2001"/>
              <a:gd name="T3" fmla="*/ 44847656 h 971"/>
              <a:gd name="T4" fmla="*/ 15335298 w 2001"/>
              <a:gd name="T5" fmla="*/ 147445023 h 971"/>
              <a:gd name="T6" fmla="*/ 20112129 w 2001"/>
              <a:gd name="T7" fmla="*/ 158196090 h 971"/>
              <a:gd name="T8" fmla="*/ 53045539 w 2001"/>
              <a:gd name="T9" fmla="*/ 196593549 h 971"/>
              <a:gd name="T10" fmla="*/ 86230652 w 2001"/>
              <a:gd name="T11" fmla="*/ 212259579 h 971"/>
              <a:gd name="T12" fmla="*/ 159137118 w 2001"/>
              <a:gd name="T13" fmla="*/ 222089506 h 971"/>
              <a:gd name="T14" fmla="*/ 201372488 w 2001"/>
              <a:gd name="T15" fmla="*/ 245434474 h 971"/>
              <a:gd name="T16" fmla="*/ 240590939 w 2001"/>
              <a:gd name="T17" fmla="*/ 290896777 h 971"/>
              <a:gd name="T18" fmla="*/ 256680842 w 2001"/>
              <a:gd name="T19" fmla="*/ 255878494 h 971"/>
              <a:gd name="T20" fmla="*/ 284586220 w 2001"/>
              <a:gd name="T21" fmla="*/ 245434474 h 971"/>
              <a:gd name="T22" fmla="*/ 307715269 w 2001"/>
              <a:gd name="T23" fmla="*/ 241134158 h 971"/>
              <a:gd name="T24" fmla="*/ 317771333 w 2001"/>
              <a:gd name="T25" fmla="*/ 238983723 h 971"/>
              <a:gd name="T26" fmla="*/ 320285349 w 2001"/>
              <a:gd name="T27" fmla="*/ 240212464 h 971"/>
              <a:gd name="T28" fmla="*/ 365285936 w 2001"/>
              <a:gd name="T29" fmla="*/ 253421566 h 971"/>
              <a:gd name="T30" fmla="*/ 378107719 w 2001"/>
              <a:gd name="T31" fmla="*/ 298269222 h 971"/>
              <a:gd name="T32" fmla="*/ 387912081 w 2001"/>
              <a:gd name="T33" fmla="*/ 277995275 h 971"/>
              <a:gd name="T34" fmla="*/ 383386953 w 2001"/>
              <a:gd name="T35" fmla="*/ 213795367 h 971"/>
              <a:gd name="T36" fmla="*/ 418583178 w 2001"/>
              <a:gd name="T37" fmla="*/ 173248027 h 971"/>
              <a:gd name="T38" fmla="*/ 420594291 w 2001"/>
              <a:gd name="T39" fmla="*/ 159424831 h 971"/>
              <a:gd name="T40" fmla="*/ 413052242 w 2001"/>
              <a:gd name="T41" fmla="*/ 140687225 h 971"/>
              <a:gd name="T42" fmla="*/ 419086081 w 2001"/>
              <a:gd name="T43" fmla="*/ 133007734 h 971"/>
              <a:gd name="T44" fmla="*/ 426628130 w 2001"/>
              <a:gd name="T45" fmla="*/ 158196090 h 971"/>
              <a:gd name="T46" fmla="*/ 429142146 w 2001"/>
              <a:gd name="T47" fmla="*/ 127478677 h 971"/>
              <a:gd name="T48" fmla="*/ 442969234 w 2001"/>
              <a:gd name="T49" fmla="*/ 112119693 h 971"/>
              <a:gd name="T50" fmla="*/ 469114701 w 2001"/>
              <a:gd name="T51" fmla="*/ 95224922 h 971"/>
              <a:gd name="T52" fmla="*/ 502048111 w 2001"/>
              <a:gd name="T53" fmla="*/ 63892862 h 971"/>
              <a:gd name="T54" fmla="*/ 496517677 w 2001"/>
              <a:gd name="T55" fmla="*/ 50069666 h 971"/>
              <a:gd name="T56" fmla="*/ 481935982 w 2001"/>
              <a:gd name="T57" fmla="*/ 27645838 h 971"/>
              <a:gd name="T58" fmla="*/ 426628130 w 2001"/>
              <a:gd name="T59" fmla="*/ 65735696 h 971"/>
              <a:gd name="T60" fmla="*/ 398219347 w 2001"/>
              <a:gd name="T61" fmla="*/ 83245115 h 971"/>
              <a:gd name="T62" fmla="*/ 373833792 w 2001"/>
              <a:gd name="T63" fmla="*/ 104133155 h 971"/>
              <a:gd name="T64" fmla="*/ 362520719 w 2001"/>
              <a:gd name="T65" fmla="*/ 98604098 h 971"/>
              <a:gd name="T66" fmla="*/ 367045848 w 2001"/>
              <a:gd name="T67" fmla="*/ 90002912 h 971"/>
              <a:gd name="T68" fmla="*/ 364531832 w 2001"/>
              <a:gd name="T69" fmla="*/ 71879400 h 971"/>
              <a:gd name="T70" fmla="*/ 358749695 w 2001"/>
              <a:gd name="T71" fmla="*/ 55906323 h 971"/>
              <a:gd name="T72" fmla="*/ 335117743 w 2001"/>
              <a:gd name="T73" fmla="*/ 63892862 h 971"/>
              <a:gd name="T74" fmla="*/ 323302269 w 2001"/>
              <a:gd name="T75" fmla="*/ 100446932 h 971"/>
              <a:gd name="T76" fmla="*/ 327072792 w 2001"/>
              <a:gd name="T77" fmla="*/ 56828018 h 971"/>
              <a:gd name="T78" fmla="*/ 332100824 w 2001"/>
              <a:gd name="T79" fmla="*/ 46998091 h 971"/>
              <a:gd name="T80" fmla="*/ 350704743 w 2001"/>
              <a:gd name="T81" fmla="*/ 39625646 h 971"/>
              <a:gd name="T82" fmla="*/ 315760221 w 2001"/>
              <a:gd name="T83" fmla="*/ 35632376 h 971"/>
              <a:gd name="T84" fmla="*/ 300424422 w 2001"/>
              <a:gd name="T85" fmla="*/ 38396905 h 971"/>
              <a:gd name="T86" fmla="*/ 303692542 w 2001"/>
              <a:gd name="T87" fmla="*/ 19966346 h 971"/>
              <a:gd name="T88" fmla="*/ 257183245 w 2001"/>
              <a:gd name="T89" fmla="*/ 0 h 971"/>
              <a:gd name="T90" fmla="*/ 16592306 w 2001"/>
              <a:gd name="T91" fmla="*/ 6450751 h 971"/>
              <a:gd name="T92" fmla="*/ 15335298 w 2001"/>
              <a:gd name="T93" fmla="*/ 27645838 h 971"/>
              <a:gd name="T94" fmla="*/ 0 w 2001"/>
              <a:gd name="T95" fmla="*/ 16894771 h 97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01" h="971">
                <a:moveTo>
                  <a:pt x="0" y="55"/>
                </a:moveTo>
                <a:lnTo>
                  <a:pt x="23" y="134"/>
                </a:lnTo>
                <a:lnTo>
                  <a:pt x="51" y="142"/>
                </a:lnTo>
                <a:lnTo>
                  <a:pt x="28" y="146"/>
                </a:lnTo>
                <a:lnTo>
                  <a:pt x="11" y="387"/>
                </a:lnTo>
                <a:lnTo>
                  <a:pt x="61" y="480"/>
                </a:lnTo>
                <a:lnTo>
                  <a:pt x="94" y="480"/>
                </a:lnTo>
                <a:lnTo>
                  <a:pt x="80" y="515"/>
                </a:lnTo>
                <a:lnTo>
                  <a:pt x="145" y="617"/>
                </a:lnTo>
                <a:lnTo>
                  <a:pt x="211" y="640"/>
                </a:lnTo>
                <a:lnTo>
                  <a:pt x="264" y="697"/>
                </a:lnTo>
                <a:lnTo>
                  <a:pt x="343" y="691"/>
                </a:lnTo>
                <a:lnTo>
                  <a:pt x="475" y="745"/>
                </a:lnTo>
                <a:lnTo>
                  <a:pt x="633" y="723"/>
                </a:lnTo>
                <a:lnTo>
                  <a:pt x="729" y="827"/>
                </a:lnTo>
                <a:lnTo>
                  <a:pt x="801" y="799"/>
                </a:lnTo>
                <a:lnTo>
                  <a:pt x="889" y="924"/>
                </a:lnTo>
                <a:lnTo>
                  <a:pt x="957" y="947"/>
                </a:lnTo>
                <a:lnTo>
                  <a:pt x="950" y="877"/>
                </a:lnTo>
                <a:lnTo>
                  <a:pt x="1021" y="833"/>
                </a:lnTo>
                <a:lnTo>
                  <a:pt x="1028" y="801"/>
                </a:lnTo>
                <a:lnTo>
                  <a:pt x="1132" y="799"/>
                </a:lnTo>
                <a:lnTo>
                  <a:pt x="1223" y="827"/>
                </a:lnTo>
                <a:lnTo>
                  <a:pt x="1224" y="785"/>
                </a:lnTo>
                <a:lnTo>
                  <a:pt x="1188" y="779"/>
                </a:lnTo>
                <a:lnTo>
                  <a:pt x="1264" y="778"/>
                </a:lnTo>
                <a:lnTo>
                  <a:pt x="1268" y="758"/>
                </a:lnTo>
                <a:lnTo>
                  <a:pt x="1274" y="782"/>
                </a:lnTo>
                <a:lnTo>
                  <a:pt x="1416" y="790"/>
                </a:lnTo>
                <a:lnTo>
                  <a:pt x="1453" y="825"/>
                </a:lnTo>
                <a:lnTo>
                  <a:pt x="1459" y="888"/>
                </a:lnTo>
                <a:lnTo>
                  <a:pt x="1504" y="971"/>
                </a:lnTo>
                <a:lnTo>
                  <a:pt x="1531" y="968"/>
                </a:lnTo>
                <a:lnTo>
                  <a:pt x="1543" y="905"/>
                </a:lnTo>
                <a:lnTo>
                  <a:pt x="1495" y="758"/>
                </a:lnTo>
                <a:lnTo>
                  <a:pt x="1525" y="696"/>
                </a:lnTo>
                <a:lnTo>
                  <a:pt x="1700" y="576"/>
                </a:lnTo>
                <a:lnTo>
                  <a:pt x="1665" y="564"/>
                </a:lnTo>
                <a:lnTo>
                  <a:pt x="1697" y="559"/>
                </a:lnTo>
                <a:lnTo>
                  <a:pt x="1673" y="519"/>
                </a:lnTo>
                <a:lnTo>
                  <a:pt x="1679" y="485"/>
                </a:lnTo>
                <a:lnTo>
                  <a:pt x="1643" y="458"/>
                </a:lnTo>
                <a:lnTo>
                  <a:pt x="1679" y="476"/>
                </a:lnTo>
                <a:lnTo>
                  <a:pt x="1667" y="433"/>
                </a:lnTo>
                <a:lnTo>
                  <a:pt x="1694" y="421"/>
                </a:lnTo>
                <a:lnTo>
                  <a:pt x="1697" y="515"/>
                </a:lnTo>
                <a:lnTo>
                  <a:pt x="1724" y="459"/>
                </a:lnTo>
                <a:lnTo>
                  <a:pt x="1707" y="415"/>
                </a:lnTo>
                <a:lnTo>
                  <a:pt x="1725" y="441"/>
                </a:lnTo>
                <a:lnTo>
                  <a:pt x="1762" y="365"/>
                </a:lnTo>
                <a:lnTo>
                  <a:pt x="1902" y="330"/>
                </a:lnTo>
                <a:lnTo>
                  <a:pt x="1866" y="310"/>
                </a:lnTo>
                <a:lnTo>
                  <a:pt x="1892" y="251"/>
                </a:lnTo>
                <a:lnTo>
                  <a:pt x="1997" y="208"/>
                </a:lnTo>
                <a:lnTo>
                  <a:pt x="2001" y="184"/>
                </a:lnTo>
                <a:lnTo>
                  <a:pt x="1975" y="163"/>
                </a:lnTo>
                <a:lnTo>
                  <a:pt x="1975" y="108"/>
                </a:lnTo>
                <a:lnTo>
                  <a:pt x="1917" y="90"/>
                </a:lnTo>
                <a:lnTo>
                  <a:pt x="1875" y="180"/>
                </a:lnTo>
                <a:lnTo>
                  <a:pt x="1697" y="214"/>
                </a:lnTo>
                <a:lnTo>
                  <a:pt x="1685" y="255"/>
                </a:lnTo>
                <a:lnTo>
                  <a:pt x="1584" y="271"/>
                </a:lnTo>
                <a:lnTo>
                  <a:pt x="1590" y="284"/>
                </a:lnTo>
                <a:lnTo>
                  <a:pt x="1487" y="339"/>
                </a:lnTo>
                <a:lnTo>
                  <a:pt x="1444" y="338"/>
                </a:lnTo>
                <a:lnTo>
                  <a:pt x="1442" y="321"/>
                </a:lnTo>
                <a:lnTo>
                  <a:pt x="1450" y="304"/>
                </a:lnTo>
                <a:lnTo>
                  <a:pt x="1460" y="293"/>
                </a:lnTo>
                <a:lnTo>
                  <a:pt x="1465" y="275"/>
                </a:lnTo>
                <a:lnTo>
                  <a:pt x="1450" y="234"/>
                </a:lnTo>
                <a:lnTo>
                  <a:pt x="1415" y="250"/>
                </a:lnTo>
                <a:lnTo>
                  <a:pt x="1427" y="182"/>
                </a:lnTo>
                <a:lnTo>
                  <a:pt x="1374" y="163"/>
                </a:lnTo>
                <a:lnTo>
                  <a:pt x="1333" y="208"/>
                </a:lnTo>
                <a:lnTo>
                  <a:pt x="1317" y="323"/>
                </a:lnTo>
                <a:lnTo>
                  <a:pt x="1286" y="327"/>
                </a:lnTo>
                <a:lnTo>
                  <a:pt x="1275" y="272"/>
                </a:lnTo>
                <a:lnTo>
                  <a:pt x="1301" y="185"/>
                </a:lnTo>
                <a:lnTo>
                  <a:pt x="1277" y="200"/>
                </a:lnTo>
                <a:lnTo>
                  <a:pt x="1321" y="153"/>
                </a:lnTo>
                <a:lnTo>
                  <a:pt x="1412" y="152"/>
                </a:lnTo>
                <a:lnTo>
                  <a:pt x="1395" y="129"/>
                </a:lnTo>
                <a:lnTo>
                  <a:pt x="1390" y="129"/>
                </a:lnTo>
                <a:lnTo>
                  <a:pt x="1256" y="116"/>
                </a:lnTo>
                <a:lnTo>
                  <a:pt x="1277" y="87"/>
                </a:lnTo>
                <a:lnTo>
                  <a:pt x="1195" y="125"/>
                </a:lnTo>
                <a:lnTo>
                  <a:pt x="1131" y="125"/>
                </a:lnTo>
                <a:lnTo>
                  <a:pt x="1208" y="65"/>
                </a:lnTo>
                <a:lnTo>
                  <a:pt x="1044" y="32"/>
                </a:lnTo>
                <a:lnTo>
                  <a:pt x="1023" y="0"/>
                </a:lnTo>
                <a:lnTo>
                  <a:pt x="1021" y="21"/>
                </a:lnTo>
                <a:lnTo>
                  <a:pt x="66" y="21"/>
                </a:lnTo>
                <a:lnTo>
                  <a:pt x="84" y="59"/>
                </a:lnTo>
                <a:lnTo>
                  <a:pt x="61" y="90"/>
                </a:lnTo>
                <a:lnTo>
                  <a:pt x="68" y="58"/>
                </a:lnTo>
                <a:lnTo>
                  <a:pt x="0" y="55"/>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4" name="Freeform 296"/>
          <p:cNvSpPr>
            <a:spLocks noChangeAspect="1"/>
          </p:cNvSpPr>
          <p:nvPr/>
        </p:nvSpPr>
        <p:spPr bwMode="auto">
          <a:xfrm>
            <a:off x="7547171" y="4681999"/>
            <a:ext cx="96517" cy="109601"/>
          </a:xfrm>
          <a:custGeom>
            <a:avLst/>
            <a:gdLst>
              <a:gd name="T0" fmla="*/ 0 w 181"/>
              <a:gd name="T1" fmla="*/ 49377129 h 186"/>
              <a:gd name="T2" fmla="*/ 7765749 w 181"/>
              <a:gd name="T3" fmla="*/ 2289070 h 186"/>
              <a:gd name="T4" fmla="*/ 14727860 w 181"/>
              <a:gd name="T5" fmla="*/ 0 h 186"/>
              <a:gd name="T6" fmla="*/ 42844872 w 181"/>
              <a:gd name="T7" fmla="*/ 23543743 h 186"/>
              <a:gd name="T8" fmla="*/ 48468274 w 181"/>
              <a:gd name="T9" fmla="*/ 33680728 h 186"/>
              <a:gd name="T10" fmla="*/ 46058392 w 181"/>
              <a:gd name="T11" fmla="*/ 45779692 h 186"/>
              <a:gd name="T12" fmla="*/ 32936775 w 181"/>
              <a:gd name="T13" fmla="*/ 60821909 h 186"/>
              <a:gd name="T14" fmla="*/ 0 w 181"/>
              <a:gd name="T15" fmla="*/ 49377129 h 1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1" h="186">
                <a:moveTo>
                  <a:pt x="0" y="151"/>
                </a:moveTo>
                <a:lnTo>
                  <a:pt x="29" y="7"/>
                </a:lnTo>
                <a:lnTo>
                  <a:pt x="55" y="0"/>
                </a:lnTo>
                <a:lnTo>
                  <a:pt x="160" y="72"/>
                </a:lnTo>
                <a:lnTo>
                  <a:pt x="181" y="103"/>
                </a:lnTo>
                <a:lnTo>
                  <a:pt x="172" y="140"/>
                </a:lnTo>
                <a:lnTo>
                  <a:pt x="123" y="186"/>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5" name="Freeform 297"/>
          <p:cNvSpPr>
            <a:spLocks noChangeAspect="1"/>
          </p:cNvSpPr>
          <p:nvPr/>
        </p:nvSpPr>
        <p:spPr bwMode="auto">
          <a:xfrm>
            <a:off x="7282162" y="3828082"/>
            <a:ext cx="240471" cy="230656"/>
          </a:xfrm>
          <a:custGeom>
            <a:avLst/>
            <a:gdLst>
              <a:gd name="T0" fmla="*/ 0 w 466"/>
              <a:gd name="T1" fmla="*/ 34476522 h 398"/>
              <a:gd name="T2" fmla="*/ 10783274 w 466"/>
              <a:gd name="T3" fmla="*/ 56301192 h 398"/>
              <a:gd name="T4" fmla="*/ 27836300 w 466"/>
              <a:gd name="T5" fmla="*/ 58831450 h 398"/>
              <a:gd name="T6" fmla="*/ 33353883 w 466"/>
              <a:gd name="T7" fmla="*/ 67688196 h 398"/>
              <a:gd name="T8" fmla="*/ 50406909 w 466"/>
              <a:gd name="T9" fmla="*/ 66738857 h 398"/>
              <a:gd name="T10" fmla="*/ 47899008 w 466"/>
              <a:gd name="T11" fmla="*/ 104694976 h 398"/>
              <a:gd name="T12" fmla="*/ 55422210 w 466"/>
              <a:gd name="T13" fmla="*/ 120509791 h 398"/>
              <a:gd name="T14" fmla="*/ 65704204 w 466"/>
              <a:gd name="T15" fmla="*/ 125886941 h 398"/>
              <a:gd name="T16" fmla="*/ 86519082 w 466"/>
              <a:gd name="T17" fmla="*/ 110704831 h 398"/>
              <a:gd name="T18" fmla="*/ 78243209 w 466"/>
              <a:gd name="T19" fmla="*/ 108174011 h 398"/>
              <a:gd name="T20" fmla="*/ 73980077 w 466"/>
              <a:gd name="T21" fmla="*/ 87614751 h 398"/>
              <a:gd name="T22" fmla="*/ 89026983 w 466"/>
              <a:gd name="T23" fmla="*/ 91410419 h 398"/>
              <a:gd name="T24" fmla="*/ 110343141 w 466"/>
              <a:gd name="T25" fmla="*/ 78125862 h 398"/>
              <a:gd name="T26" fmla="*/ 104324278 w 466"/>
              <a:gd name="T27" fmla="*/ 67688196 h 398"/>
              <a:gd name="T28" fmla="*/ 112098371 w 466"/>
              <a:gd name="T29" fmla="*/ 58515379 h 398"/>
              <a:gd name="T30" fmla="*/ 108587410 w 466"/>
              <a:gd name="T31" fmla="*/ 51240676 h 398"/>
              <a:gd name="T32" fmla="*/ 116863283 w 466"/>
              <a:gd name="T33" fmla="*/ 43332706 h 398"/>
              <a:gd name="T34" fmla="*/ 106330399 w 466"/>
              <a:gd name="T35" fmla="*/ 41751225 h 398"/>
              <a:gd name="T36" fmla="*/ 106330399 w 466"/>
              <a:gd name="T37" fmla="*/ 31946264 h 398"/>
              <a:gd name="T38" fmla="*/ 89528263 w 466"/>
              <a:gd name="T39" fmla="*/ 20875893 h 398"/>
              <a:gd name="T40" fmla="*/ 97302355 w 466"/>
              <a:gd name="T41" fmla="*/ 18029002 h 398"/>
              <a:gd name="T42" fmla="*/ 46143277 w 466"/>
              <a:gd name="T43" fmla="*/ 20243188 h 398"/>
              <a:gd name="T44" fmla="*/ 29090250 w 466"/>
              <a:gd name="T45" fmla="*/ 0 h 398"/>
              <a:gd name="T46" fmla="*/ 29842921 w 466"/>
              <a:gd name="T47" fmla="*/ 8856184 h 398"/>
              <a:gd name="T48" fmla="*/ 15548185 w 466"/>
              <a:gd name="T49" fmla="*/ 16763592 h 398"/>
              <a:gd name="T50" fmla="*/ 20062207 w 466"/>
              <a:gd name="T51" fmla="*/ 31946264 h 398"/>
              <a:gd name="T52" fmla="*/ 14545125 w 466"/>
              <a:gd name="T53" fmla="*/ 37323414 h 398"/>
              <a:gd name="T54" fmla="*/ 10783274 w 466"/>
              <a:gd name="T55" fmla="*/ 23722223 h 398"/>
              <a:gd name="T56" fmla="*/ 16551246 w 466"/>
              <a:gd name="T57" fmla="*/ 5377150 h 398"/>
              <a:gd name="T58" fmla="*/ 0 w 466"/>
              <a:gd name="T59" fmla="*/ 34476522 h 39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6" h="398">
                <a:moveTo>
                  <a:pt x="0" y="109"/>
                </a:moveTo>
                <a:lnTo>
                  <a:pt x="43" y="178"/>
                </a:lnTo>
                <a:lnTo>
                  <a:pt x="111" y="186"/>
                </a:lnTo>
                <a:lnTo>
                  <a:pt x="133" y="214"/>
                </a:lnTo>
                <a:lnTo>
                  <a:pt x="201" y="211"/>
                </a:lnTo>
                <a:lnTo>
                  <a:pt x="191" y="331"/>
                </a:lnTo>
                <a:lnTo>
                  <a:pt x="221" y="381"/>
                </a:lnTo>
                <a:lnTo>
                  <a:pt x="262" y="398"/>
                </a:lnTo>
                <a:lnTo>
                  <a:pt x="345" y="350"/>
                </a:lnTo>
                <a:lnTo>
                  <a:pt x="312" y="342"/>
                </a:lnTo>
                <a:lnTo>
                  <a:pt x="295" y="277"/>
                </a:lnTo>
                <a:lnTo>
                  <a:pt x="355" y="289"/>
                </a:lnTo>
                <a:lnTo>
                  <a:pt x="440" y="247"/>
                </a:lnTo>
                <a:lnTo>
                  <a:pt x="416" y="214"/>
                </a:lnTo>
                <a:lnTo>
                  <a:pt x="447" y="185"/>
                </a:lnTo>
                <a:lnTo>
                  <a:pt x="433" y="162"/>
                </a:lnTo>
                <a:lnTo>
                  <a:pt x="466" y="137"/>
                </a:lnTo>
                <a:lnTo>
                  <a:pt x="424" y="132"/>
                </a:lnTo>
                <a:lnTo>
                  <a:pt x="424" y="101"/>
                </a:lnTo>
                <a:lnTo>
                  <a:pt x="357" y="66"/>
                </a:lnTo>
                <a:lnTo>
                  <a:pt x="388" y="57"/>
                </a:lnTo>
                <a:lnTo>
                  <a:pt x="184" y="64"/>
                </a:lnTo>
                <a:lnTo>
                  <a:pt x="116" y="0"/>
                </a:lnTo>
                <a:lnTo>
                  <a:pt x="119" y="28"/>
                </a:lnTo>
                <a:lnTo>
                  <a:pt x="62" y="53"/>
                </a:lnTo>
                <a:lnTo>
                  <a:pt x="80" y="101"/>
                </a:lnTo>
                <a:lnTo>
                  <a:pt x="58" y="118"/>
                </a:lnTo>
                <a:lnTo>
                  <a:pt x="43" y="75"/>
                </a:lnTo>
                <a:lnTo>
                  <a:pt x="66" y="17"/>
                </a:lnTo>
                <a:lnTo>
                  <a:pt x="0" y="10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6" name="Freeform 298"/>
          <p:cNvSpPr>
            <a:spLocks noChangeAspect="1"/>
          </p:cNvSpPr>
          <p:nvPr/>
        </p:nvSpPr>
        <p:spPr bwMode="auto">
          <a:xfrm>
            <a:off x="10427912" y="3605606"/>
            <a:ext cx="127596" cy="297727"/>
          </a:xfrm>
          <a:custGeom>
            <a:avLst/>
            <a:gdLst>
              <a:gd name="T0" fmla="*/ 0 w 242"/>
              <a:gd name="T1" fmla="*/ 8120078 h 517"/>
              <a:gd name="T2" fmla="*/ 9425027 w 242"/>
              <a:gd name="T3" fmla="*/ 25297424 h 517"/>
              <a:gd name="T4" fmla="*/ 21730264 w 242"/>
              <a:gd name="T5" fmla="*/ 31856077 h 517"/>
              <a:gd name="T6" fmla="*/ 15708378 w 242"/>
              <a:gd name="T7" fmla="*/ 44348590 h 517"/>
              <a:gd name="T8" fmla="*/ 37700619 w 242"/>
              <a:gd name="T9" fmla="*/ 65897813 h 517"/>
              <a:gd name="T10" fmla="*/ 47649600 w 242"/>
              <a:gd name="T11" fmla="*/ 94942879 h 517"/>
              <a:gd name="T12" fmla="*/ 48696484 w 242"/>
              <a:gd name="T13" fmla="*/ 119615509 h 517"/>
              <a:gd name="T14" fmla="*/ 21468287 w 242"/>
              <a:gd name="T15" fmla="*/ 141477687 h 517"/>
              <a:gd name="T16" fmla="*/ 25919336 w 242"/>
              <a:gd name="T17" fmla="*/ 161465485 h 517"/>
              <a:gd name="T18" fmla="*/ 34558943 w 242"/>
              <a:gd name="T19" fmla="*/ 147099150 h 517"/>
              <a:gd name="T20" fmla="*/ 39271457 w 242"/>
              <a:gd name="T21" fmla="*/ 150846792 h 517"/>
              <a:gd name="T22" fmla="*/ 41627714 w 242"/>
              <a:gd name="T23" fmla="*/ 142101921 h 517"/>
              <a:gd name="T24" fmla="*/ 63357978 w 242"/>
              <a:gd name="T25" fmla="*/ 127423190 h 517"/>
              <a:gd name="T26" fmla="*/ 60216302 w 242"/>
              <a:gd name="T27" fmla="*/ 86822801 h 517"/>
              <a:gd name="T28" fmla="*/ 31155291 w 242"/>
              <a:gd name="T29" fmla="*/ 49345260 h 517"/>
              <a:gd name="T30" fmla="*/ 34296967 w 242"/>
              <a:gd name="T31" fmla="*/ 37165144 h 517"/>
              <a:gd name="T32" fmla="*/ 51838159 w 242"/>
              <a:gd name="T33" fmla="*/ 18738770 h 517"/>
              <a:gd name="T34" fmla="*/ 26966220 w 242"/>
              <a:gd name="T35" fmla="*/ 0 h 517"/>
              <a:gd name="T36" fmla="*/ 0 w 242"/>
              <a:gd name="T37" fmla="*/ 8120078 h 5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2" h="517">
                <a:moveTo>
                  <a:pt x="0" y="26"/>
                </a:moveTo>
                <a:lnTo>
                  <a:pt x="36" y="81"/>
                </a:lnTo>
                <a:lnTo>
                  <a:pt x="83" y="102"/>
                </a:lnTo>
                <a:lnTo>
                  <a:pt x="60" y="142"/>
                </a:lnTo>
                <a:lnTo>
                  <a:pt x="144" y="211"/>
                </a:lnTo>
                <a:lnTo>
                  <a:pt x="182" y="304"/>
                </a:lnTo>
                <a:lnTo>
                  <a:pt x="186" y="383"/>
                </a:lnTo>
                <a:lnTo>
                  <a:pt x="82" y="453"/>
                </a:lnTo>
                <a:lnTo>
                  <a:pt x="99" y="517"/>
                </a:lnTo>
                <a:lnTo>
                  <a:pt x="132" y="471"/>
                </a:lnTo>
                <a:lnTo>
                  <a:pt x="150" y="483"/>
                </a:lnTo>
                <a:lnTo>
                  <a:pt x="159" y="455"/>
                </a:lnTo>
                <a:lnTo>
                  <a:pt x="242" y="408"/>
                </a:lnTo>
                <a:lnTo>
                  <a:pt x="230" y="278"/>
                </a:lnTo>
                <a:lnTo>
                  <a:pt x="119" y="158"/>
                </a:lnTo>
                <a:lnTo>
                  <a:pt x="131" y="119"/>
                </a:lnTo>
                <a:lnTo>
                  <a:pt x="198" y="60"/>
                </a:lnTo>
                <a:lnTo>
                  <a:pt x="103" y="0"/>
                </a:lnTo>
                <a:lnTo>
                  <a:pt x="0" y="2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7" name="Freeform 299"/>
          <p:cNvSpPr>
            <a:spLocks noChangeAspect="1"/>
          </p:cNvSpPr>
          <p:nvPr/>
        </p:nvSpPr>
        <p:spPr bwMode="auto">
          <a:xfrm>
            <a:off x="9376057" y="3690670"/>
            <a:ext cx="170129" cy="129232"/>
          </a:xfrm>
          <a:custGeom>
            <a:avLst/>
            <a:gdLst>
              <a:gd name="T0" fmla="*/ 0 w 334"/>
              <a:gd name="T1" fmla="*/ 70215044 h 224"/>
              <a:gd name="T2" fmla="*/ 21502051 w 334"/>
              <a:gd name="T3" fmla="*/ 54855433 h 224"/>
              <a:gd name="T4" fmla="*/ 17592542 w 334"/>
              <a:gd name="T5" fmla="*/ 47018862 h 224"/>
              <a:gd name="T6" fmla="*/ 23945926 w 334"/>
              <a:gd name="T7" fmla="*/ 37928732 h 224"/>
              <a:gd name="T8" fmla="*/ 45692166 w 334"/>
              <a:gd name="T9" fmla="*/ 7523040 h 224"/>
              <a:gd name="T10" fmla="*/ 72814537 w 334"/>
              <a:gd name="T11" fmla="*/ 0 h 224"/>
              <a:gd name="T12" fmla="*/ 81610808 w 334"/>
              <a:gd name="T13" fmla="*/ 27270951 h 224"/>
              <a:gd name="T14" fmla="*/ 74769045 w 334"/>
              <a:gd name="T15" fmla="*/ 37928732 h 224"/>
              <a:gd name="T16" fmla="*/ 43737659 w 334"/>
              <a:gd name="T17" fmla="*/ 56736053 h 224"/>
              <a:gd name="T18" fmla="*/ 0 w 334"/>
              <a:gd name="T19" fmla="*/ 70215044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4" h="224">
                <a:moveTo>
                  <a:pt x="0" y="224"/>
                </a:moveTo>
                <a:lnTo>
                  <a:pt x="88" y="175"/>
                </a:lnTo>
                <a:lnTo>
                  <a:pt x="72" y="150"/>
                </a:lnTo>
                <a:lnTo>
                  <a:pt x="98" y="121"/>
                </a:lnTo>
                <a:lnTo>
                  <a:pt x="187" y="24"/>
                </a:lnTo>
                <a:lnTo>
                  <a:pt x="298" y="0"/>
                </a:lnTo>
                <a:lnTo>
                  <a:pt x="334" y="87"/>
                </a:lnTo>
                <a:lnTo>
                  <a:pt x="306" y="121"/>
                </a:lnTo>
                <a:lnTo>
                  <a:pt x="179" y="181"/>
                </a:lnTo>
                <a:lnTo>
                  <a:pt x="0"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8" name="Freeform 300"/>
          <p:cNvSpPr>
            <a:spLocks noChangeAspect="1"/>
          </p:cNvSpPr>
          <p:nvPr/>
        </p:nvSpPr>
        <p:spPr bwMode="auto">
          <a:xfrm>
            <a:off x="9358063" y="3725023"/>
            <a:ext cx="68706" cy="94880"/>
          </a:xfrm>
          <a:custGeom>
            <a:avLst/>
            <a:gdLst>
              <a:gd name="T0" fmla="*/ 0 w 125"/>
              <a:gd name="T1" fmla="*/ 10401668 h 164"/>
              <a:gd name="T2" fmla="*/ 7682027 w 125"/>
              <a:gd name="T3" fmla="*/ 51693937 h 164"/>
              <a:gd name="T4" fmla="*/ 32719289 w 125"/>
              <a:gd name="T5" fmla="*/ 36248917 h 164"/>
              <a:gd name="T6" fmla="*/ 28167254 w 125"/>
              <a:gd name="T7" fmla="*/ 28368644 h 164"/>
              <a:gd name="T8" fmla="*/ 35564445 w 125"/>
              <a:gd name="T9" fmla="*/ 19227393 h 164"/>
              <a:gd name="T10" fmla="*/ 35564445 w 125"/>
              <a:gd name="T11" fmla="*/ 7564747 h 164"/>
              <a:gd name="T12" fmla="*/ 17640071 w 125"/>
              <a:gd name="T13" fmla="*/ 0 h 164"/>
              <a:gd name="T14" fmla="*/ 0 w 125"/>
              <a:gd name="T15" fmla="*/ 10401668 h 1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 h="164">
                <a:moveTo>
                  <a:pt x="0" y="33"/>
                </a:moveTo>
                <a:lnTo>
                  <a:pt x="27" y="164"/>
                </a:lnTo>
                <a:lnTo>
                  <a:pt x="115" y="115"/>
                </a:lnTo>
                <a:lnTo>
                  <a:pt x="99" y="90"/>
                </a:lnTo>
                <a:lnTo>
                  <a:pt x="125" y="61"/>
                </a:lnTo>
                <a:lnTo>
                  <a:pt x="125" y="24"/>
                </a:lnTo>
                <a:lnTo>
                  <a:pt x="62" y="0"/>
                </a:lnTo>
                <a:lnTo>
                  <a:pt x="0" y="3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89" name="Freeform 301"/>
          <p:cNvSpPr>
            <a:spLocks noChangeAspect="1"/>
          </p:cNvSpPr>
          <p:nvPr/>
        </p:nvSpPr>
        <p:spPr bwMode="auto">
          <a:xfrm>
            <a:off x="8801872" y="4187971"/>
            <a:ext cx="229019" cy="245379"/>
          </a:xfrm>
          <a:custGeom>
            <a:avLst/>
            <a:gdLst>
              <a:gd name="T0" fmla="*/ 0 w 439"/>
              <a:gd name="T1" fmla="*/ 123857194 h 429"/>
              <a:gd name="T2" fmla="*/ 14865437 w 439"/>
              <a:gd name="T3" fmla="*/ 119543746 h 429"/>
              <a:gd name="T4" fmla="*/ 87143263 w 439"/>
              <a:gd name="T5" fmla="*/ 132176027 h 429"/>
              <a:gd name="T6" fmla="*/ 103802900 w 439"/>
              <a:gd name="T7" fmla="*/ 126630323 h 429"/>
              <a:gd name="T8" fmla="*/ 92782034 w 439"/>
              <a:gd name="T9" fmla="*/ 116462552 h 429"/>
              <a:gd name="T10" fmla="*/ 92782034 w 439"/>
              <a:gd name="T11" fmla="*/ 76409261 h 429"/>
              <a:gd name="T12" fmla="*/ 112517227 w 439"/>
              <a:gd name="T13" fmla="*/ 76409261 h 429"/>
              <a:gd name="T14" fmla="*/ 110979196 w 439"/>
              <a:gd name="T15" fmla="*/ 54225892 h 429"/>
              <a:gd name="T16" fmla="*/ 92782034 w 439"/>
              <a:gd name="T17" fmla="*/ 56382893 h 429"/>
              <a:gd name="T18" fmla="*/ 90987834 w 439"/>
              <a:gd name="T19" fmla="*/ 18486049 h 429"/>
              <a:gd name="T20" fmla="*/ 82529677 w 439"/>
              <a:gd name="T21" fmla="*/ 11400026 h 429"/>
              <a:gd name="T22" fmla="*/ 71252135 w 439"/>
              <a:gd name="T23" fmla="*/ 12016154 h 429"/>
              <a:gd name="T24" fmla="*/ 68433256 w 439"/>
              <a:gd name="T25" fmla="*/ 23415625 h 429"/>
              <a:gd name="T26" fmla="*/ 55874359 w 439"/>
              <a:gd name="T27" fmla="*/ 24648435 h 429"/>
              <a:gd name="T28" fmla="*/ 41008416 w 439"/>
              <a:gd name="T29" fmla="*/ 0 h 429"/>
              <a:gd name="T30" fmla="*/ 7176296 w 439"/>
              <a:gd name="T31" fmla="*/ 5237640 h 429"/>
              <a:gd name="T32" fmla="*/ 19479023 w 439"/>
              <a:gd name="T33" fmla="*/ 55458702 h 429"/>
              <a:gd name="T34" fmla="*/ 0 w 439"/>
              <a:gd name="T35" fmla="*/ 123857194 h 4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9" h="429">
                <a:moveTo>
                  <a:pt x="0" y="402"/>
                </a:moveTo>
                <a:lnTo>
                  <a:pt x="58" y="388"/>
                </a:lnTo>
                <a:lnTo>
                  <a:pt x="340" y="429"/>
                </a:lnTo>
                <a:lnTo>
                  <a:pt x="405" y="411"/>
                </a:lnTo>
                <a:lnTo>
                  <a:pt x="362" y="378"/>
                </a:lnTo>
                <a:lnTo>
                  <a:pt x="362" y="248"/>
                </a:lnTo>
                <a:lnTo>
                  <a:pt x="439" y="248"/>
                </a:lnTo>
                <a:lnTo>
                  <a:pt x="433" y="176"/>
                </a:lnTo>
                <a:lnTo>
                  <a:pt x="362" y="183"/>
                </a:lnTo>
                <a:lnTo>
                  <a:pt x="355" y="60"/>
                </a:lnTo>
                <a:lnTo>
                  <a:pt x="322" y="37"/>
                </a:lnTo>
                <a:lnTo>
                  <a:pt x="278" y="39"/>
                </a:lnTo>
                <a:lnTo>
                  <a:pt x="267" y="76"/>
                </a:lnTo>
                <a:lnTo>
                  <a:pt x="218" y="80"/>
                </a:lnTo>
                <a:lnTo>
                  <a:pt x="160" y="0"/>
                </a:lnTo>
                <a:lnTo>
                  <a:pt x="28" y="17"/>
                </a:lnTo>
                <a:lnTo>
                  <a:pt x="76" y="180"/>
                </a:lnTo>
                <a:lnTo>
                  <a:pt x="0"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0" name="Freeform 302"/>
          <p:cNvSpPr>
            <a:spLocks noChangeAspect="1"/>
          </p:cNvSpPr>
          <p:nvPr/>
        </p:nvSpPr>
        <p:spPr bwMode="auto">
          <a:xfrm>
            <a:off x="8810051" y="4163431"/>
            <a:ext cx="19630" cy="24538"/>
          </a:xfrm>
          <a:custGeom>
            <a:avLst/>
            <a:gdLst>
              <a:gd name="T0" fmla="*/ 0 w 35"/>
              <a:gd name="T1" fmla="*/ 4712467 h 38"/>
              <a:gd name="T2" fmla="*/ 3554730 w 35"/>
              <a:gd name="T3" fmla="*/ 14922604 h 38"/>
              <a:gd name="T4" fmla="*/ 10368643 w 35"/>
              <a:gd name="T5" fmla="*/ 0 h 38"/>
              <a:gd name="T6" fmla="*/ 0 w 35"/>
              <a:gd name="T7" fmla="*/ 4712467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38">
                <a:moveTo>
                  <a:pt x="0" y="12"/>
                </a:moveTo>
                <a:lnTo>
                  <a:pt x="12" y="38"/>
                </a:lnTo>
                <a:lnTo>
                  <a:pt x="35" y="0"/>
                </a:lnTo>
                <a:lnTo>
                  <a:pt x="0" y="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1" name="Freeform 303"/>
          <p:cNvSpPr>
            <a:spLocks noChangeAspect="1"/>
          </p:cNvSpPr>
          <p:nvPr/>
        </p:nvSpPr>
        <p:spPr bwMode="auto">
          <a:xfrm>
            <a:off x="8954006" y="4428441"/>
            <a:ext cx="168494" cy="181581"/>
          </a:xfrm>
          <a:custGeom>
            <a:avLst/>
            <a:gdLst>
              <a:gd name="T0" fmla="*/ 0 w 326"/>
              <a:gd name="T1" fmla="*/ 74270496 h 322"/>
              <a:gd name="T2" fmla="*/ 0 w 326"/>
              <a:gd name="T3" fmla="*/ 45221072 h 322"/>
              <a:gd name="T4" fmla="*/ 9056915 w 326"/>
              <a:gd name="T5" fmla="*/ 44921728 h 322"/>
              <a:gd name="T6" fmla="*/ 9056915 w 326"/>
              <a:gd name="T7" fmla="*/ 7486864 h 322"/>
              <a:gd name="T8" fmla="*/ 25661008 w 326"/>
              <a:gd name="T9" fmla="*/ 2994527 h 322"/>
              <a:gd name="T10" fmla="*/ 31195371 w 326"/>
              <a:gd name="T11" fmla="*/ 9583360 h 322"/>
              <a:gd name="T12" fmla="*/ 45786649 w 326"/>
              <a:gd name="T13" fmla="*/ 0 h 322"/>
              <a:gd name="T14" fmla="*/ 70189711 w 326"/>
              <a:gd name="T15" fmla="*/ 40130048 h 322"/>
              <a:gd name="T16" fmla="*/ 82013807 w 326"/>
              <a:gd name="T17" fmla="*/ 47018225 h 322"/>
              <a:gd name="T18" fmla="*/ 48805621 w 326"/>
              <a:gd name="T19" fmla="*/ 83254623 h 322"/>
              <a:gd name="T20" fmla="*/ 29686136 w 326"/>
              <a:gd name="T21" fmla="*/ 83254623 h 322"/>
              <a:gd name="T22" fmla="*/ 19371275 w 326"/>
              <a:gd name="T23" fmla="*/ 96132400 h 322"/>
              <a:gd name="T24" fmla="*/ 7295890 w 326"/>
              <a:gd name="T25" fmla="*/ 96431743 h 322"/>
              <a:gd name="T26" fmla="*/ 7547178 w 326"/>
              <a:gd name="T27" fmla="*/ 85051777 h 322"/>
              <a:gd name="T28" fmla="*/ 0 w 326"/>
              <a:gd name="T29" fmla="*/ 74270496 h 3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6" h="322">
                <a:moveTo>
                  <a:pt x="0" y="248"/>
                </a:moveTo>
                <a:lnTo>
                  <a:pt x="0" y="151"/>
                </a:lnTo>
                <a:lnTo>
                  <a:pt x="36" y="150"/>
                </a:lnTo>
                <a:lnTo>
                  <a:pt x="36" y="25"/>
                </a:lnTo>
                <a:lnTo>
                  <a:pt x="102" y="10"/>
                </a:lnTo>
                <a:lnTo>
                  <a:pt x="124" y="32"/>
                </a:lnTo>
                <a:lnTo>
                  <a:pt x="182" y="0"/>
                </a:lnTo>
                <a:lnTo>
                  <a:pt x="279" y="134"/>
                </a:lnTo>
                <a:lnTo>
                  <a:pt x="326" y="157"/>
                </a:lnTo>
                <a:lnTo>
                  <a:pt x="194" y="278"/>
                </a:lnTo>
                <a:lnTo>
                  <a:pt x="118" y="278"/>
                </a:lnTo>
                <a:lnTo>
                  <a:pt x="77" y="321"/>
                </a:lnTo>
                <a:lnTo>
                  <a:pt x="29" y="322"/>
                </a:lnTo>
                <a:lnTo>
                  <a:pt x="30" y="284"/>
                </a:lnTo>
                <a:lnTo>
                  <a:pt x="0"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2" name="Freeform 304"/>
          <p:cNvSpPr>
            <a:spLocks noChangeAspect="1"/>
          </p:cNvSpPr>
          <p:nvPr/>
        </p:nvSpPr>
        <p:spPr bwMode="auto">
          <a:xfrm>
            <a:off x="9117590" y="4119264"/>
            <a:ext cx="31082" cy="39260"/>
          </a:xfrm>
          <a:custGeom>
            <a:avLst/>
            <a:gdLst>
              <a:gd name="T0" fmla="*/ 0 w 60"/>
              <a:gd name="T1" fmla="*/ 3049104 h 69"/>
              <a:gd name="T2" fmla="*/ 1769060 w 60"/>
              <a:gd name="T3" fmla="*/ 10976113 h 69"/>
              <a:gd name="T4" fmla="*/ 5560046 w 60"/>
              <a:gd name="T5" fmla="*/ 21037826 h 69"/>
              <a:gd name="T6" fmla="*/ 15163443 w 60"/>
              <a:gd name="T7" fmla="*/ 8841961 h 69"/>
              <a:gd name="T8" fmla="*/ 14658213 w 60"/>
              <a:gd name="T9" fmla="*/ 0 h 69"/>
              <a:gd name="T10" fmla="*/ 0 w 60"/>
              <a:gd name="T11" fmla="*/ 3049104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69">
                <a:moveTo>
                  <a:pt x="0" y="10"/>
                </a:moveTo>
                <a:lnTo>
                  <a:pt x="7" y="36"/>
                </a:lnTo>
                <a:lnTo>
                  <a:pt x="22" y="69"/>
                </a:lnTo>
                <a:lnTo>
                  <a:pt x="60" y="29"/>
                </a:lnTo>
                <a:lnTo>
                  <a:pt x="58" y="0"/>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3" name="Freeform 305"/>
          <p:cNvSpPr>
            <a:spLocks noChangeAspect="1"/>
          </p:cNvSpPr>
          <p:nvPr/>
        </p:nvSpPr>
        <p:spPr bwMode="auto">
          <a:xfrm>
            <a:off x="8746253" y="3818267"/>
            <a:ext cx="137411" cy="222476"/>
          </a:xfrm>
          <a:custGeom>
            <a:avLst/>
            <a:gdLst>
              <a:gd name="T0" fmla="*/ 0 w 268"/>
              <a:gd name="T1" fmla="*/ 85635153 h 389"/>
              <a:gd name="T2" fmla="*/ 9408141 w 268"/>
              <a:gd name="T3" fmla="*/ 62840220 h 389"/>
              <a:gd name="T4" fmla="*/ 25500700 w 268"/>
              <a:gd name="T5" fmla="*/ 65920542 h 389"/>
              <a:gd name="T6" fmla="*/ 43326808 w 268"/>
              <a:gd name="T7" fmla="*/ 19406579 h 389"/>
              <a:gd name="T8" fmla="*/ 51992070 w 268"/>
              <a:gd name="T9" fmla="*/ 11089157 h 389"/>
              <a:gd name="T10" fmla="*/ 48525965 w 268"/>
              <a:gd name="T11" fmla="*/ 1848193 h 389"/>
              <a:gd name="T12" fmla="*/ 52734452 w 268"/>
              <a:gd name="T13" fmla="*/ 0 h 389"/>
              <a:gd name="T14" fmla="*/ 58924280 w 268"/>
              <a:gd name="T15" fmla="*/ 28955576 h 389"/>
              <a:gd name="T16" fmla="*/ 48525965 w 268"/>
              <a:gd name="T17" fmla="*/ 34192122 h 389"/>
              <a:gd name="T18" fmla="*/ 60657332 w 268"/>
              <a:gd name="T19" fmla="*/ 57295087 h 389"/>
              <a:gd name="T20" fmla="*/ 52734452 w 268"/>
              <a:gd name="T21" fmla="*/ 84403025 h 389"/>
              <a:gd name="T22" fmla="*/ 66351576 w 268"/>
              <a:gd name="T23" fmla="*/ 105041178 h 389"/>
              <a:gd name="T24" fmla="*/ 64866316 w 268"/>
              <a:gd name="T25" fmla="*/ 119827275 h 389"/>
              <a:gd name="T26" fmla="*/ 42088843 w 268"/>
              <a:gd name="T27" fmla="*/ 113050568 h 389"/>
              <a:gd name="T28" fmla="*/ 24757821 w 268"/>
              <a:gd name="T29" fmla="*/ 112742536 h 389"/>
              <a:gd name="T30" fmla="*/ 10646107 w 268"/>
              <a:gd name="T31" fmla="*/ 113050568 h 389"/>
              <a:gd name="T32" fmla="*/ 10398315 w 268"/>
              <a:gd name="T33" fmla="*/ 93335957 h 389"/>
              <a:gd name="T34" fmla="*/ 0 w 268"/>
              <a:gd name="T35" fmla="*/ 85635153 h 3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8" h="389">
                <a:moveTo>
                  <a:pt x="0" y="278"/>
                </a:moveTo>
                <a:lnTo>
                  <a:pt x="38" y="204"/>
                </a:lnTo>
                <a:lnTo>
                  <a:pt x="103" y="214"/>
                </a:lnTo>
                <a:lnTo>
                  <a:pt x="175" y="63"/>
                </a:lnTo>
                <a:lnTo>
                  <a:pt x="210" y="36"/>
                </a:lnTo>
                <a:lnTo>
                  <a:pt x="196" y="6"/>
                </a:lnTo>
                <a:lnTo>
                  <a:pt x="213" y="0"/>
                </a:lnTo>
                <a:lnTo>
                  <a:pt x="238" y="94"/>
                </a:lnTo>
                <a:lnTo>
                  <a:pt x="196" y="111"/>
                </a:lnTo>
                <a:lnTo>
                  <a:pt x="245" y="186"/>
                </a:lnTo>
                <a:lnTo>
                  <a:pt x="213" y="274"/>
                </a:lnTo>
                <a:lnTo>
                  <a:pt x="268" y="341"/>
                </a:lnTo>
                <a:lnTo>
                  <a:pt x="262" y="389"/>
                </a:lnTo>
                <a:lnTo>
                  <a:pt x="170" y="367"/>
                </a:lnTo>
                <a:lnTo>
                  <a:pt x="100" y="366"/>
                </a:lnTo>
                <a:lnTo>
                  <a:pt x="43" y="367"/>
                </a:lnTo>
                <a:lnTo>
                  <a:pt x="42" y="303"/>
                </a:lnTo>
                <a:lnTo>
                  <a:pt x="0" y="2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4" name="Freeform 306"/>
          <p:cNvSpPr>
            <a:spLocks noChangeAspect="1"/>
          </p:cNvSpPr>
          <p:nvPr/>
        </p:nvSpPr>
        <p:spPr bwMode="auto">
          <a:xfrm>
            <a:off x="8855854" y="3854255"/>
            <a:ext cx="233927" cy="158677"/>
          </a:xfrm>
          <a:custGeom>
            <a:avLst/>
            <a:gdLst>
              <a:gd name="T0" fmla="*/ 0 w 454"/>
              <a:gd name="T1" fmla="*/ 64421561 h 280"/>
              <a:gd name="T2" fmla="*/ 8000958 w 454"/>
              <a:gd name="T3" fmla="*/ 37806008 h 280"/>
              <a:gd name="T4" fmla="*/ 36004062 w 454"/>
              <a:gd name="T5" fmla="*/ 30849646 h 280"/>
              <a:gd name="T6" fmla="*/ 39004234 w 454"/>
              <a:gd name="T7" fmla="*/ 22381460 h 280"/>
              <a:gd name="T8" fmla="*/ 52005978 w 454"/>
              <a:gd name="T9" fmla="*/ 19356716 h 280"/>
              <a:gd name="T10" fmla="*/ 71258081 w 454"/>
              <a:gd name="T11" fmla="*/ 0 h 280"/>
              <a:gd name="T12" fmla="*/ 77508939 w 454"/>
              <a:gd name="T13" fmla="*/ 22683935 h 280"/>
              <a:gd name="T14" fmla="*/ 92260783 w 454"/>
              <a:gd name="T15" fmla="*/ 30849646 h 280"/>
              <a:gd name="T16" fmla="*/ 113513000 w 454"/>
              <a:gd name="T17" fmla="*/ 61397367 h 280"/>
              <a:gd name="T18" fmla="*/ 60756979 w 454"/>
              <a:gd name="T19" fmla="*/ 70470501 h 280"/>
              <a:gd name="T20" fmla="*/ 43755006 w 454"/>
              <a:gd name="T21" fmla="*/ 61397367 h 280"/>
              <a:gd name="T22" fmla="*/ 36004062 w 454"/>
              <a:gd name="T23" fmla="*/ 76519440 h 280"/>
              <a:gd name="T24" fmla="*/ 21002203 w 454"/>
              <a:gd name="T25" fmla="*/ 76519440 h 280"/>
              <a:gd name="T26" fmla="*/ 13751788 w 454"/>
              <a:gd name="T27" fmla="*/ 84685701 h 280"/>
              <a:gd name="T28" fmla="*/ 0 w 454"/>
              <a:gd name="T29" fmla="*/ 64421561 h 2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4" h="280">
                <a:moveTo>
                  <a:pt x="0" y="213"/>
                </a:moveTo>
                <a:lnTo>
                  <a:pt x="32" y="125"/>
                </a:lnTo>
                <a:lnTo>
                  <a:pt x="144" y="102"/>
                </a:lnTo>
                <a:lnTo>
                  <a:pt x="156" y="74"/>
                </a:lnTo>
                <a:lnTo>
                  <a:pt x="208" y="64"/>
                </a:lnTo>
                <a:lnTo>
                  <a:pt x="285" y="0"/>
                </a:lnTo>
                <a:lnTo>
                  <a:pt x="310" y="75"/>
                </a:lnTo>
                <a:lnTo>
                  <a:pt x="369" y="102"/>
                </a:lnTo>
                <a:lnTo>
                  <a:pt x="454" y="203"/>
                </a:lnTo>
                <a:lnTo>
                  <a:pt x="243" y="233"/>
                </a:lnTo>
                <a:lnTo>
                  <a:pt x="175" y="203"/>
                </a:lnTo>
                <a:lnTo>
                  <a:pt x="144" y="253"/>
                </a:lnTo>
                <a:lnTo>
                  <a:pt x="84" y="253"/>
                </a:lnTo>
                <a:lnTo>
                  <a:pt x="55" y="280"/>
                </a:lnTo>
                <a:lnTo>
                  <a:pt x="0" y="21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5" name="Freeform 307"/>
          <p:cNvSpPr>
            <a:spLocks noChangeAspect="1"/>
          </p:cNvSpPr>
          <p:nvPr/>
        </p:nvSpPr>
        <p:spPr bwMode="auto">
          <a:xfrm>
            <a:off x="8837861" y="3599063"/>
            <a:ext cx="191395" cy="325535"/>
          </a:xfrm>
          <a:custGeom>
            <a:avLst/>
            <a:gdLst>
              <a:gd name="T0" fmla="*/ 0 w 371"/>
              <a:gd name="T1" fmla="*/ 100579806 h 567"/>
              <a:gd name="T2" fmla="*/ 13283950 w 371"/>
              <a:gd name="T3" fmla="*/ 109582463 h 567"/>
              <a:gd name="T4" fmla="*/ 9774973 w 371"/>
              <a:gd name="T5" fmla="*/ 118274221 h 567"/>
              <a:gd name="T6" fmla="*/ 16040968 w 371"/>
              <a:gd name="T7" fmla="*/ 147455130 h 567"/>
              <a:gd name="T8" fmla="*/ 5514036 w 371"/>
              <a:gd name="T9" fmla="*/ 152732587 h 567"/>
              <a:gd name="T10" fmla="*/ 17795207 w 371"/>
              <a:gd name="T11" fmla="*/ 176014800 h 567"/>
              <a:gd name="T12" fmla="*/ 45867026 w 371"/>
              <a:gd name="T13" fmla="*/ 168874743 h 567"/>
              <a:gd name="T14" fmla="*/ 48874864 w 371"/>
              <a:gd name="T15" fmla="*/ 160182985 h 567"/>
              <a:gd name="T16" fmla="*/ 61907994 w 371"/>
              <a:gd name="T17" fmla="*/ 157078467 h 567"/>
              <a:gd name="T18" fmla="*/ 81207120 w 371"/>
              <a:gd name="T19" fmla="*/ 137210555 h 567"/>
              <a:gd name="T20" fmla="*/ 74439985 w 371"/>
              <a:gd name="T21" fmla="*/ 116101282 h 567"/>
              <a:gd name="T22" fmla="*/ 83713318 w 371"/>
              <a:gd name="T23" fmla="*/ 87231271 h 567"/>
              <a:gd name="T24" fmla="*/ 92486012 w 371"/>
              <a:gd name="T25" fmla="*/ 85058331 h 567"/>
              <a:gd name="T26" fmla="*/ 92987151 w 371"/>
              <a:gd name="T27" fmla="*/ 44391486 h 567"/>
              <a:gd name="T28" fmla="*/ 23309243 w 371"/>
              <a:gd name="T29" fmla="*/ 0 h 567"/>
              <a:gd name="T30" fmla="*/ 14035910 w 371"/>
              <a:gd name="T31" fmla="*/ 4345879 h 567"/>
              <a:gd name="T32" fmla="*/ 14035910 w 371"/>
              <a:gd name="T33" fmla="*/ 21419614 h 567"/>
              <a:gd name="T34" fmla="*/ 23309243 w 371"/>
              <a:gd name="T35" fmla="*/ 33526788 h 567"/>
              <a:gd name="T36" fmla="*/ 17795207 w 371"/>
              <a:gd name="T37" fmla="*/ 72330476 h 567"/>
              <a:gd name="T38" fmla="*/ 0 w 371"/>
              <a:gd name="T39" fmla="*/ 100579806 h 5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71" h="567">
                <a:moveTo>
                  <a:pt x="0" y="324"/>
                </a:moveTo>
                <a:lnTo>
                  <a:pt x="53" y="353"/>
                </a:lnTo>
                <a:lnTo>
                  <a:pt x="39" y="381"/>
                </a:lnTo>
                <a:lnTo>
                  <a:pt x="64" y="475"/>
                </a:lnTo>
                <a:lnTo>
                  <a:pt x="22" y="492"/>
                </a:lnTo>
                <a:lnTo>
                  <a:pt x="71" y="567"/>
                </a:lnTo>
                <a:lnTo>
                  <a:pt x="183" y="544"/>
                </a:lnTo>
                <a:lnTo>
                  <a:pt x="195" y="516"/>
                </a:lnTo>
                <a:lnTo>
                  <a:pt x="247" y="506"/>
                </a:lnTo>
                <a:lnTo>
                  <a:pt x="324" y="442"/>
                </a:lnTo>
                <a:lnTo>
                  <a:pt x="297" y="374"/>
                </a:lnTo>
                <a:lnTo>
                  <a:pt x="334" y="281"/>
                </a:lnTo>
                <a:lnTo>
                  <a:pt x="369" y="274"/>
                </a:lnTo>
                <a:lnTo>
                  <a:pt x="371" y="143"/>
                </a:lnTo>
                <a:lnTo>
                  <a:pt x="93" y="0"/>
                </a:lnTo>
                <a:lnTo>
                  <a:pt x="56" y="14"/>
                </a:lnTo>
                <a:lnTo>
                  <a:pt x="56" y="69"/>
                </a:lnTo>
                <a:lnTo>
                  <a:pt x="93" y="108"/>
                </a:lnTo>
                <a:lnTo>
                  <a:pt x="71" y="233"/>
                </a:lnTo>
                <a:lnTo>
                  <a:pt x="0" y="3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6" name="Freeform 308"/>
          <p:cNvSpPr>
            <a:spLocks noChangeAspect="1"/>
          </p:cNvSpPr>
          <p:nvPr/>
        </p:nvSpPr>
        <p:spPr bwMode="auto">
          <a:xfrm>
            <a:off x="8796964" y="3998211"/>
            <a:ext cx="132505" cy="173401"/>
          </a:xfrm>
          <a:custGeom>
            <a:avLst/>
            <a:gdLst>
              <a:gd name="T0" fmla="*/ 0 w 260"/>
              <a:gd name="T1" fmla="*/ 82198145 h 301"/>
              <a:gd name="T2" fmla="*/ 6603983 w 260"/>
              <a:gd name="T3" fmla="*/ 94074670 h 301"/>
              <a:gd name="T4" fmla="*/ 15164976 w 260"/>
              <a:gd name="T5" fmla="*/ 90323982 h 301"/>
              <a:gd name="T6" fmla="*/ 28128625 w 260"/>
              <a:gd name="T7" fmla="*/ 91574584 h 301"/>
              <a:gd name="T8" fmla="*/ 39869699 w 260"/>
              <a:gd name="T9" fmla="*/ 81573123 h 301"/>
              <a:gd name="T10" fmla="*/ 43294096 w 260"/>
              <a:gd name="T11" fmla="*/ 62820803 h 301"/>
              <a:gd name="T12" fmla="*/ 55768616 w 260"/>
              <a:gd name="T13" fmla="*/ 47193590 h 301"/>
              <a:gd name="T14" fmla="*/ 63595668 w 260"/>
              <a:gd name="T15" fmla="*/ 0 h 301"/>
              <a:gd name="T16" fmla="*/ 48919821 w 260"/>
              <a:gd name="T17" fmla="*/ 0 h 301"/>
              <a:gd name="T18" fmla="*/ 41826214 w 260"/>
              <a:gd name="T19" fmla="*/ 8438348 h 301"/>
              <a:gd name="T20" fmla="*/ 40358828 w 260"/>
              <a:gd name="T21" fmla="*/ 23440540 h 301"/>
              <a:gd name="T22" fmla="*/ 17855928 w 260"/>
              <a:gd name="T23" fmla="*/ 16564745 h 301"/>
              <a:gd name="T24" fmla="*/ 17366304 w 260"/>
              <a:gd name="T25" fmla="*/ 26566206 h 301"/>
              <a:gd name="T26" fmla="*/ 26172109 w 260"/>
              <a:gd name="T27" fmla="*/ 27191227 h 301"/>
              <a:gd name="T28" fmla="*/ 23481653 w 260"/>
              <a:gd name="T29" fmla="*/ 64383357 h 301"/>
              <a:gd name="T30" fmla="*/ 12474520 w 260"/>
              <a:gd name="T31" fmla="*/ 60007648 h 301"/>
              <a:gd name="T32" fmla="*/ 0 w 260"/>
              <a:gd name="T33" fmla="*/ 82198145 h 3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 h="301">
                <a:moveTo>
                  <a:pt x="0" y="263"/>
                </a:moveTo>
                <a:lnTo>
                  <a:pt x="27" y="301"/>
                </a:lnTo>
                <a:lnTo>
                  <a:pt x="62" y="289"/>
                </a:lnTo>
                <a:lnTo>
                  <a:pt x="115" y="293"/>
                </a:lnTo>
                <a:lnTo>
                  <a:pt x="163" y="261"/>
                </a:lnTo>
                <a:lnTo>
                  <a:pt x="177" y="201"/>
                </a:lnTo>
                <a:lnTo>
                  <a:pt x="228" y="151"/>
                </a:lnTo>
                <a:lnTo>
                  <a:pt x="260" y="0"/>
                </a:lnTo>
                <a:lnTo>
                  <a:pt x="200" y="0"/>
                </a:lnTo>
                <a:lnTo>
                  <a:pt x="171" y="27"/>
                </a:lnTo>
                <a:lnTo>
                  <a:pt x="165" y="75"/>
                </a:lnTo>
                <a:lnTo>
                  <a:pt x="73" y="53"/>
                </a:lnTo>
                <a:lnTo>
                  <a:pt x="71" y="85"/>
                </a:lnTo>
                <a:lnTo>
                  <a:pt x="107" y="87"/>
                </a:lnTo>
                <a:lnTo>
                  <a:pt x="96" y="206"/>
                </a:lnTo>
                <a:lnTo>
                  <a:pt x="51" y="192"/>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7" name="Freeform 309"/>
          <p:cNvSpPr>
            <a:spLocks noChangeAspect="1"/>
          </p:cNvSpPr>
          <p:nvPr/>
        </p:nvSpPr>
        <p:spPr bwMode="auto">
          <a:xfrm>
            <a:off x="8816595" y="3968765"/>
            <a:ext cx="340258" cy="366431"/>
          </a:xfrm>
          <a:custGeom>
            <a:avLst/>
            <a:gdLst>
              <a:gd name="T0" fmla="*/ 0 w 659"/>
              <a:gd name="T1" fmla="*/ 118227200 h 635"/>
              <a:gd name="T2" fmla="*/ 502064 w 659"/>
              <a:gd name="T3" fmla="*/ 123558400 h 635"/>
              <a:gd name="T4" fmla="*/ 33642319 w 659"/>
              <a:gd name="T5" fmla="*/ 118227200 h 635"/>
              <a:gd name="T6" fmla="*/ 48204189 w 659"/>
              <a:gd name="T7" fmla="*/ 143315200 h 635"/>
              <a:gd name="T8" fmla="*/ 60506269 w 659"/>
              <a:gd name="T9" fmla="*/ 142060800 h 635"/>
              <a:gd name="T10" fmla="*/ 63268124 w 659"/>
              <a:gd name="T11" fmla="*/ 130457600 h 635"/>
              <a:gd name="T12" fmla="*/ 74314541 w 659"/>
              <a:gd name="T13" fmla="*/ 129830400 h 635"/>
              <a:gd name="T14" fmla="*/ 82599605 w 659"/>
              <a:gd name="T15" fmla="*/ 137043200 h 635"/>
              <a:gd name="T16" fmla="*/ 84357331 w 659"/>
              <a:gd name="T17" fmla="*/ 175616000 h 635"/>
              <a:gd name="T18" fmla="*/ 102182620 w 659"/>
              <a:gd name="T19" fmla="*/ 173420800 h 635"/>
              <a:gd name="T20" fmla="*/ 152144535 w 659"/>
              <a:gd name="T21" fmla="*/ 199136000 h 635"/>
              <a:gd name="T22" fmla="*/ 151893503 w 659"/>
              <a:gd name="T23" fmla="*/ 187532800 h 635"/>
              <a:gd name="T24" fmla="*/ 142101745 w 659"/>
              <a:gd name="T25" fmla="*/ 182201600 h 635"/>
              <a:gd name="T26" fmla="*/ 143859472 w 659"/>
              <a:gd name="T27" fmla="*/ 153977600 h 635"/>
              <a:gd name="T28" fmla="*/ 159676503 w 659"/>
              <a:gd name="T29" fmla="*/ 143942400 h 635"/>
              <a:gd name="T30" fmla="*/ 149884745 w 659"/>
              <a:gd name="T31" fmla="*/ 124812800 h 635"/>
              <a:gd name="T32" fmla="*/ 148127520 w 659"/>
              <a:gd name="T33" fmla="*/ 92198400 h 635"/>
              <a:gd name="T34" fmla="*/ 146369793 w 659"/>
              <a:gd name="T35" fmla="*/ 84044800 h 635"/>
              <a:gd name="T36" fmla="*/ 152144535 w 659"/>
              <a:gd name="T37" fmla="*/ 69619200 h 635"/>
              <a:gd name="T38" fmla="*/ 159676503 w 659"/>
              <a:gd name="T39" fmla="*/ 42336000 h 635"/>
              <a:gd name="T40" fmla="*/ 165450744 w 659"/>
              <a:gd name="T41" fmla="*/ 31987200 h 635"/>
              <a:gd name="T42" fmla="*/ 162186824 w 659"/>
              <a:gd name="T43" fmla="*/ 16307200 h 635"/>
              <a:gd name="T44" fmla="*/ 133314617 w 659"/>
              <a:gd name="T45" fmla="*/ 0 h 635"/>
              <a:gd name="T46" fmla="*/ 80340316 w 659"/>
              <a:gd name="T47" fmla="*/ 9408000 h 635"/>
              <a:gd name="T48" fmla="*/ 63268124 w 659"/>
              <a:gd name="T49" fmla="*/ 0 h 635"/>
              <a:gd name="T50" fmla="*/ 55485124 w 659"/>
              <a:gd name="T51" fmla="*/ 15680000 h 635"/>
              <a:gd name="T52" fmla="*/ 47451093 w 659"/>
              <a:gd name="T53" fmla="*/ 63033600 h 635"/>
              <a:gd name="T54" fmla="*/ 34646949 w 659"/>
              <a:gd name="T55" fmla="*/ 78713600 h 635"/>
              <a:gd name="T56" fmla="*/ 31131998 w 659"/>
              <a:gd name="T57" fmla="*/ 97529600 h 635"/>
              <a:gd name="T58" fmla="*/ 19080950 w 659"/>
              <a:gd name="T59" fmla="*/ 107564800 h 635"/>
              <a:gd name="T60" fmla="*/ 5774241 w 659"/>
              <a:gd name="T61" fmla="*/ 106310400 h 635"/>
              <a:gd name="T62" fmla="*/ 0 w 659"/>
              <a:gd name="T63" fmla="*/ 118227200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59" h="635">
                <a:moveTo>
                  <a:pt x="0" y="377"/>
                </a:moveTo>
                <a:lnTo>
                  <a:pt x="2" y="394"/>
                </a:lnTo>
                <a:lnTo>
                  <a:pt x="134" y="377"/>
                </a:lnTo>
                <a:lnTo>
                  <a:pt x="192" y="457"/>
                </a:lnTo>
                <a:lnTo>
                  <a:pt x="241" y="453"/>
                </a:lnTo>
                <a:lnTo>
                  <a:pt x="252" y="416"/>
                </a:lnTo>
                <a:lnTo>
                  <a:pt x="296" y="414"/>
                </a:lnTo>
                <a:lnTo>
                  <a:pt x="329" y="437"/>
                </a:lnTo>
                <a:lnTo>
                  <a:pt x="336" y="560"/>
                </a:lnTo>
                <a:lnTo>
                  <a:pt x="407" y="553"/>
                </a:lnTo>
                <a:lnTo>
                  <a:pt x="606" y="635"/>
                </a:lnTo>
                <a:lnTo>
                  <a:pt x="605" y="598"/>
                </a:lnTo>
                <a:lnTo>
                  <a:pt x="566" y="581"/>
                </a:lnTo>
                <a:lnTo>
                  <a:pt x="573" y="491"/>
                </a:lnTo>
                <a:lnTo>
                  <a:pt x="636" y="459"/>
                </a:lnTo>
                <a:lnTo>
                  <a:pt x="597" y="398"/>
                </a:lnTo>
                <a:lnTo>
                  <a:pt x="590" y="294"/>
                </a:lnTo>
                <a:lnTo>
                  <a:pt x="583" y="268"/>
                </a:lnTo>
                <a:lnTo>
                  <a:pt x="606" y="222"/>
                </a:lnTo>
                <a:lnTo>
                  <a:pt x="636" y="135"/>
                </a:lnTo>
                <a:lnTo>
                  <a:pt x="659" y="102"/>
                </a:lnTo>
                <a:lnTo>
                  <a:pt x="646" y="52"/>
                </a:lnTo>
                <a:lnTo>
                  <a:pt x="531" y="0"/>
                </a:lnTo>
                <a:lnTo>
                  <a:pt x="320" y="30"/>
                </a:lnTo>
                <a:lnTo>
                  <a:pt x="252" y="0"/>
                </a:lnTo>
                <a:lnTo>
                  <a:pt x="221" y="50"/>
                </a:lnTo>
                <a:lnTo>
                  <a:pt x="189" y="201"/>
                </a:lnTo>
                <a:lnTo>
                  <a:pt x="138" y="251"/>
                </a:lnTo>
                <a:lnTo>
                  <a:pt x="124" y="311"/>
                </a:lnTo>
                <a:lnTo>
                  <a:pt x="76" y="343"/>
                </a:lnTo>
                <a:lnTo>
                  <a:pt x="23" y="339"/>
                </a:lnTo>
                <a:lnTo>
                  <a:pt x="0" y="3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8" name="Freeform 310"/>
          <p:cNvSpPr>
            <a:spLocks noChangeAspect="1"/>
          </p:cNvSpPr>
          <p:nvPr/>
        </p:nvSpPr>
        <p:spPr bwMode="auto">
          <a:xfrm>
            <a:off x="8612113" y="3824811"/>
            <a:ext cx="49076" cy="121053"/>
          </a:xfrm>
          <a:custGeom>
            <a:avLst/>
            <a:gdLst>
              <a:gd name="T0" fmla="*/ 0 w 94"/>
              <a:gd name="T1" fmla="*/ 15669738 h 214"/>
              <a:gd name="T2" fmla="*/ 9240770 w 94"/>
              <a:gd name="T3" fmla="*/ 64487737 h 214"/>
              <a:gd name="T4" fmla="*/ 17198198 w 94"/>
              <a:gd name="T5" fmla="*/ 63884991 h 214"/>
              <a:gd name="T6" fmla="*/ 24129156 w 94"/>
              <a:gd name="T7" fmla="*/ 7533771 h 214"/>
              <a:gd name="T8" fmla="*/ 17198198 w 94"/>
              <a:gd name="T9" fmla="*/ 0 h 214"/>
              <a:gd name="T10" fmla="*/ 12834431 w 94"/>
              <a:gd name="T11" fmla="*/ 4821416 h 214"/>
              <a:gd name="T12" fmla="*/ 0 w 94"/>
              <a:gd name="T13" fmla="*/ 15669738 h 2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 h="214">
                <a:moveTo>
                  <a:pt x="0" y="52"/>
                </a:moveTo>
                <a:lnTo>
                  <a:pt x="36" y="214"/>
                </a:lnTo>
                <a:lnTo>
                  <a:pt x="67" y="212"/>
                </a:lnTo>
                <a:lnTo>
                  <a:pt x="94" y="25"/>
                </a:lnTo>
                <a:lnTo>
                  <a:pt x="67" y="0"/>
                </a:lnTo>
                <a:lnTo>
                  <a:pt x="50" y="16"/>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99" name="Freeform 311"/>
          <p:cNvSpPr>
            <a:spLocks noChangeAspect="1"/>
          </p:cNvSpPr>
          <p:nvPr/>
        </p:nvSpPr>
        <p:spPr bwMode="auto">
          <a:xfrm>
            <a:off x="8762612" y="4027656"/>
            <a:ext cx="35989" cy="27809"/>
          </a:xfrm>
          <a:custGeom>
            <a:avLst/>
            <a:gdLst>
              <a:gd name="T0" fmla="*/ 0 w 62"/>
              <a:gd name="T1" fmla="*/ 16937167 h 43"/>
              <a:gd name="T2" fmla="*/ 1586834 w 62"/>
              <a:gd name="T3" fmla="*/ 394136 h 43"/>
              <a:gd name="T4" fmla="*/ 19673478 w 62"/>
              <a:gd name="T5" fmla="*/ 0 h 43"/>
              <a:gd name="T6" fmla="*/ 19673478 w 62"/>
              <a:gd name="T7" fmla="*/ 14967743 h 43"/>
              <a:gd name="T8" fmla="*/ 0 w 62"/>
              <a:gd name="T9" fmla="*/ 16937167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43">
                <a:moveTo>
                  <a:pt x="0" y="43"/>
                </a:moveTo>
                <a:lnTo>
                  <a:pt x="5" y="1"/>
                </a:lnTo>
                <a:lnTo>
                  <a:pt x="62" y="0"/>
                </a:lnTo>
                <a:lnTo>
                  <a:pt x="62" y="38"/>
                </a:lnTo>
                <a:lnTo>
                  <a:pt x="0" y="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0" name="Freeform 312"/>
          <p:cNvSpPr>
            <a:spLocks noChangeAspect="1"/>
          </p:cNvSpPr>
          <p:nvPr/>
        </p:nvSpPr>
        <p:spPr bwMode="auto">
          <a:xfrm>
            <a:off x="9187933" y="3711936"/>
            <a:ext cx="269916" cy="291182"/>
          </a:xfrm>
          <a:custGeom>
            <a:avLst/>
            <a:gdLst>
              <a:gd name="T0" fmla="*/ 0 w 524"/>
              <a:gd name="T1" fmla="*/ 109719043 h 509"/>
              <a:gd name="T2" fmla="*/ 9995096 w 524"/>
              <a:gd name="T3" fmla="*/ 101397792 h 509"/>
              <a:gd name="T4" fmla="*/ 10994856 w 524"/>
              <a:gd name="T5" fmla="*/ 81673058 h 509"/>
              <a:gd name="T6" fmla="*/ 27986769 w 524"/>
              <a:gd name="T7" fmla="*/ 55783858 h 509"/>
              <a:gd name="T8" fmla="*/ 34733146 w 524"/>
              <a:gd name="T9" fmla="*/ 10170479 h 509"/>
              <a:gd name="T10" fmla="*/ 48226901 w 524"/>
              <a:gd name="T11" fmla="*/ 0 h 509"/>
              <a:gd name="T12" fmla="*/ 57972057 w 524"/>
              <a:gd name="T13" fmla="*/ 31436330 h 509"/>
              <a:gd name="T14" fmla="*/ 86958085 w 524"/>
              <a:gd name="T15" fmla="*/ 57941754 h 509"/>
              <a:gd name="T16" fmla="*/ 76713049 w 524"/>
              <a:gd name="T17" fmla="*/ 73968031 h 509"/>
              <a:gd name="T18" fmla="*/ 86208765 w 524"/>
              <a:gd name="T19" fmla="*/ 77974600 h 509"/>
              <a:gd name="T20" fmla="*/ 96703241 w 524"/>
              <a:gd name="T21" fmla="*/ 97391222 h 509"/>
              <a:gd name="T22" fmla="*/ 130937008 w 524"/>
              <a:gd name="T23" fmla="*/ 107869814 h 509"/>
              <a:gd name="T24" fmla="*/ 104449878 w 524"/>
              <a:gd name="T25" fmla="*/ 140231036 h 509"/>
              <a:gd name="T26" fmla="*/ 77212929 w 524"/>
              <a:gd name="T27" fmla="*/ 151942076 h 509"/>
              <a:gd name="T28" fmla="*/ 52474879 w 524"/>
              <a:gd name="T29" fmla="*/ 156873538 h 509"/>
              <a:gd name="T30" fmla="*/ 24987990 w 524"/>
              <a:gd name="T31" fmla="*/ 144853830 h 509"/>
              <a:gd name="T32" fmla="*/ 15242834 w 524"/>
              <a:gd name="T33" fmla="*/ 122663642 h 509"/>
              <a:gd name="T34" fmla="*/ 0 w 524"/>
              <a:gd name="T35" fmla="*/ 109719043 h 5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4" h="509">
                <a:moveTo>
                  <a:pt x="0" y="356"/>
                </a:moveTo>
                <a:lnTo>
                  <a:pt x="40" y="329"/>
                </a:lnTo>
                <a:lnTo>
                  <a:pt x="44" y="265"/>
                </a:lnTo>
                <a:lnTo>
                  <a:pt x="112" y="181"/>
                </a:lnTo>
                <a:lnTo>
                  <a:pt x="139" y="33"/>
                </a:lnTo>
                <a:lnTo>
                  <a:pt x="193" y="0"/>
                </a:lnTo>
                <a:lnTo>
                  <a:pt x="232" y="102"/>
                </a:lnTo>
                <a:lnTo>
                  <a:pt x="348" y="188"/>
                </a:lnTo>
                <a:lnTo>
                  <a:pt x="307" y="240"/>
                </a:lnTo>
                <a:lnTo>
                  <a:pt x="345" y="253"/>
                </a:lnTo>
                <a:lnTo>
                  <a:pt x="387" y="316"/>
                </a:lnTo>
                <a:lnTo>
                  <a:pt x="524" y="350"/>
                </a:lnTo>
                <a:lnTo>
                  <a:pt x="418" y="455"/>
                </a:lnTo>
                <a:lnTo>
                  <a:pt x="309" y="493"/>
                </a:lnTo>
                <a:lnTo>
                  <a:pt x="210" y="509"/>
                </a:lnTo>
                <a:lnTo>
                  <a:pt x="100" y="470"/>
                </a:lnTo>
                <a:lnTo>
                  <a:pt x="61" y="398"/>
                </a:lnTo>
                <a:lnTo>
                  <a:pt x="0" y="3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1" name="Freeform 313"/>
          <p:cNvSpPr>
            <a:spLocks noChangeAspect="1"/>
          </p:cNvSpPr>
          <p:nvPr/>
        </p:nvSpPr>
        <p:spPr bwMode="auto">
          <a:xfrm>
            <a:off x="9344976" y="3819903"/>
            <a:ext cx="31080" cy="35989"/>
          </a:xfrm>
          <a:custGeom>
            <a:avLst/>
            <a:gdLst>
              <a:gd name="T0" fmla="*/ 0 w 55"/>
              <a:gd name="T1" fmla="*/ 15012377 h 65"/>
              <a:gd name="T2" fmla="*/ 11428108 w 55"/>
              <a:gd name="T3" fmla="*/ 18765471 h 65"/>
              <a:gd name="T4" fmla="*/ 15638723 w 55"/>
              <a:gd name="T5" fmla="*/ 12703028 h 65"/>
              <a:gd name="T6" fmla="*/ 7518564 w 55"/>
              <a:gd name="T7" fmla="*/ 11836888 h 65"/>
              <a:gd name="T8" fmla="*/ 16540841 w 55"/>
              <a:gd name="T9" fmla="*/ 7217654 h 65"/>
              <a:gd name="T10" fmla="*/ 12330226 w 55"/>
              <a:gd name="T11" fmla="*/ 0 h 65"/>
              <a:gd name="T12" fmla="*/ 0 w 55"/>
              <a:gd name="T13" fmla="*/ 15012377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5">
                <a:moveTo>
                  <a:pt x="0" y="52"/>
                </a:moveTo>
                <a:lnTo>
                  <a:pt x="38" y="65"/>
                </a:lnTo>
                <a:lnTo>
                  <a:pt x="52" y="44"/>
                </a:lnTo>
                <a:lnTo>
                  <a:pt x="25" y="41"/>
                </a:lnTo>
                <a:lnTo>
                  <a:pt x="55" y="25"/>
                </a:lnTo>
                <a:lnTo>
                  <a:pt x="41" y="0"/>
                </a:lnTo>
                <a:lnTo>
                  <a:pt x="0" y="5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2" name="Freeform 314"/>
          <p:cNvSpPr>
            <a:spLocks noChangeAspect="1"/>
          </p:cNvSpPr>
          <p:nvPr/>
        </p:nvSpPr>
        <p:spPr bwMode="auto">
          <a:xfrm>
            <a:off x="8751160" y="4027656"/>
            <a:ext cx="101422" cy="122688"/>
          </a:xfrm>
          <a:custGeom>
            <a:avLst/>
            <a:gdLst>
              <a:gd name="T0" fmla="*/ 0 w 192"/>
              <a:gd name="T1" fmla="*/ 31840339 h 211"/>
              <a:gd name="T2" fmla="*/ 5518464 w 192"/>
              <a:gd name="T3" fmla="*/ 21332976 h 211"/>
              <a:gd name="T4" fmla="*/ 9460590 w 192"/>
              <a:gd name="T5" fmla="*/ 22288294 h 211"/>
              <a:gd name="T6" fmla="*/ 6832335 w 192"/>
              <a:gd name="T7" fmla="*/ 13691566 h 211"/>
              <a:gd name="T8" fmla="*/ 23125261 w 192"/>
              <a:gd name="T9" fmla="*/ 12099182 h 211"/>
              <a:gd name="T10" fmla="*/ 23125261 w 192"/>
              <a:gd name="T11" fmla="*/ 0 h 211"/>
              <a:gd name="T12" fmla="*/ 41520996 w 192"/>
              <a:gd name="T13" fmla="*/ 318251 h 211"/>
              <a:gd name="T14" fmla="*/ 40995038 w 192"/>
              <a:gd name="T15" fmla="*/ 10507363 h 211"/>
              <a:gd name="T16" fmla="*/ 50455628 w 192"/>
              <a:gd name="T17" fmla="*/ 11144429 h 211"/>
              <a:gd name="T18" fmla="*/ 47564907 w 192"/>
              <a:gd name="T19" fmla="*/ 49034359 h 211"/>
              <a:gd name="T20" fmla="*/ 35739553 w 192"/>
              <a:gd name="T21" fmla="*/ 44576587 h 211"/>
              <a:gd name="T22" fmla="*/ 22337349 w 192"/>
              <a:gd name="T23" fmla="*/ 67183696 h 211"/>
              <a:gd name="T24" fmla="*/ 0 w 192"/>
              <a:gd name="T25" fmla="*/ 31840339 h 2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 h="211">
                <a:moveTo>
                  <a:pt x="0" y="100"/>
                </a:moveTo>
                <a:lnTo>
                  <a:pt x="21" y="67"/>
                </a:lnTo>
                <a:lnTo>
                  <a:pt x="36" y="70"/>
                </a:lnTo>
                <a:lnTo>
                  <a:pt x="26" y="43"/>
                </a:lnTo>
                <a:lnTo>
                  <a:pt x="88" y="38"/>
                </a:lnTo>
                <a:lnTo>
                  <a:pt x="88" y="0"/>
                </a:lnTo>
                <a:lnTo>
                  <a:pt x="158" y="1"/>
                </a:lnTo>
                <a:lnTo>
                  <a:pt x="156" y="33"/>
                </a:lnTo>
                <a:lnTo>
                  <a:pt x="192" y="35"/>
                </a:lnTo>
                <a:lnTo>
                  <a:pt x="181" y="154"/>
                </a:lnTo>
                <a:lnTo>
                  <a:pt x="136" y="140"/>
                </a:lnTo>
                <a:lnTo>
                  <a:pt x="85" y="211"/>
                </a:lnTo>
                <a:lnTo>
                  <a:pt x="0" y="10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3" name="Freeform 315"/>
          <p:cNvSpPr>
            <a:spLocks noChangeAspect="1"/>
          </p:cNvSpPr>
          <p:nvPr/>
        </p:nvSpPr>
        <p:spPr bwMode="auto">
          <a:xfrm>
            <a:off x="8296392" y="3800271"/>
            <a:ext cx="55619" cy="11452"/>
          </a:xfrm>
          <a:custGeom>
            <a:avLst/>
            <a:gdLst>
              <a:gd name="T0" fmla="*/ 0 w 103"/>
              <a:gd name="T1" fmla="*/ 5880894 h 21"/>
              <a:gd name="T2" fmla="*/ 1098365 w 103"/>
              <a:gd name="T3" fmla="*/ 0 h 21"/>
              <a:gd name="T4" fmla="*/ 28284472 w 103"/>
              <a:gd name="T5" fmla="*/ 2240592 h 21"/>
              <a:gd name="T6" fmla="*/ 0 w 103"/>
              <a:gd name="T7" fmla="*/ 5880894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21">
                <a:moveTo>
                  <a:pt x="0" y="21"/>
                </a:moveTo>
                <a:lnTo>
                  <a:pt x="4" y="0"/>
                </a:lnTo>
                <a:lnTo>
                  <a:pt x="103" y="8"/>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4" name="Freeform 316"/>
          <p:cNvSpPr>
            <a:spLocks noChangeAspect="1"/>
          </p:cNvSpPr>
          <p:nvPr/>
        </p:nvSpPr>
        <p:spPr bwMode="auto">
          <a:xfrm>
            <a:off x="8541770" y="3847712"/>
            <a:ext cx="75250" cy="127596"/>
          </a:xfrm>
          <a:custGeom>
            <a:avLst/>
            <a:gdLst>
              <a:gd name="T0" fmla="*/ 0 w 148"/>
              <a:gd name="T1" fmla="*/ 64207940 h 225"/>
              <a:gd name="T2" fmla="*/ 3164746 w 148"/>
              <a:gd name="T3" fmla="*/ 17263406 h 225"/>
              <a:gd name="T4" fmla="*/ 1460500 w 148"/>
              <a:gd name="T5" fmla="*/ 2725801 h 225"/>
              <a:gd name="T6" fmla="*/ 24102197 w 148"/>
              <a:gd name="T7" fmla="*/ 0 h 225"/>
              <a:gd name="T8" fmla="*/ 36031423 w 148"/>
              <a:gd name="T9" fmla="*/ 53607420 h 225"/>
              <a:gd name="T10" fmla="*/ 9251478 w 148"/>
              <a:gd name="T11" fmla="*/ 68145025 h 225"/>
              <a:gd name="T12" fmla="*/ 0 w 148"/>
              <a:gd name="T13" fmla="*/ 64207940 h 2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8" h="225">
                <a:moveTo>
                  <a:pt x="0" y="212"/>
                </a:moveTo>
                <a:lnTo>
                  <a:pt x="13" y="57"/>
                </a:lnTo>
                <a:lnTo>
                  <a:pt x="6" y="9"/>
                </a:lnTo>
                <a:lnTo>
                  <a:pt x="99" y="0"/>
                </a:lnTo>
                <a:lnTo>
                  <a:pt x="148" y="177"/>
                </a:lnTo>
                <a:lnTo>
                  <a:pt x="38" y="225"/>
                </a:lnTo>
                <a:lnTo>
                  <a:pt x="0" y="2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5" name="Freeform 317"/>
          <p:cNvSpPr>
            <a:spLocks noChangeAspect="1"/>
          </p:cNvSpPr>
          <p:nvPr/>
        </p:nvSpPr>
        <p:spPr bwMode="auto">
          <a:xfrm>
            <a:off x="8325838" y="3819903"/>
            <a:ext cx="130868" cy="106331"/>
          </a:xfrm>
          <a:custGeom>
            <a:avLst/>
            <a:gdLst>
              <a:gd name="T0" fmla="*/ 0 w 254"/>
              <a:gd name="T1" fmla="*/ 19082013 h 186"/>
              <a:gd name="T2" fmla="*/ 10750000 w 254"/>
              <a:gd name="T3" fmla="*/ 10772051 h 186"/>
              <a:gd name="T4" fmla="*/ 11000000 w 254"/>
              <a:gd name="T5" fmla="*/ 0 h 186"/>
              <a:gd name="T6" fmla="*/ 31750000 w 254"/>
              <a:gd name="T7" fmla="*/ 2462088 h 186"/>
              <a:gd name="T8" fmla="*/ 37250000 w 254"/>
              <a:gd name="T9" fmla="*/ 7694163 h 186"/>
              <a:gd name="T10" fmla="*/ 52000000 w 254"/>
              <a:gd name="T11" fmla="*/ 1538944 h 186"/>
              <a:gd name="T12" fmla="*/ 60750000 w 254"/>
              <a:gd name="T13" fmla="*/ 27084076 h 186"/>
              <a:gd name="T14" fmla="*/ 63500000 w 254"/>
              <a:gd name="T15" fmla="*/ 46473989 h 186"/>
              <a:gd name="T16" fmla="*/ 58000000 w 254"/>
              <a:gd name="T17" fmla="*/ 44935045 h 186"/>
              <a:gd name="T18" fmla="*/ 56500000 w 254"/>
              <a:gd name="T19" fmla="*/ 55399196 h 186"/>
              <a:gd name="T20" fmla="*/ 47500000 w 254"/>
              <a:gd name="T21" fmla="*/ 57246039 h 186"/>
              <a:gd name="T22" fmla="*/ 47000000 w 254"/>
              <a:gd name="T23" fmla="*/ 46473989 h 186"/>
              <a:gd name="T24" fmla="*/ 41500000 w 254"/>
              <a:gd name="T25" fmla="*/ 46166089 h 186"/>
              <a:gd name="T26" fmla="*/ 33000000 w 254"/>
              <a:gd name="T27" fmla="*/ 29854064 h 186"/>
              <a:gd name="T28" fmla="*/ 15000000 w 254"/>
              <a:gd name="T29" fmla="*/ 38779826 h 186"/>
              <a:gd name="T30" fmla="*/ 0 w 254"/>
              <a:gd name="T31" fmla="*/ 19082013 h 1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4" h="186">
                <a:moveTo>
                  <a:pt x="0" y="62"/>
                </a:moveTo>
                <a:lnTo>
                  <a:pt x="43" y="35"/>
                </a:lnTo>
                <a:lnTo>
                  <a:pt x="44" y="0"/>
                </a:lnTo>
                <a:lnTo>
                  <a:pt x="127" y="8"/>
                </a:lnTo>
                <a:lnTo>
                  <a:pt x="149" y="25"/>
                </a:lnTo>
                <a:lnTo>
                  <a:pt x="208" y="5"/>
                </a:lnTo>
                <a:lnTo>
                  <a:pt x="243" y="88"/>
                </a:lnTo>
                <a:lnTo>
                  <a:pt x="254" y="151"/>
                </a:lnTo>
                <a:lnTo>
                  <a:pt x="232" y="146"/>
                </a:lnTo>
                <a:lnTo>
                  <a:pt x="226" y="180"/>
                </a:lnTo>
                <a:lnTo>
                  <a:pt x="190" y="186"/>
                </a:lnTo>
                <a:lnTo>
                  <a:pt x="188" y="151"/>
                </a:lnTo>
                <a:lnTo>
                  <a:pt x="166" y="150"/>
                </a:lnTo>
                <a:lnTo>
                  <a:pt x="132" y="97"/>
                </a:lnTo>
                <a:lnTo>
                  <a:pt x="60" y="126"/>
                </a:lnTo>
                <a:lnTo>
                  <a:pt x="0" y="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6" name="Freeform 318"/>
          <p:cNvSpPr>
            <a:spLocks noChangeAspect="1"/>
          </p:cNvSpPr>
          <p:nvPr/>
        </p:nvSpPr>
        <p:spPr bwMode="auto">
          <a:xfrm>
            <a:off x="9398958" y="3476372"/>
            <a:ext cx="34354" cy="11452"/>
          </a:xfrm>
          <a:custGeom>
            <a:avLst/>
            <a:gdLst>
              <a:gd name="T0" fmla="*/ 0 w 64"/>
              <a:gd name="T1" fmla="*/ 0 h 17"/>
              <a:gd name="T2" fmla="*/ 8954378 w 64"/>
              <a:gd name="T3" fmla="*/ 7264633 h 17"/>
              <a:gd name="T4" fmla="*/ 17365973 w 64"/>
              <a:gd name="T5" fmla="*/ 1709441 h 17"/>
              <a:gd name="T6" fmla="*/ 0 w 64"/>
              <a:gd name="T7" fmla="*/ 0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17">
                <a:moveTo>
                  <a:pt x="0" y="0"/>
                </a:moveTo>
                <a:lnTo>
                  <a:pt x="33" y="17"/>
                </a:lnTo>
                <a:lnTo>
                  <a:pt x="64" y="4"/>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7" name="Freeform 319"/>
          <p:cNvSpPr>
            <a:spLocks noChangeAspect="1"/>
          </p:cNvSpPr>
          <p:nvPr/>
        </p:nvSpPr>
        <p:spPr bwMode="auto">
          <a:xfrm>
            <a:off x="9205928" y="3392944"/>
            <a:ext cx="26174" cy="83428"/>
          </a:xfrm>
          <a:custGeom>
            <a:avLst/>
            <a:gdLst>
              <a:gd name="T0" fmla="*/ 0 w 55"/>
              <a:gd name="T1" fmla="*/ 22446852 h 147"/>
              <a:gd name="T2" fmla="*/ 6398491 w 55"/>
              <a:gd name="T3" fmla="*/ 44590785 h 147"/>
              <a:gd name="T4" fmla="*/ 7038109 w 55"/>
              <a:gd name="T5" fmla="*/ 43983846 h 147"/>
              <a:gd name="T6" fmla="*/ 10450484 w 55"/>
              <a:gd name="T7" fmla="*/ 20020195 h 147"/>
              <a:gd name="T8" fmla="*/ 5758411 w 55"/>
              <a:gd name="T9" fmla="*/ 21840463 h 147"/>
              <a:gd name="T10" fmla="*/ 7038109 w 55"/>
              <a:gd name="T11" fmla="*/ 11223426 h 147"/>
              <a:gd name="T12" fmla="*/ 10663844 w 55"/>
              <a:gd name="T13" fmla="*/ 6066642 h 147"/>
              <a:gd name="T14" fmla="*/ 11730182 w 55"/>
              <a:gd name="T15" fmla="*/ 0 h 147"/>
              <a:gd name="T16" fmla="*/ 7677727 w 55"/>
              <a:gd name="T17" fmla="*/ 909859 h 147"/>
              <a:gd name="T18" fmla="*/ 0 w 55"/>
              <a:gd name="T19" fmla="*/ 22446852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147">
                <a:moveTo>
                  <a:pt x="0" y="74"/>
                </a:moveTo>
                <a:lnTo>
                  <a:pt x="30" y="147"/>
                </a:lnTo>
                <a:lnTo>
                  <a:pt x="33" y="145"/>
                </a:lnTo>
                <a:lnTo>
                  <a:pt x="49" y="66"/>
                </a:lnTo>
                <a:lnTo>
                  <a:pt x="27" y="72"/>
                </a:lnTo>
                <a:lnTo>
                  <a:pt x="33" y="37"/>
                </a:lnTo>
                <a:lnTo>
                  <a:pt x="50" y="20"/>
                </a:lnTo>
                <a:lnTo>
                  <a:pt x="55" y="0"/>
                </a:lnTo>
                <a:lnTo>
                  <a:pt x="36" y="3"/>
                </a:lnTo>
                <a:lnTo>
                  <a:pt x="0" y="7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8" name="Freeform 320"/>
          <p:cNvSpPr>
            <a:spLocks noChangeAspect="1"/>
          </p:cNvSpPr>
          <p:nvPr/>
        </p:nvSpPr>
        <p:spPr bwMode="auto">
          <a:xfrm>
            <a:off x="8440347" y="3859163"/>
            <a:ext cx="107966" cy="124326"/>
          </a:xfrm>
          <a:custGeom>
            <a:avLst/>
            <a:gdLst>
              <a:gd name="T0" fmla="*/ 0 w 204"/>
              <a:gd name="T1" fmla="*/ 43705049 h 219"/>
              <a:gd name="T2" fmla="*/ 527470 w 204"/>
              <a:gd name="T3" fmla="*/ 33688896 h 219"/>
              <a:gd name="T4" fmla="*/ 2110394 w 204"/>
              <a:gd name="T5" fmla="*/ 23369740 h 219"/>
              <a:gd name="T6" fmla="*/ 7913594 w 204"/>
              <a:gd name="T7" fmla="*/ 24887506 h 219"/>
              <a:gd name="T8" fmla="*/ 5011738 w 204"/>
              <a:gd name="T9" fmla="*/ 5766409 h 219"/>
              <a:gd name="T10" fmla="*/ 21366910 w 204"/>
              <a:gd name="T11" fmla="*/ 0 h 219"/>
              <a:gd name="T12" fmla="*/ 30599436 w 204"/>
              <a:gd name="T13" fmla="*/ 3945641 h 219"/>
              <a:gd name="T14" fmla="*/ 35347695 w 204"/>
              <a:gd name="T15" fmla="*/ 10319156 h 219"/>
              <a:gd name="T16" fmla="*/ 53812748 w 204"/>
              <a:gd name="T17" fmla="*/ 12443477 h 219"/>
              <a:gd name="T18" fmla="*/ 50383421 w 204"/>
              <a:gd name="T19" fmla="*/ 59487061 h 219"/>
              <a:gd name="T20" fmla="*/ 8705056 w 204"/>
              <a:gd name="T21" fmla="*/ 66467683 h 219"/>
              <a:gd name="T22" fmla="*/ 9759997 w 204"/>
              <a:gd name="T23" fmla="*/ 51292226 h 219"/>
              <a:gd name="T24" fmla="*/ 0 w 204"/>
              <a:gd name="T25" fmla="*/ 43705049 h 2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219">
                <a:moveTo>
                  <a:pt x="0" y="144"/>
                </a:moveTo>
                <a:lnTo>
                  <a:pt x="2" y="111"/>
                </a:lnTo>
                <a:lnTo>
                  <a:pt x="8" y="77"/>
                </a:lnTo>
                <a:lnTo>
                  <a:pt x="30" y="82"/>
                </a:lnTo>
                <a:lnTo>
                  <a:pt x="19" y="19"/>
                </a:lnTo>
                <a:lnTo>
                  <a:pt x="81" y="0"/>
                </a:lnTo>
                <a:lnTo>
                  <a:pt x="116" y="13"/>
                </a:lnTo>
                <a:lnTo>
                  <a:pt x="134" y="34"/>
                </a:lnTo>
                <a:lnTo>
                  <a:pt x="204" y="41"/>
                </a:lnTo>
                <a:lnTo>
                  <a:pt x="191" y="196"/>
                </a:lnTo>
                <a:lnTo>
                  <a:pt x="33" y="219"/>
                </a:lnTo>
                <a:lnTo>
                  <a:pt x="37" y="169"/>
                </a:lnTo>
                <a:lnTo>
                  <a:pt x="0" y="1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09" name="Freeform 321"/>
          <p:cNvSpPr>
            <a:spLocks noChangeAspect="1"/>
          </p:cNvSpPr>
          <p:nvPr/>
        </p:nvSpPr>
        <p:spPr bwMode="auto">
          <a:xfrm>
            <a:off x="9219015" y="3388036"/>
            <a:ext cx="80157" cy="93245"/>
          </a:xfrm>
          <a:custGeom>
            <a:avLst/>
            <a:gdLst>
              <a:gd name="T0" fmla="*/ 0 w 152"/>
              <a:gd name="T1" fmla="*/ 24335686 h 162"/>
              <a:gd name="T2" fmla="*/ 1571625 w 152"/>
              <a:gd name="T3" fmla="*/ 13415684 h 162"/>
              <a:gd name="T4" fmla="*/ 6023964 w 152"/>
              <a:gd name="T5" fmla="*/ 8112082 h 162"/>
              <a:gd name="T6" fmla="*/ 15714200 w 152"/>
              <a:gd name="T7" fmla="*/ 12480083 h 162"/>
              <a:gd name="T8" fmla="*/ 35356693 w 152"/>
              <a:gd name="T9" fmla="*/ 0 h 162"/>
              <a:gd name="T10" fmla="*/ 39809033 w 152"/>
              <a:gd name="T11" fmla="*/ 14040163 h 162"/>
              <a:gd name="T12" fmla="*/ 19118960 w 152"/>
              <a:gd name="T13" fmla="*/ 22151686 h 162"/>
              <a:gd name="T14" fmla="*/ 29071218 w 152"/>
              <a:gd name="T15" fmla="*/ 33071688 h 162"/>
              <a:gd name="T16" fmla="*/ 24094833 w 152"/>
              <a:gd name="T17" fmla="*/ 40559850 h 162"/>
              <a:gd name="T18" fmla="*/ 11785394 w 152"/>
              <a:gd name="T19" fmla="*/ 50543692 h 162"/>
              <a:gd name="T20" fmla="*/ 1571625 w 152"/>
              <a:gd name="T21" fmla="*/ 47111851 h 162"/>
              <a:gd name="T22" fmla="*/ 5761941 w 152"/>
              <a:gd name="T23" fmla="*/ 22463925 h 162"/>
              <a:gd name="T24" fmla="*/ 0 w 152"/>
              <a:gd name="T25" fmla="*/ 24335686 h 1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2" h="162">
                <a:moveTo>
                  <a:pt x="0" y="78"/>
                </a:moveTo>
                <a:lnTo>
                  <a:pt x="6" y="43"/>
                </a:lnTo>
                <a:lnTo>
                  <a:pt x="23" y="26"/>
                </a:lnTo>
                <a:lnTo>
                  <a:pt x="60" y="40"/>
                </a:lnTo>
                <a:lnTo>
                  <a:pt x="135" y="0"/>
                </a:lnTo>
                <a:lnTo>
                  <a:pt x="152" y="45"/>
                </a:lnTo>
                <a:lnTo>
                  <a:pt x="73" y="71"/>
                </a:lnTo>
                <a:lnTo>
                  <a:pt x="111" y="106"/>
                </a:lnTo>
                <a:lnTo>
                  <a:pt x="92" y="130"/>
                </a:lnTo>
                <a:lnTo>
                  <a:pt x="45" y="162"/>
                </a:lnTo>
                <a:lnTo>
                  <a:pt x="6" y="151"/>
                </a:lnTo>
                <a:lnTo>
                  <a:pt x="22" y="72"/>
                </a:lnTo>
                <a:lnTo>
                  <a:pt x="0" y="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0" name="Freeform 322"/>
          <p:cNvSpPr>
            <a:spLocks noChangeAspect="1"/>
          </p:cNvSpPr>
          <p:nvPr/>
        </p:nvSpPr>
        <p:spPr bwMode="auto">
          <a:xfrm>
            <a:off x="9205928" y="3978580"/>
            <a:ext cx="139049" cy="184851"/>
          </a:xfrm>
          <a:custGeom>
            <a:avLst/>
            <a:gdLst>
              <a:gd name="T0" fmla="*/ 0 w 274"/>
              <a:gd name="T1" fmla="*/ 6324657 h 319"/>
              <a:gd name="T2" fmla="*/ 9216167 w 274"/>
              <a:gd name="T3" fmla="*/ 27828041 h 319"/>
              <a:gd name="T4" fmla="*/ 0 w 274"/>
              <a:gd name="T5" fmla="*/ 47434084 h 319"/>
              <a:gd name="T6" fmla="*/ 7275818 w 274"/>
              <a:gd name="T7" fmla="*/ 52810071 h 319"/>
              <a:gd name="T8" fmla="*/ 2182647 w 274"/>
              <a:gd name="T9" fmla="*/ 60083398 h 319"/>
              <a:gd name="T10" fmla="*/ 45353450 w 274"/>
              <a:gd name="T11" fmla="*/ 100876789 h 319"/>
              <a:gd name="T12" fmla="*/ 63785784 w 274"/>
              <a:gd name="T13" fmla="*/ 68305396 h 319"/>
              <a:gd name="T14" fmla="*/ 59662787 w 274"/>
              <a:gd name="T15" fmla="*/ 59450764 h 319"/>
              <a:gd name="T16" fmla="*/ 59662787 w 274"/>
              <a:gd name="T17" fmla="*/ 19290007 h 319"/>
              <a:gd name="T18" fmla="*/ 66453518 w 274"/>
              <a:gd name="T19" fmla="*/ 7273327 h 319"/>
              <a:gd name="T20" fmla="*/ 42442926 w 274"/>
              <a:gd name="T21" fmla="*/ 12332716 h 319"/>
              <a:gd name="T22" fmla="*/ 15764600 w 274"/>
              <a:gd name="T23" fmla="*/ 0 h 319"/>
              <a:gd name="T24" fmla="*/ 0 w 274"/>
              <a:gd name="T25" fmla="*/ 6324657 h 3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4" h="319">
                <a:moveTo>
                  <a:pt x="0" y="20"/>
                </a:moveTo>
                <a:lnTo>
                  <a:pt x="38" y="88"/>
                </a:lnTo>
                <a:lnTo>
                  <a:pt x="0" y="150"/>
                </a:lnTo>
                <a:lnTo>
                  <a:pt x="30" y="167"/>
                </a:lnTo>
                <a:lnTo>
                  <a:pt x="9" y="190"/>
                </a:lnTo>
                <a:lnTo>
                  <a:pt x="187" y="319"/>
                </a:lnTo>
                <a:lnTo>
                  <a:pt x="263" y="216"/>
                </a:lnTo>
                <a:lnTo>
                  <a:pt x="246" y="188"/>
                </a:lnTo>
                <a:lnTo>
                  <a:pt x="246" y="61"/>
                </a:lnTo>
                <a:lnTo>
                  <a:pt x="274" y="23"/>
                </a:lnTo>
                <a:lnTo>
                  <a:pt x="175" y="39"/>
                </a:lnTo>
                <a:lnTo>
                  <a:pt x="65" y="0"/>
                </a:lnTo>
                <a:lnTo>
                  <a:pt x="0" y="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1" name="Freeform 323"/>
          <p:cNvSpPr>
            <a:spLocks noChangeAspect="1"/>
          </p:cNvSpPr>
          <p:nvPr/>
        </p:nvSpPr>
        <p:spPr bwMode="auto">
          <a:xfrm>
            <a:off x="9433312" y="3460014"/>
            <a:ext cx="29445" cy="29445"/>
          </a:xfrm>
          <a:custGeom>
            <a:avLst/>
            <a:gdLst>
              <a:gd name="T0" fmla="*/ 0 w 62"/>
              <a:gd name="T1" fmla="*/ 9663296 h 52"/>
              <a:gd name="T2" fmla="*/ 10833151 w 62"/>
              <a:gd name="T3" fmla="*/ 0 h 52"/>
              <a:gd name="T4" fmla="*/ 13169849 w 62"/>
              <a:gd name="T5" fmla="*/ 15702512 h 52"/>
              <a:gd name="T6" fmla="*/ 0 w 62"/>
              <a:gd name="T7" fmla="*/ 966329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 h="52">
                <a:moveTo>
                  <a:pt x="0" y="32"/>
                </a:moveTo>
                <a:lnTo>
                  <a:pt x="51" y="0"/>
                </a:lnTo>
                <a:lnTo>
                  <a:pt x="62" y="52"/>
                </a:lnTo>
                <a:lnTo>
                  <a:pt x="0"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2" name="Freeform 324"/>
          <p:cNvSpPr>
            <a:spLocks noChangeAspect="1"/>
          </p:cNvSpPr>
          <p:nvPr/>
        </p:nvSpPr>
        <p:spPr bwMode="auto">
          <a:xfrm>
            <a:off x="9227194" y="3355319"/>
            <a:ext cx="24537" cy="37625"/>
          </a:xfrm>
          <a:custGeom>
            <a:avLst/>
            <a:gdLst>
              <a:gd name="T0" fmla="*/ 0 w 55"/>
              <a:gd name="T1" fmla="*/ 21855724 h 61"/>
              <a:gd name="T2" fmla="*/ 3561409 w 55"/>
              <a:gd name="T3" fmla="*/ 20780686 h 61"/>
              <a:gd name="T4" fmla="*/ 10309297 w 55"/>
              <a:gd name="T5" fmla="*/ 6449034 h 61"/>
              <a:gd name="T6" fmla="*/ 6372957 w 55"/>
              <a:gd name="T7" fmla="*/ 0 h 61"/>
              <a:gd name="T8" fmla="*/ 0 w 55"/>
              <a:gd name="T9" fmla="*/ 21855724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61">
                <a:moveTo>
                  <a:pt x="0" y="61"/>
                </a:moveTo>
                <a:lnTo>
                  <a:pt x="19" y="58"/>
                </a:lnTo>
                <a:lnTo>
                  <a:pt x="55" y="18"/>
                </a:lnTo>
                <a:lnTo>
                  <a:pt x="34" y="0"/>
                </a:lnTo>
                <a:lnTo>
                  <a:pt x="0" y="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3" name="Freeform 325"/>
          <p:cNvSpPr>
            <a:spLocks noChangeAspect="1"/>
          </p:cNvSpPr>
          <p:nvPr/>
        </p:nvSpPr>
        <p:spPr bwMode="auto">
          <a:xfrm>
            <a:off x="8391272" y="3908237"/>
            <a:ext cx="70342" cy="75250"/>
          </a:xfrm>
          <a:custGeom>
            <a:avLst/>
            <a:gdLst>
              <a:gd name="T0" fmla="*/ 0 w 137"/>
              <a:gd name="T1" fmla="*/ 14280621 h 138"/>
              <a:gd name="T2" fmla="*/ 10427298 w 137"/>
              <a:gd name="T3" fmla="*/ 0 h 138"/>
              <a:gd name="T4" fmla="*/ 15889334 w 137"/>
              <a:gd name="T5" fmla="*/ 279929 h 138"/>
              <a:gd name="T6" fmla="*/ 16386110 w 137"/>
              <a:gd name="T7" fmla="*/ 10080625 h 138"/>
              <a:gd name="T8" fmla="*/ 25324078 w 137"/>
              <a:gd name="T9" fmla="*/ 8400521 h 138"/>
              <a:gd name="T10" fmla="*/ 24827303 w 137"/>
              <a:gd name="T11" fmla="*/ 17641358 h 138"/>
              <a:gd name="T12" fmla="*/ 34013410 w 137"/>
              <a:gd name="T13" fmla="*/ 24641704 h 138"/>
              <a:gd name="T14" fmla="*/ 33020358 w 137"/>
              <a:gd name="T15" fmla="*/ 38642396 h 138"/>
              <a:gd name="T16" fmla="*/ 0 w 137"/>
              <a:gd name="T17" fmla="*/ 14280621 h 1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 h="138">
                <a:moveTo>
                  <a:pt x="0" y="51"/>
                </a:moveTo>
                <a:lnTo>
                  <a:pt x="42" y="0"/>
                </a:lnTo>
                <a:lnTo>
                  <a:pt x="64" y="1"/>
                </a:lnTo>
                <a:lnTo>
                  <a:pt x="66" y="36"/>
                </a:lnTo>
                <a:lnTo>
                  <a:pt x="102" y="30"/>
                </a:lnTo>
                <a:lnTo>
                  <a:pt x="100" y="63"/>
                </a:lnTo>
                <a:lnTo>
                  <a:pt x="137" y="88"/>
                </a:lnTo>
                <a:lnTo>
                  <a:pt x="133" y="138"/>
                </a:lnTo>
                <a:lnTo>
                  <a:pt x="0" y="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4" name="Freeform 326"/>
          <p:cNvSpPr>
            <a:spLocks noChangeAspect="1"/>
          </p:cNvSpPr>
          <p:nvPr/>
        </p:nvSpPr>
        <p:spPr bwMode="auto">
          <a:xfrm>
            <a:off x="8760975" y="3392944"/>
            <a:ext cx="281368" cy="287911"/>
          </a:xfrm>
          <a:custGeom>
            <a:avLst/>
            <a:gdLst>
              <a:gd name="T0" fmla="*/ 0 w 543"/>
              <a:gd name="T1" fmla="*/ 80505375 h 505"/>
              <a:gd name="T2" fmla="*/ 252936 w 543"/>
              <a:gd name="T3" fmla="*/ 33059383 h 505"/>
              <a:gd name="T4" fmla="*/ 17700479 w 543"/>
              <a:gd name="T5" fmla="*/ 0 h 505"/>
              <a:gd name="T6" fmla="*/ 50319645 w 543"/>
              <a:gd name="T7" fmla="*/ 9489088 h 505"/>
              <a:gd name="T8" fmla="*/ 56641029 w 543"/>
              <a:gd name="T9" fmla="*/ 21120980 h 505"/>
              <a:gd name="T10" fmla="*/ 83191748 w 543"/>
              <a:gd name="T11" fmla="*/ 33059383 h 505"/>
              <a:gd name="T12" fmla="*/ 91789051 w 543"/>
              <a:gd name="T13" fmla="*/ 29079731 h 505"/>
              <a:gd name="T14" fmla="*/ 92547859 w 543"/>
              <a:gd name="T15" fmla="*/ 12244359 h 505"/>
              <a:gd name="T16" fmla="*/ 101145162 w 543"/>
              <a:gd name="T17" fmla="*/ 4285609 h 505"/>
              <a:gd name="T18" fmla="*/ 137304424 w 543"/>
              <a:gd name="T19" fmla="*/ 17447838 h 505"/>
              <a:gd name="T20" fmla="*/ 133258457 w 543"/>
              <a:gd name="T21" fmla="*/ 35814101 h 505"/>
              <a:gd name="T22" fmla="*/ 137304424 w 543"/>
              <a:gd name="T23" fmla="*/ 126421031 h 505"/>
              <a:gd name="T24" fmla="*/ 137304424 w 543"/>
              <a:gd name="T25" fmla="*/ 147848521 h 505"/>
              <a:gd name="T26" fmla="*/ 129465928 w 543"/>
              <a:gd name="T27" fmla="*/ 148460988 h 505"/>
              <a:gd name="T28" fmla="*/ 129465928 w 543"/>
              <a:gd name="T29" fmla="*/ 154582891 h 505"/>
              <a:gd name="T30" fmla="*/ 59169885 w 543"/>
              <a:gd name="T31" fmla="*/ 110810040 h 505"/>
              <a:gd name="T32" fmla="*/ 49813774 w 543"/>
              <a:gd name="T33" fmla="*/ 115095649 h 505"/>
              <a:gd name="T34" fmla="*/ 20734703 w 543"/>
              <a:gd name="T35" fmla="*/ 109891616 h 505"/>
              <a:gd name="T36" fmla="*/ 0 w 543"/>
              <a:gd name="T37" fmla="*/ 80505375 h 5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3" h="505">
                <a:moveTo>
                  <a:pt x="0" y="263"/>
                </a:moveTo>
                <a:lnTo>
                  <a:pt x="1" y="108"/>
                </a:lnTo>
                <a:lnTo>
                  <a:pt x="70" y="0"/>
                </a:lnTo>
                <a:lnTo>
                  <a:pt x="199" y="31"/>
                </a:lnTo>
                <a:lnTo>
                  <a:pt x="224" y="69"/>
                </a:lnTo>
                <a:lnTo>
                  <a:pt x="329" y="108"/>
                </a:lnTo>
                <a:lnTo>
                  <a:pt x="363" y="95"/>
                </a:lnTo>
                <a:lnTo>
                  <a:pt x="366" y="40"/>
                </a:lnTo>
                <a:lnTo>
                  <a:pt x="400" y="14"/>
                </a:lnTo>
                <a:lnTo>
                  <a:pt x="543" y="57"/>
                </a:lnTo>
                <a:lnTo>
                  <a:pt x="527" y="117"/>
                </a:lnTo>
                <a:lnTo>
                  <a:pt x="543" y="413"/>
                </a:lnTo>
                <a:lnTo>
                  <a:pt x="543" y="483"/>
                </a:lnTo>
                <a:lnTo>
                  <a:pt x="512" y="485"/>
                </a:lnTo>
                <a:lnTo>
                  <a:pt x="512" y="505"/>
                </a:lnTo>
                <a:lnTo>
                  <a:pt x="234" y="362"/>
                </a:lnTo>
                <a:lnTo>
                  <a:pt x="197" y="376"/>
                </a:lnTo>
                <a:lnTo>
                  <a:pt x="82" y="359"/>
                </a:lnTo>
                <a:lnTo>
                  <a:pt x="0" y="26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5" name="Freeform 327"/>
          <p:cNvSpPr>
            <a:spLocks noChangeAspect="1"/>
          </p:cNvSpPr>
          <p:nvPr/>
        </p:nvSpPr>
        <p:spPr bwMode="auto">
          <a:xfrm>
            <a:off x="9366241" y="4312295"/>
            <a:ext cx="130868" cy="278095"/>
          </a:xfrm>
          <a:custGeom>
            <a:avLst/>
            <a:gdLst>
              <a:gd name="T0" fmla="*/ 0 w 244"/>
              <a:gd name="T1" fmla="*/ 107842498 h 482"/>
              <a:gd name="T2" fmla="*/ 5960152 w 244"/>
              <a:gd name="T3" fmla="*/ 138878683 h 482"/>
              <a:gd name="T4" fmla="*/ 18151111 w 244"/>
              <a:gd name="T5" fmla="*/ 151104804 h 482"/>
              <a:gd name="T6" fmla="*/ 38740205 w 244"/>
              <a:gd name="T7" fmla="*/ 138878683 h 482"/>
              <a:gd name="T8" fmla="*/ 61767803 w 244"/>
              <a:gd name="T9" fmla="*/ 35111745 h 482"/>
              <a:gd name="T10" fmla="*/ 66102459 w 244"/>
              <a:gd name="T11" fmla="*/ 38873198 h 482"/>
              <a:gd name="T12" fmla="*/ 56349484 w 244"/>
              <a:gd name="T13" fmla="*/ 0 h 482"/>
              <a:gd name="T14" fmla="*/ 44429701 w 244"/>
              <a:gd name="T15" fmla="*/ 16301682 h 482"/>
              <a:gd name="T16" fmla="*/ 44700357 w 244"/>
              <a:gd name="T17" fmla="*/ 27587720 h 482"/>
              <a:gd name="T18" fmla="*/ 29800238 w 244"/>
              <a:gd name="T19" fmla="*/ 40127389 h 482"/>
              <a:gd name="T20" fmla="*/ 11649127 w 244"/>
              <a:gd name="T21" fmla="*/ 45456580 h 482"/>
              <a:gd name="T22" fmla="*/ 6501984 w 244"/>
              <a:gd name="T23" fmla="*/ 58623905 h 482"/>
              <a:gd name="T24" fmla="*/ 11649127 w 244"/>
              <a:gd name="T25" fmla="*/ 85270982 h 482"/>
              <a:gd name="T26" fmla="*/ 0 w 244"/>
              <a:gd name="T27" fmla="*/ 107842498 h 4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4" h="482">
                <a:moveTo>
                  <a:pt x="0" y="344"/>
                </a:moveTo>
                <a:lnTo>
                  <a:pt x="22" y="443"/>
                </a:lnTo>
                <a:lnTo>
                  <a:pt x="67" y="482"/>
                </a:lnTo>
                <a:lnTo>
                  <a:pt x="143" y="443"/>
                </a:lnTo>
                <a:lnTo>
                  <a:pt x="228" y="112"/>
                </a:lnTo>
                <a:lnTo>
                  <a:pt x="244" y="124"/>
                </a:lnTo>
                <a:lnTo>
                  <a:pt x="208" y="0"/>
                </a:lnTo>
                <a:lnTo>
                  <a:pt x="164" y="52"/>
                </a:lnTo>
                <a:lnTo>
                  <a:pt x="165" y="88"/>
                </a:lnTo>
                <a:lnTo>
                  <a:pt x="110" y="128"/>
                </a:lnTo>
                <a:lnTo>
                  <a:pt x="43" y="145"/>
                </a:lnTo>
                <a:lnTo>
                  <a:pt x="24" y="187"/>
                </a:lnTo>
                <a:lnTo>
                  <a:pt x="43" y="272"/>
                </a:lnTo>
                <a:lnTo>
                  <a:pt x="0" y="34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6" name="Freeform 328"/>
          <p:cNvSpPr>
            <a:spLocks noChangeAspect="1"/>
          </p:cNvSpPr>
          <p:nvPr/>
        </p:nvSpPr>
        <p:spPr bwMode="auto">
          <a:xfrm>
            <a:off x="9184663" y="4258312"/>
            <a:ext cx="55619" cy="155407"/>
          </a:xfrm>
          <a:custGeom>
            <a:avLst/>
            <a:gdLst>
              <a:gd name="T0" fmla="*/ 0 w 112"/>
              <a:gd name="T1" fmla="*/ 45835465 h 271"/>
              <a:gd name="T2" fmla="*/ 3483797 w 112"/>
              <a:gd name="T3" fmla="*/ 51100008 h 271"/>
              <a:gd name="T4" fmla="*/ 13702421 w 112"/>
              <a:gd name="T5" fmla="*/ 55126325 h 271"/>
              <a:gd name="T6" fmla="*/ 12309192 w 112"/>
              <a:gd name="T7" fmla="*/ 71540456 h 271"/>
              <a:gd name="T8" fmla="*/ 21134586 w 112"/>
              <a:gd name="T9" fmla="*/ 83928269 h 271"/>
              <a:gd name="T10" fmla="*/ 26011613 w 112"/>
              <a:gd name="T11" fmla="*/ 60081451 h 271"/>
              <a:gd name="T12" fmla="*/ 17650789 w 112"/>
              <a:gd name="T13" fmla="*/ 44286710 h 271"/>
              <a:gd name="T14" fmla="*/ 20205445 w 112"/>
              <a:gd name="T15" fmla="*/ 53268153 h 271"/>
              <a:gd name="T16" fmla="*/ 15328418 w 112"/>
              <a:gd name="T17" fmla="*/ 52648763 h 271"/>
              <a:gd name="T18" fmla="*/ 9986821 w 112"/>
              <a:gd name="T19" fmla="*/ 30970090 h 271"/>
              <a:gd name="T20" fmla="*/ 9754535 w 112"/>
              <a:gd name="T21" fmla="*/ 2168146 h 271"/>
              <a:gd name="T22" fmla="*/ 1857800 w 112"/>
              <a:gd name="T23" fmla="*/ 0 h 271"/>
              <a:gd name="T24" fmla="*/ 8128539 w 112"/>
              <a:gd name="T25" fmla="*/ 13936568 h 271"/>
              <a:gd name="T26" fmla="*/ 0 w 112"/>
              <a:gd name="T27" fmla="*/ 45835465 h 2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2" h="271">
                <a:moveTo>
                  <a:pt x="0" y="148"/>
                </a:moveTo>
                <a:lnTo>
                  <a:pt x="15" y="165"/>
                </a:lnTo>
                <a:lnTo>
                  <a:pt x="59" y="178"/>
                </a:lnTo>
                <a:lnTo>
                  <a:pt x="53" y="231"/>
                </a:lnTo>
                <a:lnTo>
                  <a:pt x="91" y="271"/>
                </a:lnTo>
                <a:lnTo>
                  <a:pt x="112" y="194"/>
                </a:lnTo>
                <a:lnTo>
                  <a:pt x="76" y="143"/>
                </a:lnTo>
                <a:lnTo>
                  <a:pt x="87" y="172"/>
                </a:lnTo>
                <a:lnTo>
                  <a:pt x="66" y="170"/>
                </a:lnTo>
                <a:lnTo>
                  <a:pt x="43" y="100"/>
                </a:lnTo>
                <a:lnTo>
                  <a:pt x="42" y="7"/>
                </a:lnTo>
                <a:lnTo>
                  <a:pt x="8" y="0"/>
                </a:lnTo>
                <a:lnTo>
                  <a:pt x="35" y="45"/>
                </a:lnTo>
                <a:lnTo>
                  <a:pt x="0" y="1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7" name="Freeform 329"/>
          <p:cNvSpPr>
            <a:spLocks noChangeAspect="1"/>
          </p:cNvSpPr>
          <p:nvPr/>
        </p:nvSpPr>
        <p:spPr bwMode="auto">
          <a:xfrm>
            <a:off x="8379820" y="3567980"/>
            <a:ext cx="289546" cy="300997"/>
          </a:xfrm>
          <a:custGeom>
            <a:avLst/>
            <a:gdLst>
              <a:gd name="T0" fmla="*/ 0 w 561"/>
              <a:gd name="T1" fmla="*/ 112133144 h 527"/>
              <a:gd name="T2" fmla="*/ 5770000 w 561"/>
              <a:gd name="T3" fmla="*/ 100766186 h 527"/>
              <a:gd name="T4" fmla="*/ 12794175 w 561"/>
              <a:gd name="T5" fmla="*/ 108446698 h 527"/>
              <a:gd name="T6" fmla="*/ 56696265 w 561"/>
              <a:gd name="T7" fmla="*/ 105067317 h 527"/>
              <a:gd name="T8" fmla="*/ 47414177 w 561"/>
              <a:gd name="T9" fmla="*/ 0 h 527"/>
              <a:gd name="T10" fmla="*/ 62717200 w 561"/>
              <a:gd name="T11" fmla="*/ 0 h 527"/>
              <a:gd name="T12" fmla="*/ 132709509 w 561"/>
              <a:gd name="T13" fmla="*/ 56834789 h 527"/>
              <a:gd name="T14" fmla="*/ 133462314 w 561"/>
              <a:gd name="T15" fmla="*/ 66665312 h 527"/>
              <a:gd name="T16" fmla="*/ 140486488 w 561"/>
              <a:gd name="T17" fmla="*/ 65129432 h 527"/>
              <a:gd name="T18" fmla="*/ 140737423 w 561"/>
              <a:gd name="T19" fmla="*/ 98615620 h 527"/>
              <a:gd name="T20" fmla="*/ 134967422 w 561"/>
              <a:gd name="T21" fmla="*/ 105682002 h 527"/>
              <a:gd name="T22" fmla="*/ 106619290 w 561"/>
              <a:gd name="T23" fmla="*/ 110290198 h 527"/>
              <a:gd name="T24" fmla="*/ 70745114 w 561"/>
              <a:gd name="T25" fmla="*/ 129337113 h 527"/>
              <a:gd name="T26" fmla="*/ 59706983 w 561"/>
              <a:gd name="T27" fmla="*/ 160058606 h 527"/>
              <a:gd name="T28" fmla="*/ 50926264 w 561"/>
              <a:gd name="T29" fmla="*/ 156065095 h 527"/>
              <a:gd name="T30" fmla="*/ 35372306 w 561"/>
              <a:gd name="T31" fmla="*/ 161902106 h 527"/>
              <a:gd name="T32" fmla="*/ 26592089 w 561"/>
              <a:gd name="T33" fmla="*/ 136403494 h 527"/>
              <a:gd name="T34" fmla="*/ 11790936 w 561"/>
              <a:gd name="T35" fmla="*/ 142547571 h 527"/>
              <a:gd name="T36" fmla="*/ 6271870 w 561"/>
              <a:gd name="T37" fmla="*/ 137324690 h 527"/>
              <a:gd name="T38" fmla="*/ 0 w 561"/>
              <a:gd name="T39" fmla="*/ 112133144 h 5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1" h="527">
                <a:moveTo>
                  <a:pt x="0" y="365"/>
                </a:moveTo>
                <a:lnTo>
                  <a:pt x="23" y="328"/>
                </a:lnTo>
                <a:lnTo>
                  <a:pt x="51" y="353"/>
                </a:lnTo>
                <a:lnTo>
                  <a:pt x="226" y="342"/>
                </a:lnTo>
                <a:lnTo>
                  <a:pt x="189" y="0"/>
                </a:lnTo>
                <a:lnTo>
                  <a:pt x="250" y="0"/>
                </a:lnTo>
                <a:lnTo>
                  <a:pt x="529" y="185"/>
                </a:lnTo>
                <a:lnTo>
                  <a:pt x="532" y="217"/>
                </a:lnTo>
                <a:lnTo>
                  <a:pt x="560" y="212"/>
                </a:lnTo>
                <a:lnTo>
                  <a:pt x="561" y="321"/>
                </a:lnTo>
                <a:lnTo>
                  <a:pt x="538" y="344"/>
                </a:lnTo>
                <a:lnTo>
                  <a:pt x="425" y="359"/>
                </a:lnTo>
                <a:lnTo>
                  <a:pt x="282" y="421"/>
                </a:lnTo>
                <a:lnTo>
                  <a:pt x="238" y="521"/>
                </a:lnTo>
                <a:lnTo>
                  <a:pt x="203" y="508"/>
                </a:lnTo>
                <a:lnTo>
                  <a:pt x="141" y="527"/>
                </a:lnTo>
                <a:lnTo>
                  <a:pt x="106" y="444"/>
                </a:lnTo>
                <a:lnTo>
                  <a:pt x="47" y="464"/>
                </a:lnTo>
                <a:lnTo>
                  <a:pt x="25" y="447"/>
                </a:lnTo>
                <a:lnTo>
                  <a:pt x="0" y="36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8" name="Freeform 330"/>
          <p:cNvSpPr>
            <a:spLocks noChangeAspect="1"/>
          </p:cNvSpPr>
          <p:nvPr/>
        </p:nvSpPr>
        <p:spPr bwMode="auto">
          <a:xfrm>
            <a:off x="8291485" y="3518905"/>
            <a:ext cx="217568" cy="258465"/>
          </a:xfrm>
          <a:custGeom>
            <a:avLst/>
            <a:gdLst>
              <a:gd name="T0" fmla="*/ 0 w 419"/>
              <a:gd name="T1" fmla="*/ 70528855 h 448"/>
              <a:gd name="T2" fmla="*/ 6348219 w 419"/>
              <a:gd name="T3" fmla="*/ 78678988 h 448"/>
              <a:gd name="T4" fmla="*/ 7617561 w 419"/>
              <a:gd name="T5" fmla="*/ 99681102 h 448"/>
              <a:gd name="T6" fmla="*/ 2793156 w 419"/>
              <a:gd name="T7" fmla="*/ 126325660 h 448"/>
              <a:gd name="T8" fmla="*/ 22599218 w 419"/>
              <a:gd name="T9" fmla="*/ 120369686 h 448"/>
              <a:gd name="T10" fmla="*/ 42912713 w 419"/>
              <a:gd name="T11" fmla="*/ 140431207 h 448"/>
              <a:gd name="T12" fmla="*/ 48752995 w 419"/>
              <a:gd name="T13" fmla="*/ 128833350 h 448"/>
              <a:gd name="T14" fmla="*/ 55863121 w 419"/>
              <a:gd name="T15" fmla="*/ 136669392 h 448"/>
              <a:gd name="T16" fmla="*/ 100299145 w 419"/>
              <a:gd name="T17" fmla="*/ 133221668 h 448"/>
              <a:gd name="T18" fmla="*/ 90904305 w 419"/>
              <a:gd name="T19" fmla="*/ 26017495 h 448"/>
              <a:gd name="T20" fmla="*/ 106393396 w 419"/>
              <a:gd name="T21" fmla="*/ 26017495 h 448"/>
              <a:gd name="T22" fmla="*/ 73891399 w 419"/>
              <a:gd name="T23" fmla="*/ 0 h 448"/>
              <a:gd name="T24" fmla="*/ 73129492 w 419"/>
              <a:gd name="T25" fmla="*/ 14105547 h 448"/>
              <a:gd name="T26" fmla="*/ 44944466 w 419"/>
              <a:gd name="T27" fmla="*/ 13479044 h 448"/>
              <a:gd name="T28" fmla="*/ 44436528 w 419"/>
              <a:gd name="T29" fmla="*/ 42944263 h 448"/>
              <a:gd name="T30" fmla="*/ 34533245 w 419"/>
              <a:gd name="T31" fmla="*/ 48273175 h 448"/>
              <a:gd name="T32" fmla="*/ 35041183 w 419"/>
              <a:gd name="T33" fmla="*/ 66140537 h 448"/>
              <a:gd name="T34" fmla="*/ 0 w 419"/>
              <a:gd name="T35" fmla="*/ 70528855 h 4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9" h="448">
                <a:moveTo>
                  <a:pt x="0" y="225"/>
                </a:moveTo>
                <a:lnTo>
                  <a:pt x="25" y="251"/>
                </a:lnTo>
                <a:lnTo>
                  <a:pt x="30" y="318"/>
                </a:lnTo>
                <a:lnTo>
                  <a:pt x="11" y="403"/>
                </a:lnTo>
                <a:lnTo>
                  <a:pt x="89" y="384"/>
                </a:lnTo>
                <a:lnTo>
                  <a:pt x="169" y="448"/>
                </a:lnTo>
                <a:lnTo>
                  <a:pt x="192" y="411"/>
                </a:lnTo>
                <a:lnTo>
                  <a:pt x="220" y="436"/>
                </a:lnTo>
                <a:lnTo>
                  <a:pt x="395" y="425"/>
                </a:lnTo>
                <a:lnTo>
                  <a:pt x="358" y="83"/>
                </a:lnTo>
                <a:lnTo>
                  <a:pt x="419" y="83"/>
                </a:lnTo>
                <a:lnTo>
                  <a:pt x="291" y="0"/>
                </a:lnTo>
                <a:lnTo>
                  <a:pt x="288" y="45"/>
                </a:lnTo>
                <a:lnTo>
                  <a:pt x="177" y="43"/>
                </a:lnTo>
                <a:lnTo>
                  <a:pt x="175" y="137"/>
                </a:lnTo>
                <a:lnTo>
                  <a:pt x="136" y="154"/>
                </a:lnTo>
                <a:lnTo>
                  <a:pt x="138" y="211"/>
                </a:lnTo>
                <a:lnTo>
                  <a:pt x="0" y="22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19" name="Freeform 331"/>
          <p:cNvSpPr>
            <a:spLocks noChangeAspect="1"/>
          </p:cNvSpPr>
          <p:nvPr/>
        </p:nvSpPr>
        <p:spPr bwMode="auto">
          <a:xfrm>
            <a:off x="8363463" y="3335690"/>
            <a:ext cx="209391" cy="173401"/>
          </a:xfrm>
          <a:custGeom>
            <a:avLst/>
            <a:gdLst>
              <a:gd name="T0" fmla="*/ 0 w 407"/>
              <a:gd name="T1" fmla="*/ 91034034 h 307"/>
              <a:gd name="T2" fmla="*/ 24926200 w 407"/>
              <a:gd name="T3" fmla="*/ 73308154 h 307"/>
              <a:gd name="T4" fmla="*/ 33899951 w 407"/>
              <a:gd name="T5" fmla="*/ 36653803 h 307"/>
              <a:gd name="T6" fmla="*/ 55087171 w 407"/>
              <a:gd name="T7" fmla="*/ 18327176 h 307"/>
              <a:gd name="T8" fmla="*/ 62066367 w 407"/>
              <a:gd name="T9" fmla="*/ 0 h 307"/>
              <a:gd name="T10" fmla="*/ 93224366 w 407"/>
              <a:gd name="T11" fmla="*/ 5708195 h 307"/>
              <a:gd name="T12" fmla="*/ 101450221 w 407"/>
              <a:gd name="T13" fmla="*/ 40259383 h 307"/>
              <a:gd name="T14" fmla="*/ 87491330 w 407"/>
              <a:gd name="T15" fmla="*/ 41160504 h 307"/>
              <a:gd name="T16" fmla="*/ 80013370 w 407"/>
              <a:gd name="T17" fmla="*/ 44766083 h 307"/>
              <a:gd name="T18" fmla="*/ 81260029 w 407"/>
              <a:gd name="T19" fmla="*/ 54079858 h 307"/>
              <a:gd name="T20" fmla="*/ 42374939 w 407"/>
              <a:gd name="T21" fmla="*/ 74510197 h 307"/>
              <a:gd name="T22" fmla="*/ 37638931 w 407"/>
              <a:gd name="T23" fmla="*/ 92236077 h 307"/>
              <a:gd name="T24" fmla="*/ 0 w 407"/>
              <a:gd name="T25" fmla="*/ 91034034 h 3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7" h="307">
                <a:moveTo>
                  <a:pt x="0" y="303"/>
                </a:moveTo>
                <a:lnTo>
                  <a:pt x="100" y="244"/>
                </a:lnTo>
                <a:lnTo>
                  <a:pt x="136" y="122"/>
                </a:lnTo>
                <a:lnTo>
                  <a:pt x="221" y="61"/>
                </a:lnTo>
                <a:lnTo>
                  <a:pt x="249" y="0"/>
                </a:lnTo>
                <a:lnTo>
                  <a:pt x="374" y="19"/>
                </a:lnTo>
                <a:lnTo>
                  <a:pt x="407" y="134"/>
                </a:lnTo>
                <a:lnTo>
                  <a:pt x="351" y="137"/>
                </a:lnTo>
                <a:lnTo>
                  <a:pt x="321" y="149"/>
                </a:lnTo>
                <a:lnTo>
                  <a:pt x="326" y="180"/>
                </a:lnTo>
                <a:lnTo>
                  <a:pt x="170" y="248"/>
                </a:lnTo>
                <a:lnTo>
                  <a:pt x="151" y="307"/>
                </a:lnTo>
                <a:lnTo>
                  <a:pt x="0" y="30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0" name="Freeform 332"/>
          <p:cNvSpPr>
            <a:spLocks noChangeAspect="1"/>
          </p:cNvSpPr>
          <p:nvPr/>
        </p:nvSpPr>
        <p:spPr bwMode="auto">
          <a:xfrm>
            <a:off x="9132314" y="4277941"/>
            <a:ext cx="191395" cy="332080"/>
          </a:xfrm>
          <a:custGeom>
            <a:avLst/>
            <a:gdLst>
              <a:gd name="T0" fmla="*/ 0 w 365"/>
              <a:gd name="T1" fmla="*/ 50048336 h 578"/>
              <a:gd name="T2" fmla="*/ 2589632 w 365"/>
              <a:gd name="T3" fmla="*/ 55643892 h 578"/>
              <a:gd name="T4" fmla="*/ 24600230 w 365"/>
              <a:gd name="T5" fmla="*/ 64037226 h 578"/>
              <a:gd name="T6" fmla="*/ 26930338 w 365"/>
              <a:gd name="T7" fmla="*/ 75228339 h 578"/>
              <a:gd name="T8" fmla="*/ 25635777 w 365"/>
              <a:gd name="T9" fmla="*/ 103827229 h 578"/>
              <a:gd name="T10" fmla="*/ 13983197 w 365"/>
              <a:gd name="T11" fmla="*/ 133670009 h 578"/>
              <a:gd name="T12" fmla="*/ 17349362 w 365"/>
              <a:gd name="T13" fmla="*/ 168797234 h 578"/>
              <a:gd name="T14" fmla="*/ 18385419 w 365"/>
              <a:gd name="T15" fmla="*/ 179677234 h 578"/>
              <a:gd name="T16" fmla="*/ 25376763 w 365"/>
              <a:gd name="T17" fmla="*/ 179677234 h 578"/>
              <a:gd name="T18" fmla="*/ 25376763 w 365"/>
              <a:gd name="T19" fmla="*/ 167864455 h 578"/>
              <a:gd name="T20" fmla="*/ 48681922 w 365"/>
              <a:gd name="T21" fmla="*/ 151700011 h 578"/>
              <a:gd name="T22" fmla="*/ 41949592 w 365"/>
              <a:gd name="T23" fmla="*/ 103827229 h 578"/>
              <a:gd name="T24" fmla="*/ 93738665 w 365"/>
              <a:gd name="T25" fmla="*/ 55333338 h 578"/>
              <a:gd name="T26" fmla="*/ 94515707 w 365"/>
              <a:gd name="T27" fmla="*/ 0 h 578"/>
              <a:gd name="T28" fmla="*/ 81309552 w 365"/>
              <a:gd name="T29" fmla="*/ 9636667 h 578"/>
              <a:gd name="T30" fmla="*/ 45315757 w 365"/>
              <a:gd name="T31" fmla="*/ 12434445 h 578"/>
              <a:gd name="T32" fmla="*/ 44538715 w 365"/>
              <a:gd name="T33" fmla="*/ 32640558 h 578"/>
              <a:gd name="T34" fmla="*/ 53861186 w 365"/>
              <a:gd name="T35" fmla="*/ 48494448 h 578"/>
              <a:gd name="T36" fmla="*/ 48422908 w 365"/>
              <a:gd name="T37" fmla="*/ 72430561 h 578"/>
              <a:gd name="T38" fmla="*/ 38582918 w 365"/>
              <a:gd name="T39" fmla="*/ 59996115 h 578"/>
              <a:gd name="T40" fmla="*/ 40137002 w 365"/>
              <a:gd name="T41" fmla="*/ 43520559 h 578"/>
              <a:gd name="T42" fmla="*/ 28742928 w 365"/>
              <a:gd name="T43" fmla="*/ 39479448 h 578"/>
              <a:gd name="T44" fmla="*/ 0 w 365"/>
              <a:gd name="T45" fmla="*/ 50048336 h 5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65" h="578">
                <a:moveTo>
                  <a:pt x="0" y="161"/>
                </a:moveTo>
                <a:lnTo>
                  <a:pt x="10" y="179"/>
                </a:lnTo>
                <a:lnTo>
                  <a:pt x="95" y="206"/>
                </a:lnTo>
                <a:lnTo>
                  <a:pt x="104" y="242"/>
                </a:lnTo>
                <a:lnTo>
                  <a:pt x="99" y="334"/>
                </a:lnTo>
                <a:lnTo>
                  <a:pt x="54" y="430"/>
                </a:lnTo>
                <a:lnTo>
                  <a:pt x="67" y="543"/>
                </a:lnTo>
                <a:lnTo>
                  <a:pt x="71" y="578"/>
                </a:lnTo>
                <a:lnTo>
                  <a:pt x="98" y="578"/>
                </a:lnTo>
                <a:lnTo>
                  <a:pt x="98" y="540"/>
                </a:lnTo>
                <a:lnTo>
                  <a:pt x="188" y="488"/>
                </a:lnTo>
                <a:lnTo>
                  <a:pt x="162" y="334"/>
                </a:lnTo>
                <a:lnTo>
                  <a:pt x="362" y="178"/>
                </a:lnTo>
                <a:lnTo>
                  <a:pt x="365" y="0"/>
                </a:lnTo>
                <a:lnTo>
                  <a:pt x="314" y="31"/>
                </a:lnTo>
                <a:lnTo>
                  <a:pt x="175" y="40"/>
                </a:lnTo>
                <a:lnTo>
                  <a:pt x="172" y="105"/>
                </a:lnTo>
                <a:lnTo>
                  <a:pt x="208" y="156"/>
                </a:lnTo>
                <a:lnTo>
                  <a:pt x="187" y="233"/>
                </a:lnTo>
                <a:lnTo>
                  <a:pt x="149" y="193"/>
                </a:lnTo>
                <a:lnTo>
                  <a:pt x="155" y="140"/>
                </a:lnTo>
                <a:lnTo>
                  <a:pt x="111" y="127"/>
                </a:lnTo>
                <a:lnTo>
                  <a:pt x="0" y="1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1" name="Freeform 333"/>
          <p:cNvSpPr>
            <a:spLocks noChangeAspect="1"/>
          </p:cNvSpPr>
          <p:nvPr/>
        </p:nvSpPr>
        <p:spPr bwMode="auto">
          <a:xfrm>
            <a:off x="8599025" y="3599063"/>
            <a:ext cx="284639" cy="238835"/>
          </a:xfrm>
          <a:custGeom>
            <a:avLst/>
            <a:gdLst>
              <a:gd name="T0" fmla="*/ 0 w 551"/>
              <a:gd name="T1" fmla="*/ 92882728 h 420"/>
              <a:gd name="T2" fmla="*/ 2010778 w 551"/>
              <a:gd name="T3" fmla="*/ 103237000 h 420"/>
              <a:gd name="T4" fmla="*/ 18848972 w 551"/>
              <a:gd name="T5" fmla="*/ 125162915 h 420"/>
              <a:gd name="T6" fmla="*/ 23121186 w 551"/>
              <a:gd name="T7" fmla="*/ 120290673 h 420"/>
              <a:gd name="T8" fmla="*/ 29906996 w 551"/>
              <a:gd name="T9" fmla="*/ 127903930 h 420"/>
              <a:gd name="T10" fmla="*/ 40211041 w 551"/>
              <a:gd name="T11" fmla="*/ 105977463 h 420"/>
              <a:gd name="T12" fmla="*/ 79667601 w 551"/>
              <a:gd name="T13" fmla="*/ 116940973 h 420"/>
              <a:gd name="T14" fmla="*/ 113846811 w 551"/>
              <a:gd name="T15" fmla="*/ 105368226 h 420"/>
              <a:gd name="T16" fmla="*/ 115103609 w 551"/>
              <a:gd name="T17" fmla="*/ 99582129 h 420"/>
              <a:gd name="T18" fmla="*/ 132946942 w 551"/>
              <a:gd name="T19" fmla="*/ 71869565 h 420"/>
              <a:gd name="T20" fmla="*/ 138475954 w 551"/>
              <a:gd name="T21" fmla="*/ 33803280 h 420"/>
              <a:gd name="T22" fmla="*/ 129177047 w 551"/>
              <a:gd name="T23" fmla="*/ 21926467 h 420"/>
              <a:gd name="T24" fmla="*/ 129177047 w 551"/>
              <a:gd name="T25" fmla="*/ 5176860 h 420"/>
              <a:gd name="T26" fmla="*/ 100275691 w 551"/>
              <a:gd name="T27" fmla="*/ 0 h 420"/>
              <a:gd name="T28" fmla="*/ 47499170 w 551"/>
              <a:gd name="T29" fmla="*/ 44157552 h 420"/>
              <a:gd name="T30" fmla="*/ 33928050 w 551"/>
              <a:gd name="T31" fmla="*/ 48116490 h 420"/>
              <a:gd name="T32" fmla="*/ 34179209 w 551"/>
              <a:gd name="T33" fmla="*/ 81310533 h 420"/>
              <a:gd name="T34" fmla="*/ 28399038 w 551"/>
              <a:gd name="T35" fmla="*/ 88314553 h 420"/>
              <a:gd name="T36" fmla="*/ 0 w 551"/>
              <a:gd name="T37" fmla="*/ 92882728 h 4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1" h="420">
                <a:moveTo>
                  <a:pt x="0" y="305"/>
                </a:moveTo>
                <a:lnTo>
                  <a:pt x="8" y="339"/>
                </a:lnTo>
                <a:lnTo>
                  <a:pt x="75" y="411"/>
                </a:lnTo>
                <a:lnTo>
                  <a:pt x="92" y="395"/>
                </a:lnTo>
                <a:lnTo>
                  <a:pt x="119" y="420"/>
                </a:lnTo>
                <a:lnTo>
                  <a:pt x="160" y="348"/>
                </a:lnTo>
                <a:lnTo>
                  <a:pt x="317" y="384"/>
                </a:lnTo>
                <a:lnTo>
                  <a:pt x="453" y="346"/>
                </a:lnTo>
                <a:lnTo>
                  <a:pt x="458" y="327"/>
                </a:lnTo>
                <a:lnTo>
                  <a:pt x="529" y="236"/>
                </a:lnTo>
                <a:lnTo>
                  <a:pt x="551" y="111"/>
                </a:lnTo>
                <a:lnTo>
                  <a:pt x="514" y="72"/>
                </a:lnTo>
                <a:lnTo>
                  <a:pt x="514" y="17"/>
                </a:lnTo>
                <a:lnTo>
                  <a:pt x="399" y="0"/>
                </a:lnTo>
                <a:lnTo>
                  <a:pt x="189" y="145"/>
                </a:lnTo>
                <a:lnTo>
                  <a:pt x="135" y="158"/>
                </a:lnTo>
                <a:lnTo>
                  <a:pt x="136" y="267"/>
                </a:lnTo>
                <a:lnTo>
                  <a:pt x="113" y="290"/>
                </a:lnTo>
                <a:lnTo>
                  <a:pt x="0" y="30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2" name="Freeform 334"/>
          <p:cNvSpPr>
            <a:spLocks noChangeAspect="1"/>
          </p:cNvSpPr>
          <p:nvPr/>
        </p:nvSpPr>
        <p:spPr bwMode="auto">
          <a:xfrm>
            <a:off x="8648102" y="3797000"/>
            <a:ext cx="207753" cy="191396"/>
          </a:xfrm>
          <a:custGeom>
            <a:avLst/>
            <a:gdLst>
              <a:gd name="T0" fmla="*/ 0 w 402"/>
              <a:gd name="T1" fmla="*/ 80232717 h 335"/>
              <a:gd name="T2" fmla="*/ 6791115 w 402"/>
              <a:gd name="T3" fmla="*/ 22748192 h 335"/>
              <a:gd name="T4" fmla="*/ 17103920 w 402"/>
              <a:gd name="T5" fmla="*/ 614876 h 335"/>
              <a:gd name="T6" fmla="*/ 56593291 w 402"/>
              <a:gd name="T7" fmla="*/ 11681534 h 335"/>
              <a:gd name="T8" fmla="*/ 90800628 w 402"/>
              <a:gd name="T9" fmla="*/ 0 h 335"/>
              <a:gd name="T10" fmla="*/ 97591743 w 402"/>
              <a:gd name="T11" fmla="*/ 13525607 h 335"/>
              <a:gd name="T12" fmla="*/ 101112932 w 402"/>
              <a:gd name="T13" fmla="*/ 22748192 h 335"/>
              <a:gd name="T14" fmla="*/ 92309709 w 402"/>
              <a:gd name="T15" fmla="*/ 31048186 h 335"/>
              <a:gd name="T16" fmla="*/ 74199736 w 402"/>
              <a:gd name="T17" fmla="*/ 77466053 h 335"/>
              <a:gd name="T18" fmla="*/ 57850607 w 402"/>
              <a:gd name="T19" fmla="*/ 74392227 h 335"/>
              <a:gd name="T20" fmla="*/ 48292594 w 402"/>
              <a:gd name="T21" fmla="*/ 97140420 h 335"/>
              <a:gd name="T22" fmla="*/ 28925304 w 402"/>
              <a:gd name="T23" fmla="*/ 102980909 h 335"/>
              <a:gd name="T24" fmla="*/ 17103920 w 402"/>
              <a:gd name="T25" fmla="*/ 82692221 h 335"/>
              <a:gd name="T26" fmla="*/ 0 w 402"/>
              <a:gd name="T27" fmla="*/ 80232717 h 3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2" h="335">
                <a:moveTo>
                  <a:pt x="0" y="261"/>
                </a:moveTo>
                <a:lnTo>
                  <a:pt x="27" y="74"/>
                </a:lnTo>
                <a:lnTo>
                  <a:pt x="68" y="2"/>
                </a:lnTo>
                <a:lnTo>
                  <a:pt x="225" y="38"/>
                </a:lnTo>
                <a:lnTo>
                  <a:pt x="361" y="0"/>
                </a:lnTo>
                <a:lnTo>
                  <a:pt x="388" y="44"/>
                </a:lnTo>
                <a:lnTo>
                  <a:pt x="402" y="74"/>
                </a:lnTo>
                <a:lnTo>
                  <a:pt x="367" y="101"/>
                </a:lnTo>
                <a:lnTo>
                  <a:pt x="295" y="252"/>
                </a:lnTo>
                <a:lnTo>
                  <a:pt x="230" y="242"/>
                </a:lnTo>
                <a:lnTo>
                  <a:pt x="192" y="316"/>
                </a:lnTo>
                <a:lnTo>
                  <a:pt x="115" y="335"/>
                </a:lnTo>
                <a:lnTo>
                  <a:pt x="68" y="269"/>
                </a:lnTo>
                <a:lnTo>
                  <a:pt x="0" y="2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3" name="Freeform 335"/>
          <p:cNvSpPr>
            <a:spLocks noChangeAspect="1"/>
          </p:cNvSpPr>
          <p:nvPr/>
        </p:nvSpPr>
        <p:spPr bwMode="auto">
          <a:xfrm>
            <a:off x="8296392" y="3819903"/>
            <a:ext cx="55619" cy="34354"/>
          </a:xfrm>
          <a:custGeom>
            <a:avLst/>
            <a:gdLst>
              <a:gd name="T0" fmla="*/ 0 w 104"/>
              <a:gd name="T1" fmla="*/ 2313227 h 62"/>
              <a:gd name="T2" fmla="*/ 7811324 w 104"/>
              <a:gd name="T3" fmla="*/ 10119696 h 62"/>
              <a:gd name="T4" fmla="*/ 17238266 w 104"/>
              <a:gd name="T5" fmla="*/ 7517181 h 62"/>
              <a:gd name="T6" fmla="*/ 11851664 w 104"/>
              <a:gd name="T7" fmla="*/ 10119696 h 62"/>
              <a:gd name="T8" fmla="*/ 16160842 w 104"/>
              <a:gd name="T9" fmla="*/ 17926165 h 62"/>
              <a:gd name="T10" fmla="*/ 27743150 w 104"/>
              <a:gd name="T11" fmla="*/ 10119696 h 62"/>
              <a:gd name="T12" fmla="*/ 28012506 w 104"/>
              <a:gd name="T13" fmla="*/ 0 h 62"/>
              <a:gd name="T14" fmla="*/ 0 w 104"/>
              <a:gd name="T15" fmla="*/ 2313227 h 6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4" h="62">
                <a:moveTo>
                  <a:pt x="0" y="8"/>
                </a:moveTo>
                <a:lnTo>
                  <a:pt x="29" y="35"/>
                </a:lnTo>
                <a:lnTo>
                  <a:pt x="64" y="26"/>
                </a:lnTo>
                <a:lnTo>
                  <a:pt x="44" y="35"/>
                </a:lnTo>
                <a:lnTo>
                  <a:pt x="60" y="62"/>
                </a:lnTo>
                <a:lnTo>
                  <a:pt x="103" y="35"/>
                </a:lnTo>
                <a:lnTo>
                  <a:pt x="104" y="0"/>
                </a:lnTo>
                <a:lnTo>
                  <a:pt x="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4" name="Freeform 336"/>
          <p:cNvSpPr>
            <a:spLocks noChangeAspect="1"/>
          </p:cNvSpPr>
          <p:nvPr/>
        </p:nvSpPr>
        <p:spPr bwMode="auto">
          <a:xfrm>
            <a:off x="9505290" y="3543443"/>
            <a:ext cx="9814" cy="32717"/>
          </a:xfrm>
          <a:custGeom>
            <a:avLst/>
            <a:gdLst>
              <a:gd name="T0" fmla="*/ 0 w 19"/>
              <a:gd name="T1" fmla="*/ 15107897 h 56"/>
              <a:gd name="T2" fmla="*/ 2261937 w 19"/>
              <a:gd name="T3" fmla="*/ 18001116 h 56"/>
              <a:gd name="T4" fmla="*/ 4775033 w 19"/>
              <a:gd name="T5" fmla="*/ 17358179 h 56"/>
              <a:gd name="T6" fmla="*/ 2764255 w 19"/>
              <a:gd name="T7" fmla="*/ 0 h 56"/>
              <a:gd name="T8" fmla="*/ 0 w 19"/>
              <a:gd name="T9" fmla="*/ 15107897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56">
                <a:moveTo>
                  <a:pt x="0" y="47"/>
                </a:moveTo>
                <a:lnTo>
                  <a:pt x="9" y="56"/>
                </a:lnTo>
                <a:lnTo>
                  <a:pt x="19" y="54"/>
                </a:lnTo>
                <a:lnTo>
                  <a:pt x="11" y="0"/>
                </a:lnTo>
                <a:lnTo>
                  <a:pt x="0" y="4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5" name="Freeform 337"/>
          <p:cNvSpPr>
            <a:spLocks noChangeAspect="1"/>
          </p:cNvSpPr>
          <p:nvPr/>
        </p:nvSpPr>
        <p:spPr bwMode="auto">
          <a:xfrm>
            <a:off x="9117590" y="4093090"/>
            <a:ext cx="31082" cy="29445"/>
          </a:xfrm>
          <a:custGeom>
            <a:avLst/>
            <a:gdLst>
              <a:gd name="T0" fmla="*/ 0 w 58"/>
              <a:gd name="T1" fmla="*/ 14580904 h 56"/>
              <a:gd name="T2" fmla="*/ 6220339 w 58"/>
              <a:gd name="T3" fmla="*/ 2603897 h 56"/>
              <a:gd name="T4" fmla="*/ 13522905 w 58"/>
              <a:gd name="T5" fmla="*/ 0 h 56"/>
              <a:gd name="T6" fmla="*/ 15686320 w 58"/>
              <a:gd name="T7" fmla="*/ 11977007 h 56"/>
              <a:gd name="T8" fmla="*/ 0 w 58"/>
              <a:gd name="T9" fmla="*/ 14580904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56">
                <a:moveTo>
                  <a:pt x="0" y="56"/>
                </a:moveTo>
                <a:lnTo>
                  <a:pt x="23" y="10"/>
                </a:lnTo>
                <a:lnTo>
                  <a:pt x="50" y="0"/>
                </a:lnTo>
                <a:lnTo>
                  <a:pt x="58" y="46"/>
                </a:lnTo>
                <a:lnTo>
                  <a:pt x="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6" name="Freeform 338"/>
          <p:cNvSpPr>
            <a:spLocks noChangeAspect="1"/>
          </p:cNvSpPr>
          <p:nvPr/>
        </p:nvSpPr>
        <p:spPr bwMode="auto">
          <a:xfrm>
            <a:off x="8280033" y="3739746"/>
            <a:ext cx="114510" cy="83428"/>
          </a:xfrm>
          <a:custGeom>
            <a:avLst/>
            <a:gdLst>
              <a:gd name="T0" fmla="*/ 0 w 215"/>
              <a:gd name="T1" fmla="*/ 19680420 h 146"/>
              <a:gd name="T2" fmla="*/ 8548872 w 215"/>
              <a:gd name="T3" fmla="*/ 32288311 h 146"/>
              <a:gd name="T4" fmla="*/ 34996105 w 215"/>
              <a:gd name="T5" fmla="*/ 34748225 h 146"/>
              <a:gd name="T6" fmla="*/ 7480005 w 215"/>
              <a:gd name="T7" fmla="*/ 38745862 h 146"/>
              <a:gd name="T8" fmla="*/ 7480005 w 215"/>
              <a:gd name="T9" fmla="*/ 44896202 h 146"/>
              <a:gd name="T10" fmla="*/ 35263322 w 215"/>
              <a:gd name="T11" fmla="*/ 42436288 h 146"/>
              <a:gd name="T12" fmla="*/ 57436119 w 215"/>
              <a:gd name="T13" fmla="*/ 44896202 h 146"/>
              <a:gd name="T14" fmla="*/ 50757248 w 215"/>
              <a:gd name="T15" fmla="*/ 19680420 h 146"/>
              <a:gd name="T16" fmla="*/ 29386102 w 215"/>
              <a:gd name="T17" fmla="*/ 0 h 146"/>
              <a:gd name="T18" fmla="*/ 8548872 w 215"/>
              <a:gd name="T19" fmla="*/ 5842573 h 146"/>
              <a:gd name="T20" fmla="*/ 0 w 215"/>
              <a:gd name="T21" fmla="*/ 1968042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146">
                <a:moveTo>
                  <a:pt x="0" y="64"/>
                </a:moveTo>
                <a:lnTo>
                  <a:pt x="32" y="105"/>
                </a:lnTo>
                <a:lnTo>
                  <a:pt x="131" y="113"/>
                </a:lnTo>
                <a:lnTo>
                  <a:pt x="28" y="126"/>
                </a:lnTo>
                <a:lnTo>
                  <a:pt x="28" y="146"/>
                </a:lnTo>
                <a:lnTo>
                  <a:pt x="132" y="138"/>
                </a:lnTo>
                <a:lnTo>
                  <a:pt x="215" y="146"/>
                </a:lnTo>
                <a:lnTo>
                  <a:pt x="190" y="64"/>
                </a:lnTo>
                <a:lnTo>
                  <a:pt x="110" y="0"/>
                </a:lnTo>
                <a:lnTo>
                  <a:pt x="32" y="19"/>
                </a:lnTo>
                <a:lnTo>
                  <a:pt x="0" y="6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7" name="Freeform 339"/>
          <p:cNvSpPr>
            <a:spLocks noChangeAspect="1"/>
          </p:cNvSpPr>
          <p:nvPr/>
        </p:nvSpPr>
        <p:spPr bwMode="auto">
          <a:xfrm>
            <a:off x="8358554" y="3875522"/>
            <a:ext cx="57255" cy="60528"/>
          </a:xfrm>
          <a:custGeom>
            <a:avLst/>
            <a:gdLst>
              <a:gd name="T0" fmla="*/ 0 w 106"/>
              <a:gd name="T1" fmla="*/ 9250670 h 104"/>
              <a:gd name="T2" fmla="*/ 3022418 w 106"/>
              <a:gd name="T3" fmla="*/ 22648017 h 104"/>
              <a:gd name="T4" fmla="*/ 17584641 w 106"/>
              <a:gd name="T5" fmla="*/ 33174545 h 104"/>
              <a:gd name="T6" fmla="*/ 29124971 w 106"/>
              <a:gd name="T7" fmla="*/ 16906378 h 104"/>
              <a:gd name="T8" fmla="*/ 19783049 w 106"/>
              <a:gd name="T9" fmla="*/ 0 h 104"/>
              <a:gd name="T10" fmla="*/ 0 w 106"/>
              <a:gd name="T11" fmla="*/ 925067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6" h="104">
                <a:moveTo>
                  <a:pt x="0" y="29"/>
                </a:moveTo>
                <a:lnTo>
                  <a:pt x="11" y="71"/>
                </a:lnTo>
                <a:lnTo>
                  <a:pt x="64" y="104"/>
                </a:lnTo>
                <a:lnTo>
                  <a:pt x="106" y="53"/>
                </a:lnTo>
                <a:lnTo>
                  <a:pt x="72" y="0"/>
                </a:lnTo>
                <a:lnTo>
                  <a:pt x="0" y="2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8" name="Freeform 340"/>
          <p:cNvSpPr>
            <a:spLocks noChangeAspect="1"/>
          </p:cNvSpPr>
          <p:nvPr/>
        </p:nvSpPr>
        <p:spPr bwMode="auto">
          <a:xfrm>
            <a:off x="9333525" y="3834625"/>
            <a:ext cx="181581" cy="271552"/>
          </a:xfrm>
          <a:custGeom>
            <a:avLst/>
            <a:gdLst>
              <a:gd name="T0" fmla="*/ 0 w 355"/>
              <a:gd name="T1" fmla="*/ 138677374 h 471"/>
              <a:gd name="T2" fmla="*/ 0 w 355"/>
              <a:gd name="T3" fmla="*/ 98920907 h 471"/>
              <a:gd name="T4" fmla="*/ 6898615 w 355"/>
              <a:gd name="T5" fmla="*/ 87025355 h 471"/>
              <a:gd name="T6" fmla="*/ 33754965 w 355"/>
              <a:gd name="T7" fmla="*/ 75129803 h 471"/>
              <a:gd name="T8" fmla="*/ 59872214 w 355"/>
              <a:gd name="T9" fmla="*/ 42260794 h 471"/>
              <a:gd name="T10" fmla="*/ 26117248 w 355"/>
              <a:gd name="T11" fmla="*/ 31617405 h 471"/>
              <a:gd name="T12" fmla="*/ 15768830 w 355"/>
              <a:gd name="T13" fmla="*/ 11895552 h 471"/>
              <a:gd name="T14" fmla="*/ 19218137 w 355"/>
              <a:gd name="T15" fmla="*/ 5321974 h 471"/>
              <a:gd name="T16" fmla="*/ 32769662 w 355"/>
              <a:gd name="T17" fmla="*/ 17217526 h 471"/>
              <a:gd name="T18" fmla="*/ 83525458 w 355"/>
              <a:gd name="T19" fmla="*/ 0 h 471"/>
              <a:gd name="T20" fmla="*/ 87467666 w 355"/>
              <a:gd name="T21" fmla="*/ 17217526 h 471"/>
              <a:gd name="T22" fmla="*/ 56669108 w 355"/>
              <a:gd name="T23" fmla="*/ 86086512 h 471"/>
              <a:gd name="T24" fmla="*/ 4188409 w 355"/>
              <a:gd name="T25" fmla="*/ 147442517 h 471"/>
              <a:gd name="T26" fmla="*/ 0 w 355"/>
              <a:gd name="T27" fmla="*/ 138677374 h 4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5" h="471">
                <a:moveTo>
                  <a:pt x="0" y="443"/>
                </a:moveTo>
                <a:lnTo>
                  <a:pt x="0" y="316"/>
                </a:lnTo>
                <a:lnTo>
                  <a:pt x="28" y="278"/>
                </a:lnTo>
                <a:lnTo>
                  <a:pt x="137" y="240"/>
                </a:lnTo>
                <a:lnTo>
                  <a:pt x="243" y="135"/>
                </a:lnTo>
                <a:lnTo>
                  <a:pt x="106" y="101"/>
                </a:lnTo>
                <a:lnTo>
                  <a:pt x="64" y="38"/>
                </a:lnTo>
                <a:lnTo>
                  <a:pt x="78" y="17"/>
                </a:lnTo>
                <a:lnTo>
                  <a:pt x="133" y="55"/>
                </a:lnTo>
                <a:lnTo>
                  <a:pt x="339" y="0"/>
                </a:lnTo>
                <a:lnTo>
                  <a:pt x="355" y="55"/>
                </a:lnTo>
                <a:lnTo>
                  <a:pt x="230" y="275"/>
                </a:lnTo>
                <a:lnTo>
                  <a:pt x="17" y="471"/>
                </a:lnTo>
                <a:lnTo>
                  <a:pt x="0" y="44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29" name="Freeform 341"/>
          <p:cNvSpPr>
            <a:spLocks noChangeAspect="1"/>
          </p:cNvSpPr>
          <p:nvPr/>
        </p:nvSpPr>
        <p:spPr bwMode="auto">
          <a:xfrm>
            <a:off x="9043978" y="4384272"/>
            <a:ext cx="143955" cy="143955"/>
          </a:xfrm>
          <a:custGeom>
            <a:avLst/>
            <a:gdLst>
              <a:gd name="T0" fmla="*/ 0 w 273"/>
              <a:gd name="T1" fmla="*/ 23852523 h 251"/>
              <a:gd name="T2" fmla="*/ 15973390 w 273"/>
              <a:gd name="T3" fmla="*/ 24471989 h 251"/>
              <a:gd name="T4" fmla="*/ 31946780 w 273"/>
              <a:gd name="T5" fmla="*/ 10222589 h 251"/>
              <a:gd name="T6" fmla="*/ 32994274 w 273"/>
              <a:gd name="T7" fmla="*/ 4336822 h 251"/>
              <a:gd name="T8" fmla="*/ 46872676 w 273"/>
              <a:gd name="T9" fmla="*/ 0 h 251"/>
              <a:gd name="T10" fmla="*/ 69131031 w 273"/>
              <a:gd name="T11" fmla="*/ 8363633 h 251"/>
              <a:gd name="T12" fmla="*/ 71487509 w 273"/>
              <a:gd name="T13" fmla="*/ 19515700 h 251"/>
              <a:gd name="T14" fmla="*/ 70178014 w 273"/>
              <a:gd name="T15" fmla="*/ 48015057 h 251"/>
              <a:gd name="T16" fmla="*/ 58394600 w 273"/>
              <a:gd name="T17" fmla="*/ 77753347 h 251"/>
              <a:gd name="T18" fmla="*/ 37707742 w 273"/>
              <a:gd name="T19" fmla="*/ 72487046 h 251"/>
              <a:gd name="T20" fmla="*/ 25400326 w 273"/>
              <a:gd name="T21" fmla="*/ 65362346 h 251"/>
              <a:gd name="T22" fmla="*/ 0 w 273"/>
              <a:gd name="T23" fmla="*/ 23852523 h 2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3" h="251">
                <a:moveTo>
                  <a:pt x="0" y="77"/>
                </a:moveTo>
                <a:lnTo>
                  <a:pt x="61" y="79"/>
                </a:lnTo>
                <a:lnTo>
                  <a:pt x="122" y="33"/>
                </a:lnTo>
                <a:lnTo>
                  <a:pt x="126" y="14"/>
                </a:lnTo>
                <a:lnTo>
                  <a:pt x="179" y="0"/>
                </a:lnTo>
                <a:lnTo>
                  <a:pt x="264" y="27"/>
                </a:lnTo>
                <a:lnTo>
                  <a:pt x="273" y="63"/>
                </a:lnTo>
                <a:lnTo>
                  <a:pt x="268" y="155"/>
                </a:lnTo>
                <a:lnTo>
                  <a:pt x="223" y="251"/>
                </a:lnTo>
                <a:lnTo>
                  <a:pt x="144" y="234"/>
                </a:lnTo>
                <a:lnTo>
                  <a:pt x="97" y="211"/>
                </a:lnTo>
                <a:lnTo>
                  <a:pt x="0" y="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0" name="Freeform 342"/>
          <p:cNvSpPr>
            <a:spLocks noChangeAspect="1"/>
          </p:cNvSpPr>
          <p:nvPr/>
        </p:nvSpPr>
        <p:spPr bwMode="auto">
          <a:xfrm>
            <a:off x="8801872" y="4408810"/>
            <a:ext cx="242106" cy="255194"/>
          </a:xfrm>
          <a:custGeom>
            <a:avLst/>
            <a:gdLst>
              <a:gd name="T0" fmla="*/ 0 w 471"/>
              <a:gd name="T1" fmla="*/ 4394947 h 442"/>
              <a:gd name="T2" fmla="*/ 14432215 w 471"/>
              <a:gd name="T3" fmla="*/ 0 h 442"/>
              <a:gd name="T4" fmla="*/ 84603450 w 471"/>
              <a:gd name="T5" fmla="*/ 12871076 h 442"/>
              <a:gd name="T6" fmla="*/ 100777587 w 471"/>
              <a:gd name="T7" fmla="*/ 7220510 h 442"/>
              <a:gd name="T8" fmla="*/ 117200642 w 471"/>
              <a:gd name="T9" fmla="*/ 9731749 h 442"/>
              <a:gd name="T10" fmla="*/ 102768427 w 471"/>
              <a:gd name="T11" fmla="*/ 19777822 h 442"/>
              <a:gd name="T12" fmla="*/ 97293743 w 471"/>
              <a:gd name="T13" fmla="*/ 12871076 h 442"/>
              <a:gd name="T14" fmla="*/ 80870688 w 471"/>
              <a:gd name="T15" fmla="*/ 17579788 h 442"/>
              <a:gd name="T16" fmla="*/ 80870688 w 471"/>
              <a:gd name="T17" fmla="*/ 56821107 h 442"/>
              <a:gd name="T18" fmla="*/ 71913157 w 471"/>
              <a:gd name="T19" fmla="*/ 57135432 h 442"/>
              <a:gd name="T20" fmla="*/ 71913157 w 471"/>
              <a:gd name="T21" fmla="*/ 87586297 h 442"/>
              <a:gd name="T22" fmla="*/ 71913157 w 471"/>
              <a:gd name="T23" fmla="*/ 131850653 h 442"/>
              <a:gd name="T24" fmla="*/ 64448132 w 471"/>
              <a:gd name="T25" fmla="*/ 138756838 h 442"/>
              <a:gd name="T26" fmla="*/ 53499262 w 471"/>
              <a:gd name="T27" fmla="*/ 138756838 h 442"/>
              <a:gd name="T28" fmla="*/ 47527242 w 471"/>
              <a:gd name="T29" fmla="*/ 129338854 h 442"/>
              <a:gd name="T30" fmla="*/ 42301475 w 471"/>
              <a:gd name="T31" fmla="*/ 134361891 h 442"/>
              <a:gd name="T32" fmla="*/ 31104187 w 471"/>
              <a:gd name="T33" fmla="*/ 118979016 h 442"/>
              <a:gd name="T34" fmla="*/ 24883250 w 471"/>
              <a:gd name="T35" fmla="*/ 70634038 h 442"/>
              <a:gd name="T36" fmla="*/ 24883250 w 471"/>
              <a:gd name="T37" fmla="*/ 64669707 h 442"/>
              <a:gd name="T38" fmla="*/ 0 w 471"/>
              <a:gd name="T39" fmla="*/ 4394947 h 4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1" h="442">
                <a:moveTo>
                  <a:pt x="0" y="14"/>
                </a:moveTo>
                <a:lnTo>
                  <a:pt x="58" y="0"/>
                </a:lnTo>
                <a:lnTo>
                  <a:pt x="340" y="41"/>
                </a:lnTo>
                <a:lnTo>
                  <a:pt x="405" y="23"/>
                </a:lnTo>
                <a:lnTo>
                  <a:pt x="471" y="31"/>
                </a:lnTo>
                <a:lnTo>
                  <a:pt x="413" y="63"/>
                </a:lnTo>
                <a:lnTo>
                  <a:pt x="391" y="41"/>
                </a:lnTo>
                <a:lnTo>
                  <a:pt x="325" y="56"/>
                </a:lnTo>
                <a:lnTo>
                  <a:pt x="325" y="181"/>
                </a:lnTo>
                <a:lnTo>
                  <a:pt x="289" y="182"/>
                </a:lnTo>
                <a:lnTo>
                  <a:pt x="289" y="279"/>
                </a:lnTo>
                <a:lnTo>
                  <a:pt x="289" y="420"/>
                </a:lnTo>
                <a:lnTo>
                  <a:pt x="259" y="442"/>
                </a:lnTo>
                <a:lnTo>
                  <a:pt x="215" y="442"/>
                </a:lnTo>
                <a:lnTo>
                  <a:pt x="191" y="412"/>
                </a:lnTo>
                <a:lnTo>
                  <a:pt x="170" y="428"/>
                </a:lnTo>
                <a:lnTo>
                  <a:pt x="125" y="379"/>
                </a:lnTo>
                <a:lnTo>
                  <a:pt x="100" y="225"/>
                </a:lnTo>
                <a:lnTo>
                  <a:pt x="100" y="206"/>
                </a:lnTo>
                <a:lnTo>
                  <a:pt x="0" y="1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1" name="Freeform 343"/>
          <p:cNvSpPr>
            <a:spLocks noChangeAspect="1"/>
          </p:cNvSpPr>
          <p:nvPr/>
        </p:nvSpPr>
        <p:spPr bwMode="auto">
          <a:xfrm>
            <a:off x="8291485" y="3509089"/>
            <a:ext cx="148863" cy="139049"/>
          </a:xfrm>
          <a:custGeom>
            <a:avLst/>
            <a:gdLst>
              <a:gd name="T0" fmla="*/ 0 w 291"/>
              <a:gd name="T1" fmla="*/ 75240760 h 242"/>
              <a:gd name="T2" fmla="*/ 33762904 w 291"/>
              <a:gd name="T3" fmla="*/ 0 h 242"/>
              <a:gd name="T4" fmla="*/ 70976514 w 291"/>
              <a:gd name="T5" fmla="*/ 1243437 h 242"/>
              <a:gd name="T6" fmla="*/ 71715703 w 291"/>
              <a:gd name="T7" fmla="*/ 5285443 h 242"/>
              <a:gd name="T8" fmla="*/ 70976514 w 291"/>
              <a:gd name="T9" fmla="*/ 19276618 h 242"/>
              <a:gd name="T10" fmla="*/ 43621070 w 291"/>
              <a:gd name="T11" fmla="*/ 18654900 h 242"/>
              <a:gd name="T12" fmla="*/ 43128112 w 291"/>
              <a:gd name="T13" fmla="*/ 47880686 h 242"/>
              <a:gd name="T14" fmla="*/ 33516673 w 291"/>
              <a:gd name="T15" fmla="*/ 53166130 h 242"/>
              <a:gd name="T16" fmla="*/ 34009631 w 291"/>
              <a:gd name="T17" fmla="*/ 70888173 h 242"/>
              <a:gd name="T18" fmla="*/ 0 w 291"/>
              <a:gd name="T19" fmla="*/ 75240760 h 2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1" h="242">
                <a:moveTo>
                  <a:pt x="0" y="242"/>
                </a:moveTo>
                <a:lnTo>
                  <a:pt x="137" y="0"/>
                </a:lnTo>
                <a:lnTo>
                  <a:pt x="288" y="4"/>
                </a:lnTo>
                <a:lnTo>
                  <a:pt x="291" y="17"/>
                </a:lnTo>
                <a:lnTo>
                  <a:pt x="288" y="62"/>
                </a:lnTo>
                <a:lnTo>
                  <a:pt x="177" y="60"/>
                </a:lnTo>
                <a:lnTo>
                  <a:pt x="175" y="154"/>
                </a:lnTo>
                <a:lnTo>
                  <a:pt x="136" y="171"/>
                </a:lnTo>
                <a:lnTo>
                  <a:pt x="138" y="228"/>
                </a:lnTo>
                <a:lnTo>
                  <a:pt x="0" y="24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2" name="Freeform 344"/>
          <p:cNvSpPr>
            <a:spLocks noChangeAspect="1"/>
          </p:cNvSpPr>
          <p:nvPr/>
        </p:nvSpPr>
        <p:spPr bwMode="auto">
          <a:xfrm>
            <a:off x="8988359" y="3608877"/>
            <a:ext cx="299361" cy="390969"/>
          </a:xfrm>
          <a:custGeom>
            <a:avLst/>
            <a:gdLst>
              <a:gd name="T0" fmla="*/ 0 w 576"/>
              <a:gd name="T1" fmla="*/ 111075082 h 684"/>
              <a:gd name="T2" fmla="*/ 6868390 w 576"/>
              <a:gd name="T3" fmla="*/ 131998211 h 684"/>
              <a:gd name="T4" fmla="*/ 13227879 w 576"/>
              <a:gd name="T5" fmla="*/ 155074670 h 684"/>
              <a:gd name="T6" fmla="*/ 28236152 w 576"/>
              <a:gd name="T7" fmla="*/ 163382351 h 684"/>
              <a:gd name="T8" fmla="*/ 49858618 w 576"/>
              <a:gd name="T9" fmla="*/ 194458635 h 684"/>
              <a:gd name="T10" fmla="*/ 79112066 w 576"/>
              <a:gd name="T11" fmla="*/ 210458283 h 684"/>
              <a:gd name="T12" fmla="*/ 106330923 w 576"/>
              <a:gd name="T13" fmla="*/ 206458371 h 684"/>
              <a:gd name="T14" fmla="*/ 122865393 w 576"/>
              <a:gd name="T15" fmla="*/ 200304575 h 684"/>
              <a:gd name="T16" fmla="*/ 112944610 w 576"/>
              <a:gd name="T17" fmla="*/ 178151130 h 684"/>
              <a:gd name="T18" fmla="*/ 97427436 w 576"/>
              <a:gd name="T19" fmla="*/ 165228379 h 684"/>
              <a:gd name="T20" fmla="*/ 107602921 w 576"/>
              <a:gd name="T21" fmla="*/ 156920698 h 684"/>
              <a:gd name="T22" fmla="*/ 108620218 w 576"/>
              <a:gd name="T23" fmla="*/ 137228439 h 684"/>
              <a:gd name="T24" fmla="*/ 125918291 w 576"/>
              <a:gd name="T25" fmla="*/ 111382938 h 684"/>
              <a:gd name="T26" fmla="*/ 132786680 w 576"/>
              <a:gd name="T27" fmla="*/ 65845178 h 684"/>
              <a:gd name="T28" fmla="*/ 146522955 w 576"/>
              <a:gd name="T29" fmla="*/ 55691469 h 684"/>
              <a:gd name="T30" fmla="*/ 135839074 w 576"/>
              <a:gd name="T31" fmla="*/ 45845617 h 684"/>
              <a:gd name="T32" fmla="*/ 131768880 w 576"/>
              <a:gd name="T33" fmla="*/ 11999737 h 684"/>
              <a:gd name="T34" fmla="*/ 120321900 w 576"/>
              <a:gd name="T35" fmla="*/ 0 h 684"/>
              <a:gd name="T36" fmla="*/ 106330923 w 576"/>
              <a:gd name="T37" fmla="*/ 14461477 h 684"/>
              <a:gd name="T38" fmla="*/ 26709956 w 576"/>
              <a:gd name="T39" fmla="*/ 11691880 h 684"/>
              <a:gd name="T40" fmla="*/ 26709956 w 576"/>
              <a:gd name="T41" fmla="*/ 33230168 h 684"/>
              <a:gd name="T42" fmla="*/ 18824270 w 576"/>
              <a:gd name="T43" fmla="*/ 33845880 h 684"/>
              <a:gd name="T44" fmla="*/ 18824270 w 576"/>
              <a:gd name="T45" fmla="*/ 39999122 h 684"/>
              <a:gd name="T46" fmla="*/ 18315369 w 576"/>
              <a:gd name="T47" fmla="*/ 80306655 h 684"/>
              <a:gd name="T48" fmla="*/ 9411883 w 576"/>
              <a:gd name="T49" fmla="*/ 82460539 h 684"/>
              <a:gd name="T50" fmla="*/ 0 w 576"/>
              <a:gd name="T51" fmla="*/ 111075082 h 6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76" h="684">
                <a:moveTo>
                  <a:pt x="0" y="361"/>
                </a:moveTo>
                <a:lnTo>
                  <a:pt x="27" y="429"/>
                </a:lnTo>
                <a:lnTo>
                  <a:pt x="52" y="504"/>
                </a:lnTo>
                <a:lnTo>
                  <a:pt x="111" y="531"/>
                </a:lnTo>
                <a:lnTo>
                  <a:pt x="196" y="632"/>
                </a:lnTo>
                <a:lnTo>
                  <a:pt x="311" y="684"/>
                </a:lnTo>
                <a:lnTo>
                  <a:pt x="418" y="671"/>
                </a:lnTo>
                <a:lnTo>
                  <a:pt x="483" y="651"/>
                </a:lnTo>
                <a:lnTo>
                  <a:pt x="444" y="579"/>
                </a:lnTo>
                <a:lnTo>
                  <a:pt x="383" y="537"/>
                </a:lnTo>
                <a:lnTo>
                  <a:pt x="423" y="510"/>
                </a:lnTo>
                <a:lnTo>
                  <a:pt x="427" y="446"/>
                </a:lnTo>
                <a:lnTo>
                  <a:pt x="495" y="362"/>
                </a:lnTo>
                <a:lnTo>
                  <a:pt x="522" y="214"/>
                </a:lnTo>
                <a:lnTo>
                  <a:pt x="576" y="181"/>
                </a:lnTo>
                <a:lnTo>
                  <a:pt x="534" y="149"/>
                </a:lnTo>
                <a:lnTo>
                  <a:pt x="518" y="39"/>
                </a:lnTo>
                <a:lnTo>
                  <a:pt x="473" y="0"/>
                </a:lnTo>
                <a:lnTo>
                  <a:pt x="418" y="47"/>
                </a:lnTo>
                <a:lnTo>
                  <a:pt x="105" y="38"/>
                </a:lnTo>
                <a:lnTo>
                  <a:pt x="105" y="108"/>
                </a:lnTo>
                <a:lnTo>
                  <a:pt x="74" y="110"/>
                </a:lnTo>
                <a:lnTo>
                  <a:pt x="74" y="130"/>
                </a:lnTo>
                <a:lnTo>
                  <a:pt x="72" y="261"/>
                </a:lnTo>
                <a:lnTo>
                  <a:pt x="37" y="268"/>
                </a:lnTo>
                <a:lnTo>
                  <a:pt x="0" y="36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3" name="Freeform 345"/>
          <p:cNvSpPr>
            <a:spLocks noChangeAspect="1"/>
          </p:cNvSpPr>
          <p:nvPr/>
        </p:nvSpPr>
        <p:spPr bwMode="auto">
          <a:xfrm>
            <a:off x="9148674" y="4592027"/>
            <a:ext cx="22902" cy="32717"/>
          </a:xfrm>
          <a:custGeom>
            <a:avLst/>
            <a:gdLst>
              <a:gd name="T0" fmla="*/ 0 w 42"/>
              <a:gd name="T1" fmla="*/ 10330295 h 55"/>
              <a:gd name="T2" fmla="*/ 6440488 w 42"/>
              <a:gd name="T3" fmla="*/ 18328409 h 55"/>
              <a:gd name="T4" fmla="*/ 11760729 w 42"/>
              <a:gd name="T5" fmla="*/ 11663795 h 55"/>
              <a:gd name="T6" fmla="*/ 10640483 w 42"/>
              <a:gd name="T7" fmla="*/ 0 h 55"/>
              <a:gd name="T8" fmla="*/ 0 w 42"/>
              <a:gd name="T9" fmla="*/ 10330295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55">
                <a:moveTo>
                  <a:pt x="0" y="31"/>
                </a:moveTo>
                <a:lnTo>
                  <a:pt x="23" y="55"/>
                </a:lnTo>
                <a:lnTo>
                  <a:pt x="42" y="35"/>
                </a:lnTo>
                <a:lnTo>
                  <a:pt x="38" y="0"/>
                </a:lnTo>
                <a:lnTo>
                  <a:pt x="0" y="3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4" name="Freeform 346"/>
          <p:cNvSpPr>
            <a:spLocks noChangeAspect="1"/>
          </p:cNvSpPr>
          <p:nvPr/>
        </p:nvSpPr>
        <p:spPr bwMode="auto">
          <a:xfrm>
            <a:off x="9129043" y="4089819"/>
            <a:ext cx="194666" cy="212661"/>
          </a:xfrm>
          <a:custGeom>
            <a:avLst/>
            <a:gdLst>
              <a:gd name="T0" fmla="*/ 0 w 374"/>
              <a:gd name="T1" fmla="*/ 36512800 h 371"/>
              <a:gd name="T2" fmla="*/ 765245 w 374"/>
              <a:gd name="T3" fmla="*/ 58482559 h 371"/>
              <a:gd name="T4" fmla="*/ 12246448 w 374"/>
              <a:gd name="T5" fmla="*/ 81071443 h 371"/>
              <a:gd name="T6" fmla="*/ 28830800 w 374"/>
              <a:gd name="T7" fmla="*/ 90663708 h 371"/>
              <a:gd name="T8" fmla="*/ 37505598 w 374"/>
              <a:gd name="T9" fmla="*/ 92829811 h 371"/>
              <a:gd name="T10" fmla="*/ 46945642 w 374"/>
              <a:gd name="T11" fmla="*/ 114799570 h 371"/>
              <a:gd name="T12" fmla="*/ 82409577 w 374"/>
              <a:gd name="T13" fmla="*/ 112014899 h 371"/>
              <a:gd name="T14" fmla="*/ 95421775 w 374"/>
              <a:gd name="T15" fmla="*/ 102422077 h 371"/>
              <a:gd name="T16" fmla="*/ 82154495 w 374"/>
              <a:gd name="T17" fmla="*/ 57244865 h 371"/>
              <a:gd name="T18" fmla="*/ 85471568 w 374"/>
              <a:gd name="T19" fmla="*/ 39916596 h 371"/>
              <a:gd name="T20" fmla="*/ 40056921 w 374"/>
              <a:gd name="T21" fmla="*/ 0 h 371"/>
              <a:gd name="T22" fmla="*/ 28065050 w 374"/>
              <a:gd name="T23" fmla="*/ 19803656 h 371"/>
              <a:gd name="T24" fmla="*/ 22707323 w 374"/>
              <a:gd name="T25" fmla="*/ 14543597 h 371"/>
              <a:gd name="T26" fmla="*/ 19390756 w 374"/>
              <a:gd name="T27" fmla="*/ 19185087 h 371"/>
              <a:gd name="T28" fmla="*/ 18880088 w 374"/>
              <a:gd name="T29" fmla="*/ 0 h 371"/>
              <a:gd name="T30" fmla="*/ 7143803 w 374"/>
              <a:gd name="T31" fmla="*/ 928409 h 371"/>
              <a:gd name="T32" fmla="*/ 9184962 w 374"/>
              <a:gd name="T33" fmla="*/ 15162165 h 371"/>
              <a:gd name="T34" fmla="*/ 9695125 w 374"/>
              <a:gd name="T35" fmla="*/ 24135862 h 371"/>
              <a:gd name="T36" fmla="*/ 0 w 374"/>
              <a:gd name="T37" fmla="*/ 36512800 h 3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4" h="371">
                <a:moveTo>
                  <a:pt x="0" y="118"/>
                </a:moveTo>
                <a:lnTo>
                  <a:pt x="3" y="189"/>
                </a:lnTo>
                <a:lnTo>
                  <a:pt x="48" y="262"/>
                </a:lnTo>
                <a:lnTo>
                  <a:pt x="113" y="293"/>
                </a:lnTo>
                <a:lnTo>
                  <a:pt x="147" y="300"/>
                </a:lnTo>
                <a:lnTo>
                  <a:pt x="184" y="371"/>
                </a:lnTo>
                <a:lnTo>
                  <a:pt x="323" y="362"/>
                </a:lnTo>
                <a:lnTo>
                  <a:pt x="374" y="331"/>
                </a:lnTo>
                <a:lnTo>
                  <a:pt x="322" y="185"/>
                </a:lnTo>
                <a:lnTo>
                  <a:pt x="335" y="129"/>
                </a:lnTo>
                <a:lnTo>
                  <a:pt x="157" y="0"/>
                </a:lnTo>
                <a:lnTo>
                  <a:pt x="110" y="64"/>
                </a:lnTo>
                <a:lnTo>
                  <a:pt x="89" y="47"/>
                </a:lnTo>
                <a:lnTo>
                  <a:pt x="76" y="62"/>
                </a:lnTo>
                <a:lnTo>
                  <a:pt x="74" y="0"/>
                </a:lnTo>
                <a:lnTo>
                  <a:pt x="28" y="3"/>
                </a:lnTo>
                <a:lnTo>
                  <a:pt x="36" y="49"/>
                </a:lnTo>
                <a:lnTo>
                  <a:pt x="38" y="78"/>
                </a:lnTo>
                <a:lnTo>
                  <a:pt x="0" y="11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5" name="Freeform 347"/>
          <p:cNvSpPr>
            <a:spLocks noChangeAspect="1"/>
          </p:cNvSpPr>
          <p:nvPr/>
        </p:nvSpPr>
        <p:spPr bwMode="auto">
          <a:xfrm>
            <a:off x="8590846" y="3847712"/>
            <a:ext cx="37625" cy="104695"/>
          </a:xfrm>
          <a:custGeom>
            <a:avLst/>
            <a:gdLst>
              <a:gd name="T0" fmla="*/ 0 w 74"/>
              <a:gd name="T1" fmla="*/ 0 h 177"/>
              <a:gd name="T2" fmla="*/ 9251605 w 74"/>
              <a:gd name="T3" fmla="*/ 2965342 h 177"/>
              <a:gd name="T4" fmla="*/ 18016205 w 74"/>
              <a:gd name="T5" fmla="*/ 56342653 h 177"/>
              <a:gd name="T6" fmla="*/ 11929883 w 74"/>
              <a:gd name="T7" fmla="*/ 58319548 h 177"/>
              <a:gd name="T8" fmla="*/ 0 w 74"/>
              <a:gd name="T9" fmla="*/ 0 h 1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 h="177">
                <a:moveTo>
                  <a:pt x="0" y="0"/>
                </a:moveTo>
                <a:lnTo>
                  <a:pt x="38" y="9"/>
                </a:lnTo>
                <a:lnTo>
                  <a:pt x="74" y="171"/>
                </a:lnTo>
                <a:lnTo>
                  <a:pt x="49" y="177"/>
                </a:lnTo>
                <a:lnTo>
                  <a:pt x="0"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6" name="Freeform 348"/>
          <p:cNvSpPr>
            <a:spLocks noChangeAspect="1"/>
          </p:cNvSpPr>
          <p:nvPr/>
        </p:nvSpPr>
        <p:spPr bwMode="auto">
          <a:xfrm>
            <a:off x="9129043" y="3991667"/>
            <a:ext cx="98152" cy="104695"/>
          </a:xfrm>
          <a:custGeom>
            <a:avLst/>
            <a:gdLst>
              <a:gd name="T0" fmla="*/ 0 w 185"/>
              <a:gd name="T1" fmla="*/ 56407432 h 183"/>
              <a:gd name="T2" fmla="*/ 7157136 w 185"/>
              <a:gd name="T3" fmla="*/ 53325010 h 183"/>
              <a:gd name="T4" fmla="*/ 19351196 w 185"/>
              <a:gd name="T5" fmla="*/ 52400616 h 183"/>
              <a:gd name="T6" fmla="*/ 19881507 w 185"/>
              <a:gd name="T7" fmla="*/ 44694562 h 183"/>
              <a:gd name="T8" fmla="*/ 38967547 w 185"/>
              <a:gd name="T9" fmla="*/ 40070929 h 183"/>
              <a:gd name="T10" fmla="*/ 49040878 w 185"/>
              <a:gd name="T11" fmla="*/ 20960136 h 183"/>
              <a:gd name="T12" fmla="*/ 38967547 w 185"/>
              <a:gd name="T13" fmla="*/ 0 h 183"/>
              <a:gd name="T14" fmla="*/ 10603642 w 185"/>
              <a:gd name="T15" fmla="*/ 4006815 h 183"/>
              <a:gd name="T16" fmla="*/ 14049632 w 185"/>
              <a:gd name="T17" fmla="*/ 19418925 h 183"/>
              <a:gd name="T18" fmla="*/ 7952603 w 185"/>
              <a:gd name="T19" fmla="*/ 29590584 h 183"/>
              <a:gd name="T20" fmla="*/ 0 w 185"/>
              <a:gd name="T21" fmla="*/ 56407432 h 1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5" h="183">
                <a:moveTo>
                  <a:pt x="0" y="183"/>
                </a:moveTo>
                <a:lnTo>
                  <a:pt x="27" y="173"/>
                </a:lnTo>
                <a:lnTo>
                  <a:pt x="73" y="170"/>
                </a:lnTo>
                <a:lnTo>
                  <a:pt x="75" y="145"/>
                </a:lnTo>
                <a:lnTo>
                  <a:pt x="147" y="130"/>
                </a:lnTo>
                <a:lnTo>
                  <a:pt x="185" y="68"/>
                </a:lnTo>
                <a:lnTo>
                  <a:pt x="147" y="0"/>
                </a:lnTo>
                <a:lnTo>
                  <a:pt x="40" y="13"/>
                </a:lnTo>
                <a:lnTo>
                  <a:pt x="53" y="63"/>
                </a:lnTo>
                <a:lnTo>
                  <a:pt x="30" y="96"/>
                </a:lnTo>
                <a:lnTo>
                  <a:pt x="0" y="18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7" name="Freeform 349"/>
          <p:cNvSpPr>
            <a:spLocks noChangeAspect="1"/>
          </p:cNvSpPr>
          <p:nvPr/>
        </p:nvSpPr>
        <p:spPr bwMode="auto">
          <a:xfrm>
            <a:off x="9035799" y="3425661"/>
            <a:ext cx="199574" cy="207753"/>
          </a:xfrm>
          <a:custGeom>
            <a:avLst/>
            <a:gdLst>
              <a:gd name="T0" fmla="*/ 0 w 389"/>
              <a:gd name="T1" fmla="*/ 18306370 h 365"/>
              <a:gd name="T2" fmla="*/ 3966106 w 389"/>
              <a:gd name="T3" fmla="*/ 108616946 h 365"/>
              <a:gd name="T4" fmla="*/ 81553605 w 389"/>
              <a:gd name="T5" fmla="*/ 111362736 h 365"/>
              <a:gd name="T6" fmla="*/ 95187528 w 389"/>
              <a:gd name="T7" fmla="*/ 97022875 h 365"/>
              <a:gd name="T8" fmla="*/ 96426750 w 389"/>
              <a:gd name="T9" fmla="*/ 87259331 h 365"/>
              <a:gd name="T10" fmla="*/ 67424292 w 389"/>
              <a:gd name="T11" fmla="*/ 23493045 h 365"/>
              <a:gd name="T12" fmla="*/ 81553605 w 389"/>
              <a:gd name="T13" fmla="*/ 43934845 h 365"/>
              <a:gd name="T14" fmla="*/ 88990426 w 389"/>
              <a:gd name="T15" fmla="*/ 26543739 h 365"/>
              <a:gd name="T16" fmla="*/ 81553605 w 389"/>
              <a:gd name="T17" fmla="*/ 4271413 h 365"/>
              <a:gd name="T18" fmla="*/ 63706130 w 389"/>
              <a:gd name="T19" fmla="*/ 7627562 h 365"/>
              <a:gd name="T20" fmla="*/ 63210242 w 389"/>
              <a:gd name="T21" fmla="*/ 1525623 h 365"/>
              <a:gd name="T22" fmla="*/ 53790866 w 389"/>
              <a:gd name="T23" fmla="*/ 1525623 h 365"/>
              <a:gd name="T24" fmla="*/ 37678500 w 389"/>
              <a:gd name="T25" fmla="*/ 9763544 h 365"/>
              <a:gd name="T26" fmla="*/ 3966106 w 389"/>
              <a:gd name="T27" fmla="*/ 0 h 365"/>
              <a:gd name="T28" fmla="*/ 0 w 389"/>
              <a:gd name="T29" fmla="*/ 18306370 h 3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9" h="365">
                <a:moveTo>
                  <a:pt x="0" y="60"/>
                </a:moveTo>
                <a:lnTo>
                  <a:pt x="16" y="356"/>
                </a:lnTo>
                <a:lnTo>
                  <a:pt x="329" y="365"/>
                </a:lnTo>
                <a:lnTo>
                  <a:pt x="384" y="318"/>
                </a:lnTo>
                <a:lnTo>
                  <a:pt x="389" y="286"/>
                </a:lnTo>
                <a:lnTo>
                  <a:pt x="272" y="77"/>
                </a:lnTo>
                <a:lnTo>
                  <a:pt x="329" y="144"/>
                </a:lnTo>
                <a:lnTo>
                  <a:pt x="359" y="87"/>
                </a:lnTo>
                <a:lnTo>
                  <a:pt x="329" y="14"/>
                </a:lnTo>
                <a:lnTo>
                  <a:pt x="257" y="25"/>
                </a:lnTo>
                <a:lnTo>
                  <a:pt x="255" y="5"/>
                </a:lnTo>
                <a:lnTo>
                  <a:pt x="217" y="5"/>
                </a:lnTo>
                <a:lnTo>
                  <a:pt x="152" y="32"/>
                </a:lnTo>
                <a:lnTo>
                  <a:pt x="16" y="0"/>
                </a:lnTo>
                <a:lnTo>
                  <a:pt x="0" y="6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8" name="Freeform 350"/>
          <p:cNvSpPr>
            <a:spLocks noChangeAspect="1"/>
          </p:cNvSpPr>
          <p:nvPr/>
        </p:nvSpPr>
        <p:spPr bwMode="auto">
          <a:xfrm>
            <a:off x="8504146" y="3774097"/>
            <a:ext cx="134140" cy="107966"/>
          </a:xfrm>
          <a:custGeom>
            <a:avLst/>
            <a:gdLst>
              <a:gd name="T0" fmla="*/ 0 w 262"/>
              <a:gd name="T1" fmla="*/ 49262999 h 190"/>
              <a:gd name="T2" fmla="*/ 4443340 w 262"/>
              <a:gd name="T3" fmla="*/ 55649311 h 190"/>
              <a:gd name="T4" fmla="*/ 21723823 w 262"/>
              <a:gd name="T5" fmla="*/ 57777898 h 190"/>
              <a:gd name="T6" fmla="*/ 19995774 w 262"/>
              <a:gd name="T7" fmla="*/ 43181638 h 190"/>
              <a:gd name="T8" fmla="*/ 42953775 w 262"/>
              <a:gd name="T9" fmla="*/ 40444804 h 190"/>
              <a:gd name="T10" fmla="*/ 52334325 w 262"/>
              <a:gd name="T11" fmla="*/ 43181638 h 190"/>
              <a:gd name="T12" fmla="*/ 64677598 w 262"/>
              <a:gd name="T13" fmla="*/ 32233753 h 190"/>
              <a:gd name="T14" fmla="*/ 48137920 w 262"/>
              <a:gd name="T15" fmla="*/ 10339087 h 190"/>
              <a:gd name="T16" fmla="*/ 46162937 w 262"/>
              <a:gd name="T17" fmla="*/ 0 h 190"/>
              <a:gd name="T18" fmla="*/ 10861663 w 262"/>
              <a:gd name="T19" fmla="*/ 18853986 h 190"/>
              <a:gd name="T20" fmla="*/ 0 w 262"/>
              <a:gd name="T21" fmla="*/ 49262999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2" h="190">
                <a:moveTo>
                  <a:pt x="0" y="162"/>
                </a:moveTo>
                <a:lnTo>
                  <a:pt x="18" y="183"/>
                </a:lnTo>
                <a:lnTo>
                  <a:pt x="88" y="190"/>
                </a:lnTo>
                <a:lnTo>
                  <a:pt x="81" y="142"/>
                </a:lnTo>
                <a:lnTo>
                  <a:pt x="174" y="133"/>
                </a:lnTo>
                <a:lnTo>
                  <a:pt x="212" y="142"/>
                </a:lnTo>
                <a:lnTo>
                  <a:pt x="262" y="106"/>
                </a:lnTo>
                <a:lnTo>
                  <a:pt x="195" y="34"/>
                </a:lnTo>
                <a:lnTo>
                  <a:pt x="187" y="0"/>
                </a:lnTo>
                <a:lnTo>
                  <a:pt x="44" y="62"/>
                </a:lnTo>
                <a:lnTo>
                  <a:pt x="0" y="16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39" name="Freeform 351"/>
          <p:cNvSpPr>
            <a:spLocks noChangeAspect="1"/>
          </p:cNvSpPr>
          <p:nvPr/>
        </p:nvSpPr>
        <p:spPr bwMode="auto">
          <a:xfrm>
            <a:off x="8988359" y="4232138"/>
            <a:ext cx="211026" cy="196303"/>
          </a:xfrm>
          <a:custGeom>
            <a:avLst/>
            <a:gdLst>
              <a:gd name="T0" fmla="*/ 0 w 409"/>
              <a:gd name="T1" fmla="*/ 52420093 h 339"/>
              <a:gd name="T2" fmla="*/ 0 w 409"/>
              <a:gd name="T3" fmla="*/ 93472000 h 339"/>
              <a:gd name="T4" fmla="*/ 10780108 w 409"/>
              <a:gd name="T5" fmla="*/ 103893305 h 339"/>
              <a:gd name="T6" fmla="*/ 27326297 w 409"/>
              <a:gd name="T7" fmla="*/ 106419257 h 339"/>
              <a:gd name="T8" fmla="*/ 42619229 w 409"/>
              <a:gd name="T9" fmla="*/ 107050885 h 339"/>
              <a:gd name="T10" fmla="*/ 57912161 w 409"/>
              <a:gd name="T11" fmla="*/ 92524558 h 339"/>
              <a:gd name="T12" fmla="*/ 58915067 w 409"/>
              <a:gd name="T13" fmla="*/ 86524650 h 339"/>
              <a:gd name="T14" fmla="*/ 72202188 w 409"/>
              <a:gd name="T15" fmla="*/ 82103814 h 339"/>
              <a:gd name="T16" fmla="*/ 69695175 w 409"/>
              <a:gd name="T17" fmla="*/ 76419721 h 339"/>
              <a:gd name="T18" fmla="*/ 97523174 w 409"/>
              <a:gd name="T19" fmla="*/ 65683164 h 339"/>
              <a:gd name="T20" fmla="*/ 93762404 w 409"/>
              <a:gd name="T21" fmla="*/ 60314885 h 339"/>
              <a:gd name="T22" fmla="*/ 102537201 w 409"/>
              <a:gd name="T23" fmla="*/ 27788836 h 339"/>
              <a:gd name="T24" fmla="*/ 95768215 w 409"/>
              <a:gd name="T25" fmla="*/ 13578885 h 339"/>
              <a:gd name="T26" fmla="*/ 79472377 w 409"/>
              <a:gd name="T27" fmla="*/ 3789208 h 339"/>
              <a:gd name="T28" fmla="*/ 75210905 w 409"/>
              <a:gd name="T29" fmla="*/ 0 h 339"/>
              <a:gd name="T30" fmla="*/ 59416269 w 409"/>
              <a:gd name="T31" fmla="*/ 10104929 h 339"/>
              <a:gd name="T32" fmla="*/ 57661310 w 409"/>
              <a:gd name="T33" fmla="*/ 38525956 h 339"/>
              <a:gd name="T34" fmla="*/ 67439013 w 409"/>
              <a:gd name="T35" fmla="*/ 43894235 h 339"/>
              <a:gd name="T36" fmla="*/ 67689364 w 409"/>
              <a:gd name="T37" fmla="*/ 55578235 h 339"/>
              <a:gd name="T38" fmla="*/ 17799946 w 409"/>
              <a:gd name="T39" fmla="*/ 29683721 h 339"/>
              <a:gd name="T40" fmla="*/ 19304054 w 409"/>
              <a:gd name="T41" fmla="*/ 52420093 h 339"/>
              <a:gd name="T42" fmla="*/ 0 w 409"/>
              <a:gd name="T43" fmla="*/ 52420093 h 3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09" h="339">
                <a:moveTo>
                  <a:pt x="0" y="166"/>
                </a:moveTo>
                <a:lnTo>
                  <a:pt x="0" y="296"/>
                </a:lnTo>
                <a:lnTo>
                  <a:pt x="43" y="329"/>
                </a:lnTo>
                <a:lnTo>
                  <a:pt x="109" y="337"/>
                </a:lnTo>
                <a:lnTo>
                  <a:pt x="170" y="339"/>
                </a:lnTo>
                <a:lnTo>
                  <a:pt x="231" y="293"/>
                </a:lnTo>
                <a:lnTo>
                  <a:pt x="235" y="274"/>
                </a:lnTo>
                <a:lnTo>
                  <a:pt x="288" y="260"/>
                </a:lnTo>
                <a:lnTo>
                  <a:pt x="278" y="242"/>
                </a:lnTo>
                <a:lnTo>
                  <a:pt x="389" y="208"/>
                </a:lnTo>
                <a:lnTo>
                  <a:pt x="374" y="191"/>
                </a:lnTo>
                <a:lnTo>
                  <a:pt x="409" y="88"/>
                </a:lnTo>
                <a:lnTo>
                  <a:pt x="382" y="43"/>
                </a:lnTo>
                <a:lnTo>
                  <a:pt x="317" y="12"/>
                </a:lnTo>
                <a:lnTo>
                  <a:pt x="300" y="0"/>
                </a:lnTo>
                <a:lnTo>
                  <a:pt x="237" y="32"/>
                </a:lnTo>
                <a:lnTo>
                  <a:pt x="230" y="122"/>
                </a:lnTo>
                <a:lnTo>
                  <a:pt x="269" y="139"/>
                </a:lnTo>
                <a:lnTo>
                  <a:pt x="270" y="176"/>
                </a:lnTo>
                <a:lnTo>
                  <a:pt x="71" y="94"/>
                </a:lnTo>
                <a:lnTo>
                  <a:pt x="77" y="166"/>
                </a:lnTo>
                <a:lnTo>
                  <a:pt x="0" y="1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0" name="Freeform 352"/>
          <p:cNvSpPr>
            <a:spLocks noChangeAspect="1"/>
          </p:cNvSpPr>
          <p:nvPr/>
        </p:nvSpPr>
        <p:spPr bwMode="auto">
          <a:xfrm>
            <a:off x="8891843" y="4515142"/>
            <a:ext cx="292819" cy="261738"/>
          </a:xfrm>
          <a:custGeom>
            <a:avLst/>
            <a:gdLst>
              <a:gd name="T0" fmla="*/ 0 w 568"/>
              <a:gd name="T1" fmla="*/ 74792114 h 455"/>
              <a:gd name="T2" fmla="*/ 5256015 w 568"/>
              <a:gd name="T3" fmla="*/ 69805899 h 455"/>
              <a:gd name="T4" fmla="*/ 11262961 w 568"/>
              <a:gd name="T5" fmla="*/ 79154774 h 455"/>
              <a:gd name="T6" fmla="*/ 22275778 w 568"/>
              <a:gd name="T7" fmla="*/ 79154774 h 455"/>
              <a:gd name="T8" fmla="*/ 29784085 w 568"/>
              <a:gd name="T9" fmla="*/ 72299007 h 455"/>
              <a:gd name="T10" fmla="*/ 29784085 w 568"/>
              <a:gd name="T11" fmla="*/ 28358681 h 455"/>
              <a:gd name="T12" fmla="*/ 37292892 w 568"/>
              <a:gd name="T13" fmla="*/ 39577666 h 455"/>
              <a:gd name="T14" fmla="*/ 37042248 w 568"/>
              <a:gd name="T15" fmla="*/ 51419648 h 455"/>
              <a:gd name="T16" fmla="*/ 49056139 w 568"/>
              <a:gd name="T17" fmla="*/ 51108149 h 455"/>
              <a:gd name="T18" fmla="*/ 59318026 w 568"/>
              <a:gd name="T19" fmla="*/ 37707556 h 455"/>
              <a:gd name="T20" fmla="*/ 78339937 w 568"/>
              <a:gd name="T21" fmla="*/ 37707556 h 455"/>
              <a:gd name="T22" fmla="*/ 111377888 w 568"/>
              <a:gd name="T23" fmla="*/ 0 h 455"/>
              <a:gd name="T24" fmla="*/ 131150230 w 568"/>
              <a:gd name="T25" fmla="*/ 5297714 h 455"/>
              <a:gd name="T26" fmla="*/ 134404096 w 568"/>
              <a:gd name="T27" fmla="*/ 40512163 h 455"/>
              <a:gd name="T28" fmla="*/ 124893141 w 568"/>
              <a:gd name="T29" fmla="*/ 50173095 h 455"/>
              <a:gd name="T30" fmla="*/ 130649943 w 568"/>
              <a:gd name="T31" fmla="*/ 57652418 h 455"/>
              <a:gd name="T32" fmla="*/ 135405170 w 568"/>
              <a:gd name="T33" fmla="*/ 51419648 h 455"/>
              <a:gd name="T34" fmla="*/ 142163047 w 568"/>
              <a:gd name="T35" fmla="*/ 51419648 h 455"/>
              <a:gd name="T36" fmla="*/ 138659037 w 568"/>
              <a:gd name="T37" fmla="*/ 72299007 h 455"/>
              <a:gd name="T38" fmla="*/ 117885121 w 568"/>
              <a:gd name="T39" fmla="*/ 104397349 h 455"/>
              <a:gd name="T40" fmla="*/ 92105833 w 568"/>
              <a:gd name="T41" fmla="*/ 132133033 h 455"/>
              <a:gd name="T42" fmla="*/ 72833779 w 568"/>
              <a:gd name="T43" fmla="*/ 141481908 h 455"/>
              <a:gd name="T44" fmla="*/ 16769119 w 568"/>
              <a:gd name="T45" fmla="*/ 141793407 h 455"/>
              <a:gd name="T46" fmla="*/ 12264035 w 568"/>
              <a:gd name="T47" fmla="*/ 125900264 h 455"/>
              <a:gd name="T48" fmla="*/ 14516827 w 568"/>
              <a:gd name="T49" fmla="*/ 113123226 h 455"/>
              <a:gd name="T50" fmla="*/ 0 w 568"/>
              <a:gd name="T51" fmla="*/ 74792114 h 4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68" h="455">
                <a:moveTo>
                  <a:pt x="0" y="240"/>
                </a:moveTo>
                <a:lnTo>
                  <a:pt x="21" y="224"/>
                </a:lnTo>
                <a:lnTo>
                  <a:pt x="45" y="254"/>
                </a:lnTo>
                <a:lnTo>
                  <a:pt x="89" y="254"/>
                </a:lnTo>
                <a:lnTo>
                  <a:pt x="119" y="232"/>
                </a:lnTo>
                <a:lnTo>
                  <a:pt x="119" y="91"/>
                </a:lnTo>
                <a:lnTo>
                  <a:pt x="149" y="127"/>
                </a:lnTo>
                <a:lnTo>
                  <a:pt x="148" y="165"/>
                </a:lnTo>
                <a:lnTo>
                  <a:pt x="196" y="164"/>
                </a:lnTo>
                <a:lnTo>
                  <a:pt x="237" y="121"/>
                </a:lnTo>
                <a:lnTo>
                  <a:pt x="313" y="121"/>
                </a:lnTo>
                <a:lnTo>
                  <a:pt x="445" y="0"/>
                </a:lnTo>
                <a:lnTo>
                  <a:pt x="524" y="17"/>
                </a:lnTo>
                <a:lnTo>
                  <a:pt x="537" y="130"/>
                </a:lnTo>
                <a:lnTo>
                  <a:pt x="499" y="161"/>
                </a:lnTo>
                <a:lnTo>
                  <a:pt x="522" y="185"/>
                </a:lnTo>
                <a:lnTo>
                  <a:pt x="541" y="165"/>
                </a:lnTo>
                <a:lnTo>
                  <a:pt x="568" y="165"/>
                </a:lnTo>
                <a:lnTo>
                  <a:pt x="554" y="232"/>
                </a:lnTo>
                <a:lnTo>
                  <a:pt x="471" y="335"/>
                </a:lnTo>
                <a:lnTo>
                  <a:pt x="368" y="424"/>
                </a:lnTo>
                <a:lnTo>
                  <a:pt x="291" y="454"/>
                </a:lnTo>
                <a:lnTo>
                  <a:pt x="67" y="455"/>
                </a:lnTo>
                <a:lnTo>
                  <a:pt x="49" y="404"/>
                </a:lnTo>
                <a:lnTo>
                  <a:pt x="58" y="363"/>
                </a:lnTo>
                <a:lnTo>
                  <a:pt x="0" y="2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1" name="Freeform 353"/>
          <p:cNvSpPr>
            <a:spLocks noChangeAspect="1"/>
          </p:cNvSpPr>
          <p:nvPr/>
        </p:nvSpPr>
        <p:spPr bwMode="auto">
          <a:xfrm>
            <a:off x="9079967" y="4655825"/>
            <a:ext cx="44168" cy="47439"/>
          </a:xfrm>
          <a:custGeom>
            <a:avLst/>
            <a:gdLst>
              <a:gd name="T0" fmla="*/ 0 w 80"/>
              <a:gd name="T1" fmla="*/ 12314898 h 84"/>
              <a:gd name="T2" fmla="*/ 8611512 w 80"/>
              <a:gd name="T3" fmla="*/ 25231016 h 84"/>
              <a:gd name="T4" fmla="*/ 22964388 w 80"/>
              <a:gd name="T5" fmla="*/ 12314898 h 84"/>
              <a:gd name="T6" fmla="*/ 16362033 w 80"/>
              <a:gd name="T7" fmla="*/ 0 h 84"/>
              <a:gd name="T8" fmla="*/ 0 w 80"/>
              <a:gd name="T9" fmla="*/ 12314898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84">
                <a:moveTo>
                  <a:pt x="0" y="41"/>
                </a:moveTo>
                <a:lnTo>
                  <a:pt x="30" y="84"/>
                </a:lnTo>
                <a:lnTo>
                  <a:pt x="80" y="41"/>
                </a:lnTo>
                <a:lnTo>
                  <a:pt x="57" y="0"/>
                </a:lnTo>
                <a:lnTo>
                  <a:pt x="0" y="4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2" name="Freeform 354"/>
          <p:cNvSpPr>
            <a:spLocks noChangeAspect="1"/>
          </p:cNvSpPr>
          <p:nvPr/>
        </p:nvSpPr>
        <p:spPr bwMode="auto">
          <a:xfrm>
            <a:off x="9385872" y="3172104"/>
            <a:ext cx="111239" cy="96517"/>
          </a:xfrm>
          <a:custGeom>
            <a:avLst/>
            <a:gdLst>
              <a:gd name="T0" fmla="*/ 20548511 w 213"/>
              <a:gd name="T1" fmla="*/ 2344823 h 173"/>
              <a:gd name="T2" fmla="*/ 23373456 w 213"/>
              <a:gd name="T3" fmla="*/ 2344823 h 173"/>
              <a:gd name="T4" fmla="*/ 31592860 w 213"/>
              <a:gd name="T5" fmla="*/ 4689647 h 173"/>
              <a:gd name="T6" fmla="*/ 39812264 w 213"/>
              <a:gd name="T7" fmla="*/ 11138317 h 173"/>
              <a:gd name="T8" fmla="*/ 44435869 w 213"/>
              <a:gd name="T9" fmla="*/ 19346011 h 173"/>
              <a:gd name="T10" fmla="*/ 54709871 w 213"/>
              <a:gd name="T11" fmla="*/ 28725847 h 173"/>
              <a:gd name="T12" fmla="*/ 49058967 w 213"/>
              <a:gd name="T13" fmla="*/ 30777229 h 173"/>
              <a:gd name="T14" fmla="*/ 45463168 w 213"/>
              <a:gd name="T15" fmla="*/ 36932999 h 173"/>
              <a:gd name="T16" fmla="*/ 44692820 w 213"/>
              <a:gd name="T17" fmla="*/ 39864164 h 173"/>
              <a:gd name="T18" fmla="*/ 42637716 w 213"/>
              <a:gd name="T19" fmla="*/ 50709581 h 173"/>
              <a:gd name="T20" fmla="*/ 35189166 w 213"/>
              <a:gd name="T21" fmla="*/ 47778417 h 173"/>
              <a:gd name="T22" fmla="*/ 33391013 w 213"/>
              <a:gd name="T23" fmla="*/ 38105682 h 173"/>
              <a:gd name="T24" fmla="*/ 26198908 w 213"/>
              <a:gd name="T25" fmla="*/ 41916087 h 173"/>
              <a:gd name="T26" fmla="*/ 18236455 w 213"/>
              <a:gd name="T27" fmla="*/ 47485517 h 173"/>
              <a:gd name="T28" fmla="*/ 13870308 w 213"/>
              <a:gd name="T29" fmla="*/ 46019934 h 173"/>
              <a:gd name="T30" fmla="*/ 9760606 w 213"/>
              <a:gd name="T31" fmla="*/ 41329746 h 173"/>
              <a:gd name="T32" fmla="*/ 7448550 w 213"/>
              <a:gd name="T33" fmla="*/ 36932999 h 173"/>
              <a:gd name="T34" fmla="*/ 10530953 w 213"/>
              <a:gd name="T35" fmla="*/ 32243352 h 173"/>
              <a:gd name="T36" fmla="*/ 12586058 w 213"/>
              <a:gd name="T37" fmla="*/ 35760317 h 173"/>
              <a:gd name="T38" fmla="*/ 22346157 w 213"/>
              <a:gd name="T39" fmla="*/ 41036846 h 173"/>
              <a:gd name="T40" fmla="*/ 24401261 w 213"/>
              <a:gd name="T41" fmla="*/ 36346658 h 173"/>
              <a:gd name="T42" fmla="*/ 15411003 w 213"/>
              <a:gd name="T43" fmla="*/ 28432405 h 173"/>
              <a:gd name="T44" fmla="*/ 12329106 w 213"/>
              <a:gd name="T45" fmla="*/ 21983735 h 173"/>
              <a:gd name="T46" fmla="*/ 9503654 w 213"/>
              <a:gd name="T47" fmla="*/ 19346011 h 173"/>
              <a:gd name="T48" fmla="*/ 9503654 w 213"/>
              <a:gd name="T49" fmla="*/ 15535064 h 173"/>
              <a:gd name="T50" fmla="*/ 5393952 w 213"/>
              <a:gd name="T51" fmla="*/ 13776582 h 173"/>
              <a:gd name="T52" fmla="*/ 0 w 213"/>
              <a:gd name="T53" fmla="*/ 12603900 h 173"/>
              <a:gd name="T54" fmla="*/ 1284250 w 213"/>
              <a:gd name="T55" fmla="*/ 7621353 h 173"/>
              <a:gd name="T56" fmla="*/ 2311549 w 213"/>
              <a:gd name="T57" fmla="*/ 4689647 h 173"/>
              <a:gd name="T58" fmla="*/ 6678203 w 213"/>
              <a:gd name="T59" fmla="*/ 4689647 h 173"/>
              <a:gd name="T60" fmla="*/ 9503654 w 213"/>
              <a:gd name="T61" fmla="*/ 6448670 h 173"/>
              <a:gd name="T62" fmla="*/ 16438808 w 213"/>
              <a:gd name="T63" fmla="*/ 13776582 h 173"/>
              <a:gd name="T64" fmla="*/ 16952204 w 213"/>
              <a:gd name="T65" fmla="*/ 9086935 h 173"/>
              <a:gd name="T66" fmla="*/ 14897607 w 213"/>
              <a:gd name="T67" fmla="*/ 3517506 h 173"/>
              <a:gd name="T68" fmla="*/ 16438808 w 213"/>
              <a:gd name="T69" fmla="*/ 0 h 173"/>
              <a:gd name="T70" fmla="*/ 20548511 w 213"/>
              <a:gd name="T71" fmla="*/ 2344823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3" h="173">
                <a:moveTo>
                  <a:pt x="80" y="8"/>
                </a:moveTo>
                <a:lnTo>
                  <a:pt x="91" y="8"/>
                </a:lnTo>
                <a:lnTo>
                  <a:pt x="123" y="16"/>
                </a:lnTo>
                <a:lnTo>
                  <a:pt x="155" y="38"/>
                </a:lnTo>
                <a:lnTo>
                  <a:pt x="173" y="66"/>
                </a:lnTo>
                <a:lnTo>
                  <a:pt x="213" y="98"/>
                </a:lnTo>
                <a:lnTo>
                  <a:pt x="191" y="105"/>
                </a:lnTo>
                <a:lnTo>
                  <a:pt x="177" y="126"/>
                </a:lnTo>
                <a:lnTo>
                  <a:pt x="174" y="136"/>
                </a:lnTo>
                <a:lnTo>
                  <a:pt x="166" y="173"/>
                </a:lnTo>
                <a:lnTo>
                  <a:pt x="137" y="163"/>
                </a:lnTo>
                <a:lnTo>
                  <a:pt x="130" y="130"/>
                </a:lnTo>
                <a:lnTo>
                  <a:pt x="102" y="143"/>
                </a:lnTo>
                <a:lnTo>
                  <a:pt x="71" y="162"/>
                </a:lnTo>
                <a:lnTo>
                  <a:pt x="54" y="157"/>
                </a:lnTo>
                <a:lnTo>
                  <a:pt x="38" y="141"/>
                </a:lnTo>
                <a:lnTo>
                  <a:pt x="29" y="126"/>
                </a:lnTo>
                <a:lnTo>
                  <a:pt x="41" y="110"/>
                </a:lnTo>
                <a:lnTo>
                  <a:pt x="49" y="122"/>
                </a:lnTo>
                <a:lnTo>
                  <a:pt x="87" y="140"/>
                </a:lnTo>
                <a:lnTo>
                  <a:pt x="95" y="124"/>
                </a:lnTo>
                <a:lnTo>
                  <a:pt x="60" y="97"/>
                </a:lnTo>
                <a:lnTo>
                  <a:pt x="48" y="75"/>
                </a:lnTo>
                <a:lnTo>
                  <a:pt x="37" y="66"/>
                </a:lnTo>
                <a:lnTo>
                  <a:pt x="37" y="53"/>
                </a:lnTo>
                <a:lnTo>
                  <a:pt x="21" y="47"/>
                </a:lnTo>
                <a:lnTo>
                  <a:pt x="0" y="43"/>
                </a:lnTo>
                <a:lnTo>
                  <a:pt x="5" y="26"/>
                </a:lnTo>
                <a:lnTo>
                  <a:pt x="9" y="16"/>
                </a:lnTo>
                <a:lnTo>
                  <a:pt x="26" y="16"/>
                </a:lnTo>
                <a:lnTo>
                  <a:pt x="37" y="22"/>
                </a:lnTo>
                <a:lnTo>
                  <a:pt x="64" y="47"/>
                </a:lnTo>
                <a:lnTo>
                  <a:pt x="66" y="31"/>
                </a:lnTo>
                <a:lnTo>
                  <a:pt x="58" y="12"/>
                </a:lnTo>
                <a:lnTo>
                  <a:pt x="64" y="0"/>
                </a:lnTo>
                <a:lnTo>
                  <a:pt x="80" y="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3" name="Freeform 355"/>
          <p:cNvSpPr>
            <a:spLocks noChangeAspect="1"/>
          </p:cNvSpPr>
          <p:nvPr/>
        </p:nvSpPr>
        <p:spPr bwMode="auto">
          <a:xfrm>
            <a:off x="9361335" y="3190099"/>
            <a:ext cx="78522" cy="58891"/>
          </a:xfrm>
          <a:custGeom>
            <a:avLst/>
            <a:gdLst>
              <a:gd name="T0" fmla="*/ 0 w 141"/>
              <a:gd name="T1" fmla="*/ 4650716 h 106"/>
              <a:gd name="T2" fmla="*/ 4964889 w 141"/>
              <a:gd name="T3" fmla="*/ 9592574 h 106"/>
              <a:gd name="T4" fmla="*/ 11098179 w 141"/>
              <a:gd name="T5" fmla="*/ 17150392 h 106"/>
              <a:gd name="T6" fmla="*/ 20444298 w 141"/>
              <a:gd name="T7" fmla="*/ 27033567 h 106"/>
              <a:gd name="T8" fmla="*/ 26869417 w 141"/>
              <a:gd name="T9" fmla="*/ 21219903 h 106"/>
              <a:gd name="T10" fmla="*/ 27161787 w 141"/>
              <a:gd name="T11" fmla="*/ 26161760 h 106"/>
              <a:gd name="T12" fmla="*/ 31834306 w 141"/>
              <a:gd name="T13" fmla="*/ 27033567 h 106"/>
              <a:gd name="T14" fmla="*/ 38551796 w 141"/>
              <a:gd name="T15" fmla="*/ 30812476 h 106"/>
              <a:gd name="T16" fmla="*/ 41180426 w 141"/>
              <a:gd name="T17" fmla="*/ 26161760 h 106"/>
              <a:gd name="T18" fmla="*/ 30958277 w 141"/>
              <a:gd name="T19" fmla="*/ 18313340 h 106"/>
              <a:gd name="T20" fmla="*/ 28622017 w 141"/>
              <a:gd name="T21" fmla="*/ 12208534 h 106"/>
              <a:gd name="T22" fmla="*/ 24240787 w 141"/>
              <a:gd name="T23" fmla="*/ 9301971 h 106"/>
              <a:gd name="T24" fmla="*/ 24240787 w 141"/>
              <a:gd name="T25" fmla="*/ 5523062 h 106"/>
              <a:gd name="T26" fmla="*/ 19568268 w 141"/>
              <a:gd name="T27" fmla="*/ 3778909 h 106"/>
              <a:gd name="T28" fmla="*/ 12850779 w 141"/>
              <a:gd name="T29" fmla="*/ 2325358 h 106"/>
              <a:gd name="T30" fmla="*/ 7009319 w 141"/>
              <a:gd name="T31" fmla="*/ 0 h 106"/>
              <a:gd name="T32" fmla="*/ 2044430 w 141"/>
              <a:gd name="T33" fmla="*/ 871807 h 106"/>
              <a:gd name="T34" fmla="*/ 0 w 141"/>
              <a:gd name="T35" fmla="*/ 4650716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1" h="106">
                <a:moveTo>
                  <a:pt x="0" y="16"/>
                </a:moveTo>
                <a:lnTo>
                  <a:pt x="17" y="33"/>
                </a:lnTo>
                <a:lnTo>
                  <a:pt x="38" y="59"/>
                </a:lnTo>
                <a:lnTo>
                  <a:pt x="70" y="93"/>
                </a:lnTo>
                <a:lnTo>
                  <a:pt x="92" y="73"/>
                </a:lnTo>
                <a:lnTo>
                  <a:pt x="93" y="90"/>
                </a:lnTo>
                <a:lnTo>
                  <a:pt x="109" y="93"/>
                </a:lnTo>
                <a:lnTo>
                  <a:pt x="132" y="106"/>
                </a:lnTo>
                <a:lnTo>
                  <a:pt x="141" y="90"/>
                </a:lnTo>
                <a:lnTo>
                  <a:pt x="106" y="63"/>
                </a:lnTo>
                <a:lnTo>
                  <a:pt x="98" y="42"/>
                </a:lnTo>
                <a:lnTo>
                  <a:pt x="83" y="32"/>
                </a:lnTo>
                <a:lnTo>
                  <a:pt x="83" y="19"/>
                </a:lnTo>
                <a:lnTo>
                  <a:pt x="67" y="13"/>
                </a:lnTo>
                <a:lnTo>
                  <a:pt x="44" y="8"/>
                </a:lnTo>
                <a:lnTo>
                  <a:pt x="24" y="0"/>
                </a:lnTo>
                <a:lnTo>
                  <a:pt x="7" y="3"/>
                </a:lnTo>
                <a:lnTo>
                  <a:pt x="0" y="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4" name="Freeform 356"/>
          <p:cNvSpPr>
            <a:spLocks noChangeAspect="1"/>
          </p:cNvSpPr>
          <p:nvPr/>
        </p:nvSpPr>
        <p:spPr bwMode="auto">
          <a:xfrm>
            <a:off x="9403868" y="2848204"/>
            <a:ext cx="752494" cy="358252"/>
          </a:xfrm>
          <a:custGeom>
            <a:avLst/>
            <a:gdLst>
              <a:gd name="T0" fmla="*/ 348545006 w 1452"/>
              <a:gd name="T1" fmla="*/ 80033920 h 623"/>
              <a:gd name="T2" fmla="*/ 312122530 w 1452"/>
              <a:gd name="T3" fmla="*/ 75985292 h 623"/>
              <a:gd name="T4" fmla="*/ 298464038 w 1452"/>
              <a:gd name="T5" fmla="*/ 60414677 h 623"/>
              <a:gd name="T6" fmla="*/ 281264438 w 1452"/>
              <a:gd name="T7" fmla="*/ 62905797 h 623"/>
              <a:gd name="T8" fmla="*/ 264570782 w 1452"/>
              <a:gd name="T9" fmla="*/ 56054660 h 623"/>
              <a:gd name="T10" fmla="*/ 233965160 w 1452"/>
              <a:gd name="T11" fmla="*/ 32387348 h 623"/>
              <a:gd name="T12" fmla="*/ 195771878 w 1452"/>
              <a:gd name="T13" fmla="*/ 23667870 h 623"/>
              <a:gd name="T14" fmla="*/ 169466784 w 1452"/>
              <a:gd name="T15" fmla="*/ 14325055 h 623"/>
              <a:gd name="T16" fmla="*/ 142908718 w 1452"/>
              <a:gd name="T17" fmla="*/ 7785307 h 623"/>
              <a:gd name="T18" fmla="*/ 118120955 w 1452"/>
              <a:gd name="T19" fmla="*/ 16504785 h 623"/>
              <a:gd name="T20" fmla="*/ 90045055 w 1452"/>
              <a:gd name="T21" fmla="*/ 16504785 h 623"/>
              <a:gd name="T22" fmla="*/ 90045055 w 1452"/>
              <a:gd name="T23" fmla="*/ 38927095 h 623"/>
              <a:gd name="T24" fmla="*/ 100921355 w 1452"/>
              <a:gd name="T25" fmla="*/ 49514912 h 623"/>
              <a:gd name="T26" fmla="*/ 100921355 w 1452"/>
              <a:gd name="T27" fmla="*/ 64151915 h 623"/>
              <a:gd name="T28" fmla="*/ 90045055 w 1452"/>
              <a:gd name="T29" fmla="*/ 65708865 h 623"/>
              <a:gd name="T30" fmla="*/ 73604372 w 1452"/>
              <a:gd name="T31" fmla="*/ 57612168 h 623"/>
              <a:gd name="T32" fmla="*/ 62728073 w 1452"/>
              <a:gd name="T33" fmla="*/ 60414677 h 623"/>
              <a:gd name="T34" fmla="*/ 50081470 w 1452"/>
              <a:gd name="T35" fmla="*/ 54809100 h 623"/>
              <a:gd name="T36" fmla="*/ 19222876 w 1452"/>
              <a:gd name="T37" fmla="*/ 53874930 h 623"/>
              <a:gd name="T38" fmla="*/ 12393630 w 1452"/>
              <a:gd name="T39" fmla="*/ 61660237 h 623"/>
              <a:gd name="T40" fmla="*/ 11382244 w 1452"/>
              <a:gd name="T41" fmla="*/ 72560003 h 623"/>
              <a:gd name="T42" fmla="*/ 1264861 w 1452"/>
              <a:gd name="T43" fmla="*/ 67265815 h 623"/>
              <a:gd name="T44" fmla="*/ 0 w 1452"/>
              <a:gd name="T45" fmla="*/ 89064787 h 623"/>
              <a:gd name="T46" fmla="*/ 4552998 w 1452"/>
              <a:gd name="T47" fmla="*/ 103701790 h 623"/>
              <a:gd name="T48" fmla="*/ 15934739 w 1452"/>
              <a:gd name="T49" fmla="*/ 103078452 h 623"/>
              <a:gd name="T50" fmla="*/ 27569955 w 1452"/>
              <a:gd name="T51" fmla="*/ 124566593 h 623"/>
              <a:gd name="T52" fmla="*/ 66522154 w 1452"/>
              <a:gd name="T53" fmla="*/ 116157947 h 623"/>
              <a:gd name="T54" fmla="*/ 62981045 w 1452"/>
              <a:gd name="T55" fmla="*/ 139514427 h 623"/>
              <a:gd name="T56" fmla="*/ 43504694 w 1452"/>
              <a:gd name="T57" fmla="*/ 151348363 h 623"/>
              <a:gd name="T58" fmla="*/ 65257293 w 1452"/>
              <a:gd name="T59" fmla="*/ 173147335 h 623"/>
              <a:gd name="T60" fmla="*/ 80939562 w 1452"/>
              <a:gd name="T61" fmla="*/ 176572625 h 623"/>
              <a:gd name="T62" fmla="*/ 92827248 w 1452"/>
              <a:gd name="T63" fmla="*/ 179375692 h 623"/>
              <a:gd name="T64" fmla="*/ 92574275 w 1452"/>
              <a:gd name="T65" fmla="*/ 135154410 h 623"/>
              <a:gd name="T66" fmla="*/ 107750600 w 1452"/>
              <a:gd name="T67" fmla="*/ 122074915 h 623"/>
              <a:gd name="T68" fmla="*/ 113314985 w 1452"/>
              <a:gd name="T69" fmla="*/ 116157947 h 623"/>
              <a:gd name="T70" fmla="*/ 120650175 w 1452"/>
              <a:gd name="T71" fmla="*/ 120206575 h 623"/>
              <a:gd name="T72" fmla="*/ 124697228 w 1452"/>
              <a:gd name="T73" fmla="*/ 123943813 h 623"/>
              <a:gd name="T74" fmla="*/ 134308666 w 1452"/>
              <a:gd name="T75" fmla="*/ 142005547 h 623"/>
              <a:gd name="T76" fmla="*/ 142149801 w 1452"/>
              <a:gd name="T77" fmla="*/ 153528092 h 623"/>
              <a:gd name="T78" fmla="*/ 163902400 w 1452"/>
              <a:gd name="T79" fmla="*/ 153528092 h 623"/>
              <a:gd name="T80" fmla="*/ 172248976 w 1452"/>
              <a:gd name="T81" fmla="*/ 183735152 h 623"/>
              <a:gd name="T82" fmla="*/ 180849028 w 1452"/>
              <a:gd name="T83" fmla="*/ 194012137 h 623"/>
              <a:gd name="T84" fmla="*/ 202348654 w 1452"/>
              <a:gd name="T85" fmla="*/ 189029340 h 623"/>
              <a:gd name="T86" fmla="*/ 227641858 w 1452"/>
              <a:gd name="T87" fmla="*/ 189652120 h 623"/>
              <a:gd name="T88" fmla="*/ 226124528 w 1452"/>
              <a:gd name="T89" fmla="*/ 176884015 h 623"/>
              <a:gd name="T90" fmla="*/ 230424051 w 1452"/>
              <a:gd name="T91" fmla="*/ 170032877 h 623"/>
              <a:gd name="T92" fmla="*/ 246106320 w 1452"/>
              <a:gd name="T93" fmla="*/ 172524555 h 623"/>
              <a:gd name="T94" fmla="*/ 267858919 w 1452"/>
              <a:gd name="T95" fmla="*/ 166607587 h 623"/>
              <a:gd name="T96" fmla="*/ 305040312 w 1452"/>
              <a:gd name="T97" fmla="*/ 175327065 h 623"/>
              <a:gd name="T98" fmla="*/ 305040312 w 1452"/>
              <a:gd name="T99" fmla="*/ 147922515 h 623"/>
              <a:gd name="T100" fmla="*/ 332610267 w 1452"/>
              <a:gd name="T101" fmla="*/ 116157947 h 6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52" h="623">
                <a:moveTo>
                  <a:pt x="1416" y="321"/>
                </a:moveTo>
                <a:lnTo>
                  <a:pt x="1452" y="307"/>
                </a:lnTo>
                <a:lnTo>
                  <a:pt x="1378" y="257"/>
                </a:lnTo>
                <a:lnTo>
                  <a:pt x="1332" y="278"/>
                </a:lnTo>
                <a:lnTo>
                  <a:pt x="1265" y="258"/>
                </a:lnTo>
                <a:lnTo>
                  <a:pt x="1234" y="244"/>
                </a:lnTo>
                <a:lnTo>
                  <a:pt x="1206" y="244"/>
                </a:lnTo>
                <a:lnTo>
                  <a:pt x="1189" y="213"/>
                </a:lnTo>
                <a:lnTo>
                  <a:pt x="1180" y="194"/>
                </a:lnTo>
                <a:lnTo>
                  <a:pt x="1154" y="194"/>
                </a:lnTo>
                <a:lnTo>
                  <a:pt x="1132" y="194"/>
                </a:lnTo>
                <a:lnTo>
                  <a:pt x="1112" y="202"/>
                </a:lnTo>
                <a:lnTo>
                  <a:pt x="1077" y="168"/>
                </a:lnTo>
                <a:lnTo>
                  <a:pt x="1062" y="173"/>
                </a:lnTo>
                <a:lnTo>
                  <a:pt x="1046" y="180"/>
                </a:lnTo>
                <a:lnTo>
                  <a:pt x="1026" y="187"/>
                </a:lnTo>
                <a:lnTo>
                  <a:pt x="995" y="162"/>
                </a:lnTo>
                <a:lnTo>
                  <a:pt x="925" y="104"/>
                </a:lnTo>
                <a:lnTo>
                  <a:pt x="868" y="70"/>
                </a:lnTo>
                <a:lnTo>
                  <a:pt x="834" y="38"/>
                </a:lnTo>
                <a:lnTo>
                  <a:pt x="774" y="76"/>
                </a:lnTo>
                <a:lnTo>
                  <a:pt x="764" y="49"/>
                </a:lnTo>
                <a:lnTo>
                  <a:pt x="680" y="46"/>
                </a:lnTo>
                <a:lnTo>
                  <a:pt x="670" y="46"/>
                </a:lnTo>
                <a:lnTo>
                  <a:pt x="632" y="0"/>
                </a:lnTo>
                <a:lnTo>
                  <a:pt x="592" y="6"/>
                </a:lnTo>
                <a:lnTo>
                  <a:pt x="565" y="25"/>
                </a:lnTo>
                <a:lnTo>
                  <a:pt x="512" y="36"/>
                </a:lnTo>
                <a:lnTo>
                  <a:pt x="495" y="26"/>
                </a:lnTo>
                <a:lnTo>
                  <a:pt x="467" y="53"/>
                </a:lnTo>
                <a:lnTo>
                  <a:pt x="448" y="49"/>
                </a:lnTo>
                <a:lnTo>
                  <a:pt x="372" y="55"/>
                </a:lnTo>
                <a:lnTo>
                  <a:pt x="356" y="53"/>
                </a:lnTo>
                <a:lnTo>
                  <a:pt x="346" y="59"/>
                </a:lnTo>
                <a:lnTo>
                  <a:pt x="377" y="93"/>
                </a:lnTo>
                <a:lnTo>
                  <a:pt x="356" y="125"/>
                </a:lnTo>
                <a:lnTo>
                  <a:pt x="358" y="147"/>
                </a:lnTo>
                <a:lnTo>
                  <a:pt x="358" y="159"/>
                </a:lnTo>
                <a:lnTo>
                  <a:pt x="399" y="159"/>
                </a:lnTo>
                <a:lnTo>
                  <a:pt x="411" y="180"/>
                </a:lnTo>
                <a:lnTo>
                  <a:pt x="411" y="202"/>
                </a:lnTo>
                <a:lnTo>
                  <a:pt x="399" y="206"/>
                </a:lnTo>
                <a:lnTo>
                  <a:pt x="383" y="194"/>
                </a:lnTo>
                <a:lnTo>
                  <a:pt x="366" y="202"/>
                </a:lnTo>
                <a:lnTo>
                  <a:pt x="356" y="211"/>
                </a:lnTo>
                <a:lnTo>
                  <a:pt x="326" y="194"/>
                </a:lnTo>
                <a:lnTo>
                  <a:pt x="318" y="176"/>
                </a:lnTo>
                <a:lnTo>
                  <a:pt x="291" y="185"/>
                </a:lnTo>
                <a:lnTo>
                  <a:pt x="291" y="190"/>
                </a:lnTo>
                <a:lnTo>
                  <a:pt x="273" y="176"/>
                </a:lnTo>
                <a:lnTo>
                  <a:pt x="248" y="194"/>
                </a:lnTo>
                <a:lnTo>
                  <a:pt x="216" y="202"/>
                </a:lnTo>
                <a:lnTo>
                  <a:pt x="207" y="194"/>
                </a:lnTo>
                <a:lnTo>
                  <a:pt x="198" y="176"/>
                </a:lnTo>
                <a:lnTo>
                  <a:pt x="158" y="173"/>
                </a:lnTo>
                <a:lnTo>
                  <a:pt x="92" y="169"/>
                </a:lnTo>
                <a:lnTo>
                  <a:pt x="76" y="173"/>
                </a:lnTo>
                <a:lnTo>
                  <a:pt x="70" y="185"/>
                </a:lnTo>
                <a:lnTo>
                  <a:pt x="59" y="180"/>
                </a:lnTo>
                <a:lnTo>
                  <a:pt x="49" y="198"/>
                </a:lnTo>
                <a:lnTo>
                  <a:pt x="38" y="213"/>
                </a:lnTo>
                <a:lnTo>
                  <a:pt x="38" y="220"/>
                </a:lnTo>
                <a:lnTo>
                  <a:pt x="45" y="233"/>
                </a:lnTo>
                <a:lnTo>
                  <a:pt x="34" y="238"/>
                </a:lnTo>
                <a:lnTo>
                  <a:pt x="22" y="213"/>
                </a:lnTo>
                <a:lnTo>
                  <a:pt x="5" y="216"/>
                </a:lnTo>
                <a:lnTo>
                  <a:pt x="0" y="249"/>
                </a:lnTo>
                <a:lnTo>
                  <a:pt x="0" y="269"/>
                </a:lnTo>
                <a:lnTo>
                  <a:pt x="0" y="286"/>
                </a:lnTo>
                <a:lnTo>
                  <a:pt x="8" y="301"/>
                </a:lnTo>
                <a:lnTo>
                  <a:pt x="18" y="313"/>
                </a:lnTo>
                <a:lnTo>
                  <a:pt x="18" y="333"/>
                </a:lnTo>
                <a:lnTo>
                  <a:pt x="34" y="331"/>
                </a:lnTo>
                <a:lnTo>
                  <a:pt x="54" y="316"/>
                </a:lnTo>
                <a:lnTo>
                  <a:pt x="63" y="331"/>
                </a:lnTo>
                <a:lnTo>
                  <a:pt x="79" y="349"/>
                </a:lnTo>
                <a:lnTo>
                  <a:pt x="93" y="366"/>
                </a:lnTo>
                <a:lnTo>
                  <a:pt x="109" y="400"/>
                </a:lnTo>
                <a:lnTo>
                  <a:pt x="138" y="392"/>
                </a:lnTo>
                <a:lnTo>
                  <a:pt x="187" y="383"/>
                </a:lnTo>
                <a:lnTo>
                  <a:pt x="263" y="373"/>
                </a:lnTo>
                <a:lnTo>
                  <a:pt x="281" y="397"/>
                </a:lnTo>
                <a:lnTo>
                  <a:pt x="284" y="439"/>
                </a:lnTo>
                <a:lnTo>
                  <a:pt x="249" y="448"/>
                </a:lnTo>
                <a:lnTo>
                  <a:pt x="216" y="456"/>
                </a:lnTo>
                <a:lnTo>
                  <a:pt x="221" y="486"/>
                </a:lnTo>
                <a:lnTo>
                  <a:pt x="172" y="486"/>
                </a:lnTo>
                <a:lnTo>
                  <a:pt x="216" y="547"/>
                </a:lnTo>
                <a:lnTo>
                  <a:pt x="237" y="552"/>
                </a:lnTo>
                <a:lnTo>
                  <a:pt x="258" y="556"/>
                </a:lnTo>
                <a:lnTo>
                  <a:pt x="268" y="581"/>
                </a:lnTo>
                <a:lnTo>
                  <a:pt x="280" y="571"/>
                </a:lnTo>
                <a:lnTo>
                  <a:pt x="320" y="567"/>
                </a:lnTo>
                <a:lnTo>
                  <a:pt x="341" y="576"/>
                </a:lnTo>
                <a:lnTo>
                  <a:pt x="356" y="589"/>
                </a:lnTo>
                <a:lnTo>
                  <a:pt x="367" y="576"/>
                </a:lnTo>
                <a:lnTo>
                  <a:pt x="392" y="579"/>
                </a:lnTo>
                <a:lnTo>
                  <a:pt x="348" y="442"/>
                </a:lnTo>
                <a:lnTo>
                  <a:pt x="366" y="434"/>
                </a:lnTo>
                <a:lnTo>
                  <a:pt x="424" y="405"/>
                </a:lnTo>
                <a:lnTo>
                  <a:pt x="434" y="403"/>
                </a:lnTo>
                <a:lnTo>
                  <a:pt x="426" y="392"/>
                </a:lnTo>
                <a:lnTo>
                  <a:pt x="439" y="398"/>
                </a:lnTo>
                <a:lnTo>
                  <a:pt x="439" y="383"/>
                </a:lnTo>
                <a:lnTo>
                  <a:pt x="448" y="373"/>
                </a:lnTo>
                <a:lnTo>
                  <a:pt x="451" y="377"/>
                </a:lnTo>
                <a:lnTo>
                  <a:pt x="465" y="377"/>
                </a:lnTo>
                <a:lnTo>
                  <a:pt x="477" y="386"/>
                </a:lnTo>
                <a:lnTo>
                  <a:pt x="494" y="368"/>
                </a:lnTo>
                <a:lnTo>
                  <a:pt x="504" y="373"/>
                </a:lnTo>
                <a:lnTo>
                  <a:pt x="493" y="398"/>
                </a:lnTo>
                <a:lnTo>
                  <a:pt x="501" y="431"/>
                </a:lnTo>
                <a:lnTo>
                  <a:pt x="531" y="449"/>
                </a:lnTo>
                <a:lnTo>
                  <a:pt x="531" y="456"/>
                </a:lnTo>
                <a:lnTo>
                  <a:pt x="521" y="471"/>
                </a:lnTo>
                <a:lnTo>
                  <a:pt x="526" y="478"/>
                </a:lnTo>
                <a:lnTo>
                  <a:pt x="562" y="493"/>
                </a:lnTo>
                <a:lnTo>
                  <a:pt x="575" y="513"/>
                </a:lnTo>
                <a:lnTo>
                  <a:pt x="610" y="502"/>
                </a:lnTo>
                <a:lnTo>
                  <a:pt x="648" y="493"/>
                </a:lnTo>
                <a:lnTo>
                  <a:pt x="680" y="554"/>
                </a:lnTo>
                <a:lnTo>
                  <a:pt x="691" y="584"/>
                </a:lnTo>
                <a:lnTo>
                  <a:pt x="681" y="590"/>
                </a:lnTo>
                <a:lnTo>
                  <a:pt x="675" y="601"/>
                </a:lnTo>
                <a:lnTo>
                  <a:pt x="706" y="611"/>
                </a:lnTo>
                <a:lnTo>
                  <a:pt x="715" y="623"/>
                </a:lnTo>
                <a:lnTo>
                  <a:pt x="757" y="611"/>
                </a:lnTo>
                <a:lnTo>
                  <a:pt x="772" y="623"/>
                </a:lnTo>
                <a:lnTo>
                  <a:pt x="800" y="607"/>
                </a:lnTo>
                <a:lnTo>
                  <a:pt x="819" y="604"/>
                </a:lnTo>
                <a:lnTo>
                  <a:pt x="846" y="609"/>
                </a:lnTo>
                <a:lnTo>
                  <a:pt x="900" y="609"/>
                </a:lnTo>
                <a:lnTo>
                  <a:pt x="885" y="597"/>
                </a:lnTo>
                <a:lnTo>
                  <a:pt x="885" y="579"/>
                </a:lnTo>
                <a:lnTo>
                  <a:pt x="894" y="568"/>
                </a:lnTo>
                <a:lnTo>
                  <a:pt x="894" y="558"/>
                </a:lnTo>
                <a:lnTo>
                  <a:pt x="877" y="549"/>
                </a:lnTo>
                <a:lnTo>
                  <a:pt x="911" y="546"/>
                </a:lnTo>
                <a:lnTo>
                  <a:pt x="942" y="549"/>
                </a:lnTo>
                <a:lnTo>
                  <a:pt x="949" y="558"/>
                </a:lnTo>
                <a:lnTo>
                  <a:pt x="973" y="554"/>
                </a:lnTo>
                <a:lnTo>
                  <a:pt x="955" y="527"/>
                </a:lnTo>
                <a:lnTo>
                  <a:pt x="975" y="524"/>
                </a:lnTo>
                <a:lnTo>
                  <a:pt x="1059" y="535"/>
                </a:lnTo>
                <a:lnTo>
                  <a:pt x="1129" y="541"/>
                </a:lnTo>
                <a:lnTo>
                  <a:pt x="1180" y="563"/>
                </a:lnTo>
                <a:lnTo>
                  <a:pt x="1206" y="563"/>
                </a:lnTo>
                <a:lnTo>
                  <a:pt x="1214" y="589"/>
                </a:lnTo>
                <a:lnTo>
                  <a:pt x="1234" y="535"/>
                </a:lnTo>
                <a:lnTo>
                  <a:pt x="1206" y="475"/>
                </a:lnTo>
                <a:lnTo>
                  <a:pt x="1291" y="454"/>
                </a:lnTo>
                <a:lnTo>
                  <a:pt x="1301" y="422"/>
                </a:lnTo>
                <a:lnTo>
                  <a:pt x="1315" y="373"/>
                </a:lnTo>
                <a:lnTo>
                  <a:pt x="1403" y="377"/>
                </a:lnTo>
                <a:lnTo>
                  <a:pt x="1416" y="3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5" name="Freeform 357"/>
          <p:cNvSpPr>
            <a:spLocks noChangeAspect="1"/>
          </p:cNvSpPr>
          <p:nvPr/>
        </p:nvSpPr>
        <p:spPr bwMode="auto">
          <a:xfrm>
            <a:off x="9585446" y="3080496"/>
            <a:ext cx="328807" cy="220841"/>
          </a:xfrm>
          <a:custGeom>
            <a:avLst/>
            <a:gdLst>
              <a:gd name="T0" fmla="*/ 15198453 w 634"/>
              <a:gd name="T1" fmla="*/ 53329514 h 386"/>
              <a:gd name="T2" fmla="*/ 17984685 w 634"/>
              <a:gd name="T3" fmla="*/ 44389997 h 386"/>
              <a:gd name="T4" fmla="*/ 21784047 w 634"/>
              <a:gd name="T5" fmla="*/ 40690599 h 386"/>
              <a:gd name="T6" fmla="*/ 28623301 w 634"/>
              <a:gd name="T7" fmla="*/ 42540575 h 386"/>
              <a:gd name="T8" fmla="*/ 36729344 w 634"/>
              <a:gd name="T9" fmla="*/ 45006285 h 386"/>
              <a:gd name="T10" fmla="*/ 38755603 w 634"/>
              <a:gd name="T11" fmla="*/ 47780695 h 386"/>
              <a:gd name="T12" fmla="*/ 43821754 w 634"/>
              <a:gd name="T13" fmla="*/ 53329514 h 386"/>
              <a:gd name="T14" fmla="*/ 47621116 w 634"/>
              <a:gd name="T15" fmla="*/ 66893417 h 386"/>
              <a:gd name="T16" fmla="*/ 53700397 w 634"/>
              <a:gd name="T17" fmla="*/ 65352140 h 386"/>
              <a:gd name="T18" fmla="*/ 62312753 w 634"/>
              <a:gd name="T19" fmla="*/ 66893417 h 386"/>
              <a:gd name="T20" fmla="*/ 74978131 w 634"/>
              <a:gd name="T21" fmla="*/ 82923030 h 386"/>
              <a:gd name="T22" fmla="*/ 88656638 w 634"/>
              <a:gd name="T23" fmla="*/ 92787535 h 386"/>
              <a:gd name="T24" fmla="*/ 101321512 w 634"/>
              <a:gd name="T25" fmla="*/ 102035197 h 386"/>
              <a:gd name="T26" fmla="*/ 106387664 w 634"/>
              <a:gd name="T27" fmla="*/ 118989798 h 386"/>
              <a:gd name="T28" fmla="*/ 114746863 w 634"/>
              <a:gd name="T29" fmla="*/ 105734594 h 386"/>
              <a:gd name="T30" fmla="*/ 115759993 w 634"/>
              <a:gd name="T31" fmla="*/ 93403824 h 386"/>
              <a:gd name="T32" fmla="*/ 110693842 w 634"/>
              <a:gd name="T33" fmla="*/ 75524790 h 386"/>
              <a:gd name="T34" fmla="*/ 121332960 w 634"/>
              <a:gd name="T35" fmla="*/ 71825392 h 386"/>
              <a:gd name="T36" fmla="*/ 135264624 w 634"/>
              <a:gd name="T37" fmla="*/ 75216090 h 386"/>
              <a:gd name="T38" fmla="*/ 156795515 w 634"/>
              <a:gd name="T39" fmla="*/ 73674813 h 386"/>
              <a:gd name="T40" fmla="*/ 156795515 w 634"/>
              <a:gd name="T41" fmla="*/ 62885875 h 386"/>
              <a:gd name="T42" fmla="*/ 130958446 w 634"/>
              <a:gd name="T43" fmla="*/ 62885875 h 386"/>
              <a:gd name="T44" fmla="*/ 117786252 w 634"/>
              <a:gd name="T45" fmla="*/ 61652742 h 386"/>
              <a:gd name="T46" fmla="*/ 106134507 w 634"/>
              <a:gd name="T47" fmla="*/ 66893417 h 386"/>
              <a:gd name="T48" fmla="*/ 98282124 w 634"/>
              <a:gd name="T49" fmla="*/ 65352140 h 386"/>
              <a:gd name="T50" fmla="*/ 92202843 w 634"/>
              <a:gd name="T51" fmla="*/ 66584717 h 386"/>
              <a:gd name="T52" fmla="*/ 84350460 w 634"/>
              <a:gd name="T53" fmla="*/ 61652742 h 386"/>
              <a:gd name="T54" fmla="*/ 84096800 w 634"/>
              <a:gd name="T55" fmla="*/ 57645200 h 386"/>
              <a:gd name="T56" fmla="*/ 82830514 w 634"/>
              <a:gd name="T57" fmla="*/ 44081852 h 386"/>
              <a:gd name="T58" fmla="*/ 57753418 w 634"/>
              <a:gd name="T59" fmla="*/ 32984214 h 386"/>
              <a:gd name="T60" fmla="*/ 45088040 w 634"/>
              <a:gd name="T61" fmla="*/ 23119709 h 386"/>
              <a:gd name="T62" fmla="*/ 28876457 w 634"/>
              <a:gd name="T63" fmla="*/ 28052239 h 386"/>
              <a:gd name="T64" fmla="*/ 18997815 w 634"/>
              <a:gd name="T65" fmla="*/ 12330771 h 386"/>
              <a:gd name="T66" fmla="*/ 19250972 w 634"/>
              <a:gd name="T67" fmla="*/ 0 h 386"/>
              <a:gd name="T68" fmla="*/ 11145432 w 634"/>
              <a:gd name="T69" fmla="*/ 54254502 h 3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386">
                <a:moveTo>
                  <a:pt x="44" y="176"/>
                </a:moveTo>
                <a:lnTo>
                  <a:pt x="60" y="173"/>
                </a:lnTo>
                <a:lnTo>
                  <a:pt x="66" y="157"/>
                </a:lnTo>
                <a:lnTo>
                  <a:pt x="71" y="144"/>
                </a:lnTo>
                <a:lnTo>
                  <a:pt x="91" y="151"/>
                </a:lnTo>
                <a:lnTo>
                  <a:pt x="86" y="132"/>
                </a:lnTo>
                <a:lnTo>
                  <a:pt x="103" y="124"/>
                </a:lnTo>
                <a:lnTo>
                  <a:pt x="113" y="138"/>
                </a:lnTo>
                <a:lnTo>
                  <a:pt x="129" y="138"/>
                </a:lnTo>
                <a:lnTo>
                  <a:pt x="145" y="146"/>
                </a:lnTo>
                <a:lnTo>
                  <a:pt x="153" y="151"/>
                </a:lnTo>
                <a:lnTo>
                  <a:pt x="153" y="155"/>
                </a:lnTo>
                <a:lnTo>
                  <a:pt x="155" y="167"/>
                </a:lnTo>
                <a:lnTo>
                  <a:pt x="173" y="173"/>
                </a:lnTo>
                <a:lnTo>
                  <a:pt x="173" y="190"/>
                </a:lnTo>
                <a:lnTo>
                  <a:pt x="188" y="217"/>
                </a:lnTo>
                <a:lnTo>
                  <a:pt x="205" y="220"/>
                </a:lnTo>
                <a:lnTo>
                  <a:pt x="212" y="212"/>
                </a:lnTo>
                <a:lnTo>
                  <a:pt x="230" y="203"/>
                </a:lnTo>
                <a:lnTo>
                  <a:pt x="246" y="217"/>
                </a:lnTo>
                <a:lnTo>
                  <a:pt x="266" y="239"/>
                </a:lnTo>
                <a:lnTo>
                  <a:pt x="296" y="269"/>
                </a:lnTo>
                <a:lnTo>
                  <a:pt x="349" y="282"/>
                </a:lnTo>
                <a:lnTo>
                  <a:pt x="350" y="301"/>
                </a:lnTo>
                <a:lnTo>
                  <a:pt x="384" y="313"/>
                </a:lnTo>
                <a:lnTo>
                  <a:pt x="400" y="331"/>
                </a:lnTo>
                <a:lnTo>
                  <a:pt x="389" y="385"/>
                </a:lnTo>
                <a:lnTo>
                  <a:pt x="420" y="386"/>
                </a:lnTo>
                <a:lnTo>
                  <a:pt x="441" y="359"/>
                </a:lnTo>
                <a:lnTo>
                  <a:pt x="453" y="343"/>
                </a:lnTo>
                <a:lnTo>
                  <a:pt x="462" y="329"/>
                </a:lnTo>
                <a:lnTo>
                  <a:pt x="457" y="303"/>
                </a:lnTo>
                <a:lnTo>
                  <a:pt x="432" y="293"/>
                </a:lnTo>
                <a:lnTo>
                  <a:pt x="437" y="245"/>
                </a:lnTo>
                <a:lnTo>
                  <a:pt x="460" y="227"/>
                </a:lnTo>
                <a:lnTo>
                  <a:pt x="479" y="233"/>
                </a:lnTo>
                <a:lnTo>
                  <a:pt x="526" y="225"/>
                </a:lnTo>
                <a:lnTo>
                  <a:pt x="534" y="244"/>
                </a:lnTo>
                <a:lnTo>
                  <a:pt x="561" y="243"/>
                </a:lnTo>
                <a:lnTo>
                  <a:pt x="619" y="239"/>
                </a:lnTo>
                <a:lnTo>
                  <a:pt x="634" y="217"/>
                </a:lnTo>
                <a:lnTo>
                  <a:pt x="619" y="204"/>
                </a:lnTo>
                <a:lnTo>
                  <a:pt x="581" y="204"/>
                </a:lnTo>
                <a:lnTo>
                  <a:pt x="517" y="204"/>
                </a:lnTo>
                <a:lnTo>
                  <a:pt x="491" y="204"/>
                </a:lnTo>
                <a:lnTo>
                  <a:pt x="465" y="200"/>
                </a:lnTo>
                <a:lnTo>
                  <a:pt x="424" y="220"/>
                </a:lnTo>
                <a:lnTo>
                  <a:pt x="419" y="217"/>
                </a:lnTo>
                <a:lnTo>
                  <a:pt x="409" y="208"/>
                </a:lnTo>
                <a:lnTo>
                  <a:pt x="388" y="212"/>
                </a:lnTo>
                <a:lnTo>
                  <a:pt x="367" y="220"/>
                </a:lnTo>
                <a:lnTo>
                  <a:pt x="364" y="216"/>
                </a:lnTo>
                <a:lnTo>
                  <a:pt x="359" y="208"/>
                </a:lnTo>
                <a:lnTo>
                  <a:pt x="333" y="200"/>
                </a:lnTo>
                <a:lnTo>
                  <a:pt x="327" y="198"/>
                </a:lnTo>
                <a:lnTo>
                  <a:pt x="332" y="187"/>
                </a:lnTo>
                <a:lnTo>
                  <a:pt x="344" y="181"/>
                </a:lnTo>
                <a:lnTo>
                  <a:pt x="327" y="143"/>
                </a:lnTo>
                <a:lnTo>
                  <a:pt x="300" y="90"/>
                </a:lnTo>
                <a:lnTo>
                  <a:pt x="228" y="107"/>
                </a:lnTo>
                <a:lnTo>
                  <a:pt x="212" y="90"/>
                </a:lnTo>
                <a:lnTo>
                  <a:pt x="178" y="75"/>
                </a:lnTo>
                <a:lnTo>
                  <a:pt x="146" y="97"/>
                </a:lnTo>
                <a:lnTo>
                  <a:pt x="114" y="91"/>
                </a:lnTo>
                <a:lnTo>
                  <a:pt x="80" y="68"/>
                </a:lnTo>
                <a:lnTo>
                  <a:pt x="75" y="40"/>
                </a:lnTo>
                <a:lnTo>
                  <a:pt x="78" y="20"/>
                </a:lnTo>
                <a:lnTo>
                  <a:pt x="76" y="0"/>
                </a:lnTo>
                <a:lnTo>
                  <a:pt x="0" y="40"/>
                </a:lnTo>
                <a:lnTo>
                  <a:pt x="44" y="17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6" name="Freeform 358"/>
          <p:cNvSpPr>
            <a:spLocks noChangeAspect="1"/>
          </p:cNvSpPr>
          <p:nvPr/>
        </p:nvSpPr>
        <p:spPr bwMode="auto">
          <a:xfrm>
            <a:off x="9542913" y="3154109"/>
            <a:ext cx="250286" cy="191395"/>
          </a:xfrm>
          <a:custGeom>
            <a:avLst/>
            <a:gdLst>
              <a:gd name="T0" fmla="*/ 0 w 485"/>
              <a:gd name="T1" fmla="*/ 14796315 h 338"/>
              <a:gd name="T2" fmla="*/ 752202 w 485"/>
              <a:gd name="T3" fmla="*/ 28083105 h 338"/>
              <a:gd name="T4" fmla="*/ 7774920 w 485"/>
              <a:gd name="T5" fmla="*/ 19929910 h 338"/>
              <a:gd name="T6" fmla="*/ 16552942 w 485"/>
              <a:gd name="T7" fmla="*/ 30498785 h 338"/>
              <a:gd name="T8" fmla="*/ 12540032 w 485"/>
              <a:gd name="T9" fmla="*/ 36538534 h 338"/>
              <a:gd name="T10" fmla="*/ 1504904 w 485"/>
              <a:gd name="T11" fmla="*/ 30801019 h 338"/>
              <a:gd name="T12" fmla="*/ 501802 w 485"/>
              <a:gd name="T13" fmla="*/ 39859820 h 338"/>
              <a:gd name="T14" fmla="*/ 1504904 w 485"/>
              <a:gd name="T15" fmla="*/ 45295649 h 338"/>
              <a:gd name="T16" fmla="*/ 7774920 w 485"/>
              <a:gd name="T17" fmla="*/ 46201254 h 338"/>
              <a:gd name="T18" fmla="*/ 4765112 w 485"/>
              <a:gd name="T19" fmla="*/ 51938769 h 338"/>
              <a:gd name="T20" fmla="*/ 10282926 w 485"/>
              <a:gd name="T21" fmla="*/ 56166209 h 338"/>
              <a:gd name="T22" fmla="*/ 10282926 w 485"/>
              <a:gd name="T23" fmla="*/ 74284359 h 338"/>
              <a:gd name="T24" fmla="*/ 26835869 w 485"/>
              <a:gd name="T25" fmla="*/ 69151314 h 338"/>
              <a:gd name="T26" fmla="*/ 35864291 w 485"/>
              <a:gd name="T27" fmla="*/ 63715484 h 338"/>
              <a:gd name="T28" fmla="*/ 57433246 w 485"/>
              <a:gd name="T29" fmla="*/ 75794434 h 338"/>
              <a:gd name="T30" fmla="*/ 70725981 w 485"/>
              <a:gd name="T31" fmla="*/ 82739789 h 338"/>
              <a:gd name="T32" fmla="*/ 73735288 w 485"/>
              <a:gd name="T33" fmla="*/ 86665544 h 338"/>
              <a:gd name="T34" fmla="*/ 74989291 w 485"/>
              <a:gd name="T35" fmla="*/ 95422659 h 338"/>
              <a:gd name="T36" fmla="*/ 87529323 w 485"/>
              <a:gd name="T37" fmla="*/ 102065779 h 338"/>
              <a:gd name="T38" fmla="*/ 106088470 w 485"/>
              <a:gd name="T39" fmla="*/ 77606194 h 338"/>
              <a:gd name="T40" fmla="*/ 118378102 w 485"/>
              <a:gd name="T41" fmla="*/ 77606194 h 338"/>
              <a:gd name="T42" fmla="*/ 120384307 w 485"/>
              <a:gd name="T43" fmla="*/ 67339004 h 338"/>
              <a:gd name="T44" fmla="*/ 121638310 w 485"/>
              <a:gd name="T45" fmla="*/ 63413799 h 338"/>
              <a:gd name="T46" fmla="*/ 117625400 w 485"/>
              <a:gd name="T47" fmla="*/ 56770129 h 338"/>
              <a:gd name="T48" fmla="*/ 108596477 w 485"/>
              <a:gd name="T49" fmla="*/ 52844924 h 338"/>
              <a:gd name="T50" fmla="*/ 108095176 w 485"/>
              <a:gd name="T51" fmla="*/ 47711329 h 338"/>
              <a:gd name="T52" fmla="*/ 95053342 w 485"/>
              <a:gd name="T53" fmla="*/ 43785574 h 338"/>
              <a:gd name="T54" fmla="*/ 87529323 w 485"/>
              <a:gd name="T55" fmla="*/ 34726774 h 338"/>
              <a:gd name="T56" fmla="*/ 84770416 w 485"/>
              <a:gd name="T57" fmla="*/ 28989259 h 338"/>
              <a:gd name="T58" fmla="*/ 78500400 w 485"/>
              <a:gd name="T59" fmla="*/ 23251745 h 338"/>
              <a:gd name="T60" fmla="*/ 74487990 w 485"/>
              <a:gd name="T61" fmla="*/ 26271345 h 338"/>
              <a:gd name="T62" fmla="*/ 72230384 w 485"/>
              <a:gd name="T63" fmla="*/ 28989259 h 338"/>
              <a:gd name="T64" fmla="*/ 67967074 w 485"/>
              <a:gd name="T65" fmla="*/ 28083105 h 338"/>
              <a:gd name="T66" fmla="*/ 64205064 w 485"/>
              <a:gd name="T67" fmla="*/ 19929910 h 338"/>
              <a:gd name="T68" fmla="*/ 63954163 w 485"/>
              <a:gd name="T69" fmla="*/ 14796315 h 338"/>
              <a:gd name="T70" fmla="*/ 59690352 w 485"/>
              <a:gd name="T71" fmla="*/ 12984555 h 338"/>
              <a:gd name="T72" fmla="*/ 58687250 w 485"/>
              <a:gd name="T73" fmla="*/ 8153195 h 338"/>
              <a:gd name="T74" fmla="*/ 53169936 w 485"/>
              <a:gd name="T75" fmla="*/ 4227440 h 338"/>
              <a:gd name="T76" fmla="*/ 49157026 w 485"/>
              <a:gd name="T77" fmla="*/ 4227440 h 338"/>
              <a:gd name="T78" fmla="*/ 46649019 w 485"/>
              <a:gd name="T79" fmla="*/ 0 h 338"/>
              <a:gd name="T80" fmla="*/ 42385208 w 485"/>
              <a:gd name="T81" fmla="*/ 2415680 h 338"/>
              <a:gd name="T82" fmla="*/ 43890112 w 485"/>
              <a:gd name="T83" fmla="*/ 8153195 h 338"/>
              <a:gd name="T84" fmla="*/ 41883907 w 485"/>
              <a:gd name="T85" fmla="*/ 7247040 h 338"/>
              <a:gd name="T86" fmla="*/ 38623198 w 485"/>
              <a:gd name="T87" fmla="*/ 6039200 h 338"/>
              <a:gd name="T88" fmla="*/ 35864291 w 485"/>
              <a:gd name="T89" fmla="*/ 14796315 h 338"/>
              <a:gd name="T90" fmla="*/ 31350080 w 485"/>
              <a:gd name="T91" fmla="*/ 15702470 h 338"/>
              <a:gd name="T92" fmla="*/ 26835869 w 485"/>
              <a:gd name="T93" fmla="*/ 14494630 h 338"/>
              <a:gd name="T94" fmla="*/ 22822958 w 485"/>
              <a:gd name="T95" fmla="*/ 18722070 h 338"/>
              <a:gd name="T96" fmla="*/ 19060949 w 485"/>
              <a:gd name="T97" fmla="*/ 14796315 h 338"/>
              <a:gd name="T98" fmla="*/ 13292234 w 485"/>
              <a:gd name="T99" fmla="*/ 10871110 h 338"/>
              <a:gd name="T100" fmla="*/ 0 w 485"/>
              <a:gd name="T101" fmla="*/ 14796315 h 33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85" h="338">
                <a:moveTo>
                  <a:pt x="0" y="49"/>
                </a:moveTo>
                <a:lnTo>
                  <a:pt x="3" y="93"/>
                </a:lnTo>
                <a:lnTo>
                  <a:pt x="31" y="66"/>
                </a:lnTo>
                <a:lnTo>
                  <a:pt x="66" y="101"/>
                </a:lnTo>
                <a:lnTo>
                  <a:pt x="50" y="121"/>
                </a:lnTo>
                <a:lnTo>
                  <a:pt x="6" y="102"/>
                </a:lnTo>
                <a:lnTo>
                  <a:pt x="2" y="132"/>
                </a:lnTo>
                <a:lnTo>
                  <a:pt x="6" y="150"/>
                </a:lnTo>
                <a:lnTo>
                  <a:pt x="31" y="153"/>
                </a:lnTo>
                <a:lnTo>
                  <a:pt x="19" y="172"/>
                </a:lnTo>
                <a:lnTo>
                  <a:pt x="41" y="186"/>
                </a:lnTo>
                <a:lnTo>
                  <a:pt x="41" y="246"/>
                </a:lnTo>
                <a:lnTo>
                  <a:pt x="107" y="229"/>
                </a:lnTo>
                <a:lnTo>
                  <a:pt x="143" y="211"/>
                </a:lnTo>
                <a:lnTo>
                  <a:pt x="229" y="251"/>
                </a:lnTo>
                <a:lnTo>
                  <a:pt x="282" y="274"/>
                </a:lnTo>
                <a:lnTo>
                  <a:pt x="294" y="287"/>
                </a:lnTo>
                <a:lnTo>
                  <a:pt x="299" y="316"/>
                </a:lnTo>
                <a:lnTo>
                  <a:pt x="349" y="338"/>
                </a:lnTo>
                <a:lnTo>
                  <a:pt x="423" y="257"/>
                </a:lnTo>
                <a:lnTo>
                  <a:pt x="472" y="257"/>
                </a:lnTo>
                <a:lnTo>
                  <a:pt x="480" y="223"/>
                </a:lnTo>
                <a:lnTo>
                  <a:pt x="485" y="210"/>
                </a:lnTo>
                <a:lnTo>
                  <a:pt x="469" y="188"/>
                </a:lnTo>
                <a:lnTo>
                  <a:pt x="433" y="175"/>
                </a:lnTo>
                <a:lnTo>
                  <a:pt x="431" y="158"/>
                </a:lnTo>
                <a:lnTo>
                  <a:pt x="379" y="145"/>
                </a:lnTo>
                <a:lnTo>
                  <a:pt x="349" y="115"/>
                </a:lnTo>
                <a:lnTo>
                  <a:pt x="338" y="96"/>
                </a:lnTo>
                <a:lnTo>
                  <a:pt x="313" y="77"/>
                </a:lnTo>
                <a:lnTo>
                  <a:pt x="297" y="87"/>
                </a:lnTo>
                <a:lnTo>
                  <a:pt x="288" y="96"/>
                </a:lnTo>
                <a:lnTo>
                  <a:pt x="271" y="93"/>
                </a:lnTo>
                <a:lnTo>
                  <a:pt x="256" y="66"/>
                </a:lnTo>
                <a:lnTo>
                  <a:pt x="255" y="49"/>
                </a:lnTo>
                <a:lnTo>
                  <a:pt x="238" y="43"/>
                </a:lnTo>
                <a:lnTo>
                  <a:pt x="234" y="27"/>
                </a:lnTo>
                <a:lnTo>
                  <a:pt x="212" y="14"/>
                </a:lnTo>
                <a:lnTo>
                  <a:pt x="196" y="14"/>
                </a:lnTo>
                <a:lnTo>
                  <a:pt x="186" y="0"/>
                </a:lnTo>
                <a:lnTo>
                  <a:pt x="169" y="8"/>
                </a:lnTo>
                <a:lnTo>
                  <a:pt x="175" y="27"/>
                </a:lnTo>
                <a:lnTo>
                  <a:pt x="167" y="24"/>
                </a:lnTo>
                <a:lnTo>
                  <a:pt x="154" y="20"/>
                </a:lnTo>
                <a:lnTo>
                  <a:pt x="143" y="49"/>
                </a:lnTo>
                <a:lnTo>
                  <a:pt x="125" y="52"/>
                </a:lnTo>
                <a:lnTo>
                  <a:pt x="107" y="48"/>
                </a:lnTo>
                <a:lnTo>
                  <a:pt x="91" y="62"/>
                </a:lnTo>
                <a:lnTo>
                  <a:pt x="76" y="49"/>
                </a:lnTo>
                <a:lnTo>
                  <a:pt x="53" y="36"/>
                </a:lnTo>
                <a:lnTo>
                  <a:pt x="0" y="4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7" name="Freeform 359"/>
          <p:cNvSpPr>
            <a:spLocks noChangeAspect="1"/>
          </p:cNvSpPr>
          <p:nvPr/>
        </p:nvSpPr>
        <p:spPr bwMode="auto">
          <a:xfrm>
            <a:off x="9822646" y="3150838"/>
            <a:ext cx="212661" cy="96515"/>
          </a:xfrm>
          <a:custGeom>
            <a:avLst/>
            <a:gdLst>
              <a:gd name="T0" fmla="*/ 26744671 w 405"/>
              <a:gd name="T1" fmla="*/ 36176948 h 172"/>
              <a:gd name="T2" fmla="*/ 19214786 w 405"/>
              <a:gd name="T3" fmla="*/ 36176948 h 172"/>
              <a:gd name="T4" fmla="*/ 3895137 w 405"/>
              <a:gd name="T5" fmla="*/ 38252759 h 172"/>
              <a:gd name="T6" fmla="*/ 0 w 405"/>
              <a:gd name="T7" fmla="*/ 43886637 h 172"/>
              <a:gd name="T8" fmla="*/ 3895137 w 405"/>
              <a:gd name="T9" fmla="*/ 46258682 h 172"/>
              <a:gd name="T10" fmla="*/ 7010635 w 405"/>
              <a:gd name="T11" fmla="*/ 48038260 h 172"/>
              <a:gd name="T12" fmla="*/ 28302930 w 405"/>
              <a:gd name="T13" fmla="*/ 47741482 h 172"/>
              <a:gd name="T14" fmla="*/ 42324710 w 405"/>
              <a:gd name="T15" fmla="*/ 47741482 h 172"/>
              <a:gd name="T16" fmla="*/ 48556216 w 405"/>
              <a:gd name="T17" fmla="*/ 51003315 h 172"/>
              <a:gd name="T18" fmla="*/ 50893094 w 405"/>
              <a:gd name="T19" fmla="*/ 44479648 h 172"/>
              <a:gd name="T20" fmla="*/ 56865230 w 405"/>
              <a:gd name="T21" fmla="*/ 43886637 h 172"/>
              <a:gd name="T22" fmla="*/ 65434124 w 405"/>
              <a:gd name="T23" fmla="*/ 41514592 h 172"/>
              <a:gd name="T24" fmla="*/ 72704639 w 405"/>
              <a:gd name="T25" fmla="*/ 40031792 h 172"/>
              <a:gd name="T26" fmla="*/ 86207169 w 405"/>
              <a:gd name="T27" fmla="*/ 31432314 h 172"/>
              <a:gd name="T28" fmla="*/ 100488319 w 405"/>
              <a:gd name="T29" fmla="*/ 23425846 h 172"/>
              <a:gd name="T30" fmla="*/ 105162076 w 405"/>
              <a:gd name="T31" fmla="*/ 19274768 h 172"/>
              <a:gd name="T32" fmla="*/ 103344447 w 405"/>
              <a:gd name="T33" fmla="*/ 11564534 h 172"/>
              <a:gd name="T34" fmla="*/ 96593182 w 405"/>
              <a:gd name="T35" fmla="*/ 11564534 h 172"/>
              <a:gd name="T36" fmla="*/ 89841917 w 405"/>
              <a:gd name="T37" fmla="*/ 8006467 h 172"/>
              <a:gd name="T38" fmla="*/ 83091161 w 405"/>
              <a:gd name="T39" fmla="*/ 5040867 h 172"/>
              <a:gd name="T40" fmla="*/ 65174754 w 405"/>
              <a:gd name="T41" fmla="*/ 3261834 h 172"/>
              <a:gd name="T42" fmla="*/ 43363209 w 405"/>
              <a:gd name="T43" fmla="*/ 0 h 172"/>
              <a:gd name="T44" fmla="*/ 38948823 w 405"/>
              <a:gd name="T45" fmla="*/ 889789 h 172"/>
              <a:gd name="T46" fmla="*/ 39987322 w 405"/>
              <a:gd name="T47" fmla="*/ 5040867 h 172"/>
              <a:gd name="T48" fmla="*/ 42843960 w 405"/>
              <a:gd name="T49" fmla="*/ 8895712 h 172"/>
              <a:gd name="T50" fmla="*/ 36611944 w 405"/>
              <a:gd name="T51" fmla="*/ 10082279 h 172"/>
              <a:gd name="T52" fmla="*/ 34794315 w 405"/>
              <a:gd name="T53" fmla="*/ 7413456 h 172"/>
              <a:gd name="T54" fmla="*/ 27783680 w 405"/>
              <a:gd name="T55" fmla="*/ 6523667 h 172"/>
              <a:gd name="T56" fmla="*/ 17916407 w 405"/>
              <a:gd name="T57" fmla="*/ 7413456 h 172"/>
              <a:gd name="T58" fmla="*/ 22330794 w 405"/>
              <a:gd name="T59" fmla="*/ 10082279 h 172"/>
              <a:gd name="T60" fmla="*/ 23369294 w 405"/>
              <a:gd name="T61" fmla="*/ 13047334 h 172"/>
              <a:gd name="T62" fmla="*/ 19993916 w 405"/>
              <a:gd name="T63" fmla="*/ 16309168 h 172"/>
              <a:gd name="T64" fmla="*/ 19993916 w 405"/>
              <a:gd name="T65" fmla="*/ 21646813 h 172"/>
              <a:gd name="T66" fmla="*/ 23888543 w 405"/>
              <a:gd name="T67" fmla="*/ 25204880 h 172"/>
              <a:gd name="T68" fmla="*/ 36611944 w 405"/>
              <a:gd name="T69" fmla="*/ 25204880 h 172"/>
              <a:gd name="T70" fmla="*/ 41026331 w 405"/>
              <a:gd name="T71" fmla="*/ 24611869 h 172"/>
              <a:gd name="T72" fmla="*/ 45180838 w 405"/>
              <a:gd name="T73" fmla="*/ 29356502 h 172"/>
              <a:gd name="T74" fmla="*/ 40507081 w 405"/>
              <a:gd name="T75" fmla="*/ 35583936 h 172"/>
              <a:gd name="T76" fmla="*/ 36092694 w 405"/>
              <a:gd name="T77" fmla="*/ 35583936 h 172"/>
              <a:gd name="T78" fmla="*/ 31418938 w 405"/>
              <a:gd name="T79" fmla="*/ 34990381 h 172"/>
              <a:gd name="T80" fmla="*/ 29341429 w 405"/>
              <a:gd name="T81" fmla="*/ 35583936 h 172"/>
              <a:gd name="T82" fmla="*/ 26744671 w 405"/>
              <a:gd name="T83" fmla="*/ 36176948 h 1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05" h="172">
                <a:moveTo>
                  <a:pt x="103" y="122"/>
                </a:moveTo>
                <a:lnTo>
                  <a:pt x="74" y="122"/>
                </a:lnTo>
                <a:lnTo>
                  <a:pt x="15" y="129"/>
                </a:lnTo>
                <a:lnTo>
                  <a:pt x="0" y="148"/>
                </a:lnTo>
                <a:lnTo>
                  <a:pt x="15" y="156"/>
                </a:lnTo>
                <a:lnTo>
                  <a:pt x="27" y="162"/>
                </a:lnTo>
                <a:lnTo>
                  <a:pt x="109" y="161"/>
                </a:lnTo>
                <a:lnTo>
                  <a:pt x="163" y="161"/>
                </a:lnTo>
                <a:lnTo>
                  <a:pt x="187" y="172"/>
                </a:lnTo>
                <a:lnTo>
                  <a:pt x="196" y="150"/>
                </a:lnTo>
                <a:lnTo>
                  <a:pt x="219" y="148"/>
                </a:lnTo>
                <a:lnTo>
                  <a:pt x="252" y="140"/>
                </a:lnTo>
                <a:lnTo>
                  <a:pt x="280" y="135"/>
                </a:lnTo>
                <a:lnTo>
                  <a:pt x="332" y="106"/>
                </a:lnTo>
                <a:lnTo>
                  <a:pt x="387" y="79"/>
                </a:lnTo>
                <a:lnTo>
                  <a:pt x="405" y="65"/>
                </a:lnTo>
                <a:lnTo>
                  <a:pt x="398" y="39"/>
                </a:lnTo>
                <a:lnTo>
                  <a:pt x="372" y="39"/>
                </a:lnTo>
                <a:lnTo>
                  <a:pt x="346" y="27"/>
                </a:lnTo>
                <a:lnTo>
                  <a:pt x="320" y="17"/>
                </a:lnTo>
                <a:lnTo>
                  <a:pt x="251" y="11"/>
                </a:lnTo>
                <a:lnTo>
                  <a:pt x="167" y="0"/>
                </a:lnTo>
                <a:lnTo>
                  <a:pt x="150" y="3"/>
                </a:lnTo>
                <a:lnTo>
                  <a:pt x="154" y="17"/>
                </a:lnTo>
                <a:lnTo>
                  <a:pt x="165" y="30"/>
                </a:lnTo>
                <a:lnTo>
                  <a:pt x="141" y="34"/>
                </a:lnTo>
                <a:lnTo>
                  <a:pt x="134" y="25"/>
                </a:lnTo>
                <a:lnTo>
                  <a:pt x="107" y="22"/>
                </a:lnTo>
                <a:lnTo>
                  <a:pt x="69" y="25"/>
                </a:lnTo>
                <a:lnTo>
                  <a:pt x="86" y="34"/>
                </a:lnTo>
                <a:lnTo>
                  <a:pt x="90" y="44"/>
                </a:lnTo>
                <a:lnTo>
                  <a:pt x="77" y="55"/>
                </a:lnTo>
                <a:lnTo>
                  <a:pt x="77" y="73"/>
                </a:lnTo>
                <a:lnTo>
                  <a:pt x="92" y="85"/>
                </a:lnTo>
                <a:lnTo>
                  <a:pt x="141" y="85"/>
                </a:lnTo>
                <a:lnTo>
                  <a:pt x="158" y="83"/>
                </a:lnTo>
                <a:lnTo>
                  <a:pt x="174" y="99"/>
                </a:lnTo>
                <a:lnTo>
                  <a:pt x="156" y="120"/>
                </a:lnTo>
                <a:lnTo>
                  <a:pt x="139" y="120"/>
                </a:lnTo>
                <a:lnTo>
                  <a:pt x="121" y="118"/>
                </a:lnTo>
                <a:lnTo>
                  <a:pt x="113" y="120"/>
                </a:lnTo>
                <a:lnTo>
                  <a:pt x="103" y="12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8" name="Freeform 360"/>
          <p:cNvSpPr>
            <a:spLocks noChangeAspect="1"/>
          </p:cNvSpPr>
          <p:nvPr/>
        </p:nvSpPr>
        <p:spPr bwMode="auto">
          <a:xfrm>
            <a:off x="9796472" y="3201549"/>
            <a:ext cx="132504" cy="99787"/>
          </a:xfrm>
          <a:custGeom>
            <a:avLst/>
            <a:gdLst>
              <a:gd name="T0" fmla="*/ 0 w 256"/>
              <a:gd name="T1" fmla="*/ 44691825 h 178"/>
              <a:gd name="T2" fmla="*/ 504804 w 256"/>
              <a:gd name="T3" fmla="*/ 47059460 h 178"/>
              <a:gd name="T4" fmla="*/ 5046035 w 256"/>
              <a:gd name="T5" fmla="*/ 47651368 h 178"/>
              <a:gd name="T6" fmla="*/ 16904168 w 256"/>
              <a:gd name="T7" fmla="*/ 47947323 h 178"/>
              <a:gd name="T8" fmla="*/ 30527860 w 256"/>
              <a:gd name="T9" fmla="*/ 31373336 h 178"/>
              <a:gd name="T10" fmla="*/ 33807833 w 256"/>
              <a:gd name="T11" fmla="*/ 42324190 h 178"/>
              <a:gd name="T12" fmla="*/ 37592610 w 256"/>
              <a:gd name="T13" fmla="*/ 52683136 h 178"/>
              <a:gd name="T14" fmla="*/ 45918116 w 256"/>
              <a:gd name="T15" fmla="*/ 48539775 h 178"/>
              <a:gd name="T16" fmla="*/ 55253231 w 256"/>
              <a:gd name="T17" fmla="*/ 44395871 h 178"/>
              <a:gd name="T18" fmla="*/ 64083542 w 256"/>
              <a:gd name="T19" fmla="*/ 47651368 h 178"/>
              <a:gd name="T20" fmla="*/ 64588346 w 256"/>
              <a:gd name="T21" fmla="*/ 32261199 h 178"/>
              <a:gd name="T22" fmla="*/ 58281053 w 256"/>
              <a:gd name="T23" fmla="*/ 29005157 h 178"/>
              <a:gd name="T24" fmla="*/ 54496276 w 256"/>
              <a:gd name="T25" fmla="*/ 29597066 h 178"/>
              <a:gd name="T26" fmla="*/ 57271947 w 256"/>
              <a:gd name="T27" fmla="*/ 19830029 h 178"/>
              <a:gd name="T28" fmla="*/ 49702894 w 256"/>
              <a:gd name="T29" fmla="*/ 17758348 h 178"/>
              <a:gd name="T30" fmla="*/ 43142948 w 256"/>
              <a:gd name="T31" fmla="*/ 16870485 h 178"/>
              <a:gd name="T32" fmla="*/ 34060486 w 256"/>
              <a:gd name="T33" fmla="*/ 16870485 h 178"/>
              <a:gd name="T34" fmla="*/ 26743585 w 256"/>
              <a:gd name="T35" fmla="*/ 16870485 h 178"/>
              <a:gd name="T36" fmla="*/ 18165425 w 256"/>
              <a:gd name="T37" fmla="*/ 16870485 h 178"/>
              <a:gd name="T38" fmla="*/ 10596372 w 256"/>
              <a:gd name="T39" fmla="*/ 15094759 h 178"/>
              <a:gd name="T40" fmla="*/ 9587266 w 256"/>
              <a:gd name="T41" fmla="*/ 13614988 h 178"/>
              <a:gd name="T42" fmla="*/ 11101177 w 256"/>
              <a:gd name="T43" fmla="*/ 10062991 h 178"/>
              <a:gd name="T44" fmla="*/ 14128497 w 256"/>
              <a:gd name="T45" fmla="*/ 7399402 h 178"/>
              <a:gd name="T46" fmla="*/ 26491433 w 256"/>
              <a:gd name="T47" fmla="*/ 5031768 h 178"/>
              <a:gd name="T48" fmla="*/ 25734478 w 256"/>
              <a:gd name="T49" fmla="*/ 0 h 178"/>
              <a:gd name="T50" fmla="*/ 16651514 w 256"/>
              <a:gd name="T51" fmla="*/ 1775726 h 178"/>
              <a:gd name="T52" fmla="*/ 8578159 w 256"/>
              <a:gd name="T53" fmla="*/ 887863 h 178"/>
              <a:gd name="T54" fmla="*/ 3279973 w 256"/>
              <a:gd name="T55" fmla="*/ 5919631 h 178"/>
              <a:gd name="T56" fmla="*/ 1766062 w 256"/>
              <a:gd name="T57" fmla="*/ 16870485 h 178"/>
              <a:gd name="T58" fmla="*/ 2018213 w 256"/>
              <a:gd name="T59" fmla="*/ 19534074 h 178"/>
              <a:gd name="T60" fmla="*/ 1261258 w 256"/>
              <a:gd name="T61" fmla="*/ 20125983 h 178"/>
              <a:gd name="T62" fmla="*/ 7064248 w 256"/>
              <a:gd name="T63" fmla="*/ 22494162 h 178"/>
              <a:gd name="T64" fmla="*/ 9839417 w 256"/>
              <a:gd name="T65" fmla="*/ 28117294 h 178"/>
              <a:gd name="T66" fmla="*/ 8326008 w 256"/>
              <a:gd name="T67" fmla="*/ 34924788 h 178"/>
              <a:gd name="T68" fmla="*/ 6812097 w 256"/>
              <a:gd name="T69" fmla="*/ 35812651 h 178"/>
              <a:gd name="T70" fmla="*/ 4541231 w 256"/>
              <a:gd name="T71" fmla="*/ 38772194 h 178"/>
              <a:gd name="T72" fmla="*/ 0 w 256"/>
              <a:gd name="T73" fmla="*/ 44691825 h 1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178">
                <a:moveTo>
                  <a:pt x="0" y="151"/>
                </a:moveTo>
                <a:lnTo>
                  <a:pt x="2" y="159"/>
                </a:lnTo>
                <a:lnTo>
                  <a:pt x="20" y="161"/>
                </a:lnTo>
                <a:lnTo>
                  <a:pt x="67" y="162"/>
                </a:lnTo>
                <a:lnTo>
                  <a:pt x="121" y="106"/>
                </a:lnTo>
                <a:lnTo>
                  <a:pt x="134" y="143"/>
                </a:lnTo>
                <a:lnTo>
                  <a:pt x="149" y="178"/>
                </a:lnTo>
                <a:lnTo>
                  <a:pt x="182" y="164"/>
                </a:lnTo>
                <a:lnTo>
                  <a:pt x="219" y="150"/>
                </a:lnTo>
                <a:lnTo>
                  <a:pt x="254" y="161"/>
                </a:lnTo>
                <a:lnTo>
                  <a:pt x="256" y="109"/>
                </a:lnTo>
                <a:lnTo>
                  <a:pt x="231" y="98"/>
                </a:lnTo>
                <a:lnTo>
                  <a:pt x="216" y="100"/>
                </a:lnTo>
                <a:lnTo>
                  <a:pt x="227" y="67"/>
                </a:lnTo>
                <a:lnTo>
                  <a:pt x="197" y="60"/>
                </a:lnTo>
                <a:lnTo>
                  <a:pt x="171" y="57"/>
                </a:lnTo>
                <a:lnTo>
                  <a:pt x="135" y="57"/>
                </a:lnTo>
                <a:lnTo>
                  <a:pt x="106" y="57"/>
                </a:lnTo>
                <a:lnTo>
                  <a:pt x="72" y="57"/>
                </a:lnTo>
                <a:lnTo>
                  <a:pt x="42" y="51"/>
                </a:lnTo>
                <a:lnTo>
                  <a:pt x="38" y="46"/>
                </a:lnTo>
                <a:lnTo>
                  <a:pt x="44" y="34"/>
                </a:lnTo>
                <a:lnTo>
                  <a:pt x="56" y="25"/>
                </a:lnTo>
                <a:lnTo>
                  <a:pt x="105" y="17"/>
                </a:lnTo>
                <a:lnTo>
                  <a:pt x="102" y="0"/>
                </a:lnTo>
                <a:lnTo>
                  <a:pt x="66" y="6"/>
                </a:lnTo>
                <a:lnTo>
                  <a:pt x="34" y="3"/>
                </a:lnTo>
                <a:lnTo>
                  <a:pt x="13" y="20"/>
                </a:lnTo>
                <a:lnTo>
                  <a:pt x="7" y="57"/>
                </a:lnTo>
                <a:lnTo>
                  <a:pt x="8" y="66"/>
                </a:lnTo>
                <a:lnTo>
                  <a:pt x="5" y="68"/>
                </a:lnTo>
                <a:lnTo>
                  <a:pt x="28" y="76"/>
                </a:lnTo>
                <a:lnTo>
                  <a:pt x="39" y="95"/>
                </a:lnTo>
                <a:lnTo>
                  <a:pt x="33" y="118"/>
                </a:lnTo>
                <a:lnTo>
                  <a:pt x="27" y="121"/>
                </a:lnTo>
                <a:lnTo>
                  <a:pt x="18" y="131"/>
                </a:lnTo>
                <a:lnTo>
                  <a:pt x="0" y="15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49" name="Oval 362"/>
          <p:cNvSpPr>
            <a:spLocks noChangeArrowheads="1"/>
          </p:cNvSpPr>
          <p:nvPr/>
        </p:nvSpPr>
        <p:spPr bwMode="auto">
          <a:xfrm>
            <a:off x="8692269" y="2985615"/>
            <a:ext cx="39260" cy="39260"/>
          </a:xfrm>
          <a:prstGeom prst="ellipse">
            <a:avLst/>
          </a:prstGeom>
          <a:solidFill>
            <a:srgbClr val="D0D0D0"/>
          </a:solidFill>
          <a:ln w="9525" cap="rnd" algn="ctr">
            <a:solidFill>
              <a:schemeClr val="bg1"/>
            </a:solidFill>
            <a:round/>
            <a:headEnd/>
            <a:tailEnd/>
          </a:ln>
          <a:effec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90000"/>
              </a:lnSpc>
              <a:spcBef>
                <a:spcPct val="15000"/>
              </a:spcBef>
              <a:buClr>
                <a:schemeClr val="bg1"/>
              </a:buClr>
              <a:buFont typeface="Wingdings" panose="05000000000000000000" pitchFamily="2" charset="2"/>
              <a:buNone/>
            </a:pPr>
            <a:endParaRPr lang="en-US" altLang="en-US" sz="1800">
              <a:solidFill>
                <a:srgbClr val="808080"/>
              </a:solidFill>
              <a:latin typeface="Calibri" panose="020F0502020204030204" pitchFamily="34" charset="0"/>
            </a:endParaRPr>
          </a:p>
        </p:txBody>
      </p:sp>
      <p:sp>
        <p:nvSpPr>
          <p:cNvPr id="350" name="Freeform 363"/>
          <p:cNvSpPr>
            <a:spLocks/>
          </p:cNvSpPr>
          <p:nvPr/>
        </p:nvSpPr>
        <p:spPr bwMode="auto">
          <a:xfrm>
            <a:off x="8849311" y="2871105"/>
            <a:ext cx="176672" cy="152134"/>
          </a:xfrm>
          <a:custGeom>
            <a:avLst/>
            <a:gdLst>
              <a:gd name="T0" fmla="*/ 36698926 w 636"/>
              <a:gd name="T1" fmla="*/ 36109373 h 584"/>
              <a:gd name="T2" fmla="*/ 34300783 w 636"/>
              <a:gd name="T3" fmla="*/ 34383727 h 584"/>
              <a:gd name="T4" fmla="*/ 31975155 w 636"/>
              <a:gd name="T5" fmla="*/ 34958858 h 584"/>
              <a:gd name="T6" fmla="*/ 29504496 w 636"/>
              <a:gd name="T7" fmla="*/ 34958858 h 584"/>
              <a:gd name="T8" fmla="*/ 27905644 w 636"/>
              <a:gd name="T9" fmla="*/ 35917494 h 584"/>
              <a:gd name="T10" fmla="*/ 26161491 w 636"/>
              <a:gd name="T11" fmla="*/ 36109373 h 584"/>
              <a:gd name="T12" fmla="*/ 25071597 w 636"/>
              <a:gd name="T13" fmla="*/ 34958858 h 584"/>
              <a:gd name="T14" fmla="*/ 24417338 w 636"/>
              <a:gd name="T15" fmla="*/ 33425092 h 584"/>
              <a:gd name="T16" fmla="*/ 23472745 w 636"/>
              <a:gd name="T17" fmla="*/ 34958858 h 584"/>
              <a:gd name="T18" fmla="*/ 22091979 w 636"/>
              <a:gd name="T19" fmla="*/ 34064182 h 584"/>
              <a:gd name="T20" fmla="*/ 20347826 w 636"/>
              <a:gd name="T21" fmla="*/ 32210870 h 584"/>
              <a:gd name="T22" fmla="*/ 18022468 w 636"/>
              <a:gd name="T23" fmla="*/ 30804770 h 584"/>
              <a:gd name="T24" fmla="*/ 16568917 w 636"/>
              <a:gd name="T25" fmla="*/ 30165679 h 584"/>
              <a:gd name="T26" fmla="*/ 16568917 w 636"/>
              <a:gd name="T27" fmla="*/ 28951458 h 584"/>
              <a:gd name="T28" fmla="*/ 13226181 w 636"/>
              <a:gd name="T29" fmla="*/ 28120489 h 584"/>
              <a:gd name="T30" fmla="*/ 13226181 w 636"/>
              <a:gd name="T31" fmla="*/ 29271003 h 584"/>
              <a:gd name="T32" fmla="*/ 11482028 w 636"/>
              <a:gd name="T33" fmla="*/ 30165679 h 584"/>
              <a:gd name="T34" fmla="*/ 9883176 w 636"/>
              <a:gd name="T35" fmla="*/ 27800943 h 584"/>
              <a:gd name="T36" fmla="*/ 10537166 w 636"/>
              <a:gd name="T37" fmla="*/ 26906267 h 584"/>
              <a:gd name="T38" fmla="*/ 9156670 w 636"/>
              <a:gd name="T39" fmla="*/ 26586722 h 584"/>
              <a:gd name="T40" fmla="*/ 6685741 w 636"/>
              <a:gd name="T41" fmla="*/ 26011591 h 584"/>
              <a:gd name="T42" fmla="*/ 5086889 w 636"/>
              <a:gd name="T43" fmla="*/ 24733157 h 584"/>
              <a:gd name="T44" fmla="*/ 4360383 w 636"/>
              <a:gd name="T45" fmla="*/ 24733157 h 584"/>
              <a:gd name="T46" fmla="*/ 3342736 w 636"/>
              <a:gd name="T47" fmla="*/ 25692046 h 584"/>
              <a:gd name="T48" fmla="*/ 2616230 w 636"/>
              <a:gd name="T49" fmla="*/ 21473745 h 584"/>
              <a:gd name="T50" fmla="*/ 2325358 w 636"/>
              <a:gd name="T51" fmla="*/ 19428807 h 584"/>
              <a:gd name="T52" fmla="*/ 2616230 w 636"/>
              <a:gd name="T53" fmla="*/ 17575242 h 584"/>
              <a:gd name="T54" fmla="*/ 1744153 w 636"/>
              <a:gd name="T55" fmla="*/ 15849849 h 584"/>
              <a:gd name="T56" fmla="*/ 0 w 636"/>
              <a:gd name="T57" fmla="*/ 12782063 h 584"/>
              <a:gd name="T58" fmla="*/ 1380766 w 636"/>
              <a:gd name="T59" fmla="*/ 10161742 h 584"/>
              <a:gd name="T60" fmla="*/ 1744153 w 636"/>
              <a:gd name="T61" fmla="*/ 8116551 h 584"/>
              <a:gd name="T62" fmla="*/ 2325358 w 636"/>
              <a:gd name="T63" fmla="*/ 6582784 h 584"/>
              <a:gd name="T64" fmla="*/ 1744153 w 636"/>
              <a:gd name="T65" fmla="*/ 5304603 h 584"/>
              <a:gd name="T66" fmla="*/ 5813665 w 636"/>
              <a:gd name="T67" fmla="*/ 4409927 h 584"/>
              <a:gd name="T68" fmla="*/ 10755253 w 636"/>
              <a:gd name="T69" fmla="*/ 2045191 h 584"/>
              <a:gd name="T70" fmla="*/ 19766621 w 636"/>
              <a:gd name="T71" fmla="*/ 0 h 584"/>
              <a:gd name="T72" fmla="*/ 19766621 w 636"/>
              <a:gd name="T73" fmla="*/ 830717 h 584"/>
              <a:gd name="T74" fmla="*/ 21001816 w 636"/>
              <a:gd name="T75" fmla="*/ 3003827 h 584"/>
              <a:gd name="T76" fmla="*/ 26161491 w 636"/>
              <a:gd name="T77" fmla="*/ 1470060 h 584"/>
              <a:gd name="T78" fmla="*/ 23836133 w 636"/>
              <a:gd name="T79" fmla="*/ 3578957 h 584"/>
              <a:gd name="T80" fmla="*/ 26161491 w 636"/>
              <a:gd name="T81" fmla="*/ 3003827 h 584"/>
              <a:gd name="T82" fmla="*/ 33355921 w 636"/>
              <a:gd name="T83" fmla="*/ 2364736 h 584"/>
              <a:gd name="T84" fmla="*/ 42439806 w 636"/>
              <a:gd name="T85" fmla="*/ 3003827 h 584"/>
              <a:gd name="T86" fmla="*/ 43457183 w 636"/>
              <a:gd name="T87" fmla="*/ 5304603 h 584"/>
              <a:gd name="T88" fmla="*/ 45564725 w 636"/>
              <a:gd name="T89" fmla="*/ 12462518 h 584"/>
              <a:gd name="T90" fmla="*/ 43820571 w 636"/>
              <a:gd name="T91" fmla="*/ 13740699 h 584"/>
              <a:gd name="T92" fmla="*/ 42149203 w 636"/>
              <a:gd name="T93" fmla="*/ 16361021 h 584"/>
              <a:gd name="T94" fmla="*/ 43820571 w 636"/>
              <a:gd name="T95" fmla="*/ 17575242 h 584"/>
              <a:gd name="T96" fmla="*/ 43457183 w 636"/>
              <a:gd name="T97" fmla="*/ 20898614 h 584"/>
              <a:gd name="T98" fmla="*/ 43820571 w 636"/>
              <a:gd name="T99" fmla="*/ 22688219 h 584"/>
              <a:gd name="T100" fmla="*/ 45928112 w 636"/>
              <a:gd name="T101" fmla="*/ 25692046 h 584"/>
              <a:gd name="T102" fmla="*/ 46218715 w 636"/>
              <a:gd name="T103" fmla="*/ 27800943 h 584"/>
              <a:gd name="T104" fmla="*/ 44474561 w 636"/>
              <a:gd name="T105" fmla="*/ 28951458 h 584"/>
              <a:gd name="T106" fmla="*/ 39751060 w 636"/>
              <a:gd name="T107" fmla="*/ 34383727 h 584"/>
              <a:gd name="T108" fmla="*/ 39024284 w 636"/>
              <a:gd name="T109" fmla="*/ 37004049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1" name="Freeform 364"/>
          <p:cNvSpPr>
            <a:spLocks/>
          </p:cNvSpPr>
          <p:nvPr/>
        </p:nvSpPr>
        <p:spPr bwMode="auto">
          <a:xfrm>
            <a:off x="8989994" y="2934905"/>
            <a:ext cx="318992" cy="199574"/>
          </a:xfrm>
          <a:custGeom>
            <a:avLst/>
            <a:gdLst>
              <a:gd name="T0" fmla="*/ 10344229 w 1155"/>
              <a:gd name="T1" fmla="*/ 3992980 h 757"/>
              <a:gd name="T2" fmla="*/ 15731697 w 1155"/>
              <a:gd name="T3" fmla="*/ 3076541 h 757"/>
              <a:gd name="T4" fmla="*/ 21478580 w 1155"/>
              <a:gd name="T5" fmla="*/ 3992980 h 757"/>
              <a:gd name="T6" fmla="*/ 25213973 w 1155"/>
              <a:gd name="T7" fmla="*/ 4843922 h 757"/>
              <a:gd name="T8" fmla="*/ 26578731 w 1155"/>
              <a:gd name="T9" fmla="*/ 5171148 h 757"/>
              <a:gd name="T10" fmla="*/ 29883148 w 1155"/>
              <a:gd name="T11" fmla="*/ 6414813 h 757"/>
              <a:gd name="T12" fmla="*/ 32541102 w 1155"/>
              <a:gd name="T13" fmla="*/ 5760104 h 757"/>
              <a:gd name="T14" fmla="*/ 35270885 w 1155"/>
              <a:gd name="T15" fmla="*/ 6414813 h 757"/>
              <a:gd name="T16" fmla="*/ 37928838 w 1155"/>
              <a:gd name="T17" fmla="*/ 7003769 h 757"/>
              <a:gd name="T18" fmla="*/ 39293595 w 1155"/>
              <a:gd name="T19" fmla="*/ 4320206 h 757"/>
              <a:gd name="T20" fmla="*/ 42310696 w 1155"/>
              <a:gd name="T21" fmla="*/ 2094607 h 757"/>
              <a:gd name="T22" fmla="*/ 47051700 w 1155"/>
              <a:gd name="T23" fmla="*/ 850942 h 757"/>
              <a:gd name="T24" fmla="*/ 54163340 w 1155"/>
              <a:gd name="T25" fmla="*/ 850942 h 757"/>
              <a:gd name="T26" fmla="*/ 55743586 w 1155"/>
              <a:gd name="T27" fmla="*/ 4320206 h 757"/>
              <a:gd name="T28" fmla="*/ 59766565 w 1155"/>
              <a:gd name="T29" fmla="*/ 7985704 h 757"/>
              <a:gd name="T30" fmla="*/ 61131322 w 1155"/>
              <a:gd name="T31" fmla="*/ 12567640 h 757"/>
              <a:gd name="T32" fmla="*/ 65872326 w 1155"/>
              <a:gd name="T33" fmla="*/ 13746064 h 757"/>
              <a:gd name="T34" fmla="*/ 70613598 w 1155"/>
              <a:gd name="T35" fmla="*/ 13418582 h 757"/>
              <a:gd name="T36" fmla="*/ 73917748 w 1155"/>
              <a:gd name="T37" fmla="*/ 15905911 h 757"/>
              <a:gd name="T38" fmla="*/ 78299874 w 1155"/>
              <a:gd name="T39" fmla="*/ 16756853 h 757"/>
              <a:gd name="T40" fmla="*/ 81963438 w 1155"/>
              <a:gd name="T41" fmla="*/ 18655226 h 757"/>
              <a:gd name="T42" fmla="*/ 82322584 w 1155"/>
              <a:gd name="T43" fmla="*/ 20749833 h 757"/>
              <a:gd name="T44" fmla="*/ 81963438 w 1155"/>
              <a:gd name="T45" fmla="*/ 22975432 h 757"/>
              <a:gd name="T46" fmla="*/ 81029388 w 1155"/>
              <a:gd name="T47" fmla="*/ 25070039 h 757"/>
              <a:gd name="T48" fmla="*/ 81029388 w 1155"/>
              <a:gd name="T49" fmla="*/ 29324749 h 757"/>
              <a:gd name="T50" fmla="*/ 75282773 w 1155"/>
              <a:gd name="T51" fmla="*/ 30568413 h 757"/>
              <a:gd name="T52" fmla="*/ 70254184 w 1155"/>
              <a:gd name="T53" fmla="*/ 34233911 h 757"/>
              <a:gd name="T54" fmla="*/ 60125711 w 1155"/>
              <a:gd name="T55" fmla="*/ 36786737 h 757"/>
              <a:gd name="T56" fmla="*/ 55384439 w 1155"/>
              <a:gd name="T57" fmla="*/ 40125008 h 757"/>
              <a:gd name="T58" fmla="*/ 63214641 w 1155"/>
              <a:gd name="T59" fmla="*/ 44117988 h 757"/>
              <a:gd name="T60" fmla="*/ 63214641 w 1155"/>
              <a:gd name="T61" fmla="*/ 46539821 h 757"/>
              <a:gd name="T62" fmla="*/ 54522487 w 1155"/>
              <a:gd name="T63" fmla="*/ 49550866 h 757"/>
              <a:gd name="T64" fmla="*/ 49781483 w 1155"/>
              <a:gd name="T65" fmla="*/ 44445214 h 757"/>
              <a:gd name="T66" fmla="*/ 52798583 w 1155"/>
              <a:gd name="T67" fmla="*/ 39797782 h 757"/>
              <a:gd name="T68" fmla="*/ 46333406 w 1155"/>
              <a:gd name="T69" fmla="*/ 37113963 h 757"/>
              <a:gd name="T70" fmla="*/ 36707471 w 1155"/>
              <a:gd name="T71" fmla="*/ 41565162 h 757"/>
              <a:gd name="T72" fmla="*/ 31966467 w 1155"/>
              <a:gd name="T73" fmla="*/ 44445214 h 757"/>
              <a:gd name="T74" fmla="*/ 28518391 w 1155"/>
              <a:gd name="T75" fmla="*/ 43790762 h 757"/>
              <a:gd name="T76" fmla="*/ 30242295 w 1155"/>
              <a:gd name="T77" fmla="*/ 41892389 h 757"/>
              <a:gd name="T78" fmla="*/ 31966467 w 1155"/>
              <a:gd name="T79" fmla="*/ 39797782 h 757"/>
              <a:gd name="T80" fmla="*/ 32325614 w 1155"/>
              <a:gd name="T81" fmla="*/ 37637679 h 757"/>
              <a:gd name="T82" fmla="*/ 33259395 w 1155"/>
              <a:gd name="T83" fmla="*/ 37899665 h 757"/>
              <a:gd name="T84" fmla="*/ 35630031 w 1155"/>
              <a:gd name="T85" fmla="*/ 37899665 h 757"/>
              <a:gd name="T86" fmla="*/ 36707471 w 1155"/>
              <a:gd name="T87" fmla="*/ 37899665 h 757"/>
              <a:gd name="T88" fmla="*/ 35630031 w 1155"/>
              <a:gd name="T89" fmla="*/ 35804802 h 757"/>
              <a:gd name="T90" fmla="*/ 34265006 w 1155"/>
              <a:gd name="T91" fmla="*/ 34233911 h 757"/>
              <a:gd name="T92" fmla="*/ 33259395 w 1155"/>
              <a:gd name="T93" fmla="*/ 32466531 h 757"/>
              <a:gd name="T94" fmla="*/ 32541102 w 1155"/>
              <a:gd name="T95" fmla="*/ 29324749 h 757"/>
              <a:gd name="T96" fmla="*/ 29883148 w 1155"/>
              <a:gd name="T97" fmla="*/ 27557368 h 757"/>
              <a:gd name="T98" fmla="*/ 27943756 w 1155"/>
              <a:gd name="T99" fmla="*/ 27230142 h 757"/>
              <a:gd name="T100" fmla="*/ 25213973 w 1155"/>
              <a:gd name="T101" fmla="*/ 25986477 h 757"/>
              <a:gd name="T102" fmla="*/ 22196873 w 1155"/>
              <a:gd name="T103" fmla="*/ 26313704 h 757"/>
              <a:gd name="T104" fmla="*/ 19467090 w 1155"/>
              <a:gd name="T105" fmla="*/ 27230142 h 757"/>
              <a:gd name="T106" fmla="*/ 12786694 w 1155"/>
              <a:gd name="T107" fmla="*/ 29324749 h 757"/>
              <a:gd name="T108" fmla="*/ 4741004 w 1155"/>
              <a:gd name="T109" fmla="*/ 28211821 h 757"/>
              <a:gd name="T110" fmla="*/ 4022711 w 1155"/>
              <a:gd name="T111" fmla="*/ 21993498 h 757"/>
              <a:gd name="T112" fmla="*/ 9123130 w 1155"/>
              <a:gd name="T113" fmla="*/ 13091355 h 757"/>
              <a:gd name="T114" fmla="*/ 7039811 w 1155"/>
              <a:gd name="T115" fmla="*/ 7003769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2" name="Freeform 365"/>
          <p:cNvSpPr>
            <a:spLocks/>
          </p:cNvSpPr>
          <p:nvPr/>
        </p:nvSpPr>
        <p:spPr bwMode="auto">
          <a:xfrm>
            <a:off x="8989994" y="2934905"/>
            <a:ext cx="318992" cy="199574"/>
          </a:xfrm>
          <a:custGeom>
            <a:avLst/>
            <a:gdLst>
              <a:gd name="T0" fmla="*/ 8763715 w 1155"/>
              <a:gd name="T1" fmla="*/ 5760104 h 757"/>
              <a:gd name="T2" fmla="*/ 13433158 w 1155"/>
              <a:gd name="T3" fmla="*/ 3076541 h 757"/>
              <a:gd name="T4" fmla="*/ 19107944 w 1155"/>
              <a:gd name="T5" fmla="*/ 3665498 h 757"/>
              <a:gd name="T6" fmla="*/ 23202484 w 1155"/>
              <a:gd name="T7" fmla="*/ 4843922 h 757"/>
              <a:gd name="T8" fmla="*/ 26219584 w 1155"/>
              <a:gd name="T9" fmla="*/ 6087586 h 757"/>
              <a:gd name="T10" fmla="*/ 28877538 w 1155"/>
              <a:gd name="T11" fmla="*/ 6087586 h 757"/>
              <a:gd name="T12" fmla="*/ 31966467 w 1155"/>
              <a:gd name="T13" fmla="*/ 5760104 h 757"/>
              <a:gd name="T14" fmla="*/ 34265006 w 1155"/>
              <a:gd name="T15" fmla="*/ 6414813 h 757"/>
              <a:gd name="T16" fmla="*/ 36922959 w 1155"/>
              <a:gd name="T17" fmla="*/ 6087586 h 757"/>
              <a:gd name="T18" fmla="*/ 39006278 w 1155"/>
              <a:gd name="T19" fmla="*/ 6414813 h 757"/>
              <a:gd name="T20" fmla="*/ 40730182 w 1155"/>
              <a:gd name="T21" fmla="*/ 2094607 h 757"/>
              <a:gd name="T22" fmla="*/ 45040210 w 1155"/>
              <a:gd name="T23" fmla="*/ 2094607 h 757"/>
              <a:gd name="T24" fmla="*/ 51074411 w 1155"/>
              <a:gd name="T25" fmla="*/ 0 h 757"/>
              <a:gd name="T26" fmla="*/ 55743586 w 1155"/>
              <a:gd name="T27" fmla="*/ 3076541 h 757"/>
              <a:gd name="T28" fmla="*/ 56462147 w 1155"/>
              <a:gd name="T29" fmla="*/ 7985704 h 757"/>
              <a:gd name="T30" fmla="*/ 61131322 w 1155"/>
              <a:gd name="T31" fmla="*/ 10996749 h 757"/>
              <a:gd name="T32" fmla="*/ 63573787 w 1155"/>
              <a:gd name="T33" fmla="*/ 13091355 h 757"/>
              <a:gd name="T34" fmla="*/ 68171133 w 1155"/>
              <a:gd name="T35" fmla="*/ 13746064 h 757"/>
              <a:gd name="T36" fmla="*/ 72552991 w 1155"/>
              <a:gd name="T37" fmla="*/ 15644181 h 757"/>
              <a:gd name="T38" fmla="*/ 76001067 w 1155"/>
              <a:gd name="T39" fmla="*/ 16560620 h 757"/>
              <a:gd name="T40" fmla="*/ 80023778 w 1155"/>
              <a:gd name="T41" fmla="*/ 18000518 h 757"/>
              <a:gd name="T42" fmla="*/ 82322584 w 1155"/>
              <a:gd name="T43" fmla="*/ 19571665 h 757"/>
              <a:gd name="T44" fmla="*/ 80670242 w 1155"/>
              <a:gd name="T45" fmla="*/ 21993498 h 757"/>
              <a:gd name="T46" fmla="*/ 80670242 w 1155"/>
              <a:gd name="T47" fmla="*/ 24219097 h 757"/>
              <a:gd name="T48" fmla="*/ 81604291 w 1155"/>
              <a:gd name="T49" fmla="*/ 26902660 h 757"/>
              <a:gd name="T50" fmla="*/ 76647531 w 1155"/>
              <a:gd name="T51" fmla="*/ 29324749 h 757"/>
              <a:gd name="T52" fmla="*/ 73917748 w 1155"/>
              <a:gd name="T53" fmla="*/ 33317473 h 757"/>
              <a:gd name="T54" fmla="*/ 63214641 w 1155"/>
              <a:gd name="T55" fmla="*/ 36786737 h 757"/>
              <a:gd name="T56" fmla="*/ 56821294 w 1155"/>
              <a:gd name="T57" fmla="*/ 38881344 h 757"/>
              <a:gd name="T58" fmla="*/ 59766565 w 1155"/>
              <a:gd name="T59" fmla="*/ 44445214 h 757"/>
              <a:gd name="T60" fmla="*/ 65513180 w 1155"/>
              <a:gd name="T61" fmla="*/ 45885368 h 757"/>
              <a:gd name="T62" fmla="*/ 57467758 w 1155"/>
              <a:gd name="T63" fmla="*/ 47456259 h 757"/>
              <a:gd name="T64" fmla="*/ 52798583 w 1155"/>
              <a:gd name="T65" fmla="*/ 45885368 h 757"/>
              <a:gd name="T66" fmla="*/ 51074411 w 1155"/>
              <a:gd name="T67" fmla="*/ 41892389 h 757"/>
              <a:gd name="T68" fmla="*/ 46333406 w 1155"/>
              <a:gd name="T69" fmla="*/ 39797782 h 757"/>
              <a:gd name="T70" fmla="*/ 41304817 w 1155"/>
              <a:gd name="T71" fmla="*/ 36786737 h 757"/>
              <a:gd name="T72" fmla="*/ 34265006 w 1155"/>
              <a:gd name="T73" fmla="*/ 44117988 h 757"/>
              <a:gd name="T74" fmla="*/ 28877538 w 1155"/>
              <a:gd name="T75" fmla="*/ 44445214 h 757"/>
              <a:gd name="T76" fmla="*/ 29524002 w 1155"/>
              <a:gd name="T77" fmla="*/ 42874323 h 757"/>
              <a:gd name="T78" fmla="*/ 31248174 w 1155"/>
              <a:gd name="T79" fmla="*/ 41041447 h 757"/>
              <a:gd name="T80" fmla="*/ 31248174 w 1155"/>
              <a:gd name="T81" fmla="*/ 38554117 h 757"/>
              <a:gd name="T82" fmla="*/ 33259395 w 1155"/>
              <a:gd name="T83" fmla="*/ 38554117 h 757"/>
              <a:gd name="T84" fmla="*/ 34624421 w 1155"/>
              <a:gd name="T85" fmla="*/ 38554117 h 757"/>
              <a:gd name="T86" fmla="*/ 35989178 w 1155"/>
              <a:gd name="T87" fmla="*/ 38554117 h 757"/>
              <a:gd name="T88" fmla="*/ 35989178 w 1155"/>
              <a:gd name="T89" fmla="*/ 36786737 h 757"/>
              <a:gd name="T90" fmla="*/ 34265006 w 1155"/>
              <a:gd name="T91" fmla="*/ 34888620 h 757"/>
              <a:gd name="T92" fmla="*/ 34265006 w 1155"/>
              <a:gd name="T93" fmla="*/ 32794013 h 757"/>
              <a:gd name="T94" fmla="*/ 32541102 w 1155"/>
              <a:gd name="T95" fmla="*/ 30568413 h 757"/>
              <a:gd name="T96" fmla="*/ 31248174 w 1155"/>
              <a:gd name="T97" fmla="*/ 28997522 h 757"/>
              <a:gd name="T98" fmla="*/ 28518391 w 1155"/>
              <a:gd name="T99" fmla="*/ 27557368 h 757"/>
              <a:gd name="T100" fmla="*/ 26578731 w 1155"/>
              <a:gd name="T101" fmla="*/ 25986477 h 757"/>
              <a:gd name="T102" fmla="*/ 23777387 w 1155"/>
              <a:gd name="T103" fmla="*/ 26313704 h 757"/>
              <a:gd name="T104" fmla="*/ 21478580 w 1155"/>
              <a:gd name="T105" fmla="*/ 26902660 h 757"/>
              <a:gd name="T106" fmla="*/ 14510598 w 1155"/>
              <a:gd name="T107" fmla="*/ 29979201 h 757"/>
              <a:gd name="T108" fmla="*/ 9123130 w 1155"/>
              <a:gd name="T109" fmla="*/ 28997522 h 757"/>
              <a:gd name="T110" fmla="*/ 718293 w 1155"/>
              <a:gd name="T111" fmla="*/ 25986477 h 757"/>
              <a:gd name="T112" fmla="*/ 6321518 w 1155"/>
              <a:gd name="T113" fmla="*/ 14662246 h 757"/>
              <a:gd name="T114" fmla="*/ 9123130 w 1155"/>
              <a:gd name="T115" fmla="*/ 10080310 h 757"/>
              <a:gd name="T116" fmla="*/ 7039811 w 1155"/>
              <a:gd name="T117" fmla="*/ 5171148 h 7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55" h="757">
                <a:moveTo>
                  <a:pt x="98" y="88"/>
                </a:moveTo>
                <a:lnTo>
                  <a:pt x="98" y="88"/>
                </a:lnTo>
                <a:lnTo>
                  <a:pt x="98" y="79"/>
                </a:ln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lnTo>
                  <a:pt x="98" y="79"/>
                </a:lnTo>
                <a:lnTo>
                  <a:pt x="98" y="8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3" name="Freeform 366"/>
          <p:cNvSpPr>
            <a:spLocks/>
          </p:cNvSpPr>
          <p:nvPr/>
        </p:nvSpPr>
        <p:spPr bwMode="auto">
          <a:xfrm>
            <a:off x="9009624" y="2828574"/>
            <a:ext cx="168494" cy="135776"/>
          </a:xfrm>
          <a:custGeom>
            <a:avLst/>
            <a:gdLst>
              <a:gd name="T0" fmla="*/ 3810882 w 604"/>
              <a:gd name="T1" fmla="*/ 15602260 h 520"/>
              <a:gd name="T2" fmla="*/ 6156102 w 604"/>
              <a:gd name="T3" fmla="*/ 15602260 h 520"/>
              <a:gd name="T4" fmla="*/ 7548670 w 604"/>
              <a:gd name="T5" fmla="*/ 13868563 h 520"/>
              <a:gd name="T6" fmla="*/ 9527339 w 604"/>
              <a:gd name="T7" fmla="*/ 13547517 h 520"/>
              <a:gd name="T8" fmla="*/ 10919907 w 604"/>
              <a:gd name="T9" fmla="*/ 14510654 h 520"/>
              <a:gd name="T10" fmla="*/ 10919907 w 604"/>
              <a:gd name="T11" fmla="*/ 12648741 h 520"/>
              <a:gd name="T12" fmla="*/ 11652738 w 604"/>
              <a:gd name="T13" fmla="*/ 10272953 h 520"/>
              <a:gd name="T14" fmla="*/ 13411585 w 604"/>
              <a:gd name="T15" fmla="*/ 8411040 h 520"/>
              <a:gd name="T16" fmla="*/ 14657424 w 604"/>
              <a:gd name="T17" fmla="*/ 7191219 h 520"/>
              <a:gd name="T18" fmla="*/ 16416543 w 604"/>
              <a:gd name="T19" fmla="*/ 6356551 h 520"/>
              <a:gd name="T20" fmla="*/ 15390526 w 604"/>
              <a:gd name="T21" fmla="*/ 4558746 h 520"/>
              <a:gd name="T22" fmla="*/ 16416543 w 604"/>
              <a:gd name="T23" fmla="*/ 3017626 h 520"/>
              <a:gd name="T24" fmla="*/ 18761763 w 604"/>
              <a:gd name="T25" fmla="*/ 2182958 h 520"/>
              <a:gd name="T26" fmla="*/ 21253441 w 604"/>
              <a:gd name="T27" fmla="*/ 1219821 h 520"/>
              <a:gd name="T28" fmla="*/ 23012289 w 604"/>
              <a:gd name="T29" fmla="*/ 0 h 520"/>
              <a:gd name="T30" fmla="*/ 24990959 w 604"/>
              <a:gd name="T31" fmla="*/ 321046 h 520"/>
              <a:gd name="T32" fmla="*/ 27482908 w 604"/>
              <a:gd name="T33" fmla="*/ 963137 h 520"/>
              <a:gd name="T34" fmla="*/ 28435560 w 604"/>
              <a:gd name="T35" fmla="*/ 1861913 h 520"/>
              <a:gd name="T36" fmla="*/ 29828128 w 604"/>
              <a:gd name="T37" fmla="*/ 2504004 h 520"/>
              <a:gd name="T38" fmla="*/ 31953526 w 604"/>
              <a:gd name="T39" fmla="*/ 2182958 h 520"/>
              <a:gd name="T40" fmla="*/ 34591662 w 604"/>
              <a:gd name="T41" fmla="*/ 3017626 h 520"/>
              <a:gd name="T42" fmla="*/ 35691044 w 604"/>
              <a:gd name="T43" fmla="*/ 4558746 h 520"/>
              <a:gd name="T44" fmla="*/ 36057594 w 604"/>
              <a:gd name="T45" fmla="*/ 7512265 h 520"/>
              <a:gd name="T46" fmla="*/ 35324764 w 604"/>
              <a:gd name="T47" fmla="*/ 9374177 h 520"/>
              <a:gd name="T48" fmla="*/ 36936883 w 604"/>
              <a:gd name="T49" fmla="*/ 10593999 h 520"/>
              <a:gd name="T50" fmla="*/ 37669713 w 604"/>
              <a:gd name="T51" fmla="*/ 12648741 h 520"/>
              <a:gd name="T52" fmla="*/ 40161662 w 604"/>
              <a:gd name="T53" fmla="*/ 14703230 h 520"/>
              <a:gd name="T54" fmla="*/ 40821129 w 604"/>
              <a:gd name="T55" fmla="*/ 16565396 h 520"/>
              <a:gd name="T56" fmla="*/ 42800069 w 604"/>
              <a:gd name="T57" fmla="*/ 17785218 h 520"/>
              <a:gd name="T58" fmla="*/ 44265730 w 604"/>
              <a:gd name="T59" fmla="*/ 19839960 h 520"/>
              <a:gd name="T60" fmla="*/ 40161662 w 604"/>
              <a:gd name="T61" fmla="*/ 21059782 h 520"/>
              <a:gd name="T62" fmla="*/ 37669713 w 604"/>
              <a:gd name="T63" fmla="*/ 21701873 h 520"/>
              <a:gd name="T64" fmla="*/ 38402815 w 604"/>
              <a:gd name="T65" fmla="*/ 24077408 h 520"/>
              <a:gd name="T66" fmla="*/ 39062281 w 604"/>
              <a:gd name="T67" fmla="*/ 26196258 h 520"/>
              <a:gd name="T68" fmla="*/ 40161662 w 604"/>
              <a:gd name="T69" fmla="*/ 27929955 h 520"/>
              <a:gd name="T70" fmla="*/ 36643696 w 604"/>
              <a:gd name="T71" fmla="*/ 28251001 h 520"/>
              <a:gd name="T72" fmla="*/ 34591662 w 604"/>
              <a:gd name="T73" fmla="*/ 30433959 h 520"/>
              <a:gd name="T74" fmla="*/ 34298747 w 604"/>
              <a:gd name="T75" fmla="*/ 33387477 h 520"/>
              <a:gd name="T76" fmla="*/ 32173348 w 604"/>
              <a:gd name="T77" fmla="*/ 32167656 h 520"/>
              <a:gd name="T78" fmla="*/ 29828128 w 604"/>
              <a:gd name="T79" fmla="*/ 32167656 h 520"/>
              <a:gd name="T80" fmla="*/ 27702730 w 604"/>
              <a:gd name="T81" fmla="*/ 32167656 h 520"/>
              <a:gd name="T82" fmla="*/ 26383526 w 604"/>
              <a:gd name="T83" fmla="*/ 31846610 h 520"/>
              <a:gd name="T84" fmla="*/ 24624679 w 604"/>
              <a:gd name="T85" fmla="*/ 31846610 h 520"/>
              <a:gd name="T86" fmla="*/ 21619721 w 604"/>
              <a:gd name="T87" fmla="*/ 31268627 h 520"/>
              <a:gd name="T88" fmla="*/ 20520611 w 604"/>
              <a:gd name="T89" fmla="*/ 31268627 h 520"/>
              <a:gd name="T90" fmla="*/ 18175390 w 604"/>
              <a:gd name="T91" fmla="*/ 30947581 h 520"/>
              <a:gd name="T92" fmla="*/ 14657424 w 604"/>
              <a:gd name="T93" fmla="*/ 30112913 h 520"/>
              <a:gd name="T94" fmla="*/ 11652738 w 604"/>
              <a:gd name="T95" fmla="*/ 29214138 h 520"/>
              <a:gd name="T96" fmla="*/ 7548670 w 604"/>
              <a:gd name="T97" fmla="*/ 29791868 h 520"/>
              <a:gd name="T98" fmla="*/ 4104068 w 604"/>
              <a:gd name="T99" fmla="*/ 30947581 h 520"/>
              <a:gd name="T100" fmla="*/ 1685483 w 604"/>
              <a:gd name="T101" fmla="*/ 31846610 h 520"/>
              <a:gd name="T102" fmla="*/ 1319203 w 604"/>
              <a:gd name="T103" fmla="*/ 27673017 h 520"/>
              <a:gd name="T104" fmla="*/ 1685483 w 604"/>
              <a:gd name="T105" fmla="*/ 24077408 h 520"/>
              <a:gd name="T106" fmla="*/ 1685483 w 604"/>
              <a:gd name="T107" fmla="*/ 16565396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4" name="Freeform 367"/>
          <p:cNvSpPr>
            <a:spLocks/>
          </p:cNvSpPr>
          <p:nvPr/>
        </p:nvSpPr>
        <p:spPr bwMode="auto">
          <a:xfrm>
            <a:off x="8455071" y="2858019"/>
            <a:ext cx="42533" cy="34354"/>
          </a:xfrm>
          <a:custGeom>
            <a:avLst/>
            <a:gdLst>
              <a:gd name="T0" fmla="*/ 8598784 w 158"/>
              <a:gd name="T1" fmla="*/ 8419865 h 132"/>
              <a:gd name="T2" fmla="*/ 7984361 w 158"/>
              <a:gd name="T3" fmla="*/ 7590709 h 132"/>
              <a:gd name="T4" fmla="*/ 6346684 w 158"/>
              <a:gd name="T5" fmla="*/ 7781897 h 132"/>
              <a:gd name="T6" fmla="*/ 6687856 w 158"/>
              <a:gd name="T7" fmla="*/ 6952741 h 132"/>
              <a:gd name="T8" fmla="*/ 5664079 w 158"/>
              <a:gd name="T9" fmla="*/ 6633757 h 132"/>
              <a:gd name="T10" fmla="*/ 5322908 w 158"/>
              <a:gd name="T11" fmla="*/ 5740703 h 132"/>
              <a:gd name="T12" fmla="*/ 4503938 w 158"/>
              <a:gd name="T13" fmla="*/ 5421971 h 132"/>
              <a:gd name="T14" fmla="*/ 4162767 w 158"/>
              <a:gd name="T15" fmla="*/ 6633757 h 132"/>
              <a:gd name="T16" fmla="*/ 2866261 w 158"/>
              <a:gd name="T17" fmla="*/ 7590709 h 132"/>
              <a:gd name="T18" fmla="*/ 1228323 w 158"/>
              <a:gd name="T19" fmla="*/ 6633757 h 132"/>
              <a:gd name="T20" fmla="*/ 341172 w 158"/>
              <a:gd name="T21" fmla="*/ 5740703 h 132"/>
              <a:gd name="T22" fmla="*/ 0 w 158"/>
              <a:gd name="T23" fmla="*/ 4847901 h 132"/>
              <a:gd name="T24" fmla="*/ 1842485 w 158"/>
              <a:gd name="T25" fmla="*/ 4209933 h 132"/>
              <a:gd name="T26" fmla="*/ 955333 w 158"/>
              <a:gd name="T27" fmla="*/ 3380776 h 132"/>
              <a:gd name="T28" fmla="*/ 2866261 w 158"/>
              <a:gd name="T29" fmla="*/ 2806706 h 132"/>
              <a:gd name="T30" fmla="*/ 3139251 w 158"/>
              <a:gd name="T31" fmla="*/ 1530770 h 132"/>
              <a:gd name="T32" fmla="*/ 3139251 w 158"/>
              <a:gd name="T33" fmla="*/ 637968 h 132"/>
              <a:gd name="T34" fmla="*/ 4162767 w 158"/>
              <a:gd name="T35" fmla="*/ 318984 h 132"/>
              <a:gd name="T36" fmla="*/ 5118361 w 158"/>
              <a:gd name="T37" fmla="*/ 0 h 132"/>
              <a:gd name="T38" fmla="*/ 6687856 w 158"/>
              <a:gd name="T39" fmla="*/ 0 h 132"/>
              <a:gd name="T40" fmla="*/ 7643190 w 158"/>
              <a:gd name="T41" fmla="*/ 0 h 132"/>
              <a:gd name="T42" fmla="*/ 7984361 w 158"/>
              <a:gd name="T43" fmla="*/ 318984 h 132"/>
              <a:gd name="T44" fmla="*/ 8939956 w 158"/>
              <a:gd name="T45" fmla="*/ 0 h 132"/>
              <a:gd name="T46" fmla="*/ 9485935 w 158"/>
              <a:gd name="T47" fmla="*/ 318984 h 132"/>
              <a:gd name="T48" fmla="*/ 10168279 w 158"/>
              <a:gd name="T49" fmla="*/ 2806706 h 132"/>
              <a:gd name="T50" fmla="*/ 10168279 w 158"/>
              <a:gd name="T51" fmla="*/ 3699760 h 132"/>
              <a:gd name="T52" fmla="*/ 10168279 w 158"/>
              <a:gd name="T53" fmla="*/ 4528917 h 132"/>
              <a:gd name="T54" fmla="*/ 10782441 w 158"/>
              <a:gd name="T55" fmla="*/ 5740703 h 132"/>
              <a:gd name="T56" fmla="*/ 10782441 w 158"/>
              <a:gd name="T57" fmla="*/ 6952741 h 132"/>
              <a:gd name="T58" fmla="*/ 9827107 w 158"/>
              <a:gd name="T59" fmla="*/ 7781897 h 132"/>
              <a:gd name="T60" fmla="*/ 8939956 w 158"/>
              <a:gd name="T61" fmla="*/ 8419865 h 132"/>
              <a:gd name="T62" fmla="*/ 8598784 w 158"/>
              <a:gd name="T63" fmla="*/ 8419865 h 132"/>
              <a:gd name="T64" fmla="*/ 8598784 w 158"/>
              <a:gd name="T65" fmla="*/ 8419865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5" name="Freeform 368"/>
          <p:cNvSpPr>
            <a:spLocks/>
          </p:cNvSpPr>
          <p:nvPr/>
        </p:nvSpPr>
        <p:spPr bwMode="auto">
          <a:xfrm>
            <a:off x="8437076" y="3150838"/>
            <a:ext cx="219205" cy="170129"/>
          </a:xfrm>
          <a:custGeom>
            <a:avLst/>
            <a:gdLst>
              <a:gd name="T0" fmla="*/ 2320318 w 790"/>
              <a:gd name="T1" fmla="*/ 9144393 h 646"/>
              <a:gd name="T2" fmla="*/ 1595168 w 790"/>
              <a:gd name="T3" fmla="*/ 5225441 h 646"/>
              <a:gd name="T4" fmla="*/ 0 w 790"/>
              <a:gd name="T5" fmla="*/ 3918953 h 646"/>
              <a:gd name="T6" fmla="*/ 1595168 w 790"/>
              <a:gd name="T7" fmla="*/ 2808745 h 646"/>
              <a:gd name="T8" fmla="*/ 4713070 w 790"/>
              <a:gd name="T9" fmla="*/ 1828879 h 646"/>
              <a:gd name="T10" fmla="*/ 7395829 w 790"/>
              <a:gd name="T11" fmla="*/ 0 h 646"/>
              <a:gd name="T12" fmla="*/ 12833780 w 790"/>
              <a:gd name="T13" fmla="*/ 1567683 h 646"/>
              <a:gd name="T14" fmla="*/ 15879248 w 790"/>
              <a:gd name="T15" fmla="*/ 587817 h 646"/>
              <a:gd name="T16" fmla="*/ 20954759 w 790"/>
              <a:gd name="T17" fmla="*/ 1828879 h 646"/>
              <a:gd name="T18" fmla="*/ 27117860 w 790"/>
              <a:gd name="T19" fmla="*/ 2155501 h 646"/>
              <a:gd name="T20" fmla="*/ 29800618 w 790"/>
              <a:gd name="T21" fmla="*/ 1567683 h 646"/>
              <a:gd name="T22" fmla="*/ 33860973 w 790"/>
              <a:gd name="T23" fmla="*/ 2808745 h 646"/>
              <a:gd name="T24" fmla="*/ 36253725 w 790"/>
              <a:gd name="T25" fmla="*/ 3657757 h 646"/>
              <a:gd name="T26" fmla="*/ 36253725 w 790"/>
              <a:gd name="T27" fmla="*/ 4572197 h 646"/>
              <a:gd name="T28" fmla="*/ 40024074 w 790"/>
              <a:gd name="T29" fmla="*/ 6139880 h 646"/>
              <a:gd name="T30" fmla="*/ 41039230 w 790"/>
              <a:gd name="T31" fmla="*/ 5813258 h 646"/>
              <a:gd name="T32" fmla="*/ 43721989 w 790"/>
              <a:gd name="T33" fmla="*/ 6139880 h 646"/>
              <a:gd name="T34" fmla="*/ 45824735 w 790"/>
              <a:gd name="T35" fmla="*/ 6793124 h 646"/>
              <a:gd name="T36" fmla="*/ 49160209 w 790"/>
              <a:gd name="T37" fmla="*/ 6793124 h 646"/>
              <a:gd name="T38" fmla="*/ 49522649 w 790"/>
              <a:gd name="T39" fmla="*/ 7903332 h 646"/>
              <a:gd name="T40" fmla="*/ 51480258 w 790"/>
              <a:gd name="T41" fmla="*/ 8229954 h 646"/>
              <a:gd name="T42" fmla="*/ 53945444 w 790"/>
              <a:gd name="T43" fmla="*/ 8229954 h 646"/>
              <a:gd name="T44" fmla="*/ 57280919 w 790"/>
              <a:gd name="T45" fmla="*/ 7903332 h 646"/>
              <a:gd name="T46" fmla="*/ 57280919 w 790"/>
              <a:gd name="T47" fmla="*/ 11038698 h 646"/>
              <a:gd name="T48" fmla="*/ 52205408 w 790"/>
              <a:gd name="T49" fmla="*/ 13782016 h 646"/>
              <a:gd name="T50" fmla="*/ 46694753 w 790"/>
              <a:gd name="T51" fmla="*/ 15676066 h 646"/>
              <a:gd name="T52" fmla="*/ 46694753 w 790"/>
              <a:gd name="T53" fmla="*/ 16786530 h 646"/>
              <a:gd name="T54" fmla="*/ 43721989 w 790"/>
              <a:gd name="T55" fmla="*/ 19856470 h 646"/>
              <a:gd name="T56" fmla="*/ 41401670 w 790"/>
              <a:gd name="T57" fmla="*/ 22991836 h 646"/>
              <a:gd name="T58" fmla="*/ 42054386 w 790"/>
              <a:gd name="T59" fmla="*/ 26322972 h 646"/>
              <a:gd name="T60" fmla="*/ 43721989 w 790"/>
              <a:gd name="T61" fmla="*/ 27890655 h 646"/>
              <a:gd name="T62" fmla="*/ 41039230 w 790"/>
              <a:gd name="T63" fmla="*/ 29327485 h 646"/>
              <a:gd name="T64" fmla="*/ 38936484 w 790"/>
              <a:gd name="T65" fmla="*/ 32724047 h 646"/>
              <a:gd name="T66" fmla="*/ 36616166 w 790"/>
              <a:gd name="T67" fmla="*/ 34291730 h 646"/>
              <a:gd name="T68" fmla="*/ 33860973 w 790"/>
              <a:gd name="T69" fmla="*/ 37296243 h 646"/>
              <a:gd name="T70" fmla="*/ 30815774 w 790"/>
              <a:gd name="T71" fmla="*/ 37949487 h 646"/>
              <a:gd name="T72" fmla="*/ 28713028 w 790"/>
              <a:gd name="T73" fmla="*/ 38537305 h 646"/>
              <a:gd name="T74" fmla="*/ 18996881 w 790"/>
              <a:gd name="T75" fmla="*/ 40039561 h 646"/>
              <a:gd name="T76" fmla="*/ 17981725 w 790"/>
              <a:gd name="T77" fmla="*/ 41868440 h 646"/>
              <a:gd name="T78" fmla="*/ 16531694 w 790"/>
              <a:gd name="T79" fmla="*/ 42195062 h 646"/>
              <a:gd name="T80" fmla="*/ 13558930 w 790"/>
              <a:gd name="T81" fmla="*/ 39778366 h 646"/>
              <a:gd name="T82" fmla="*/ 12833780 w 790"/>
              <a:gd name="T83" fmla="*/ 38537305 h 646"/>
              <a:gd name="T84" fmla="*/ 10731034 w 790"/>
              <a:gd name="T85" fmla="*/ 36381804 h 646"/>
              <a:gd name="T86" fmla="*/ 8410985 w 790"/>
              <a:gd name="T87" fmla="*/ 35859158 h 646"/>
              <a:gd name="T88" fmla="*/ 11093743 w 790"/>
              <a:gd name="T89" fmla="*/ 31221790 h 646"/>
              <a:gd name="T90" fmla="*/ 8773425 w 790"/>
              <a:gd name="T91" fmla="*/ 29000863 h 646"/>
              <a:gd name="T92" fmla="*/ 10513462 w 790"/>
              <a:gd name="T93" fmla="*/ 26322972 h 646"/>
              <a:gd name="T94" fmla="*/ 8773425 w 790"/>
              <a:gd name="T95" fmla="*/ 23253032 h 646"/>
              <a:gd name="T96" fmla="*/ 11093743 w 790"/>
              <a:gd name="T97" fmla="*/ 22011970 h 646"/>
              <a:gd name="T98" fmla="*/ 11093743 w 790"/>
              <a:gd name="T99" fmla="*/ 16459908 h 646"/>
              <a:gd name="T100" fmla="*/ 14574086 w 790"/>
              <a:gd name="T101" fmla="*/ 13455394 h 646"/>
              <a:gd name="T102" fmla="*/ 12181334 w 790"/>
              <a:gd name="T103" fmla="*/ 11038698 h 646"/>
              <a:gd name="T104" fmla="*/ 9861015 w 790"/>
              <a:gd name="T105" fmla="*/ 11038698 h 646"/>
              <a:gd name="T106" fmla="*/ 4060355 w 790"/>
              <a:gd name="T107" fmla="*/ 10124259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6" name="Freeform 369"/>
          <p:cNvSpPr>
            <a:spLocks/>
          </p:cNvSpPr>
          <p:nvPr/>
        </p:nvSpPr>
        <p:spPr bwMode="auto">
          <a:xfrm>
            <a:off x="8705356" y="2864563"/>
            <a:ext cx="160314" cy="202846"/>
          </a:xfrm>
          <a:custGeom>
            <a:avLst/>
            <a:gdLst>
              <a:gd name="T0" fmla="*/ 7122921 w 580"/>
              <a:gd name="T1" fmla="*/ 45325851 h 778"/>
              <a:gd name="T2" fmla="*/ 8346062 w 580"/>
              <a:gd name="T3" fmla="*/ 41996606 h 778"/>
              <a:gd name="T4" fmla="*/ 7122921 w 580"/>
              <a:gd name="T5" fmla="*/ 38923925 h 778"/>
              <a:gd name="T6" fmla="*/ 4676638 w 580"/>
              <a:gd name="T7" fmla="*/ 38347544 h 778"/>
              <a:gd name="T8" fmla="*/ 2374396 w 580"/>
              <a:gd name="T9" fmla="*/ 36875217 h 778"/>
              <a:gd name="T10" fmla="*/ 1726883 w 580"/>
              <a:gd name="T11" fmla="*/ 34122353 h 778"/>
              <a:gd name="T12" fmla="*/ 1726883 w 580"/>
              <a:gd name="T13" fmla="*/ 30025191 h 778"/>
              <a:gd name="T14" fmla="*/ 287814 w 580"/>
              <a:gd name="T15" fmla="*/ 26952257 h 778"/>
              <a:gd name="T16" fmla="*/ 1366914 w 580"/>
              <a:gd name="T17" fmla="*/ 25863762 h 778"/>
              <a:gd name="T18" fmla="*/ 647514 w 580"/>
              <a:gd name="T19" fmla="*/ 23367208 h 778"/>
              <a:gd name="T20" fmla="*/ 647514 w 580"/>
              <a:gd name="T21" fmla="*/ 21318501 h 778"/>
              <a:gd name="T22" fmla="*/ 4029124 w 580"/>
              <a:gd name="T23" fmla="*/ 20422302 h 778"/>
              <a:gd name="T24" fmla="*/ 5036338 w 580"/>
              <a:gd name="T25" fmla="*/ 17413381 h 778"/>
              <a:gd name="T26" fmla="*/ 3669424 w 580"/>
              <a:gd name="T27" fmla="*/ 16196858 h 778"/>
              <a:gd name="T28" fmla="*/ 5396038 w 580"/>
              <a:gd name="T29" fmla="*/ 12291739 h 778"/>
              <a:gd name="T30" fmla="*/ 5396038 w 580"/>
              <a:gd name="T31" fmla="*/ 9346833 h 778"/>
              <a:gd name="T32" fmla="*/ 9425163 w 580"/>
              <a:gd name="T33" fmla="*/ 9986975 h 778"/>
              <a:gd name="T34" fmla="*/ 10792345 w 580"/>
              <a:gd name="T35" fmla="*/ 11075469 h 778"/>
              <a:gd name="T36" fmla="*/ 11799559 w 580"/>
              <a:gd name="T37" fmla="*/ 10499088 h 778"/>
              <a:gd name="T38" fmla="*/ 14461769 w 580"/>
              <a:gd name="T39" fmla="*/ 8130563 h 778"/>
              <a:gd name="T40" fmla="*/ 13094587 w 580"/>
              <a:gd name="T41" fmla="*/ 6273898 h 778"/>
              <a:gd name="T42" fmla="*/ 12159259 w 580"/>
              <a:gd name="T43" fmla="*/ 5121642 h 778"/>
              <a:gd name="T44" fmla="*/ 12734887 w 580"/>
              <a:gd name="T45" fmla="*/ 2688850 h 778"/>
              <a:gd name="T46" fmla="*/ 16548352 w 580"/>
              <a:gd name="T47" fmla="*/ 0 h 778"/>
              <a:gd name="T48" fmla="*/ 18490893 w 580"/>
              <a:gd name="T49" fmla="*/ 3328992 h 778"/>
              <a:gd name="T50" fmla="*/ 19857808 w 580"/>
              <a:gd name="T51" fmla="*/ 4225190 h 778"/>
              <a:gd name="T52" fmla="*/ 23599118 w 580"/>
              <a:gd name="T53" fmla="*/ 4865585 h 778"/>
              <a:gd name="T54" fmla="*/ 21512804 w 580"/>
              <a:gd name="T55" fmla="*/ 6914040 h 778"/>
              <a:gd name="T56" fmla="*/ 24966300 w 580"/>
              <a:gd name="T57" fmla="*/ 7810492 h 778"/>
              <a:gd name="T58" fmla="*/ 30578266 w 580"/>
              <a:gd name="T59" fmla="*/ 4225190 h 778"/>
              <a:gd name="T60" fmla="*/ 32664849 w 580"/>
              <a:gd name="T61" fmla="*/ 5121642 h 778"/>
              <a:gd name="T62" fmla="*/ 35974305 w 580"/>
              <a:gd name="T63" fmla="*/ 6273898 h 778"/>
              <a:gd name="T64" fmla="*/ 36693973 w 580"/>
              <a:gd name="T65" fmla="*/ 9026762 h 778"/>
              <a:gd name="T66" fmla="*/ 38780288 w 580"/>
              <a:gd name="T67" fmla="*/ 12035682 h 778"/>
              <a:gd name="T68" fmla="*/ 38420587 w 580"/>
              <a:gd name="T69" fmla="*/ 15300660 h 778"/>
              <a:gd name="T70" fmla="*/ 40003429 w 580"/>
              <a:gd name="T71" fmla="*/ 18565637 h 778"/>
              <a:gd name="T72" fmla="*/ 39715615 w 580"/>
              <a:gd name="T73" fmla="*/ 21318501 h 778"/>
              <a:gd name="T74" fmla="*/ 41082798 w 580"/>
              <a:gd name="T75" fmla="*/ 23687279 h 778"/>
              <a:gd name="T76" fmla="*/ 39715615 w 580"/>
              <a:gd name="T77" fmla="*/ 26632186 h 778"/>
              <a:gd name="T78" fmla="*/ 38420587 w 580"/>
              <a:gd name="T79" fmla="*/ 27592399 h 778"/>
              <a:gd name="T80" fmla="*/ 34967091 w 580"/>
              <a:gd name="T81" fmla="*/ 28488598 h 778"/>
              <a:gd name="T82" fmla="*/ 33024549 w 580"/>
              <a:gd name="T83" fmla="*/ 29705120 h 778"/>
              <a:gd name="T84" fmla="*/ 30578266 w 580"/>
              <a:gd name="T85" fmla="*/ 30857376 h 778"/>
              <a:gd name="T86" fmla="*/ 29355125 w 580"/>
              <a:gd name="T87" fmla="*/ 33034112 h 778"/>
              <a:gd name="T88" fmla="*/ 30218566 w 580"/>
              <a:gd name="T89" fmla="*/ 35338623 h 778"/>
              <a:gd name="T90" fmla="*/ 31945180 w 580"/>
              <a:gd name="T91" fmla="*/ 37195288 h 778"/>
              <a:gd name="T92" fmla="*/ 34967091 w 580"/>
              <a:gd name="T93" fmla="*/ 39243996 h 778"/>
              <a:gd name="T94" fmla="*/ 35326791 w 580"/>
              <a:gd name="T95" fmla="*/ 42252916 h 778"/>
              <a:gd name="T96" fmla="*/ 33672063 w 580"/>
              <a:gd name="T97" fmla="*/ 43469186 h 778"/>
              <a:gd name="T98" fmla="*/ 31657367 w 580"/>
              <a:gd name="T99" fmla="*/ 47374306 h 778"/>
              <a:gd name="T100" fmla="*/ 31297667 w 580"/>
              <a:gd name="T101" fmla="*/ 48270757 h 778"/>
              <a:gd name="T102" fmla="*/ 29355125 w 580"/>
              <a:gd name="T103" fmla="*/ 47374306 h 778"/>
              <a:gd name="T104" fmla="*/ 25613814 w 580"/>
              <a:gd name="T105" fmla="*/ 48590828 h 778"/>
              <a:gd name="T106" fmla="*/ 22520018 w 580"/>
              <a:gd name="T107" fmla="*/ 49166956 h 778"/>
              <a:gd name="T108" fmla="*/ 20217508 w 580"/>
              <a:gd name="T109" fmla="*/ 48270757 h 778"/>
              <a:gd name="T110" fmla="*/ 18850594 w 580"/>
              <a:gd name="T111" fmla="*/ 49487027 h 778"/>
              <a:gd name="T112" fmla="*/ 17483679 w 580"/>
              <a:gd name="T113" fmla="*/ 48270757 h 778"/>
              <a:gd name="T114" fmla="*/ 13094587 w 580"/>
              <a:gd name="T115" fmla="*/ 47630362 h 778"/>
              <a:gd name="T116" fmla="*/ 11152045 w 580"/>
              <a:gd name="T117" fmla="*/ 48270757 h 778"/>
              <a:gd name="T118" fmla="*/ 8346062 w 580"/>
              <a:gd name="T119" fmla="*/ 48270757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7" name="Freeform 370"/>
          <p:cNvSpPr>
            <a:spLocks/>
          </p:cNvSpPr>
          <p:nvPr/>
        </p:nvSpPr>
        <p:spPr bwMode="auto">
          <a:xfrm>
            <a:off x="8414173" y="2854748"/>
            <a:ext cx="80157" cy="106331"/>
          </a:xfrm>
          <a:custGeom>
            <a:avLst/>
            <a:gdLst>
              <a:gd name="T0" fmla="*/ 19592477 w 285"/>
              <a:gd name="T1" fmla="*/ 9256242 h 407"/>
              <a:gd name="T2" fmla="*/ 19592477 w 285"/>
              <a:gd name="T3" fmla="*/ 10220429 h 407"/>
              <a:gd name="T4" fmla="*/ 21231484 w 285"/>
              <a:gd name="T5" fmla="*/ 16455317 h 407"/>
              <a:gd name="T6" fmla="*/ 20263092 w 285"/>
              <a:gd name="T7" fmla="*/ 18319546 h 407"/>
              <a:gd name="T8" fmla="*/ 19220187 w 285"/>
              <a:gd name="T9" fmla="*/ 20697941 h 407"/>
              <a:gd name="T10" fmla="*/ 18177009 w 285"/>
              <a:gd name="T11" fmla="*/ 20697941 h 407"/>
              <a:gd name="T12" fmla="*/ 16687300 w 285"/>
              <a:gd name="T13" fmla="*/ 21597730 h 407"/>
              <a:gd name="T14" fmla="*/ 12887970 w 285"/>
              <a:gd name="T15" fmla="*/ 21919210 h 407"/>
              <a:gd name="T16" fmla="*/ 10876400 w 285"/>
              <a:gd name="T17" fmla="*/ 23461960 h 407"/>
              <a:gd name="T18" fmla="*/ 7300609 w 285"/>
              <a:gd name="T19" fmla="*/ 24940311 h 407"/>
              <a:gd name="T20" fmla="*/ 3128715 w 285"/>
              <a:gd name="T21" fmla="*/ 26161581 h 407"/>
              <a:gd name="T22" fmla="*/ 3128715 w 285"/>
              <a:gd name="T23" fmla="*/ 23783186 h 407"/>
              <a:gd name="T24" fmla="*/ 1117418 w 285"/>
              <a:gd name="T25" fmla="*/ 22561917 h 407"/>
              <a:gd name="T26" fmla="*/ 0 w 285"/>
              <a:gd name="T27" fmla="*/ 21597730 h 407"/>
              <a:gd name="T28" fmla="*/ 2532886 w 285"/>
              <a:gd name="T29" fmla="*/ 21340647 h 407"/>
              <a:gd name="T30" fmla="*/ 3128715 w 285"/>
              <a:gd name="T31" fmla="*/ 19862296 h 407"/>
              <a:gd name="T32" fmla="*/ 4544184 w 285"/>
              <a:gd name="T33" fmla="*/ 18641026 h 407"/>
              <a:gd name="T34" fmla="*/ 6332216 w 285"/>
              <a:gd name="T35" fmla="*/ 17740984 h 407"/>
              <a:gd name="T36" fmla="*/ 4916747 w 285"/>
              <a:gd name="T37" fmla="*/ 16776797 h 407"/>
              <a:gd name="T38" fmla="*/ 5661602 w 285"/>
              <a:gd name="T39" fmla="*/ 14719882 h 407"/>
              <a:gd name="T40" fmla="*/ 7300609 w 285"/>
              <a:gd name="T41" fmla="*/ 14398402 h 407"/>
              <a:gd name="T42" fmla="*/ 5959653 w 285"/>
              <a:gd name="T43" fmla="*/ 14141320 h 407"/>
              <a:gd name="T44" fmla="*/ 4916747 w 285"/>
              <a:gd name="T45" fmla="*/ 14141320 h 407"/>
              <a:gd name="T46" fmla="*/ 3128715 w 285"/>
              <a:gd name="T47" fmla="*/ 13177133 h 407"/>
              <a:gd name="T48" fmla="*/ 1489981 w 285"/>
              <a:gd name="T49" fmla="*/ 13177133 h 407"/>
              <a:gd name="T50" fmla="*/ 1489981 w 285"/>
              <a:gd name="T51" fmla="*/ 12084405 h 407"/>
              <a:gd name="T52" fmla="*/ 3128715 w 285"/>
              <a:gd name="T53" fmla="*/ 10220429 h 407"/>
              <a:gd name="T54" fmla="*/ 2532886 w 285"/>
              <a:gd name="T55" fmla="*/ 8999160 h 407"/>
              <a:gd name="T56" fmla="*/ 1489981 w 285"/>
              <a:gd name="T57" fmla="*/ 7520554 h 407"/>
              <a:gd name="T58" fmla="*/ 2532886 w 285"/>
              <a:gd name="T59" fmla="*/ 6299285 h 407"/>
              <a:gd name="T60" fmla="*/ 5661602 w 285"/>
              <a:gd name="T61" fmla="*/ 6942245 h 407"/>
              <a:gd name="T62" fmla="*/ 8716077 w 285"/>
              <a:gd name="T63" fmla="*/ 7199328 h 407"/>
              <a:gd name="T64" fmla="*/ 10504109 w 285"/>
              <a:gd name="T65" fmla="*/ 5399496 h 407"/>
              <a:gd name="T66" fmla="*/ 8045736 w 285"/>
              <a:gd name="T67" fmla="*/ 4242371 h 407"/>
              <a:gd name="T68" fmla="*/ 9460931 w 285"/>
              <a:gd name="T69" fmla="*/ 3342581 h 407"/>
              <a:gd name="T70" fmla="*/ 9833495 w 285"/>
              <a:gd name="T71" fmla="*/ 835645 h 407"/>
              <a:gd name="T72" fmla="*/ 12887970 w 285"/>
              <a:gd name="T73" fmla="*/ 0 h 407"/>
              <a:gd name="T74" fmla="*/ 14303439 w 285"/>
              <a:gd name="T75" fmla="*/ 1157125 h 407"/>
              <a:gd name="T76" fmla="*/ 14005388 w 285"/>
              <a:gd name="T77" fmla="*/ 3342581 h 407"/>
              <a:gd name="T78" fmla="*/ 12887970 w 285"/>
              <a:gd name="T79" fmla="*/ 4756536 h 407"/>
              <a:gd name="T80" fmla="*/ 11248964 w 285"/>
              <a:gd name="T81" fmla="*/ 6299285 h 407"/>
              <a:gd name="T82" fmla="*/ 14005388 w 285"/>
              <a:gd name="T83" fmla="*/ 8163515 h 407"/>
              <a:gd name="T84" fmla="*/ 15793148 w 285"/>
              <a:gd name="T85" fmla="*/ 5978059 h 407"/>
              <a:gd name="T86" fmla="*/ 17059591 w 285"/>
              <a:gd name="T87" fmla="*/ 7199328 h 407"/>
              <a:gd name="T88" fmla="*/ 17804718 w 285"/>
              <a:gd name="T89" fmla="*/ 8356200 h 407"/>
              <a:gd name="T90" fmla="*/ 20263092 w 285"/>
              <a:gd name="T91" fmla="*/ 8999160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8" name="Freeform 371"/>
          <p:cNvSpPr>
            <a:spLocks/>
          </p:cNvSpPr>
          <p:nvPr/>
        </p:nvSpPr>
        <p:spPr bwMode="auto">
          <a:xfrm>
            <a:off x="8495966" y="2841660"/>
            <a:ext cx="4909" cy="9814"/>
          </a:xfrm>
          <a:custGeom>
            <a:avLst/>
            <a:gdLst>
              <a:gd name="T0" fmla="*/ 354447 w 24"/>
              <a:gd name="T1" fmla="*/ 2668401 h 34"/>
              <a:gd name="T2" fmla="*/ 0 w 24"/>
              <a:gd name="T3" fmla="*/ 1569664 h 34"/>
              <a:gd name="T4" fmla="*/ 354447 w 24"/>
              <a:gd name="T5" fmla="*/ 0 h 34"/>
              <a:gd name="T6" fmla="*/ 945257 w 24"/>
              <a:gd name="T7" fmla="*/ 0 h 34"/>
              <a:gd name="T8" fmla="*/ 945257 w 24"/>
              <a:gd name="T9" fmla="*/ 2275915 h 34"/>
              <a:gd name="T10" fmla="*/ 551317 w 24"/>
              <a:gd name="T11" fmla="*/ 2668401 h 34"/>
              <a:gd name="T12" fmla="*/ 354447 w 24"/>
              <a:gd name="T13" fmla="*/ 2668401 h 34"/>
              <a:gd name="T14" fmla="*/ 354447 w 24"/>
              <a:gd name="T15" fmla="*/ 266840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59" name="Freeform 372"/>
          <p:cNvSpPr>
            <a:spLocks/>
          </p:cNvSpPr>
          <p:nvPr/>
        </p:nvSpPr>
        <p:spPr bwMode="auto">
          <a:xfrm>
            <a:off x="8433804" y="3190099"/>
            <a:ext cx="58891" cy="111239"/>
          </a:xfrm>
          <a:custGeom>
            <a:avLst/>
            <a:gdLst>
              <a:gd name="T0" fmla="*/ 8890529 w 216"/>
              <a:gd name="T1" fmla="*/ 26455859 h 426"/>
              <a:gd name="T2" fmla="*/ 6300523 w 216"/>
              <a:gd name="T3" fmla="*/ 27354935 h 426"/>
              <a:gd name="T4" fmla="*/ 3920331 w 216"/>
              <a:gd name="T5" fmla="*/ 26712810 h 426"/>
              <a:gd name="T6" fmla="*/ 2380192 w 216"/>
              <a:gd name="T7" fmla="*/ 27354935 h 426"/>
              <a:gd name="T8" fmla="*/ 3290094 w 216"/>
              <a:gd name="T9" fmla="*/ 24401008 h 426"/>
              <a:gd name="T10" fmla="*/ 2590271 w 216"/>
              <a:gd name="T11" fmla="*/ 22217935 h 426"/>
              <a:gd name="T12" fmla="*/ 3290094 w 216"/>
              <a:gd name="T13" fmla="*/ 20163083 h 426"/>
              <a:gd name="T14" fmla="*/ 2590271 w 216"/>
              <a:gd name="T15" fmla="*/ 19199896 h 426"/>
              <a:gd name="T16" fmla="*/ 1330060 w 216"/>
              <a:gd name="T17" fmla="*/ 19520958 h 426"/>
              <a:gd name="T18" fmla="*/ 1680104 w 216"/>
              <a:gd name="T19" fmla="*/ 18621882 h 426"/>
              <a:gd name="T20" fmla="*/ 2380192 w 216"/>
              <a:gd name="T21" fmla="*/ 17466107 h 426"/>
              <a:gd name="T22" fmla="*/ 1330060 w 216"/>
              <a:gd name="T23" fmla="*/ 18300819 h 426"/>
              <a:gd name="T24" fmla="*/ 0 w 216"/>
              <a:gd name="T25" fmla="*/ 18300819 h 426"/>
              <a:gd name="T26" fmla="*/ 350044 w 216"/>
              <a:gd name="T27" fmla="*/ 17145045 h 426"/>
              <a:gd name="T28" fmla="*/ 350044 w 216"/>
              <a:gd name="T29" fmla="*/ 15025829 h 426"/>
              <a:gd name="T30" fmla="*/ 1680104 w 216"/>
              <a:gd name="T31" fmla="*/ 13292294 h 426"/>
              <a:gd name="T32" fmla="*/ 2380192 w 216"/>
              <a:gd name="T33" fmla="*/ 10209891 h 426"/>
              <a:gd name="T34" fmla="*/ 2590271 w 216"/>
              <a:gd name="T35" fmla="*/ 3917115 h 426"/>
              <a:gd name="T36" fmla="*/ 2590271 w 216"/>
              <a:gd name="T37" fmla="*/ 1862264 h 426"/>
              <a:gd name="T38" fmla="*/ 4970198 w 216"/>
              <a:gd name="T39" fmla="*/ 642125 h 426"/>
              <a:gd name="T40" fmla="*/ 6930496 w 216"/>
              <a:gd name="T41" fmla="*/ 1541202 h 426"/>
              <a:gd name="T42" fmla="*/ 11760729 w 216"/>
              <a:gd name="T43" fmla="*/ 642125 h 426"/>
              <a:gd name="T44" fmla="*/ 12810860 w 216"/>
              <a:gd name="T45" fmla="*/ 1541202 h 426"/>
              <a:gd name="T46" fmla="*/ 15120937 w 216"/>
              <a:gd name="T47" fmla="*/ 3018039 h 426"/>
              <a:gd name="T48" fmla="*/ 14770894 w 216"/>
              <a:gd name="T49" fmla="*/ 4238178 h 426"/>
              <a:gd name="T50" fmla="*/ 11760729 w 216"/>
              <a:gd name="T51" fmla="*/ 6870789 h 426"/>
              <a:gd name="T52" fmla="*/ 11410685 w 216"/>
              <a:gd name="T53" fmla="*/ 10209891 h 426"/>
              <a:gd name="T54" fmla="*/ 11760729 w 216"/>
              <a:gd name="T55" fmla="*/ 12971231 h 426"/>
              <a:gd name="T56" fmla="*/ 9520502 w 216"/>
              <a:gd name="T57" fmla="*/ 13548992 h 426"/>
              <a:gd name="T58" fmla="*/ 10220590 w 216"/>
              <a:gd name="T59" fmla="*/ 15025829 h 426"/>
              <a:gd name="T60" fmla="*/ 11410685 w 216"/>
              <a:gd name="T61" fmla="*/ 17145045 h 426"/>
              <a:gd name="T62" fmla="*/ 9520502 w 216"/>
              <a:gd name="T63" fmla="*/ 19199896 h 426"/>
              <a:gd name="T64" fmla="*/ 11200606 w 216"/>
              <a:gd name="T65" fmla="*/ 20740844 h 426"/>
              <a:gd name="T66" fmla="*/ 10220590 w 216"/>
              <a:gd name="T67" fmla="*/ 22860060 h 426"/>
              <a:gd name="T68" fmla="*/ 9170458 w 216"/>
              <a:gd name="T69" fmla="*/ 2594221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0" name="Freeform 373"/>
          <p:cNvSpPr>
            <a:spLocks/>
          </p:cNvSpPr>
          <p:nvPr/>
        </p:nvSpPr>
        <p:spPr bwMode="auto">
          <a:xfrm>
            <a:off x="8662823" y="2908731"/>
            <a:ext cx="67071" cy="70341"/>
          </a:xfrm>
          <a:custGeom>
            <a:avLst/>
            <a:gdLst>
              <a:gd name="T0" fmla="*/ 17800201 w 238"/>
              <a:gd name="T1" fmla="*/ 2456428 h 272"/>
              <a:gd name="T2" fmla="*/ 16753050 w 238"/>
              <a:gd name="T3" fmla="*/ 5038589 h 272"/>
              <a:gd name="T4" fmla="*/ 15332053 w 238"/>
              <a:gd name="T5" fmla="*/ 5353548 h 272"/>
              <a:gd name="T6" fmla="*/ 16379204 w 238"/>
              <a:gd name="T7" fmla="*/ 6235182 h 272"/>
              <a:gd name="T8" fmla="*/ 16753050 w 238"/>
              <a:gd name="T9" fmla="*/ 6550140 h 272"/>
              <a:gd name="T10" fmla="*/ 15706172 w 238"/>
              <a:gd name="T11" fmla="*/ 8250667 h 272"/>
              <a:gd name="T12" fmla="*/ 14733681 w 238"/>
              <a:gd name="T13" fmla="*/ 10077178 h 272"/>
              <a:gd name="T14" fmla="*/ 12938838 w 238"/>
              <a:gd name="T15" fmla="*/ 10077178 h 272"/>
              <a:gd name="T16" fmla="*/ 11817027 w 238"/>
              <a:gd name="T17" fmla="*/ 10392137 h 272"/>
              <a:gd name="T18" fmla="*/ 12190873 w 238"/>
              <a:gd name="T19" fmla="*/ 11210779 h 272"/>
              <a:gd name="T20" fmla="*/ 12938838 w 238"/>
              <a:gd name="T21" fmla="*/ 12722581 h 272"/>
              <a:gd name="T22" fmla="*/ 12190873 w 238"/>
              <a:gd name="T23" fmla="*/ 14234133 h 272"/>
              <a:gd name="T24" fmla="*/ 12190873 w 238"/>
              <a:gd name="T25" fmla="*/ 14800808 h 272"/>
              <a:gd name="T26" fmla="*/ 11517841 w 238"/>
              <a:gd name="T27" fmla="*/ 15619701 h 272"/>
              <a:gd name="T28" fmla="*/ 12190873 w 238"/>
              <a:gd name="T29" fmla="*/ 16249619 h 272"/>
              <a:gd name="T30" fmla="*/ 10396030 w 238"/>
              <a:gd name="T31" fmla="*/ 17131252 h 272"/>
              <a:gd name="T32" fmla="*/ 10769876 w 238"/>
              <a:gd name="T33" fmla="*/ 15619701 h 272"/>
              <a:gd name="T34" fmla="*/ 9423539 w 238"/>
              <a:gd name="T35" fmla="*/ 13604215 h 272"/>
              <a:gd name="T36" fmla="*/ 7329510 w 238"/>
              <a:gd name="T37" fmla="*/ 12722581 h 272"/>
              <a:gd name="T38" fmla="*/ 5833580 w 238"/>
              <a:gd name="T39" fmla="*/ 12407622 h 272"/>
              <a:gd name="T40" fmla="*/ 4936296 w 238"/>
              <a:gd name="T41" fmla="*/ 12722581 h 272"/>
              <a:gd name="T42" fmla="*/ 4562177 w 238"/>
              <a:gd name="T43" fmla="*/ 13289256 h 272"/>
              <a:gd name="T44" fmla="*/ 2019369 w 238"/>
              <a:gd name="T45" fmla="*/ 13289256 h 272"/>
              <a:gd name="T46" fmla="*/ 1047151 w 238"/>
              <a:gd name="T47" fmla="*/ 12407622 h 272"/>
              <a:gd name="T48" fmla="*/ 1346337 w 238"/>
              <a:gd name="T49" fmla="*/ 10392137 h 272"/>
              <a:gd name="T50" fmla="*/ 3814211 w 238"/>
              <a:gd name="T51" fmla="*/ 7369033 h 272"/>
              <a:gd name="T52" fmla="*/ 5833580 w 238"/>
              <a:gd name="T53" fmla="*/ 3527037 h 272"/>
              <a:gd name="T54" fmla="*/ 8002542 w 238"/>
              <a:gd name="T55" fmla="*/ 4156955 h 272"/>
              <a:gd name="T56" fmla="*/ 7329510 w 238"/>
              <a:gd name="T57" fmla="*/ 5353548 h 272"/>
              <a:gd name="T58" fmla="*/ 7329510 w 238"/>
              <a:gd name="T59" fmla="*/ 7054075 h 272"/>
              <a:gd name="T60" fmla="*/ 9423539 w 238"/>
              <a:gd name="T61" fmla="*/ 7998700 h 272"/>
              <a:gd name="T62" fmla="*/ 10769876 w 238"/>
              <a:gd name="T63" fmla="*/ 7054075 h 272"/>
              <a:gd name="T64" fmla="*/ 9797658 w 238"/>
              <a:gd name="T65" fmla="*/ 5353548 h 272"/>
              <a:gd name="T66" fmla="*/ 10396030 w 238"/>
              <a:gd name="T67" fmla="*/ 4156955 h 272"/>
              <a:gd name="T68" fmla="*/ 8376662 w 238"/>
              <a:gd name="T69" fmla="*/ 3527037 h 272"/>
              <a:gd name="T70" fmla="*/ 9124353 w 238"/>
              <a:gd name="T71" fmla="*/ 2456428 h 272"/>
              <a:gd name="T72" fmla="*/ 9124353 w 238"/>
              <a:gd name="T73" fmla="*/ 1511552 h 272"/>
              <a:gd name="T74" fmla="*/ 11817027 w 238"/>
              <a:gd name="T75" fmla="*/ 314959 h 272"/>
              <a:gd name="T76" fmla="*/ 15332053 w 238"/>
              <a:gd name="T77" fmla="*/ 0 h 272"/>
              <a:gd name="T78" fmla="*/ 16753050 w 238"/>
              <a:gd name="T79" fmla="*/ 944626 h 272"/>
              <a:gd name="T80" fmla="*/ 17127169 w 238"/>
              <a:gd name="T81" fmla="*/ 1196593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1" name="Freeform 374"/>
          <p:cNvSpPr>
            <a:spLocks/>
          </p:cNvSpPr>
          <p:nvPr/>
        </p:nvSpPr>
        <p:spPr bwMode="auto">
          <a:xfrm>
            <a:off x="8644830" y="2961079"/>
            <a:ext cx="67068" cy="52347"/>
          </a:xfrm>
          <a:custGeom>
            <a:avLst/>
            <a:gdLst>
              <a:gd name="T0" fmla="*/ 0 w 244"/>
              <a:gd name="T1" fmla="*/ 2526849 h 197"/>
              <a:gd name="T2" fmla="*/ 2276978 w 244"/>
              <a:gd name="T3" fmla="*/ 1263295 h 197"/>
              <a:gd name="T4" fmla="*/ 3344245 w 244"/>
              <a:gd name="T5" fmla="*/ 930904 h 197"/>
              <a:gd name="T6" fmla="*/ 4340556 w 244"/>
              <a:gd name="T7" fmla="*/ 930904 h 197"/>
              <a:gd name="T8" fmla="*/ 5692445 w 244"/>
              <a:gd name="T9" fmla="*/ 930904 h 197"/>
              <a:gd name="T10" fmla="*/ 5692445 w 244"/>
              <a:gd name="T11" fmla="*/ 332392 h 197"/>
              <a:gd name="T12" fmla="*/ 6617534 w 244"/>
              <a:gd name="T13" fmla="*/ 930904 h 197"/>
              <a:gd name="T14" fmla="*/ 7684801 w 244"/>
              <a:gd name="T15" fmla="*/ 930904 h 197"/>
              <a:gd name="T16" fmla="*/ 9036690 w 244"/>
              <a:gd name="T17" fmla="*/ 930904 h 197"/>
              <a:gd name="T18" fmla="*/ 8325268 w 244"/>
              <a:gd name="T19" fmla="*/ 332392 h 197"/>
              <a:gd name="T20" fmla="*/ 9392534 w 244"/>
              <a:gd name="T21" fmla="*/ 332392 h 197"/>
              <a:gd name="T22" fmla="*/ 10033001 w 244"/>
              <a:gd name="T23" fmla="*/ 332392 h 197"/>
              <a:gd name="T24" fmla="*/ 10246401 w 244"/>
              <a:gd name="T25" fmla="*/ 0 h 197"/>
              <a:gd name="T26" fmla="*/ 11313668 w 244"/>
              <a:gd name="T27" fmla="*/ 332392 h 197"/>
              <a:gd name="T28" fmla="*/ 11669512 w 244"/>
              <a:gd name="T29" fmla="*/ 332392 h 197"/>
              <a:gd name="T30" fmla="*/ 12665824 w 244"/>
              <a:gd name="T31" fmla="*/ 1928337 h 197"/>
              <a:gd name="T32" fmla="*/ 13661868 w 244"/>
              <a:gd name="T33" fmla="*/ 1263295 h 197"/>
              <a:gd name="T34" fmla="*/ 14942802 w 244"/>
              <a:gd name="T35" fmla="*/ 2526849 h 197"/>
              <a:gd name="T36" fmla="*/ 14942802 w 244"/>
              <a:gd name="T37" fmla="*/ 3391222 h 197"/>
              <a:gd name="T38" fmla="*/ 14586957 w 244"/>
              <a:gd name="T39" fmla="*/ 4056264 h 197"/>
              <a:gd name="T40" fmla="*/ 14586957 w 244"/>
              <a:gd name="T41" fmla="*/ 4987168 h 197"/>
              <a:gd name="T42" fmla="*/ 15938846 w 244"/>
              <a:gd name="T43" fmla="*/ 4987168 h 197"/>
              <a:gd name="T44" fmla="*/ 16294691 w 244"/>
              <a:gd name="T45" fmla="*/ 5652209 h 197"/>
              <a:gd name="T46" fmla="*/ 17361957 w 244"/>
              <a:gd name="T47" fmla="*/ 6583113 h 197"/>
              <a:gd name="T48" fmla="*/ 17361957 w 244"/>
              <a:gd name="T49" fmla="*/ 7780136 h 197"/>
              <a:gd name="T50" fmla="*/ 16294691 w 244"/>
              <a:gd name="T51" fmla="*/ 9375823 h 197"/>
              <a:gd name="T52" fmla="*/ 15938846 w 244"/>
              <a:gd name="T53" fmla="*/ 8711040 h 197"/>
              <a:gd name="T54" fmla="*/ 15654224 w 244"/>
              <a:gd name="T55" fmla="*/ 9375823 h 197"/>
              <a:gd name="T56" fmla="*/ 14942802 w 244"/>
              <a:gd name="T57" fmla="*/ 9708473 h 197"/>
              <a:gd name="T58" fmla="*/ 14586957 w 244"/>
              <a:gd name="T59" fmla="*/ 10639377 h 197"/>
              <a:gd name="T60" fmla="*/ 14586957 w 244"/>
              <a:gd name="T61" fmla="*/ 11503750 h 197"/>
              <a:gd name="T62" fmla="*/ 15654224 w 244"/>
              <a:gd name="T63" fmla="*/ 12102262 h 197"/>
              <a:gd name="T64" fmla="*/ 14942802 w 244"/>
              <a:gd name="T65" fmla="*/ 13099695 h 197"/>
              <a:gd name="T66" fmla="*/ 14942802 w 244"/>
              <a:gd name="T67" fmla="*/ 12767304 h 197"/>
              <a:gd name="T68" fmla="*/ 13661868 w 244"/>
              <a:gd name="T69" fmla="*/ 13099695 h 197"/>
              <a:gd name="T70" fmla="*/ 13377246 w 244"/>
              <a:gd name="T71" fmla="*/ 12767304 h 197"/>
              <a:gd name="T72" fmla="*/ 12665824 w 244"/>
              <a:gd name="T73" fmla="*/ 11836400 h 197"/>
              <a:gd name="T74" fmla="*/ 11669512 w 244"/>
              <a:gd name="T75" fmla="*/ 11503750 h 197"/>
              <a:gd name="T76" fmla="*/ 10958090 w 244"/>
              <a:gd name="T77" fmla="*/ 11503750 h 197"/>
              <a:gd name="T78" fmla="*/ 10958090 w 244"/>
              <a:gd name="T79" fmla="*/ 10639377 h 197"/>
              <a:gd name="T80" fmla="*/ 10246401 w 244"/>
              <a:gd name="T81" fmla="*/ 9974335 h 197"/>
              <a:gd name="T82" fmla="*/ 10958090 w 244"/>
              <a:gd name="T83" fmla="*/ 9375823 h 197"/>
              <a:gd name="T84" fmla="*/ 10246401 w 244"/>
              <a:gd name="T85" fmla="*/ 9375823 h 197"/>
              <a:gd name="T86" fmla="*/ 10033001 w 244"/>
              <a:gd name="T87" fmla="*/ 9974335 h 197"/>
              <a:gd name="T88" fmla="*/ 9036690 w 244"/>
              <a:gd name="T89" fmla="*/ 9974335 h 197"/>
              <a:gd name="T90" fmla="*/ 7969423 w 244"/>
              <a:gd name="T91" fmla="*/ 10639377 h 197"/>
              <a:gd name="T92" fmla="*/ 7684801 w 244"/>
              <a:gd name="T93" fmla="*/ 9974335 h 197"/>
              <a:gd name="T94" fmla="*/ 7684801 w 244"/>
              <a:gd name="T95" fmla="*/ 9708473 h 197"/>
              <a:gd name="T96" fmla="*/ 7684801 w 244"/>
              <a:gd name="T97" fmla="*/ 9375823 h 197"/>
              <a:gd name="T98" fmla="*/ 7969423 w 244"/>
              <a:gd name="T99" fmla="*/ 8378390 h 197"/>
              <a:gd name="T100" fmla="*/ 6973379 w 244"/>
              <a:gd name="T101" fmla="*/ 7780136 h 197"/>
              <a:gd name="T102" fmla="*/ 5977067 w 244"/>
              <a:gd name="T103" fmla="*/ 7447486 h 197"/>
              <a:gd name="T104" fmla="*/ 5407823 w 244"/>
              <a:gd name="T105" fmla="*/ 7447486 h 197"/>
              <a:gd name="T106" fmla="*/ 5407823 w 244"/>
              <a:gd name="T107" fmla="*/ 6583113 h 197"/>
              <a:gd name="T108" fmla="*/ 4340556 w 244"/>
              <a:gd name="T109" fmla="*/ 7115094 h 197"/>
              <a:gd name="T110" fmla="*/ 3700089 w 244"/>
              <a:gd name="T111" fmla="*/ 6583113 h 197"/>
              <a:gd name="T112" fmla="*/ 3344245 w 244"/>
              <a:gd name="T113" fmla="*/ 4987168 h 197"/>
              <a:gd name="T114" fmla="*/ 2988667 w 244"/>
              <a:gd name="T115" fmla="*/ 4388656 h 197"/>
              <a:gd name="T116" fmla="*/ 1992356 w 244"/>
              <a:gd name="T117" fmla="*/ 5319559 h 197"/>
              <a:gd name="T118" fmla="*/ 1423111 w 244"/>
              <a:gd name="T119" fmla="*/ 4987168 h 197"/>
              <a:gd name="T120" fmla="*/ 711689 w 244"/>
              <a:gd name="T121" fmla="*/ 4056264 h 197"/>
              <a:gd name="T122" fmla="*/ 0 w 244"/>
              <a:gd name="T123" fmla="*/ 2526849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2" name="Freeform 375"/>
          <p:cNvSpPr>
            <a:spLocks/>
          </p:cNvSpPr>
          <p:nvPr/>
        </p:nvSpPr>
        <p:spPr bwMode="auto">
          <a:xfrm>
            <a:off x="8751160" y="3170467"/>
            <a:ext cx="17995" cy="34352"/>
          </a:xfrm>
          <a:custGeom>
            <a:avLst/>
            <a:gdLst>
              <a:gd name="T0" fmla="*/ 3640506 w 66"/>
              <a:gd name="T1" fmla="*/ 0 h 136"/>
              <a:gd name="T2" fmla="*/ 3920443 w 66"/>
              <a:gd name="T3" fmla="*/ 300523 h 136"/>
              <a:gd name="T4" fmla="*/ 3920443 w 66"/>
              <a:gd name="T5" fmla="*/ 1141547 h 136"/>
              <a:gd name="T6" fmla="*/ 3920443 w 66"/>
              <a:gd name="T7" fmla="*/ 2042872 h 136"/>
              <a:gd name="T8" fmla="*/ 3920443 w 66"/>
              <a:gd name="T9" fmla="*/ 2283339 h 136"/>
              <a:gd name="T10" fmla="*/ 4620551 w 66"/>
              <a:gd name="T11" fmla="*/ 3064308 h 136"/>
              <a:gd name="T12" fmla="*/ 3920443 w 66"/>
              <a:gd name="T13" fmla="*/ 4506378 h 136"/>
              <a:gd name="T14" fmla="*/ 3640506 w 66"/>
              <a:gd name="T15" fmla="*/ 5407703 h 136"/>
              <a:gd name="T16" fmla="*/ 3640506 w 66"/>
              <a:gd name="T17" fmla="*/ 7330463 h 136"/>
              <a:gd name="T18" fmla="*/ 3290453 w 66"/>
              <a:gd name="T19" fmla="*/ 8171732 h 136"/>
              <a:gd name="T20" fmla="*/ 2240291 w 66"/>
              <a:gd name="T21" fmla="*/ 8171732 h 136"/>
              <a:gd name="T22" fmla="*/ 2240291 w 66"/>
              <a:gd name="T23" fmla="*/ 7871209 h 136"/>
              <a:gd name="T24" fmla="*/ 1260246 w 66"/>
              <a:gd name="T25" fmla="*/ 7871209 h 136"/>
              <a:gd name="T26" fmla="*/ 910193 w 66"/>
              <a:gd name="T27" fmla="*/ 7330463 h 136"/>
              <a:gd name="T28" fmla="*/ 1260246 w 66"/>
              <a:gd name="T29" fmla="*/ 7030185 h 136"/>
              <a:gd name="T30" fmla="*/ 1260246 w 66"/>
              <a:gd name="T31" fmla="*/ 6429139 h 136"/>
              <a:gd name="T32" fmla="*/ 350054 w 66"/>
              <a:gd name="T33" fmla="*/ 6429139 h 136"/>
              <a:gd name="T34" fmla="*/ 910193 w 66"/>
              <a:gd name="T35" fmla="*/ 5948448 h 136"/>
              <a:gd name="T36" fmla="*/ 910193 w 66"/>
              <a:gd name="T37" fmla="*/ 5407703 h 136"/>
              <a:gd name="T38" fmla="*/ 350054 w 66"/>
              <a:gd name="T39" fmla="*/ 5948448 h 136"/>
              <a:gd name="T40" fmla="*/ 0 w 66"/>
              <a:gd name="T41" fmla="*/ 5407703 h 136"/>
              <a:gd name="T42" fmla="*/ 350054 w 66"/>
              <a:gd name="T43" fmla="*/ 5407703 h 136"/>
              <a:gd name="T44" fmla="*/ 910193 w 66"/>
              <a:gd name="T45" fmla="*/ 5107425 h 136"/>
              <a:gd name="T46" fmla="*/ 350054 w 66"/>
              <a:gd name="T47" fmla="*/ 4506378 h 136"/>
              <a:gd name="T48" fmla="*/ 0 w 66"/>
              <a:gd name="T49" fmla="*/ 4206100 h 136"/>
              <a:gd name="T50" fmla="*/ 0 w 66"/>
              <a:gd name="T51" fmla="*/ 3965632 h 136"/>
              <a:gd name="T52" fmla="*/ 350054 w 66"/>
              <a:gd name="T53" fmla="*/ 3965632 h 136"/>
              <a:gd name="T54" fmla="*/ 0 w 66"/>
              <a:gd name="T55" fmla="*/ 3064308 h 136"/>
              <a:gd name="T56" fmla="*/ 350054 w 66"/>
              <a:gd name="T57" fmla="*/ 2583618 h 136"/>
              <a:gd name="T58" fmla="*/ 1610300 w 66"/>
              <a:gd name="T59" fmla="*/ 2042872 h 136"/>
              <a:gd name="T60" fmla="*/ 2240291 w 66"/>
              <a:gd name="T61" fmla="*/ 2042872 h 136"/>
              <a:gd name="T62" fmla="*/ 2240291 w 66"/>
              <a:gd name="T63" fmla="*/ 1442070 h 136"/>
              <a:gd name="T64" fmla="*/ 2590345 w 66"/>
              <a:gd name="T65" fmla="*/ 1442070 h 136"/>
              <a:gd name="T66" fmla="*/ 3290453 w 66"/>
              <a:gd name="T67" fmla="*/ 1442070 h 136"/>
              <a:gd name="T68" fmla="*/ 3640506 w 66"/>
              <a:gd name="T69" fmla="*/ 1442070 h 136"/>
              <a:gd name="T70" fmla="*/ 3290453 w 66"/>
              <a:gd name="T71" fmla="*/ 600801 h 136"/>
              <a:gd name="T72" fmla="*/ 3640506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3" name="Freeform 376"/>
          <p:cNvSpPr>
            <a:spLocks/>
          </p:cNvSpPr>
          <p:nvPr/>
        </p:nvSpPr>
        <p:spPr bwMode="auto">
          <a:xfrm>
            <a:off x="8517234" y="2970894"/>
            <a:ext cx="229019" cy="214296"/>
          </a:xfrm>
          <a:custGeom>
            <a:avLst/>
            <a:gdLst>
              <a:gd name="T0" fmla="*/ 15713938 w 824"/>
              <a:gd name="T1" fmla="*/ 40137683 h 818"/>
              <a:gd name="T2" fmla="*/ 16077522 w 824"/>
              <a:gd name="T3" fmla="*/ 36841307 h 818"/>
              <a:gd name="T4" fmla="*/ 18041899 w 824"/>
              <a:gd name="T5" fmla="*/ 36841307 h 818"/>
              <a:gd name="T6" fmla="*/ 16077522 w 824"/>
              <a:gd name="T7" fmla="*/ 33868315 h 818"/>
              <a:gd name="T8" fmla="*/ 16077522 w 824"/>
              <a:gd name="T9" fmla="*/ 29925681 h 818"/>
              <a:gd name="T10" fmla="*/ 12003658 w 824"/>
              <a:gd name="T11" fmla="*/ 26629305 h 818"/>
              <a:gd name="T12" fmla="*/ 10621338 w 824"/>
              <a:gd name="T13" fmla="*/ 24431722 h 818"/>
              <a:gd name="T14" fmla="*/ 8875435 w 824"/>
              <a:gd name="T15" fmla="*/ 22686671 h 818"/>
              <a:gd name="T16" fmla="*/ 4073864 w 824"/>
              <a:gd name="T17" fmla="*/ 21135346 h 818"/>
              <a:gd name="T18" fmla="*/ 727437 w 824"/>
              <a:gd name="T19" fmla="*/ 19648850 h 818"/>
              <a:gd name="T20" fmla="*/ 1745903 w 824"/>
              <a:gd name="T21" fmla="*/ 18420654 h 818"/>
              <a:gd name="T22" fmla="*/ 1382319 w 824"/>
              <a:gd name="T23" fmla="*/ 17192712 h 818"/>
              <a:gd name="T24" fmla="*/ 363853 w 824"/>
              <a:gd name="T25" fmla="*/ 16287899 h 818"/>
              <a:gd name="T26" fmla="*/ 3710280 w 824"/>
              <a:gd name="T27" fmla="*/ 16029345 h 818"/>
              <a:gd name="T28" fmla="*/ 6183621 w 824"/>
              <a:gd name="T29" fmla="*/ 14478020 h 818"/>
              <a:gd name="T30" fmla="*/ 9530048 w 824"/>
              <a:gd name="T31" fmla="*/ 16287899 h 818"/>
              <a:gd name="T32" fmla="*/ 13313153 w 824"/>
              <a:gd name="T33" fmla="*/ 15447661 h 818"/>
              <a:gd name="T34" fmla="*/ 14695472 w 824"/>
              <a:gd name="T35" fmla="*/ 15124278 h 818"/>
              <a:gd name="T36" fmla="*/ 14331619 w 824"/>
              <a:gd name="T37" fmla="*/ 12021882 h 818"/>
              <a:gd name="T38" fmla="*/ 16077522 w 824"/>
              <a:gd name="T39" fmla="*/ 9048889 h 818"/>
              <a:gd name="T40" fmla="*/ 19423949 w 824"/>
              <a:gd name="T41" fmla="*/ 11181644 h 818"/>
              <a:gd name="T42" fmla="*/ 22479617 w 824"/>
              <a:gd name="T43" fmla="*/ 10276831 h 818"/>
              <a:gd name="T44" fmla="*/ 25826043 w 824"/>
              <a:gd name="T45" fmla="*/ 7885268 h 818"/>
              <a:gd name="T46" fmla="*/ 29027091 w 824"/>
              <a:gd name="T47" fmla="*/ 3619505 h 818"/>
              <a:gd name="T48" fmla="*/ 33391984 w 824"/>
              <a:gd name="T49" fmla="*/ 517108 h 818"/>
              <a:gd name="T50" fmla="*/ 35428916 w 824"/>
              <a:gd name="T51" fmla="*/ 2714692 h 818"/>
              <a:gd name="T52" fmla="*/ 37829701 w 824"/>
              <a:gd name="T53" fmla="*/ 4459743 h 818"/>
              <a:gd name="T54" fmla="*/ 40521515 w 824"/>
              <a:gd name="T55" fmla="*/ 5106001 h 818"/>
              <a:gd name="T56" fmla="*/ 41248953 w 824"/>
              <a:gd name="T57" fmla="*/ 7239010 h 818"/>
              <a:gd name="T58" fmla="*/ 43867942 w 824"/>
              <a:gd name="T59" fmla="*/ 6657326 h 818"/>
              <a:gd name="T60" fmla="*/ 44595380 w 824"/>
              <a:gd name="T61" fmla="*/ 8725506 h 818"/>
              <a:gd name="T62" fmla="*/ 47359749 w 824"/>
              <a:gd name="T63" fmla="*/ 10276831 h 818"/>
              <a:gd name="T64" fmla="*/ 51142854 w 824"/>
              <a:gd name="T65" fmla="*/ 10276831 h 818"/>
              <a:gd name="T66" fmla="*/ 54125427 w 824"/>
              <a:gd name="T67" fmla="*/ 12021882 h 818"/>
              <a:gd name="T68" fmla="*/ 56599037 w 824"/>
              <a:gd name="T69" fmla="*/ 12345011 h 818"/>
              <a:gd name="T70" fmla="*/ 59945464 w 824"/>
              <a:gd name="T71" fmla="*/ 13896336 h 818"/>
              <a:gd name="T72" fmla="*/ 56962621 w 824"/>
              <a:gd name="T73" fmla="*/ 18420654 h 818"/>
              <a:gd name="T74" fmla="*/ 56599037 w 824"/>
              <a:gd name="T75" fmla="*/ 22363288 h 818"/>
              <a:gd name="T76" fmla="*/ 54125427 w 824"/>
              <a:gd name="T77" fmla="*/ 22686671 h 818"/>
              <a:gd name="T78" fmla="*/ 53470815 w 824"/>
              <a:gd name="T79" fmla="*/ 23914613 h 818"/>
              <a:gd name="T80" fmla="*/ 51797466 w 824"/>
              <a:gd name="T81" fmla="*/ 26887860 h 818"/>
              <a:gd name="T82" fmla="*/ 49396681 w 824"/>
              <a:gd name="T83" fmla="*/ 30830494 h 818"/>
              <a:gd name="T84" fmla="*/ 54125427 w 824"/>
              <a:gd name="T85" fmla="*/ 31153623 h 818"/>
              <a:gd name="T86" fmla="*/ 54125427 w 824"/>
              <a:gd name="T87" fmla="*/ 34773128 h 818"/>
              <a:gd name="T88" fmla="*/ 53106961 w 824"/>
              <a:gd name="T89" fmla="*/ 36195049 h 818"/>
              <a:gd name="T90" fmla="*/ 54489281 w 824"/>
              <a:gd name="T91" fmla="*/ 39297445 h 818"/>
              <a:gd name="T92" fmla="*/ 55507747 w 824"/>
              <a:gd name="T93" fmla="*/ 42335267 h 818"/>
              <a:gd name="T94" fmla="*/ 55871600 w 824"/>
              <a:gd name="T95" fmla="*/ 44726830 h 818"/>
              <a:gd name="T96" fmla="*/ 51142854 w 824"/>
              <a:gd name="T97" fmla="*/ 48346335 h 818"/>
              <a:gd name="T98" fmla="*/ 47068720 w 824"/>
              <a:gd name="T99" fmla="*/ 48604889 h 818"/>
              <a:gd name="T100" fmla="*/ 43649738 w 824"/>
              <a:gd name="T101" fmla="*/ 47506097 h 818"/>
              <a:gd name="T102" fmla="*/ 38193285 w 824"/>
              <a:gd name="T103" fmla="*/ 47506097 h 818"/>
              <a:gd name="T104" fmla="*/ 35719944 w 824"/>
              <a:gd name="T105" fmla="*/ 51707285 h 818"/>
              <a:gd name="T106" fmla="*/ 33100955 w 824"/>
              <a:gd name="T107" fmla="*/ 52870652 h 818"/>
              <a:gd name="T108" fmla="*/ 30627345 w 824"/>
              <a:gd name="T109" fmla="*/ 52547523 h 818"/>
              <a:gd name="T110" fmla="*/ 28299384 w 824"/>
              <a:gd name="T111" fmla="*/ 51707285 h 818"/>
              <a:gd name="T112" fmla="*/ 24952957 w 824"/>
              <a:gd name="T113" fmla="*/ 51448731 h 818"/>
              <a:gd name="T114" fmla="*/ 21170122 w 824"/>
              <a:gd name="T115" fmla="*/ 51448731 h 818"/>
              <a:gd name="T116" fmla="*/ 19133190 w 824"/>
              <a:gd name="T117" fmla="*/ 50479089 h 818"/>
              <a:gd name="T118" fmla="*/ 15350085 w 824"/>
              <a:gd name="T119" fmla="*/ 49251147 h 818"/>
              <a:gd name="T120" fmla="*/ 15350085 w 824"/>
              <a:gd name="T121" fmla="*/ 47829226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4" name="Freeform 377"/>
          <p:cNvSpPr>
            <a:spLocks/>
          </p:cNvSpPr>
          <p:nvPr/>
        </p:nvSpPr>
        <p:spPr bwMode="auto">
          <a:xfrm>
            <a:off x="8746253" y="2779498"/>
            <a:ext cx="40897" cy="35989"/>
          </a:xfrm>
          <a:custGeom>
            <a:avLst/>
            <a:gdLst>
              <a:gd name="T0" fmla="*/ 0 w 151"/>
              <a:gd name="T1" fmla="*/ 6871556 h 141"/>
              <a:gd name="T2" fmla="*/ 690711 w 151"/>
              <a:gd name="T3" fmla="*/ 5214971 h 141"/>
              <a:gd name="T4" fmla="*/ 1312562 w 151"/>
              <a:gd name="T5" fmla="*/ 4601431 h 141"/>
              <a:gd name="T6" fmla="*/ 2210382 w 151"/>
              <a:gd name="T7" fmla="*/ 4908325 h 141"/>
              <a:gd name="T8" fmla="*/ 2901356 w 151"/>
              <a:gd name="T9" fmla="*/ 4601431 h 141"/>
              <a:gd name="T10" fmla="*/ 4904630 w 151"/>
              <a:gd name="T11" fmla="*/ 4601431 h 141"/>
              <a:gd name="T12" fmla="*/ 5180862 w 151"/>
              <a:gd name="T13" fmla="*/ 3742424 h 141"/>
              <a:gd name="T14" fmla="*/ 7115012 w 151"/>
              <a:gd name="T15" fmla="*/ 1165653 h 141"/>
              <a:gd name="T16" fmla="*/ 9049162 w 151"/>
              <a:gd name="T17" fmla="*/ 613541 h 141"/>
              <a:gd name="T18" fmla="*/ 9394780 w 151"/>
              <a:gd name="T19" fmla="*/ 859006 h 141"/>
              <a:gd name="T20" fmla="*/ 10085492 w 151"/>
              <a:gd name="T21" fmla="*/ 0 h 141"/>
              <a:gd name="T22" fmla="*/ 10430847 w 151"/>
              <a:gd name="T23" fmla="*/ 0 h 141"/>
              <a:gd name="T24" fmla="*/ 9394780 w 151"/>
              <a:gd name="T25" fmla="*/ 1779193 h 141"/>
              <a:gd name="T26" fmla="*/ 10085492 w 151"/>
              <a:gd name="T27" fmla="*/ 2086088 h 141"/>
              <a:gd name="T28" fmla="*/ 10085492 w 151"/>
              <a:gd name="T29" fmla="*/ 3742424 h 141"/>
              <a:gd name="T30" fmla="*/ 9394780 w 151"/>
              <a:gd name="T31" fmla="*/ 4049318 h 141"/>
              <a:gd name="T32" fmla="*/ 9049162 w 151"/>
              <a:gd name="T33" fmla="*/ 5214971 h 141"/>
              <a:gd name="T34" fmla="*/ 5871573 w 151"/>
              <a:gd name="T35" fmla="*/ 5767084 h 141"/>
              <a:gd name="T36" fmla="*/ 4904630 w 151"/>
              <a:gd name="T37" fmla="*/ 5214971 h 141"/>
              <a:gd name="T38" fmla="*/ 3868300 w 151"/>
              <a:gd name="T39" fmla="*/ 5214971 h 141"/>
              <a:gd name="T40" fmla="*/ 3522944 w 151"/>
              <a:gd name="T41" fmla="*/ 5214971 h 141"/>
              <a:gd name="T42" fmla="*/ 2556000 w 151"/>
              <a:gd name="T43" fmla="*/ 5767084 h 141"/>
              <a:gd name="T44" fmla="*/ 2556000 w 151"/>
              <a:gd name="T45" fmla="*/ 6871556 h 141"/>
              <a:gd name="T46" fmla="*/ 2210382 w 151"/>
              <a:gd name="T47" fmla="*/ 7730562 h 141"/>
              <a:gd name="T48" fmla="*/ 1312562 w 151"/>
              <a:gd name="T49" fmla="*/ 8037209 h 141"/>
              <a:gd name="T50" fmla="*/ 1312562 w 151"/>
              <a:gd name="T51" fmla="*/ 8650749 h 141"/>
              <a:gd name="T52" fmla="*/ 690711 w 151"/>
              <a:gd name="T53" fmla="*/ 7730562 h 141"/>
              <a:gd name="T54" fmla="*/ 0 w 151"/>
              <a:gd name="T55" fmla="*/ 6871556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5" name="Freeform 378"/>
          <p:cNvSpPr>
            <a:spLocks/>
          </p:cNvSpPr>
          <p:nvPr/>
        </p:nvSpPr>
        <p:spPr bwMode="auto">
          <a:xfrm>
            <a:off x="8796964" y="2833482"/>
            <a:ext cx="22902" cy="31080"/>
          </a:xfrm>
          <a:custGeom>
            <a:avLst/>
            <a:gdLst>
              <a:gd name="T0" fmla="*/ 4200260 w 84"/>
              <a:gd name="T1" fmla="*/ 7842640 h 116"/>
              <a:gd name="T2" fmla="*/ 3570287 w 84"/>
              <a:gd name="T3" fmla="*/ 7572222 h 116"/>
              <a:gd name="T4" fmla="*/ 3220244 w 84"/>
              <a:gd name="T5" fmla="*/ 6220132 h 116"/>
              <a:gd name="T6" fmla="*/ 2240227 w 84"/>
              <a:gd name="T7" fmla="*/ 6220132 h 116"/>
              <a:gd name="T8" fmla="*/ 980017 w 84"/>
              <a:gd name="T9" fmla="*/ 6220132 h 116"/>
              <a:gd name="T10" fmla="*/ 279929 w 84"/>
              <a:gd name="T11" fmla="*/ 4732574 h 116"/>
              <a:gd name="T12" fmla="*/ 0 w 84"/>
              <a:gd name="T13" fmla="*/ 2434021 h 116"/>
              <a:gd name="T14" fmla="*/ 980017 w 84"/>
              <a:gd name="T15" fmla="*/ 2434021 h 116"/>
              <a:gd name="T16" fmla="*/ 2240227 w 84"/>
              <a:gd name="T17" fmla="*/ 946463 h 116"/>
              <a:gd name="T18" fmla="*/ 2520156 w 84"/>
              <a:gd name="T19" fmla="*/ 2434021 h 116"/>
              <a:gd name="T20" fmla="*/ 4200260 w 84"/>
              <a:gd name="T21" fmla="*/ 3110066 h 116"/>
              <a:gd name="T22" fmla="*/ 4200260 w 84"/>
              <a:gd name="T23" fmla="*/ 2163603 h 116"/>
              <a:gd name="T24" fmla="*/ 4550304 w 84"/>
              <a:gd name="T25" fmla="*/ 270418 h 116"/>
              <a:gd name="T26" fmla="*/ 4900348 w 84"/>
              <a:gd name="T27" fmla="*/ 0 h 116"/>
              <a:gd name="T28" fmla="*/ 5880365 w 84"/>
              <a:gd name="T29" fmla="*/ 270418 h 116"/>
              <a:gd name="T30" fmla="*/ 5880365 w 84"/>
              <a:gd name="T31" fmla="*/ 2163603 h 116"/>
              <a:gd name="T32" fmla="*/ 5880365 w 84"/>
              <a:gd name="T33" fmla="*/ 3448089 h 116"/>
              <a:gd name="T34" fmla="*/ 5600435 w 84"/>
              <a:gd name="T35" fmla="*/ 3448089 h 116"/>
              <a:gd name="T36" fmla="*/ 4550304 w 84"/>
              <a:gd name="T37" fmla="*/ 4732574 h 116"/>
              <a:gd name="T38" fmla="*/ 5880365 w 84"/>
              <a:gd name="T39" fmla="*/ 5679037 h 116"/>
              <a:gd name="T40" fmla="*/ 5600435 w 84"/>
              <a:gd name="T41" fmla="*/ 6220132 h 116"/>
              <a:gd name="T42" fmla="*/ 4550304 w 84"/>
              <a:gd name="T43" fmla="*/ 7572222 h 116"/>
              <a:gd name="T44" fmla="*/ 4200260 w 84"/>
              <a:gd name="T45" fmla="*/ 7842640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6" name="Freeform 379"/>
          <p:cNvSpPr>
            <a:spLocks/>
          </p:cNvSpPr>
          <p:nvPr/>
        </p:nvSpPr>
        <p:spPr bwMode="auto">
          <a:xfrm>
            <a:off x="8742980" y="2804036"/>
            <a:ext cx="49076" cy="62163"/>
          </a:xfrm>
          <a:custGeom>
            <a:avLst/>
            <a:gdLst>
              <a:gd name="T0" fmla="*/ 6805263 w 177"/>
              <a:gd name="T1" fmla="*/ 14887127 h 234"/>
              <a:gd name="T2" fmla="*/ 2968356 w 177"/>
              <a:gd name="T3" fmla="*/ 15551733 h 234"/>
              <a:gd name="T4" fmla="*/ 2389053 w 177"/>
              <a:gd name="T5" fmla="*/ 15551733 h 234"/>
              <a:gd name="T6" fmla="*/ 2389053 w 177"/>
              <a:gd name="T7" fmla="*/ 13956730 h 234"/>
              <a:gd name="T8" fmla="*/ 2389053 w 177"/>
              <a:gd name="T9" fmla="*/ 11829887 h 234"/>
              <a:gd name="T10" fmla="*/ 2027157 w 177"/>
              <a:gd name="T11" fmla="*/ 11829887 h 234"/>
              <a:gd name="T12" fmla="*/ 1013578 w 177"/>
              <a:gd name="T13" fmla="*/ 10899490 h 234"/>
              <a:gd name="T14" fmla="*/ 651682 w 177"/>
              <a:gd name="T15" fmla="*/ 11497584 h 234"/>
              <a:gd name="T16" fmla="*/ 0 w 177"/>
              <a:gd name="T17" fmla="*/ 10899490 h 234"/>
              <a:gd name="T18" fmla="*/ 0 w 177"/>
              <a:gd name="T19" fmla="*/ 9570278 h 234"/>
              <a:gd name="T20" fmla="*/ 1013578 w 177"/>
              <a:gd name="T21" fmla="*/ 8772647 h 234"/>
              <a:gd name="T22" fmla="*/ 1013578 w 177"/>
              <a:gd name="T23" fmla="*/ 8440344 h 234"/>
              <a:gd name="T24" fmla="*/ 0 w 177"/>
              <a:gd name="T25" fmla="*/ 6180735 h 234"/>
              <a:gd name="T26" fmla="*/ 0 w 177"/>
              <a:gd name="T27" fmla="*/ 5250337 h 234"/>
              <a:gd name="T28" fmla="*/ 651682 w 177"/>
              <a:gd name="T29" fmla="*/ 3721846 h 234"/>
              <a:gd name="T30" fmla="*/ 1013578 w 177"/>
              <a:gd name="T31" fmla="*/ 3721846 h 234"/>
              <a:gd name="T32" fmla="*/ 2027157 w 177"/>
              <a:gd name="T33" fmla="*/ 4054149 h 234"/>
              <a:gd name="T34" fmla="*/ 2968356 w 177"/>
              <a:gd name="T35" fmla="*/ 4386452 h 234"/>
              <a:gd name="T36" fmla="*/ 3692148 w 177"/>
              <a:gd name="T37" fmla="*/ 2126843 h 234"/>
              <a:gd name="T38" fmla="*/ 4343831 w 177"/>
              <a:gd name="T39" fmla="*/ 2126843 h 234"/>
              <a:gd name="T40" fmla="*/ 4705727 w 177"/>
              <a:gd name="T41" fmla="*/ 3721846 h 234"/>
              <a:gd name="T42" fmla="*/ 5791684 w 177"/>
              <a:gd name="T43" fmla="*/ 3721846 h 234"/>
              <a:gd name="T44" fmla="*/ 5791684 w 177"/>
              <a:gd name="T45" fmla="*/ 1196188 h 234"/>
              <a:gd name="T46" fmla="*/ 5791684 w 177"/>
              <a:gd name="T47" fmla="*/ 664606 h 234"/>
              <a:gd name="T48" fmla="*/ 8108627 w 177"/>
              <a:gd name="T49" fmla="*/ 0 h 234"/>
              <a:gd name="T50" fmla="*/ 10135515 w 177"/>
              <a:gd name="T51" fmla="*/ 664606 h 234"/>
              <a:gd name="T52" fmla="*/ 10135515 w 177"/>
              <a:gd name="T53" fmla="*/ 2126843 h 234"/>
              <a:gd name="T54" fmla="*/ 10497680 w 177"/>
              <a:gd name="T55" fmla="*/ 3721846 h 234"/>
              <a:gd name="T56" fmla="*/ 12814354 w 177"/>
              <a:gd name="T57" fmla="*/ 3721846 h 234"/>
              <a:gd name="T58" fmla="*/ 12814354 w 177"/>
              <a:gd name="T59" fmla="*/ 4386452 h 234"/>
              <a:gd name="T60" fmla="*/ 12452458 w 177"/>
              <a:gd name="T61" fmla="*/ 6180735 h 234"/>
              <a:gd name="T62" fmla="*/ 11221742 w 177"/>
              <a:gd name="T63" fmla="*/ 6513038 h 234"/>
              <a:gd name="T64" fmla="*/ 11221742 w 177"/>
              <a:gd name="T65" fmla="*/ 5848431 h 234"/>
              <a:gd name="T66" fmla="*/ 10135515 w 177"/>
              <a:gd name="T67" fmla="*/ 6180735 h 234"/>
              <a:gd name="T68" fmla="*/ 9484102 w 177"/>
              <a:gd name="T69" fmla="*/ 6513038 h 234"/>
              <a:gd name="T70" fmla="*/ 10135515 w 177"/>
              <a:gd name="T71" fmla="*/ 7443693 h 234"/>
              <a:gd name="T72" fmla="*/ 9484102 w 177"/>
              <a:gd name="T73" fmla="*/ 8772647 h 234"/>
              <a:gd name="T74" fmla="*/ 9122206 w 177"/>
              <a:gd name="T75" fmla="*/ 9304487 h 234"/>
              <a:gd name="T76" fmla="*/ 8760040 w 177"/>
              <a:gd name="T77" fmla="*/ 10234884 h 234"/>
              <a:gd name="T78" fmla="*/ 7746462 w 177"/>
              <a:gd name="T79" fmla="*/ 10234884 h 234"/>
              <a:gd name="T80" fmla="*/ 7746462 w 177"/>
              <a:gd name="T81" fmla="*/ 10899490 h 234"/>
              <a:gd name="T82" fmla="*/ 7167428 w 177"/>
              <a:gd name="T83" fmla="*/ 10899490 h 234"/>
              <a:gd name="T84" fmla="*/ 6805263 w 177"/>
              <a:gd name="T85" fmla="*/ 11829887 h 234"/>
              <a:gd name="T86" fmla="*/ 6805263 w 177"/>
              <a:gd name="T87" fmla="*/ 12760284 h 234"/>
              <a:gd name="T88" fmla="*/ 6805263 w 177"/>
              <a:gd name="T89" fmla="*/ 13624427 h 234"/>
              <a:gd name="T90" fmla="*/ 6081470 w 177"/>
              <a:gd name="T91" fmla="*/ 14621336 h 234"/>
              <a:gd name="T92" fmla="*/ 6805263 w 177"/>
              <a:gd name="T93" fmla="*/ 14887127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7" name="Freeform 380"/>
          <p:cNvSpPr>
            <a:spLocks/>
          </p:cNvSpPr>
          <p:nvPr/>
        </p:nvSpPr>
        <p:spPr bwMode="auto">
          <a:xfrm>
            <a:off x="8844405" y="2889102"/>
            <a:ext cx="6544" cy="8179"/>
          </a:xfrm>
          <a:custGeom>
            <a:avLst/>
            <a:gdLst>
              <a:gd name="T0" fmla="*/ 1680104 w 24"/>
              <a:gd name="T1" fmla="*/ 2172275 h 29"/>
              <a:gd name="T2" fmla="*/ 1400175 w 24"/>
              <a:gd name="T3" fmla="*/ 1797867 h 29"/>
              <a:gd name="T4" fmla="*/ 700088 w 24"/>
              <a:gd name="T5" fmla="*/ 1797867 h 29"/>
              <a:gd name="T6" fmla="*/ 350044 w 24"/>
              <a:gd name="T7" fmla="*/ 1797867 h 29"/>
              <a:gd name="T8" fmla="*/ 0 w 24"/>
              <a:gd name="T9" fmla="*/ 1048779 h 29"/>
              <a:gd name="T10" fmla="*/ 0 w 24"/>
              <a:gd name="T11" fmla="*/ 0 h 29"/>
              <a:gd name="T12" fmla="*/ 1400175 w 24"/>
              <a:gd name="T13" fmla="*/ 1048779 h 29"/>
              <a:gd name="T14" fmla="*/ 1680104 w 24"/>
              <a:gd name="T15" fmla="*/ 2172275 h 29"/>
              <a:gd name="T16" fmla="*/ 1680104 w 24"/>
              <a:gd name="T17" fmla="*/ 2172275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8" name="Freeform 381"/>
          <p:cNvSpPr>
            <a:spLocks/>
          </p:cNvSpPr>
          <p:nvPr/>
        </p:nvSpPr>
        <p:spPr bwMode="auto">
          <a:xfrm>
            <a:off x="8705356" y="3055957"/>
            <a:ext cx="78522" cy="45803"/>
          </a:xfrm>
          <a:custGeom>
            <a:avLst/>
            <a:gdLst>
              <a:gd name="T0" fmla="*/ 17280858 w 281"/>
              <a:gd name="T1" fmla="*/ 2081114 h 177"/>
              <a:gd name="T2" fmla="*/ 16913146 w 281"/>
              <a:gd name="T3" fmla="*/ 3531640 h 177"/>
              <a:gd name="T4" fmla="*/ 18236748 w 281"/>
              <a:gd name="T5" fmla="*/ 4414613 h 177"/>
              <a:gd name="T6" fmla="*/ 19266397 w 281"/>
              <a:gd name="T7" fmla="*/ 5360620 h 177"/>
              <a:gd name="T8" fmla="*/ 20663488 w 281"/>
              <a:gd name="T9" fmla="*/ 4730032 h 177"/>
              <a:gd name="T10" fmla="*/ 20663488 w 281"/>
              <a:gd name="T11" fmla="*/ 6243593 h 177"/>
              <a:gd name="T12" fmla="*/ 20663488 w 281"/>
              <a:gd name="T13" fmla="*/ 6874180 h 177"/>
              <a:gd name="T14" fmla="*/ 19634110 w 281"/>
              <a:gd name="T15" fmla="*/ 6559012 h 177"/>
              <a:gd name="T16" fmla="*/ 18898685 w 281"/>
              <a:gd name="T17" fmla="*/ 7378700 h 177"/>
              <a:gd name="T18" fmla="*/ 18898685 w 281"/>
              <a:gd name="T19" fmla="*/ 9144646 h 177"/>
              <a:gd name="T20" fmla="*/ 17280858 w 281"/>
              <a:gd name="T21" fmla="*/ 8261673 h 177"/>
              <a:gd name="T22" fmla="*/ 16913146 w 281"/>
              <a:gd name="T23" fmla="*/ 8577092 h 177"/>
              <a:gd name="T24" fmla="*/ 16177721 w 281"/>
              <a:gd name="T25" fmla="*/ 7378700 h 177"/>
              <a:gd name="T26" fmla="*/ 15516056 w 281"/>
              <a:gd name="T27" fmla="*/ 8261673 h 177"/>
              <a:gd name="T28" fmla="*/ 14412918 w 281"/>
              <a:gd name="T29" fmla="*/ 10658206 h 177"/>
              <a:gd name="T30" fmla="*/ 13015828 w 281"/>
              <a:gd name="T31" fmla="*/ 10405820 h 177"/>
              <a:gd name="T32" fmla="*/ 12427379 w 281"/>
              <a:gd name="T33" fmla="*/ 9775233 h 177"/>
              <a:gd name="T34" fmla="*/ 11398001 w 281"/>
              <a:gd name="T35" fmla="*/ 7631086 h 177"/>
              <a:gd name="T36" fmla="*/ 10000911 w 281"/>
              <a:gd name="T37" fmla="*/ 9459814 h 177"/>
              <a:gd name="T38" fmla="*/ 8530061 w 281"/>
              <a:gd name="T39" fmla="*/ 10658206 h 177"/>
              <a:gd name="T40" fmla="*/ 6177081 w 281"/>
              <a:gd name="T41" fmla="*/ 11162726 h 177"/>
              <a:gd name="T42" fmla="*/ 4779720 w 281"/>
              <a:gd name="T43" fmla="*/ 9775233 h 177"/>
              <a:gd name="T44" fmla="*/ 2794452 w 281"/>
              <a:gd name="T45" fmla="*/ 7631086 h 177"/>
              <a:gd name="T46" fmla="*/ 0 w 281"/>
              <a:gd name="T47" fmla="*/ 9459814 h 177"/>
              <a:gd name="T48" fmla="*/ 294224 w 281"/>
              <a:gd name="T49" fmla="*/ 7631086 h 177"/>
              <a:gd name="T50" fmla="*/ 2426740 w 281"/>
              <a:gd name="T51" fmla="*/ 5613005 h 177"/>
              <a:gd name="T52" fmla="*/ 3161893 w 281"/>
              <a:gd name="T53" fmla="*/ 4414613 h 177"/>
              <a:gd name="T54" fmla="*/ 4118054 w 281"/>
              <a:gd name="T55" fmla="*/ 2711952 h 177"/>
              <a:gd name="T56" fmla="*/ 4779720 w 281"/>
              <a:gd name="T57" fmla="*/ 2396533 h 177"/>
              <a:gd name="T58" fmla="*/ 4779720 w 281"/>
              <a:gd name="T59" fmla="*/ 1513560 h 177"/>
              <a:gd name="T60" fmla="*/ 5515144 w 281"/>
              <a:gd name="T61" fmla="*/ 2081114 h 177"/>
              <a:gd name="T62" fmla="*/ 7279947 w 281"/>
              <a:gd name="T63" fmla="*/ 1198141 h 177"/>
              <a:gd name="T64" fmla="*/ 8530061 w 281"/>
              <a:gd name="T65" fmla="*/ 1198141 h 177"/>
              <a:gd name="T66" fmla="*/ 10000911 w 281"/>
              <a:gd name="T67" fmla="*/ 567554 h 177"/>
              <a:gd name="T68" fmla="*/ 11398001 w 281"/>
              <a:gd name="T69" fmla="*/ 1198141 h 177"/>
              <a:gd name="T70" fmla="*/ 13015828 w 281"/>
              <a:gd name="T71" fmla="*/ 0 h 177"/>
              <a:gd name="T72" fmla="*/ 13383540 w 281"/>
              <a:gd name="T73" fmla="*/ 567554 h 177"/>
              <a:gd name="T74" fmla="*/ 16913146 w 281"/>
              <a:gd name="T75" fmla="*/ 1198141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69" name="Freeform 382"/>
          <p:cNvSpPr>
            <a:spLocks/>
          </p:cNvSpPr>
          <p:nvPr/>
        </p:nvSpPr>
        <p:spPr bwMode="auto">
          <a:xfrm>
            <a:off x="8765883" y="3026513"/>
            <a:ext cx="142319" cy="63798"/>
          </a:xfrm>
          <a:custGeom>
            <a:avLst/>
            <a:gdLst>
              <a:gd name="T0" fmla="*/ 1117452 w 506"/>
              <a:gd name="T1" fmla="*/ 8503600 h 243"/>
              <a:gd name="T2" fmla="*/ 2756508 w 506"/>
              <a:gd name="T3" fmla="*/ 8503600 h 243"/>
              <a:gd name="T4" fmla="*/ 3129083 w 506"/>
              <a:gd name="T5" fmla="*/ 8828193 h 243"/>
              <a:gd name="T6" fmla="*/ 3501658 w 506"/>
              <a:gd name="T7" fmla="*/ 9737000 h 243"/>
              <a:gd name="T8" fmla="*/ 4544594 w 506"/>
              <a:gd name="T9" fmla="*/ 9412407 h 243"/>
              <a:gd name="T10" fmla="*/ 5289471 w 506"/>
              <a:gd name="T11" fmla="*/ 8503600 h 243"/>
              <a:gd name="T12" fmla="*/ 6928528 w 506"/>
              <a:gd name="T13" fmla="*/ 8828193 h 243"/>
              <a:gd name="T14" fmla="*/ 8344039 w 506"/>
              <a:gd name="T15" fmla="*/ 9412407 h 243"/>
              <a:gd name="T16" fmla="*/ 9461491 w 506"/>
              <a:gd name="T17" fmla="*/ 8828193 h 243"/>
              <a:gd name="T18" fmla="*/ 10430185 w 506"/>
              <a:gd name="T19" fmla="*/ 8503600 h 243"/>
              <a:gd name="T20" fmla="*/ 12888634 w 506"/>
              <a:gd name="T21" fmla="*/ 7594793 h 243"/>
              <a:gd name="T22" fmla="*/ 14304145 w 506"/>
              <a:gd name="T23" fmla="*/ 7854671 h 243"/>
              <a:gd name="T24" fmla="*/ 16017717 w 506"/>
              <a:gd name="T25" fmla="*/ 7854671 h 243"/>
              <a:gd name="T26" fmla="*/ 16688078 w 506"/>
              <a:gd name="T27" fmla="*/ 8828193 h 243"/>
              <a:gd name="T28" fmla="*/ 17433228 w 506"/>
              <a:gd name="T29" fmla="*/ 7594793 h 243"/>
              <a:gd name="T30" fmla="*/ 16688078 w 506"/>
              <a:gd name="T31" fmla="*/ 6621272 h 243"/>
              <a:gd name="T32" fmla="*/ 16390291 w 506"/>
              <a:gd name="T33" fmla="*/ 4544035 h 243"/>
              <a:gd name="T34" fmla="*/ 18848740 w 506"/>
              <a:gd name="T35" fmla="*/ 3310636 h 243"/>
              <a:gd name="T36" fmla="*/ 19221315 w 506"/>
              <a:gd name="T37" fmla="*/ 2142206 h 243"/>
              <a:gd name="T38" fmla="*/ 21605248 w 506"/>
              <a:gd name="T39" fmla="*/ 1557991 h 243"/>
              <a:gd name="T40" fmla="*/ 22648184 w 506"/>
              <a:gd name="T41" fmla="*/ 2142206 h 243"/>
              <a:gd name="T42" fmla="*/ 25032391 w 506"/>
              <a:gd name="T43" fmla="*/ 2142206 h 243"/>
              <a:gd name="T44" fmla="*/ 29576985 w 506"/>
              <a:gd name="T45" fmla="*/ 584215 h 243"/>
              <a:gd name="T46" fmla="*/ 34493881 w 506"/>
              <a:gd name="T47" fmla="*/ 584215 h 243"/>
              <a:gd name="T48" fmla="*/ 35909393 w 506"/>
              <a:gd name="T49" fmla="*/ 1557991 h 243"/>
              <a:gd name="T50" fmla="*/ 35536818 w 506"/>
              <a:gd name="T51" fmla="*/ 3635228 h 243"/>
              <a:gd name="T52" fmla="*/ 37697479 w 506"/>
              <a:gd name="T53" fmla="*/ 5777434 h 243"/>
              <a:gd name="T54" fmla="*/ 36654543 w 506"/>
              <a:gd name="T55" fmla="*/ 7594793 h 243"/>
              <a:gd name="T56" fmla="*/ 34493881 w 506"/>
              <a:gd name="T57" fmla="*/ 7594793 h 243"/>
              <a:gd name="T58" fmla="*/ 33152885 w 506"/>
              <a:gd name="T59" fmla="*/ 7854671 h 243"/>
              <a:gd name="T60" fmla="*/ 34493881 w 506"/>
              <a:gd name="T61" fmla="*/ 8828193 h 243"/>
              <a:gd name="T62" fmla="*/ 33152885 w 506"/>
              <a:gd name="T63" fmla="*/ 9412407 h 243"/>
              <a:gd name="T64" fmla="*/ 33376430 w 506"/>
              <a:gd name="T65" fmla="*/ 10905429 h 243"/>
              <a:gd name="T66" fmla="*/ 32482523 w 506"/>
              <a:gd name="T67" fmla="*/ 12788013 h 243"/>
              <a:gd name="T68" fmla="*/ 30992497 w 506"/>
              <a:gd name="T69" fmla="*/ 14021412 h 243"/>
              <a:gd name="T70" fmla="*/ 28608290 w 506"/>
              <a:gd name="T71" fmla="*/ 14346004 h 243"/>
              <a:gd name="T72" fmla="*/ 25777267 w 506"/>
              <a:gd name="T73" fmla="*/ 14346004 h 243"/>
              <a:gd name="T74" fmla="*/ 23765909 w 506"/>
              <a:gd name="T75" fmla="*/ 15124872 h 243"/>
              <a:gd name="T76" fmla="*/ 19817161 w 506"/>
              <a:gd name="T77" fmla="*/ 14865250 h 243"/>
              <a:gd name="T78" fmla="*/ 16688078 w 506"/>
              <a:gd name="T79" fmla="*/ 14346004 h 243"/>
              <a:gd name="T80" fmla="*/ 13261209 w 506"/>
              <a:gd name="T81" fmla="*/ 12788013 h 243"/>
              <a:gd name="T82" fmla="*/ 12516059 w 506"/>
              <a:gd name="T83" fmla="*/ 11489644 h 243"/>
              <a:gd name="T84" fmla="*/ 10132126 w 506"/>
              <a:gd name="T85" fmla="*/ 11814236 h 243"/>
              <a:gd name="T86" fmla="*/ 9089189 w 506"/>
              <a:gd name="T87" fmla="*/ 11814236 h 243"/>
              <a:gd name="T88" fmla="*/ 7673677 w 506"/>
              <a:gd name="T89" fmla="*/ 13047636 h 243"/>
              <a:gd name="T90" fmla="*/ 4544594 w 506"/>
              <a:gd name="T91" fmla="*/ 12788013 h 243"/>
              <a:gd name="T92" fmla="*/ 4544594 w 506"/>
              <a:gd name="T93" fmla="*/ 11814236 h 243"/>
              <a:gd name="T94" fmla="*/ 2086146 w 506"/>
              <a:gd name="T95" fmla="*/ 12138829 h 243"/>
              <a:gd name="T96" fmla="*/ 744877 w 506"/>
              <a:gd name="T97" fmla="*/ 11489644 h 243"/>
              <a:gd name="T98" fmla="*/ 0 w 506"/>
              <a:gd name="T99" fmla="*/ 10061592 h 243"/>
              <a:gd name="T100" fmla="*/ 744877 w 506"/>
              <a:gd name="T101" fmla="*/ 8503600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0" name="Freeform 383"/>
          <p:cNvSpPr>
            <a:spLocks/>
          </p:cNvSpPr>
          <p:nvPr/>
        </p:nvSpPr>
        <p:spPr bwMode="auto">
          <a:xfrm>
            <a:off x="8816595" y="2970894"/>
            <a:ext cx="117782" cy="65433"/>
          </a:xfrm>
          <a:custGeom>
            <a:avLst/>
            <a:gdLst>
              <a:gd name="T0" fmla="*/ 7343104 w 426"/>
              <a:gd name="T1" fmla="*/ 13651744 h 252"/>
              <a:gd name="T2" fmla="*/ 6335064 w 426"/>
              <a:gd name="T3" fmla="*/ 13016744 h 252"/>
              <a:gd name="T4" fmla="*/ 5399199 w 426"/>
              <a:gd name="T5" fmla="*/ 12699244 h 252"/>
              <a:gd name="T6" fmla="*/ 3311480 w 426"/>
              <a:gd name="T7" fmla="*/ 10984744 h 252"/>
              <a:gd name="T8" fmla="*/ 1943637 w 426"/>
              <a:gd name="T9" fmla="*/ 10095744 h 252"/>
              <a:gd name="T10" fmla="*/ 1583833 w 426"/>
              <a:gd name="T11" fmla="*/ 9143496 h 252"/>
              <a:gd name="T12" fmla="*/ 1583833 w 426"/>
              <a:gd name="T13" fmla="*/ 7746496 h 252"/>
              <a:gd name="T14" fmla="*/ 719875 w 426"/>
              <a:gd name="T15" fmla="*/ 6857496 h 252"/>
              <a:gd name="T16" fmla="*/ 719875 w 426"/>
              <a:gd name="T17" fmla="*/ 5016248 h 252"/>
              <a:gd name="T18" fmla="*/ 1943637 w 426"/>
              <a:gd name="T19" fmla="*/ 4698748 h 252"/>
              <a:gd name="T20" fmla="*/ 3311480 w 426"/>
              <a:gd name="T21" fmla="*/ 3873248 h 252"/>
              <a:gd name="T22" fmla="*/ 4391427 w 426"/>
              <a:gd name="T23" fmla="*/ 3555748 h 252"/>
              <a:gd name="T24" fmla="*/ 5399199 w 426"/>
              <a:gd name="T25" fmla="*/ 2666748 h 252"/>
              <a:gd name="T26" fmla="*/ 6335064 w 426"/>
              <a:gd name="T27" fmla="*/ 2349248 h 252"/>
              <a:gd name="T28" fmla="*/ 7702908 w 426"/>
              <a:gd name="T29" fmla="*/ 1778000 h 252"/>
              <a:gd name="T30" fmla="*/ 9790627 w 426"/>
              <a:gd name="T31" fmla="*/ 1460500 h 252"/>
              <a:gd name="T32" fmla="*/ 9790627 w 426"/>
              <a:gd name="T33" fmla="*/ 508000 h 252"/>
              <a:gd name="T34" fmla="*/ 11086563 w 426"/>
              <a:gd name="T35" fmla="*/ 508000 h 252"/>
              <a:gd name="T36" fmla="*/ 12094335 w 426"/>
              <a:gd name="T37" fmla="*/ 1460500 h 252"/>
              <a:gd name="T38" fmla="*/ 13102107 w 426"/>
              <a:gd name="T39" fmla="*/ 825500 h 252"/>
              <a:gd name="T40" fmla="*/ 13102107 w 426"/>
              <a:gd name="T41" fmla="*/ 0 h 252"/>
              <a:gd name="T42" fmla="*/ 13821982 w 426"/>
              <a:gd name="T43" fmla="*/ 508000 h 252"/>
              <a:gd name="T44" fmla="*/ 14830023 w 426"/>
              <a:gd name="T45" fmla="*/ 1778000 h 252"/>
              <a:gd name="T46" fmla="*/ 16845835 w 426"/>
              <a:gd name="T47" fmla="*/ 1778000 h 252"/>
              <a:gd name="T48" fmla="*/ 17853606 w 426"/>
              <a:gd name="T49" fmla="*/ 2349248 h 252"/>
              <a:gd name="T50" fmla="*/ 18573482 w 426"/>
              <a:gd name="T51" fmla="*/ 2666748 h 252"/>
              <a:gd name="T52" fmla="*/ 19437439 w 426"/>
              <a:gd name="T53" fmla="*/ 2984248 h 252"/>
              <a:gd name="T54" fmla="*/ 18573482 w 426"/>
              <a:gd name="T55" fmla="*/ 3555748 h 252"/>
              <a:gd name="T56" fmla="*/ 19437439 w 426"/>
              <a:gd name="T57" fmla="*/ 4698748 h 252"/>
              <a:gd name="T58" fmla="*/ 20877190 w 426"/>
              <a:gd name="T59" fmla="*/ 5905248 h 252"/>
              <a:gd name="T60" fmla="*/ 21884962 w 426"/>
              <a:gd name="T61" fmla="*/ 5016248 h 252"/>
              <a:gd name="T62" fmla="*/ 21525158 w 426"/>
              <a:gd name="T63" fmla="*/ 3873248 h 252"/>
              <a:gd name="T64" fmla="*/ 23612877 w 426"/>
              <a:gd name="T65" fmla="*/ 4698748 h 252"/>
              <a:gd name="T66" fmla="*/ 25196442 w 426"/>
              <a:gd name="T67" fmla="*/ 4698748 h 252"/>
              <a:gd name="T68" fmla="*/ 25196442 w 426"/>
              <a:gd name="T69" fmla="*/ 5587748 h 252"/>
              <a:gd name="T70" fmla="*/ 25196442 w 426"/>
              <a:gd name="T71" fmla="*/ 6857496 h 252"/>
              <a:gd name="T72" fmla="*/ 26636461 w 426"/>
              <a:gd name="T73" fmla="*/ 6539996 h 252"/>
              <a:gd name="T74" fmla="*/ 28940170 w 426"/>
              <a:gd name="T75" fmla="*/ 7111496 h 252"/>
              <a:gd name="T76" fmla="*/ 29587870 w 426"/>
              <a:gd name="T77" fmla="*/ 8571996 h 252"/>
              <a:gd name="T78" fmla="*/ 30667817 w 426"/>
              <a:gd name="T79" fmla="*/ 9778496 h 252"/>
              <a:gd name="T80" fmla="*/ 29947942 w 426"/>
              <a:gd name="T81" fmla="*/ 10095744 h 252"/>
              <a:gd name="T82" fmla="*/ 29587870 w 426"/>
              <a:gd name="T83" fmla="*/ 9778496 h 252"/>
              <a:gd name="T84" fmla="*/ 28940170 w 426"/>
              <a:gd name="T85" fmla="*/ 10095744 h 252"/>
              <a:gd name="T86" fmla="*/ 28364108 w 426"/>
              <a:gd name="T87" fmla="*/ 10984744 h 252"/>
              <a:gd name="T88" fmla="*/ 27644233 w 426"/>
              <a:gd name="T89" fmla="*/ 11619744 h 252"/>
              <a:gd name="T90" fmla="*/ 27284161 w 426"/>
              <a:gd name="T91" fmla="*/ 12127744 h 252"/>
              <a:gd name="T92" fmla="*/ 26636461 w 426"/>
              <a:gd name="T93" fmla="*/ 12699244 h 252"/>
              <a:gd name="T94" fmla="*/ 26276389 w 426"/>
              <a:gd name="T95" fmla="*/ 13016744 h 252"/>
              <a:gd name="T96" fmla="*/ 25916586 w 426"/>
              <a:gd name="T97" fmla="*/ 13651744 h 252"/>
              <a:gd name="T98" fmla="*/ 24908546 w 426"/>
              <a:gd name="T99" fmla="*/ 13969244 h 252"/>
              <a:gd name="T100" fmla="*/ 23972681 w 426"/>
              <a:gd name="T101" fmla="*/ 13969244 h 252"/>
              <a:gd name="T102" fmla="*/ 22893002 w 426"/>
              <a:gd name="T103" fmla="*/ 13969244 h 252"/>
              <a:gd name="T104" fmla="*/ 21884962 w 426"/>
              <a:gd name="T105" fmla="*/ 14222992 h 252"/>
              <a:gd name="T106" fmla="*/ 21884962 w 426"/>
              <a:gd name="T107" fmla="*/ 15175492 h 252"/>
              <a:gd name="T108" fmla="*/ 20517118 w 426"/>
              <a:gd name="T109" fmla="*/ 14222992 h 252"/>
              <a:gd name="T110" fmla="*/ 15765887 w 426"/>
              <a:gd name="T111" fmla="*/ 14222992 h 252"/>
              <a:gd name="T112" fmla="*/ 11374460 w 426"/>
              <a:gd name="T113" fmla="*/ 15746992 h 252"/>
              <a:gd name="T114" fmla="*/ 9070751 w 426"/>
              <a:gd name="T115" fmla="*/ 15746992 h 252"/>
              <a:gd name="T116" fmla="*/ 8062980 w 426"/>
              <a:gd name="T117" fmla="*/ 15175492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1" name="Freeform 384"/>
          <p:cNvSpPr>
            <a:spLocks/>
          </p:cNvSpPr>
          <p:nvPr/>
        </p:nvSpPr>
        <p:spPr bwMode="auto">
          <a:xfrm>
            <a:off x="8850947" y="2892372"/>
            <a:ext cx="4908" cy="4908"/>
          </a:xfrm>
          <a:custGeom>
            <a:avLst/>
            <a:gdLst>
              <a:gd name="T0" fmla="*/ 1133832 w 20"/>
              <a:gd name="T1" fmla="*/ 1007957 h 15"/>
              <a:gd name="T2" fmla="*/ 1133832 w 20"/>
              <a:gd name="T3" fmla="*/ 1511776 h 15"/>
              <a:gd name="T4" fmla="*/ 566916 w 20"/>
              <a:gd name="T5" fmla="*/ 1007957 h 15"/>
              <a:gd name="T6" fmla="*/ 566916 w 20"/>
              <a:gd name="T7" fmla="*/ 1511776 h 15"/>
              <a:gd name="T8" fmla="*/ 0 w 20"/>
              <a:gd name="T9" fmla="*/ 0 h 15"/>
              <a:gd name="T10" fmla="*/ 566916 w 20"/>
              <a:gd name="T11" fmla="*/ 0 h 15"/>
              <a:gd name="T12" fmla="*/ 850493 w 20"/>
              <a:gd name="T13" fmla="*/ 0 h 15"/>
              <a:gd name="T14" fmla="*/ 1133832 w 20"/>
              <a:gd name="T15" fmla="*/ 1007957 h 15"/>
              <a:gd name="T16" fmla="*/ 1133832 w 20"/>
              <a:gd name="T17" fmla="*/ 100795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2" name="Freeform 385"/>
          <p:cNvSpPr>
            <a:spLocks/>
          </p:cNvSpPr>
          <p:nvPr/>
        </p:nvSpPr>
        <p:spPr bwMode="auto">
          <a:xfrm>
            <a:off x="8849311" y="2892372"/>
            <a:ext cx="1636" cy="4908"/>
          </a:xfrm>
          <a:custGeom>
            <a:avLst/>
            <a:gdLst>
              <a:gd name="T0" fmla="*/ 0 w 4"/>
              <a:gd name="T1" fmla="*/ 0 h 15"/>
              <a:gd name="T2" fmla="*/ 630436 w 4"/>
              <a:gd name="T3" fmla="*/ 0 h 15"/>
              <a:gd name="T4" fmla="*/ 630436 w 4"/>
              <a:gd name="T5" fmla="*/ 1511776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3" name="Freeform 386"/>
          <p:cNvSpPr>
            <a:spLocks/>
          </p:cNvSpPr>
          <p:nvPr/>
        </p:nvSpPr>
        <p:spPr bwMode="auto">
          <a:xfrm>
            <a:off x="8970364" y="2769683"/>
            <a:ext cx="127596" cy="71977"/>
          </a:xfrm>
          <a:custGeom>
            <a:avLst/>
            <a:gdLst>
              <a:gd name="T0" fmla="*/ 30638999 w 459"/>
              <a:gd name="T1" fmla="*/ 4418511 h 280"/>
              <a:gd name="T2" fmla="*/ 31657655 w 459"/>
              <a:gd name="T3" fmla="*/ 5289641 h 280"/>
              <a:gd name="T4" fmla="*/ 32021577 w 459"/>
              <a:gd name="T5" fmla="*/ 6098903 h 280"/>
              <a:gd name="T6" fmla="*/ 31657655 w 459"/>
              <a:gd name="T7" fmla="*/ 6970032 h 280"/>
              <a:gd name="T8" fmla="*/ 31657655 w 459"/>
              <a:gd name="T9" fmla="*/ 7592446 h 280"/>
              <a:gd name="T10" fmla="*/ 30930082 w 459"/>
              <a:gd name="T11" fmla="*/ 9085988 h 280"/>
              <a:gd name="T12" fmla="*/ 32676581 w 459"/>
              <a:gd name="T13" fmla="*/ 9272588 h 280"/>
              <a:gd name="T14" fmla="*/ 32676581 w 459"/>
              <a:gd name="T15" fmla="*/ 10143966 h 280"/>
              <a:gd name="T16" fmla="*/ 33404424 w 459"/>
              <a:gd name="T17" fmla="*/ 11388544 h 280"/>
              <a:gd name="T18" fmla="*/ 33404424 w 459"/>
              <a:gd name="T19" fmla="*/ 12571004 h 280"/>
              <a:gd name="T20" fmla="*/ 33404424 w 459"/>
              <a:gd name="T21" fmla="*/ 14251146 h 280"/>
              <a:gd name="T22" fmla="*/ 32021577 w 459"/>
              <a:gd name="T23" fmla="*/ 14562478 h 280"/>
              <a:gd name="T24" fmla="*/ 30930082 w 459"/>
              <a:gd name="T25" fmla="*/ 15433607 h 280"/>
              <a:gd name="T26" fmla="*/ 29547235 w 459"/>
              <a:gd name="T27" fmla="*/ 16678184 h 280"/>
              <a:gd name="T28" fmla="*/ 27582221 w 459"/>
              <a:gd name="T29" fmla="*/ 16367102 h 280"/>
              <a:gd name="T30" fmla="*/ 26854648 w 459"/>
              <a:gd name="T31" fmla="*/ 17176115 h 280"/>
              <a:gd name="T32" fmla="*/ 25107879 w 459"/>
              <a:gd name="T33" fmla="*/ 17176115 h 280"/>
              <a:gd name="T34" fmla="*/ 24452875 w 459"/>
              <a:gd name="T35" fmla="*/ 16056020 h 280"/>
              <a:gd name="T36" fmla="*/ 22123940 w 459"/>
              <a:gd name="T37" fmla="*/ 14251146 h 280"/>
              <a:gd name="T38" fmla="*/ 19067431 w 459"/>
              <a:gd name="T39" fmla="*/ 13380017 h 280"/>
              <a:gd name="T40" fmla="*/ 17684584 w 459"/>
              <a:gd name="T41" fmla="*/ 12259673 h 280"/>
              <a:gd name="T42" fmla="*/ 15574164 w 459"/>
              <a:gd name="T43" fmla="*/ 13068935 h 280"/>
              <a:gd name="T44" fmla="*/ 13973071 w 459"/>
              <a:gd name="T45" fmla="*/ 12571004 h 280"/>
              <a:gd name="T46" fmla="*/ 11498729 w 459"/>
              <a:gd name="T47" fmla="*/ 12571004 h 280"/>
              <a:gd name="T48" fmla="*/ 9169794 w 459"/>
              <a:gd name="T49" fmla="*/ 12259673 h 280"/>
              <a:gd name="T50" fmla="*/ 6768291 w 459"/>
              <a:gd name="T51" fmla="*/ 12259673 h 280"/>
              <a:gd name="T52" fmla="*/ 2692857 w 459"/>
              <a:gd name="T53" fmla="*/ 13068935 h 280"/>
              <a:gd name="T54" fmla="*/ 1382847 w 459"/>
              <a:gd name="T55" fmla="*/ 14562478 h 280"/>
              <a:gd name="T56" fmla="*/ 0 w 459"/>
              <a:gd name="T57" fmla="*/ 11948591 h 280"/>
              <a:gd name="T58" fmla="*/ 1746769 w 459"/>
              <a:gd name="T59" fmla="*/ 9085988 h 280"/>
              <a:gd name="T60" fmla="*/ 2692857 w 459"/>
              <a:gd name="T61" fmla="*/ 5289641 h 280"/>
              <a:gd name="T62" fmla="*/ 6186124 w 459"/>
              <a:gd name="T63" fmla="*/ 3485016 h 280"/>
              <a:gd name="T64" fmla="*/ 7423295 w 459"/>
              <a:gd name="T65" fmla="*/ 3173934 h 280"/>
              <a:gd name="T66" fmla="*/ 9897637 w 459"/>
              <a:gd name="T67" fmla="*/ 6098903 h 280"/>
              <a:gd name="T68" fmla="*/ 11498729 w 459"/>
              <a:gd name="T69" fmla="*/ 8463575 h 280"/>
              <a:gd name="T70" fmla="*/ 15355919 w 459"/>
              <a:gd name="T71" fmla="*/ 7592446 h 280"/>
              <a:gd name="T72" fmla="*/ 15355919 w 459"/>
              <a:gd name="T73" fmla="*/ 2302555 h 280"/>
              <a:gd name="T74" fmla="*/ 16665928 w 459"/>
              <a:gd name="T75" fmla="*/ 622413 h 280"/>
              <a:gd name="T76" fmla="*/ 18048505 w 459"/>
              <a:gd name="T77" fmla="*/ 622413 h 280"/>
              <a:gd name="T78" fmla="*/ 19795274 w 459"/>
              <a:gd name="T79" fmla="*/ 0 h 280"/>
              <a:gd name="T80" fmla="*/ 20013519 w 459"/>
              <a:gd name="T81" fmla="*/ 311082 h 280"/>
              <a:gd name="T82" fmla="*/ 20377441 w 459"/>
              <a:gd name="T83" fmla="*/ 622413 h 280"/>
              <a:gd name="T84" fmla="*/ 22123940 w 459"/>
              <a:gd name="T85" fmla="*/ 1182461 h 280"/>
              <a:gd name="T86" fmla="*/ 23506787 w 459"/>
              <a:gd name="T87" fmla="*/ 1991473 h 280"/>
              <a:gd name="T88" fmla="*/ 24452875 w 459"/>
              <a:gd name="T89" fmla="*/ 2924969 h 280"/>
              <a:gd name="T90" fmla="*/ 25107879 w 459"/>
              <a:gd name="T91" fmla="*/ 3485016 h 280"/>
              <a:gd name="T92" fmla="*/ 26199643 w 459"/>
              <a:gd name="T93" fmla="*/ 4107429 h 280"/>
              <a:gd name="T94" fmla="*/ 27218300 w 459"/>
              <a:gd name="T95" fmla="*/ 3485016 h 280"/>
              <a:gd name="T96" fmla="*/ 28310064 w 459"/>
              <a:gd name="T97" fmla="*/ 3485016 h 280"/>
              <a:gd name="T98" fmla="*/ 29547235 w 459"/>
              <a:gd name="T99" fmla="*/ 4107429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4" name="Freeform 387"/>
          <p:cNvSpPr>
            <a:spLocks/>
          </p:cNvSpPr>
          <p:nvPr/>
        </p:nvSpPr>
        <p:spPr bwMode="auto">
          <a:xfrm>
            <a:off x="9011262" y="2723878"/>
            <a:ext cx="86700" cy="62163"/>
          </a:xfrm>
          <a:custGeom>
            <a:avLst/>
            <a:gdLst>
              <a:gd name="T0" fmla="*/ 22467293 w 310"/>
              <a:gd name="T1" fmla="*/ 318536 h 239"/>
              <a:gd name="T2" fmla="*/ 22835596 w 310"/>
              <a:gd name="T3" fmla="*/ 1146680 h 239"/>
              <a:gd name="T4" fmla="*/ 22098990 w 310"/>
              <a:gd name="T5" fmla="*/ 1783752 h 239"/>
              <a:gd name="T6" fmla="*/ 21435936 w 310"/>
              <a:gd name="T7" fmla="*/ 2038682 h 239"/>
              <a:gd name="T8" fmla="*/ 20331028 w 310"/>
              <a:gd name="T9" fmla="*/ 3886293 h 239"/>
              <a:gd name="T10" fmla="*/ 19667974 w 310"/>
              <a:gd name="T11" fmla="*/ 5032973 h 239"/>
              <a:gd name="T12" fmla="*/ 19667974 w 310"/>
              <a:gd name="T13" fmla="*/ 5924975 h 239"/>
              <a:gd name="T14" fmla="*/ 20036277 w 310"/>
              <a:gd name="T15" fmla="*/ 8091122 h 239"/>
              <a:gd name="T16" fmla="*/ 19667974 w 310"/>
              <a:gd name="T17" fmla="*/ 9173943 h 239"/>
              <a:gd name="T18" fmla="*/ 20036277 w 310"/>
              <a:gd name="T19" fmla="*/ 10448340 h 239"/>
              <a:gd name="T20" fmla="*/ 20331028 w 310"/>
              <a:gd name="T21" fmla="*/ 11340090 h 239"/>
              <a:gd name="T22" fmla="*/ 20331028 w 310"/>
              <a:gd name="T23" fmla="*/ 12232093 h 239"/>
              <a:gd name="T24" fmla="*/ 21067633 w 310"/>
              <a:gd name="T25" fmla="*/ 12487023 h 239"/>
              <a:gd name="T26" fmla="*/ 20036277 w 310"/>
              <a:gd name="T27" fmla="*/ 13060236 h 239"/>
              <a:gd name="T28" fmla="*/ 19667974 w 310"/>
              <a:gd name="T29" fmla="*/ 14015845 h 239"/>
              <a:gd name="T30" fmla="*/ 18931368 w 310"/>
              <a:gd name="T31" fmla="*/ 14270775 h 239"/>
              <a:gd name="T32" fmla="*/ 18931368 w 310"/>
              <a:gd name="T33" fmla="*/ 15226383 h 239"/>
              <a:gd name="T34" fmla="*/ 17973834 w 310"/>
              <a:gd name="T35" fmla="*/ 15226383 h 239"/>
              <a:gd name="T36" fmla="*/ 16942478 w 310"/>
              <a:gd name="T37" fmla="*/ 14589311 h 239"/>
              <a:gd name="T38" fmla="*/ 16574175 w 310"/>
              <a:gd name="T39" fmla="*/ 14589311 h 239"/>
              <a:gd name="T40" fmla="*/ 15542818 w 310"/>
              <a:gd name="T41" fmla="*/ 14589311 h 239"/>
              <a:gd name="T42" fmla="*/ 15174515 w 310"/>
              <a:gd name="T43" fmla="*/ 15226383 h 239"/>
              <a:gd name="T44" fmla="*/ 14437909 w 310"/>
              <a:gd name="T45" fmla="*/ 14589311 h 239"/>
              <a:gd name="T46" fmla="*/ 13775127 w 310"/>
              <a:gd name="T47" fmla="*/ 14270775 h 239"/>
              <a:gd name="T48" fmla="*/ 13185625 w 310"/>
              <a:gd name="T49" fmla="*/ 13378772 h 239"/>
              <a:gd name="T50" fmla="*/ 12817322 w 310"/>
              <a:gd name="T51" fmla="*/ 13060236 h 239"/>
              <a:gd name="T52" fmla="*/ 11786237 w 310"/>
              <a:gd name="T53" fmla="*/ 12487023 h 239"/>
              <a:gd name="T54" fmla="*/ 10681056 w 310"/>
              <a:gd name="T55" fmla="*/ 12232093 h 239"/>
              <a:gd name="T56" fmla="*/ 9649971 w 310"/>
              <a:gd name="T57" fmla="*/ 11658627 h 239"/>
              <a:gd name="T58" fmla="*/ 9281668 w 310"/>
              <a:gd name="T59" fmla="*/ 11021554 h 239"/>
              <a:gd name="T60" fmla="*/ 9281668 w 310"/>
              <a:gd name="T61" fmla="*/ 11658627 h 239"/>
              <a:gd name="T62" fmla="*/ 9060469 w 310"/>
              <a:gd name="T63" fmla="*/ 11021554 h 239"/>
              <a:gd name="T64" fmla="*/ 7955560 w 310"/>
              <a:gd name="T65" fmla="*/ 11340090 h 239"/>
              <a:gd name="T66" fmla="*/ 6924475 w 310"/>
              <a:gd name="T67" fmla="*/ 11658627 h 239"/>
              <a:gd name="T68" fmla="*/ 5893118 w 310"/>
              <a:gd name="T69" fmla="*/ 11658627 h 239"/>
              <a:gd name="T70" fmla="*/ 4788210 w 310"/>
              <a:gd name="T71" fmla="*/ 12487023 h 239"/>
              <a:gd name="T72" fmla="*/ 5524815 w 310"/>
              <a:gd name="T73" fmla="*/ 11021554 h 239"/>
              <a:gd name="T74" fmla="*/ 4788210 w 310"/>
              <a:gd name="T75" fmla="*/ 9173943 h 239"/>
              <a:gd name="T76" fmla="*/ 3167622 w 310"/>
              <a:gd name="T77" fmla="*/ 9492479 h 239"/>
              <a:gd name="T78" fmla="*/ 2062442 w 310"/>
              <a:gd name="T79" fmla="*/ 6243511 h 239"/>
              <a:gd name="T80" fmla="*/ 663054 w 310"/>
              <a:gd name="T81" fmla="*/ 5351509 h 239"/>
              <a:gd name="T82" fmla="*/ 0 w 310"/>
              <a:gd name="T83" fmla="*/ 4204829 h 239"/>
              <a:gd name="T84" fmla="*/ 663054 w 310"/>
              <a:gd name="T85" fmla="*/ 2994291 h 239"/>
              <a:gd name="T86" fmla="*/ 3535925 w 310"/>
              <a:gd name="T87" fmla="*/ 2357218 h 239"/>
              <a:gd name="T88" fmla="*/ 4567011 w 310"/>
              <a:gd name="T89" fmla="*/ 1783752 h 239"/>
              <a:gd name="T90" fmla="*/ 5893118 w 310"/>
              <a:gd name="T91" fmla="*/ 1146680 h 239"/>
              <a:gd name="T92" fmla="*/ 6924475 w 310"/>
              <a:gd name="T93" fmla="*/ 828144 h 239"/>
              <a:gd name="T94" fmla="*/ 9281668 w 310"/>
              <a:gd name="T95" fmla="*/ 828144 h 239"/>
              <a:gd name="T96" fmla="*/ 10312754 w 310"/>
              <a:gd name="T97" fmla="*/ 318536 h 239"/>
              <a:gd name="T98" fmla="*/ 14143430 w 310"/>
              <a:gd name="T99" fmla="*/ 318536 h 239"/>
              <a:gd name="T100" fmla="*/ 17679084 w 310"/>
              <a:gd name="T101" fmla="*/ 1146680 h 239"/>
              <a:gd name="T102" fmla="*/ 21067633 w 310"/>
              <a:gd name="T103" fmla="*/ 1146680 h 239"/>
              <a:gd name="T104" fmla="*/ 22467293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5" name="Freeform 388"/>
          <p:cNvSpPr>
            <a:spLocks/>
          </p:cNvSpPr>
          <p:nvPr/>
        </p:nvSpPr>
        <p:spPr bwMode="auto">
          <a:xfrm>
            <a:off x="8836225" y="3078860"/>
            <a:ext cx="57255" cy="32717"/>
          </a:xfrm>
          <a:custGeom>
            <a:avLst/>
            <a:gdLst>
              <a:gd name="T0" fmla="*/ 3452766 w 205"/>
              <a:gd name="T1" fmla="*/ 2114647 h 131"/>
              <a:gd name="T2" fmla="*/ 5215875 w 205"/>
              <a:gd name="T3" fmla="*/ 2702143 h 131"/>
              <a:gd name="T4" fmla="*/ 7860403 w 205"/>
              <a:gd name="T5" fmla="*/ 1116097 h 131"/>
              <a:gd name="T6" fmla="*/ 10211124 w 205"/>
              <a:gd name="T7" fmla="*/ 1116097 h 131"/>
              <a:gd name="T8" fmla="*/ 11974233 w 205"/>
              <a:gd name="T9" fmla="*/ 234853 h 131"/>
              <a:gd name="T10" fmla="*/ 14104600 w 205"/>
              <a:gd name="T11" fmla="*/ 1409845 h 131"/>
              <a:gd name="T12" fmla="*/ 14325226 w 205"/>
              <a:gd name="T13" fmla="*/ 1879794 h 131"/>
              <a:gd name="T14" fmla="*/ 13443536 w 205"/>
              <a:gd name="T15" fmla="*/ 1879794 h 131"/>
              <a:gd name="T16" fmla="*/ 13443536 w 205"/>
              <a:gd name="T17" fmla="*/ 2702143 h 131"/>
              <a:gd name="T18" fmla="*/ 12709020 w 205"/>
              <a:gd name="T19" fmla="*/ 2702143 h 131"/>
              <a:gd name="T20" fmla="*/ 11974233 w 205"/>
              <a:gd name="T21" fmla="*/ 2995891 h 131"/>
              <a:gd name="T22" fmla="*/ 11680427 w 205"/>
              <a:gd name="T23" fmla="*/ 3524492 h 131"/>
              <a:gd name="T24" fmla="*/ 10578653 w 205"/>
              <a:gd name="T25" fmla="*/ 3818240 h 131"/>
              <a:gd name="T26" fmla="*/ 10945911 w 205"/>
              <a:gd name="T27" fmla="*/ 4699242 h 131"/>
              <a:gd name="T28" fmla="*/ 10945911 w 205"/>
              <a:gd name="T29" fmla="*/ 5404286 h 131"/>
              <a:gd name="T30" fmla="*/ 10211124 w 205"/>
              <a:gd name="T31" fmla="*/ 5698034 h 131"/>
              <a:gd name="T32" fmla="*/ 9329705 w 205"/>
              <a:gd name="T33" fmla="*/ 5698034 h 131"/>
              <a:gd name="T34" fmla="*/ 9329705 w 205"/>
              <a:gd name="T35" fmla="*/ 6579036 h 131"/>
              <a:gd name="T36" fmla="*/ 9329705 w 205"/>
              <a:gd name="T37" fmla="*/ 7401385 h 131"/>
              <a:gd name="T38" fmla="*/ 8595190 w 205"/>
              <a:gd name="T39" fmla="*/ 7695134 h 131"/>
              <a:gd name="T40" fmla="*/ 7860403 w 205"/>
              <a:gd name="T41" fmla="*/ 7695134 h 131"/>
              <a:gd name="T42" fmla="*/ 7199339 w 205"/>
              <a:gd name="T43" fmla="*/ 7401385 h 131"/>
              <a:gd name="T44" fmla="*/ 6832081 w 205"/>
              <a:gd name="T45" fmla="*/ 7695134 h 131"/>
              <a:gd name="T46" fmla="*/ 6097294 w 205"/>
              <a:gd name="T47" fmla="*/ 6814132 h 131"/>
              <a:gd name="T48" fmla="*/ 5803488 w 205"/>
              <a:gd name="T49" fmla="*/ 6579036 h 131"/>
              <a:gd name="T50" fmla="*/ 5215875 w 205"/>
              <a:gd name="T51" fmla="*/ 7401385 h 131"/>
              <a:gd name="T52" fmla="*/ 4848617 w 205"/>
              <a:gd name="T53" fmla="*/ 7695134 h 131"/>
              <a:gd name="T54" fmla="*/ 4481088 w 205"/>
              <a:gd name="T55" fmla="*/ 7401385 h 131"/>
              <a:gd name="T56" fmla="*/ 3452766 w 205"/>
              <a:gd name="T57" fmla="*/ 7695134 h 131"/>
              <a:gd name="T58" fmla="*/ 2717979 w 205"/>
              <a:gd name="T59" fmla="*/ 7401385 h 131"/>
              <a:gd name="T60" fmla="*/ 2350721 w 205"/>
              <a:gd name="T61" fmla="*/ 7695134 h 131"/>
              <a:gd name="T62" fmla="*/ 1322399 w 205"/>
              <a:gd name="T63" fmla="*/ 7695134 h 131"/>
              <a:gd name="T64" fmla="*/ 1983464 w 205"/>
              <a:gd name="T65" fmla="*/ 7401385 h 131"/>
              <a:gd name="T66" fmla="*/ 1983464 w 205"/>
              <a:gd name="T67" fmla="*/ 6579036 h 131"/>
              <a:gd name="T68" fmla="*/ 955142 w 205"/>
              <a:gd name="T69" fmla="*/ 5698034 h 131"/>
              <a:gd name="T70" fmla="*/ 367258 w 205"/>
              <a:gd name="T71" fmla="*/ 4699242 h 131"/>
              <a:gd name="T72" fmla="*/ 955142 w 205"/>
              <a:gd name="T73" fmla="*/ 3524492 h 131"/>
              <a:gd name="T74" fmla="*/ 0 w 205"/>
              <a:gd name="T75" fmla="*/ 2995891 h 131"/>
              <a:gd name="T76" fmla="*/ 955142 w 205"/>
              <a:gd name="T77" fmla="*/ 1879794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6" name="Freeform 389"/>
          <p:cNvSpPr>
            <a:spLocks/>
          </p:cNvSpPr>
          <p:nvPr/>
        </p:nvSpPr>
        <p:spPr bwMode="auto">
          <a:xfrm>
            <a:off x="8746253" y="3209729"/>
            <a:ext cx="27809" cy="47439"/>
          </a:xfrm>
          <a:custGeom>
            <a:avLst/>
            <a:gdLst>
              <a:gd name="T0" fmla="*/ 2539922 w 103"/>
              <a:gd name="T1" fmla="*/ 11906772 h 178"/>
              <a:gd name="T2" fmla="*/ 2196689 w 103"/>
              <a:gd name="T3" fmla="*/ 11906772 h 178"/>
              <a:gd name="T4" fmla="*/ 1647517 w 103"/>
              <a:gd name="T5" fmla="*/ 11572357 h 178"/>
              <a:gd name="T6" fmla="*/ 686465 w 103"/>
              <a:gd name="T7" fmla="*/ 11237942 h 178"/>
              <a:gd name="T8" fmla="*/ 686465 w 103"/>
              <a:gd name="T9" fmla="*/ 10301425 h 178"/>
              <a:gd name="T10" fmla="*/ 1304284 w 103"/>
              <a:gd name="T11" fmla="*/ 8495378 h 178"/>
              <a:gd name="T12" fmla="*/ 1304284 w 103"/>
              <a:gd name="T13" fmla="*/ 6555358 h 178"/>
              <a:gd name="T14" fmla="*/ 1304284 w 103"/>
              <a:gd name="T15" fmla="*/ 5284427 h 178"/>
              <a:gd name="T16" fmla="*/ 686465 w 103"/>
              <a:gd name="T17" fmla="*/ 4080482 h 178"/>
              <a:gd name="T18" fmla="*/ 0 w 103"/>
              <a:gd name="T19" fmla="*/ 2809550 h 178"/>
              <a:gd name="T20" fmla="*/ 0 w 103"/>
              <a:gd name="T21" fmla="*/ 2140462 h 178"/>
              <a:gd name="T22" fmla="*/ 343233 w 103"/>
              <a:gd name="T23" fmla="*/ 1806047 h 178"/>
              <a:gd name="T24" fmla="*/ 686465 w 103"/>
              <a:gd name="T25" fmla="*/ 1806047 h 178"/>
              <a:gd name="T26" fmla="*/ 2539922 w 103"/>
              <a:gd name="T27" fmla="*/ 1806047 h 178"/>
              <a:gd name="T28" fmla="*/ 2883155 w 103"/>
              <a:gd name="T29" fmla="*/ 1538619 h 178"/>
              <a:gd name="T30" fmla="*/ 4874167 w 103"/>
              <a:gd name="T31" fmla="*/ 0 h 178"/>
              <a:gd name="T32" fmla="*/ 6178451 w 103"/>
              <a:gd name="T33" fmla="*/ 1538619 h 178"/>
              <a:gd name="T34" fmla="*/ 7070856 w 103"/>
              <a:gd name="T35" fmla="*/ 3746067 h 178"/>
              <a:gd name="T36" fmla="*/ 6727623 w 103"/>
              <a:gd name="T37" fmla="*/ 4080482 h 178"/>
              <a:gd name="T38" fmla="*/ 6727623 w 103"/>
              <a:gd name="T39" fmla="*/ 5016998 h 178"/>
              <a:gd name="T40" fmla="*/ 6178451 w 103"/>
              <a:gd name="T41" fmla="*/ 5886529 h 178"/>
              <a:gd name="T42" fmla="*/ 6727623 w 103"/>
              <a:gd name="T43" fmla="*/ 8495378 h 178"/>
              <a:gd name="T44" fmla="*/ 6178451 w 103"/>
              <a:gd name="T45" fmla="*/ 9632337 h 178"/>
              <a:gd name="T46" fmla="*/ 5835218 w 103"/>
              <a:gd name="T47" fmla="*/ 11237942 h 178"/>
              <a:gd name="T48" fmla="*/ 4874167 w 103"/>
              <a:gd name="T49" fmla="*/ 10635840 h 178"/>
              <a:gd name="T50" fmla="*/ 3500974 w 103"/>
              <a:gd name="T51" fmla="*/ 10635840 h 178"/>
              <a:gd name="T52" fmla="*/ 3500974 w 103"/>
              <a:gd name="T53" fmla="*/ 11237942 h 178"/>
              <a:gd name="T54" fmla="*/ 2883155 w 103"/>
              <a:gd name="T55" fmla="*/ 11906772 h 178"/>
              <a:gd name="T56" fmla="*/ 2539922 w 103"/>
              <a:gd name="T57" fmla="*/ 11906772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7" name="Freeform 390"/>
          <p:cNvSpPr>
            <a:spLocks/>
          </p:cNvSpPr>
          <p:nvPr/>
        </p:nvSpPr>
        <p:spPr bwMode="auto">
          <a:xfrm>
            <a:off x="8716807" y="3072317"/>
            <a:ext cx="211026" cy="209391"/>
          </a:xfrm>
          <a:custGeom>
            <a:avLst/>
            <a:gdLst>
              <a:gd name="T0" fmla="*/ 31779610 w 762"/>
              <a:gd name="T1" fmla="*/ 8601793 h 796"/>
              <a:gd name="T2" fmla="*/ 29323778 w 762"/>
              <a:gd name="T3" fmla="*/ 8862685 h 796"/>
              <a:gd name="T4" fmla="*/ 26001499 w 762"/>
              <a:gd name="T5" fmla="*/ 10752496 h 796"/>
              <a:gd name="T6" fmla="*/ 27012534 w 762"/>
              <a:gd name="T7" fmla="*/ 12251224 h 796"/>
              <a:gd name="T8" fmla="*/ 26723629 w 762"/>
              <a:gd name="T9" fmla="*/ 14922947 h 796"/>
              <a:gd name="T10" fmla="*/ 33368456 w 762"/>
              <a:gd name="T11" fmla="*/ 21700279 h 796"/>
              <a:gd name="T12" fmla="*/ 36185218 w 762"/>
              <a:gd name="T13" fmla="*/ 27434808 h 796"/>
              <a:gd name="T14" fmla="*/ 38496462 w 762"/>
              <a:gd name="T15" fmla="*/ 29650607 h 796"/>
              <a:gd name="T16" fmla="*/ 44274573 w 762"/>
              <a:gd name="T17" fmla="*/ 30888697 h 796"/>
              <a:gd name="T18" fmla="*/ 45502489 w 762"/>
              <a:gd name="T19" fmla="*/ 33299783 h 796"/>
              <a:gd name="T20" fmla="*/ 52725128 w 762"/>
              <a:gd name="T21" fmla="*/ 37861572 h 796"/>
              <a:gd name="T22" fmla="*/ 54458561 w 762"/>
              <a:gd name="T23" fmla="*/ 42162468 h 796"/>
              <a:gd name="T24" fmla="*/ 52002998 w 762"/>
              <a:gd name="T25" fmla="*/ 39360299 h 796"/>
              <a:gd name="T26" fmla="*/ 49691754 w 762"/>
              <a:gd name="T27" fmla="*/ 37861572 h 796"/>
              <a:gd name="T28" fmla="*/ 46947017 w 762"/>
              <a:gd name="T29" fmla="*/ 39360299 h 796"/>
              <a:gd name="T30" fmla="*/ 46224887 w 762"/>
              <a:gd name="T31" fmla="*/ 42162468 h 796"/>
              <a:gd name="T32" fmla="*/ 48680450 w 762"/>
              <a:gd name="T33" fmla="*/ 45485912 h 796"/>
              <a:gd name="T34" fmla="*/ 46224887 w 762"/>
              <a:gd name="T35" fmla="*/ 46724002 h 796"/>
              <a:gd name="T36" fmla="*/ 43913643 w 762"/>
              <a:gd name="T37" fmla="*/ 51546428 h 796"/>
              <a:gd name="T38" fmla="*/ 41819010 w 762"/>
              <a:gd name="T39" fmla="*/ 50047445 h 796"/>
              <a:gd name="T40" fmla="*/ 43191245 w 762"/>
              <a:gd name="T41" fmla="*/ 47375723 h 796"/>
              <a:gd name="T42" fmla="*/ 43913643 w 762"/>
              <a:gd name="T43" fmla="*/ 45811644 h 796"/>
              <a:gd name="T44" fmla="*/ 41819010 w 762"/>
              <a:gd name="T45" fmla="*/ 40272657 h 796"/>
              <a:gd name="T46" fmla="*/ 38496462 w 762"/>
              <a:gd name="T47" fmla="*/ 39360299 h 796"/>
              <a:gd name="T48" fmla="*/ 35824288 w 762"/>
              <a:gd name="T49" fmla="*/ 37274947 h 796"/>
              <a:gd name="T50" fmla="*/ 35101889 w 762"/>
              <a:gd name="T51" fmla="*/ 35971761 h 796"/>
              <a:gd name="T52" fmla="*/ 33368456 w 762"/>
              <a:gd name="T53" fmla="*/ 33886408 h 796"/>
              <a:gd name="T54" fmla="*/ 27951544 w 762"/>
              <a:gd name="T55" fmla="*/ 32061692 h 796"/>
              <a:gd name="T56" fmla="*/ 20945518 w 762"/>
              <a:gd name="T57" fmla="*/ 26587801 h 796"/>
              <a:gd name="T58" fmla="*/ 16539910 w 762"/>
              <a:gd name="T59" fmla="*/ 19028557 h 796"/>
              <a:gd name="T60" fmla="*/ 10761799 w 762"/>
              <a:gd name="T61" fmla="*/ 15900400 h 796"/>
              <a:gd name="T62" fmla="*/ 5344618 w 762"/>
              <a:gd name="T63" fmla="*/ 19028557 h 796"/>
              <a:gd name="T64" fmla="*/ 3322279 w 762"/>
              <a:gd name="T65" fmla="*/ 17138746 h 796"/>
              <a:gd name="T66" fmla="*/ 2311244 w 762"/>
              <a:gd name="T67" fmla="*/ 14075940 h 796"/>
              <a:gd name="T68" fmla="*/ 939010 w 762"/>
              <a:gd name="T69" fmla="*/ 10947783 h 796"/>
              <a:gd name="T70" fmla="*/ 1950045 w 762"/>
              <a:gd name="T71" fmla="*/ 9514151 h 796"/>
              <a:gd name="T72" fmla="*/ 3322279 w 762"/>
              <a:gd name="T73" fmla="*/ 7298607 h 796"/>
              <a:gd name="T74" fmla="*/ 7078051 w 762"/>
              <a:gd name="T75" fmla="*/ 5538987 h 796"/>
              <a:gd name="T76" fmla="*/ 9461589 w 762"/>
              <a:gd name="T77" fmla="*/ 5864975 h 796"/>
              <a:gd name="T78" fmla="*/ 11411635 w 762"/>
              <a:gd name="T79" fmla="*/ 6777333 h 796"/>
              <a:gd name="T80" fmla="*/ 13145068 w 762"/>
              <a:gd name="T81" fmla="*/ 3388539 h 796"/>
              <a:gd name="T82" fmla="*/ 14228665 w 762"/>
              <a:gd name="T83" fmla="*/ 4300896 h 796"/>
              <a:gd name="T84" fmla="*/ 15817511 w 762"/>
              <a:gd name="T85" fmla="*/ 3388539 h 796"/>
              <a:gd name="T86" fmla="*/ 17550945 w 762"/>
              <a:gd name="T87" fmla="*/ 2867264 h 796"/>
              <a:gd name="T88" fmla="*/ 18851154 w 762"/>
              <a:gd name="T89" fmla="*/ 1564078 h 796"/>
              <a:gd name="T90" fmla="*/ 22318021 w 762"/>
              <a:gd name="T91" fmla="*/ 325733 h 796"/>
              <a:gd name="T92" fmla="*/ 25640300 w 762"/>
              <a:gd name="T93" fmla="*/ 651721 h 796"/>
              <a:gd name="T94" fmla="*/ 31418411 w 762"/>
              <a:gd name="T95" fmla="*/ 2867264 h 796"/>
              <a:gd name="T96" fmla="*/ 31418411 w 762"/>
              <a:gd name="T97" fmla="*/ 5213254 h 796"/>
              <a:gd name="T98" fmla="*/ 32357421 w 762"/>
              <a:gd name="T99" fmla="*/ 6777333 h 796"/>
              <a:gd name="T100" fmla="*/ 33368456 w 762"/>
              <a:gd name="T101" fmla="*/ 886268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8" name="Freeform 391"/>
          <p:cNvSpPr>
            <a:spLocks/>
          </p:cNvSpPr>
          <p:nvPr/>
        </p:nvSpPr>
        <p:spPr bwMode="auto">
          <a:xfrm>
            <a:off x="8819865" y="3273527"/>
            <a:ext cx="52347" cy="32717"/>
          </a:xfrm>
          <a:custGeom>
            <a:avLst/>
            <a:gdLst>
              <a:gd name="T0" fmla="*/ 11130756 w 192"/>
              <a:gd name="T1" fmla="*/ 8262807 h 122"/>
              <a:gd name="T2" fmla="*/ 9800696 w 192"/>
              <a:gd name="T3" fmla="*/ 7653311 h 122"/>
              <a:gd name="T4" fmla="*/ 7840398 w 192"/>
              <a:gd name="T5" fmla="*/ 6298732 h 122"/>
              <a:gd name="T6" fmla="*/ 6510337 w 192"/>
              <a:gd name="T7" fmla="*/ 6027816 h 122"/>
              <a:gd name="T8" fmla="*/ 2940315 w 192"/>
              <a:gd name="T9" fmla="*/ 3860488 h 122"/>
              <a:gd name="T10" fmla="*/ 910167 w 192"/>
              <a:gd name="T11" fmla="*/ 3860488 h 122"/>
              <a:gd name="T12" fmla="*/ 560123 w 192"/>
              <a:gd name="T13" fmla="*/ 3183328 h 122"/>
              <a:gd name="T14" fmla="*/ 0 w 192"/>
              <a:gd name="T15" fmla="*/ 2234992 h 122"/>
              <a:gd name="T16" fmla="*/ 560123 w 192"/>
              <a:gd name="T17" fmla="*/ 1896412 h 122"/>
              <a:gd name="T18" fmla="*/ 910167 w 192"/>
              <a:gd name="T19" fmla="*/ 1016000 h 122"/>
              <a:gd name="T20" fmla="*/ 1609990 w 192"/>
              <a:gd name="T21" fmla="*/ 677160 h 122"/>
              <a:gd name="T22" fmla="*/ 2940315 w 192"/>
              <a:gd name="T23" fmla="*/ 1016000 h 122"/>
              <a:gd name="T24" fmla="*/ 4270375 w 192"/>
              <a:gd name="T25" fmla="*/ 0 h 122"/>
              <a:gd name="T26" fmla="*/ 5530321 w 192"/>
              <a:gd name="T27" fmla="*/ 1016000 h 122"/>
              <a:gd name="T28" fmla="*/ 6160294 w 192"/>
              <a:gd name="T29" fmla="*/ 1557832 h 122"/>
              <a:gd name="T30" fmla="*/ 7560469 w 192"/>
              <a:gd name="T31" fmla="*/ 1557832 h 122"/>
              <a:gd name="T32" fmla="*/ 10780713 w 192"/>
              <a:gd name="T33" fmla="*/ 1016000 h 122"/>
              <a:gd name="T34" fmla="*/ 13440833 w 192"/>
              <a:gd name="T35" fmla="*/ 0 h 122"/>
              <a:gd name="T36" fmla="*/ 13440833 w 192"/>
              <a:gd name="T37" fmla="*/ 677160 h 122"/>
              <a:gd name="T38" fmla="*/ 13440833 w 192"/>
              <a:gd name="T39" fmla="*/ 1016000 h 122"/>
              <a:gd name="T40" fmla="*/ 12460817 w 192"/>
              <a:gd name="T41" fmla="*/ 2844488 h 122"/>
              <a:gd name="T42" fmla="*/ 12110773 w 192"/>
              <a:gd name="T43" fmla="*/ 4131404 h 122"/>
              <a:gd name="T44" fmla="*/ 12110773 w 192"/>
              <a:gd name="T45" fmla="*/ 5147404 h 122"/>
              <a:gd name="T46" fmla="*/ 13160904 w 192"/>
              <a:gd name="T47" fmla="*/ 6298732 h 122"/>
              <a:gd name="T48" fmla="*/ 12460817 w 192"/>
              <a:gd name="T49" fmla="*/ 6975891 h 122"/>
              <a:gd name="T50" fmla="*/ 11760729 w 192"/>
              <a:gd name="T51" fmla="*/ 8262807 h 122"/>
              <a:gd name="T52" fmla="*/ 11130756 w 192"/>
              <a:gd name="T53" fmla="*/ 8262807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79" name="Freeform 392"/>
          <p:cNvSpPr>
            <a:spLocks/>
          </p:cNvSpPr>
          <p:nvPr/>
        </p:nvSpPr>
        <p:spPr bwMode="auto">
          <a:xfrm>
            <a:off x="8970364" y="2820395"/>
            <a:ext cx="101422" cy="75250"/>
          </a:xfrm>
          <a:custGeom>
            <a:avLst/>
            <a:gdLst>
              <a:gd name="T0" fmla="*/ 7968424 w 369"/>
              <a:gd name="T1" fmla="*/ 14706210 h 285"/>
              <a:gd name="T2" fmla="*/ 7968424 w 369"/>
              <a:gd name="T3" fmla="*/ 12933624 h 285"/>
              <a:gd name="T4" fmla="*/ 8324248 w 369"/>
              <a:gd name="T5" fmla="*/ 11686306 h 285"/>
              <a:gd name="T6" fmla="*/ 7257043 w 369"/>
              <a:gd name="T7" fmla="*/ 10438732 h 285"/>
              <a:gd name="T8" fmla="*/ 6616614 w 369"/>
              <a:gd name="T9" fmla="*/ 9782275 h 285"/>
              <a:gd name="T10" fmla="*/ 4624641 w 369"/>
              <a:gd name="T11" fmla="*/ 9782275 h 285"/>
              <a:gd name="T12" fmla="*/ 2632402 w 369"/>
              <a:gd name="T13" fmla="*/ 9125819 h 285"/>
              <a:gd name="T14" fmla="*/ 1707634 w 369"/>
              <a:gd name="T15" fmla="*/ 8337918 h 285"/>
              <a:gd name="T16" fmla="*/ 1351810 w 369"/>
              <a:gd name="T17" fmla="*/ 8600551 h 285"/>
              <a:gd name="T18" fmla="*/ 355824 w 369"/>
              <a:gd name="T19" fmla="*/ 5186569 h 285"/>
              <a:gd name="T20" fmla="*/ 1351810 w 369"/>
              <a:gd name="T21" fmla="*/ 2429042 h 285"/>
              <a:gd name="T22" fmla="*/ 2632402 w 369"/>
              <a:gd name="T23" fmla="*/ 853496 h 285"/>
              <a:gd name="T24" fmla="*/ 6616614 w 369"/>
              <a:gd name="T25" fmla="*/ 0 h 285"/>
              <a:gd name="T26" fmla="*/ 8964677 w 369"/>
              <a:gd name="T27" fmla="*/ 0 h 285"/>
              <a:gd name="T28" fmla="*/ 11241255 w 369"/>
              <a:gd name="T29" fmla="*/ 328228 h 285"/>
              <a:gd name="T30" fmla="*/ 13660270 w 369"/>
              <a:gd name="T31" fmla="*/ 328228 h 285"/>
              <a:gd name="T32" fmla="*/ 15225467 w 369"/>
              <a:gd name="T33" fmla="*/ 853496 h 285"/>
              <a:gd name="T34" fmla="*/ 17288658 w 369"/>
              <a:gd name="T35" fmla="*/ 0 h 285"/>
              <a:gd name="T36" fmla="*/ 18640468 w 369"/>
              <a:gd name="T37" fmla="*/ 1181724 h 285"/>
              <a:gd name="T38" fmla="*/ 21628694 w 369"/>
              <a:gd name="T39" fmla="*/ 2100814 h 285"/>
              <a:gd name="T40" fmla="*/ 23905539 w 369"/>
              <a:gd name="T41" fmla="*/ 4004845 h 285"/>
              <a:gd name="T42" fmla="*/ 24545701 w 369"/>
              <a:gd name="T43" fmla="*/ 5186569 h 285"/>
              <a:gd name="T44" fmla="*/ 25257349 w 369"/>
              <a:gd name="T45" fmla="*/ 6433887 h 285"/>
              <a:gd name="T46" fmla="*/ 24545701 w 369"/>
              <a:gd name="T47" fmla="*/ 7681461 h 285"/>
              <a:gd name="T48" fmla="*/ 26253335 w 369"/>
              <a:gd name="T49" fmla="*/ 8600551 h 285"/>
              <a:gd name="T50" fmla="*/ 25612906 w 369"/>
              <a:gd name="T51" fmla="*/ 9454047 h 285"/>
              <a:gd name="T52" fmla="*/ 24261096 w 369"/>
              <a:gd name="T53" fmla="*/ 9454047 h 285"/>
              <a:gd name="T54" fmla="*/ 23905539 w 369"/>
              <a:gd name="T55" fmla="*/ 10438732 h 285"/>
              <a:gd name="T56" fmla="*/ 21984517 w 369"/>
              <a:gd name="T57" fmla="*/ 11357822 h 285"/>
              <a:gd name="T58" fmla="*/ 21628694 w 369"/>
              <a:gd name="T59" fmla="*/ 12605396 h 285"/>
              <a:gd name="T60" fmla="*/ 20917313 w 369"/>
              <a:gd name="T61" fmla="*/ 14115348 h 285"/>
              <a:gd name="T62" fmla="*/ 20917313 w 369"/>
              <a:gd name="T63" fmla="*/ 15691151 h 285"/>
              <a:gd name="T64" fmla="*/ 21628694 w 369"/>
              <a:gd name="T65" fmla="*/ 16938469 h 285"/>
              <a:gd name="T66" fmla="*/ 20561489 w 369"/>
              <a:gd name="T67" fmla="*/ 15953528 h 285"/>
              <a:gd name="T68" fmla="*/ 19565503 w 369"/>
              <a:gd name="T69" fmla="*/ 15953528 h 285"/>
              <a:gd name="T70" fmla="*/ 18640468 w 369"/>
              <a:gd name="T71" fmla="*/ 16938469 h 285"/>
              <a:gd name="T72" fmla="*/ 17288658 w 369"/>
              <a:gd name="T73" fmla="*/ 16938469 h 285"/>
              <a:gd name="T74" fmla="*/ 16577277 w 369"/>
              <a:gd name="T75" fmla="*/ 17791965 h 285"/>
              <a:gd name="T76" fmla="*/ 15012080 w 369"/>
              <a:gd name="T77" fmla="*/ 18711055 h 285"/>
              <a:gd name="T78" fmla="*/ 14016093 w 369"/>
              <a:gd name="T79" fmla="*/ 18054599 h 285"/>
              <a:gd name="T80" fmla="*/ 11952636 w 369"/>
              <a:gd name="T81" fmla="*/ 18054599 h 285"/>
              <a:gd name="T82" fmla="*/ 11241255 w 369"/>
              <a:gd name="T83" fmla="*/ 16938469 h 285"/>
              <a:gd name="T84" fmla="*/ 7968424 w 369"/>
              <a:gd name="T85" fmla="*/ 14706210 h 285"/>
              <a:gd name="T86" fmla="*/ 7968424 w 369"/>
              <a:gd name="T87" fmla="*/ 14706210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0" name="Line 393"/>
          <p:cNvSpPr>
            <a:spLocks noChangeShapeType="1"/>
          </p:cNvSpPr>
          <p:nvPr/>
        </p:nvSpPr>
        <p:spPr bwMode="auto">
          <a:xfrm>
            <a:off x="9001446" y="2879285"/>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381" name="Freeform 394"/>
          <p:cNvSpPr>
            <a:spLocks/>
          </p:cNvSpPr>
          <p:nvPr/>
        </p:nvSpPr>
        <p:spPr bwMode="auto">
          <a:xfrm>
            <a:off x="8970364" y="2820395"/>
            <a:ext cx="101422" cy="75250"/>
          </a:xfrm>
          <a:custGeom>
            <a:avLst/>
            <a:gdLst>
              <a:gd name="T0" fmla="*/ 7968424 w 369"/>
              <a:gd name="T1" fmla="*/ 13458892 h 285"/>
              <a:gd name="T2" fmla="*/ 7968424 w 369"/>
              <a:gd name="T3" fmla="*/ 12605396 h 285"/>
              <a:gd name="T4" fmla="*/ 8324248 w 369"/>
              <a:gd name="T5" fmla="*/ 11686306 h 285"/>
              <a:gd name="T6" fmla="*/ 7968424 w 369"/>
              <a:gd name="T7" fmla="*/ 10701365 h 285"/>
              <a:gd name="T8" fmla="*/ 7257043 w 369"/>
              <a:gd name="T9" fmla="*/ 9782275 h 285"/>
              <a:gd name="T10" fmla="*/ 6616614 w 369"/>
              <a:gd name="T11" fmla="*/ 9782275 h 285"/>
              <a:gd name="T12" fmla="*/ 4980198 w 369"/>
              <a:gd name="T13" fmla="*/ 10438732 h 285"/>
              <a:gd name="T14" fmla="*/ 3628388 w 369"/>
              <a:gd name="T15" fmla="*/ 9454047 h 285"/>
              <a:gd name="T16" fmla="*/ 2632402 w 369"/>
              <a:gd name="T17" fmla="*/ 9125819 h 285"/>
              <a:gd name="T18" fmla="*/ 2276845 w 369"/>
              <a:gd name="T19" fmla="*/ 8600551 h 285"/>
              <a:gd name="T20" fmla="*/ 1707634 w 369"/>
              <a:gd name="T21" fmla="*/ 8600551 h 285"/>
              <a:gd name="T22" fmla="*/ 1351810 w 369"/>
              <a:gd name="T23" fmla="*/ 8600551 h 285"/>
              <a:gd name="T24" fmla="*/ 355824 w 369"/>
              <a:gd name="T25" fmla="*/ 5449202 h 285"/>
              <a:gd name="T26" fmla="*/ 355824 w 369"/>
              <a:gd name="T27" fmla="*/ 3085755 h 285"/>
              <a:gd name="T28" fmla="*/ 1351810 w 369"/>
              <a:gd name="T29" fmla="*/ 2429042 h 285"/>
              <a:gd name="T30" fmla="*/ 1707634 w 369"/>
              <a:gd name="T31" fmla="*/ 1181724 h 285"/>
              <a:gd name="T32" fmla="*/ 3628388 w 369"/>
              <a:gd name="T33" fmla="*/ 328228 h 285"/>
              <a:gd name="T34" fmla="*/ 6616614 w 369"/>
              <a:gd name="T35" fmla="*/ 0 h 285"/>
              <a:gd name="T36" fmla="*/ 8324248 w 369"/>
              <a:gd name="T37" fmla="*/ 0 h 285"/>
              <a:gd name="T38" fmla="*/ 9320234 w 369"/>
              <a:gd name="T39" fmla="*/ 328228 h 285"/>
              <a:gd name="T40" fmla="*/ 11241255 w 369"/>
              <a:gd name="T41" fmla="*/ 328228 h 285"/>
              <a:gd name="T42" fmla="*/ 11952636 w 369"/>
              <a:gd name="T43" fmla="*/ 328228 h 285"/>
              <a:gd name="T44" fmla="*/ 14016093 w 369"/>
              <a:gd name="T45" fmla="*/ 853496 h 285"/>
              <a:gd name="T46" fmla="*/ 15225467 w 369"/>
              <a:gd name="T47" fmla="*/ 853496 h 285"/>
              <a:gd name="T48" fmla="*/ 16292672 w 369"/>
              <a:gd name="T49" fmla="*/ 853496 h 285"/>
              <a:gd name="T50" fmla="*/ 17644482 w 369"/>
              <a:gd name="T51" fmla="*/ 0 h 285"/>
              <a:gd name="T52" fmla="*/ 18640468 w 369"/>
              <a:gd name="T53" fmla="*/ 1181724 h 285"/>
              <a:gd name="T54" fmla="*/ 20561489 w 369"/>
              <a:gd name="T55" fmla="*/ 2100814 h 285"/>
              <a:gd name="T56" fmla="*/ 21984517 w 369"/>
              <a:gd name="T57" fmla="*/ 3085755 h 285"/>
              <a:gd name="T58" fmla="*/ 23905539 w 369"/>
              <a:gd name="T59" fmla="*/ 4004845 h 285"/>
              <a:gd name="T60" fmla="*/ 24261096 w 369"/>
              <a:gd name="T61" fmla="*/ 5186569 h 285"/>
              <a:gd name="T62" fmla="*/ 25612906 w 369"/>
              <a:gd name="T63" fmla="*/ 5449202 h 285"/>
              <a:gd name="T64" fmla="*/ 25257349 w 369"/>
              <a:gd name="T65" fmla="*/ 6433887 h 285"/>
              <a:gd name="T66" fmla="*/ 25257349 w 369"/>
              <a:gd name="T67" fmla="*/ 7353233 h 285"/>
              <a:gd name="T68" fmla="*/ 25612906 w 369"/>
              <a:gd name="T69" fmla="*/ 8337918 h 285"/>
              <a:gd name="T70" fmla="*/ 26253335 w 369"/>
              <a:gd name="T71" fmla="*/ 8600551 h 285"/>
              <a:gd name="T72" fmla="*/ 25612906 w 369"/>
              <a:gd name="T73" fmla="*/ 9125819 h 285"/>
              <a:gd name="T74" fmla="*/ 25257349 w 369"/>
              <a:gd name="T75" fmla="*/ 9454047 h 285"/>
              <a:gd name="T76" fmla="*/ 24261096 w 369"/>
              <a:gd name="T77" fmla="*/ 9454047 h 285"/>
              <a:gd name="T78" fmla="*/ 23905539 w 369"/>
              <a:gd name="T79" fmla="*/ 9782275 h 285"/>
              <a:gd name="T80" fmla="*/ 23336327 w 369"/>
              <a:gd name="T81" fmla="*/ 10701365 h 285"/>
              <a:gd name="T82" fmla="*/ 21984517 w 369"/>
              <a:gd name="T83" fmla="*/ 11357822 h 285"/>
              <a:gd name="T84" fmla="*/ 21628694 w 369"/>
              <a:gd name="T85" fmla="*/ 12014534 h 285"/>
              <a:gd name="T86" fmla="*/ 21628694 w 369"/>
              <a:gd name="T87" fmla="*/ 12933624 h 285"/>
              <a:gd name="T88" fmla="*/ 20917313 w 369"/>
              <a:gd name="T89" fmla="*/ 14115348 h 285"/>
              <a:gd name="T90" fmla="*/ 20917313 w 369"/>
              <a:gd name="T91" fmla="*/ 15034438 h 285"/>
              <a:gd name="T92" fmla="*/ 21628694 w 369"/>
              <a:gd name="T93" fmla="*/ 15691151 h 285"/>
              <a:gd name="T94" fmla="*/ 21628694 w 369"/>
              <a:gd name="T95" fmla="*/ 16938469 h 285"/>
              <a:gd name="T96" fmla="*/ 20561489 w 369"/>
              <a:gd name="T97" fmla="*/ 16282013 h 285"/>
              <a:gd name="T98" fmla="*/ 20561489 w 369"/>
              <a:gd name="T99" fmla="*/ 15691151 h 285"/>
              <a:gd name="T100" fmla="*/ 19565503 w 369"/>
              <a:gd name="T101" fmla="*/ 15953528 h 285"/>
              <a:gd name="T102" fmla="*/ 19352115 w 369"/>
              <a:gd name="T103" fmla="*/ 16282013 h 285"/>
              <a:gd name="T104" fmla="*/ 18284911 w 369"/>
              <a:gd name="T105" fmla="*/ 16938469 h 285"/>
              <a:gd name="T106" fmla="*/ 17288658 w 369"/>
              <a:gd name="T107" fmla="*/ 16938469 h 285"/>
              <a:gd name="T108" fmla="*/ 17288658 w 369"/>
              <a:gd name="T109" fmla="*/ 17791965 h 285"/>
              <a:gd name="T110" fmla="*/ 16292672 w 369"/>
              <a:gd name="T111" fmla="*/ 18054599 h 285"/>
              <a:gd name="T112" fmla="*/ 15012080 w 369"/>
              <a:gd name="T113" fmla="*/ 18711055 h 285"/>
              <a:gd name="T114" fmla="*/ 14300699 w 369"/>
              <a:gd name="T115" fmla="*/ 18054599 h 285"/>
              <a:gd name="T116" fmla="*/ 13660270 w 369"/>
              <a:gd name="T117" fmla="*/ 18054599 h 285"/>
              <a:gd name="T118" fmla="*/ 11952636 w 369"/>
              <a:gd name="T119" fmla="*/ 18054599 h 285"/>
              <a:gd name="T120" fmla="*/ 11597079 w 369"/>
              <a:gd name="T121" fmla="*/ 17791965 h 285"/>
              <a:gd name="T122" fmla="*/ 10600826 w 369"/>
              <a:gd name="T123" fmla="*/ 15691151 h 285"/>
              <a:gd name="T124" fmla="*/ 7968424 w 369"/>
              <a:gd name="T125" fmla="*/ 14706210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2" name="Freeform 395"/>
          <p:cNvSpPr>
            <a:spLocks/>
          </p:cNvSpPr>
          <p:nvPr/>
        </p:nvSpPr>
        <p:spPr bwMode="auto">
          <a:xfrm>
            <a:off x="8898387" y="3008518"/>
            <a:ext cx="99787" cy="45803"/>
          </a:xfrm>
          <a:custGeom>
            <a:avLst/>
            <a:gdLst>
              <a:gd name="T0" fmla="*/ 361798 w 360"/>
              <a:gd name="T1" fmla="*/ 6271561 h 173"/>
              <a:gd name="T2" fmla="*/ 361798 w 360"/>
              <a:gd name="T3" fmla="*/ 5941398 h 173"/>
              <a:gd name="T4" fmla="*/ 1085393 w 360"/>
              <a:gd name="T5" fmla="*/ 5017197 h 173"/>
              <a:gd name="T6" fmla="*/ 2098426 w 360"/>
              <a:gd name="T7" fmla="*/ 5017197 h 173"/>
              <a:gd name="T8" fmla="*/ 2677302 w 360"/>
              <a:gd name="T9" fmla="*/ 5017197 h 173"/>
              <a:gd name="T10" fmla="*/ 3690335 w 360"/>
              <a:gd name="T11" fmla="*/ 5017197 h 173"/>
              <a:gd name="T12" fmla="*/ 4775727 w 360"/>
              <a:gd name="T13" fmla="*/ 4687034 h 173"/>
              <a:gd name="T14" fmla="*/ 4775727 w 360"/>
              <a:gd name="T15" fmla="*/ 3696801 h 173"/>
              <a:gd name="T16" fmla="*/ 5788760 w 360"/>
              <a:gd name="T17" fmla="*/ 3696801 h 173"/>
              <a:gd name="T18" fmla="*/ 5788760 w 360"/>
              <a:gd name="T19" fmla="*/ 2772601 h 173"/>
              <a:gd name="T20" fmla="*/ 6150558 w 360"/>
              <a:gd name="T21" fmla="*/ 1914433 h 173"/>
              <a:gd name="T22" fmla="*/ 7090963 w 360"/>
              <a:gd name="T23" fmla="*/ 1584270 h 173"/>
              <a:gd name="T24" fmla="*/ 7452760 w 360"/>
              <a:gd name="T25" fmla="*/ 660070 h 173"/>
              <a:gd name="T26" fmla="*/ 8465793 w 360"/>
              <a:gd name="T27" fmla="*/ 660070 h 173"/>
              <a:gd name="T28" fmla="*/ 8465793 w 360"/>
              <a:gd name="T29" fmla="*/ 660070 h 173"/>
              <a:gd name="T30" fmla="*/ 9478826 w 360"/>
              <a:gd name="T31" fmla="*/ 660070 h 173"/>
              <a:gd name="T32" fmla="*/ 10564219 w 360"/>
              <a:gd name="T33" fmla="*/ 1584270 h 173"/>
              <a:gd name="T34" fmla="*/ 11504892 w 360"/>
              <a:gd name="T35" fmla="*/ 660070 h 173"/>
              <a:gd name="T36" fmla="*/ 11794330 w 360"/>
              <a:gd name="T37" fmla="*/ 0 h 173"/>
              <a:gd name="T38" fmla="*/ 12156128 w 360"/>
              <a:gd name="T39" fmla="*/ 1584270 h 173"/>
              <a:gd name="T40" fmla="*/ 13241521 w 360"/>
              <a:gd name="T41" fmla="*/ 1914433 h 173"/>
              <a:gd name="T42" fmla="*/ 14254554 w 360"/>
              <a:gd name="T43" fmla="*/ 2574760 h 173"/>
              <a:gd name="T44" fmla="*/ 14978149 w 360"/>
              <a:gd name="T45" fmla="*/ 2574760 h 173"/>
              <a:gd name="T46" fmla="*/ 16208260 w 360"/>
              <a:gd name="T47" fmla="*/ 1584270 h 173"/>
              <a:gd name="T48" fmla="*/ 17583091 w 360"/>
              <a:gd name="T49" fmla="*/ 1584270 h 173"/>
              <a:gd name="T50" fmla="*/ 19030281 w 360"/>
              <a:gd name="T51" fmla="*/ 1584270 h 173"/>
              <a:gd name="T52" fmla="*/ 20404843 w 360"/>
              <a:gd name="T53" fmla="*/ 1584270 h 173"/>
              <a:gd name="T54" fmla="*/ 21996752 w 360"/>
              <a:gd name="T55" fmla="*/ 1584270 h 173"/>
              <a:gd name="T56" fmla="*/ 23733380 w 360"/>
              <a:gd name="T57" fmla="*/ 2772601 h 173"/>
              <a:gd name="T58" fmla="*/ 26048884 w 360"/>
              <a:gd name="T59" fmla="*/ 3696801 h 173"/>
              <a:gd name="T60" fmla="*/ 22720347 w 360"/>
              <a:gd name="T61" fmla="*/ 8384092 h 173"/>
              <a:gd name="T62" fmla="*/ 20404843 w 360"/>
              <a:gd name="T63" fmla="*/ 6865598 h 173"/>
              <a:gd name="T64" fmla="*/ 17293653 w 360"/>
              <a:gd name="T65" fmla="*/ 7129729 h 173"/>
              <a:gd name="T66" fmla="*/ 13892756 w 360"/>
              <a:gd name="T67" fmla="*/ 9308292 h 173"/>
              <a:gd name="T68" fmla="*/ 11794330 w 360"/>
              <a:gd name="T69" fmla="*/ 9308292 h 173"/>
              <a:gd name="T70" fmla="*/ 9478826 w 360"/>
              <a:gd name="T71" fmla="*/ 9638456 h 173"/>
              <a:gd name="T72" fmla="*/ 5788760 w 360"/>
              <a:gd name="T73" fmla="*/ 11420824 h 173"/>
              <a:gd name="T74" fmla="*/ 3400897 w 360"/>
              <a:gd name="T75" fmla="*/ 10562656 h 173"/>
              <a:gd name="T76" fmla="*/ 2098426 w 360"/>
              <a:gd name="T77" fmla="*/ 10562656 h 173"/>
              <a:gd name="T78" fmla="*/ 0 w 360"/>
              <a:gd name="T79" fmla="*/ 8384092 h 173"/>
              <a:gd name="T80" fmla="*/ 361798 w 360"/>
              <a:gd name="T81" fmla="*/ 6271561 h 173"/>
              <a:gd name="T82" fmla="*/ 361798 w 360"/>
              <a:gd name="T83" fmla="*/ 5941398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3" name="Line 396"/>
          <p:cNvSpPr>
            <a:spLocks noChangeShapeType="1"/>
          </p:cNvSpPr>
          <p:nvPr/>
        </p:nvSpPr>
        <p:spPr bwMode="auto">
          <a:xfrm>
            <a:off x="8900023" y="3033057"/>
            <a:ext cx="0" cy="0"/>
          </a:xfrm>
          <a:prstGeom prst="line">
            <a:avLst/>
          </a:prstGeom>
          <a:noFill/>
          <a:ln w="9525" cap="rnd">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latin typeface="Calibri" panose="020F0502020204030204" pitchFamily="34" charset="0"/>
            </a:endParaRPr>
          </a:p>
        </p:txBody>
      </p:sp>
      <p:sp>
        <p:nvSpPr>
          <p:cNvPr id="384" name="Freeform 397"/>
          <p:cNvSpPr>
            <a:spLocks/>
          </p:cNvSpPr>
          <p:nvPr/>
        </p:nvSpPr>
        <p:spPr bwMode="auto">
          <a:xfrm>
            <a:off x="8898387" y="3008518"/>
            <a:ext cx="99787" cy="45803"/>
          </a:xfrm>
          <a:custGeom>
            <a:avLst/>
            <a:gdLst>
              <a:gd name="T0" fmla="*/ 361798 w 360"/>
              <a:gd name="T1" fmla="*/ 5281328 h 173"/>
              <a:gd name="T2" fmla="*/ 1374831 w 360"/>
              <a:gd name="T3" fmla="*/ 5017197 h 173"/>
              <a:gd name="T4" fmla="*/ 2460223 w 360"/>
              <a:gd name="T5" fmla="*/ 5017197 h 173"/>
              <a:gd name="T6" fmla="*/ 3400897 w 360"/>
              <a:gd name="T7" fmla="*/ 5017197 h 173"/>
              <a:gd name="T8" fmla="*/ 4413930 w 360"/>
              <a:gd name="T9" fmla="*/ 4687034 h 173"/>
              <a:gd name="T10" fmla="*/ 4775727 w 360"/>
              <a:gd name="T11" fmla="*/ 4026964 h 173"/>
              <a:gd name="T12" fmla="*/ 5137525 w 360"/>
              <a:gd name="T13" fmla="*/ 3696801 h 173"/>
              <a:gd name="T14" fmla="*/ 5788760 w 360"/>
              <a:gd name="T15" fmla="*/ 3102764 h 173"/>
              <a:gd name="T16" fmla="*/ 6150558 w 360"/>
              <a:gd name="T17" fmla="*/ 2574760 h 173"/>
              <a:gd name="T18" fmla="*/ 6873884 w 360"/>
              <a:gd name="T19" fmla="*/ 1914433 h 173"/>
              <a:gd name="T20" fmla="*/ 7452760 w 360"/>
              <a:gd name="T21" fmla="*/ 990233 h 173"/>
              <a:gd name="T22" fmla="*/ 8103996 w 360"/>
              <a:gd name="T23" fmla="*/ 660070 h 173"/>
              <a:gd name="T24" fmla="*/ 8465793 w 360"/>
              <a:gd name="T25" fmla="*/ 990233 h 173"/>
              <a:gd name="T26" fmla="*/ 9189388 w 360"/>
              <a:gd name="T27" fmla="*/ 660070 h 173"/>
              <a:gd name="T28" fmla="*/ 9478826 w 360"/>
              <a:gd name="T29" fmla="*/ 1584270 h 173"/>
              <a:gd name="T30" fmla="*/ 10926016 w 360"/>
              <a:gd name="T31" fmla="*/ 660070 h 173"/>
              <a:gd name="T32" fmla="*/ 11504892 w 360"/>
              <a:gd name="T33" fmla="*/ 0 h 173"/>
              <a:gd name="T34" fmla="*/ 12156128 w 360"/>
              <a:gd name="T35" fmla="*/ 990233 h 173"/>
              <a:gd name="T36" fmla="*/ 13241521 w 360"/>
              <a:gd name="T37" fmla="*/ 1584270 h 173"/>
              <a:gd name="T38" fmla="*/ 13241521 w 360"/>
              <a:gd name="T39" fmla="*/ 2772601 h 173"/>
              <a:gd name="T40" fmla="*/ 14978149 w 360"/>
              <a:gd name="T41" fmla="*/ 2772601 h 173"/>
              <a:gd name="T42" fmla="*/ 15267587 w 360"/>
              <a:gd name="T43" fmla="*/ 1914433 h 173"/>
              <a:gd name="T44" fmla="*/ 16570058 w 360"/>
              <a:gd name="T45" fmla="*/ 1584270 h 173"/>
              <a:gd name="T46" fmla="*/ 18668483 w 360"/>
              <a:gd name="T47" fmla="*/ 1914433 h 173"/>
              <a:gd name="T48" fmla="*/ 19681248 w 360"/>
              <a:gd name="T49" fmla="*/ 990233 h 173"/>
              <a:gd name="T50" fmla="*/ 21345516 w 360"/>
              <a:gd name="T51" fmla="*/ 990233 h 173"/>
              <a:gd name="T52" fmla="*/ 23371582 w 360"/>
              <a:gd name="T53" fmla="*/ 1914433 h 173"/>
              <a:gd name="T54" fmla="*/ 24456975 w 360"/>
              <a:gd name="T55" fmla="*/ 2772601 h 173"/>
              <a:gd name="T56" fmla="*/ 23733380 w 360"/>
              <a:gd name="T57" fmla="*/ 8053929 h 173"/>
              <a:gd name="T58" fmla="*/ 21996752 w 360"/>
              <a:gd name="T59" fmla="*/ 8053929 h 173"/>
              <a:gd name="T60" fmla="*/ 18668483 w 360"/>
              <a:gd name="T61" fmla="*/ 7129729 h 173"/>
              <a:gd name="T62" fmla="*/ 14978149 w 360"/>
              <a:gd name="T63" fmla="*/ 9308292 h 173"/>
              <a:gd name="T64" fmla="*/ 12879723 w 360"/>
              <a:gd name="T65" fmla="*/ 9308292 h 173"/>
              <a:gd name="T66" fmla="*/ 9840624 w 360"/>
              <a:gd name="T67" fmla="*/ 9638456 h 173"/>
              <a:gd name="T68" fmla="*/ 9189388 w 360"/>
              <a:gd name="T69" fmla="*/ 11420824 h 173"/>
              <a:gd name="T70" fmla="*/ 4775727 w 360"/>
              <a:gd name="T71" fmla="*/ 11090660 h 173"/>
              <a:gd name="T72" fmla="*/ 2460223 w 360"/>
              <a:gd name="T73" fmla="*/ 10298525 h 173"/>
              <a:gd name="T74" fmla="*/ 361798 w 360"/>
              <a:gd name="T75" fmla="*/ 9308292 h 173"/>
              <a:gd name="T76" fmla="*/ 361798 w 360"/>
              <a:gd name="T77" fmla="*/ 6865598 h 173"/>
              <a:gd name="T78" fmla="*/ 361798 w 360"/>
              <a:gd name="T79" fmla="*/ 6271561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5" name="Freeform 398"/>
          <p:cNvSpPr>
            <a:spLocks/>
          </p:cNvSpPr>
          <p:nvPr/>
        </p:nvSpPr>
        <p:spPr bwMode="auto">
          <a:xfrm>
            <a:off x="8886937" y="3036327"/>
            <a:ext cx="119417" cy="68706"/>
          </a:xfrm>
          <a:custGeom>
            <a:avLst/>
            <a:gdLst>
              <a:gd name="T0" fmla="*/ 12202362 w 430"/>
              <a:gd name="T1" fmla="*/ 16084216 h 266"/>
              <a:gd name="T2" fmla="*/ 10459206 w 430"/>
              <a:gd name="T3" fmla="*/ 16398541 h 266"/>
              <a:gd name="T4" fmla="*/ 9878154 w 430"/>
              <a:gd name="T5" fmla="*/ 16398541 h 266"/>
              <a:gd name="T6" fmla="*/ 8134998 w 430"/>
              <a:gd name="T7" fmla="*/ 16712615 h 266"/>
              <a:gd name="T8" fmla="*/ 7408413 w 430"/>
              <a:gd name="T9" fmla="*/ 16398541 h 266"/>
              <a:gd name="T10" fmla="*/ 5084205 w 430"/>
              <a:gd name="T11" fmla="*/ 14702088 h 266"/>
              <a:gd name="T12" fmla="*/ 1961185 w 430"/>
              <a:gd name="T13" fmla="*/ 13194130 h 266"/>
              <a:gd name="T14" fmla="*/ 1597893 w 430"/>
              <a:gd name="T15" fmla="*/ 12565982 h 266"/>
              <a:gd name="T16" fmla="*/ 653818 w 430"/>
              <a:gd name="T17" fmla="*/ 11812003 h 266"/>
              <a:gd name="T18" fmla="*/ 0 w 430"/>
              <a:gd name="T19" fmla="*/ 10304045 h 266"/>
              <a:gd name="T20" fmla="*/ 871578 w 430"/>
              <a:gd name="T21" fmla="*/ 9361571 h 266"/>
              <a:gd name="T22" fmla="*/ 871578 w 430"/>
              <a:gd name="T23" fmla="*/ 8482013 h 266"/>
              <a:gd name="T24" fmla="*/ 653818 w 430"/>
              <a:gd name="T25" fmla="*/ 8167938 h 266"/>
              <a:gd name="T26" fmla="*/ 653818 w 430"/>
              <a:gd name="T27" fmla="*/ 7036970 h 266"/>
              <a:gd name="T28" fmla="*/ 1597893 w 430"/>
              <a:gd name="T29" fmla="*/ 7036970 h 266"/>
              <a:gd name="T30" fmla="*/ 1961185 w 430"/>
              <a:gd name="T31" fmla="*/ 6471486 h 266"/>
              <a:gd name="T32" fmla="*/ 1597893 w 430"/>
              <a:gd name="T33" fmla="*/ 5529012 h 266"/>
              <a:gd name="T34" fmla="*/ 653818 w 430"/>
              <a:gd name="T35" fmla="*/ 5529012 h 266"/>
              <a:gd name="T36" fmla="*/ 871578 w 430"/>
              <a:gd name="T37" fmla="*/ 5277602 h 266"/>
              <a:gd name="T38" fmla="*/ 1961185 w 430"/>
              <a:gd name="T39" fmla="*/ 5277602 h 266"/>
              <a:gd name="T40" fmla="*/ 1961185 w 430"/>
              <a:gd name="T41" fmla="*/ 5529012 h 266"/>
              <a:gd name="T42" fmla="*/ 4067364 w 430"/>
              <a:gd name="T43" fmla="*/ 5277602 h 266"/>
              <a:gd name="T44" fmla="*/ 4067364 w 430"/>
              <a:gd name="T45" fmla="*/ 4335128 h 266"/>
              <a:gd name="T46" fmla="*/ 5084205 w 430"/>
              <a:gd name="T47" fmla="*/ 3518485 h 266"/>
              <a:gd name="T48" fmla="*/ 5447498 w 430"/>
              <a:gd name="T49" fmla="*/ 3267075 h 266"/>
              <a:gd name="T50" fmla="*/ 6391572 w 430"/>
              <a:gd name="T51" fmla="*/ 3518485 h 266"/>
              <a:gd name="T52" fmla="*/ 7771706 w 430"/>
              <a:gd name="T53" fmla="*/ 4021054 h 266"/>
              <a:gd name="T54" fmla="*/ 8788547 w 430"/>
              <a:gd name="T55" fmla="*/ 4335128 h 266"/>
              <a:gd name="T56" fmla="*/ 12202362 w 430"/>
              <a:gd name="T57" fmla="*/ 4335128 h 266"/>
              <a:gd name="T58" fmla="*/ 12492888 w 430"/>
              <a:gd name="T59" fmla="*/ 2638926 h 266"/>
              <a:gd name="T60" fmla="*/ 12855911 w 430"/>
              <a:gd name="T61" fmla="*/ 2638926 h 266"/>
              <a:gd name="T62" fmla="*/ 14817096 w 430"/>
              <a:gd name="T63" fmla="*/ 2324601 h 266"/>
              <a:gd name="T64" fmla="*/ 15906704 w 430"/>
              <a:gd name="T65" fmla="*/ 2324601 h 266"/>
              <a:gd name="T66" fmla="*/ 16923545 w 430"/>
              <a:gd name="T67" fmla="*/ 2324601 h 266"/>
              <a:gd name="T68" fmla="*/ 18012882 w 430"/>
              <a:gd name="T69" fmla="*/ 2324601 h 266"/>
              <a:gd name="T70" fmla="*/ 20337090 w 430"/>
              <a:gd name="T71" fmla="*/ 251410 h 266"/>
              <a:gd name="T72" fmla="*/ 21717224 w 430"/>
              <a:gd name="T73" fmla="*/ 251410 h 266"/>
              <a:gd name="T74" fmla="*/ 23460380 w 430"/>
              <a:gd name="T75" fmla="*/ 0 h 266"/>
              <a:gd name="T76" fmla="*/ 25058273 w 430"/>
              <a:gd name="T77" fmla="*/ 1130968 h 266"/>
              <a:gd name="T78" fmla="*/ 25784588 w 430"/>
              <a:gd name="T79" fmla="*/ 1445043 h 266"/>
              <a:gd name="T80" fmla="*/ 26801429 w 430"/>
              <a:gd name="T81" fmla="*/ 1130968 h 266"/>
              <a:gd name="T82" fmla="*/ 27527744 w 430"/>
              <a:gd name="T83" fmla="*/ 1130968 h 266"/>
              <a:gd name="T84" fmla="*/ 28762614 w 430"/>
              <a:gd name="T85" fmla="*/ 2010527 h 266"/>
              <a:gd name="T86" fmla="*/ 29851952 w 430"/>
              <a:gd name="T87" fmla="*/ 2324601 h 266"/>
              <a:gd name="T88" fmla="*/ 31232086 w 430"/>
              <a:gd name="T89" fmla="*/ 3518485 h 266"/>
              <a:gd name="T90" fmla="*/ 30215244 w 430"/>
              <a:gd name="T91" fmla="*/ 4335128 h 266"/>
              <a:gd name="T92" fmla="*/ 28472088 w 430"/>
              <a:gd name="T93" fmla="*/ 5277602 h 266"/>
              <a:gd name="T94" fmla="*/ 26801429 w 430"/>
              <a:gd name="T95" fmla="*/ 6157161 h 266"/>
              <a:gd name="T96" fmla="*/ 25058273 w 430"/>
              <a:gd name="T97" fmla="*/ 10304045 h 266"/>
              <a:gd name="T98" fmla="*/ 23460380 w 430"/>
              <a:gd name="T99" fmla="*/ 12314572 h 266"/>
              <a:gd name="T100" fmla="*/ 22080247 w 430"/>
              <a:gd name="T101" fmla="*/ 14073689 h 266"/>
              <a:gd name="T102" fmla="*/ 20990909 w 430"/>
              <a:gd name="T103" fmla="*/ 14388014 h 266"/>
              <a:gd name="T104" fmla="*/ 19610775 w 430"/>
              <a:gd name="T105" fmla="*/ 14388014 h 266"/>
              <a:gd name="T106" fmla="*/ 19247753 w 430"/>
              <a:gd name="T107" fmla="*/ 14702088 h 266"/>
              <a:gd name="T108" fmla="*/ 18666701 w 430"/>
              <a:gd name="T109" fmla="*/ 14388014 h 266"/>
              <a:gd name="T110" fmla="*/ 16923545 w 430"/>
              <a:gd name="T111" fmla="*/ 14388014 h 266"/>
              <a:gd name="T112" fmla="*/ 14817096 w 430"/>
              <a:gd name="T113" fmla="*/ 14702088 h 266"/>
              <a:gd name="T114" fmla="*/ 12202362 w 430"/>
              <a:gd name="T115" fmla="*/ 16084216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6" name="Freeform 399"/>
          <p:cNvSpPr>
            <a:spLocks/>
          </p:cNvSpPr>
          <p:nvPr/>
        </p:nvSpPr>
        <p:spPr bwMode="auto">
          <a:xfrm>
            <a:off x="8839496" y="3087039"/>
            <a:ext cx="104695" cy="83429"/>
          </a:xfrm>
          <a:custGeom>
            <a:avLst/>
            <a:gdLst>
              <a:gd name="T0" fmla="*/ 15940334 w 374"/>
              <a:gd name="T1" fmla="*/ 18283601 h 323"/>
              <a:gd name="T2" fmla="*/ 13209902 w 374"/>
              <a:gd name="T3" fmla="*/ 17089710 h 323"/>
              <a:gd name="T4" fmla="*/ 8708261 w 374"/>
              <a:gd name="T5" fmla="*/ 15079171 h 323"/>
              <a:gd name="T6" fmla="*/ 9298573 w 374"/>
              <a:gd name="T7" fmla="*/ 13257127 h 323"/>
              <a:gd name="T8" fmla="*/ 6272849 w 374"/>
              <a:gd name="T9" fmla="*/ 10304108 h 323"/>
              <a:gd name="T10" fmla="*/ 4280240 w 374"/>
              <a:gd name="T11" fmla="*/ 7099929 h 323"/>
              <a:gd name="T12" fmla="*/ 2804323 w 374"/>
              <a:gd name="T13" fmla="*/ 8544980 h 323"/>
              <a:gd name="T14" fmla="*/ 1771209 w 374"/>
              <a:gd name="T15" fmla="*/ 10052948 h 323"/>
              <a:gd name="T16" fmla="*/ 368911 w 374"/>
              <a:gd name="T17" fmla="*/ 7916577 h 323"/>
              <a:gd name="T18" fmla="*/ 1033114 w 374"/>
              <a:gd name="T19" fmla="*/ 6220114 h 323"/>
              <a:gd name="T20" fmla="*/ 1771209 w 374"/>
              <a:gd name="T21" fmla="*/ 5906038 h 323"/>
              <a:gd name="T22" fmla="*/ 2804323 w 374"/>
              <a:gd name="T23" fmla="*/ 6220114 h 323"/>
              <a:gd name="T24" fmla="*/ 3911328 w 374"/>
              <a:gd name="T25" fmla="*/ 6220114 h 323"/>
              <a:gd name="T26" fmla="*/ 4280240 w 374"/>
              <a:gd name="T27" fmla="*/ 5277635 h 323"/>
              <a:gd name="T28" fmla="*/ 5165844 w 374"/>
              <a:gd name="T29" fmla="*/ 5277635 h 323"/>
              <a:gd name="T30" fmla="*/ 6272849 w 374"/>
              <a:gd name="T31" fmla="*/ 6220114 h 323"/>
              <a:gd name="T32" fmla="*/ 6937052 w 374"/>
              <a:gd name="T33" fmla="*/ 6220114 h 323"/>
              <a:gd name="T34" fmla="*/ 8412969 w 374"/>
              <a:gd name="T35" fmla="*/ 6220114 h 323"/>
              <a:gd name="T36" fmla="*/ 8412969 w 374"/>
              <a:gd name="T37" fmla="*/ 5026474 h 323"/>
              <a:gd name="T38" fmla="*/ 8708261 w 374"/>
              <a:gd name="T39" fmla="*/ 4083994 h 323"/>
              <a:gd name="T40" fmla="*/ 10036396 w 374"/>
              <a:gd name="T41" fmla="*/ 3769918 h 323"/>
              <a:gd name="T42" fmla="*/ 9667484 w 374"/>
              <a:gd name="T43" fmla="*/ 2387531 h 323"/>
              <a:gd name="T44" fmla="*/ 10774490 w 374"/>
              <a:gd name="T45" fmla="*/ 1759128 h 323"/>
              <a:gd name="T46" fmla="*/ 11807604 w 374"/>
              <a:gd name="T47" fmla="*/ 1193891 h 323"/>
              <a:gd name="T48" fmla="*/ 12545698 w 374"/>
              <a:gd name="T49" fmla="*/ 879564 h 323"/>
              <a:gd name="T50" fmla="*/ 13209902 w 374"/>
              <a:gd name="T51" fmla="*/ 0 h 323"/>
              <a:gd name="T52" fmla="*/ 14538308 w 374"/>
              <a:gd name="T53" fmla="*/ 879564 h 323"/>
              <a:gd name="T54" fmla="*/ 20810886 w 374"/>
              <a:gd name="T55" fmla="*/ 4398071 h 323"/>
              <a:gd name="T56" fmla="*/ 24943615 w 374"/>
              <a:gd name="T57" fmla="*/ 3769918 h 323"/>
              <a:gd name="T58" fmla="*/ 25238907 w 374"/>
              <a:gd name="T59" fmla="*/ 5026474 h 323"/>
              <a:gd name="T60" fmla="*/ 25607818 w 374"/>
              <a:gd name="T61" fmla="*/ 5906038 h 323"/>
              <a:gd name="T62" fmla="*/ 25238907 w 374"/>
              <a:gd name="T63" fmla="*/ 6534441 h 323"/>
              <a:gd name="T64" fmla="*/ 26714824 w 374"/>
              <a:gd name="T65" fmla="*/ 7099929 h 323"/>
              <a:gd name="T66" fmla="*/ 27600428 w 374"/>
              <a:gd name="T67" fmla="*/ 7288174 h 323"/>
              <a:gd name="T68" fmla="*/ 26714824 w 374"/>
              <a:gd name="T69" fmla="*/ 7288174 h 323"/>
              <a:gd name="T70" fmla="*/ 25607818 w 374"/>
              <a:gd name="T71" fmla="*/ 7916577 h 323"/>
              <a:gd name="T72" fmla="*/ 26345912 w 374"/>
              <a:gd name="T73" fmla="*/ 9110468 h 323"/>
              <a:gd name="T74" fmla="*/ 25238907 w 374"/>
              <a:gd name="T75" fmla="*/ 9424544 h 323"/>
              <a:gd name="T76" fmla="*/ 24943615 w 374"/>
              <a:gd name="T77" fmla="*/ 9110468 h 323"/>
              <a:gd name="T78" fmla="*/ 23836610 w 374"/>
              <a:gd name="T79" fmla="*/ 8230653 h 323"/>
              <a:gd name="T80" fmla="*/ 22582094 w 374"/>
              <a:gd name="T81" fmla="*/ 8230653 h 323"/>
              <a:gd name="T82" fmla="*/ 21475089 w 374"/>
              <a:gd name="T83" fmla="*/ 8230653 h 323"/>
              <a:gd name="T84" fmla="*/ 20073063 w 374"/>
              <a:gd name="T85" fmla="*/ 8230653 h 323"/>
              <a:gd name="T86" fmla="*/ 18301855 w 374"/>
              <a:gd name="T87" fmla="*/ 8230653 h 323"/>
              <a:gd name="T88" fmla="*/ 16973448 w 374"/>
              <a:gd name="T89" fmla="*/ 7916577 h 323"/>
              <a:gd name="T90" fmla="*/ 15571422 w 374"/>
              <a:gd name="T91" fmla="*/ 7288174 h 323"/>
              <a:gd name="T92" fmla="*/ 14538308 w 374"/>
              <a:gd name="T93" fmla="*/ 7288174 h 323"/>
              <a:gd name="T94" fmla="*/ 13431303 w 374"/>
              <a:gd name="T95" fmla="*/ 7916577 h 323"/>
              <a:gd name="T96" fmla="*/ 12545698 w 374"/>
              <a:gd name="T97" fmla="*/ 8544980 h 323"/>
              <a:gd name="T98" fmla="*/ 11807604 w 374"/>
              <a:gd name="T99" fmla="*/ 7288174 h 323"/>
              <a:gd name="T100" fmla="*/ 10036396 w 374"/>
              <a:gd name="T101" fmla="*/ 8230653 h 323"/>
              <a:gd name="T102" fmla="*/ 10774490 w 374"/>
              <a:gd name="T103" fmla="*/ 9424544 h 323"/>
              <a:gd name="T104" fmla="*/ 10774490 w 374"/>
              <a:gd name="T105" fmla="*/ 10304108 h 323"/>
              <a:gd name="T106" fmla="*/ 12176787 w 374"/>
              <a:gd name="T107" fmla="*/ 11435084 h 323"/>
              <a:gd name="T108" fmla="*/ 12545698 w 374"/>
              <a:gd name="T109" fmla="*/ 12314648 h 323"/>
              <a:gd name="T110" fmla="*/ 12545698 w 374"/>
              <a:gd name="T111" fmla="*/ 13257127 h 323"/>
              <a:gd name="T112" fmla="*/ 13209902 w 374"/>
              <a:gd name="T113" fmla="*/ 14136691 h 323"/>
              <a:gd name="T114" fmla="*/ 14538308 w 374"/>
              <a:gd name="T115" fmla="*/ 15267667 h 323"/>
              <a:gd name="T116" fmla="*/ 15571422 w 374"/>
              <a:gd name="T117" fmla="*/ 15581994 h 323"/>
              <a:gd name="T118" fmla="*/ 16973448 w 374"/>
              <a:gd name="T119" fmla="*/ 17341122 h 323"/>
              <a:gd name="T120" fmla="*/ 17711542 w 374"/>
              <a:gd name="T121" fmla="*/ 18283601 h 323"/>
              <a:gd name="T122" fmla="*/ 18301855 w 374"/>
              <a:gd name="T123" fmla="*/ 19351661 h 323"/>
              <a:gd name="T124" fmla="*/ 18301855 w 374"/>
              <a:gd name="T125" fmla="*/ 20294140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7" name="Freeform 400"/>
          <p:cNvSpPr>
            <a:spLocks/>
          </p:cNvSpPr>
          <p:nvPr/>
        </p:nvSpPr>
        <p:spPr bwMode="auto">
          <a:xfrm>
            <a:off x="8877120" y="3116484"/>
            <a:ext cx="71977" cy="63798"/>
          </a:xfrm>
          <a:custGeom>
            <a:avLst/>
            <a:gdLst>
              <a:gd name="T0" fmla="*/ 8537161 w 253"/>
              <a:gd name="T1" fmla="*/ 13775643 h 240"/>
              <a:gd name="T2" fmla="*/ 8537161 w 253"/>
              <a:gd name="T3" fmla="*/ 12777295 h 240"/>
              <a:gd name="T4" fmla="*/ 7927285 w 253"/>
              <a:gd name="T5" fmla="*/ 11646093 h 240"/>
              <a:gd name="T6" fmla="*/ 7165009 w 253"/>
              <a:gd name="T7" fmla="*/ 10647746 h 240"/>
              <a:gd name="T8" fmla="*/ 5716933 w 253"/>
              <a:gd name="T9" fmla="*/ 8784423 h 240"/>
              <a:gd name="T10" fmla="*/ 4649580 w 253"/>
              <a:gd name="T11" fmla="*/ 8451640 h 240"/>
              <a:gd name="T12" fmla="*/ 3277704 w 253"/>
              <a:gd name="T13" fmla="*/ 7253882 h 240"/>
              <a:gd name="T14" fmla="*/ 2591628 w 253"/>
              <a:gd name="T15" fmla="*/ 6322091 h 240"/>
              <a:gd name="T16" fmla="*/ 2591628 w 253"/>
              <a:gd name="T17" fmla="*/ 5324002 h 240"/>
              <a:gd name="T18" fmla="*/ 2210628 w 253"/>
              <a:gd name="T19" fmla="*/ 4392211 h 240"/>
              <a:gd name="T20" fmla="*/ 762276 w 253"/>
              <a:gd name="T21" fmla="*/ 3194453 h 240"/>
              <a:gd name="T22" fmla="*/ 762276 w 253"/>
              <a:gd name="T23" fmla="*/ 2262662 h 240"/>
              <a:gd name="T24" fmla="*/ 0 w 253"/>
              <a:gd name="T25" fmla="*/ 998347 h 240"/>
              <a:gd name="T26" fmla="*/ 1829352 w 253"/>
              <a:gd name="T27" fmla="*/ 0 h 240"/>
              <a:gd name="T28" fmla="*/ 2591628 w 253"/>
              <a:gd name="T29" fmla="*/ 1330872 h 240"/>
              <a:gd name="T30" fmla="*/ 3506304 w 253"/>
              <a:gd name="T31" fmla="*/ 665565 h 240"/>
              <a:gd name="T32" fmla="*/ 4649580 w 253"/>
              <a:gd name="T33" fmla="*/ 0 h 240"/>
              <a:gd name="T34" fmla="*/ 5716933 w 253"/>
              <a:gd name="T35" fmla="*/ 0 h 240"/>
              <a:gd name="T36" fmla="*/ 7165009 w 253"/>
              <a:gd name="T37" fmla="*/ 665565 h 240"/>
              <a:gd name="T38" fmla="*/ 8537161 w 253"/>
              <a:gd name="T39" fmla="*/ 998347 h 240"/>
              <a:gd name="T40" fmla="*/ 10366513 w 253"/>
              <a:gd name="T41" fmla="*/ 998347 h 240"/>
              <a:gd name="T42" fmla="*/ 11814589 w 253"/>
              <a:gd name="T43" fmla="*/ 998347 h 240"/>
              <a:gd name="T44" fmla="*/ 12958141 w 253"/>
              <a:gd name="T45" fmla="*/ 998347 h 240"/>
              <a:gd name="T46" fmla="*/ 14253817 w 253"/>
              <a:gd name="T47" fmla="*/ 998347 h 240"/>
              <a:gd name="T48" fmla="*/ 15397370 w 253"/>
              <a:gd name="T49" fmla="*/ 1929880 h 240"/>
              <a:gd name="T50" fmla="*/ 15702170 w 253"/>
              <a:gd name="T51" fmla="*/ 2262662 h 240"/>
              <a:gd name="T52" fmla="*/ 17226722 w 253"/>
              <a:gd name="T53" fmla="*/ 1929880 h 240"/>
              <a:gd name="T54" fmla="*/ 17836322 w 253"/>
              <a:gd name="T55" fmla="*/ 3194453 h 240"/>
              <a:gd name="T56" fmla="*/ 16845446 w 253"/>
              <a:gd name="T57" fmla="*/ 4392211 h 240"/>
              <a:gd name="T58" fmla="*/ 16845446 w 253"/>
              <a:gd name="T59" fmla="*/ 5989309 h 240"/>
              <a:gd name="T60" fmla="*/ 17836322 w 253"/>
              <a:gd name="T61" fmla="*/ 6322091 h 240"/>
              <a:gd name="T62" fmla="*/ 19284674 w 253"/>
              <a:gd name="T63" fmla="*/ 7253882 h 240"/>
              <a:gd name="T64" fmla="*/ 17836322 w 253"/>
              <a:gd name="T65" fmla="*/ 7586664 h 240"/>
              <a:gd name="T66" fmla="*/ 17836322 w 253"/>
              <a:gd name="T67" fmla="*/ 8251971 h 240"/>
              <a:gd name="T68" fmla="*/ 17836322 w 253"/>
              <a:gd name="T69" fmla="*/ 9716213 h 240"/>
              <a:gd name="T70" fmla="*/ 16083170 w 253"/>
              <a:gd name="T71" fmla="*/ 10381520 h 240"/>
              <a:gd name="T72" fmla="*/ 16083170 w 253"/>
              <a:gd name="T73" fmla="*/ 10980529 h 240"/>
              <a:gd name="T74" fmla="*/ 15702170 w 253"/>
              <a:gd name="T75" fmla="*/ 11646093 h 240"/>
              <a:gd name="T76" fmla="*/ 14635093 w 253"/>
              <a:gd name="T77" fmla="*/ 11978876 h 240"/>
              <a:gd name="T78" fmla="*/ 14253817 w 253"/>
              <a:gd name="T79" fmla="*/ 13442860 h 240"/>
              <a:gd name="T80" fmla="*/ 13186741 w 253"/>
              <a:gd name="T81" fmla="*/ 13775643 h 240"/>
              <a:gd name="T82" fmla="*/ 13567741 w 253"/>
              <a:gd name="T83" fmla="*/ 15039958 h 240"/>
              <a:gd name="T84" fmla="*/ 13186741 w 253"/>
              <a:gd name="T85" fmla="*/ 15705522 h 240"/>
              <a:gd name="T86" fmla="*/ 11814589 w 253"/>
              <a:gd name="T87" fmla="*/ 14707433 h 240"/>
              <a:gd name="T88" fmla="*/ 10747513 w 253"/>
              <a:gd name="T89" fmla="*/ 14108425 h 240"/>
              <a:gd name="T90" fmla="*/ 9604237 w 253"/>
              <a:gd name="T91" fmla="*/ 13775643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8" name="Freeform 401"/>
          <p:cNvSpPr>
            <a:spLocks/>
          </p:cNvSpPr>
          <p:nvPr/>
        </p:nvSpPr>
        <p:spPr bwMode="auto">
          <a:xfrm>
            <a:off x="8926196" y="3157382"/>
            <a:ext cx="34352" cy="37624"/>
          </a:xfrm>
          <a:custGeom>
            <a:avLst/>
            <a:gdLst>
              <a:gd name="T0" fmla="*/ 4270046 w 126"/>
              <a:gd name="T1" fmla="*/ 9193973 h 145"/>
              <a:gd name="T2" fmla="*/ 3360158 w 126"/>
              <a:gd name="T3" fmla="*/ 8623379 h 145"/>
              <a:gd name="T4" fmla="*/ 2310042 w 126"/>
              <a:gd name="T5" fmla="*/ 7101458 h 145"/>
              <a:gd name="T6" fmla="*/ 350039 w 126"/>
              <a:gd name="T7" fmla="*/ 5643244 h 145"/>
              <a:gd name="T8" fmla="*/ 0 w 126"/>
              <a:gd name="T9" fmla="*/ 5326219 h 145"/>
              <a:gd name="T10" fmla="*/ 350039 w 126"/>
              <a:gd name="T11" fmla="*/ 4438348 h 145"/>
              <a:gd name="T12" fmla="*/ 0 w 126"/>
              <a:gd name="T13" fmla="*/ 3550729 h 145"/>
              <a:gd name="T14" fmla="*/ 0 w 126"/>
              <a:gd name="T15" fmla="*/ 2916679 h 145"/>
              <a:gd name="T16" fmla="*/ 980002 w 126"/>
              <a:gd name="T17" fmla="*/ 2916679 h 145"/>
              <a:gd name="T18" fmla="*/ 980002 w 126"/>
              <a:gd name="T19" fmla="*/ 2029060 h 145"/>
              <a:gd name="T20" fmla="*/ 1330040 w 126"/>
              <a:gd name="T21" fmla="*/ 1204644 h 145"/>
              <a:gd name="T22" fmla="*/ 2310042 w 126"/>
              <a:gd name="T23" fmla="*/ 1204644 h 145"/>
              <a:gd name="T24" fmla="*/ 2660081 w 126"/>
              <a:gd name="T25" fmla="*/ 1204644 h 145"/>
              <a:gd name="T26" fmla="*/ 2310042 w 126"/>
              <a:gd name="T27" fmla="*/ 253570 h 145"/>
              <a:gd name="T28" fmla="*/ 2660081 w 126"/>
              <a:gd name="T29" fmla="*/ 0 h 145"/>
              <a:gd name="T30" fmla="*/ 3710196 w 126"/>
              <a:gd name="T31" fmla="*/ 0 h 145"/>
              <a:gd name="T32" fmla="*/ 4270046 w 126"/>
              <a:gd name="T33" fmla="*/ 253570 h 145"/>
              <a:gd name="T34" fmla="*/ 4550236 w 126"/>
              <a:gd name="T35" fmla="*/ 570594 h 145"/>
              <a:gd name="T36" fmla="*/ 4900274 w 126"/>
              <a:gd name="T37" fmla="*/ 1521669 h 145"/>
              <a:gd name="T38" fmla="*/ 5950125 w 126"/>
              <a:gd name="T39" fmla="*/ 2029060 h 145"/>
              <a:gd name="T40" fmla="*/ 6930127 w 126"/>
              <a:gd name="T41" fmla="*/ 2029060 h 145"/>
              <a:gd name="T42" fmla="*/ 7630204 w 126"/>
              <a:gd name="T43" fmla="*/ 2916679 h 145"/>
              <a:gd name="T44" fmla="*/ 7910129 w 126"/>
              <a:gd name="T45" fmla="*/ 3233704 h 145"/>
              <a:gd name="T46" fmla="*/ 8820282 w 126"/>
              <a:gd name="T47" fmla="*/ 3550729 h 145"/>
              <a:gd name="T48" fmla="*/ 8260168 w 126"/>
              <a:gd name="T49" fmla="*/ 4121323 h 145"/>
              <a:gd name="T50" fmla="*/ 7630204 w 126"/>
              <a:gd name="T51" fmla="*/ 4121323 h 145"/>
              <a:gd name="T52" fmla="*/ 6930127 w 126"/>
              <a:gd name="T53" fmla="*/ 4438348 h 145"/>
              <a:gd name="T54" fmla="*/ 7630204 w 126"/>
              <a:gd name="T55" fmla="*/ 5072650 h 145"/>
              <a:gd name="T56" fmla="*/ 6580089 w 126"/>
              <a:gd name="T57" fmla="*/ 5643244 h 145"/>
              <a:gd name="T58" fmla="*/ 4550236 w 126"/>
              <a:gd name="T59" fmla="*/ 6150383 h 145"/>
              <a:gd name="T60" fmla="*/ 4270046 w 126"/>
              <a:gd name="T61" fmla="*/ 8306354 h 145"/>
              <a:gd name="T62" fmla="*/ 4270046 w 126"/>
              <a:gd name="T63" fmla="*/ 9193973 h 145"/>
              <a:gd name="T64" fmla="*/ 4270046 w 126"/>
              <a:gd name="T65" fmla="*/ 919397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89" name="Freeform 402"/>
          <p:cNvSpPr>
            <a:spLocks/>
          </p:cNvSpPr>
          <p:nvPr/>
        </p:nvSpPr>
        <p:spPr bwMode="auto">
          <a:xfrm>
            <a:off x="8926196" y="3157382"/>
            <a:ext cx="34352" cy="37624"/>
          </a:xfrm>
          <a:custGeom>
            <a:avLst/>
            <a:gdLst>
              <a:gd name="T0" fmla="*/ 3360158 w 126"/>
              <a:gd name="T1" fmla="*/ 8623379 h 145"/>
              <a:gd name="T2" fmla="*/ 3360158 w 126"/>
              <a:gd name="T3" fmla="*/ 8306354 h 145"/>
              <a:gd name="T4" fmla="*/ 2310042 w 126"/>
              <a:gd name="T5" fmla="*/ 7101458 h 145"/>
              <a:gd name="T6" fmla="*/ 350039 w 126"/>
              <a:gd name="T7" fmla="*/ 6150383 h 145"/>
              <a:gd name="T8" fmla="*/ 350039 w 126"/>
              <a:gd name="T9" fmla="*/ 5643244 h 145"/>
              <a:gd name="T10" fmla="*/ 0 w 126"/>
              <a:gd name="T11" fmla="*/ 5643244 h 145"/>
              <a:gd name="T12" fmla="*/ 0 w 126"/>
              <a:gd name="T13" fmla="*/ 5326219 h 145"/>
              <a:gd name="T14" fmla="*/ 350039 w 126"/>
              <a:gd name="T15" fmla="*/ 5072650 h 145"/>
              <a:gd name="T16" fmla="*/ 350039 w 126"/>
              <a:gd name="T17" fmla="*/ 4438348 h 145"/>
              <a:gd name="T18" fmla="*/ 350039 w 126"/>
              <a:gd name="T19" fmla="*/ 4121323 h 145"/>
              <a:gd name="T20" fmla="*/ 0 w 126"/>
              <a:gd name="T21" fmla="*/ 3550729 h 145"/>
              <a:gd name="T22" fmla="*/ 0 w 126"/>
              <a:gd name="T23" fmla="*/ 3233704 h 145"/>
              <a:gd name="T24" fmla="*/ 0 w 126"/>
              <a:gd name="T25" fmla="*/ 2916679 h 145"/>
              <a:gd name="T26" fmla="*/ 350039 w 126"/>
              <a:gd name="T27" fmla="*/ 2916679 h 145"/>
              <a:gd name="T28" fmla="*/ 980002 w 126"/>
              <a:gd name="T29" fmla="*/ 2916679 h 145"/>
              <a:gd name="T30" fmla="*/ 980002 w 126"/>
              <a:gd name="T31" fmla="*/ 2282630 h 145"/>
              <a:gd name="T32" fmla="*/ 980002 w 126"/>
              <a:gd name="T33" fmla="*/ 2029060 h 145"/>
              <a:gd name="T34" fmla="*/ 1330040 w 126"/>
              <a:gd name="T35" fmla="*/ 1521669 h 145"/>
              <a:gd name="T36" fmla="*/ 1330040 w 126"/>
              <a:gd name="T37" fmla="*/ 1204644 h 145"/>
              <a:gd name="T38" fmla="*/ 2030117 w 126"/>
              <a:gd name="T39" fmla="*/ 1204644 h 145"/>
              <a:gd name="T40" fmla="*/ 2310042 w 126"/>
              <a:gd name="T41" fmla="*/ 1204644 h 145"/>
              <a:gd name="T42" fmla="*/ 2660081 w 126"/>
              <a:gd name="T43" fmla="*/ 1521669 h 145"/>
              <a:gd name="T44" fmla="*/ 2660081 w 126"/>
              <a:gd name="T45" fmla="*/ 1204644 h 145"/>
              <a:gd name="T46" fmla="*/ 2660081 w 126"/>
              <a:gd name="T47" fmla="*/ 570594 h 145"/>
              <a:gd name="T48" fmla="*/ 2310042 w 126"/>
              <a:gd name="T49" fmla="*/ 253570 h 145"/>
              <a:gd name="T50" fmla="*/ 2310042 w 126"/>
              <a:gd name="T51" fmla="*/ 0 h 145"/>
              <a:gd name="T52" fmla="*/ 2660081 w 126"/>
              <a:gd name="T53" fmla="*/ 0 h 145"/>
              <a:gd name="T54" fmla="*/ 3360158 w 126"/>
              <a:gd name="T55" fmla="*/ 0 h 145"/>
              <a:gd name="T56" fmla="*/ 3710196 w 126"/>
              <a:gd name="T57" fmla="*/ 0 h 145"/>
              <a:gd name="T58" fmla="*/ 3710196 w 126"/>
              <a:gd name="T59" fmla="*/ 253570 h 145"/>
              <a:gd name="T60" fmla="*/ 4270046 w 126"/>
              <a:gd name="T61" fmla="*/ 253570 h 145"/>
              <a:gd name="T62" fmla="*/ 4270046 w 126"/>
              <a:gd name="T63" fmla="*/ 570594 h 145"/>
              <a:gd name="T64" fmla="*/ 4550236 w 126"/>
              <a:gd name="T65" fmla="*/ 570594 h 145"/>
              <a:gd name="T66" fmla="*/ 4550236 w 126"/>
              <a:gd name="T67" fmla="*/ 1204644 h 145"/>
              <a:gd name="T68" fmla="*/ 4900274 w 126"/>
              <a:gd name="T69" fmla="*/ 1521669 h 145"/>
              <a:gd name="T70" fmla="*/ 5600087 w 126"/>
              <a:gd name="T71" fmla="*/ 2029060 h 145"/>
              <a:gd name="T72" fmla="*/ 5950125 w 126"/>
              <a:gd name="T73" fmla="*/ 2029060 h 145"/>
              <a:gd name="T74" fmla="*/ 6580089 w 126"/>
              <a:gd name="T75" fmla="*/ 2282630 h 145"/>
              <a:gd name="T76" fmla="*/ 6930127 w 126"/>
              <a:gd name="T77" fmla="*/ 2029060 h 145"/>
              <a:gd name="T78" fmla="*/ 6930127 w 126"/>
              <a:gd name="T79" fmla="*/ 2282630 h 145"/>
              <a:gd name="T80" fmla="*/ 7630204 w 126"/>
              <a:gd name="T81" fmla="*/ 2916679 h 145"/>
              <a:gd name="T82" fmla="*/ 7910129 w 126"/>
              <a:gd name="T83" fmla="*/ 2916679 h 145"/>
              <a:gd name="T84" fmla="*/ 7910129 w 126"/>
              <a:gd name="T85" fmla="*/ 3233704 h 145"/>
              <a:gd name="T86" fmla="*/ 8260168 w 126"/>
              <a:gd name="T87" fmla="*/ 3233704 h 145"/>
              <a:gd name="T88" fmla="*/ 8820282 w 126"/>
              <a:gd name="T89" fmla="*/ 3550729 h 145"/>
              <a:gd name="T90" fmla="*/ 8260168 w 126"/>
              <a:gd name="T91" fmla="*/ 3550729 h 145"/>
              <a:gd name="T92" fmla="*/ 8260168 w 126"/>
              <a:gd name="T93" fmla="*/ 4121323 h 145"/>
              <a:gd name="T94" fmla="*/ 7910129 w 126"/>
              <a:gd name="T95" fmla="*/ 4121323 h 145"/>
              <a:gd name="T96" fmla="*/ 7630204 w 126"/>
              <a:gd name="T97" fmla="*/ 4121323 h 145"/>
              <a:gd name="T98" fmla="*/ 6930127 w 126"/>
              <a:gd name="T99" fmla="*/ 4121323 h 145"/>
              <a:gd name="T100" fmla="*/ 6930127 w 126"/>
              <a:gd name="T101" fmla="*/ 4438348 h 145"/>
              <a:gd name="T102" fmla="*/ 7630204 w 126"/>
              <a:gd name="T103" fmla="*/ 4438348 h 145"/>
              <a:gd name="T104" fmla="*/ 7630204 w 126"/>
              <a:gd name="T105" fmla="*/ 5072650 h 145"/>
              <a:gd name="T106" fmla="*/ 7630204 w 126"/>
              <a:gd name="T107" fmla="*/ 5643244 h 145"/>
              <a:gd name="T108" fmla="*/ 6580089 w 126"/>
              <a:gd name="T109" fmla="*/ 5643244 h 145"/>
              <a:gd name="T110" fmla="*/ 4900274 w 126"/>
              <a:gd name="T111" fmla="*/ 5326219 h 145"/>
              <a:gd name="T112" fmla="*/ 4550236 w 126"/>
              <a:gd name="T113" fmla="*/ 6150383 h 145"/>
              <a:gd name="T114" fmla="*/ 3710196 w 126"/>
              <a:gd name="T115" fmla="*/ 7355279 h 145"/>
              <a:gd name="T116" fmla="*/ 4270046 w 126"/>
              <a:gd name="T117" fmla="*/ 8306354 h 145"/>
              <a:gd name="T118" fmla="*/ 4270046 w 126"/>
              <a:gd name="T119" fmla="*/ 9193973 h 145"/>
              <a:gd name="T120" fmla="*/ 4270046 w 126"/>
              <a:gd name="T121" fmla="*/ 919397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0" name="Freeform 403"/>
          <p:cNvSpPr>
            <a:spLocks/>
          </p:cNvSpPr>
          <p:nvPr/>
        </p:nvSpPr>
        <p:spPr bwMode="auto">
          <a:xfrm>
            <a:off x="8958915" y="3042871"/>
            <a:ext cx="166858" cy="107966"/>
          </a:xfrm>
          <a:custGeom>
            <a:avLst/>
            <a:gdLst>
              <a:gd name="T0" fmla="*/ 576807 w 603"/>
              <a:gd name="T1" fmla="*/ 13063815 h 412"/>
              <a:gd name="T2" fmla="*/ 2307498 w 603"/>
              <a:gd name="T3" fmla="*/ 12740589 h 412"/>
              <a:gd name="T4" fmla="*/ 4759199 w 603"/>
              <a:gd name="T5" fmla="*/ 10606434 h 412"/>
              <a:gd name="T6" fmla="*/ 8076379 w 603"/>
              <a:gd name="T7" fmla="*/ 4268310 h 412"/>
              <a:gd name="T8" fmla="*/ 11465525 w 603"/>
              <a:gd name="T9" fmla="*/ 2392786 h 412"/>
              <a:gd name="T10" fmla="*/ 12835577 w 603"/>
              <a:gd name="T11" fmla="*/ 1293412 h 412"/>
              <a:gd name="T12" fmla="*/ 14782437 w 603"/>
              <a:gd name="T13" fmla="*/ 1293412 h 412"/>
              <a:gd name="T14" fmla="*/ 19181265 w 603"/>
              <a:gd name="T15" fmla="*/ 2069561 h 412"/>
              <a:gd name="T16" fmla="*/ 19830039 w 603"/>
              <a:gd name="T17" fmla="*/ 2392786 h 412"/>
              <a:gd name="T18" fmla="*/ 20911687 w 603"/>
              <a:gd name="T19" fmla="*/ 3362972 h 412"/>
              <a:gd name="T20" fmla="*/ 22642378 w 603"/>
              <a:gd name="T21" fmla="*/ 3039492 h 412"/>
              <a:gd name="T22" fmla="*/ 26680568 w 603"/>
              <a:gd name="T23" fmla="*/ 1552043 h 412"/>
              <a:gd name="T24" fmla="*/ 27618014 w 603"/>
              <a:gd name="T25" fmla="*/ 323480 h 412"/>
              <a:gd name="T26" fmla="*/ 29637109 w 603"/>
              <a:gd name="T27" fmla="*/ 0 h 412"/>
              <a:gd name="T28" fmla="*/ 32304977 w 603"/>
              <a:gd name="T29" fmla="*/ 3621604 h 412"/>
              <a:gd name="T30" fmla="*/ 35766359 w 603"/>
              <a:gd name="T31" fmla="*/ 7566688 h 412"/>
              <a:gd name="T32" fmla="*/ 36703806 w 603"/>
              <a:gd name="T33" fmla="*/ 10865066 h 412"/>
              <a:gd name="T34" fmla="*/ 36126998 w 603"/>
              <a:gd name="T35" fmla="*/ 15133375 h 412"/>
              <a:gd name="T36" fmla="*/ 35766359 w 603"/>
              <a:gd name="T37" fmla="*/ 16038713 h 412"/>
              <a:gd name="T38" fmla="*/ 36126998 w 603"/>
              <a:gd name="T39" fmla="*/ 17008899 h 412"/>
              <a:gd name="T40" fmla="*/ 37064445 w 603"/>
              <a:gd name="T41" fmla="*/ 17332379 h 412"/>
              <a:gd name="T42" fmla="*/ 39155506 w 603"/>
              <a:gd name="T43" fmla="*/ 17914236 h 412"/>
              <a:gd name="T44" fmla="*/ 40165187 w 603"/>
              <a:gd name="T45" fmla="*/ 17332379 h 412"/>
              <a:gd name="T46" fmla="*/ 42833056 w 603"/>
              <a:gd name="T47" fmla="*/ 17008899 h 412"/>
              <a:gd name="T48" fmla="*/ 43482099 w 603"/>
              <a:gd name="T49" fmla="*/ 18108273 h 412"/>
              <a:gd name="T50" fmla="*/ 41751408 w 603"/>
              <a:gd name="T51" fmla="*/ 19983797 h 412"/>
              <a:gd name="T52" fmla="*/ 40525558 w 603"/>
              <a:gd name="T53" fmla="*/ 20307277 h 412"/>
              <a:gd name="T54" fmla="*/ 38434497 w 603"/>
              <a:gd name="T55" fmla="*/ 22376837 h 412"/>
              <a:gd name="T56" fmla="*/ 38073858 w 603"/>
              <a:gd name="T57" fmla="*/ 26321667 h 412"/>
              <a:gd name="T58" fmla="*/ 36126998 w 603"/>
              <a:gd name="T59" fmla="*/ 26321667 h 412"/>
              <a:gd name="T60" fmla="*/ 32304977 w 603"/>
              <a:gd name="T61" fmla="*/ 25157698 h 412"/>
              <a:gd name="T62" fmla="*/ 30358118 w 603"/>
              <a:gd name="T63" fmla="*/ 23928881 h 412"/>
              <a:gd name="T64" fmla="*/ 27906418 w 603"/>
              <a:gd name="T65" fmla="*/ 24575587 h 412"/>
              <a:gd name="T66" fmla="*/ 23219186 w 603"/>
              <a:gd name="T67" fmla="*/ 26645147 h 412"/>
              <a:gd name="T68" fmla="*/ 19830039 w 603"/>
              <a:gd name="T69" fmla="*/ 25480924 h 412"/>
              <a:gd name="T70" fmla="*/ 17522541 w 603"/>
              <a:gd name="T71" fmla="*/ 26321667 h 412"/>
              <a:gd name="T72" fmla="*/ 14421798 w 603"/>
              <a:gd name="T73" fmla="*/ 25480924 h 412"/>
              <a:gd name="T74" fmla="*/ 12474938 w 603"/>
              <a:gd name="T75" fmla="*/ 26127884 h 412"/>
              <a:gd name="T76" fmla="*/ 12474938 w 603"/>
              <a:gd name="T77" fmla="*/ 24575587 h 412"/>
              <a:gd name="T78" fmla="*/ 11104886 w 603"/>
              <a:gd name="T79" fmla="*/ 23928881 h 412"/>
              <a:gd name="T80" fmla="*/ 10023238 w 603"/>
              <a:gd name="T81" fmla="*/ 22376837 h 412"/>
              <a:gd name="T82" fmla="*/ 11465525 w 603"/>
              <a:gd name="T83" fmla="*/ 22053357 h 412"/>
              <a:gd name="T84" fmla="*/ 9734834 w 603"/>
              <a:gd name="T85" fmla="*/ 21212614 h 412"/>
              <a:gd name="T86" fmla="*/ 8797388 w 603"/>
              <a:gd name="T87" fmla="*/ 22053357 h 412"/>
              <a:gd name="T88" fmla="*/ 7715740 w 603"/>
              <a:gd name="T89" fmla="*/ 21859320 h 412"/>
              <a:gd name="T90" fmla="*/ 6345688 w 603"/>
              <a:gd name="T91" fmla="*/ 21212614 h 412"/>
              <a:gd name="T92" fmla="*/ 5336006 w 603"/>
              <a:gd name="T93" fmla="*/ 20953983 h 412"/>
              <a:gd name="T94" fmla="*/ 4759199 w 603"/>
              <a:gd name="T95" fmla="*/ 20307277 h 412"/>
              <a:gd name="T96" fmla="*/ 5696645 w 603"/>
              <a:gd name="T97" fmla="*/ 19983797 h 412"/>
              <a:gd name="T98" fmla="*/ 4759199 w 603"/>
              <a:gd name="T99" fmla="*/ 19401685 h 412"/>
              <a:gd name="T100" fmla="*/ 5696645 w 603"/>
              <a:gd name="T101" fmla="*/ 18754979 h 412"/>
              <a:gd name="T102" fmla="*/ 4759199 w 603"/>
              <a:gd name="T103" fmla="*/ 18108273 h 412"/>
              <a:gd name="T104" fmla="*/ 1946859 w 603"/>
              <a:gd name="T105" fmla="*/ 16685673 h 412"/>
              <a:gd name="T106" fmla="*/ 1946859 w 603"/>
              <a:gd name="T107" fmla="*/ 15780081 h 412"/>
              <a:gd name="T108" fmla="*/ 1946859 w 603"/>
              <a:gd name="T109" fmla="*/ 14810150 h 412"/>
              <a:gd name="T110" fmla="*/ 0 w 603"/>
              <a:gd name="T111" fmla="*/ 13710521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1" name="Line 404"/>
          <p:cNvSpPr>
            <a:spLocks noChangeShapeType="1"/>
          </p:cNvSpPr>
          <p:nvPr/>
        </p:nvSpPr>
        <p:spPr bwMode="auto">
          <a:xfrm>
            <a:off x="9016169" y="2959442"/>
            <a:ext cx="1636"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392" name="Freeform 405"/>
          <p:cNvSpPr>
            <a:spLocks/>
          </p:cNvSpPr>
          <p:nvPr/>
        </p:nvSpPr>
        <p:spPr bwMode="auto">
          <a:xfrm>
            <a:off x="8952371" y="2853113"/>
            <a:ext cx="50711" cy="27809"/>
          </a:xfrm>
          <a:custGeom>
            <a:avLst/>
            <a:gdLst>
              <a:gd name="T0" fmla="*/ 361695 w 183"/>
              <a:gd name="T1" fmla="*/ 6790141 h 102"/>
              <a:gd name="T2" fmla="*/ 1373902 w 183"/>
              <a:gd name="T3" fmla="*/ 5810142 h 102"/>
              <a:gd name="T4" fmla="*/ 1735597 w 183"/>
              <a:gd name="T5" fmla="*/ 5460105 h 102"/>
              <a:gd name="T6" fmla="*/ 1373902 w 183"/>
              <a:gd name="T7" fmla="*/ 5460105 h 102"/>
              <a:gd name="T8" fmla="*/ 361695 w 183"/>
              <a:gd name="T9" fmla="*/ 5810142 h 102"/>
              <a:gd name="T10" fmla="*/ 361695 w 183"/>
              <a:gd name="T11" fmla="*/ 5460105 h 102"/>
              <a:gd name="T12" fmla="*/ 0 w 183"/>
              <a:gd name="T13" fmla="*/ 5810142 h 102"/>
              <a:gd name="T14" fmla="*/ 0 w 183"/>
              <a:gd name="T15" fmla="*/ 3919994 h 102"/>
              <a:gd name="T16" fmla="*/ 361695 w 183"/>
              <a:gd name="T17" fmla="*/ 3570221 h 102"/>
              <a:gd name="T18" fmla="*/ 1084815 w 183"/>
              <a:gd name="T19" fmla="*/ 3570221 h 102"/>
              <a:gd name="T20" fmla="*/ 4049637 w 183"/>
              <a:gd name="T21" fmla="*/ 3570221 h 102"/>
              <a:gd name="T22" fmla="*/ 5134452 w 183"/>
              <a:gd name="T23" fmla="*/ 3570221 h 102"/>
              <a:gd name="T24" fmla="*/ 5785234 w 183"/>
              <a:gd name="T25" fmla="*/ 3570221 h 102"/>
              <a:gd name="T26" fmla="*/ 6146928 w 183"/>
              <a:gd name="T27" fmla="*/ 2520110 h 102"/>
              <a:gd name="T28" fmla="*/ 5785234 w 183"/>
              <a:gd name="T29" fmla="*/ 1540111 h 102"/>
              <a:gd name="T30" fmla="*/ 6146928 w 183"/>
              <a:gd name="T31" fmla="*/ 1190074 h 102"/>
              <a:gd name="T32" fmla="*/ 6146928 w 183"/>
              <a:gd name="T33" fmla="*/ 840037 h 102"/>
              <a:gd name="T34" fmla="*/ 5785234 w 183"/>
              <a:gd name="T35" fmla="*/ 279924 h 102"/>
              <a:gd name="T36" fmla="*/ 6508623 w 183"/>
              <a:gd name="T37" fmla="*/ 279924 h 102"/>
              <a:gd name="T38" fmla="*/ 6508623 w 183"/>
              <a:gd name="T39" fmla="*/ 0 h 102"/>
              <a:gd name="T40" fmla="*/ 7087066 w 183"/>
              <a:gd name="T41" fmla="*/ 279924 h 102"/>
              <a:gd name="T42" fmla="*/ 7087066 w 183"/>
              <a:gd name="T43" fmla="*/ 840037 h 102"/>
              <a:gd name="T44" fmla="*/ 7448761 w 183"/>
              <a:gd name="T45" fmla="*/ 840037 h 102"/>
              <a:gd name="T46" fmla="*/ 8099542 w 183"/>
              <a:gd name="T47" fmla="*/ 1190074 h 102"/>
              <a:gd name="T48" fmla="*/ 8460968 w 183"/>
              <a:gd name="T49" fmla="*/ 1190074 h 102"/>
              <a:gd name="T50" fmla="*/ 9473444 w 183"/>
              <a:gd name="T51" fmla="*/ 1540111 h 102"/>
              <a:gd name="T52" fmla="*/ 9835139 w 183"/>
              <a:gd name="T53" fmla="*/ 2240186 h 102"/>
              <a:gd name="T54" fmla="*/ 10558260 w 183"/>
              <a:gd name="T55" fmla="*/ 1540111 h 102"/>
              <a:gd name="T56" fmla="*/ 11498397 w 183"/>
              <a:gd name="T57" fmla="*/ 1540111 h 102"/>
              <a:gd name="T58" fmla="*/ 11787753 w 183"/>
              <a:gd name="T59" fmla="*/ 1540111 h 102"/>
              <a:gd name="T60" fmla="*/ 12149179 w 183"/>
              <a:gd name="T61" fmla="*/ 1540111 h 102"/>
              <a:gd name="T62" fmla="*/ 12149179 w 183"/>
              <a:gd name="T63" fmla="*/ 2240186 h 102"/>
              <a:gd name="T64" fmla="*/ 12872299 w 183"/>
              <a:gd name="T65" fmla="*/ 2520110 h 102"/>
              <a:gd name="T66" fmla="*/ 13233994 w 183"/>
              <a:gd name="T67" fmla="*/ 3220184 h 102"/>
              <a:gd name="T68" fmla="*/ 13233994 w 183"/>
              <a:gd name="T69" fmla="*/ 3570221 h 102"/>
              <a:gd name="T70" fmla="*/ 13233994 w 183"/>
              <a:gd name="T71" fmla="*/ 3919994 h 102"/>
              <a:gd name="T72" fmla="*/ 12872299 w 183"/>
              <a:gd name="T73" fmla="*/ 4550220 h 102"/>
              <a:gd name="T74" fmla="*/ 12872299 w 183"/>
              <a:gd name="T75" fmla="*/ 4899993 h 102"/>
              <a:gd name="T76" fmla="*/ 12872299 w 183"/>
              <a:gd name="T77" fmla="*/ 5460105 h 102"/>
              <a:gd name="T78" fmla="*/ 12872299 w 183"/>
              <a:gd name="T79" fmla="*/ 6160180 h 102"/>
              <a:gd name="T80" fmla="*/ 12872299 w 183"/>
              <a:gd name="T81" fmla="*/ 6790141 h 102"/>
              <a:gd name="T82" fmla="*/ 6508623 w 183"/>
              <a:gd name="T83" fmla="*/ 7140178 h 102"/>
              <a:gd name="T84" fmla="*/ 2314040 w 183"/>
              <a:gd name="T85" fmla="*/ 6790141 h 102"/>
              <a:gd name="T86" fmla="*/ 361695 w 183"/>
              <a:gd name="T87" fmla="*/ 6790141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3" name="Freeform 406"/>
          <p:cNvSpPr>
            <a:spLocks/>
          </p:cNvSpPr>
          <p:nvPr/>
        </p:nvSpPr>
        <p:spPr bwMode="auto">
          <a:xfrm>
            <a:off x="8940919" y="3180283"/>
            <a:ext cx="29445" cy="63798"/>
          </a:xfrm>
          <a:custGeom>
            <a:avLst/>
            <a:gdLst>
              <a:gd name="T0" fmla="*/ 3645354 w 112"/>
              <a:gd name="T1" fmla="*/ 15456031 h 248"/>
              <a:gd name="T2" fmla="*/ 3645354 w 112"/>
              <a:gd name="T3" fmla="*/ 15456031 h 248"/>
              <a:gd name="T4" fmla="*/ 3645354 w 112"/>
              <a:gd name="T5" fmla="*/ 15456031 h 248"/>
              <a:gd name="T6" fmla="*/ 2994252 w 112"/>
              <a:gd name="T7" fmla="*/ 14271964 h 248"/>
              <a:gd name="T8" fmla="*/ 2082913 w 112"/>
              <a:gd name="T9" fmla="*/ 13087648 h 248"/>
              <a:gd name="T10" fmla="*/ 520728 w 112"/>
              <a:gd name="T11" fmla="*/ 11965992 h 248"/>
              <a:gd name="T12" fmla="*/ 781220 w 112"/>
              <a:gd name="T13" fmla="*/ 11965992 h 248"/>
              <a:gd name="T14" fmla="*/ 781220 w 112"/>
              <a:gd name="T15" fmla="*/ 11405039 h 248"/>
              <a:gd name="T16" fmla="*/ 520728 w 112"/>
              <a:gd name="T17" fmla="*/ 10220972 h 248"/>
              <a:gd name="T18" fmla="*/ 1106516 w 112"/>
              <a:gd name="T19" fmla="*/ 8974494 h 248"/>
              <a:gd name="T20" fmla="*/ 781220 w 112"/>
              <a:gd name="T21" fmla="*/ 8226557 h 248"/>
              <a:gd name="T22" fmla="*/ 1106516 w 112"/>
              <a:gd name="T23" fmla="*/ 6980079 h 248"/>
              <a:gd name="T24" fmla="*/ 781220 w 112"/>
              <a:gd name="T25" fmla="*/ 6419126 h 248"/>
              <a:gd name="T26" fmla="*/ 781220 w 112"/>
              <a:gd name="T27" fmla="*/ 5235059 h 248"/>
              <a:gd name="T28" fmla="*/ 1106516 w 112"/>
              <a:gd name="T29" fmla="*/ 5235059 h 248"/>
              <a:gd name="T30" fmla="*/ 1106516 w 112"/>
              <a:gd name="T31" fmla="*/ 4113403 h 248"/>
              <a:gd name="T32" fmla="*/ 781220 w 112"/>
              <a:gd name="T33" fmla="*/ 4113403 h 248"/>
              <a:gd name="T34" fmla="*/ 520728 w 112"/>
              <a:gd name="T35" fmla="*/ 3801597 h 248"/>
              <a:gd name="T36" fmla="*/ 520728 w 112"/>
              <a:gd name="T37" fmla="*/ 2929087 h 248"/>
              <a:gd name="T38" fmla="*/ 0 w 112"/>
              <a:gd name="T39" fmla="*/ 1994415 h 248"/>
              <a:gd name="T40" fmla="*/ 781220 w 112"/>
              <a:gd name="T41" fmla="*/ 810099 h 248"/>
              <a:gd name="T42" fmla="*/ 1106516 w 112"/>
              <a:gd name="T43" fmla="*/ 0 h 248"/>
              <a:gd name="T44" fmla="*/ 2668701 w 112"/>
              <a:gd name="T45" fmla="*/ 311557 h 248"/>
              <a:gd name="T46" fmla="*/ 3645354 w 112"/>
              <a:gd name="T47" fmla="*/ 311557 h 248"/>
              <a:gd name="T48" fmla="*/ 4231141 w 112"/>
              <a:gd name="T49" fmla="*/ 1121905 h 248"/>
              <a:gd name="T50" fmla="*/ 5728267 w 112"/>
              <a:gd name="T51" fmla="*/ 3240893 h 248"/>
              <a:gd name="T52" fmla="*/ 5728267 w 112"/>
              <a:gd name="T53" fmla="*/ 3801597 h 248"/>
              <a:gd name="T54" fmla="*/ 5728267 w 112"/>
              <a:gd name="T55" fmla="*/ 4113403 h 248"/>
              <a:gd name="T56" fmla="*/ 5077165 w 112"/>
              <a:gd name="T57" fmla="*/ 4923502 h 248"/>
              <a:gd name="T58" fmla="*/ 5728267 w 112"/>
              <a:gd name="T59" fmla="*/ 6419126 h 248"/>
              <a:gd name="T60" fmla="*/ 5988504 w 112"/>
              <a:gd name="T61" fmla="*/ 8226557 h 248"/>
              <a:gd name="T62" fmla="*/ 7290452 w 112"/>
              <a:gd name="T63" fmla="*/ 9286051 h 248"/>
              <a:gd name="T64" fmla="*/ 7290452 w 112"/>
              <a:gd name="T65" fmla="*/ 9909415 h 248"/>
              <a:gd name="T66" fmla="*/ 6314054 w 112"/>
              <a:gd name="T67" fmla="*/ 11405039 h 248"/>
              <a:gd name="T68" fmla="*/ 5728267 w 112"/>
              <a:gd name="T69" fmla="*/ 12776090 h 248"/>
              <a:gd name="T70" fmla="*/ 4751869 w 112"/>
              <a:gd name="T71" fmla="*/ 13399454 h 248"/>
              <a:gd name="T72" fmla="*/ 3645354 w 112"/>
              <a:gd name="T73" fmla="*/ 15456031 h 248"/>
              <a:gd name="T74" fmla="*/ 3645354 w 112"/>
              <a:gd name="T75" fmla="*/ 15456031 h 248"/>
              <a:gd name="T76" fmla="*/ 2994252 w 112"/>
              <a:gd name="T77" fmla="*/ 14271964 h 248"/>
              <a:gd name="T78" fmla="*/ 3645354 w 112"/>
              <a:gd name="T79" fmla="*/ 1545603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4" name="Line 407"/>
          <p:cNvSpPr>
            <a:spLocks noChangeShapeType="1"/>
          </p:cNvSpPr>
          <p:nvPr/>
        </p:nvSpPr>
        <p:spPr bwMode="auto">
          <a:xfrm>
            <a:off x="8955642" y="324408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latin typeface="Calibri" panose="020F0502020204030204" pitchFamily="34" charset="0"/>
            </a:endParaRPr>
          </a:p>
        </p:txBody>
      </p:sp>
      <p:sp>
        <p:nvSpPr>
          <p:cNvPr id="395" name="Freeform 408"/>
          <p:cNvSpPr>
            <a:spLocks/>
          </p:cNvSpPr>
          <p:nvPr/>
        </p:nvSpPr>
        <p:spPr bwMode="auto">
          <a:xfrm>
            <a:off x="8940919" y="3180283"/>
            <a:ext cx="29445" cy="63798"/>
          </a:xfrm>
          <a:custGeom>
            <a:avLst/>
            <a:gdLst>
              <a:gd name="T0" fmla="*/ 2994252 w 112"/>
              <a:gd name="T1" fmla="*/ 14271964 h 248"/>
              <a:gd name="T2" fmla="*/ 2082913 w 112"/>
              <a:gd name="T3" fmla="*/ 13087648 h 248"/>
              <a:gd name="T4" fmla="*/ 520728 w 112"/>
              <a:gd name="T5" fmla="*/ 11965992 h 248"/>
              <a:gd name="T6" fmla="*/ 781220 w 112"/>
              <a:gd name="T7" fmla="*/ 11965992 h 248"/>
              <a:gd name="T8" fmla="*/ 781220 w 112"/>
              <a:gd name="T9" fmla="*/ 11405039 h 248"/>
              <a:gd name="T10" fmla="*/ 520728 w 112"/>
              <a:gd name="T11" fmla="*/ 10220972 h 248"/>
              <a:gd name="T12" fmla="*/ 1106516 w 112"/>
              <a:gd name="T13" fmla="*/ 8974494 h 248"/>
              <a:gd name="T14" fmla="*/ 781220 w 112"/>
              <a:gd name="T15" fmla="*/ 8226557 h 248"/>
              <a:gd name="T16" fmla="*/ 1106516 w 112"/>
              <a:gd name="T17" fmla="*/ 6980079 h 248"/>
              <a:gd name="T18" fmla="*/ 781220 w 112"/>
              <a:gd name="T19" fmla="*/ 6419126 h 248"/>
              <a:gd name="T20" fmla="*/ 781220 w 112"/>
              <a:gd name="T21" fmla="*/ 5235059 h 248"/>
              <a:gd name="T22" fmla="*/ 1106516 w 112"/>
              <a:gd name="T23" fmla="*/ 5235059 h 248"/>
              <a:gd name="T24" fmla="*/ 1106516 w 112"/>
              <a:gd name="T25" fmla="*/ 4113403 h 248"/>
              <a:gd name="T26" fmla="*/ 781220 w 112"/>
              <a:gd name="T27" fmla="*/ 4113403 h 248"/>
              <a:gd name="T28" fmla="*/ 520728 w 112"/>
              <a:gd name="T29" fmla="*/ 3801597 h 248"/>
              <a:gd name="T30" fmla="*/ 520728 w 112"/>
              <a:gd name="T31" fmla="*/ 2929087 h 248"/>
              <a:gd name="T32" fmla="*/ 0 w 112"/>
              <a:gd name="T33" fmla="*/ 1994415 h 248"/>
              <a:gd name="T34" fmla="*/ 781220 w 112"/>
              <a:gd name="T35" fmla="*/ 810099 h 248"/>
              <a:gd name="T36" fmla="*/ 1106516 w 112"/>
              <a:gd name="T37" fmla="*/ 0 h 248"/>
              <a:gd name="T38" fmla="*/ 2668701 w 112"/>
              <a:gd name="T39" fmla="*/ 311557 h 248"/>
              <a:gd name="T40" fmla="*/ 3645354 w 112"/>
              <a:gd name="T41" fmla="*/ 311557 h 248"/>
              <a:gd name="T42" fmla="*/ 4231141 w 112"/>
              <a:gd name="T43" fmla="*/ 1121905 h 248"/>
              <a:gd name="T44" fmla="*/ 5728267 w 112"/>
              <a:gd name="T45" fmla="*/ 3240893 h 248"/>
              <a:gd name="T46" fmla="*/ 5728267 w 112"/>
              <a:gd name="T47" fmla="*/ 3801597 h 248"/>
              <a:gd name="T48" fmla="*/ 5728267 w 112"/>
              <a:gd name="T49" fmla="*/ 4113403 h 248"/>
              <a:gd name="T50" fmla="*/ 5077165 w 112"/>
              <a:gd name="T51" fmla="*/ 4923502 h 248"/>
              <a:gd name="T52" fmla="*/ 5728267 w 112"/>
              <a:gd name="T53" fmla="*/ 6419126 h 248"/>
              <a:gd name="T54" fmla="*/ 5988504 w 112"/>
              <a:gd name="T55" fmla="*/ 8226557 h 248"/>
              <a:gd name="T56" fmla="*/ 7290452 w 112"/>
              <a:gd name="T57" fmla="*/ 9286051 h 248"/>
              <a:gd name="T58" fmla="*/ 7290452 w 112"/>
              <a:gd name="T59" fmla="*/ 9909415 h 248"/>
              <a:gd name="T60" fmla="*/ 6314054 w 112"/>
              <a:gd name="T61" fmla="*/ 11405039 h 248"/>
              <a:gd name="T62" fmla="*/ 5728267 w 112"/>
              <a:gd name="T63" fmla="*/ 12776090 h 248"/>
              <a:gd name="T64" fmla="*/ 4751869 w 112"/>
              <a:gd name="T65" fmla="*/ 13399454 h 248"/>
              <a:gd name="T66" fmla="*/ 3645354 w 112"/>
              <a:gd name="T67" fmla="*/ 15456031 h 248"/>
              <a:gd name="T68" fmla="*/ 3645354 w 112"/>
              <a:gd name="T69" fmla="*/ 1545603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6" name="Freeform 409"/>
          <p:cNvSpPr>
            <a:spLocks/>
          </p:cNvSpPr>
          <p:nvPr/>
        </p:nvSpPr>
        <p:spPr bwMode="auto">
          <a:xfrm>
            <a:off x="8962185" y="3185190"/>
            <a:ext cx="44168" cy="34354"/>
          </a:xfrm>
          <a:custGeom>
            <a:avLst/>
            <a:gdLst>
              <a:gd name="T0" fmla="*/ 11123493 w 160"/>
              <a:gd name="T1" fmla="*/ 6087875 h 131"/>
              <a:gd name="T2" fmla="*/ 10118647 w 160"/>
              <a:gd name="T3" fmla="*/ 6411585 h 131"/>
              <a:gd name="T4" fmla="*/ 9042275 w 160"/>
              <a:gd name="T5" fmla="*/ 7059258 h 131"/>
              <a:gd name="T6" fmla="*/ 7822315 w 160"/>
              <a:gd name="T7" fmla="*/ 7059258 h 131"/>
              <a:gd name="T8" fmla="*/ 7104644 w 160"/>
              <a:gd name="T9" fmla="*/ 7059258 h 131"/>
              <a:gd name="T10" fmla="*/ 6099798 w 160"/>
              <a:gd name="T11" fmla="*/ 7383222 h 131"/>
              <a:gd name="T12" fmla="*/ 5382396 w 160"/>
              <a:gd name="T13" fmla="*/ 8160430 h 131"/>
              <a:gd name="T14" fmla="*/ 4377550 w 160"/>
              <a:gd name="T15" fmla="*/ 8484139 h 131"/>
              <a:gd name="T16" fmla="*/ 2439919 w 160"/>
              <a:gd name="T17" fmla="*/ 8484139 h 131"/>
              <a:gd name="T18" fmla="*/ 1004578 w 160"/>
              <a:gd name="T19" fmla="*/ 7383222 h 131"/>
              <a:gd name="T20" fmla="*/ 717671 w 160"/>
              <a:gd name="T21" fmla="*/ 5505096 h 131"/>
              <a:gd name="T22" fmla="*/ 0 w 160"/>
              <a:gd name="T23" fmla="*/ 3950680 h 131"/>
              <a:gd name="T24" fmla="*/ 717671 w 160"/>
              <a:gd name="T25" fmla="*/ 3108578 h 131"/>
              <a:gd name="T26" fmla="*/ 717671 w 160"/>
              <a:gd name="T27" fmla="*/ 2784868 h 131"/>
              <a:gd name="T28" fmla="*/ 1004578 w 160"/>
              <a:gd name="T29" fmla="*/ 2784868 h 131"/>
              <a:gd name="T30" fmla="*/ 1363547 w 160"/>
              <a:gd name="T31" fmla="*/ 2202089 h 131"/>
              <a:gd name="T32" fmla="*/ 1363547 w 160"/>
              <a:gd name="T33" fmla="*/ 1878125 h 131"/>
              <a:gd name="T34" fmla="*/ 1363547 w 160"/>
              <a:gd name="T35" fmla="*/ 1230452 h 131"/>
              <a:gd name="T36" fmla="*/ 2081218 w 160"/>
              <a:gd name="T37" fmla="*/ 1230452 h 131"/>
              <a:gd name="T38" fmla="*/ 2439919 w 160"/>
              <a:gd name="T39" fmla="*/ 906743 h 131"/>
              <a:gd name="T40" fmla="*/ 3085796 w 160"/>
              <a:gd name="T41" fmla="*/ 906743 h 131"/>
              <a:gd name="T42" fmla="*/ 3444765 w 160"/>
              <a:gd name="T43" fmla="*/ 906743 h 131"/>
              <a:gd name="T44" fmla="*/ 3444765 w 160"/>
              <a:gd name="T45" fmla="*/ 1230452 h 131"/>
              <a:gd name="T46" fmla="*/ 3803467 w 160"/>
              <a:gd name="T47" fmla="*/ 1230452 h 131"/>
              <a:gd name="T48" fmla="*/ 3803467 w 160"/>
              <a:gd name="T49" fmla="*/ 906743 h 131"/>
              <a:gd name="T50" fmla="*/ 4377550 w 160"/>
              <a:gd name="T51" fmla="*/ 647673 h 131"/>
              <a:gd name="T52" fmla="*/ 4736519 w 160"/>
              <a:gd name="T53" fmla="*/ 647673 h 131"/>
              <a:gd name="T54" fmla="*/ 5382396 w 160"/>
              <a:gd name="T55" fmla="*/ 647673 h 131"/>
              <a:gd name="T56" fmla="*/ 5741097 w 160"/>
              <a:gd name="T57" fmla="*/ 647673 h 131"/>
              <a:gd name="T58" fmla="*/ 6099798 w 160"/>
              <a:gd name="T59" fmla="*/ 0 h 131"/>
              <a:gd name="T60" fmla="*/ 6745675 w 160"/>
              <a:gd name="T61" fmla="*/ 0 h 131"/>
              <a:gd name="T62" fmla="*/ 7104644 w 160"/>
              <a:gd name="T63" fmla="*/ 0 h 131"/>
              <a:gd name="T64" fmla="*/ 7822315 w 160"/>
              <a:gd name="T65" fmla="*/ 0 h 131"/>
              <a:gd name="T66" fmla="*/ 8181016 w 160"/>
              <a:gd name="T67" fmla="*/ 0 h 131"/>
              <a:gd name="T68" fmla="*/ 8755099 w 160"/>
              <a:gd name="T69" fmla="*/ 0 h 131"/>
              <a:gd name="T70" fmla="*/ 8755099 w 160"/>
              <a:gd name="T71" fmla="*/ 906743 h 131"/>
              <a:gd name="T72" fmla="*/ 10118647 w 160"/>
              <a:gd name="T73" fmla="*/ 1230452 h 131"/>
              <a:gd name="T74" fmla="*/ 11123493 w 160"/>
              <a:gd name="T75" fmla="*/ 2202089 h 131"/>
              <a:gd name="T76" fmla="*/ 11482194 w 160"/>
              <a:gd name="T77" fmla="*/ 3303007 h 131"/>
              <a:gd name="T78" fmla="*/ 11482194 w 160"/>
              <a:gd name="T79" fmla="*/ 4857423 h 131"/>
              <a:gd name="T80" fmla="*/ 11123493 w 160"/>
              <a:gd name="T81" fmla="*/ 5505096 h 131"/>
              <a:gd name="T82" fmla="*/ 11123493 w 160"/>
              <a:gd name="T83" fmla="*/ 6087875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7" name="Freeform 410"/>
          <p:cNvSpPr>
            <a:spLocks/>
          </p:cNvSpPr>
          <p:nvPr/>
        </p:nvSpPr>
        <p:spPr bwMode="auto">
          <a:xfrm>
            <a:off x="8993266" y="3141023"/>
            <a:ext cx="109602" cy="68706"/>
          </a:xfrm>
          <a:custGeom>
            <a:avLst/>
            <a:gdLst>
              <a:gd name="T0" fmla="*/ 577207 w 396"/>
              <a:gd name="T1" fmla="*/ 9665628 h 267"/>
              <a:gd name="T2" fmla="*/ 865677 w 396"/>
              <a:gd name="T3" fmla="*/ 8169061 h 267"/>
              <a:gd name="T4" fmla="*/ 2957751 w 396"/>
              <a:gd name="T5" fmla="*/ 6360595 h 267"/>
              <a:gd name="T6" fmla="*/ 577207 w 396"/>
              <a:gd name="T7" fmla="*/ 3180422 h 267"/>
              <a:gd name="T8" fmla="*/ 577207 w 396"/>
              <a:gd name="T9" fmla="*/ 1496567 h 267"/>
              <a:gd name="T10" fmla="*/ 1947840 w 396"/>
              <a:gd name="T11" fmla="*/ 0 h 267"/>
              <a:gd name="T12" fmla="*/ 3318472 w 396"/>
              <a:gd name="T13" fmla="*/ 623549 h 267"/>
              <a:gd name="T14" fmla="*/ 3318472 w 396"/>
              <a:gd name="T15" fmla="*/ 2120115 h 267"/>
              <a:gd name="T16" fmla="*/ 5266311 w 396"/>
              <a:gd name="T17" fmla="*/ 1496567 h 267"/>
              <a:gd name="T18" fmla="*/ 8368566 w 396"/>
              <a:gd name="T19" fmla="*/ 2307404 h 267"/>
              <a:gd name="T20" fmla="*/ 10677126 w 396"/>
              <a:gd name="T21" fmla="*/ 1496567 h 267"/>
              <a:gd name="T22" fmla="*/ 14067850 w 396"/>
              <a:gd name="T23" fmla="*/ 2619054 h 267"/>
              <a:gd name="T24" fmla="*/ 18756954 w 396"/>
              <a:gd name="T25" fmla="*/ 623549 h 267"/>
              <a:gd name="T26" fmla="*/ 21209749 w 396"/>
              <a:gd name="T27" fmla="*/ 0 h 267"/>
              <a:gd name="T28" fmla="*/ 23157589 w 396"/>
              <a:gd name="T29" fmla="*/ 1184917 h 267"/>
              <a:gd name="T30" fmla="*/ 26981285 w 396"/>
              <a:gd name="T31" fmla="*/ 2307404 h 267"/>
              <a:gd name="T32" fmla="*/ 28568403 w 396"/>
              <a:gd name="T33" fmla="*/ 3492072 h 267"/>
              <a:gd name="T34" fmla="*/ 27919213 w 396"/>
              <a:gd name="T35" fmla="*/ 4365090 h 267"/>
              <a:gd name="T36" fmla="*/ 26620564 w 396"/>
              <a:gd name="T37" fmla="*/ 4676989 h 267"/>
              <a:gd name="T38" fmla="*/ 25610653 w 396"/>
              <a:gd name="T39" fmla="*/ 8169061 h 267"/>
              <a:gd name="T40" fmla="*/ 24239752 w 396"/>
              <a:gd name="T41" fmla="*/ 9353978 h 267"/>
              <a:gd name="T42" fmla="*/ 24528490 w 396"/>
              <a:gd name="T43" fmla="*/ 10164566 h 267"/>
              <a:gd name="T44" fmla="*/ 25249932 w 396"/>
              <a:gd name="T45" fmla="*/ 11100014 h 267"/>
              <a:gd name="T46" fmla="*/ 26259843 w 396"/>
              <a:gd name="T47" fmla="*/ 12284931 h 267"/>
              <a:gd name="T48" fmla="*/ 22219929 w 396"/>
              <a:gd name="T49" fmla="*/ 12284931 h 267"/>
              <a:gd name="T50" fmla="*/ 19839117 w 396"/>
              <a:gd name="T51" fmla="*/ 13157949 h 267"/>
              <a:gd name="T52" fmla="*/ 18107764 w 396"/>
              <a:gd name="T53" fmla="*/ 14280437 h 267"/>
              <a:gd name="T54" fmla="*/ 17530556 w 396"/>
              <a:gd name="T55" fmla="*/ 15465104 h 267"/>
              <a:gd name="T56" fmla="*/ 15077761 w 396"/>
              <a:gd name="T57" fmla="*/ 16650021 h 267"/>
              <a:gd name="T58" fmla="*/ 12769200 w 396"/>
              <a:gd name="T59" fmla="*/ 16338122 h 267"/>
              <a:gd name="T60" fmla="*/ 8368566 w 396"/>
              <a:gd name="T61" fmla="*/ 15153454 h 267"/>
              <a:gd name="T62" fmla="*/ 3318472 w 396"/>
              <a:gd name="T63" fmla="*/ 16338122 h 267"/>
              <a:gd name="T64" fmla="*/ 2957751 w 396"/>
              <a:gd name="T65" fmla="*/ 15777003 h 267"/>
              <a:gd name="T66" fmla="*/ 3318472 w 396"/>
              <a:gd name="T67" fmla="*/ 13656638 h 267"/>
              <a:gd name="T68" fmla="*/ 1947840 w 396"/>
              <a:gd name="T69" fmla="*/ 11661133 h 267"/>
              <a:gd name="T70" fmla="*/ 577207 w 396"/>
              <a:gd name="T71" fmla="*/ 10476465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8" name="Freeform 411"/>
          <p:cNvSpPr>
            <a:spLocks/>
          </p:cNvSpPr>
          <p:nvPr/>
        </p:nvSpPr>
        <p:spPr bwMode="auto">
          <a:xfrm>
            <a:off x="9070152" y="3037963"/>
            <a:ext cx="60527" cy="73614"/>
          </a:xfrm>
          <a:custGeom>
            <a:avLst/>
            <a:gdLst>
              <a:gd name="T0" fmla="*/ 0 w 224"/>
              <a:gd name="T1" fmla="*/ 1487006 h 287"/>
              <a:gd name="T2" fmla="*/ 618836 w 224"/>
              <a:gd name="T3" fmla="*/ 929441 h 287"/>
              <a:gd name="T4" fmla="*/ 962605 w 224"/>
              <a:gd name="T5" fmla="*/ 1487006 h 287"/>
              <a:gd name="T6" fmla="*/ 962605 w 224"/>
              <a:gd name="T7" fmla="*/ 619544 h 287"/>
              <a:gd name="T8" fmla="*/ 1993911 w 224"/>
              <a:gd name="T9" fmla="*/ 929441 h 287"/>
              <a:gd name="T10" fmla="*/ 2819114 w 224"/>
              <a:gd name="T11" fmla="*/ 929441 h 287"/>
              <a:gd name="T12" fmla="*/ 3850420 w 224"/>
              <a:gd name="T13" fmla="*/ 619544 h 287"/>
              <a:gd name="T14" fmla="*/ 4194189 w 224"/>
              <a:gd name="T15" fmla="*/ 619544 h 287"/>
              <a:gd name="T16" fmla="*/ 5156794 w 224"/>
              <a:gd name="T17" fmla="*/ 619544 h 287"/>
              <a:gd name="T18" fmla="*/ 5500825 w 224"/>
              <a:gd name="T19" fmla="*/ 929441 h 287"/>
              <a:gd name="T20" fmla="*/ 6463430 w 224"/>
              <a:gd name="T21" fmla="*/ 1487006 h 287"/>
              <a:gd name="T22" fmla="*/ 7357071 w 224"/>
              <a:gd name="T23" fmla="*/ 1796653 h 287"/>
              <a:gd name="T24" fmla="*/ 7357071 w 224"/>
              <a:gd name="T25" fmla="*/ 2106550 h 287"/>
              <a:gd name="T26" fmla="*/ 7701102 w 224"/>
              <a:gd name="T27" fmla="*/ 2726094 h 287"/>
              <a:gd name="T28" fmla="*/ 8663708 w 224"/>
              <a:gd name="T29" fmla="*/ 2106550 h 287"/>
              <a:gd name="T30" fmla="*/ 9695014 w 224"/>
              <a:gd name="T31" fmla="*/ 2726094 h 287"/>
              <a:gd name="T32" fmla="*/ 10657619 w 224"/>
              <a:gd name="T33" fmla="*/ 3469597 h 287"/>
              <a:gd name="T34" fmla="*/ 11001388 w 224"/>
              <a:gd name="T35" fmla="*/ 3469597 h 287"/>
              <a:gd name="T36" fmla="*/ 11207754 w 224"/>
              <a:gd name="T37" fmla="*/ 4399038 h 287"/>
              <a:gd name="T38" fmla="*/ 11207754 w 224"/>
              <a:gd name="T39" fmla="*/ 4956602 h 287"/>
              <a:gd name="T40" fmla="*/ 11001388 w 224"/>
              <a:gd name="T41" fmla="*/ 5886043 h 287"/>
              <a:gd name="T42" fmla="*/ 11895291 w 224"/>
              <a:gd name="T43" fmla="*/ 6753505 h 287"/>
              <a:gd name="T44" fmla="*/ 12170359 w 224"/>
              <a:gd name="T45" fmla="*/ 7063152 h 287"/>
              <a:gd name="T46" fmla="*/ 13201665 w 224"/>
              <a:gd name="T47" fmla="*/ 7558738 h 287"/>
              <a:gd name="T48" fmla="*/ 12857896 w 224"/>
              <a:gd name="T49" fmla="*/ 7868634 h 287"/>
              <a:gd name="T50" fmla="*/ 13201665 w 224"/>
              <a:gd name="T51" fmla="*/ 8426199 h 287"/>
              <a:gd name="T52" fmla="*/ 12857896 w 224"/>
              <a:gd name="T53" fmla="*/ 9045743 h 287"/>
              <a:gd name="T54" fmla="*/ 13820501 w 224"/>
              <a:gd name="T55" fmla="*/ 9665288 h 287"/>
              <a:gd name="T56" fmla="*/ 14164270 w 224"/>
              <a:gd name="T57" fmla="*/ 9913205 h 287"/>
              <a:gd name="T58" fmla="*/ 14508039 w 224"/>
              <a:gd name="T59" fmla="*/ 10532749 h 287"/>
              <a:gd name="T60" fmla="*/ 14508039 w 224"/>
              <a:gd name="T61" fmla="*/ 11152293 h 287"/>
              <a:gd name="T62" fmla="*/ 14508039 w 224"/>
              <a:gd name="T63" fmla="*/ 11895796 h 287"/>
              <a:gd name="T64" fmla="*/ 15401943 w 224"/>
              <a:gd name="T65" fmla="*/ 12515340 h 287"/>
              <a:gd name="T66" fmla="*/ 14508039 w 224"/>
              <a:gd name="T67" fmla="*/ 12515340 h 287"/>
              <a:gd name="T68" fmla="*/ 14164270 w 224"/>
              <a:gd name="T69" fmla="*/ 12825237 h 287"/>
              <a:gd name="T70" fmla="*/ 14164270 w 224"/>
              <a:gd name="T71" fmla="*/ 11895796 h 287"/>
              <a:gd name="T72" fmla="*/ 13201665 w 224"/>
              <a:gd name="T73" fmla="*/ 11895796 h 287"/>
              <a:gd name="T74" fmla="*/ 13201665 w 224"/>
              <a:gd name="T75" fmla="*/ 12825237 h 287"/>
              <a:gd name="T76" fmla="*/ 12170359 w 224"/>
              <a:gd name="T77" fmla="*/ 11895796 h 287"/>
              <a:gd name="T78" fmla="*/ 11895291 w 224"/>
              <a:gd name="T79" fmla="*/ 12515340 h 287"/>
              <a:gd name="T80" fmla="*/ 11895291 w 224"/>
              <a:gd name="T81" fmla="*/ 12515340 h 287"/>
              <a:gd name="T82" fmla="*/ 11207754 w 224"/>
              <a:gd name="T83" fmla="*/ 11895796 h 287"/>
              <a:gd name="T84" fmla="*/ 11001388 w 224"/>
              <a:gd name="T85" fmla="*/ 11648128 h 287"/>
              <a:gd name="T86" fmla="*/ 9970081 w 224"/>
              <a:gd name="T87" fmla="*/ 11895796 h 287"/>
              <a:gd name="T88" fmla="*/ 10657619 w 224"/>
              <a:gd name="T89" fmla="*/ 12825237 h 287"/>
              <a:gd name="T90" fmla="*/ 10657619 w 224"/>
              <a:gd name="T91" fmla="*/ 13382802 h 287"/>
              <a:gd name="T92" fmla="*/ 9970081 w 224"/>
              <a:gd name="T93" fmla="*/ 14002346 h 287"/>
              <a:gd name="T94" fmla="*/ 9970081 w 224"/>
              <a:gd name="T95" fmla="*/ 14869807 h 287"/>
              <a:gd name="T96" fmla="*/ 9007476 w 224"/>
              <a:gd name="T97" fmla="*/ 14869807 h 287"/>
              <a:gd name="T98" fmla="*/ 9007476 w 224"/>
              <a:gd name="T99" fmla="*/ 15675289 h 287"/>
              <a:gd name="T100" fmla="*/ 8663708 w 224"/>
              <a:gd name="T101" fmla="*/ 15985186 h 287"/>
              <a:gd name="T102" fmla="*/ 8319677 w 224"/>
              <a:gd name="T103" fmla="*/ 16852398 h 287"/>
              <a:gd name="T104" fmla="*/ 7701102 w 224"/>
              <a:gd name="T105" fmla="*/ 17471943 h 287"/>
              <a:gd name="T106" fmla="*/ 6807199 w 224"/>
              <a:gd name="T107" fmla="*/ 17781839 h 287"/>
              <a:gd name="T108" fmla="*/ 6463430 w 224"/>
              <a:gd name="T109" fmla="*/ 16852398 h 287"/>
              <a:gd name="T110" fmla="*/ 6807199 w 224"/>
              <a:gd name="T111" fmla="*/ 15985186 h 287"/>
              <a:gd name="T112" fmla="*/ 7357071 w 224"/>
              <a:gd name="T113" fmla="*/ 11895796 h 287"/>
              <a:gd name="T114" fmla="*/ 6463430 w 224"/>
              <a:gd name="T115" fmla="*/ 8736096 h 287"/>
              <a:gd name="T116" fmla="*/ 3162883 w 224"/>
              <a:gd name="T117" fmla="*/ 4956602 h 287"/>
              <a:gd name="T118" fmla="*/ 618836 w 224"/>
              <a:gd name="T119" fmla="*/ 1487006 h 287"/>
              <a:gd name="T120" fmla="*/ 0 w 224"/>
              <a:gd name="T121" fmla="*/ 1487006 h 287"/>
              <a:gd name="T122" fmla="*/ 0 w 224"/>
              <a:gd name="T123" fmla="*/ 1487006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399" name="Freeform 412"/>
          <p:cNvSpPr>
            <a:spLocks/>
          </p:cNvSpPr>
          <p:nvPr/>
        </p:nvSpPr>
        <p:spPr bwMode="auto">
          <a:xfrm>
            <a:off x="9070152" y="3037963"/>
            <a:ext cx="60527" cy="73614"/>
          </a:xfrm>
          <a:custGeom>
            <a:avLst/>
            <a:gdLst>
              <a:gd name="T0" fmla="*/ 618836 w 224"/>
              <a:gd name="T1" fmla="*/ 1487006 h 287"/>
              <a:gd name="T2" fmla="*/ 962605 w 224"/>
              <a:gd name="T3" fmla="*/ 929441 h 287"/>
              <a:gd name="T4" fmla="*/ 1306374 w 224"/>
              <a:gd name="T5" fmla="*/ 929441 h 287"/>
              <a:gd name="T6" fmla="*/ 2268979 w 224"/>
              <a:gd name="T7" fmla="*/ 929441 h 287"/>
              <a:gd name="T8" fmla="*/ 3162883 w 224"/>
              <a:gd name="T9" fmla="*/ 619544 h 287"/>
              <a:gd name="T10" fmla="*/ 4194189 w 224"/>
              <a:gd name="T11" fmla="*/ 0 h 287"/>
              <a:gd name="T12" fmla="*/ 4469256 w 224"/>
              <a:gd name="T13" fmla="*/ 619544 h 287"/>
              <a:gd name="T14" fmla="*/ 5500825 w 224"/>
              <a:gd name="T15" fmla="*/ 619544 h 287"/>
              <a:gd name="T16" fmla="*/ 6119399 w 224"/>
              <a:gd name="T17" fmla="*/ 929441 h 287"/>
              <a:gd name="T18" fmla="*/ 6807199 w 224"/>
              <a:gd name="T19" fmla="*/ 1796653 h 287"/>
              <a:gd name="T20" fmla="*/ 7701102 w 224"/>
              <a:gd name="T21" fmla="*/ 1796653 h 287"/>
              <a:gd name="T22" fmla="*/ 7701102 w 224"/>
              <a:gd name="T23" fmla="*/ 2106550 h 287"/>
              <a:gd name="T24" fmla="*/ 8319677 w 224"/>
              <a:gd name="T25" fmla="*/ 2106550 h 287"/>
              <a:gd name="T26" fmla="*/ 9695014 w 224"/>
              <a:gd name="T27" fmla="*/ 2106550 h 287"/>
              <a:gd name="T28" fmla="*/ 9970081 w 224"/>
              <a:gd name="T29" fmla="*/ 3469597 h 287"/>
              <a:gd name="T30" fmla="*/ 11001388 w 224"/>
              <a:gd name="T31" fmla="*/ 2974011 h 287"/>
              <a:gd name="T32" fmla="*/ 11207754 w 224"/>
              <a:gd name="T33" fmla="*/ 3779493 h 287"/>
              <a:gd name="T34" fmla="*/ 11207754 w 224"/>
              <a:gd name="T35" fmla="*/ 4708685 h 287"/>
              <a:gd name="T36" fmla="*/ 11001388 w 224"/>
              <a:gd name="T37" fmla="*/ 5576147 h 287"/>
              <a:gd name="T38" fmla="*/ 11207754 w 224"/>
              <a:gd name="T39" fmla="*/ 6443608 h 287"/>
              <a:gd name="T40" fmla="*/ 11895291 w 224"/>
              <a:gd name="T41" fmla="*/ 7063152 h 287"/>
              <a:gd name="T42" fmla="*/ 12857896 w 224"/>
              <a:gd name="T43" fmla="*/ 7063152 h 287"/>
              <a:gd name="T44" fmla="*/ 12857896 w 224"/>
              <a:gd name="T45" fmla="*/ 7558738 h 287"/>
              <a:gd name="T46" fmla="*/ 12857896 w 224"/>
              <a:gd name="T47" fmla="*/ 8426199 h 287"/>
              <a:gd name="T48" fmla="*/ 13201665 w 224"/>
              <a:gd name="T49" fmla="*/ 8736096 h 287"/>
              <a:gd name="T50" fmla="*/ 13201665 w 224"/>
              <a:gd name="T51" fmla="*/ 9045743 h 287"/>
              <a:gd name="T52" fmla="*/ 14164270 w 224"/>
              <a:gd name="T53" fmla="*/ 9665288 h 287"/>
              <a:gd name="T54" fmla="*/ 14508039 w 224"/>
              <a:gd name="T55" fmla="*/ 9913205 h 287"/>
              <a:gd name="T56" fmla="*/ 14508039 w 224"/>
              <a:gd name="T57" fmla="*/ 10842646 h 287"/>
              <a:gd name="T58" fmla="*/ 14508039 w 224"/>
              <a:gd name="T59" fmla="*/ 11648128 h 287"/>
              <a:gd name="T60" fmla="*/ 15195577 w 224"/>
              <a:gd name="T61" fmla="*/ 11895796 h 287"/>
              <a:gd name="T62" fmla="*/ 15195577 w 224"/>
              <a:gd name="T63" fmla="*/ 12515340 h 287"/>
              <a:gd name="T64" fmla="*/ 14164270 w 224"/>
              <a:gd name="T65" fmla="*/ 12515340 h 287"/>
              <a:gd name="T66" fmla="*/ 13820501 w 224"/>
              <a:gd name="T67" fmla="*/ 12515340 h 287"/>
              <a:gd name="T68" fmla="*/ 13820501 w 224"/>
              <a:gd name="T69" fmla="*/ 11895796 h 287"/>
              <a:gd name="T70" fmla="*/ 13201665 w 224"/>
              <a:gd name="T71" fmla="*/ 12515340 h 287"/>
              <a:gd name="T72" fmla="*/ 12857896 w 224"/>
              <a:gd name="T73" fmla="*/ 12515340 h 287"/>
              <a:gd name="T74" fmla="*/ 11895291 w 224"/>
              <a:gd name="T75" fmla="*/ 11895796 h 287"/>
              <a:gd name="T76" fmla="*/ 11895291 w 224"/>
              <a:gd name="T77" fmla="*/ 11895796 h 287"/>
              <a:gd name="T78" fmla="*/ 11207754 w 224"/>
              <a:gd name="T79" fmla="*/ 12515340 h 287"/>
              <a:gd name="T80" fmla="*/ 11207754 w 224"/>
              <a:gd name="T81" fmla="*/ 11648128 h 287"/>
              <a:gd name="T82" fmla="*/ 10657619 w 224"/>
              <a:gd name="T83" fmla="*/ 11895796 h 287"/>
              <a:gd name="T84" fmla="*/ 9970081 w 224"/>
              <a:gd name="T85" fmla="*/ 12515340 h 287"/>
              <a:gd name="T86" fmla="*/ 9970081 w 224"/>
              <a:gd name="T87" fmla="*/ 13382802 h 287"/>
              <a:gd name="T88" fmla="*/ 10657619 w 224"/>
              <a:gd name="T89" fmla="*/ 13692698 h 287"/>
              <a:gd name="T90" fmla="*/ 10657619 w 224"/>
              <a:gd name="T91" fmla="*/ 14621890 h 287"/>
              <a:gd name="T92" fmla="*/ 9695014 w 224"/>
              <a:gd name="T93" fmla="*/ 14869807 h 287"/>
              <a:gd name="T94" fmla="*/ 9007476 w 224"/>
              <a:gd name="T95" fmla="*/ 15365393 h 287"/>
              <a:gd name="T96" fmla="*/ 9007476 w 224"/>
              <a:gd name="T97" fmla="*/ 15985186 h 287"/>
              <a:gd name="T98" fmla="*/ 8319677 w 224"/>
              <a:gd name="T99" fmla="*/ 16604730 h 287"/>
              <a:gd name="T100" fmla="*/ 8319677 w 224"/>
              <a:gd name="T101" fmla="*/ 17471943 h 287"/>
              <a:gd name="T102" fmla="*/ 7357071 w 224"/>
              <a:gd name="T103" fmla="*/ 17471943 h 287"/>
              <a:gd name="T104" fmla="*/ 6807199 w 224"/>
              <a:gd name="T105" fmla="*/ 16852398 h 287"/>
              <a:gd name="T106" fmla="*/ 6807199 w 224"/>
              <a:gd name="T107" fmla="*/ 16604730 h 287"/>
              <a:gd name="T108" fmla="*/ 6463430 w 224"/>
              <a:gd name="T109" fmla="*/ 14621890 h 287"/>
              <a:gd name="T110" fmla="*/ 7357071 w 224"/>
              <a:gd name="T111" fmla="*/ 10842646 h 287"/>
              <a:gd name="T112" fmla="*/ 5500825 w 224"/>
              <a:gd name="T113" fmla="*/ 7868634 h 287"/>
              <a:gd name="T114" fmla="*/ 1993911 w 224"/>
              <a:gd name="T115" fmla="*/ 1796653 h 287"/>
              <a:gd name="T116" fmla="*/ 0 w 224"/>
              <a:gd name="T117" fmla="*/ 1487006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0" name="Freeform 413"/>
          <p:cNvSpPr>
            <a:spLocks/>
          </p:cNvSpPr>
          <p:nvPr/>
        </p:nvSpPr>
        <p:spPr bwMode="auto">
          <a:xfrm>
            <a:off x="9014534" y="3327509"/>
            <a:ext cx="50711" cy="14722"/>
          </a:xfrm>
          <a:custGeom>
            <a:avLst/>
            <a:gdLst>
              <a:gd name="T0" fmla="*/ 5350561 w 178"/>
              <a:gd name="T1" fmla="*/ 3644971 h 56"/>
              <a:gd name="T2" fmla="*/ 6115006 w 178"/>
              <a:gd name="T3" fmla="*/ 3319431 h 56"/>
              <a:gd name="T4" fmla="*/ 5350561 w 178"/>
              <a:gd name="T5" fmla="*/ 3319431 h 56"/>
              <a:gd name="T6" fmla="*/ 3898254 w 178"/>
              <a:gd name="T7" fmla="*/ 2408380 h 56"/>
              <a:gd name="T8" fmla="*/ 2598836 w 178"/>
              <a:gd name="T9" fmla="*/ 2408380 h 56"/>
              <a:gd name="T10" fmla="*/ 1452307 w 178"/>
              <a:gd name="T11" fmla="*/ 2408380 h 56"/>
              <a:gd name="T12" fmla="*/ 382084 w 178"/>
              <a:gd name="T13" fmla="*/ 2408380 h 56"/>
              <a:gd name="T14" fmla="*/ 0 w 178"/>
              <a:gd name="T15" fmla="*/ 2082841 h 56"/>
              <a:gd name="T16" fmla="*/ 0 w 178"/>
              <a:gd name="T17" fmla="*/ 846250 h 56"/>
              <a:gd name="T18" fmla="*/ 1070223 w 178"/>
              <a:gd name="T19" fmla="*/ 846250 h 56"/>
              <a:gd name="T20" fmla="*/ 1070223 w 178"/>
              <a:gd name="T21" fmla="*/ 325540 h 56"/>
              <a:gd name="T22" fmla="*/ 1070223 w 178"/>
              <a:gd name="T23" fmla="*/ 0 h 56"/>
              <a:gd name="T24" fmla="*/ 1070223 w 178"/>
              <a:gd name="T25" fmla="*/ 325540 h 56"/>
              <a:gd name="T26" fmla="*/ 1070223 w 178"/>
              <a:gd name="T27" fmla="*/ 846250 h 56"/>
              <a:gd name="T28" fmla="*/ 2216752 w 178"/>
              <a:gd name="T29" fmla="*/ 846250 h 56"/>
              <a:gd name="T30" fmla="*/ 2598836 w 178"/>
              <a:gd name="T31" fmla="*/ 846250 h 56"/>
              <a:gd name="T32" fmla="*/ 2904614 w 178"/>
              <a:gd name="T33" fmla="*/ 325540 h 56"/>
              <a:gd name="T34" fmla="*/ 2904614 w 178"/>
              <a:gd name="T35" fmla="*/ 846250 h 56"/>
              <a:gd name="T36" fmla="*/ 2598836 w 178"/>
              <a:gd name="T37" fmla="*/ 1171534 h 56"/>
              <a:gd name="T38" fmla="*/ 2904614 w 178"/>
              <a:gd name="T39" fmla="*/ 1171534 h 56"/>
              <a:gd name="T40" fmla="*/ 3669059 w 178"/>
              <a:gd name="T41" fmla="*/ 1171534 h 56"/>
              <a:gd name="T42" fmla="*/ 3669059 w 178"/>
              <a:gd name="T43" fmla="*/ 1497074 h 56"/>
              <a:gd name="T44" fmla="*/ 4662699 w 178"/>
              <a:gd name="T45" fmla="*/ 1497074 h 56"/>
              <a:gd name="T46" fmla="*/ 6115006 w 178"/>
              <a:gd name="T47" fmla="*/ 1497074 h 56"/>
              <a:gd name="T48" fmla="*/ 7184952 w 178"/>
              <a:gd name="T49" fmla="*/ 1497074 h 56"/>
              <a:gd name="T50" fmla="*/ 7567313 w 178"/>
              <a:gd name="T51" fmla="*/ 1497074 h 56"/>
              <a:gd name="T52" fmla="*/ 7567313 w 178"/>
              <a:gd name="T53" fmla="*/ 2082841 h 56"/>
              <a:gd name="T54" fmla="*/ 8943037 w 178"/>
              <a:gd name="T55" fmla="*/ 2082841 h 56"/>
              <a:gd name="T56" fmla="*/ 9630899 w 178"/>
              <a:gd name="T57" fmla="*/ 2082841 h 56"/>
              <a:gd name="T58" fmla="*/ 10777704 w 178"/>
              <a:gd name="T59" fmla="*/ 1497074 h 56"/>
              <a:gd name="T60" fmla="*/ 10777704 w 178"/>
              <a:gd name="T61" fmla="*/ 2082841 h 56"/>
              <a:gd name="T62" fmla="*/ 10777704 w 178"/>
              <a:gd name="T63" fmla="*/ 2408380 h 56"/>
              <a:gd name="T64" fmla="*/ 11159789 w 178"/>
              <a:gd name="T65" fmla="*/ 3059204 h 56"/>
              <a:gd name="T66" fmla="*/ 11465567 w 178"/>
              <a:gd name="T67" fmla="*/ 2408380 h 56"/>
              <a:gd name="T68" fmla="*/ 12612096 w 178"/>
              <a:gd name="T69" fmla="*/ 2408380 h 56"/>
              <a:gd name="T70" fmla="*/ 13223651 w 178"/>
              <a:gd name="T71" fmla="*/ 2408380 h 56"/>
              <a:gd name="T72" fmla="*/ 13605736 w 178"/>
              <a:gd name="T73" fmla="*/ 2082841 h 56"/>
              <a:gd name="T74" fmla="*/ 13223651 w 178"/>
              <a:gd name="T75" fmla="*/ 2408380 h 56"/>
              <a:gd name="T76" fmla="*/ 13223651 w 178"/>
              <a:gd name="T77" fmla="*/ 3059204 h 56"/>
              <a:gd name="T78" fmla="*/ 13223651 w 178"/>
              <a:gd name="T79" fmla="*/ 3319431 h 56"/>
              <a:gd name="T80" fmla="*/ 11465567 w 178"/>
              <a:gd name="T81" fmla="*/ 3319431 h 56"/>
              <a:gd name="T82" fmla="*/ 11159789 w 178"/>
              <a:gd name="T83" fmla="*/ 3644971 h 56"/>
              <a:gd name="T84" fmla="*/ 10013260 w 178"/>
              <a:gd name="T85" fmla="*/ 3319431 h 56"/>
              <a:gd name="T86" fmla="*/ 5350561 w 178"/>
              <a:gd name="T87" fmla="*/ 3644971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8" h="56">
                <a:moveTo>
                  <a:pt x="70" y="56"/>
                </a:moveTo>
                <a:lnTo>
                  <a:pt x="80" y="51"/>
                </a:lnTo>
                <a:lnTo>
                  <a:pt x="70" y="51"/>
                </a:lnTo>
                <a:lnTo>
                  <a:pt x="51" y="37"/>
                </a:lnTo>
                <a:lnTo>
                  <a:pt x="34" y="37"/>
                </a:lnTo>
                <a:lnTo>
                  <a:pt x="19" y="37"/>
                </a:lnTo>
                <a:lnTo>
                  <a:pt x="5" y="37"/>
                </a:lnTo>
                <a:lnTo>
                  <a:pt x="0" y="32"/>
                </a:lnTo>
                <a:lnTo>
                  <a:pt x="0" y="13"/>
                </a:lnTo>
                <a:lnTo>
                  <a:pt x="14" y="13"/>
                </a:lnTo>
                <a:lnTo>
                  <a:pt x="14" y="5"/>
                </a:lnTo>
                <a:lnTo>
                  <a:pt x="14" y="0"/>
                </a:lnTo>
                <a:lnTo>
                  <a:pt x="14" y="5"/>
                </a:lnTo>
                <a:lnTo>
                  <a:pt x="14" y="13"/>
                </a:lnTo>
                <a:lnTo>
                  <a:pt x="29" y="13"/>
                </a:lnTo>
                <a:lnTo>
                  <a:pt x="34" y="13"/>
                </a:lnTo>
                <a:lnTo>
                  <a:pt x="38" y="5"/>
                </a:lnTo>
                <a:lnTo>
                  <a:pt x="38" y="13"/>
                </a:lnTo>
                <a:lnTo>
                  <a:pt x="34" y="18"/>
                </a:lnTo>
                <a:lnTo>
                  <a:pt x="38" y="18"/>
                </a:lnTo>
                <a:lnTo>
                  <a:pt x="48" y="18"/>
                </a:lnTo>
                <a:lnTo>
                  <a:pt x="48" y="23"/>
                </a:lnTo>
                <a:lnTo>
                  <a:pt x="61" y="23"/>
                </a:lnTo>
                <a:lnTo>
                  <a:pt x="80" y="23"/>
                </a:lnTo>
                <a:lnTo>
                  <a:pt x="94" y="23"/>
                </a:lnTo>
                <a:lnTo>
                  <a:pt x="99" y="23"/>
                </a:lnTo>
                <a:lnTo>
                  <a:pt x="99" y="32"/>
                </a:lnTo>
                <a:lnTo>
                  <a:pt x="117" y="32"/>
                </a:lnTo>
                <a:lnTo>
                  <a:pt x="126" y="32"/>
                </a:lnTo>
                <a:lnTo>
                  <a:pt x="141" y="23"/>
                </a:lnTo>
                <a:lnTo>
                  <a:pt x="141" y="32"/>
                </a:lnTo>
                <a:lnTo>
                  <a:pt x="141" y="37"/>
                </a:lnTo>
                <a:lnTo>
                  <a:pt x="146" y="47"/>
                </a:lnTo>
                <a:lnTo>
                  <a:pt x="150" y="37"/>
                </a:lnTo>
                <a:lnTo>
                  <a:pt x="165" y="37"/>
                </a:lnTo>
                <a:lnTo>
                  <a:pt x="173" y="37"/>
                </a:lnTo>
                <a:lnTo>
                  <a:pt x="178" y="32"/>
                </a:lnTo>
                <a:lnTo>
                  <a:pt x="173" y="37"/>
                </a:lnTo>
                <a:lnTo>
                  <a:pt x="173" y="47"/>
                </a:lnTo>
                <a:lnTo>
                  <a:pt x="173" y="51"/>
                </a:lnTo>
                <a:lnTo>
                  <a:pt x="150" y="51"/>
                </a:lnTo>
                <a:lnTo>
                  <a:pt x="146" y="56"/>
                </a:lnTo>
                <a:lnTo>
                  <a:pt x="131" y="51"/>
                </a:lnTo>
                <a:lnTo>
                  <a:pt x="70" y="5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1" name="Freeform 414"/>
          <p:cNvSpPr>
            <a:spLocks/>
          </p:cNvSpPr>
          <p:nvPr/>
        </p:nvSpPr>
        <p:spPr bwMode="auto">
          <a:xfrm>
            <a:off x="8955642" y="3199915"/>
            <a:ext cx="114510" cy="109601"/>
          </a:xfrm>
          <a:custGeom>
            <a:avLst/>
            <a:gdLst>
              <a:gd name="T0" fmla="*/ 2339303 w 411"/>
              <a:gd name="T1" fmla="*/ 8158067 h 418"/>
              <a:gd name="T2" fmla="*/ 4093780 w 411"/>
              <a:gd name="T3" fmla="*/ 4532344 h 418"/>
              <a:gd name="T4" fmla="*/ 7822010 w 411"/>
              <a:gd name="T5" fmla="*/ 3431574 h 418"/>
              <a:gd name="T6" fmla="*/ 10819411 w 411"/>
              <a:gd name="T7" fmla="*/ 3107908 h 418"/>
              <a:gd name="T8" fmla="*/ 13304988 w 411"/>
              <a:gd name="T9" fmla="*/ 2136655 h 418"/>
              <a:gd name="T10" fmla="*/ 20103621 w 411"/>
              <a:gd name="T11" fmla="*/ 906367 h 418"/>
              <a:gd name="T12" fmla="*/ 25220779 w 411"/>
              <a:gd name="T13" fmla="*/ 2460321 h 418"/>
              <a:gd name="T14" fmla="*/ 27340806 w 411"/>
              <a:gd name="T15" fmla="*/ 323666 h 418"/>
              <a:gd name="T16" fmla="*/ 28949009 w 411"/>
              <a:gd name="T17" fmla="*/ 0 h 418"/>
              <a:gd name="T18" fmla="*/ 28656731 w 411"/>
              <a:gd name="T19" fmla="*/ 2460321 h 418"/>
              <a:gd name="T20" fmla="*/ 27340806 w 411"/>
              <a:gd name="T21" fmla="*/ 4208678 h 418"/>
              <a:gd name="T22" fmla="*/ 22881476 w 411"/>
              <a:gd name="T23" fmla="*/ 3949643 h 418"/>
              <a:gd name="T24" fmla="*/ 21492548 w 411"/>
              <a:gd name="T25" fmla="*/ 4208678 h 418"/>
              <a:gd name="T26" fmla="*/ 19372521 w 411"/>
              <a:gd name="T27" fmla="*/ 3431574 h 418"/>
              <a:gd name="T28" fmla="*/ 17764318 w 411"/>
              <a:gd name="T29" fmla="*/ 4532344 h 418"/>
              <a:gd name="T30" fmla="*/ 16009841 w 411"/>
              <a:gd name="T31" fmla="*/ 5179677 h 418"/>
              <a:gd name="T32" fmla="*/ 17764318 w 411"/>
              <a:gd name="T33" fmla="*/ 6409964 h 418"/>
              <a:gd name="T34" fmla="*/ 18129868 w 411"/>
              <a:gd name="T35" fmla="*/ 7316332 h 418"/>
              <a:gd name="T36" fmla="*/ 16667668 w 411"/>
              <a:gd name="T37" fmla="*/ 6733631 h 418"/>
              <a:gd name="T38" fmla="*/ 16009841 w 411"/>
              <a:gd name="T39" fmla="*/ 7575366 h 418"/>
              <a:gd name="T40" fmla="*/ 17764318 w 411"/>
              <a:gd name="T41" fmla="*/ 8481988 h 418"/>
              <a:gd name="T42" fmla="*/ 16009841 w 411"/>
              <a:gd name="T43" fmla="*/ 7575366 h 418"/>
              <a:gd name="T44" fmla="*/ 14620643 w 411"/>
              <a:gd name="T45" fmla="*/ 7575366 h 418"/>
              <a:gd name="T46" fmla="*/ 15278741 w 411"/>
              <a:gd name="T47" fmla="*/ 8481988 h 418"/>
              <a:gd name="T48" fmla="*/ 16009841 w 411"/>
              <a:gd name="T49" fmla="*/ 9388355 h 418"/>
              <a:gd name="T50" fmla="*/ 14620643 w 411"/>
              <a:gd name="T51" fmla="*/ 8481988 h 418"/>
              <a:gd name="T52" fmla="*/ 13304988 w 411"/>
              <a:gd name="T53" fmla="*/ 7316332 h 418"/>
              <a:gd name="T54" fmla="*/ 12939438 w 411"/>
              <a:gd name="T55" fmla="*/ 5503597 h 418"/>
              <a:gd name="T56" fmla="*/ 11915790 w 411"/>
              <a:gd name="T57" fmla="*/ 5503597 h 418"/>
              <a:gd name="T58" fmla="*/ 10819411 w 411"/>
              <a:gd name="T59" fmla="*/ 7575366 h 418"/>
              <a:gd name="T60" fmla="*/ 11184961 w 411"/>
              <a:gd name="T61" fmla="*/ 8805654 h 418"/>
              <a:gd name="T62" fmla="*/ 12281340 w 411"/>
              <a:gd name="T63" fmla="*/ 10942309 h 418"/>
              <a:gd name="T64" fmla="*/ 13670538 w 411"/>
              <a:gd name="T65" fmla="*/ 13661665 h 418"/>
              <a:gd name="T66" fmla="*/ 13304988 w 411"/>
              <a:gd name="T67" fmla="*/ 12431377 h 418"/>
              <a:gd name="T68" fmla="*/ 12281340 w 411"/>
              <a:gd name="T69" fmla="*/ 13337998 h 418"/>
              <a:gd name="T70" fmla="*/ 12281340 w 411"/>
              <a:gd name="T71" fmla="*/ 14568032 h 418"/>
              <a:gd name="T72" fmla="*/ 11915790 w 411"/>
              <a:gd name="T73" fmla="*/ 15539285 h 418"/>
              <a:gd name="T74" fmla="*/ 13670538 w 411"/>
              <a:gd name="T75" fmla="*/ 15733433 h 418"/>
              <a:gd name="T76" fmla="*/ 15278741 w 411"/>
              <a:gd name="T77" fmla="*/ 16963721 h 418"/>
              <a:gd name="T78" fmla="*/ 16667668 w 411"/>
              <a:gd name="T79" fmla="*/ 17611308 h 418"/>
              <a:gd name="T80" fmla="*/ 17764318 w 411"/>
              <a:gd name="T81" fmla="*/ 18841341 h 418"/>
              <a:gd name="T82" fmla="*/ 17033218 w 411"/>
              <a:gd name="T83" fmla="*/ 20913365 h 418"/>
              <a:gd name="T84" fmla="*/ 15644291 w 411"/>
              <a:gd name="T85" fmla="*/ 19683077 h 418"/>
              <a:gd name="T86" fmla="*/ 14328366 w 411"/>
              <a:gd name="T87" fmla="*/ 19165262 h 418"/>
              <a:gd name="T88" fmla="*/ 13304988 w 411"/>
              <a:gd name="T89" fmla="*/ 20006743 h 418"/>
              <a:gd name="T90" fmla="*/ 14328366 w 411"/>
              <a:gd name="T91" fmla="*/ 21884618 h 418"/>
              <a:gd name="T92" fmla="*/ 14620643 w 411"/>
              <a:gd name="T93" fmla="*/ 21884618 h 418"/>
              <a:gd name="T94" fmla="*/ 13670538 w 411"/>
              <a:gd name="T95" fmla="*/ 23114651 h 418"/>
              <a:gd name="T96" fmla="*/ 13304988 w 411"/>
              <a:gd name="T97" fmla="*/ 21884618 h 418"/>
              <a:gd name="T98" fmla="*/ 11915790 w 411"/>
              <a:gd name="T99" fmla="*/ 23114651 h 418"/>
              <a:gd name="T100" fmla="*/ 12939438 w 411"/>
              <a:gd name="T101" fmla="*/ 24215421 h 418"/>
              <a:gd name="T102" fmla="*/ 11184961 w 411"/>
              <a:gd name="T103" fmla="*/ 26093041 h 418"/>
              <a:gd name="T104" fmla="*/ 8480108 w 411"/>
              <a:gd name="T105" fmla="*/ 24215421 h 418"/>
              <a:gd name="T106" fmla="*/ 6433083 w 411"/>
              <a:gd name="T107" fmla="*/ 23956387 h 418"/>
              <a:gd name="T108" fmla="*/ 6433083 w 411"/>
              <a:gd name="T109" fmla="*/ 21884618 h 418"/>
              <a:gd name="T110" fmla="*/ 5117158 w 411"/>
              <a:gd name="T111" fmla="*/ 20006743 h 418"/>
              <a:gd name="T112" fmla="*/ 8480108 w 411"/>
              <a:gd name="T113" fmla="*/ 17934974 h 418"/>
              <a:gd name="T114" fmla="*/ 13670538 w 411"/>
              <a:gd name="T115" fmla="*/ 18841341 h 418"/>
              <a:gd name="T116" fmla="*/ 10526863 w 411"/>
              <a:gd name="T117" fmla="*/ 16963721 h 418"/>
              <a:gd name="T118" fmla="*/ 5482707 w 411"/>
              <a:gd name="T119" fmla="*/ 16963721 h 418"/>
              <a:gd name="T120" fmla="*/ 3728230 w 411"/>
              <a:gd name="T121" fmla="*/ 14891952 h 418"/>
              <a:gd name="T122" fmla="*/ 4751878 w 411"/>
              <a:gd name="T123" fmla="*/ 13985331 h 418"/>
              <a:gd name="T124" fmla="*/ 2631851 w 411"/>
              <a:gd name="T125" fmla="*/ 13661665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2" name="Freeform 415"/>
          <p:cNvSpPr>
            <a:spLocks/>
          </p:cNvSpPr>
          <p:nvPr/>
        </p:nvSpPr>
        <p:spPr bwMode="auto">
          <a:xfrm>
            <a:off x="9166667" y="3329146"/>
            <a:ext cx="40898" cy="21266"/>
          </a:xfrm>
          <a:custGeom>
            <a:avLst/>
            <a:gdLst>
              <a:gd name="T0" fmla="*/ 7184579 w 151"/>
              <a:gd name="T1" fmla="*/ 1978513 h 83"/>
              <a:gd name="T2" fmla="*/ 7184579 w 151"/>
              <a:gd name="T3" fmla="*/ 2596658 h 83"/>
              <a:gd name="T4" fmla="*/ 8220673 w 151"/>
              <a:gd name="T5" fmla="*/ 3153138 h 83"/>
              <a:gd name="T6" fmla="*/ 7184579 w 151"/>
              <a:gd name="T7" fmla="*/ 3153138 h 83"/>
              <a:gd name="T8" fmla="*/ 7184579 w 151"/>
              <a:gd name="T9" fmla="*/ 3771532 h 83"/>
              <a:gd name="T10" fmla="*/ 6839215 w 151"/>
              <a:gd name="T11" fmla="*/ 3153138 h 83"/>
              <a:gd name="T12" fmla="*/ 6562713 w 151"/>
              <a:gd name="T13" fmla="*/ 3153138 h 83"/>
              <a:gd name="T14" fmla="*/ 5871984 w 151"/>
              <a:gd name="T15" fmla="*/ 3957026 h 83"/>
              <a:gd name="T16" fmla="*/ 4559389 w 151"/>
              <a:gd name="T17" fmla="*/ 4575171 h 83"/>
              <a:gd name="T18" fmla="*/ 3661284 w 151"/>
              <a:gd name="T19" fmla="*/ 4822578 h 83"/>
              <a:gd name="T20" fmla="*/ 3661284 w 151"/>
              <a:gd name="T21" fmla="*/ 5131651 h 83"/>
              <a:gd name="T22" fmla="*/ 3315919 w 151"/>
              <a:gd name="T23" fmla="*/ 5131651 h 83"/>
              <a:gd name="T24" fmla="*/ 3315919 w 151"/>
              <a:gd name="T25" fmla="*/ 4822578 h 83"/>
              <a:gd name="T26" fmla="*/ 2348689 w 151"/>
              <a:gd name="T27" fmla="*/ 4822578 h 83"/>
              <a:gd name="T28" fmla="*/ 1036356 w 151"/>
              <a:gd name="T29" fmla="*/ 4575171 h 83"/>
              <a:gd name="T30" fmla="*/ 1036356 w 151"/>
              <a:gd name="T31" fmla="*/ 3957026 h 83"/>
              <a:gd name="T32" fmla="*/ 345364 w 151"/>
              <a:gd name="T33" fmla="*/ 3771532 h 83"/>
              <a:gd name="T34" fmla="*/ 0 w 151"/>
              <a:gd name="T35" fmla="*/ 2844066 h 83"/>
              <a:gd name="T36" fmla="*/ 345364 w 151"/>
              <a:gd name="T37" fmla="*/ 2844066 h 83"/>
              <a:gd name="T38" fmla="*/ 1036356 w 151"/>
              <a:gd name="T39" fmla="*/ 2844066 h 83"/>
              <a:gd name="T40" fmla="*/ 2003324 w 151"/>
              <a:gd name="T41" fmla="*/ 2596658 h 83"/>
              <a:gd name="T42" fmla="*/ 2348689 w 151"/>
              <a:gd name="T43" fmla="*/ 2596658 h 83"/>
              <a:gd name="T44" fmla="*/ 2694316 w 151"/>
              <a:gd name="T45" fmla="*/ 2596658 h 83"/>
              <a:gd name="T46" fmla="*/ 3315919 w 151"/>
              <a:gd name="T47" fmla="*/ 2596658 h 83"/>
              <a:gd name="T48" fmla="*/ 3315919 w 151"/>
              <a:gd name="T49" fmla="*/ 1669440 h 83"/>
              <a:gd name="T50" fmla="*/ 3315919 w 151"/>
              <a:gd name="T51" fmla="*/ 1112960 h 83"/>
              <a:gd name="T52" fmla="*/ 4214025 w 151"/>
              <a:gd name="T53" fmla="*/ 1669440 h 83"/>
              <a:gd name="T54" fmla="*/ 5526620 w 151"/>
              <a:gd name="T55" fmla="*/ 1669440 h 83"/>
              <a:gd name="T56" fmla="*/ 6562713 w 151"/>
              <a:gd name="T57" fmla="*/ 1669440 h 83"/>
              <a:gd name="T58" fmla="*/ 7875308 w 151"/>
              <a:gd name="T59" fmla="*/ 803639 h 83"/>
              <a:gd name="T60" fmla="*/ 9049653 w 151"/>
              <a:gd name="T61" fmla="*/ 494566 h 83"/>
              <a:gd name="T62" fmla="*/ 10431373 w 151"/>
              <a:gd name="T63" fmla="*/ 0 h 83"/>
              <a:gd name="T64" fmla="*/ 9395017 w 151"/>
              <a:gd name="T65" fmla="*/ 803639 h 83"/>
              <a:gd name="T66" fmla="*/ 8773414 w 151"/>
              <a:gd name="T67" fmla="*/ 1112960 h 83"/>
              <a:gd name="T68" fmla="*/ 7184579 w 151"/>
              <a:gd name="T69" fmla="*/ 1978513 h 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1" h="83">
                <a:moveTo>
                  <a:pt x="104" y="32"/>
                </a:moveTo>
                <a:lnTo>
                  <a:pt x="104" y="42"/>
                </a:lnTo>
                <a:lnTo>
                  <a:pt x="119" y="51"/>
                </a:lnTo>
                <a:lnTo>
                  <a:pt x="104" y="51"/>
                </a:lnTo>
                <a:lnTo>
                  <a:pt x="104" y="61"/>
                </a:lnTo>
                <a:lnTo>
                  <a:pt x="99" y="51"/>
                </a:lnTo>
                <a:lnTo>
                  <a:pt x="95" y="51"/>
                </a:lnTo>
                <a:lnTo>
                  <a:pt x="85" y="64"/>
                </a:lnTo>
                <a:lnTo>
                  <a:pt x="66" y="74"/>
                </a:lnTo>
                <a:lnTo>
                  <a:pt x="53" y="78"/>
                </a:lnTo>
                <a:lnTo>
                  <a:pt x="53" y="83"/>
                </a:lnTo>
                <a:lnTo>
                  <a:pt x="48" y="83"/>
                </a:lnTo>
                <a:lnTo>
                  <a:pt x="48" y="78"/>
                </a:lnTo>
                <a:lnTo>
                  <a:pt x="34" y="78"/>
                </a:lnTo>
                <a:lnTo>
                  <a:pt x="15" y="74"/>
                </a:lnTo>
                <a:lnTo>
                  <a:pt x="15" y="64"/>
                </a:lnTo>
                <a:lnTo>
                  <a:pt x="5" y="61"/>
                </a:lnTo>
                <a:lnTo>
                  <a:pt x="0" y="46"/>
                </a:lnTo>
                <a:lnTo>
                  <a:pt x="5" y="46"/>
                </a:lnTo>
                <a:lnTo>
                  <a:pt x="15" y="46"/>
                </a:lnTo>
                <a:lnTo>
                  <a:pt x="29" y="42"/>
                </a:lnTo>
                <a:lnTo>
                  <a:pt x="34" y="42"/>
                </a:lnTo>
                <a:lnTo>
                  <a:pt x="39" y="42"/>
                </a:lnTo>
                <a:lnTo>
                  <a:pt x="48" y="42"/>
                </a:lnTo>
                <a:lnTo>
                  <a:pt x="48" y="27"/>
                </a:lnTo>
                <a:lnTo>
                  <a:pt x="48" y="18"/>
                </a:lnTo>
                <a:lnTo>
                  <a:pt x="61" y="27"/>
                </a:lnTo>
                <a:lnTo>
                  <a:pt x="80" y="27"/>
                </a:lnTo>
                <a:lnTo>
                  <a:pt x="95" y="27"/>
                </a:lnTo>
                <a:lnTo>
                  <a:pt x="114" y="13"/>
                </a:lnTo>
                <a:lnTo>
                  <a:pt x="131" y="8"/>
                </a:lnTo>
                <a:lnTo>
                  <a:pt x="151" y="0"/>
                </a:lnTo>
                <a:lnTo>
                  <a:pt x="136" y="13"/>
                </a:lnTo>
                <a:lnTo>
                  <a:pt x="127" y="18"/>
                </a:lnTo>
                <a:lnTo>
                  <a:pt x="104" y="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3" name="Freeform 416"/>
          <p:cNvSpPr>
            <a:spLocks/>
          </p:cNvSpPr>
          <p:nvPr/>
        </p:nvSpPr>
        <p:spPr bwMode="auto">
          <a:xfrm>
            <a:off x="9061972" y="3191734"/>
            <a:ext cx="328807" cy="132505"/>
          </a:xfrm>
          <a:custGeom>
            <a:avLst/>
            <a:gdLst>
              <a:gd name="T0" fmla="*/ 83124030 w 1192"/>
              <a:gd name="T1" fmla="*/ 27188230 h 506"/>
              <a:gd name="T2" fmla="*/ 81762552 w 1192"/>
              <a:gd name="T3" fmla="*/ 25444668 h 506"/>
              <a:gd name="T4" fmla="*/ 78394461 w 1192"/>
              <a:gd name="T5" fmla="*/ 25121673 h 506"/>
              <a:gd name="T6" fmla="*/ 75743246 w 1192"/>
              <a:gd name="T7" fmla="*/ 25444668 h 506"/>
              <a:gd name="T8" fmla="*/ 72661852 w 1192"/>
              <a:gd name="T9" fmla="*/ 26219500 h 506"/>
              <a:gd name="T10" fmla="*/ 65997678 w 1192"/>
              <a:gd name="T11" fmla="*/ 26865489 h 506"/>
              <a:gd name="T12" fmla="*/ 58545153 w 1192"/>
              <a:gd name="T13" fmla="*/ 28415407 h 506"/>
              <a:gd name="T14" fmla="*/ 51594281 w 1192"/>
              <a:gd name="T15" fmla="*/ 28415407 h 506"/>
              <a:gd name="T16" fmla="*/ 47581321 w 1192"/>
              <a:gd name="T17" fmla="*/ 28092412 h 506"/>
              <a:gd name="T18" fmla="*/ 47223150 w 1192"/>
              <a:gd name="T19" fmla="*/ 31127699 h 506"/>
              <a:gd name="T20" fmla="*/ 44929839 w 1192"/>
              <a:gd name="T21" fmla="*/ 32354621 h 506"/>
              <a:gd name="T22" fmla="*/ 43926800 w 1192"/>
              <a:gd name="T23" fmla="*/ 30481963 h 506"/>
              <a:gd name="T24" fmla="*/ 45145063 w 1192"/>
              <a:gd name="T25" fmla="*/ 28415407 h 506"/>
              <a:gd name="T26" fmla="*/ 43568361 w 1192"/>
              <a:gd name="T27" fmla="*/ 29061142 h 506"/>
              <a:gd name="T28" fmla="*/ 42493581 w 1192"/>
              <a:gd name="T29" fmla="*/ 29319335 h 506"/>
              <a:gd name="T30" fmla="*/ 40200537 w 1192"/>
              <a:gd name="T31" fmla="*/ 29061142 h 506"/>
              <a:gd name="T32" fmla="*/ 35900880 w 1192"/>
              <a:gd name="T33" fmla="*/ 30481963 h 506"/>
              <a:gd name="T34" fmla="*/ 34826100 w 1192"/>
              <a:gd name="T35" fmla="*/ 31127699 h 506"/>
              <a:gd name="T36" fmla="*/ 29810100 w 1192"/>
              <a:gd name="T37" fmla="*/ 31708886 h 506"/>
              <a:gd name="T38" fmla="*/ 21784181 w 1192"/>
              <a:gd name="T39" fmla="*/ 27511225 h 506"/>
              <a:gd name="T40" fmla="*/ 19706093 w 1192"/>
              <a:gd name="T41" fmla="*/ 30481963 h 506"/>
              <a:gd name="T42" fmla="*/ 16051572 w 1192"/>
              <a:gd name="T43" fmla="*/ 31385891 h 506"/>
              <a:gd name="T44" fmla="*/ 12397051 w 1192"/>
              <a:gd name="T45" fmla="*/ 29061142 h 506"/>
              <a:gd name="T46" fmla="*/ 8670788 w 1192"/>
              <a:gd name="T47" fmla="*/ 28092412 h 506"/>
              <a:gd name="T48" fmla="*/ 5589394 w 1192"/>
              <a:gd name="T49" fmla="*/ 27188230 h 506"/>
              <a:gd name="T50" fmla="*/ 5589394 w 1192"/>
              <a:gd name="T51" fmla="*/ 25121673 h 506"/>
              <a:gd name="T52" fmla="*/ 4657828 w 1192"/>
              <a:gd name="T53" fmla="*/ 22344833 h 506"/>
              <a:gd name="T54" fmla="*/ 1934873 w 1192"/>
              <a:gd name="T55" fmla="*/ 21182205 h 506"/>
              <a:gd name="T56" fmla="*/ 2937912 w 1192"/>
              <a:gd name="T57" fmla="*/ 19955282 h 506"/>
              <a:gd name="T58" fmla="*/ 2937912 w 1192"/>
              <a:gd name="T59" fmla="*/ 18082370 h 506"/>
              <a:gd name="T60" fmla="*/ 3654521 w 1192"/>
              <a:gd name="T61" fmla="*/ 16597255 h 506"/>
              <a:gd name="T62" fmla="*/ 2937912 w 1192"/>
              <a:gd name="T63" fmla="*/ 15370078 h 506"/>
              <a:gd name="T64" fmla="*/ 3296350 w 1192"/>
              <a:gd name="T65" fmla="*/ 13497166 h 506"/>
              <a:gd name="T66" fmla="*/ 1934873 w 1192"/>
              <a:gd name="T67" fmla="*/ 13497166 h 506"/>
              <a:gd name="T68" fmla="*/ 0 w 1192"/>
              <a:gd name="T69" fmla="*/ 12399339 h 506"/>
              <a:gd name="T70" fmla="*/ 1218263 w 1192"/>
              <a:gd name="T71" fmla="*/ 9622499 h 506"/>
              <a:gd name="T72" fmla="*/ 4371131 w 1192"/>
              <a:gd name="T73" fmla="*/ 8460125 h 506"/>
              <a:gd name="T74" fmla="*/ 6664174 w 1192"/>
              <a:gd name="T75" fmla="*/ 9364053 h 506"/>
              <a:gd name="T76" fmla="*/ 6950872 w 1192"/>
              <a:gd name="T77" fmla="*/ 8460125 h 506"/>
              <a:gd name="T78" fmla="*/ 10963832 w 1192"/>
              <a:gd name="T79" fmla="*/ 8782865 h 506"/>
              <a:gd name="T80" fmla="*/ 13758528 w 1192"/>
              <a:gd name="T81" fmla="*/ 8460125 h 506"/>
              <a:gd name="T82" fmla="*/ 15693133 w 1192"/>
              <a:gd name="T83" fmla="*/ 7232948 h 506"/>
              <a:gd name="T84" fmla="*/ 14976524 w 1192"/>
              <a:gd name="T85" fmla="*/ 6587213 h 506"/>
              <a:gd name="T86" fmla="*/ 13973485 w 1192"/>
              <a:gd name="T87" fmla="*/ 4197661 h 506"/>
              <a:gd name="T88" fmla="*/ 21426010 w 1192"/>
              <a:gd name="T89" fmla="*/ 5166391 h 506"/>
              <a:gd name="T90" fmla="*/ 25438702 w 1192"/>
              <a:gd name="T91" fmla="*/ 3293479 h 506"/>
              <a:gd name="T92" fmla="*/ 32103144 w 1192"/>
              <a:gd name="T93" fmla="*/ 322995 h 506"/>
              <a:gd name="T94" fmla="*/ 39197230 w 1192"/>
              <a:gd name="T95" fmla="*/ 904182 h 506"/>
              <a:gd name="T96" fmla="*/ 42493581 w 1192"/>
              <a:gd name="T97" fmla="*/ 2066557 h 506"/>
              <a:gd name="T98" fmla="*/ 46864712 w 1192"/>
              <a:gd name="T99" fmla="*/ 4197661 h 506"/>
              <a:gd name="T100" fmla="*/ 53313930 w 1192"/>
              <a:gd name="T101" fmla="*/ 5489386 h 506"/>
              <a:gd name="T102" fmla="*/ 60264801 w 1192"/>
              <a:gd name="T103" fmla="*/ 5166391 h 506"/>
              <a:gd name="T104" fmla="*/ 65997678 w 1192"/>
              <a:gd name="T105" fmla="*/ 5489386 h 506"/>
              <a:gd name="T106" fmla="*/ 73736633 w 1192"/>
              <a:gd name="T107" fmla="*/ 3293479 h 506"/>
              <a:gd name="T108" fmla="*/ 79469509 w 1192"/>
              <a:gd name="T109" fmla="*/ 5166391 h 506"/>
              <a:gd name="T110" fmla="*/ 80472548 w 1192"/>
              <a:gd name="T111" fmla="*/ 10203687 h 506"/>
              <a:gd name="T112" fmla="*/ 84485508 w 1192"/>
              <a:gd name="T113" fmla="*/ 12722334 h 506"/>
              <a:gd name="T114" fmla="*/ 82049250 w 1192"/>
              <a:gd name="T115" fmla="*/ 14788891 h 506"/>
              <a:gd name="T116" fmla="*/ 82765592 w 1192"/>
              <a:gd name="T117" fmla="*/ 18986552 h 506"/>
              <a:gd name="T118" fmla="*/ 83124030 w 1192"/>
              <a:gd name="T119" fmla="*/ 20859464 h 506"/>
              <a:gd name="T120" fmla="*/ 84127337 w 1192"/>
              <a:gd name="T121" fmla="*/ 22926021 h 506"/>
              <a:gd name="T122" fmla="*/ 85417074 w 1192"/>
              <a:gd name="T123" fmla="*/ 25121673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4" name="Freeform 417"/>
          <p:cNvSpPr>
            <a:spLocks/>
          </p:cNvSpPr>
          <p:nvPr/>
        </p:nvSpPr>
        <p:spPr bwMode="auto">
          <a:xfrm>
            <a:off x="8492694" y="2753324"/>
            <a:ext cx="135776" cy="247015"/>
          </a:xfrm>
          <a:custGeom>
            <a:avLst/>
            <a:gdLst>
              <a:gd name="T0" fmla="*/ 28723794 w 488"/>
              <a:gd name="T1" fmla="*/ 38871463 h 941"/>
              <a:gd name="T2" fmla="*/ 27630269 w 488"/>
              <a:gd name="T3" fmla="*/ 42181081 h 941"/>
              <a:gd name="T4" fmla="*/ 31129819 w 488"/>
              <a:gd name="T5" fmla="*/ 41856539 h 941"/>
              <a:gd name="T6" fmla="*/ 34920705 w 488"/>
              <a:gd name="T7" fmla="*/ 43738579 h 941"/>
              <a:gd name="T8" fmla="*/ 34920705 w 488"/>
              <a:gd name="T9" fmla="*/ 47372486 h 941"/>
              <a:gd name="T10" fmla="*/ 28723794 w 488"/>
              <a:gd name="T11" fmla="*/ 51331189 h 941"/>
              <a:gd name="T12" fmla="*/ 33171065 w 488"/>
              <a:gd name="T13" fmla="*/ 51655477 h 941"/>
              <a:gd name="T14" fmla="*/ 32077540 w 488"/>
              <a:gd name="T15" fmla="*/ 54640553 h 941"/>
              <a:gd name="T16" fmla="*/ 28723794 w 488"/>
              <a:gd name="T17" fmla="*/ 56198051 h 941"/>
              <a:gd name="T18" fmla="*/ 23912284 w 488"/>
              <a:gd name="T19" fmla="*/ 56522593 h 941"/>
              <a:gd name="T20" fmla="*/ 18080152 w 488"/>
              <a:gd name="T21" fmla="*/ 56522593 h 941"/>
              <a:gd name="T22" fmla="*/ 15747029 w 488"/>
              <a:gd name="T23" fmla="*/ 57431006 h 941"/>
              <a:gd name="T24" fmla="*/ 11300027 w 488"/>
              <a:gd name="T25" fmla="*/ 56847136 h 941"/>
              <a:gd name="T26" fmla="*/ 9550387 w 488"/>
              <a:gd name="T27" fmla="*/ 59832212 h 941"/>
              <a:gd name="T28" fmla="*/ 7582043 w 488"/>
              <a:gd name="T29" fmla="*/ 58923544 h 941"/>
              <a:gd name="T30" fmla="*/ 3134771 w 488"/>
              <a:gd name="T31" fmla="*/ 61065167 h 941"/>
              <a:gd name="T32" fmla="*/ 3134771 w 488"/>
              <a:gd name="T33" fmla="*/ 58599257 h 941"/>
              <a:gd name="T34" fmla="*/ 6196911 w 488"/>
              <a:gd name="T35" fmla="*/ 56198051 h 941"/>
              <a:gd name="T36" fmla="*/ 8311059 w 488"/>
              <a:gd name="T37" fmla="*/ 53797100 h 941"/>
              <a:gd name="T38" fmla="*/ 11300027 w 488"/>
              <a:gd name="T39" fmla="*/ 53537517 h 941"/>
              <a:gd name="T40" fmla="*/ 14361897 w 488"/>
              <a:gd name="T41" fmla="*/ 51655477 h 941"/>
              <a:gd name="T42" fmla="*/ 11300027 w 488"/>
              <a:gd name="T43" fmla="*/ 51331189 h 941"/>
              <a:gd name="T44" fmla="*/ 3863788 w 488"/>
              <a:gd name="T45" fmla="*/ 49254526 h 941"/>
              <a:gd name="T46" fmla="*/ 6196911 w 488"/>
              <a:gd name="T47" fmla="*/ 47048198 h 941"/>
              <a:gd name="T48" fmla="*/ 8675568 w 488"/>
              <a:gd name="T49" fmla="*/ 42829911 h 941"/>
              <a:gd name="T50" fmla="*/ 6196911 w 488"/>
              <a:gd name="T51" fmla="*/ 42181081 h 941"/>
              <a:gd name="T52" fmla="*/ 9550387 w 488"/>
              <a:gd name="T53" fmla="*/ 39779876 h 941"/>
              <a:gd name="T54" fmla="*/ 13414175 w 488"/>
              <a:gd name="T55" fmla="*/ 37703467 h 941"/>
              <a:gd name="T56" fmla="*/ 14361897 w 488"/>
              <a:gd name="T57" fmla="*/ 32836350 h 941"/>
              <a:gd name="T58" fmla="*/ 11008421 w 488"/>
              <a:gd name="T59" fmla="*/ 31278853 h 941"/>
              <a:gd name="T60" fmla="*/ 12393552 w 488"/>
              <a:gd name="T61" fmla="*/ 27969234 h 941"/>
              <a:gd name="T62" fmla="*/ 8675568 w 488"/>
              <a:gd name="T63" fmla="*/ 28618319 h 941"/>
              <a:gd name="T64" fmla="*/ 6561419 w 488"/>
              <a:gd name="T65" fmla="*/ 29202189 h 941"/>
              <a:gd name="T66" fmla="*/ 4228296 w 488"/>
              <a:gd name="T67" fmla="*/ 27320404 h 941"/>
              <a:gd name="T68" fmla="*/ 5832133 w 488"/>
              <a:gd name="T69" fmla="*/ 23426660 h 941"/>
              <a:gd name="T70" fmla="*/ 5832133 w 488"/>
              <a:gd name="T71" fmla="*/ 21025709 h 941"/>
              <a:gd name="T72" fmla="*/ 5176018 w 488"/>
              <a:gd name="T73" fmla="*/ 18819126 h 941"/>
              <a:gd name="T74" fmla="*/ 1749640 w 488"/>
              <a:gd name="T75" fmla="*/ 21349996 h 941"/>
              <a:gd name="T76" fmla="*/ 3134771 w 488"/>
              <a:gd name="T77" fmla="*/ 16742718 h 941"/>
              <a:gd name="T78" fmla="*/ 1749640 w 488"/>
              <a:gd name="T79" fmla="*/ 14860678 h 941"/>
              <a:gd name="T80" fmla="*/ 0 w 488"/>
              <a:gd name="T81" fmla="*/ 16418175 h 941"/>
              <a:gd name="T82" fmla="*/ 1749640 w 488"/>
              <a:gd name="T83" fmla="*/ 11875601 h 941"/>
              <a:gd name="T84" fmla="*/ 2478656 w 488"/>
              <a:gd name="T85" fmla="*/ 9474395 h 941"/>
              <a:gd name="T86" fmla="*/ 3134771 w 488"/>
              <a:gd name="T87" fmla="*/ 7008485 h 941"/>
              <a:gd name="T88" fmla="*/ 5176018 w 488"/>
              <a:gd name="T89" fmla="*/ 3050036 h 941"/>
              <a:gd name="T90" fmla="*/ 6561419 w 488"/>
              <a:gd name="T91" fmla="*/ 1297915 h 941"/>
              <a:gd name="T92" fmla="*/ 12029044 w 488"/>
              <a:gd name="T93" fmla="*/ 324542 h 941"/>
              <a:gd name="T94" fmla="*/ 13049667 w 488"/>
              <a:gd name="T95" fmla="*/ 2076664 h 941"/>
              <a:gd name="T96" fmla="*/ 8311059 w 488"/>
              <a:gd name="T97" fmla="*/ 7268068 h 941"/>
              <a:gd name="T98" fmla="*/ 12029044 w 488"/>
              <a:gd name="T99" fmla="*/ 7592610 h 941"/>
              <a:gd name="T100" fmla="*/ 17861447 w 488"/>
              <a:gd name="T101" fmla="*/ 7592610 h 941"/>
              <a:gd name="T102" fmla="*/ 17861447 w 488"/>
              <a:gd name="T103" fmla="*/ 11551059 h 941"/>
              <a:gd name="T104" fmla="*/ 16476045 w 488"/>
              <a:gd name="T105" fmla="*/ 14536135 h 941"/>
              <a:gd name="T106" fmla="*/ 13414175 w 488"/>
              <a:gd name="T107" fmla="*/ 17067005 h 941"/>
              <a:gd name="T108" fmla="*/ 14726405 w 488"/>
              <a:gd name="T109" fmla="*/ 18494839 h 941"/>
              <a:gd name="T110" fmla="*/ 12393552 w 488"/>
              <a:gd name="T111" fmla="*/ 19792753 h 941"/>
              <a:gd name="T112" fmla="*/ 11008421 w 488"/>
              <a:gd name="T113" fmla="*/ 20701166 h 941"/>
              <a:gd name="T114" fmla="*/ 14361897 w 488"/>
              <a:gd name="T115" fmla="*/ 20052336 h 941"/>
              <a:gd name="T116" fmla="*/ 17132160 w 488"/>
              <a:gd name="T117" fmla="*/ 21025709 h 941"/>
              <a:gd name="T118" fmla="*/ 20194300 w 488"/>
              <a:gd name="T119" fmla="*/ 24335327 h 941"/>
              <a:gd name="T120" fmla="*/ 21579431 w 488"/>
              <a:gd name="T121" fmla="*/ 29202189 h 941"/>
              <a:gd name="T122" fmla="*/ 25005809 w 488"/>
              <a:gd name="T123" fmla="*/ 32252225 h 941"/>
              <a:gd name="T124" fmla="*/ 26390941 w 488"/>
              <a:gd name="T125" fmla="*/ 37443884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5" name="Freeform 418"/>
          <p:cNvSpPr>
            <a:spLocks/>
          </p:cNvSpPr>
          <p:nvPr/>
        </p:nvSpPr>
        <p:spPr bwMode="auto">
          <a:xfrm>
            <a:off x="8934376" y="3095219"/>
            <a:ext cx="70342" cy="89972"/>
          </a:xfrm>
          <a:custGeom>
            <a:avLst/>
            <a:gdLst>
              <a:gd name="T0" fmla="*/ 15962254 w 254"/>
              <a:gd name="T1" fmla="*/ 13381559 h 329"/>
              <a:gd name="T2" fmla="*/ 18345816 w 254"/>
              <a:gd name="T3" fmla="*/ 18452555 h 329"/>
              <a:gd name="T4" fmla="*/ 16251163 w 254"/>
              <a:gd name="T5" fmla="*/ 20706213 h 329"/>
              <a:gd name="T6" fmla="*/ 15962254 w 254"/>
              <a:gd name="T7" fmla="*/ 23171384 h 329"/>
              <a:gd name="T8" fmla="*/ 14373393 w 254"/>
              <a:gd name="T9" fmla="*/ 23171384 h 329"/>
              <a:gd name="T10" fmla="*/ 13073171 w 254"/>
              <a:gd name="T11" fmla="*/ 22678297 h 329"/>
              <a:gd name="T12" fmla="*/ 11773217 w 254"/>
              <a:gd name="T13" fmla="*/ 20776806 h 329"/>
              <a:gd name="T14" fmla="*/ 10617584 w 254"/>
              <a:gd name="T15" fmla="*/ 19649977 h 329"/>
              <a:gd name="T16" fmla="*/ 6933801 w 254"/>
              <a:gd name="T17" fmla="*/ 20072471 h 329"/>
              <a:gd name="T18" fmla="*/ 5994781 w 254"/>
              <a:gd name="T19" fmla="*/ 19368137 h 329"/>
              <a:gd name="T20" fmla="*/ 4983737 w 254"/>
              <a:gd name="T21" fmla="*/ 18452555 h 329"/>
              <a:gd name="T22" fmla="*/ 3611489 w 254"/>
              <a:gd name="T23" fmla="*/ 18452555 h 329"/>
              <a:gd name="T24" fmla="*/ 2600175 w 254"/>
              <a:gd name="T25" fmla="*/ 16903232 h 329"/>
              <a:gd name="T26" fmla="*/ 1733450 w 254"/>
              <a:gd name="T27" fmla="*/ 16551064 h 329"/>
              <a:gd name="T28" fmla="*/ 2600175 w 254"/>
              <a:gd name="T29" fmla="*/ 15564890 h 329"/>
              <a:gd name="T30" fmla="*/ 1733450 w 254"/>
              <a:gd name="T31" fmla="*/ 14085894 h 329"/>
              <a:gd name="T32" fmla="*/ 2600175 w 254"/>
              <a:gd name="T33" fmla="*/ 13381559 h 329"/>
              <a:gd name="T34" fmla="*/ 2961378 w 254"/>
              <a:gd name="T35" fmla="*/ 13099985 h 329"/>
              <a:gd name="T36" fmla="*/ 2311267 w 254"/>
              <a:gd name="T37" fmla="*/ 11761643 h 329"/>
              <a:gd name="T38" fmla="*/ 1372248 w 254"/>
              <a:gd name="T39" fmla="*/ 11057574 h 329"/>
              <a:gd name="T40" fmla="*/ 1372248 w 254"/>
              <a:gd name="T41" fmla="*/ 9789825 h 329"/>
              <a:gd name="T42" fmla="*/ 2311267 w 254"/>
              <a:gd name="T43" fmla="*/ 8662730 h 329"/>
              <a:gd name="T44" fmla="*/ 1372248 w 254"/>
              <a:gd name="T45" fmla="*/ 7606494 h 329"/>
              <a:gd name="T46" fmla="*/ 1372248 w 254"/>
              <a:gd name="T47" fmla="*/ 7606494 h 329"/>
              <a:gd name="T48" fmla="*/ 650111 w 254"/>
              <a:gd name="T49" fmla="*/ 6338745 h 329"/>
              <a:gd name="T50" fmla="*/ 1733450 w 254"/>
              <a:gd name="T51" fmla="*/ 5634411 h 329"/>
              <a:gd name="T52" fmla="*/ 2600175 w 254"/>
              <a:gd name="T53" fmla="*/ 5634411 h 329"/>
              <a:gd name="T54" fmla="*/ 1733450 w 254"/>
              <a:gd name="T55" fmla="*/ 5423163 h 329"/>
              <a:gd name="T56" fmla="*/ 288908 w 254"/>
              <a:gd name="T57" fmla="*/ 4859749 h 329"/>
              <a:gd name="T58" fmla="*/ 650111 w 254"/>
              <a:gd name="T59" fmla="*/ 4155414 h 329"/>
              <a:gd name="T60" fmla="*/ 288908 w 254"/>
              <a:gd name="T61" fmla="*/ 3169240 h 329"/>
              <a:gd name="T62" fmla="*/ 0 w 254"/>
              <a:gd name="T63" fmla="*/ 1831164 h 329"/>
              <a:gd name="T64" fmla="*/ 6355984 w 254"/>
              <a:gd name="T65" fmla="*/ 0 h 329"/>
              <a:gd name="T66" fmla="*/ 8306048 w 254"/>
              <a:gd name="T67" fmla="*/ 2183331 h 329"/>
              <a:gd name="T68" fmla="*/ 8667251 w 254"/>
              <a:gd name="T69" fmla="*/ 3451080 h 329"/>
              <a:gd name="T70" fmla="*/ 11050812 w 254"/>
              <a:gd name="T71" fmla="*/ 5634411 h 329"/>
              <a:gd name="T72" fmla="*/ 11628629 w 254"/>
              <a:gd name="T73" fmla="*/ 6690912 h 329"/>
              <a:gd name="T74" fmla="*/ 11989832 w 254"/>
              <a:gd name="T75" fmla="*/ 7606494 h 329"/>
              <a:gd name="T76" fmla="*/ 11050812 w 254"/>
              <a:gd name="T77" fmla="*/ 8662730 h 329"/>
              <a:gd name="T78" fmla="*/ 12639943 w 254"/>
              <a:gd name="T79" fmla="*/ 8944570 h 329"/>
              <a:gd name="T80" fmla="*/ 15095529 w 254"/>
              <a:gd name="T81" fmla="*/ 10141992 h 329"/>
              <a:gd name="T82" fmla="*/ 15962254 w 254"/>
              <a:gd name="T83" fmla="*/ 8944570 h 329"/>
              <a:gd name="T84" fmla="*/ 16612365 w 254"/>
              <a:gd name="T85" fmla="*/ 9789825 h 329"/>
              <a:gd name="T86" fmla="*/ 17334502 w 254"/>
              <a:gd name="T87" fmla="*/ 11761643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6" name="Freeform 419"/>
          <p:cNvSpPr>
            <a:spLocks/>
          </p:cNvSpPr>
          <p:nvPr/>
        </p:nvSpPr>
        <p:spPr bwMode="auto">
          <a:xfrm>
            <a:off x="8954006" y="3162288"/>
            <a:ext cx="27810" cy="32717"/>
          </a:xfrm>
          <a:custGeom>
            <a:avLst/>
            <a:gdLst>
              <a:gd name="T0" fmla="*/ 2213283 w 101"/>
              <a:gd name="T1" fmla="*/ 2065587 h 121"/>
              <a:gd name="T2" fmla="*/ 3141564 w 101"/>
              <a:gd name="T3" fmla="*/ 1239300 h 121"/>
              <a:gd name="T4" fmla="*/ 2927530 w 101"/>
              <a:gd name="T5" fmla="*/ 275517 h 121"/>
              <a:gd name="T6" fmla="*/ 4926512 w 101"/>
              <a:gd name="T7" fmla="*/ 1170552 h 121"/>
              <a:gd name="T8" fmla="*/ 5783448 w 101"/>
              <a:gd name="T9" fmla="*/ 1790070 h 121"/>
              <a:gd name="T10" fmla="*/ 4212533 w 101"/>
              <a:gd name="T11" fmla="*/ 688529 h 121"/>
              <a:gd name="T12" fmla="*/ 3784199 w 101"/>
              <a:gd name="T13" fmla="*/ 0 h 121"/>
              <a:gd name="T14" fmla="*/ 6354739 w 101"/>
              <a:gd name="T15" fmla="*/ 2272093 h 121"/>
              <a:gd name="T16" fmla="*/ 6997107 w 101"/>
              <a:gd name="T17" fmla="*/ 3098380 h 121"/>
              <a:gd name="T18" fmla="*/ 7211407 w 101"/>
              <a:gd name="T19" fmla="*/ 4957461 h 121"/>
              <a:gd name="T20" fmla="*/ 6925762 w 101"/>
              <a:gd name="T21" fmla="*/ 6127750 h 121"/>
              <a:gd name="T22" fmla="*/ 6568772 w 101"/>
              <a:gd name="T23" fmla="*/ 6127750 h 121"/>
              <a:gd name="T24" fmla="*/ 5997482 w 101"/>
              <a:gd name="T25" fmla="*/ 6403267 h 121"/>
              <a:gd name="T26" fmla="*/ 5997482 w 101"/>
              <a:gd name="T27" fmla="*/ 6747531 h 121"/>
              <a:gd name="T28" fmla="*/ 5640492 w 101"/>
              <a:gd name="T29" fmla="*/ 6747531 h 121"/>
              <a:gd name="T30" fmla="*/ 5640492 w 101"/>
              <a:gd name="T31" fmla="*/ 6403267 h 121"/>
              <a:gd name="T32" fmla="*/ 5283502 w 101"/>
              <a:gd name="T33" fmla="*/ 6403267 h 121"/>
              <a:gd name="T34" fmla="*/ 4641134 w 101"/>
              <a:gd name="T35" fmla="*/ 6403267 h 121"/>
              <a:gd name="T36" fmla="*/ 4283877 w 101"/>
              <a:gd name="T37" fmla="*/ 6747531 h 121"/>
              <a:gd name="T38" fmla="*/ 3641510 w 101"/>
              <a:gd name="T39" fmla="*/ 6747531 h 121"/>
              <a:gd name="T40" fmla="*/ 3641510 w 101"/>
              <a:gd name="T41" fmla="*/ 7367050 h 121"/>
              <a:gd name="T42" fmla="*/ 3641510 w 101"/>
              <a:gd name="T43" fmla="*/ 7711314 h 121"/>
              <a:gd name="T44" fmla="*/ 3284520 w 101"/>
              <a:gd name="T45" fmla="*/ 8331095 h 121"/>
              <a:gd name="T46" fmla="*/ 2998874 w 101"/>
              <a:gd name="T47" fmla="*/ 8331095 h 121"/>
              <a:gd name="T48" fmla="*/ 2998874 w 101"/>
              <a:gd name="T49" fmla="*/ 7711314 h 121"/>
              <a:gd name="T50" fmla="*/ 1356615 w 101"/>
              <a:gd name="T51" fmla="*/ 5439221 h 121"/>
              <a:gd name="T52" fmla="*/ 713980 w 101"/>
              <a:gd name="T53" fmla="*/ 4613196 h 121"/>
              <a:gd name="T54" fmla="*/ 713980 w 101"/>
              <a:gd name="T55" fmla="*/ 3993415 h 121"/>
              <a:gd name="T56" fmla="*/ 713980 w 101"/>
              <a:gd name="T57" fmla="*/ 3373634 h 121"/>
              <a:gd name="T58" fmla="*/ 0 w 101"/>
              <a:gd name="T59" fmla="*/ 3373634 h 121"/>
              <a:gd name="T60" fmla="*/ 0 w 101"/>
              <a:gd name="T61" fmla="*/ 3029370 h 121"/>
              <a:gd name="T62" fmla="*/ 713980 w 101"/>
              <a:gd name="T63" fmla="*/ 3029370 h 121"/>
              <a:gd name="T64" fmla="*/ 999625 w 101"/>
              <a:gd name="T65" fmla="*/ 3029370 h 121"/>
              <a:gd name="T66" fmla="*/ 1356615 w 101"/>
              <a:gd name="T67" fmla="*/ 3029370 h 121"/>
              <a:gd name="T68" fmla="*/ 1356615 w 101"/>
              <a:gd name="T69" fmla="*/ 2409851 h 121"/>
              <a:gd name="T70" fmla="*/ 1927905 w 101"/>
              <a:gd name="T71" fmla="*/ 2409851 h 121"/>
              <a:gd name="T72" fmla="*/ 2213283 w 101"/>
              <a:gd name="T73" fmla="*/ 2065587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7" name="Freeform 420"/>
          <p:cNvSpPr>
            <a:spLocks/>
          </p:cNvSpPr>
          <p:nvPr/>
        </p:nvSpPr>
        <p:spPr bwMode="auto">
          <a:xfrm>
            <a:off x="9058701" y="3191734"/>
            <a:ext cx="55619" cy="42533"/>
          </a:xfrm>
          <a:custGeom>
            <a:avLst/>
            <a:gdLst>
              <a:gd name="T0" fmla="*/ 9458502 w 197"/>
              <a:gd name="T1" fmla="*/ 0 h 163"/>
              <a:gd name="T2" fmla="*/ 9833861 w 197"/>
              <a:gd name="T3" fmla="*/ 897668 h 163"/>
              <a:gd name="T4" fmla="*/ 9833861 w 197"/>
              <a:gd name="T5" fmla="*/ 1218246 h 163"/>
              <a:gd name="T6" fmla="*/ 9833861 w 197"/>
              <a:gd name="T7" fmla="*/ 2051849 h 163"/>
              <a:gd name="T8" fmla="*/ 11185154 w 197"/>
              <a:gd name="T9" fmla="*/ 2949517 h 163"/>
              <a:gd name="T10" fmla="*/ 13361963 w 197"/>
              <a:gd name="T11" fmla="*/ 3590672 h 163"/>
              <a:gd name="T12" fmla="*/ 14412969 w 197"/>
              <a:gd name="T13" fmla="*/ 4167762 h 163"/>
              <a:gd name="T14" fmla="*/ 14788328 w 197"/>
              <a:gd name="T15" fmla="*/ 4167762 h 163"/>
              <a:gd name="T16" fmla="*/ 14412969 w 197"/>
              <a:gd name="T17" fmla="*/ 5450326 h 163"/>
              <a:gd name="T18" fmla="*/ 13361963 w 197"/>
              <a:gd name="T19" fmla="*/ 5963351 h 163"/>
              <a:gd name="T20" fmla="*/ 12236160 w 197"/>
              <a:gd name="T21" fmla="*/ 5963351 h 163"/>
              <a:gd name="T22" fmla="*/ 10209221 w 197"/>
              <a:gd name="T23" fmla="*/ 5129748 h 163"/>
              <a:gd name="T24" fmla="*/ 9833861 w 197"/>
              <a:gd name="T25" fmla="*/ 5450326 h 163"/>
              <a:gd name="T26" fmla="*/ 9458502 w 197"/>
              <a:gd name="T27" fmla="*/ 5963351 h 163"/>
              <a:gd name="T28" fmla="*/ 6981406 w 197"/>
              <a:gd name="T29" fmla="*/ 5450326 h 163"/>
              <a:gd name="T30" fmla="*/ 6230688 w 197"/>
              <a:gd name="T31" fmla="*/ 6540442 h 163"/>
              <a:gd name="T32" fmla="*/ 5855329 w 197"/>
              <a:gd name="T33" fmla="*/ 7181597 h 163"/>
              <a:gd name="T34" fmla="*/ 4203748 w 197"/>
              <a:gd name="T35" fmla="*/ 8079265 h 163"/>
              <a:gd name="T36" fmla="*/ 2777384 w 197"/>
              <a:gd name="T37" fmla="*/ 8720420 h 163"/>
              <a:gd name="T38" fmla="*/ 2402298 w 197"/>
              <a:gd name="T39" fmla="*/ 9297510 h 163"/>
              <a:gd name="T40" fmla="*/ 1651580 w 197"/>
              <a:gd name="T41" fmla="*/ 9554023 h 163"/>
              <a:gd name="T42" fmla="*/ 1351293 w 197"/>
              <a:gd name="T43" fmla="*/ 10451691 h 163"/>
              <a:gd name="T44" fmla="*/ 375359 w 197"/>
              <a:gd name="T45" fmla="*/ 10451691 h 163"/>
              <a:gd name="T46" fmla="*/ 975934 w 197"/>
              <a:gd name="T47" fmla="*/ 10131113 h 163"/>
              <a:gd name="T48" fmla="*/ 975934 w 197"/>
              <a:gd name="T49" fmla="*/ 9554023 h 163"/>
              <a:gd name="T50" fmla="*/ 975934 w 197"/>
              <a:gd name="T51" fmla="*/ 9297510 h 163"/>
              <a:gd name="T52" fmla="*/ 2402298 w 197"/>
              <a:gd name="T53" fmla="*/ 8399842 h 163"/>
              <a:gd name="T54" fmla="*/ 2402298 w 197"/>
              <a:gd name="T55" fmla="*/ 8079265 h 163"/>
              <a:gd name="T56" fmla="*/ 1651580 w 197"/>
              <a:gd name="T57" fmla="*/ 7502174 h 163"/>
              <a:gd name="T58" fmla="*/ 375359 w 197"/>
              <a:gd name="T59" fmla="*/ 7502174 h 163"/>
              <a:gd name="T60" fmla="*/ 0 w 197"/>
              <a:gd name="T61" fmla="*/ 7181597 h 163"/>
              <a:gd name="T62" fmla="*/ 975934 w 197"/>
              <a:gd name="T63" fmla="*/ 5963351 h 163"/>
              <a:gd name="T64" fmla="*/ 1351293 w 197"/>
              <a:gd name="T65" fmla="*/ 4488340 h 163"/>
              <a:gd name="T66" fmla="*/ 2777384 w 197"/>
              <a:gd name="T67" fmla="*/ 2949517 h 163"/>
              <a:gd name="T68" fmla="*/ 2777384 w 197"/>
              <a:gd name="T69" fmla="*/ 2372426 h 163"/>
              <a:gd name="T70" fmla="*/ 1651580 w 197"/>
              <a:gd name="T71" fmla="*/ 2051849 h 163"/>
              <a:gd name="T72" fmla="*/ 1351293 w 197"/>
              <a:gd name="T73" fmla="*/ 2051849 h 163"/>
              <a:gd name="T74" fmla="*/ 2777384 w 197"/>
              <a:gd name="T75" fmla="*/ 897668 h 163"/>
              <a:gd name="T76" fmla="*/ 3828389 w 197"/>
              <a:gd name="T77" fmla="*/ 0 h 163"/>
              <a:gd name="T78" fmla="*/ 5254754 w 197"/>
              <a:gd name="T79" fmla="*/ 0 h 163"/>
              <a:gd name="T80" fmla="*/ 6230688 w 197"/>
              <a:gd name="T81" fmla="*/ 0 h 163"/>
              <a:gd name="T82" fmla="*/ 9458502 w 197"/>
              <a:gd name="T83" fmla="*/ 0 h 163"/>
              <a:gd name="T84" fmla="*/ 9458502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08" name="Freeform 156"/>
          <p:cNvSpPr>
            <a:spLocks noChangeAspect="1"/>
          </p:cNvSpPr>
          <p:nvPr/>
        </p:nvSpPr>
        <p:spPr bwMode="auto">
          <a:xfrm>
            <a:off x="11967252" y="2606098"/>
            <a:ext cx="57255" cy="17995"/>
          </a:xfrm>
          <a:custGeom>
            <a:avLst/>
            <a:gdLst>
              <a:gd name="T0" fmla="*/ 0 w 107"/>
              <a:gd name="T1" fmla="*/ 2800430 h 33"/>
              <a:gd name="T2" fmla="*/ 17527270 w 107"/>
              <a:gd name="T3" fmla="*/ 0 h 33"/>
              <a:gd name="T4" fmla="*/ 28852775 w 107"/>
              <a:gd name="T5" fmla="*/ 4480582 h 33"/>
              <a:gd name="T6" fmla="*/ 22920516 w 107"/>
              <a:gd name="T7" fmla="*/ 9241102 h 33"/>
              <a:gd name="T8" fmla="*/ 0 w 107"/>
              <a:gd name="T9" fmla="*/ 280043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3">
                <a:moveTo>
                  <a:pt x="0" y="10"/>
                </a:moveTo>
                <a:lnTo>
                  <a:pt x="65" y="0"/>
                </a:lnTo>
                <a:lnTo>
                  <a:pt x="107" y="16"/>
                </a:lnTo>
                <a:lnTo>
                  <a:pt x="85" y="33"/>
                </a:lnTo>
                <a:lnTo>
                  <a:pt x="0" y="1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10" name="Rectangle 409"/>
          <p:cNvSpPr/>
          <p:nvPr/>
        </p:nvSpPr>
        <p:spPr>
          <a:xfrm>
            <a:off x="236456" y="2243501"/>
            <a:ext cx="5135027" cy="42098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Employment aggregator connecting jobseekers and employers</a:t>
            </a:r>
          </a:p>
          <a:p>
            <a:pPr marL="174625" indent="-174625">
              <a:spcBef>
                <a:spcPts val="600"/>
              </a:spcBef>
              <a:buClr>
                <a:srgbClr val="CCA876"/>
              </a:buClr>
              <a:buFont typeface="Arial" panose="020B0604020202020204" pitchFamily="34" charset="0"/>
              <a:buChar char="•"/>
            </a:pPr>
            <a:endParaRPr lang="de-DE" sz="1100" dirty="0" smtClean="0">
              <a:solidFill>
                <a:srgbClr val="CCA876"/>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Proposition</a:t>
            </a:r>
          </a:p>
          <a:p>
            <a:pPr marL="174625" indent="-174625">
              <a:spcBef>
                <a:spcPts val="600"/>
              </a:spcBef>
              <a:buClr>
                <a:srgbClr val="CCA876"/>
              </a:buClr>
              <a:buFont typeface="Arial" panose="020B0604020202020204" pitchFamily="34" charset="0"/>
              <a:buChar char="•"/>
            </a:pPr>
            <a:r>
              <a:rPr lang="en-GB" sz="1100" dirty="0" err="1" smtClean="0">
                <a:solidFill>
                  <a:srgbClr val="4B4B4B"/>
                </a:solidFill>
                <a:latin typeface="Montserrat Light" panose="00000400000000000000" pitchFamily="50" charset="0"/>
              </a:rPr>
              <a:t>JobTonic</a:t>
            </a:r>
            <a:r>
              <a:rPr lang="en-GB" sz="1100" dirty="0" smtClean="0">
                <a:solidFill>
                  <a:srgbClr val="4B4B4B"/>
                </a:solidFill>
                <a:latin typeface="Montserrat Light" panose="00000400000000000000" pitchFamily="50" charset="0"/>
              </a:rPr>
              <a:t> automatically eliminates duplicates, so the same vacancy published on different job sites will only be shown once</a:t>
            </a:r>
          </a:p>
          <a:p>
            <a:pPr marL="174625" indent="-174625">
              <a:spcBef>
                <a:spcPts val="600"/>
              </a:spcBef>
              <a:buClr>
                <a:srgbClr val="CCA876"/>
              </a:buClr>
              <a:buFont typeface="Arial" panose="020B0604020202020204" pitchFamily="34" charset="0"/>
              <a:buChar char="•"/>
            </a:pPr>
            <a:endParaRPr lang="en-GB" sz="1100" dirty="0" smtClean="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Geographies</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Currently present in 10 markets across 4 continents</a:t>
            </a:r>
          </a:p>
          <a:p>
            <a:pPr marL="174625" indent="-174625">
              <a:spcBef>
                <a:spcPts val="600"/>
              </a:spcBef>
              <a:buClr>
                <a:schemeClr val="bg1">
                  <a:lumMod val="95000"/>
                </a:schemeClr>
              </a:buClr>
              <a:buFont typeface="Arial" panose="020B0604020202020204" pitchFamily="34" charset="0"/>
              <a:buChar char="•"/>
            </a:pPr>
            <a:r>
              <a:rPr lang="en-GB" sz="1100" dirty="0" smtClean="0">
                <a:solidFill>
                  <a:schemeClr val="tx1">
                    <a:lumMod val="50000"/>
                    <a:lumOff val="50000"/>
                  </a:schemeClr>
                </a:solidFill>
                <a:latin typeface="Montserrat Light" panose="00000400000000000000" pitchFamily="50" charset="0"/>
              </a:rPr>
              <a:t>Brazil, Chile, India, Mexico, New Zealand, Peru, Portugal, Spain, Switzerland, US</a:t>
            </a:r>
          </a:p>
        </p:txBody>
      </p:sp>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219537" y="1453245"/>
            <a:ext cx="2360771" cy="318307"/>
          </a:xfrm>
          <a:prstGeom prst="rect">
            <a:avLst/>
          </a:prstGeom>
        </p:spPr>
      </p:pic>
      <p:sp>
        <p:nvSpPr>
          <p:cNvPr id="412" name="Rectangle 411"/>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413" name="Rectangle 412"/>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414" name="Rectangle 413"/>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415" name="Rectangle 414"/>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416" name="Rectangle 415"/>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1055186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Montserrat" panose="00000500000000000000" pitchFamily="50" charset="0"/>
              <a:ea typeface="+mn-ea"/>
              <a:cs typeface="+mn-cs"/>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144"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mpd="sng">
            <a:solidFill>
              <a:schemeClr val="bg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CCA876"/>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96969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8"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50"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51"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52"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53"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54"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55"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56"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59"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60"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61"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62"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63"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71"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95"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96"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97"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99"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00"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01"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02"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Rectangle 203"/>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207" name="Rectangle 206"/>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Rectangle 207"/>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09" name="Straight Connector 208"/>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rPr>
              <a:t>FACTORY</a:t>
            </a:r>
          </a:p>
        </p:txBody>
      </p:sp>
      <p:sp>
        <p:nvSpPr>
          <p:cNvPr id="84" name="Rectangle 83"/>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srgbClr val="CCA876"/>
                </a:solidFill>
                <a:effectLst/>
                <a:uLnTx/>
                <a:uFillTx/>
                <a:latin typeface="Montserrat SemiBold" panose="00000700000000000000" pitchFamily="50" charset="0"/>
                <a:ea typeface="+mn-ea"/>
                <a:cs typeface="+mn-cs"/>
              </a:rPr>
              <a:t>PORTFOLIO</a:t>
            </a:r>
          </a:p>
        </p:txBody>
      </p:sp>
      <p:sp>
        <p:nvSpPr>
          <p:cNvPr id="85" name="Rectangle 84"/>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rPr>
              <a:t>CURRENT</a:t>
            </a:r>
          </a:p>
        </p:txBody>
      </p:sp>
      <p:sp>
        <p:nvSpPr>
          <p:cNvPr id="86" name="Rectangle 85"/>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rPr>
              <a:t>FUTURE</a:t>
            </a:r>
          </a:p>
        </p:txBody>
      </p:sp>
      <p:sp>
        <p:nvSpPr>
          <p:cNvPr id="87" name="Rectangle 86"/>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rPr>
              <a:t>OVERVIEW</a:t>
            </a:r>
          </a:p>
        </p:txBody>
      </p:sp>
      <p:sp>
        <p:nvSpPr>
          <p:cNvPr id="7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marR="0" lvl="0" indent="-806450" algn="l" defTabSz="914400" rtl="0" eaLnBrk="1" fontAlgn="auto" latinLnBrk="0" hangingPunct="1">
              <a:lnSpc>
                <a:spcPct val="100000"/>
              </a:lnSpc>
              <a:spcBef>
                <a:spcPts val="300"/>
              </a:spcBef>
              <a:spcAft>
                <a:spcPts val="0"/>
              </a:spcAft>
              <a:buClrTx/>
              <a:buSzTx/>
              <a:buFontTx/>
              <a:buNone/>
              <a:tabLst/>
              <a:defRPr/>
            </a:pPr>
            <a:r>
              <a:rPr kumimoji="0" lang="de-DE" sz="1100" b="0" i="0" u="none" strike="noStrike" kern="1200" cap="none" spc="0" normalizeH="0" baseline="0" noProof="0" dirty="0" smtClean="0">
                <a:ln>
                  <a:noFill/>
                </a:ln>
                <a:solidFill>
                  <a:srgbClr val="4B4B4B"/>
                </a:solidFill>
                <a:effectLst/>
                <a:uLnTx/>
                <a:uFillTx/>
                <a:latin typeface="Montserrat" panose="00000500000000000000" pitchFamily="50" charset="0"/>
                <a:ea typeface="+mn-ea"/>
                <a:cs typeface="+mn-cs"/>
              </a:rPr>
              <a:t>Founded:</a:t>
            </a:r>
            <a:r>
              <a:rPr kumimoji="0" lang="de-DE" sz="1100" b="0" i="0" u="none" strike="noStrike" kern="1200" cap="none" spc="0" normalizeH="0" baseline="0" noProof="0" dirty="0" smtClean="0">
                <a:ln>
                  <a:noFill/>
                </a:ln>
                <a:solidFill>
                  <a:srgbClr val="323232"/>
                </a:solidFill>
                <a:effectLst/>
                <a:uLnTx/>
                <a:uFillTx/>
                <a:latin typeface="Montserrat" panose="00000500000000000000" pitchFamily="50" charset="0"/>
                <a:ea typeface="+mn-ea"/>
                <a:cs typeface="+mn-cs"/>
              </a:rPr>
              <a:t>	</a:t>
            </a:r>
            <a:r>
              <a:rPr kumimoji="0" lang="de-DE" sz="1100" b="1" i="0" u="none" strike="noStrike" kern="1200" cap="none" spc="0" normalizeH="0" baseline="0" noProof="0" dirty="0" smtClean="0">
                <a:ln>
                  <a:noFill/>
                </a:ln>
                <a:solidFill>
                  <a:srgbClr val="CCA876"/>
                </a:solidFill>
                <a:effectLst/>
                <a:uLnTx/>
                <a:uFillTx/>
                <a:latin typeface="Montserrat" panose="00000500000000000000" pitchFamily="50" charset="0"/>
                <a:ea typeface="+mn-ea"/>
                <a:cs typeface="+mn-cs"/>
              </a:rPr>
              <a:t>2012</a:t>
            </a:r>
          </a:p>
          <a:p>
            <a:pPr marL="806450" marR="0" lvl="0" indent="-806450" algn="l" defTabSz="914400" rtl="0" eaLnBrk="1" fontAlgn="auto" latinLnBrk="0" hangingPunct="1">
              <a:lnSpc>
                <a:spcPct val="100000"/>
              </a:lnSpc>
              <a:spcBef>
                <a:spcPts val="300"/>
              </a:spcBef>
              <a:spcAft>
                <a:spcPts val="0"/>
              </a:spcAft>
              <a:buClrTx/>
              <a:buSzTx/>
              <a:buFontTx/>
              <a:buNone/>
              <a:tabLst/>
              <a:defRPr/>
            </a:pPr>
            <a:r>
              <a:rPr kumimoji="0" lang="de-DE" sz="1100" b="0" i="0" u="none" strike="noStrike" kern="1200" cap="none" spc="0" normalizeH="0" baseline="0" noProof="0" dirty="0" smtClean="0">
                <a:ln>
                  <a:noFill/>
                </a:ln>
                <a:solidFill>
                  <a:srgbClr val="4B4B4B"/>
                </a:solidFill>
                <a:effectLst/>
                <a:uLnTx/>
                <a:uFillTx/>
                <a:latin typeface="Montserrat" panose="00000500000000000000" pitchFamily="50" charset="0"/>
                <a:ea typeface="+mn-ea"/>
                <a:cs typeface="+mn-cs"/>
              </a:rPr>
              <a:t>Sector:</a:t>
            </a:r>
            <a:r>
              <a:rPr kumimoji="0" lang="de-DE" sz="1100" b="0" i="0" u="none" strike="noStrike" kern="1200" cap="none" spc="0" normalizeH="0" baseline="0" noProof="0" dirty="0" smtClean="0">
                <a:ln>
                  <a:noFill/>
                </a:ln>
                <a:solidFill>
                  <a:srgbClr val="323232"/>
                </a:solidFill>
                <a:effectLst/>
                <a:uLnTx/>
                <a:uFillTx/>
                <a:latin typeface="Montserrat" panose="00000500000000000000" pitchFamily="50" charset="0"/>
                <a:ea typeface="+mn-ea"/>
                <a:cs typeface="+mn-cs"/>
              </a:rPr>
              <a:t>	</a:t>
            </a:r>
            <a:r>
              <a:rPr kumimoji="0" lang="de-DE" sz="1100" b="1" i="0" u="none" strike="noStrike" kern="1200" cap="none" spc="0" normalizeH="0" baseline="0" noProof="0" dirty="0" smtClean="0">
                <a:ln>
                  <a:noFill/>
                </a:ln>
                <a:solidFill>
                  <a:srgbClr val="CCA876"/>
                </a:solidFill>
                <a:effectLst/>
                <a:uLnTx/>
                <a:uFillTx/>
                <a:latin typeface="Montserrat" panose="00000500000000000000" pitchFamily="50" charset="0"/>
                <a:ea typeface="+mn-ea"/>
                <a:cs typeface="+mn-cs"/>
              </a:rPr>
              <a:t>Employment</a:t>
            </a:r>
            <a:endParaRPr kumimoji="0" lang="de-DE" sz="1100" b="1" i="0" u="none" strike="noStrike" kern="1200" cap="none" spc="0" normalizeH="0" baseline="0" noProof="0" dirty="0">
              <a:ln>
                <a:noFill/>
              </a:ln>
              <a:solidFill>
                <a:srgbClr val="CCA876"/>
              </a:solidFill>
              <a:effectLst/>
              <a:uLnTx/>
              <a:uFillTx/>
              <a:latin typeface="Montserrat" panose="00000500000000000000" pitchFamily="50" charset="0"/>
              <a:ea typeface="+mn-ea"/>
              <a:cs typeface="+mn-cs"/>
            </a:endParaRPr>
          </a:p>
        </p:txBody>
      </p:sp>
      <p:sp>
        <p:nvSpPr>
          <p:cNvPr id="80" name="Rectangle 409"/>
          <p:cNvSpPr/>
          <p:nvPr/>
        </p:nvSpPr>
        <p:spPr>
          <a:xfrm>
            <a:off x="236456" y="2243501"/>
            <a:ext cx="5135027" cy="42098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600"/>
              </a:spcBef>
              <a:spcAft>
                <a:spcPts val="0"/>
              </a:spcAft>
              <a:buClr>
                <a:srgbClr val="CCA876"/>
              </a:buClr>
              <a:buSzTx/>
              <a:buFontTx/>
              <a:buNone/>
              <a:tabLst/>
              <a:defRPr/>
            </a:pPr>
            <a:r>
              <a:rPr kumimoji="0" lang="de-DE" sz="1100" b="0" i="0" u="none" strike="noStrike" kern="1200" cap="none" spc="0" normalizeH="0" baseline="0" noProof="0" dirty="0" smtClean="0">
                <a:ln>
                  <a:noFill/>
                </a:ln>
                <a:solidFill>
                  <a:srgbClr val="CCA876"/>
                </a:solidFill>
                <a:effectLst/>
                <a:uLnTx/>
                <a:uFillTx/>
                <a:latin typeface="Montserrat Light" panose="00000400000000000000" pitchFamily="50" charset="0"/>
                <a:ea typeface="+mn-ea"/>
                <a:cs typeface="+mn-cs"/>
              </a:rPr>
              <a:t>Profile</a:t>
            </a:r>
          </a:p>
          <a:p>
            <a:pPr marL="174625" indent="-174625">
              <a:spcBef>
                <a:spcPts val="600"/>
              </a:spcBef>
              <a:buClr>
                <a:srgbClr val="CCA876"/>
              </a:buClr>
              <a:buFont typeface="Arial" panose="020B0604020202020204" pitchFamily="34" charset="0"/>
              <a:buChar char="•"/>
            </a:pPr>
            <a:r>
              <a:rPr lang="en-US" sz="1100" dirty="0">
                <a:solidFill>
                  <a:srgbClr val="4B4B4B"/>
                </a:solidFill>
                <a:latin typeface="Montserrat Light" panose="00000400000000000000" pitchFamily="50" charset="0"/>
              </a:rPr>
              <a:t>Job search and recruitment portal in Ukraine.</a:t>
            </a:r>
            <a:endParaRPr lang="ru-RU" sz="1100" dirty="0">
              <a:solidFill>
                <a:srgbClr val="4B4B4B"/>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r>
              <a:rPr lang="en-GB" sz="1100" dirty="0">
                <a:solidFill>
                  <a:srgbClr val="4B4B4B"/>
                </a:solidFill>
                <a:latin typeface="Montserrat Light" panose="00000400000000000000" pitchFamily="50" charset="0"/>
              </a:rPr>
              <a:t>Unique feature offered in Russia and Ukraine by the ‘</a:t>
            </a:r>
            <a:r>
              <a:rPr lang="en-GB" sz="1100" dirty="0" err="1">
                <a:solidFill>
                  <a:srgbClr val="4B4B4B"/>
                </a:solidFill>
                <a:latin typeface="Montserrat Light" panose="00000400000000000000" pitchFamily="50" charset="0"/>
              </a:rPr>
              <a:t>Bystronaim</a:t>
            </a:r>
            <a:r>
              <a:rPr lang="en-GB" sz="1100" dirty="0">
                <a:solidFill>
                  <a:srgbClr val="4B4B4B"/>
                </a:solidFill>
                <a:latin typeface="Montserrat Light" panose="00000400000000000000" pitchFamily="50" charset="0"/>
              </a:rPr>
              <a:t>’ platform: customers are offered the sale of feedback on vacancies</a:t>
            </a:r>
            <a:endParaRPr lang="de-DE" sz="1100" dirty="0">
              <a:solidFill>
                <a:srgbClr val="CCA876"/>
              </a:solidFill>
              <a:latin typeface="Montserrat Light" panose="00000400000000000000" pitchFamily="50" charset="0"/>
            </a:endParaRPr>
          </a:p>
          <a:p>
            <a:pPr marL="174625" marR="0" lvl="0" indent="-174625" algn="l" defTabSz="914400" rtl="0" eaLnBrk="1" fontAlgn="auto" latinLnBrk="0" hangingPunct="1">
              <a:lnSpc>
                <a:spcPct val="100000"/>
              </a:lnSpc>
              <a:spcBef>
                <a:spcPts val="600"/>
              </a:spcBef>
              <a:spcAft>
                <a:spcPts val="0"/>
              </a:spcAft>
              <a:buClr>
                <a:srgbClr val="CCA876"/>
              </a:buClr>
              <a:buSzTx/>
              <a:buFont typeface="Arial" panose="020B0604020202020204" pitchFamily="34" charset="0"/>
              <a:buChar char="•"/>
              <a:tabLst/>
              <a:defRPr/>
            </a:pPr>
            <a:endParaRPr kumimoji="0" lang="de-DE" sz="1100" b="0" i="0" u="none" strike="noStrike" kern="1200" cap="none" spc="0" normalizeH="0" baseline="0" noProof="0" dirty="0" smtClean="0">
              <a:ln>
                <a:noFill/>
              </a:ln>
              <a:solidFill>
                <a:schemeClr val="tx1"/>
              </a:solidFill>
              <a:effectLst/>
              <a:uLnTx/>
              <a:uFillTx/>
              <a:latin typeface="Montserrat Light" panose="00000400000000000000" pitchFamily="50" charset="0"/>
              <a:ea typeface="+mn-ea"/>
              <a:cs typeface="+mn-cs"/>
            </a:endParaRPr>
          </a:p>
          <a:p>
            <a:pPr marL="0" marR="0" lvl="0" indent="0" algn="l" defTabSz="914400" rtl="0" eaLnBrk="1" fontAlgn="auto" latinLnBrk="0" hangingPunct="1">
              <a:lnSpc>
                <a:spcPct val="100000"/>
              </a:lnSpc>
              <a:spcBef>
                <a:spcPts val="600"/>
              </a:spcBef>
              <a:spcAft>
                <a:spcPts val="0"/>
              </a:spcAft>
              <a:buClr>
                <a:srgbClr val="CCA876"/>
              </a:buClr>
              <a:buSzTx/>
              <a:buFontTx/>
              <a:buNone/>
              <a:tabLst/>
              <a:defRPr/>
            </a:pPr>
            <a:r>
              <a:rPr kumimoji="0" lang="de-DE" sz="1100" b="0" i="0" u="none" strike="noStrike" kern="1200" cap="none" spc="0" normalizeH="0" baseline="0" noProof="0" dirty="0" smtClean="0">
                <a:ln>
                  <a:noFill/>
                </a:ln>
                <a:solidFill>
                  <a:srgbClr val="CCA876"/>
                </a:solidFill>
                <a:effectLst/>
                <a:uLnTx/>
                <a:uFillTx/>
                <a:latin typeface="Montserrat Light" panose="00000400000000000000" pitchFamily="50" charset="0"/>
                <a:ea typeface="+mn-ea"/>
                <a:cs typeface="+mn-cs"/>
              </a:rPr>
              <a:t>Proposition</a:t>
            </a:r>
          </a:p>
          <a:p>
            <a:pPr marL="174625" marR="0" lvl="0" indent="-174625" fontAlgn="auto">
              <a:lnSpc>
                <a:spcPct val="100000"/>
              </a:lnSpc>
              <a:spcBef>
                <a:spcPts val="600"/>
              </a:spcBef>
              <a:spcAft>
                <a:spcPts val="0"/>
              </a:spcAft>
              <a:buClr>
                <a:srgbClr val="CCA876"/>
              </a:buClr>
              <a:buSzTx/>
              <a:buFont typeface="Arial" panose="020B0604020202020204" pitchFamily="34" charset="0"/>
              <a:buChar char="•"/>
              <a:tabLst/>
              <a:defRPr/>
            </a:pPr>
            <a:r>
              <a:rPr lang="en-US" sz="1100" dirty="0">
                <a:solidFill>
                  <a:srgbClr val="4B4B4B"/>
                </a:solidFill>
                <a:latin typeface="Montserrat Light" panose="00000400000000000000" pitchFamily="50" charset="0"/>
              </a:rPr>
              <a:t>There are thousands of relevant vacancies of leading companies from all regions of Ukraine and huge applicants database of all spheres and professions represented on the website. </a:t>
            </a:r>
          </a:p>
          <a:p>
            <a:pPr marL="174625" marR="0" lvl="0" indent="-174625" fontAlgn="auto">
              <a:lnSpc>
                <a:spcPct val="100000"/>
              </a:lnSpc>
              <a:spcBef>
                <a:spcPts val="600"/>
              </a:spcBef>
              <a:spcAft>
                <a:spcPts val="0"/>
              </a:spcAft>
              <a:buClr>
                <a:srgbClr val="CCA876"/>
              </a:buClr>
              <a:buSzTx/>
              <a:buFont typeface="Arial" panose="020B0604020202020204" pitchFamily="34" charset="0"/>
              <a:buChar char="•"/>
              <a:tabLst/>
              <a:defRPr/>
            </a:pPr>
            <a:r>
              <a:rPr lang="en-US" sz="1100" dirty="0">
                <a:solidFill>
                  <a:srgbClr val="4B4B4B"/>
                </a:solidFill>
                <a:latin typeface="Montserrat Light" panose="00000400000000000000" pitchFamily="50" charset="0"/>
              </a:rPr>
              <a:t>Comfortable interface for cv adding allows everyone, who is looking for job, to make correct self-presentation for potential employer.</a:t>
            </a:r>
          </a:p>
          <a:p>
            <a:pPr marL="174625" marR="0" lvl="0" indent="-174625" fontAlgn="auto">
              <a:lnSpc>
                <a:spcPct val="100000"/>
              </a:lnSpc>
              <a:spcBef>
                <a:spcPts val="600"/>
              </a:spcBef>
              <a:spcAft>
                <a:spcPts val="0"/>
              </a:spcAft>
              <a:buClr>
                <a:srgbClr val="CCA876"/>
              </a:buClr>
              <a:buSzTx/>
              <a:buFont typeface="Arial" panose="020B0604020202020204" pitchFamily="34" charset="0"/>
              <a:buChar char="•"/>
              <a:tabLst/>
              <a:defRPr/>
            </a:pPr>
            <a:r>
              <a:rPr lang="en-US" sz="1100" dirty="0">
                <a:solidFill>
                  <a:srgbClr val="4B4B4B"/>
                </a:solidFill>
                <a:latin typeface="Montserrat Light" panose="00000400000000000000" pitchFamily="50" charset="0"/>
              </a:rPr>
              <a:t>Thousands of employers are hiring worthy employees.</a:t>
            </a:r>
          </a:p>
          <a:p>
            <a:pPr marL="174625" marR="0" lvl="0" indent="-174625" algn="l" defTabSz="914400" rtl="0" eaLnBrk="1" fontAlgn="auto" latinLnBrk="0" hangingPunct="1">
              <a:lnSpc>
                <a:spcPct val="100000"/>
              </a:lnSpc>
              <a:spcBef>
                <a:spcPts val="600"/>
              </a:spcBef>
              <a:spcAft>
                <a:spcPts val="0"/>
              </a:spcAft>
              <a:buClr>
                <a:srgbClr val="CCA876"/>
              </a:buClr>
              <a:buSzTx/>
              <a:buFont typeface="Arial" panose="020B0604020202020204" pitchFamily="34" charset="0"/>
              <a:buChar char="•"/>
              <a:tabLst/>
              <a:defRPr/>
            </a:pPr>
            <a:endParaRPr kumimoji="0" lang="en-GB" sz="1100" b="0" i="0" u="none" strike="noStrike" kern="1200" cap="none" spc="0" normalizeH="0" baseline="0" noProof="0" dirty="0" smtClean="0">
              <a:ln>
                <a:noFill/>
              </a:ln>
              <a:solidFill>
                <a:srgbClr val="4B4B4B"/>
              </a:solidFill>
              <a:effectLst/>
              <a:uLnTx/>
              <a:uFillTx/>
              <a:latin typeface="Montserrat Light" panose="00000400000000000000" pitchFamily="50" charset="0"/>
              <a:ea typeface="+mn-ea"/>
              <a:cs typeface="+mn-cs"/>
            </a:endParaRPr>
          </a:p>
        </p:txBody>
      </p:sp>
      <p:pic>
        <p:nvPicPr>
          <p:cNvPr id="81" name="Рисунок 80"/>
          <p:cNvPicPr>
            <a:picLocks noChangeAspect="1"/>
          </p:cNvPicPr>
          <p:nvPr/>
        </p:nvPicPr>
        <p:blipFill>
          <a:blip r:embed="rId3">
            <a:clrChange>
              <a:clrFrom>
                <a:srgbClr val="FFFFFF"/>
              </a:clrFrom>
              <a:clrTo>
                <a:srgbClr val="FFFFFF">
                  <a:alpha val="0"/>
                </a:srgbClr>
              </a:clrTo>
            </a:clrChange>
          </a:blip>
          <a:stretch>
            <a:fillRect/>
          </a:stretch>
        </p:blipFill>
        <p:spPr>
          <a:xfrm>
            <a:off x="236456" y="1275461"/>
            <a:ext cx="1755088" cy="531270"/>
          </a:xfrm>
          <a:prstGeom prst="rect">
            <a:avLst/>
          </a:prstGeom>
        </p:spPr>
      </p:pic>
    </p:spTree>
    <p:extLst>
      <p:ext uri="{BB962C8B-B14F-4D97-AF65-F5344CB8AC3E}">
        <p14:creationId xmlns:p14="http://schemas.microsoft.com/office/powerpoint/2010/main" val="494798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2012</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Real estate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144"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145"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46"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7"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48"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49"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57"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58"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3"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4"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5"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6"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67"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8"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9"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0"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72"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3"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4"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5"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176"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77"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endParaRPr lang="en-GB"/>
          </a:p>
        </p:txBody>
      </p:sp>
      <p:sp>
        <p:nvSpPr>
          <p:cNvPr id="178"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179"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0"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1"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2"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3"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184"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85"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6"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endParaRPr lang="en-GB"/>
          </a:p>
        </p:txBody>
      </p:sp>
      <p:sp>
        <p:nvSpPr>
          <p:cNvPr id="187"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188"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9"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0"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191"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2"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193"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4"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8"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3"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4" name="Rectangle 203"/>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6"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Rectangle 206"/>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9" name="Straight Connector 208"/>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236457" y="2243501"/>
            <a:ext cx="5537312"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NaydiDom.com is a </a:t>
            </a:r>
            <a:r>
              <a:rPr lang="en-GB" sz="1100" dirty="0">
                <a:solidFill>
                  <a:srgbClr val="4B4B4B"/>
                </a:solidFill>
                <a:latin typeface="Montserrat Light" panose="00000400000000000000" pitchFamily="50" charset="0"/>
              </a:rPr>
              <a:t>aggregator </a:t>
            </a:r>
            <a:r>
              <a:rPr lang="en-GB" sz="1100" dirty="0" smtClean="0">
                <a:solidFill>
                  <a:srgbClr val="4B4B4B"/>
                </a:solidFill>
                <a:latin typeface="Montserrat Light" panose="00000400000000000000" pitchFamily="50" charset="0"/>
              </a:rPr>
              <a:t>listing properties for sale or rent across Russia</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Its database lists only unique </a:t>
            </a:r>
            <a:r>
              <a:rPr lang="en-GB" sz="1100" dirty="0">
                <a:solidFill>
                  <a:srgbClr val="4B4B4B"/>
                </a:solidFill>
                <a:latin typeface="Montserrat Light" panose="00000400000000000000" pitchFamily="50" charset="0"/>
              </a:rPr>
              <a:t>and </a:t>
            </a:r>
            <a:r>
              <a:rPr lang="en-GB" sz="1100" dirty="0" smtClean="0">
                <a:solidFill>
                  <a:srgbClr val="4B4B4B"/>
                </a:solidFill>
                <a:latin typeface="Montserrat Light" panose="00000400000000000000" pitchFamily="50" charset="0"/>
              </a:rPr>
              <a:t>current advertisements</a:t>
            </a:r>
          </a:p>
          <a:p>
            <a:pPr marL="174625" indent="-174625">
              <a:spcBef>
                <a:spcPts val="600"/>
              </a:spcBef>
              <a:buClr>
                <a:srgbClr val="CCA876"/>
              </a:buClr>
              <a:buFont typeface="Arial" panose="020B0604020202020204" pitchFamily="34" charset="0"/>
              <a:buChar char="•"/>
            </a:pPr>
            <a:endParaRPr lang="en-GB" sz="1100" dirty="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Market position</a:t>
            </a:r>
            <a:endParaRPr lang="de-DE" sz="1100" dirty="0">
              <a:solidFill>
                <a:srgbClr val="CCA876"/>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Over the last 5 </a:t>
            </a:r>
            <a:r>
              <a:rPr lang="en-GB" sz="1100" dirty="0">
                <a:solidFill>
                  <a:srgbClr val="4B4B4B"/>
                </a:solidFill>
                <a:latin typeface="Montserrat Light" panose="00000400000000000000" pitchFamily="50" charset="0"/>
              </a:rPr>
              <a:t>years the </a:t>
            </a:r>
            <a:r>
              <a:rPr lang="en-GB" sz="1100" dirty="0" smtClean="0">
                <a:solidFill>
                  <a:srgbClr val="4B4B4B"/>
                </a:solidFill>
                <a:latin typeface="Montserrat Light" panose="00000400000000000000" pitchFamily="50" charset="0"/>
              </a:rPr>
              <a:t>business has achieved a strong position </a:t>
            </a:r>
            <a:r>
              <a:rPr lang="en-GB" sz="1100" dirty="0">
                <a:solidFill>
                  <a:srgbClr val="4B4B4B"/>
                </a:solidFill>
                <a:latin typeface="Montserrat Light" panose="00000400000000000000" pitchFamily="50" charset="0"/>
              </a:rPr>
              <a:t>in the B2B real estate </a:t>
            </a:r>
            <a:r>
              <a:rPr lang="en-GB" sz="1100" dirty="0" smtClean="0">
                <a:solidFill>
                  <a:srgbClr val="4B4B4B"/>
                </a:solidFill>
                <a:latin typeface="Montserrat Light" panose="00000400000000000000" pitchFamily="50" charset="0"/>
              </a:rPr>
              <a:t>market, with 2 million properties</a:t>
            </a:r>
          </a:p>
          <a:p>
            <a:pPr marL="174625" indent="-174625">
              <a:spcBef>
                <a:spcPts val="600"/>
              </a:spcBef>
              <a:buClr>
                <a:srgbClr val="CCA876"/>
              </a:buClr>
              <a:buFont typeface="Arial" panose="020B0604020202020204" pitchFamily="34" charset="0"/>
              <a:buChar char="•"/>
            </a:pPr>
            <a:r>
              <a:rPr lang="en-GB" sz="1100" dirty="0" err="1" smtClean="0">
                <a:solidFill>
                  <a:srgbClr val="4B4B4B"/>
                </a:solidFill>
                <a:latin typeface="Montserrat Light" panose="00000400000000000000" pitchFamily="50" charset="0"/>
              </a:rPr>
              <a:t>Naydidom</a:t>
            </a:r>
            <a:r>
              <a:rPr lang="en-GB" sz="1100" dirty="0" smtClean="0">
                <a:solidFill>
                  <a:srgbClr val="4B4B4B"/>
                </a:solidFill>
                <a:latin typeface="Montserrat Light" panose="00000400000000000000" pitchFamily="50" charset="0"/>
              </a:rPr>
              <a:t> </a:t>
            </a:r>
            <a:r>
              <a:rPr lang="en-GB" sz="1100" dirty="0">
                <a:solidFill>
                  <a:srgbClr val="4B4B4B"/>
                </a:solidFill>
                <a:latin typeface="Montserrat Light" panose="00000400000000000000" pitchFamily="50" charset="0"/>
              </a:rPr>
              <a:t>cooperates with all the </a:t>
            </a:r>
            <a:r>
              <a:rPr lang="en-GB" sz="1100" dirty="0" smtClean="0">
                <a:solidFill>
                  <a:srgbClr val="4B4B4B"/>
                </a:solidFill>
                <a:latin typeface="Montserrat Light" panose="00000400000000000000" pitchFamily="50" charset="0"/>
              </a:rPr>
              <a:t>large property portals </a:t>
            </a:r>
            <a:r>
              <a:rPr lang="en-GB" sz="1100" dirty="0">
                <a:solidFill>
                  <a:srgbClr val="4B4B4B"/>
                </a:solidFill>
                <a:latin typeface="Montserrat Light" panose="00000400000000000000" pitchFamily="50" charset="0"/>
              </a:rPr>
              <a:t>and bulletin boards in Russia, Ukraine, and Kazakhstan, </a:t>
            </a:r>
            <a:r>
              <a:rPr lang="en-GB" sz="1100" dirty="0" smtClean="0">
                <a:solidFill>
                  <a:srgbClr val="4B4B4B"/>
                </a:solidFill>
                <a:latin typeface="Montserrat Light" panose="00000400000000000000" pitchFamily="50" charset="0"/>
              </a:rPr>
              <a:t>including: </a:t>
            </a:r>
            <a:r>
              <a:rPr lang="en-GB" sz="1100" dirty="0">
                <a:solidFill>
                  <a:srgbClr val="4B4B4B"/>
                </a:solidFill>
                <a:latin typeface="Montserrat Light" panose="00000400000000000000" pitchFamily="50" charset="0"/>
              </a:rPr>
              <a:t>avito.ru, cian.ru, mirkvartir.ru, irr.ru, kvadroom.ru, </a:t>
            </a:r>
            <a:r>
              <a:rPr lang="en-GB" sz="1100" dirty="0" smtClean="0">
                <a:solidFill>
                  <a:srgbClr val="4B4B4B"/>
                </a:solidFill>
                <a:latin typeface="Montserrat Light" panose="00000400000000000000" pitchFamily="50" charset="0"/>
              </a:rPr>
              <a:t>move.ru</a:t>
            </a:r>
          </a:p>
          <a:p>
            <a:pPr marL="174625" indent="-174625">
              <a:spcBef>
                <a:spcPts val="600"/>
              </a:spcBef>
              <a:buClr>
                <a:srgbClr val="CCA876"/>
              </a:buClr>
              <a:buFont typeface="Arial" panose="020B0604020202020204" pitchFamily="34" charset="0"/>
              <a:buChar char="•"/>
            </a:pPr>
            <a:r>
              <a:rPr lang="en-GB" sz="1100" dirty="0">
                <a:solidFill>
                  <a:srgbClr val="4B4B4B"/>
                </a:solidFill>
                <a:latin typeface="Montserrat Light" panose="00000400000000000000" pitchFamily="50" charset="0"/>
              </a:rPr>
              <a:t>Average monthly visits are </a:t>
            </a:r>
            <a:r>
              <a:rPr lang="en-GB" sz="1100" dirty="0" smtClean="0">
                <a:solidFill>
                  <a:srgbClr val="4B4B4B"/>
                </a:solidFill>
                <a:latin typeface="Montserrat Light" panose="00000400000000000000" pitchFamily="50" charset="0"/>
              </a:rPr>
              <a:t>1.0m </a:t>
            </a:r>
            <a:r>
              <a:rPr lang="en-GB" sz="1100" dirty="0">
                <a:solidFill>
                  <a:srgbClr val="4B4B4B"/>
                </a:solidFill>
                <a:latin typeface="Montserrat Light" panose="00000400000000000000" pitchFamily="50" charset="0"/>
              </a:rPr>
              <a:t>from </a:t>
            </a:r>
            <a:r>
              <a:rPr lang="en-GB" sz="1100" dirty="0" smtClean="0">
                <a:solidFill>
                  <a:srgbClr val="4B4B4B"/>
                </a:solidFill>
                <a:latin typeface="Montserrat Light" panose="00000400000000000000" pitchFamily="50" charset="0"/>
              </a:rPr>
              <a:t>626k </a:t>
            </a:r>
            <a:r>
              <a:rPr lang="en-GB" sz="1100" dirty="0">
                <a:solidFill>
                  <a:srgbClr val="4B4B4B"/>
                </a:solidFill>
                <a:latin typeface="Montserrat Light" panose="00000400000000000000" pitchFamily="50" charset="0"/>
              </a:rPr>
              <a:t>unique </a:t>
            </a:r>
            <a:r>
              <a:rPr lang="en-GB" sz="1100" dirty="0" smtClean="0">
                <a:solidFill>
                  <a:srgbClr val="4B4B4B"/>
                </a:solidFill>
                <a:latin typeface="Montserrat Light" panose="00000400000000000000" pitchFamily="50" charset="0"/>
              </a:rPr>
              <a:t>visitors</a:t>
            </a:r>
            <a:endParaRPr lang="en-GB" sz="1100" dirty="0">
              <a:solidFill>
                <a:srgbClr val="4B4B4B"/>
              </a:solidFill>
              <a:latin typeface="Montserrat Light" panose="00000400000000000000" pitchFamily="50" charset="0"/>
            </a:endParaRPr>
          </a:p>
        </p:txBody>
      </p:sp>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213391" y="1405778"/>
            <a:ext cx="1706145" cy="384067"/>
          </a:xfrm>
          <a:prstGeom prst="rect">
            <a:avLst/>
          </a:prstGeom>
        </p:spPr>
      </p:pic>
      <p:sp>
        <p:nvSpPr>
          <p:cNvPr id="82" name="Rectangle 81"/>
          <p:cNvSpPr/>
          <p:nvPr/>
        </p:nvSpPr>
        <p:spPr>
          <a:xfrm>
            <a:off x="123503" y="6356150"/>
            <a:ext cx="3129383" cy="215444"/>
          </a:xfrm>
          <a:prstGeom prst="rect">
            <a:avLst/>
          </a:prstGeom>
        </p:spPr>
        <p:txBody>
          <a:bodyPr wrap="none">
            <a:spAutoFit/>
          </a:bodyPr>
          <a:lstStyle/>
          <a:p>
            <a:r>
              <a:rPr lang="en-GB" sz="800" dirty="0" smtClean="0">
                <a:solidFill>
                  <a:schemeClr val="bg1">
                    <a:lumMod val="50000"/>
                  </a:schemeClr>
                </a:solidFill>
                <a:latin typeface="Montserrat Light" panose="00000400000000000000" pitchFamily="50" charset="0"/>
              </a:rPr>
              <a:t>Source: </a:t>
            </a:r>
            <a:r>
              <a:rPr lang="en-GB" sz="800" dirty="0" err="1" smtClean="0">
                <a:solidFill>
                  <a:schemeClr val="bg1">
                    <a:lumMod val="50000"/>
                  </a:schemeClr>
                </a:solidFill>
                <a:latin typeface="Montserrat Light" panose="00000400000000000000" pitchFamily="50" charset="0"/>
              </a:rPr>
              <a:t>SimilarWeb</a:t>
            </a:r>
            <a:r>
              <a:rPr lang="en-GB" sz="800" dirty="0" smtClean="0">
                <a:solidFill>
                  <a:schemeClr val="bg1">
                    <a:lumMod val="50000"/>
                  </a:schemeClr>
                </a:solidFill>
                <a:latin typeface="Montserrat Light" panose="00000400000000000000" pitchFamily="50" charset="0"/>
              </a:rPr>
              <a:t>, data for period May – December 2017</a:t>
            </a:r>
            <a:endParaRPr lang="en-GB" sz="800" dirty="0">
              <a:solidFill>
                <a:schemeClr val="bg1">
                  <a:lumMod val="50000"/>
                </a:schemeClr>
              </a:solidFill>
            </a:endParaRPr>
          </a:p>
        </p:txBody>
      </p:sp>
      <p:sp>
        <p:nvSpPr>
          <p:cNvPr id="83" name="Rectangle 82"/>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84" name="Rectangle 83"/>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85" name="Rectangle 84"/>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86" name="Rectangle 85"/>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87" name="Rectangle 86"/>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889187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2011</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Real estate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144"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145"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46"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47"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8"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49"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57"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58"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3"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4"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5"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6"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67"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8"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9"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0"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72"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3"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4"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5"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176"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77"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endParaRPr lang="en-GB"/>
          </a:p>
        </p:txBody>
      </p:sp>
      <p:sp>
        <p:nvSpPr>
          <p:cNvPr id="178"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179"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0"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1"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2"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3"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184"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85"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6"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endParaRPr lang="en-GB"/>
          </a:p>
        </p:txBody>
      </p:sp>
      <p:sp>
        <p:nvSpPr>
          <p:cNvPr id="187"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188"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9"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0"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191"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2"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193"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4"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8"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3"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4" name="Rectangle 203"/>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6"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Rectangle 206"/>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9" name="Straight Connector 208"/>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Aggregator for property adverts across Ukraine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Provides information </a:t>
            </a:r>
            <a:r>
              <a:rPr lang="en-GB" sz="1100" dirty="0">
                <a:solidFill>
                  <a:srgbClr val="4B4B4B"/>
                </a:solidFill>
                <a:latin typeface="Montserrat Light" panose="00000400000000000000" pitchFamily="50" charset="0"/>
              </a:rPr>
              <a:t>on prices for apartments, </a:t>
            </a:r>
            <a:r>
              <a:rPr lang="en-GB" sz="1100" dirty="0" smtClean="0">
                <a:solidFill>
                  <a:srgbClr val="4B4B4B"/>
                </a:solidFill>
                <a:latin typeface="Montserrat Light" panose="00000400000000000000" pitchFamily="50" charset="0"/>
              </a:rPr>
              <a:t>and data on </a:t>
            </a:r>
            <a:r>
              <a:rPr lang="en-GB" sz="1100" dirty="0">
                <a:solidFill>
                  <a:srgbClr val="4B4B4B"/>
                </a:solidFill>
                <a:latin typeface="Montserrat Light" panose="00000400000000000000" pitchFamily="50" charset="0"/>
              </a:rPr>
              <a:t>new buildings in different </a:t>
            </a:r>
            <a:r>
              <a:rPr lang="en-GB" sz="1100" dirty="0" smtClean="0">
                <a:solidFill>
                  <a:srgbClr val="4B4B4B"/>
                </a:solidFill>
                <a:latin typeface="Montserrat Light" panose="00000400000000000000" pitchFamily="50" charset="0"/>
              </a:rPr>
              <a:t>cities with map locations</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223578" y="1402314"/>
            <a:ext cx="1724025" cy="447675"/>
          </a:xfrm>
          <a:prstGeom prst="rect">
            <a:avLst/>
          </a:prstGeom>
        </p:spPr>
      </p:pic>
      <p:sp>
        <p:nvSpPr>
          <p:cNvPr id="83" name="Rectangle 82"/>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84" name="Rectangle 83"/>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85" name="Rectangle 84"/>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86" name="Rectangle 85"/>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87" name="Rectangle 86"/>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2644256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2018</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Real estate</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144"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145"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46"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147"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48"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49"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0"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1"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2"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3"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4"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5"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6"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57"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58"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59"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0"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1"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2"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63"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4"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5"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66"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endParaRPr lang="en-GB"/>
          </a:p>
        </p:txBody>
      </p:sp>
      <p:sp>
        <p:nvSpPr>
          <p:cNvPr id="167"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8"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69"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0"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71"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72"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3"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4"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endParaRPr lang="en-GB"/>
          </a:p>
        </p:txBody>
      </p:sp>
      <p:sp>
        <p:nvSpPr>
          <p:cNvPr id="175"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176"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77"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endParaRPr lang="en-GB"/>
          </a:p>
        </p:txBody>
      </p:sp>
      <p:sp>
        <p:nvSpPr>
          <p:cNvPr id="178"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179"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0"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1"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2"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3"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184"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85"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86"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endParaRPr lang="en-GB"/>
          </a:p>
        </p:txBody>
      </p:sp>
      <p:sp>
        <p:nvSpPr>
          <p:cNvPr id="187"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188"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89"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0"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191"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192"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193"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4"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5"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6"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7"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198"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199"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0"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1"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2"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3"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4" name="Rectangle 203"/>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206"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207" name="Rectangle 206"/>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9" name="Straight Connector 208"/>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210" name="Rectangle 209"/>
          <p:cNvSpPr/>
          <p:nvPr/>
        </p:nvSpPr>
        <p:spPr>
          <a:xfrm>
            <a:off x="9309495" y="422594"/>
            <a:ext cx="137817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FACTORY</a:t>
            </a:r>
            <a:endParaRPr lang="de-DE" sz="1100" dirty="0">
              <a:solidFill>
                <a:schemeClr val="tx1">
                  <a:lumMod val="50000"/>
                  <a:lumOff val="50000"/>
                </a:schemeClr>
              </a:solidFill>
              <a:latin typeface="Montserrat Light" panose="00000400000000000000" pitchFamily="50" charset="0"/>
            </a:endParaRPr>
          </a:p>
        </p:txBody>
      </p:sp>
      <p:sp>
        <p:nvSpPr>
          <p:cNvPr id="211" name="Rectangle 210"/>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212" name="Rectangle 211"/>
          <p:cNvSpPr/>
          <p:nvPr/>
        </p:nvSpPr>
        <p:spPr>
          <a:xfrm>
            <a:off x="6991607"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CURRENT</a:t>
            </a:r>
            <a:endParaRPr lang="de-DE" sz="1100" dirty="0">
              <a:solidFill>
                <a:schemeClr val="tx1">
                  <a:lumMod val="50000"/>
                  <a:lumOff val="50000"/>
                </a:schemeClr>
              </a:solidFill>
              <a:latin typeface="Montserrat Light" panose="00000400000000000000" pitchFamily="50" charset="0"/>
            </a:endParaRPr>
          </a:p>
        </p:txBody>
      </p:sp>
      <p:sp>
        <p:nvSpPr>
          <p:cNvPr id="213" name="Rectangle 212"/>
          <p:cNvSpPr/>
          <p:nvPr/>
        </p:nvSpPr>
        <p:spPr>
          <a:xfrm>
            <a:off x="8237961"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FUTURE</a:t>
            </a:r>
            <a:endParaRPr lang="de-DE" sz="1100" dirty="0">
              <a:solidFill>
                <a:schemeClr val="tx1">
                  <a:lumMod val="50000"/>
                  <a:lumOff val="50000"/>
                </a:schemeClr>
              </a:solidFill>
              <a:latin typeface="Montserrat Light" panose="00000400000000000000" pitchFamily="50" charset="0"/>
            </a:endParaRPr>
          </a:p>
        </p:txBody>
      </p:sp>
      <p:sp>
        <p:nvSpPr>
          <p:cNvPr id="214" name="Rectangle 213"/>
          <p:cNvSpPr/>
          <p:nvPr/>
        </p:nvSpPr>
        <p:spPr>
          <a:xfrm>
            <a:off x="5663952"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
        <p:nvSpPr>
          <p:cNvPr id="215" name="Rectangle 214"/>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A marketplace matching property buyers and sellers across Ukraine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Currently lists more than 300,000 properties for sale</a:t>
            </a:r>
          </a:p>
          <a:p>
            <a:pPr marL="174625" indent="-174625">
              <a:spcBef>
                <a:spcPts val="600"/>
              </a:spcBef>
              <a:buClr>
                <a:srgbClr val="CCA876"/>
              </a:buClr>
              <a:buFont typeface="Arial" panose="020B0604020202020204" pitchFamily="34" charset="0"/>
              <a:buChar char="•"/>
            </a:pPr>
            <a:endParaRPr lang="en-GB" sz="1100" dirty="0">
              <a:solidFill>
                <a:srgbClr val="4B4B4B"/>
              </a:solidFill>
              <a:latin typeface="Montserrat Light" panose="00000400000000000000" pitchFamily="50" charset="0"/>
            </a:endParaRPr>
          </a:p>
          <a:p>
            <a:pPr>
              <a:spcBef>
                <a:spcPts val="600"/>
              </a:spcBef>
              <a:buClr>
                <a:srgbClr val="CCA876"/>
              </a:buClr>
            </a:pPr>
            <a:r>
              <a:rPr lang="de-DE" sz="1100" dirty="0" smtClean="0">
                <a:solidFill>
                  <a:srgbClr val="CCA876"/>
                </a:solidFill>
                <a:latin typeface="Montserrat Light" panose="00000400000000000000" pitchFamily="50" charset="0"/>
              </a:rPr>
              <a:t>Proposition</a:t>
            </a:r>
            <a:endParaRPr lang="de-DE" sz="1100" dirty="0">
              <a:solidFill>
                <a:srgbClr val="CCA876"/>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Large database of property agencies with current properties for sale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Functionality </a:t>
            </a:r>
            <a:r>
              <a:rPr lang="en-GB" sz="1100" dirty="0">
                <a:solidFill>
                  <a:srgbClr val="4B4B4B"/>
                </a:solidFill>
                <a:latin typeface="Montserrat Light" panose="00000400000000000000" pitchFamily="50" charset="0"/>
              </a:rPr>
              <a:t>includes easily work with </a:t>
            </a:r>
            <a:r>
              <a:rPr lang="en-GB" sz="1100" dirty="0" smtClean="0">
                <a:solidFill>
                  <a:srgbClr val="4B4B4B"/>
                </a:solidFill>
                <a:latin typeface="Montserrat Light" panose="00000400000000000000" pitchFamily="50" charset="0"/>
              </a:rPr>
              <a:t>ads: save </a:t>
            </a:r>
            <a:r>
              <a:rPr lang="en-GB" sz="1100" dirty="0">
                <a:solidFill>
                  <a:srgbClr val="4B4B4B"/>
                </a:solidFill>
                <a:latin typeface="Montserrat Light" panose="00000400000000000000" pitchFamily="50" charset="0"/>
              </a:rPr>
              <a:t>to </a:t>
            </a:r>
            <a:r>
              <a:rPr lang="en-GB" sz="1100" dirty="0" smtClean="0">
                <a:solidFill>
                  <a:srgbClr val="4B4B4B"/>
                </a:solidFill>
                <a:latin typeface="Montserrat Light" panose="00000400000000000000" pitchFamily="50" charset="0"/>
              </a:rPr>
              <a:t>favourites</a:t>
            </a:r>
            <a:r>
              <a:rPr lang="en-GB" sz="1100" dirty="0">
                <a:solidFill>
                  <a:srgbClr val="4B4B4B"/>
                </a:solidFill>
                <a:latin typeface="Montserrat Light" panose="00000400000000000000" pitchFamily="50" charset="0"/>
              </a:rPr>
              <a:t>, add notes, </a:t>
            </a:r>
            <a:r>
              <a:rPr lang="en-GB" sz="1100" dirty="0" smtClean="0">
                <a:solidFill>
                  <a:srgbClr val="4B4B4B"/>
                </a:solidFill>
                <a:latin typeface="Montserrat Light" panose="00000400000000000000" pitchFamily="50" charset="0"/>
              </a:rPr>
              <a:t>and subscribe </a:t>
            </a:r>
            <a:r>
              <a:rPr lang="en-GB" sz="1100" dirty="0">
                <a:solidFill>
                  <a:srgbClr val="4B4B4B"/>
                </a:solidFill>
                <a:latin typeface="Montserrat Light" panose="00000400000000000000" pitchFamily="50" charset="0"/>
              </a:rPr>
              <a:t>to new </a:t>
            </a:r>
            <a:r>
              <a:rPr lang="en-GB" sz="1100" dirty="0" smtClean="0">
                <a:solidFill>
                  <a:srgbClr val="4B4B4B"/>
                </a:solidFill>
                <a:latin typeface="Montserrat Light" panose="00000400000000000000" pitchFamily="50" charset="0"/>
              </a:rPr>
              <a:t>ads</a:t>
            </a:r>
            <a:endParaRPr lang="en-GB" sz="1100" dirty="0">
              <a:solidFill>
                <a:srgbClr val="4B4B4B"/>
              </a:solidFill>
              <a:latin typeface="Montserrat Light" panose="00000400000000000000" pitchFamily="50" charset="0"/>
            </a:endParaRPr>
          </a:p>
        </p:txBody>
      </p:sp>
      <p:pic>
        <p:nvPicPr>
          <p:cNvPr id="2" name="Picture 1"/>
          <p:cNvPicPr>
            <a:picLocks noChangeAspect="1"/>
          </p:cNvPicPr>
          <p:nvPr/>
        </p:nvPicPr>
        <p:blipFill>
          <a:blip r:embed="rId3">
            <a:clrChange>
              <a:clrFrom>
                <a:srgbClr val="FFFFFF"/>
              </a:clrFrom>
              <a:clrTo>
                <a:srgbClr val="FFFFFF">
                  <a:alpha val="0"/>
                </a:srgbClr>
              </a:clrTo>
            </a:clrChange>
          </a:blip>
          <a:stretch>
            <a:fillRect/>
          </a:stretch>
        </p:blipFill>
        <p:spPr>
          <a:xfrm>
            <a:off x="207041" y="1428072"/>
            <a:ext cx="1566706" cy="405317"/>
          </a:xfrm>
          <a:prstGeom prst="rect">
            <a:avLst/>
          </a:prstGeom>
        </p:spPr>
      </p:pic>
    </p:spTree>
    <p:extLst>
      <p:ext uri="{BB962C8B-B14F-4D97-AF65-F5344CB8AC3E}">
        <p14:creationId xmlns:p14="http://schemas.microsoft.com/office/powerpoint/2010/main" val="1286499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Montserrat" panose="00000500000000000000" pitchFamily="50" charset="0"/>
              <a:ea typeface="+mn-ea"/>
              <a:cs typeface="+mn-cs"/>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Rectangle 93"/>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5" name="Rectangle 334"/>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Rectangle 337"/>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Rectangle 338"/>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Rectangle 341"/>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l" defTabSz="914400" rtl="0" eaLnBrk="1" fontAlgn="auto" latinLnBrk="0" hangingPunct="1">
              <a:lnSpc>
                <a:spcPct val="100000"/>
              </a:lnSpc>
              <a:spcBef>
                <a:spcPts val="600"/>
              </a:spcBef>
              <a:spcAft>
                <a:spcPts val="0"/>
              </a:spcAft>
              <a:buClr>
                <a:srgbClr val="CCA876"/>
              </a:buClr>
              <a:buSzTx/>
              <a:buFontTx/>
              <a:buNone/>
              <a:tabLst/>
              <a:defRPr/>
            </a:pPr>
            <a:r>
              <a:rPr kumimoji="0" lang="de-DE" sz="1100" b="0" i="0" u="none" strike="noStrike" kern="1200" cap="none" spc="0" normalizeH="0" baseline="0" noProof="0" dirty="0" smtClean="0">
                <a:ln>
                  <a:noFill/>
                </a:ln>
                <a:solidFill>
                  <a:srgbClr val="CCA876"/>
                </a:solidFill>
                <a:effectLst/>
                <a:uLnTx/>
                <a:uFillTx/>
                <a:latin typeface="Montserrat Light" panose="00000400000000000000" pitchFamily="50" charset="0"/>
                <a:ea typeface="+mn-ea"/>
                <a:cs typeface="+mn-cs"/>
              </a:rPr>
              <a:t>Profile</a:t>
            </a:r>
          </a:p>
          <a:p>
            <a:pPr marL="174625" indent="-174625">
              <a:spcBef>
                <a:spcPts val="600"/>
              </a:spcBef>
              <a:buClr>
                <a:srgbClr val="CCA876"/>
              </a:buClr>
              <a:buFont typeface="Arial" panose="020B0604020202020204" pitchFamily="34" charset="0"/>
              <a:buChar char="•"/>
            </a:pPr>
            <a:r>
              <a:rPr lang="en-US" sz="1100" dirty="0" err="1">
                <a:solidFill>
                  <a:srgbClr val="4B4B4B"/>
                </a:solidFill>
                <a:latin typeface="Montserrat Light" panose="00000400000000000000" pitchFamily="50" charset="0"/>
              </a:rPr>
              <a:t>LocalEstate</a:t>
            </a:r>
            <a:r>
              <a:rPr lang="en-US" sz="1100" dirty="0">
                <a:solidFill>
                  <a:srgbClr val="4B4B4B"/>
                </a:solidFill>
                <a:latin typeface="Montserrat Light" panose="00000400000000000000" pitchFamily="50" charset="0"/>
              </a:rPr>
              <a:t> is a search engine that looks for proposals for the property market in all subject sites</a:t>
            </a:r>
            <a:endParaRPr lang="de-DE" sz="1100" dirty="0">
              <a:solidFill>
                <a:srgbClr val="4B4B4B"/>
              </a:solidFill>
              <a:latin typeface="Montserrat Light" panose="00000400000000000000" pitchFamily="50" charset="0"/>
            </a:endParaRPr>
          </a:p>
          <a:p>
            <a:pPr>
              <a:spcBef>
                <a:spcPts val="600"/>
              </a:spcBef>
              <a:buClr>
                <a:srgbClr val="CCA876"/>
              </a:buClr>
            </a:pPr>
            <a:r>
              <a:rPr lang="de-DE" sz="1100" dirty="0">
                <a:solidFill>
                  <a:srgbClr val="CCA876"/>
                </a:solidFill>
                <a:latin typeface="Montserrat Light" panose="00000400000000000000" pitchFamily="50" charset="0"/>
              </a:rPr>
              <a:t>Proposition</a:t>
            </a:r>
          </a:p>
          <a:p>
            <a:pPr marL="174625" marR="0" lvl="0" indent="-174625" fontAlgn="auto">
              <a:lnSpc>
                <a:spcPct val="100000"/>
              </a:lnSpc>
              <a:spcBef>
                <a:spcPts val="600"/>
              </a:spcBef>
              <a:spcAft>
                <a:spcPts val="0"/>
              </a:spcAft>
              <a:buClr>
                <a:srgbClr val="CCA876"/>
              </a:buClr>
              <a:buSzTx/>
              <a:buFont typeface="Arial" panose="020B0604020202020204" pitchFamily="34" charset="0"/>
              <a:buChar char="•"/>
              <a:tabLst/>
              <a:defRPr/>
            </a:pPr>
            <a:r>
              <a:rPr lang="en-US" sz="1100" dirty="0">
                <a:solidFill>
                  <a:srgbClr val="4B4B4B"/>
                </a:solidFill>
                <a:latin typeface="Montserrat Light" panose="00000400000000000000" pitchFamily="50" charset="0"/>
              </a:rPr>
              <a:t>Project provide a convenient and effective tool for anyone who is actively seeking proposals for the property market.</a:t>
            </a:r>
          </a:p>
          <a:p>
            <a:pPr marL="174625" marR="0" lvl="0" indent="-174625" fontAlgn="auto">
              <a:lnSpc>
                <a:spcPct val="100000"/>
              </a:lnSpc>
              <a:spcBef>
                <a:spcPts val="600"/>
              </a:spcBef>
              <a:spcAft>
                <a:spcPts val="0"/>
              </a:spcAft>
              <a:buClr>
                <a:srgbClr val="CCA876"/>
              </a:buClr>
              <a:buSzTx/>
              <a:buFont typeface="Arial" panose="020B0604020202020204" pitchFamily="34" charset="0"/>
              <a:buChar char="•"/>
              <a:tabLst/>
              <a:defRPr/>
            </a:pPr>
            <a:r>
              <a:rPr lang="en-US" sz="1100" dirty="0" err="1">
                <a:solidFill>
                  <a:srgbClr val="4B4B4B"/>
                </a:solidFill>
                <a:latin typeface="Montserrat Light" panose="00000400000000000000" pitchFamily="50" charset="0"/>
              </a:rPr>
              <a:t>LocalEstate</a:t>
            </a:r>
            <a:r>
              <a:rPr lang="en-US" sz="1100" dirty="0">
                <a:solidFill>
                  <a:srgbClr val="4B4B4B"/>
                </a:solidFill>
                <a:latin typeface="Montserrat Light" panose="00000400000000000000" pitchFamily="50" charset="0"/>
              </a:rPr>
              <a:t> project based on the principles of maximum savings of time and effort in the search for real estate </a:t>
            </a:r>
            <a:r>
              <a:rPr lang="en-US" sz="1100" dirty="0" smtClean="0">
                <a:solidFill>
                  <a:srgbClr val="4B4B4B"/>
                </a:solidFill>
                <a:latin typeface="Montserrat Light" panose="00000400000000000000" pitchFamily="50" charset="0"/>
              </a:rPr>
              <a:t>users</a:t>
            </a:r>
            <a:endParaRPr lang="en-US" sz="1100" dirty="0">
              <a:solidFill>
                <a:srgbClr val="4B4B4B"/>
              </a:solidFill>
              <a:latin typeface="Montserrat Light" panose="00000400000000000000" pitchFamily="50" charset="0"/>
            </a:endParaRPr>
          </a:p>
          <a:p>
            <a:pPr>
              <a:spcBef>
                <a:spcPts val="1200"/>
              </a:spcBef>
              <a:buClr>
                <a:srgbClr val="CCA876"/>
              </a:buClr>
            </a:pPr>
            <a:r>
              <a:rPr lang="de-DE" sz="1100" dirty="0" err="1">
                <a:solidFill>
                  <a:srgbClr val="CCA876"/>
                </a:solidFill>
                <a:latin typeface="Montserrat Light" panose="00000400000000000000" pitchFamily="50" charset="0"/>
              </a:rPr>
              <a:t>Geographies</a:t>
            </a:r>
            <a:endParaRPr lang="de-DE" sz="1100" dirty="0">
              <a:solidFill>
                <a:srgbClr val="CCA876"/>
              </a:solidFill>
              <a:latin typeface="Montserrat Light" panose="00000400000000000000" pitchFamily="50" charset="0"/>
            </a:endParaRPr>
          </a:p>
          <a:p>
            <a:pPr marL="174625" indent="-174625">
              <a:spcBef>
                <a:spcPts val="600"/>
              </a:spcBef>
              <a:buClr>
                <a:srgbClr val="CCA876"/>
              </a:buClr>
              <a:buFont typeface="Arial" panose="020B0604020202020204" pitchFamily="34" charset="0"/>
              <a:buChar char="•"/>
            </a:pPr>
            <a:r>
              <a:rPr lang="en-GB" sz="1100" dirty="0">
                <a:solidFill>
                  <a:srgbClr val="4B4B4B"/>
                </a:solidFill>
                <a:latin typeface="Montserrat Light" panose="00000400000000000000" pitchFamily="50" charset="0"/>
              </a:rPr>
              <a:t>launched </a:t>
            </a:r>
            <a:r>
              <a:rPr lang="en-GB" sz="1100" dirty="0" smtClean="0">
                <a:solidFill>
                  <a:srgbClr val="4B4B4B"/>
                </a:solidFill>
                <a:latin typeface="Montserrat Light" panose="00000400000000000000" pitchFamily="50" charset="0"/>
              </a:rPr>
              <a:t>in</a:t>
            </a:r>
            <a:r>
              <a:rPr lang="ru-RU" sz="1100" dirty="0" smtClean="0">
                <a:solidFill>
                  <a:srgbClr val="4B4B4B"/>
                </a:solidFill>
                <a:latin typeface="Montserrat Light" panose="00000400000000000000" pitchFamily="50" charset="0"/>
              </a:rPr>
              <a:t> </a:t>
            </a:r>
            <a:r>
              <a:rPr lang="en-GB" sz="1100" dirty="0">
                <a:solidFill>
                  <a:srgbClr val="4B4B4B"/>
                </a:solidFill>
                <a:latin typeface="Montserrat Light" panose="00000400000000000000" pitchFamily="50" charset="0"/>
              </a:rPr>
              <a:t>Romania</a:t>
            </a:r>
            <a:endParaRPr lang="ru-RU" sz="1100" dirty="0">
              <a:solidFill>
                <a:srgbClr val="4B4B4B"/>
              </a:solidFill>
              <a:latin typeface="Montserrat Light" panose="00000400000000000000" pitchFamily="50" charset="0"/>
            </a:endParaRPr>
          </a:p>
          <a:p>
            <a:pPr marL="171450" indent="-171450">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Planned </a:t>
            </a:r>
            <a:r>
              <a:rPr lang="en-GB" sz="1100" dirty="0">
                <a:solidFill>
                  <a:srgbClr val="4B4B4B"/>
                </a:solidFill>
                <a:latin typeface="Montserrat Light" panose="00000400000000000000" pitchFamily="50" charset="0"/>
              </a:rPr>
              <a:t>expansion to </a:t>
            </a:r>
            <a:r>
              <a:rPr lang="en-GB" sz="1100" dirty="0" smtClean="0">
                <a:solidFill>
                  <a:srgbClr val="4B4B4B"/>
                </a:solidFill>
                <a:latin typeface="Montserrat Light" panose="00000400000000000000" pitchFamily="50" charset="0"/>
              </a:rPr>
              <a:t>5 </a:t>
            </a:r>
            <a:r>
              <a:rPr lang="en-GB" sz="1100" dirty="0">
                <a:solidFill>
                  <a:srgbClr val="4B4B4B"/>
                </a:solidFill>
                <a:latin typeface="Montserrat Light" panose="00000400000000000000" pitchFamily="50" charset="0"/>
              </a:rPr>
              <a:t>new markets in 2018</a:t>
            </a:r>
          </a:p>
          <a:p>
            <a:pPr marL="174625" indent="-174625">
              <a:spcBef>
                <a:spcPts val="600"/>
              </a:spcBef>
              <a:buClr>
                <a:schemeClr val="bg1">
                  <a:lumMod val="95000"/>
                </a:schemeClr>
              </a:buClr>
              <a:buFont typeface="Arial" panose="020B0604020202020204" pitchFamily="34" charset="0"/>
              <a:buChar char="•"/>
            </a:pPr>
            <a:r>
              <a:rPr lang="en-US" sz="1100" dirty="0">
                <a:solidFill>
                  <a:schemeClr val="tx1">
                    <a:lumMod val="50000"/>
                    <a:lumOff val="50000"/>
                  </a:schemeClr>
                </a:solidFill>
                <a:latin typeface="Montserrat Light" panose="00000400000000000000" pitchFamily="50" charset="0"/>
              </a:rPr>
              <a:t>Turkey, Hungary, Vietnam, Bulgaria, Poland</a:t>
            </a:r>
            <a:endParaRPr lang="de-DE" sz="1100" dirty="0">
              <a:solidFill>
                <a:srgbClr val="4B4B4B"/>
              </a:solidFill>
              <a:latin typeface="Montserrat Light" panose="00000400000000000000" pitchFamily="50" charset="0"/>
            </a:endParaRPr>
          </a:p>
        </p:txBody>
      </p:sp>
      <p:sp>
        <p:nvSpPr>
          <p:cNvPr id="81" name="Rectangle 80"/>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rPr>
              <a:t>FACTORY</a:t>
            </a:r>
          </a:p>
        </p:txBody>
      </p:sp>
      <p:sp>
        <p:nvSpPr>
          <p:cNvPr id="82" name="Rectangle 81"/>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srgbClr val="CCA876"/>
                </a:solidFill>
                <a:effectLst/>
                <a:uLnTx/>
                <a:uFillTx/>
                <a:latin typeface="Montserrat SemiBold" panose="00000700000000000000" pitchFamily="50" charset="0"/>
                <a:ea typeface="+mn-ea"/>
                <a:cs typeface="+mn-cs"/>
              </a:rPr>
              <a:t>PORTFOLIO</a:t>
            </a:r>
          </a:p>
        </p:txBody>
      </p:sp>
      <p:sp>
        <p:nvSpPr>
          <p:cNvPr id="83" name="Rectangle 82"/>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rPr>
              <a:t>CURRENT</a:t>
            </a:r>
          </a:p>
        </p:txBody>
      </p:sp>
      <p:sp>
        <p:nvSpPr>
          <p:cNvPr id="84" name="Rectangle 83"/>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rPr>
              <a:t>FUTURE</a:t>
            </a:r>
          </a:p>
        </p:txBody>
      </p:sp>
      <p:sp>
        <p:nvSpPr>
          <p:cNvPr id="85" name="Rectangle 84"/>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rPr>
              <a:t>OVERVIEW</a:t>
            </a:r>
          </a:p>
        </p:txBody>
      </p:sp>
      <p:pic>
        <p:nvPicPr>
          <p:cNvPr id="86" name="Рисунок 85"/>
          <p:cNvPicPr>
            <a:picLocks noChangeAspect="1"/>
          </p:cNvPicPr>
          <p:nvPr/>
        </p:nvPicPr>
        <p:blipFill>
          <a:blip r:embed="rId3">
            <a:clrChange>
              <a:clrFrom>
                <a:srgbClr val="FFFFFF"/>
              </a:clrFrom>
              <a:clrTo>
                <a:srgbClr val="FFFFFF">
                  <a:alpha val="0"/>
                </a:srgbClr>
              </a:clrTo>
            </a:clrChange>
          </a:blip>
          <a:stretch>
            <a:fillRect/>
          </a:stretch>
        </p:blipFill>
        <p:spPr>
          <a:xfrm>
            <a:off x="192155" y="1542971"/>
            <a:ext cx="1833657" cy="406784"/>
          </a:xfrm>
          <a:prstGeom prst="rect">
            <a:avLst/>
          </a:prstGeom>
        </p:spPr>
      </p:pic>
      <p:sp>
        <p:nvSpPr>
          <p:cNvPr id="87"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marR="0" lvl="0" indent="-806450" algn="l" defTabSz="914400" rtl="0" eaLnBrk="1" fontAlgn="auto" latinLnBrk="0" hangingPunct="1">
              <a:lnSpc>
                <a:spcPct val="100000"/>
              </a:lnSpc>
              <a:spcBef>
                <a:spcPts val="300"/>
              </a:spcBef>
              <a:spcAft>
                <a:spcPts val="0"/>
              </a:spcAft>
              <a:buClrTx/>
              <a:buSzTx/>
              <a:buFontTx/>
              <a:buNone/>
              <a:tabLst/>
              <a:defRPr/>
            </a:pPr>
            <a:r>
              <a:rPr kumimoji="0" lang="de-DE" sz="1100" b="0" i="0" u="none" strike="noStrike" kern="1200" cap="none" spc="0" normalizeH="0" baseline="0" noProof="0" dirty="0" smtClean="0">
                <a:ln>
                  <a:noFill/>
                </a:ln>
                <a:solidFill>
                  <a:srgbClr val="4B4B4B"/>
                </a:solidFill>
                <a:effectLst/>
                <a:uLnTx/>
                <a:uFillTx/>
                <a:latin typeface="Montserrat" panose="00000500000000000000" pitchFamily="50" charset="0"/>
                <a:ea typeface="+mn-ea"/>
                <a:cs typeface="+mn-cs"/>
              </a:rPr>
              <a:t>Founded:</a:t>
            </a:r>
            <a:r>
              <a:rPr kumimoji="0" lang="de-DE" sz="1100" b="0" i="0" u="none" strike="noStrike" kern="1200" cap="none" spc="0" normalizeH="0" baseline="0" noProof="0" dirty="0" smtClean="0">
                <a:ln>
                  <a:noFill/>
                </a:ln>
                <a:solidFill>
                  <a:srgbClr val="323232"/>
                </a:solidFill>
                <a:effectLst/>
                <a:uLnTx/>
                <a:uFillTx/>
                <a:latin typeface="Montserrat" panose="00000500000000000000" pitchFamily="50" charset="0"/>
                <a:ea typeface="+mn-ea"/>
                <a:cs typeface="+mn-cs"/>
              </a:rPr>
              <a:t>	</a:t>
            </a:r>
            <a:r>
              <a:rPr kumimoji="0" lang="de-DE" sz="1100" b="1" i="0" u="none" strike="noStrike" kern="1200" cap="none" spc="0" normalizeH="0" baseline="0" noProof="0" dirty="0" smtClean="0">
                <a:ln>
                  <a:noFill/>
                </a:ln>
                <a:solidFill>
                  <a:srgbClr val="CCA876"/>
                </a:solidFill>
                <a:effectLst/>
                <a:uLnTx/>
                <a:uFillTx/>
                <a:latin typeface="Montserrat" panose="00000500000000000000" pitchFamily="50" charset="0"/>
                <a:ea typeface="+mn-ea"/>
                <a:cs typeface="+mn-cs"/>
              </a:rPr>
              <a:t>2018</a:t>
            </a:r>
          </a:p>
          <a:p>
            <a:pPr marL="806450" marR="0" lvl="0" indent="-806450" algn="l" defTabSz="914400" rtl="0" eaLnBrk="1" fontAlgn="auto" latinLnBrk="0" hangingPunct="1">
              <a:lnSpc>
                <a:spcPct val="100000"/>
              </a:lnSpc>
              <a:spcBef>
                <a:spcPts val="300"/>
              </a:spcBef>
              <a:spcAft>
                <a:spcPts val="0"/>
              </a:spcAft>
              <a:buClrTx/>
              <a:buSzTx/>
              <a:buFontTx/>
              <a:buNone/>
              <a:tabLst/>
              <a:defRPr/>
            </a:pPr>
            <a:r>
              <a:rPr kumimoji="0" lang="de-DE" sz="1100" b="0" i="0" u="none" strike="noStrike" kern="1200" cap="none" spc="0" normalizeH="0" baseline="0" noProof="0" dirty="0" smtClean="0">
                <a:ln>
                  <a:noFill/>
                </a:ln>
                <a:solidFill>
                  <a:srgbClr val="4B4B4B"/>
                </a:solidFill>
                <a:effectLst/>
                <a:uLnTx/>
                <a:uFillTx/>
                <a:latin typeface="Montserrat" panose="00000500000000000000" pitchFamily="50" charset="0"/>
                <a:ea typeface="+mn-ea"/>
                <a:cs typeface="+mn-cs"/>
              </a:rPr>
              <a:t>Sector:</a:t>
            </a:r>
            <a:r>
              <a:rPr kumimoji="0" lang="de-DE" sz="1100" b="0" i="0" u="none" strike="noStrike" kern="1200" cap="none" spc="0" normalizeH="0" baseline="0" noProof="0" dirty="0" smtClean="0">
                <a:ln>
                  <a:noFill/>
                </a:ln>
                <a:solidFill>
                  <a:srgbClr val="323232"/>
                </a:solidFill>
                <a:effectLst/>
                <a:uLnTx/>
                <a:uFillTx/>
                <a:latin typeface="Montserrat" panose="00000500000000000000" pitchFamily="50" charset="0"/>
                <a:ea typeface="+mn-ea"/>
                <a:cs typeface="+mn-cs"/>
              </a:rPr>
              <a:t>	</a:t>
            </a:r>
            <a:r>
              <a:rPr kumimoji="0" lang="de-DE" sz="1100" b="1" i="0" u="none" strike="noStrike" kern="1200" cap="none" spc="0" normalizeH="0" baseline="0" noProof="0" dirty="0" smtClean="0">
                <a:ln>
                  <a:noFill/>
                </a:ln>
                <a:solidFill>
                  <a:srgbClr val="CCA876"/>
                </a:solidFill>
                <a:effectLst/>
                <a:uLnTx/>
                <a:uFillTx/>
                <a:latin typeface="Montserrat" panose="00000500000000000000" pitchFamily="50" charset="0"/>
                <a:ea typeface="+mn-ea"/>
                <a:cs typeface="+mn-cs"/>
              </a:rPr>
              <a:t>Real estate</a:t>
            </a:r>
            <a:endParaRPr kumimoji="0" lang="de-DE" sz="1100" b="1" i="0" u="none" strike="noStrike" kern="1200" cap="none" spc="0" normalizeH="0" baseline="0" noProof="0" dirty="0">
              <a:ln>
                <a:noFill/>
              </a:ln>
              <a:solidFill>
                <a:srgbClr val="CCA876"/>
              </a:solidFill>
              <a:effectLst/>
              <a:uLnTx/>
              <a:uFillTx/>
              <a:latin typeface="Montserrat" panose="00000500000000000000" pitchFamily="50" charset="0"/>
              <a:ea typeface="+mn-ea"/>
              <a:cs typeface="+mn-cs"/>
            </a:endParaRPr>
          </a:p>
        </p:txBody>
      </p:sp>
      <p:sp>
        <p:nvSpPr>
          <p:cNvPr id="220" name="Freeform 287"/>
          <p:cNvSpPr>
            <a:spLocks noChangeAspect="1"/>
          </p:cNvSpPr>
          <p:nvPr/>
        </p:nvSpPr>
        <p:spPr bwMode="auto">
          <a:xfrm>
            <a:off x="6006373" y="3224724"/>
            <a:ext cx="47440" cy="31082"/>
          </a:xfrm>
          <a:custGeom>
            <a:avLst/>
            <a:gdLst>
              <a:gd name="T0" fmla="*/ 0 w 92"/>
              <a:gd name="T1" fmla="*/ 6801472 h 53"/>
              <a:gd name="T2" fmla="*/ 6510874 w 92"/>
              <a:gd name="T3" fmla="*/ 17166162 h 53"/>
              <a:gd name="T4" fmla="*/ 23038016 w 92"/>
              <a:gd name="T5" fmla="*/ 2914998 h 53"/>
              <a:gd name="T6" fmla="*/ 7762908 w 92"/>
              <a:gd name="T7" fmla="*/ 0 h 53"/>
              <a:gd name="T8" fmla="*/ 9515854 w 92"/>
              <a:gd name="T9" fmla="*/ 6477647 h 53"/>
              <a:gd name="T10" fmla="*/ 0 w 92"/>
              <a:gd name="T11" fmla="*/ 6801472 h 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53">
                <a:moveTo>
                  <a:pt x="0" y="21"/>
                </a:moveTo>
                <a:lnTo>
                  <a:pt x="26" y="53"/>
                </a:lnTo>
                <a:lnTo>
                  <a:pt x="92" y="9"/>
                </a:lnTo>
                <a:lnTo>
                  <a:pt x="31" y="0"/>
                </a:lnTo>
                <a:lnTo>
                  <a:pt x="38" y="20"/>
                </a:lnTo>
                <a:lnTo>
                  <a:pt x="0" y="21"/>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21"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422"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96969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23"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24"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25"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26"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27"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28"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29"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0"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1"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2"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D0D0D0"/>
          </a:solidFill>
          <a:ln w="9525" cmpd="sng">
            <a:solidFill>
              <a:schemeClr val="bg1"/>
            </a:solidFill>
            <a:prstDash val="solid"/>
            <a:round/>
            <a:headEnd/>
            <a:tailEnd/>
          </a:ln>
        </p:spPr>
        <p:txBody>
          <a:bodyPr/>
          <a:lstStyle/>
          <a:p>
            <a:endParaRPr lang="en-GB"/>
          </a:p>
        </p:txBody>
      </p:sp>
      <p:sp>
        <p:nvSpPr>
          <p:cNvPr id="433"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34"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5"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6"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7"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8"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39"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440"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41"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42"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D0D0D0"/>
          </a:solidFill>
          <a:ln w="9525" cmpd="sng">
            <a:solidFill>
              <a:schemeClr val="bg1"/>
            </a:solidFill>
            <a:prstDash val="solid"/>
            <a:round/>
            <a:headEnd/>
            <a:tailEnd/>
          </a:ln>
        </p:spPr>
        <p:txBody>
          <a:bodyPr/>
          <a:lstStyle/>
          <a:p>
            <a:endParaRPr lang="en-GB"/>
          </a:p>
        </p:txBody>
      </p:sp>
      <p:sp>
        <p:nvSpPr>
          <p:cNvPr id="443"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444"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445"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D0D0D0"/>
          </a:solidFill>
          <a:ln w="9525" cmpd="sng">
            <a:solidFill>
              <a:schemeClr val="bg1"/>
            </a:solidFill>
            <a:prstDash val="solid"/>
            <a:round/>
            <a:headEnd/>
            <a:tailEnd/>
          </a:ln>
        </p:spPr>
        <p:txBody>
          <a:bodyPr/>
          <a:lstStyle/>
          <a:p>
            <a:endParaRPr lang="en-GB"/>
          </a:p>
        </p:txBody>
      </p:sp>
      <p:sp>
        <p:nvSpPr>
          <p:cNvPr id="446"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47"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48"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D0D0D0"/>
          </a:solidFill>
          <a:ln w="9525" cmpd="sng">
            <a:solidFill>
              <a:schemeClr val="bg1"/>
            </a:solidFill>
            <a:prstDash val="solid"/>
            <a:round/>
            <a:headEnd/>
            <a:tailEnd/>
          </a:ln>
        </p:spPr>
        <p:txBody>
          <a:bodyPr/>
          <a:lstStyle/>
          <a:p>
            <a:endParaRPr lang="en-GB"/>
          </a:p>
        </p:txBody>
      </p:sp>
      <p:sp>
        <p:nvSpPr>
          <p:cNvPr id="449"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D0D0D0"/>
          </a:solidFill>
          <a:ln w="9525" cmpd="sng">
            <a:solidFill>
              <a:schemeClr val="bg1"/>
            </a:solidFill>
            <a:prstDash val="solid"/>
            <a:round/>
            <a:headEnd/>
            <a:tailEnd/>
          </a:ln>
        </p:spPr>
        <p:txBody>
          <a:bodyPr/>
          <a:lstStyle/>
          <a:p>
            <a:endParaRPr lang="en-GB"/>
          </a:p>
        </p:txBody>
      </p:sp>
      <p:sp>
        <p:nvSpPr>
          <p:cNvPr id="450"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D0D0D0"/>
          </a:solidFill>
          <a:ln w="9525" cmpd="sng">
            <a:solidFill>
              <a:schemeClr val="bg1"/>
            </a:solidFill>
            <a:prstDash val="solid"/>
            <a:round/>
            <a:headEnd/>
            <a:tailEnd/>
          </a:ln>
        </p:spPr>
        <p:txBody>
          <a:bodyPr/>
          <a:lstStyle/>
          <a:p>
            <a:endParaRPr lang="en-GB"/>
          </a:p>
        </p:txBody>
      </p:sp>
      <p:sp>
        <p:nvSpPr>
          <p:cNvPr id="451"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452"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53"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D0D0D0"/>
          </a:solidFill>
          <a:ln w="9525" cmpd="sng">
            <a:solidFill>
              <a:schemeClr val="bg1"/>
            </a:solidFill>
            <a:prstDash val="solid"/>
            <a:round/>
            <a:headEnd/>
            <a:tailEnd/>
          </a:ln>
        </p:spPr>
        <p:txBody>
          <a:bodyPr/>
          <a:lstStyle/>
          <a:p>
            <a:endParaRPr lang="en-GB"/>
          </a:p>
        </p:txBody>
      </p:sp>
      <p:sp>
        <p:nvSpPr>
          <p:cNvPr id="454"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455"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56"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96969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57"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58"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59"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460"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461"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462"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D0D0D0"/>
          </a:solidFill>
          <a:ln w="9525" cmpd="sng">
            <a:solidFill>
              <a:schemeClr val="bg1"/>
            </a:solidFill>
            <a:prstDash val="solid"/>
            <a:round/>
            <a:headEnd/>
            <a:tailEnd/>
          </a:ln>
        </p:spPr>
        <p:txBody>
          <a:bodyPr/>
          <a:lstStyle/>
          <a:p>
            <a:endParaRPr lang="en-GB"/>
          </a:p>
        </p:txBody>
      </p:sp>
      <p:sp>
        <p:nvSpPr>
          <p:cNvPr id="463"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464"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465"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66"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467"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96969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68"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469"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470"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71"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72"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73"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474"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75"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96969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76"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77"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78"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79"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81"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cxnSp>
        <p:nvCxnSpPr>
          <p:cNvPr id="482" name="Straight Connector 339"/>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8127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Growth </a:t>
            </a:r>
            <a:r>
              <a:rPr lang="en-GB" sz="2000" dirty="0">
                <a:solidFill>
                  <a:srgbClr val="CCA876"/>
                </a:solidFill>
                <a:latin typeface="Montserrat SemiBold" panose="00000700000000000000" pitchFamily="50" charset="0"/>
              </a:rPr>
              <a:t>t</a:t>
            </a:r>
            <a:r>
              <a:rPr lang="en-GB" sz="2000" dirty="0" smtClean="0">
                <a:solidFill>
                  <a:srgbClr val="CCA876"/>
                </a:solidFill>
                <a:latin typeface="Montserrat SemiBold" panose="00000700000000000000" pitchFamily="50" charset="0"/>
              </a:rPr>
              <a:t>rajectory</a:t>
            </a:r>
          </a:p>
          <a:p>
            <a:r>
              <a:rPr lang="en-GB" sz="2000" dirty="0" smtClean="0">
                <a:solidFill>
                  <a:srgbClr val="4B4B4B"/>
                </a:solidFill>
                <a:latin typeface="Montserrat SemiBold" panose="00000700000000000000" pitchFamily="50" charset="0"/>
              </a:rPr>
              <a:t>And </a:t>
            </a:r>
            <a:r>
              <a:rPr lang="en-GB" sz="2000" dirty="0">
                <a:solidFill>
                  <a:srgbClr val="4B4B4B"/>
                </a:solidFill>
                <a:latin typeface="Montserrat SemiBold" panose="00000700000000000000" pitchFamily="50" charset="0"/>
              </a:rPr>
              <a:t>strong </a:t>
            </a:r>
            <a:r>
              <a:rPr lang="en-GB" sz="2000" dirty="0" smtClean="0">
                <a:solidFill>
                  <a:srgbClr val="4B4B4B"/>
                </a:solidFill>
                <a:latin typeface="Montserrat SemiBold" panose="00000700000000000000" pitchFamily="50" charset="0"/>
              </a:rPr>
              <a:t>profit growth of 25% annually</a:t>
            </a:r>
            <a:endParaRPr lang="en-GB" sz="2000" dirty="0">
              <a:solidFill>
                <a:srgbClr val="4B4B4B"/>
              </a:solidFill>
              <a:latin typeface="Montserrat SemiBold" panose="00000700000000000000" pitchFamily="50" charset="0"/>
            </a:endParaRPr>
          </a:p>
        </p:txBody>
      </p:sp>
      <p:sp>
        <p:nvSpPr>
          <p:cNvPr id="8" name="Rectangle 7"/>
          <p:cNvSpPr>
            <a:spLocks noChangeArrowheads="1"/>
          </p:cNvSpPr>
          <p:nvPr/>
        </p:nvSpPr>
        <p:spPr bwMode="auto">
          <a:xfrm>
            <a:off x="309961" y="6015240"/>
            <a:ext cx="6506120" cy="12527"/>
          </a:xfrm>
          <a:prstGeom prst="rect">
            <a:avLst/>
          </a:prstGeom>
          <a:solidFill>
            <a:srgbClr val="D9D9D9"/>
          </a:solidFill>
          <a:ln w="1588" cap="flat">
            <a:solidFill>
              <a:srgbClr val="D9D9D9"/>
            </a:solidFill>
            <a:prstDash val="solid"/>
            <a:bevel/>
            <a:headEnd/>
            <a:tailEnd/>
          </a:ln>
        </p:spPr>
        <p:txBody>
          <a:bodyPr vert="horz" wrap="square" lIns="91440" tIns="45720" rIns="91440" bIns="45720" numCol="1" anchor="t" anchorCtr="0" compatLnSpc="1">
            <a:prstTxWarp prst="textNoShape">
              <a:avLst/>
            </a:prstTxWarp>
          </a:bodyPr>
          <a:lstStyle/>
          <a:p>
            <a:pPr algn="ctr"/>
            <a:endParaRPr lang="en-GB" sz="4000"/>
          </a:p>
        </p:txBody>
      </p:sp>
      <p:sp>
        <p:nvSpPr>
          <p:cNvPr id="19" name="Rectangle 17"/>
          <p:cNvSpPr>
            <a:spLocks noChangeArrowheads="1"/>
          </p:cNvSpPr>
          <p:nvPr/>
        </p:nvSpPr>
        <p:spPr bwMode="auto">
          <a:xfrm>
            <a:off x="597634" y="6135491"/>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smtClean="0">
                <a:ln>
                  <a:noFill/>
                </a:ln>
                <a:solidFill>
                  <a:schemeClr val="bg1">
                    <a:lumMod val="50000"/>
                  </a:schemeClr>
                </a:solidFill>
                <a:effectLst/>
                <a:latin typeface="Calibri" panose="020F0502020204030204" pitchFamily="34" charset="0"/>
              </a:rPr>
              <a:t>2012</a:t>
            </a:r>
            <a:endParaRPr kumimoji="0" lang="en-US" altLang="en-US" sz="4000" b="1" i="0" u="none" strike="noStrike" cap="none" normalizeH="0" baseline="0" dirty="0" smtClean="0">
              <a:ln>
                <a:noFill/>
              </a:ln>
              <a:solidFill>
                <a:schemeClr val="bg1">
                  <a:lumMod val="50000"/>
                </a:schemeClr>
              </a:solidFill>
              <a:effectLst/>
            </a:endParaRPr>
          </a:p>
        </p:txBody>
      </p:sp>
      <p:sp>
        <p:nvSpPr>
          <p:cNvPr id="20" name="Rectangle 18"/>
          <p:cNvSpPr>
            <a:spLocks noChangeArrowheads="1"/>
          </p:cNvSpPr>
          <p:nvPr/>
        </p:nvSpPr>
        <p:spPr bwMode="auto">
          <a:xfrm>
            <a:off x="1681586" y="6135491"/>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chemeClr val="bg1">
                    <a:lumMod val="50000"/>
                  </a:schemeClr>
                </a:solidFill>
                <a:effectLst/>
                <a:latin typeface="Calibri" panose="020F0502020204030204" pitchFamily="34" charset="0"/>
              </a:rPr>
              <a:t>2013</a:t>
            </a:r>
            <a:endParaRPr kumimoji="0" lang="en-US" altLang="en-US" sz="4000" b="1" i="0" u="none" strike="noStrike" cap="none" normalizeH="0" baseline="0" smtClean="0">
              <a:ln>
                <a:noFill/>
              </a:ln>
              <a:solidFill>
                <a:schemeClr val="bg1">
                  <a:lumMod val="50000"/>
                </a:schemeClr>
              </a:solidFill>
              <a:effectLst/>
            </a:endParaRPr>
          </a:p>
        </p:txBody>
      </p:sp>
      <p:sp>
        <p:nvSpPr>
          <p:cNvPr id="21" name="Rectangle 19"/>
          <p:cNvSpPr>
            <a:spLocks noChangeArrowheads="1"/>
          </p:cNvSpPr>
          <p:nvPr/>
        </p:nvSpPr>
        <p:spPr bwMode="auto">
          <a:xfrm>
            <a:off x="2767942" y="6135491"/>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smtClean="0">
                <a:ln>
                  <a:noFill/>
                </a:ln>
                <a:solidFill>
                  <a:schemeClr val="bg1">
                    <a:lumMod val="50000"/>
                  </a:schemeClr>
                </a:solidFill>
                <a:effectLst/>
                <a:latin typeface="Calibri" panose="020F0502020204030204" pitchFamily="34" charset="0"/>
              </a:rPr>
              <a:t>2014</a:t>
            </a:r>
            <a:endParaRPr kumimoji="0" lang="en-US" altLang="en-US" sz="4000" b="1" i="0" u="none" strike="noStrike" cap="none" normalizeH="0" baseline="0" dirty="0" smtClean="0">
              <a:ln>
                <a:noFill/>
              </a:ln>
              <a:solidFill>
                <a:schemeClr val="bg1">
                  <a:lumMod val="50000"/>
                </a:schemeClr>
              </a:solidFill>
              <a:effectLst/>
            </a:endParaRPr>
          </a:p>
        </p:txBody>
      </p:sp>
      <p:sp>
        <p:nvSpPr>
          <p:cNvPr id="27" name="Rectangle 20"/>
          <p:cNvSpPr>
            <a:spLocks noChangeArrowheads="1"/>
          </p:cNvSpPr>
          <p:nvPr/>
        </p:nvSpPr>
        <p:spPr bwMode="auto">
          <a:xfrm>
            <a:off x="3851896" y="6135491"/>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chemeClr val="bg1">
                    <a:lumMod val="50000"/>
                  </a:schemeClr>
                </a:solidFill>
                <a:effectLst/>
                <a:latin typeface="Calibri" panose="020F0502020204030204" pitchFamily="34" charset="0"/>
              </a:rPr>
              <a:t>2015</a:t>
            </a:r>
            <a:endParaRPr kumimoji="0" lang="en-US" altLang="en-US" sz="4000" b="1" i="0" u="none" strike="noStrike" cap="none" normalizeH="0" baseline="0" smtClean="0">
              <a:ln>
                <a:noFill/>
              </a:ln>
              <a:solidFill>
                <a:schemeClr val="bg1">
                  <a:lumMod val="50000"/>
                </a:schemeClr>
              </a:solidFill>
              <a:effectLst/>
            </a:endParaRPr>
          </a:p>
        </p:txBody>
      </p:sp>
      <p:sp>
        <p:nvSpPr>
          <p:cNvPr id="28" name="Rectangle 21"/>
          <p:cNvSpPr>
            <a:spLocks noChangeArrowheads="1"/>
          </p:cNvSpPr>
          <p:nvPr/>
        </p:nvSpPr>
        <p:spPr bwMode="auto">
          <a:xfrm>
            <a:off x="4935848" y="6135491"/>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chemeClr val="bg1">
                    <a:lumMod val="50000"/>
                  </a:schemeClr>
                </a:solidFill>
                <a:effectLst/>
                <a:latin typeface="Calibri" panose="020F0502020204030204" pitchFamily="34" charset="0"/>
              </a:rPr>
              <a:t>2016</a:t>
            </a:r>
            <a:endParaRPr kumimoji="0" lang="en-US" altLang="en-US" sz="4000" b="1" i="0" u="none" strike="noStrike" cap="none" normalizeH="0" baseline="0" smtClean="0">
              <a:ln>
                <a:noFill/>
              </a:ln>
              <a:solidFill>
                <a:schemeClr val="bg1">
                  <a:lumMod val="50000"/>
                </a:schemeClr>
              </a:solidFill>
              <a:effectLst/>
            </a:endParaRPr>
          </a:p>
        </p:txBody>
      </p:sp>
      <p:sp>
        <p:nvSpPr>
          <p:cNvPr id="29" name="Rectangle 22"/>
          <p:cNvSpPr>
            <a:spLocks noChangeArrowheads="1"/>
          </p:cNvSpPr>
          <p:nvPr/>
        </p:nvSpPr>
        <p:spPr bwMode="auto">
          <a:xfrm>
            <a:off x="6019801" y="6135491"/>
            <a:ext cx="4167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smtClean="0">
                <a:ln>
                  <a:noFill/>
                </a:ln>
                <a:solidFill>
                  <a:schemeClr val="bg1">
                    <a:lumMod val="50000"/>
                  </a:schemeClr>
                </a:solidFill>
                <a:effectLst/>
                <a:latin typeface="Calibri" panose="020F0502020204030204" pitchFamily="34" charset="0"/>
              </a:rPr>
              <a:t>2017</a:t>
            </a:r>
            <a:endParaRPr kumimoji="0" lang="en-US" altLang="en-US" sz="4000" b="1" i="0" u="none" strike="noStrike" cap="none" normalizeH="0" baseline="0" smtClean="0">
              <a:ln>
                <a:noFill/>
              </a:ln>
              <a:solidFill>
                <a:schemeClr val="bg1">
                  <a:lumMod val="50000"/>
                </a:schemeClr>
              </a:solidFill>
              <a:effectLst/>
            </a:endParaRPr>
          </a:p>
        </p:txBody>
      </p:sp>
      <p:grpSp>
        <p:nvGrpSpPr>
          <p:cNvPr id="2" name="Group 1"/>
          <p:cNvGrpSpPr/>
          <p:nvPr/>
        </p:nvGrpSpPr>
        <p:grpSpPr>
          <a:xfrm>
            <a:off x="708279" y="2528995"/>
            <a:ext cx="5649995" cy="2869979"/>
            <a:chOff x="708279" y="2528995"/>
            <a:chExt cx="5649995" cy="2869979"/>
          </a:xfrm>
        </p:grpSpPr>
        <p:sp>
          <p:nvSpPr>
            <p:cNvPr id="9" name="Freeform 8"/>
            <p:cNvSpPr>
              <a:spLocks/>
            </p:cNvSpPr>
            <p:nvPr/>
          </p:nvSpPr>
          <p:spPr bwMode="auto">
            <a:xfrm>
              <a:off x="829105" y="3044588"/>
              <a:ext cx="5467833" cy="2244680"/>
            </a:xfrm>
            <a:custGeom>
              <a:avLst/>
              <a:gdLst>
                <a:gd name="T0" fmla="*/ 26 w 18936"/>
                <a:gd name="T1" fmla="*/ 7343 h 7470"/>
                <a:gd name="T2" fmla="*/ 3778 w 18936"/>
                <a:gd name="T3" fmla="*/ 2935 h 7470"/>
                <a:gd name="T4" fmla="*/ 3856 w 18936"/>
                <a:gd name="T5" fmla="*/ 2913 h 7470"/>
                <a:gd name="T6" fmla="*/ 7616 w 18936"/>
                <a:gd name="T7" fmla="*/ 4185 h 7470"/>
                <a:gd name="T8" fmla="*/ 7539 w 18936"/>
                <a:gd name="T9" fmla="*/ 4205 h 7470"/>
                <a:gd name="T10" fmla="*/ 11291 w 18936"/>
                <a:gd name="T11" fmla="*/ 29 h 7470"/>
                <a:gd name="T12" fmla="*/ 11369 w 18936"/>
                <a:gd name="T13" fmla="*/ 10 h 7470"/>
                <a:gd name="T14" fmla="*/ 15129 w 18936"/>
                <a:gd name="T15" fmla="*/ 1394 h 7470"/>
                <a:gd name="T16" fmla="*/ 15088 w 18936"/>
                <a:gd name="T17" fmla="*/ 1391 h 7470"/>
                <a:gd name="T18" fmla="*/ 18840 w 18936"/>
                <a:gd name="T19" fmla="*/ 519 h 7470"/>
                <a:gd name="T20" fmla="*/ 18927 w 18936"/>
                <a:gd name="T21" fmla="*/ 573 h 7470"/>
                <a:gd name="T22" fmla="*/ 18873 w 18936"/>
                <a:gd name="T23" fmla="*/ 660 h 7470"/>
                <a:gd name="T24" fmla="*/ 15121 w 18936"/>
                <a:gd name="T25" fmla="*/ 1532 h 7470"/>
                <a:gd name="T26" fmla="*/ 15080 w 18936"/>
                <a:gd name="T27" fmla="*/ 1529 h 7470"/>
                <a:gd name="T28" fmla="*/ 11320 w 18936"/>
                <a:gd name="T29" fmla="*/ 145 h 7470"/>
                <a:gd name="T30" fmla="*/ 11398 w 18936"/>
                <a:gd name="T31" fmla="*/ 126 h 7470"/>
                <a:gd name="T32" fmla="*/ 7646 w 18936"/>
                <a:gd name="T33" fmla="*/ 4302 h 7470"/>
                <a:gd name="T34" fmla="*/ 7569 w 18936"/>
                <a:gd name="T35" fmla="*/ 4322 h 7470"/>
                <a:gd name="T36" fmla="*/ 3809 w 18936"/>
                <a:gd name="T37" fmla="*/ 3050 h 7470"/>
                <a:gd name="T38" fmla="*/ 3887 w 18936"/>
                <a:gd name="T39" fmla="*/ 3028 h 7470"/>
                <a:gd name="T40" fmla="*/ 135 w 18936"/>
                <a:gd name="T41" fmla="*/ 7436 h 7470"/>
                <a:gd name="T42" fmla="*/ 34 w 18936"/>
                <a:gd name="T43" fmla="*/ 7444 h 7470"/>
                <a:gd name="T44" fmla="*/ 26 w 18936"/>
                <a:gd name="T45" fmla="*/ 7343 h 7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936" h="7470">
                  <a:moveTo>
                    <a:pt x="26" y="7343"/>
                  </a:moveTo>
                  <a:lnTo>
                    <a:pt x="3778" y="2935"/>
                  </a:lnTo>
                  <a:cubicBezTo>
                    <a:pt x="3797" y="2912"/>
                    <a:pt x="3828" y="2904"/>
                    <a:pt x="3856" y="2913"/>
                  </a:cubicBezTo>
                  <a:lnTo>
                    <a:pt x="7616" y="4185"/>
                  </a:lnTo>
                  <a:lnTo>
                    <a:pt x="7539" y="4205"/>
                  </a:lnTo>
                  <a:lnTo>
                    <a:pt x="11291" y="29"/>
                  </a:lnTo>
                  <a:cubicBezTo>
                    <a:pt x="11311" y="7"/>
                    <a:pt x="11342" y="0"/>
                    <a:pt x="11369" y="10"/>
                  </a:cubicBezTo>
                  <a:lnTo>
                    <a:pt x="15129" y="1394"/>
                  </a:lnTo>
                  <a:lnTo>
                    <a:pt x="15088" y="1391"/>
                  </a:lnTo>
                  <a:lnTo>
                    <a:pt x="18840" y="519"/>
                  </a:lnTo>
                  <a:cubicBezTo>
                    <a:pt x="18879" y="510"/>
                    <a:pt x="18918" y="534"/>
                    <a:pt x="18927" y="573"/>
                  </a:cubicBezTo>
                  <a:cubicBezTo>
                    <a:pt x="18936" y="612"/>
                    <a:pt x="18912" y="651"/>
                    <a:pt x="18873" y="660"/>
                  </a:cubicBezTo>
                  <a:lnTo>
                    <a:pt x="15121" y="1532"/>
                  </a:lnTo>
                  <a:cubicBezTo>
                    <a:pt x="15107" y="1535"/>
                    <a:pt x="15093" y="1534"/>
                    <a:pt x="15080" y="1529"/>
                  </a:cubicBezTo>
                  <a:lnTo>
                    <a:pt x="11320" y="145"/>
                  </a:lnTo>
                  <a:lnTo>
                    <a:pt x="11398" y="126"/>
                  </a:lnTo>
                  <a:lnTo>
                    <a:pt x="7646" y="4302"/>
                  </a:lnTo>
                  <a:cubicBezTo>
                    <a:pt x="7627" y="4323"/>
                    <a:pt x="7597" y="4331"/>
                    <a:pt x="7569" y="4322"/>
                  </a:cubicBezTo>
                  <a:lnTo>
                    <a:pt x="3809" y="3050"/>
                  </a:lnTo>
                  <a:lnTo>
                    <a:pt x="3887" y="3028"/>
                  </a:lnTo>
                  <a:lnTo>
                    <a:pt x="135" y="7436"/>
                  </a:lnTo>
                  <a:cubicBezTo>
                    <a:pt x="110" y="7466"/>
                    <a:pt x="64" y="7470"/>
                    <a:pt x="34" y="7444"/>
                  </a:cubicBezTo>
                  <a:cubicBezTo>
                    <a:pt x="4" y="7419"/>
                    <a:pt x="0" y="7373"/>
                    <a:pt x="26" y="7343"/>
                  </a:cubicBezTo>
                  <a:close/>
                </a:path>
              </a:pathLst>
            </a:custGeom>
            <a:solidFill>
              <a:srgbClr val="D0D0D0"/>
            </a:solidFill>
            <a:ln w="1588" cap="flat">
              <a:noFill/>
              <a:prstDash val="solid"/>
              <a:bevel/>
              <a:headEnd/>
              <a:tailEnd/>
            </a:ln>
          </p:spPr>
          <p:txBody>
            <a:bodyPr vert="horz" wrap="square" lIns="91440" tIns="45720" rIns="91440" bIns="45720" numCol="1" anchor="t" anchorCtr="0" compatLnSpc="1">
              <a:prstTxWarp prst="textNoShape">
                <a:avLst/>
              </a:prstTxWarp>
            </a:bodyPr>
            <a:lstStyle/>
            <a:p>
              <a:endParaRPr lang="en-GB" sz="4000"/>
            </a:p>
          </p:txBody>
        </p:sp>
        <p:sp>
          <p:nvSpPr>
            <p:cNvPr id="13" name="Rectangle 12"/>
            <p:cNvSpPr>
              <a:spLocks noChangeArrowheads="1"/>
            </p:cNvSpPr>
            <p:nvPr/>
          </p:nvSpPr>
          <p:spPr bwMode="auto">
            <a:xfrm>
              <a:off x="1744635" y="3452329"/>
              <a:ext cx="0"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4000" b="1" i="0" u="none" strike="noStrike" cap="none" normalizeH="0" baseline="0" dirty="0" smtClean="0">
                <a:ln>
                  <a:noFill/>
                </a:ln>
                <a:solidFill>
                  <a:srgbClr val="CCA876"/>
                </a:solidFill>
                <a:effectLst/>
              </a:endParaRPr>
            </a:p>
          </p:txBody>
        </p:sp>
        <p:sp>
          <p:nvSpPr>
            <p:cNvPr id="14" name="Rectangle 13"/>
            <p:cNvSpPr>
              <a:spLocks noChangeArrowheads="1"/>
            </p:cNvSpPr>
            <p:nvPr/>
          </p:nvSpPr>
          <p:spPr bwMode="auto">
            <a:xfrm>
              <a:off x="2818427" y="3685350"/>
              <a:ext cx="0"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4000" b="1" i="0" u="none" strike="noStrike" cap="none" normalizeH="0" baseline="0" dirty="0" smtClean="0">
                <a:ln>
                  <a:noFill/>
                </a:ln>
                <a:solidFill>
                  <a:srgbClr val="CCA876"/>
                </a:solidFill>
                <a:effectLst/>
              </a:endParaRPr>
            </a:p>
          </p:txBody>
        </p:sp>
        <p:sp>
          <p:nvSpPr>
            <p:cNvPr id="15" name="Rectangle 14"/>
            <p:cNvSpPr>
              <a:spLocks noChangeArrowheads="1"/>
            </p:cNvSpPr>
            <p:nvPr/>
          </p:nvSpPr>
          <p:spPr bwMode="auto">
            <a:xfrm>
              <a:off x="3925419" y="2528995"/>
              <a:ext cx="0"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4000" b="1" i="0" u="none" strike="noStrike" cap="none" normalizeH="0" baseline="0" dirty="0" smtClean="0">
                <a:ln>
                  <a:noFill/>
                </a:ln>
                <a:solidFill>
                  <a:srgbClr val="CCA876"/>
                </a:solidFill>
                <a:effectLst/>
              </a:endParaRPr>
            </a:p>
          </p:txBody>
        </p:sp>
        <p:sp>
          <p:nvSpPr>
            <p:cNvPr id="17" name="Rectangle 15"/>
            <p:cNvSpPr>
              <a:spLocks noChangeArrowheads="1"/>
            </p:cNvSpPr>
            <p:nvPr/>
          </p:nvSpPr>
          <p:spPr bwMode="auto">
            <a:xfrm>
              <a:off x="5011775" y="2903721"/>
              <a:ext cx="0"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4000" b="1" i="0" u="none" strike="noStrike" cap="none" normalizeH="0" baseline="0" dirty="0" smtClean="0">
                <a:ln>
                  <a:noFill/>
                </a:ln>
                <a:solidFill>
                  <a:srgbClr val="CCA876"/>
                </a:solidFill>
                <a:effectLst/>
              </a:endParaRPr>
            </a:p>
          </p:txBody>
        </p:sp>
        <p:sp>
          <p:nvSpPr>
            <p:cNvPr id="32" name="Oval 31"/>
            <p:cNvSpPr/>
            <p:nvPr/>
          </p:nvSpPr>
          <p:spPr>
            <a:xfrm>
              <a:off x="4010496" y="2976269"/>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Oval 39"/>
            <p:cNvSpPr/>
            <p:nvPr/>
          </p:nvSpPr>
          <p:spPr>
            <a:xfrm>
              <a:off x="5072471" y="3377674"/>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Oval 40"/>
            <p:cNvSpPr/>
            <p:nvPr/>
          </p:nvSpPr>
          <p:spPr>
            <a:xfrm>
              <a:off x="6152591" y="3130817"/>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Oval 41"/>
            <p:cNvSpPr/>
            <p:nvPr/>
          </p:nvSpPr>
          <p:spPr>
            <a:xfrm>
              <a:off x="2914769" y="4205671"/>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Oval 42"/>
            <p:cNvSpPr/>
            <p:nvPr/>
          </p:nvSpPr>
          <p:spPr>
            <a:xfrm>
              <a:off x="1832111" y="3863776"/>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Oval 43"/>
            <p:cNvSpPr/>
            <p:nvPr/>
          </p:nvSpPr>
          <p:spPr>
            <a:xfrm>
              <a:off x="708279" y="5193291"/>
              <a:ext cx="205683" cy="205683"/>
            </a:xfrm>
            <a:prstGeom prst="ellipse">
              <a:avLst/>
            </a:prstGeom>
            <a:solidFill>
              <a:srgbClr val="CCA876"/>
            </a:solidFill>
            <a:ln w="57150">
              <a:solidFill>
                <a:srgbClr val="F4F4F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3" name="Rectangle 32"/>
          <p:cNvSpPr/>
          <p:nvPr/>
        </p:nvSpPr>
        <p:spPr>
          <a:xfrm>
            <a:off x="7608168" y="2414409"/>
            <a:ext cx="4392488" cy="38949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ts val="900"/>
              </a:spcBef>
            </a:pPr>
            <a:r>
              <a:rPr lang="en-GB" sz="1400" dirty="0" smtClean="0">
                <a:solidFill>
                  <a:srgbClr val="CCA876"/>
                </a:solidFill>
                <a:latin typeface="Montserrat" panose="00000500000000000000" pitchFamily="50" charset="0"/>
              </a:rPr>
              <a:t>Key statistics (2017)</a:t>
            </a:r>
            <a:endParaRPr lang="en-GB" sz="1400" dirty="0">
              <a:solidFill>
                <a:srgbClr val="CCA876"/>
              </a:solidFill>
              <a:latin typeface="Montserrat" panose="00000500000000000000" pitchFamily="50" charset="0"/>
            </a:endParaRPr>
          </a:p>
          <a:p>
            <a:pPr marL="285750" indent="-285750" defTabSz="1017588">
              <a:spcBef>
                <a:spcPts val="900"/>
              </a:spcBef>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Number of users annually	250m</a:t>
            </a:r>
          </a:p>
          <a:p>
            <a:pPr marL="285750" indent="-285750" defTabSz="1017588">
              <a:spcBef>
                <a:spcPts val="900"/>
              </a:spcBef>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Paid </a:t>
            </a:r>
            <a:r>
              <a:rPr lang="en-GB" sz="1400" dirty="0" smtClean="0">
                <a:solidFill>
                  <a:srgbClr val="31353C"/>
                </a:solidFill>
                <a:latin typeface="Montserrat Light" panose="00000400000000000000" pitchFamily="50" charset="0"/>
              </a:rPr>
              <a:t>partners </a:t>
            </a:r>
            <a:r>
              <a:rPr lang="en-GB" sz="1400" dirty="0" smtClean="0">
                <a:solidFill>
                  <a:srgbClr val="31353C"/>
                </a:solidFill>
                <a:latin typeface="Montserrat Light" panose="00000400000000000000" pitchFamily="50" charset="0"/>
              </a:rPr>
              <a:t>/ CIS	5,000</a:t>
            </a:r>
          </a:p>
          <a:p>
            <a:pPr marL="285750" indent="-285750" defTabSz="1017588">
              <a:spcBef>
                <a:spcPts val="900"/>
              </a:spcBef>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Paid transition conversion	46%</a:t>
            </a:r>
          </a:p>
          <a:p>
            <a:pPr marL="285750" indent="-285750" defTabSz="1017588">
              <a:spcBef>
                <a:spcPts val="900"/>
              </a:spcBef>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Return on marketing investment	73%</a:t>
            </a:r>
          </a:p>
          <a:p>
            <a:pPr marL="285750" indent="-285750" defTabSz="1017588">
              <a:spcBef>
                <a:spcPts val="900"/>
              </a:spcBef>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Net profit growth (2012-17)	25%</a:t>
            </a:r>
          </a:p>
          <a:p>
            <a:pPr defTabSz="1017588">
              <a:spcBef>
                <a:spcPts val="1800"/>
              </a:spcBef>
              <a:tabLst>
                <a:tab pos="3495675" algn="l"/>
              </a:tabLst>
            </a:pPr>
            <a:r>
              <a:rPr lang="en-GB" sz="1400" dirty="0" smtClean="0">
                <a:solidFill>
                  <a:srgbClr val="CCA876"/>
                </a:solidFill>
                <a:latin typeface="Montserrat" panose="00000500000000000000" pitchFamily="50" charset="0"/>
              </a:rPr>
              <a:t>Key financials (</a:t>
            </a:r>
            <a:r>
              <a:rPr lang="en-GB" sz="1400" dirty="0" smtClean="0">
                <a:solidFill>
                  <a:srgbClr val="CCA876"/>
                </a:solidFill>
                <a:latin typeface="Montserrat" panose="00000500000000000000" pitchFamily="50" charset="0"/>
              </a:rPr>
              <a:t>2017)</a:t>
            </a:r>
            <a:endParaRPr lang="en-GB" sz="1400" dirty="0" smtClean="0">
              <a:solidFill>
                <a:srgbClr val="CCA876"/>
              </a:solidFill>
              <a:latin typeface="Montserrat" panose="00000500000000000000" pitchFamily="50" charset="0"/>
            </a:endParaRPr>
          </a:p>
          <a:p>
            <a:pPr marL="285750" indent="-285750" defTabSz="1017588">
              <a:spcBef>
                <a:spcPts val="900"/>
              </a:spcBef>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Gross </a:t>
            </a:r>
            <a:r>
              <a:rPr lang="en-GB" sz="1400" dirty="0" smtClean="0">
                <a:solidFill>
                  <a:srgbClr val="31353C"/>
                </a:solidFill>
                <a:latin typeface="Montserrat Light" panose="00000400000000000000" pitchFamily="50" charset="0"/>
              </a:rPr>
              <a:t>profit margin	32.9%</a:t>
            </a:r>
          </a:p>
          <a:p>
            <a:pPr marL="285750" indent="-285750" defTabSz="1017588">
              <a:spcBef>
                <a:spcPts val="900"/>
              </a:spcBef>
              <a:buFont typeface="Arial" panose="020B0604020202020204" pitchFamily="34" charset="0"/>
              <a:buChar char="•"/>
              <a:tabLst>
                <a:tab pos="3495675" algn="l"/>
              </a:tabLst>
            </a:pPr>
            <a:r>
              <a:rPr lang="en-GB" sz="1400" dirty="0" smtClean="0">
                <a:solidFill>
                  <a:srgbClr val="31353C"/>
                </a:solidFill>
                <a:latin typeface="Montserrat Light" panose="00000400000000000000" pitchFamily="50" charset="0"/>
              </a:rPr>
              <a:t>Net profit margin	16.5</a:t>
            </a:r>
            <a:r>
              <a:rPr lang="en-GB" sz="1400" dirty="0" smtClean="0">
                <a:solidFill>
                  <a:srgbClr val="31353C"/>
                </a:solidFill>
                <a:latin typeface="Montserrat Light" panose="00000400000000000000" pitchFamily="50" charset="0"/>
              </a:rPr>
              <a:t>%</a:t>
            </a:r>
            <a:endParaRPr lang="en-GB" sz="1400" dirty="0" smtClean="0">
              <a:solidFill>
                <a:srgbClr val="31353C"/>
              </a:solidFill>
              <a:latin typeface="Montserrat Light" panose="00000400000000000000" pitchFamily="50" charset="0"/>
            </a:endParaRPr>
          </a:p>
        </p:txBody>
      </p:sp>
      <p:sp>
        <p:nvSpPr>
          <p:cNvPr id="49" name="Rectangle 48"/>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FACTORY</a:t>
            </a:r>
            <a:endParaRPr lang="de-DE" sz="1100" dirty="0">
              <a:solidFill>
                <a:schemeClr val="tx1">
                  <a:lumMod val="50000"/>
                  <a:lumOff val="50000"/>
                </a:schemeClr>
              </a:solidFill>
              <a:latin typeface="Montserrat Light" panose="00000400000000000000" pitchFamily="50" charset="0"/>
            </a:endParaRPr>
          </a:p>
        </p:txBody>
      </p:sp>
      <p:sp>
        <p:nvSpPr>
          <p:cNvPr id="50" name="Rectangle 49"/>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51" name="Rectangle 50"/>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CURRENT</a:t>
            </a:r>
            <a:endParaRPr lang="de-DE" sz="1100" dirty="0">
              <a:solidFill>
                <a:schemeClr val="tx1">
                  <a:lumMod val="50000"/>
                  <a:lumOff val="50000"/>
                </a:schemeClr>
              </a:solidFill>
              <a:latin typeface="Montserrat Light" panose="00000400000000000000" pitchFamily="50" charset="0"/>
            </a:endParaRPr>
          </a:p>
        </p:txBody>
      </p:sp>
      <p:sp>
        <p:nvSpPr>
          <p:cNvPr id="52" name="Rectangle 51"/>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FUTURE</a:t>
            </a:r>
            <a:endParaRPr lang="de-DE" sz="1100" dirty="0">
              <a:solidFill>
                <a:schemeClr val="tx1">
                  <a:lumMod val="50000"/>
                  <a:lumOff val="50000"/>
                </a:schemeClr>
              </a:solidFill>
              <a:latin typeface="Montserrat Light" panose="00000400000000000000" pitchFamily="50" charset="0"/>
            </a:endParaRPr>
          </a:p>
        </p:txBody>
      </p:sp>
      <p:sp>
        <p:nvSpPr>
          <p:cNvPr id="53" name="Rectangle 52"/>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rgbClr val="CCA876"/>
                </a:solidFill>
                <a:latin typeface="Montserrat SemiBold" panose="00000700000000000000" pitchFamily="50" charset="0"/>
              </a:rPr>
              <a:t>OVERVIEW</a:t>
            </a:r>
            <a:endParaRPr lang="de-DE" sz="1100" dirty="0">
              <a:solidFill>
                <a:srgbClr val="CCA876"/>
              </a:solidFill>
              <a:latin typeface="Montserrat SemiBold" panose="00000700000000000000" pitchFamily="50" charset="0"/>
            </a:endParaRPr>
          </a:p>
        </p:txBody>
      </p:sp>
    </p:spTree>
    <p:extLst>
      <p:ext uri="{BB962C8B-B14F-4D97-AF65-F5344CB8AC3E}">
        <p14:creationId xmlns:p14="http://schemas.microsoft.com/office/powerpoint/2010/main" val="822345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3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82379" y="206570"/>
            <a:ext cx="1395046" cy="587388"/>
          </a:xfrm>
          <a:prstGeom prst="rect">
            <a:avLst/>
          </a:prstGeom>
        </p:spPr>
      </p:pic>
      <p:sp>
        <p:nvSpPr>
          <p:cNvPr id="17" name="Rectangle 16"/>
          <p:cNvSpPr/>
          <p:nvPr/>
        </p:nvSpPr>
        <p:spPr>
          <a:xfrm>
            <a:off x="236457" y="1268760"/>
            <a:ext cx="2659724"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latin typeface="Montserrat" panose="00000500000000000000" pitchFamily="50" charset="0"/>
            </a:endParaRPr>
          </a:p>
        </p:txBody>
      </p:sp>
      <p:sp>
        <p:nvSpPr>
          <p:cNvPr id="19" name="Rectangle 18"/>
          <p:cNvSpPr/>
          <p:nvPr/>
        </p:nvSpPr>
        <p:spPr>
          <a:xfrm>
            <a:off x="3215570" y="1268760"/>
            <a:ext cx="2664405" cy="6301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97200" rIns="0" rtlCol="0" anchor="ctr"/>
          <a:lstStyle/>
          <a:p>
            <a:pPr marL="806450" indent="-806450">
              <a:spcBef>
                <a:spcPts val="300"/>
              </a:spcBef>
            </a:pPr>
            <a:r>
              <a:rPr lang="de-DE" sz="1100" dirty="0" smtClean="0">
                <a:solidFill>
                  <a:srgbClr val="4B4B4B"/>
                </a:solidFill>
                <a:latin typeface="Montserrat" panose="00000500000000000000" pitchFamily="50" charset="0"/>
              </a:rPr>
              <a:t>Founded:</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2015</a:t>
            </a:r>
          </a:p>
          <a:p>
            <a:pPr marL="806450" indent="-806450">
              <a:spcBef>
                <a:spcPts val="300"/>
              </a:spcBef>
            </a:pPr>
            <a:r>
              <a:rPr lang="de-DE" sz="1100" dirty="0" smtClean="0">
                <a:solidFill>
                  <a:srgbClr val="4B4B4B"/>
                </a:solidFill>
                <a:latin typeface="Montserrat" panose="00000500000000000000" pitchFamily="50" charset="0"/>
              </a:rPr>
              <a:t>Sector:</a:t>
            </a:r>
            <a:r>
              <a:rPr lang="de-DE" sz="1100" dirty="0" smtClean="0">
                <a:solidFill>
                  <a:srgbClr val="323232"/>
                </a:solidFill>
                <a:latin typeface="Montserrat" panose="00000500000000000000" pitchFamily="50" charset="0"/>
              </a:rPr>
              <a:t>	</a:t>
            </a:r>
            <a:r>
              <a:rPr lang="de-DE" sz="1100" b="1" dirty="0" smtClean="0">
                <a:solidFill>
                  <a:srgbClr val="CCA876"/>
                </a:solidFill>
                <a:latin typeface="Montserrat" panose="00000500000000000000" pitchFamily="50" charset="0"/>
              </a:rPr>
              <a:t>Lead generation</a:t>
            </a:r>
            <a:endParaRPr lang="de-DE" sz="1100" b="1" dirty="0">
              <a:solidFill>
                <a:srgbClr val="CCA876"/>
              </a:solidFill>
              <a:latin typeface="Montserrat" panose="00000500000000000000" pitchFamily="50" charset="0"/>
            </a:endParaRPr>
          </a:p>
        </p:txBody>
      </p:sp>
      <p:cxnSp>
        <p:nvCxnSpPr>
          <p:cNvPr id="3" name="Straight Connector 2"/>
          <p:cNvCxnSpPr/>
          <p:nvPr/>
        </p:nvCxnSpPr>
        <p:spPr>
          <a:xfrm>
            <a:off x="237594" y="2025116"/>
            <a:ext cx="1753950" cy="0"/>
          </a:xfrm>
          <a:prstGeom prst="line">
            <a:avLst/>
          </a:prstGeom>
          <a:ln w="28575">
            <a:solidFill>
              <a:srgbClr val="CCA876"/>
            </a:solidFill>
          </a:ln>
        </p:spPr>
        <p:style>
          <a:lnRef idx="1">
            <a:schemeClr val="accent1"/>
          </a:lnRef>
          <a:fillRef idx="0">
            <a:schemeClr val="accent1"/>
          </a:fillRef>
          <a:effectRef idx="0">
            <a:schemeClr val="accent1"/>
          </a:effectRef>
          <a:fontRef idx="minor">
            <a:schemeClr val="tx1"/>
          </a:fontRef>
        </p:style>
      </p:cxnSp>
      <p:sp>
        <p:nvSpPr>
          <p:cNvPr id="29" name="Oval 190"/>
          <p:cNvSpPr>
            <a:spLocks noChangeArrowheads="1"/>
          </p:cNvSpPr>
          <p:nvPr/>
        </p:nvSpPr>
        <p:spPr bwMode="auto">
          <a:xfrm>
            <a:off x="7941097" y="3551906"/>
            <a:ext cx="229499" cy="229499"/>
          </a:xfrm>
          <a:prstGeom prst="ellipse">
            <a:avLst/>
          </a:prstGeom>
          <a:solidFill>
            <a:srgbClr val="D0D0D0"/>
          </a:solidFill>
          <a:ln w="9525" cap="rnd" cmpd="sng">
            <a:solidFill>
              <a:schemeClr val="bg1"/>
            </a:solidFill>
            <a:prstDash val="solid"/>
            <a:round/>
            <a:headEnd type="none" w="med" len="med"/>
            <a:tailEnd type="none" w="med" len="med"/>
          </a:ln>
          <a:effectLst/>
        </p:spPr>
        <p:txBody>
          <a:bodyPr/>
          <a:lstStyle/>
          <a:p>
            <a:endParaRPr lang="en-US" altLang="en-US"/>
          </a:p>
        </p:txBody>
      </p:sp>
      <p:sp>
        <p:nvSpPr>
          <p:cNvPr id="31" name="Freeform 191"/>
          <p:cNvSpPr>
            <a:spLocks/>
          </p:cNvSpPr>
          <p:nvPr/>
        </p:nvSpPr>
        <p:spPr bwMode="auto">
          <a:xfrm>
            <a:off x="8840856" y="2874045"/>
            <a:ext cx="1004630" cy="904320"/>
          </a:xfrm>
          <a:custGeom>
            <a:avLst/>
            <a:gdLst>
              <a:gd name="T0" fmla="*/ 1374700426 w 636"/>
              <a:gd name="T1" fmla="*/ 1478034067 h 584"/>
              <a:gd name="T2" fmla="*/ 1284868184 w 636"/>
              <a:gd name="T3" fmla="*/ 1407402105 h 584"/>
              <a:gd name="T4" fmla="*/ 1197758281 w 636"/>
              <a:gd name="T5" fmla="*/ 1430946632 h 584"/>
              <a:gd name="T6" fmla="*/ 1105203699 w 636"/>
              <a:gd name="T7" fmla="*/ 1430946632 h 584"/>
              <a:gd name="T8" fmla="*/ 1045317188 w 636"/>
              <a:gd name="T9" fmla="*/ 1470186431 h 584"/>
              <a:gd name="T10" fmla="*/ 979984348 w 636"/>
              <a:gd name="T11" fmla="*/ 1478034067 h 584"/>
              <a:gd name="T12" fmla="*/ 939150910 w 636"/>
              <a:gd name="T13" fmla="*/ 1430946632 h 584"/>
              <a:gd name="T14" fmla="*/ 914651508 w 636"/>
              <a:gd name="T15" fmla="*/ 1368162305 h 584"/>
              <a:gd name="T16" fmla="*/ 879264399 w 636"/>
              <a:gd name="T17" fmla="*/ 1430946632 h 584"/>
              <a:gd name="T18" fmla="*/ 827541605 w 636"/>
              <a:gd name="T19" fmla="*/ 1394322172 h 584"/>
              <a:gd name="T20" fmla="*/ 762210415 w 636"/>
              <a:gd name="T21" fmla="*/ 1318459530 h 584"/>
              <a:gd name="T22" fmla="*/ 675100512 w 636"/>
              <a:gd name="T23" fmla="*/ 1260907500 h 584"/>
              <a:gd name="T24" fmla="*/ 620657029 w 636"/>
              <a:gd name="T25" fmla="*/ 1234747634 h 584"/>
              <a:gd name="T26" fmla="*/ 620657029 w 636"/>
              <a:gd name="T27" fmla="*/ 1185043241 h 584"/>
              <a:gd name="T28" fmla="*/ 495436027 w 636"/>
              <a:gd name="T29" fmla="*/ 1151035738 h 584"/>
              <a:gd name="T30" fmla="*/ 495436027 w 636"/>
              <a:gd name="T31" fmla="*/ 1198123174 h 584"/>
              <a:gd name="T32" fmla="*/ 430104837 w 636"/>
              <a:gd name="T33" fmla="*/ 1234747634 h 584"/>
              <a:gd name="T34" fmla="*/ 370216676 w 636"/>
              <a:gd name="T35" fmla="*/ 1137955805 h 584"/>
              <a:gd name="T36" fmla="*/ 394716078 w 636"/>
              <a:gd name="T37" fmla="*/ 1101331345 h 584"/>
              <a:gd name="T38" fmla="*/ 342994934 w 636"/>
              <a:gd name="T39" fmla="*/ 1088251412 h 584"/>
              <a:gd name="T40" fmla="*/ 250440353 w 636"/>
              <a:gd name="T41" fmla="*/ 1064708502 h 584"/>
              <a:gd name="T42" fmla="*/ 190552191 w 636"/>
              <a:gd name="T43" fmla="*/ 1012388770 h 584"/>
              <a:gd name="T44" fmla="*/ 163330450 w 636"/>
              <a:gd name="T45" fmla="*/ 1012388770 h 584"/>
              <a:gd name="T46" fmla="*/ 125221001 w 636"/>
              <a:gd name="T47" fmla="*/ 1051628569 h 584"/>
              <a:gd name="T48" fmla="*/ 97997610 w 636"/>
              <a:gd name="T49" fmla="*/ 878972481 h 584"/>
              <a:gd name="T50" fmla="*/ 87109903 w 636"/>
              <a:gd name="T51" fmla="*/ 795260585 h 584"/>
              <a:gd name="T52" fmla="*/ 97997610 w 636"/>
              <a:gd name="T53" fmla="*/ 719397943 h 584"/>
              <a:gd name="T54" fmla="*/ 65332840 w 636"/>
              <a:gd name="T55" fmla="*/ 648765980 h 584"/>
              <a:gd name="T56" fmla="*/ 0 w 636"/>
              <a:gd name="T57" fmla="*/ 523197327 h 584"/>
              <a:gd name="T58" fmla="*/ 51721144 w 636"/>
              <a:gd name="T59" fmla="*/ 415942522 h 584"/>
              <a:gd name="T60" fmla="*/ 65332840 w 636"/>
              <a:gd name="T61" fmla="*/ 332230626 h 584"/>
              <a:gd name="T62" fmla="*/ 87109903 w 636"/>
              <a:gd name="T63" fmla="*/ 269446300 h 584"/>
              <a:gd name="T64" fmla="*/ 65332840 w 636"/>
              <a:gd name="T65" fmla="*/ 217126567 h 584"/>
              <a:gd name="T66" fmla="*/ 217773933 w 636"/>
              <a:gd name="T67" fmla="*/ 180503725 h 584"/>
              <a:gd name="T68" fmla="*/ 402883096 w 636"/>
              <a:gd name="T69" fmla="*/ 83711896 h 584"/>
              <a:gd name="T70" fmla="*/ 740431702 w 636"/>
              <a:gd name="T71" fmla="*/ 0 h 584"/>
              <a:gd name="T72" fmla="*/ 740431702 w 636"/>
              <a:gd name="T73" fmla="*/ 34007503 h 584"/>
              <a:gd name="T74" fmla="*/ 786709817 w 636"/>
              <a:gd name="T75" fmla="*/ 122951695 h 584"/>
              <a:gd name="T76" fmla="*/ 979984348 w 636"/>
              <a:gd name="T77" fmla="*/ 60167369 h 584"/>
              <a:gd name="T78" fmla="*/ 892874445 w 636"/>
              <a:gd name="T79" fmla="*/ 146496222 h 584"/>
              <a:gd name="T80" fmla="*/ 979984348 w 636"/>
              <a:gd name="T81" fmla="*/ 122951695 h 584"/>
              <a:gd name="T82" fmla="*/ 1249479425 w 636"/>
              <a:gd name="T83" fmla="*/ 96791829 h 584"/>
              <a:gd name="T84" fmla="*/ 1589752020 w 636"/>
              <a:gd name="T85" fmla="*/ 122951695 h 584"/>
              <a:gd name="T86" fmla="*/ 1627863118 w 636"/>
              <a:gd name="T87" fmla="*/ 217126567 h 584"/>
              <a:gd name="T88" fmla="*/ 1706806004 w 636"/>
              <a:gd name="T89" fmla="*/ 510117394 h 584"/>
              <a:gd name="T90" fmla="*/ 1641473164 w 636"/>
              <a:gd name="T91" fmla="*/ 562438744 h 584"/>
              <a:gd name="T92" fmla="*/ 1578862663 w 636"/>
              <a:gd name="T93" fmla="*/ 669693550 h 584"/>
              <a:gd name="T94" fmla="*/ 1641473164 w 636"/>
              <a:gd name="T95" fmla="*/ 719397943 h 584"/>
              <a:gd name="T96" fmla="*/ 1627863118 w 636"/>
              <a:gd name="T97" fmla="*/ 855429571 h 584"/>
              <a:gd name="T98" fmla="*/ 1641473164 w 636"/>
              <a:gd name="T99" fmla="*/ 928676874 h 584"/>
              <a:gd name="T100" fmla="*/ 1720416049 w 636"/>
              <a:gd name="T101" fmla="*/ 1051628569 h 584"/>
              <a:gd name="T102" fmla="*/ 1731305406 w 636"/>
              <a:gd name="T103" fmla="*/ 1137955805 h 584"/>
              <a:gd name="T104" fmla="*/ 1665972566 w 636"/>
              <a:gd name="T105" fmla="*/ 1185043241 h 584"/>
              <a:gd name="T106" fmla="*/ 1489032071 w 636"/>
              <a:gd name="T107" fmla="*/ 1407402105 h 584"/>
              <a:gd name="T108" fmla="*/ 1461810329 w 636"/>
              <a:gd name="T109" fmla="*/ 1514658527 h 5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36" h="584">
                <a:moveTo>
                  <a:pt x="537" y="579"/>
                </a:moveTo>
                <a:lnTo>
                  <a:pt x="515" y="565"/>
                </a:lnTo>
                <a:lnTo>
                  <a:pt x="505" y="565"/>
                </a:lnTo>
                <a:lnTo>
                  <a:pt x="500" y="552"/>
                </a:lnTo>
                <a:lnTo>
                  <a:pt x="481" y="547"/>
                </a:lnTo>
                <a:lnTo>
                  <a:pt x="472" y="538"/>
                </a:lnTo>
                <a:lnTo>
                  <a:pt x="459" y="547"/>
                </a:lnTo>
                <a:lnTo>
                  <a:pt x="449" y="538"/>
                </a:lnTo>
                <a:lnTo>
                  <a:pt x="440" y="547"/>
                </a:lnTo>
                <a:lnTo>
                  <a:pt x="435" y="552"/>
                </a:lnTo>
                <a:lnTo>
                  <a:pt x="420" y="547"/>
                </a:lnTo>
                <a:lnTo>
                  <a:pt x="406" y="547"/>
                </a:lnTo>
                <a:lnTo>
                  <a:pt x="401" y="547"/>
                </a:lnTo>
                <a:lnTo>
                  <a:pt x="388" y="552"/>
                </a:lnTo>
                <a:lnTo>
                  <a:pt x="384" y="562"/>
                </a:lnTo>
                <a:lnTo>
                  <a:pt x="384" y="565"/>
                </a:lnTo>
                <a:lnTo>
                  <a:pt x="374" y="562"/>
                </a:lnTo>
                <a:lnTo>
                  <a:pt x="360" y="565"/>
                </a:lnTo>
                <a:lnTo>
                  <a:pt x="360" y="552"/>
                </a:lnTo>
                <a:lnTo>
                  <a:pt x="360" y="547"/>
                </a:lnTo>
                <a:lnTo>
                  <a:pt x="345" y="547"/>
                </a:lnTo>
                <a:lnTo>
                  <a:pt x="345" y="538"/>
                </a:lnTo>
                <a:lnTo>
                  <a:pt x="340" y="523"/>
                </a:lnTo>
                <a:lnTo>
                  <a:pt x="336" y="523"/>
                </a:lnTo>
                <a:lnTo>
                  <a:pt x="336" y="533"/>
                </a:lnTo>
                <a:lnTo>
                  <a:pt x="328" y="533"/>
                </a:lnTo>
                <a:lnTo>
                  <a:pt x="323" y="547"/>
                </a:lnTo>
                <a:lnTo>
                  <a:pt x="308" y="547"/>
                </a:lnTo>
                <a:lnTo>
                  <a:pt x="308" y="533"/>
                </a:lnTo>
                <a:lnTo>
                  <a:pt x="304" y="533"/>
                </a:lnTo>
                <a:lnTo>
                  <a:pt x="304" y="519"/>
                </a:lnTo>
                <a:lnTo>
                  <a:pt x="289" y="514"/>
                </a:lnTo>
                <a:lnTo>
                  <a:pt x="280" y="504"/>
                </a:lnTo>
                <a:lnTo>
                  <a:pt x="280" y="491"/>
                </a:lnTo>
                <a:lnTo>
                  <a:pt x="262" y="487"/>
                </a:lnTo>
                <a:lnTo>
                  <a:pt x="248" y="482"/>
                </a:lnTo>
                <a:lnTo>
                  <a:pt x="243" y="487"/>
                </a:lnTo>
                <a:lnTo>
                  <a:pt x="228" y="487"/>
                </a:lnTo>
                <a:lnTo>
                  <a:pt x="228" y="472"/>
                </a:lnTo>
                <a:lnTo>
                  <a:pt x="228" y="467"/>
                </a:lnTo>
                <a:lnTo>
                  <a:pt x="224" y="467"/>
                </a:lnTo>
                <a:lnTo>
                  <a:pt x="228" y="453"/>
                </a:lnTo>
                <a:lnTo>
                  <a:pt x="211" y="453"/>
                </a:lnTo>
                <a:lnTo>
                  <a:pt x="206" y="453"/>
                </a:lnTo>
                <a:lnTo>
                  <a:pt x="182" y="440"/>
                </a:lnTo>
                <a:lnTo>
                  <a:pt x="177" y="440"/>
                </a:lnTo>
                <a:lnTo>
                  <a:pt x="177" y="448"/>
                </a:lnTo>
                <a:lnTo>
                  <a:pt x="182" y="458"/>
                </a:lnTo>
                <a:lnTo>
                  <a:pt x="168" y="467"/>
                </a:lnTo>
                <a:lnTo>
                  <a:pt x="168" y="472"/>
                </a:lnTo>
                <a:lnTo>
                  <a:pt x="158" y="472"/>
                </a:lnTo>
                <a:lnTo>
                  <a:pt x="148" y="453"/>
                </a:lnTo>
                <a:lnTo>
                  <a:pt x="131" y="448"/>
                </a:lnTo>
                <a:lnTo>
                  <a:pt x="136" y="435"/>
                </a:lnTo>
                <a:lnTo>
                  <a:pt x="145" y="435"/>
                </a:lnTo>
                <a:lnTo>
                  <a:pt x="148" y="426"/>
                </a:lnTo>
                <a:lnTo>
                  <a:pt x="145" y="421"/>
                </a:lnTo>
                <a:lnTo>
                  <a:pt x="136" y="421"/>
                </a:lnTo>
                <a:lnTo>
                  <a:pt x="126" y="426"/>
                </a:lnTo>
                <a:lnTo>
                  <a:pt x="126" y="416"/>
                </a:lnTo>
                <a:lnTo>
                  <a:pt x="112" y="421"/>
                </a:lnTo>
                <a:lnTo>
                  <a:pt x="112" y="407"/>
                </a:lnTo>
                <a:lnTo>
                  <a:pt x="92" y="407"/>
                </a:lnTo>
                <a:lnTo>
                  <a:pt x="84" y="407"/>
                </a:lnTo>
                <a:lnTo>
                  <a:pt x="80" y="402"/>
                </a:lnTo>
                <a:lnTo>
                  <a:pt x="70" y="387"/>
                </a:lnTo>
                <a:lnTo>
                  <a:pt x="70" y="379"/>
                </a:lnTo>
                <a:lnTo>
                  <a:pt x="60" y="379"/>
                </a:lnTo>
                <a:lnTo>
                  <a:pt x="60" y="387"/>
                </a:lnTo>
                <a:lnTo>
                  <a:pt x="60" y="392"/>
                </a:lnTo>
                <a:lnTo>
                  <a:pt x="60" y="402"/>
                </a:lnTo>
                <a:lnTo>
                  <a:pt x="46" y="402"/>
                </a:lnTo>
                <a:lnTo>
                  <a:pt x="60" y="370"/>
                </a:lnTo>
                <a:lnTo>
                  <a:pt x="51" y="341"/>
                </a:lnTo>
                <a:lnTo>
                  <a:pt x="36" y="336"/>
                </a:lnTo>
                <a:lnTo>
                  <a:pt x="36" y="322"/>
                </a:lnTo>
                <a:lnTo>
                  <a:pt x="32" y="309"/>
                </a:lnTo>
                <a:lnTo>
                  <a:pt x="32" y="304"/>
                </a:lnTo>
                <a:lnTo>
                  <a:pt x="36" y="295"/>
                </a:lnTo>
                <a:lnTo>
                  <a:pt x="36" y="280"/>
                </a:lnTo>
                <a:lnTo>
                  <a:pt x="36" y="275"/>
                </a:lnTo>
                <a:lnTo>
                  <a:pt x="36" y="261"/>
                </a:lnTo>
                <a:lnTo>
                  <a:pt x="32" y="256"/>
                </a:lnTo>
                <a:lnTo>
                  <a:pt x="24" y="248"/>
                </a:lnTo>
                <a:lnTo>
                  <a:pt x="32" y="229"/>
                </a:lnTo>
                <a:lnTo>
                  <a:pt x="14" y="210"/>
                </a:lnTo>
                <a:lnTo>
                  <a:pt x="0" y="200"/>
                </a:lnTo>
                <a:lnTo>
                  <a:pt x="4" y="192"/>
                </a:lnTo>
                <a:lnTo>
                  <a:pt x="14" y="183"/>
                </a:lnTo>
                <a:lnTo>
                  <a:pt x="19" y="159"/>
                </a:lnTo>
                <a:lnTo>
                  <a:pt x="14" y="117"/>
                </a:lnTo>
                <a:lnTo>
                  <a:pt x="19" y="117"/>
                </a:lnTo>
                <a:lnTo>
                  <a:pt x="24" y="127"/>
                </a:lnTo>
                <a:lnTo>
                  <a:pt x="24" y="117"/>
                </a:lnTo>
                <a:lnTo>
                  <a:pt x="32" y="112"/>
                </a:lnTo>
                <a:lnTo>
                  <a:pt x="32" y="103"/>
                </a:lnTo>
                <a:lnTo>
                  <a:pt x="24" y="98"/>
                </a:lnTo>
                <a:lnTo>
                  <a:pt x="24" y="93"/>
                </a:lnTo>
                <a:lnTo>
                  <a:pt x="24" y="83"/>
                </a:lnTo>
                <a:lnTo>
                  <a:pt x="51" y="79"/>
                </a:lnTo>
                <a:lnTo>
                  <a:pt x="65" y="79"/>
                </a:lnTo>
                <a:lnTo>
                  <a:pt x="80" y="69"/>
                </a:lnTo>
                <a:lnTo>
                  <a:pt x="116" y="66"/>
                </a:lnTo>
                <a:lnTo>
                  <a:pt x="131" y="51"/>
                </a:lnTo>
                <a:lnTo>
                  <a:pt x="148" y="32"/>
                </a:lnTo>
                <a:lnTo>
                  <a:pt x="182" y="18"/>
                </a:lnTo>
                <a:lnTo>
                  <a:pt x="228" y="0"/>
                </a:lnTo>
                <a:lnTo>
                  <a:pt x="272" y="0"/>
                </a:lnTo>
                <a:lnTo>
                  <a:pt x="294" y="18"/>
                </a:lnTo>
                <a:lnTo>
                  <a:pt x="272" y="5"/>
                </a:lnTo>
                <a:lnTo>
                  <a:pt x="272" y="13"/>
                </a:lnTo>
                <a:lnTo>
                  <a:pt x="275" y="18"/>
                </a:lnTo>
                <a:lnTo>
                  <a:pt x="280" y="37"/>
                </a:lnTo>
                <a:lnTo>
                  <a:pt x="289" y="47"/>
                </a:lnTo>
                <a:lnTo>
                  <a:pt x="308" y="51"/>
                </a:lnTo>
                <a:lnTo>
                  <a:pt x="328" y="47"/>
                </a:lnTo>
                <a:lnTo>
                  <a:pt x="360" y="23"/>
                </a:lnTo>
                <a:lnTo>
                  <a:pt x="336" y="47"/>
                </a:lnTo>
                <a:lnTo>
                  <a:pt x="328" y="51"/>
                </a:lnTo>
                <a:lnTo>
                  <a:pt x="328" y="56"/>
                </a:lnTo>
                <a:lnTo>
                  <a:pt x="336" y="56"/>
                </a:lnTo>
                <a:lnTo>
                  <a:pt x="340" y="51"/>
                </a:lnTo>
                <a:lnTo>
                  <a:pt x="360" y="47"/>
                </a:lnTo>
                <a:lnTo>
                  <a:pt x="374" y="32"/>
                </a:lnTo>
                <a:lnTo>
                  <a:pt x="401" y="32"/>
                </a:lnTo>
                <a:lnTo>
                  <a:pt x="459" y="37"/>
                </a:lnTo>
                <a:lnTo>
                  <a:pt x="547" y="32"/>
                </a:lnTo>
                <a:lnTo>
                  <a:pt x="566" y="32"/>
                </a:lnTo>
                <a:lnTo>
                  <a:pt x="584" y="47"/>
                </a:lnTo>
                <a:lnTo>
                  <a:pt x="593" y="66"/>
                </a:lnTo>
                <a:lnTo>
                  <a:pt x="598" y="79"/>
                </a:lnTo>
                <a:lnTo>
                  <a:pt x="598" y="83"/>
                </a:lnTo>
                <a:lnTo>
                  <a:pt x="603" y="98"/>
                </a:lnTo>
                <a:lnTo>
                  <a:pt x="627" y="168"/>
                </a:lnTo>
                <a:lnTo>
                  <a:pt x="627" y="195"/>
                </a:lnTo>
                <a:lnTo>
                  <a:pt x="627" y="210"/>
                </a:lnTo>
                <a:lnTo>
                  <a:pt x="617" y="215"/>
                </a:lnTo>
                <a:lnTo>
                  <a:pt x="603" y="215"/>
                </a:lnTo>
                <a:lnTo>
                  <a:pt x="593" y="229"/>
                </a:lnTo>
                <a:lnTo>
                  <a:pt x="580" y="243"/>
                </a:lnTo>
                <a:lnTo>
                  <a:pt x="580" y="256"/>
                </a:lnTo>
                <a:lnTo>
                  <a:pt x="584" y="261"/>
                </a:lnTo>
                <a:lnTo>
                  <a:pt x="598" y="271"/>
                </a:lnTo>
                <a:lnTo>
                  <a:pt x="603" y="275"/>
                </a:lnTo>
                <a:lnTo>
                  <a:pt x="612" y="280"/>
                </a:lnTo>
                <a:lnTo>
                  <a:pt x="612" y="295"/>
                </a:lnTo>
                <a:lnTo>
                  <a:pt x="598" y="327"/>
                </a:lnTo>
                <a:lnTo>
                  <a:pt x="603" y="336"/>
                </a:lnTo>
                <a:lnTo>
                  <a:pt x="612" y="341"/>
                </a:lnTo>
                <a:lnTo>
                  <a:pt x="603" y="355"/>
                </a:lnTo>
                <a:lnTo>
                  <a:pt x="632" y="392"/>
                </a:lnTo>
                <a:lnTo>
                  <a:pt x="636" y="402"/>
                </a:lnTo>
                <a:lnTo>
                  <a:pt x="632" y="402"/>
                </a:lnTo>
                <a:lnTo>
                  <a:pt x="627" y="407"/>
                </a:lnTo>
                <a:lnTo>
                  <a:pt x="636" y="421"/>
                </a:lnTo>
                <a:lnTo>
                  <a:pt x="636" y="435"/>
                </a:lnTo>
                <a:lnTo>
                  <a:pt x="632" y="448"/>
                </a:lnTo>
                <a:lnTo>
                  <a:pt x="617" y="448"/>
                </a:lnTo>
                <a:lnTo>
                  <a:pt x="612" y="453"/>
                </a:lnTo>
                <a:lnTo>
                  <a:pt x="593" y="472"/>
                </a:lnTo>
                <a:lnTo>
                  <a:pt x="547" y="523"/>
                </a:lnTo>
                <a:lnTo>
                  <a:pt x="547" y="538"/>
                </a:lnTo>
                <a:lnTo>
                  <a:pt x="547" y="565"/>
                </a:lnTo>
                <a:lnTo>
                  <a:pt x="561" y="584"/>
                </a:lnTo>
                <a:lnTo>
                  <a:pt x="537" y="57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2" name="Freeform 192"/>
          <p:cNvSpPr>
            <a:spLocks/>
          </p:cNvSpPr>
          <p:nvPr/>
        </p:nvSpPr>
        <p:spPr bwMode="auto">
          <a:xfrm>
            <a:off x="9638788" y="3258572"/>
            <a:ext cx="1823837" cy="1168775"/>
          </a:xfrm>
          <a:custGeom>
            <a:avLst/>
            <a:gdLst>
              <a:gd name="T0" fmla="*/ 391730675 w 1155"/>
              <a:gd name="T1" fmla="*/ 158642641 h 757"/>
              <a:gd name="T2" fmla="*/ 595758649 w 1155"/>
              <a:gd name="T3" fmla="*/ 122231903 h 757"/>
              <a:gd name="T4" fmla="*/ 813387169 w 1155"/>
              <a:gd name="T5" fmla="*/ 158642641 h 757"/>
              <a:gd name="T6" fmla="*/ 954845377 w 1155"/>
              <a:gd name="T7" fmla="*/ 192450539 h 757"/>
              <a:gd name="T8" fmla="*/ 1006532727 w 1155"/>
              <a:gd name="T9" fmla="*/ 205453453 h 757"/>
              <a:gd name="T10" fmla="*/ 1131668961 w 1155"/>
              <a:gd name="T11" fmla="*/ 254867105 h 757"/>
              <a:gd name="T12" fmla="*/ 1232322234 w 1155"/>
              <a:gd name="T13" fmla="*/ 228859665 h 757"/>
              <a:gd name="T14" fmla="*/ 1335695286 w 1155"/>
              <a:gd name="T15" fmla="*/ 254867105 h 757"/>
              <a:gd name="T16" fmla="*/ 1436348558 w 1155"/>
              <a:gd name="T17" fmla="*/ 278273317 h 757"/>
              <a:gd name="T18" fmla="*/ 1488035909 w 1155"/>
              <a:gd name="T19" fmla="*/ 171645555 h 757"/>
              <a:gd name="T20" fmla="*/ 1602291377 w 1155"/>
              <a:gd name="T21" fmla="*/ 83221550 h 757"/>
              <a:gd name="T22" fmla="*/ 1781834740 w 1155"/>
              <a:gd name="T23" fmla="*/ 33809511 h 757"/>
              <a:gd name="T24" fmla="*/ 2051148961 w 1155"/>
              <a:gd name="T25" fmla="*/ 33809511 h 757"/>
              <a:gd name="T26" fmla="*/ 2110997299 w 1155"/>
              <a:gd name="T27" fmla="*/ 171645555 h 757"/>
              <a:gd name="T28" fmla="*/ 2147483646 w 1155"/>
              <a:gd name="T29" fmla="*/ 317283670 h 757"/>
              <a:gd name="T30" fmla="*/ 2147483646 w 1155"/>
              <a:gd name="T31" fmla="*/ 499332524 h 757"/>
              <a:gd name="T32" fmla="*/ 2147483646 w 1155"/>
              <a:gd name="T33" fmla="*/ 546144948 h 757"/>
              <a:gd name="T34" fmla="*/ 2147483646 w 1155"/>
              <a:gd name="T35" fmla="*/ 533140421 h 757"/>
              <a:gd name="T36" fmla="*/ 2147483646 w 1155"/>
              <a:gd name="T37" fmla="*/ 631966113 h 757"/>
              <a:gd name="T38" fmla="*/ 2147483646 w 1155"/>
              <a:gd name="T39" fmla="*/ 665775623 h 757"/>
              <a:gd name="T40" fmla="*/ 2147483646 w 1155"/>
              <a:gd name="T41" fmla="*/ 741195102 h 757"/>
              <a:gd name="T42" fmla="*/ 2147483646 w 1155"/>
              <a:gd name="T43" fmla="*/ 824418264 h 757"/>
              <a:gd name="T44" fmla="*/ 2147483646 w 1155"/>
              <a:gd name="T45" fmla="*/ 912840657 h 757"/>
              <a:gd name="T46" fmla="*/ 2147483646 w 1155"/>
              <a:gd name="T47" fmla="*/ 996062207 h 757"/>
              <a:gd name="T48" fmla="*/ 2147483646 w 1155"/>
              <a:gd name="T49" fmla="*/ 1165108147 h 757"/>
              <a:gd name="T50" fmla="*/ 2147483646 w 1155"/>
              <a:gd name="T51" fmla="*/ 1214520186 h 757"/>
              <a:gd name="T52" fmla="*/ 2147483646 w 1155"/>
              <a:gd name="T53" fmla="*/ 1360159914 h 757"/>
              <a:gd name="T54" fmla="*/ 2147483646 w 1155"/>
              <a:gd name="T55" fmla="*/ 1461585220 h 757"/>
              <a:gd name="T56" fmla="*/ 2097395104 w 1155"/>
              <a:gd name="T57" fmla="*/ 1594220422 h 757"/>
              <a:gd name="T58" fmla="*/ 2147483646 w 1155"/>
              <a:gd name="T59" fmla="*/ 1752863063 h 757"/>
              <a:gd name="T60" fmla="*/ 2147483646 w 1155"/>
              <a:gd name="T61" fmla="*/ 1849087526 h 757"/>
              <a:gd name="T62" fmla="*/ 2064751156 w 1155"/>
              <a:gd name="T63" fmla="*/ 1968719814 h 757"/>
              <a:gd name="T64" fmla="*/ 1885207792 w 1155"/>
              <a:gd name="T65" fmla="*/ 1765865977 h 757"/>
              <a:gd name="T66" fmla="*/ 1999463260 w 1155"/>
              <a:gd name="T67" fmla="*/ 1581217508 h 757"/>
              <a:gd name="T68" fmla="*/ 1754630351 w 1155"/>
              <a:gd name="T69" fmla="*/ 1474589746 h 757"/>
              <a:gd name="T70" fmla="*/ 1390102416 w 1155"/>
              <a:gd name="T71" fmla="*/ 1651436144 h 757"/>
              <a:gd name="T72" fmla="*/ 1210559052 w 1155"/>
              <a:gd name="T73" fmla="*/ 1765865977 h 757"/>
              <a:gd name="T74" fmla="*/ 1079981610 w 1155"/>
              <a:gd name="T75" fmla="*/ 1739860149 h 757"/>
              <a:gd name="T76" fmla="*/ 1145271156 w 1155"/>
              <a:gd name="T77" fmla="*/ 1664439058 h 757"/>
              <a:gd name="T78" fmla="*/ 1210559052 w 1155"/>
              <a:gd name="T79" fmla="*/ 1581217508 h 757"/>
              <a:gd name="T80" fmla="*/ 1224161247 w 1155"/>
              <a:gd name="T81" fmla="*/ 1495394730 h 757"/>
              <a:gd name="T82" fmla="*/ 1259524974 w 1155"/>
              <a:gd name="T83" fmla="*/ 1505798029 h 757"/>
              <a:gd name="T84" fmla="*/ 1349297481 w 1155"/>
              <a:gd name="T85" fmla="*/ 1505798029 h 757"/>
              <a:gd name="T86" fmla="*/ 1390102416 w 1155"/>
              <a:gd name="T87" fmla="*/ 1505798029 h 757"/>
              <a:gd name="T88" fmla="*/ 1349297481 w 1155"/>
              <a:gd name="T89" fmla="*/ 1422574867 h 757"/>
              <a:gd name="T90" fmla="*/ 1297610130 w 1155"/>
              <a:gd name="T91" fmla="*/ 1360159914 h 757"/>
              <a:gd name="T92" fmla="*/ 1259524974 w 1155"/>
              <a:gd name="T93" fmla="*/ 1289941278 h 757"/>
              <a:gd name="T94" fmla="*/ 1232322234 w 1155"/>
              <a:gd name="T95" fmla="*/ 1165108147 h 757"/>
              <a:gd name="T96" fmla="*/ 1131668961 w 1155"/>
              <a:gd name="T97" fmla="*/ 1094889511 h 757"/>
              <a:gd name="T98" fmla="*/ 1058218429 w 1155"/>
              <a:gd name="T99" fmla="*/ 1081884984 h 757"/>
              <a:gd name="T100" fmla="*/ 954845377 w 1155"/>
              <a:gd name="T101" fmla="*/ 1032472945 h 757"/>
              <a:gd name="T102" fmla="*/ 840589909 w 1155"/>
              <a:gd name="T103" fmla="*/ 1045475859 h 757"/>
              <a:gd name="T104" fmla="*/ 737216857 w 1155"/>
              <a:gd name="T105" fmla="*/ 1081884984 h 757"/>
              <a:gd name="T106" fmla="*/ 484222961 w 1155"/>
              <a:gd name="T107" fmla="*/ 1165108147 h 757"/>
              <a:gd name="T108" fmla="*/ 179543364 w 1155"/>
              <a:gd name="T109" fmla="*/ 1120895338 h 757"/>
              <a:gd name="T110" fmla="*/ 152340623 w 1155"/>
              <a:gd name="T111" fmla="*/ 873830304 h 757"/>
              <a:gd name="T112" fmla="*/ 345486182 w 1155"/>
              <a:gd name="T113" fmla="*/ 520137508 h 757"/>
              <a:gd name="T114" fmla="*/ 266594442 w 1155"/>
              <a:gd name="T115" fmla="*/ 278273317 h 7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55" h="757">
                <a:moveTo>
                  <a:pt x="98" y="79"/>
                </a:move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path>
            </a:pathLst>
          </a:custGeom>
          <a:solidFill>
            <a:srgbClr val="D0D0D0"/>
          </a:solidFill>
          <a:ln w="9525" cmpd="sng">
            <a:solidFill>
              <a:schemeClr val="bg1"/>
            </a:solidFill>
            <a:prstDash val="solid"/>
            <a:round/>
            <a:headEnd/>
            <a:tailEnd/>
          </a:ln>
        </p:spPr>
        <p:txBody>
          <a:bodyPr/>
          <a:lstStyle/>
          <a:p>
            <a:endParaRPr lang="en-GB"/>
          </a:p>
        </p:txBody>
      </p:sp>
      <p:sp>
        <p:nvSpPr>
          <p:cNvPr id="33" name="Freeform 193"/>
          <p:cNvSpPr>
            <a:spLocks/>
          </p:cNvSpPr>
          <p:nvPr/>
        </p:nvSpPr>
        <p:spPr bwMode="auto">
          <a:xfrm>
            <a:off x="9533916" y="1253870"/>
            <a:ext cx="2466741" cy="3439456"/>
          </a:xfrm>
          <a:custGeom>
            <a:avLst/>
            <a:gdLst>
              <a:gd name="T0" fmla="*/ 2147483646 w 1561"/>
              <a:gd name="T1" fmla="*/ 2147483646 h 2232"/>
              <a:gd name="T2" fmla="*/ 2147483646 w 1561"/>
              <a:gd name="T3" fmla="*/ 2147483646 h 2232"/>
              <a:gd name="T4" fmla="*/ 2147483646 w 1561"/>
              <a:gd name="T5" fmla="*/ 2147483646 h 2232"/>
              <a:gd name="T6" fmla="*/ 2147483646 w 1561"/>
              <a:gd name="T7" fmla="*/ 2147483646 h 2232"/>
              <a:gd name="T8" fmla="*/ 2147483646 w 1561"/>
              <a:gd name="T9" fmla="*/ 2147483646 h 2232"/>
              <a:gd name="T10" fmla="*/ 2147483646 w 1561"/>
              <a:gd name="T11" fmla="*/ 2147483646 h 2232"/>
              <a:gd name="T12" fmla="*/ 2147483646 w 1561"/>
              <a:gd name="T13" fmla="*/ 2147483646 h 2232"/>
              <a:gd name="T14" fmla="*/ 2147483646 w 1561"/>
              <a:gd name="T15" fmla="*/ 2147483646 h 2232"/>
              <a:gd name="T16" fmla="*/ 2147483646 w 1561"/>
              <a:gd name="T17" fmla="*/ 2147483646 h 2232"/>
              <a:gd name="T18" fmla="*/ 2147483646 w 1561"/>
              <a:gd name="T19" fmla="*/ 2147483646 h 2232"/>
              <a:gd name="T20" fmla="*/ 2147483646 w 1561"/>
              <a:gd name="T21" fmla="*/ 2147483646 h 2232"/>
              <a:gd name="T22" fmla="*/ 2147483646 w 1561"/>
              <a:gd name="T23" fmla="*/ 2147483646 h 2232"/>
              <a:gd name="T24" fmla="*/ 2147483646 w 1561"/>
              <a:gd name="T25" fmla="*/ 2147483646 h 2232"/>
              <a:gd name="T26" fmla="*/ 2147483646 w 1561"/>
              <a:gd name="T27" fmla="*/ 2147483646 h 2232"/>
              <a:gd name="T28" fmla="*/ 2147483646 w 1561"/>
              <a:gd name="T29" fmla="*/ 2147483646 h 2232"/>
              <a:gd name="T30" fmla="*/ 2147483646 w 1561"/>
              <a:gd name="T31" fmla="*/ 2147483646 h 2232"/>
              <a:gd name="T32" fmla="*/ 2147483646 w 1561"/>
              <a:gd name="T33" fmla="*/ 2147483646 h 2232"/>
              <a:gd name="T34" fmla="*/ 2147483646 w 1561"/>
              <a:gd name="T35" fmla="*/ 2147483646 h 2232"/>
              <a:gd name="T36" fmla="*/ 2147483646 w 1561"/>
              <a:gd name="T37" fmla="*/ 2147483646 h 2232"/>
              <a:gd name="T38" fmla="*/ 2147483646 w 1561"/>
              <a:gd name="T39" fmla="*/ 2147483646 h 2232"/>
              <a:gd name="T40" fmla="*/ 2147483646 w 1561"/>
              <a:gd name="T41" fmla="*/ 2147483646 h 2232"/>
              <a:gd name="T42" fmla="*/ 2147483646 w 1561"/>
              <a:gd name="T43" fmla="*/ 2147483646 h 2232"/>
              <a:gd name="T44" fmla="*/ 1885233407 w 1561"/>
              <a:gd name="T45" fmla="*/ 2147483646 h 2232"/>
              <a:gd name="T46" fmla="*/ 1833470419 w 1561"/>
              <a:gd name="T47" fmla="*/ 2147483646 h 2232"/>
              <a:gd name="T48" fmla="*/ 1781709081 w 1561"/>
              <a:gd name="T49" fmla="*/ 2147483646 h 2232"/>
              <a:gd name="T50" fmla="*/ 1934271332 w 1561"/>
              <a:gd name="T51" fmla="*/ 2147483646 h 2232"/>
              <a:gd name="T52" fmla="*/ 1972410657 w 1561"/>
              <a:gd name="T53" fmla="*/ 2147483646 h 2232"/>
              <a:gd name="T54" fmla="*/ 1874334806 w 1561"/>
              <a:gd name="T55" fmla="*/ 2147483646 h 2232"/>
              <a:gd name="T56" fmla="*/ 1754465056 w 1561"/>
              <a:gd name="T57" fmla="*/ 2147483646 h 2232"/>
              <a:gd name="T58" fmla="*/ 1694530181 w 1561"/>
              <a:gd name="T59" fmla="*/ 2147483646 h 2232"/>
              <a:gd name="T60" fmla="*/ 1708152194 w 1561"/>
              <a:gd name="T61" fmla="*/ 2147483646 h 2232"/>
              <a:gd name="T62" fmla="*/ 1667286156 w 1561"/>
              <a:gd name="T63" fmla="*/ 2147483646 h 2232"/>
              <a:gd name="T64" fmla="*/ 1528345918 w 1561"/>
              <a:gd name="T65" fmla="*/ 2147483646 h 2232"/>
              <a:gd name="T66" fmla="*/ 1449340555 w 1561"/>
              <a:gd name="T67" fmla="*/ 2147483646 h 2232"/>
              <a:gd name="T68" fmla="*/ 1324022330 w 1561"/>
              <a:gd name="T69" fmla="*/ 2147483646 h 2232"/>
              <a:gd name="T70" fmla="*/ 1236843429 w 1561"/>
              <a:gd name="T71" fmla="*/ 2147483646 h 2232"/>
              <a:gd name="T72" fmla="*/ 1185080441 w 1561"/>
              <a:gd name="T73" fmla="*/ 2119149701 h 2232"/>
              <a:gd name="T74" fmla="*/ 1171460079 w 1561"/>
              <a:gd name="T75" fmla="*/ 2036248279 h 2232"/>
              <a:gd name="T76" fmla="*/ 1171460079 w 1561"/>
              <a:gd name="T77" fmla="*/ 1948167329 h 2232"/>
              <a:gd name="T78" fmla="*/ 1092454716 w 1561"/>
              <a:gd name="T79" fmla="*/ 1852312257 h 2232"/>
              <a:gd name="T80" fmla="*/ 1144216054 w 1561"/>
              <a:gd name="T81" fmla="*/ 1746096520 h 2232"/>
              <a:gd name="T82" fmla="*/ 1119697091 w 1561"/>
              <a:gd name="T83" fmla="*/ 1575114147 h 2232"/>
              <a:gd name="T84" fmla="*/ 1185080441 w 1561"/>
              <a:gd name="T85" fmla="*/ 1344546277 h 2232"/>
              <a:gd name="T86" fmla="*/ 1185080441 w 1561"/>
              <a:gd name="T87" fmla="*/ 1261644854 h 2232"/>
              <a:gd name="T88" fmla="*/ 1324022330 w 1561"/>
              <a:gd name="T89" fmla="*/ 1222785517 h 2232"/>
              <a:gd name="T90" fmla="*/ 1541967930 w 1561"/>
              <a:gd name="T91" fmla="*/ 1103616131 h 2232"/>
              <a:gd name="T92" fmla="*/ 1296778304 w 1561"/>
              <a:gd name="T93" fmla="*/ 896364184 h 2232"/>
              <a:gd name="T94" fmla="*/ 1781709081 w 1561"/>
              <a:gd name="T95" fmla="*/ 62175262 h 2232"/>
              <a:gd name="T96" fmla="*/ 73556888 w 1561"/>
              <a:gd name="T97" fmla="*/ 95853462 h 2232"/>
              <a:gd name="T98" fmla="*/ 73556888 w 1561"/>
              <a:gd name="T99" fmla="*/ 518129866 h 2232"/>
              <a:gd name="T100" fmla="*/ 163459200 w 1561"/>
              <a:gd name="T101" fmla="*/ 979263997 h 2232"/>
              <a:gd name="T102" fmla="*/ 378681389 w 1561"/>
              <a:gd name="T103" fmla="*/ 1147656606 h 2232"/>
              <a:gd name="T104" fmla="*/ 648389977 w 1561"/>
              <a:gd name="T105" fmla="*/ 1085481344 h 2232"/>
              <a:gd name="T106" fmla="*/ 866335578 w 1561"/>
              <a:gd name="T107" fmla="*/ 1015533571 h 2232"/>
              <a:gd name="T108" fmla="*/ 1054313741 w 1561"/>
              <a:gd name="T109" fmla="*/ 940404660 h 2232"/>
              <a:gd name="T110" fmla="*/ 1708152194 w 1561"/>
              <a:gd name="T111" fmla="*/ 360099532 h 2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61" h="2232">
                <a:moveTo>
                  <a:pt x="1561" y="2232"/>
                </a:moveTo>
                <a:lnTo>
                  <a:pt x="1553" y="2229"/>
                </a:lnTo>
                <a:lnTo>
                  <a:pt x="1548" y="2228"/>
                </a:lnTo>
                <a:lnTo>
                  <a:pt x="1544" y="2218"/>
                </a:lnTo>
                <a:lnTo>
                  <a:pt x="1534" y="2218"/>
                </a:lnTo>
                <a:lnTo>
                  <a:pt x="1529" y="2213"/>
                </a:lnTo>
                <a:lnTo>
                  <a:pt x="1524" y="2213"/>
                </a:lnTo>
                <a:lnTo>
                  <a:pt x="1515" y="2218"/>
                </a:lnTo>
                <a:lnTo>
                  <a:pt x="1502" y="2213"/>
                </a:lnTo>
                <a:lnTo>
                  <a:pt x="1497" y="2213"/>
                </a:lnTo>
                <a:lnTo>
                  <a:pt x="1488" y="2218"/>
                </a:lnTo>
                <a:lnTo>
                  <a:pt x="1483" y="2228"/>
                </a:lnTo>
                <a:lnTo>
                  <a:pt x="1478" y="2228"/>
                </a:lnTo>
                <a:lnTo>
                  <a:pt x="1464" y="2232"/>
                </a:lnTo>
                <a:lnTo>
                  <a:pt x="1464" y="2228"/>
                </a:lnTo>
                <a:lnTo>
                  <a:pt x="1449" y="2228"/>
                </a:lnTo>
                <a:lnTo>
                  <a:pt x="1454" y="2218"/>
                </a:lnTo>
                <a:lnTo>
                  <a:pt x="1454" y="2213"/>
                </a:lnTo>
                <a:lnTo>
                  <a:pt x="1449" y="2213"/>
                </a:lnTo>
                <a:lnTo>
                  <a:pt x="1446" y="2204"/>
                </a:lnTo>
                <a:lnTo>
                  <a:pt x="1432" y="2199"/>
                </a:lnTo>
                <a:lnTo>
                  <a:pt x="1417" y="2199"/>
                </a:lnTo>
                <a:lnTo>
                  <a:pt x="1412" y="2184"/>
                </a:lnTo>
                <a:lnTo>
                  <a:pt x="1403" y="2184"/>
                </a:lnTo>
                <a:lnTo>
                  <a:pt x="1398" y="2180"/>
                </a:lnTo>
                <a:lnTo>
                  <a:pt x="1388" y="2180"/>
                </a:lnTo>
                <a:lnTo>
                  <a:pt x="1385" y="2180"/>
                </a:lnTo>
                <a:lnTo>
                  <a:pt x="1371" y="2172"/>
                </a:lnTo>
                <a:lnTo>
                  <a:pt x="1356" y="2172"/>
                </a:lnTo>
                <a:lnTo>
                  <a:pt x="1342" y="2180"/>
                </a:lnTo>
                <a:lnTo>
                  <a:pt x="1337" y="2180"/>
                </a:lnTo>
                <a:lnTo>
                  <a:pt x="1324" y="2172"/>
                </a:lnTo>
                <a:lnTo>
                  <a:pt x="1320" y="2172"/>
                </a:lnTo>
                <a:lnTo>
                  <a:pt x="1310" y="2167"/>
                </a:lnTo>
                <a:lnTo>
                  <a:pt x="1305" y="2157"/>
                </a:lnTo>
                <a:lnTo>
                  <a:pt x="1300" y="2157"/>
                </a:lnTo>
                <a:lnTo>
                  <a:pt x="1286" y="2157"/>
                </a:lnTo>
                <a:lnTo>
                  <a:pt x="1276" y="2157"/>
                </a:lnTo>
                <a:lnTo>
                  <a:pt x="1276" y="2152"/>
                </a:lnTo>
                <a:lnTo>
                  <a:pt x="1267" y="2152"/>
                </a:lnTo>
                <a:lnTo>
                  <a:pt x="1259" y="2148"/>
                </a:lnTo>
                <a:lnTo>
                  <a:pt x="1244" y="2148"/>
                </a:lnTo>
                <a:lnTo>
                  <a:pt x="1235" y="2148"/>
                </a:lnTo>
                <a:lnTo>
                  <a:pt x="1235" y="2138"/>
                </a:lnTo>
                <a:lnTo>
                  <a:pt x="1225" y="2138"/>
                </a:lnTo>
                <a:lnTo>
                  <a:pt x="1220" y="2148"/>
                </a:lnTo>
                <a:lnTo>
                  <a:pt x="1211" y="2157"/>
                </a:lnTo>
                <a:lnTo>
                  <a:pt x="1174" y="2119"/>
                </a:lnTo>
                <a:lnTo>
                  <a:pt x="1140" y="2087"/>
                </a:lnTo>
                <a:lnTo>
                  <a:pt x="1113" y="2068"/>
                </a:lnTo>
                <a:lnTo>
                  <a:pt x="1099" y="2068"/>
                </a:lnTo>
                <a:lnTo>
                  <a:pt x="1089" y="2058"/>
                </a:lnTo>
                <a:lnTo>
                  <a:pt x="1075" y="2040"/>
                </a:lnTo>
                <a:lnTo>
                  <a:pt x="1067" y="2040"/>
                </a:lnTo>
                <a:lnTo>
                  <a:pt x="1057" y="2050"/>
                </a:lnTo>
                <a:lnTo>
                  <a:pt x="1048" y="2040"/>
                </a:lnTo>
                <a:lnTo>
                  <a:pt x="1033" y="2021"/>
                </a:lnTo>
                <a:lnTo>
                  <a:pt x="1014" y="1992"/>
                </a:lnTo>
                <a:lnTo>
                  <a:pt x="1033" y="1989"/>
                </a:lnTo>
                <a:lnTo>
                  <a:pt x="1048" y="1989"/>
                </a:lnTo>
                <a:lnTo>
                  <a:pt x="1062" y="1980"/>
                </a:lnTo>
                <a:lnTo>
                  <a:pt x="1062" y="1960"/>
                </a:lnTo>
                <a:lnTo>
                  <a:pt x="1075" y="1941"/>
                </a:lnTo>
                <a:lnTo>
                  <a:pt x="1080" y="1924"/>
                </a:lnTo>
                <a:lnTo>
                  <a:pt x="1094" y="1924"/>
                </a:lnTo>
                <a:lnTo>
                  <a:pt x="1108" y="1914"/>
                </a:lnTo>
                <a:lnTo>
                  <a:pt x="1099" y="1895"/>
                </a:lnTo>
                <a:lnTo>
                  <a:pt x="1080" y="1880"/>
                </a:lnTo>
                <a:lnTo>
                  <a:pt x="1067" y="1868"/>
                </a:lnTo>
                <a:lnTo>
                  <a:pt x="1075" y="1863"/>
                </a:lnTo>
                <a:lnTo>
                  <a:pt x="1080" y="1863"/>
                </a:lnTo>
                <a:lnTo>
                  <a:pt x="1108" y="1858"/>
                </a:lnTo>
                <a:lnTo>
                  <a:pt x="1128" y="1844"/>
                </a:lnTo>
                <a:lnTo>
                  <a:pt x="1160" y="1824"/>
                </a:lnTo>
                <a:lnTo>
                  <a:pt x="1160" y="1810"/>
                </a:lnTo>
                <a:lnTo>
                  <a:pt x="1155" y="1802"/>
                </a:lnTo>
                <a:lnTo>
                  <a:pt x="1132" y="1810"/>
                </a:lnTo>
                <a:lnTo>
                  <a:pt x="1094" y="1815"/>
                </a:lnTo>
                <a:lnTo>
                  <a:pt x="1094" y="1810"/>
                </a:lnTo>
                <a:lnTo>
                  <a:pt x="1094" y="1797"/>
                </a:lnTo>
                <a:lnTo>
                  <a:pt x="1099" y="1778"/>
                </a:lnTo>
                <a:lnTo>
                  <a:pt x="1108" y="1768"/>
                </a:lnTo>
                <a:lnTo>
                  <a:pt x="1113" y="1768"/>
                </a:lnTo>
                <a:lnTo>
                  <a:pt x="1128" y="1764"/>
                </a:lnTo>
                <a:lnTo>
                  <a:pt x="1132" y="1759"/>
                </a:lnTo>
                <a:lnTo>
                  <a:pt x="1132" y="1749"/>
                </a:lnTo>
                <a:lnTo>
                  <a:pt x="1140" y="1749"/>
                </a:lnTo>
                <a:lnTo>
                  <a:pt x="1160" y="1749"/>
                </a:lnTo>
                <a:lnTo>
                  <a:pt x="1188" y="1759"/>
                </a:lnTo>
                <a:lnTo>
                  <a:pt x="1193" y="1749"/>
                </a:lnTo>
                <a:lnTo>
                  <a:pt x="1193" y="1744"/>
                </a:lnTo>
                <a:lnTo>
                  <a:pt x="1201" y="1732"/>
                </a:lnTo>
                <a:lnTo>
                  <a:pt x="1206" y="1712"/>
                </a:lnTo>
                <a:lnTo>
                  <a:pt x="1201" y="1703"/>
                </a:lnTo>
                <a:lnTo>
                  <a:pt x="1201" y="1698"/>
                </a:lnTo>
                <a:lnTo>
                  <a:pt x="1201" y="1688"/>
                </a:lnTo>
                <a:lnTo>
                  <a:pt x="1193" y="1684"/>
                </a:lnTo>
                <a:lnTo>
                  <a:pt x="1193" y="1680"/>
                </a:lnTo>
                <a:lnTo>
                  <a:pt x="1188" y="1680"/>
                </a:lnTo>
                <a:lnTo>
                  <a:pt x="1188" y="1671"/>
                </a:lnTo>
                <a:lnTo>
                  <a:pt x="1188" y="1656"/>
                </a:lnTo>
                <a:lnTo>
                  <a:pt x="1193" y="1656"/>
                </a:lnTo>
                <a:lnTo>
                  <a:pt x="1206" y="1656"/>
                </a:lnTo>
                <a:lnTo>
                  <a:pt x="1206" y="1652"/>
                </a:lnTo>
                <a:lnTo>
                  <a:pt x="1201" y="1652"/>
                </a:lnTo>
                <a:lnTo>
                  <a:pt x="1193" y="1647"/>
                </a:lnTo>
                <a:lnTo>
                  <a:pt x="1188" y="1637"/>
                </a:lnTo>
                <a:lnTo>
                  <a:pt x="1193" y="1637"/>
                </a:lnTo>
                <a:lnTo>
                  <a:pt x="1206" y="1623"/>
                </a:lnTo>
                <a:lnTo>
                  <a:pt x="1211" y="1623"/>
                </a:lnTo>
                <a:lnTo>
                  <a:pt x="1211" y="1618"/>
                </a:lnTo>
                <a:lnTo>
                  <a:pt x="1220" y="1615"/>
                </a:lnTo>
                <a:lnTo>
                  <a:pt x="1211" y="1605"/>
                </a:lnTo>
                <a:lnTo>
                  <a:pt x="1211" y="1600"/>
                </a:lnTo>
                <a:lnTo>
                  <a:pt x="1211" y="1591"/>
                </a:lnTo>
                <a:lnTo>
                  <a:pt x="1211" y="1586"/>
                </a:lnTo>
                <a:lnTo>
                  <a:pt x="1211" y="1576"/>
                </a:lnTo>
                <a:lnTo>
                  <a:pt x="1206" y="1586"/>
                </a:lnTo>
                <a:lnTo>
                  <a:pt x="1201" y="1586"/>
                </a:lnTo>
                <a:lnTo>
                  <a:pt x="1193" y="1586"/>
                </a:lnTo>
                <a:lnTo>
                  <a:pt x="1179" y="1576"/>
                </a:lnTo>
                <a:lnTo>
                  <a:pt x="1179" y="1572"/>
                </a:lnTo>
                <a:lnTo>
                  <a:pt x="1164" y="1572"/>
                </a:lnTo>
                <a:lnTo>
                  <a:pt x="1160" y="1567"/>
                </a:lnTo>
                <a:lnTo>
                  <a:pt x="1155" y="1557"/>
                </a:lnTo>
                <a:lnTo>
                  <a:pt x="1140" y="1557"/>
                </a:lnTo>
                <a:lnTo>
                  <a:pt x="1132" y="1554"/>
                </a:lnTo>
                <a:lnTo>
                  <a:pt x="1123" y="1554"/>
                </a:lnTo>
                <a:lnTo>
                  <a:pt x="1108" y="1544"/>
                </a:lnTo>
                <a:lnTo>
                  <a:pt x="1099" y="1535"/>
                </a:lnTo>
                <a:lnTo>
                  <a:pt x="1094" y="1540"/>
                </a:lnTo>
                <a:lnTo>
                  <a:pt x="1094" y="1544"/>
                </a:lnTo>
                <a:lnTo>
                  <a:pt x="1080" y="1554"/>
                </a:lnTo>
                <a:lnTo>
                  <a:pt x="1075" y="1544"/>
                </a:lnTo>
                <a:lnTo>
                  <a:pt x="1075" y="1540"/>
                </a:lnTo>
                <a:lnTo>
                  <a:pt x="1062" y="1540"/>
                </a:lnTo>
                <a:lnTo>
                  <a:pt x="1062" y="1535"/>
                </a:lnTo>
                <a:lnTo>
                  <a:pt x="1057" y="1520"/>
                </a:lnTo>
                <a:lnTo>
                  <a:pt x="1048" y="1506"/>
                </a:lnTo>
                <a:lnTo>
                  <a:pt x="1043" y="1501"/>
                </a:lnTo>
                <a:lnTo>
                  <a:pt x="1033" y="1506"/>
                </a:lnTo>
                <a:lnTo>
                  <a:pt x="1014" y="1511"/>
                </a:lnTo>
                <a:lnTo>
                  <a:pt x="1011" y="1511"/>
                </a:lnTo>
                <a:lnTo>
                  <a:pt x="1001" y="1511"/>
                </a:lnTo>
                <a:lnTo>
                  <a:pt x="987" y="1520"/>
                </a:lnTo>
                <a:lnTo>
                  <a:pt x="982" y="1511"/>
                </a:lnTo>
                <a:lnTo>
                  <a:pt x="977" y="1511"/>
                </a:lnTo>
                <a:lnTo>
                  <a:pt x="963" y="1501"/>
                </a:lnTo>
                <a:lnTo>
                  <a:pt x="950" y="1501"/>
                </a:lnTo>
                <a:lnTo>
                  <a:pt x="936" y="1501"/>
                </a:lnTo>
                <a:lnTo>
                  <a:pt x="931" y="1511"/>
                </a:lnTo>
                <a:lnTo>
                  <a:pt x="921" y="1501"/>
                </a:lnTo>
                <a:lnTo>
                  <a:pt x="916" y="1493"/>
                </a:lnTo>
                <a:lnTo>
                  <a:pt x="916" y="1488"/>
                </a:lnTo>
                <a:lnTo>
                  <a:pt x="916" y="1474"/>
                </a:lnTo>
                <a:lnTo>
                  <a:pt x="916" y="1469"/>
                </a:lnTo>
                <a:lnTo>
                  <a:pt x="912" y="1455"/>
                </a:lnTo>
                <a:lnTo>
                  <a:pt x="912" y="1432"/>
                </a:lnTo>
                <a:lnTo>
                  <a:pt x="897" y="1432"/>
                </a:lnTo>
                <a:lnTo>
                  <a:pt x="897" y="1423"/>
                </a:lnTo>
                <a:lnTo>
                  <a:pt x="884" y="1423"/>
                </a:lnTo>
                <a:lnTo>
                  <a:pt x="870" y="1423"/>
                </a:lnTo>
                <a:lnTo>
                  <a:pt x="851" y="1423"/>
                </a:lnTo>
                <a:lnTo>
                  <a:pt x="841" y="1408"/>
                </a:lnTo>
                <a:lnTo>
                  <a:pt x="836" y="1389"/>
                </a:lnTo>
                <a:lnTo>
                  <a:pt x="832" y="1375"/>
                </a:lnTo>
                <a:lnTo>
                  <a:pt x="841" y="1367"/>
                </a:lnTo>
                <a:lnTo>
                  <a:pt x="851" y="1367"/>
                </a:lnTo>
                <a:lnTo>
                  <a:pt x="851" y="1357"/>
                </a:lnTo>
                <a:lnTo>
                  <a:pt x="841" y="1348"/>
                </a:lnTo>
                <a:lnTo>
                  <a:pt x="836" y="1343"/>
                </a:lnTo>
                <a:lnTo>
                  <a:pt x="832" y="1333"/>
                </a:lnTo>
                <a:lnTo>
                  <a:pt x="824" y="1314"/>
                </a:lnTo>
                <a:lnTo>
                  <a:pt x="819" y="1314"/>
                </a:lnTo>
                <a:lnTo>
                  <a:pt x="809" y="1301"/>
                </a:lnTo>
                <a:lnTo>
                  <a:pt x="800" y="1309"/>
                </a:lnTo>
                <a:lnTo>
                  <a:pt x="776" y="1301"/>
                </a:lnTo>
                <a:lnTo>
                  <a:pt x="758" y="1309"/>
                </a:lnTo>
                <a:lnTo>
                  <a:pt x="739" y="1314"/>
                </a:lnTo>
                <a:lnTo>
                  <a:pt x="724" y="1301"/>
                </a:lnTo>
                <a:lnTo>
                  <a:pt x="720" y="1314"/>
                </a:lnTo>
                <a:lnTo>
                  <a:pt x="720" y="1328"/>
                </a:lnTo>
                <a:lnTo>
                  <a:pt x="705" y="1333"/>
                </a:lnTo>
                <a:lnTo>
                  <a:pt x="692" y="1333"/>
                </a:lnTo>
                <a:lnTo>
                  <a:pt x="688" y="1328"/>
                </a:lnTo>
                <a:lnTo>
                  <a:pt x="688" y="1324"/>
                </a:lnTo>
                <a:lnTo>
                  <a:pt x="678" y="1324"/>
                </a:lnTo>
                <a:lnTo>
                  <a:pt x="678" y="1314"/>
                </a:lnTo>
                <a:lnTo>
                  <a:pt x="673" y="1309"/>
                </a:lnTo>
                <a:lnTo>
                  <a:pt x="673" y="1301"/>
                </a:lnTo>
                <a:lnTo>
                  <a:pt x="673" y="1296"/>
                </a:lnTo>
                <a:lnTo>
                  <a:pt x="673" y="1287"/>
                </a:lnTo>
                <a:lnTo>
                  <a:pt x="673" y="1282"/>
                </a:lnTo>
                <a:lnTo>
                  <a:pt x="673" y="1277"/>
                </a:lnTo>
                <a:lnTo>
                  <a:pt x="664" y="1268"/>
                </a:lnTo>
                <a:lnTo>
                  <a:pt x="673" y="1263"/>
                </a:lnTo>
                <a:lnTo>
                  <a:pt x="673" y="1253"/>
                </a:lnTo>
                <a:lnTo>
                  <a:pt x="659" y="1248"/>
                </a:lnTo>
                <a:lnTo>
                  <a:pt x="654" y="1236"/>
                </a:lnTo>
                <a:lnTo>
                  <a:pt x="654" y="1231"/>
                </a:lnTo>
                <a:lnTo>
                  <a:pt x="659" y="1221"/>
                </a:lnTo>
                <a:lnTo>
                  <a:pt x="659" y="1216"/>
                </a:lnTo>
                <a:lnTo>
                  <a:pt x="673" y="1216"/>
                </a:lnTo>
                <a:lnTo>
                  <a:pt x="678" y="1216"/>
                </a:lnTo>
                <a:lnTo>
                  <a:pt x="688" y="1221"/>
                </a:lnTo>
                <a:lnTo>
                  <a:pt x="697" y="1221"/>
                </a:lnTo>
                <a:lnTo>
                  <a:pt x="710" y="1216"/>
                </a:lnTo>
                <a:lnTo>
                  <a:pt x="724" y="1212"/>
                </a:lnTo>
                <a:lnTo>
                  <a:pt x="734" y="1202"/>
                </a:lnTo>
                <a:lnTo>
                  <a:pt x="744" y="1202"/>
                </a:lnTo>
                <a:lnTo>
                  <a:pt x="744" y="1188"/>
                </a:lnTo>
                <a:lnTo>
                  <a:pt x="744" y="1184"/>
                </a:lnTo>
                <a:lnTo>
                  <a:pt x="734" y="1184"/>
                </a:lnTo>
                <a:lnTo>
                  <a:pt x="724" y="1180"/>
                </a:lnTo>
                <a:lnTo>
                  <a:pt x="724" y="1170"/>
                </a:lnTo>
                <a:lnTo>
                  <a:pt x="724" y="1165"/>
                </a:lnTo>
                <a:lnTo>
                  <a:pt x="734" y="1165"/>
                </a:lnTo>
                <a:lnTo>
                  <a:pt x="720" y="1156"/>
                </a:lnTo>
                <a:lnTo>
                  <a:pt x="710" y="1151"/>
                </a:lnTo>
                <a:lnTo>
                  <a:pt x="697" y="1151"/>
                </a:lnTo>
                <a:lnTo>
                  <a:pt x="692" y="1151"/>
                </a:lnTo>
                <a:lnTo>
                  <a:pt x="688" y="1151"/>
                </a:lnTo>
                <a:lnTo>
                  <a:pt x="688" y="1146"/>
                </a:lnTo>
                <a:lnTo>
                  <a:pt x="692" y="1132"/>
                </a:lnTo>
                <a:lnTo>
                  <a:pt x="688" y="1122"/>
                </a:lnTo>
                <a:lnTo>
                  <a:pt x="688" y="1119"/>
                </a:lnTo>
                <a:lnTo>
                  <a:pt x="673" y="1119"/>
                </a:lnTo>
                <a:lnTo>
                  <a:pt x="664" y="1109"/>
                </a:lnTo>
                <a:lnTo>
                  <a:pt x="654" y="1104"/>
                </a:lnTo>
                <a:lnTo>
                  <a:pt x="654" y="1090"/>
                </a:lnTo>
                <a:lnTo>
                  <a:pt x="644" y="1076"/>
                </a:lnTo>
                <a:lnTo>
                  <a:pt x="640" y="1076"/>
                </a:lnTo>
                <a:lnTo>
                  <a:pt x="640" y="1071"/>
                </a:lnTo>
                <a:lnTo>
                  <a:pt x="640" y="1066"/>
                </a:lnTo>
                <a:lnTo>
                  <a:pt x="644" y="1058"/>
                </a:lnTo>
                <a:lnTo>
                  <a:pt x="640" y="1058"/>
                </a:lnTo>
                <a:lnTo>
                  <a:pt x="632" y="1053"/>
                </a:lnTo>
                <a:lnTo>
                  <a:pt x="632" y="1044"/>
                </a:lnTo>
                <a:lnTo>
                  <a:pt x="622" y="1044"/>
                </a:lnTo>
                <a:lnTo>
                  <a:pt x="622" y="1039"/>
                </a:lnTo>
                <a:lnTo>
                  <a:pt x="622" y="1024"/>
                </a:lnTo>
                <a:lnTo>
                  <a:pt x="627" y="1024"/>
                </a:lnTo>
                <a:lnTo>
                  <a:pt x="627" y="1020"/>
                </a:lnTo>
                <a:lnTo>
                  <a:pt x="632" y="1020"/>
                </a:lnTo>
                <a:lnTo>
                  <a:pt x="632" y="1010"/>
                </a:lnTo>
                <a:lnTo>
                  <a:pt x="632" y="1005"/>
                </a:lnTo>
                <a:lnTo>
                  <a:pt x="627" y="1000"/>
                </a:lnTo>
                <a:lnTo>
                  <a:pt x="622" y="988"/>
                </a:lnTo>
                <a:lnTo>
                  <a:pt x="627" y="978"/>
                </a:lnTo>
                <a:lnTo>
                  <a:pt x="627" y="964"/>
                </a:lnTo>
                <a:lnTo>
                  <a:pt x="627" y="959"/>
                </a:lnTo>
                <a:lnTo>
                  <a:pt x="627" y="954"/>
                </a:lnTo>
                <a:lnTo>
                  <a:pt x="622" y="954"/>
                </a:lnTo>
                <a:lnTo>
                  <a:pt x="612" y="944"/>
                </a:lnTo>
                <a:lnTo>
                  <a:pt x="612" y="940"/>
                </a:lnTo>
                <a:lnTo>
                  <a:pt x="608" y="940"/>
                </a:lnTo>
                <a:lnTo>
                  <a:pt x="598" y="932"/>
                </a:lnTo>
                <a:lnTo>
                  <a:pt x="588" y="927"/>
                </a:lnTo>
                <a:lnTo>
                  <a:pt x="579" y="927"/>
                </a:lnTo>
                <a:lnTo>
                  <a:pt x="576" y="927"/>
                </a:lnTo>
                <a:lnTo>
                  <a:pt x="576" y="922"/>
                </a:lnTo>
                <a:lnTo>
                  <a:pt x="566" y="927"/>
                </a:lnTo>
                <a:lnTo>
                  <a:pt x="561" y="932"/>
                </a:lnTo>
                <a:lnTo>
                  <a:pt x="556" y="932"/>
                </a:lnTo>
                <a:lnTo>
                  <a:pt x="547" y="932"/>
                </a:lnTo>
                <a:lnTo>
                  <a:pt x="542" y="940"/>
                </a:lnTo>
                <a:lnTo>
                  <a:pt x="532" y="940"/>
                </a:lnTo>
                <a:lnTo>
                  <a:pt x="532" y="932"/>
                </a:lnTo>
                <a:lnTo>
                  <a:pt x="528" y="927"/>
                </a:lnTo>
                <a:lnTo>
                  <a:pt x="528" y="922"/>
                </a:lnTo>
                <a:lnTo>
                  <a:pt x="532" y="922"/>
                </a:lnTo>
                <a:lnTo>
                  <a:pt x="532" y="912"/>
                </a:lnTo>
                <a:lnTo>
                  <a:pt x="528" y="912"/>
                </a:lnTo>
                <a:lnTo>
                  <a:pt x="518" y="908"/>
                </a:lnTo>
                <a:lnTo>
                  <a:pt x="515" y="908"/>
                </a:lnTo>
                <a:lnTo>
                  <a:pt x="500" y="908"/>
                </a:lnTo>
                <a:lnTo>
                  <a:pt x="496" y="912"/>
                </a:lnTo>
                <a:lnTo>
                  <a:pt x="486" y="912"/>
                </a:lnTo>
                <a:lnTo>
                  <a:pt x="486" y="908"/>
                </a:lnTo>
                <a:lnTo>
                  <a:pt x="481" y="898"/>
                </a:lnTo>
                <a:lnTo>
                  <a:pt x="476" y="893"/>
                </a:lnTo>
                <a:lnTo>
                  <a:pt x="467" y="893"/>
                </a:lnTo>
                <a:lnTo>
                  <a:pt x="462" y="898"/>
                </a:lnTo>
                <a:lnTo>
                  <a:pt x="454" y="898"/>
                </a:lnTo>
                <a:lnTo>
                  <a:pt x="454" y="893"/>
                </a:lnTo>
                <a:lnTo>
                  <a:pt x="454" y="888"/>
                </a:lnTo>
                <a:lnTo>
                  <a:pt x="454" y="879"/>
                </a:lnTo>
                <a:lnTo>
                  <a:pt x="454" y="866"/>
                </a:lnTo>
                <a:lnTo>
                  <a:pt x="454" y="856"/>
                </a:lnTo>
                <a:lnTo>
                  <a:pt x="449" y="847"/>
                </a:lnTo>
                <a:lnTo>
                  <a:pt x="454" y="847"/>
                </a:lnTo>
                <a:lnTo>
                  <a:pt x="449" y="842"/>
                </a:lnTo>
                <a:lnTo>
                  <a:pt x="444" y="842"/>
                </a:lnTo>
                <a:lnTo>
                  <a:pt x="444" y="827"/>
                </a:lnTo>
                <a:lnTo>
                  <a:pt x="435" y="818"/>
                </a:lnTo>
                <a:lnTo>
                  <a:pt x="435" y="813"/>
                </a:lnTo>
                <a:lnTo>
                  <a:pt x="444" y="813"/>
                </a:lnTo>
                <a:lnTo>
                  <a:pt x="435" y="810"/>
                </a:lnTo>
                <a:lnTo>
                  <a:pt x="430" y="810"/>
                </a:lnTo>
                <a:lnTo>
                  <a:pt x="420" y="810"/>
                </a:lnTo>
                <a:lnTo>
                  <a:pt x="420" y="800"/>
                </a:lnTo>
                <a:lnTo>
                  <a:pt x="430" y="795"/>
                </a:lnTo>
                <a:lnTo>
                  <a:pt x="430" y="786"/>
                </a:lnTo>
                <a:lnTo>
                  <a:pt x="430" y="781"/>
                </a:lnTo>
                <a:lnTo>
                  <a:pt x="420" y="781"/>
                </a:lnTo>
                <a:lnTo>
                  <a:pt x="430" y="776"/>
                </a:lnTo>
                <a:lnTo>
                  <a:pt x="435" y="776"/>
                </a:lnTo>
                <a:lnTo>
                  <a:pt x="435" y="767"/>
                </a:lnTo>
                <a:lnTo>
                  <a:pt x="435" y="762"/>
                </a:lnTo>
                <a:lnTo>
                  <a:pt x="435" y="752"/>
                </a:lnTo>
                <a:lnTo>
                  <a:pt x="430" y="752"/>
                </a:lnTo>
                <a:lnTo>
                  <a:pt x="430" y="749"/>
                </a:lnTo>
                <a:lnTo>
                  <a:pt x="420" y="749"/>
                </a:lnTo>
                <a:lnTo>
                  <a:pt x="416" y="744"/>
                </a:lnTo>
                <a:lnTo>
                  <a:pt x="416" y="735"/>
                </a:lnTo>
                <a:lnTo>
                  <a:pt x="416" y="730"/>
                </a:lnTo>
                <a:lnTo>
                  <a:pt x="401" y="730"/>
                </a:lnTo>
                <a:lnTo>
                  <a:pt x="401" y="720"/>
                </a:lnTo>
                <a:lnTo>
                  <a:pt x="401" y="715"/>
                </a:lnTo>
                <a:lnTo>
                  <a:pt x="401" y="711"/>
                </a:lnTo>
                <a:lnTo>
                  <a:pt x="411" y="711"/>
                </a:lnTo>
                <a:lnTo>
                  <a:pt x="411" y="701"/>
                </a:lnTo>
                <a:lnTo>
                  <a:pt x="416" y="696"/>
                </a:lnTo>
                <a:lnTo>
                  <a:pt x="430" y="687"/>
                </a:lnTo>
                <a:lnTo>
                  <a:pt x="430" y="683"/>
                </a:lnTo>
                <a:lnTo>
                  <a:pt x="420" y="683"/>
                </a:lnTo>
                <a:lnTo>
                  <a:pt x="420" y="674"/>
                </a:lnTo>
                <a:lnTo>
                  <a:pt x="420" y="669"/>
                </a:lnTo>
                <a:lnTo>
                  <a:pt x="420" y="664"/>
                </a:lnTo>
                <a:lnTo>
                  <a:pt x="416" y="655"/>
                </a:lnTo>
                <a:lnTo>
                  <a:pt x="411" y="640"/>
                </a:lnTo>
                <a:lnTo>
                  <a:pt x="411" y="635"/>
                </a:lnTo>
                <a:lnTo>
                  <a:pt x="416" y="631"/>
                </a:lnTo>
                <a:lnTo>
                  <a:pt x="416" y="618"/>
                </a:lnTo>
                <a:lnTo>
                  <a:pt x="411" y="608"/>
                </a:lnTo>
                <a:lnTo>
                  <a:pt x="411" y="584"/>
                </a:lnTo>
                <a:lnTo>
                  <a:pt x="411" y="575"/>
                </a:lnTo>
                <a:lnTo>
                  <a:pt x="411" y="570"/>
                </a:lnTo>
                <a:lnTo>
                  <a:pt x="416" y="557"/>
                </a:lnTo>
                <a:lnTo>
                  <a:pt x="420" y="552"/>
                </a:lnTo>
                <a:lnTo>
                  <a:pt x="430" y="543"/>
                </a:lnTo>
                <a:lnTo>
                  <a:pt x="435" y="523"/>
                </a:lnTo>
                <a:lnTo>
                  <a:pt x="435" y="519"/>
                </a:lnTo>
                <a:lnTo>
                  <a:pt x="444" y="519"/>
                </a:lnTo>
                <a:lnTo>
                  <a:pt x="449" y="519"/>
                </a:lnTo>
                <a:lnTo>
                  <a:pt x="454" y="509"/>
                </a:lnTo>
                <a:lnTo>
                  <a:pt x="454" y="504"/>
                </a:lnTo>
                <a:lnTo>
                  <a:pt x="449" y="496"/>
                </a:lnTo>
                <a:lnTo>
                  <a:pt x="449" y="491"/>
                </a:lnTo>
                <a:lnTo>
                  <a:pt x="444" y="487"/>
                </a:lnTo>
                <a:lnTo>
                  <a:pt x="435" y="487"/>
                </a:lnTo>
                <a:lnTo>
                  <a:pt x="444" y="472"/>
                </a:lnTo>
                <a:lnTo>
                  <a:pt x="449" y="463"/>
                </a:lnTo>
                <a:lnTo>
                  <a:pt x="454" y="477"/>
                </a:lnTo>
                <a:lnTo>
                  <a:pt x="462" y="477"/>
                </a:lnTo>
                <a:lnTo>
                  <a:pt x="467" y="477"/>
                </a:lnTo>
                <a:lnTo>
                  <a:pt x="462" y="463"/>
                </a:lnTo>
                <a:lnTo>
                  <a:pt x="476" y="458"/>
                </a:lnTo>
                <a:lnTo>
                  <a:pt x="486" y="472"/>
                </a:lnTo>
                <a:lnTo>
                  <a:pt x="496" y="463"/>
                </a:lnTo>
                <a:lnTo>
                  <a:pt x="500" y="443"/>
                </a:lnTo>
                <a:lnTo>
                  <a:pt x="515" y="439"/>
                </a:lnTo>
                <a:lnTo>
                  <a:pt x="532" y="443"/>
                </a:lnTo>
                <a:lnTo>
                  <a:pt x="556" y="458"/>
                </a:lnTo>
                <a:lnTo>
                  <a:pt x="566" y="458"/>
                </a:lnTo>
                <a:lnTo>
                  <a:pt x="579" y="453"/>
                </a:lnTo>
                <a:lnTo>
                  <a:pt x="566" y="426"/>
                </a:lnTo>
                <a:lnTo>
                  <a:pt x="556" y="407"/>
                </a:lnTo>
                <a:lnTo>
                  <a:pt x="542" y="407"/>
                </a:lnTo>
                <a:lnTo>
                  <a:pt x="510" y="411"/>
                </a:lnTo>
                <a:lnTo>
                  <a:pt x="486" y="407"/>
                </a:lnTo>
                <a:lnTo>
                  <a:pt x="481" y="397"/>
                </a:lnTo>
                <a:lnTo>
                  <a:pt x="476" y="378"/>
                </a:lnTo>
                <a:lnTo>
                  <a:pt x="481" y="360"/>
                </a:lnTo>
                <a:lnTo>
                  <a:pt x="476" y="346"/>
                </a:lnTo>
                <a:lnTo>
                  <a:pt x="476" y="331"/>
                </a:lnTo>
                <a:lnTo>
                  <a:pt x="532" y="261"/>
                </a:lnTo>
                <a:lnTo>
                  <a:pt x="588" y="187"/>
                </a:lnTo>
                <a:lnTo>
                  <a:pt x="627" y="139"/>
                </a:lnTo>
                <a:lnTo>
                  <a:pt x="644" y="107"/>
                </a:lnTo>
                <a:lnTo>
                  <a:pt x="659" y="74"/>
                </a:lnTo>
                <a:lnTo>
                  <a:pt x="659" y="56"/>
                </a:lnTo>
                <a:lnTo>
                  <a:pt x="654" y="24"/>
                </a:lnTo>
                <a:lnTo>
                  <a:pt x="649" y="0"/>
                </a:lnTo>
                <a:lnTo>
                  <a:pt x="78" y="0"/>
                </a:lnTo>
                <a:lnTo>
                  <a:pt x="65" y="8"/>
                </a:lnTo>
                <a:lnTo>
                  <a:pt x="60" y="3"/>
                </a:lnTo>
                <a:lnTo>
                  <a:pt x="41" y="0"/>
                </a:lnTo>
                <a:lnTo>
                  <a:pt x="32" y="8"/>
                </a:lnTo>
                <a:lnTo>
                  <a:pt x="32" y="27"/>
                </a:lnTo>
                <a:lnTo>
                  <a:pt x="27" y="37"/>
                </a:lnTo>
                <a:lnTo>
                  <a:pt x="12" y="55"/>
                </a:lnTo>
                <a:lnTo>
                  <a:pt x="0" y="74"/>
                </a:lnTo>
                <a:lnTo>
                  <a:pt x="0" y="98"/>
                </a:lnTo>
                <a:lnTo>
                  <a:pt x="12" y="103"/>
                </a:lnTo>
                <a:lnTo>
                  <a:pt x="17" y="115"/>
                </a:lnTo>
                <a:lnTo>
                  <a:pt x="17" y="139"/>
                </a:lnTo>
                <a:lnTo>
                  <a:pt x="12" y="181"/>
                </a:lnTo>
                <a:lnTo>
                  <a:pt x="27" y="200"/>
                </a:lnTo>
                <a:lnTo>
                  <a:pt x="32" y="232"/>
                </a:lnTo>
                <a:lnTo>
                  <a:pt x="32" y="247"/>
                </a:lnTo>
                <a:lnTo>
                  <a:pt x="32" y="275"/>
                </a:lnTo>
                <a:lnTo>
                  <a:pt x="27" y="293"/>
                </a:lnTo>
                <a:lnTo>
                  <a:pt x="27" y="331"/>
                </a:lnTo>
                <a:lnTo>
                  <a:pt x="32" y="359"/>
                </a:lnTo>
                <a:lnTo>
                  <a:pt x="46" y="373"/>
                </a:lnTo>
                <a:lnTo>
                  <a:pt x="60" y="378"/>
                </a:lnTo>
                <a:lnTo>
                  <a:pt x="78" y="392"/>
                </a:lnTo>
                <a:lnTo>
                  <a:pt x="92" y="383"/>
                </a:lnTo>
                <a:lnTo>
                  <a:pt x="88" y="411"/>
                </a:lnTo>
                <a:lnTo>
                  <a:pt x="97" y="397"/>
                </a:lnTo>
                <a:lnTo>
                  <a:pt x="126" y="397"/>
                </a:lnTo>
                <a:lnTo>
                  <a:pt x="121" y="419"/>
                </a:lnTo>
                <a:lnTo>
                  <a:pt x="126" y="429"/>
                </a:lnTo>
                <a:lnTo>
                  <a:pt x="139" y="443"/>
                </a:lnTo>
                <a:lnTo>
                  <a:pt x="153" y="443"/>
                </a:lnTo>
                <a:lnTo>
                  <a:pt x="172" y="443"/>
                </a:lnTo>
                <a:lnTo>
                  <a:pt x="187" y="429"/>
                </a:lnTo>
                <a:lnTo>
                  <a:pt x="192" y="439"/>
                </a:lnTo>
                <a:lnTo>
                  <a:pt x="204" y="429"/>
                </a:lnTo>
                <a:lnTo>
                  <a:pt x="219" y="439"/>
                </a:lnTo>
                <a:lnTo>
                  <a:pt x="224" y="424"/>
                </a:lnTo>
                <a:lnTo>
                  <a:pt x="238" y="419"/>
                </a:lnTo>
                <a:lnTo>
                  <a:pt x="252" y="411"/>
                </a:lnTo>
                <a:lnTo>
                  <a:pt x="252" y="419"/>
                </a:lnTo>
                <a:lnTo>
                  <a:pt x="265" y="411"/>
                </a:lnTo>
                <a:lnTo>
                  <a:pt x="284" y="407"/>
                </a:lnTo>
                <a:lnTo>
                  <a:pt x="289" y="392"/>
                </a:lnTo>
                <a:lnTo>
                  <a:pt x="308" y="411"/>
                </a:lnTo>
                <a:lnTo>
                  <a:pt x="308" y="392"/>
                </a:lnTo>
                <a:lnTo>
                  <a:pt x="318" y="392"/>
                </a:lnTo>
                <a:lnTo>
                  <a:pt x="336" y="392"/>
                </a:lnTo>
                <a:lnTo>
                  <a:pt x="340" y="378"/>
                </a:lnTo>
                <a:lnTo>
                  <a:pt x="350" y="351"/>
                </a:lnTo>
                <a:lnTo>
                  <a:pt x="350" y="373"/>
                </a:lnTo>
                <a:lnTo>
                  <a:pt x="355" y="378"/>
                </a:lnTo>
                <a:lnTo>
                  <a:pt x="374" y="383"/>
                </a:lnTo>
                <a:lnTo>
                  <a:pt x="374" y="378"/>
                </a:lnTo>
                <a:lnTo>
                  <a:pt x="387" y="363"/>
                </a:lnTo>
                <a:lnTo>
                  <a:pt x="411" y="378"/>
                </a:lnTo>
                <a:lnTo>
                  <a:pt x="411" y="373"/>
                </a:lnTo>
                <a:lnTo>
                  <a:pt x="448" y="359"/>
                </a:lnTo>
                <a:lnTo>
                  <a:pt x="476" y="346"/>
                </a:lnTo>
                <a:lnTo>
                  <a:pt x="476" y="331"/>
                </a:lnTo>
                <a:lnTo>
                  <a:pt x="532" y="261"/>
                </a:lnTo>
                <a:lnTo>
                  <a:pt x="588" y="186"/>
                </a:lnTo>
                <a:lnTo>
                  <a:pt x="627" y="139"/>
                </a:lnTo>
                <a:lnTo>
                  <a:pt x="644" y="106"/>
                </a:lnTo>
                <a:lnTo>
                  <a:pt x="659" y="74"/>
                </a:lnTo>
                <a:lnTo>
                  <a:pt x="659" y="55"/>
                </a:lnTo>
                <a:lnTo>
                  <a:pt x="649" y="0"/>
                </a:lnTo>
                <a:lnTo>
                  <a:pt x="1561" y="0"/>
                </a:lnTo>
                <a:lnTo>
                  <a:pt x="1561" y="223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4" name="Freeform 194"/>
          <p:cNvSpPr>
            <a:spLocks/>
          </p:cNvSpPr>
          <p:nvPr/>
        </p:nvSpPr>
        <p:spPr bwMode="auto">
          <a:xfrm>
            <a:off x="9638788" y="3258572"/>
            <a:ext cx="1823837" cy="1168775"/>
          </a:xfrm>
          <a:custGeom>
            <a:avLst/>
            <a:gdLst>
              <a:gd name="T0" fmla="*/ 331883987 w 1155"/>
              <a:gd name="T1" fmla="*/ 228859665 h 757"/>
              <a:gd name="T2" fmla="*/ 508707571 w 1155"/>
              <a:gd name="T3" fmla="*/ 122231903 h 757"/>
              <a:gd name="T4" fmla="*/ 723614662 w 1155"/>
              <a:gd name="T5" fmla="*/ 145638115 h 757"/>
              <a:gd name="T6" fmla="*/ 878675065 w 1155"/>
              <a:gd name="T7" fmla="*/ 192450539 h 757"/>
              <a:gd name="T8" fmla="*/ 992930532 w 1155"/>
              <a:gd name="T9" fmla="*/ 241864191 h 757"/>
              <a:gd name="T10" fmla="*/ 1093583805 w 1155"/>
              <a:gd name="T11" fmla="*/ 241864191 h 757"/>
              <a:gd name="T12" fmla="*/ 1210559052 w 1155"/>
              <a:gd name="T13" fmla="*/ 228859665 h 757"/>
              <a:gd name="T14" fmla="*/ 1297610130 w 1155"/>
              <a:gd name="T15" fmla="*/ 254867105 h 757"/>
              <a:gd name="T16" fmla="*/ 1398263403 w 1155"/>
              <a:gd name="T17" fmla="*/ 241864191 h 757"/>
              <a:gd name="T18" fmla="*/ 1477153494 w 1155"/>
              <a:gd name="T19" fmla="*/ 254867105 h 757"/>
              <a:gd name="T20" fmla="*/ 1542443039 w 1155"/>
              <a:gd name="T21" fmla="*/ 83221550 h 757"/>
              <a:gd name="T22" fmla="*/ 1705664429 w 1155"/>
              <a:gd name="T23" fmla="*/ 83221550 h 757"/>
              <a:gd name="T24" fmla="*/ 1934173714 w 1155"/>
              <a:gd name="T25" fmla="*/ 0 h 757"/>
              <a:gd name="T26" fmla="*/ 2110997299 w 1155"/>
              <a:gd name="T27" fmla="*/ 122231903 h 757"/>
              <a:gd name="T28" fmla="*/ 2138201688 w 1155"/>
              <a:gd name="T29" fmla="*/ 317283670 h 757"/>
              <a:gd name="T30" fmla="*/ 2147483646 w 1155"/>
              <a:gd name="T31" fmla="*/ 436915958 h 757"/>
              <a:gd name="T32" fmla="*/ 2147483646 w 1155"/>
              <a:gd name="T33" fmla="*/ 520137508 h 757"/>
              <a:gd name="T34" fmla="*/ 2147483646 w 1155"/>
              <a:gd name="T35" fmla="*/ 546144948 h 757"/>
              <a:gd name="T36" fmla="*/ 2147483646 w 1155"/>
              <a:gd name="T37" fmla="*/ 621564427 h 757"/>
              <a:gd name="T38" fmla="*/ 2147483646 w 1155"/>
              <a:gd name="T39" fmla="*/ 657973552 h 757"/>
              <a:gd name="T40" fmla="*/ 2147483646 w 1155"/>
              <a:gd name="T41" fmla="*/ 715189275 h 757"/>
              <a:gd name="T42" fmla="*/ 2147483646 w 1155"/>
              <a:gd name="T43" fmla="*/ 777605840 h 757"/>
              <a:gd name="T44" fmla="*/ 2147483646 w 1155"/>
              <a:gd name="T45" fmla="*/ 873830304 h 757"/>
              <a:gd name="T46" fmla="*/ 2147483646 w 1155"/>
              <a:gd name="T47" fmla="*/ 962254309 h 757"/>
              <a:gd name="T48" fmla="*/ 2147483646 w 1155"/>
              <a:gd name="T49" fmla="*/ 1068882071 h 757"/>
              <a:gd name="T50" fmla="*/ 2147483646 w 1155"/>
              <a:gd name="T51" fmla="*/ 1165108147 h 757"/>
              <a:gd name="T52" fmla="*/ 2147483646 w 1155"/>
              <a:gd name="T53" fmla="*/ 1323749175 h 757"/>
              <a:gd name="T54" fmla="*/ 2147483646 w 1155"/>
              <a:gd name="T55" fmla="*/ 1461585220 h 757"/>
              <a:gd name="T56" fmla="*/ 2147483646 w 1155"/>
              <a:gd name="T57" fmla="*/ 1544808382 h 757"/>
              <a:gd name="T58" fmla="*/ 2147483646 w 1155"/>
              <a:gd name="T59" fmla="*/ 1765865977 h 757"/>
              <a:gd name="T60" fmla="*/ 2147483646 w 1155"/>
              <a:gd name="T61" fmla="*/ 1823081699 h 757"/>
              <a:gd name="T62" fmla="*/ 2147483646 w 1155"/>
              <a:gd name="T63" fmla="*/ 1885498265 h 757"/>
              <a:gd name="T64" fmla="*/ 1999463260 w 1155"/>
              <a:gd name="T65" fmla="*/ 1823081699 h 757"/>
              <a:gd name="T66" fmla="*/ 1934173714 w 1155"/>
              <a:gd name="T67" fmla="*/ 1664439058 h 757"/>
              <a:gd name="T68" fmla="*/ 1754630351 w 1155"/>
              <a:gd name="T69" fmla="*/ 1581217508 h 757"/>
              <a:gd name="T70" fmla="*/ 1564206221 w 1155"/>
              <a:gd name="T71" fmla="*/ 1461585220 h 757"/>
              <a:gd name="T72" fmla="*/ 1297610130 w 1155"/>
              <a:gd name="T73" fmla="*/ 1752863063 h 757"/>
              <a:gd name="T74" fmla="*/ 1093583805 w 1155"/>
              <a:gd name="T75" fmla="*/ 1765865977 h 757"/>
              <a:gd name="T76" fmla="*/ 1118066766 w 1155"/>
              <a:gd name="T77" fmla="*/ 1703449411 h 757"/>
              <a:gd name="T78" fmla="*/ 1183356312 w 1155"/>
              <a:gd name="T79" fmla="*/ 1630631160 h 757"/>
              <a:gd name="T80" fmla="*/ 1183356312 w 1155"/>
              <a:gd name="T81" fmla="*/ 1531803856 h 757"/>
              <a:gd name="T82" fmla="*/ 1259524974 w 1155"/>
              <a:gd name="T83" fmla="*/ 1531803856 h 757"/>
              <a:gd name="T84" fmla="*/ 1311212325 w 1155"/>
              <a:gd name="T85" fmla="*/ 1531803856 h 757"/>
              <a:gd name="T86" fmla="*/ 1362899675 w 1155"/>
              <a:gd name="T87" fmla="*/ 1531803856 h 757"/>
              <a:gd name="T88" fmla="*/ 1362899675 w 1155"/>
              <a:gd name="T89" fmla="*/ 1461585220 h 757"/>
              <a:gd name="T90" fmla="*/ 1297610130 w 1155"/>
              <a:gd name="T91" fmla="*/ 1386165741 h 757"/>
              <a:gd name="T92" fmla="*/ 1297610130 w 1155"/>
              <a:gd name="T93" fmla="*/ 1302944191 h 757"/>
              <a:gd name="T94" fmla="*/ 1232322234 w 1155"/>
              <a:gd name="T95" fmla="*/ 1214520186 h 757"/>
              <a:gd name="T96" fmla="*/ 1183356312 w 1155"/>
              <a:gd name="T97" fmla="*/ 1152103620 h 757"/>
              <a:gd name="T98" fmla="*/ 1079981610 w 1155"/>
              <a:gd name="T99" fmla="*/ 1094889511 h 757"/>
              <a:gd name="T100" fmla="*/ 1006532727 w 1155"/>
              <a:gd name="T101" fmla="*/ 1032472945 h 757"/>
              <a:gd name="T102" fmla="*/ 900438247 w 1155"/>
              <a:gd name="T103" fmla="*/ 1045475859 h 757"/>
              <a:gd name="T104" fmla="*/ 813387169 w 1155"/>
              <a:gd name="T105" fmla="*/ 1068882071 h 757"/>
              <a:gd name="T106" fmla="*/ 549512506 w 1155"/>
              <a:gd name="T107" fmla="*/ 1191113974 h 757"/>
              <a:gd name="T108" fmla="*/ 345486182 w 1155"/>
              <a:gd name="T109" fmla="*/ 1152103620 h 757"/>
              <a:gd name="T110" fmla="*/ 27204390 w 1155"/>
              <a:gd name="T111" fmla="*/ 1032472945 h 757"/>
              <a:gd name="T112" fmla="*/ 239391701 w 1155"/>
              <a:gd name="T113" fmla="*/ 582554073 h 757"/>
              <a:gd name="T114" fmla="*/ 345486182 w 1155"/>
              <a:gd name="T115" fmla="*/ 400505220 h 757"/>
              <a:gd name="T116" fmla="*/ 266594442 w 1155"/>
              <a:gd name="T117" fmla="*/ 205453453 h 7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55" h="757">
                <a:moveTo>
                  <a:pt x="98" y="88"/>
                </a:moveTo>
                <a:lnTo>
                  <a:pt x="98" y="88"/>
                </a:lnTo>
                <a:lnTo>
                  <a:pt x="98" y="79"/>
                </a:lnTo>
                <a:lnTo>
                  <a:pt x="112" y="79"/>
                </a:lnTo>
                <a:lnTo>
                  <a:pt x="122" y="79"/>
                </a:lnTo>
                <a:lnTo>
                  <a:pt x="122" y="88"/>
                </a:lnTo>
                <a:lnTo>
                  <a:pt x="131" y="74"/>
                </a:lnTo>
                <a:lnTo>
                  <a:pt x="141" y="66"/>
                </a:lnTo>
                <a:lnTo>
                  <a:pt x="144" y="61"/>
                </a:lnTo>
                <a:lnTo>
                  <a:pt x="154" y="47"/>
                </a:lnTo>
                <a:lnTo>
                  <a:pt x="163" y="47"/>
                </a:lnTo>
                <a:lnTo>
                  <a:pt x="178" y="56"/>
                </a:lnTo>
                <a:lnTo>
                  <a:pt x="187" y="47"/>
                </a:lnTo>
                <a:lnTo>
                  <a:pt x="202" y="47"/>
                </a:lnTo>
                <a:lnTo>
                  <a:pt x="205" y="47"/>
                </a:lnTo>
                <a:lnTo>
                  <a:pt x="219" y="47"/>
                </a:lnTo>
                <a:lnTo>
                  <a:pt x="234" y="47"/>
                </a:lnTo>
                <a:lnTo>
                  <a:pt x="253" y="47"/>
                </a:lnTo>
                <a:lnTo>
                  <a:pt x="258" y="47"/>
                </a:lnTo>
                <a:lnTo>
                  <a:pt x="266" y="56"/>
                </a:lnTo>
                <a:lnTo>
                  <a:pt x="275" y="56"/>
                </a:lnTo>
                <a:lnTo>
                  <a:pt x="275" y="61"/>
                </a:lnTo>
                <a:lnTo>
                  <a:pt x="299" y="61"/>
                </a:lnTo>
                <a:lnTo>
                  <a:pt x="309" y="66"/>
                </a:lnTo>
                <a:lnTo>
                  <a:pt x="319" y="61"/>
                </a:lnTo>
                <a:lnTo>
                  <a:pt x="323" y="66"/>
                </a:lnTo>
                <a:lnTo>
                  <a:pt x="323" y="74"/>
                </a:lnTo>
                <a:lnTo>
                  <a:pt x="331" y="74"/>
                </a:lnTo>
                <a:lnTo>
                  <a:pt x="331" y="79"/>
                </a:lnTo>
                <a:lnTo>
                  <a:pt x="351" y="74"/>
                </a:lnTo>
                <a:lnTo>
                  <a:pt x="351" y="79"/>
                </a:lnTo>
                <a:lnTo>
                  <a:pt x="355" y="79"/>
                </a:lnTo>
                <a:lnTo>
                  <a:pt x="355" y="93"/>
                </a:lnTo>
                <a:lnTo>
                  <a:pt x="365" y="93"/>
                </a:lnTo>
                <a:lnTo>
                  <a:pt x="365" y="88"/>
                </a:lnTo>
                <a:lnTo>
                  <a:pt x="365" y="79"/>
                </a:lnTo>
                <a:lnTo>
                  <a:pt x="370" y="79"/>
                </a:lnTo>
                <a:lnTo>
                  <a:pt x="379" y="88"/>
                </a:lnTo>
                <a:lnTo>
                  <a:pt x="389" y="79"/>
                </a:lnTo>
                <a:lnTo>
                  <a:pt x="397" y="79"/>
                </a:lnTo>
                <a:lnTo>
                  <a:pt x="402" y="93"/>
                </a:lnTo>
                <a:lnTo>
                  <a:pt x="411" y="88"/>
                </a:lnTo>
                <a:lnTo>
                  <a:pt x="416" y="88"/>
                </a:lnTo>
                <a:lnTo>
                  <a:pt x="416" y="98"/>
                </a:lnTo>
                <a:lnTo>
                  <a:pt x="421" y="98"/>
                </a:lnTo>
                <a:lnTo>
                  <a:pt x="431" y="93"/>
                </a:lnTo>
                <a:lnTo>
                  <a:pt x="435" y="88"/>
                </a:lnTo>
                <a:lnTo>
                  <a:pt x="445" y="88"/>
                </a:lnTo>
                <a:lnTo>
                  <a:pt x="445" y="79"/>
                </a:lnTo>
                <a:lnTo>
                  <a:pt x="450" y="79"/>
                </a:lnTo>
                <a:lnTo>
                  <a:pt x="453" y="88"/>
                </a:lnTo>
                <a:lnTo>
                  <a:pt x="453" y="93"/>
                </a:lnTo>
                <a:lnTo>
                  <a:pt x="453" y="98"/>
                </a:lnTo>
                <a:lnTo>
                  <a:pt x="463" y="98"/>
                </a:lnTo>
                <a:lnTo>
                  <a:pt x="477" y="98"/>
                </a:lnTo>
                <a:lnTo>
                  <a:pt x="477" y="93"/>
                </a:lnTo>
                <a:lnTo>
                  <a:pt x="482" y="93"/>
                </a:lnTo>
                <a:lnTo>
                  <a:pt x="491" y="98"/>
                </a:lnTo>
                <a:lnTo>
                  <a:pt x="496" y="98"/>
                </a:lnTo>
                <a:lnTo>
                  <a:pt x="501" y="93"/>
                </a:lnTo>
                <a:lnTo>
                  <a:pt x="511" y="93"/>
                </a:lnTo>
                <a:lnTo>
                  <a:pt x="514" y="93"/>
                </a:lnTo>
                <a:lnTo>
                  <a:pt x="523" y="98"/>
                </a:lnTo>
                <a:lnTo>
                  <a:pt x="528" y="98"/>
                </a:lnTo>
                <a:lnTo>
                  <a:pt x="528" y="107"/>
                </a:lnTo>
                <a:lnTo>
                  <a:pt x="533" y="112"/>
                </a:lnTo>
                <a:lnTo>
                  <a:pt x="543" y="112"/>
                </a:lnTo>
                <a:lnTo>
                  <a:pt x="547" y="107"/>
                </a:lnTo>
                <a:lnTo>
                  <a:pt x="543" y="98"/>
                </a:lnTo>
                <a:lnTo>
                  <a:pt x="533" y="88"/>
                </a:lnTo>
                <a:lnTo>
                  <a:pt x="543" y="79"/>
                </a:lnTo>
                <a:lnTo>
                  <a:pt x="547" y="66"/>
                </a:lnTo>
                <a:lnTo>
                  <a:pt x="547" y="56"/>
                </a:lnTo>
                <a:lnTo>
                  <a:pt x="562" y="47"/>
                </a:lnTo>
                <a:lnTo>
                  <a:pt x="562" y="42"/>
                </a:lnTo>
                <a:lnTo>
                  <a:pt x="567" y="32"/>
                </a:lnTo>
                <a:lnTo>
                  <a:pt x="575" y="32"/>
                </a:lnTo>
                <a:lnTo>
                  <a:pt x="579" y="32"/>
                </a:lnTo>
                <a:lnTo>
                  <a:pt x="589" y="32"/>
                </a:lnTo>
                <a:lnTo>
                  <a:pt x="589" y="27"/>
                </a:lnTo>
                <a:lnTo>
                  <a:pt x="599" y="27"/>
                </a:lnTo>
                <a:lnTo>
                  <a:pt x="623" y="27"/>
                </a:lnTo>
                <a:lnTo>
                  <a:pt x="627" y="32"/>
                </a:lnTo>
                <a:lnTo>
                  <a:pt x="640" y="32"/>
                </a:lnTo>
                <a:lnTo>
                  <a:pt x="655" y="27"/>
                </a:lnTo>
                <a:lnTo>
                  <a:pt x="655" y="13"/>
                </a:lnTo>
                <a:lnTo>
                  <a:pt x="659" y="0"/>
                </a:lnTo>
                <a:lnTo>
                  <a:pt x="674" y="13"/>
                </a:lnTo>
                <a:lnTo>
                  <a:pt x="693" y="8"/>
                </a:lnTo>
                <a:lnTo>
                  <a:pt x="711" y="0"/>
                </a:lnTo>
                <a:lnTo>
                  <a:pt x="735" y="8"/>
                </a:lnTo>
                <a:lnTo>
                  <a:pt x="744" y="0"/>
                </a:lnTo>
                <a:lnTo>
                  <a:pt x="754" y="13"/>
                </a:lnTo>
                <a:lnTo>
                  <a:pt x="759" y="13"/>
                </a:lnTo>
                <a:lnTo>
                  <a:pt x="767" y="32"/>
                </a:lnTo>
                <a:lnTo>
                  <a:pt x="771" y="42"/>
                </a:lnTo>
                <a:lnTo>
                  <a:pt x="776" y="47"/>
                </a:lnTo>
                <a:lnTo>
                  <a:pt x="786" y="56"/>
                </a:lnTo>
                <a:lnTo>
                  <a:pt x="786" y="66"/>
                </a:lnTo>
                <a:lnTo>
                  <a:pt x="776" y="66"/>
                </a:lnTo>
                <a:lnTo>
                  <a:pt x="767" y="74"/>
                </a:lnTo>
                <a:lnTo>
                  <a:pt x="771" y="88"/>
                </a:lnTo>
                <a:lnTo>
                  <a:pt x="776" y="107"/>
                </a:lnTo>
                <a:lnTo>
                  <a:pt x="786" y="122"/>
                </a:lnTo>
                <a:lnTo>
                  <a:pt x="805" y="122"/>
                </a:lnTo>
                <a:lnTo>
                  <a:pt x="819" y="122"/>
                </a:lnTo>
                <a:lnTo>
                  <a:pt x="832" y="122"/>
                </a:lnTo>
                <a:lnTo>
                  <a:pt x="832" y="131"/>
                </a:lnTo>
                <a:lnTo>
                  <a:pt x="847" y="131"/>
                </a:lnTo>
                <a:lnTo>
                  <a:pt x="847" y="154"/>
                </a:lnTo>
                <a:lnTo>
                  <a:pt x="851" y="168"/>
                </a:lnTo>
                <a:lnTo>
                  <a:pt x="851" y="173"/>
                </a:lnTo>
                <a:lnTo>
                  <a:pt x="851" y="187"/>
                </a:lnTo>
                <a:lnTo>
                  <a:pt x="851" y="192"/>
                </a:lnTo>
                <a:lnTo>
                  <a:pt x="856" y="200"/>
                </a:lnTo>
                <a:lnTo>
                  <a:pt x="866" y="210"/>
                </a:lnTo>
                <a:lnTo>
                  <a:pt x="871" y="200"/>
                </a:lnTo>
                <a:lnTo>
                  <a:pt x="885" y="200"/>
                </a:lnTo>
                <a:lnTo>
                  <a:pt x="898" y="200"/>
                </a:lnTo>
                <a:lnTo>
                  <a:pt x="912" y="210"/>
                </a:lnTo>
                <a:lnTo>
                  <a:pt x="917" y="210"/>
                </a:lnTo>
                <a:lnTo>
                  <a:pt x="922" y="219"/>
                </a:lnTo>
                <a:lnTo>
                  <a:pt x="936" y="210"/>
                </a:lnTo>
                <a:lnTo>
                  <a:pt x="946" y="210"/>
                </a:lnTo>
                <a:lnTo>
                  <a:pt x="949" y="210"/>
                </a:lnTo>
                <a:lnTo>
                  <a:pt x="968" y="205"/>
                </a:lnTo>
                <a:lnTo>
                  <a:pt x="978" y="200"/>
                </a:lnTo>
                <a:lnTo>
                  <a:pt x="983" y="205"/>
                </a:lnTo>
                <a:lnTo>
                  <a:pt x="992" y="219"/>
                </a:lnTo>
                <a:lnTo>
                  <a:pt x="997" y="234"/>
                </a:lnTo>
                <a:lnTo>
                  <a:pt x="997" y="239"/>
                </a:lnTo>
                <a:lnTo>
                  <a:pt x="1010" y="239"/>
                </a:lnTo>
                <a:lnTo>
                  <a:pt x="1010" y="243"/>
                </a:lnTo>
                <a:lnTo>
                  <a:pt x="1015" y="253"/>
                </a:lnTo>
                <a:lnTo>
                  <a:pt x="1029" y="243"/>
                </a:lnTo>
                <a:lnTo>
                  <a:pt x="1029" y="239"/>
                </a:lnTo>
                <a:lnTo>
                  <a:pt x="1034" y="234"/>
                </a:lnTo>
                <a:lnTo>
                  <a:pt x="1043" y="243"/>
                </a:lnTo>
                <a:lnTo>
                  <a:pt x="1058" y="253"/>
                </a:lnTo>
                <a:lnTo>
                  <a:pt x="1067" y="253"/>
                </a:lnTo>
                <a:lnTo>
                  <a:pt x="1075" y="256"/>
                </a:lnTo>
                <a:lnTo>
                  <a:pt x="1090" y="256"/>
                </a:lnTo>
                <a:lnTo>
                  <a:pt x="1095" y="266"/>
                </a:lnTo>
                <a:lnTo>
                  <a:pt x="1099" y="271"/>
                </a:lnTo>
                <a:lnTo>
                  <a:pt x="1114" y="271"/>
                </a:lnTo>
                <a:lnTo>
                  <a:pt x="1114" y="275"/>
                </a:lnTo>
                <a:lnTo>
                  <a:pt x="1128" y="285"/>
                </a:lnTo>
                <a:lnTo>
                  <a:pt x="1136" y="285"/>
                </a:lnTo>
                <a:lnTo>
                  <a:pt x="1141" y="285"/>
                </a:lnTo>
                <a:lnTo>
                  <a:pt x="1146" y="275"/>
                </a:lnTo>
                <a:lnTo>
                  <a:pt x="1146" y="285"/>
                </a:lnTo>
                <a:lnTo>
                  <a:pt x="1146" y="290"/>
                </a:lnTo>
                <a:lnTo>
                  <a:pt x="1146" y="299"/>
                </a:lnTo>
                <a:lnTo>
                  <a:pt x="1146" y="304"/>
                </a:lnTo>
                <a:lnTo>
                  <a:pt x="1155" y="314"/>
                </a:lnTo>
                <a:lnTo>
                  <a:pt x="1146" y="317"/>
                </a:lnTo>
                <a:lnTo>
                  <a:pt x="1146" y="322"/>
                </a:lnTo>
                <a:lnTo>
                  <a:pt x="1141" y="322"/>
                </a:lnTo>
                <a:lnTo>
                  <a:pt x="1128" y="336"/>
                </a:lnTo>
                <a:lnTo>
                  <a:pt x="1123" y="336"/>
                </a:lnTo>
                <a:lnTo>
                  <a:pt x="1128" y="346"/>
                </a:lnTo>
                <a:lnTo>
                  <a:pt x="1136" y="351"/>
                </a:lnTo>
                <a:lnTo>
                  <a:pt x="1141" y="351"/>
                </a:lnTo>
                <a:lnTo>
                  <a:pt x="1141" y="355"/>
                </a:lnTo>
                <a:lnTo>
                  <a:pt x="1128" y="355"/>
                </a:lnTo>
                <a:lnTo>
                  <a:pt x="1123" y="355"/>
                </a:lnTo>
                <a:lnTo>
                  <a:pt x="1123" y="370"/>
                </a:lnTo>
                <a:lnTo>
                  <a:pt x="1123" y="379"/>
                </a:lnTo>
                <a:lnTo>
                  <a:pt x="1128" y="379"/>
                </a:lnTo>
                <a:lnTo>
                  <a:pt x="1128" y="383"/>
                </a:lnTo>
                <a:lnTo>
                  <a:pt x="1136" y="387"/>
                </a:lnTo>
                <a:lnTo>
                  <a:pt x="1136" y="397"/>
                </a:lnTo>
                <a:lnTo>
                  <a:pt x="1136" y="402"/>
                </a:lnTo>
                <a:lnTo>
                  <a:pt x="1136" y="411"/>
                </a:lnTo>
                <a:lnTo>
                  <a:pt x="1136" y="431"/>
                </a:lnTo>
                <a:lnTo>
                  <a:pt x="1128" y="443"/>
                </a:lnTo>
                <a:lnTo>
                  <a:pt x="1128" y="448"/>
                </a:lnTo>
                <a:lnTo>
                  <a:pt x="1123" y="458"/>
                </a:lnTo>
                <a:lnTo>
                  <a:pt x="1095" y="448"/>
                </a:lnTo>
                <a:lnTo>
                  <a:pt x="1075" y="448"/>
                </a:lnTo>
                <a:lnTo>
                  <a:pt x="1067" y="448"/>
                </a:lnTo>
                <a:lnTo>
                  <a:pt x="1067" y="458"/>
                </a:lnTo>
                <a:lnTo>
                  <a:pt x="1063" y="463"/>
                </a:lnTo>
                <a:lnTo>
                  <a:pt x="1048" y="467"/>
                </a:lnTo>
                <a:lnTo>
                  <a:pt x="1043" y="467"/>
                </a:lnTo>
                <a:lnTo>
                  <a:pt x="1034" y="477"/>
                </a:lnTo>
                <a:lnTo>
                  <a:pt x="1029" y="496"/>
                </a:lnTo>
                <a:lnTo>
                  <a:pt x="1029" y="509"/>
                </a:lnTo>
                <a:lnTo>
                  <a:pt x="1029" y="514"/>
                </a:lnTo>
                <a:lnTo>
                  <a:pt x="1010" y="523"/>
                </a:lnTo>
                <a:lnTo>
                  <a:pt x="978" y="523"/>
                </a:lnTo>
                <a:lnTo>
                  <a:pt x="963" y="543"/>
                </a:lnTo>
                <a:lnTo>
                  <a:pt x="946" y="547"/>
                </a:lnTo>
                <a:lnTo>
                  <a:pt x="912" y="547"/>
                </a:lnTo>
                <a:lnTo>
                  <a:pt x="880" y="562"/>
                </a:lnTo>
                <a:lnTo>
                  <a:pt x="866" y="575"/>
                </a:lnTo>
                <a:lnTo>
                  <a:pt x="851" y="575"/>
                </a:lnTo>
                <a:lnTo>
                  <a:pt x="837" y="562"/>
                </a:lnTo>
                <a:lnTo>
                  <a:pt x="824" y="589"/>
                </a:lnTo>
                <a:lnTo>
                  <a:pt x="819" y="603"/>
                </a:lnTo>
                <a:lnTo>
                  <a:pt x="805" y="603"/>
                </a:lnTo>
                <a:lnTo>
                  <a:pt x="791" y="594"/>
                </a:lnTo>
                <a:lnTo>
                  <a:pt x="767" y="603"/>
                </a:lnTo>
                <a:lnTo>
                  <a:pt x="754" y="608"/>
                </a:lnTo>
                <a:lnTo>
                  <a:pt x="771" y="613"/>
                </a:lnTo>
                <a:lnTo>
                  <a:pt x="824" y="659"/>
                </a:lnTo>
                <a:lnTo>
                  <a:pt x="824" y="669"/>
                </a:lnTo>
                <a:lnTo>
                  <a:pt x="824" y="674"/>
                </a:lnTo>
                <a:lnTo>
                  <a:pt x="832" y="679"/>
                </a:lnTo>
                <a:lnTo>
                  <a:pt x="847" y="688"/>
                </a:lnTo>
                <a:lnTo>
                  <a:pt x="856" y="679"/>
                </a:lnTo>
                <a:lnTo>
                  <a:pt x="880" y="674"/>
                </a:lnTo>
                <a:lnTo>
                  <a:pt x="912" y="674"/>
                </a:lnTo>
                <a:lnTo>
                  <a:pt x="922" y="679"/>
                </a:lnTo>
                <a:lnTo>
                  <a:pt x="917" y="688"/>
                </a:lnTo>
                <a:lnTo>
                  <a:pt x="912" y="701"/>
                </a:lnTo>
                <a:lnTo>
                  <a:pt x="903" y="706"/>
                </a:lnTo>
                <a:lnTo>
                  <a:pt x="888" y="711"/>
                </a:lnTo>
                <a:lnTo>
                  <a:pt x="880" y="711"/>
                </a:lnTo>
                <a:lnTo>
                  <a:pt x="866" y="706"/>
                </a:lnTo>
                <a:lnTo>
                  <a:pt x="851" y="706"/>
                </a:lnTo>
                <a:lnTo>
                  <a:pt x="832" y="725"/>
                </a:lnTo>
                <a:lnTo>
                  <a:pt x="800" y="725"/>
                </a:lnTo>
                <a:lnTo>
                  <a:pt x="786" y="735"/>
                </a:lnTo>
                <a:lnTo>
                  <a:pt x="771" y="752"/>
                </a:lnTo>
                <a:lnTo>
                  <a:pt x="759" y="757"/>
                </a:lnTo>
                <a:lnTo>
                  <a:pt x="739" y="757"/>
                </a:lnTo>
                <a:lnTo>
                  <a:pt x="725" y="752"/>
                </a:lnTo>
                <a:lnTo>
                  <a:pt x="735" y="720"/>
                </a:lnTo>
                <a:lnTo>
                  <a:pt x="735" y="701"/>
                </a:lnTo>
                <a:lnTo>
                  <a:pt x="725" y="691"/>
                </a:lnTo>
                <a:lnTo>
                  <a:pt x="701" y="679"/>
                </a:lnTo>
                <a:lnTo>
                  <a:pt x="693" y="679"/>
                </a:lnTo>
                <a:lnTo>
                  <a:pt x="674" y="679"/>
                </a:lnTo>
                <a:lnTo>
                  <a:pt x="669" y="674"/>
                </a:lnTo>
                <a:lnTo>
                  <a:pt x="693" y="655"/>
                </a:lnTo>
                <a:lnTo>
                  <a:pt x="711" y="640"/>
                </a:lnTo>
                <a:lnTo>
                  <a:pt x="735" y="635"/>
                </a:lnTo>
                <a:lnTo>
                  <a:pt x="739" y="627"/>
                </a:lnTo>
                <a:lnTo>
                  <a:pt x="735" y="608"/>
                </a:lnTo>
                <a:lnTo>
                  <a:pt x="720" y="608"/>
                </a:lnTo>
                <a:lnTo>
                  <a:pt x="693" y="608"/>
                </a:lnTo>
                <a:lnTo>
                  <a:pt x="669" y="613"/>
                </a:lnTo>
                <a:lnTo>
                  <a:pt x="645" y="608"/>
                </a:lnTo>
                <a:lnTo>
                  <a:pt x="640" y="603"/>
                </a:lnTo>
                <a:lnTo>
                  <a:pt x="627" y="589"/>
                </a:lnTo>
                <a:lnTo>
                  <a:pt x="645" y="567"/>
                </a:lnTo>
                <a:lnTo>
                  <a:pt x="632" y="543"/>
                </a:lnTo>
                <a:lnTo>
                  <a:pt x="623" y="557"/>
                </a:lnTo>
                <a:lnTo>
                  <a:pt x="608" y="562"/>
                </a:lnTo>
                <a:lnTo>
                  <a:pt x="575" y="562"/>
                </a:lnTo>
                <a:lnTo>
                  <a:pt x="562" y="567"/>
                </a:lnTo>
                <a:lnTo>
                  <a:pt x="543" y="603"/>
                </a:lnTo>
                <a:lnTo>
                  <a:pt x="511" y="635"/>
                </a:lnTo>
                <a:lnTo>
                  <a:pt x="491" y="645"/>
                </a:lnTo>
                <a:lnTo>
                  <a:pt x="482" y="645"/>
                </a:lnTo>
                <a:lnTo>
                  <a:pt x="477" y="669"/>
                </a:lnTo>
                <a:lnTo>
                  <a:pt x="477" y="674"/>
                </a:lnTo>
                <a:lnTo>
                  <a:pt x="482" y="674"/>
                </a:lnTo>
                <a:lnTo>
                  <a:pt x="463" y="674"/>
                </a:lnTo>
                <a:lnTo>
                  <a:pt x="445" y="679"/>
                </a:lnTo>
                <a:lnTo>
                  <a:pt x="431" y="679"/>
                </a:lnTo>
                <a:lnTo>
                  <a:pt x="431" y="688"/>
                </a:lnTo>
                <a:lnTo>
                  <a:pt x="411" y="688"/>
                </a:lnTo>
                <a:lnTo>
                  <a:pt x="402" y="679"/>
                </a:lnTo>
                <a:lnTo>
                  <a:pt x="397" y="674"/>
                </a:lnTo>
                <a:lnTo>
                  <a:pt x="389" y="674"/>
                </a:lnTo>
                <a:lnTo>
                  <a:pt x="397" y="669"/>
                </a:lnTo>
                <a:lnTo>
                  <a:pt x="402" y="669"/>
                </a:lnTo>
                <a:lnTo>
                  <a:pt x="411" y="669"/>
                </a:lnTo>
                <a:lnTo>
                  <a:pt x="411" y="659"/>
                </a:lnTo>
                <a:lnTo>
                  <a:pt x="411" y="655"/>
                </a:lnTo>
                <a:lnTo>
                  <a:pt x="416" y="645"/>
                </a:lnTo>
                <a:lnTo>
                  <a:pt x="421" y="645"/>
                </a:lnTo>
                <a:lnTo>
                  <a:pt x="421" y="640"/>
                </a:lnTo>
                <a:lnTo>
                  <a:pt x="421" y="635"/>
                </a:lnTo>
                <a:lnTo>
                  <a:pt x="421" y="627"/>
                </a:lnTo>
                <a:lnTo>
                  <a:pt x="431" y="627"/>
                </a:lnTo>
                <a:lnTo>
                  <a:pt x="435" y="627"/>
                </a:lnTo>
                <a:lnTo>
                  <a:pt x="445" y="623"/>
                </a:lnTo>
                <a:lnTo>
                  <a:pt x="435" y="613"/>
                </a:lnTo>
                <a:lnTo>
                  <a:pt x="445" y="608"/>
                </a:lnTo>
                <a:lnTo>
                  <a:pt x="445" y="603"/>
                </a:lnTo>
                <a:lnTo>
                  <a:pt x="435" y="603"/>
                </a:lnTo>
                <a:lnTo>
                  <a:pt x="445" y="594"/>
                </a:lnTo>
                <a:lnTo>
                  <a:pt x="435" y="589"/>
                </a:lnTo>
                <a:lnTo>
                  <a:pt x="435" y="579"/>
                </a:lnTo>
                <a:lnTo>
                  <a:pt x="445" y="579"/>
                </a:lnTo>
                <a:lnTo>
                  <a:pt x="450" y="575"/>
                </a:lnTo>
                <a:lnTo>
                  <a:pt x="453" y="575"/>
                </a:lnTo>
                <a:lnTo>
                  <a:pt x="453" y="579"/>
                </a:lnTo>
                <a:lnTo>
                  <a:pt x="453" y="589"/>
                </a:lnTo>
                <a:lnTo>
                  <a:pt x="463" y="589"/>
                </a:lnTo>
                <a:lnTo>
                  <a:pt x="463" y="579"/>
                </a:lnTo>
                <a:lnTo>
                  <a:pt x="463" y="589"/>
                </a:lnTo>
                <a:lnTo>
                  <a:pt x="463" y="579"/>
                </a:lnTo>
                <a:lnTo>
                  <a:pt x="467" y="579"/>
                </a:lnTo>
                <a:lnTo>
                  <a:pt x="477" y="589"/>
                </a:lnTo>
                <a:lnTo>
                  <a:pt x="482" y="594"/>
                </a:lnTo>
                <a:lnTo>
                  <a:pt x="482" y="589"/>
                </a:lnTo>
                <a:lnTo>
                  <a:pt x="482" y="579"/>
                </a:lnTo>
                <a:lnTo>
                  <a:pt x="491" y="579"/>
                </a:lnTo>
                <a:lnTo>
                  <a:pt x="496" y="579"/>
                </a:lnTo>
                <a:lnTo>
                  <a:pt x="491" y="589"/>
                </a:lnTo>
                <a:lnTo>
                  <a:pt x="496" y="594"/>
                </a:lnTo>
                <a:lnTo>
                  <a:pt x="496" y="589"/>
                </a:lnTo>
                <a:lnTo>
                  <a:pt x="501" y="589"/>
                </a:lnTo>
                <a:lnTo>
                  <a:pt x="511" y="589"/>
                </a:lnTo>
                <a:lnTo>
                  <a:pt x="514" y="589"/>
                </a:lnTo>
                <a:lnTo>
                  <a:pt x="511" y="579"/>
                </a:lnTo>
                <a:lnTo>
                  <a:pt x="501" y="579"/>
                </a:lnTo>
                <a:lnTo>
                  <a:pt x="501" y="575"/>
                </a:lnTo>
                <a:lnTo>
                  <a:pt x="501" y="567"/>
                </a:lnTo>
                <a:lnTo>
                  <a:pt x="501" y="562"/>
                </a:lnTo>
                <a:lnTo>
                  <a:pt x="501" y="557"/>
                </a:lnTo>
                <a:lnTo>
                  <a:pt x="501" y="547"/>
                </a:lnTo>
                <a:lnTo>
                  <a:pt x="496" y="547"/>
                </a:lnTo>
                <a:lnTo>
                  <a:pt x="496" y="543"/>
                </a:lnTo>
                <a:lnTo>
                  <a:pt x="491" y="543"/>
                </a:lnTo>
                <a:lnTo>
                  <a:pt x="482" y="533"/>
                </a:lnTo>
                <a:lnTo>
                  <a:pt x="477" y="533"/>
                </a:lnTo>
                <a:lnTo>
                  <a:pt x="482" y="528"/>
                </a:lnTo>
                <a:lnTo>
                  <a:pt x="482" y="523"/>
                </a:lnTo>
                <a:lnTo>
                  <a:pt x="477" y="523"/>
                </a:lnTo>
                <a:lnTo>
                  <a:pt x="477" y="514"/>
                </a:lnTo>
                <a:lnTo>
                  <a:pt x="477" y="509"/>
                </a:lnTo>
                <a:lnTo>
                  <a:pt x="482" y="509"/>
                </a:lnTo>
                <a:lnTo>
                  <a:pt x="477" y="501"/>
                </a:lnTo>
                <a:lnTo>
                  <a:pt x="467" y="501"/>
                </a:lnTo>
                <a:lnTo>
                  <a:pt x="463" y="501"/>
                </a:lnTo>
                <a:lnTo>
                  <a:pt x="463" y="496"/>
                </a:lnTo>
                <a:lnTo>
                  <a:pt x="453" y="491"/>
                </a:lnTo>
                <a:lnTo>
                  <a:pt x="450" y="482"/>
                </a:lnTo>
                <a:lnTo>
                  <a:pt x="450" y="477"/>
                </a:lnTo>
                <a:lnTo>
                  <a:pt x="453" y="467"/>
                </a:lnTo>
                <a:lnTo>
                  <a:pt x="453" y="463"/>
                </a:lnTo>
                <a:lnTo>
                  <a:pt x="453" y="458"/>
                </a:lnTo>
                <a:lnTo>
                  <a:pt x="453" y="448"/>
                </a:lnTo>
                <a:lnTo>
                  <a:pt x="450" y="443"/>
                </a:lnTo>
                <a:lnTo>
                  <a:pt x="450" y="435"/>
                </a:lnTo>
                <a:lnTo>
                  <a:pt x="445" y="443"/>
                </a:lnTo>
                <a:lnTo>
                  <a:pt x="435" y="443"/>
                </a:lnTo>
                <a:lnTo>
                  <a:pt x="431" y="431"/>
                </a:lnTo>
                <a:lnTo>
                  <a:pt x="431" y="421"/>
                </a:lnTo>
                <a:lnTo>
                  <a:pt x="416" y="421"/>
                </a:lnTo>
                <a:lnTo>
                  <a:pt x="411" y="421"/>
                </a:lnTo>
                <a:lnTo>
                  <a:pt x="402" y="431"/>
                </a:lnTo>
                <a:lnTo>
                  <a:pt x="402" y="421"/>
                </a:lnTo>
                <a:lnTo>
                  <a:pt x="397" y="421"/>
                </a:lnTo>
                <a:lnTo>
                  <a:pt x="402" y="416"/>
                </a:lnTo>
                <a:lnTo>
                  <a:pt x="397" y="416"/>
                </a:lnTo>
                <a:lnTo>
                  <a:pt x="389" y="416"/>
                </a:lnTo>
                <a:lnTo>
                  <a:pt x="384" y="411"/>
                </a:lnTo>
                <a:lnTo>
                  <a:pt x="379" y="402"/>
                </a:lnTo>
                <a:lnTo>
                  <a:pt x="370" y="402"/>
                </a:lnTo>
                <a:lnTo>
                  <a:pt x="370" y="397"/>
                </a:lnTo>
                <a:lnTo>
                  <a:pt x="365" y="397"/>
                </a:lnTo>
                <a:lnTo>
                  <a:pt x="355" y="397"/>
                </a:lnTo>
                <a:lnTo>
                  <a:pt x="351" y="397"/>
                </a:lnTo>
                <a:lnTo>
                  <a:pt x="351" y="387"/>
                </a:lnTo>
                <a:lnTo>
                  <a:pt x="346" y="397"/>
                </a:lnTo>
                <a:lnTo>
                  <a:pt x="336" y="397"/>
                </a:lnTo>
                <a:lnTo>
                  <a:pt x="331" y="402"/>
                </a:lnTo>
                <a:lnTo>
                  <a:pt x="323" y="402"/>
                </a:lnTo>
                <a:lnTo>
                  <a:pt x="319" y="402"/>
                </a:lnTo>
                <a:lnTo>
                  <a:pt x="309" y="402"/>
                </a:lnTo>
                <a:lnTo>
                  <a:pt x="304" y="397"/>
                </a:lnTo>
                <a:lnTo>
                  <a:pt x="304" y="402"/>
                </a:lnTo>
                <a:lnTo>
                  <a:pt x="304" y="411"/>
                </a:lnTo>
                <a:lnTo>
                  <a:pt x="299" y="411"/>
                </a:lnTo>
                <a:lnTo>
                  <a:pt x="299" y="402"/>
                </a:lnTo>
                <a:lnTo>
                  <a:pt x="290" y="411"/>
                </a:lnTo>
                <a:lnTo>
                  <a:pt x="271" y="416"/>
                </a:lnTo>
                <a:lnTo>
                  <a:pt x="271" y="431"/>
                </a:lnTo>
                <a:lnTo>
                  <a:pt x="258" y="435"/>
                </a:lnTo>
                <a:lnTo>
                  <a:pt x="205" y="443"/>
                </a:lnTo>
                <a:lnTo>
                  <a:pt x="202" y="458"/>
                </a:lnTo>
                <a:lnTo>
                  <a:pt x="192" y="458"/>
                </a:lnTo>
                <a:lnTo>
                  <a:pt x="178" y="463"/>
                </a:lnTo>
                <a:lnTo>
                  <a:pt x="178" y="448"/>
                </a:lnTo>
                <a:lnTo>
                  <a:pt x="163" y="448"/>
                </a:lnTo>
                <a:lnTo>
                  <a:pt x="163" y="443"/>
                </a:lnTo>
                <a:lnTo>
                  <a:pt x="154" y="443"/>
                </a:lnTo>
                <a:lnTo>
                  <a:pt x="127" y="443"/>
                </a:lnTo>
                <a:lnTo>
                  <a:pt x="93" y="431"/>
                </a:lnTo>
                <a:lnTo>
                  <a:pt x="88" y="435"/>
                </a:lnTo>
                <a:lnTo>
                  <a:pt x="66" y="431"/>
                </a:lnTo>
                <a:lnTo>
                  <a:pt x="61" y="435"/>
                </a:lnTo>
                <a:lnTo>
                  <a:pt x="42" y="416"/>
                </a:lnTo>
                <a:lnTo>
                  <a:pt x="27" y="411"/>
                </a:lnTo>
                <a:lnTo>
                  <a:pt x="10" y="397"/>
                </a:lnTo>
                <a:lnTo>
                  <a:pt x="0" y="397"/>
                </a:lnTo>
                <a:lnTo>
                  <a:pt x="32" y="331"/>
                </a:lnTo>
                <a:lnTo>
                  <a:pt x="56" y="336"/>
                </a:lnTo>
                <a:lnTo>
                  <a:pt x="42" y="317"/>
                </a:lnTo>
                <a:lnTo>
                  <a:pt x="42" y="290"/>
                </a:lnTo>
                <a:lnTo>
                  <a:pt x="42" y="275"/>
                </a:lnTo>
                <a:lnTo>
                  <a:pt x="88" y="224"/>
                </a:lnTo>
                <a:lnTo>
                  <a:pt x="107" y="205"/>
                </a:lnTo>
                <a:lnTo>
                  <a:pt x="112" y="200"/>
                </a:lnTo>
                <a:lnTo>
                  <a:pt x="127" y="200"/>
                </a:lnTo>
                <a:lnTo>
                  <a:pt x="131" y="187"/>
                </a:lnTo>
                <a:lnTo>
                  <a:pt x="131" y="173"/>
                </a:lnTo>
                <a:lnTo>
                  <a:pt x="122" y="159"/>
                </a:lnTo>
                <a:lnTo>
                  <a:pt x="127" y="154"/>
                </a:lnTo>
                <a:lnTo>
                  <a:pt x="131" y="154"/>
                </a:lnTo>
                <a:lnTo>
                  <a:pt x="127" y="144"/>
                </a:lnTo>
                <a:lnTo>
                  <a:pt x="98" y="107"/>
                </a:lnTo>
                <a:lnTo>
                  <a:pt x="107" y="93"/>
                </a:lnTo>
                <a:lnTo>
                  <a:pt x="98" y="88"/>
                </a:lnTo>
                <a:lnTo>
                  <a:pt x="98" y="79"/>
                </a:lnTo>
                <a:lnTo>
                  <a:pt x="98" y="8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5" name="Freeform 195"/>
          <p:cNvSpPr>
            <a:spLocks/>
          </p:cNvSpPr>
          <p:nvPr/>
        </p:nvSpPr>
        <p:spPr bwMode="auto">
          <a:xfrm>
            <a:off x="9755816" y="2630867"/>
            <a:ext cx="955995" cy="800970"/>
          </a:xfrm>
          <a:custGeom>
            <a:avLst/>
            <a:gdLst>
              <a:gd name="T0" fmla="*/ 142121385 w 604"/>
              <a:gd name="T1" fmla="*/ 628997831 h 520"/>
              <a:gd name="T2" fmla="*/ 229581080 w 604"/>
              <a:gd name="T3" fmla="*/ 628997831 h 520"/>
              <a:gd name="T4" fmla="*/ 281508362 w 604"/>
              <a:gd name="T5" fmla="*/ 559108468 h 520"/>
              <a:gd name="T6" fmla="*/ 355302635 w 604"/>
              <a:gd name="T7" fmla="*/ 546166708 h 520"/>
              <a:gd name="T8" fmla="*/ 407231570 w 604"/>
              <a:gd name="T9" fmla="*/ 584993596 h 520"/>
              <a:gd name="T10" fmla="*/ 407231570 w 604"/>
              <a:gd name="T11" fmla="*/ 509928494 h 520"/>
              <a:gd name="T12" fmla="*/ 434562415 w 604"/>
              <a:gd name="T13" fmla="*/ 414154004 h 520"/>
              <a:gd name="T14" fmla="*/ 500156773 w 604"/>
              <a:gd name="T15" fmla="*/ 339088902 h 520"/>
              <a:gd name="T16" fmla="*/ 546620201 w 604"/>
              <a:gd name="T17" fmla="*/ 289908929 h 520"/>
              <a:gd name="T18" fmla="*/ 612214559 w 604"/>
              <a:gd name="T19" fmla="*/ 256257780 h 520"/>
              <a:gd name="T20" fmla="*/ 573951046 w 604"/>
              <a:gd name="T21" fmla="*/ 183781352 h 520"/>
              <a:gd name="T22" fmla="*/ 612214559 w 604"/>
              <a:gd name="T23" fmla="*/ 121658010 h 520"/>
              <a:gd name="T24" fmla="*/ 699672601 w 604"/>
              <a:gd name="T25" fmla="*/ 88008470 h 520"/>
              <a:gd name="T26" fmla="*/ 792597804 w 604"/>
              <a:gd name="T27" fmla="*/ 49181582 h 520"/>
              <a:gd name="T28" fmla="*/ 858193815 w 604"/>
              <a:gd name="T29" fmla="*/ 0 h 520"/>
              <a:gd name="T30" fmla="*/ 931986434 w 604"/>
              <a:gd name="T31" fmla="*/ 12941760 h 520"/>
              <a:gd name="T32" fmla="*/ 1024911637 w 604"/>
              <a:gd name="T33" fmla="*/ 38826888 h 520"/>
              <a:gd name="T34" fmla="*/ 1060442396 w 604"/>
              <a:gd name="T35" fmla="*/ 75065101 h 520"/>
              <a:gd name="T36" fmla="*/ 1112371332 w 604"/>
              <a:gd name="T37" fmla="*/ 100950229 h 520"/>
              <a:gd name="T38" fmla="*/ 1191631112 w 604"/>
              <a:gd name="T39" fmla="*/ 88008470 h 520"/>
              <a:gd name="T40" fmla="*/ 1290021823 w 604"/>
              <a:gd name="T41" fmla="*/ 121658010 h 520"/>
              <a:gd name="T42" fmla="*/ 1331019743 w 604"/>
              <a:gd name="T43" fmla="*/ 183781352 h 520"/>
              <a:gd name="T44" fmla="*/ 1344685165 w 604"/>
              <a:gd name="T45" fmla="*/ 302850688 h 520"/>
              <a:gd name="T46" fmla="*/ 1317354321 w 604"/>
              <a:gd name="T47" fmla="*/ 377915790 h 520"/>
              <a:gd name="T48" fmla="*/ 1377481518 w 604"/>
              <a:gd name="T49" fmla="*/ 427097372 h 520"/>
              <a:gd name="T50" fmla="*/ 1404812363 w 604"/>
              <a:gd name="T51" fmla="*/ 509928494 h 520"/>
              <a:gd name="T52" fmla="*/ 1497737565 w 604"/>
              <a:gd name="T53" fmla="*/ 592758008 h 520"/>
              <a:gd name="T54" fmla="*/ 1522335656 w 604"/>
              <a:gd name="T55" fmla="*/ 667824718 h 520"/>
              <a:gd name="T56" fmla="*/ 1596129929 w 604"/>
              <a:gd name="T57" fmla="*/ 717004692 h 520"/>
              <a:gd name="T58" fmla="*/ 1650791618 w 604"/>
              <a:gd name="T59" fmla="*/ 799835814 h 520"/>
              <a:gd name="T60" fmla="*/ 1497737565 w 604"/>
              <a:gd name="T61" fmla="*/ 849017397 h 520"/>
              <a:gd name="T62" fmla="*/ 1404812363 w 604"/>
              <a:gd name="T63" fmla="*/ 874900916 h 520"/>
              <a:gd name="T64" fmla="*/ 1432143207 w 604"/>
              <a:gd name="T65" fmla="*/ 970675407 h 520"/>
              <a:gd name="T66" fmla="*/ 1456741298 w 604"/>
              <a:gd name="T67" fmla="*/ 1056093594 h 520"/>
              <a:gd name="T68" fmla="*/ 1497737565 w 604"/>
              <a:gd name="T69" fmla="*/ 1125982957 h 520"/>
              <a:gd name="T70" fmla="*/ 1366548849 w 604"/>
              <a:gd name="T71" fmla="*/ 1138924716 h 520"/>
              <a:gd name="T72" fmla="*/ 1290021823 w 604"/>
              <a:gd name="T73" fmla="*/ 1226933186 h 520"/>
              <a:gd name="T74" fmla="*/ 1279090807 w 604"/>
              <a:gd name="T75" fmla="*/ 1346002523 h 520"/>
              <a:gd name="T76" fmla="*/ 1199831027 w 604"/>
              <a:gd name="T77" fmla="*/ 1296820940 h 520"/>
              <a:gd name="T78" fmla="*/ 1112371332 w 604"/>
              <a:gd name="T79" fmla="*/ 1296820940 h 520"/>
              <a:gd name="T80" fmla="*/ 1033111552 w 604"/>
              <a:gd name="T81" fmla="*/ 1296820940 h 520"/>
              <a:gd name="T82" fmla="*/ 983915370 w 604"/>
              <a:gd name="T83" fmla="*/ 1283879181 h 520"/>
              <a:gd name="T84" fmla="*/ 918321012 w 604"/>
              <a:gd name="T85" fmla="*/ 1283879181 h 520"/>
              <a:gd name="T86" fmla="*/ 806264879 w 604"/>
              <a:gd name="T87" fmla="*/ 1260582726 h 520"/>
              <a:gd name="T88" fmla="*/ 765266959 w 604"/>
              <a:gd name="T89" fmla="*/ 1260582726 h 520"/>
              <a:gd name="T90" fmla="*/ 677808917 w 604"/>
              <a:gd name="T91" fmla="*/ 1247640967 h 520"/>
              <a:gd name="T92" fmla="*/ 546620201 w 604"/>
              <a:gd name="T93" fmla="*/ 1213991427 h 520"/>
              <a:gd name="T94" fmla="*/ 434562415 w 604"/>
              <a:gd name="T95" fmla="*/ 1177751604 h 520"/>
              <a:gd name="T96" fmla="*/ 281508362 w 604"/>
              <a:gd name="T97" fmla="*/ 1201048058 h 520"/>
              <a:gd name="T98" fmla="*/ 153054053 w 604"/>
              <a:gd name="T99" fmla="*/ 1247640967 h 520"/>
              <a:gd name="T100" fmla="*/ 62861604 w 604"/>
              <a:gd name="T101" fmla="*/ 1283879181 h 520"/>
              <a:gd name="T102" fmla="*/ 49196182 w 604"/>
              <a:gd name="T103" fmla="*/ 1115628262 h 520"/>
              <a:gd name="T104" fmla="*/ 62861604 w 604"/>
              <a:gd name="T105" fmla="*/ 970675407 h 520"/>
              <a:gd name="T106" fmla="*/ 62861604 w 604"/>
              <a:gd name="T107" fmla="*/ 667824718 h 5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4" h="520">
                <a:moveTo>
                  <a:pt x="18" y="243"/>
                </a:moveTo>
                <a:lnTo>
                  <a:pt x="23" y="243"/>
                </a:lnTo>
                <a:lnTo>
                  <a:pt x="37" y="243"/>
                </a:lnTo>
                <a:lnTo>
                  <a:pt x="47" y="243"/>
                </a:lnTo>
                <a:lnTo>
                  <a:pt x="52" y="243"/>
                </a:lnTo>
                <a:lnTo>
                  <a:pt x="56" y="243"/>
                </a:lnTo>
                <a:lnTo>
                  <a:pt x="66" y="243"/>
                </a:lnTo>
                <a:lnTo>
                  <a:pt x="66" y="253"/>
                </a:lnTo>
                <a:lnTo>
                  <a:pt x="69" y="253"/>
                </a:lnTo>
                <a:lnTo>
                  <a:pt x="84" y="243"/>
                </a:lnTo>
                <a:lnTo>
                  <a:pt x="88" y="239"/>
                </a:lnTo>
                <a:lnTo>
                  <a:pt x="98" y="239"/>
                </a:lnTo>
                <a:lnTo>
                  <a:pt x="103" y="229"/>
                </a:lnTo>
                <a:lnTo>
                  <a:pt x="98" y="226"/>
                </a:lnTo>
                <a:lnTo>
                  <a:pt x="103" y="216"/>
                </a:lnTo>
                <a:lnTo>
                  <a:pt x="112" y="226"/>
                </a:lnTo>
                <a:lnTo>
                  <a:pt x="117" y="226"/>
                </a:lnTo>
                <a:lnTo>
                  <a:pt x="127" y="216"/>
                </a:lnTo>
                <a:lnTo>
                  <a:pt x="127" y="211"/>
                </a:lnTo>
                <a:lnTo>
                  <a:pt x="130" y="211"/>
                </a:lnTo>
                <a:lnTo>
                  <a:pt x="135" y="207"/>
                </a:lnTo>
                <a:lnTo>
                  <a:pt x="144" y="207"/>
                </a:lnTo>
                <a:lnTo>
                  <a:pt x="144" y="211"/>
                </a:lnTo>
                <a:lnTo>
                  <a:pt x="144" y="216"/>
                </a:lnTo>
                <a:lnTo>
                  <a:pt x="149" y="226"/>
                </a:lnTo>
                <a:lnTo>
                  <a:pt x="159" y="226"/>
                </a:lnTo>
                <a:lnTo>
                  <a:pt x="164" y="211"/>
                </a:lnTo>
                <a:lnTo>
                  <a:pt x="159" y="207"/>
                </a:lnTo>
                <a:lnTo>
                  <a:pt x="149" y="207"/>
                </a:lnTo>
                <a:lnTo>
                  <a:pt x="149" y="197"/>
                </a:lnTo>
                <a:lnTo>
                  <a:pt x="149" y="192"/>
                </a:lnTo>
                <a:lnTo>
                  <a:pt x="149" y="183"/>
                </a:lnTo>
                <a:lnTo>
                  <a:pt x="159" y="173"/>
                </a:lnTo>
                <a:lnTo>
                  <a:pt x="159" y="165"/>
                </a:lnTo>
                <a:lnTo>
                  <a:pt x="159" y="160"/>
                </a:lnTo>
                <a:lnTo>
                  <a:pt x="159" y="151"/>
                </a:lnTo>
                <a:lnTo>
                  <a:pt x="164" y="146"/>
                </a:lnTo>
                <a:lnTo>
                  <a:pt x="164" y="141"/>
                </a:lnTo>
                <a:lnTo>
                  <a:pt x="168" y="131"/>
                </a:lnTo>
                <a:lnTo>
                  <a:pt x="183" y="131"/>
                </a:lnTo>
                <a:lnTo>
                  <a:pt x="191" y="127"/>
                </a:lnTo>
                <a:lnTo>
                  <a:pt x="191" y="117"/>
                </a:lnTo>
                <a:lnTo>
                  <a:pt x="191" y="112"/>
                </a:lnTo>
                <a:lnTo>
                  <a:pt x="196" y="112"/>
                </a:lnTo>
                <a:lnTo>
                  <a:pt x="200" y="112"/>
                </a:lnTo>
                <a:lnTo>
                  <a:pt x="210" y="112"/>
                </a:lnTo>
                <a:lnTo>
                  <a:pt x="215" y="112"/>
                </a:lnTo>
                <a:lnTo>
                  <a:pt x="215" y="107"/>
                </a:lnTo>
                <a:lnTo>
                  <a:pt x="215" y="99"/>
                </a:lnTo>
                <a:lnTo>
                  <a:pt x="224" y="99"/>
                </a:lnTo>
                <a:lnTo>
                  <a:pt x="224" y="95"/>
                </a:lnTo>
                <a:lnTo>
                  <a:pt x="215" y="95"/>
                </a:lnTo>
                <a:lnTo>
                  <a:pt x="200" y="85"/>
                </a:lnTo>
                <a:lnTo>
                  <a:pt x="210" y="80"/>
                </a:lnTo>
                <a:lnTo>
                  <a:pt x="210" y="71"/>
                </a:lnTo>
                <a:lnTo>
                  <a:pt x="210" y="66"/>
                </a:lnTo>
                <a:lnTo>
                  <a:pt x="215" y="61"/>
                </a:lnTo>
                <a:lnTo>
                  <a:pt x="215" y="51"/>
                </a:lnTo>
                <a:lnTo>
                  <a:pt x="215" y="47"/>
                </a:lnTo>
                <a:lnTo>
                  <a:pt x="224" y="47"/>
                </a:lnTo>
                <a:lnTo>
                  <a:pt x="229" y="47"/>
                </a:lnTo>
                <a:lnTo>
                  <a:pt x="234" y="39"/>
                </a:lnTo>
                <a:lnTo>
                  <a:pt x="234" y="34"/>
                </a:lnTo>
                <a:lnTo>
                  <a:pt x="248" y="34"/>
                </a:lnTo>
                <a:lnTo>
                  <a:pt x="256" y="34"/>
                </a:lnTo>
                <a:lnTo>
                  <a:pt x="261" y="39"/>
                </a:lnTo>
                <a:lnTo>
                  <a:pt x="276" y="39"/>
                </a:lnTo>
                <a:lnTo>
                  <a:pt x="280" y="29"/>
                </a:lnTo>
                <a:lnTo>
                  <a:pt x="280" y="19"/>
                </a:lnTo>
                <a:lnTo>
                  <a:pt x="290" y="19"/>
                </a:lnTo>
                <a:lnTo>
                  <a:pt x="290" y="15"/>
                </a:lnTo>
                <a:lnTo>
                  <a:pt x="295" y="5"/>
                </a:lnTo>
                <a:lnTo>
                  <a:pt x="304" y="0"/>
                </a:lnTo>
                <a:lnTo>
                  <a:pt x="309" y="0"/>
                </a:lnTo>
                <a:lnTo>
                  <a:pt x="314" y="0"/>
                </a:lnTo>
                <a:lnTo>
                  <a:pt x="314" y="5"/>
                </a:lnTo>
                <a:lnTo>
                  <a:pt x="322" y="5"/>
                </a:lnTo>
                <a:lnTo>
                  <a:pt x="327" y="0"/>
                </a:lnTo>
                <a:lnTo>
                  <a:pt x="336" y="0"/>
                </a:lnTo>
                <a:lnTo>
                  <a:pt x="341" y="5"/>
                </a:lnTo>
                <a:lnTo>
                  <a:pt x="346" y="15"/>
                </a:lnTo>
                <a:lnTo>
                  <a:pt x="346" y="19"/>
                </a:lnTo>
                <a:lnTo>
                  <a:pt x="356" y="19"/>
                </a:lnTo>
                <a:lnTo>
                  <a:pt x="360" y="15"/>
                </a:lnTo>
                <a:lnTo>
                  <a:pt x="375" y="15"/>
                </a:lnTo>
                <a:lnTo>
                  <a:pt x="378" y="15"/>
                </a:lnTo>
                <a:lnTo>
                  <a:pt x="388" y="19"/>
                </a:lnTo>
                <a:lnTo>
                  <a:pt x="392" y="19"/>
                </a:lnTo>
                <a:lnTo>
                  <a:pt x="392" y="29"/>
                </a:lnTo>
                <a:lnTo>
                  <a:pt x="388" y="29"/>
                </a:lnTo>
                <a:lnTo>
                  <a:pt x="388" y="34"/>
                </a:lnTo>
                <a:lnTo>
                  <a:pt x="392" y="39"/>
                </a:lnTo>
                <a:lnTo>
                  <a:pt x="392" y="47"/>
                </a:lnTo>
                <a:lnTo>
                  <a:pt x="402" y="47"/>
                </a:lnTo>
                <a:lnTo>
                  <a:pt x="407" y="39"/>
                </a:lnTo>
                <a:lnTo>
                  <a:pt x="416" y="39"/>
                </a:lnTo>
                <a:lnTo>
                  <a:pt x="421" y="39"/>
                </a:lnTo>
                <a:lnTo>
                  <a:pt x="426" y="34"/>
                </a:lnTo>
                <a:lnTo>
                  <a:pt x="436" y="29"/>
                </a:lnTo>
                <a:lnTo>
                  <a:pt x="436" y="34"/>
                </a:lnTo>
                <a:lnTo>
                  <a:pt x="439" y="34"/>
                </a:lnTo>
                <a:lnTo>
                  <a:pt x="448" y="34"/>
                </a:lnTo>
                <a:lnTo>
                  <a:pt x="458" y="39"/>
                </a:lnTo>
                <a:lnTo>
                  <a:pt x="468" y="47"/>
                </a:lnTo>
                <a:lnTo>
                  <a:pt x="472" y="47"/>
                </a:lnTo>
                <a:lnTo>
                  <a:pt x="472" y="51"/>
                </a:lnTo>
                <a:lnTo>
                  <a:pt x="482" y="61"/>
                </a:lnTo>
                <a:lnTo>
                  <a:pt x="487" y="61"/>
                </a:lnTo>
                <a:lnTo>
                  <a:pt x="487" y="66"/>
                </a:lnTo>
                <a:lnTo>
                  <a:pt x="487" y="71"/>
                </a:lnTo>
                <a:lnTo>
                  <a:pt x="487" y="85"/>
                </a:lnTo>
                <a:lnTo>
                  <a:pt x="482" y="95"/>
                </a:lnTo>
                <a:lnTo>
                  <a:pt x="487" y="107"/>
                </a:lnTo>
                <a:lnTo>
                  <a:pt x="492" y="112"/>
                </a:lnTo>
                <a:lnTo>
                  <a:pt x="492" y="117"/>
                </a:lnTo>
                <a:lnTo>
                  <a:pt x="492" y="127"/>
                </a:lnTo>
                <a:lnTo>
                  <a:pt x="487" y="127"/>
                </a:lnTo>
                <a:lnTo>
                  <a:pt x="487" y="131"/>
                </a:lnTo>
                <a:lnTo>
                  <a:pt x="482" y="131"/>
                </a:lnTo>
                <a:lnTo>
                  <a:pt x="482" y="146"/>
                </a:lnTo>
                <a:lnTo>
                  <a:pt x="482" y="151"/>
                </a:lnTo>
                <a:lnTo>
                  <a:pt x="492" y="151"/>
                </a:lnTo>
                <a:lnTo>
                  <a:pt x="492" y="160"/>
                </a:lnTo>
                <a:lnTo>
                  <a:pt x="500" y="165"/>
                </a:lnTo>
                <a:lnTo>
                  <a:pt x="504" y="165"/>
                </a:lnTo>
                <a:lnTo>
                  <a:pt x="500" y="173"/>
                </a:lnTo>
                <a:lnTo>
                  <a:pt x="500" y="178"/>
                </a:lnTo>
                <a:lnTo>
                  <a:pt x="500" y="183"/>
                </a:lnTo>
                <a:lnTo>
                  <a:pt x="504" y="183"/>
                </a:lnTo>
                <a:lnTo>
                  <a:pt x="514" y="197"/>
                </a:lnTo>
                <a:lnTo>
                  <a:pt x="514" y="211"/>
                </a:lnTo>
                <a:lnTo>
                  <a:pt x="524" y="216"/>
                </a:lnTo>
                <a:lnTo>
                  <a:pt x="533" y="226"/>
                </a:lnTo>
                <a:lnTo>
                  <a:pt x="548" y="226"/>
                </a:lnTo>
                <a:lnTo>
                  <a:pt x="548" y="229"/>
                </a:lnTo>
                <a:lnTo>
                  <a:pt x="552" y="239"/>
                </a:lnTo>
                <a:lnTo>
                  <a:pt x="548" y="253"/>
                </a:lnTo>
                <a:lnTo>
                  <a:pt x="548" y="258"/>
                </a:lnTo>
                <a:lnTo>
                  <a:pt x="552" y="258"/>
                </a:lnTo>
                <a:lnTo>
                  <a:pt x="557" y="258"/>
                </a:lnTo>
                <a:lnTo>
                  <a:pt x="570" y="258"/>
                </a:lnTo>
                <a:lnTo>
                  <a:pt x="580" y="263"/>
                </a:lnTo>
                <a:lnTo>
                  <a:pt x="594" y="272"/>
                </a:lnTo>
                <a:lnTo>
                  <a:pt x="584" y="272"/>
                </a:lnTo>
                <a:lnTo>
                  <a:pt x="584" y="277"/>
                </a:lnTo>
                <a:lnTo>
                  <a:pt x="584" y="287"/>
                </a:lnTo>
                <a:lnTo>
                  <a:pt x="594" y="291"/>
                </a:lnTo>
                <a:lnTo>
                  <a:pt x="604" y="291"/>
                </a:lnTo>
                <a:lnTo>
                  <a:pt x="604" y="295"/>
                </a:lnTo>
                <a:lnTo>
                  <a:pt x="604" y="309"/>
                </a:lnTo>
                <a:lnTo>
                  <a:pt x="594" y="309"/>
                </a:lnTo>
                <a:lnTo>
                  <a:pt x="584" y="319"/>
                </a:lnTo>
                <a:lnTo>
                  <a:pt x="570" y="323"/>
                </a:lnTo>
                <a:lnTo>
                  <a:pt x="557" y="328"/>
                </a:lnTo>
                <a:lnTo>
                  <a:pt x="548" y="328"/>
                </a:lnTo>
                <a:lnTo>
                  <a:pt x="538" y="323"/>
                </a:lnTo>
                <a:lnTo>
                  <a:pt x="533" y="323"/>
                </a:lnTo>
                <a:lnTo>
                  <a:pt x="519" y="323"/>
                </a:lnTo>
                <a:lnTo>
                  <a:pt x="519" y="328"/>
                </a:lnTo>
                <a:lnTo>
                  <a:pt x="514" y="338"/>
                </a:lnTo>
                <a:lnTo>
                  <a:pt x="514" y="343"/>
                </a:lnTo>
                <a:lnTo>
                  <a:pt x="519" y="355"/>
                </a:lnTo>
                <a:lnTo>
                  <a:pt x="533" y="360"/>
                </a:lnTo>
                <a:lnTo>
                  <a:pt x="533" y="370"/>
                </a:lnTo>
                <a:lnTo>
                  <a:pt x="524" y="375"/>
                </a:lnTo>
                <a:lnTo>
                  <a:pt x="533" y="384"/>
                </a:lnTo>
                <a:lnTo>
                  <a:pt x="533" y="389"/>
                </a:lnTo>
                <a:lnTo>
                  <a:pt x="533" y="394"/>
                </a:lnTo>
                <a:lnTo>
                  <a:pt x="533" y="403"/>
                </a:lnTo>
                <a:lnTo>
                  <a:pt x="533" y="408"/>
                </a:lnTo>
                <a:lnTo>
                  <a:pt x="533" y="416"/>
                </a:lnTo>
                <a:lnTo>
                  <a:pt x="538" y="421"/>
                </a:lnTo>
                <a:lnTo>
                  <a:pt x="538" y="431"/>
                </a:lnTo>
                <a:lnTo>
                  <a:pt x="548" y="431"/>
                </a:lnTo>
                <a:lnTo>
                  <a:pt x="548" y="435"/>
                </a:lnTo>
                <a:lnTo>
                  <a:pt x="524" y="435"/>
                </a:lnTo>
                <a:lnTo>
                  <a:pt x="514" y="435"/>
                </a:lnTo>
                <a:lnTo>
                  <a:pt x="514" y="440"/>
                </a:lnTo>
                <a:lnTo>
                  <a:pt x="504" y="440"/>
                </a:lnTo>
                <a:lnTo>
                  <a:pt x="500" y="440"/>
                </a:lnTo>
                <a:lnTo>
                  <a:pt x="492" y="440"/>
                </a:lnTo>
                <a:lnTo>
                  <a:pt x="487" y="450"/>
                </a:lnTo>
                <a:lnTo>
                  <a:pt x="487" y="455"/>
                </a:lnTo>
                <a:lnTo>
                  <a:pt x="472" y="464"/>
                </a:lnTo>
                <a:lnTo>
                  <a:pt x="472" y="474"/>
                </a:lnTo>
                <a:lnTo>
                  <a:pt x="468" y="487"/>
                </a:lnTo>
                <a:lnTo>
                  <a:pt x="458" y="496"/>
                </a:lnTo>
                <a:lnTo>
                  <a:pt x="468" y="506"/>
                </a:lnTo>
                <a:lnTo>
                  <a:pt x="472" y="515"/>
                </a:lnTo>
                <a:lnTo>
                  <a:pt x="468" y="520"/>
                </a:lnTo>
                <a:lnTo>
                  <a:pt x="458" y="520"/>
                </a:lnTo>
                <a:lnTo>
                  <a:pt x="453" y="515"/>
                </a:lnTo>
                <a:lnTo>
                  <a:pt x="453" y="506"/>
                </a:lnTo>
                <a:lnTo>
                  <a:pt x="448" y="506"/>
                </a:lnTo>
                <a:lnTo>
                  <a:pt x="439" y="501"/>
                </a:lnTo>
                <a:lnTo>
                  <a:pt x="436" y="501"/>
                </a:lnTo>
                <a:lnTo>
                  <a:pt x="426" y="501"/>
                </a:lnTo>
                <a:lnTo>
                  <a:pt x="421" y="506"/>
                </a:lnTo>
                <a:lnTo>
                  <a:pt x="416" y="506"/>
                </a:lnTo>
                <a:lnTo>
                  <a:pt x="407" y="501"/>
                </a:lnTo>
                <a:lnTo>
                  <a:pt x="402" y="501"/>
                </a:lnTo>
                <a:lnTo>
                  <a:pt x="402" y="506"/>
                </a:lnTo>
                <a:lnTo>
                  <a:pt x="388" y="506"/>
                </a:lnTo>
                <a:lnTo>
                  <a:pt x="378" y="506"/>
                </a:lnTo>
                <a:lnTo>
                  <a:pt x="378" y="501"/>
                </a:lnTo>
                <a:lnTo>
                  <a:pt x="378" y="496"/>
                </a:lnTo>
                <a:lnTo>
                  <a:pt x="375" y="487"/>
                </a:lnTo>
                <a:lnTo>
                  <a:pt x="370" y="487"/>
                </a:lnTo>
                <a:lnTo>
                  <a:pt x="370" y="496"/>
                </a:lnTo>
                <a:lnTo>
                  <a:pt x="360" y="496"/>
                </a:lnTo>
                <a:lnTo>
                  <a:pt x="356" y="501"/>
                </a:lnTo>
                <a:lnTo>
                  <a:pt x="346" y="506"/>
                </a:lnTo>
                <a:lnTo>
                  <a:pt x="341" y="506"/>
                </a:lnTo>
                <a:lnTo>
                  <a:pt x="341" y="496"/>
                </a:lnTo>
                <a:lnTo>
                  <a:pt x="336" y="496"/>
                </a:lnTo>
                <a:lnTo>
                  <a:pt x="327" y="501"/>
                </a:lnTo>
                <a:lnTo>
                  <a:pt x="322" y="487"/>
                </a:lnTo>
                <a:lnTo>
                  <a:pt x="314" y="487"/>
                </a:lnTo>
                <a:lnTo>
                  <a:pt x="304" y="496"/>
                </a:lnTo>
                <a:lnTo>
                  <a:pt x="295" y="487"/>
                </a:lnTo>
                <a:lnTo>
                  <a:pt x="290" y="487"/>
                </a:lnTo>
                <a:lnTo>
                  <a:pt x="290" y="496"/>
                </a:lnTo>
                <a:lnTo>
                  <a:pt x="290" y="501"/>
                </a:lnTo>
                <a:lnTo>
                  <a:pt x="280" y="501"/>
                </a:lnTo>
                <a:lnTo>
                  <a:pt x="280" y="487"/>
                </a:lnTo>
                <a:lnTo>
                  <a:pt x="276" y="487"/>
                </a:lnTo>
                <a:lnTo>
                  <a:pt x="276" y="482"/>
                </a:lnTo>
                <a:lnTo>
                  <a:pt x="256" y="487"/>
                </a:lnTo>
                <a:lnTo>
                  <a:pt x="256" y="482"/>
                </a:lnTo>
                <a:lnTo>
                  <a:pt x="248" y="482"/>
                </a:lnTo>
                <a:lnTo>
                  <a:pt x="248" y="474"/>
                </a:lnTo>
                <a:lnTo>
                  <a:pt x="244" y="469"/>
                </a:lnTo>
                <a:lnTo>
                  <a:pt x="234" y="474"/>
                </a:lnTo>
                <a:lnTo>
                  <a:pt x="224" y="469"/>
                </a:lnTo>
                <a:lnTo>
                  <a:pt x="200" y="469"/>
                </a:lnTo>
                <a:lnTo>
                  <a:pt x="200" y="464"/>
                </a:lnTo>
                <a:lnTo>
                  <a:pt x="191" y="464"/>
                </a:lnTo>
                <a:lnTo>
                  <a:pt x="183" y="455"/>
                </a:lnTo>
                <a:lnTo>
                  <a:pt x="178" y="455"/>
                </a:lnTo>
                <a:lnTo>
                  <a:pt x="159" y="455"/>
                </a:lnTo>
                <a:lnTo>
                  <a:pt x="144" y="455"/>
                </a:lnTo>
                <a:lnTo>
                  <a:pt x="130" y="455"/>
                </a:lnTo>
                <a:lnTo>
                  <a:pt x="127" y="455"/>
                </a:lnTo>
                <a:lnTo>
                  <a:pt x="112" y="455"/>
                </a:lnTo>
                <a:lnTo>
                  <a:pt x="103" y="464"/>
                </a:lnTo>
                <a:lnTo>
                  <a:pt x="88" y="455"/>
                </a:lnTo>
                <a:lnTo>
                  <a:pt x="79" y="455"/>
                </a:lnTo>
                <a:lnTo>
                  <a:pt x="69" y="469"/>
                </a:lnTo>
                <a:lnTo>
                  <a:pt x="66" y="474"/>
                </a:lnTo>
                <a:lnTo>
                  <a:pt x="56" y="482"/>
                </a:lnTo>
                <a:lnTo>
                  <a:pt x="47" y="496"/>
                </a:lnTo>
                <a:lnTo>
                  <a:pt x="47" y="487"/>
                </a:lnTo>
                <a:lnTo>
                  <a:pt x="37" y="487"/>
                </a:lnTo>
                <a:lnTo>
                  <a:pt x="23" y="487"/>
                </a:lnTo>
                <a:lnTo>
                  <a:pt x="23" y="496"/>
                </a:lnTo>
                <a:lnTo>
                  <a:pt x="18" y="487"/>
                </a:lnTo>
                <a:lnTo>
                  <a:pt x="32" y="455"/>
                </a:lnTo>
                <a:lnTo>
                  <a:pt x="32" y="440"/>
                </a:lnTo>
                <a:lnTo>
                  <a:pt x="23" y="435"/>
                </a:lnTo>
                <a:lnTo>
                  <a:pt x="18" y="431"/>
                </a:lnTo>
                <a:lnTo>
                  <a:pt x="4" y="421"/>
                </a:lnTo>
                <a:lnTo>
                  <a:pt x="0" y="416"/>
                </a:lnTo>
                <a:lnTo>
                  <a:pt x="0" y="403"/>
                </a:lnTo>
                <a:lnTo>
                  <a:pt x="13" y="389"/>
                </a:lnTo>
                <a:lnTo>
                  <a:pt x="23" y="375"/>
                </a:lnTo>
                <a:lnTo>
                  <a:pt x="37" y="375"/>
                </a:lnTo>
                <a:lnTo>
                  <a:pt x="47" y="370"/>
                </a:lnTo>
                <a:lnTo>
                  <a:pt x="47" y="355"/>
                </a:lnTo>
                <a:lnTo>
                  <a:pt x="47" y="328"/>
                </a:lnTo>
                <a:lnTo>
                  <a:pt x="23" y="258"/>
                </a:lnTo>
                <a:lnTo>
                  <a:pt x="18" y="243"/>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6" name="Freeform 196"/>
          <p:cNvSpPr>
            <a:spLocks/>
          </p:cNvSpPr>
          <p:nvPr/>
        </p:nvSpPr>
        <p:spPr bwMode="auto">
          <a:xfrm>
            <a:off x="6586898" y="2796534"/>
            <a:ext cx="250777" cy="205180"/>
          </a:xfrm>
          <a:custGeom>
            <a:avLst/>
            <a:gdLst>
              <a:gd name="T0" fmla="*/ 346297292 w 158"/>
              <a:gd name="T1" fmla="*/ 347951768 h 132"/>
              <a:gd name="T2" fmla="*/ 321562482 w 158"/>
              <a:gd name="T3" fmla="*/ 313684578 h 132"/>
              <a:gd name="T4" fmla="*/ 255600777 w 158"/>
              <a:gd name="T5" fmla="*/ 321591392 h 132"/>
              <a:gd name="T6" fmla="*/ 269342523 w 158"/>
              <a:gd name="T7" fmla="*/ 287324202 h 132"/>
              <a:gd name="T8" fmla="*/ 228117286 w 158"/>
              <a:gd name="T9" fmla="*/ 274144014 h 132"/>
              <a:gd name="T10" fmla="*/ 214375541 w 158"/>
              <a:gd name="T11" fmla="*/ 237240137 h 132"/>
              <a:gd name="T12" fmla="*/ 181394688 w 158"/>
              <a:gd name="T13" fmla="*/ 224059949 h 132"/>
              <a:gd name="T14" fmla="*/ 167652943 w 158"/>
              <a:gd name="T15" fmla="*/ 274144014 h 132"/>
              <a:gd name="T16" fmla="*/ 115432983 w 158"/>
              <a:gd name="T17" fmla="*/ 313684578 h 132"/>
              <a:gd name="T18" fmla="*/ 49471279 w 158"/>
              <a:gd name="T19" fmla="*/ 274144014 h 132"/>
              <a:gd name="T20" fmla="*/ 13741746 w 158"/>
              <a:gd name="T21" fmla="*/ 237240137 h 132"/>
              <a:gd name="T22" fmla="*/ 0 w 158"/>
              <a:gd name="T23" fmla="*/ 200336260 h 132"/>
              <a:gd name="T24" fmla="*/ 74206089 w 158"/>
              <a:gd name="T25" fmla="*/ 173975884 h 132"/>
              <a:gd name="T26" fmla="*/ 38478214 w 158"/>
              <a:gd name="T27" fmla="*/ 139708694 h 132"/>
              <a:gd name="T28" fmla="*/ 115432983 w 158"/>
              <a:gd name="T29" fmla="*/ 115983381 h 132"/>
              <a:gd name="T30" fmla="*/ 126426048 w 158"/>
              <a:gd name="T31" fmla="*/ 63264253 h 132"/>
              <a:gd name="T32" fmla="*/ 126426048 w 158"/>
              <a:gd name="T33" fmla="*/ 26360376 h 132"/>
              <a:gd name="T34" fmla="*/ 167652943 w 158"/>
              <a:gd name="T35" fmla="*/ 13180188 h 132"/>
              <a:gd name="T36" fmla="*/ 206129499 w 158"/>
              <a:gd name="T37" fmla="*/ 0 h 132"/>
              <a:gd name="T38" fmla="*/ 269342523 w 158"/>
              <a:gd name="T39" fmla="*/ 0 h 132"/>
              <a:gd name="T40" fmla="*/ 307820736 w 158"/>
              <a:gd name="T41" fmla="*/ 0 h 132"/>
              <a:gd name="T42" fmla="*/ 321562482 w 158"/>
              <a:gd name="T43" fmla="*/ 13180188 h 132"/>
              <a:gd name="T44" fmla="*/ 360040696 w 158"/>
              <a:gd name="T45" fmla="*/ 0 h 132"/>
              <a:gd name="T46" fmla="*/ 382026825 w 158"/>
              <a:gd name="T47" fmla="*/ 13180188 h 132"/>
              <a:gd name="T48" fmla="*/ 409511974 w 158"/>
              <a:gd name="T49" fmla="*/ 115983381 h 132"/>
              <a:gd name="T50" fmla="*/ 409511974 w 158"/>
              <a:gd name="T51" fmla="*/ 152887258 h 132"/>
              <a:gd name="T52" fmla="*/ 409511974 w 158"/>
              <a:gd name="T53" fmla="*/ 187156072 h 132"/>
              <a:gd name="T54" fmla="*/ 434246785 w 158"/>
              <a:gd name="T55" fmla="*/ 237240137 h 132"/>
              <a:gd name="T56" fmla="*/ 434246785 w 158"/>
              <a:gd name="T57" fmla="*/ 287324202 h 132"/>
              <a:gd name="T58" fmla="*/ 395768571 w 158"/>
              <a:gd name="T59" fmla="*/ 321591392 h 132"/>
              <a:gd name="T60" fmla="*/ 360040696 w 158"/>
              <a:gd name="T61" fmla="*/ 347951768 h 132"/>
              <a:gd name="T62" fmla="*/ 346297292 w 158"/>
              <a:gd name="T63" fmla="*/ 347951768 h 132"/>
              <a:gd name="T64" fmla="*/ 346297292 w 158"/>
              <a:gd name="T65" fmla="*/ 347951768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8" h="132">
                <a:moveTo>
                  <a:pt x="126" y="132"/>
                </a:moveTo>
                <a:lnTo>
                  <a:pt x="117" y="119"/>
                </a:lnTo>
                <a:lnTo>
                  <a:pt x="93" y="122"/>
                </a:lnTo>
                <a:lnTo>
                  <a:pt x="98" y="109"/>
                </a:lnTo>
                <a:lnTo>
                  <a:pt x="83" y="104"/>
                </a:lnTo>
                <a:lnTo>
                  <a:pt x="78" y="90"/>
                </a:lnTo>
                <a:lnTo>
                  <a:pt x="66" y="85"/>
                </a:lnTo>
                <a:lnTo>
                  <a:pt x="61" y="104"/>
                </a:lnTo>
                <a:lnTo>
                  <a:pt x="42" y="119"/>
                </a:lnTo>
                <a:lnTo>
                  <a:pt x="18" y="104"/>
                </a:lnTo>
                <a:lnTo>
                  <a:pt x="5" y="90"/>
                </a:lnTo>
                <a:lnTo>
                  <a:pt x="0" y="76"/>
                </a:lnTo>
                <a:lnTo>
                  <a:pt x="27" y="66"/>
                </a:lnTo>
                <a:lnTo>
                  <a:pt x="14" y="53"/>
                </a:lnTo>
                <a:lnTo>
                  <a:pt x="42" y="44"/>
                </a:lnTo>
                <a:lnTo>
                  <a:pt x="46" y="24"/>
                </a:lnTo>
                <a:lnTo>
                  <a:pt x="46" y="10"/>
                </a:lnTo>
                <a:lnTo>
                  <a:pt x="61" y="5"/>
                </a:lnTo>
                <a:lnTo>
                  <a:pt x="75" y="0"/>
                </a:lnTo>
                <a:lnTo>
                  <a:pt x="98" y="0"/>
                </a:lnTo>
                <a:lnTo>
                  <a:pt x="112" y="0"/>
                </a:lnTo>
                <a:lnTo>
                  <a:pt x="117" y="5"/>
                </a:lnTo>
                <a:lnTo>
                  <a:pt x="131" y="0"/>
                </a:lnTo>
                <a:lnTo>
                  <a:pt x="139" y="5"/>
                </a:lnTo>
                <a:lnTo>
                  <a:pt x="149" y="44"/>
                </a:lnTo>
                <a:lnTo>
                  <a:pt x="149" y="58"/>
                </a:lnTo>
                <a:lnTo>
                  <a:pt x="149" y="71"/>
                </a:lnTo>
                <a:lnTo>
                  <a:pt x="158" y="90"/>
                </a:lnTo>
                <a:lnTo>
                  <a:pt x="158" y="109"/>
                </a:lnTo>
                <a:lnTo>
                  <a:pt x="144" y="122"/>
                </a:lnTo>
                <a:lnTo>
                  <a:pt x="131" y="132"/>
                </a:lnTo>
                <a:lnTo>
                  <a:pt x="126" y="13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7" name="Freeform 197"/>
          <p:cNvSpPr>
            <a:spLocks/>
          </p:cNvSpPr>
          <p:nvPr/>
        </p:nvSpPr>
        <p:spPr bwMode="auto">
          <a:xfrm>
            <a:off x="6488106" y="4529179"/>
            <a:ext cx="1249329" cy="995511"/>
          </a:xfrm>
          <a:custGeom>
            <a:avLst/>
            <a:gdLst>
              <a:gd name="T0" fmla="*/ 87311045 w 790"/>
              <a:gd name="T1" fmla="*/ 362720549 h 646"/>
              <a:gd name="T2" fmla="*/ 60026550 w 790"/>
              <a:gd name="T3" fmla="*/ 207268655 h 646"/>
              <a:gd name="T4" fmla="*/ 0 w 790"/>
              <a:gd name="T5" fmla="*/ 155451894 h 646"/>
              <a:gd name="T6" fmla="*/ 60026550 w 790"/>
              <a:gd name="T7" fmla="*/ 111406359 h 646"/>
              <a:gd name="T8" fmla="*/ 177349218 w 790"/>
              <a:gd name="T9" fmla="*/ 72543788 h 646"/>
              <a:gd name="T10" fmla="*/ 278302511 w 790"/>
              <a:gd name="T11" fmla="*/ 0 h 646"/>
              <a:gd name="T12" fmla="*/ 482936224 w 790"/>
              <a:gd name="T13" fmla="*/ 62181080 h 646"/>
              <a:gd name="T14" fmla="*/ 597531765 w 790"/>
              <a:gd name="T15" fmla="*/ 23318508 h 646"/>
              <a:gd name="T16" fmla="*/ 788523231 w 790"/>
              <a:gd name="T17" fmla="*/ 72543788 h 646"/>
              <a:gd name="T18" fmla="*/ 1020443091 w 790"/>
              <a:gd name="T19" fmla="*/ 85497978 h 646"/>
              <a:gd name="T20" fmla="*/ 1121394732 w 790"/>
              <a:gd name="T21" fmla="*/ 62181080 h 646"/>
              <a:gd name="T22" fmla="*/ 1274188235 w 790"/>
              <a:gd name="T23" fmla="*/ 111406359 h 646"/>
              <a:gd name="T24" fmla="*/ 1364228060 w 790"/>
              <a:gd name="T25" fmla="*/ 145089186 h 646"/>
              <a:gd name="T26" fmla="*/ 1364228060 w 790"/>
              <a:gd name="T27" fmla="*/ 181360275 h 646"/>
              <a:gd name="T28" fmla="*/ 1506108095 w 790"/>
              <a:gd name="T29" fmla="*/ 243541354 h 646"/>
              <a:gd name="T30" fmla="*/ 1544306058 w 790"/>
              <a:gd name="T31" fmla="*/ 230587164 h 646"/>
              <a:gd name="T32" fmla="*/ 1645259351 w 790"/>
              <a:gd name="T33" fmla="*/ 243541354 h 646"/>
              <a:gd name="T34" fmla="*/ 1724384056 w 790"/>
              <a:gd name="T35" fmla="*/ 269449735 h 646"/>
              <a:gd name="T36" fmla="*/ 1849893064 w 790"/>
              <a:gd name="T37" fmla="*/ 269449735 h 646"/>
              <a:gd name="T38" fmla="*/ 1863535312 w 790"/>
              <a:gd name="T39" fmla="*/ 313495270 h 646"/>
              <a:gd name="T40" fmla="*/ 1937204109 w 790"/>
              <a:gd name="T41" fmla="*/ 326449460 h 646"/>
              <a:gd name="T42" fmla="*/ 2029971062 w 790"/>
              <a:gd name="T43" fmla="*/ 326449460 h 646"/>
              <a:gd name="T44" fmla="*/ 2147483646 w 790"/>
              <a:gd name="T45" fmla="*/ 313495270 h 646"/>
              <a:gd name="T46" fmla="*/ 2147483646 w 790"/>
              <a:gd name="T47" fmla="*/ 437855819 h 646"/>
              <a:gd name="T48" fmla="*/ 1964488605 w 790"/>
              <a:gd name="T49" fmla="*/ 546672306 h 646"/>
              <a:gd name="T50" fmla="*/ 1757126111 w 790"/>
              <a:gd name="T51" fmla="*/ 621807576 h 646"/>
              <a:gd name="T52" fmla="*/ 1757126111 w 790"/>
              <a:gd name="T53" fmla="*/ 665851501 h 646"/>
              <a:gd name="T54" fmla="*/ 1645259351 w 790"/>
              <a:gd name="T55" fmla="*/ 787622178 h 646"/>
              <a:gd name="T56" fmla="*/ 1557948306 w 790"/>
              <a:gd name="T57" fmla="*/ 911984337 h 646"/>
              <a:gd name="T58" fmla="*/ 1582504021 w 790"/>
              <a:gd name="T59" fmla="*/ 1044117723 h 646"/>
              <a:gd name="T60" fmla="*/ 1645259351 w 790"/>
              <a:gd name="T61" fmla="*/ 1106298803 h 646"/>
              <a:gd name="T62" fmla="*/ 1544306058 w 790"/>
              <a:gd name="T63" fmla="*/ 1163298528 h 646"/>
              <a:gd name="T64" fmla="*/ 1465181353 w 790"/>
              <a:gd name="T65" fmla="*/ 1298023395 h 646"/>
              <a:gd name="T66" fmla="*/ 1377870308 w 790"/>
              <a:gd name="T67" fmla="*/ 1360202865 h 646"/>
              <a:gd name="T68" fmla="*/ 1274188235 w 790"/>
              <a:gd name="T69" fmla="*/ 1479383670 h 646"/>
              <a:gd name="T70" fmla="*/ 1159594346 w 790"/>
              <a:gd name="T71" fmla="*/ 1505292051 h 646"/>
              <a:gd name="T72" fmla="*/ 1080467989 w 790"/>
              <a:gd name="T73" fmla="*/ 1528608950 h 646"/>
              <a:gd name="T74" fmla="*/ 714856085 w 790"/>
              <a:gd name="T75" fmla="*/ 1588200157 h 646"/>
              <a:gd name="T76" fmla="*/ 676656470 w 790"/>
              <a:gd name="T77" fmla="*/ 1660743945 h 646"/>
              <a:gd name="T78" fmla="*/ 622087480 w 790"/>
              <a:gd name="T79" fmla="*/ 1673698135 h 646"/>
              <a:gd name="T80" fmla="*/ 510220720 w 790"/>
              <a:gd name="T81" fmla="*/ 1577835839 h 646"/>
              <a:gd name="T82" fmla="*/ 482936224 w 790"/>
              <a:gd name="T83" fmla="*/ 1528608950 h 646"/>
              <a:gd name="T84" fmla="*/ 403811519 w 790"/>
              <a:gd name="T85" fmla="*/ 1443110971 h 646"/>
              <a:gd name="T86" fmla="*/ 316500474 w 790"/>
              <a:gd name="T87" fmla="*/ 1422383945 h 646"/>
              <a:gd name="T88" fmla="*/ 417453767 w 790"/>
              <a:gd name="T89" fmla="*/ 1238432188 h 646"/>
              <a:gd name="T90" fmla="*/ 330142721 w 790"/>
              <a:gd name="T91" fmla="*/ 1150344338 h 646"/>
              <a:gd name="T92" fmla="*/ 395626831 w 790"/>
              <a:gd name="T93" fmla="*/ 1044117723 h 646"/>
              <a:gd name="T94" fmla="*/ 330142721 w 790"/>
              <a:gd name="T95" fmla="*/ 922347046 h 646"/>
              <a:gd name="T96" fmla="*/ 417453767 w 790"/>
              <a:gd name="T97" fmla="*/ 873121766 h 646"/>
              <a:gd name="T98" fmla="*/ 417453767 w 790"/>
              <a:gd name="T99" fmla="*/ 652897311 h 646"/>
              <a:gd name="T100" fmla="*/ 548420334 w 790"/>
              <a:gd name="T101" fmla="*/ 533718116 h 646"/>
              <a:gd name="T102" fmla="*/ 458380509 w 790"/>
              <a:gd name="T103" fmla="*/ 437855819 h 646"/>
              <a:gd name="T104" fmla="*/ 371069464 w 790"/>
              <a:gd name="T105" fmla="*/ 437855819 h 646"/>
              <a:gd name="T106" fmla="*/ 152793503 w 790"/>
              <a:gd name="T107" fmla="*/ 401583121 h 6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0" h="646">
                <a:moveTo>
                  <a:pt x="32" y="169"/>
                </a:moveTo>
                <a:lnTo>
                  <a:pt x="22" y="155"/>
                </a:lnTo>
                <a:lnTo>
                  <a:pt x="32" y="140"/>
                </a:lnTo>
                <a:lnTo>
                  <a:pt x="36" y="121"/>
                </a:lnTo>
                <a:lnTo>
                  <a:pt x="32" y="104"/>
                </a:lnTo>
                <a:lnTo>
                  <a:pt x="22" y="80"/>
                </a:lnTo>
                <a:lnTo>
                  <a:pt x="4" y="80"/>
                </a:lnTo>
                <a:lnTo>
                  <a:pt x="4" y="75"/>
                </a:lnTo>
                <a:lnTo>
                  <a:pt x="0" y="60"/>
                </a:lnTo>
                <a:lnTo>
                  <a:pt x="4" y="56"/>
                </a:lnTo>
                <a:lnTo>
                  <a:pt x="19" y="43"/>
                </a:lnTo>
                <a:lnTo>
                  <a:pt x="22" y="43"/>
                </a:lnTo>
                <a:lnTo>
                  <a:pt x="41" y="33"/>
                </a:lnTo>
                <a:lnTo>
                  <a:pt x="65" y="33"/>
                </a:lnTo>
                <a:lnTo>
                  <a:pt x="65" y="28"/>
                </a:lnTo>
                <a:lnTo>
                  <a:pt x="70" y="14"/>
                </a:lnTo>
                <a:lnTo>
                  <a:pt x="84" y="0"/>
                </a:lnTo>
                <a:lnTo>
                  <a:pt x="102" y="0"/>
                </a:lnTo>
                <a:lnTo>
                  <a:pt x="136" y="24"/>
                </a:lnTo>
                <a:lnTo>
                  <a:pt x="153" y="24"/>
                </a:lnTo>
                <a:lnTo>
                  <a:pt x="177" y="24"/>
                </a:lnTo>
                <a:lnTo>
                  <a:pt x="196" y="9"/>
                </a:lnTo>
                <a:lnTo>
                  <a:pt x="209" y="9"/>
                </a:lnTo>
                <a:lnTo>
                  <a:pt x="219" y="9"/>
                </a:lnTo>
                <a:lnTo>
                  <a:pt x="233" y="14"/>
                </a:lnTo>
                <a:lnTo>
                  <a:pt x="252" y="24"/>
                </a:lnTo>
                <a:lnTo>
                  <a:pt x="289" y="28"/>
                </a:lnTo>
                <a:lnTo>
                  <a:pt x="328" y="28"/>
                </a:lnTo>
                <a:lnTo>
                  <a:pt x="345" y="28"/>
                </a:lnTo>
                <a:lnTo>
                  <a:pt x="374" y="33"/>
                </a:lnTo>
                <a:lnTo>
                  <a:pt x="388" y="28"/>
                </a:lnTo>
                <a:lnTo>
                  <a:pt x="396" y="24"/>
                </a:lnTo>
                <a:lnTo>
                  <a:pt x="411" y="24"/>
                </a:lnTo>
                <a:lnTo>
                  <a:pt x="440" y="43"/>
                </a:lnTo>
                <a:lnTo>
                  <a:pt x="457" y="43"/>
                </a:lnTo>
                <a:lnTo>
                  <a:pt x="467" y="43"/>
                </a:lnTo>
                <a:lnTo>
                  <a:pt x="486" y="48"/>
                </a:lnTo>
                <a:lnTo>
                  <a:pt x="500" y="48"/>
                </a:lnTo>
                <a:lnTo>
                  <a:pt x="500" y="56"/>
                </a:lnTo>
                <a:lnTo>
                  <a:pt x="491" y="60"/>
                </a:lnTo>
                <a:lnTo>
                  <a:pt x="491" y="70"/>
                </a:lnTo>
                <a:lnTo>
                  <a:pt x="500" y="70"/>
                </a:lnTo>
                <a:lnTo>
                  <a:pt x="532" y="80"/>
                </a:lnTo>
                <a:lnTo>
                  <a:pt x="537" y="75"/>
                </a:lnTo>
                <a:lnTo>
                  <a:pt x="552" y="94"/>
                </a:lnTo>
                <a:lnTo>
                  <a:pt x="552" y="89"/>
                </a:lnTo>
                <a:lnTo>
                  <a:pt x="556" y="89"/>
                </a:lnTo>
                <a:lnTo>
                  <a:pt x="566" y="89"/>
                </a:lnTo>
                <a:lnTo>
                  <a:pt x="580" y="94"/>
                </a:lnTo>
                <a:lnTo>
                  <a:pt x="580" y="104"/>
                </a:lnTo>
                <a:lnTo>
                  <a:pt x="603" y="94"/>
                </a:lnTo>
                <a:lnTo>
                  <a:pt x="603" y="104"/>
                </a:lnTo>
                <a:lnTo>
                  <a:pt x="612" y="104"/>
                </a:lnTo>
                <a:lnTo>
                  <a:pt x="632" y="104"/>
                </a:lnTo>
                <a:lnTo>
                  <a:pt x="632" y="89"/>
                </a:lnTo>
                <a:lnTo>
                  <a:pt x="636" y="89"/>
                </a:lnTo>
                <a:lnTo>
                  <a:pt x="678" y="104"/>
                </a:lnTo>
                <a:lnTo>
                  <a:pt x="678" y="108"/>
                </a:lnTo>
                <a:lnTo>
                  <a:pt x="678" y="121"/>
                </a:lnTo>
                <a:lnTo>
                  <a:pt x="683" y="121"/>
                </a:lnTo>
                <a:lnTo>
                  <a:pt x="697" y="121"/>
                </a:lnTo>
                <a:lnTo>
                  <a:pt x="710" y="121"/>
                </a:lnTo>
                <a:lnTo>
                  <a:pt x="710" y="126"/>
                </a:lnTo>
                <a:lnTo>
                  <a:pt x="715" y="126"/>
                </a:lnTo>
                <a:lnTo>
                  <a:pt x="729" y="121"/>
                </a:lnTo>
                <a:lnTo>
                  <a:pt x="744" y="126"/>
                </a:lnTo>
                <a:lnTo>
                  <a:pt x="758" y="126"/>
                </a:lnTo>
                <a:lnTo>
                  <a:pt x="776" y="121"/>
                </a:lnTo>
                <a:lnTo>
                  <a:pt x="790" y="121"/>
                </a:lnTo>
                <a:lnTo>
                  <a:pt x="790" y="126"/>
                </a:lnTo>
                <a:lnTo>
                  <a:pt x="790" y="145"/>
                </a:lnTo>
                <a:lnTo>
                  <a:pt x="790" y="169"/>
                </a:lnTo>
                <a:lnTo>
                  <a:pt x="758" y="187"/>
                </a:lnTo>
                <a:lnTo>
                  <a:pt x="729" y="201"/>
                </a:lnTo>
                <a:lnTo>
                  <a:pt x="720" y="211"/>
                </a:lnTo>
                <a:lnTo>
                  <a:pt x="697" y="220"/>
                </a:lnTo>
                <a:lnTo>
                  <a:pt x="678" y="225"/>
                </a:lnTo>
                <a:lnTo>
                  <a:pt x="644" y="240"/>
                </a:lnTo>
                <a:lnTo>
                  <a:pt x="636" y="252"/>
                </a:lnTo>
                <a:lnTo>
                  <a:pt x="636" y="257"/>
                </a:lnTo>
                <a:lnTo>
                  <a:pt x="644" y="257"/>
                </a:lnTo>
                <a:lnTo>
                  <a:pt x="644" y="267"/>
                </a:lnTo>
                <a:lnTo>
                  <a:pt x="622" y="272"/>
                </a:lnTo>
                <a:lnTo>
                  <a:pt x="603" y="304"/>
                </a:lnTo>
                <a:lnTo>
                  <a:pt x="580" y="332"/>
                </a:lnTo>
                <a:lnTo>
                  <a:pt x="580" y="337"/>
                </a:lnTo>
                <a:lnTo>
                  <a:pt x="571" y="352"/>
                </a:lnTo>
                <a:lnTo>
                  <a:pt x="566" y="369"/>
                </a:lnTo>
                <a:lnTo>
                  <a:pt x="580" y="398"/>
                </a:lnTo>
                <a:lnTo>
                  <a:pt x="580" y="403"/>
                </a:lnTo>
                <a:lnTo>
                  <a:pt x="580" y="412"/>
                </a:lnTo>
                <a:lnTo>
                  <a:pt x="598" y="417"/>
                </a:lnTo>
                <a:lnTo>
                  <a:pt x="603" y="427"/>
                </a:lnTo>
                <a:lnTo>
                  <a:pt x="584" y="435"/>
                </a:lnTo>
                <a:lnTo>
                  <a:pt x="580" y="444"/>
                </a:lnTo>
                <a:lnTo>
                  <a:pt x="566" y="449"/>
                </a:lnTo>
                <a:lnTo>
                  <a:pt x="556" y="468"/>
                </a:lnTo>
                <a:lnTo>
                  <a:pt x="552" y="468"/>
                </a:lnTo>
                <a:lnTo>
                  <a:pt x="537" y="501"/>
                </a:lnTo>
                <a:lnTo>
                  <a:pt x="537" y="515"/>
                </a:lnTo>
                <a:lnTo>
                  <a:pt x="532" y="525"/>
                </a:lnTo>
                <a:lnTo>
                  <a:pt x="505" y="525"/>
                </a:lnTo>
                <a:lnTo>
                  <a:pt x="486" y="529"/>
                </a:lnTo>
                <a:lnTo>
                  <a:pt x="472" y="544"/>
                </a:lnTo>
                <a:lnTo>
                  <a:pt x="467" y="571"/>
                </a:lnTo>
                <a:lnTo>
                  <a:pt x="444" y="590"/>
                </a:lnTo>
                <a:lnTo>
                  <a:pt x="440" y="581"/>
                </a:lnTo>
                <a:lnTo>
                  <a:pt x="425" y="581"/>
                </a:lnTo>
                <a:lnTo>
                  <a:pt x="411" y="590"/>
                </a:lnTo>
                <a:lnTo>
                  <a:pt x="406" y="590"/>
                </a:lnTo>
                <a:lnTo>
                  <a:pt x="396" y="590"/>
                </a:lnTo>
                <a:lnTo>
                  <a:pt x="308" y="590"/>
                </a:lnTo>
                <a:lnTo>
                  <a:pt x="289" y="609"/>
                </a:lnTo>
                <a:lnTo>
                  <a:pt x="262" y="613"/>
                </a:lnTo>
                <a:lnTo>
                  <a:pt x="248" y="627"/>
                </a:lnTo>
                <a:lnTo>
                  <a:pt x="248" y="637"/>
                </a:lnTo>
                <a:lnTo>
                  <a:pt x="248" y="641"/>
                </a:lnTo>
                <a:lnTo>
                  <a:pt x="243" y="637"/>
                </a:lnTo>
                <a:lnTo>
                  <a:pt x="243" y="641"/>
                </a:lnTo>
                <a:lnTo>
                  <a:pt x="228" y="646"/>
                </a:lnTo>
                <a:lnTo>
                  <a:pt x="214" y="641"/>
                </a:lnTo>
                <a:lnTo>
                  <a:pt x="196" y="622"/>
                </a:lnTo>
                <a:lnTo>
                  <a:pt x="187" y="609"/>
                </a:lnTo>
                <a:lnTo>
                  <a:pt x="187" y="605"/>
                </a:lnTo>
                <a:lnTo>
                  <a:pt x="182" y="595"/>
                </a:lnTo>
                <a:lnTo>
                  <a:pt x="177" y="590"/>
                </a:lnTo>
                <a:lnTo>
                  <a:pt x="182" y="581"/>
                </a:lnTo>
                <a:lnTo>
                  <a:pt x="168" y="561"/>
                </a:lnTo>
                <a:lnTo>
                  <a:pt x="148" y="557"/>
                </a:lnTo>
                <a:lnTo>
                  <a:pt x="145" y="557"/>
                </a:lnTo>
                <a:lnTo>
                  <a:pt x="131" y="549"/>
                </a:lnTo>
                <a:lnTo>
                  <a:pt x="116" y="549"/>
                </a:lnTo>
                <a:lnTo>
                  <a:pt x="121" y="515"/>
                </a:lnTo>
                <a:lnTo>
                  <a:pt x="131" y="501"/>
                </a:lnTo>
                <a:lnTo>
                  <a:pt x="153" y="478"/>
                </a:lnTo>
                <a:lnTo>
                  <a:pt x="145" y="468"/>
                </a:lnTo>
                <a:lnTo>
                  <a:pt x="121" y="464"/>
                </a:lnTo>
                <a:lnTo>
                  <a:pt x="121" y="444"/>
                </a:lnTo>
                <a:lnTo>
                  <a:pt x="136" y="427"/>
                </a:lnTo>
                <a:lnTo>
                  <a:pt x="148" y="412"/>
                </a:lnTo>
                <a:lnTo>
                  <a:pt x="145" y="403"/>
                </a:lnTo>
                <a:lnTo>
                  <a:pt x="131" y="379"/>
                </a:lnTo>
                <a:lnTo>
                  <a:pt x="116" y="364"/>
                </a:lnTo>
                <a:lnTo>
                  <a:pt x="121" y="356"/>
                </a:lnTo>
                <a:lnTo>
                  <a:pt x="145" y="356"/>
                </a:lnTo>
                <a:lnTo>
                  <a:pt x="153" y="347"/>
                </a:lnTo>
                <a:lnTo>
                  <a:pt x="153" y="337"/>
                </a:lnTo>
                <a:lnTo>
                  <a:pt x="148" y="304"/>
                </a:lnTo>
                <a:lnTo>
                  <a:pt x="153" y="267"/>
                </a:lnTo>
                <a:lnTo>
                  <a:pt x="153" y="252"/>
                </a:lnTo>
                <a:lnTo>
                  <a:pt x="153" y="235"/>
                </a:lnTo>
                <a:lnTo>
                  <a:pt x="196" y="211"/>
                </a:lnTo>
                <a:lnTo>
                  <a:pt x="201" y="206"/>
                </a:lnTo>
                <a:lnTo>
                  <a:pt x="201" y="192"/>
                </a:lnTo>
                <a:lnTo>
                  <a:pt x="177" y="174"/>
                </a:lnTo>
                <a:lnTo>
                  <a:pt x="168" y="169"/>
                </a:lnTo>
                <a:lnTo>
                  <a:pt x="163" y="160"/>
                </a:lnTo>
                <a:lnTo>
                  <a:pt x="153" y="155"/>
                </a:lnTo>
                <a:lnTo>
                  <a:pt x="136" y="169"/>
                </a:lnTo>
                <a:lnTo>
                  <a:pt x="84" y="169"/>
                </a:lnTo>
                <a:lnTo>
                  <a:pt x="70" y="145"/>
                </a:lnTo>
                <a:lnTo>
                  <a:pt x="56" y="155"/>
                </a:lnTo>
                <a:lnTo>
                  <a:pt x="32" y="16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8" name="Freeform 198"/>
          <p:cNvSpPr>
            <a:spLocks/>
          </p:cNvSpPr>
          <p:nvPr/>
        </p:nvSpPr>
        <p:spPr bwMode="auto">
          <a:xfrm>
            <a:off x="8018611" y="2834530"/>
            <a:ext cx="914958" cy="1196134"/>
          </a:xfrm>
          <a:custGeom>
            <a:avLst/>
            <a:gdLst>
              <a:gd name="T0" fmla="*/ 268781946 w 580"/>
              <a:gd name="T1" fmla="*/ 1825791467 h 778"/>
              <a:gd name="T2" fmla="*/ 314936105 w 580"/>
              <a:gd name="T3" fmla="*/ 1691693707 h 778"/>
              <a:gd name="T4" fmla="*/ 268781946 w 580"/>
              <a:gd name="T5" fmla="*/ 1567912024 h 778"/>
              <a:gd name="T6" fmla="*/ 176473627 w 580"/>
              <a:gd name="T7" fmla="*/ 1544702457 h 778"/>
              <a:gd name="T8" fmla="*/ 89594531 w 580"/>
              <a:gd name="T9" fmla="*/ 1485389832 h 778"/>
              <a:gd name="T10" fmla="*/ 65158910 w 580"/>
              <a:gd name="T11" fmla="*/ 1374501639 h 778"/>
              <a:gd name="T12" fmla="*/ 65158910 w 580"/>
              <a:gd name="T13" fmla="*/ 1209458860 h 778"/>
              <a:gd name="T14" fmla="*/ 10860093 w 580"/>
              <a:gd name="T15" fmla="*/ 1085675571 h 778"/>
              <a:gd name="T16" fmla="*/ 51585030 w 580"/>
              <a:gd name="T17" fmla="*/ 1041835455 h 778"/>
              <a:gd name="T18" fmla="*/ 24433973 w 580"/>
              <a:gd name="T19" fmla="*/ 941263340 h 778"/>
              <a:gd name="T20" fmla="*/ 24433973 w 580"/>
              <a:gd name="T21" fmla="*/ 858741147 h 778"/>
              <a:gd name="T22" fmla="*/ 152038006 w 580"/>
              <a:gd name="T23" fmla="*/ 822638089 h 778"/>
              <a:gd name="T24" fmla="*/ 190047508 w 580"/>
              <a:gd name="T25" fmla="*/ 701433820 h 778"/>
              <a:gd name="T26" fmla="*/ 138462478 w 580"/>
              <a:gd name="T27" fmla="*/ 652437271 h 778"/>
              <a:gd name="T28" fmla="*/ 203623036 w 580"/>
              <a:gd name="T29" fmla="*/ 495129944 h 778"/>
              <a:gd name="T30" fmla="*/ 203623036 w 580"/>
              <a:gd name="T31" fmla="*/ 376504693 h 778"/>
              <a:gd name="T32" fmla="*/ 355661042 w 580"/>
              <a:gd name="T33" fmla="*/ 402293280 h 778"/>
              <a:gd name="T34" fmla="*/ 407244424 w 580"/>
              <a:gd name="T35" fmla="*/ 446133396 h 778"/>
              <a:gd name="T36" fmla="*/ 445253926 w 580"/>
              <a:gd name="T37" fmla="*/ 422923828 h 778"/>
              <a:gd name="T38" fmla="*/ 545708550 w 580"/>
              <a:gd name="T39" fmla="*/ 327508145 h 778"/>
              <a:gd name="T40" fmla="*/ 494123520 w 580"/>
              <a:gd name="T41" fmla="*/ 252723010 h 778"/>
              <a:gd name="T42" fmla="*/ 458829454 w 580"/>
              <a:gd name="T43" fmla="*/ 206303876 h 778"/>
              <a:gd name="T44" fmla="*/ 480549640 w 580"/>
              <a:gd name="T45" fmla="*/ 108309173 h 778"/>
              <a:gd name="T46" fmla="*/ 624442988 w 580"/>
              <a:gd name="T47" fmla="*/ 0 h 778"/>
              <a:gd name="T48" fmla="*/ 697746556 w 580"/>
              <a:gd name="T49" fmla="*/ 134097760 h 778"/>
              <a:gd name="T50" fmla="*/ 749329938 w 580"/>
              <a:gd name="T51" fmla="*/ 170200818 h 778"/>
              <a:gd name="T52" fmla="*/ 890509499 w 580"/>
              <a:gd name="T53" fmla="*/ 195989404 h 778"/>
              <a:gd name="T54" fmla="*/ 811775061 w 580"/>
              <a:gd name="T55" fmla="*/ 278509991 h 778"/>
              <a:gd name="T56" fmla="*/ 942092881 w 580"/>
              <a:gd name="T57" fmla="*/ 314614655 h 778"/>
              <a:gd name="T58" fmla="*/ 1153860575 w 580"/>
              <a:gd name="T59" fmla="*/ 170200818 h 778"/>
              <a:gd name="T60" fmla="*/ 1232595013 w 580"/>
              <a:gd name="T61" fmla="*/ 206303876 h 778"/>
              <a:gd name="T62" fmla="*/ 1357483611 w 580"/>
              <a:gd name="T63" fmla="*/ 252723010 h 778"/>
              <a:gd name="T64" fmla="*/ 1384633019 w 580"/>
              <a:gd name="T65" fmla="*/ 363611203 h 778"/>
              <a:gd name="T66" fmla="*/ 1463367457 w 580"/>
              <a:gd name="T67" fmla="*/ 484815473 h 778"/>
              <a:gd name="T68" fmla="*/ 1449791929 w 580"/>
              <a:gd name="T69" fmla="*/ 616334214 h 778"/>
              <a:gd name="T70" fmla="*/ 1509521617 w 580"/>
              <a:gd name="T71" fmla="*/ 747852954 h 778"/>
              <a:gd name="T72" fmla="*/ 1498661524 w 580"/>
              <a:gd name="T73" fmla="*/ 858741147 h 778"/>
              <a:gd name="T74" fmla="*/ 1550246554 w 580"/>
              <a:gd name="T75" fmla="*/ 954156830 h 778"/>
              <a:gd name="T76" fmla="*/ 1498661524 w 580"/>
              <a:gd name="T77" fmla="*/ 1072782080 h 778"/>
              <a:gd name="T78" fmla="*/ 1449791929 w 580"/>
              <a:gd name="T79" fmla="*/ 1111464157 h 778"/>
              <a:gd name="T80" fmla="*/ 1319474109 w 580"/>
              <a:gd name="T81" fmla="*/ 1147567215 h 778"/>
              <a:gd name="T82" fmla="*/ 1246168893 w 580"/>
              <a:gd name="T83" fmla="*/ 1196563763 h 778"/>
              <a:gd name="T84" fmla="*/ 1153860575 w 580"/>
              <a:gd name="T85" fmla="*/ 1242982898 h 778"/>
              <a:gd name="T86" fmla="*/ 1107706415 w 580"/>
              <a:gd name="T87" fmla="*/ 1330661523 h 778"/>
              <a:gd name="T88" fmla="*/ 1140286694 w 580"/>
              <a:gd name="T89" fmla="*/ 1423499793 h 778"/>
              <a:gd name="T90" fmla="*/ 1205445604 w 580"/>
              <a:gd name="T91" fmla="*/ 1498284928 h 778"/>
              <a:gd name="T92" fmla="*/ 1319474109 w 580"/>
              <a:gd name="T93" fmla="*/ 1580805515 h 778"/>
              <a:gd name="T94" fmla="*/ 1333047989 w 580"/>
              <a:gd name="T95" fmla="*/ 1702009784 h 778"/>
              <a:gd name="T96" fmla="*/ 1270604515 w 580"/>
              <a:gd name="T97" fmla="*/ 1751006332 h 778"/>
              <a:gd name="T98" fmla="*/ 1194585511 w 580"/>
              <a:gd name="T99" fmla="*/ 1908313660 h 778"/>
              <a:gd name="T100" fmla="*/ 1181009983 w 580"/>
              <a:gd name="T101" fmla="*/ 1944416718 h 778"/>
              <a:gd name="T102" fmla="*/ 1107706415 w 580"/>
              <a:gd name="T103" fmla="*/ 1908313660 h 778"/>
              <a:gd name="T104" fmla="*/ 966528502 w 580"/>
              <a:gd name="T105" fmla="*/ 1957311814 h 778"/>
              <a:gd name="T106" fmla="*/ 849784562 w 580"/>
              <a:gd name="T107" fmla="*/ 1980519776 h 778"/>
              <a:gd name="T108" fmla="*/ 762905466 w 580"/>
              <a:gd name="T109" fmla="*/ 1944416718 h 778"/>
              <a:gd name="T110" fmla="*/ 711320437 w 580"/>
              <a:gd name="T111" fmla="*/ 1993414872 h 778"/>
              <a:gd name="T112" fmla="*/ 659737055 w 580"/>
              <a:gd name="T113" fmla="*/ 1944416718 h 778"/>
              <a:gd name="T114" fmla="*/ 494123520 w 580"/>
              <a:gd name="T115" fmla="*/ 1918629737 h 778"/>
              <a:gd name="T116" fmla="*/ 420819952 w 580"/>
              <a:gd name="T117" fmla="*/ 1944416718 h 778"/>
              <a:gd name="T118" fmla="*/ 314936105 w 580"/>
              <a:gd name="T119" fmla="*/ 1944416718 h 7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0" h="778">
                <a:moveTo>
                  <a:pt x="99" y="754"/>
                </a:moveTo>
                <a:lnTo>
                  <a:pt x="99" y="740"/>
                </a:lnTo>
                <a:lnTo>
                  <a:pt x="104" y="712"/>
                </a:lnTo>
                <a:lnTo>
                  <a:pt x="99" y="708"/>
                </a:lnTo>
                <a:lnTo>
                  <a:pt x="104" y="693"/>
                </a:lnTo>
                <a:lnTo>
                  <a:pt x="112" y="679"/>
                </a:lnTo>
                <a:lnTo>
                  <a:pt x="112" y="660"/>
                </a:lnTo>
                <a:lnTo>
                  <a:pt x="116" y="656"/>
                </a:lnTo>
                <a:lnTo>
                  <a:pt x="145" y="623"/>
                </a:lnTo>
                <a:lnTo>
                  <a:pt x="121" y="608"/>
                </a:lnTo>
                <a:lnTo>
                  <a:pt x="112" y="613"/>
                </a:lnTo>
                <a:lnTo>
                  <a:pt x="99" y="608"/>
                </a:lnTo>
                <a:lnTo>
                  <a:pt x="99" y="599"/>
                </a:lnTo>
                <a:lnTo>
                  <a:pt x="89" y="599"/>
                </a:lnTo>
                <a:lnTo>
                  <a:pt x="84" y="599"/>
                </a:lnTo>
                <a:lnTo>
                  <a:pt x="65" y="599"/>
                </a:lnTo>
                <a:lnTo>
                  <a:pt x="65" y="594"/>
                </a:lnTo>
                <a:lnTo>
                  <a:pt x="51" y="599"/>
                </a:lnTo>
                <a:lnTo>
                  <a:pt x="43" y="591"/>
                </a:lnTo>
                <a:lnTo>
                  <a:pt x="33" y="576"/>
                </a:lnTo>
                <a:lnTo>
                  <a:pt x="33" y="552"/>
                </a:lnTo>
                <a:lnTo>
                  <a:pt x="38" y="548"/>
                </a:lnTo>
                <a:lnTo>
                  <a:pt x="38" y="543"/>
                </a:lnTo>
                <a:lnTo>
                  <a:pt x="24" y="533"/>
                </a:lnTo>
                <a:lnTo>
                  <a:pt x="9" y="520"/>
                </a:lnTo>
                <a:lnTo>
                  <a:pt x="9" y="511"/>
                </a:lnTo>
                <a:lnTo>
                  <a:pt x="24" y="487"/>
                </a:lnTo>
                <a:lnTo>
                  <a:pt x="24" y="469"/>
                </a:lnTo>
                <a:lnTo>
                  <a:pt x="9" y="455"/>
                </a:lnTo>
                <a:lnTo>
                  <a:pt x="4" y="445"/>
                </a:lnTo>
                <a:lnTo>
                  <a:pt x="9" y="431"/>
                </a:lnTo>
                <a:lnTo>
                  <a:pt x="4" y="421"/>
                </a:lnTo>
                <a:lnTo>
                  <a:pt x="0" y="421"/>
                </a:lnTo>
                <a:lnTo>
                  <a:pt x="4" y="416"/>
                </a:lnTo>
                <a:lnTo>
                  <a:pt x="9" y="408"/>
                </a:lnTo>
                <a:lnTo>
                  <a:pt x="19" y="404"/>
                </a:lnTo>
                <a:lnTo>
                  <a:pt x="9" y="399"/>
                </a:lnTo>
                <a:lnTo>
                  <a:pt x="19" y="384"/>
                </a:lnTo>
                <a:lnTo>
                  <a:pt x="19" y="375"/>
                </a:lnTo>
                <a:lnTo>
                  <a:pt x="9" y="365"/>
                </a:lnTo>
                <a:lnTo>
                  <a:pt x="9" y="351"/>
                </a:lnTo>
                <a:lnTo>
                  <a:pt x="0" y="343"/>
                </a:lnTo>
                <a:lnTo>
                  <a:pt x="4" y="338"/>
                </a:lnTo>
                <a:lnTo>
                  <a:pt x="9" y="333"/>
                </a:lnTo>
                <a:lnTo>
                  <a:pt x="19" y="333"/>
                </a:lnTo>
                <a:lnTo>
                  <a:pt x="33" y="338"/>
                </a:lnTo>
                <a:lnTo>
                  <a:pt x="43" y="333"/>
                </a:lnTo>
                <a:lnTo>
                  <a:pt x="56" y="319"/>
                </a:lnTo>
                <a:lnTo>
                  <a:pt x="56" y="304"/>
                </a:lnTo>
                <a:lnTo>
                  <a:pt x="70" y="290"/>
                </a:lnTo>
                <a:lnTo>
                  <a:pt x="70" y="277"/>
                </a:lnTo>
                <a:lnTo>
                  <a:pt x="70" y="272"/>
                </a:lnTo>
                <a:lnTo>
                  <a:pt x="65" y="272"/>
                </a:lnTo>
                <a:lnTo>
                  <a:pt x="51" y="263"/>
                </a:lnTo>
                <a:lnTo>
                  <a:pt x="51" y="258"/>
                </a:lnTo>
                <a:lnTo>
                  <a:pt x="51" y="253"/>
                </a:lnTo>
                <a:lnTo>
                  <a:pt x="70" y="253"/>
                </a:lnTo>
                <a:lnTo>
                  <a:pt x="70" y="229"/>
                </a:lnTo>
                <a:lnTo>
                  <a:pt x="84" y="212"/>
                </a:lnTo>
                <a:lnTo>
                  <a:pt x="75" y="192"/>
                </a:lnTo>
                <a:lnTo>
                  <a:pt x="75" y="188"/>
                </a:lnTo>
                <a:lnTo>
                  <a:pt x="65" y="178"/>
                </a:lnTo>
                <a:lnTo>
                  <a:pt x="70" y="160"/>
                </a:lnTo>
                <a:lnTo>
                  <a:pt x="75" y="146"/>
                </a:lnTo>
                <a:lnTo>
                  <a:pt x="89" y="146"/>
                </a:lnTo>
                <a:lnTo>
                  <a:pt x="121" y="146"/>
                </a:lnTo>
                <a:lnTo>
                  <a:pt x="131" y="146"/>
                </a:lnTo>
                <a:lnTo>
                  <a:pt x="131" y="156"/>
                </a:lnTo>
                <a:lnTo>
                  <a:pt x="136" y="164"/>
                </a:lnTo>
                <a:lnTo>
                  <a:pt x="136" y="173"/>
                </a:lnTo>
                <a:lnTo>
                  <a:pt x="145" y="178"/>
                </a:lnTo>
                <a:lnTo>
                  <a:pt x="150" y="173"/>
                </a:lnTo>
                <a:lnTo>
                  <a:pt x="150" y="164"/>
                </a:lnTo>
                <a:lnTo>
                  <a:pt x="145" y="156"/>
                </a:lnTo>
                <a:lnTo>
                  <a:pt x="150" y="156"/>
                </a:lnTo>
                <a:lnTo>
                  <a:pt x="164" y="164"/>
                </a:lnTo>
                <a:lnTo>
                  <a:pt x="155" y="146"/>
                </a:lnTo>
                <a:lnTo>
                  <a:pt x="164" y="127"/>
                </a:lnTo>
                <a:lnTo>
                  <a:pt x="182" y="132"/>
                </a:lnTo>
                <a:lnTo>
                  <a:pt x="201" y="127"/>
                </a:lnTo>
                <a:lnTo>
                  <a:pt x="187" y="122"/>
                </a:lnTo>
                <a:lnTo>
                  <a:pt x="182" y="108"/>
                </a:lnTo>
                <a:lnTo>
                  <a:pt x="187" y="98"/>
                </a:lnTo>
                <a:lnTo>
                  <a:pt x="182" y="98"/>
                </a:lnTo>
                <a:lnTo>
                  <a:pt x="182" y="95"/>
                </a:lnTo>
                <a:lnTo>
                  <a:pt x="182" y="85"/>
                </a:lnTo>
                <a:lnTo>
                  <a:pt x="187" y="80"/>
                </a:lnTo>
                <a:lnTo>
                  <a:pt x="169" y="80"/>
                </a:lnTo>
                <a:lnTo>
                  <a:pt x="169" y="76"/>
                </a:lnTo>
                <a:lnTo>
                  <a:pt x="182" y="66"/>
                </a:lnTo>
                <a:lnTo>
                  <a:pt x="187" y="61"/>
                </a:lnTo>
                <a:lnTo>
                  <a:pt x="177" y="42"/>
                </a:lnTo>
                <a:lnTo>
                  <a:pt x="169" y="20"/>
                </a:lnTo>
                <a:lnTo>
                  <a:pt x="169" y="10"/>
                </a:lnTo>
                <a:lnTo>
                  <a:pt x="177" y="10"/>
                </a:lnTo>
                <a:lnTo>
                  <a:pt x="230" y="0"/>
                </a:lnTo>
                <a:lnTo>
                  <a:pt x="235" y="10"/>
                </a:lnTo>
                <a:lnTo>
                  <a:pt x="248" y="29"/>
                </a:lnTo>
                <a:lnTo>
                  <a:pt x="257" y="42"/>
                </a:lnTo>
                <a:lnTo>
                  <a:pt x="257" y="52"/>
                </a:lnTo>
                <a:lnTo>
                  <a:pt x="248" y="61"/>
                </a:lnTo>
                <a:lnTo>
                  <a:pt x="262" y="61"/>
                </a:lnTo>
                <a:lnTo>
                  <a:pt x="267" y="66"/>
                </a:lnTo>
                <a:lnTo>
                  <a:pt x="276" y="66"/>
                </a:lnTo>
                <a:lnTo>
                  <a:pt x="281" y="66"/>
                </a:lnTo>
                <a:lnTo>
                  <a:pt x="291" y="76"/>
                </a:lnTo>
                <a:lnTo>
                  <a:pt x="299" y="76"/>
                </a:lnTo>
                <a:lnTo>
                  <a:pt x="328" y="76"/>
                </a:lnTo>
                <a:lnTo>
                  <a:pt x="328" y="80"/>
                </a:lnTo>
                <a:lnTo>
                  <a:pt x="328" y="85"/>
                </a:lnTo>
                <a:lnTo>
                  <a:pt x="323" y="95"/>
                </a:lnTo>
                <a:lnTo>
                  <a:pt x="299" y="108"/>
                </a:lnTo>
                <a:lnTo>
                  <a:pt x="313" y="122"/>
                </a:lnTo>
                <a:lnTo>
                  <a:pt x="332" y="112"/>
                </a:lnTo>
                <a:lnTo>
                  <a:pt x="332" y="122"/>
                </a:lnTo>
                <a:lnTo>
                  <a:pt x="347" y="122"/>
                </a:lnTo>
                <a:lnTo>
                  <a:pt x="360" y="98"/>
                </a:lnTo>
                <a:lnTo>
                  <a:pt x="388" y="95"/>
                </a:lnTo>
                <a:lnTo>
                  <a:pt x="408" y="80"/>
                </a:lnTo>
                <a:lnTo>
                  <a:pt x="425" y="66"/>
                </a:lnTo>
                <a:lnTo>
                  <a:pt x="435" y="76"/>
                </a:lnTo>
                <a:lnTo>
                  <a:pt x="444" y="66"/>
                </a:lnTo>
                <a:lnTo>
                  <a:pt x="454" y="76"/>
                </a:lnTo>
                <a:lnTo>
                  <a:pt x="454" y="80"/>
                </a:lnTo>
                <a:lnTo>
                  <a:pt x="473" y="98"/>
                </a:lnTo>
                <a:lnTo>
                  <a:pt x="478" y="98"/>
                </a:lnTo>
                <a:lnTo>
                  <a:pt x="491" y="95"/>
                </a:lnTo>
                <a:lnTo>
                  <a:pt x="500" y="98"/>
                </a:lnTo>
                <a:lnTo>
                  <a:pt x="500" y="122"/>
                </a:lnTo>
                <a:lnTo>
                  <a:pt x="500" y="127"/>
                </a:lnTo>
                <a:lnTo>
                  <a:pt x="505" y="132"/>
                </a:lnTo>
                <a:lnTo>
                  <a:pt x="510" y="141"/>
                </a:lnTo>
                <a:lnTo>
                  <a:pt x="524" y="141"/>
                </a:lnTo>
                <a:lnTo>
                  <a:pt x="524" y="146"/>
                </a:lnTo>
                <a:lnTo>
                  <a:pt x="534" y="146"/>
                </a:lnTo>
                <a:lnTo>
                  <a:pt x="539" y="188"/>
                </a:lnTo>
                <a:lnTo>
                  <a:pt x="534" y="212"/>
                </a:lnTo>
                <a:lnTo>
                  <a:pt x="524" y="221"/>
                </a:lnTo>
                <a:lnTo>
                  <a:pt x="520" y="229"/>
                </a:lnTo>
                <a:lnTo>
                  <a:pt x="534" y="239"/>
                </a:lnTo>
                <a:lnTo>
                  <a:pt x="552" y="258"/>
                </a:lnTo>
                <a:lnTo>
                  <a:pt x="544" y="277"/>
                </a:lnTo>
                <a:lnTo>
                  <a:pt x="552" y="285"/>
                </a:lnTo>
                <a:lnTo>
                  <a:pt x="556" y="290"/>
                </a:lnTo>
                <a:lnTo>
                  <a:pt x="556" y="304"/>
                </a:lnTo>
                <a:lnTo>
                  <a:pt x="556" y="309"/>
                </a:lnTo>
                <a:lnTo>
                  <a:pt x="556" y="324"/>
                </a:lnTo>
                <a:lnTo>
                  <a:pt x="552" y="333"/>
                </a:lnTo>
                <a:lnTo>
                  <a:pt x="552" y="338"/>
                </a:lnTo>
                <a:lnTo>
                  <a:pt x="556" y="351"/>
                </a:lnTo>
                <a:lnTo>
                  <a:pt x="556" y="365"/>
                </a:lnTo>
                <a:lnTo>
                  <a:pt x="571" y="370"/>
                </a:lnTo>
                <a:lnTo>
                  <a:pt x="580" y="399"/>
                </a:lnTo>
                <a:lnTo>
                  <a:pt x="566" y="431"/>
                </a:lnTo>
                <a:lnTo>
                  <a:pt x="552" y="431"/>
                </a:lnTo>
                <a:lnTo>
                  <a:pt x="552" y="416"/>
                </a:lnTo>
                <a:lnTo>
                  <a:pt x="544" y="408"/>
                </a:lnTo>
                <a:lnTo>
                  <a:pt x="534" y="416"/>
                </a:lnTo>
                <a:lnTo>
                  <a:pt x="539" y="421"/>
                </a:lnTo>
                <a:lnTo>
                  <a:pt x="534" y="431"/>
                </a:lnTo>
                <a:lnTo>
                  <a:pt x="524" y="431"/>
                </a:lnTo>
                <a:lnTo>
                  <a:pt x="505" y="436"/>
                </a:lnTo>
                <a:lnTo>
                  <a:pt x="505" y="445"/>
                </a:lnTo>
                <a:lnTo>
                  <a:pt x="486" y="445"/>
                </a:lnTo>
                <a:lnTo>
                  <a:pt x="478" y="455"/>
                </a:lnTo>
                <a:lnTo>
                  <a:pt x="473" y="450"/>
                </a:lnTo>
                <a:lnTo>
                  <a:pt x="468" y="450"/>
                </a:lnTo>
                <a:lnTo>
                  <a:pt x="459" y="464"/>
                </a:lnTo>
                <a:lnTo>
                  <a:pt x="454" y="464"/>
                </a:lnTo>
                <a:lnTo>
                  <a:pt x="444" y="469"/>
                </a:lnTo>
                <a:lnTo>
                  <a:pt x="435" y="469"/>
                </a:lnTo>
                <a:lnTo>
                  <a:pt x="425" y="482"/>
                </a:lnTo>
                <a:lnTo>
                  <a:pt x="412" y="482"/>
                </a:lnTo>
                <a:lnTo>
                  <a:pt x="408" y="487"/>
                </a:lnTo>
                <a:lnTo>
                  <a:pt x="398" y="496"/>
                </a:lnTo>
                <a:lnTo>
                  <a:pt x="408" y="516"/>
                </a:lnTo>
                <a:lnTo>
                  <a:pt x="420" y="516"/>
                </a:lnTo>
                <a:lnTo>
                  <a:pt x="420" y="530"/>
                </a:lnTo>
                <a:lnTo>
                  <a:pt x="412" y="548"/>
                </a:lnTo>
                <a:lnTo>
                  <a:pt x="420" y="552"/>
                </a:lnTo>
                <a:lnTo>
                  <a:pt x="420" y="562"/>
                </a:lnTo>
                <a:lnTo>
                  <a:pt x="425" y="567"/>
                </a:lnTo>
                <a:lnTo>
                  <a:pt x="440" y="581"/>
                </a:lnTo>
                <a:lnTo>
                  <a:pt x="444" y="581"/>
                </a:lnTo>
                <a:lnTo>
                  <a:pt x="459" y="599"/>
                </a:lnTo>
                <a:lnTo>
                  <a:pt x="473" y="608"/>
                </a:lnTo>
                <a:lnTo>
                  <a:pt x="478" y="613"/>
                </a:lnTo>
                <a:lnTo>
                  <a:pt x="486" y="613"/>
                </a:lnTo>
                <a:lnTo>
                  <a:pt x="491" y="623"/>
                </a:lnTo>
                <a:lnTo>
                  <a:pt x="500" y="623"/>
                </a:lnTo>
                <a:lnTo>
                  <a:pt x="510" y="647"/>
                </a:lnTo>
                <a:lnTo>
                  <a:pt x="491" y="660"/>
                </a:lnTo>
                <a:lnTo>
                  <a:pt x="478" y="656"/>
                </a:lnTo>
                <a:lnTo>
                  <a:pt x="473" y="656"/>
                </a:lnTo>
                <a:lnTo>
                  <a:pt x="473" y="674"/>
                </a:lnTo>
                <a:lnTo>
                  <a:pt x="468" y="679"/>
                </a:lnTo>
                <a:lnTo>
                  <a:pt x="440" y="693"/>
                </a:lnTo>
                <a:lnTo>
                  <a:pt x="435" y="698"/>
                </a:lnTo>
                <a:lnTo>
                  <a:pt x="444" y="725"/>
                </a:lnTo>
                <a:lnTo>
                  <a:pt x="440" y="740"/>
                </a:lnTo>
                <a:lnTo>
                  <a:pt x="454" y="740"/>
                </a:lnTo>
                <a:lnTo>
                  <a:pt x="454" y="744"/>
                </a:lnTo>
                <a:lnTo>
                  <a:pt x="444" y="759"/>
                </a:lnTo>
                <a:lnTo>
                  <a:pt x="435" y="754"/>
                </a:lnTo>
                <a:lnTo>
                  <a:pt x="435" y="744"/>
                </a:lnTo>
                <a:lnTo>
                  <a:pt x="435" y="740"/>
                </a:lnTo>
                <a:lnTo>
                  <a:pt x="412" y="744"/>
                </a:lnTo>
                <a:lnTo>
                  <a:pt x="408" y="740"/>
                </a:lnTo>
                <a:lnTo>
                  <a:pt x="393" y="740"/>
                </a:lnTo>
                <a:lnTo>
                  <a:pt x="393" y="744"/>
                </a:lnTo>
                <a:lnTo>
                  <a:pt x="360" y="754"/>
                </a:lnTo>
                <a:lnTo>
                  <a:pt x="356" y="759"/>
                </a:lnTo>
                <a:lnTo>
                  <a:pt x="347" y="759"/>
                </a:lnTo>
                <a:lnTo>
                  <a:pt x="342" y="768"/>
                </a:lnTo>
                <a:lnTo>
                  <a:pt x="332" y="768"/>
                </a:lnTo>
                <a:lnTo>
                  <a:pt x="313" y="768"/>
                </a:lnTo>
                <a:lnTo>
                  <a:pt x="313" y="759"/>
                </a:lnTo>
                <a:lnTo>
                  <a:pt x="296" y="754"/>
                </a:lnTo>
                <a:lnTo>
                  <a:pt x="291" y="754"/>
                </a:lnTo>
                <a:lnTo>
                  <a:pt x="281" y="754"/>
                </a:lnTo>
                <a:lnTo>
                  <a:pt x="281" y="768"/>
                </a:lnTo>
                <a:lnTo>
                  <a:pt x="267" y="778"/>
                </a:lnTo>
                <a:lnTo>
                  <a:pt x="267" y="773"/>
                </a:lnTo>
                <a:lnTo>
                  <a:pt x="262" y="773"/>
                </a:lnTo>
                <a:lnTo>
                  <a:pt x="262" y="759"/>
                </a:lnTo>
                <a:lnTo>
                  <a:pt x="257" y="759"/>
                </a:lnTo>
                <a:lnTo>
                  <a:pt x="257" y="754"/>
                </a:lnTo>
                <a:lnTo>
                  <a:pt x="243" y="754"/>
                </a:lnTo>
                <a:lnTo>
                  <a:pt x="235" y="754"/>
                </a:lnTo>
                <a:lnTo>
                  <a:pt x="230" y="754"/>
                </a:lnTo>
                <a:lnTo>
                  <a:pt x="211" y="744"/>
                </a:lnTo>
                <a:lnTo>
                  <a:pt x="182" y="744"/>
                </a:lnTo>
                <a:lnTo>
                  <a:pt x="177" y="740"/>
                </a:lnTo>
                <a:lnTo>
                  <a:pt x="177" y="735"/>
                </a:lnTo>
                <a:lnTo>
                  <a:pt x="150" y="740"/>
                </a:lnTo>
                <a:lnTo>
                  <a:pt x="155" y="754"/>
                </a:lnTo>
                <a:lnTo>
                  <a:pt x="150" y="754"/>
                </a:lnTo>
                <a:lnTo>
                  <a:pt x="136" y="744"/>
                </a:lnTo>
                <a:lnTo>
                  <a:pt x="121" y="754"/>
                </a:lnTo>
                <a:lnTo>
                  <a:pt x="116" y="754"/>
                </a:lnTo>
                <a:lnTo>
                  <a:pt x="112" y="754"/>
                </a:lnTo>
                <a:lnTo>
                  <a:pt x="99" y="754"/>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39" name="Freeform 199"/>
          <p:cNvSpPr>
            <a:spLocks/>
          </p:cNvSpPr>
          <p:nvPr/>
        </p:nvSpPr>
        <p:spPr bwMode="auto">
          <a:xfrm>
            <a:off x="6358919" y="2781335"/>
            <a:ext cx="451400" cy="630743"/>
          </a:xfrm>
          <a:custGeom>
            <a:avLst/>
            <a:gdLst>
              <a:gd name="T0" fmla="*/ 719790252 w 285"/>
              <a:gd name="T1" fmla="*/ 377308269 h 407"/>
              <a:gd name="T2" fmla="*/ 719790252 w 285"/>
              <a:gd name="T3" fmla="*/ 416611989 h 407"/>
              <a:gd name="T4" fmla="*/ 779999969 w 285"/>
              <a:gd name="T5" fmla="*/ 670770976 h 407"/>
              <a:gd name="T6" fmla="*/ 744421725 w 285"/>
              <a:gd name="T7" fmla="*/ 746756118 h 407"/>
              <a:gd name="T8" fmla="*/ 706105549 w 285"/>
              <a:gd name="T9" fmla="*/ 843703460 h 407"/>
              <a:gd name="T10" fmla="*/ 667789372 w 285"/>
              <a:gd name="T11" fmla="*/ 843703460 h 407"/>
              <a:gd name="T12" fmla="*/ 613052213 w 285"/>
              <a:gd name="T13" fmla="*/ 880386501 h 407"/>
              <a:gd name="T14" fmla="*/ 473473863 w 285"/>
              <a:gd name="T15" fmla="*/ 893488280 h 407"/>
              <a:gd name="T16" fmla="*/ 399579442 w 285"/>
              <a:gd name="T17" fmla="*/ 956371643 h 407"/>
              <a:gd name="T18" fmla="*/ 268209929 w 285"/>
              <a:gd name="T19" fmla="*/ 1016637563 h 407"/>
              <a:gd name="T20" fmla="*/ 114946876 w 285"/>
              <a:gd name="T21" fmla="*/ 1066420765 h 407"/>
              <a:gd name="T22" fmla="*/ 114946876 w 285"/>
              <a:gd name="T23" fmla="*/ 969473423 h 407"/>
              <a:gd name="T24" fmla="*/ 41052456 w 285"/>
              <a:gd name="T25" fmla="*/ 919690221 h 407"/>
              <a:gd name="T26" fmla="*/ 0 w 285"/>
              <a:gd name="T27" fmla="*/ 880386501 h 407"/>
              <a:gd name="T28" fmla="*/ 93053336 w 285"/>
              <a:gd name="T29" fmla="*/ 869905401 h 407"/>
              <a:gd name="T30" fmla="*/ 114946876 w 285"/>
              <a:gd name="T31" fmla="*/ 809641099 h 407"/>
              <a:gd name="T32" fmla="*/ 166947757 w 285"/>
              <a:gd name="T33" fmla="*/ 759857898 h 407"/>
              <a:gd name="T34" fmla="*/ 232631686 w 285"/>
              <a:gd name="T35" fmla="*/ 723174857 h 407"/>
              <a:gd name="T36" fmla="*/ 180630806 w 285"/>
              <a:gd name="T37" fmla="*/ 683871137 h 407"/>
              <a:gd name="T38" fmla="*/ 208000212 w 285"/>
              <a:gd name="T39" fmla="*/ 600025574 h 407"/>
              <a:gd name="T40" fmla="*/ 268209929 w 285"/>
              <a:gd name="T41" fmla="*/ 586923794 h 407"/>
              <a:gd name="T42" fmla="*/ 218946982 w 285"/>
              <a:gd name="T43" fmla="*/ 576444313 h 407"/>
              <a:gd name="T44" fmla="*/ 180630806 w 285"/>
              <a:gd name="T45" fmla="*/ 576444313 h 407"/>
              <a:gd name="T46" fmla="*/ 114946876 w 285"/>
              <a:gd name="T47" fmla="*/ 537140593 h 407"/>
              <a:gd name="T48" fmla="*/ 54737159 w 285"/>
              <a:gd name="T49" fmla="*/ 537140593 h 407"/>
              <a:gd name="T50" fmla="*/ 54737159 w 285"/>
              <a:gd name="T51" fmla="*/ 492597132 h 407"/>
              <a:gd name="T52" fmla="*/ 114946876 w 285"/>
              <a:gd name="T53" fmla="*/ 416611989 h 407"/>
              <a:gd name="T54" fmla="*/ 93053336 w 285"/>
              <a:gd name="T55" fmla="*/ 366827169 h 407"/>
              <a:gd name="T56" fmla="*/ 54737159 w 285"/>
              <a:gd name="T57" fmla="*/ 306562867 h 407"/>
              <a:gd name="T58" fmla="*/ 93053336 w 285"/>
              <a:gd name="T59" fmla="*/ 256779666 h 407"/>
              <a:gd name="T60" fmla="*/ 208000212 w 285"/>
              <a:gd name="T61" fmla="*/ 282981606 h 407"/>
              <a:gd name="T62" fmla="*/ 320210810 w 285"/>
              <a:gd name="T63" fmla="*/ 293462706 h 407"/>
              <a:gd name="T64" fmla="*/ 385894739 w 285"/>
              <a:gd name="T65" fmla="*/ 220096625 h 407"/>
              <a:gd name="T66" fmla="*/ 295579336 w 285"/>
              <a:gd name="T67" fmla="*/ 172932485 h 407"/>
              <a:gd name="T68" fmla="*/ 347578562 w 285"/>
              <a:gd name="T69" fmla="*/ 136251063 h 407"/>
              <a:gd name="T70" fmla="*/ 361263265 w 285"/>
              <a:gd name="T71" fmla="*/ 34062361 h 407"/>
              <a:gd name="T72" fmla="*/ 473473863 w 285"/>
              <a:gd name="T73" fmla="*/ 0 h 407"/>
              <a:gd name="T74" fmla="*/ 525473089 w 285"/>
              <a:gd name="T75" fmla="*/ 47164141 h 407"/>
              <a:gd name="T76" fmla="*/ 514526319 w 285"/>
              <a:gd name="T77" fmla="*/ 136251063 h 407"/>
              <a:gd name="T78" fmla="*/ 473473863 w 285"/>
              <a:gd name="T79" fmla="*/ 193894685 h 407"/>
              <a:gd name="T80" fmla="*/ 413262491 w 285"/>
              <a:gd name="T81" fmla="*/ 256779666 h 407"/>
              <a:gd name="T82" fmla="*/ 514526319 w 285"/>
              <a:gd name="T83" fmla="*/ 332764808 h 407"/>
              <a:gd name="T84" fmla="*/ 580210248 w 285"/>
              <a:gd name="T85" fmla="*/ 243677886 h 407"/>
              <a:gd name="T86" fmla="*/ 626736916 w 285"/>
              <a:gd name="T87" fmla="*/ 293462706 h 407"/>
              <a:gd name="T88" fmla="*/ 654104668 w 285"/>
              <a:gd name="T89" fmla="*/ 340625228 h 407"/>
              <a:gd name="T90" fmla="*/ 744421725 w 285"/>
              <a:gd name="T91" fmla="*/ 366827169 h 4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5" h="407">
                <a:moveTo>
                  <a:pt x="272" y="140"/>
                </a:moveTo>
                <a:lnTo>
                  <a:pt x="263" y="144"/>
                </a:lnTo>
                <a:lnTo>
                  <a:pt x="258" y="144"/>
                </a:lnTo>
                <a:lnTo>
                  <a:pt x="263" y="159"/>
                </a:lnTo>
                <a:lnTo>
                  <a:pt x="272" y="196"/>
                </a:lnTo>
                <a:lnTo>
                  <a:pt x="285" y="256"/>
                </a:lnTo>
                <a:lnTo>
                  <a:pt x="277" y="271"/>
                </a:lnTo>
                <a:lnTo>
                  <a:pt x="272" y="285"/>
                </a:lnTo>
                <a:lnTo>
                  <a:pt x="263" y="304"/>
                </a:lnTo>
                <a:lnTo>
                  <a:pt x="258" y="322"/>
                </a:lnTo>
                <a:lnTo>
                  <a:pt x="253" y="332"/>
                </a:lnTo>
                <a:lnTo>
                  <a:pt x="244" y="322"/>
                </a:lnTo>
                <a:lnTo>
                  <a:pt x="224" y="332"/>
                </a:lnTo>
                <a:lnTo>
                  <a:pt x="224" y="336"/>
                </a:lnTo>
                <a:lnTo>
                  <a:pt x="197" y="336"/>
                </a:lnTo>
                <a:lnTo>
                  <a:pt x="173" y="341"/>
                </a:lnTo>
                <a:lnTo>
                  <a:pt x="164" y="351"/>
                </a:lnTo>
                <a:lnTo>
                  <a:pt x="146" y="365"/>
                </a:lnTo>
                <a:lnTo>
                  <a:pt x="117" y="388"/>
                </a:lnTo>
                <a:lnTo>
                  <a:pt x="98" y="388"/>
                </a:lnTo>
                <a:lnTo>
                  <a:pt x="80" y="402"/>
                </a:lnTo>
                <a:lnTo>
                  <a:pt x="42" y="407"/>
                </a:lnTo>
                <a:lnTo>
                  <a:pt x="42" y="388"/>
                </a:lnTo>
                <a:lnTo>
                  <a:pt x="42" y="370"/>
                </a:lnTo>
                <a:lnTo>
                  <a:pt x="15" y="375"/>
                </a:lnTo>
                <a:lnTo>
                  <a:pt x="15" y="351"/>
                </a:lnTo>
                <a:lnTo>
                  <a:pt x="34" y="336"/>
                </a:lnTo>
                <a:lnTo>
                  <a:pt x="0" y="336"/>
                </a:lnTo>
                <a:lnTo>
                  <a:pt x="0" y="332"/>
                </a:lnTo>
                <a:lnTo>
                  <a:pt x="34" y="332"/>
                </a:lnTo>
                <a:lnTo>
                  <a:pt x="42" y="322"/>
                </a:lnTo>
                <a:lnTo>
                  <a:pt x="42" y="309"/>
                </a:lnTo>
                <a:lnTo>
                  <a:pt x="47" y="295"/>
                </a:lnTo>
                <a:lnTo>
                  <a:pt x="61" y="290"/>
                </a:lnTo>
                <a:lnTo>
                  <a:pt x="80" y="290"/>
                </a:lnTo>
                <a:lnTo>
                  <a:pt x="85" y="276"/>
                </a:lnTo>
                <a:lnTo>
                  <a:pt x="52" y="285"/>
                </a:lnTo>
                <a:lnTo>
                  <a:pt x="66" y="261"/>
                </a:lnTo>
                <a:lnTo>
                  <a:pt x="61" y="253"/>
                </a:lnTo>
                <a:lnTo>
                  <a:pt x="76" y="229"/>
                </a:lnTo>
                <a:lnTo>
                  <a:pt x="95" y="229"/>
                </a:lnTo>
                <a:lnTo>
                  <a:pt x="98" y="224"/>
                </a:lnTo>
                <a:lnTo>
                  <a:pt x="95" y="210"/>
                </a:lnTo>
                <a:lnTo>
                  <a:pt x="80" y="220"/>
                </a:lnTo>
                <a:lnTo>
                  <a:pt x="76" y="210"/>
                </a:lnTo>
                <a:lnTo>
                  <a:pt x="66" y="220"/>
                </a:lnTo>
                <a:lnTo>
                  <a:pt x="52" y="205"/>
                </a:lnTo>
                <a:lnTo>
                  <a:pt x="42" y="205"/>
                </a:lnTo>
                <a:lnTo>
                  <a:pt x="34" y="210"/>
                </a:lnTo>
                <a:lnTo>
                  <a:pt x="20" y="205"/>
                </a:lnTo>
                <a:lnTo>
                  <a:pt x="29" y="192"/>
                </a:lnTo>
                <a:lnTo>
                  <a:pt x="20" y="188"/>
                </a:lnTo>
                <a:lnTo>
                  <a:pt x="42" y="178"/>
                </a:lnTo>
                <a:lnTo>
                  <a:pt x="42" y="159"/>
                </a:lnTo>
                <a:lnTo>
                  <a:pt x="47" y="154"/>
                </a:lnTo>
                <a:lnTo>
                  <a:pt x="34" y="140"/>
                </a:lnTo>
                <a:lnTo>
                  <a:pt x="20" y="144"/>
                </a:lnTo>
                <a:lnTo>
                  <a:pt x="20" y="117"/>
                </a:lnTo>
                <a:lnTo>
                  <a:pt x="29" y="112"/>
                </a:lnTo>
                <a:lnTo>
                  <a:pt x="34" y="98"/>
                </a:lnTo>
                <a:lnTo>
                  <a:pt x="61" y="112"/>
                </a:lnTo>
                <a:lnTo>
                  <a:pt x="76" y="108"/>
                </a:lnTo>
                <a:lnTo>
                  <a:pt x="85" y="108"/>
                </a:lnTo>
                <a:lnTo>
                  <a:pt x="117" y="112"/>
                </a:lnTo>
                <a:lnTo>
                  <a:pt x="112" y="98"/>
                </a:lnTo>
                <a:lnTo>
                  <a:pt x="141" y="84"/>
                </a:lnTo>
                <a:lnTo>
                  <a:pt x="146" y="66"/>
                </a:lnTo>
                <a:lnTo>
                  <a:pt x="108" y="66"/>
                </a:lnTo>
                <a:lnTo>
                  <a:pt x="108" y="61"/>
                </a:lnTo>
                <a:lnTo>
                  <a:pt x="127" y="52"/>
                </a:lnTo>
                <a:lnTo>
                  <a:pt x="127" y="42"/>
                </a:lnTo>
                <a:lnTo>
                  <a:pt x="132" y="13"/>
                </a:lnTo>
                <a:lnTo>
                  <a:pt x="151" y="8"/>
                </a:lnTo>
                <a:lnTo>
                  <a:pt x="173" y="0"/>
                </a:lnTo>
                <a:lnTo>
                  <a:pt x="178" y="13"/>
                </a:lnTo>
                <a:lnTo>
                  <a:pt x="192" y="18"/>
                </a:lnTo>
                <a:lnTo>
                  <a:pt x="192" y="32"/>
                </a:lnTo>
                <a:lnTo>
                  <a:pt x="188" y="52"/>
                </a:lnTo>
                <a:lnTo>
                  <a:pt x="160" y="61"/>
                </a:lnTo>
                <a:lnTo>
                  <a:pt x="173" y="74"/>
                </a:lnTo>
                <a:lnTo>
                  <a:pt x="146" y="84"/>
                </a:lnTo>
                <a:lnTo>
                  <a:pt x="151" y="98"/>
                </a:lnTo>
                <a:lnTo>
                  <a:pt x="164" y="112"/>
                </a:lnTo>
                <a:lnTo>
                  <a:pt x="188" y="127"/>
                </a:lnTo>
                <a:lnTo>
                  <a:pt x="207" y="112"/>
                </a:lnTo>
                <a:lnTo>
                  <a:pt x="212" y="93"/>
                </a:lnTo>
                <a:lnTo>
                  <a:pt x="224" y="98"/>
                </a:lnTo>
                <a:lnTo>
                  <a:pt x="229" y="112"/>
                </a:lnTo>
                <a:lnTo>
                  <a:pt x="244" y="117"/>
                </a:lnTo>
                <a:lnTo>
                  <a:pt x="239" y="130"/>
                </a:lnTo>
                <a:lnTo>
                  <a:pt x="263" y="127"/>
                </a:lnTo>
                <a:lnTo>
                  <a:pt x="272" y="14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40" name="Freeform 200"/>
          <p:cNvSpPr>
            <a:spLocks/>
          </p:cNvSpPr>
          <p:nvPr/>
        </p:nvSpPr>
        <p:spPr bwMode="auto">
          <a:xfrm>
            <a:off x="6822477" y="2706861"/>
            <a:ext cx="33437" cy="53195"/>
          </a:xfrm>
          <a:custGeom>
            <a:avLst/>
            <a:gdLst>
              <a:gd name="T0" fmla="*/ 19058864 w 24"/>
              <a:gd name="T1" fmla="*/ 90801381 h 34"/>
              <a:gd name="T2" fmla="*/ 0 w 24"/>
              <a:gd name="T3" fmla="*/ 53412385 h 34"/>
              <a:gd name="T4" fmla="*/ 19058864 w 24"/>
              <a:gd name="T5" fmla="*/ 0 h 34"/>
              <a:gd name="T6" fmla="*/ 50823151 w 24"/>
              <a:gd name="T7" fmla="*/ 0 h 34"/>
              <a:gd name="T8" fmla="*/ 50823151 w 24"/>
              <a:gd name="T9" fmla="*/ 77448285 h 34"/>
              <a:gd name="T10" fmla="*/ 29646959 w 24"/>
              <a:gd name="T11" fmla="*/ 90801381 h 34"/>
              <a:gd name="T12" fmla="*/ 19058864 w 24"/>
              <a:gd name="T13" fmla="*/ 90801381 h 34"/>
              <a:gd name="T14" fmla="*/ 19058864 w 24"/>
              <a:gd name="T15" fmla="*/ 90801381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34">
                <a:moveTo>
                  <a:pt x="9" y="34"/>
                </a:moveTo>
                <a:lnTo>
                  <a:pt x="0" y="20"/>
                </a:lnTo>
                <a:lnTo>
                  <a:pt x="9" y="0"/>
                </a:lnTo>
                <a:lnTo>
                  <a:pt x="24" y="0"/>
                </a:lnTo>
                <a:lnTo>
                  <a:pt x="24" y="29"/>
                </a:lnTo>
                <a:lnTo>
                  <a:pt x="14" y="34"/>
                </a:lnTo>
                <a:lnTo>
                  <a:pt x="9" y="3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1" name="Freeform 201"/>
          <p:cNvSpPr>
            <a:spLocks/>
          </p:cNvSpPr>
          <p:nvPr/>
        </p:nvSpPr>
        <p:spPr bwMode="auto">
          <a:xfrm>
            <a:off x="7922859" y="1246250"/>
            <a:ext cx="1413474" cy="1521385"/>
          </a:xfrm>
          <a:custGeom>
            <a:avLst/>
            <a:gdLst>
              <a:gd name="T0" fmla="*/ 1238151820 w 894"/>
              <a:gd name="T1" fmla="*/ 517383249 h 988"/>
              <a:gd name="T2" fmla="*/ 1251789297 w 894"/>
              <a:gd name="T3" fmla="*/ 773486976 h 988"/>
              <a:gd name="T4" fmla="*/ 1238151820 w 894"/>
              <a:gd name="T5" fmla="*/ 1146002657 h 988"/>
              <a:gd name="T6" fmla="*/ 1148154048 w 894"/>
              <a:gd name="T7" fmla="*/ 1474541776 h 988"/>
              <a:gd name="T8" fmla="*/ 1019975302 w 894"/>
              <a:gd name="T9" fmla="*/ 1391759620 h 988"/>
              <a:gd name="T10" fmla="*/ 973613164 w 894"/>
              <a:gd name="T11" fmla="*/ 1233957391 h 988"/>
              <a:gd name="T12" fmla="*/ 919069860 w 894"/>
              <a:gd name="T13" fmla="*/ 1404694282 h 988"/>
              <a:gd name="T14" fmla="*/ 755436646 w 894"/>
              <a:gd name="T15" fmla="*/ 1487474829 h 988"/>
              <a:gd name="T16" fmla="*/ 537260129 w 894"/>
              <a:gd name="T17" fmla="*/ 1717710841 h 988"/>
              <a:gd name="T18" fmla="*/ 283629143 w 894"/>
              <a:gd name="T19" fmla="*/ 1730645503 h 988"/>
              <a:gd name="T20" fmla="*/ 103633598 w 894"/>
              <a:gd name="T21" fmla="*/ 1598712598 h 988"/>
              <a:gd name="T22" fmla="*/ 125452241 w 894"/>
              <a:gd name="T23" fmla="*/ 1474541776 h 988"/>
              <a:gd name="T24" fmla="*/ 218176518 w 894"/>
              <a:gd name="T25" fmla="*/ 1427977316 h 988"/>
              <a:gd name="T26" fmla="*/ 177269040 w 894"/>
              <a:gd name="T27" fmla="*/ 1352955635 h 988"/>
              <a:gd name="T28" fmla="*/ 190904866 w 894"/>
              <a:gd name="T29" fmla="*/ 1259826715 h 988"/>
              <a:gd name="T30" fmla="*/ 125452241 w 894"/>
              <a:gd name="T31" fmla="*/ 1316739548 h 988"/>
              <a:gd name="T32" fmla="*/ 38180973 w 894"/>
              <a:gd name="T33" fmla="*/ 1316739548 h 988"/>
              <a:gd name="T34" fmla="*/ 103633598 w 894"/>
              <a:gd name="T35" fmla="*/ 1233957391 h 988"/>
              <a:gd name="T36" fmla="*/ 166359719 w 894"/>
              <a:gd name="T37" fmla="*/ 1184806642 h 988"/>
              <a:gd name="T38" fmla="*/ 166359719 w 894"/>
              <a:gd name="T39" fmla="*/ 1052873737 h 988"/>
              <a:gd name="T40" fmla="*/ 103633598 w 894"/>
              <a:gd name="T41" fmla="*/ 931289204 h 988"/>
              <a:gd name="T42" fmla="*/ 13635826 w 894"/>
              <a:gd name="T43" fmla="*/ 799356299 h 988"/>
              <a:gd name="T44" fmla="*/ 13635826 w 894"/>
              <a:gd name="T45" fmla="*/ 517383249 h 988"/>
              <a:gd name="T46" fmla="*/ 139088067 w 894"/>
              <a:gd name="T47" fmla="*/ 483753450 h 988"/>
              <a:gd name="T48" fmla="*/ 103633598 w 894"/>
              <a:gd name="T49" fmla="*/ 359581020 h 988"/>
              <a:gd name="T50" fmla="*/ 283629143 w 894"/>
              <a:gd name="T51" fmla="*/ 214713453 h 988"/>
              <a:gd name="T52" fmla="*/ 343628758 w 894"/>
              <a:gd name="T53" fmla="*/ 108649871 h 988"/>
              <a:gd name="T54" fmla="*/ 575441102 w 894"/>
              <a:gd name="T55" fmla="*/ 46564460 h 988"/>
              <a:gd name="T56" fmla="*/ 1251789297 w 894"/>
              <a:gd name="T57" fmla="*/ 336299594 h 988"/>
              <a:gd name="T58" fmla="*/ 1325423088 w 894"/>
              <a:gd name="T59" fmla="*/ 763140211 h 988"/>
              <a:gd name="T60" fmla="*/ 1289970271 w 894"/>
              <a:gd name="T61" fmla="*/ 1089091433 h 988"/>
              <a:gd name="T62" fmla="*/ 1159063369 w 894"/>
              <a:gd name="T63" fmla="*/ 1352955635 h 988"/>
              <a:gd name="T64" fmla="*/ 1060884432 w 894"/>
              <a:gd name="T65" fmla="*/ 1461607114 h 988"/>
              <a:gd name="T66" fmla="*/ 1148154048 w 894"/>
              <a:gd name="T67" fmla="*/ 1655625431 h 988"/>
              <a:gd name="T68" fmla="*/ 1199972498 w 894"/>
              <a:gd name="T69" fmla="*/ 1888447732 h 988"/>
              <a:gd name="T70" fmla="*/ 1325423088 w 894"/>
              <a:gd name="T71" fmla="*/ 2147483646 h 988"/>
              <a:gd name="T72" fmla="*/ 1325423088 w 894"/>
              <a:gd name="T73" fmla="*/ 2147483646 h 988"/>
              <a:gd name="T74" fmla="*/ 1366332217 w 894"/>
              <a:gd name="T75" fmla="*/ 2147483646 h 988"/>
              <a:gd name="T76" fmla="*/ 1529963779 w 894"/>
              <a:gd name="T77" fmla="*/ 2147483646 h 988"/>
              <a:gd name="T78" fmla="*/ 1622689708 w 894"/>
              <a:gd name="T79" fmla="*/ 2147483646 h 988"/>
              <a:gd name="T80" fmla="*/ 1835411565 w 894"/>
              <a:gd name="T81" fmla="*/ 2147483646 h 988"/>
              <a:gd name="T82" fmla="*/ 1988135457 w 894"/>
              <a:gd name="T83" fmla="*/ 1971228279 h 988"/>
              <a:gd name="T84" fmla="*/ 1988135457 w 894"/>
              <a:gd name="T85" fmla="*/ 1766861591 h 988"/>
              <a:gd name="T86" fmla="*/ 1988135457 w 894"/>
              <a:gd name="T87" fmla="*/ 1611647259 h 988"/>
              <a:gd name="T88" fmla="*/ 2147483646 w 894"/>
              <a:gd name="T89" fmla="*/ 1510757864 h 988"/>
              <a:gd name="T90" fmla="*/ 2147483646 w 894"/>
              <a:gd name="T91" fmla="*/ 1461607114 h 988"/>
              <a:gd name="T92" fmla="*/ 2147483646 w 894"/>
              <a:gd name="T93" fmla="*/ 1342608871 h 988"/>
              <a:gd name="T94" fmla="*/ 2147483646 w 894"/>
              <a:gd name="T95" fmla="*/ 1303804886 h 988"/>
              <a:gd name="T96" fmla="*/ 2147483646 w 894"/>
              <a:gd name="T97" fmla="*/ 1352955635 h 988"/>
              <a:gd name="T98" fmla="*/ 1979952641 w 894"/>
              <a:gd name="T99" fmla="*/ 1283109749 h 988"/>
              <a:gd name="T100" fmla="*/ 2147483646 w 894"/>
              <a:gd name="T101" fmla="*/ 1270175087 h 988"/>
              <a:gd name="T102" fmla="*/ 2147483646 w 894"/>
              <a:gd name="T103" fmla="*/ 1233957391 h 988"/>
              <a:gd name="T104" fmla="*/ 2147483646 w 894"/>
              <a:gd name="T105" fmla="*/ 1063222110 h 988"/>
              <a:gd name="T106" fmla="*/ 2147483646 w 894"/>
              <a:gd name="T107" fmla="*/ 895071508 h 988"/>
              <a:gd name="T108" fmla="*/ 2108131386 w 894"/>
              <a:gd name="T109" fmla="*/ 592403321 h 988"/>
              <a:gd name="T110" fmla="*/ 2146312359 w 894"/>
              <a:gd name="T111" fmla="*/ 266452100 h 988"/>
              <a:gd name="T112" fmla="*/ 2147483646 w 894"/>
              <a:gd name="T113" fmla="*/ 144867567 h 988"/>
              <a:gd name="T114" fmla="*/ 1238151820 w 894"/>
              <a:gd name="T115" fmla="*/ 0 h 9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988">
                <a:moveTo>
                  <a:pt x="454" y="0"/>
                </a:move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28"/>
                </a:lnTo>
                <a:lnTo>
                  <a:pt x="374" y="538"/>
                </a:lnTo>
                <a:lnTo>
                  <a:pt x="369" y="538"/>
                </a:lnTo>
                <a:lnTo>
                  <a:pt x="360" y="523"/>
                </a:lnTo>
                <a:lnTo>
                  <a:pt x="357" y="504"/>
                </a:lnTo>
                <a:lnTo>
                  <a:pt x="360" y="491"/>
                </a:lnTo>
                <a:lnTo>
                  <a:pt x="357" y="477"/>
                </a:lnTo>
                <a:lnTo>
                  <a:pt x="342" y="491"/>
                </a:lnTo>
                <a:lnTo>
                  <a:pt x="342" y="504"/>
                </a:lnTo>
                <a:lnTo>
                  <a:pt x="352" y="519"/>
                </a:lnTo>
                <a:lnTo>
                  <a:pt x="342" y="523"/>
                </a:lnTo>
                <a:lnTo>
                  <a:pt x="337" y="543"/>
                </a:lnTo>
                <a:lnTo>
                  <a:pt x="328" y="552"/>
                </a:lnTo>
                <a:lnTo>
                  <a:pt x="318" y="557"/>
                </a:lnTo>
                <a:lnTo>
                  <a:pt x="304" y="552"/>
                </a:lnTo>
                <a:lnTo>
                  <a:pt x="277" y="570"/>
                </a:lnTo>
                <a:lnTo>
                  <a:pt x="277" y="575"/>
                </a:lnTo>
                <a:lnTo>
                  <a:pt x="262" y="589"/>
                </a:lnTo>
                <a:lnTo>
                  <a:pt x="248" y="608"/>
                </a:lnTo>
                <a:lnTo>
                  <a:pt x="206" y="650"/>
                </a:lnTo>
                <a:lnTo>
                  <a:pt x="206" y="664"/>
                </a:lnTo>
                <a:lnTo>
                  <a:pt x="197" y="664"/>
                </a:lnTo>
                <a:lnTo>
                  <a:pt x="182" y="664"/>
                </a:lnTo>
                <a:lnTo>
                  <a:pt x="126" y="674"/>
                </a:lnTo>
                <a:lnTo>
                  <a:pt x="117" y="664"/>
                </a:lnTo>
                <a:lnTo>
                  <a:pt x="112" y="655"/>
                </a:lnTo>
                <a:lnTo>
                  <a:pt x="104" y="669"/>
                </a:lnTo>
                <a:lnTo>
                  <a:pt x="99" y="664"/>
                </a:lnTo>
                <a:lnTo>
                  <a:pt x="104" y="650"/>
                </a:lnTo>
                <a:lnTo>
                  <a:pt x="80" y="635"/>
                </a:lnTo>
                <a:lnTo>
                  <a:pt x="61" y="623"/>
                </a:lnTo>
                <a:lnTo>
                  <a:pt x="38" y="618"/>
                </a:lnTo>
                <a:lnTo>
                  <a:pt x="29" y="584"/>
                </a:lnTo>
                <a:lnTo>
                  <a:pt x="33" y="565"/>
                </a:lnTo>
                <a:lnTo>
                  <a:pt x="33" y="552"/>
                </a:lnTo>
                <a:lnTo>
                  <a:pt x="38" y="557"/>
                </a:lnTo>
                <a:lnTo>
                  <a:pt x="46" y="570"/>
                </a:lnTo>
                <a:lnTo>
                  <a:pt x="51" y="565"/>
                </a:lnTo>
                <a:lnTo>
                  <a:pt x="70" y="575"/>
                </a:lnTo>
                <a:lnTo>
                  <a:pt x="65" y="565"/>
                </a:lnTo>
                <a:lnTo>
                  <a:pt x="65" y="557"/>
                </a:lnTo>
                <a:lnTo>
                  <a:pt x="80" y="552"/>
                </a:lnTo>
                <a:lnTo>
                  <a:pt x="65" y="552"/>
                </a:lnTo>
                <a:lnTo>
                  <a:pt x="61" y="557"/>
                </a:lnTo>
                <a:lnTo>
                  <a:pt x="51" y="552"/>
                </a:lnTo>
                <a:lnTo>
                  <a:pt x="51" y="543"/>
                </a:lnTo>
                <a:lnTo>
                  <a:pt x="65" y="523"/>
                </a:lnTo>
                <a:lnTo>
                  <a:pt x="80" y="519"/>
                </a:lnTo>
                <a:lnTo>
                  <a:pt x="65" y="519"/>
                </a:lnTo>
                <a:lnTo>
                  <a:pt x="61" y="509"/>
                </a:lnTo>
                <a:lnTo>
                  <a:pt x="70" y="496"/>
                </a:lnTo>
                <a:lnTo>
                  <a:pt x="70" y="487"/>
                </a:lnTo>
                <a:lnTo>
                  <a:pt x="51" y="509"/>
                </a:lnTo>
                <a:lnTo>
                  <a:pt x="51" y="496"/>
                </a:lnTo>
                <a:lnTo>
                  <a:pt x="46" y="487"/>
                </a:lnTo>
                <a:lnTo>
                  <a:pt x="46" y="496"/>
                </a:lnTo>
                <a:lnTo>
                  <a:pt x="46" y="509"/>
                </a:lnTo>
                <a:lnTo>
                  <a:pt x="33" y="519"/>
                </a:lnTo>
                <a:lnTo>
                  <a:pt x="29" y="519"/>
                </a:lnTo>
                <a:lnTo>
                  <a:pt x="29" y="504"/>
                </a:lnTo>
                <a:lnTo>
                  <a:pt x="19" y="519"/>
                </a:lnTo>
                <a:lnTo>
                  <a:pt x="14" y="509"/>
                </a:lnTo>
                <a:lnTo>
                  <a:pt x="5" y="487"/>
                </a:lnTo>
                <a:lnTo>
                  <a:pt x="29" y="463"/>
                </a:lnTo>
                <a:lnTo>
                  <a:pt x="29" y="487"/>
                </a:lnTo>
                <a:lnTo>
                  <a:pt x="33" y="472"/>
                </a:lnTo>
                <a:lnTo>
                  <a:pt x="38" y="477"/>
                </a:lnTo>
                <a:lnTo>
                  <a:pt x="46" y="472"/>
                </a:lnTo>
                <a:lnTo>
                  <a:pt x="46" y="463"/>
                </a:lnTo>
                <a:lnTo>
                  <a:pt x="65" y="463"/>
                </a:lnTo>
                <a:lnTo>
                  <a:pt x="80" y="443"/>
                </a:lnTo>
                <a:lnTo>
                  <a:pt x="61" y="458"/>
                </a:lnTo>
                <a:lnTo>
                  <a:pt x="46" y="458"/>
                </a:lnTo>
                <a:lnTo>
                  <a:pt x="33" y="443"/>
                </a:lnTo>
                <a:lnTo>
                  <a:pt x="38" y="439"/>
                </a:lnTo>
                <a:lnTo>
                  <a:pt x="51" y="431"/>
                </a:lnTo>
                <a:lnTo>
                  <a:pt x="61" y="407"/>
                </a:lnTo>
                <a:lnTo>
                  <a:pt x="33" y="407"/>
                </a:lnTo>
                <a:lnTo>
                  <a:pt x="19" y="411"/>
                </a:lnTo>
                <a:lnTo>
                  <a:pt x="5" y="392"/>
                </a:lnTo>
                <a:lnTo>
                  <a:pt x="19" y="383"/>
                </a:lnTo>
                <a:lnTo>
                  <a:pt x="38" y="360"/>
                </a:lnTo>
                <a:lnTo>
                  <a:pt x="33" y="346"/>
                </a:lnTo>
                <a:lnTo>
                  <a:pt x="19" y="351"/>
                </a:lnTo>
                <a:lnTo>
                  <a:pt x="5" y="346"/>
                </a:lnTo>
                <a:lnTo>
                  <a:pt x="0" y="331"/>
                </a:lnTo>
                <a:lnTo>
                  <a:pt x="5" y="309"/>
                </a:lnTo>
                <a:lnTo>
                  <a:pt x="29" y="295"/>
                </a:lnTo>
                <a:lnTo>
                  <a:pt x="5" y="280"/>
                </a:lnTo>
                <a:lnTo>
                  <a:pt x="0" y="253"/>
                </a:lnTo>
                <a:lnTo>
                  <a:pt x="14" y="248"/>
                </a:lnTo>
                <a:lnTo>
                  <a:pt x="5" y="200"/>
                </a:lnTo>
                <a:lnTo>
                  <a:pt x="14" y="195"/>
                </a:lnTo>
                <a:lnTo>
                  <a:pt x="29" y="195"/>
                </a:lnTo>
                <a:lnTo>
                  <a:pt x="38" y="187"/>
                </a:lnTo>
                <a:lnTo>
                  <a:pt x="51" y="195"/>
                </a:lnTo>
                <a:lnTo>
                  <a:pt x="51" y="187"/>
                </a:lnTo>
                <a:lnTo>
                  <a:pt x="46" y="183"/>
                </a:lnTo>
                <a:lnTo>
                  <a:pt x="33" y="168"/>
                </a:lnTo>
                <a:lnTo>
                  <a:pt x="29" y="163"/>
                </a:lnTo>
                <a:lnTo>
                  <a:pt x="33" y="149"/>
                </a:lnTo>
                <a:lnTo>
                  <a:pt x="38" y="139"/>
                </a:lnTo>
                <a:lnTo>
                  <a:pt x="51" y="135"/>
                </a:lnTo>
                <a:lnTo>
                  <a:pt x="65" y="117"/>
                </a:lnTo>
                <a:lnTo>
                  <a:pt x="85" y="122"/>
                </a:lnTo>
                <a:lnTo>
                  <a:pt x="99" y="117"/>
                </a:lnTo>
                <a:lnTo>
                  <a:pt x="104" y="83"/>
                </a:lnTo>
                <a:lnTo>
                  <a:pt x="126" y="88"/>
                </a:lnTo>
                <a:lnTo>
                  <a:pt x="145" y="98"/>
                </a:lnTo>
                <a:lnTo>
                  <a:pt x="165" y="83"/>
                </a:lnTo>
                <a:lnTo>
                  <a:pt x="136" y="61"/>
                </a:lnTo>
                <a:lnTo>
                  <a:pt x="126" y="42"/>
                </a:lnTo>
                <a:lnTo>
                  <a:pt x="131" y="37"/>
                </a:lnTo>
                <a:lnTo>
                  <a:pt x="165" y="37"/>
                </a:lnTo>
                <a:lnTo>
                  <a:pt x="192" y="27"/>
                </a:lnTo>
                <a:lnTo>
                  <a:pt x="206" y="51"/>
                </a:lnTo>
                <a:lnTo>
                  <a:pt x="211" y="18"/>
                </a:lnTo>
                <a:lnTo>
                  <a:pt x="217" y="0"/>
                </a:lnTo>
                <a:lnTo>
                  <a:pt x="454" y="0"/>
                </a:lnTo>
                <a:lnTo>
                  <a:pt x="454" y="18"/>
                </a:lnTo>
                <a:lnTo>
                  <a:pt x="440" y="88"/>
                </a:lnTo>
                <a:lnTo>
                  <a:pt x="459" y="130"/>
                </a:lnTo>
                <a:lnTo>
                  <a:pt x="454" y="200"/>
                </a:lnTo>
                <a:lnTo>
                  <a:pt x="469" y="229"/>
                </a:lnTo>
                <a:lnTo>
                  <a:pt x="486" y="243"/>
                </a:lnTo>
                <a:lnTo>
                  <a:pt x="501" y="253"/>
                </a:lnTo>
                <a:lnTo>
                  <a:pt x="486" y="295"/>
                </a:lnTo>
                <a:lnTo>
                  <a:pt x="459" y="299"/>
                </a:lnTo>
                <a:lnTo>
                  <a:pt x="473" y="346"/>
                </a:lnTo>
                <a:lnTo>
                  <a:pt x="481" y="375"/>
                </a:lnTo>
                <a:lnTo>
                  <a:pt x="473" y="392"/>
                </a:lnTo>
                <a:lnTo>
                  <a:pt x="473" y="421"/>
                </a:lnTo>
                <a:lnTo>
                  <a:pt x="454" y="443"/>
                </a:lnTo>
                <a:lnTo>
                  <a:pt x="440" y="443"/>
                </a:lnTo>
                <a:lnTo>
                  <a:pt x="435" y="463"/>
                </a:lnTo>
                <a:lnTo>
                  <a:pt x="421" y="477"/>
                </a:lnTo>
                <a:lnTo>
                  <a:pt x="425" y="523"/>
                </a:lnTo>
                <a:lnTo>
                  <a:pt x="421" y="570"/>
                </a:lnTo>
                <a:lnTo>
                  <a:pt x="408" y="570"/>
                </a:lnTo>
                <a:lnTo>
                  <a:pt x="403" y="552"/>
                </a:lnTo>
                <a:lnTo>
                  <a:pt x="393" y="543"/>
                </a:lnTo>
                <a:lnTo>
                  <a:pt x="389" y="565"/>
                </a:lnTo>
                <a:lnTo>
                  <a:pt x="393" y="570"/>
                </a:lnTo>
                <a:lnTo>
                  <a:pt x="393" y="635"/>
                </a:lnTo>
                <a:lnTo>
                  <a:pt x="408" y="631"/>
                </a:lnTo>
                <a:lnTo>
                  <a:pt x="408" y="650"/>
                </a:lnTo>
                <a:lnTo>
                  <a:pt x="421" y="640"/>
                </a:lnTo>
                <a:lnTo>
                  <a:pt x="435" y="650"/>
                </a:lnTo>
                <a:lnTo>
                  <a:pt x="425" y="669"/>
                </a:lnTo>
                <a:lnTo>
                  <a:pt x="421" y="696"/>
                </a:lnTo>
                <a:lnTo>
                  <a:pt x="435" y="711"/>
                </a:lnTo>
                <a:lnTo>
                  <a:pt x="440" y="730"/>
                </a:lnTo>
                <a:lnTo>
                  <a:pt x="440" y="752"/>
                </a:lnTo>
                <a:lnTo>
                  <a:pt x="449" y="752"/>
                </a:lnTo>
                <a:lnTo>
                  <a:pt x="469" y="810"/>
                </a:lnTo>
                <a:lnTo>
                  <a:pt x="481" y="813"/>
                </a:lnTo>
                <a:lnTo>
                  <a:pt x="486" y="832"/>
                </a:lnTo>
                <a:lnTo>
                  <a:pt x="496" y="832"/>
                </a:lnTo>
                <a:lnTo>
                  <a:pt x="501" y="847"/>
                </a:lnTo>
                <a:lnTo>
                  <a:pt x="501" y="861"/>
                </a:lnTo>
                <a:lnTo>
                  <a:pt x="486" y="856"/>
                </a:lnTo>
                <a:lnTo>
                  <a:pt x="486" y="874"/>
                </a:lnTo>
                <a:lnTo>
                  <a:pt x="473" y="879"/>
                </a:lnTo>
                <a:lnTo>
                  <a:pt x="481" y="893"/>
                </a:lnTo>
                <a:lnTo>
                  <a:pt x="496" y="922"/>
                </a:lnTo>
                <a:lnTo>
                  <a:pt x="505" y="944"/>
                </a:lnTo>
                <a:lnTo>
                  <a:pt x="501" y="959"/>
                </a:lnTo>
                <a:lnTo>
                  <a:pt x="501" y="964"/>
                </a:lnTo>
                <a:lnTo>
                  <a:pt x="501" y="973"/>
                </a:lnTo>
                <a:lnTo>
                  <a:pt x="501" y="978"/>
                </a:lnTo>
                <a:lnTo>
                  <a:pt x="529" y="988"/>
                </a:lnTo>
                <a:lnTo>
                  <a:pt x="561" y="973"/>
                </a:lnTo>
                <a:lnTo>
                  <a:pt x="566" y="973"/>
                </a:lnTo>
                <a:lnTo>
                  <a:pt x="581" y="978"/>
                </a:lnTo>
                <a:lnTo>
                  <a:pt x="595" y="959"/>
                </a:lnTo>
                <a:lnTo>
                  <a:pt x="581" y="944"/>
                </a:lnTo>
                <a:lnTo>
                  <a:pt x="595" y="922"/>
                </a:lnTo>
                <a:lnTo>
                  <a:pt x="605" y="908"/>
                </a:lnTo>
                <a:lnTo>
                  <a:pt x="613" y="908"/>
                </a:lnTo>
                <a:lnTo>
                  <a:pt x="613" y="893"/>
                </a:lnTo>
                <a:lnTo>
                  <a:pt x="651" y="898"/>
                </a:lnTo>
                <a:lnTo>
                  <a:pt x="673" y="888"/>
                </a:lnTo>
                <a:lnTo>
                  <a:pt x="683" y="898"/>
                </a:lnTo>
                <a:lnTo>
                  <a:pt x="707" y="866"/>
                </a:lnTo>
                <a:lnTo>
                  <a:pt x="726" y="813"/>
                </a:lnTo>
                <a:lnTo>
                  <a:pt x="726" y="781"/>
                </a:lnTo>
                <a:lnTo>
                  <a:pt x="729" y="762"/>
                </a:lnTo>
                <a:lnTo>
                  <a:pt x="744" y="744"/>
                </a:lnTo>
                <a:lnTo>
                  <a:pt x="739" y="730"/>
                </a:lnTo>
                <a:lnTo>
                  <a:pt x="739" y="715"/>
                </a:lnTo>
                <a:lnTo>
                  <a:pt x="729" y="711"/>
                </a:lnTo>
                <a:lnTo>
                  <a:pt x="729" y="683"/>
                </a:lnTo>
                <a:lnTo>
                  <a:pt x="739" y="687"/>
                </a:lnTo>
                <a:lnTo>
                  <a:pt x="744" y="687"/>
                </a:lnTo>
                <a:lnTo>
                  <a:pt x="749" y="669"/>
                </a:lnTo>
                <a:lnTo>
                  <a:pt x="749" y="635"/>
                </a:lnTo>
                <a:lnTo>
                  <a:pt x="729" y="623"/>
                </a:lnTo>
                <a:lnTo>
                  <a:pt x="729" y="599"/>
                </a:lnTo>
                <a:lnTo>
                  <a:pt x="773" y="599"/>
                </a:lnTo>
                <a:lnTo>
                  <a:pt x="773" y="584"/>
                </a:lnTo>
                <a:lnTo>
                  <a:pt x="787" y="584"/>
                </a:lnTo>
                <a:lnTo>
                  <a:pt x="792" y="584"/>
                </a:lnTo>
                <a:lnTo>
                  <a:pt x="805" y="565"/>
                </a:lnTo>
                <a:lnTo>
                  <a:pt x="805" y="538"/>
                </a:lnTo>
                <a:lnTo>
                  <a:pt x="809" y="538"/>
                </a:lnTo>
                <a:lnTo>
                  <a:pt x="809" y="552"/>
                </a:lnTo>
                <a:lnTo>
                  <a:pt x="809" y="565"/>
                </a:lnTo>
                <a:lnTo>
                  <a:pt x="819" y="565"/>
                </a:lnTo>
                <a:lnTo>
                  <a:pt x="824" y="565"/>
                </a:lnTo>
                <a:lnTo>
                  <a:pt x="829" y="543"/>
                </a:lnTo>
                <a:lnTo>
                  <a:pt x="853" y="528"/>
                </a:lnTo>
                <a:lnTo>
                  <a:pt x="843" y="519"/>
                </a:lnTo>
                <a:lnTo>
                  <a:pt x="870" y="509"/>
                </a:lnTo>
                <a:lnTo>
                  <a:pt x="861" y="496"/>
                </a:lnTo>
                <a:lnTo>
                  <a:pt x="856" y="496"/>
                </a:lnTo>
                <a:lnTo>
                  <a:pt x="856" y="509"/>
                </a:lnTo>
                <a:lnTo>
                  <a:pt x="853" y="504"/>
                </a:lnTo>
                <a:lnTo>
                  <a:pt x="838" y="509"/>
                </a:lnTo>
                <a:lnTo>
                  <a:pt x="829" y="509"/>
                </a:lnTo>
                <a:lnTo>
                  <a:pt x="819" y="519"/>
                </a:lnTo>
                <a:lnTo>
                  <a:pt x="805" y="519"/>
                </a:lnTo>
                <a:lnTo>
                  <a:pt x="805" y="523"/>
                </a:lnTo>
                <a:lnTo>
                  <a:pt x="792" y="519"/>
                </a:lnTo>
                <a:lnTo>
                  <a:pt x="787" y="509"/>
                </a:lnTo>
                <a:lnTo>
                  <a:pt x="763" y="504"/>
                </a:lnTo>
                <a:lnTo>
                  <a:pt x="749" y="491"/>
                </a:lnTo>
                <a:lnTo>
                  <a:pt x="726" y="496"/>
                </a:lnTo>
                <a:lnTo>
                  <a:pt x="739" y="477"/>
                </a:lnTo>
                <a:lnTo>
                  <a:pt x="744" y="487"/>
                </a:lnTo>
                <a:lnTo>
                  <a:pt x="749" y="477"/>
                </a:lnTo>
                <a:lnTo>
                  <a:pt x="773" y="487"/>
                </a:lnTo>
                <a:lnTo>
                  <a:pt x="792" y="491"/>
                </a:lnTo>
                <a:lnTo>
                  <a:pt x="809" y="496"/>
                </a:lnTo>
                <a:lnTo>
                  <a:pt x="819" y="504"/>
                </a:lnTo>
                <a:lnTo>
                  <a:pt x="829" y="504"/>
                </a:lnTo>
                <a:lnTo>
                  <a:pt x="843" y="496"/>
                </a:lnTo>
                <a:lnTo>
                  <a:pt x="870" y="477"/>
                </a:lnTo>
                <a:lnTo>
                  <a:pt x="885" y="458"/>
                </a:lnTo>
                <a:lnTo>
                  <a:pt x="894" y="458"/>
                </a:lnTo>
                <a:lnTo>
                  <a:pt x="894" y="443"/>
                </a:lnTo>
                <a:lnTo>
                  <a:pt x="885" y="431"/>
                </a:lnTo>
                <a:lnTo>
                  <a:pt x="885" y="411"/>
                </a:lnTo>
                <a:lnTo>
                  <a:pt x="856" y="397"/>
                </a:lnTo>
                <a:lnTo>
                  <a:pt x="843" y="383"/>
                </a:lnTo>
                <a:lnTo>
                  <a:pt x="824" y="346"/>
                </a:lnTo>
                <a:lnTo>
                  <a:pt x="809" y="351"/>
                </a:lnTo>
                <a:lnTo>
                  <a:pt x="805" y="346"/>
                </a:lnTo>
                <a:lnTo>
                  <a:pt x="777" y="341"/>
                </a:lnTo>
                <a:lnTo>
                  <a:pt x="787" y="327"/>
                </a:lnTo>
                <a:lnTo>
                  <a:pt x="777" y="299"/>
                </a:lnTo>
                <a:lnTo>
                  <a:pt x="777" y="266"/>
                </a:lnTo>
                <a:lnTo>
                  <a:pt x="773" y="229"/>
                </a:lnTo>
                <a:lnTo>
                  <a:pt x="777" y="215"/>
                </a:lnTo>
                <a:lnTo>
                  <a:pt x="792" y="205"/>
                </a:lnTo>
                <a:lnTo>
                  <a:pt x="795" y="149"/>
                </a:lnTo>
                <a:lnTo>
                  <a:pt x="792" y="135"/>
                </a:lnTo>
                <a:lnTo>
                  <a:pt x="787" y="103"/>
                </a:lnTo>
                <a:lnTo>
                  <a:pt x="809" y="117"/>
                </a:lnTo>
                <a:lnTo>
                  <a:pt x="824" y="88"/>
                </a:lnTo>
                <a:lnTo>
                  <a:pt x="824" y="56"/>
                </a:lnTo>
                <a:lnTo>
                  <a:pt x="829" y="56"/>
                </a:lnTo>
                <a:lnTo>
                  <a:pt x="853" y="56"/>
                </a:lnTo>
                <a:lnTo>
                  <a:pt x="856" y="42"/>
                </a:lnTo>
                <a:lnTo>
                  <a:pt x="861" y="27"/>
                </a:lnTo>
                <a:lnTo>
                  <a:pt x="875" y="3"/>
                </a:lnTo>
                <a:lnTo>
                  <a:pt x="885" y="0"/>
                </a:lnTo>
                <a:lnTo>
                  <a:pt x="454"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2" name="Freeform 202"/>
          <p:cNvSpPr>
            <a:spLocks/>
          </p:cNvSpPr>
          <p:nvPr/>
        </p:nvSpPr>
        <p:spPr bwMode="auto">
          <a:xfrm>
            <a:off x="6466829" y="4752599"/>
            <a:ext cx="340450" cy="655062"/>
          </a:xfrm>
          <a:custGeom>
            <a:avLst/>
            <a:gdLst>
              <a:gd name="T0" fmla="*/ 344207630 w 216"/>
              <a:gd name="T1" fmla="*/ 1062822103 h 426"/>
              <a:gd name="T2" fmla="*/ 243926783 w 216"/>
              <a:gd name="T3" fmla="*/ 1098937628 h 426"/>
              <a:gd name="T4" fmla="*/ 151776994 w 216"/>
              <a:gd name="T5" fmla="*/ 1073141513 h 426"/>
              <a:gd name="T6" fmla="*/ 92149789 w 216"/>
              <a:gd name="T7" fmla="*/ 1098937628 h 426"/>
              <a:gd name="T8" fmla="*/ 127383822 w 216"/>
              <a:gd name="T9" fmla="*/ 980273250 h 426"/>
              <a:gd name="T10" fmla="*/ 100280846 w 216"/>
              <a:gd name="T11" fmla="*/ 892563889 h 426"/>
              <a:gd name="T12" fmla="*/ 127383822 w 216"/>
              <a:gd name="T13" fmla="*/ 810015036 h 426"/>
              <a:gd name="T14" fmla="*/ 100280846 w 216"/>
              <a:gd name="T15" fmla="*/ 771320061 h 426"/>
              <a:gd name="T16" fmla="*/ 51496148 w 216"/>
              <a:gd name="T17" fmla="*/ 784218921 h 426"/>
              <a:gd name="T18" fmla="*/ 65046813 w 216"/>
              <a:gd name="T19" fmla="*/ 748103397 h 426"/>
              <a:gd name="T20" fmla="*/ 92149789 w 216"/>
              <a:gd name="T21" fmla="*/ 701668462 h 426"/>
              <a:gd name="T22" fmla="*/ 51496148 w 216"/>
              <a:gd name="T23" fmla="*/ 735204536 h 426"/>
              <a:gd name="T24" fmla="*/ 0 w 216"/>
              <a:gd name="T25" fmla="*/ 735204536 h 426"/>
              <a:gd name="T26" fmla="*/ 13550665 w 216"/>
              <a:gd name="T27" fmla="*/ 688771208 h 426"/>
              <a:gd name="T28" fmla="*/ 13550665 w 216"/>
              <a:gd name="T29" fmla="*/ 603641298 h 426"/>
              <a:gd name="T30" fmla="*/ 65046813 w 216"/>
              <a:gd name="T31" fmla="*/ 533991305 h 426"/>
              <a:gd name="T32" fmla="*/ 92149789 w 216"/>
              <a:gd name="T33" fmla="*/ 410166420 h 426"/>
              <a:gd name="T34" fmla="*/ 100280846 w 216"/>
              <a:gd name="T35" fmla="*/ 157359353 h 426"/>
              <a:gd name="T36" fmla="*/ 100280846 w 216"/>
              <a:gd name="T37" fmla="*/ 74810500 h 426"/>
              <a:gd name="T38" fmla="*/ 192430635 w 216"/>
              <a:gd name="T39" fmla="*/ 25796115 h 426"/>
              <a:gd name="T40" fmla="*/ 268318309 w 216"/>
              <a:gd name="T41" fmla="*/ 61911640 h 426"/>
              <a:gd name="T42" fmla="*/ 455329337 w 216"/>
              <a:gd name="T43" fmla="*/ 25796115 h 426"/>
              <a:gd name="T44" fmla="*/ 495982978 w 216"/>
              <a:gd name="T45" fmla="*/ 61911640 h 426"/>
              <a:gd name="T46" fmla="*/ 585422963 w 216"/>
              <a:gd name="T47" fmla="*/ 121243829 h 426"/>
              <a:gd name="T48" fmla="*/ 571872298 w 216"/>
              <a:gd name="T49" fmla="*/ 170258214 h 426"/>
              <a:gd name="T50" fmla="*/ 455329337 w 216"/>
              <a:gd name="T51" fmla="*/ 276023731 h 426"/>
              <a:gd name="T52" fmla="*/ 441777026 w 216"/>
              <a:gd name="T53" fmla="*/ 410166420 h 426"/>
              <a:gd name="T54" fmla="*/ 455329337 w 216"/>
              <a:gd name="T55" fmla="*/ 521092445 h 426"/>
              <a:gd name="T56" fmla="*/ 368599156 w 216"/>
              <a:gd name="T57" fmla="*/ 544309109 h 426"/>
              <a:gd name="T58" fmla="*/ 395702131 w 216"/>
              <a:gd name="T59" fmla="*/ 603641298 h 426"/>
              <a:gd name="T60" fmla="*/ 441777026 w 216"/>
              <a:gd name="T61" fmla="*/ 688771208 h 426"/>
              <a:gd name="T62" fmla="*/ 368599156 w 216"/>
              <a:gd name="T63" fmla="*/ 771320061 h 426"/>
              <a:gd name="T64" fmla="*/ 433645969 w 216"/>
              <a:gd name="T65" fmla="*/ 833231700 h 426"/>
              <a:gd name="T66" fmla="*/ 395702131 w 216"/>
              <a:gd name="T67" fmla="*/ 918361610 h 426"/>
              <a:gd name="T68" fmla="*/ 355048491 w 216"/>
              <a:gd name="T69" fmla="*/ 1042184890 h 4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 h="426">
                <a:moveTo>
                  <a:pt x="131" y="404"/>
                </a:moveTo>
                <a:lnTo>
                  <a:pt x="127" y="412"/>
                </a:lnTo>
                <a:lnTo>
                  <a:pt x="103" y="416"/>
                </a:lnTo>
                <a:lnTo>
                  <a:pt x="90" y="426"/>
                </a:lnTo>
                <a:lnTo>
                  <a:pt x="80" y="416"/>
                </a:lnTo>
                <a:lnTo>
                  <a:pt x="56" y="416"/>
                </a:lnTo>
                <a:lnTo>
                  <a:pt x="51" y="412"/>
                </a:lnTo>
                <a:lnTo>
                  <a:pt x="34" y="426"/>
                </a:lnTo>
                <a:lnTo>
                  <a:pt x="34" y="416"/>
                </a:lnTo>
                <a:lnTo>
                  <a:pt x="47" y="380"/>
                </a:lnTo>
                <a:lnTo>
                  <a:pt x="37" y="351"/>
                </a:lnTo>
                <a:lnTo>
                  <a:pt x="37" y="346"/>
                </a:lnTo>
                <a:lnTo>
                  <a:pt x="47" y="323"/>
                </a:lnTo>
                <a:lnTo>
                  <a:pt x="47" y="314"/>
                </a:lnTo>
                <a:lnTo>
                  <a:pt x="47" y="304"/>
                </a:lnTo>
                <a:lnTo>
                  <a:pt x="37" y="299"/>
                </a:lnTo>
                <a:lnTo>
                  <a:pt x="34" y="304"/>
                </a:lnTo>
                <a:lnTo>
                  <a:pt x="19" y="304"/>
                </a:lnTo>
                <a:lnTo>
                  <a:pt x="15" y="290"/>
                </a:lnTo>
                <a:lnTo>
                  <a:pt x="24" y="290"/>
                </a:lnTo>
                <a:lnTo>
                  <a:pt x="37" y="282"/>
                </a:lnTo>
                <a:lnTo>
                  <a:pt x="34" y="272"/>
                </a:lnTo>
                <a:lnTo>
                  <a:pt x="34" y="267"/>
                </a:lnTo>
                <a:lnTo>
                  <a:pt x="19" y="285"/>
                </a:lnTo>
                <a:lnTo>
                  <a:pt x="15" y="285"/>
                </a:lnTo>
                <a:lnTo>
                  <a:pt x="0" y="285"/>
                </a:lnTo>
                <a:lnTo>
                  <a:pt x="0" y="282"/>
                </a:lnTo>
                <a:lnTo>
                  <a:pt x="5" y="267"/>
                </a:lnTo>
                <a:lnTo>
                  <a:pt x="5" y="239"/>
                </a:lnTo>
                <a:lnTo>
                  <a:pt x="5" y="234"/>
                </a:lnTo>
                <a:lnTo>
                  <a:pt x="15" y="224"/>
                </a:lnTo>
                <a:lnTo>
                  <a:pt x="24" y="207"/>
                </a:lnTo>
                <a:lnTo>
                  <a:pt x="37" y="168"/>
                </a:lnTo>
                <a:lnTo>
                  <a:pt x="34" y="159"/>
                </a:lnTo>
                <a:lnTo>
                  <a:pt x="51" y="95"/>
                </a:lnTo>
                <a:lnTo>
                  <a:pt x="37" y="61"/>
                </a:lnTo>
                <a:lnTo>
                  <a:pt x="37" y="42"/>
                </a:lnTo>
                <a:lnTo>
                  <a:pt x="37" y="29"/>
                </a:lnTo>
                <a:lnTo>
                  <a:pt x="47" y="24"/>
                </a:lnTo>
                <a:lnTo>
                  <a:pt x="71" y="10"/>
                </a:lnTo>
                <a:lnTo>
                  <a:pt x="85" y="0"/>
                </a:lnTo>
                <a:lnTo>
                  <a:pt x="99" y="24"/>
                </a:lnTo>
                <a:lnTo>
                  <a:pt x="151" y="24"/>
                </a:lnTo>
                <a:lnTo>
                  <a:pt x="168" y="10"/>
                </a:lnTo>
                <a:lnTo>
                  <a:pt x="178" y="15"/>
                </a:lnTo>
                <a:lnTo>
                  <a:pt x="183" y="24"/>
                </a:lnTo>
                <a:lnTo>
                  <a:pt x="192" y="29"/>
                </a:lnTo>
                <a:lnTo>
                  <a:pt x="216" y="47"/>
                </a:lnTo>
                <a:lnTo>
                  <a:pt x="216" y="61"/>
                </a:lnTo>
                <a:lnTo>
                  <a:pt x="211" y="66"/>
                </a:lnTo>
                <a:lnTo>
                  <a:pt x="168" y="90"/>
                </a:lnTo>
                <a:lnTo>
                  <a:pt x="168" y="107"/>
                </a:lnTo>
                <a:lnTo>
                  <a:pt x="168" y="122"/>
                </a:lnTo>
                <a:lnTo>
                  <a:pt x="163" y="159"/>
                </a:lnTo>
                <a:lnTo>
                  <a:pt x="168" y="192"/>
                </a:lnTo>
                <a:lnTo>
                  <a:pt x="168" y="202"/>
                </a:lnTo>
                <a:lnTo>
                  <a:pt x="160" y="211"/>
                </a:lnTo>
                <a:lnTo>
                  <a:pt x="136" y="211"/>
                </a:lnTo>
                <a:lnTo>
                  <a:pt x="131" y="219"/>
                </a:lnTo>
                <a:lnTo>
                  <a:pt x="146" y="234"/>
                </a:lnTo>
                <a:lnTo>
                  <a:pt x="160" y="258"/>
                </a:lnTo>
                <a:lnTo>
                  <a:pt x="163" y="267"/>
                </a:lnTo>
                <a:lnTo>
                  <a:pt x="151" y="282"/>
                </a:lnTo>
                <a:lnTo>
                  <a:pt x="136" y="299"/>
                </a:lnTo>
                <a:lnTo>
                  <a:pt x="136" y="319"/>
                </a:lnTo>
                <a:lnTo>
                  <a:pt x="160" y="323"/>
                </a:lnTo>
                <a:lnTo>
                  <a:pt x="168" y="333"/>
                </a:lnTo>
                <a:lnTo>
                  <a:pt x="146" y="356"/>
                </a:lnTo>
                <a:lnTo>
                  <a:pt x="136" y="370"/>
                </a:lnTo>
                <a:lnTo>
                  <a:pt x="131" y="404"/>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43" name="Freeform 203"/>
          <p:cNvSpPr>
            <a:spLocks/>
          </p:cNvSpPr>
          <p:nvPr/>
        </p:nvSpPr>
        <p:spPr bwMode="auto">
          <a:xfrm>
            <a:off x="7776952" y="3100506"/>
            <a:ext cx="378446" cy="417962"/>
          </a:xfrm>
          <a:custGeom>
            <a:avLst/>
            <a:gdLst>
              <a:gd name="T0" fmla="*/ 656523542 w 238"/>
              <a:gd name="T1" fmla="*/ 100465435 h 272"/>
              <a:gd name="T2" fmla="*/ 617904901 w 238"/>
              <a:gd name="T3" fmla="*/ 206084549 h 272"/>
              <a:gd name="T4" fmla="*/ 565492701 w 238"/>
              <a:gd name="T5" fmla="*/ 218964733 h 272"/>
              <a:gd name="T6" fmla="*/ 604111343 w 238"/>
              <a:gd name="T7" fmla="*/ 255029248 h 272"/>
              <a:gd name="T8" fmla="*/ 617904901 w 238"/>
              <a:gd name="T9" fmla="*/ 267909432 h 272"/>
              <a:gd name="T10" fmla="*/ 579286260 w 238"/>
              <a:gd name="T11" fmla="*/ 337462426 h 272"/>
              <a:gd name="T12" fmla="*/ 543424669 w 238"/>
              <a:gd name="T13" fmla="*/ 412167493 h 272"/>
              <a:gd name="T14" fmla="*/ 477220573 w 238"/>
              <a:gd name="T15" fmla="*/ 412167493 h 272"/>
              <a:gd name="T16" fmla="*/ 435843220 w 238"/>
              <a:gd name="T17" fmla="*/ 425047677 h 272"/>
              <a:gd name="T18" fmla="*/ 449635117 w 238"/>
              <a:gd name="T19" fmla="*/ 458536156 h 272"/>
              <a:gd name="T20" fmla="*/ 477220573 w 238"/>
              <a:gd name="T21" fmla="*/ 520361039 h 272"/>
              <a:gd name="T22" fmla="*/ 449635117 w 238"/>
              <a:gd name="T23" fmla="*/ 582187527 h 272"/>
              <a:gd name="T24" fmla="*/ 449635117 w 238"/>
              <a:gd name="T25" fmla="*/ 605371858 h 272"/>
              <a:gd name="T26" fmla="*/ 424810034 w 238"/>
              <a:gd name="T27" fmla="*/ 638860337 h 272"/>
              <a:gd name="T28" fmla="*/ 449635117 w 238"/>
              <a:gd name="T29" fmla="*/ 664620705 h 272"/>
              <a:gd name="T30" fmla="*/ 383431021 w 238"/>
              <a:gd name="T31" fmla="*/ 700685220 h 272"/>
              <a:gd name="T32" fmla="*/ 397224579 w 238"/>
              <a:gd name="T33" fmla="*/ 638860337 h 272"/>
              <a:gd name="T34" fmla="*/ 347571091 w 238"/>
              <a:gd name="T35" fmla="*/ 556427159 h 272"/>
              <a:gd name="T36" fmla="*/ 270333809 w 238"/>
              <a:gd name="T37" fmla="*/ 520361039 h 272"/>
              <a:gd name="T38" fmla="*/ 215162898 w 238"/>
              <a:gd name="T39" fmla="*/ 507480855 h 272"/>
              <a:gd name="T40" fmla="*/ 182061681 w 238"/>
              <a:gd name="T41" fmla="*/ 520361039 h 272"/>
              <a:gd name="T42" fmla="*/ 168268122 w 238"/>
              <a:gd name="T43" fmla="*/ 543546975 h 272"/>
              <a:gd name="T44" fmla="*/ 74480231 w 238"/>
              <a:gd name="T45" fmla="*/ 543546975 h 272"/>
              <a:gd name="T46" fmla="*/ 38618641 w 238"/>
              <a:gd name="T47" fmla="*/ 507480855 h 272"/>
              <a:gd name="T48" fmla="*/ 49653488 w 238"/>
              <a:gd name="T49" fmla="*/ 425047677 h 272"/>
              <a:gd name="T50" fmla="*/ 140684328 w 238"/>
              <a:gd name="T51" fmla="*/ 301397911 h 272"/>
              <a:gd name="T52" fmla="*/ 215162898 w 238"/>
              <a:gd name="T53" fmla="*/ 144258061 h 272"/>
              <a:gd name="T54" fmla="*/ 295160553 w 238"/>
              <a:gd name="T55" fmla="*/ 170018429 h 272"/>
              <a:gd name="T56" fmla="*/ 270333809 w 238"/>
              <a:gd name="T57" fmla="*/ 218964733 h 272"/>
              <a:gd name="T58" fmla="*/ 270333809 w 238"/>
              <a:gd name="T59" fmla="*/ 288517727 h 272"/>
              <a:gd name="T60" fmla="*/ 347571091 w 238"/>
              <a:gd name="T61" fmla="*/ 327158279 h 272"/>
              <a:gd name="T62" fmla="*/ 397224579 w 238"/>
              <a:gd name="T63" fmla="*/ 288517727 h 272"/>
              <a:gd name="T64" fmla="*/ 361362989 w 238"/>
              <a:gd name="T65" fmla="*/ 218964733 h 272"/>
              <a:gd name="T66" fmla="*/ 383431021 w 238"/>
              <a:gd name="T67" fmla="*/ 170018429 h 272"/>
              <a:gd name="T68" fmla="*/ 308952450 w 238"/>
              <a:gd name="T69" fmla="*/ 144258061 h 272"/>
              <a:gd name="T70" fmla="*/ 336537906 w 238"/>
              <a:gd name="T71" fmla="*/ 100465435 h 272"/>
              <a:gd name="T72" fmla="*/ 336537906 w 238"/>
              <a:gd name="T73" fmla="*/ 61824883 h 272"/>
              <a:gd name="T74" fmla="*/ 435843220 w 238"/>
              <a:gd name="T75" fmla="*/ 12880184 h 272"/>
              <a:gd name="T76" fmla="*/ 565492701 w 238"/>
              <a:gd name="T77" fmla="*/ 0 h 272"/>
              <a:gd name="T78" fmla="*/ 617904901 w 238"/>
              <a:gd name="T79" fmla="*/ 38640552 h 272"/>
              <a:gd name="T80" fmla="*/ 631696798 w 238"/>
              <a:gd name="T81" fmla="*/ 48944699 h 2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8" h="272">
                <a:moveTo>
                  <a:pt x="229" y="19"/>
                </a:moveTo>
                <a:lnTo>
                  <a:pt x="238" y="39"/>
                </a:lnTo>
                <a:lnTo>
                  <a:pt x="224" y="56"/>
                </a:lnTo>
                <a:lnTo>
                  <a:pt x="224" y="80"/>
                </a:lnTo>
                <a:lnTo>
                  <a:pt x="205" y="80"/>
                </a:lnTo>
                <a:lnTo>
                  <a:pt x="205" y="85"/>
                </a:lnTo>
                <a:lnTo>
                  <a:pt x="205" y="90"/>
                </a:lnTo>
                <a:lnTo>
                  <a:pt x="219" y="99"/>
                </a:lnTo>
                <a:lnTo>
                  <a:pt x="224" y="99"/>
                </a:lnTo>
                <a:lnTo>
                  <a:pt x="224" y="104"/>
                </a:lnTo>
                <a:lnTo>
                  <a:pt x="224" y="117"/>
                </a:lnTo>
                <a:lnTo>
                  <a:pt x="210" y="131"/>
                </a:lnTo>
                <a:lnTo>
                  <a:pt x="210" y="146"/>
                </a:lnTo>
                <a:lnTo>
                  <a:pt x="197" y="160"/>
                </a:lnTo>
                <a:lnTo>
                  <a:pt x="187" y="165"/>
                </a:lnTo>
                <a:lnTo>
                  <a:pt x="173" y="160"/>
                </a:lnTo>
                <a:lnTo>
                  <a:pt x="163" y="160"/>
                </a:lnTo>
                <a:lnTo>
                  <a:pt x="158" y="165"/>
                </a:lnTo>
                <a:lnTo>
                  <a:pt x="154" y="170"/>
                </a:lnTo>
                <a:lnTo>
                  <a:pt x="163" y="178"/>
                </a:lnTo>
                <a:lnTo>
                  <a:pt x="163" y="192"/>
                </a:lnTo>
                <a:lnTo>
                  <a:pt x="173" y="202"/>
                </a:lnTo>
                <a:lnTo>
                  <a:pt x="173" y="211"/>
                </a:lnTo>
                <a:lnTo>
                  <a:pt x="163" y="226"/>
                </a:lnTo>
                <a:lnTo>
                  <a:pt x="173" y="231"/>
                </a:lnTo>
                <a:lnTo>
                  <a:pt x="163" y="235"/>
                </a:lnTo>
                <a:lnTo>
                  <a:pt x="158" y="243"/>
                </a:lnTo>
                <a:lnTo>
                  <a:pt x="154" y="248"/>
                </a:lnTo>
                <a:lnTo>
                  <a:pt x="158" y="248"/>
                </a:lnTo>
                <a:lnTo>
                  <a:pt x="163" y="258"/>
                </a:lnTo>
                <a:lnTo>
                  <a:pt x="158" y="272"/>
                </a:lnTo>
                <a:lnTo>
                  <a:pt x="139" y="272"/>
                </a:lnTo>
                <a:lnTo>
                  <a:pt x="139" y="258"/>
                </a:lnTo>
                <a:lnTo>
                  <a:pt x="144" y="248"/>
                </a:lnTo>
                <a:lnTo>
                  <a:pt x="144" y="235"/>
                </a:lnTo>
                <a:lnTo>
                  <a:pt x="126" y="216"/>
                </a:lnTo>
                <a:lnTo>
                  <a:pt x="112" y="226"/>
                </a:lnTo>
                <a:lnTo>
                  <a:pt x="98" y="202"/>
                </a:lnTo>
                <a:lnTo>
                  <a:pt x="93" y="202"/>
                </a:lnTo>
                <a:lnTo>
                  <a:pt x="78" y="197"/>
                </a:lnTo>
                <a:lnTo>
                  <a:pt x="75" y="202"/>
                </a:lnTo>
                <a:lnTo>
                  <a:pt x="66" y="202"/>
                </a:lnTo>
                <a:lnTo>
                  <a:pt x="51" y="202"/>
                </a:lnTo>
                <a:lnTo>
                  <a:pt x="61" y="211"/>
                </a:lnTo>
                <a:lnTo>
                  <a:pt x="42" y="211"/>
                </a:lnTo>
                <a:lnTo>
                  <a:pt x="27" y="211"/>
                </a:lnTo>
                <a:lnTo>
                  <a:pt x="14" y="202"/>
                </a:lnTo>
                <a:lnTo>
                  <a:pt x="14" y="197"/>
                </a:lnTo>
                <a:lnTo>
                  <a:pt x="0" y="183"/>
                </a:lnTo>
                <a:lnTo>
                  <a:pt x="18" y="165"/>
                </a:lnTo>
                <a:lnTo>
                  <a:pt x="46" y="136"/>
                </a:lnTo>
                <a:lnTo>
                  <a:pt x="51" y="117"/>
                </a:lnTo>
                <a:lnTo>
                  <a:pt x="75" y="66"/>
                </a:lnTo>
                <a:lnTo>
                  <a:pt x="78" y="56"/>
                </a:lnTo>
                <a:lnTo>
                  <a:pt x="93" y="51"/>
                </a:lnTo>
                <a:lnTo>
                  <a:pt x="107" y="66"/>
                </a:lnTo>
                <a:lnTo>
                  <a:pt x="112" y="80"/>
                </a:lnTo>
                <a:lnTo>
                  <a:pt x="98" y="85"/>
                </a:lnTo>
                <a:lnTo>
                  <a:pt x="93" y="85"/>
                </a:lnTo>
                <a:lnTo>
                  <a:pt x="98" y="112"/>
                </a:lnTo>
                <a:lnTo>
                  <a:pt x="93" y="112"/>
                </a:lnTo>
                <a:lnTo>
                  <a:pt x="126" y="127"/>
                </a:lnTo>
                <a:lnTo>
                  <a:pt x="131" y="112"/>
                </a:lnTo>
                <a:lnTo>
                  <a:pt x="144" y="112"/>
                </a:lnTo>
                <a:lnTo>
                  <a:pt x="144" y="90"/>
                </a:lnTo>
                <a:lnTo>
                  <a:pt x="131" y="85"/>
                </a:lnTo>
                <a:lnTo>
                  <a:pt x="131" y="71"/>
                </a:lnTo>
                <a:lnTo>
                  <a:pt x="139" y="66"/>
                </a:lnTo>
                <a:lnTo>
                  <a:pt x="131" y="66"/>
                </a:lnTo>
                <a:lnTo>
                  <a:pt x="112" y="56"/>
                </a:lnTo>
                <a:lnTo>
                  <a:pt x="122" y="48"/>
                </a:lnTo>
                <a:lnTo>
                  <a:pt x="122" y="39"/>
                </a:lnTo>
                <a:lnTo>
                  <a:pt x="112" y="39"/>
                </a:lnTo>
                <a:lnTo>
                  <a:pt x="122" y="24"/>
                </a:lnTo>
                <a:lnTo>
                  <a:pt x="139" y="15"/>
                </a:lnTo>
                <a:lnTo>
                  <a:pt x="158" y="5"/>
                </a:lnTo>
                <a:lnTo>
                  <a:pt x="173" y="5"/>
                </a:lnTo>
                <a:lnTo>
                  <a:pt x="205" y="0"/>
                </a:lnTo>
                <a:lnTo>
                  <a:pt x="210" y="15"/>
                </a:lnTo>
                <a:lnTo>
                  <a:pt x="224" y="15"/>
                </a:lnTo>
                <a:lnTo>
                  <a:pt x="224" y="19"/>
                </a:lnTo>
                <a:lnTo>
                  <a:pt x="229" y="1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44" name="Freeform 204"/>
          <p:cNvSpPr>
            <a:spLocks/>
          </p:cNvSpPr>
          <p:nvPr/>
        </p:nvSpPr>
        <p:spPr bwMode="auto">
          <a:xfrm>
            <a:off x="7672081" y="3402959"/>
            <a:ext cx="383006" cy="307013"/>
          </a:xfrm>
          <a:custGeom>
            <a:avLst/>
            <a:gdLst>
              <a:gd name="T0" fmla="*/ 0 w 244"/>
              <a:gd name="T1" fmla="*/ 100688694 h 197"/>
              <a:gd name="T2" fmla="*/ 86020587 w 244"/>
              <a:gd name="T3" fmla="*/ 50344347 h 197"/>
              <a:gd name="T4" fmla="*/ 126342020 w 244"/>
              <a:gd name="T5" fmla="*/ 37095749 h 197"/>
              <a:gd name="T6" fmla="*/ 163976232 w 244"/>
              <a:gd name="T7" fmla="*/ 37095749 h 197"/>
              <a:gd name="T8" fmla="*/ 215049829 w 244"/>
              <a:gd name="T9" fmla="*/ 37095749 h 197"/>
              <a:gd name="T10" fmla="*/ 215049829 w 244"/>
              <a:gd name="T11" fmla="*/ 13248598 h 197"/>
              <a:gd name="T12" fmla="*/ 249995180 w 244"/>
              <a:gd name="T13" fmla="*/ 37095749 h 197"/>
              <a:gd name="T14" fmla="*/ 290316613 w 244"/>
              <a:gd name="T15" fmla="*/ 37095749 h 197"/>
              <a:gd name="T16" fmla="*/ 341391849 w 244"/>
              <a:gd name="T17" fmla="*/ 37095749 h 197"/>
              <a:gd name="T18" fmla="*/ 314509801 w 244"/>
              <a:gd name="T19" fmla="*/ 13248598 h 197"/>
              <a:gd name="T20" fmla="*/ 354831234 w 244"/>
              <a:gd name="T21" fmla="*/ 13248598 h 197"/>
              <a:gd name="T22" fmla="*/ 379024421 w 244"/>
              <a:gd name="T23" fmla="*/ 13248598 h 197"/>
              <a:gd name="T24" fmla="*/ 387089364 w 244"/>
              <a:gd name="T25" fmla="*/ 0 h 197"/>
              <a:gd name="T26" fmla="*/ 427410797 w 244"/>
              <a:gd name="T27" fmla="*/ 13248598 h 197"/>
              <a:gd name="T28" fmla="*/ 440851821 w 244"/>
              <a:gd name="T29" fmla="*/ 13248598 h 197"/>
              <a:gd name="T30" fmla="*/ 478486033 w 244"/>
              <a:gd name="T31" fmla="*/ 76841543 h 197"/>
              <a:gd name="T32" fmla="*/ 516118605 w 244"/>
              <a:gd name="T33" fmla="*/ 50344347 h 197"/>
              <a:gd name="T34" fmla="*/ 564504981 w 244"/>
              <a:gd name="T35" fmla="*/ 100688694 h 197"/>
              <a:gd name="T36" fmla="*/ 564504981 w 244"/>
              <a:gd name="T37" fmla="*/ 135134398 h 197"/>
              <a:gd name="T38" fmla="*/ 551065596 w 244"/>
              <a:gd name="T39" fmla="*/ 161631595 h 197"/>
              <a:gd name="T40" fmla="*/ 551065596 w 244"/>
              <a:gd name="T41" fmla="*/ 198727344 h 197"/>
              <a:gd name="T42" fmla="*/ 602139192 w 244"/>
              <a:gd name="T43" fmla="*/ 198727344 h 197"/>
              <a:gd name="T44" fmla="*/ 615580217 w 244"/>
              <a:gd name="T45" fmla="*/ 225224540 h 197"/>
              <a:gd name="T46" fmla="*/ 655901650 w 244"/>
              <a:gd name="T47" fmla="*/ 262320289 h 197"/>
              <a:gd name="T48" fmla="*/ 655901650 w 244"/>
              <a:gd name="T49" fmla="*/ 310016219 h 197"/>
              <a:gd name="T50" fmla="*/ 615580217 w 244"/>
              <a:gd name="T51" fmla="*/ 373609164 h 197"/>
              <a:gd name="T52" fmla="*/ 602139192 w 244"/>
              <a:gd name="T53" fmla="*/ 347111968 h 197"/>
              <a:gd name="T54" fmla="*/ 591387029 w 244"/>
              <a:gd name="T55" fmla="*/ 373609164 h 197"/>
              <a:gd name="T56" fmla="*/ 564504981 w 244"/>
              <a:gd name="T57" fmla="*/ 386857762 h 197"/>
              <a:gd name="T58" fmla="*/ 551065596 w 244"/>
              <a:gd name="T59" fmla="*/ 423953511 h 197"/>
              <a:gd name="T60" fmla="*/ 551065596 w 244"/>
              <a:gd name="T61" fmla="*/ 458399215 h 197"/>
              <a:gd name="T62" fmla="*/ 591387029 w 244"/>
              <a:gd name="T63" fmla="*/ 482246366 h 197"/>
              <a:gd name="T64" fmla="*/ 564504981 w 244"/>
              <a:gd name="T65" fmla="*/ 521992161 h 197"/>
              <a:gd name="T66" fmla="*/ 564504981 w 244"/>
              <a:gd name="T67" fmla="*/ 508743562 h 197"/>
              <a:gd name="T68" fmla="*/ 516118605 w 244"/>
              <a:gd name="T69" fmla="*/ 521992161 h 197"/>
              <a:gd name="T70" fmla="*/ 505366442 w 244"/>
              <a:gd name="T71" fmla="*/ 508743562 h 197"/>
              <a:gd name="T72" fmla="*/ 478486033 w 244"/>
              <a:gd name="T73" fmla="*/ 471647813 h 197"/>
              <a:gd name="T74" fmla="*/ 440851821 w 244"/>
              <a:gd name="T75" fmla="*/ 458399215 h 197"/>
              <a:gd name="T76" fmla="*/ 413971412 w 244"/>
              <a:gd name="T77" fmla="*/ 458399215 h 197"/>
              <a:gd name="T78" fmla="*/ 413971412 w 244"/>
              <a:gd name="T79" fmla="*/ 423953511 h 197"/>
              <a:gd name="T80" fmla="*/ 387089364 w 244"/>
              <a:gd name="T81" fmla="*/ 397456315 h 197"/>
              <a:gd name="T82" fmla="*/ 413971412 w 244"/>
              <a:gd name="T83" fmla="*/ 373609164 h 197"/>
              <a:gd name="T84" fmla="*/ 387089364 w 244"/>
              <a:gd name="T85" fmla="*/ 373609164 h 197"/>
              <a:gd name="T86" fmla="*/ 379024421 w 244"/>
              <a:gd name="T87" fmla="*/ 397456315 h 197"/>
              <a:gd name="T88" fmla="*/ 341391849 w 244"/>
              <a:gd name="T89" fmla="*/ 397456315 h 197"/>
              <a:gd name="T90" fmla="*/ 301070416 w 244"/>
              <a:gd name="T91" fmla="*/ 423953511 h 197"/>
              <a:gd name="T92" fmla="*/ 290316613 w 244"/>
              <a:gd name="T93" fmla="*/ 397456315 h 197"/>
              <a:gd name="T94" fmla="*/ 290316613 w 244"/>
              <a:gd name="T95" fmla="*/ 386857762 h 197"/>
              <a:gd name="T96" fmla="*/ 290316613 w 244"/>
              <a:gd name="T97" fmla="*/ 373609164 h 197"/>
              <a:gd name="T98" fmla="*/ 301070416 w 244"/>
              <a:gd name="T99" fmla="*/ 333863370 h 197"/>
              <a:gd name="T100" fmla="*/ 263436204 w 244"/>
              <a:gd name="T101" fmla="*/ 310016219 h 197"/>
              <a:gd name="T102" fmla="*/ 225801992 w 244"/>
              <a:gd name="T103" fmla="*/ 296767621 h 197"/>
              <a:gd name="T104" fmla="*/ 204297665 w 244"/>
              <a:gd name="T105" fmla="*/ 296767621 h 197"/>
              <a:gd name="T106" fmla="*/ 204297665 w 244"/>
              <a:gd name="T107" fmla="*/ 262320289 h 197"/>
              <a:gd name="T108" fmla="*/ 163976232 w 244"/>
              <a:gd name="T109" fmla="*/ 283519023 h 197"/>
              <a:gd name="T110" fmla="*/ 139783044 w 244"/>
              <a:gd name="T111" fmla="*/ 262320289 h 197"/>
              <a:gd name="T112" fmla="*/ 126342020 w 244"/>
              <a:gd name="T113" fmla="*/ 198727344 h 197"/>
              <a:gd name="T114" fmla="*/ 112900996 w 244"/>
              <a:gd name="T115" fmla="*/ 174880193 h 197"/>
              <a:gd name="T116" fmla="*/ 75266784 w 244"/>
              <a:gd name="T117" fmla="*/ 211975942 h 197"/>
              <a:gd name="T118" fmla="*/ 53762457 w 244"/>
              <a:gd name="T119" fmla="*/ 198727344 h 197"/>
              <a:gd name="T120" fmla="*/ 26880409 w 244"/>
              <a:gd name="T121" fmla="*/ 161631595 h 197"/>
              <a:gd name="T122" fmla="*/ 0 w 244"/>
              <a:gd name="T123" fmla="*/ 100688694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4" h="197">
                <a:moveTo>
                  <a:pt x="0" y="38"/>
                </a:moveTo>
                <a:lnTo>
                  <a:pt x="32" y="19"/>
                </a:lnTo>
                <a:lnTo>
                  <a:pt x="47" y="14"/>
                </a:lnTo>
                <a:lnTo>
                  <a:pt x="61" y="14"/>
                </a:lnTo>
                <a:lnTo>
                  <a:pt x="80" y="14"/>
                </a:lnTo>
                <a:lnTo>
                  <a:pt x="80" y="5"/>
                </a:lnTo>
                <a:lnTo>
                  <a:pt x="93" y="14"/>
                </a:lnTo>
                <a:lnTo>
                  <a:pt x="108" y="14"/>
                </a:lnTo>
                <a:lnTo>
                  <a:pt x="127" y="14"/>
                </a:lnTo>
                <a:lnTo>
                  <a:pt x="117" y="5"/>
                </a:lnTo>
                <a:lnTo>
                  <a:pt x="132" y="5"/>
                </a:lnTo>
                <a:lnTo>
                  <a:pt x="141" y="5"/>
                </a:lnTo>
                <a:lnTo>
                  <a:pt x="144" y="0"/>
                </a:lnTo>
                <a:lnTo>
                  <a:pt x="159" y="5"/>
                </a:lnTo>
                <a:lnTo>
                  <a:pt x="164" y="5"/>
                </a:lnTo>
                <a:lnTo>
                  <a:pt x="178" y="29"/>
                </a:lnTo>
                <a:lnTo>
                  <a:pt x="192" y="19"/>
                </a:lnTo>
                <a:lnTo>
                  <a:pt x="210" y="38"/>
                </a:lnTo>
                <a:lnTo>
                  <a:pt x="210" y="51"/>
                </a:lnTo>
                <a:lnTo>
                  <a:pt x="205" y="61"/>
                </a:lnTo>
                <a:lnTo>
                  <a:pt x="205" y="75"/>
                </a:lnTo>
                <a:lnTo>
                  <a:pt x="224" y="75"/>
                </a:lnTo>
                <a:lnTo>
                  <a:pt x="229" y="85"/>
                </a:lnTo>
                <a:lnTo>
                  <a:pt x="244" y="99"/>
                </a:lnTo>
                <a:lnTo>
                  <a:pt x="244" y="117"/>
                </a:lnTo>
                <a:lnTo>
                  <a:pt x="229" y="141"/>
                </a:lnTo>
                <a:lnTo>
                  <a:pt x="224" y="131"/>
                </a:lnTo>
                <a:lnTo>
                  <a:pt x="220" y="141"/>
                </a:lnTo>
                <a:lnTo>
                  <a:pt x="210" y="146"/>
                </a:lnTo>
                <a:lnTo>
                  <a:pt x="205" y="160"/>
                </a:lnTo>
                <a:lnTo>
                  <a:pt x="205" y="173"/>
                </a:lnTo>
                <a:lnTo>
                  <a:pt x="220" y="182"/>
                </a:lnTo>
                <a:lnTo>
                  <a:pt x="210" y="197"/>
                </a:lnTo>
                <a:lnTo>
                  <a:pt x="210" y="192"/>
                </a:lnTo>
                <a:lnTo>
                  <a:pt x="192" y="197"/>
                </a:lnTo>
                <a:lnTo>
                  <a:pt x="188" y="192"/>
                </a:lnTo>
                <a:lnTo>
                  <a:pt x="178" y="178"/>
                </a:lnTo>
                <a:lnTo>
                  <a:pt x="164" y="173"/>
                </a:lnTo>
                <a:lnTo>
                  <a:pt x="154" y="173"/>
                </a:lnTo>
                <a:lnTo>
                  <a:pt x="154" y="160"/>
                </a:lnTo>
                <a:lnTo>
                  <a:pt x="144" y="150"/>
                </a:lnTo>
                <a:lnTo>
                  <a:pt x="154" y="141"/>
                </a:lnTo>
                <a:lnTo>
                  <a:pt x="144" y="141"/>
                </a:lnTo>
                <a:lnTo>
                  <a:pt x="141" y="150"/>
                </a:lnTo>
                <a:lnTo>
                  <a:pt x="127" y="150"/>
                </a:lnTo>
                <a:lnTo>
                  <a:pt x="112" y="160"/>
                </a:lnTo>
                <a:lnTo>
                  <a:pt x="108" y="150"/>
                </a:lnTo>
                <a:lnTo>
                  <a:pt x="108" y="146"/>
                </a:lnTo>
                <a:lnTo>
                  <a:pt x="108" y="141"/>
                </a:lnTo>
                <a:lnTo>
                  <a:pt x="112" y="126"/>
                </a:lnTo>
                <a:lnTo>
                  <a:pt x="98" y="117"/>
                </a:lnTo>
                <a:lnTo>
                  <a:pt x="84" y="112"/>
                </a:lnTo>
                <a:lnTo>
                  <a:pt x="76" y="112"/>
                </a:lnTo>
                <a:lnTo>
                  <a:pt x="76" y="99"/>
                </a:lnTo>
                <a:lnTo>
                  <a:pt x="61" y="107"/>
                </a:lnTo>
                <a:lnTo>
                  <a:pt x="52" y="99"/>
                </a:lnTo>
                <a:lnTo>
                  <a:pt x="47" y="75"/>
                </a:lnTo>
                <a:lnTo>
                  <a:pt x="42" y="66"/>
                </a:lnTo>
                <a:lnTo>
                  <a:pt x="28" y="80"/>
                </a:lnTo>
                <a:lnTo>
                  <a:pt x="20" y="75"/>
                </a:lnTo>
                <a:lnTo>
                  <a:pt x="10" y="61"/>
                </a:lnTo>
                <a:lnTo>
                  <a:pt x="0" y="3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45" name="Freeform 205"/>
          <p:cNvSpPr>
            <a:spLocks/>
          </p:cNvSpPr>
          <p:nvPr/>
        </p:nvSpPr>
        <p:spPr bwMode="auto">
          <a:xfrm>
            <a:off x="8278506" y="4637089"/>
            <a:ext cx="101831" cy="211261"/>
          </a:xfrm>
          <a:custGeom>
            <a:avLst/>
            <a:gdLst>
              <a:gd name="T0" fmla="*/ 135050390 w 66"/>
              <a:gd name="T1" fmla="*/ 0 h 136"/>
              <a:gd name="T2" fmla="*/ 145438510 w 66"/>
              <a:gd name="T3" fmla="*/ 13163521 h 136"/>
              <a:gd name="T4" fmla="*/ 145438510 w 66"/>
              <a:gd name="T5" fmla="*/ 50019110 h 136"/>
              <a:gd name="T6" fmla="*/ 145438510 w 66"/>
              <a:gd name="T7" fmla="*/ 89508052 h 136"/>
              <a:gd name="T8" fmla="*/ 145438510 w 66"/>
              <a:gd name="T9" fmla="*/ 100038220 h 136"/>
              <a:gd name="T10" fmla="*/ 171410421 w 66"/>
              <a:gd name="T11" fmla="*/ 134262078 h 136"/>
              <a:gd name="T12" fmla="*/ 145438510 w 66"/>
              <a:gd name="T13" fmla="*/ 197443087 h 136"/>
              <a:gd name="T14" fmla="*/ 135050390 w 66"/>
              <a:gd name="T15" fmla="*/ 236932029 h 136"/>
              <a:gd name="T16" fmla="*/ 135050390 w 66"/>
              <a:gd name="T17" fmla="*/ 321174997 h 136"/>
              <a:gd name="T18" fmla="*/ 122064435 w 66"/>
              <a:gd name="T19" fmla="*/ 358030585 h 136"/>
              <a:gd name="T20" fmla="*/ 83108180 w 66"/>
              <a:gd name="T21" fmla="*/ 358030585 h 136"/>
              <a:gd name="T22" fmla="*/ 83108180 w 66"/>
              <a:gd name="T23" fmla="*/ 344867064 h 136"/>
              <a:gd name="T24" fmla="*/ 46748150 w 66"/>
              <a:gd name="T25" fmla="*/ 344867064 h 136"/>
              <a:gd name="T26" fmla="*/ 33762195 w 66"/>
              <a:gd name="T27" fmla="*/ 321174997 h 136"/>
              <a:gd name="T28" fmla="*/ 46748150 w 66"/>
              <a:gd name="T29" fmla="*/ 308011475 h 136"/>
              <a:gd name="T30" fmla="*/ 46748150 w 66"/>
              <a:gd name="T31" fmla="*/ 281686055 h 136"/>
              <a:gd name="T32" fmla="*/ 12985955 w 66"/>
              <a:gd name="T33" fmla="*/ 281686055 h 136"/>
              <a:gd name="T34" fmla="*/ 33762195 w 66"/>
              <a:gd name="T35" fmla="*/ 260625718 h 136"/>
              <a:gd name="T36" fmla="*/ 33762195 w 66"/>
              <a:gd name="T37" fmla="*/ 236932029 h 136"/>
              <a:gd name="T38" fmla="*/ 12985955 w 66"/>
              <a:gd name="T39" fmla="*/ 260625718 h 136"/>
              <a:gd name="T40" fmla="*/ 0 w 66"/>
              <a:gd name="T41" fmla="*/ 236932029 h 136"/>
              <a:gd name="T42" fmla="*/ 12985955 w 66"/>
              <a:gd name="T43" fmla="*/ 236932029 h 136"/>
              <a:gd name="T44" fmla="*/ 33762195 w 66"/>
              <a:gd name="T45" fmla="*/ 223768507 h 136"/>
              <a:gd name="T46" fmla="*/ 12985955 w 66"/>
              <a:gd name="T47" fmla="*/ 197443087 h 136"/>
              <a:gd name="T48" fmla="*/ 0 w 66"/>
              <a:gd name="T49" fmla="*/ 184281188 h 136"/>
              <a:gd name="T50" fmla="*/ 0 w 66"/>
              <a:gd name="T51" fmla="*/ 173749397 h 136"/>
              <a:gd name="T52" fmla="*/ 12985955 w 66"/>
              <a:gd name="T53" fmla="*/ 173749397 h 136"/>
              <a:gd name="T54" fmla="*/ 0 w 66"/>
              <a:gd name="T55" fmla="*/ 134262078 h 136"/>
              <a:gd name="T56" fmla="*/ 12985955 w 66"/>
              <a:gd name="T57" fmla="*/ 113200119 h 136"/>
              <a:gd name="T58" fmla="*/ 59734105 w 66"/>
              <a:gd name="T59" fmla="*/ 89508052 h 136"/>
              <a:gd name="T60" fmla="*/ 83108180 w 66"/>
              <a:gd name="T61" fmla="*/ 89508052 h 136"/>
              <a:gd name="T62" fmla="*/ 83108180 w 66"/>
              <a:gd name="T63" fmla="*/ 63182631 h 136"/>
              <a:gd name="T64" fmla="*/ 96094136 w 66"/>
              <a:gd name="T65" fmla="*/ 63182631 h 136"/>
              <a:gd name="T66" fmla="*/ 122064435 w 66"/>
              <a:gd name="T67" fmla="*/ 63182631 h 136"/>
              <a:gd name="T68" fmla="*/ 135050390 w 66"/>
              <a:gd name="T69" fmla="*/ 63182631 h 136"/>
              <a:gd name="T70" fmla="*/ 122064435 w 66"/>
              <a:gd name="T71" fmla="*/ 26325420 h 136"/>
              <a:gd name="T72" fmla="*/ 135050390 w 66"/>
              <a:gd name="T73" fmla="*/ 0 h 1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6" h="136">
                <a:moveTo>
                  <a:pt x="52" y="0"/>
                </a:moveTo>
                <a:lnTo>
                  <a:pt x="56" y="5"/>
                </a:lnTo>
                <a:lnTo>
                  <a:pt x="56" y="19"/>
                </a:lnTo>
                <a:lnTo>
                  <a:pt x="56" y="34"/>
                </a:lnTo>
                <a:lnTo>
                  <a:pt x="56" y="38"/>
                </a:lnTo>
                <a:lnTo>
                  <a:pt x="66" y="51"/>
                </a:lnTo>
                <a:lnTo>
                  <a:pt x="56" y="75"/>
                </a:lnTo>
                <a:lnTo>
                  <a:pt x="52" y="90"/>
                </a:lnTo>
                <a:lnTo>
                  <a:pt x="52" y="122"/>
                </a:lnTo>
                <a:lnTo>
                  <a:pt x="47" y="136"/>
                </a:lnTo>
                <a:lnTo>
                  <a:pt x="32" y="136"/>
                </a:lnTo>
                <a:lnTo>
                  <a:pt x="32" y="131"/>
                </a:lnTo>
                <a:lnTo>
                  <a:pt x="18" y="131"/>
                </a:lnTo>
                <a:lnTo>
                  <a:pt x="13" y="122"/>
                </a:lnTo>
                <a:lnTo>
                  <a:pt x="18" y="117"/>
                </a:lnTo>
                <a:lnTo>
                  <a:pt x="18" y="107"/>
                </a:lnTo>
                <a:lnTo>
                  <a:pt x="5" y="107"/>
                </a:lnTo>
                <a:lnTo>
                  <a:pt x="13" y="99"/>
                </a:lnTo>
                <a:lnTo>
                  <a:pt x="13" y="90"/>
                </a:lnTo>
                <a:lnTo>
                  <a:pt x="5" y="99"/>
                </a:lnTo>
                <a:lnTo>
                  <a:pt x="0" y="90"/>
                </a:lnTo>
                <a:lnTo>
                  <a:pt x="5" y="90"/>
                </a:lnTo>
                <a:lnTo>
                  <a:pt x="13" y="85"/>
                </a:lnTo>
                <a:lnTo>
                  <a:pt x="5" y="75"/>
                </a:lnTo>
                <a:lnTo>
                  <a:pt x="0" y="70"/>
                </a:lnTo>
                <a:lnTo>
                  <a:pt x="0" y="66"/>
                </a:lnTo>
                <a:lnTo>
                  <a:pt x="5" y="66"/>
                </a:lnTo>
                <a:lnTo>
                  <a:pt x="0" y="51"/>
                </a:lnTo>
                <a:lnTo>
                  <a:pt x="5" y="43"/>
                </a:lnTo>
                <a:lnTo>
                  <a:pt x="23" y="34"/>
                </a:lnTo>
                <a:lnTo>
                  <a:pt x="32" y="34"/>
                </a:lnTo>
                <a:lnTo>
                  <a:pt x="32" y="24"/>
                </a:lnTo>
                <a:lnTo>
                  <a:pt x="37" y="24"/>
                </a:lnTo>
                <a:lnTo>
                  <a:pt x="47" y="24"/>
                </a:lnTo>
                <a:lnTo>
                  <a:pt x="52" y="24"/>
                </a:lnTo>
                <a:lnTo>
                  <a:pt x="47" y="10"/>
                </a:lnTo>
                <a:lnTo>
                  <a:pt x="52" y="0"/>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46" name="Freeform 206"/>
          <p:cNvSpPr>
            <a:spLocks/>
          </p:cNvSpPr>
          <p:nvPr/>
        </p:nvSpPr>
        <p:spPr bwMode="auto">
          <a:xfrm>
            <a:off x="6948626" y="3462234"/>
            <a:ext cx="1299484" cy="1258449"/>
          </a:xfrm>
          <a:custGeom>
            <a:avLst/>
            <a:gdLst>
              <a:gd name="T0" fmla="*/ 586082050 w 824"/>
              <a:gd name="T1" fmla="*/ 1603514910 h 818"/>
              <a:gd name="T2" fmla="*/ 599648582 w 824"/>
              <a:gd name="T3" fmla="*/ 1471825660 h 818"/>
              <a:gd name="T4" fmla="*/ 672908838 w 824"/>
              <a:gd name="T5" fmla="*/ 1471825660 h 818"/>
              <a:gd name="T6" fmla="*/ 599648582 w 824"/>
              <a:gd name="T7" fmla="*/ 1353046301 h 818"/>
              <a:gd name="T8" fmla="*/ 599648582 w 824"/>
              <a:gd name="T9" fmla="*/ 1195535661 h 818"/>
              <a:gd name="T10" fmla="*/ 447702115 w 824"/>
              <a:gd name="T11" fmla="*/ 1063846412 h 818"/>
              <a:gd name="T12" fmla="*/ 396148968 w 824"/>
              <a:gd name="T13" fmla="*/ 976053043 h 818"/>
              <a:gd name="T14" fmla="*/ 331027642 w 824"/>
              <a:gd name="T15" fmla="*/ 906334165 h 818"/>
              <a:gd name="T16" fmla="*/ 151948113 w 824"/>
              <a:gd name="T17" fmla="*/ 844363793 h 818"/>
              <a:gd name="T18" fmla="*/ 27133062 w 824"/>
              <a:gd name="T19" fmla="*/ 784974114 h 818"/>
              <a:gd name="T20" fmla="*/ 65119679 w 824"/>
              <a:gd name="T21" fmla="*/ 735913633 h 818"/>
              <a:gd name="T22" fmla="*/ 51553148 w 824"/>
              <a:gd name="T23" fmla="*/ 686851546 h 818"/>
              <a:gd name="T24" fmla="*/ 13566531 w 824"/>
              <a:gd name="T25" fmla="*/ 650702564 h 818"/>
              <a:gd name="T26" fmla="*/ 138379935 w 824"/>
              <a:gd name="T27" fmla="*/ 640373365 h 818"/>
              <a:gd name="T28" fmla="*/ 230634323 w 824"/>
              <a:gd name="T29" fmla="*/ 578401386 h 818"/>
              <a:gd name="T30" fmla="*/ 355447727 w 824"/>
              <a:gd name="T31" fmla="*/ 650702564 h 818"/>
              <a:gd name="T32" fmla="*/ 496542286 w 824"/>
              <a:gd name="T33" fmla="*/ 617134275 h 818"/>
              <a:gd name="T34" fmla="*/ 548095434 w 824"/>
              <a:gd name="T35" fmla="*/ 604222777 h 818"/>
              <a:gd name="T36" fmla="*/ 534528903 w 824"/>
              <a:gd name="T37" fmla="*/ 480280426 h 818"/>
              <a:gd name="T38" fmla="*/ 599648582 w 824"/>
              <a:gd name="T39" fmla="*/ 361501067 h 818"/>
              <a:gd name="T40" fmla="*/ 724463633 w 824"/>
              <a:gd name="T41" fmla="*/ 446712137 h 818"/>
              <a:gd name="T42" fmla="*/ 838423482 w 824"/>
              <a:gd name="T43" fmla="*/ 410561548 h 818"/>
              <a:gd name="T44" fmla="*/ 963236886 w 824"/>
              <a:gd name="T45" fmla="*/ 315022887 h 818"/>
              <a:gd name="T46" fmla="*/ 1082624337 w 824"/>
              <a:gd name="T47" fmla="*/ 144600748 h 818"/>
              <a:gd name="T48" fmla="*/ 1245424357 w 824"/>
              <a:gd name="T49" fmla="*/ 20656791 h 818"/>
              <a:gd name="T50" fmla="*/ 1321399238 w 824"/>
              <a:gd name="T51" fmla="*/ 108450160 h 818"/>
              <a:gd name="T52" fmla="*/ 1410939002 w 824"/>
              <a:gd name="T53" fmla="*/ 178169037 h 818"/>
              <a:gd name="T54" fmla="*/ 1511332320 w 824"/>
              <a:gd name="T55" fmla="*/ 203990428 h 818"/>
              <a:gd name="T56" fmla="*/ 1538467030 w 824"/>
              <a:gd name="T57" fmla="*/ 289201497 h 818"/>
              <a:gd name="T58" fmla="*/ 1636147371 w 824"/>
              <a:gd name="T59" fmla="*/ 265960799 h 818"/>
              <a:gd name="T60" fmla="*/ 1663280434 w 824"/>
              <a:gd name="T61" fmla="*/ 348589569 h 818"/>
              <a:gd name="T62" fmla="*/ 1766386729 w 824"/>
              <a:gd name="T63" fmla="*/ 410561548 h 818"/>
              <a:gd name="T64" fmla="*/ 1907481288 w 824"/>
              <a:gd name="T65" fmla="*/ 410561548 h 818"/>
              <a:gd name="T66" fmla="*/ 2018728161 w 824"/>
              <a:gd name="T67" fmla="*/ 480280426 h 818"/>
              <a:gd name="T68" fmla="*/ 2110982549 w 824"/>
              <a:gd name="T69" fmla="*/ 493190317 h 818"/>
              <a:gd name="T70" fmla="*/ 2147483646 w 824"/>
              <a:gd name="T71" fmla="*/ 555162296 h 818"/>
              <a:gd name="T72" fmla="*/ 2124549080 w 824"/>
              <a:gd name="T73" fmla="*/ 735913633 h 818"/>
              <a:gd name="T74" fmla="*/ 2110982549 w 824"/>
              <a:gd name="T75" fmla="*/ 893424273 h 818"/>
              <a:gd name="T76" fmla="*/ 2018728161 w 824"/>
              <a:gd name="T77" fmla="*/ 906334165 h 818"/>
              <a:gd name="T78" fmla="*/ 1994308075 w 824"/>
              <a:gd name="T79" fmla="*/ 955396252 h 818"/>
              <a:gd name="T80" fmla="*/ 1931901374 w 824"/>
              <a:gd name="T81" fmla="*/ 1074174003 h 818"/>
              <a:gd name="T82" fmla="*/ 1842361609 w 824"/>
              <a:gd name="T83" fmla="*/ 1231686250 h 818"/>
              <a:gd name="T84" fmla="*/ 2018728161 w 824"/>
              <a:gd name="T85" fmla="*/ 1244596142 h 818"/>
              <a:gd name="T86" fmla="*/ 2018728161 w 824"/>
              <a:gd name="T87" fmla="*/ 1389196890 h 818"/>
              <a:gd name="T88" fmla="*/ 1980741544 w 824"/>
              <a:gd name="T89" fmla="*/ 1446004270 h 818"/>
              <a:gd name="T90" fmla="*/ 2032294692 w 824"/>
              <a:gd name="T91" fmla="*/ 1569948227 h 818"/>
              <a:gd name="T92" fmla="*/ 2070281309 w 824"/>
              <a:gd name="T93" fmla="*/ 1691308278 h 818"/>
              <a:gd name="T94" fmla="*/ 2083847840 w 824"/>
              <a:gd name="T95" fmla="*/ 1786848546 h 818"/>
              <a:gd name="T96" fmla="*/ 1907481288 w 824"/>
              <a:gd name="T97" fmla="*/ 1931449295 h 818"/>
              <a:gd name="T98" fmla="*/ 1755533175 w 824"/>
              <a:gd name="T99" fmla="*/ 1941776887 h 818"/>
              <a:gd name="T100" fmla="*/ 1628006794 w 824"/>
              <a:gd name="T101" fmla="*/ 1897881006 h 818"/>
              <a:gd name="T102" fmla="*/ 1424505533 w 824"/>
              <a:gd name="T103" fmla="*/ 1897881006 h 818"/>
              <a:gd name="T104" fmla="*/ 1332252792 w 824"/>
              <a:gd name="T105" fmla="*/ 2065720844 h 818"/>
              <a:gd name="T106" fmla="*/ 1234572450 w 824"/>
              <a:gd name="T107" fmla="*/ 2112199025 h 818"/>
              <a:gd name="T108" fmla="*/ 1142318062 w 824"/>
              <a:gd name="T109" fmla="*/ 2099287527 h 818"/>
              <a:gd name="T110" fmla="*/ 1055491275 w 824"/>
              <a:gd name="T111" fmla="*/ 2065720844 h 818"/>
              <a:gd name="T112" fmla="*/ 930677871 w 824"/>
              <a:gd name="T113" fmla="*/ 2055391646 h 818"/>
              <a:gd name="T114" fmla="*/ 789583312 w 824"/>
              <a:gd name="T115" fmla="*/ 2055391646 h 818"/>
              <a:gd name="T116" fmla="*/ 713610078 w 824"/>
              <a:gd name="T117" fmla="*/ 2016658757 h 818"/>
              <a:gd name="T118" fmla="*/ 572515519 w 824"/>
              <a:gd name="T119" fmla="*/ 1967598277 h 818"/>
              <a:gd name="T120" fmla="*/ 572515519 w 824"/>
              <a:gd name="T121" fmla="*/ 1910790897 h 8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24" h="818">
                <a:moveTo>
                  <a:pt x="178" y="735"/>
                </a:moveTo>
                <a:lnTo>
                  <a:pt x="187" y="725"/>
                </a:lnTo>
                <a:lnTo>
                  <a:pt x="202" y="716"/>
                </a:lnTo>
                <a:lnTo>
                  <a:pt x="216" y="621"/>
                </a:lnTo>
                <a:lnTo>
                  <a:pt x="231" y="621"/>
                </a:lnTo>
                <a:lnTo>
                  <a:pt x="221" y="608"/>
                </a:lnTo>
                <a:lnTo>
                  <a:pt x="216" y="618"/>
                </a:lnTo>
                <a:lnTo>
                  <a:pt x="221" y="570"/>
                </a:lnTo>
                <a:lnTo>
                  <a:pt x="231" y="538"/>
                </a:lnTo>
                <a:lnTo>
                  <a:pt x="231" y="543"/>
                </a:lnTo>
                <a:lnTo>
                  <a:pt x="243" y="557"/>
                </a:lnTo>
                <a:lnTo>
                  <a:pt x="248" y="570"/>
                </a:lnTo>
                <a:lnTo>
                  <a:pt x="253" y="580"/>
                </a:lnTo>
                <a:lnTo>
                  <a:pt x="248" y="557"/>
                </a:lnTo>
                <a:lnTo>
                  <a:pt x="231" y="528"/>
                </a:lnTo>
                <a:lnTo>
                  <a:pt x="221" y="524"/>
                </a:lnTo>
                <a:lnTo>
                  <a:pt x="221" y="509"/>
                </a:lnTo>
                <a:lnTo>
                  <a:pt x="234" y="492"/>
                </a:lnTo>
                <a:lnTo>
                  <a:pt x="231" y="477"/>
                </a:lnTo>
                <a:lnTo>
                  <a:pt x="221" y="463"/>
                </a:lnTo>
                <a:lnTo>
                  <a:pt x="211" y="458"/>
                </a:lnTo>
                <a:lnTo>
                  <a:pt x="187" y="448"/>
                </a:lnTo>
                <a:lnTo>
                  <a:pt x="178" y="426"/>
                </a:lnTo>
                <a:lnTo>
                  <a:pt x="165" y="412"/>
                </a:lnTo>
                <a:lnTo>
                  <a:pt x="178" y="397"/>
                </a:lnTo>
                <a:lnTo>
                  <a:pt x="168" y="392"/>
                </a:lnTo>
                <a:lnTo>
                  <a:pt x="155" y="383"/>
                </a:lnTo>
                <a:lnTo>
                  <a:pt x="146" y="378"/>
                </a:lnTo>
                <a:lnTo>
                  <a:pt x="136" y="370"/>
                </a:lnTo>
                <a:lnTo>
                  <a:pt x="146" y="351"/>
                </a:lnTo>
                <a:lnTo>
                  <a:pt x="136" y="346"/>
                </a:lnTo>
                <a:lnTo>
                  <a:pt x="122" y="351"/>
                </a:lnTo>
                <a:lnTo>
                  <a:pt x="104" y="346"/>
                </a:lnTo>
                <a:lnTo>
                  <a:pt x="85" y="332"/>
                </a:lnTo>
                <a:lnTo>
                  <a:pt x="66" y="327"/>
                </a:lnTo>
                <a:lnTo>
                  <a:pt x="56" y="327"/>
                </a:lnTo>
                <a:lnTo>
                  <a:pt x="51" y="312"/>
                </a:lnTo>
                <a:lnTo>
                  <a:pt x="24" y="317"/>
                </a:lnTo>
                <a:lnTo>
                  <a:pt x="24" y="312"/>
                </a:lnTo>
                <a:lnTo>
                  <a:pt x="10" y="304"/>
                </a:lnTo>
                <a:lnTo>
                  <a:pt x="5" y="304"/>
                </a:lnTo>
                <a:lnTo>
                  <a:pt x="5" y="300"/>
                </a:lnTo>
                <a:lnTo>
                  <a:pt x="24" y="300"/>
                </a:lnTo>
                <a:lnTo>
                  <a:pt x="24" y="285"/>
                </a:lnTo>
                <a:lnTo>
                  <a:pt x="10" y="280"/>
                </a:lnTo>
                <a:lnTo>
                  <a:pt x="24" y="280"/>
                </a:lnTo>
                <a:lnTo>
                  <a:pt x="24" y="266"/>
                </a:lnTo>
                <a:lnTo>
                  <a:pt x="19" y="266"/>
                </a:lnTo>
                <a:lnTo>
                  <a:pt x="10" y="266"/>
                </a:lnTo>
                <a:lnTo>
                  <a:pt x="0" y="271"/>
                </a:lnTo>
                <a:lnTo>
                  <a:pt x="0" y="252"/>
                </a:lnTo>
                <a:lnTo>
                  <a:pt x="5" y="252"/>
                </a:lnTo>
                <a:lnTo>
                  <a:pt x="19" y="248"/>
                </a:lnTo>
                <a:lnTo>
                  <a:pt x="34" y="248"/>
                </a:lnTo>
                <a:lnTo>
                  <a:pt x="43" y="234"/>
                </a:lnTo>
                <a:lnTo>
                  <a:pt x="51" y="248"/>
                </a:lnTo>
                <a:lnTo>
                  <a:pt x="56" y="234"/>
                </a:lnTo>
                <a:lnTo>
                  <a:pt x="71" y="239"/>
                </a:lnTo>
                <a:lnTo>
                  <a:pt x="75" y="224"/>
                </a:lnTo>
                <a:lnTo>
                  <a:pt x="85" y="224"/>
                </a:lnTo>
                <a:lnTo>
                  <a:pt x="104" y="220"/>
                </a:lnTo>
                <a:lnTo>
                  <a:pt x="117" y="239"/>
                </a:lnTo>
                <a:lnTo>
                  <a:pt x="122" y="248"/>
                </a:lnTo>
                <a:lnTo>
                  <a:pt x="131" y="252"/>
                </a:lnTo>
                <a:lnTo>
                  <a:pt x="151" y="239"/>
                </a:lnTo>
                <a:lnTo>
                  <a:pt x="165" y="248"/>
                </a:lnTo>
                <a:lnTo>
                  <a:pt x="168" y="239"/>
                </a:lnTo>
                <a:lnTo>
                  <a:pt x="183" y="239"/>
                </a:lnTo>
                <a:lnTo>
                  <a:pt x="183" y="248"/>
                </a:lnTo>
                <a:lnTo>
                  <a:pt x="202" y="248"/>
                </a:lnTo>
                <a:lnTo>
                  <a:pt x="211" y="239"/>
                </a:lnTo>
                <a:lnTo>
                  <a:pt x="202" y="234"/>
                </a:lnTo>
                <a:lnTo>
                  <a:pt x="202" y="220"/>
                </a:lnTo>
                <a:lnTo>
                  <a:pt x="202" y="205"/>
                </a:lnTo>
                <a:lnTo>
                  <a:pt x="202" y="186"/>
                </a:lnTo>
                <a:lnTo>
                  <a:pt x="197" y="186"/>
                </a:lnTo>
                <a:lnTo>
                  <a:pt x="183" y="159"/>
                </a:lnTo>
                <a:lnTo>
                  <a:pt x="178" y="140"/>
                </a:lnTo>
                <a:lnTo>
                  <a:pt x="202" y="144"/>
                </a:lnTo>
                <a:lnTo>
                  <a:pt x="221" y="140"/>
                </a:lnTo>
                <a:lnTo>
                  <a:pt x="221" y="159"/>
                </a:lnTo>
                <a:lnTo>
                  <a:pt x="231" y="173"/>
                </a:lnTo>
                <a:lnTo>
                  <a:pt x="234" y="173"/>
                </a:lnTo>
                <a:lnTo>
                  <a:pt x="267" y="173"/>
                </a:lnTo>
                <a:lnTo>
                  <a:pt x="291" y="183"/>
                </a:lnTo>
                <a:lnTo>
                  <a:pt x="299" y="173"/>
                </a:lnTo>
                <a:lnTo>
                  <a:pt x="323" y="168"/>
                </a:lnTo>
                <a:lnTo>
                  <a:pt x="309" y="159"/>
                </a:lnTo>
                <a:lnTo>
                  <a:pt x="309" y="144"/>
                </a:lnTo>
                <a:lnTo>
                  <a:pt x="314" y="140"/>
                </a:lnTo>
                <a:lnTo>
                  <a:pt x="333" y="125"/>
                </a:lnTo>
                <a:lnTo>
                  <a:pt x="355" y="122"/>
                </a:lnTo>
                <a:lnTo>
                  <a:pt x="379" y="108"/>
                </a:lnTo>
                <a:lnTo>
                  <a:pt x="394" y="103"/>
                </a:lnTo>
                <a:lnTo>
                  <a:pt x="399" y="88"/>
                </a:lnTo>
                <a:lnTo>
                  <a:pt x="399" y="56"/>
                </a:lnTo>
                <a:lnTo>
                  <a:pt x="399" y="28"/>
                </a:lnTo>
                <a:lnTo>
                  <a:pt x="421" y="13"/>
                </a:lnTo>
                <a:lnTo>
                  <a:pt x="431" y="8"/>
                </a:lnTo>
                <a:lnTo>
                  <a:pt x="459" y="8"/>
                </a:lnTo>
                <a:lnTo>
                  <a:pt x="459" y="0"/>
                </a:lnTo>
                <a:lnTo>
                  <a:pt x="469" y="23"/>
                </a:lnTo>
                <a:lnTo>
                  <a:pt x="479" y="37"/>
                </a:lnTo>
                <a:lnTo>
                  <a:pt x="487" y="42"/>
                </a:lnTo>
                <a:lnTo>
                  <a:pt x="501" y="28"/>
                </a:lnTo>
                <a:lnTo>
                  <a:pt x="506" y="37"/>
                </a:lnTo>
                <a:lnTo>
                  <a:pt x="511" y="61"/>
                </a:lnTo>
                <a:lnTo>
                  <a:pt x="520" y="69"/>
                </a:lnTo>
                <a:lnTo>
                  <a:pt x="535" y="61"/>
                </a:lnTo>
                <a:lnTo>
                  <a:pt x="535" y="74"/>
                </a:lnTo>
                <a:lnTo>
                  <a:pt x="543" y="74"/>
                </a:lnTo>
                <a:lnTo>
                  <a:pt x="557" y="79"/>
                </a:lnTo>
                <a:lnTo>
                  <a:pt x="571" y="88"/>
                </a:lnTo>
                <a:lnTo>
                  <a:pt x="567" y="103"/>
                </a:lnTo>
                <a:lnTo>
                  <a:pt x="567" y="108"/>
                </a:lnTo>
                <a:lnTo>
                  <a:pt x="567" y="112"/>
                </a:lnTo>
                <a:lnTo>
                  <a:pt x="571" y="122"/>
                </a:lnTo>
                <a:lnTo>
                  <a:pt x="586" y="112"/>
                </a:lnTo>
                <a:lnTo>
                  <a:pt x="600" y="112"/>
                </a:lnTo>
                <a:lnTo>
                  <a:pt x="603" y="103"/>
                </a:lnTo>
                <a:lnTo>
                  <a:pt x="613" y="103"/>
                </a:lnTo>
                <a:lnTo>
                  <a:pt x="603" y="112"/>
                </a:lnTo>
                <a:lnTo>
                  <a:pt x="613" y="122"/>
                </a:lnTo>
                <a:lnTo>
                  <a:pt x="613" y="135"/>
                </a:lnTo>
                <a:lnTo>
                  <a:pt x="623" y="135"/>
                </a:lnTo>
                <a:lnTo>
                  <a:pt x="637" y="140"/>
                </a:lnTo>
                <a:lnTo>
                  <a:pt x="647" y="154"/>
                </a:lnTo>
                <a:lnTo>
                  <a:pt x="651" y="159"/>
                </a:lnTo>
                <a:lnTo>
                  <a:pt x="669" y="154"/>
                </a:lnTo>
                <a:lnTo>
                  <a:pt x="669" y="159"/>
                </a:lnTo>
                <a:lnTo>
                  <a:pt x="688" y="159"/>
                </a:lnTo>
                <a:lnTo>
                  <a:pt x="703" y="159"/>
                </a:lnTo>
                <a:lnTo>
                  <a:pt x="712" y="168"/>
                </a:lnTo>
                <a:lnTo>
                  <a:pt x="722" y="183"/>
                </a:lnTo>
                <a:lnTo>
                  <a:pt x="730" y="191"/>
                </a:lnTo>
                <a:lnTo>
                  <a:pt x="744" y="186"/>
                </a:lnTo>
                <a:lnTo>
                  <a:pt x="744" y="191"/>
                </a:lnTo>
                <a:lnTo>
                  <a:pt x="763" y="191"/>
                </a:lnTo>
                <a:lnTo>
                  <a:pt x="768" y="191"/>
                </a:lnTo>
                <a:lnTo>
                  <a:pt x="778" y="191"/>
                </a:lnTo>
                <a:lnTo>
                  <a:pt x="778" y="200"/>
                </a:lnTo>
                <a:lnTo>
                  <a:pt x="791" y="205"/>
                </a:lnTo>
                <a:lnTo>
                  <a:pt x="800" y="200"/>
                </a:lnTo>
                <a:lnTo>
                  <a:pt x="824" y="215"/>
                </a:lnTo>
                <a:lnTo>
                  <a:pt x="795" y="248"/>
                </a:lnTo>
                <a:lnTo>
                  <a:pt x="791" y="252"/>
                </a:lnTo>
                <a:lnTo>
                  <a:pt x="791" y="271"/>
                </a:lnTo>
                <a:lnTo>
                  <a:pt x="783" y="285"/>
                </a:lnTo>
                <a:lnTo>
                  <a:pt x="778" y="300"/>
                </a:lnTo>
                <a:lnTo>
                  <a:pt x="783" y="304"/>
                </a:lnTo>
                <a:lnTo>
                  <a:pt x="778" y="332"/>
                </a:lnTo>
                <a:lnTo>
                  <a:pt x="778" y="346"/>
                </a:lnTo>
                <a:lnTo>
                  <a:pt x="768" y="360"/>
                </a:lnTo>
                <a:lnTo>
                  <a:pt x="754" y="360"/>
                </a:lnTo>
                <a:lnTo>
                  <a:pt x="754" y="351"/>
                </a:lnTo>
                <a:lnTo>
                  <a:pt x="744" y="351"/>
                </a:lnTo>
                <a:lnTo>
                  <a:pt x="735" y="365"/>
                </a:lnTo>
                <a:lnTo>
                  <a:pt x="744" y="365"/>
                </a:lnTo>
                <a:lnTo>
                  <a:pt x="744" y="370"/>
                </a:lnTo>
                <a:lnTo>
                  <a:pt x="735" y="370"/>
                </a:lnTo>
                <a:lnTo>
                  <a:pt x="722" y="392"/>
                </a:lnTo>
                <a:lnTo>
                  <a:pt x="722" y="397"/>
                </a:lnTo>
                <a:lnTo>
                  <a:pt x="703" y="402"/>
                </a:lnTo>
                <a:lnTo>
                  <a:pt x="712" y="416"/>
                </a:lnTo>
                <a:lnTo>
                  <a:pt x="683" y="436"/>
                </a:lnTo>
                <a:lnTo>
                  <a:pt x="683" y="448"/>
                </a:lnTo>
                <a:lnTo>
                  <a:pt x="683" y="463"/>
                </a:lnTo>
                <a:lnTo>
                  <a:pt x="679" y="477"/>
                </a:lnTo>
                <a:lnTo>
                  <a:pt x="688" y="482"/>
                </a:lnTo>
                <a:lnTo>
                  <a:pt x="717" y="448"/>
                </a:lnTo>
                <a:lnTo>
                  <a:pt x="730" y="444"/>
                </a:lnTo>
                <a:lnTo>
                  <a:pt x="744" y="482"/>
                </a:lnTo>
                <a:lnTo>
                  <a:pt x="744" y="496"/>
                </a:lnTo>
                <a:lnTo>
                  <a:pt x="722" y="509"/>
                </a:lnTo>
                <a:lnTo>
                  <a:pt x="744" y="524"/>
                </a:lnTo>
                <a:lnTo>
                  <a:pt x="744" y="538"/>
                </a:lnTo>
                <a:lnTo>
                  <a:pt x="754" y="543"/>
                </a:lnTo>
                <a:lnTo>
                  <a:pt x="749" y="557"/>
                </a:lnTo>
                <a:lnTo>
                  <a:pt x="735" y="570"/>
                </a:lnTo>
                <a:lnTo>
                  <a:pt x="730" y="560"/>
                </a:lnTo>
                <a:lnTo>
                  <a:pt x="717" y="575"/>
                </a:lnTo>
                <a:lnTo>
                  <a:pt x="722" y="589"/>
                </a:lnTo>
                <a:lnTo>
                  <a:pt x="744" y="594"/>
                </a:lnTo>
                <a:lnTo>
                  <a:pt x="749" y="608"/>
                </a:lnTo>
                <a:lnTo>
                  <a:pt x="744" y="608"/>
                </a:lnTo>
                <a:lnTo>
                  <a:pt x="730" y="621"/>
                </a:lnTo>
                <a:lnTo>
                  <a:pt x="735" y="640"/>
                </a:lnTo>
                <a:lnTo>
                  <a:pt x="763" y="655"/>
                </a:lnTo>
                <a:lnTo>
                  <a:pt x="783" y="655"/>
                </a:lnTo>
                <a:lnTo>
                  <a:pt x="791" y="669"/>
                </a:lnTo>
                <a:lnTo>
                  <a:pt x="783" y="684"/>
                </a:lnTo>
                <a:lnTo>
                  <a:pt x="768" y="692"/>
                </a:lnTo>
                <a:lnTo>
                  <a:pt x="763" y="701"/>
                </a:lnTo>
                <a:lnTo>
                  <a:pt x="744" y="720"/>
                </a:lnTo>
                <a:lnTo>
                  <a:pt x="717" y="748"/>
                </a:lnTo>
                <a:lnTo>
                  <a:pt x="703" y="748"/>
                </a:lnTo>
                <a:lnTo>
                  <a:pt x="698" y="752"/>
                </a:lnTo>
                <a:lnTo>
                  <a:pt x="669" y="762"/>
                </a:lnTo>
                <a:lnTo>
                  <a:pt x="656" y="762"/>
                </a:lnTo>
                <a:lnTo>
                  <a:pt x="647" y="752"/>
                </a:lnTo>
                <a:lnTo>
                  <a:pt x="623" y="735"/>
                </a:lnTo>
                <a:lnTo>
                  <a:pt x="613" y="725"/>
                </a:lnTo>
                <a:lnTo>
                  <a:pt x="603" y="725"/>
                </a:lnTo>
                <a:lnTo>
                  <a:pt x="600" y="735"/>
                </a:lnTo>
                <a:lnTo>
                  <a:pt x="586" y="725"/>
                </a:lnTo>
                <a:lnTo>
                  <a:pt x="557" y="720"/>
                </a:lnTo>
                <a:lnTo>
                  <a:pt x="543" y="720"/>
                </a:lnTo>
                <a:lnTo>
                  <a:pt x="525" y="735"/>
                </a:lnTo>
                <a:lnTo>
                  <a:pt x="511" y="740"/>
                </a:lnTo>
                <a:lnTo>
                  <a:pt x="501" y="767"/>
                </a:lnTo>
                <a:lnTo>
                  <a:pt x="491" y="781"/>
                </a:lnTo>
                <a:lnTo>
                  <a:pt x="491" y="800"/>
                </a:lnTo>
                <a:lnTo>
                  <a:pt x="501" y="813"/>
                </a:lnTo>
                <a:lnTo>
                  <a:pt x="487" y="813"/>
                </a:lnTo>
                <a:lnTo>
                  <a:pt x="469" y="818"/>
                </a:lnTo>
                <a:lnTo>
                  <a:pt x="455" y="818"/>
                </a:lnTo>
                <a:lnTo>
                  <a:pt x="440" y="813"/>
                </a:lnTo>
                <a:lnTo>
                  <a:pt x="426" y="818"/>
                </a:lnTo>
                <a:lnTo>
                  <a:pt x="421" y="818"/>
                </a:lnTo>
                <a:lnTo>
                  <a:pt x="421" y="813"/>
                </a:lnTo>
                <a:lnTo>
                  <a:pt x="408" y="813"/>
                </a:lnTo>
                <a:lnTo>
                  <a:pt x="394" y="813"/>
                </a:lnTo>
                <a:lnTo>
                  <a:pt x="389" y="813"/>
                </a:lnTo>
                <a:lnTo>
                  <a:pt x="389" y="800"/>
                </a:lnTo>
                <a:lnTo>
                  <a:pt x="389" y="796"/>
                </a:lnTo>
                <a:lnTo>
                  <a:pt x="347" y="781"/>
                </a:lnTo>
                <a:lnTo>
                  <a:pt x="343" y="781"/>
                </a:lnTo>
                <a:lnTo>
                  <a:pt x="343" y="796"/>
                </a:lnTo>
                <a:lnTo>
                  <a:pt x="323" y="796"/>
                </a:lnTo>
                <a:lnTo>
                  <a:pt x="314" y="796"/>
                </a:lnTo>
                <a:lnTo>
                  <a:pt x="314" y="786"/>
                </a:lnTo>
                <a:lnTo>
                  <a:pt x="291" y="796"/>
                </a:lnTo>
                <a:lnTo>
                  <a:pt x="291" y="786"/>
                </a:lnTo>
                <a:lnTo>
                  <a:pt x="277" y="781"/>
                </a:lnTo>
                <a:lnTo>
                  <a:pt x="267" y="781"/>
                </a:lnTo>
                <a:lnTo>
                  <a:pt x="263" y="781"/>
                </a:lnTo>
                <a:lnTo>
                  <a:pt x="263" y="786"/>
                </a:lnTo>
                <a:lnTo>
                  <a:pt x="248" y="767"/>
                </a:lnTo>
                <a:lnTo>
                  <a:pt x="243" y="772"/>
                </a:lnTo>
                <a:lnTo>
                  <a:pt x="211" y="762"/>
                </a:lnTo>
                <a:lnTo>
                  <a:pt x="202" y="762"/>
                </a:lnTo>
                <a:lnTo>
                  <a:pt x="202" y="752"/>
                </a:lnTo>
                <a:lnTo>
                  <a:pt x="211" y="748"/>
                </a:lnTo>
                <a:lnTo>
                  <a:pt x="211" y="740"/>
                </a:lnTo>
                <a:lnTo>
                  <a:pt x="197" y="740"/>
                </a:lnTo>
                <a:lnTo>
                  <a:pt x="178" y="735"/>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47" name="Freeform 207"/>
          <p:cNvSpPr>
            <a:spLocks/>
          </p:cNvSpPr>
          <p:nvPr/>
        </p:nvSpPr>
        <p:spPr bwMode="auto">
          <a:xfrm>
            <a:off x="8248110" y="2332974"/>
            <a:ext cx="240139" cy="220381"/>
          </a:xfrm>
          <a:custGeom>
            <a:avLst/>
            <a:gdLst>
              <a:gd name="T0" fmla="*/ 0 w 151"/>
              <a:gd name="T1" fmla="*/ 298499962 h 141"/>
              <a:gd name="T2" fmla="*/ 27592411 w 151"/>
              <a:gd name="T3" fmla="*/ 226540908 h 141"/>
              <a:gd name="T4" fmla="*/ 52425747 w 151"/>
              <a:gd name="T5" fmla="*/ 199888076 h 141"/>
              <a:gd name="T6" fmla="*/ 88295383 w 151"/>
              <a:gd name="T7" fmla="*/ 213214492 h 141"/>
              <a:gd name="T8" fmla="*/ 115887794 w 151"/>
              <a:gd name="T9" fmla="*/ 199888076 h 141"/>
              <a:gd name="T10" fmla="*/ 195905953 w 151"/>
              <a:gd name="T11" fmla="*/ 199888076 h 141"/>
              <a:gd name="T12" fmla="*/ 206942253 w 151"/>
              <a:gd name="T13" fmla="*/ 162576397 h 141"/>
              <a:gd name="T14" fmla="*/ 284201336 w 151"/>
              <a:gd name="T15" fmla="*/ 50638095 h 141"/>
              <a:gd name="T16" fmla="*/ 361458758 w 151"/>
              <a:gd name="T17" fmla="*/ 26651199 h 141"/>
              <a:gd name="T18" fmla="*/ 375255794 w 151"/>
              <a:gd name="T19" fmla="*/ 37313312 h 141"/>
              <a:gd name="T20" fmla="*/ 402848205 w 151"/>
              <a:gd name="T21" fmla="*/ 0 h 141"/>
              <a:gd name="T22" fmla="*/ 416643580 w 151"/>
              <a:gd name="T23" fmla="*/ 0 h 141"/>
              <a:gd name="T24" fmla="*/ 375255794 w 151"/>
              <a:gd name="T25" fmla="*/ 77290927 h 141"/>
              <a:gd name="T26" fmla="*/ 402848205 w 151"/>
              <a:gd name="T27" fmla="*/ 90615710 h 141"/>
              <a:gd name="T28" fmla="*/ 402848205 w 151"/>
              <a:gd name="T29" fmla="*/ 162576397 h 141"/>
              <a:gd name="T30" fmla="*/ 375255794 w 151"/>
              <a:gd name="T31" fmla="*/ 175902813 h 141"/>
              <a:gd name="T32" fmla="*/ 361458758 w 151"/>
              <a:gd name="T33" fmla="*/ 226540908 h 141"/>
              <a:gd name="T34" fmla="*/ 234534664 w 151"/>
              <a:gd name="T35" fmla="*/ 250527803 h 141"/>
              <a:gd name="T36" fmla="*/ 195905953 w 151"/>
              <a:gd name="T37" fmla="*/ 226540908 h 141"/>
              <a:gd name="T38" fmla="*/ 154516505 w 151"/>
              <a:gd name="T39" fmla="*/ 226540908 h 141"/>
              <a:gd name="T40" fmla="*/ 140721130 w 151"/>
              <a:gd name="T41" fmla="*/ 226540908 h 141"/>
              <a:gd name="T42" fmla="*/ 102090758 w 151"/>
              <a:gd name="T43" fmla="*/ 250527803 h 141"/>
              <a:gd name="T44" fmla="*/ 102090758 w 151"/>
              <a:gd name="T45" fmla="*/ 298499962 h 141"/>
              <a:gd name="T46" fmla="*/ 88295383 w 151"/>
              <a:gd name="T47" fmla="*/ 335813274 h 141"/>
              <a:gd name="T48" fmla="*/ 52425747 w 151"/>
              <a:gd name="T49" fmla="*/ 349139690 h 141"/>
              <a:gd name="T50" fmla="*/ 52425747 w 151"/>
              <a:gd name="T51" fmla="*/ 375790889 h 141"/>
              <a:gd name="T52" fmla="*/ 27592411 w 151"/>
              <a:gd name="T53" fmla="*/ 335813274 h 141"/>
              <a:gd name="T54" fmla="*/ 0 w 151"/>
              <a:gd name="T55" fmla="*/ 298499962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141">
                <a:moveTo>
                  <a:pt x="0" y="112"/>
                </a:moveTo>
                <a:lnTo>
                  <a:pt x="10" y="85"/>
                </a:lnTo>
                <a:lnTo>
                  <a:pt x="19" y="75"/>
                </a:lnTo>
                <a:lnTo>
                  <a:pt x="32" y="80"/>
                </a:lnTo>
                <a:lnTo>
                  <a:pt x="42" y="75"/>
                </a:lnTo>
                <a:lnTo>
                  <a:pt x="71" y="75"/>
                </a:lnTo>
                <a:lnTo>
                  <a:pt x="75" y="61"/>
                </a:lnTo>
                <a:lnTo>
                  <a:pt x="103" y="19"/>
                </a:lnTo>
                <a:lnTo>
                  <a:pt x="131" y="10"/>
                </a:lnTo>
                <a:lnTo>
                  <a:pt x="136" y="14"/>
                </a:lnTo>
                <a:lnTo>
                  <a:pt x="146" y="0"/>
                </a:lnTo>
                <a:lnTo>
                  <a:pt x="151" y="0"/>
                </a:lnTo>
                <a:lnTo>
                  <a:pt x="136" y="29"/>
                </a:lnTo>
                <a:lnTo>
                  <a:pt x="146" y="34"/>
                </a:lnTo>
                <a:lnTo>
                  <a:pt x="146" y="61"/>
                </a:lnTo>
                <a:lnTo>
                  <a:pt x="136" y="66"/>
                </a:lnTo>
                <a:lnTo>
                  <a:pt x="131" y="85"/>
                </a:lnTo>
                <a:lnTo>
                  <a:pt x="85" y="94"/>
                </a:lnTo>
                <a:lnTo>
                  <a:pt x="71" y="85"/>
                </a:lnTo>
                <a:lnTo>
                  <a:pt x="56" y="85"/>
                </a:lnTo>
                <a:lnTo>
                  <a:pt x="51" y="85"/>
                </a:lnTo>
                <a:lnTo>
                  <a:pt x="37" y="94"/>
                </a:lnTo>
                <a:lnTo>
                  <a:pt x="37" y="112"/>
                </a:lnTo>
                <a:lnTo>
                  <a:pt x="32" y="126"/>
                </a:lnTo>
                <a:lnTo>
                  <a:pt x="19" y="131"/>
                </a:lnTo>
                <a:lnTo>
                  <a:pt x="19" y="141"/>
                </a:lnTo>
                <a:lnTo>
                  <a:pt x="10" y="126"/>
                </a:lnTo>
                <a:lnTo>
                  <a:pt x="0" y="112"/>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8" name="Freeform 208"/>
          <p:cNvSpPr>
            <a:spLocks/>
          </p:cNvSpPr>
          <p:nvPr/>
        </p:nvSpPr>
        <p:spPr bwMode="auto">
          <a:xfrm>
            <a:off x="8538405" y="2655184"/>
            <a:ext cx="129188" cy="179344"/>
          </a:xfrm>
          <a:custGeom>
            <a:avLst/>
            <a:gdLst>
              <a:gd name="T0" fmla="*/ 154830569 w 84"/>
              <a:gd name="T1" fmla="*/ 302505652 h 116"/>
              <a:gd name="T2" fmla="*/ 131605341 w 84"/>
              <a:gd name="T3" fmla="*/ 292075202 h 116"/>
              <a:gd name="T4" fmla="*/ 118702794 w 84"/>
              <a:gd name="T5" fmla="*/ 239918109 h 116"/>
              <a:gd name="T6" fmla="*/ 82576625 w 84"/>
              <a:gd name="T7" fmla="*/ 239918109 h 116"/>
              <a:gd name="T8" fmla="*/ 36127775 w 84"/>
              <a:gd name="T9" fmla="*/ 239918109 h 116"/>
              <a:gd name="T10" fmla="*/ 10322681 w 84"/>
              <a:gd name="T11" fmla="*/ 182546598 h 116"/>
              <a:gd name="T12" fmla="*/ 0 w 84"/>
              <a:gd name="T13" fmla="*/ 93880508 h 116"/>
              <a:gd name="T14" fmla="*/ 36127775 w 84"/>
              <a:gd name="T15" fmla="*/ 93880508 h 116"/>
              <a:gd name="T16" fmla="*/ 82576625 w 84"/>
              <a:gd name="T17" fmla="*/ 36508997 h 116"/>
              <a:gd name="T18" fmla="*/ 92897699 w 84"/>
              <a:gd name="T19" fmla="*/ 93880508 h 116"/>
              <a:gd name="T20" fmla="*/ 154830569 w 84"/>
              <a:gd name="T21" fmla="*/ 119959054 h 116"/>
              <a:gd name="T22" fmla="*/ 154830569 w 84"/>
              <a:gd name="T23" fmla="*/ 83450058 h 116"/>
              <a:gd name="T24" fmla="*/ 167733117 w 84"/>
              <a:gd name="T25" fmla="*/ 10430450 h 116"/>
              <a:gd name="T26" fmla="*/ 180635664 w 84"/>
              <a:gd name="T27" fmla="*/ 0 h 116"/>
              <a:gd name="T28" fmla="*/ 216761833 w 84"/>
              <a:gd name="T29" fmla="*/ 10430450 h 116"/>
              <a:gd name="T30" fmla="*/ 216761833 w 84"/>
              <a:gd name="T31" fmla="*/ 83450058 h 116"/>
              <a:gd name="T32" fmla="*/ 216761833 w 84"/>
              <a:gd name="T33" fmla="*/ 132997520 h 116"/>
              <a:gd name="T34" fmla="*/ 206439152 w 84"/>
              <a:gd name="T35" fmla="*/ 132997520 h 116"/>
              <a:gd name="T36" fmla="*/ 167733117 w 84"/>
              <a:gd name="T37" fmla="*/ 182546598 h 116"/>
              <a:gd name="T38" fmla="*/ 216761833 w 84"/>
              <a:gd name="T39" fmla="*/ 219055594 h 116"/>
              <a:gd name="T40" fmla="*/ 206439152 w 84"/>
              <a:gd name="T41" fmla="*/ 239918109 h 116"/>
              <a:gd name="T42" fmla="*/ 167733117 w 84"/>
              <a:gd name="T43" fmla="*/ 292075202 h 116"/>
              <a:gd name="T44" fmla="*/ 154830569 w 84"/>
              <a:gd name="T45" fmla="*/ 302505652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4" h="116">
                <a:moveTo>
                  <a:pt x="60" y="116"/>
                </a:moveTo>
                <a:lnTo>
                  <a:pt x="51" y="112"/>
                </a:lnTo>
                <a:lnTo>
                  <a:pt x="46" y="92"/>
                </a:lnTo>
                <a:lnTo>
                  <a:pt x="32" y="92"/>
                </a:lnTo>
                <a:lnTo>
                  <a:pt x="14" y="92"/>
                </a:lnTo>
                <a:lnTo>
                  <a:pt x="4" y="70"/>
                </a:lnTo>
                <a:lnTo>
                  <a:pt x="0" y="36"/>
                </a:lnTo>
                <a:lnTo>
                  <a:pt x="14" y="36"/>
                </a:lnTo>
                <a:lnTo>
                  <a:pt x="32" y="14"/>
                </a:lnTo>
                <a:lnTo>
                  <a:pt x="36" y="36"/>
                </a:lnTo>
                <a:lnTo>
                  <a:pt x="60" y="46"/>
                </a:lnTo>
                <a:lnTo>
                  <a:pt x="60" y="32"/>
                </a:lnTo>
                <a:lnTo>
                  <a:pt x="65" y="4"/>
                </a:lnTo>
                <a:lnTo>
                  <a:pt x="70" y="0"/>
                </a:lnTo>
                <a:lnTo>
                  <a:pt x="84" y="4"/>
                </a:lnTo>
                <a:lnTo>
                  <a:pt x="84" y="32"/>
                </a:lnTo>
                <a:lnTo>
                  <a:pt x="84" y="51"/>
                </a:lnTo>
                <a:lnTo>
                  <a:pt x="80" y="51"/>
                </a:lnTo>
                <a:lnTo>
                  <a:pt x="65" y="70"/>
                </a:lnTo>
                <a:lnTo>
                  <a:pt x="84" y="84"/>
                </a:lnTo>
                <a:lnTo>
                  <a:pt x="80" y="92"/>
                </a:lnTo>
                <a:lnTo>
                  <a:pt x="65" y="112"/>
                </a:lnTo>
                <a:lnTo>
                  <a:pt x="60" y="116"/>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49" name="Freeform 209"/>
          <p:cNvSpPr>
            <a:spLocks/>
          </p:cNvSpPr>
          <p:nvPr/>
        </p:nvSpPr>
        <p:spPr bwMode="auto">
          <a:xfrm>
            <a:off x="8234431" y="2484961"/>
            <a:ext cx="282696" cy="361728"/>
          </a:xfrm>
          <a:custGeom>
            <a:avLst/>
            <a:gdLst>
              <a:gd name="T0" fmla="*/ 261598636 w 177"/>
              <a:gd name="T1" fmla="*/ 583980206 h 234"/>
              <a:gd name="T2" fmla="*/ 114101267 w 177"/>
              <a:gd name="T3" fmla="*/ 610050131 h 234"/>
              <a:gd name="T4" fmla="*/ 91837198 w 177"/>
              <a:gd name="T5" fmla="*/ 610050131 h 234"/>
              <a:gd name="T6" fmla="*/ 91837198 w 177"/>
              <a:gd name="T7" fmla="*/ 547481342 h 234"/>
              <a:gd name="T8" fmla="*/ 91837198 w 177"/>
              <a:gd name="T9" fmla="*/ 464054676 h 234"/>
              <a:gd name="T10" fmla="*/ 77922572 w 177"/>
              <a:gd name="T11" fmla="*/ 464054676 h 234"/>
              <a:gd name="T12" fmla="*/ 38961286 w 177"/>
              <a:gd name="T13" fmla="*/ 427555812 h 234"/>
              <a:gd name="T14" fmla="*/ 25046660 w 177"/>
              <a:gd name="T15" fmla="*/ 451019713 h 234"/>
              <a:gd name="T16" fmla="*/ 0 w 177"/>
              <a:gd name="T17" fmla="*/ 427555812 h 234"/>
              <a:gd name="T18" fmla="*/ 0 w 177"/>
              <a:gd name="T19" fmla="*/ 375415962 h 234"/>
              <a:gd name="T20" fmla="*/ 38961286 w 177"/>
              <a:gd name="T21" fmla="*/ 344130760 h 234"/>
              <a:gd name="T22" fmla="*/ 38961286 w 177"/>
              <a:gd name="T23" fmla="*/ 331095798 h 234"/>
              <a:gd name="T24" fmla="*/ 0 w 177"/>
              <a:gd name="T25" fmla="*/ 242455469 h 234"/>
              <a:gd name="T26" fmla="*/ 0 w 177"/>
              <a:gd name="T27" fmla="*/ 205956606 h 234"/>
              <a:gd name="T28" fmla="*/ 25046660 w 177"/>
              <a:gd name="T29" fmla="*/ 145995455 h 234"/>
              <a:gd name="T30" fmla="*/ 38961286 w 177"/>
              <a:gd name="T31" fmla="*/ 145995455 h 234"/>
              <a:gd name="T32" fmla="*/ 77922572 w 177"/>
              <a:gd name="T33" fmla="*/ 159030418 h 234"/>
              <a:gd name="T34" fmla="*/ 114101267 w 177"/>
              <a:gd name="T35" fmla="*/ 172065380 h 234"/>
              <a:gd name="T36" fmla="*/ 141930518 w 177"/>
              <a:gd name="T37" fmla="*/ 83425052 h 234"/>
              <a:gd name="T38" fmla="*/ 166977178 w 177"/>
              <a:gd name="T39" fmla="*/ 83425052 h 234"/>
              <a:gd name="T40" fmla="*/ 180891804 w 177"/>
              <a:gd name="T41" fmla="*/ 145995455 h 234"/>
              <a:gd name="T42" fmla="*/ 222637350 w 177"/>
              <a:gd name="T43" fmla="*/ 145995455 h 234"/>
              <a:gd name="T44" fmla="*/ 222637350 w 177"/>
              <a:gd name="T45" fmla="*/ 46926188 h 234"/>
              <a:gd name="T46" fmla="*/ 222637350 w 177"/>
              <a:gd name="T47" fmla="*/ 26069925 h 234"/>
              <a:gd name="T48" fmla="*/ 311691956 w 177"/>
              <a:gd name="T49" fmla="*/ 0 h 234"/>
              <a:gd name="T50" fmla="*/ 389614528 w 177"/>
              <a:gd name="T51" fmla="*/ 26069925 h 234"/>
              <a:gd name="T52" fmla="*/ 389614528 w 177"/>
              <a:gd name="T53" fmla="*/ 83425052 h 234"/>
              <a:gd name="T54" fmla="*/ 403529154 w 177"/>
              <a:gd name="T55" fmla="*/ 145995455 h 234"/>
              <a:gd name="T56" fmla="*/ 492583761 w 177"/>
              <a:gd name="T57" fmla="*/ 145995455 h 234"/>
              <a:gd name="T58" fmla="*/ 492583761 w 177"/>
              <a:gd name="T59" fmla="*/ 172065380 h 234"/>
              <a:gd name="T60" fmla="*/ 478669135 w 177"/>
              <a:gd name="T61" fmla="*/ 242455469 h 234"/>
              <a:gd name="T62" fmla="*/ 431358406 w 177"/>
              <a:gd name="T63" fmla="*/ 255490432 h 234"/>
              <a:gd name="T64" fmla="*/ 431358406 w 177"/>
              <a:gd name="T65" fmla="*/ 229420507 h 234"/>
              <a:gd name="T66" fmla="*/ 389614528 w 177"/>
              <a:gd name="T67" fmla="*/ 242455469 h 234"/>
              <a:gd name="T68" fmla="*/ 364567868 w 177"/>
              <a:gd name="T69" fmla="*/ 255490432 h 234"/>
              <a:gd name="T70" fmla="*/ 389614528 w 177"/>
              <a:gd name="T71" fmla="*/ 291989296 h 234"/>
              <a:gd name="T72" fmla="*/ 364567868 w 177"/>
              <a:gd name="T73" fmla="*/ 344130760 h 234"/>
              <a:gd name="T74" fmla="*/ 350653242 w 177"/>
              <a:gd name="T75" fmla="*/ 364987023 h 234"/>
              <a:gd name="T76" fmla="*/ 336738617 w 177"/>
              <a:gd name="T77" fmla="*/ 401485887 h 234"/>
              <a:gd name="T78" fmla="*/ 297777331 w 177"/>
              <a:gd name="T79" fmla="*/ 401485887 h 234"/>
              <a:gd name="T80" fmla="*/ 297777331 w 177"/>
              <a:gd name="T81" fmla="*/ 427555812 h 234"/>
              <a:gd name="T82" fmla="*/ 275513262 w 177"/>
              <a:gd name="T83" fmla="*/ 427555812 h 234"/>
              <a:gd name="T84" fmla="*/ 261598636 w 177"/>
              <a:gd name="T85" fmla="*/ 464054676 h 234"/>
              <a:gd name="T86" fmla="*/ 261598636 w 177"/>
              <a:gd name="T87" fmla="*/ 500553540 h 234"/>
              <a:gd name="T88" fmla="*/ 261598636 w 177"/>
              <a:gd name="T89" fmla="*/ 534446380 h 234"/>
              <a:gd name="T90" fmla="*/ 233769384 w 177"/>
              <a:gd name="T91" fmla="*/ 573551267 h 234"/>
              <a:gd name="T92" fmla="*/ 261598636 w 177"/>
              <a:gd name="T93" fmla="*/ 583980206 h 2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7" h="234">
                <a:moveTo>
                  <a:pt x="94" y="224"/>
                </a:moveTo>
                <a:lnTo>
                  <a:pt x="41" y="234"/>
                </a:lnTo>
                <a:lnTo>
                  <a:pt x="33" y="234"/>
                </a:lnTo>
                <a:lnTo>
                  <a:pt x="33" y="210"/>
                </a:lnTo>
                <a:lnTo>
                  <a:pt x="33" y="178"/>
                </a:lnTo>
                <a:lnTo>
                  <a:pt x="28" y="178"/>
                </a:lnTo>
                <a:lnTo>
                  <a:pt x="14" y="164"/>
                </a:lnTo>
                <a:lnTo>
                  <a:pt x="9" y="173"/>
                </a:lnTo>
                <a:lnTo>
                  <a:pt x="0" y="164"/>
                </a:lnTo>
                <a:lnTo>
                  <a:pt x="0" y="144"/>
                </a:lnTo>
                <a:lnTo>
                  <a:pt x="14" y="132"/>
                </a:lnTo>
                <a:lnTo>
                  <a:pt x="14" y="127"/>
                </a:lnTo>
                <a:lnTo>
                  <a:pt x="0" y="93"/>
                </a:lnTo>
                <a:lnTo>
                  <a:pt x="0" y="79"/>
                </a:lnTo>
                <a:lnTo>
                  <a:pt x="9" y="56"/>
                </a:lnTo>
                <a:lnTo>
                  <a:pt x="14" y="56"/>
                </a:lnTo>
                <a:lnTo>
                  <a:pt x="28" y="61"/>
                </a:lnTo>
                <a:lnTo>
                  <a:pt x="41" y="66"/>
                </a:lnTo>
                <a:lnTo>
                  <a:pt x="51" y="32"/>
                </a:lnTo>
                <a:lnTo>
                  <a:pt x="60" y="32"/>
                </a:lnTo>
                <a:lnTo>
                  <a:pt x="65" y="56"/>
                </a:lnTo>
                <a:lnTo>
                  <a:pt x="80" y="56"/>
                </a:lnTo>
                <a:lnTo>
                  <a:pt x="80" y="18"/>
                </a:lnTo>
                <a:lnTo>
                  <a:pt x="80" y="10"/>
                </a:lnTo>
                <a:lnTo>
                  <a:pt x="112" y="0"/>
                </a:lnTo>
                <a:lnTo>
                  <a:pt x="140" y="10"/>
                </a:lnTo>
                <a:lnTo>
                  <a:pt x="140" y="32"/>
                </a:lnTo>
                <a:lnTo>
                  <a:pt x="145" y="56"/>
                </a:lnTo>
                <a:lnTo>
                  <a:pt x="177" y="56"/>
                </a:lnTo>
                <a:lnTo>
                  <a:pt x="177" y="66"/>
                </a:lnTo>
                <a:lnTo>
                  <a:pt x="172" y="93"/>
                </a:lnTo>
                <a:lnTo>
                  <a:pt x="155" y="98"/>
                </a:lnTo>
                <a:lnTo>
                  <a:pt x="155" y="88"/>
                </a:lnTo>
                <a:lnTo>
                  <a:pt x="140" y="93"/>
                </a:lnTo>
                <a:lnTo>
                  <a:pt x="131" y="98"/>
                </a:lnTo>
                <a:lnTo>
                  <a:pt x="140" y="112"/>
                </a:lnTo>
                <a:lnTo>
                  <a:pt x="131" y="132"/>
                </a:lnTo>
                <a:lnTo>
                  <a:pt x="126" y="140"/>
                </a:lnTo>
                <a:lnTo>
                  <a:pt x="121" y="154"/>
                </a:lnTo>
                <a:lnTo>
                  <a:pt x="107" y="154"/>
                </a:lnTo>
                <a:lnTo>
                  <a:pt x="107" y="164"/>
                </a:lnTo>
                <a:lnTo>
                  <a:pt x="99" y="164"/>
                </a:lnTo>
                <a:lnTo>
                  <a:pt x="94" y="178"/>
                </a:lnTo>
                <a:lnTo>
                  <a:pt x="94" y="192"/>
                </a:lnTo>
                <a:lnTo>
                  <a:pt x="94" y="205"/>
                </a:lnTo>
                <a:lnTo>
                  <a:pt x="84" y="220"/>
                </a:lnTo>
                <a:lnTo>
                  <a:pt x="94" y="22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0" name="Freeform 210"/>
          <p:cNvSpPr>
            <a:spLocks/>
          </p:cNvSpPr>
          <p:nvPr/>
        </p:nvSpPr>
        <p:spPr bwMode="auto">
          <a:xfrm>
            <a:off x="8810460" y="2986515"/>
            <a:ext cx="36477" cy="42556"/>
          </a:xfrm>
          <a:custGeom>
            <a:avLst/>
            <a:gdLst>
              <a:gd name="T0" fmla="*/ 60483750 w 24"/>
              <a:gd name="T1" fmla="*/ 68131121 h 29"/>
              <a:gd name="T2" fmla="*/ 50403125 w 24"/>
              <a:gd name="T3" fmla="*/ 56384059 h 29"/>
              <a:gd name="T4" fmla="*/ 25201563 w 24"/>
              <a:gd name="T5" fmla="*/ 56384059 h 29"/>
              <a:gd name="T6" fmla="*/ 12601575 w 24"/>
              <a:gd name="T7" fmla="*/ 56384059 h 29"/>
              <a:gd name="T8" fmla="*/ 0 w 24"/>
              <a:gd name="T9" fmla="*/ 32891467 h 29"/>
              <a:gd name="T10" fmla="*/ 0 w 24"/>
              <a:gd name="T11" fmla="*/ 0 h 29"/>
              <a:gd name="T12" fmla="*/ 50403125 w 24"/>
              <a:gd name="T13" fmla="*/ 32891467 h 29"/>
              <a:gd name="T14" fmla="*/ 60483750 w 24"/>
              <a:gd name="T15" fmla="*/ 68131121 h 29"/>
              <a:gd name="T16" fmla="*/ 60483750 w 24"/>
              <a:gd name="T17" fmla="*/ 68131121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29">
                <a:moveTo>
                  <a:pt x="24" y="29"/>
                </a:moveTo>
                <a:lnTo>
                  <a:pt x="20" y="24"/>
                </a:lnTo>
                <a:lnTo>
                  <a:pt x="10" y="24"/>
                </a:lnTo>
                <a:lnTo>
                  <a:pt x="5" y="24"/>
                </a:lnTo>
                <a:lnTo>
                  <a:pt x="0" y="14"/>
                </a:lnTo>
                <a:lnTo>
                  <a:pt x="0" y="0"/>
                </a:lnTo>
                <a:lnTo>
                  <a:pt x="20" y="14"/>
                </a:lnTo>
                <a:lnTo>
                  <a:pt x="24" y="2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1" name="Freeform 211"/>
          <p:cNvSpPr>
            <a:spLocks/>
          </p:cNvSpPr>
          <p:nvPr/>
        </p:nvSpPr>
        <p:spPr bwMode="auto">
          <a:xfrm>
            <a:off x="8018611" y="3966828"/>
            <a:ext cx="445320" cy="272056"/>
          </a:xfrm>
          <a:custGeom>
            <a:avLst/>
            <a:gdLst>
              <a:gd name="T0" fmla="*/ 643898584 w 281"/>
              <a:gd name="T1" fmla="*/ 85054342 h 177"/>
              <a:gd name="T2" fmla="*/ 630197734 w 281"/>
              <a:gd name="T3" fmla="*/ 144335031 h 177"/>
              <a:gd name="T4" fmla="*/ 679517154 w 281"/>
              <a:gd name="T5" fmla="*/ 180418788 h 177"/>
              <a:gd name="T6" fmla="*/ 717876886 w 281"/>
              <a:gd name="T7" fmla="*/ 219080875 h 177"/>
              <a:gd name="T8" fmla="*/ 769937469 w 281"/>
              <a:gd name="T9" fmla="*/ 193307221 h 177"/>
              <a:gd name="T10" fmla="*/ 769937469 w 281"/>
              <a:gd name="T11" fmla="*/ 255164633 h 177"/>
              <a:gd name="T12" fmla="*/ 769937469 w 281"/>
              <a:gd name="T13" fmla="*/ 280938286 h 177"/>
              <a:gd name="T14" fmla="*/ 731577736 w 281"/>
              <a:gd name="T15" fmla="*/ 268051459 h 177"/>
              <a:gd name="T16" fmla="*/ 704177691 w 281"/>
              <a:gd name="T17" fmla="*/ 301558494 h 177"/>
              <a:gd name="T18" fmla="*/ 704177691 w 281"/>
              <a:gd name="T19" fmla="*/ 373726009 h 177"/>
              <a:gd name="T20" fmla="*/ 643898584 w 281"/>
              <a:gd name="T21" fmla="*/ 337642252 h 177"/>
              <a:gd name="T22" fmla="*/ 630197734 w 281"/>
              <a:gd name="T23" fmla="*/ 350529079 h 177"/>
              <a:gd name="T24" fmla="*/ 602797688 w 281"/>
              <a:gd name="T25" fmla="*/ 301558494 h 177"/>
              <a:gd name="T26" fmla="*/ 578138806 w 281"/>
              <a:gd name="T27" fmla="*/ 337642252 h 177"/>
              <a:gd name="T28" fmla="*/ 537037911 w 281"/>
              <a:gd name="T29" fmla="*/ 435585026 h 177"/>
              <a:gd name="T30" fmla="*/ 484978983 w 281"/>
              <a:gd name="T31" fmla="*/ 425274923 h 177"/>
              <a:gd name="T32" fmla="*/ 463057953 w 281"/>
              <a:gd name="T33" fmla="*/ 399499663 h 177"/>
              <a:gd name="T34" fmla="*/ 424698221 w 281"/>
              <a:gd name="T35" fmla="*/ 311868598 h 177"/>
              <a:gd name="T36" fmla="*/ 372639293 w 281"/>
              <a:gd name="T37" fmla="*/ 386612836 h 177"/>
              <a:gd name="T38" fmla="*/ 317839203 w 281"/>
              <a:gd name="T39" fmla="*/ 435585026 h 177"/>
              <a:gd name="T40" fmla="*/ 230160050 w 281"/>
              <a:gd name="T41" fmla="*/ 456203628 h 177"/>
              <a:gd name="T42" fmla="*/ 178099468 w 281"/>
              <a:gd name="T43" fmla="*/ 399499663 h 177"/>
              <a:gd name="T44" fmla="*/ 104119510 w 281"/>
              <a:gd name="T45" fmla="*/ 311868598 h 177"/>
              <a:gd name="T46" fmla="*/ 0 w 281"/>
              <a:gd name="T47" fmla="*/ 386612836 h 177"/>
              <a:gd name="T48" fmla="*/ 10959687 w 281"/>
              <a:gd name="T49" fmla="*/ 311868598 h 177"/>
              <a:gd name="T50" fmla="*/ 90420315 w 281"/>
              <a:gd name="T51" fmla="*/ 229390979 h 177"/>
              <a:gd name="T52" fmla="*/ 117820361 w 281"/>
              <a:gd name="T53" fmla="*/ 180418788 h 177"/>
              <a:gd name="T54" fmla="*/ 153438930 w 281"/>
              <a:gd name="T55" fmla="*/ 110829602 h 177"/>
              <a:gd name="T56" fmla="*/ 178099468 w 281"/>
              <a:gd name="T57" fmla="*/ 97942775 h 177"/>
              <a:gd name="T58" fmla="*/ 178099468 w 281"/>
              <a:gd name="T59" fmla="*/ 61857412 h 177"/>
              <a:gd name="T60" fmla="*/ 205499513 w 281"/>
              <a:gd name="T61" fmla="*/ 85054342 h 177"/>
              <a:gd name="T62" fmla="*/ 271259291 w 281"/>
              <a:gd name="T63" fmla="*/ 48970585 h 177"/>
              <a:gd name="T64" fmla="*/ 317839203 w 281"/>
              <a:gd name="T65" fmla="*/ 48970585 h 177"/>
              <a:gd name="T66" fmla="*/ 372639293 w 281"/>
              <a:gd name="T67" fmla="*/ 23196931 h 177"/>
              <a:gd name="T68" fmla="*/ 424698221 w 281"/>
              <a:gd name="T69" fmla="*/ 48970585 h 177"/>
              <a:gd name="T70" fmla="*/ 484978983 w 281"/>
              <a:gd name="T71" fmla="*/ 0 h 177"/>
              <a:gd name="T72" fmla="*/ 498678178 w 281"/>
              <a:gd name="T73" fmla="*/ 23196931 h 177"/>
              <a:gd name="T74" fmla="*/ 630197734 w 281"/>
              <a:gd name="T75" fmla="*/ 48970585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1" h="177">
                <a:moveTo>
                  <a:pt x="230" y="19"/>
                </a:moveTo>
                <a:lnTo>
                  <a:pt x="235" y="33"/>
                </a:lnTo>
                <a:lnTo>
                  <a:pt x="220" y="43"/>
                </a:lnTo>
                <a:lnTo>
                  <a:pt x="230" y="56"/>
                </a:lnTo>
                <a:lnTo>
                  <a:pt x="230" y="65"/>
                </a:lnTo>
                <a:lnTo>
                  <a:pt x="248" y="70"/>
                </a:lnTo>
                <a:lnTo>
                  <a:pt x="248" y="75"/>
                </a:lnTo>
                <a:lnTo>
                  <a:pt x="262" y="85"/>
                </a:lnTo>
                <a:lnTo>
                  <a:pt x="281" y="70"/>
                </a:lnTo>
                <a:lnTo>
                  <a:pt x="281" y="75"/>
                </a:lnTo>
                <a:lnTo>
                  <a:pt x="281" y="85"/>
                </a:lnTo>
                <a:lnTo>
                  <a:pt x="281" y="99"/>
                </a:lnTo>
                <a:lnTo>
                  <a:pt x="281" y="104"/>
                </a:lnTo>
                <a:lnTo>
                  <a:pt x="281" y="109"/>
                </a:lnTo>
                <a:lnTo>
                  <a:pt x="276" y="109"/>
                </a:lnTo>
                <a:lnTo>
                  <a:pt x="267" y="104"/>
                </a:lnTo>
                <a:lnTo>
                  <a:pt x="262" y="109"/>
                </a:lnTo>
                <a:lnTo>
                  <a:pt x="257" y="117"/>
                </a:lnTo>
                <a:lnTo>
                  <a:pt x="262" y="121"/>
                </a:lnTo>
                <a:lnTo>
                  <a:pt x="257" y="145"/>
                </a:lnTo>
                <a:lnTo>
                  <a:pt x="248" y="131"/>
                </a:lnTo>
                <a:lnTo>
                  <a:pt x="235" y="131"/>
                </a:lnTo>
                <a:lnTo>
                  <a:pt x="235" y="136"/>
                </a:lnTo>
                <a:lnTo>
                  <a:pt x="230" y="136"/>
                </a:lnTo>
                <a:lnTo>
                  <a:pt x="220" y="131"/>
                </a:lnTo>
                <a:lnTo>
                  <a:pt x="220" y="117"/>
                </a:lnTo>
                <a:lnTo>
                  <a:pt x="211" y="117"/>
                </a:lnTo>
                <a:lnTo>
                  <a:pt x="211" y="131"/>
                </a:lnTo>
                <a:lnTo>
                  <a:pt x="196" y="150"/>
                </a:lnTo>
                <a:lnTo>
                  <a:pt x="196" y="169"/>
                </a:lnTo>
                <a:lnTo>
                  <a:pt x="187" y="177"/>
                </a:lnTo>
                <a:lnTo>
                  <a:pt x="177" y="165"/>
                </a:lnTo>
                <a:lnTo>
                  <a:pt x="182" y="155"/>
                </a:lnTo>
                <a:lnTo>
                  <a:pt x="169" y="155"/>
                </a:lnTo>
                <a:lnTo>
                  <a:pt x="155" y="136"/>
                </a:lnTo>
                <a:lnTo>
                  <a:pt x="155" y="121"/>
                </a:lnTo>
                <a:lnTo>
                  <a:pt x="131" y="136"/>
                </a:lnTo>
                <a:lnTo>
                  <a:pt x="136" y="150"/>
                </a:lnTo>
                <a:lnTo>
                  <a:pt x="121" y="165"/>
                </a:lnTo>
                <a:lnTo>
                  <a:pt x="116" y="169"/>
                </a:lnTo>
                <a:lnTo>
                  <a:pt x="99" y="165"/>
                </a:lnTo>
                <a:lnTo>
                  <a:pt x="84" y="177"/>
                </a:lnTo>
                <a:lnTo>
                  <a:pt x="65" y="169"/>
                </a:lnTo>
                <a:lnTo>
                  <a:pt x="65" y="155"/>
                </a:lnTo>
                <a:lnTo>
                  <a:pt x="51" y="117"/>
                </a:lnTo>
                <a:lnTo>
                  <a:pt x="38" y="121"/>
                </a:lnTo>
                <a:lnTo>
                  <a:pt x="9" y="155"/>
                </a:lnTo>
                <a:lnTo>
                  <a:pt x="0" y="150"/>
                </a:lnTo>
                <a:lnTo>
                  <a:pt x="4" y="136"/>
                </a:lnTo>
                <a:lnTo>
                  <a:pt x="4" y="121"/>
                </a:lnTo>
                <a:lnTo>
                  <a:pt x="4" y="109"/>
                </a:lnTo>
                <a:lnTo>
                  <a:pt x="33" y="89"/>
                </a:lnTo>
                <a:lnTo>
                  <a:pt x="24" y="75"/>
                </a:lnTo>
                <a:lnTo>
                  <a:pt x="43" y="70"/>
                </a:lnTo>
                <a:lnTo>
                  <a:pt x="43" y="65"/>
                </a:lnTo>
                <a:lnTo>
                  <a:pt x="56" y="43"/>
                </a:lnTo>
                <a:lnTo>
                  <a:pt x="65" y="43"/>
                </a:lnTo>
                <a:lnTo>
                  <a:pt x="65" y="38"/>
                </a:lnTo>
                <a:lnTo>
                  <a:pt x="56" y="38"/>
                </a:lnTo>
                <a:lnTo>
                  <a:pt x="65" y="24"/>
                </a:lnTo>
                <a:lnTo>
                  <a:pt x="75" y="24"/>
                </a:lnTo>
                <a:lnTo>
                  <a:pt x="75" y="33"/>
                </a:lnTo>
                <a:lnTo>
                  <a:pt x="89" y="33"/>
                </a:lnTo>
                <a:lnTo>
                  <a:pt x="99" y="19"/>
                </a:lnTo>
                <a:lnTo>
                  <a:pt x="112" y="19"/>
                </a:lnTo>
                <a:lnTo>
                  <a:pt x="116" y="19"/>
                </a:lnTo>
                <a:lnTo>
                  <a:pt x="121" y="19"/>
                </a:lnTo>
                <a:lnTo>
                  <a:pt x="136" y="9"/>
                </a:lnTo>
                <a:lnTo>
                  <a:pt x="150" y="19"/>
                </a:lnTo>
                <a:lnTo>
                  <a:pt x="155" y="19"/>
                </a:lnTo>
                <a:lnTo>
                  <a:pt x="150" y="5"/>
                </a:lnTo>
                <a:lnTo>
                  <a:pt x="177" y="0"/>
                </a:lnTo>
                <a:lnTo>
                  <a:pt x="177" y="5"/>
                </a:lnTo>
                <a:lnTo>
                  <a:pt x="182" y="9"/>
                </a:lnTo>
                <a:lnTo>
                  <a:pt x="211" y="9"/>
                </a:lnTo>
                <a:lnTo>
                  <a:pt x="230" y="1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52" name="Freeform 212"/>
          <p:cNvSpPr>
            <a:spLocks/>
          </p:cNvSpPr>
          <p:nvPr/>
        </p:nvSpPr>
        <p:spPr bwMode="auto">
          <a:xfrm>
            <a:off x="8368180" y="3796605"/>
            <a:ext cx="804007" cy="367807"/>
          </a:xfrm>
          <a:custGeom>
            <a:avLst/>
            <a:gdLst>
              <a:gd name="T0" fmla="*/ 41317188 w 506"/>
              <a:gd name="T1" fmla="*/ 327429349 h 243"/>
              <a:gd name="T2" fmla="*/ 101914625 w 506"/>
              <a:gd name="T3" fmla="*/ 327429349 h 243"/>
              <a:gd name="T4" fmla="*/ 115688128 w 506"/>
              <a:gd name="T5" fmla="*/ 339926893 h 243"/>
              <a:gd name="T6" fmla="*/ 129459971 w 506"/>
              <a:gd name="T7" fmla="*/ 374918438 h 243"/>
              <a:gd name="T8" fmla="*/ 168022127 w 506"/>
              <a:gd name="T9" fmla="*/ 362420893 h 243"/>
              <a:gd name="T10" fmla="*/ 195567472 w 506"/>
              <a:gd name="T11" fmla="*/ 327429349 h 243"/>
              <a:gd name="T12" fmla="*/ 256164909 w 506"/>
              <a:gd name="T13" fmla="*/ 339926893 h 243"/>
              <a:gd name="T14" fmla="*/ 308500567 w 506"/>
              <a:gd name="T15" fmla="*/ 362420893 h 243"/>
              <a:gd name="T16" fmla="*/ 349817756 w 506"/>
              <a:gd name="T17" fmla="*/ 339926893 h 243"/>
              <a:gd name="T18" fmla="*/ 385624879 w 506"/>
              <a:gd name="T19" fmla="*/ 327429349 h 243"/>
              <a:gd name="T20" fmla="*/ 476522694 w 506"/>
              <a:gd name="T21" fmla="*/ 292436223 h 243"/>
              <a:gd name="T22" fmla="*/ 528856693 w 506"/>
              <a:gd name="T23" fmla="*/ 302434259 h 243"/>
              <a:gd name="T24" fmla="*/ 592209162 w 506"/>
              <a:gd name="T25" fmla="*/ 302434259 h 243"/>
              <a:gd name="T26" fmla="*/ 616999475 w 506"/>
              <a:gd name="T27" fmla="*/ 339926893 h 243"/>
              <a:gd name="T28" fmla="*/ 644544821 w 506"/>
              <a:gd name="T29" fmla="*/ 292436223 h 243"/>
              <a:gd name="T30" fmla="*/ 616999475 w 506"/>
              <a:gd name="T31" fmla="*/ 254945170 h 243"/>
              <a:gd name="T32" fmla="*/ 605982665 w 506"/>
              <a:gd name="T33" fmla="*/ 174962465 h 243"/>
              <a:gd name="T34" fmla="*/ 696880479 w 506"/>
              <a:gd name="T35" fmla="*/ 127471795 h 243"/>
              <a:gd name="T36" fmla="*/ 710652322 w 506"/>
              <a:gd name="T37" fmla="*/ 82482214 h 243"/>
              <a:gd name="T38" fmla="*/ 798795105 w 506"/>
              <a:gd name="T39" fmla="*/ 59986634 h 243"/>
              <a:gd name="T40" fmla="*/ 837357261 w 506"/>
              <a:gd name="T41" fmla="*/ 82482214 h 243"/>
              <a:gd name="T42" fmla="*/ 925500043 w 506"/>
              <a:gd name="T43" fmla="*/ 82482214 h 243"/>
              <a:gd name="T44" fmla="*/ 1093522169 w 506"/>
              <a:gd name="T45" fmla="*/ 22495581 h 243"/>
              <a:gd name="T46" fmla="*/ 1275317799 w 506"/>
              <a:gd name="T47" fmla="*/ 22495581 h 243"/>
              <a:gd name="T48" fmla="*/ 1327651798 w 506"/>
              <a:gd name="T49" fmla="*/ 59986634 h 243"/>
              <a:gd name="T50" fmla="*/ 1313879955 w 506"/>
              <a:gd name="T51" fmla="*/ 139969339 h 243"/>
              <a:gd name="T52" fmla="*/ 1393759299 w 506"/>
              <a:gd name="T53" fmla="*/ 222451554 h 243"/>
              <a:gd name="T54" fmla="*/ 1355197143 w 506"/>
              <a:gd name="T55" fmla="*/ 292436223 h 243"/>
              <a:gd name="T56" fmla="*/ 1275317799 w 506"/>
              <a:gd name="T57" fmla="*/ 292436223 h 243"/>
              <a:gd name="T58" fmla="*/ 1225737172 w 506"/>
              <a:gd name="T59" fmla="*/ 302434259 h 243"/>
              <a:gd name="T60" fmla="*/ 1275317799 w 506"/>
              <a:gd name="T61" fmla="*/ 339926893 h 243"/>
              <a:gd name="T62" fmla="*/ 1225737172 w 506"/>
              <a:gd name="T63" fmla="*/ 362420893 h 243"/>
              <a:gd name="T64" fmla="*/ 1234000610 w 506"/>
              <a:gd name="T65" fmla="*/ 419908018 h 243"/>
              <a:gd name="T66" fmla="*/ 1200946859 w 506"/>
              <a:gd name="T67" fmla="*/ 492393777 h 243"/>
              <a:gd name="T68" fmla="*/ 1145857828 w 506"/>
              <a:gd name="T69" fmla="*/ 539882867 h 243"/>
              <a:gd name="T70" fmla="*/ 1057715046 w 506"/>
              <a:gd name="T71" fmla="*/ 552380411 h 243"/>
              <a:gd name="T72" fmla="*/ 953045388 w 506"/>
              <a:gd name="T73" fmla="*/ 552380411 h 243"/>
              <a:gd name="T74" fmla="*/ 878674449 w 506"/>
              <a:gd name="T75" fmla="*/ 582372938 h 243"/>
              <a:gd name="T76" fmla="*/ 732687603 w 506"/>
              <a:gd name="T77" fmla="*/ 572374902 h 243"/>
              <a:gd name="T78" fmla="*/ 616999475 w 506"/>
              <a:gd name="T79" fmla="*/ 552380411 h 243"/>
              <a:gd name="T80" fmla="*/ 490294537 w 506"/>
              <a:gd name="T81" fmla="*/ 492393777 h 243"/>
              <a:gd name="T82" fmla="*/ 462750851 w 506"/>
              <a:gd name="T83" fmla="*/ 442403598 h 243"/>
              <a:gd name="T84" fmla="*/ 374608069 w 506"/>
              <a:gd name="T85" fmla="*/ 454901143 h 243"/>
              <a:gd name="T86" fmla="*/ 336044253 w 506"/>
              <a:gd name="T87" fmla="*/ 454901143 h 243"/>
              <a:gd name="T88" fmla="*/ 283710254 w 506"/>
              <a:gd name="T89" fmla="*/ 502390232 h 243"/>
              <a:gd name="T90" fmla="*/ 168022127 w 506"/>
              <a:gd name="T91" fmla="*/ 492393777 h 243"/>
              <a:gd name="T92" fmla="*/ 168022127 w 506"/>
              <a:gd name="T93" fmla="*/ 454901143 h 243"/>
              <a:gd name="T94" fmla="*/ 77124312 w 506"/>
              <a:gd name="T95" fmla="*/ 467398688 h 243"/>
              <a:gd name="T96" fmla="*/ 27545346 w 506"/>
              <a:gd name="T97" fmla="*/ 442403598 h 243"/>
              <a:gd name="T98" fmla="*/ 0 w 506"/>
              <a:gd name="T99" fmla="*/ 387415983 h 243"/>
              <a:gd name="T100" fmla="*/ 27545346 w 506"/>
              <a:gd name="T101" fmla="*/ 327429349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6" h="243">
                <a:moveTo>
                  <a:pt x="10" y="131"/>
                </a:moveTo>
                <a:lnTo>
                  <a:pt x="15" y="131"/>
                </a:lnTo>
                <a:lnTo>
                  <a:pt x="23" y="131"/>
                </a:lnTo>
                <a:lnTo>
                  <a:pt x="37" y="131"/>
                </a:lnTo>
                <a:lnTo>
                  <a:pt x="37" y="136"/>
                </a:lnTo>
                <a:lnTo>
                  <a:pt x="42" y="136"/>
                </a:lnTo>
                <a:lnTo>
                  <a:pt x="42" y="150"/>
                </a:lnTo>
                <a:lnTo>
                  <a:pt x="47" y="150"/>
                </a:lnTo>
                <a:lnTo>
                  <a:pt x="47" y="155"/>
                </a:lnTo>
                <a:lnTo>
                  <a:pt x="61" y="145"/>
                </a:lnTo>
                <a:lnTo>
                  <a:pt x="61" y="131"/>
                </a:lnTo>
                <a:lnTo>
                  <a:pt x="71" y="131"/>
                </a:lnTo>
                <a:lnTo>
                  <a:pt x="76" y="131"/>
                </a:lnTo>
                <a:lnTo>
                  <a:pt x="93" y="136"/>
                </a:lnTo>
                <a:lnTo>
                  <a:pt x="93" y="145"/>
                </a:lnTo>
                <a:lnTo>
                  <a:pt x="112" y="145"/>
                </a:lnTo>
                <a:lnTo>
                  <a:pt x="122" y="145"/>
                </a:lnTo>
                <a:lnTo>
                  <a:pt x="127" y="136"/>
                </a:lnTo>
                <a:lnTo>
                  <a:pt x="136" y="136"/>
                </a:lnTo>
                <a:lnTo>
                  <a:pt x="140" y="131"/>
                </a:lnTo>
                <a:lnTo>
                  <a:pt x="173" y="121"/>
                </a:lnTo>
                <a:lnTo>
                  <a:pt x="173" y="117"/>
                </a:lnTo>
                <a:lnTo>
                  <a:pt x="188" y="117"/>
                </a:lnTo>
                <a:lnTo>
                  <a:pt x="192" y="121"/>
                </a:lnTo>
                <a:lnTo>
                  <a:pt x="215" y="117"/>
                </a:lnTo>
                <a:lnTo>
                  <a:pt x="215" y="121"/>
                </a:lnTo>
                <a:lnTo>
                  <a:pt x="215" y="131"/>
                </a:lnTo>
                <a:lnTo>
                  <a:pt x="224" y="136"/>
                </a:lnTo>
                <a:lnTo>
                  <a:pt x="234" y="121"/>
                </a:lnTo>
                <a:lnTo>
                  <a:pt x="234" y="117"/>
                </a:lnTo>
                <a:lnTo>
                  <a:pt x="220" y="117"/>
                </a:lnTo>
                <a:lnTo>
                  <a:pt x="224" y="102"/>
                </a:lnTo>
                <a:lnTo>
                  <a:pt x="215" y="75"/>
                </a:lnTo>
                <a:lnTo>
                  <a:pt x="220" y="70"/>
                </a:lnTo>
                <a:lnTo>
                  <a:pt x="248" y="56"/>
                </a:lnTo>
                <a:lnTo>
                  <a:pt x="253" y="51"/>
                </a:lnTo>
                <a:lnTo>
                  <a:pt x="253" y="33"/>
                </a:lnTo>
                <a:lnTo>
                  <a:pt x="258" y="33"/>
                </a:lnTo>
                <a:lnTo>
                  <a:pt x="271" y="37"/>
                </a:lnTo>
                <a:lnTo>
                  <a:pt x="290" y="24"/>
                </a:lnTo>
                <a:lnTo>
                  <a:pt x="290" y="33"/>
                </a:lnTo>
                <a:lnTo>
                  <a:pt x="304" y="33"/>
                </a:lnTo>
                <a:lnTo>
                  <a:pt x="319" y="37"/>
                </a:lnTo>
                <a:lnTo>
                  <a:pt x="336" y="33"/>
                </a:lnTo>
                <a:lnTo>
                  <a:pt x="360" y="0"/>
                </a:lnTo>
                <a:lnTo>
                  <a:pt x="397" y="9"/>
                </a:lnTo>
                <a:lnTo>
                  <a:pt x="426" y="24"/>
                </a:lnTo>
                <a:lnTo>
                  <a:pt x="463" y="9"/>
                </a:lnTo>
                <a:lnTo>
                  <a:pt x="477" y="24"/>
                </a:lnTo>
                <a:lnTo>
                  <a:pt x="482" y="24"/>
                </a:lnTo>
                <a:lnTo>
                  <a:pt x="482" y="33"/>
                </a:lnTo>
                <a:lnTo>
                  <a:pt x="477" y="56"/>
                </a:lnTo>
                <a:lnTo>
                  <a:pt x="482" y="70"/>
                </a:lnTo>
                <a:lnTo>
                  <a:pt x="506" y="89"/>
                </a:lnTo>
                <a:lnTo>
                  <a:pt x="492" y="102"/>
                </a:lnTo>
                <a:lnTo>
                  <a:pt x="492" y="117"/>
                </a:lnTo>
                <a:lnTo>
                  <a:pt x="463" y="121"/>
                </a:lnTo>
                <a:lnTo>
                  <a:pt x="463" y="117"/>
                </a:lnTo>
                <a:lnTo>
                  <a:pt x="448" y="117"/>
                </a:lnTo>
                <a:lnTo>
                  <a:pt x="445" y="121"/>
                </a:lnTo>
                <a:lnTo>
                  <a:pt x="458" y="121"/>
                </a:lnTo>
                <a:lnTo>
                  <a:pt x="463" y="136"/>
                </a:lnTo>
                <a:lnTo>
                  <a:pt x="458" y="145"/>
                </a:lnTo>
                <a:lnTo>
                  <a:pt x="445" y="145"/>
                </a:lnTo>
                <a:lnTo>
                  <a:pt x="445" y="163"/>
                </a:lnTo>
                <a:lnTo>
                  <a:pt x="448" y="168"/>
                </a:lnTo>
                <a:lnTo>
                  <a:pt x="448" y="182"/>
                </a:lnTo>
                <a:lnTo>
                  <a:pt x="436" y="197"/>
                </a:lnTo>
                <a:lnTo>
                  <a:pt x="416" y="201"/>
                </a:lnTo>
                <a:lnTo>
                  <a:pt x="416" y="216"/>
                </a:lnTo>
                <a:lnTo>
                  <a:pt x="392" y="216"/>
                </a:lnTo>
                <a:lnTo>
                  <a:pt x="384" y="221"/>
                </a:lnTo>
                <a:lnTo>
                  <a:pt x="360" y="216"/>
                </a:lnTo>
                <a:lnTo>
                  <a:pt x="346" y="221"/>
                </a:lnTo>
                <a:lnTo>
                  <a:pt x="324" y="243"/>
                </a:lnTo>
                <a:lnTo>
                  <a:pt x="319" y="233"/>
                </a:lnTo>
                <a:lnTo>
                  <a:pt x="300" y="233"/>
                </a:lnTo>
                <a:lnTo>
                  <a:pt x="266" y="229"/>
                </a:lnTo>
                <a:lnTo>
                  <a:pt x="253" y="221"/>
                </a:lnTo>
                <a:lnTo>
                  <a:pt x="224" y="221"/>
                </a:lnTo>
                <a:lnTo>
                  <a:pt x="188" y="211"/>
                </a:lnTo>
                <a:lnTo>
                  <a:pt x="178" y="197"/>
                </a:lnTo>
                <a:lnTo>
                  <a:pt x="173" y="187"/>
                </a:lnTo>
                <a:lnTo>
                  <a:pt x="168" y="177"/>
                </a:lnTo>
                <a:lnTo>
                  <a:pt x="144" y="182"/>
                </a:lnTo>
                <a:lnTo>
                  <a:pt x="136" y="182"/>
                </a:lnTo>
                <a:lnTo>
                  <a:pt x="127" y="182"/>
                </a:lnTo>
                <a:lnTo>
                  <a:pt x="122" y="182"/>
                </a:lnTo>
                <a:lnTo>
                  <a:pt x="108" y="187"/>
                </a:lnTo>
                <a:lnTo>
                  <a:pt x="103" y="201"/>
                </a:lnTo>
                <a:lnTo>
                  <a:pt x="79" y="201"/>
                </a:lnTo>
                <a:lnTo>
                  <a:pt x="61" y="197"/>
                </a:lnTo>
                <a:lnTo>
                  <a:pt x="61" y="187"/>
                </a:lnTo>
                <a:lnTo>
                  <a:pt x="61" y="182"/>
                </a:lnTo>
                <a:lnTo>
                  <a:pt x="42" y="197"/>
                </a:lnTo>
                <a:lnTo>
                  <a:pt x="28" y="187"/>
                </a:lnTo>
                <a:lnTo>
                  <a:pt x="28" y="182"/>
                </a:lnTo>
                <a:lnTo>
                  <a:pt x="10" y="177"/>
                </a:lnTo>
                <a:lnTo>
                  <a:pt x="10" y="168"/>
                </a:lnTo>
                <a:lnTo>
                  <a:pt x="0" y="155"/>
                </a:lnTo>
                <a:lnTo>
                  <a:pt x="15" y="145"/>
                </a:lnTo>
                <a:lnTo>
                  <a:pt x="10" y="131"/>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53" name="Freeform 213"/>
          <p:cNvSpPr>
            <a:spLocks/>
          </p:cNvSpPr>
          <p:nvPr/>
        </p:nvSpPr>
        <p:spPr bwMode="auto">
          <a:xfrm>
            <a:off x="8649354" y="3462234"/>
            <a:ext cx="670261" cy="389086"/>
          </a:xfrm>
          <a:custGeom>
            <a:avLst/>
            <a:gdLst>
              <a:gd name="T0" fmla="*/ 275478054 w 426"/>
              <a:gd name="T1" fmla="*/ 559170921 h 252"/>
              <a:gd name="T2" fmla="*/ 237666729 w 426"/>
              <a:gd name="T3" fmla="*/ 533162933 h 252"/>
              <a:gd name="T4" fmla="*/ 202557151 w 426"/>
              <a:gd name="T5" fmla="*/ 520159746 h 252"/>
              <a:gd name="T6" fmla="*/ 124234395 w 426"/>
              <a:gd name="T7" fmla="*/ 449938019 h 252"/>
              <a:gd name="T8" fmla="*/ 72920903 w 426"/>
              <a:gd name="T9" fmla="*/ 413526514 h 252"/>
              <a:gd name="T10" fmla="*/ 59417093 w 426"/>
              <a:gd name="T11" fmla="*/ 374515340 h 252"/>
              <a:gd name="T12" fmla="*/ 59417093 w 426"/>
              <a:gd name="T13" fmla="*/ 317296800 h 252"/>
              <a:gd name="T14" fmla="*/ 27007620 w 426"/>
              <a:gd name="T15" fmla="*/ 280885295 h 252"/>
              <a:gd name="T16" fmla="*/ 27007620 w 426"/>
              <a:gd name="T17" fmla="*/ 205462616 h 252"/>
              <a:gd name="T18" fmla="*/ 72920903 w 426"/>
              <a:gd name="T19" fmla="*/ 192459429 h 252"/>
              <a:gd name="T20" fmla="*/ 124234395 w 426"/>
              <a:gd name="T21" fmla="*/ 158649206 h 252"/>
              <a:gd name="T22" fmla="*/ 164745826 w 426"/>
              <a:gd name="T23" fmla="*/ 145644406 h 252"/>
              <a:gd name="T24" fmla="*/ 202557151 w 426"/>
              <a:gd name="T25" fmla="*/ 109232902 h 252"/>
              <a:gd name="T26" fmla="*/ 237666729 w 426"/>
              <a:gd name="T27" fmla="*/ 96229714 h 252"/>
              <a:gd name="T28" fmla="*/ 288981864 w 426"/>
              <a:gd name="T29" fmla="*/ 72823010 h 252"/>
              <a:gd name="T30" fmla="*/ 367302977 w 426"/>
              <a:gd name="T31" fmla="*/ 59818210 h 252"/>
              <a:gd name="T32" fmla="*/ 367302977 w 426"/>
              <a:gd name="T33" fmla="*/ 20807035 h 252"/>
              <a:gd name="T34" fmla="*/ 415916365 w 426"/>
              <a:gd name="T35" fmla="*/ 20807035 h 252"/>
              <a:gd name="T36" fmla="*/ 453727690 w 426"/>
              <a:gd name="T37" fmla="*/ 59818210 h 252"/>
              <a:gd name="T38" fmla="*/ 491539016 w 426"/>
              <a:gd name="T39" fmla="*/ 33810222 h 252"/>
              <a:gd name="T40" fmla="*/ 491539016 w 426"/>
              <a:gd name="T41" fmla="*/ 0 h 252"/>
              <a:gd name="T42" fmla="*/ 518546636 w 426"/>
              <a:gd name="T43" fmla="*/ 20807035 h 252"/>
              <a:gd name="T44" fmla="*/ 556356318 w 426"/>
              <a:gd name="T45" fmla="*/ 72823010 h 252"/>
              <a:gd name="T46" fmla="*/ 631977326 w 426"/>
              <a:gd name="T47" fmla="*/ 72823010 h 252"/>
              <a:gd name="T48" fmla="*/ 669788652 w 426"/>
              <a:gd name="T49" fmla="*/ 96229714 h 252"/>
              <a:gd name="T50" fmla="*/ 696796272 w 426"/>
              <a:gd name="T51" fmla="*/ 109232902 h 252"/>
              <a:gd name="T52" fmla="*/ 729205745 w 426"/>
              <a:gd name="T53" fmla="*/ 122237702 h 252"/>
              <a:gd name="T54" fmla="*/ 696796272 w 426"/>
              <a:gd name="T55" fmla="*/ 145644406 h 252"/>
              <a:gd name="T56" fmla="*/ 729205745 w 426"/>
              <a:gd name="T57" fmla="*/ 192459429 h 252"/>
              <a:gd name="T58" fmla="*/ 783220985 w 426"/>
              <a:gd name="T59" fmla="*/ 241874121 h 252"/>
              <a:gd name="T60" fmla="*/ 821030667 w 426"/>
              <a:gd name="T61" fmla="*/ 205462616 h 252"/>
              <a:gd name="T62" fmla="*/ 807526857 w 426"/>
              <a:gd name="T63" fmla="*/ 158649206 h 252"/>
              <a:gd name="T64" fmla="*/ 885849613 w 426"/>
              <a:gd name="T65" fmla="*/ 192459429 h 252"/>
              <a:gd name="T66" fmla="*/ 945266706 w 426"/>
              <a:gd name="T67" fmla="*/ 192459429 h 252"/>
              <a:gd name="T68" fmla="*/ 945266706 w 426"/>
              <a:gd name="T69" fmla="*/ 228869321 h 252"/>
              <a:gd name="T70" fmla="*/ 945266706 w 426"/>
              <a:gd name="T71" fmla="*/ 280885295 h 252"/>
              <a:gd name="T72" fmla="*/ 999281946 w 426"/>
              <a:gd name="T73" fmla="*/ 267882108 h 252"/>
              <a:gd name="T74" fmla="*/ 1085705016 w 426"/>
              <a:gd name="T75" fmla="*/ 291288813 h 252"/>
              <a:gd name="T76" fmla="*/ 1110012532 w 426"/>
              <a:gd name="T77" fmla="*/ 351107022 h 252"/>
              <a:gd name="T78" fmla="*/ 1150523962 w 426"/>
              <a:gd name="T79" fmla="*/ 400523327 h 252"/>
              <a:gd name="T80" fmla="*/ 1123516342 w 426"/>
              <a:gd name="T81" fmla="*/ 413526514 h 252"/>
              <a:gd name="T82" fmla="*/ 1110012532 w 426"/>
              <a:gd name="T83" fmla="*/ 400523327 h 252"/>
              <a:gd name="T84" fmla="*/ 1085705016 w 426"/>
              <a:gd name="T85" fmla="*/ 413526514 h 252"/>
              <a:gd name="T86" fmla="*/ 1064099249 w 426"/>
              <a:gd name="T87" fmla="*/ 449938019 h 252"/>
              <a:gd name="T88" fmla="*/ 1037091628 w 426"/>
              <a:gd name="T89" fmla="*/ 475946006 h 252"/>
              <a:gd name="T90" fmla="*/ 1023587818 w 426"/>
              <a:gd name="T91" fmla="*/ 496751429 h 252"/>
              <a:gd name="T92" fmla="*/ 999281946 w 426"/>
              <a:gd name="T93" fmla="*/ 520159746 h 252"/>
              <a:gd name="T94" fmla="*/ 985778136 w 426"/>
              <a:gd name="T95" fmla="*/ 533162933 h 252"/>
              <a:gd name="T96" fmla="*/ 972274326 w 426"/>
              <a:gd name="T97" fmla="*/ 559170921 h 252"/>
              <a:gd name="T98" fmla="*/ 934463000 w 426"/>
              <a:gd name="T99" fmla="*/ 572175721 h 252"/>
              <a:gd name="T100" fmla="*/ 899353423 w 426"/>
              <a:gd name="T101" fmla="*/ 572175721 h 252"/>
              <a:gd name="T102" fmla="*/ 858841993 w 426"/>
              <a:gd name="T103" fmla="*/ 572175721 h 252"/>
              <a:gd name="T104" fmla="*/ 821030667 w 426"/>
              <a:gd name="T105" fmla="*/ 582577625 h 252"/>
              <a:gd name="T106" fmla="*/ 821030667 w 426"/>
              <a:gd name="T107" fmla="*/ 621590413 h 252"/>
              <a:gd name="T108" fmla="*/ 769717175 w 426"/>
              <a:gd name="T109" fmla="*/ 582577625 h 252"/>
              <a:gd name="T110" fmla="*/ 591465896 w 426"/>
              <a:gd name="T111" fmla="*/ 582577625 h 252"/>
              <a:gd name="T112" fmla="*/ 426720070 w 426"/>
              <a:gd name="T113" fmla="*/ 644997117 h 252"/>
              <a:gd name="T114" fmla="*/ 340295357 w 426"/>
              <a:gd name="T115" fmla="*/ 644997117 h 252"/>
              <a:gd name="T116" fmla="*/ 302485675 w 426"/>
              <a:gd name="T117" fmla="*/ 621590413 h 2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6" h="252">
                <a:moveTo>
                  <a:pt x="112" y="239"/>
                </a:moveTo>
                <a:lnTo>
                  <a:pt x="102" y="215"/>
                </a:lnTo>
                <a:lnTo>
                  <a:pt x="93" y="215"/>
                </a:lnTo>
                <a:lnTo>
                  <a:pt x="88" y="205"/>
                </a:lnTo>
                <a:lnTo>
                  <a:pt x="80" y="205"/>
                </a:lnTo>
                <a:lnTo>
                  <a:pt x="75" y="200"/>
                </a:lnTo>
                <a:lnTo>
                  <a:pt x="61" y="191"/>
                </a:lnTo>
                <a:lnTo>
                  <a:pt x="46" y="173"/>
                </a:lnTo>
                <a:lnTo>
                  <a:pt x="42" y="173"/>
                </a:lnTo>
                <a:lnTo>
                  <a:pt x="27" y="159"/>
                </a:lnTo>
                <a:lnTo>
                  <a:pt x="22" y="154"/>
                </a:lnTo>
                <a:lnTo>
                  <a:pt x="22" y="144"/>
                </a:lnTo>
                <a:lnTo>
                  <a:pt x="14" y="140"/>
                </a:lnTo>
                <a:lnTo>
                  <a:pt x="22" y="122"/>
                </a:lnTo>
                <a:lnTo>
                  <a:pt x="22" y="108"/>
                </a:lnTo>
                <a:lnTo>
                  <a:pt x="10" y="108"/>
                </a:lnTo>
                <a:lnTo>
                  <a:pt x="0" y="88"/>
                </a:lnTo>
                <a:lnTo>
                  <a:pt x="10" y="79"/>
                </a:lnTo>
                <a:lnTo>
                  <a:pt x="14" y="74"/>
                </a:lnTo>
                <a:lnTo>
                  <a:pt x="27" y="74"/>
                </a:lnTo>
                <a:lnTo>
                  <a:pt x="37" y="61"/>
                </a:lnTo>
                <a:lnTo>
                  <a:pt x="46" y="61"/>
                </a:lnTo>
                <a:lnTo>
                  <a:pt x="56" y="56"/>
                </a:lnTo>
                <a:lnTo>
                  <a:pt x="61" y="56"/>
                </a:lnTo>
                <a:lnTo>
                  <a:pt x="70" y="42"/>
                </a:lnTo>
                <a:lnTo>
                  <a:pt x="75" y="42"/>
                </a:lnTo>
                <a:lnTo>
                  <a:pt x="80" y="47"/>
                </a:lnTo>
                <a:lnTo>
                  <a:pt x="88" y="37"/>
                </a:lnTo>
                <a:lnTo>
                  <a:pt x="107" y="37"/>
                </a:lnTo>
                <a:lnTo>
                  <a:pt x="107" y="28"/>
                </a:lnTo>
                <a:lnTo>
                  <a:pt x="126" y="23"/>
                </a:lnTo>
                <a:lnTo>
                  <a:pt x="136" y="23"/>
                </a:lnTo>
                <a:lnTo>
                  <a:pt x="141" y="13"/>
                </a:lnTo>
                <a:lnTo>
                  <a:pt x="136" y="8"/>
                </a:lnTo>
                <a:lnTo>
                  <a:pt x="146" y="0"/>
                </a:lnTo>
                <a:lnTo>
                  <a:pt x="154" y="8"/>
                </a:lnTo>
                <a:lnTo>
                  <a:pt x="154" y="23"/>
                </a:lnTo>
                <a:lnTo>
                  <a:pt x="168" y="23"/>
                </a:lnTo>
                <a:lnTo>
                  <a:pt x="182" y="23"/>
                </a:lnTo>
                <a:lnTo>
                  <a:pt x="182" y="13"/>
                </a:lnTo>
                <a:lnTo>
                  <a:pt x="182" y="8"/>
                </a:lnTo>
                <a:lnTo>
                  <a:pt x="182" y="0"/>
                </a:lnTo>
                <a:lnTo>
                  <a:pt x="192" y="0"/>
                </a:lnTo>
                <a:lnTo>
                  <a:pt x="192" y="8"/>
                </a:lnTo>
                <a:lnTo>
                  <a:pt x="202" y="23"/>
                </a:lnTo>
                <a:lnTo>
                  <a:pt x="206" y="28"/>
                </a:lnTo>
                <a:lnTo>
                  <a:pt x="214" y="28"/>
                </a:lnTo>
                <a:lnTo>
                  <a:pt x="234" y="28"/>
                </a:lnTo>
                <a:lnTo>
                  <a:pt x="234" y="42"/>
                </a:lnTo>
                <a:lnTo>
                  <a:pt x="248" y="37"/>
                </a:lnTo>
                <a:lnTo>
                  <a:pt x="248" y="47"/>
                </a:lnTo>
                <a:lnTo>
                  <a:pt x="258" y="42"/>
                </a:lnTo>
                <a:lnTo>
                  <a:pt x="267" y="42"/>
                </a:lnTo>
                <a:lnTo>
                  <a:pt x="270" y="47"/>
                </a:lnTo>
                <a:lnTo>
                  <a:pt x="267" y="56"/>
                </a:lnTo>
                <a:lnTo>
                  <a:pt x="258" y="56"/>
                </a:lnTo>
                <a:lnTo>
                  <a:pt x="253" y="69"/>
                </a:lnTo>
                <a:lnTo>
                  <a:pt x="270" y="74"/>
                </a:lnTo>
                <a:lnTo>
                  <a:pt x="280" y="93"/>
                </a:lnTo>
                <a:lnTo>
                  <a:pt x="290" y="93"/>
                </a:lnTo>
                <a:lnTo>
                  <a:pt x="290" y="88"/>
                </a:lnTo>
                <a:lnTo>
                  <a:pt x="304" y="79"/>
                </a:lnTo>
                <a:lnTo>
                  <a:pt x="299" y="69"/>
                </a:lnTo>
                <a:lnTo>
                  <a:pt x="299" y="61"/>
                </a:lnTo>
                <a:lnTo>
                  <a:pt x="304" y="61"/>
                </a:lnTo>
                <a:lnTo>
                  <a:pt x="328" y="74"/>
                </a:lnTo>
                <a:lnTo>
                  <a:pt x="333" y="74"/>
                </a:lnTo>
                <a:lnTo>
                  <a:pt x="350" y="74"/>
                </a:lnTo>
                <a:lnTo>
                  <a:pt x="346" y="88"/>
                </a:lnTo>
                <a:lnTo>
                  <a:pt x="350" y="88"/>
                </a:lnTo>
                <a:lnTo>
                  <a:pt x="350" y="93"/>
                </a:lnTo>
                <a:lnTo>
                  <a:pt x="350" y="108"/>
                </a:lnTo>
                <a:lnTo>
                  <a:pt x="365" y="108"/>
                </a:lnTo>
                <a:lnTo>
                  <a:pt x="370" y="103"/>
                </a:lnTo>
                <a:lnTo>
                  <a:pt x="384" y="108"/>
                </a:lnTo>
                <a:lnTo>
                  <a:pt x="402" y="112"/>
                </a:lnTo>
                <a:lnTo>
                  <a:pt x="402" y="125"/>
                </a:lnTo>
                <a:lnTo>
                  <a:pt x="411" y="135"/>
                </a:lnTo>
                <a:lnTo>
                  <a:pt x="426" y="140"/>
                </a:lnTo>
                <a:lnTo>
                  <a:pt x="426" y="154"/>
                </a:lnTo>
                <a:lnTo>
                  <a:pt x="416" y="154"/>
                </a:lnTo>
                <a:lnTo>
                  <a:pt x="416" y="159"/>
                </a:lnTo>
                <a:lnTo>
                  <a:pt x="416" y="154"/>
                </a:lnTo>
                <a:lnTo>
                  <a:pt x="411" y="154"/>
                </a:lnTo>
                <a:lnTo>
                  <a:pt x="402" y="154"/>
                </a:lnTo>
                <a:lnTo>
                  <a:pt x="402" y="159"/>
                </a:lnTo>
                <a:lnTo>
                  <a:pt x="397" y="168"/>
                </a:lnTo>
                <a:lnTo>
                  <a:pt x="394" y="173"/>
                </a:lnTo>
                <a:lnTo>
                  <a:pt x="384" y="173"/>
                </a:lnTo>
                <a:lnTo>
                  <a:pt x="384" y="183"/>
                </a:lnTo>
                <a:lnTo>
                  <a:pt x="379" y="186"/>
                </a:lnTo>
                <a:lnTo>
                  <a:pt x="379" y="191"/>
                </a:lnTo>
                <a:lnTo>
                  <a:pt x="379" y="200"/>
                </a:lnTo>
                <a:lnTo>
                  <a:pt x="370" y="200"/>
                </a:lnTo>
                <a:lnTo>
                  <a:pt x="365" y="200"/>
                </a:lnTo>
                <a:lnTo>
                  <a:pt x="365" y="205"/>
                </a:lnTo>
                <a:lnTo>
                  <a:pt x="365" y="215"/>
                </a:lnTo>
                <a:lnTo>
                  <a:pt x="360" y="215"/>
                </a:lnTo>
                <a:lnTo>
                  <a:pt x="350" y="220"/>
                </a:lnTo>
                <a:lnTo>
                  <a:pt x="346" y="220"/>
                </a:lnTo>
                <a:lnTo>
                  <a:pt x="336" y="220"/>
                </a:lnTo>
                <a:lnTo>
                  <a:pt x="333" y="220"/>
                </a:lnTo>
                <a:lnTo>
                  <a:pt x="328" y="220"/>
                </a:lnTo>
                <a:lnTo>
                  <a:pt x="318" y="220"/>
                </a:lnTo>
                <a:lnTo>
                  <a:pt x="314" y="220"/>
                </a:lnTo>
                <a:lnTo>
                  <a:pt x="304" y="224"/>
                </a:lnTo>
                <a:lnTo>
                  <a:pt x="304" y="234"/>
                </a:lnTo>
                <a:lnTo>
                  <a:pt x="304" y="239"/>
                </a:lnTo>
                <a:lnTo>
                  <a:pt x="299" y="239"/>
                </a:lnTo>
                <a:lnTo>
                  <a:pt x="285" y="224"/>
                </a:lnTo>
                <a:lnTo>
                  <a:pt x="248" y="239"/>
                </a:lnTo>
                <a:lnTo>
                  <a:pt x="219" y="224"/>
                </a:lnTo>
                <a:lnTo>
                  <a:pt x="182" y="215"/>
                </a:lnTo>
                <a:lnTo>
                  <a:pt x="158" y="248"/>
                </a:lnTo>
                <a:lnTo>
                  <a:pt x="141" y="252"/>
                </a:lnTo>
                <a:lnTo>
                  <a:pt x="126" y="248"/>
                </a:lnTo>
                <a:lnTo>
                  <a:pt x="112" y="248"/>
                </a:lnTo>
                <a:lnTo>
                  <a:pt x="112" y="239"/>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54" name="Freeform 214"/>
          <p:cNvSpPr>
            <a:spLocks/>
          </p:cNvSpPr>
          <p:nvPr/>
        </p:nvSpPr>
        <p:spPr bwMode="auto">
          <a:xfrm>
            <a:off x="8846936" y="3004753"/>
            <a:ext cx="30397" cy="24318"/>
          </a:xfrm>
          <a:custGeom>
            <a:avLst/>
            <a:gdLst>
              <a:gd name="T0" fmla="*/ 50403125 w 20"/>
              <a:gd name="T1" fmla="*/ 28673213 h 15"/>
              <a:gd name="T2" fmla="*/ 50403125 w 20"/>
              <a:gd name="T3" fmla="*/ 43010667 h 15"/>
              <a:gd name="T4" fmla="*/ 25201563 w 20"/>
              <a:gd name="T5" fmla="*/ 28673213 h 15"/>
              <a:gd name="T6" fmla="*/ 25201563 w 20"/>
              <a:gd name="T7" fmla="*/ 43010667 h 15"/>
              <a:gd name="T8" fmla="*/ 0 w 20"/>
              <a:gd name="T9" fmla="*/ 0 h 15"/>
              <a:gd name="T10" fmla="*/ 25201563 w 20"/>
              <a:gd name="T11" fmla="*/ 0 h 15"/>
              <a:gd name="T12" fmla="*/ 37803138 w 20"/>
              <a:gd name="T13" fmla="*/ 0 h 15"/>
              <a:gd name="T14" fmla="*/ 50403125 w 20"/>
              <a:gd name="T15" fmla="*/ 28673213 h 15"/>
              <a:gd name="T16" fmla="*/ 50403125 w 20"/>
              <a:gd name="T17" fmla="*/ 2867321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20" y="10"/>
                </a:moveTo>
                <a:lnTo>
                  <a:pt x="20" y="15"/>
                </a:lnTo>
                <a:lnTo>
                  <a:pt x="10" y="10"/>
                </a:lnTo>
                <a:lnTo>
                  <a:pt x="10" y="15"/>
                </a:lnTo>
                <a:lnTo>
                  <a:pt x="0" y="0"/>
                </a:lnTo>
                <a:lnTo>
                  <a:pt x="10" y="0"/>
                </a:lnTo>
                <a:lnTo>
                  <a:pt x="15" y="0"/>
                </a:lnTo>
                <a:lnTo>
                  <a:pt x="20" y="1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5" name="Freeform 215"/>
          <p:cNvSpPr>
            <a:spLocks/>
          </p:cNvSpPr>
          <p:nvPr/>
        </p:nvSpPr>
        <p:spPr bwMode="auto">
          <a:xfrm>
            <a:off x="8840856" y="3004753"/>
            <a:ext cx="6080" cy="24318"/>
          </a:xfrm>
          <a:custGeom>
            <a:avLst/>
            <a:gdLst>
              <a:gd name="T0" fmla="*/ 0 w 4"/>
              <a:gd name="T1" fmla="*/ 0 h 15"/>
              <a:gd name="T2" fmla="*/ 10080625 w 4"/>
              <a:gd name="T3" fmla="*/ 0 h 15"/>
              <a:gd name="T4" fmla="*/ 10080625 w 4"/>
              <a:gd name="T5" fmla="*/ 43010667 h 15"/>
              <a:gd name="T6" fmla="*/ 0 w 4"/>
              <a:gd name="T7" fmla="*/ 0 h 15"/>
              <a:gd name="T8" fmla="*/ 0 w 4"/>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5">
                <a:moveTo>
                  <a:pt x="0" y="0"/>
                </a:moveTo>
                <a:lnTo>
                  <a:pt x="4" y="0"/>
                </a:lnTo>
                <a:lnTo>
                  <a:pt x="4" y="15"/>
                </a:lnTo>
                <a:lnTo>
                  <a:pt x="0" y="0"/>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56" name="Freeform 216"/>
          <p:cNvSpPr>
            <a:spLocks/>
          </p:cNvSpPr>
          <p:nvPr/>
        </p:nvSpPr>
        <p:spPr bwMode="auto">
          <a:xfrm>
            <a:off x="9527837" y="2278259"/>
            <a:ext cx="726496" cy="428601"/>
          </a:xfrm>
          <a:custGeom>
            <a:avLst/>
            <a:gdLst>
              <a:gd name="T0" fmla="*/ 1150641561 w 459"/>
              <a:gd name="T1" fmla="*/ 181497038 h 280"/>
              <a:gd name="T2" fmla="*/ 1188905188 w 459"/>
              <a:gd name="T3" fmla="*/ 217283858 h 280"/>
              <a:gd name="T4" fmla="*/ 1202570650 w 459"/>
              <a:gd name="T5" fmla="*/ 250515732 h 280"/>
              <a:gd name="T6" fmla="*/ 1188905188 w 459"/>
              <a:gd name="T7" fmla="*/ 286304151 h 280"/>
              <a:gd name="T8" fmla="*/ 1188905188 w 459"/>
              <a:gd name="T9" fmla="*/ 311866393 h 280"/>
              <a:gd name="T10" fmla="*/ 1161574262 w 459"/>
              <a:gd name="T11" fmla="*/ 373218653 h 280"/>
              <a:gd name="T12" fmla="*/ 1227168814 w 459"/>
              <a:gd name="T13" fmla="*/ 380886687 h 280"/>
              <a:gd name="T14" fmla="*/ 1227168814 w 459"/>
              <a:gd name="T15" fmla="*/ 416675105 h 280"/>
              <a:gd name="T16" fmla="*/ 1254499740 w 459"/>
              <a:gd name="T17" fmla="*/ 467801189 h 280"/>
              <a:gd name="T18" fmla="*/ 1254499740 w 459"/>
              <a:gd name="T19" fmla="*/ 516370729 h 280"/>
              <a:gd name="T20" fmla="*/ 1254499740 w 459"/>
              <a:gd name="T21" fmla="*/ 585389423 h 280"/>
              <a:gd name="T22" fmla="*/ 1202570650 w 459"/>
              <a:gd name="T23" fmla="*/ 598170544 h 280"/>
              <a:gd name="T24" fmla="*/ 1161574262 w 459"/>
              <a:gd name="T25" fmla="*/ 633958963 h 280"/>
              <a:gd name="T26" fmla="*/ 1109645172 w 459"/>
              <a:gd name="T27" fmla="*/ 685085047 h 280"/>
              <a:gd name="T28" fmla="*/ 1035850681 w 459"/>
              <a:gd name="T29" fmla="*/ 672303925 h 280"/>
              <a:gd name="T30" fmla="*/ 1008519755 w 459"/>
              <a:gd name="T31" fmla="*/ 705535800 h 280"/>
              <a:gd name="T32" fmla="*/ 942925203 w 459"/>
              <a:gd name="T33" fmla="*/ 705535800 h 280"/>
              <a:gd name="T34" fmla="*/ 918327039 w 459"/>
              <a:gd name="T35" fmla="*/ 659522804 h 280"/>
              <a:gd name="T36" fmla="*/ 830867085 w 459"/>
              <a:gd name="T37" fmla="*/ 585389423 h 280"/>
              <a:gd name="T38" fmla="*/ 716076205 w 459"/>
              <a:gd name="T39" fmla="*/ 549601004 h 280"/>
              <a:gd name="T40" fmla="*/ 664147116 w 459"/>
              <a:gd name="T41" fmla="*/ 503588009 h 280"/>
              <a:gd name="T42" fmla="*/ 584887100 w 459"/>
              <a:gd name="T43" fmla="*/ 536819883 h 280"/>
              <a:gd name="T44" fmla="*/ 524758072 w 459"/>
              <a:gd name="T45" fmla="*/ 516370729 h 280"/>
              <a:gd name="T46" fmla="*/ 431832594 w 459"/>
              <a:gd name="T47" fmla="*/ 516370729 h 280"/>
              <a:gd name="T48" fmla="*/ 344372640 w 459"/>
              <a:gd name="T49" fmla="*/ 503588009 h 280"/>
              <a:gd name="T50" fmla="*/ 254179924 w 459"/>
              <a:gd name="T51" fmla="*/ 503588009 h 280"/>
              <a:gd name="T52" fmla="*/ 101125417 w 459"/>
              <a:gd name="T53" fmla="*/ 536819883 h 280"/>
              <a:gd name="T54" fmla="*/ 51929089 w 459"/>
              <a:gd name="T55" fmla="*/ 598170544 h 280"/>
              <a:gd name="T56" fmla="*/ 0 w 459"/>
              <a:gd name="T57" fmla="*/ 490806887 h 280"/>
              <a:gd name="T58" fmla="*/ 65594552 w 459"/>
              <a:gd name="T59" fmla="*/ 373218653 h 280"/>
              <a:gd name="T60" fmla="*/ 101125417 w 459"/>
              <a:gd name="T61" fmla="*/ 217283858 h 280"/>
              <a:gd name="T62" fmla="*/ 232314522 w 459"/>
              <a:gd name="T63" fmla="*/ 143152075 h 280"/>
              <a:gd name="T64" fmla="*/ 278778087 w 459"/>
              <a:gd name="T65" fmla="*/ 130370954 h 280"/>
              <a:gd name="T66" fmla="*/ 371703565 w 459"/>
              <a:gd name="T67" fmla="*/ 250515732 h 280"/>
              <a:gd name="T68" fmla="*/ 431832594 w 459"/>
              <a:gd name="T69" fmla="*/ 347654812 h 280"/>
              <a:gd name="T70" fmla="*/ 576687161 w 459"/>
              <a:gd name="T71" fmla="*/ 311866393 h 280"/>
              <a:gd name="T72" fmla="*/ 576687161 w 459"/>
              <a:gd name="T73" fmla="*/ 94582536 h 280"/>
              <a:gd name="T74" fmla="*/ 625883489 w 459"/>
              <a:gd name="T75" fmla="*/ 25562243 h 280"/>
              <a:gd name="T76" fmla="*/ 677812578 w 459"/>
              <a:gd name="T77" fmla="*/ 25562243 h 280"/>
              <a:gd name="T78" fmla="*/ 743407131 w 459"/>
              <a:gd name="T79" fmla="*/ 0 h 280"/>
              <a:gd name="T80" fmla="*/ 751607070 w 459"/>
              <a:gd name="T81" fmla="*/ 12781121 h 280"/>
              <a:gd name="T82" fmla="*/ 765272533 w 459"/>
              <a:gd name="T83" fmla="*/ 25562243 h 280"/>
              <a:gd name="T84" fmla="*/ 830867085 w 459"/>
              <a:gd name="T85" fmla="*/ 48569540 h 280"/>
              <a:gd name="T86" fmla="*/ 882796175 w 459"/>
              <a:gd name="T87" fmla="*/ 81801414 h 280"/>
              <a:gd name="T88" fmla="*/ 918327039 w 459"/>
              <a:gd name="T89" fmla="*/ 120144778 h 280"/>
              <a:gd name="T90" fmla="*/ 942925203 w 459"/>
              <a:gd name="T91" fmla="*/ 143152075 h 280"/>
              <a:gd name="T92" fmla="*/ 983921592 w 459"/>
              <a:gd name="T93" fmla="*/ 168714318 h 280"/>
              <a:gd name="T94" fmla="*/ 1022185218 w 459"/>
              <a:gd name="T95" fmla="*/ 143152075 h 280"/>
              <a:gd name="T96" fmla="*/ 1063181607 w 459"/>
              <a:gd name="T97" fmla="*/ 143152075 h 280"/>
              <a:gd name="T98" fmla="*/ 1109645172 w 459"/>
              <a:gd name="T99" fmla="*/ 168714318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9" h="280">
                <a:moveTo>
                  <a:pt x="406" y="66"/>
                </a:moveTo>
                <a:lnTo>
                  <a:pt x="421" y="66"/>
                </a:lnTo>
                <a:lnTo>
                  <a:pt x="421" y="71"/>
                </a:lnTo>
                <a:lnTo>
                  <a:pt x="421" y="80"/>
                </a:lnTo>
                <a:lnTo>
                  <a:pt x="425" y="85"/>
                </a:lnTo>
                <a:lnTo>
                  <a:pt x="435" y="85"/>
                </a:lnTo>
                <a:lnTo>
                  <a:pt x="435" y="88"/>
                </a:lnTo>
                <a:lnTo>
                  <a:pt x="440" y="88"/>
                </a:lnTo>
                <a:lnTo>
                  <a:pt x="440" y="98"/>
                </a:lnTo>
                <a:lnTo>
                  <a:pt x="440" y="103"/>
                </a:lnTo>
                <a:lnTo>
                  <a:pt x="440" y="112"/>
                </a:lnTo>
                <a:lnTo>
                  <a:pt x="435" y="112"/>
                </a:lnTo>
                <a:lnTo>
                  <a:pt x="425" y="117"/>
                </a:lnTo>
                <a:lnTo>
                  <a:pt x="435" y="117"/>
                </a:lnTo>
                <a:lnTo>
                  <a:pt x="435" y="122"/>
                </a:lnTo>
                <a:lnTo>
                  <a:pt x="435" y="131"/>
                </a:lnTo>
                <a:lnTo>
                  <a:pt x="425" y="136"/>
                </a:lnTo>
                <a:lnTo>
                  <a:pt x="425" y="146"/>
                </a:lnTo>
                <a:lnTo>
                  <a:pt x="435" y="146"/>
                </a:lnTo>
                <a:lnTo>
                  <a:pt x="440" y="146"/>
                </a:lnTo>
                <a:lnTo>
                  <a:pt x="449" y="149"/>
                </a:lnTo>
                <a:lnTo>
                  <a:pt x="440" y="149"/>
                </a:lnTo>
                <a:lnTo>
                  <a:pt x="440" y="154"/>
                </a:lnTo>
                <a:lnTo>
                  <a:pt x="449" y="163"/>
                </a:lnTo>
                <a:lnTo>
                  <a:pt x="449" y="178"/>
                </a:lnTo>
                <a:lnTo>
                  <a:pt x="454" y="178"/>
                </a:lnTo>
                <a:lnTo>
                  <a:pt x="459" y="183"/>
                </a:lnTo>
                <a:lnTo>
                  <a:pt x="454" y="183"/>
                </a:lnTo>
                <a:lnTo>
                  <a:pt x="459" y="192"/>
                </a:lnTo>
                <a:lnTo>
                  <a:pt x="459" y="202"/>
                </a:lnTo>
                <a:lnTo>
                  <a:pt x="459" y="215"/>
                </a:lnTo>
                <a:lnTo>
                  <a:pt x="459" y="224"/>
                </a:lnTo>
                <a:lnTo>
                  <a:pt x="459" y="229"/>
                </a:lnTo>
                <a:lnTo>
                  <a:pt x="454" y="229"/>
                </a:lnTo>
                <a:lnTo>
                  <a:pt x="449" y="229"/>
                </a:lnTo>
                <a:lnTo>
                  <a:pt x="440" y="234"/>
                </a:lnTo>
                <a:lnTo>
                  <a:pt x="435" y="244"/>
                </a:lnTo>
                <a:lnTo>
                  <a:pt x="435" y="248"/>
                </a:lnTo>
                <a:lnTo>
                  <a:pt x="425" y="248"/>
                </a:lnTo>
                <a:lnTo>
                  <a:pt x="425" y="258"/>
                </a:lnTo>
                <a:lnTo>
                  <a:pt x="421" y="268"/>
                </a:lnTo>
                <a:lnTo>
                  <a:pt x="406" y="268"/>
                </a:lnTo>
                <a:lnTo>
                  <a:pt x="401" y="263"/>
                </a:lnTo>
                <a:lnTo>
                  <a:pt x="393" y="263"/>
                </a:lnTo>
                <a:lnTo>
                  <a:pt x="379" y="263"/>
                </a:lnTo>
                <a:lnTo>
                  <a:pt x="379" y="268"/>
                </a:lnTo>
                <a:lnTo>
                  <a:pt x="374" y="276"/>
                </a:lnTo>
                <a:lnTo>
                  <a:pt x="369" y="276"/>
                </a:lnTo>
                <a:lnTo>
                  <a:pt x="360" y="276"/>
                </a:lnTo>
                <a:lnTo>
                  <a:pt x="360" y="280"/>
                </a:lnTo>
                <a:lnTo>
                  <a:pt x="345" y="276"/>
                </a:lnTo>
                <a:lnTo>
                  <a:pt x="341" y="276"/>
                </a:lnTo>
                <a:lnTo>
                  <a:pt x="336" y="268"/>
                </a:lnTo>
                <a:lnTo>
                  <a:pt x="336" y="258"/>
                </a:lnTo>
                <a:lnTo>
                  <a:pt x="323" y="248"/>
                </a:lnTo>
                <a:lnTo>
                  <a:pt x="309" y="244"/>
                </a:lnTo>
                <a:lnTo>
                  <a:pt x="304" y="229"/>
                </a:lnTo>
                <a:lnTo>
                  <a:pt x="289" y="229"/>
                </a:lnTo>
                <a:lnTo>
                  <a:pt x="272" y="224"/>
                </a:lnTo>
                <a:lnTo>
                  <a:pt x="262" y="215"/>
                </a:lnTo>
                <a:lnTo>
                  <a:pt x="257" y="210"/>
                </a:lnTo>
                <a:lnTo>
                  <a:pt x="248" y="197"/>
                </a:lnTo>
                <a:lnTo>
                  <a:pt x="243" y="197"/>
                </a:lnTo>
                <a:lnTo>
                  <a:pt x="229" y="210"/>
                </a:lnTo>
                <a:lnTo>
                  <a:pt x="224" y="210"/>
                </a:lnTo>
                <a:lnTo>
                  <a:pt x="214" y="210"/>
                </a:lnTo>
                <a:lnTo>
                  <a:pt x="201" y="215"/>
                </a:lnTo>
                <a:lnTo>
                  <a:pt x="197" y="210"/>
                </a:lnTo>
                <a:lnTo>
                  <a:pt x="192" y="202"/>
                </a:lnTo>
                <a:lnTo>
                  <a:pt x="168" y="202"/>
                </a:lnTo>
                <a:lnTo>
                  <a:pt x="163" y="210"/>
                </a:lnTo>
                <a:lnTo>
                  <a:pt x="158" y="202"/>
                </a:lnTo>
                <a:lnTo>
                  <a:pt x="145" y="202"/>
                </a:lnTo>
                <a:lnTo>
                  <a:pt x="131" y="202"/>
                </a:lnTo>
                <a:lnTo>
                  <a:pt x="126" y="197"/>
                </a:lnTo>
                <a:lnTo>
                  <a:pt x="117" y="197"/>
                </a:lnTo>
                <a:lnTo>
                  <a:pt x="112" y="197"/>
                </a:lnTo>
                <a:lnTo>
                  <a:pt x="93" y="197"/>
                </a:lnTo>
                <a:lnTo>
                  <a:pt x="80" y="197"/>
                </a:lnTo>
                <a:lnTo>
                  <a:pt x="51" y="202"/>
                </a:lnTo>
                <a:lnTo>
                  <a:pt x="37" y="210"/>
                </a:lnTo>
                <a:lnTo>
                  <a:pt x="24" y="215"/>
                </a:lnTo>
                <a:lnTo>
                  <a:pt x="19" y="224"/>
                </a:lnTo>
                <a:lnTo>
                  <a:pt x="19" y="234"/>
                </a:lnTo>
                <a:lnTo>
                  <a:pt x="0" y="234"/>
                </a:lnTo>
                <a:lnTo>
                  <a:pt x="0" y="229"/>
                </a:lnTo>
                <a:lnTo>
                  <a:pt x="0" y="192"/>
                </a:lnTo>
                <a:lnTo>
                  <a:pt x="0" y="168"/>
                </a:lnTo>
                <a:lnTo>
                  <a:pt x="5" y="163"/>
                </a:lnTo>
                <a:lnTo>
                  <a:pt x="24" y="146"/>
                </a:lnTo>
                <a:lnTo>
                  <a:pt x="24" y="103"/>
                </a:lnTo>
                <a:lnTo>
                  <a:pt x="32" y="98"/>
                </a:lnTo>
                <a:lnTo>
                  <a:pt x="37" y="85"/>
                </a:lnTo>
                <a:lnTo>
                  <a:pt x="46" y="71"/>
                </a:lnTo>
                <a:lnTo>
                  <a:pt x="56" y="71"/>
                </a:lnTo>
                <a:lnTo>
                  <a:pt x="85" y="56"/>
                </a:lnTo>
                <a:lnTo>
                  <a:pt x="93" y="56"/>
                </a:lnTo>
                <a:lnTo>
                  <a:pt x="97" y="51"/>
                </a:lnTo>
                <a:lnTo>
                  <a:pt x="102" y="51"/>
                </a:lnTo>
                <a:lnTo>
                  <a:pt x="102" y="66"/>
                </a:lnTo>
                <a:lnTo>
                  <a:pt x="126" y="88"/>
                </a:lnTo>
                <a:lnTo>
                  <a:pt x="136" y="98"/>
                </a:lnTo>
                <a:lnTo>
                  <a:pt x="145" y="122"/>
                </a:lnTo>
                <a:lnTo>
                  <a:pt x="145" y="131"/>
                </a:lnTo>
                <a:lnTo>
                  <a:pt x="158" y="136"/>
                </a:lnTo>
                <a:lnTo>
                  <a:pt x="182" y="146"/>
                </a:lnTo>
                <a:lnTo>
                  <a:pt x="201" y="131"/>
                </a:lnTo>
                <a:lnTo>
                  <a:pt x="211" y="122"/>
                </a:lnTo>
                <a:lnTo>
                  <a:pt x="214" y="112"/>
                </a:lnTo>
                <a:lnTo>
                  <a:pt x="214" y="85"/>
                </a:lnTo>
                <a:lnTo>
                  <a:pt x="211" y="37"/>
                </a:lnTo>
                <a:lnTo>
                  <a:pt x="214" y="23"/>
                </a:lnTo>
                <a:lnTo>
                  <a:pt x="224" y="19"/>
                </a:lnTo>
                <a:lnTo>
                  <a:pt x="229" y="10"/>
                </a:lnTo>
                <a:lnTo>
                  <a:pt x="233" y="10"/>
                </a:lnTo>
                <a:lnTo>
                  <a:pt x="243" y="10"/>
                </a:lnTo>
                <a:lnTo>
                  <a:pt x="248" y="10"/>
                </a:lnTo>
                <a:lnTo>
                  <a:pt x="257" y="5"/>
                </a:lnTo>
                <a:lnTo>
                  <a:pt x="262" y="0"/>
                </a:lnTo>
                <a:lnTo>
                  <a:pt x="272" y="0"/>
                </a:lnTo>
                <a:lnTo>
                  <a:pt x="272" y="5"/>
                </a:lnTo>
                <a:lnTo>
                  <a:pt x="275" y="10"/>
                </a:lnTo>
                <a:lnTo>
                  <a:pt x="275" y="5"/>
                </a:lnTo>
                <a:lnTo>
                  <a:pt x="275" y="0"/>
                </a:lnTo>
                <a:lnTo>
                  <a:pt x="280" y="5"/>
                </a:lnTo>
                <a:lnTo>
                  <a:pt x="280" y="10"/>
                </a:lnTo>
                <a:lnTo>
                  <a:pt x="289" y="10"/>
                </a:lnTo>
                <a:lnTo>
                  <a:pt x="294" y="19"/>
                </a:lnTo>
                <a:lnTo>
                  <a:pt x="304" y="19"/>
                </a:lnTo>
                <a:lnTo>
                  <a:pt x="309" y="23"/>
                </a:lnTo>
                <a:lnTo>
                  <a:pt x="313" y="32"/>
                </a:lnTo>
                <a:lnTo>
                  <a:pt x="323" y="32"/>
                </a:lnTo>
                <a:lnTo>
                  <a:pt x="323" y="37"/>
                </a:lnTo>
                <a:lnTo>
                  <a:pt x="328" y="37"/>
                </a:lnTo>
                <a:lnTo>
                  <a:pt x="336" y="47"/>
                </a:lnTo>
                <a:lnTo>
                  <a:pt x="336" y="51"/>
                </a:lnTo>
                <a:lnTo>
                  <a:pt x="341" y="56"/>
                </a:lnTo>
                <a:lnTo>
                  <a:pt x="345" y="56"/>
                </a:lnTo>
                <a:lnTo>
                  <a:pt x="355" y="56"/>
                </a:lnTo>
                <a:lnTo>
                  <a:pt x="355" y="66"/>
                </a:lnTo>
                <a:lnTo>
                  <a:pt x="360" y="66"/>
                </a:lnTo>
                <a:lnTo>
                  <a:pt x="360" y="56"/>
                </a:lnTo>
                <a:lnTo>
                  <a:pt x="369" y="56"/>
                </a:lnTo>
                <a:lnTo>
                  <a:pt x="374" y="56"/>
                </a:lnTo>
                <a:lnTo>
                  <a:pt x="379" y="51"/>
                </a:lnTo>
                <a:lnTo>
                  <a:pt x="379" y="56"/>
                </a:lnTo>
                <a:lnTo>
                  <a:pt x="389" y="56"/>
                </a:lnTo>
                <a:lnTo>
                  <a:pt x="393" y="66"/>
                </a:lnTo>
                <a:lnTo>
                  <a:pt x="401" y="66"/>
                </a:lnTo>
                <a:lnTo>
                  <a:pt x="406" y="66"/>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7" name="Freeform 217"/>
          <p:cNvSpPr>
            <a:spLocks/>
          </p:cNvSpPr>
          <p:nvPr/>
        </p:nvSpPr>
        <p:spPr bwMode="auto">
          <a:xfrm>
            <a:off x="9764935" y="2012283"/>
            <a:ext cx="489397" cy="367807"/>
          </a:xfrm>
          <a:custGeom>
            <a:avLst/>
            <a:gdLst>
              <a:gd name="T0" fmla="*/ 829307235 w 310"/>
              <a:gd name="T1" fmla="*/ 12918889 h 239"/>
              <a:gd name="T2" fmla="*/ 842902841 w 310"/>
              <a:gd name="T3" fmla="*/ 46509286 h 239"/>
              <a:gd name="T4" fmla="*/ 815711629 w 310"/>
              <a:gd name="T5" fmla="*/ 72347064 h 239"/>
              <a:gd name="T6" fmla="*/ 791241187 w 310"/>
              <a:gd name="T7" fmla="*/ 82682819 h 239"/>
              <a:gd name="T8" fmla="*/ 750456018 w 310"/>
              <a:gd name="T9" fmla="*/ 157613018 h 239"/>
              <a:gd name="T10" fmla="*/ 725983927 w 310"/>
              <a:gd name="T11" fmla="*/ 204122304 h 239"/>
              <a:gd name="T12" fmla="*/ 725983927 w 310"/>
              <a:gd name="T13" fmla="*/ 240295837 h 239"/>
              <a:gd name="T14" fmla="*/ 739579533 w 310"/>
              <a:gd name="T15" fmla="*/ 328144925 h 239"/>
              <a:gd name="T16" fmla="*/ 725983927 w 310"/>
              <a:gd name="T17" fmla="*/ 372069469 h 239"/>
              <a:gd name="T18" fmla="*/ 739579533 w 310"/>
              <a:gd name="T19" fmla="*/ 423746632 h 239"/>
              <a:gd name="T20" fmla="*/ 750456018 w 310"/>
              <a:gd name="T21" fmla="*/ 459920165 h 239"/>
              <a:gd name="T22" fmla="*/ 750456018 w 310"/>
              <a:gd name="T23" fmla="*/ 496093697 h 239"/>
              <a:gd name="T24" fmla="*/ 777645581 w 310"/>
              <a:gd name="T25" fmla="*/ 506429451 h 239"/>
              <a:gd name="T26" fmla="*/ 739579533 w 310"/>
              <a:gd name="T27" fmla="*/ 529682487 h 239"/>
              <a:gd name="T28" fmla="*/ 725983927 w 310"/>
              <a:gd name="T29" fmla="*/ 568440761 h 239"/>
              <a:gd name="T30" fmla="*/ 698794363 w 310"/>
              <a:gd name="T31" fmla="*/ 578776515 h 239"/>
              <a:gd name="T32" fmla="*/ 698794363 w 310"/>
              <a:gd name="T33" fmla="*/ 617533183 h 239"/>
              <a:gd name="T34" fmla="*/ 663445788 w 310"/>
              <a:gd name="T35" fmla="*/ 617533183 h 239"/>
              <a:gd name="T36" fmla="*/ 625379740 w 310"/>
              <a:gd name="T37" fmla="*/ 591695404 h 239"/>
              <a:gd name="T38" fmla="*/ 611784134 w 310"/>
              <a:gd name="T39" fmla="*/ 591695404 h 239"/>
              <a:gd name="T40" fmla="*/ 573718086 w 310"/>
              <a:gd name="T41" fmla="*/ 591695404 h 239"/>
              <a:gd name="T42" fmla="*/ 560122480 w 310"/>
              <a:gd name="T43" fmla="*/ 617533183 h 239"/>
              <a:gd name="T44" fmla="*/ 532932917 w 310"/>
              <a:gd name="T45" fmla="*/ 591695404 h 239"/>
              <a:gd name="T46" fmla="*/ 508460826 w 310"/>
              <a:gd name="T47" fmla="*/ 578776515 h 239"/>
              <a:gd name="T48" fmla="*/ 486707856 w 310"/>
              <a:gd name="T49" fmla="*/ 542602983 h 239"/>
              <a:gd name="T50" fmla="*/ 473113899 w 310"/>
              <a:gd name="T51" fmla="*/ 529682487 h 239"/>
              <a:gd name="T52" fmla="*/ 435046202 w 310"/>
              <a:gd name="T53" fmla="*/ 506429451 h 239"/>
              <a:gd name="T54" fmla="*/ 394261033 w 310"/>
              <a:gd name="T55" fmla="*/ 496093697 h 239"/>
              <a:gd name="T56" fmla="*/ 356194985 w 310"/>
              <a:gd name="T57" fmla="*/ 472839054 h 239"/>
              <a:gd name="T58" fmla="*/ 342599379 w 310"/>
              <a:gd name="T59" fmla="*/ 447001276 h 239"/>
              <a:gd name="T60" fmla="*/ 342599379 w 310"/>
              <a:gd name="T61" fmla="*/ 472839054 h 239"/>
              <a:gd name="T62" fmla="*/ 334442015 w 310"/>
              <a:gd name="T63" fmla="*/ 447001276 h 239"/>
              <a:gd name="T64" fmla="*/ 293656846 w 310"/>
              <a:gd name="T65" fmla="*/ 459920165 h 239"/>
              <a:gd name="T66" fmla="*/ 255589149 w 310"/>
              <a:gd name="T67" fmla="*/ 472839054 h 239"/>
              <a:gd name="T68" fmla="*/ 217523101 w 310"/>
              <a:gd name="T69" fmla="*/ 472839054 h 239"/>
              <a:gd name="T70" fmla="*/ 176737932 w 310"/>
              <a:gd name="T71" fmla="*/ 506429451 h 239"/>
              <a:gd name="T72" fmla="*/ 203927495 w 310"/>
              <a:gd name="T73" fmla="*/ 447001276 h 239"/>
              <a:gd name="T74" fmla="*/ 176737932 w 310"/>
              <a:gd name="T75" fmla="*/ 372069469 h 239"/>
              <a:gd name="T76" fmla="*/ 116918914 w 310"/>
              <a:gd name="T77" fmla="*/ 384989965 h 239"/>
              <a:gd name="T78" fmla="*/ 76133745 w 310"/>
              <a:gd name="T79" fmla="*/ 253214726 h 239"/>
              <a:gd name="T80" fmla="*/ 24472091 w 310"/>
              <a:gd name="T81" fmla="*/ 217041193 h 239"/>
              <a:gd name="T82" fmla="*/ 0 w 310"/>
              <a:gd name="T83" fmla="*/ 170531907 h 239"/>
              <a:gd name="T84" fmla="*/ 24472091 w 310"/>
              <a:gd name="T85" fmla="*/ 121439486 h 239"/>
              <a:gd name="T86" fmla="*/ 130514520 w 310"/>
              <a:gd name="T87" fmla="*/ 95601708 h 239"/>
              <a:gd name="T88" fmla="*/ 168580568 w 310"/>
              <a:gd name="T89" fmla="*/ 72347064 h 239"/>
              <a:gd name="T90" fmla="*/ 217523101 w 310"/>
              <a:gd name="T91" fmla="*/ 46509286 h 239"/>
              <a:gd name="T92" fmla="*/ 255589149 w 310"/>
              <a:gd name="T93" fmla="*/ 33590397 h 239"/>
              <a:gd name="T94" fmla="*/ 342599379 w 310"/>
              <a:gd name="T95" fmla="*/ 33590397 h 239"/>
              <a:gd name="T96" fmla="*/ 380665427 w 310"/>
              <a:gd name="T97" fmla="*/ 12918889 h 239"/>
              <a:gd name="T98" fmla="*/ 522056432 w 310"/>
              <a:gd name="T99" fmla="*/ 12918889 h 239"/>
              <a:gd name="T100" fmla="*/ 652569303 w 310"/>
              <a:gd name="T101" fmla="*/ 46509286 h 239"/>
              <a:gd name="T102" fmla="*/ 777645581 w 310"/>
              <a:gd name="T103" fmla="*/ 46509286 h 239"/>
              <a:gd name="T104" fmla="*/ 829307235 w 310"/>
              <a:gd name="T105" fmla="*/ 0 h 2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10" h="239">
                <a:moveTo>
                  <a:pt x="305" y="0"/>
                </a:moveTo>
                <a:lnTo>
                  <a:pt x="305" y="5"/>
                </a:lnTo>
                <a:lnTo>
                  <a:pt x="310" y="13"/>
                </a:lnTo>
                <a:lnTo>
                  <a:pt x="310" y="18"/>
                </a:lnTo>
                <a:lnTo>
                  <a:pt x="305" y="28"/>
                </a:lnTo>
                <a:lnTo>
                  <a:pt x="300" y="28"/>
                </a:lnTo>
                <a:lnTo>
                  <a:pt x="291" y="28"/>
                </a:lnTo>
                <a:lnTo>
                  <a:pt x="291" y="32"/>
                </a:lnTo>
                <a:lnTo>
                  <a:pt x="286" y="52"/>
                </a:lnTo>
                <a:lnTo>
                  <a:pt x="276" y="61"/>
                </a:lnTo>
                <a:lnTo>
                  <a:pt x="272" y="66"/>
                </a:lnTo>
                <a:lnTo>
                  <a:pt x="267" y="79"/>
                </a:lnTo>
                <a:lnTo>
                  <a:pt x="267" y="84"/>
                </a:lnTo>
                <a:lnTo>
                  <a:pt x="267" y="93"/>
                </a:lnTo>
                <a:lnTo>
                  <a:pt x="267" y="117"/>
                </a:lnTo>
                <a:lnTo>
                  <a:pt x="272" y="127"/>
                </a:lnTo>
                <a:lnTo>
                  <a:pt x="272" y="140"/>
                </a:lnTo>
                <a:lnTo>
                  <a:pt x="267" y="144"/>
                </a:lnTo>
                <a:lnTo>
                  <a:pt x="267" y="149"/>
                </a:lnTo>
                <a:lnTo>
                  <a:pt x="272" y="164"/>
                </a:lnTo>
                <a:lnTo>
                  <a:pt x="276" y="173"/>
                </a:lnTo>
                <a:lnTo>
                  <a:pt x="276" y="178"/>
                </a:lnTo>
                <a:lnTo>
                  <a:pt x="276" y="183"/>
                </a:lnTo>
                <a:lnTo>
                  <a:pt x="276" y="192"/>
                </a:lnTo>
                <a:lnTo>
                  <a:pt x="286" y="192"/>
                </a:lnTo>
                <a:lnTo>
                  <a:pt x="286" y="196"/>
                </a:lnTo>
                <a:lnTo>
                  <a:pt x="276" y="196"/>
                </a:lnTo>
                <a:lnTo>
                  <a:pt x="272" y="205"/>
                </a:lnTo>
                <a:lnTo>
                  <a:pt x="267" y="210"/>
                </a:lnTo>
                <a:lnTo>
                  <a:pt x="267" y="220"/>
                </a:lnTo>
                <a:lnTo>
                  <a:pt x="257" y="220"/>
                </a:lnTo>
                <a:lnTo>
                  <a:pt x="257" y="224"/>
                </a:lnTo>
                <a:lnTo>
                  <a:pt x="257" y="229"/>
                </a:lnTo>
                <a:lnTo>
                  <a:pt x="257" y="239"/>
                </a:lnTo>
                <a:lnTo>
                  <a:pt x="252" y="239"/>
                </a:lnTo>
                <a:lnTo>
                  <a:pt x="244" y="239"/>
                </a:lnTo>
                <a:lnTo>
                  <a:pt x="240" y="229"/>
                </a:lnTo>
                <a:lnTo>
                  <a:pt x="230" y="229"/>
                </a:lnTo>
                <a:lnTo>
                  <a:pt x="230" y="224"/>
                </a:lnTo>
                <a:lnTo>
                  <a:pt x="225" y="229"/>
                </a:lnTo>
                <a:lnTo>
                  <a:pt x="220" y="229"/>
                </a:lnTo>
                <a:lnTo>
                  <a:pt x="211" y="229"/>
                </a:lnTo>
                <a:lnTo>
                  <a:pt x="211" y="239"/>
                </a:lnTo>
                <a:lnTo>
                  <a:pt x="206" y="239"/>
                </a:lnTo>
                <a:lnTo>
                  <a:pt x="206" y="229"/>
                </a:lnTo>
                <a:lnTo>
                  <a:pt x="196" y="229"/>
                </a:lnTo>
                <a:lnTo>
                  <a:pt x="192" y="229"/>
                </a:lnTo>
                <a:lnTo>
                  <a:pt x="187" y="224"/>
                </a:lnTo>
                <a:lnTo>
                  <a:pt x="187" y="220"/>
                </a:lnTo>
                <a:lnTo>
                  <a:pt x="179" y="210"/>
                </a:lnTo>
                <a:lnTo>
                  <a:pt x="174" y="210"/>
                </a:lnTo>
                <a:lnTo>
                  <a:pt x="174" y="205"/>
                </a:lnTo>
                <a:lnTo>
                  <a:pt x="164" y="205"/>
                </a:lnTo>
                <a:lnTo>
                  <a:pt x="160" y="196"/>
                </a:lnTo>
                <a:lnTo>
                  <a:pt x="155" y="192"/>
                </a:lnTo>
                <a:lnTo>
                  <a:pt x="145" y="192"/>
                </a:lnTo>
                <a:lnTo>
                  <a:pt x="140" y="183"/>
                </a:lnTo>
                <a:lnTo>
                  <a:pt x="131" y="183"/>
                </a:lnTo>
                <a:lnTo>
                  <a:pt x="131" y="178"/>
                </a:lnTo>
                <a:lnTo>
                  <a:pt x="126" y="173"/>
                </a:lnTo>
                <a:lnTo>
                  <a:pt x="126" y="178"/>
                </a:lnTo>
                <a:lnTo>
                  <a:pt x="126" y="183"/>
                </a:lnTo>
                <a:lnTo>
                  <a:pt x="123" y="178"/>
                </a:lnTo>
                <a:lnTo>
                  <a:pt x="123" y="173"/>
                </a:lnTo>
                <a:lnTo>
                  <a:pt x="113" y="173"/>
                </a:lnTo>
                <a:lnTo>
                  <a:pt x="108" y="178"/>
                </a:lnTo>
                <a:lnTo>
                  <a:pt x="99" y="183"/>
                </a:lnTo>
                <a:lnTo>
                  <a:pt x="94" y="183"/>
                </a:lnTo>
                <a:lnTo>
                  <a:pt x="84" y="183"/>
                </a:lnTo>
                <a:lnTo>
                  <a:pt x="80" y="183"/>
                </a:lnTo>
                <a:lnTo>
                  <a:pt x="75" y="192"/>
                </a:lnTo>
                <a:lnTo>
                  <a:pt x="65" y="196"/>
                </a:lnTo>
                <a:lnTo>
                  <a:pt x="75" y="183"/>
                </a:lnTo>
                <a:lnTo>
                  <a:pt x="75" y="173"/>
                </a:lnTo>
                <a:lnTo>
                  <a:pt x="80" y="159"/>
                </a:lnTo>
                <a:lnTo>
                  <a:pt x="65" y="144"/>
                </a:lnTo>
                <a:lnTo>
                  <a:pt x="48" y="164"/>
                </a:lnTo>
                <a:lnTo>
                  <a:pt x="43" y="149"/>
                </a:lnTo>
                <a:lnTo>
                  <a:pt x="28" y="149"/>
                </a:lnTo>
                <a:lnTo>
                  <a:pt x="28" y="98"/>
                </a:lnTo>
                <a:lnTo>
                  <a:pt x="14" y="112"/>
                </a:lnTo>
                <a:lnTo>
                  <a:pt x="9" y="84"/>
                </a:lnTo>
                <a:lnTo>
                  <a:pt x="9" y="79"/>
                </a:lnTo>
                <a:lnTo>
                  <a:pt x="0" y="66"/>
                </a:lnTo>
                <a:lnTo>
                  <a:pt x="14" y="61"/>
                </a:lnTo>
                <a:lnTo>
                  <a:pt x="9" y="47"/>
                </a:lnTo>
                <a:lnTo>
                  <a:pt x="19" y="37"/>
                </a:lnTo>
                <a:lnTo>
                  <a:pt x="48" y="37"/>
                </a:lnTo>
                <a:lnTo>
                  <a:pt x="48" y="32"/>
                </a:lnTo>
                <a:lnTo>
                  <a:pt x="62" y="28"/>
                </a:lnTo>
                <a:lnTo>
                  <a:pt x="65" y="13"/>
                </a:lnTo>
                <a:lnTo>
                  <a:pt x="80" y="18"/>
                </a:lnTo>
                <a:lnTo>
                  <a:pt x="80" y="13"/>
                </a:lnTo>
                <a:lnTo>
                  <a:pt x="94" y="13"/>
                </a:lnTo>
                <a:lnTo>
                  <a:pt x="94" y="5"/>
                </a:lnTo>
                <a:lnTo>
                  <a:pt x="126" y="13"/>
                </a:lnTo>
                <a:lnTo>
                  <a:pt x="140" y="0"/>
                </a:lnTo>
                <a:lnTo>
                  <a:pt x="140" y="5"/>
                </a:lnTo>
                <a:lnTo>
                  <a:pt x="155" y="0"/>
                </a:lnTo>
                <a:lnTo>
                  <a:pt x="192" y="5"/>
                </a:lnTo>
                <a:lnTo>
                  <a:pt x="225" y="13"/>
                </a:lnTo>
                <a:lnTo>
                  <a:pt x="240" y="18"/>
                </a:lnTo>
                <a:lnTo>
                  <a:pt x="252" y="18"/>
                </a:lnTo>
                <a:lnTo>
                  <a:pt x="286" y="18"/>
                </a:lnTo>
                <a:lnTo>
                  <a:pt x="291" y="13"/>
                </a:lnTo>
                <a:lnTo>
                  <a:pt x="305" y="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58" name="Freeform 218"/>
          <p:cNvSpPr>
            <a:spLocks/>
          </p:cNvSpPr>
          <p:nvPr/>
        </p:nvSpPr>
        <p:spPr bwMode="auto">
          <a:xfrm>
            <a:off x="8766383" y="4096017"/>
            <a:ext cx="325251" cy="200622"/>
          </a:xfrm>
          <a:custGeom>
            <a:avLst/>
            <a:gdLst>
              <a:gd name="T0" fmla="*/ 129075614 w 205"/>
              <a:gd name="T1" fmla="*/ 92115621 h 131"/>
              <a:gd name="T2" fmla="*/ 194987235 w 205"/>
              <a:gd name="T3" fmla="*/ 117703115 h 131"/>
              <a:gd name="T4" fmla="*/ 293853839 w 205"/>
              <a:gd name="T5" fmla="*/ 48617200 h 131"/>
              <a:gd name="T6" fmla="*/ 381734896 w 205"/>
              <a:gd name="T7" fmla="*/ 48617200 h 131"/>
              <a:gd name="T8" fmla="*/ 447646518 w 205"/>
              <a:gd name="T9" fmla="*/ 10234358 h 131"/>
              <a:gd name="T10" fmla="*/ 527288001 w 205"/>
              <a:gd name="T11" fmla="*/ 61410947 h 131"/>
              <a:gd name="T12" fmla="*/ 535527575 w 205"/>
              <a:gd name="T13" fmla="*/ 81881263 h 131"/>
              <a:gd name="T14" fmla="*/ 502572593 w 205"/>
              <a:gd name="T15" fmla="*/ 81881263 h 131"/>
              <a:gd name="T16" fmla="*/ 502572593 w 205"/>
              <a:gd name="T17" fmla="*/ 117703115 h 131"/>
              <a:gd name="T18" fmla="*/ 475109555 w 205"/>
              <a:gd name="T19" fmla="*/ 117703115 h 131"/>
              <a:gd name="T20" fmla="*/ 447646518 w 205"/>
              <a:gd name="T21" fmla="*/ 130498462 h 131"/>
              <a:gd name="T22" fmla="*/ 436660971 w 205"/>
              <a:gd name="T23" fmla="*/ 153526568 h 131"/>
              <a:gd name="T24" fmla="*/ 395466415 w 205"/>
              <a:gd name="T25" fmla="*/ 166320315 h 131"/>
              <a:gd name="T26" fmla="*/ 409197934 w 205"/>
              <a:gd name="T27" fmla="*/ 204701557 h 131"/>
              <a:gd name="T28" fmla="*/ 409197934 w 205"/>
              <a:gd name="T29" fmla="*/ 235407830 h 131"/>
              <a:gd name="T30" fmla="*/ 381734896 w 205"/>
              <a:gd name="T31" fmla="*/ 248201577 h 131"/>
              <a:gd name="T32" fmla="*/ 348779914 w 205"/>
              <a:gd name="T33" fmla="*/ 248201577 h 131"/>
              <a:gd name="T34" fmla="*/ 348779914 w 205"/>
              <a:gd name="T35" fmla="*/ 286582819 h 131"/>
              <a:gd name="T36" fmla="*/ 348779914 w 205"/>
              <a:gd name="T37" fmla="*/ 322406272 h 131"/>
              <a:gd name="T38" fmla="*/ 321316877 w 205"/>
              <a:gd name="T39" fmla="*/ 335200019 h 131"/>
              <a:gd name="T40" fmla="*/ 293853839 w 205"/>
              <a:gd name="T41" fmla="*/ 335200019 h 131"/>
              <a:gd name="T42" fmla="*/ 269136774 w 205"/>
              <a:gd name="T43" fmla="*/ 322406272 h 131"/>
              <a:gd name="T44" fmla="*/ 255405255 w 205"/>
              <a:gd name="T45" fmla="*/ 335200019 h 131"/>
              <a:gd name="T46" fmla="*/ 227942217 w 205"/>
              <a:gd name="T47" fmla="*/ 296818777 h 131"/>
              <a:gd name="T48" fmla="*/ 216956671 w 205"/>
              <a:gd name="T49" fmla="*/ 286582819 h 131"/>
              <a:gd name="T50" fmla="*/ 194987235 w 205"/>
              <a:gd name="T51" fmla="*/ 322406272 h 131"/>
              <a:gd name="T52" fmla="*/ 181255716 w 205"/>
              <a:gd name="T53" fmla="*/ 335200019 h 131"/>
              <a:gd name="T54" fmla="*/ 167524198 w 205"/>
              <a:gd name="T55" fmla="*/ 322406272 h 131"/>
              <a:gd name="T56" fmla="*/ 129075614 w 205"/>
              <a:gd name="T57" fmla="*/ 335200019 h 131"/>
              <a:gd name="T58" fmla="*/ 101612576 w 205"/>
              <a:gd name="T59" fmla="*/ 322406272 h 131"/>
              <a:gd name="T60" fmla="*/ 87881057 w 205"/>
              <a:gd name="T61" fmla="*/ 335200019 h 131"/>
              <a:gd name="T62" fmla="*/ 49434130 w 205"/>
              <a:gd name="T63" fmla="*/ 335200019 h 131"/>
              <a:gd name="T64" fmla="*/ 74149539 w 205"/>
              <a:gd name="T65" fmla="*/ 322406272 h 131"/>
              <a:gd name="T66" fmla="*/ 74149539 w 205"/>
              <a:gd name="T67" fmla="*/ 286582819 h 131"/>
              <a:gd name="T68" fmla="*/ 35702612 w 205"/>
              <a:gd name="T69" fmla="*/ 248201577 h 131"/>
              <a:gd name="T70" fmla="*/ 13731519 w 205"/>
              <a:gd name="T71" fmla="*/ 204701557 h 131"/>
              <a:gd name="T72" fmla="*/ 35702612 w 205"/>
              <a:gd name="T73" fmla="*/ 153526568 h 131"/>
              <a:gd name="T74" fmla="*/ 0 w 205"/>
              <a:gd name="T75" fmla="*/ 130498462 h 131"/>
              <a:gd name="T76" fmla="*/ 35702612 w 205"/>
              <a:gd name="T77" fmla="*/ 81881263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5" h="131">
                <a:moveTo>
                  <a:pt x="13" y="32"/>
                </a:moveTo>
                <a:lnTo>
                  <a:pt x="47" y="36"/>
                </a:lnTo>
                <a:lnTo>
                  <a:pt x="66" y="36"/>
                </a:lnTo>
                <a:lnTo>
                  <a:pt x="71" y="46"/>
                </a:lnTo>
                <a:lnTo>
                  <a:pt x="93" y="24"/>
                </a:lnTo>
                <a:lnTo>
                  <a:pt x="107" y="19"/>
                </a:lnTo>
                <a:lnTo>
                  <a:pt x="131" y="24"/>
                </a:lnTo>
                <a:lnTo>
                  <a:pt x="139" y="19"/>
                </a:lnTo>
                <a:lnTo>
                  <a:pt x="163" y="19"/>
                </a:lnTo>
                <a:lnTo>
                  <a:pt x="163" y="4"/>
                </a:lnTo>
                <a:lnTo>
                  <a:pt x="183" y="0"/>
                </a:lnTo>
                <a:lnTo>
                  <a:pt x="192" y="24"/>
                </a:lnTo>
                <a:lnTo>
                  <a:pt x="205" y="36"/>
                </a:lnTo>
                <a:lnTo>
                  <a:pt x="195" y="32"/>
                </a:lnTo>
                <a:lnTo>
                  <a:pt x="192" y="32"/>
                </a:lnTo>
                <a:lnTo>
                  <a:pt x="183" y="32"/>
                </a:lnTo>
                <a:lnTo>
                  <a:pt x="183" y="36"/>
                </a:lnTo>
                <a:lnTo>
                  <a:pt x="183" y="46"/>
                </a:lnTo>
                <a:lnTo>
                  <a:pt x="178" y="46"/>
                </a:lnTo>
                <a:lnTo>
                  <a:pt x="173" y="46"/>
                </a:lnTo>
                <a:lnTo>
                  <a:pt x="173" y="51"/>
                </a:lnTo>
                <a:lnTo>
                  <a:pt x="163" y="51"/>
                </a:lnTo>
                <a:lnTo>
                  <a:pt x="163" y="60"/>
                </a:lnTo>
                <a:lnTo>
                  <a:pt x="159" y="60"/>
                </a:lnTo>
                <a:lnTo>
                  <a:pt x="149" y="60"/>
                </a:lnTo>
                <a:lnTo>
                  <a:pt x="144" y="65"/>
                </a:lnTo>
                <a:lnTo>
                  <a:pt x="144" y="70"/>
                </a:lnTo>
                <a:lnTo>
                  <a:pt x="149" y="80"/>
                </a:lnTo>
                <a:lnTo>
                  <a:pt x="149" y="84"/>
                </a:lnTo>
                <a:lnTo>
                  <a:pt x="149" y="92"/>
                </a:lnTo>
                <a:lnTo>
                  <a:pt x="144" y="97"/>
                </a:lnTo>
                <a:lnTo>
                  <a:pt x="139" y="97"/>
                </a:lnTo>
                <a:lnTo>
                  <a:pt x="131" y="97"/>
                </a:lnTo>
                <a:lnTo>
                  <a:pt x="127" y="97"/>
                </a:lnTo>
                <a:lnTo>
                  <a:pt x="127" y="102"/>
                </a:lnTo>
                <a:lnTo>
                  <a:pt x="127" y="112"/>
                </a:lnTo>
                <a:lnTo>
                  <a:pt x="127" y="116"/>
                </a:lnTo>
                <a:lnTo>
                  <a:pt x="127" y="126"/>
                </a:lnTo>
                <a:lnTo>
                  <a:pt x="127" y="131"/>
                </a:lnTo>
                <a:lnTo>
                  <a:pt x="117" y="131"/>
                </a:lnTo>
                <a:lnTo>
                  <a:pt x="112" y="131"/>
                </a:lnTo>
                <a:lnTo>
                  <a:pt x="107" y="131"/>
                </a:lnTo>
                <a:lnTo>
                  <a:pt x="107" y="126"/>
                </a:lnTo>
                <a:lnTo>
                  <a:pt x="98" y="126"/>
                </a:lnTo>
                <a:lnTo>
                  <a:pt x="98" y="131"/>
                </a:lnTo>
                <a:lnTo>
                  <a:pt x="93" y="131"/>
                </a:lnTo>
                <a:lnTo>
                  <a:pt x="83" y="126"/>
                </a:lnTo>
                <a:lnTo>
                  <a:pt x="83" y="116"/>
                </a:lnTo>
                <a:lnTo>
                  <a:pt x="79" y="116"/>
                </a:lnTo>
                <a:lnTo>
                  <a:pt x="79" y="112"/>
                </a:lnTo>
                <a:lnTo>
                  <a:pt x="71" y="116"/>
                </a:lnTo>
                <a:lnTo>
                  <a:pt x="71" y="126"/>
                </a:lnTo>
                <a:lnTo>
                  <a:pt x="66" y="126"/>
                </a:lnTo>
                <a:lnTo>
                  <a:pt x="66" y="131"/>
                </a:lnTo>
                <a:lnTo>
                  <a:pt x="61" y="131"/>
                </a:lnTo>
                <a:lnTo>
                  <a:pt x="61" y="126"/>
                </a:lnTo>
                <a:lnTo>
                  <a:pt x="51" y="131"/>
                </a:lnTo>
                <a:lnTo>
                  <a:pt x="47" y="131"/>
                </a:lnTo>
                <a:lnTo>
                  <a:pt x="47" y="126"/>
                </a:lnTo>
                <a:lnTo>
                  <a:pt x="37" y="126"/>
                </a:lnTo>
                <a:lnTo>
                  <a:pt x="37" y="131"/>
                </a:lnTo>
                <a:lnTo>
                  <a:pt x="32" y="131"/>
                </a:lnTo>
                <a:lnTo>
                  <a:pt x="27" y="131"/>
                </a:lnTo>
                <a:lnTo>
                  <a:pt x="18" y="131"/>
                </a:lnTo>
                <a:lnTo>
                  <a:pt x="13" y="131"/>
                </a:lnTo>
                <a:lnTo>
                  <a:pt x="27" y="126"/>
                </a:lnTo>
                <a:lnTo>
                  <a:pt x="27" y="116"/>
                </a:lnTo>
                <a:lnTo>
                  <a:pt x="27" y="112"/>
                </a:lnTo>
                <a:lnTo>
                  <a:pt x="18" y="102"/>
                </a:lnTo>
                <a:lnTo>
                  <a:pt x="13" y="97"/>
                </a:lnTo>
                <a:lnTo>
                  <a:pt x="13" y="84"/>
                </a:lnTo>
                <a:lnTo>
                  <a:pt x="5" y="80"/>
                </a:lnTo>
                <a:lnTo>
                  <a:pt x="13" y="65"/>
                </a:lnTo>
                <a:lnTo>
                  <a:pt x="13" y="60"/>
                </a:lnTo>
                <a:lnTo>
                  <a:pt x="0" y="60"/>
                </a:lnTo>
                <a:lnTo>
                  <a:pt x="0" y="51"/>
                </a:lnTo>
                <a:lnTo>
                  <a:pt x="18" y="36"/>
                </a:lnTo>
                <a:lnTo>
                  <a:pt x="13" y="3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59" name="Freeform 219"/>
          <p:cNvSpPr>
            <a:spLocks/>
          </p:cNvSpPr>
          <p:nvPr/>
        </p:nvSpPr>
        <p:spPr bwMode="auto">
          <a:xfrm>
            <a:off x="8248110" y="4875708"/>
            <a:ext cx="162626" cy="275095"/>
          </a:xfrm>
          <a:custGeom>
            <a:avLst/>
            <a:gdLst>
              <a:gd name="T0" fmla="*/ 100629810 w 103"/>
              <a:gd name="T1" fmla="*/ 463834559 h 178"/>
              <a:gd name="T2" fmla="*/ 87030875 w 103"/>
              <a:gd name="T3" fmla="*/ 463834559 h 178"/>
              <a:gd name="T4" fmla="*/ 65273568 w 103"/>
              <a:gd name="T5" fmla="*/ 450805925 h 178"/>
              <a:gd name="T6" fmla="*/ 27197870 w 103"/>
              <a:gd name="T7" fmla="*/ 437775676 h 178"/>
              <a:gd name="T8" fmla="*/ 27197870 w 103"/>
              <a:gd name="T9" fmla="*/ 401295177 h 178"/>
              <a:gd name="T10" fmla="*/ 51674633 w 103"/>
              <a:gd name="T11" fmla="*/ 330937968 h 178"/>
              <a:gd name="T12" fmla="*/ 51674633 w 103"/>
              <a:gd name="T13" fmla="*/ 255369952 h 178"/>
              <a:gd name="T14" fmla="*/ 51674633 w 103"/>
              <a:gd name="T15" fmla="*/ 205859204 h 178"/>
              <a:gd name="T16" fmla="*/ 27197870 w 103"/>
              <a:gd name="T17" fmla="*/ 158953860 h 178"/>
              <a:gd name="T18" fmla="*/ 0 w 103"/>
              <a:gd name="T19" fmla="*/ 109444726 h 178"/>
              <a:gd name="T20" fmla="*/ 0 w 103"/>
              <a:gd name="T21" fmla="*/ 83385843 h 178"/>
              <a:gd name="T22" fmla="*/ 13598935 w 103"/>
              <a:gd name="T23" fmla="*/ 70357209 h 178"/>
              <a:gd name="T24" fmla="*/ 27197870 w 103"/>
              <a:gd name="T25" fmla="*/ 70357209 h 178"/>
              <a:gd name="T26" fmla="*/ 100629810 w 103"/>
              <a:gd name="T27" fmla="*/ 70357209 h 178"/>
              <a:gd name="T28" fmla="*/ 114228745 w 103"/>
              <a:gd name="T29" fmla="*/ 59933978 h 178"/>
              <a:gd name="T30" fmla="*/ 193099599 w 103"/>
              <a:gd name="T31" fmla="*/ 0 h 178"/>
              <a:gd name="T32" fmla="*/ 244774232 w 103"/>
              <a:gd name="T33" fmla="*/ 59933978 h 178"/>
              <a:gd name="T34" fmla="*/ 280130473 w 103"/>
              <a:gd name="T35" fmla="*/ 145925225 h 178"/>
              <a:gd name="T36" fmla="*/ 266531539 w 103"/>
              <a:gd name="T37" fmla="*/ 158953860 h 178"/>
              <a:gd name="T38" fmla="*/ 266531539 w 103"/>
              <a:gd name="T39" fmla="*/ 195435973 h 178"/>
              <a:gd name="T40" fmla="*/ 244774232 w 103"/>
              <a:gd name="T41" fmla="*/ 229311069 h 178"/>
              <a:gd name="T42" fmla="*/ 266531539 w 103"/>
              <a:gd name="T43" fmla="*/ 330937968 h 178"/>
              <a:gd name="T44" fmla="*/ 244774232 w 103"/>
              <a:gd name="T45" fmla="*/ 375236294 h 178"/>
              <a:gd name="T46" fmla="*/ 231175297 w 103"/>
              <a:gd name="T47" fmla="*/ 437775676 h 178"/>
              <a:gd name="T48" fmla="*/ 193099599 w 103"/>
              <a:gd name="T49" fmla="*/ 414323811 h 178"/>
              <a:gd name="T50" fmla="*/ 138705508 w 103"/>
              <a:gd name="T51" fmla="*/ 414323811 h 178"/>
              <a:gd name="T52" fmla="*/ 138705508 w 103"/>
              <a:gd name="T53" fmla="*/ 437775676 h 178"/>
              <a:gd name="T54" fmla="*/ 114228745 w 103"/>
              <a:gd name="T55" fmla="*/ 463834559 h 178"/>
              <a:gd name="T56" fmla="*/ 100629810 w 103"/>
              <a:gd name="T57" fmla="*/ 463834559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3" h="178">
                <a:moveTo>
                  <a:pt x="37" y="178"/>
                </a:moveTo>
                <a:lnTo>
                  <a:pt x="32" y="178"/>
                </a:lnTo>
                <a:lnTo>
                  <a:pt x="24" y="173"/>
                </a:lnTo>
                <a:lnTo>
                  <a:pt x="10" y="168"/>
                </a:lnTo>
                <a:lnTo>
                  <a:pt x="10" y="154"/>
                </a:lnTo>
                <a:lnTo>
                  <a:pt x="19" y="127"/>
                </a:lnTo>
                <a:lnTo>
                  <a:pt x="19" y="98"/>
                </a:lnTo>
                <a:lnTo>
                  <a:pt x="19" y="79"/>
                </a:lnTo>
                <a:lnTo>
                  <a:pt x="10" y="61"/>
                </a:lnTo>
                <a:lnTo>
                  <a:pt x="0" y="42"/>
                </a:lnTo>
                <a:lnTo>
                  <a:pt x="0" y="32"/>
                </a:lnTo>
                <a:lnTo>
                  <a:pt x="5" y="27"/>
                </a:lnTo>
                <a:lnTo>
                  <a:pt x="10" y="27"/>
                </a:lnTo>
                <a:lnTo>
                  <a:pt x="37" y="27"/>
                </a:lnTo>
                <a:lnTo>
                  <a:pt x="42" y="23"/>
                </a:lnTo>
                <a:lnTo>
                  <a:pt x="71" y="0"/>
                </a:lnTo>
                <a:lnTo>
                  <a:pt x="90" y="23"/>
                </a:lnTo>
                <a:lnTo>
                  <a:pt x="103" y="56"/>
                </a:lnTo>
                <a:lnTo>
                  <a:pt x="98" y="61"/>
                </a:lnTo>
                <a:lnTo>
                  <a:pt x="98" y="75"/>
                </a:lnTo>
                <a:lnTo>
                  <a:pt x="90" y="88"/>
                </a:lnTo>
                <a:lnTo>
                  <a:pt x="98" y="127"/>
                </a:lnTo>
                <a:lnTo>
                  <a:pt x="90" y="144"/>
                </a:lnTo>
                <a:lnTo>
                  <a:pt x="85" y="168"/>
                </a:lnTo>
                <a:lnTo>
                  <a:pt x="71" y="159"/>
                </a:lnTo>
                <a:lnTo>
                  <a:pt x="51" y="159"/>
                </a:lnTo>
                <a:lnTo>
                  <a:pt x="51" y="168"/>
                </a:lnTo>
                <a:lnTo>
                  <a:pt x="42" y="178"/>
                </a:lnTo>
                <a:lnTo>
                  <a:pt x="37" y="178"/>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60" name="Freeform 220"/>
          <p:cNvSpPr>
            <a:spLocks/>
          </p:cNvSpPr>
          <p:nvPr/>
        </p:nvSpPr>
        <p:spPr bwMode="auto">
          <a:xfrm>
            <a:off x="8080924" y="4065620"/>
            <a:ext cx="1202214" cy="1228051"/>
          </a:xfrm>
          <a:custGeom>
            <a:avLst/>
            <a:gdLst>
              <a:gd name="T0" fmla="*/ 1194878484 w 762"/>
              <a:gd name="T1" fmla="*/ 342766123 h 796"/>
              <a:gd name="T2" fmla="*/ 1102545677 w 762"/>
              <a:gd name="T3" fmla="*/ 353153415 h 796"/>
              <a:gd name="T4" fmla="*/ 977626952 w 762"/>
              <a:gd name="T5" fmla="*/ 428457252 h 796"/>
              <a:gd name="T6" fmla="*/ 1015646052 w 762"/>
              <a:gd name="T7" fmla="*/ 488181762 h 796"/>
              <a:gd name="T8" fmla="*/ 1004782981 w 762"/>
              <a:gd name="T9" fmla="*/ 594647473 h 796"/>
              <a:gd name="T10" fmla="*/ 1254622079 w 762"/>
              <a:gd name="T11" fmla="*/ 864705778 h 796"/>
              <a:gd name="T12" fmla="*/ 1360532077 w 762"/>
              <a:gd name="T13" fmla="*/ 1093216527 h 796"/>
              <a:gd name="T14" fmla="*/ 1447431701 w 762"/>
              <a:gd name="T15" fmla="*/ 1181505283 h 796"/>
              <a:gd name="T16" fmla="*/ 1664681586 w 762"/>
              <a:gd name="T17" fmla="*/ 1230842502 h 796"/>
              <a:gd name="T18" fmla="*/ 1710847990 w 762"/>
              <a:gd name="T19" fmla="*/ 1326920921 h 796"/>
              <a:gd name="T20" fmla="*/ 1982411581 w 762"/>
              <a:gd name="T21" fmla="*/ 1508690469 h 796"/>
              <a:gd name="T22" fmla="*/ 2047586711 w 762"/>
              <a:gd name="T23" fmla="*/ 1680074337 h 796"/>
              <a:gd name="T24" fmla="*/ 1955253904 w 762"/>
              <a:gd name="T25" fmla="*/ 1568414979 h 796"/>
              <a:gd name="T26" fmla="*/ 1868354279 w 762"/>
              <a:gd name="T27" fmla="*/ 1508690469 h 796"/>
              <a:gd name="T28" fmla="*/ 1765160049 w 762"/>
              <a:gd name="T29" fmla="*/ 1568414979 h 796"/>
              <a:gd name="T30" fmla="*/ 1738004019 w 762"/>
              <a:gd name="T31" fmla="*/ 1680074337 h 796"/>
              <a:gd name="T32" fmla="*/ 1830335179 w 762"/>
              <a:gd name="T33" fmla="*/ 1812506666 h 796"/>
              <a:gd name="T34" fmla="*/ 1738004019 w 762"/>
              <a:gd name="T35" fmla="*/ 1861843884 h 796"/>
              <a:gd name="T36" fmla="*/ 1651104395 w 762"/>
              <a:gd name="T37" fmla="*/ 2054000724 h 796"/>
              <a:gd name="T38" fmla="*/ 1572350426 w 762"/>
              <a:gd name="T39" fmla="*/ 1994276214 h 796"/>
              <a:gd name="T40" fmla="*/ 1623948365 w 762"/>
              <a:gd name="T41" fmla="*/ 1887810502 h 796"/>
              <a:gd name="T42" fmla="*/ 1651104395 w 762"/>
              <a:gd name="T43" fmla="*/ 1825489975 h 796"/>
              <a:gd name="T44" fmla="*/ 1572350426 w 762"/>
              <a:gd name="T45" fmla="*/ 1604768889 h 796"/>
              <a:gd name="T46" fmla="*/ 1447431701 w 762"/>
              <a:gd name="T47" fmla="*/ 1568414979 h 796"/>
              <a:gd name="T48" fmla="*/ 1346953238 w 762"/>
              <a:gd name="T49" fmla="*/ 1485319868 h 796"/>
              <a:gd name="T50" fmla="*/ 1319797209 w 762"/>
              <a:gd name="T51" fmla="*/ 1433386633 h 796"/>
              <a:gd name="T52" fmla="*/ 1254622079 w 762"/>
              <a:gd name="T53" fmla="*/ 1350291522 h 796"/>
              <a:gd name="T54" fmla="*/ 1050949385 w 762"/>
              <a:gd name="T55" fmla="*/ 1277583703 h 796"/>
              <a:gd name="T56" fmla="*/ 787533097 w 762"/>
              <a:gd name="T57" fmla="*/ 1059458634 h 796"/>
              <a:gd name="T58" fmla="*/ 621879504 w 762"/>
              <a:gd name="T59" fmla="*/ 758240066 h 796"/>
              <a:gd name="T60" fmla="*/ 404629619 w 762"/>
              <a:gd name="T61" fmla="*/ 633597400 h 796"/>
              <a:gd name="T62" fmla="*/ 200956926 w 762"/>
              <a:gd name="T63" fmla="*/ 758240066 h 796"/>
              <a:gd name="T64" fmla="*/ 124918725 w 762"/>
              <a:gd name="T65" fmla="*/ 682936230 h 796"/>
              <a:gd name="T66" fmla="*/ 86899624 w 762"/>
              <a:gd name="T67" fmla="*/ 560889581 h 796"/>
              <a:gd name="T68" fmla="*/ 35303333 w 762"/>
              <a:gd name="T69" fmla="*/ 436248526 h 796"/>
              <a:gd name="T70" fmla="*/ 73322433 w 762"/>
              <a:gd name="T71" fmla="*/ 379120033 h 796"/>
              <a:gd name="T72" fmla="*/ 124918725 w 762"/>
              <a:gd name="T73" fmla="*/ 290831276 h 796"/>
              <a:gd name="T74" fmla="*/ 266132056 w 762"/>
              <a:gd name="T75" fmla="*/ 220721086 h 796"/>
              <a:gd name="T76" fmla="*/ 355747448 w 762"/>
              <a:gd name="T77" fmla="*/ 233704395 h 796"/>
              <a:gd name="T78" fmla="*/ 429069881 w 762"/>
              <a:gd name="T79" fmla="*/ 270058304 h 796"/>
              <a:gd name="T80" fmla="*/ 494245011 w 762"/>
              <a:gd name="T81" fmla="*/ 135028346 h 796"/>
              <a:gd name="T82" fmla="*/ 534979880 w 762"/>
              <a:gd name="T83" fmla="*/ 171383867 h 796"/>
              <a:gd name="T84" fmla="*/ 594723474 w 762"/>
              <a:gd name="T85" fmla="*/ 135028346 h 796"/>
              <a:gd name="T86" fmla="*/ 659898604 w 762"/>
              <a:gd name="T87" fmla="*/ 114255374 h 796"/>
              <a:gd name="T88" fmla="*/ 708779128 w 762"/>
              <a:gd name="T89" fmla="*/ 62320527 h 796"/>
              <a:gd name="T90" fmla="*/ 839129388 w 762"/>
              <a:gd name="T91" fmla="*/ 12983309 h 796"/>
              <a:gd name="T92" fmla="*/ 964049761 w 762"/>
              <a:gd name="T93" fmla="*/ 25966618 h 796"/>
              <a:gd name="T94" fmla="*/ 1181299645 w 762"/>
              <a:gd name="T95" fmla="*/ 114255374 h 796"/>
              <a:gd name="T96" fmla="*/ 1181299645 w 762"/>
              <a:gd name="T97" fmla="*/ 207737777 h 796"/>
              <a:gd name="T98" fmla="*/ 1216602978 w 762"/>
              <a:gd name="T99" fmla="*/ 270058304 h 796"/>
              <a:gd name="T100" fmla="*/ 1254622079 w 762"/>
              <a:gd name="T101" fmla="*/ 353153415 h 7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2" h="796">
                <a:moveTo>
                  <a:pt x="462" y="136"/>
                </a:moveTo>
                <a:lnTo>
                  <a:pt x="453" y="122"/>
                </a:lnTo>
                <a:lnTo>
                  <a:pt x="448" y="122"/>
                </a:lnTo>
                <a:lnTo>
                  <a:pt x="440" y="132"/>
                </a:lnTo>
                <a:lnTo>
                  <a:pt x="435" y="132"/>
                </a:lnTo>
                <a:lnTo>
                  <a:pt x="421" y="122"/>
                </a:lnTo>
                <a:lnTo>
                  <a:pt x="421" y="136"/>
                </a:lnTo>
                <a:lnTo>
                  <a:pt x="406" y="136"/>
                </a:lnTo>
                <a:lnTo>
                  <a:pt x="374" y="156"/>
                </a:lnTo>
                <a:lnTo>
                  <a:pt x="382" y="151"/>
                </a:lnTo>
                <a:lnTo>
                  <a:pt x="370" y="156"/>
                </a:lnTo>
                <a:lnTo>
                  <a:pt x="360" y="165"/>
                </a:lnTo>
                <a:lnTo>
                  <a:pt x="360" y="168"/>
                </a:lnTo>
                <a:lnTo>
                  <a:pt x="370" y="178"/>
                </a:lnTo>
                <a:lnTo>
                  <a:pt x="370" y="188"/>
                </a:lnTo>
                <a:lnTo>
                  <a:pt x="374" y="188"/>
                </a:lnTo>
                <a:lnTo>
                  <a:pt x="382" y="202"/>
                </a:lnTo>
                <a:lnTo>
                  <a:pt x="374" y="212"/>
                </a:lnTo>
                <a:lnTo>
                  <a:pt x="370" y="226"/>
                </a:lnTo>
                <a:lnTo>
                  <a:pt x="370" y="229"/>
                </a:lnTo>
                <a:lnTo>
                  <a:pt x="370" y="258"/>
                </a:lnTo>
                <a:lnTo>
                  <a:pt x="397" y="292"/>
                </a:lnTo>
                <a:lnTo>
                  <a:pt x="448" y="324"/>
                </a:lnTo>
                <a:lnTo>
                  <a:pt x="462" y="333"/>
                </a:lnTo>
                <a:lnTo>
                  <a:pt x="462" y="356"/>
                </a:lnTo>
                <a:lnTo>
                  <a:pt x="467" y="380"/>
                </a:lnTo>
                <a:lnTo>
                  <a:pt x="482" y="404"/>
                </a:lnTo>
                <a:lnTo>
                  <a:pt x="501" y="421"/>
                </a:lnTo>
                <a:lnTo>
                  <a:pt x="506" y="436"/>
                </a:lnTo>
                <a:lnTo>
                  <a:pt x="518" y="440"/>
                </a:lnTo>
                <a:lnTo>
                  <a:pt x="518" y="445"/>
                </a:lnTo>
                <a:lnTo>
                  <a:pt x="533" y="455"/>
                </a:lnTo>
                <a:lnTo>
                  <a:pt x="566" y="469"/>
                </a:lnTo>
                <a:lnTo>
                  <a:pt x="608" y="460"/>
                </a:lnTo>
                <a:lnTo>
                  <a:pt x="613" y="469"/>
                </a:lnTo>
                <a:lnTo>
                  <a:pt x="613" y="474"/>
                </a:lnTo>
                <a:lnTo>
                  <a:pt x="598" y="487"/>
                </a:lnTo>
                <a:lnTo>
                  <a:pt x="594" y="501"/>
                </a:lnTo>
                <a:lnTo>
                  <a:pt x="598" y="506"/>
                </a:lnTo>
                <a:lnTo>
                  <a:pt x="630" y="511"/>
                </a:lnTo>
                <a:lnTo>
                  <a:pt x="664" y="535"/>
                </a:lnTo>
                <a:lnTo>
                  <a:pt x="688" y="548"/>
                </a:lnTo>
                <a:lnTo>
                  <a:pt x="730" y="572"/>
                </a:lnTo>
                <a:lnTo>
                  <a:pt x="730" y="581"/>
                </a:lnTo>
                <a:lnTo>
                  <a:pt x="757" y="600"/>
                </a:lnTo>
                <a:lnTo>
                  <a:pt x="762" y="613"/>
                </a:lnTo>
                <a:lnTo>
                  <a:pt x="757" y="632"/>
                </a:lnTo>
                <a:lnTo>
                  <a:pt x="754" y="647"/>
                </a:lnTo>
                <a:lnTo>
                  <a:pt x="739" y="632"/>
                </a:lnTo>
                <a:lnTo>
                  <a:pt x="730" y="623"/>
                </a:lnTo>
                <a:lnTo>
                  <a:pt x="730" y="613"/>
                </a:lnTo>
                <a:lnTo>
                  <a:pt x="720" y="604"/>
                </a:lnTo>
                <a:lnTo>
                  <a:pt x="706" y="600"/>
                </a:lnTo>
                <a:lnTo>
                  <a:pt x="693" y="600"/>
                </a:lnTo>
                <a:lnTo>
                  <a:pt x="678" y="591"/>
                </a:lnTo>
                <a:lnTo>
                  <a:pt x="688" y="581"/>
                </a:lnTo>
                <a:lnTo>
                  <a:pt x="674" y="581"/>
                </a:lnTo>
                <a:lnTo>
                  <a:pt x="664" y="586"/>
                </a:lnTo>
                <a:lnTo>
                  <a:pt x="659" y="591"/>
                </a:lnTo>
                <a:lnTo>
                  <a:pt x="650" y="604"/>
                </a:lnTo>
                <a:lnTo>
                  <a:pt x="640" y="618"/>
                </a:lnTo>
                <a:lnTo>
                  <a:pt x="645" y="623"/>
                </a:lnTo>
                <a:lnTo>
                  <a:pt x="640" y="637"/>
                </a:lnTo>
                <a:lnTo>
                  <a:pt x="640" y="647"/>
                </a:lnTo>
                <a:lnTo>
                  <a:pt x="659" y="656"/>
                </a:lnTo>
                <a:lnTo>
                  <a:pt x="678" y="669"/>
                </a:lnTo>
                <a:lnTo>
                  <a:pt x="674" y="684"/>
                </a:lnTo>
                <a:lnTo>
                  <a:pt x="674" y="698"/>
                </a:lnTo>
                <a:lnTo>
                  <a:pt x="678" y="703"/>
                </a:lnTo>
                <a:lnTo>
                  <a:pt x="674" y="712"/>
                </a:lnTo>
                <a:lnTo>
                  <a:pt x="650" y="712"/>
                </a:lnTo>
                <a:lnTo>
                  <a:pt x="640" y="717"/>
                </a:lnTo>
                <a:lnTo>
                  <a:pt x="640" y="730"/>
                </a:lnTo>
                <a:lnTo>
                  <a:pt x="640" y="749"/>
                </a:lnTo>
                <a:lnTo>
                  <a:pt x="627" y="764"/>
                </a:lnTo>
                <a:lnTo>
                  <a:pt x="608" y="791"/>
                </a:lnTo>
                <a:lnTo>
                  <a:pt x="584" y="796"/>
                </a:lnTo>
                <a:lnTo>
                  <a:pt x="584" y="791"/>
                </a:lnTo>
                <a:lnTo>
                  <a:pt x="579" y="783"/>
                </a:lnTo>
                <a:lnTo>
                  <a:pt x="579" y="768"/>
                </a:lnTo>
                <a:lnTo>
                  <a:pt x="584" y="764"/>
                </a:lnTo>
                <a:lnTo>
                  <a:pt x="598" y="744"/>
                </a:lnTo>
                <a:lnTo>
                  <a:pt x="594" y="735"/>
                </a:lnTo>
                <a:lnTo>
                  <a:pt x="598" y="727"/>
                </a:lnTo>
                <a:lnTo>
                  <a:pt x="613" y="730"/>
                </a:lnTo>
                <a:lnTo>
                  <a:pt x="618" y="727"/>
                </a:lnTo>
                <a:lnTo>
                  <a:pt x="613" y="712"/>
                </a:lnTo>
                <a:lnTo>
                  <a:pt x="608" y="703"/>
                </a:lnTo>
                <a:lnTo>
                  <a:pt x="598" y="669"/>
                </a:lnTo>
                <a:lnTo>
                  <a:pt x="594" y="652"/>
                </a:lnTo>
                <a:lnTo>
                  <a:pt x="584" y="632"/>
                </a:lnTo>
                <a:lnTo>
                  <a:pt x="579" y="618"/>
                </a:lnTo>
                <a:lnTo>
                  <a:pt x="574" y="618"/>
                </a:lnTo>
                <a:lnTo>
                  <a:pt x="566" y="623"/>
                </a:lnTo>
                <a:lnTo>
                  <a:pt x="542" y="604"/>
                </a:lnTo>
                <a:lnTo>
                  <a:pt x="533" y="604"/>
                </a:lnTo>
                <a:lnTo>
                  <a:pt x="542" y="591"/>
                </a:lnTo>
                <a:lnTo>
                  <a:pt x="533" y="581"/>
                </a:lnTo>
                <a:lnTo>
                  <a:pt x="518" y="567"/>
                </a:lnTo>
                <a:lnTo>
                  <a:pt x="496" y="572"/>
                </a:lnTo>
                <a:lnTo>
                  <a:pt x="501" y="572"/>
                </a:lnTo>
                <a:lnTo>
                  <a:pt x="506" y="557"/>
                </a:lnTo>
                <a:lnTo>
                  <a:pt x="501" y="552"/>
                </a:lnTo>
                <a:lnTo>
                  <a:pt x="486" y="552"/>
                </a:lnTo>
                <a:lnTo>
                  <a:pt x="482" y="557"/>
                </a:lnTo>
                <a:lnTo>
                  <a:pt x="472" y="540"/>
                </a:lnTo>
                <a:lnTo>
                  <a:pt x="467" y="535"/>
                </a:lnTo>
                <a:lnTo>
                  <a:pt x="462" y="520"/>
                </a:lnTo>
                <a:lnTo>
                  <a:pt x="440" y="511"/>
                </a:lnTo>
                <a:lnTo>
                  <a:pt x="430" y="511"/>
                </a:lnTo>
                <a:lnTo>
                  <a:pt x="406" y="506"/>
                </a:lnTo>
                <a:lnTo>
                  <a:pt x="387" y="492"/>
                </a:lnTo>
                <a:lnTo>
                  <a:pt x="374" y="477"/>
                </a:lnTo>
                <a:lnTo>
                  <a:pt x="350" y="455"/>
                </a:lnTo>
                <a:lnTo>
                  <a:pt x="318" y="421"/>
                </a:lnTo>
                <a:lnTo>
                  <a:pt x="290" y="408"/>
                </a:lnTo>
                <a:lnTo>
                  <a:pt x="270" y="380"/>
                </a:lnTo>
                <a:lnTo>
                  <a:pt x="253" y="348"/>
                </a:lnTo>
                <a:lnTo>
                  <a:pt x="238" y="309"/>
                </a:lnTo>
                <a:lnTo>
                  <a:pt x="229" y="292"/>
                </a:lnTo>
                <a:lnTo>
                  <a:pt x="219" y="268"/>
                </a:lnTo>
                <a:lnTo>
                  <a:pt x="205" y="263"/>
                </a:lnTo>
                <a:lnTo>
                  <a:pt x="163" y="248"/>
                </a:lnTo>
                <a:lnTo>
                  <a:pt x="149" y="244"/>
                </a:lnTo>
                <a:lnTo>
                  <a:pt x="139" y="244"/>
                </a:lnTo>
                <a:lnTo>
                  <a:pt x="107" y="268"/>
                </a:lnTo>
                <a:lnTo>
                  <a:pt x="93" y="282"/>
                </a:lnTo>
                <a:lnTo>
                  <a:pt x="74" y="292"/>
                </a:lnTo>
                <a:lnTo>
                  <a:pt x="66" y="292"/>
                </a:lnTo>
                <a:lnTo>
                  <a:pt x="74" y="277"/>
                </a:lnTo>
                <a:lnTo>
                  <a:pt x="66" y="263"/>
                </a:lnTo>
                <a:lnTo>
                  <a:pt x="46" y="263"/>
                </a:lnTo>
                <a:lnTo>
                  <a:pt x="18" y="248"/>
                </a:lnTo>
                <a:lnTo>
                  <a:pt x="13" y="229"/>
                </a:lnTo>
                <a:lnTo>
                  <a:pt x="27" y="216"/>
                </a:lnTo>
                <a:lnTo>
                  <a:pt x="32" y="216"/>
                </a:lnTo>
                <a:lnTo>
                  <a:pt x="27" y="202"/>
                </a:lnTo>
                <a:lnTo>
                  <a:pt x="5" y="197"/>
                </a:lnTo>
                <a:lnTo>
                  <a:pt x="0" y="183"/>
                </a:lnTo>
                <a:lnTo>
                  <a:pt x="13" y="168"/>
                </a:lnTo>
                <a:lnTo>
                  <a:pt x="18" y="178"/>
                </a:lnTo>
                <a:lnTo>
                  <a:pt x="32" y="165"/>
                </a:lnTo>
                <a:lnTo>
                  <a:pt x="37" y="151"/>
                </a:lnTo>
                <a:lnTo>
                  <a:pt x="27" y="146"/>
                </a:lnTo>
                <a:lnTo>
                  <a:pt x="27" y="132"/>
                </a:lnTo>
                <a:lnTo>
                  <a:pt x="5" y="117"/>
                </a:lnTo>
                <a:lnTo>
                  <a:pt x="27" y="104"/>
                </a:lnTo>
                <a:lnTo>
                  <a:pt x="46" y="112"/>
                </a:lnTo>
                <a:lnTo>
                  <a:pt x="61" y="100"/>
                </a:lnTo>
                <a:lnTo>
                  <a:pt x="78" y="104"/>
                </a:lnTo>
                <a:lnTo>
                  <a:pt x="83" y="100"/>
                </a:lnTo>
                <a:lnTo>
                  <a:pt x="98" y="85"/>
                </a:lnTo>
                <a:lnTo>
                  <a:pt x="93" y="71"/>
                </a:lnTo>
                <a:lnTo>
                  <a:pt x="117" y="56"/>
                </a:lnTo>
                <a:lnTo>
                  <a:pt x="117" y="71"/>
                </a:lnTo>
                <a:lnTo>
                  <a:pt x="131" y="90"/>
                </a:lnTo>
                <a:lnTo>
                  <a:pt x="144" y="90"/>
                </a:lnTo>
                <a:lnTo>
                  <a:pt x="139" y="100"/>
                </a:lnTo>
                <a:lnTo>
                  <a:pt x="149" y="112"/>
                </a:lnTo>
                <a:lnTo>
                  <a:pt x="158" y="104"/>
                </a:lnTo>
                <a:lnTo>
                  <a:pt x="158" y="85"/>
                </a:lnTo>
                <a:lnTo>
                  <a:pt x="173" y="66"/>
                </a:lnTo>
                <a:lnTo>
                  <a:pt x="173" y="52"/>
                </a:lnTo>
                <a:lnTo>
                  <a:pt x="182" y="52"/>
                </a:lnTo>
                <a:lnTo>
                  <a:pt x="182" y="66"/>
                </a:lnTo>
                <a:lnTo>
                  <a:pt x="192" y="71"/>
                </a:lnTo>
                <a:lnTo>
                  <a:pt x="197" y="71"/>
                </a:lnTo>
                <a:lnTo>
                  <a:pt x="197" y="66"/>
                </a:lnTo>
                <a:lnTo>
                  <a:pt x="210" y="66"/>
                </a:lnTo>
                <a:lnTo>
                  <a:pt x="219" y="80"/>
                </a:lnTo>
                <a:lnTo>
                  <a:pt x="224" y="56"/>
                </a:lnTo>
                <a:lnTo>
                  <a:pt x="219" y="52"/>
                </a:lnTo>
                <a:lnTo>
                  <a:pt x="224" y="44"/>
                </a:lnTo>
                <a:lnTo>
                  <a:pt x="229" y="39"/>
                </a:lnTo>
                <a:lnTo>
                  <a:pt x="238" y="44"/>
                </a:lnTo>
                <a:lnTo>
                  <a:pt x="243" y="44"/>
                </a:lnTo>
                <a:lnTo>
                  <a:pt x="243" y="39"/>
                </a:lnTo>
                <a:lnTo>
                  <a:pt x="243" y="34"/>
                </a:lnTo>
                <a:lnTo>
                  <a:pt x="243" y="20"/>
                </a:lnTo>
                <a:lnTo>
                  <a:pt x="261" y="24"/>
                </a:lnTo>
                <a:lnTo>
                  <a:pt x="285" y="24"/>
                </a:lnTo>
                <a:lnTo>
                  <a:pt x="290" y="10"/>
                </a:lnTo>
                <a:lnTo>
                  <a:pt x="304" y="5"/>
                </a:lnTo>
                <a:lnTo>
                  <a:pt x="309" y="5"/>
                </a:lnTo>
                <a:lnTo>
                  <a:pt x="318" y="5"/>
                </a:lnTo>
                <a:lnTo>
                  <a:pt x="326" y="5"/>
                </a:lnTo>
                <a:lnTo>
                  <a:pt x="350" y="0"/>
                </a:lnTo>
                <a:lnTo>
                  <a:pt x="355" y="10"/>
                </a:lnTo>
                <a:lnTo>
                  <a:pt x="360" y="20"/>
                </a:lnTo>
                <a:lnTo>
                  <a:pt x="370" y="34"/>
                </a:lnTo>
                <a:lnTo>
                  <a:pt x="406" y="44"/>
                </a:lnTo>
                <a:lnTo>
                  <a:pt x="435" y="44"/>
                </a:lnTo>
                <a:lnTo>
                  <a:pt x="448" y="52"/>
                </a:lnTo>
                <a:lnTo>
                  <a:pt x="453" y="56"/>
                </a:lnTo>
                <a:lnTo>
                  <a:pt x="435" y="71"/>
                </a:lnTo>
                <a:lnTo>
                  <a:pt x="435" y="80"/>
                </a:lnTo>
                <a:lnTo>
                  <a:pt x="448" y="80"/>
                </a:lnTo>
                <a:lnTo>
                  <a:pt x="448" y="85"/>
                </a:lnTo>
                <a:lnTo>
                  <a:pt x="440" y="100"/>
                </a:lnTo>
                <a:lnTo>
                  <a:pt x="448" y="104"/>
                </a:lnTo>
                <a:lnTo>
                  <a:pt x="448" y="117"/>
                </a:lnTo>
                <a:lnTo>
                  <a:pt x="453" y="122"/>
                </a:lnTo>
                <a:lnTo>
                  <a:pt x="462" y="132"/>
                </a:lnTo>
                <a:lnTo>
                  <a:pt x="462" y="136"/>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61" name="Freeform 221"/>
          <p:cNvSpPr>
            <a:spLocks/>
          </p:cNvSpPr>
          <p:nvPr/>
        </p:nvSpPr>
        <p:spPr bwMode="auto">
          <a:xfrm>
            <a:off x="8667593" y="5249594"/>
            <a:ext cx="307013" cy="188464"/>
          </a:xfrm>
          <a:custGeom>
            <a:avLst/>
            <a:gdLst>
              <a:gd name="T0" fmla="*/ 443531939 w 192"/>
              <a:gd name="T1" fmla="*/ 317622316 h 122"/>
              <a:gd name="T2" fmla="*/ 390532045 w 192"/>
              <a:gd name="T3" fmla="*/ 294190711 h 122"/>
              <a:gd name="T4" fmla="*/ 312424299 w 192"/>
              <a:gd name="T5" fmla="*/ 242122273 h 122"/>
              <a:gd name="T6" fmla="*/ 259424405 w 192"/>
              <a:gd name="T7" fmla="*/ 231708585 h 122"/>
              <a:gd name="T8" fmla="*/ 117159947 w 192"/>
              <a:gd name="T9" fmla="*/ 148397470 h 122"/>
              <a:gd name="T10" fmla="*/ 36262998 w 192"/>
              <a:gd name="T11" fmla="*/ 148397470 h 122"/>
              <a:gd name="T12" fmla="*/ 22315306 w 192"/>
              <a:gd name="T13" fmla="*/ 122363251 h 122"/>
              <a:gd name="T14" fmla="*/ 0 w 192"/>
              <a:gd name="T15" fmla="*/ 85913730 h 122"/>
              <a:gd name="T16" fmla="*/ 22315306 w 192"/>
              <a:gd name="T17" fmla="*/ 72897427 h 122"/>
              <a:gd name="T18" fmla="*/ 36262998 w 192"/>
              <a:gd name="T19" fmla="*/ 39052136 h 122"/>
              <a:gd name="T20" fmla="*/ 64158383 w 192"/>
              <a:gd name="T21" fmla="*/ 26034219 h 122"/>
              <a:gd name="T22" fmla="*/ 117159947 w 192"/>
              <a:gd name="T23" fmla="*/ 39052136 h 122"/>
              <a:gd name="T24" fmla="*/ 170159842 w 192"/>
              <a:gd name="T25" fmla="*/ 0 h 122"/>
              <a:gd name="T26" fmla="*/ 220370532 w 192"/>
              <a:gd name="T27" fmla="*/ 39052136 h 122"/>
              <a:gd name="T28" fmla="*/ 245476713 w 192"/>
              <a:gd name="T29" fmla="*/ 59879511 h 122"/>
              <a:gd name="T30" fmla="*/ 301267482 w 192"/>
              <a:gd name="T31" fmla="*/ 59879511 h 122"/>
              <a:gd name="T32" fmla="*/ 429584247 w 192"/>
              <a:gd name="T33" fmla="*/ 39052136 h 122"/>
              <a:gd name="T34" fmla="*/ 535585706 w 192"/>
              <a:gd name="T35" fmla="*/ 0 h 122"/>
              <a:gd name="T36" fmla="*/ 535585706 w 192"/>
              <a:gd name="T37" fmla="*/ 26034219 h 122"/>
              <a:gd name="T38" fmla="*/ 535585706 w 192"/>
              <a:gd name="T39" fmla="*/ 39052136 h 122"/>
              <a:gd name="T40" fmla="*/ 496531834 w 192"/>
              <a:gd name="T41" fmla="*/ 109345334 h 122"/>
              <a:gd name="T42" fmla="*/ 482585812 w 192"/>
              <a:gd name="T43" fmla="*/ 158811158 h 122"/>
              <a:gd name="T44" fmla="*/ 482585812 w 192"/>
              <a:gd name="T45" fmla="*/ 197863293 h 122"/>
              <a:gd name="T46" fmla="*/ 524427218 w 192"/>
              <a:gd name="T47" fmla="*/ 242122273 h 122"/>
              <a:gd name="T48" fmla="*/ 496531834 w 192"/>
              <a:gd name="T49" fmla="*/ 268156492 h 122"/>
              <a:gd name="T50" fmla="*/ 468638119 w 192"/>
              <a:gd name="T51" fmla="*/ 317622316 h 122"/>
              <a:gd name="T52" fmla="*/ 443531939 w 192"/>
              <a:gd name="T53" fmla="*/ 317622316 h 1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2" h="122">
                <a:moveTo>
                  <a:pt x="159" y="122"/>
                </a:moveTo>
                <a:lnTo>
                  <a:pt x="140" y="113"/>
                </a:lnTo>
                <a:lnTo>
                  <a:pt x="112" y="93"/>
                </a:lnTo>
                <a:lnTo>
                  <a:pt x="93" y="89"/>
                </a:lnTo>
                <a:lnTo>
                  <a:pt x="42" y="57"/>
                </a:lnTo>
                <a:lnTo>
                  <a:pt x="13" y="57"/>
                </a:lnTo>
                <a:lnTo>
                  <a:pt x="8" y="47"/>
                </a:lnTo>
                <a:lnTo>
                  <a:pt x="0" y="33"/>
                </a:lnTo>
                <a:lnTo>
                  <a:pt x="8" y="28"/>
                </a:lnTo>
                <a:lnTo>
                  <a:pt x="13" y="15"/>
                </a:lnTo>
                <a:lnTo>
                  <a:pt x="23" y="10"/>
                </a:lnTo>
                <a:lnTo>
                  <a:pt x="42" y="15"/>
                </a:lnTo>
                <a:lnTo>
                  <a:pt x="61" y="0"/>
                </a:lnTo>
                <a:lnTo>
                  <a:pt x="79" y="15"/>
                </a:lnTo>
                <a:lnTo>
                  <a:pt x="88" y="23"/>
                </a:lnTo>
                <a:lnTo>
                  <a:pt x="108" y="23"/>
                </a:lnTo>
                <a:lnTo>
                  <a:pt x="154" y="15"/>
                </a:lnTo>
                <a:lnTo>
                  <a:pt x="192" y="0"/>
                </a:lnTo>
                <a:lnTo>
                  <a:pt x="192" y="10"/>
                </a:lnTo>
                <a:lnTo>
                  <a:pt x="192" y="15"/>
                </a:lnTo>
                <a:lnTo>
                  <a:pt x="178" y="42"/>
                </a:lnTo>
                <a:lnTo>
                  <a:pt x="173" y="61"/>
                </a:lnTo>
                <a:lnTo>
                  <a:pt x="173" y="76"/>
                </a:lnTo>
                <a:lnTo>
                  <a:pt x="188" y="93"/>
                </a:lnTo>
                <a:lnTo>
                  <a:pt x="178" y="103"/>
                </a:lnTo>
                <a:lnTo>
                  <a:pt x="168" y="122"/>
                </a:lnTo>
                <a:lnTo>
                  <a:pt x="159" y="12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62" name="Freeform 222"/>
          <p:cNvSpPr>
            <a:spLocks/>
          </p:cNvSpPr>
          <p:nvPr/>
        </p:nvSpPr>
        <p:spPr bwMode="auto">
          <a:xfrm>
            <a:off x="9527837" y="2580712"/>
            <a:ext cx="580588" cy="439241"/>
          </a:xfrm>
          <a:custGeom>
            <a:avLst/>
            <a:gdLst>
              <a:gd name="T0" fmla="*/ 302495965 w 369"/>
              <a:gd name="T1" fmla="*/ 580470191 h 285"/>
              <a:gd name="T2" fmla="*/ 302495965 w 369"/>
              <a:gd name="T3" fmla="*/ 510502758 h 285"/>
              <a:gd name="T4" fmla="*/ 316000015 w 369"/>
              <a:gd name="T5" fmla="*/ 461267669 h 285"/>
              <a:gd name="T6" fmla="*/ 275487867 w 369"/>
              <a:gd name="T7" fmla="*/ 412030970 h 285"/>
              <a:gd name="T8" fmla="*/ 251179920 w 369"/>
              <a:gd name="T9" fmla="*/ 386116749 h 285"/>
              <a:gd name="T10" fmla="*/ 175555929 w 369"/>
              <a:gd name="T11" fmla="*/ 386116749 h 285"/>
              <a:gd name="T12" fmla="*/ 99931938 w 369"/>
              <a:gd name="T13" fmla="*/ 360202527 h 285"/>
              <a:gd name="T14" fmla="*/ 64820094 w 369"/>
              <a:gd name="T15" fmla="*/ 329106428 h 285"/>
              <a:gd name="T16" fmla="*/ 51316045 w 369"/>
              <a:gd name="T17" fmla="*/ 339471794 h 285"/>
              <a:gd name="T18" fmla="*/ 13504049 w 369"/>
              <a:gd name="T19" fmla="*/ 204720418 h 285"/>
              <a:gd name="T20" fmla="*/ 51316045 w 369"/>
              <a:gd name="T21" fmla="*/ 95881654 h 285"/>
              <a:gd name="T22" fmla="*/ 99931938 w 369"/>
              <a:gd name="T23" fmla="*/ 33687844 h 285"/>
              <a:gd name="T24" fmla="*/ 251179920 w 369"/>
              <a:gd name="T25" fmla="*/ 0 h 285"/>
              <a:gd name="T26" fmla="*/ 340307961 w 369"/>
              <a:gd name="T27" fmla="*/ 0 h 285"/>
              <a:gd name="T28" fmla="*/ 426735849 w 369"/>
              <a:gd name="T29" fmla="*/ 12957111 h 285"/>
              <a:gd name="T30" fmla="*/ 518564042 w 369"/>
              <a:gd name="T31" fmla="*/ 12957111 h 285"/>
              <a:gd name="T32" fmla="*/ 577983832 w 369"/>
              <a:gd name="T33" fmla="*/ 33687844 h 285"/>
              <a:gd name="T34" fmla="*/ 656307976 w 369"/>
              <a:gd name="T35" fmla="*/ 0 h 285"/>
              <a:gd name="T36" fmla="*/ 707624021 w 369"/>
              <a:gd name="T37" fmla="*/ 46644955 h 285"/>
              <a:gd name="T38" fmla="*/ 821060008 w 369"/>
              <a:gd name="T39" fmla="*/ 82924543 h 285"/>
              <a:gd name="T40" fmla="*/ 907487896 w 369"/>
              <a:gd name="T41" fmla="*/ 158075463 h 285"/>
              <a:gd name="T42" fmla="*/ 931795842 w 369"/>
              <a:gd name="T43" fmla="*/ 204720418 h 285"/>
              <a:gd name="T44" fmla="*/ 958803941 w 369"/>
              <a:gd name="T45" fmla="*/ 253955507 h 285"/>
              <a:gd name="T46" fmla="*/ 931795842 w 369"/>
              <a:gd name="T47" fmla="*/ 303192206 h 285"/>
              <a:gd name="T48" fmla="*/ 996615937 w 369"/>
              <a:gd name="T49" fmla="*/ 339471794 h 285"/>
              <a:gd name="T50" fmla="*/ 972307990 w 369"/>
              <a:gd name="T51" fmla="*/ 373159638 h 285"/>
              <a:gd name="T52" fmla="*/ 920991945 w 369"/>
              <a:gd name="T53" fmla="*/ 373159638 h 285"/>
              <a:gd name="T54" fmla="*/ 907487896 w 369"/>
              <a:gd name="T55" fmla="*/ 412030970 h 285"/>
              <a:gd name="T56" fmla="*/ 834564057 w 369"/>
              <a:gd name="T57" fmla="*/ 448310559 h 285"/>
              <a:gd name="T58" fmla="*/ 821060008 w 369"/>
              <a:gd name="T59" fmla="*/ 497547257 h 285"/>
              <a:gd name="T60" fmla="*/ 794051909 w 369"/>
              <a:gd name="T61" fmla="*/ 557147713 h 285"/>
              <a:gd name="T62" fmla="*/ 794051909 w 369"/>
              <a:gd name="T63" fmla="*/ 619341523 h 285"/>
              <a:gd name="T64" fmla="*/ 821060008 w 369"/>
              <a:gd name="T65" fmla="*/ 668578222 h 285"/>
              <a:gd name="T66" fmla="*/ 780547860 w 369"/>
              <a:gd name="T67" fmla="*/ 629706890 h 285"/>
              <a:gd name="T68" fmla="*/ 742735864 w 369"/>
              <a:gd name="T69" fmla="*/ 629706890 h 285"/>
              <a:gd name="T70" fmla="*/ 707624021 w 369"/>
              <a:gd name="T71" fmla="*/ 668578222 h 285"/>
              <a:gd name="T72" fmla="*/ 656307976 w 369"/>
              <a:gd name="T73" fmla="*/ 668578222 h 285"/>
              <a:gd name="T74" fmla="*/ 629299877 w 369"/>
              <a:gd name="T75" fmla="*/ 702266066 h 285"/>
              <a:gd name="T76" fmla="*/ 569880087 w 369"/>
              <a:gd name="T77" fmla="*/ 738545654 h 285"/>
              <a:gd name="T78" fmla="*/ 532068092 w 369"/>
              <a:gd name="T79" fmla="*/ 712631432 h 285"/>
              <a:gd name="T80" fmla="*/ 453743948 w 369"/>
              <a:gd name="T81" fmla="*/ 712631432 h 285"/>
              <a:gd name="T82" fmla="*/ 426735849 w 369"/>
              <a:gd name="T83" fmla="*/ 668578222 h 285"/>
              <a:gd name="T84" fmla="*/ 302495965 w 369"/>
              <a:gd name="T85" fmla="*/ 580470191 h 285"/>
              <a:gd name="T86" fmla="*/ 302495965 w 369"/>
              <a:gd name="T87" fmla="*/ 580470191 h 2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9" h="285">
                <a:moveTo>
                  <a:pt x="112" y="224"/>
                </a:moveTo>
                <a:lnTo>
                  <a:pt x="112" y="224"/>
                </a:lnTo>
                <a:lnTo>
                  <a:pt x="112" y="215"/>
                </a:ln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lnTo>
                  <a:pt x="112" y="215"/>
                </a:lnTo>
                <a:lnTo>
                  <a:pt x="112" y="224"/>
                </a:lnTo>
                <a:close/>
              </a:path>
            </a:pathLst>
          </a:custGeom>
          <a:solidFill>
            <a:srgbClr val="D0D0D0"/>
          </a:solidFill>
          <a:ln w="9525" cmpd="sng">
            <a:solidFill>
              <a:schemeClr val="bg1"/>
            </a:solidFill>
            <a:round/>
            <a:headEnd/>
            <a:tailEnd/>
          </a:ln>
        </p:spPr>
        <p:txBody>
          <a:bodyPr/>
          <a:lstStyle/>
          <a:p>
            <a:endParaRPr lang="en-GB"/>
          </a:p>
        </p:txBody>
      </p:sp>
      <p:sp>
        <p:nvSpPr>
          <p:cNvPr id="63" name="Line 223"/>
          <p:cNvSpPr>
            <a:spLocks noChangeShapeType="1"/>
          </p:cNvSpPr>
          <p:nvPr/>
        </p:nvSpPr>
        <p:spPr bwMode="auto">
          <a:xfrm>
            <a:off x="9707181" y="2927242"/>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 name="Freeform 224"/>
          <p:cNvSpPr>
            <a:spLocks/>
          </p:cNvSpPr>
          <p:nvPr/>
        </p:nvSpPr>
        <p:spPr bwMode="auto">
          <a:xfrm>
            <a:off x="9527837" y="2580712"/>
            <a:ext cx="580588" cy="439241"/>
          </a:xfrm>
          <a:custGeom>
            <a:avLst/>
            <a:gdLst>
              <a:gd name="T0" fmla="*/ 302495965 w 369"/>
              <a:gd name="T1" fmla="*/ 531235102 h 285"/>
              <a:gd name="T2" fmla="*/ 302495965 w 369"/>
              <a:gd name="T3" fmla="*/ 497547257 h 285"/>
              <a:gd name="T4" fmla="*/ 316000015 w 369"/>
              <a:gd name="T5" fmla="*/ 461267669 h 285"/>
              <a:gd name="T6" fmla="*/ 302495965 w 369"/>
              <a:gd name="T7" fmla="*/ 422396337 h 285"/>
              <a:gd name="T8" fmla="*/ 275487867 w 369"/>
              <a:gd name="T9" fmla="*/ 386116749 h 285"/>
              <a:gd name="T10" fmla="*/ 251179920 w 369"/>
              <a:gd name="T11" fmla="*/ 386116749 h 285"/>
              <a:gd name="T12" fmla="*/ 189059978 w 369"/>
              <a:gd name="T13" fmla="*/ 412030970 h 285"/>
              <a:gd name="T14" fmla="*/ 137743933 w 369"/>
              <a:gd name="T15" fmla="*/ 373159638 h 285"/>
              <a:gd name="T16" fmla="*/ 99931938 w 369"/>
              <a:gd name="T17" fmla="*/ 360202527 h 285"/>
              <a:gd name="T18" fmla="*/ 86427888 w 369"/>
              <a:gd name="T19" fmla="*/ 339471794 h 285"/>
              <a:gd name="T20" fmla="*/ 64820094 w 369"/>
              <a:gd name="T21" fmla="*/ 339471794 h 285"/>
              <a:gd name="T22" fmla="*/ 51316045 w 369"/>
              <a:gd name="T23" fmla="*/ 339471794 h 285"/>
              <a:gd name="T24" fmla="*/ 13504049 w 369"/>
              <a:gd name="T25" fmla="*/ 215085785 h 285"/>
              <a:gd name="T26" fmla="*/ 13504049 w 369"/>
              <a:gd name="T27" fmla="*/ 121795875 h 285"/>
              <a:gd name="T28" fmla="*/ 51316045 w 369"/>
              <a:gd name="T29" fmla="*/ 95881654 h 285"/>
              <a:gd name="T30" fmla="*/ 64820094 w 369"/>
              <a:gd name="T31" fmla="*/ 46644955 h 285"/>
              <a:gd name="T32" fmla="*/ 137743933 w 369"/>
              <a:gd name="T33" fmla="*/ 12957111 h 285"/>
              <a:gd name="T34" fmla="*/ 251179920 w 369"/>
              <a:gd name="T35" fmla="*/ 0 h 285"/>
              <a:gd name="T36" fmla="*/ 316000015 w 369"/>
              <a:gd name="T37" fmla="*/ 0 h 285"/>
              <a:gd name="T38" fmla="*/ 353812010 w 369"/>
              <a:gd name="T39" fmla="*/ 12957111 h 285"/>
              <a:gd name="T40" fmla="*/ 426735849 w 369"/>
              <a:gd name="T41" fmla="*/ 12957111 h 285"/>
              <a:gd name="T42" fmla="*/ 453743948 w 369"/>
              <a:gd name="T43" fmla="*/ 12957111 h 285"/>
              <a:gd name="T44" fmla="*/ 532068092 w 369"/>
              <a:gd name="T45" fmla="*/ 33687844 h 285"/>
              <a:gd name="T46" fmla="*/ 577983832 w 369"/>
              <a:gd name="T47" fmla="*/ 33687844 h 285"/>
              <a:gd name="T48" fmla="*/ 618495980 w 369"/>
              <a:gd name="T49" fmla="*/ 33687844 h 285"/>
              <a:gd name="T50" fmla="*/ 669812025 w 369"/>
              <a:gd name="T51" fmla="*/ 0 h 285"/>
              <a:gd name="T52" fmla="*/ 707624021 w 369"/>
              <a:gd name="T53" fmla="*/ 46644955 h 285"/>
              <a:gd name="T54" fmla="*/ 780547860 w 369"/>
              <a:gd name="T55" fmla="*/ 82924543 h 285"/>
              <a:gd name="T56" fmla="*/ 834564057 w 369"/>
              <a:gd name="T57" fmla="*/ 121795875 h 285"/>
              <a:gd name="T58" fmla="*/ 907487896 w 369"/>
              <a:gd name="T59" fmla="*/ 158075463 h 285"/>
              <a:gd name="T60" fmla="*/ 920991945 w 369"/>
              <a:gd name="T61" fmla="*/ 204720418 h 285"/>
              <a:gd name="T62" fmla="*/ 972307990 w 369"/>
              <a:gd name="T63" fmla="*/ 215085785 h 285"/>
              <a:gd name="T64" fmla="*/ 958803941 w 369"/>
              <a:gd name="T65" fmla="*/ 253955507 h 285"/>
              <a:gd name="T66" fmla="*/ 958803941 w 369"/>
              <a:gd name="T67" fmla="*/ 290235095 h 285"/>
              <a:gd name="T68" fmla="*/ 972307990 w 369"/>
              <a:gd name="T69" fmla="*/ 329106428 h 285"/>
              <a:gd name="T70" fmla="*/ 996615937 w 369"/>
              <a:gd name="T71" fmla="*/ 339471794 h 285"/>
              <a:gd name="T72" fmla="*/ 972307990 w 369"/>
              <a:gd name="T73" fmla="*/ 360202527 h 285"/>
              <a:gd name="T74" fmla="*/ 958803941 w 369"/>
              <a:gd name="T75" fmla="*/ 373159638 h 285"/>
              <a:gd name="T76" fmla="*/ 920991945 w 369"/>
              <a:gd name="T77" fmla="*/ 373159638 h 285"/>
              <a:gd name="T78" fmla="*/ 907487896 w 369"/>
              <a:gd name="T79" fmla="*/ 386116749 h 285"/>
              <a:gd name="T80" fmla="*/ 885880102 w 369"/>
              <a:gd name="T81" fmla="*/ 422396337 h 285"/>
              <a:gd name="T82" fmla="*/ 834564057 w 369"/>
              <a:gd name="T83" fmla="*/ 448310559 h 285"/>
              <a:gd name="T84" fmla="*/ 821060008 w 369"/>
              <a:gd name="T85" fmla="*/ 474224780 h 285"/>
              <a:gd name="T86" fmla="*/ 821060008 w 369"/>
              <a:gd name="T87" fmla="*/ 510502758 h 285"/>
              <a:gd name="T88" fmla="*/ 794051909 w 369"/>
              <a:gd name="T89" fmla="*/ 557147713 h 285"/>
              <a:gd name="T90" fmla="*/ 794051909 w 369"/>
              <a:gd name="T91" fmla="*/ 593427301 h 285"/>
              <a:gd name="T92" fmla="*/ 821060008 w 369"/>
              <a:gd name="T93" fmla="*/ 619341523 h 285"/>
              <a:gd name="T94" fmla="*/ 821060008 w 369"/>
              <a:gd name="T95" fmla="*/ 668578222 h 285"/>
              <a:gd name="T96" fmla="*/ 780547860 w 369"/>
              <a:gd name="T97" fmla="*/ 642664000 h 285"/>
              <a:gd name="T98" fmla="*/ 780547860 w 369"/>
              <a:gd name="T99" fmla="*/ 619341523 h 285"/>
              <a:gd name="T100" fmla="*/ 742735864 w 369"/>
              <a:gd name="T101" fmla="*/ 629706890 h 285"/>
              <a:gd name="T102" fmla="*/ 734632120 w 369"/>
              <a:gd name="T103" fmla="*/ 642664000 h 285"/>
              <a:gd name="T104" fmla="*/ 694119971 w 369"/>
              <a:gd name="T105" fmla="*/ 668578222 h 285"/>
              <a:gd name="T106" fmla="*/ 656307976 w 369"/>
              <a:gd name="T107" fmla="*/ 668578222 h 285"/>
              <a:gd name="T108" fmla="*/ 656307976 w 369"/>
              <a:gd name="T109" fmla="*/ 702266066 h 285"/>
              <a:gd name="T110" fmla="*/ 618495980 w 369"/>
              <a:gd name="T111" fmla="*/ 712631432 h 285"/>
              <a:gd name="T112" fmla="*/ 569880087 w 369"/>
              <a:gd name="T113" fmla="*/ 738545654 h 285"/>
              <a:gd name="T114" fmla="*/ 542871989 w 369"/>
              <a:gd name="T115" fmla="*/ 712631432 h 285"/>
              <a:gd name="T116" fmla="*/ 518564042 w 369"/>
              <a:gd name="T117" fmla="*/ 712631432 h 285"/>
              <a:gd name="T118" fmla="*/ 453743948 w 369"/>
              <a:gd name="T119" fmla="*/ 712631432 h 285"/>
              <a:gd name="T120" fmla="*/ 440239899 w 369"/>
              <a:gd name="T121" fmla="*/ 702266066 h 285"/>
              <a:gd name="T122" fmla="*/ 402427903 w 369"/>
              <a:gd name="T123" fmla="*/ 619341523 h 285"/>
              <a:gd name="T124" fmla="*/ 302495965 w 369"/>
              <a:gd name="T125" fmla="*/ 580470191 h 2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285">
                <a:moveTo>
                  <a:pt x="112" y="215"/>
                </a:moveTo>
                <a:lnTo>
                  <a:pt x="112" y="205"/>
                </a:lnTo>
                <a:lnTo>
                  <a:pt x="112" y="197"/>
                </a:lnTo>
                <a:lnTo>
                  <a:pt x="112" y="192"/>
                </a:lnTo>
                <a:lnTo>
                  <a:pt x="117" y="183"/>
                </a:lnTo>
                <a:lnTo>
                  <a:pt x="117" y="178"/>
                </a:lnTo>
                <a:lnTo>
                  <a:pt x="117" y="173"/>
                </a:lnTo>
                <a:lnTo>
                  <a:pt x="112" y="163"/>
                </a:lnTo>
                <a:lnTo>
                  <a:pt x="102" y="159"/>
                </a:lnTo>
                <a:lnTo>
                  <a:pt x="102" y="149"/>
                </a:lnTo>
                <a:lnTo>
                  <a:pt x="97" y="149"/>
                </a:lnTo>
                <a:lnTo>
                  <a:pt x="93" y="149"/>
                </a:lnTo>
                <a:lnTo>
                  <a:pt x="80" y="149"/>
                </a:lnTo>
                <a:lnTo>
                  <a:pt x="70" y="159"/>
                </a:lnTo>
                <a:lnTo>
                  <a:pt x="65" y="149"/>
                </a:lnTo>
                <a:lnTo>
                  <a:pt x="51" y="144"/>
                </a:lnTo>
                <a:lnTo>
                  <a:pt x="46" y="144"/>
                </a:lnTo>
                <a:lnTo>
                  <a:pt x="37" y="139"/>
                </a:lnTo>
                <a:lnTo>
                  <a:pt x="32" y="139"/>
                </a:lnTo>
                <a:lnTo>
                  <a:pt x="32" y="131"/>
                </a:lnTo>
                <a:lnTo>
                  <a:pt x="24" y="127"/>
                </a:lnTo>
                <a:lnTo>
                  <a:pt x="24" y="131"/>
                </a:lnTo>
                <a:lnTo>
                  <a:pt x="14" y="131"/>
                </a:lnTo>
                <a:lnTo>
                  <a:pt x="19" y="131"/>
                </a:lnTo>
                <a:lnTo>
                  <a:pt x="19" y="117"/>
                </a:lnTo>
                <a:lnTo>
                  <a:pt x="5" y="83"/>
                </a:lnTo>
                <a:lnTo>
                  <a:pt x="5" y="79"/>
                </a:lnTo>
                <a:lnTo>
                  <a:pt x="5" y="47"/>
                </a:lnTo>
                <a:lnTo>
                  <a:pt x="0" y="37"/>
                </a:lnTo>
                <a:lnTo>
                  <a:pt x="19" y="37"/>
                </a:lnTo>
                <a:lnTo>
                  <a:pt x="19" y="27"/>
                </a:lnTo>
                <a:lnTo>
                  <a:pt x="24" y="18"/>
                </a:lnTo>
                <a:lnTo>
                  <a:pt x="37" y="13"/>
                </a:lnTo>
                <a:lnTo>
                  <a:pt x="51" y="5"/>
                </a:lnTo>
                <a:lnTo>
                  <a:pt x="80" y="0"/>
                </a:lnTo>
                <a:lnTo>
                  <a:pt x="93" y="0"/>
                </a:lnTo>
                <a:lnTo>
                  <a:pt x="112" y="0"/>
                </a:lnTo>
                <a:lnTo>
                  <a:pt x="117" y="0"/>
                </a:lnTo>
                <a:lnTo>
                  <a:pt x="126" y="0"/>
                </a:lnTo>
                <a:lnTo>
                  <a:pt x="131" y="5"/>
                </a:lnTo>
                <a:lnTo>
                  <a:pt x="145" y="5"/>
                </a:lnTo>
                <a:lnTo>
                  <a:pt x="158" y="5"/>
                </a:lnTo>
                <a:lnTo>
                  <a:pt x="163" y="13"/>
                </a:lnTo>
                <a:lnTo>
                  <a:pt x="168" y="5"/>
                </a:lnTo>
                <a:lnTo>
                  <a:pt x="192" y="5"/>
                </a:lnTo>
                <a:lnTo>
                  <a:pt x="197" y="13"/>
                </a:lnTo>
                <a:lnTo>
                  <a:pt x="201" y="18"/>
                </a:lnTo>
                <a:lnTo>
                  <a:pt x="214" y="13"/>
                </a:lnTo>
                <a:lnTo>
                  <a:pt x="224" y="13"/>
                </a:lnTo>
                <a:lnTo>
                  <a:pt x="229" y="13"/>
                </a:lnTo>
                <a:lnTo>
                  <a:pt x="243" y="0"/>
                </a:lnTo>
                <a:lnTo>
                  <a:pt x="248" y="0"/>
                </a:lnTo>
                <a:lnTo>
                  <a:pt x="257" y="13"/>
                </a:lnTo>
                <a:lnTo>
                  <a:pt x="262" y="18"/>
                </a:lnTo>
                <a:lnTo>
                  <a:pt x="272" y="27"/>
                </a:lnTo>
                <a:lnTo>
                  <a:pt x="289" y="32"/>
                </a:lnTo>
                <a:lnTo>
                  <a:pt x="304" y="32"/>
                </a:lnTo>
                <a:lnTo>
                  <a:pt x="309" y="47"/>
                </a:lnTo>
                <a:lnTo>
                  <a:pt x="323" y="51"/>
                </a:lnTo>
                <a:lnTo>
                  <a:pt x="336" y="61"/>
                </a:lnTo>
                <a:lnTo>
                  <a:pt x="336" y="71"/>
                </a:lnTo>
                <a:lnTo>
                  <a:pt x="341" y="79"/>
                </a:lnTo>
                <a:lnTo>
                  <a:pt x="345" y="79"/>
                </a:lnTo>
                <a:lnTo>
                  <a:pt x="360" y="83"/>
                </a:lnTo>
                <a:lnTo>
                  <a:pt x="360" y="93"/>
                </a:lnTo>
                <a:lnTo>
                  <a:pt x="355" y="98"/>
                </a:lnTo>
                <a:lnTo>
                  <a:pt x="355" y="103"/>
                </a:lnTo>
                <a:lnTo>
                  <a:pt x="355" y="112"/>
                </a:lnTo>
                <a:lnTo>
                  <a:pt x="345" y="117"/>
                </a:lnTo>
                <a:lnTo>
                  <a:pt x="360" y="127"/>
                </a:lnTo>
                <a:lnTo>
                  <a:pt x="369" y="127"/>
                </a:lnTo>
                <a:lnTo>
                  <a:pt x="369" y="131"/>
                </a:lnTo>
                <a:lnTo>
                  <a:pt x="360" y="131"/>
                </a:lnTo>
                <a:lnTo>
                  <a:pt x="360" y="139"/>
                </a:lnTo>
                <a:lnTo>
                  <a:pt x="360" y="144"/>
                </a:lnTo>
                <a:lnTo>
                  <a:pt x="355" y="144"/>
                </a:lnTo>
                <a:lnTo>
                  <a:pt x="345" y="144"/>
                </a:lnTo>
                <a:lnTo>
                  <a:pt x="341" y="144"/>
                </a:lnTo>
                <a:lnTo>
                  <a:pt x="336" y="144"/>
                </a:lnTo>
                <a:lnTo>
                  <a:pt x="336" y="149"/>
                </a:lnTo>
                <a:lnTo>
                  <a:pt x="336" y="159"/>
                </a:lnTo>
                <a:lnTo>
                  <a:pt x="328" y="163"/>
                </a:lnTo>
                <a:lnTo>
                  <a:pt x="313" y="163"/>
                </a:lnTo>
                <a:lnTo>
                  <a:pt x="309" y="173"/>
                </a:lnTo>
                <a:lnTo>
                  <a:pt x="309" y="178"/>
                </a:lnTo>
                <a:lnTo>
                  <a:pt x="304" y="183"/>
                </a:lnTo>
                <a:lnTo>
                  <a:pt x="304" y="192"/>
                </a:lnTo>
                <a:lnTo>
                  <a:pt x="304" y="197"/>
                </a:lnTo>
                <a:lnTo>
                  <a:pt x="304" y="205"/>
                </a:lnTo>
                <a:lnTo>
                  <a:pt x="294" y="215"/>
                </a:lnTo>
                <a:lnTo>
                  <a:pt x="294" y="224"/>
                </a:lnTo>
                <a:lnTo>
                  <a:pt x="294" y="229"/>
                </a:lnTo>
                <a:lnTo>
                  <a:pt x="294" y="239"/>
                </a:lnTo>
                <a:lnTo>
                  <a:pt x="304" y="239"/>
                </a:lnTo>
                <a:lnTo>
                  <a:pt x="309" y="243"/>
                </a:lnTo>
                <a:lnTo>
                  <a:pt x="304" y="258"/>
                </a:lnTo>
                <a:lnTo>
                  <a:pt x="294" y="258"/>
                </a:lnTo>
                <a:lnTo>
                  <a:pt x="289" y="248"/>
                </a:lnTo>
                <a:lnTo>
                  <a:pt x="289" y="243"/>
                </a:lnTo>
                <a:lnTo>
                  <a:pt x="289" y="239"/>
                </a:lnTo>
                <a:lnTo>
                  <a:pt x="280" y="239"/>
                </a:lnTo>
                <a:lnTo>
                  <a:pt x="275" y="243"/>
                </a:lnTo>
                <a:lnTo>
                  <a:pt x="272" y="243"/>
                </a:lnTo>
                <a:lnTo>
                  <a:pt x="272" y="248"/>
                </a:lnTo>
                <a:lnTo>
                  <a:pt x="262" y="258"/>
                </a:lnTo>
                <a:lnTo>
                  <a:pt x="257" y="258"/>
                </a:lnTo>
                <a:lnTo>
                  <a:pt x="248" y="248"/>
                </a:lnTo>
                <a:lnTo>
                  <a:pt x="243" y="258"/>
                </a:lnTo>
                <a:lnTo>
                  <a:pt x="248" y="261"/>
                </a:lnTo>
                <a:lnTo>
                  <a:pt x="243" y="271"/>
                </a:lnTo>
                <a:lnTo>
                  <a:pt x="233" y="271"/>
                </a:lnTo>
                <a:lnTo>
                  <a:pt x="229" y="275"/>
                </a:lnTo>
                <a:lnTo>
                  <a:pt x="214" y="285"/>
                </a:lnTo>
                <a:lnTo>
                  <a:pt x="211" y="285"/>
                </a:lnTo>
                <a:lnTo>
                  <a:pt x="211" y="275"/>
                </a:lnTo>
                <a:lnTo>
                  <a:pt x="201" y="275"/>
                </a:lnTo>
                <a:lnTo>
                  <a:pt x="197" y="275"/>
                </a:lnTo>
                <a:lnTo>
                  <a:pt x="192" y="275"/>
                </a:lnTo>
                <a:lnTo>
                  <a:pt x="182" y="275"/>
                </a:lnTo>
                <a:lnTo>
                  <a:pt x="168" y="275"/>
                </a:lnTo>
                <a:lnTo>
                  <a:pt x="163" y="275"/>
                </a:lnTo>
                <a:lnTo>
                  <a:pt x="163" y="271"/>
                </a:lnTo>
                <a:lnTo>
                  <a:pt x="158" y="258"/>
                </a:lnTo>
                <a:lnTo>
                  <a:pt x="149" y="239"/>
                </a:lnTo>
                <a:lnTo>
                  <a:pt x="131" y="224"/>
                </a:lnTo>
                <a:lnTo>
                  <a:pt x="112" y="224"/>
                </a:lnTo>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65" name="Freeform 225"/>
          <p:cNvSpPr>
            <a:spLocks/>
          </p:cNvSpPr>
          <p:nvPr/>
        </p:nvSpPr>
        <p:spPr bwMode="auto">
          <a:xfrm>
            <a:off x="9122032" y="3685654"/>
            <a:ext cx="568430" cy="265976"/>
          </a:xfrm>
          <a:custGeom>
            <a:avLst/>
            <a:gdLst>
              <a:gd name="T0" fmla="*/ 13599601 w 360"/>
              <a:gd name="T1" fmla="*/ 244982890 h 173"/>
              <a:gd name="T2" fmla="*/ 13599601 w 360"/>
              <a:gd name="T3" fmla="*/ 232089477 h 173"/>
              <a:gd name="T4" fmla="*/ 40800452 w 360"/>
              <a:gd name="T5" fmla="*/ 195986633 h 173"/>
              <a:gd name="T6" fmla="*/ 78879665 w 360"/>
              <a:gd name="T7" fmla="*/ 195986633 h 173"/>
              <a:gd name="T8" fmla="*/ 100639686 w 360"/>
              <a:gd name="T9" fmla="*/ 195986633 h 173"/>
              <a:gd name="T10" fmla="*/ 138718899 w 360"/>
              <a:gd name="T11" fmla="*/ 195986633 h 173"/>
              <a:gd name="T12" fmla="*/ 179519351 w 360"/>
              <a:gd name="T13" fmla="*/ 183093220 h 173"/>
              <a:gd name="T14" fmla="*/ 179519351 w 360"/>
              <a:gd name="T15" fmla="*/ 144411373 h 173"/>
              <a:gd name="T16" fmla="*/ 217598563 w 360"/>
              <a:gd name="T17" fmla="*/ 144411373 h 173"/>
              <a:gd name="T18" fmla="*/ 217598563 w 360"/>
              <a:gd name="T19" fmla="*/ 108308529 h 173"/>
              <a:gd name="T20" fmla="*/ 231198164 w 360"/>
              <a:gd name="T21" fmla="*/ 74784690 h 173"/>
              <a:gd name="T22" fmla="*/ 266557786 w 360"/>
              <a:gd name="T23" fmla="*/ 61891276 h 173"/>
              <a:gd name="T24" fmla="*/ 280157387 w 360"/>
              <a:gd name="T25" fmla="*/ 25788433 h 173"/>
              <a:gd name="T26" fmla="*/ 318238249 w 360"/>
              <a:gd name="T27" fmla="*/ 25788433 h 173"/>
              <a:gd name="T28" fmla="*/ 318238249 w 360"/>
              <a:gd name="T29" fmla="*/ 25788433 h 173"/>
              <a:gd name="T30" fmla="*/ 356317462 w 360"/>
              <a:gd name="T31" fmla="*/ 25788433 h 173"/>
              <a:gd name="T32" fmla="*/ 397116265 w 360"/>
              <a:gd name="T33" fmla="*/ 61891276 h 173"/>
              <a:gd name="T34" fmla="*/ 432477536 w 360"/>
              <a:gd name="T35" fmla="*/ 25788433 h 173"/>
              <a:gd name="T36" fmla="*/ 443355898 w 360"/>
              <a:gd name="T37" fmla="*/ 0 h 173"/>
              <a:gd name="T38" fmla="*/ 456957148 w 360"/>
              <a:gd name="T39" fmla="*/ 61891276 h 173"/>
              <a:gd name="T40" fmla="*/ 497755951 w 360"/>
              <a:gd name="T41" fmla="*/ 74784690 h 173"/>
              <a:gd name="T42" fmla="*/ 535836813 w 360"/>
              <a:gd name="T43" fmla="*/ 100571518 h 173"/>
              <a:gd name="T44" fmla="*/ 563036014 w 360"/>
              <a:gd name="T45" fmla="*/ 100571518 h 173"/>
              <a:gd name="T46" fmla="*/ 609275647 w 360"/>
              <a:gd name="T47" fmla="*/ 61891276 h 173"/>
              <a:gd name="T48" fmla="*/ 660954461 w 360"/>
              <a:gd name="T49" fmla="*/ 61891276 h 173"/>
              <a:gd name="T50" fmla="*/ 715354514 w 360"/>
              <a:gd name="T51" fmla="*/ 61891276 h 173"/>
              <a:gd name="T52" fmla="*/ 767034977 w 360"/>
              <a:gd name="T53" fmla="*/ 61891276 h 173"/>
              <a:gd name="T54" fmla="*/ 826874211 w 360"/>
              <a:gd name="T55" fmla="*/ 61891276 h 173"/>
              <a:gd name="T56" fmla="*/ 892152625 w 360"/>
              <a:gd name="T57" fmla="*/ 108308529 h 173"/>
              <a:gd name="T58" fmla="*/ 979192710 w 360"/>
              <a:gd name="T59" fmla="*/ 144411373 h 173"/>
              <a:gd name="T60" fmla="*/ 854073413 w 360"/>
              <a:gd name="T61" fmla="*/ 327504592 h 173"/>
              <a:gd name="T62" fmla="*/ 767034977 w 360"/>
              <a:gd name="T63" fmla="*/ 268192320 h 173"/>
              <a:gd name="T64" fmla="*/ 650074450 w 360"/>
              <a:gd name="T65" fmla="*/ 278506730 h 173"/>
              <a:gd name="T66" fmla="*/ 522235562 w 360"/>
              <a:gd name="T67" fmla="*/ 363607435 h 173"/>
              <a:gd name="T68" fmla="*/ 443355898 w 360"/>
              <a:gd name="T69" fmla="*/ 363607435 h 173"/>
              <a:gd name="T70" fmla="*/ 356317462 w 360"/>
              <a:gd name="T71" fmla="*/ 376500849 h 173"/>
              <a:gd name="T72" fmla="*/ 217598563 w 360"/>
              <a:gd name="T73" fmla="*/ 446127532 h 173"/>
              <a:gd name="T74" fmla="*/ 127838888 w 360"/>
              <a:gd name="T75" fmla="*/ 412603692 h 173"/>
              <a:gd name="T76" fmla="*/ 78879665 w 360"/>
              <a:gd name="T77" fmla="*/ 412603692 h 173"/>
              <a:gd name="T78" fmla="*/ 0 w 360"/>
              <a:gd name="T79" fmla="*/ 327504592 h 173"/>
              <a:gd name="T80" fmla="*/ 13599601 w 360"/>
              <a:gd name="T81" fmla="*/ 244982890 h 173"/>
              <a:gd name="T82" fmla="*/ 13599601 w 360"/>
              <a:gd name="T83" fmla="*/ 232089477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0" h="173">
                <a:moveTo>
                  <a:pt x="5" y="95"/>
                </a:moveTo>
                <a:lnTo>
                  <a:pt x="5" y="95"/>
                </a:lnTo>
                <a:lnTo>
                  <a:pt x="5" y="90"/>
                </a:ln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lnTo>
                  <a:pt x="5" y="90"/>
                </a:lnTo>
                <a:lnTo>
                  <a:pt x="5" y="95"/>
                </a:lnTo>
                <a:close/>
              </a:path>
            </a:pathLst>
          </a:custGeom>
          <a:solidFill>
            <a:srgbClr val="D0D0D0"/>
          </a:solidFill>
          <a:ln w="9525" cmpd="sng">
            <a:solidFill>
              <a:schemeClr val="bg1"/>
            </a:solidFill>
            <a:round/>
            <a:headEnd/>
            <a:tailEnd/>
          </a:ln>
        </p:spPr>
        <p:txBody>
          <a:bodyPr/>
          <a:lstStyle/>
          <a:p>
            <a:endParaRPr lang="en-GB"/>
          </a:p>
        </p:txBody>
      </p:sp>
      <p:sp>
        <p:nvSpPr>
          <p:cNvPr id="66" name="Freeform 227"/>
          <p:cNvSpPr>
            <a:spLocks/>
          </p:cNvSpPr>
          <p:nvPr/>
        </p:nvSpPr>
        <p:spPr bwMode="auto">
          <a:xfrm>
            <a:off x="9122032" y="3685654"/>
            <a:ext cx="568430" cy="265976"/>
          </a:xfrm>
          <a:custGeom>
            <a:avLst/>
            <a:gdLst>
              <a:gd name="T0" fmla="*/ 13599601 w 360"/>
              <a:gd name="T1" fmla="*/ 206301043 h 173"/>
              <a:gd name="T2" fmla="*/ 51678814 w 360"/>
              <a:gd name="T3" fmla="*/ 195986633 h 173"/>
              <a:gd name="T4" fmla="*/ 92479266 w 360"/>
              <a:gd name="T5" fmla="*/ 195986633 h 173"/>
              <a:gd name="T6" fmla="*/ 127838888 w 360"/>
              <a:gd name="T7" fmla="*/ 195986633 h 173"/>
              <a:gd name="T8" fmla="*/ 165918100 w 360"/>
              <a:gd name="T9" fmla="*/ 183093220 h 173"/>
              <a:gd name="T10" fmla="*/ 179519351 w 360"/>
              <a:gd name="T11" fmla="*/ 157304786 h 173"/>
              <a:gd name="T12" fmla="*/ 193118952 w 360"/>
              <a:gd name="T13" fmla="*/ 144411373 h 173"/>
              <a:gd name="T14" fmla="*/ 217598563 w 360"/>
              <a:gd name="T15" fmla="*/ 121201943 h 173"/>
              <a:gd name="T16" fmla="*/ 231198164 w 360"/>
              <a:gd name="T17" fmla="*/ 100571518 h 173"/>
              <a:gd name="T18" fmla="*/ 258397366 w 360"/>
              <a:gd name="T19" fmla="*/ 74784690 h 173"/>
              <a:gd name="T20" fmla="*/ 280157387 w 360"/>
              <a:gd name="T21" fmla="*/ 38681847 h 173"/>
              <a:gd name="T22" fmla="*/ 304636999 w 360"/>
              <a:gd name="T23" fmla="*/ 25788433 h 173"/>
              <a:gd name="T24" fmla="*/ 318238249 w 360"/>
              <a:gd name="T25" fmla="*/ 38681847 h 173"/>
              <a:gd name="T26" fmla="*/ 345437451 w 360"/>
              <a:gd name="T27" fmla="*/ 25788433 h 173"/>
              <a:gd name="T28" fmla="*/ 356317462 w 360"/>
              <a:gd name="T29" fmla="*/ 61891276 h 173"/>
              <a:gd name="T30" fmla="*/ 410717515 w 360"/>
              <a:gd name="T31" fmla="*/ 25788433 h 173"/>
              <a:gd name="T32" fmla="*/ 432477536 w 360"/>
              <a:gd name="T33" fmla="*/ 0 h 173"/>
              <a:gd name="T34" fmla="*/ 456957148 w 360"/>
              <a:gd name="T35" fmla="*/ 38681847 h 173"/>
              <a:gd name="T36" fmla="*/ 497755951 w 360"/>
              <a:gd name="T37" fmla="*/ 61891276 h 173"/>
              <a:gd name="T38" fmla="*/ 497755951 w 360"/>
              <a:gd name="T39" fmla="*/ 108308529 h 173"/>
              <a:gd name="T40" fmla="*/ 563036014 w 360"/>
              <a:gd name="T41" fmla="*/ 108308529 h 173"/>
              <a:gd name="T42" fmla="*/ 573916025 w 360"/>
              <a:gd name="T43" fmla="*/ 74784690 h 173"/>
              <a:gd name="T44" fmla="*/ 622875248 w 360"/>
              <a:gd name="T45" fmla="*/ 61891276 h 173"/>
              <a:gd name="T46" fmla="*/ 701754913 w 360"/>
              <a:gd name="T47" fmla="*/ 74784690 h 173"/>
              <a:gd name="T48" fmla="*/ 739834126 w 360"/>
              <a:gd name="T49" fmla="*/ 38681847 h 173"/>
              <a:gd name="T50" fmla="*/ 802394599 w 360"/>
              <a:gd name="T51" fmla="*/ 38681847 h 173"/>
              <a:gd name="T52" fmla="*/ 878553024 w 360"/>
              <a:gd name="T53" fmla="*/ 74784690 h 173"/>
              <a:gd name="T54" fmla="*/ 919353476 w 360"/>
              <a:gd name="T55" fmla="*/ 108308529 h 173"/>
              <a:gd name="T56" fmla="*/ 892152625 w 360"/>
              <a:gd name="T57" fmla="*/ 314609573 h 173"/>
              <a:gd name="T58" fmla="*/ 826874211 w 360"/>
              <a:gd name="T59" fmla="*/ 314609573 h 173"/>
              <a:gd name="T60" fmla="*/ 701754913 w 360"/>
              <a:gd name="T61" fmla="*/ 278506730 h 173"/>
              <a:gd name="T62" fmla="*/ 563036014 w 360"/>
              <a:gd name="T63" fmla="*/ 363607435 h 173"/>
              <a:gd name="T64" fmla="*/ 484156350 w 360"/>
              <a:gd name="T65" fmla="*/ 363607435 h 173"/>
              <a:gd name="T66" fmla="*/ 369917063 w 360"/>
              <a:gd name="T67" fmla="*/ 376500849 h 173"/>
              <a:gd name="T68" fmla="*/ 345437451 w 360"/>
              <a:gd name="T69" fmla="*/ 446127532 h 173"/>
              <a:gd name="T70" fmla="*/ 179519351 w 360"/>
              <a:gd name="T71" fmla="*/ 433234118 h 173"/>
              <a:gd name="T72" fmla="*/ 92479266 w 360"/>
              <a:gd name="T73" fmla="*/ 402287677 h 173"/>
              <a:gd name="T74" fmla="*/ 13599601 w 360"/>
              <a:gd name="T75" fmla="*/ 363607435 h 173"/>
              <a:gd name="T76" fmla="*/ 13599601 w 360"/>
              <a:gd name="T77" fmla="*/ 268192320 h 173"/>
              <a:gd name="T78" fmla="*/ 13599601 w 360"/>
              <a:gd name="T79" fmla="*/ 244982890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0" h="173">
                <a:moveTo>
                  <a:pt x="5" y="90"/>
                </a:moveTo>
                <a:lnTo>
                  <a:pt x="5" y="80"/>
                </a:lnTo>
                <a:lnTo>
                  <a:pt x="15" y="76"/>
                </a:lnTo>
                <a:lnTo>
                  <a:pt x="19" y="76"/>
                </a:lnTo>
                <a:lnTo>
                  <a:pt x="29" y="76"/>
                </a:lnTo>
                <a:lnTo>
                  <a:pt x="34" y="76"/>
                </a:lnTo>
                <a:lnTo>
                  <a:pt x="37" y="76"/>
                </a:lnTo>
                <a:lnTo>
                  <a:pt x="47" y="76"/>
                </a:lnTo>
                <a:lnTo>
                  <a:pt x="51" y="76"/>
                </a:lnTo>
                <a:lnTo>
                  <a:pt x="61" y="71"/>
                </a:lnTo>
                <a:lnTo>
                  <a:pt x="66" y="71"/>
                </a:lnTo>
                <a:lnTo>
                  <a:pt x="66" y="61"/>
                </a:lnTo>
                <a:lnTo>
                  <a:pt x="66" y="56"/>
                </a:lnTo>
                <a:lnTo>
                  <a:pt x="71" y="56"/>
                </a:lnTo>
                <a:lnTo>
                  <a:pt x="80" y="56"/>
                </a:lnTo>
                <a:lnTo>
                  <a:pt x="80" y="47"/>
                </a:lnTo>
                <a:lnTo>
                  <a:pt x="80" y="42"/>
                </a:lnTo>
                <a:lnTo>
                  <a:pt x="85" y="39"/>
                </a:lnTo>
                <a:lnTo>
                  <a:pt x="85" y="29"/>
                </a:lnTo>
                <a:lnTo>
                  <a:pt x="95" y="29"/>
                </a:lnTo>
                <a:lnTo>
                  <a:pt x="98" y="24"/>
                </a:lnTo>
                <a:lnTo>
                  <a:pt x="103" y="15"/>
                </a:lnTo>
                <a:lnTo>
                  <a:pt x="103" y="10"/>
                </a:lnTo>
                <a:lnTo>
                  <a:pt x="112" y="10"/>
                </a:lnTo>
                <a:lnTo>
                  <a:pt x="117" y="10"/>
                </a:lnTo>
                <a:lnTo>
                  <a:pt x="117" y="15"/>
                </a:lnTo>
                <a:lnTo>
                  <a:pt x="117" y="10"/>
                </a:lnTo>
                <a:lnTo>
                  <a:pt x="127" y="10"/>
                </a:lnTo>
                <a:lnTo>
                  <a:pt x="131" y="10"/>
                </a:lnTo>
                <a:lnTo>
                  <a:pt x="131" y="24"/>
                </a:lnTo>
                <a:lnTo>
                  <a:pt x="146" y="24"/>
                </a:lnTo>
                <a:lnTo>
                  <a:pt x="151" y="10"/>
                </a:lnTo>
                <a:lnTo>
                  <a:pt x="159" y="10"/>
                </a:lnTo>
                <a:lnTo>
                  <a:pt x="159" y="0"/>
                </a:lnTo>
                <a:lnTo>
                  <a:pt x="163" y="0"/>
                </a:lnTo>
                <a:lnTo>
                  <a:pt x="168" y="15"/>
                </a:lnTo>
                <a:lnTo>
                  <a:pt x="168" y="24"/>
                </a:lnTo>
                <a:lnTo>
                  <a:pt x="183" y="24"/>
                </a:lnTo>
                <a:lnTo>
                  <a:pt x="183" y="29"/>
                </a:lnTo>
                <a:lnTo>
                  <a:pt x="183" y="42"/>
                </a:lnTo>
                <a:lnTo>
                  <a:pt x="197" y="39"/>
                </a:lnTo>
                <a:lnTo>
                  <a:pt x="207" y="42"/>
                </a:lnTo>
                <a:lnTo>
                  <a:pt x="207" y="39"/>
                </a:lnTo>
                <a:lnTo>
                  <a:pt x="211" y="29"/>
                </a:lnTo>
                <a:lnTo>
                  <a:pt x="224" y="24"/>
                </a:lnTo>
                <a:lnTo>
                  <a:pt x="229" y="24"/>
                </a:lnTo>
                <a:lnTo>
                  <a:pt x="243" y="24"/>
                </a:lnTo>
                <a:lnTo>
                  <a:pt x="258" y="29"/>
                </a:lnTo>
                <a:lnTo>
                  <a:pt x="263" y="24"/>
                </a:lnTo>
                <a:lnTo>
                  <a:pt x="272" y="15"/>
                </a:lnTo>
                <a:lnTo>
                  <a:pt x="282" y="24"/>
                </a:lnTo>
                <a:lnTo>
                  <a:pt x="295" y="15"/>
                </a:lnTo>
                <a:lnTo>
                  <a:pt x="304" y="24"/>
                </a:lnTo>
                <a:lnTo>
                  <a:pt x="323" y="29"/>
                </a:lnTo>
                <a:lnTo>
                  <a:pt x="328" y="42"/>
                </a:lnTo>
                <a:lnTo>
                  <a:pt x="338" y="42"/>
                </a:lnTo>
                <a:lnTo>
                  <a:pt x="360" y="56"/>
                </a:lnTo>
                <a:lnTo>
                  <a:pt x="328" y="122"/>
                </a:lnTo>
                <a:lnTo>
                  <a:pt x="314" y="127"/>
                </a:lnTo>
                <a:lnTo>
                  <a:pt x="304" y="122"/>
                </a:lnTo>
                <a:lnTo>
                  <a:pt x="282" y="104"/>
                </a:lnTo>
                <a:lnTo>
                  <a:pt x="258" y="108"/>
                </a:lnTo>
                <a:lnTo>
                  <a:pt x="239" y="108"/>
                </a:lnTo>
                <a:lnTo>
                  <a:pt x="207" y="141"/>
                </a:lnTo>
                <a:lnTo>
                  <a:pt x="192" y="141"/>
                </a:lnTo>
                <a:lnTo>
                  <a:pt x="178" y="141"/>
                </a:lnTo>
                <a:lnTo>
                  <a:pt x="163" y="141"/>
                </a:lnTo>
                <a:lnTo>
                  <a:pt x="136" y="146"/>
                </a:lnTo>
                <a:lnTo>
                  <a:pt x="131" y="146"/>
                </a:lnTo>
                <a:lnTo>
                  <a:pt x="127" y="173"/>
                </a:lnTo>
                <a:lnTo>
                  <a:pt x="80" y="173"/>
                </a:lnTo>
                <a:lnTo>
                  <a:pt x="66" y="168"/>
                </a:lnTo>
                <a:lnTo>
                  <a:pt x="47" y="160"/>
                </a:lnTo>
                <a:lnTo>
                  <a:pt x="34" y="156"/>
                </a:lnTo>
                <a:lnTo>
                  <a:pt x="29" y="160"/>
                </a:lnTo>
                <a:lnTo>
                  <a:pt x="5" y="141"/>
                </a:lnTo>
                <a:lnTo>
                  <a:pt x="0" y="127"/>
                </a:lnTo>
                <a:lnTo>
                  <a:pt x="5" y="104"/>
                </a:lnTo>
                <a:lnTo>
                  <a:pt x="5" y="95"/>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7" name="Freeform 228"/>
          <p:cNvSpPr>
            <a:spLocks/>
          </p:cNvSpPr>
          <p:nvPr/>
        </p:nvSpPr>
        <p:spPr bwMode="auto">
          <a:xfrm>
            <a:off x="9056679" y="3845240"/>
            <a:ext cx="677861" cy="408843"/>
          </a:xfrm>
          <a:custGeom>
            <a:avLst/>
            <a:gdLst>
              <a:gd name="T0" fmla="*/ 455480715 w 430"/>
              <a:gd name="T1" fmla="*/ 659793035 h 266"/>
              <a:gd name="T2" fmla="*/ 390411571 w 430"/>
              <a:gd name="T3" fmla="*/ 672679599 h 266"/>
              <a:gd name="T4" fmla="*/ 368721308 w 430"/>
              <a:gd name="T5" fmla="*/ 672679599 h 266"/>
              <a:gd name="T6" fmla="*/ 303653810 w 430"/>
              <a:gd name="T7" fmla="*/ 685566163 h 266"/>
              <a:gd name="T8" fmla="*/ 276541392 w 430"/>
              <a:gd name="T9" fmla="*/ 672679599 h 266"/>
              <a:gd name="T10" fmla="*/ 189783631 w 430"/>
              <a:gd name="T11" fmla="*/ 603091833 h 266"/>
              <a:gd name="T12" fmla="*/ 73201552 w 430"/>
              <a:gd name="T13" fmla="*/ 541235684 h 266"/>
              <a:gd name="T14" fmla="*/ 59646990 w 430"/>
              <a:gd name="T15" fmla="*/ 515462556 h 266"/>
              <a:gd name="T16" fmla="*/ 24400517 w 430"/>
              <a:gd name="T17" fmla="*/ 484536087 h 266"/>
              <a:gd name="T18" fmla="*/ 0 w 430"/>
              <a:gd name="T19" fmla="*/ 422679938 h 266"/>
              <a:gd name="T20" fmla="*/ 32534572 w 430"/>
              <a:gd name="T21" fmla="*/ 384020247 h 266"/>
              <a:gd name="T22" fmla="*/ 32534572 w 430"/>
              <a:gd name="T23" fmla="*/ 347937225 h 266"/>
              <a:gd name="T24" fmla="*/ 24400517 w 430"/>
              <a:gd name="T25" fmla="*/ 335050662 h 266"/>
              <a:gd name="T26" fmla="*/ 24400517 w 430"/>
              <a:gd name="T27" fmla="*/ 288659353 h 266"/>
              <a:gd name="T28" fmla="*/ 59646990 w 430"/>
              <a:gd name="T29" fmla="*/ 288659353 h 266"/>
              <a:gd name="T30" fmla="*/ 73201552 w 430"/>
              <a:gd name="T31" fmla="*/ 265462895 h 266"/>
              <a:gd name="T32" fmla="*/ 59646990 w 430"/>
              <a:gd name="T33" fmla="*/ 226803204 h 266"/>
              <a:gd name="T34" fmla="*/ 24400517 w 430"/>
              <a:gd name="T35" fmla="*/ 226803204 h 266"/>
              <a:gd name="T36" fmla="*/ 32534572 w 430"/>
              <a:gd name="T37" fmla="*/ 216494916 h 266"/>
              <a:gd name="T38" fmla="*/ 73201552 w 430"/>
              <a:gd name="T39" fmla="*/ 216494916 h 266"/>
              <a:gd name="T40" fmla="*/ 73201552 w 430"/>
              <a:gd name="T41" fmla="*/ 226803204 h 266"/>
              <a:gd name="T42" fmla="*/ 151826905 w 430"/>
              <a:gd name="T43" fmla="*/ 216494916 h 266"/>
              <a:gd name="T44" fmla="*/ 151826905 w 430"/>
              <a:gd name="T45" fmla="*/ 177835224 h 266"/>
              <a:gd name="T46" fmla="*/ 189783631 w 430"/>
              <a:gd name="T47" fmla="*/ 144330479 h 266"/>
              <a:gd name="T48" fmla="*/ 203339840 w 430"/>
              <a:gd name="T49" fmla="*/ 134020586 h 266"/>
              <a:gd name="T50" fmla="*/ 238584666 w 430"/>
              <a:gd name="T51" fmla="*/ 144330479 h 266"/>
              <a:gd name="T52" fmla="*/ 290097601 w 430"/>
              <a:gd name="T53" fmla="*/ 164948660 h 266"/>
              <a:gd name="T54" fmla="*/ 328054328 w 430"/>
              <a:gd name="T55" fmla="*/ 177835224 h 266"/>
              <a:gd name="T56" fmla="*/ 455480715 w 430"/>
              <a:gd name="T57" fmla="*/ 177835224 h 266"/>
              <a:gd name="T58" fmla="*/ 466325024 w 430"/>
              <a:gd name="T59" fmla="*/ 108247458 h 266"/>
              <a:gd name="T60" fmla="*/ 479881233 w 430"/>
              <a:gd name="T61" fmla="*/ 108247458 h 266"/>
              <a:gd name="T62" fmla="*/ 553082785 w 430"/>
              <a:gd name="T63" fmla="*/ 95360894 h 266"/>
              <a:gd name="T64" fmla="*/ 593751412 w 430"/>
              <a:gd name="T65" fmla="*/ 95360894 h 266"/>
              <a:gd name="T66" fmla="*/ 631708138 w 430"/>
              <a:gd name="T67" fmla="*/ 95360894 h 266"/>
              <a:gd name="T68" fmla="*/ 672375118 w 430"/>
              <a:gd name="T69" fmla="*/ 95360894 h 266"/>
              <a:gd name="T70" fmla="*/ 759134526 w 430"/>
              <a:gd name="T71" fmla="*/ 10309893 h 266"/>
              <a:gd name="T72" fmla="*/ 810645814 w 430"/>
              <a:gd name="T73" fmla="*/ 10309893 h 266"/>
              <a:gd name="T74" fmla="*/ 875714958 w 430"/>
              <a:gd name="T75" fmla="*/ 0 h 266"/>
              <a:gd name="T76" fmla="*/ 935361948 w 430"/>
              <a:gd name="T77" fmla="*/ 46391309 h 266"/>
              <a:gd name="T78" fmla="*/ 962472719 w 430"/>
              <a:gd name="T79" fmla="*/ 59277873 h 266"/>
              <a:gd name="T80" fmla="*/ 1000429446 w 430"/>
              <a:gd name="T81" fmla="*/ 46391309 h 266"/>
              <a:gd name="T82" fmla="*/ 1027541863 w 430"/>
              <a:gd name="T83" fmla="*/ 46391309 h 266"/>
              <a:gd name="T84" fmla="*/ 1073632644 w 430"/>
              <a:gd name="T85" fmla="*/ 82474330 h 266"/>
              <a:gd name="T86" fmla="*/ 1114299624 w 430"/>
              <a:gd name="T87" fmla="*/ 95360894 h 266"/>
              <a:gd name="T88" fmla="*/ 1165812560 w 430"/>
              <a:gd name="T89" fmla="*/ 144330479 h 266"/>
              <a:gd name="T90" fmla="*/ 1127855833 w 430"/>
              <a:gd name="T91" fmla="*/ 177835224 h 266"/>
              <a:gd name="T92" fmla="*/ 1062786689 w 430"/>
              <a:gd name="T93" fmla="*/ 216494916 h 266"/>
              <a:gd name="T94" fmla="*/ 1000429446 w 430"/>
              <a:gd name="T95" fmla="*/ 252576331 h 266"/>
              <a:gd name="T96" fmla="*/ 935361948 w 430"/>
              <a:gd name="T97" fmla="*/ 422679938 h 266"/>
              <a:gd name="T98" fmla="*/ 875714958 w 430"/>
              <a:gd name="T99" fmla="*/ 505154268 h 266"/>
              <a:gd name="T100" fmla="*/ 824202023 w 430"/>
              <a:gd name="T101" fmla="*/ 577318705 h 266"/>
              <a:gd name="T102" fmla="*/ 783535043 w 430"/>
              <a:gd name="T103" fmla="*/ 590205269 h 266"/>
              <a:gd name="T104" fmla="*/ 732022108 w 430"/>
              <a:gd name="T105" fmla="*/ 590205269 h 266"/>
              <a:gd name="T106" fmla="*/ 718465899 w 430"/>
              <a:gd name="T107" fmla="*/ 603091833 h 266"/>
              <a:gd name="T108" fmla="*/ 696775635 w 430"/>
              <a:gd name="T109" fmla="*/ 590205269 h 266"/>
              <a:gd name="T110" fmla="*/ 631708138 w 430"/>
              <a:gd name="T111" fmla="*/ 590205269 h 266"/>
              <a:gd name="T112" fmla="*/ 553082785 w 430"/>
              <a:gd name="T113" fmla="*/ 603091833 h 266"/>
              <a:gd name="T114" fmla="*/ 455480715 w 430"/>
              <a:gd name="T115" fmla="*/ 659793035 h 2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0" h="266">
                <a:moveTo>
                  <a:pt x="168" y="256"/>
                </a:moveTo>
                <a:lnTo>
                  <a:pt x="144" y="261"/>
                </a:lnTo>
                <a:lnTo>
                  <a:pt x="136" y="261"/>
                </a:lnTo>
                <a:lnTo>
                  <a:pt x="112" y="266"/>
                </a:lnTo>
                <a:lnTo>
                  <a:pt x="102" y="261"/>
                </a:lnTo>
                <a:lnTo>
                  <a:pt x="70" y="234"/>
                </a:lnTo>
                <a:lnTo>
                  <a:pt x="27" y="210"/>
                </a:lnTo>
                <a:lnTo>
                  <a:pt x="22" y="200"/>
                </a:lnTo>
                <a:lnTo>
                  <a:pt x="9" y="188"/>
                </a:lnTo>
                <a:lnTo>
                  <a:pt x="0" y="164"/>
                </a:lnTo>
                <a:lnTo>
                  <a:pt x="12" y="149"/>
                </a:lnTo>
                <a:lnTo>
                  <a:pt x="12" y="135"/>
                </a:lnTo>
                <a:lnTo>
                  <a:pt x="9" y="130"/>
                </a:lnTo>
                <a:lnTo>
                  <a:pt x="9" y="112"/>
                </a:lnTo>
                <a:lnTo>
                  <a:pt x="22" y="112"/>
                </a:lnTo>
                <a:lnTo>
                  <a:pt x="27" y="103"/>
                </a:lnTo>
                <a:lnTo>
                  <a:pt x="22" y="88"/>
                </a:lnTo>
                <a:lnTo>
                  <a:pt x="9" y="88"/>
                </a:lnTo>
                <a:lnTo>
                  <a:pt x="12" y="84"/>
                </a:lnTo>
                <a:lnTo>
                  <a:pt x="27" y="84"/>
                </a:lnTo>
                <a:lnTo>
                  <a:pt x="27" y="88"/>
                </a:lnTo>
                <a:lnTo>
                  <a:pt x="56" y="84"/>
                </a:lnTo>
                <a:lnTo>
                  <a:pt x="56" y="69"/>
                </a:lnTo>
                <a:lnTo>
                  <a:pt x="70" y="56"/>
                </a:lnTo>
                <a:lnTo>
                  <a:pt x="75" y="52"/>
                </a:lnTo>
                <a:lnTo>
                  <a:pt x="88" y="56"/>
                </a:lnTo>
                <a:lnTo>
                  <a:pt x="107" y="64"/>
                </a:lnTo>
                <a:lnTo>
                  <a:pt x="121" y="69"/>
                </a:lnTo>
                <a:lnTo>
                  <a:pt x="168" y="69"/>
                </a:lnTo>
                <a:lnTo>
                  <a:pt x="172" y="42"/>
                </a:lnTo>
                <a:lnTo>
                  <a:pt x="177" y="42"/>
                </a:lnTo>
                <a:lnTo>
                  <a:pt x="204" y="37"/>
                </a:lnTo>
                <a:lnTo>
                  <a:pt x="219" y="37"/>
                </a:lnTo>
                <a:lnTo>
                  <a:pt x="233" y="37"/>
                </a:lnTo>
                <a:lnTo>
                  <a:pt x="248" y="37"/>
                </a:lnTo>
                <a:lnTo>
                  <a:pt x="280" y="4"/>
                </a:lnTo>
                <a:lnTo>
                  <a:pt x="299" y="4"/>
                </a:lnTo>
                <a:lnTo>
                  <a:pt x="323" y="0"/>
                </a:lnTo>
                <a:lnTo>
                  <a:pt x="345" y="18"/>
                </a:lnTo>
                <a:lnTo>
                  <a:pt x="355" y="23"/>
                </a:lnTo>
                <a:lnTo>
                  <a:pt x="369" y="18"/>
                </a:lnTo>
                <a:lnTo>
                  <a:pt x="379" y="18"/>
                </a:lnTo>
                <a:lnTo>
                  <a:pt x="396" y="32"/>
                </a:lnTo>
                <a:lnTo>
                  <a:pt x="411" y="37"/>
                </a:lnTo>
                <a:lnTo>
                  <a:pt x="430" y="56"/>
                </a:lnTo>
                <a:lnTo>
                  <a:pt x="416" y="69"/>
                </a:lnTo>
                <a:lnTo>
                  <a:pt x="392" y="84"/>
                </a:lnTo>
                <a:lnTo>
                  <a:pt x="369" y="98"/>
                </a:lnTo>
                <a:lnTo>
                  <a:pt x="345" y="164"/>
                </a:lnTo>
                <a:lnTo>
                  <a:pt x="323" y="196"/>
                </a:lnTo>
                <a:lnTo>
                  <a:pt x="304" y="224"/>
                </a:lnTo>
                <a:lnTo>
                  <a:pt x="289" y="229"/>
                </a:lnTo>
                <a:lnTo>
                  <a:pt x="270" y="229"/>
                </a:lnTo>
                <a:lnTo>
                  <a:pt x="265" y="234"/>
                </a:lnTo>
                <a:lnTo>
                  <a:pt x="257" y="229"/>
                </a:lnTo>
                <a:lnTo>
                  <a:pt x="233" y="229"/>
                </a:lnTo>
                <a:lnTo>
                  <a:pt x="204" y="234"/>
                </a:lnTo>
                <a:lnTo>
                  <a:pt x="168" y="256"/>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68" name="Freeform 229"/>
          <p:cNvSpPr>
            <a:spLocks/>
          </p:cNvSpPr>
          <p:nvPr/>
        </p:nvSpPr>
        <p:spPr bwMode="auto">
          <a:xfrm>
            <a:off x="8784623" y="4146173"/>
            <a:ext cx="594267" cy="496996"/>
          </a:xfrm>
          <a:custGeom>
            <a:avLst/>
            <a:gdLst>
              <a:gd name="T0" fmla="*/ 594964070 w 374"/>
              <a:gd name="T1" fmla="*/ 751640426 h 323"/>
              <a:gd name="T2" fmla="*/ 493049466 w 374"/>
              <a:gd name="T3" fmla="*/ 702564252 h 323"/>
              <a:gd name="T4" fmla="*/ 325027375 w 374"/>
              <a:gd name="T5" fmla="*/ 619909729 h 323"/>
              <a:gd name="T6" fmla="*/ 347062651 w 374"/>
              <a:gd name="T7" fmla="*/ 545003314 h 323"/>
              <a:gd name="T8" fmla="*/ 234129579 w 374"/>
              <a:gd name="T9" fmla="*/ 423605035 h 323"/>
              <a:gd name="T10" fmla="*/ 159758655 w 374"/>
              <a:gd name="T11" fmla="*/ 291874338 h 323"/>
              <a:gd name="T12" fmla="*/ 104669636 w 374"/>
              <a:gd name="T13" fmla="*/ 351281323 h 323"/>
              <a:gd name="T14" fmla="*/ 66107488 w 374"/>
              <a:gd name="T15" fmla="*/ 413272617 h 323"/>
              <a:gd name="T16" fmla="*/ 13771840 w 374"/>
              <a:gd name="T17" fmla="*/ 325452688 h 323"/>
              <a:gd name="T18" fmla="*/ 38562148 w 374"/>
              <a:gd name="T19" fmla="*/ 255713285 h 323"/>
              <a:gd name="T20" fmla="*/ 66107488 w 374"/>
              <a:gd name="T21" fmla="*/ 242798165 h 323"/>
              <a:gd name="T22" fmla="*/ 104669636 w 374"/>
              <a:gd name="T23" fmla="*/ 255713285 h 323"/>
              <a:gd name="T24" fmla="*/ 145986815 w 374"/>
              <a:gd name="T25" fmla="*/ 255713285 h 323"/>
              <a:gd name="T26" fmla="*/ 159758655 w 374"/>
              <a:gd name="T27" fmla="*/ 216967923 h 323"/>
              <a:gd name="T28" fmla="*/ 192812399 w 374"/>
              <a:gd name="T29" fmla="*/ 216967923 h 323"/>
              <a:gd name="T30" fmla="*/ 234129579 w 374"/>
              <a:gd name="T31" fmla="*/ 255713285 h 323"/>
              <a:gd name="T32" fmla="*/ 258919887 w 374"/>
              <a:gd name="T33" fmla="*/ 255713285 h 323"/>
              <a:gd name="T34" fmla="*/ 314008907 w 374"/>
              <a:gd name="T35" fmla="*/ 255713285 h 323"/>
              <a:gd name="T36" fmla="*/ 314008907 w 374"/>
              <a:gd name="T37" fmla="*/ 206637112 h 323"/>
              <a:gd name="T38" fmla="*/ 325027375 w 374"/>
              <a:gd name="T39" fmla="*/ 167891749 h 323"/>
              <a:gd name="T40" fmla="*/ 374606331 w 374"/>
              <a:gd name="T41" fmla="*/ 154976629 h 323"/>
              <a:gd name="T42" fmla="*/ 360834491 w 374"/>
              <a:gd name="T43" fmla="*/ 98152347 h 323"/>
              <a:gd name="T44" fmla="*/ 402151670 w 374"/>
              <a:gd name="T45" fmla="*/ 72322105 h 323"/>
              <a:gd name="T46" fmla="*/ 440713818 w 374"/>
              <a:gd name="T47" fmla="*/ 49076173 h 323"/>
              <a:gd name="T48" fmla="*/ 468259158 w 374"/>
              <a:gd name="T49" fmla="*/ 36161053 h 323"/>
              <a:gd name="T50" fmla="*/ 493049466 w 374"/>
              <a:gd name="T51" fmla="*/ 0 h 323"/>
              <a:gd name="T52" fmla="*/ 542630082 w 374"/>
              <a:gd name="T53" fmla="*/ 36161053 h 323"/>
              <a:gd name="T54" fmla="*/ 776758001 w 374"/>
              <a:gd name="T55" fmla="*/ 180806870 h 323"/>
              <a:gd name="T56" fmla="*/ 931008252 w 374"/>
              <a:gd name="T57" fmla="*/ 154976629 h 323"/>
              <a:gd name="T58" fmla="*/ 942026720 w 374"/>
              <a:gd name="T59" fmla="*/ 206637112 h 323"/>
              <a:gd name="T60" fmla="*/ 955798560 w 374"/>
              <a:gd name="T61" fmla="*/ 242798165 h 323"/>
              <a:gd name="T62" fmla="*/ 942026720 w 374"/>
              <a:gd name="T63" fmla="*/ 268626799 h 323"/>
              <a:gd name="T64" fmla="*/ 997115740 w 374"/>
              <a:gd name="T65" fmla="*/ 291874338 h 323"/>
              <a:gd name="T66" fmla="*/ 1030169484 w 374"/>
              <a:gd name="T67" fmla="*/ 299622446 h 323"/>
              <a:gd name="T68" fmla="*/ 997115740 w 374"/>
              <a:gd name="T69" fmla="*/ 299622446 h 323"/>
              <a:gd name="T70" fmla="*/ 955798560 w 374"/>
              <a:gd name="T71" fmla="*/ 325452688 h 323"/>
              <a:gd name="T72" fmla="*/ 983343900 w 374"/>
              <a:gd name="T73" fmla="*/ 374528861 h 323"/>
              <a:gd name="T74" fmla="*/ 942026720 w 374"/>
              <a:gd name="T75" fmla="*/ 387443982 h 323"/>
              <a:gd name="T76" fmla="*/ 931008252 w 374"/>
              <a:gd name="T77" fmla="*/ 374528861 h 323"/>
              <a:gd name="T78" fmla="*/ 889691073 w 374"/>
              <a:gd name="T79" fmla="*/ 338367809 h 323"/>
              <a:gd name="T80" fmla="*/ 842865489 w 374"/>
              <a:gd name="T81" fmla="*/ 338367809 h 323"/>
              <a:gd name="T82" fmla="*/ 801548309 w 374"/>
              <a:gd name="T83" fmla="*/ 338367809 h 323"/>
              <a:gd name="T84" fmla="*/ 749214321 w 374"/>
              <a:gd name="T85" fmla="*/ 338367809 h 323"/>
              <a:gd name="T86" fmla="*/ 683106833 w 374"/>
              <a:gd name="T87" fmla="*/ 338367809 h 323"/>
              <a:gd name="T88" fmla="*/ 633526218 w 374"/>
              <a:gd name="T89" fmla="*/ 325452688 h 323"/>
              <a:gd name="T90" fmla="*/ 581192230 w 374"/>
              <a:gd name="T91" fmla="*/ 299622446 h 323"/>
              <a:gd name="T92" fmla="*/ 542630082 w 374"/>
              <a:gd name="T93" fmla="*/ 299622446 h 323"/>
              <a:gd name="T94" fmla="*/ 501312902 w 374"/>
              <a:gd name="T95" fmla="*/ 325452688 h 323"/>
              <a:gd name="T96" fmla="*/ 468259158 w 374"/>
              <a:gd name="T97" fmla="*/ 351281323 h 323"/>
              <a:gd name="T98" fmla="*/ 440713818 w 374"/>
              <a:gd name="T99" fmla="*/ 299622446 h 323"/>
              <a:gd name="T100" fmla="*/ 374606331 w 374"/>
              <a:gd name="T101" fmla="*/ 338367809 h 323"/>
              <a:gd name="T102" fmla="*/ 402151670 w 374"/>
              <a:gd name="T103" fmla="*/ 387443982 h 323"/>
              <a:gd name="T104" fmla="*/ 402151670 w 374"/>
              <a:gd name="T105" fmla="*/ 423605035 h 323"/>
              <a:gd name="T106" fmla="*/ 454487318 w 374"/>
              <a:gd name="T107" fmla="*/ 470098506 h 323"/>
              <a:gd name="T108" fmla="*/ 468259158 w 374"/>
              <a:gd name="T109" fmla="*/ 506259558 h 323"/>
              <a:gd name="T110" fmla="*/ 468259158 w 374"/>
              <a:gd name="T111" fmla="*/ 545003314 h 323"/>
              <a:gd name="T112" fmla="*/ 493049466 w 374"/>
              <a:gd name="T113" fmla="*/ 581165973 h 323"/>
              <a:gd name="T114" fmla="*/ 542630082 w 374"/>
              <a:gd name="T115" fmla="*/ 627657837 h 323"/>
              <a:gd name="T116" fmla="*/ 581192230 w 374"/>
              <a:gd name="T117" fmla="*/ 640572958 h 323"/>
              <a:gd name="T118" fmla="*/ 633526218 w 374"/>
              <a:gd name="T119" fmla="*/ 712896670 h 323"/>
              <a:gd name="T120" fmla="*/ 661071557 w 374"/>
              <a:gd name="T121" fmla="*/ 751640426 h 323"/>
              <a:gd name="T122" fmla="*/ 683106833 w 374"/>
              <a:gd name="T123" fmla="*/ 795551194 h 323"/>
              <a:gd name="T124" fmla="*/ 683106833 w 374"/>
              <a:gd name="T125" fmla="*/ 834294949 h 3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4" h="323">
                <a:moveTo>
                  <a:pt x="248" y="323"/>
                </a:moveTo>
                <a:lnTo>
                  <a:pt x="226" y="296"/>
                </a:lnTo>
                <a:lnTo>
                  <a:pt x="216" y="291"/>
                </a:lnTo>
                <a:lnTo>
                  <a:pt x="197" y="281"/>
                </a:lnTo>
                <a:lnTo>
                  <a:pt x="192" y="276"/>
                </a:lnTo>
                <a:lnTo>
                  <a:pt x="179" y="272"/>
                </a:lnTo>
                <a:lnTo>
                  <a:pt x="160" y="276"/>
                </a:lnTo>
                <a:lnTo>
                  <a:pt x="150" y="257"/>
                </a:lnTo>
                <a:lnTo>
                  <a:pt x="118" y="240"/>
                </a:lnTo>
                <a:lnTo>
                  <a:pt x="99" y="206"/>
                </a:lnTo>
                <a:lnTo>
                  <a:pt x="104" y="206"/>
                </a:lnTo>
                <a:lnTo>
                  <a:pt x="126" y="211"/>
                </a:lnTo>
                <a:lnTo>
                  <a:pt x="114" y="196"/>
                </a:lnTo>
                <a:lnTo>
                  <a:pt x="94" y="177"/>
                </a:lnTo>
                <a:lnTo>
                  <a:pt x="85" y="164"/>
                </a:lnTo>
                <a:lnTo>
                  <a:pt x="85" y="145"/>
                </a:lnTo>
                <a:lnTo>
                  <a:pt x="80" y="131"/>
                </a:lnTo>
                <a:lnTo>
                  <a:pt x="58" y="113"/>
                </a:lnTo>
                <a:lnTo>
                  <a:pt x="53" y="113"/>
                </a:lnTo>
                <a:lnTo>
                  <a:pt x="38" y="131"/>
                </a:lnTo>
                <a:lnTo>
                  <a:pt x="38" y="136"/>
                </a:lnTo>
                <a:lnTo>
                  <a:pt x="38" y="145"/>
                </a:lnTo>
                <a:lnTo>
                  <a:pt x="34" y="150"/>
                </a:lnTo>
                <a:lnTo>
                  <a:pt x="24" y="160"/>
                </a:lnTo>
                <a:lnTo>
                  <a:pt x="19" y="160"/>
                </a:lnTo>
                <a:lnTo>
                  <a:pt x="5" y="131"/>
                </a:lnTo>
                <a:lnTo>
                  <a:pt x="5" y="126"/>
                </a:lnTo>
                <a:lnTo>
                  <a:pt x="0" y="99"/>
                </a:lnTo>
                <a:lnTo>
                  <a:pt x="5" y="99"/>
                </a:lnTo>
                <a:lnTo>
                  <a:pt x="14" y="99"/>
                </a:lnTo>
                <a:lnTo>
                  <a:pt x="19" y="99"/>
                </a:lnTo>
                <a:lnTo>
                  <a:pt x="24" y="99"/>
                </a:lnTo>
                <a:lnTo>
                  <a:pt x="24" y="94"/>
                </a:lnTo>
                <a:lnTo>
                  <a:pt x="34" y="94"/>
                </a:lnTo>
                <a:lnTo>
                  <a:pt x="34" y="99"/>
                </a:lnTo>
                <a:lnTo>
                  <a:pt x="38" y="99"/>
                </a:lnTo>
                <a:lnTo>
                  <a:pt x="48" y="94"/>
                </a:lnTo>
                <a:lnTo>
                  <a:pt x="48" y="99"/>
                </a:lnTo>
                <a:lnTo>
                  <a:pt x="53" y="99"/>
                </a:lnTo>
                <a:lnTo>
                  <a:pt x="53" y="94"/>
                </a:lnTo>
                <a:lnTo>
                  <a:pt x="58" y="94"/>
                </a:lnTo>
                <a:lnTo>
                  <a:pt x="58" y="84"/>
                </a:lnTo>
                <a:lnTo>
                  <a:pt x="66" y="80"/>
                </a:lnTo>
                <a:lnTo>
                  <a:pt x="66" y="84"/>
                </a:lnTo>
                <a:lnTo>
                  <a:pt x="70" y="84"/>
                </a:lnTo>
                <a:lnTo>
                  <a:pt x="70" y="94"/>
                </a:lnTo>
                <a:lnTo>
                  <a:pt x="80" y="99"/>
                </a:lnTo>
                <a:lnTo>
                  <a:pt x="85" y="99"/>
                </a:lnTo>
                <a:lnTo>
                  <a:pt x="85" y="94"/>
                </a:lnTo>
                <a:lnTo>
                  <a:pt x="94" y="94"/>
                </a:lnTo>
                <a:lnTo>
                  <a:pt x="94" y="99"/>
                </a:lnTo>
                <a:lnTo>
                  <a:pt x="99" y="99"/>
                </a:lnTo>
                <a:lnTo>
                  <a:pt x="104" y="99"/>
                </a:lnTo>
                <a:lnTo>
                  <a:pt x="114" y="99"/>
                </a:lnTo>
                <a:lnTo>
                  <a:pt x="114" y="94"/>
                </a:lnTo>
                <a:lnTo>
                  <a:pt x="114" y="84"/>
                </a:lnTo>
                <a:lnTo>
                  <a:pt x="114" y="80"/>
                </a:lnTo>
                <a:lnTo>
                  <a:pt x="114" y="70"/>
                </a:lnTo>
                <a:lnTo>
                  <a:pt x="114" y="65"/>
                </a:lnTo>
                <a:lnTo>
                  <a:pt x="118" y="65"/>
                </a:lnTo>
                <a:lnTo>
                  <a:pt x="126" y="65"/>
                </a:lnTo>
                <a:lnTo>
                  <a:pt x="131" y="65"/>
                </a:lnTo>
                <a:lnTo>
                  <a:pt x="136" y="60"/>
                </a:lnTo>
                <a:lnTo>
                  <a:pt x="136" y="52"/>
                </a:lnTo>
                <a:lnTo>
                  <a:pt x="136" y="48"/>
                </a:lnTo>
                <a:lnTo>
                  <a:pt x="131" y="38"/>
                </a:lnTo>
                <a:lnTo>
                  <a:pt x="131" y="33"/>
                </a:lnTo>
                <a:lnTo>
                  <a:pt x="136" y="28"/>
                </a:lnTo>
                <a:lnTo>
                  <a:pt x="146" y="28"/>
                </a:lnTo>
                <a:lnTo>
                  <a:pt x="150" y="28"/>
                </a:lnTo>
                <a:lnTo>
                  <a:pt x="150" y="19"/>
                </a:lnTo>
                <a:lnTo>
                  <a:pt x="160" y="19"/>
                </a:lnTo>
                <a:lnTo>
                  <a:pt x="160" y="14"/>
                </a:lnTo>
                <a:lnTo>
                  <a:pt x="165" y="14"/>
                </a:lnTo>
                <a:lnTo>
                  <a:pt x="170" y="14"/>
                </a:lnTo>
                <a:lnTo>
                  <a:pt x="170" y="4"/>
                </a:lnTo>
                <a:lnTo>
                  <a:pt x="170" y="0"/>
                </a:lnTo>
                <a:lnTo>
                  <a:pt x="179" y="0"/>
                </a:lnTo>
                <a:lnTo>
                  <a:pt x="182" y="0"/>
                </a:lnTo>
                <a:lnTo>
                  <a:pt x="192" y="4"/>
                </a:lnTo>
                <a:lnTo>
                  <a:pt x="197" y="14"/>
                </a:lnTo>
                <a:lnTo>
                  <a:pt x="240" y="38"/>
                </a:lnTo>
                <a:lnTo>
                  <a:pt x="272" y="65"/>
                </a:lnTo>
                <a:lnTo>
                  <a:pt x="282" y="70"/>
                </a:lnTo>
                <a:lnTo>
                  <a:pt x="306" y="65"/>
                </a:lnTo>
                <a:lnTo>
                  <a:pt x="314" y="65"/>
                </a:lnTo>
                <a:lnTo>
                  <a:pt x="338" y="60"/>
                </a:lnTo>
                <a:lnTo>
                  <a:pt x="342" y="65"/>
                </a:lnTo>
                <a:lnTo>
                  <a:pt x="342" y="70"/>
                </a:lnTo>
                <a:lnTo>
                  <a:pt x="342" y="80"/>
                </a:lnTo>
                <a:lnTo>
                  <a:pt x="342" y="84"/>
                </a:lnTo>
                <a:lnTo>
                  <a:pt x="342" y="94"/>
                </a:lnTo>
                <a:lnTo>
                  <a:pt x="347" y="94"/>
                </a:lnTo>
                <a:lnTo>
                  <a:pt x="347" y="99"/>
                </a:lnTo>
                <a:lnTo>
                  <a:pt x="347" y="104"/>
                </a:lnTo>
                <a:lnTo>
                  <a:pt x="342" y="104"/>
                </a:lnTo>
                <a:lnTo>
                  <a:pt x="347" y="104"/>
                </a:lnTo>
                <a:lnTo>
                  <a:pt x="357" y="113"/>
                </a:lnTo>
                <a:lnTo>
                  <a:pt x="362" y="113"/>
                </a:lnTo>
                <a:lnTo>
                  <a:pt x="362" y="116"/>
                </a:lnTo>
                <a:lnTo>
                  <a:pt x="370" y="116"/>
                </a:lnTo>
                <a:lnTo>
                  <a:pt x="374" y="116"/>
                </a:lnTo>
                <a:lnTo>
                  <a:pt x="370" y="126"/>
                </a:lnTo>
                <a:lnTo>
                  <a:pt x="362" y="126"/>
                </a:lnTo>
                <a:lnTo>
                  <a:pt x="362" y="116"/>
                </a:lnTo>
                <a:lnTo>
                  <a:pt x="357" y="116"/>
                </a:lnTo>
                <a:lnTo>
                  <a:pt x="357" y="126"/>
                </a:lnTo>
                <a:lnTo>
                  <a:pt x="347" y="126"/>
                </a:lnTo>
                <a:lnTo>
                  <a:pt x="347" y="131"/>
                </a:lnTo>
                <a:lnTo>
                  <a:pt x="357" y="136"/>
                </a:lnTo>
                <a:lnTo>
                  <a:pt x="357" y="145"/>
                </a:lnTo>
                <a:lnTo>
                  <a:pt x="347" y="145"/>
                </a:lnTo>
                <a:lnTo>
                  <a:pt x="347" y="150"/>
                </a:lnTo>
                <a:lnTo>
                  <a:pt x="342" y="150"/>
                </a:lnTo>
                <a:lnTo>
                  <a:pt x="338" y="150"/>
                </a:lnTo>
                <a:lnTo>
                  <a:pt x="328" y="145"/>
                </a:lnTo>
                <a:lnTo>
                  <a:pt x="338" y="145"/>
                </a:lnTo>
                <a:lnTo>
                  <a:pt x="328" y="136"/>
                </a:lnTo>
                <a:lnTo>
                  <a:pt x="328" y="131"/>
                </a:lnTo>
                <a:lnTo>
                  <a:pt x="323" y="131"/>
                </a:lnTo>
                <a:lnTo>
                  <a:pt x="314" y="131"/>
                </a:lnTo>
                <a:lnTo>
                  <a:pt x="309" y="131"/>
                </a:lnTo>
                <a:lnTo>
                  <a:pt x="306" y="131"/>
                </a:lnTo>
                <a:lnTo>
                  <a:pt x="296" y="126"/>
                </a:lnTo>
                <a:lnTo>
                  <a:pt x="296" y="131"/>
                </a:lnTo>
                <a:lnTo>
                  <a:pt x="291" y="131"/>
                </a:lnTo>
                <a:lnTo>
                  <a:pt x="282" y="126"/>
                </a:lnTo>
                <a:lnTo>
                  <a:pt x="277" y="131"/>
                </a:lnTo>
                <a:lnTo>
                  <a:pt x="272" y="131"/>
                </a:lnTo>
                <a:lnTo>
                  <a:pt x="262" y="131"/>
                </a:lnTo>
                <a:lnTo>
                  <a:pt x="258" y="131"/>
                </a:lnTo>
                <a:lnTo>
                  <a:pt x="248" y="131"/>
                </a:lnTo>
                <a:lnTo>
                  <a:pt x="245" y="126"/>
                </a:lnTo>
                <a:lnTo>
                  <a:pt x="240" y="126"/>
                </a:lnTo>
                <a:lnTo>
                  <a:pt x="230" y="126"/>
                </a:lnTo>
                <a:lnTo>
                  <a:pt x="226" y="116"/>
                </a:lnTo>
                <a:lnTo>
                  <a:pt x="216" y="116"/>
                </a:lnTo>
                <a:lnTo>
                  <a:pt x="211" y="116"/>
                </a:lnTo>
                <a:lnTo>
                  <a:pt x="211" y="126"/>
                </a:lnTo>
                <a:lnTo>
                  <a:pt x="202" y="116"/>
                </a:lnTo>
                <a:lnTo>
                  <a:pt x="197" y="116"/>
                </a:lnTo>
                <a:lnTo>
                  <a:pt x="192" y="116"/>
                </a:lnTo>
                <a:lnTo>
                  <a:pt x="182" y="116"/>
                </a:lnTo>
                <a:lnTo>
                  <a:pt x="182" y="126"/>
                </a:lnTo>
                <a:lnTo>
                  <a:pt x="179" y="131"/>
                </a:lnTo>
                <a:lnTo>
                  <a:pt x="179" y="136"/>
                </a:lnTo>
                <a:lnTo>
                  <a:pt x="170" y="136"/>
                </a:lnTo>
                <a:lnTo>
                  <a:pt x="165" y="131"/>
                </a:lnTo>
                <a:lnTo>
                  <a:pt x="160" y="126"/>
                </a:lnTo>
                <a:lnTo>
                  <a:pt x="160" y="116"/>
                </a:lnTo>
                <a:lnTo>
                  <a:pt x="146" y="116"/>
                </a:lnTo>
                <a:lnTo>
                  <a:pt x="136" y="126"/>
                </a:lnTo>
                <a:lnTo>
                  <a:pt x="136" y="131"/>
                </a:lnTo>
                <a:lnTo>
                  <a:pt x="136" y="136"/>
                </a:lnTo>
                <a:lnTo>
                  <a:pt x="136" y="145"/>
                </a:lnTo>
                <a:lnTo>
                  <a:pt x="146" y="150"/>
                </a:lnTo>
                <a:lnTo>
                  <a:pt x="136" y="150"/>
                </a:lnTo>
                <a:lnTo>
                  <a:pt x="136" y="160"/>
                </a:lnTo>
                <a:lnTo>
                  <a:pt x="146" y="164"/>
                </a:lnTo>
                <a:lnTo>
                  <a:pt x="150" y="164"/>
                </a:lnTo>
                <a:lnTo>
                  <a:pt x="160" y="177"/>
                </a:lnTo>
                <a:lnTo>
                  <a:pt x="165" y="182"/>
                </a:lnTo>
                <a:lnTo>
                  <a:pt x="165" y="192"/>
                </a:lnTo>
                <a:lnTo>
                  <a:pt x="165" y="196"/>
                </a:lnTo>
                <a:lnTo>
                  <a:pt x="170" y="196"/>
                </a:lnTo>
                <a:lnTo>
                  <a:pt x="165" y="206"/>
                </a:lnTo>
                <a:lnTo>
                  <a:pt x="165" y="211"/>
                </a:lnTo>
                <a:lnTo>
                  <a:pt x="170" y="211"/>
                </a:lnTo>
                <a:lnTo>
                  <a:pt x="170" y="216"/>
                </a:lnTo>
                <a:lnTo>
                  <a:pt x="179" y="216"/>
                </a:lnTo>
                <a:lnTo>
                  <a:pt x="179" y="225"/>
                </a:lnTo>
                <a:lnTo>
                  <a:pt x="182" y="225"/>
                </a:lnTo>
                <a:lnTo>
                  <a:pt x="192" y="230"/>
                </a:lnTo>
                <a:lnTo>
                  <a:pt x="197" y="243"/>
                </a:lnTo>
                <a:lnTo>
                  <a:pt x="197" y="248"/>
                </a:lnTo>
                <a:lnTo>
                  <a:pt x="202" y="248"/>
                </a:lnTo>
                <a:lnTo>
                  <a:pt x="211" y="248"/>
                </a:lnTo>
                <a:lnTo>
                  <a:pt x="216" y="272"/>
                </a:lnTo>
                <a:lnTo>
                  <a:pt x="226" y="272"/>
                </a:lnTo>
                <a:lnTo>
                  <a:pt x="230" y="276"/>
                </a:lnTo>
                <a:lnTo>
                  <a:pt x="240" y="276"/>
                </a:lnTo>
                <a:lnTo>
                  <a:pt x="240" y="281"/>
                </a:lnTo>
                <a:lnTo>
                  <a:pt x="240" y="291"/>
                </a:lnTo>
                <a:lnTo>
                  <a:pt x="245" y="296"/>
                </a:lnTo>
                <a:lnTo>
                  <a:pt x="248" y="304"/>
                </a:lnTo>
                <a:lnTo>
                  <a:pt x="248" y="308"/>
                </a:lnTo>
                <a:lnTo>
                  <a:pt x="258" y="308"/>
                </a:lnTo>
                <a:lnTo>
                  <a:pt x="262" y="323"/>
                </a:lnTo>
                <a:lnTo>
                  <a:pt x="248" y="323"/>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69" name="Freeform 230"/>
          <p:cNvSpPr>
            <a:spLocks/>
          </p:cNvSpPr>
          <p:nvPr/>
        </p:nvSpPr>
        <p:spPr bwMode="auto">
          <a:xfrm>
            <a:off x="9001964" y="4316553"/>
            <a:ext cx="401245" cy="367807"/>
          </a:xfrm>
          <a:custGeom>
            <a:avLst/>
            <a:gdLst>
              <a:gd name="T0" fmla="*/ 307334478 w 253"/>
              <a:gd name="T1" fmla="*/ 530403210 h 240"/>
              <a:gd name="T2" fmla="*/ 307334478 w 253"/>
              <a:gd name="T3" fmla="*/ 491968102 h 240"/>
              <a:gd name="T4" fmla="*/ 285382252 w 253"/>
              <a:gd name="T5" fmla="*/ 448409060 h 240"/>
              <a:gd name="T6" fmla="*/ 257941970 w 253"/>
              <a:gd name="T7" fmla="*/ 409973952 h 240"/>
              <a:gd name="T8" fmla="*/ 205804604 w 253"/>
              <a:gd name="T9" fmla="*/ 338227670 h 240"/>
              <a:gd name="T10" fmla="*/ 167388209 w 253"/>
              <a:gd name="T11" fmla="*/ 325417034 h 240"/>
              <a:gd name="T12" fmla="*/ 117994043 w 253"/>
              <a:gd name="T13" fmla="*/ 279293624 h 240"/>
              <a:gd name="T14" fmla="*/ 93298617 w 253"/>
              <a:gd name="T15" fmla="*/ 243421284 h 240"/>
              <a:gd name="T16" fmla="*/ 93298617 w 253"/>
              <a:gd name="T17" fmla="*/ 204986176 h 240"/>
              <a:gd name="T18" fmla="*/ 79577648 w 253"/>
              <a:gd name="T19" fmla="*/ 169113835 h 240"/>
              <a:gd name="T20" fmla="*/ 27440283 w 253"/>
              <a:gd name="T21" fmla="*/ 122992026 h 240"/>
              <a:gd name="T22" fmla="*/ 27440283 w 253"/>
              <a:gd name="T23" fmla="*/ 87119685 h 240"/>
              <a:gd name="T24" fmla="*/ 0 w 253"/>
              <a:gd name="T25" fmla="*/ 38435108 h 240"/>
              <a:gd name="T26" fmla="*/ 65858335 w 253"/>
              <a:gd name="T27" fmla="*/ 0 h 240"/>
              <a:gd name="T28" fmla="*/ 93298617 w 253"/>
              <a:gd name="T29" fmla="*/ 51247344 h 240"/>
              <a:gd name="T30" fmla="*/ 126226957 w 253"/>
              <a:gd name="T31" fmla="*/ 25622872 h 240"/>
              <a:gd name="T32" fmla="*/ 167388209 w 253"/>
              <a:gd name="T33" fmla="*/ 0 h 240"/>
              <a:gd name="T34" fmla="*/ 205804604 w 253"/>
              <a:gd name="T35" fmla="*/ 0 h 240"/>
              <a:gd name="T36" fmla="*/ 257941970 w 253"/>
              <a:gd name="T37" fmla="*/ 25622872 h 240"/>
              <a:gd name="T38" fmla="*/ 307334478 w 253"/>
              <a:gd name="T39" fmla="*/ 38435108 h 240"/>
              <a:gd name="T40" fmla="*/ 373192813 w 253"/>
              <a:gd name="T41" fmla="*/ 38435108 h 240"/>
              <a:gd name="T42" fmla="*/ 425330178 w 253"/>
              <a:gd name="T43" fmla="*/ 38435108 h 240"/>
              <a:gd name="T44" fmla="*/ 466491430 w 253"/>
              <a:gd name="T45" fmla="*/ 38435108 h 240"/>
              <a:gd name="T46" fmla="*/ 513140739 w 253"/>
              <a:gd name="T47" fmla="*/ 38435108 h 240"/>
              <a:gd name="T48" fmla="*/ 554300335 w 253"/>
              <a:gd name="T49" fmla="*/ 74307449 h 240"/>
              <a:gd name="T50" fmla="*/ 565276448 w 253"/>
              <a:gd name="T51" fmla="*/ 87119685 h 240"/>
              <a:gd name="T52" fmla="*/ 620158670 w 253"/>
              <a:gd name="T53" fmla="*/ 74307449 h 240"/>
              <a:gd name="T54" fmla="*/ 642110896 w 253"/>
              <a:gd name="T55" fmla="*/ 122992026 h 240"/>
              <a:gd name="T56" fmla="*/ 606437700 w 253"/>
              <a:gd name="T57" fmla="*/ 169113835 h 240"/>
              <a:gd name="T58" fmla="*/ 606437700 w 253"/>
              <a:gd name="T59" fmla="*/ 230610648 h 240"/>
              <a:gd name="T60" fmla="*/ 642110896 w 253"/>
              <a:gd name="T61" fmla="*/ 243421284 h 240"/>
              <a:gd name="T62" fmla="*/ 694248261 w 253"/>
              <a:gd name="T63" fmla="*/ 279293624 h 240"/>
              <a:gd name="T64" fmla="*/ 642110896 w 253"/>
              <a:gd name="T65" fmla="*/ 292105861 h 240"/>
              <a:gd name="T66" fmla="*/ 642110896 w 253"/>
              <a:gd name="T67" fmla="*/ 317728732 h 240"/>
              <a:gd name="T68" fmla="*/ 642110896 w 253"/>
              <a:gd name="T69" fmla="*/ 374100011 h 240"/>
              <a:gd name="T70" fmla="*/ 578997417 w 253"/>
              <a:gd name="T71" fmla="*/ 399724483 h 240"/>
              <a:gd name="T72" fmla="*/ 578997417 w 253"/>
              <a:gd name="T73" fmla="*/ 422784588 h 240"/>
              <a:gd name="T74" fmla="*/ 565276448 w 253"/>
              <a:gd name="T75" fmla="*/ 448409060 h 240"/>
              <a:gd name="T76" fmla="*/ 526860052 w 253"/>
              <a:gd name="T77" fmla="*/ 461219696 h 240"/>
              <a:gd name="T78" fmla="*/ 513140739 w 253"/>
              <a:gd name="T79" fmla="*/ 517590974 h 240"/>
              <a:gd name="T80" fmla="*/ 474722687 w 253"/>
              <a:gd name="T81" fmla="*/ 530403210 h 240"/>
              <a:gd name="T82" fmla="*/ 488443657 w 253"/>
              <a:gd name="T83" fmla="*/ 579087787 h 240"/>
              <a:gd name="T84" fmla="*/ 474722687 w 253"/>
              <a:gd name="T85" fmla="*/ 604710659 h 240"/>
              <a:gd name="T86" fmla="*/ 425330178 w 253"/>
              <a:gd name="T87" fmla="*/ 566275551 h 240"/>
              <a:gd name="T88" fmla="*/ 386913783 w 253"/>
              <a:gd name="T89" fmla="*/ 543215446 h 240"/>
              <a:gd name="T90" fmla="*/ 345752530 w 253"/>
              <a:gd name="T91" fmla="*/ 530403210 h 2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3" h="240">
                <a:moveTo>
                  <a:pt x="122" y="212"/>
                </a:moveTo>
                <a:lnTo>
                  <a:pt x="122" y="207"/>
                </a:lnTo>
                <a:lnTo>
                  <a:pt x="112" y="207"/>
                </a:lnTo>
                <a:lnTo>
                  <a:pt x="126" y="207"/>
                </a:lnTo>
                <a:lnTo>
                  <a:pt x="122" y="192"/>
                </a:lnTo>
                <a:lnTo>
                  <a:pt x="112" y="192"/>
                </a:lnTo>
                <a:lnTo>
                  <a:pt x="112" y="188"/>
                </a:lnTo>
                <a:lnTo>
                  <a:pt x="109" y="180"/>
                </a:lnTo>
                <a:lnTo>
                  <a:pt x="104" y="175"/>
                </a:lnTo>
                <a:lnTo>
                  <a:pt x="104" y="165"/>
                </a:lnTo>
                <a:lnTo>
                  <a:pt x="104" y="160"/>
                </a:lnTo>
                <a:lnTo>
                  <a:pt x="94" y="160"/>
                </a:lnTo>
                <a:lnTo>
                  <a:pt x="90" y="156"/>
                </a:lnTo>
                <a:lnTo>
                  <a:pt x="80" y="156"/>
                </a:lnTo>
                <a:lnTo>
                  <a:pt x="75" y="132"/>
                </a:lnTo>
                <a:lnTo>
                  <a:pt x="66" y="132"/>
                </a:lnTo>
                <a:lnTo>
                  <a:pt x="61" y="132"/>
                </a:lnTo>
                <a:lnTo>
                  <a:pt x="61" y="127"/>
                </a:lnTo>
                <a:lnTo>
                  <a:pt x="56" y="114"/>
                </a:lnTo>
                <a:lnTo>
                  <a:pt x="46" y="109"/>
                </a:lnTo>
                <a:lnTo>
                  <a:pt x="43" y="109"/>
                </a:lnTo>
                <a:lnTo>
                  <a:pt x="43" y="100"/>
                </a:lnTo>
                <a:lnTo>
                  <a:pt x="34" y="100"/>
                </a:lnTo>
                <a:lnTo>
                  <a:pt x="34" y="95"/>
                </a:lnTo>
                <a:lnTo>
                  <a:pt x="29" y="95"/>
                </a:lnTo>
                <a:lnTo>
                  <a:pt x="29" y="90"/>
                </a:lnTo>
                <a:lnTo>
                  <a:pt x="34" y="80"/>
                </a:lnTo>
                <a:lnTo>
                  <a:pt x="29" y="80"/>
                </a:lnTo>
                <a:lnTo>
                  <a:pt x="29" y="76"/>
                </a:lnTo>
                <a:lnTo>
                  <a:pt x="29" y="66"/>
                </a:lnTo>
                <a:lnTo>
                  <a:pt x="24" y="61"/>
                </a:lnTo>
                <a:lnTo>
                  <a:pt x="14" y="48"/>
                </a:lnTo>
                <a:lnTo>
                  <a:pt x="10" y="48"/>
                </a:lnTo>
                <a:lnTo>
                  <a:pt x="0" y="44"/>
                </a:lnTo>
                <a:lnTo>
                  <a:pt x="0" y="34"/>
                </a:lnTo>
                <a:lnTo>
                  <a:pt x="10" y="34"/>
                </a:lnTo>
                <a:lnTo>
                  <a:pt x="0" y="29"/>
                </a:lnTo>
                <a:lnTo>
                  <a:pt x="0" y="20"/>
                </a:lnTo>
                <a:lnTo>
                  <a:pt x="0" y="15"/>
                </a:lnTo>
                <a:lnTo>
                  <a:pt x="0" y="10"/>
                </a:lnTo>
                <a:lnTo>
                  <a:pt x="10" y="0"/>
                </a:lnTo>
                <a:lnTo>
                  <a:pt x="24" y="0"/>
                </a:lnTo>
                <a:lnTo>
                  <a:pt x="24" y="10"/>
                </a:lnTo>
                <a:lnTo>
                  <a:pt x="29" y="15"/>
                </a:lnTo>
                <a:lnTo>
                  <a:pt x="34" y="20"/>
                </a:lnTo>
                <a:lnTo>
                  <a:pt x="43" y="20"/>
                </a:lnTo>
                <a:lnTo>
                  <a:pt x="43" y="15"/>
                </a:lnTo>
                <a:lnTo>
                  <a:pt x="46" y="10"/>
                </a:lnTo>
                <a:lnTo>
                  <a:pt x="46" y="0"/>
                </a:lnTo>
                <a:lnTo>
                  <a:pt x="56" y="0"/>
                </a:lnTo>
                <a:lnTo>
                  <a:pt x="61" y="0"/>
                </a:lnTo>
                <a:lnTo>
                  <a:pt x="66" y="0"/>
                </a:lnTo>
                <a:lnTo>
                  <a:pt x="75" y="10"/>
                </a:lnTo>
                <a:lnTo>
                  <a:pt x="75" y="0"/>
                </a:lnTo>
                <a:lnTo>
                  <a:pt x="80" y="0"/>
                </a:lnTo>
                <a:lnTo>
                  <a:pt x="90" y="0"/>
                </a:lnTo>
                <a:lnTo>
                  <a:pt x="94" y="10"/>
                </a:lnTo>
                <a:lnTo>
                  <a:pt x="104" y="10"/>
                </a:lnTo>
                <a:lnTo>
                  <a:pt x="109" y="10"/>
                </a:lnTo>
                <a:lnTo>
                  <a:pt x="112" y="15"/>
                </a:lnTo>
                <a:lnTo>
                  <a:pt x="122" y="15"/>
                </a:lnTo>
                <a:lnTo>
                  <a:pt x="126" y="15"/>
                </a:lnTo>
                <a:lnTo>
                  <a:pt x="136" y="15"/>
                </a:lnTo>
                <a:lnTo>
                  <a:pt x="141" y="15"/>
                </a:lnTo>
                <a:lnTo>
                  <a:pt x="146" y="10"/>
                </a:lnTo>
                <a:lnTo>
                  <a:pt x="155" y="15"/>
                </a:lnTo>
                <a:lnTo>
                  <a:pt x="160" y="15"/>
                </a:lnTo>
                <a:lnTo>
                  <a:pt x="160" y="10"/>
                </a:lnTo>
                <a:lnTo>
                  <a:pt x="170" y="15"/>
                </a:lnTo>
                <a:lnTo>
                  <a:pt x="173" y="15"/>
                </a:lnTo>
                <a:lnTo>
                  <a:pt x="178" y="15"/>
                </a:lnTo>
                <a:lnTo>
                  <a:pt x="187" y="15"/>
                </a:lnTo>
                <a:lnTo>
                  <a:pt x="192" y="15"/>
                </a:lnTo>
                <a:lnTo>
                  <a:pt x="192" y="20"/>
                </a:lnTo>
                <a:lnTo>
                  <a:pt x="202" y="29"/>
                </a:lnTo>
                <a:lnTo>
                  <a:pt x="192" y="29"/>
                </a:lnTo>
                <a:lnTo>
                  <a:pt x="202" y="34"/>
                </a:lnTo>
                <a:lnTo>
                  <a:pt x="206" y="34"/>
                </a:lnTo>
                <a:lnTo>
                  <a:pt x="211" y="34"/>
                </a:lnTo>
                <a:lnTo>
                  <a:pt x="221" y="29"/>
                </a:lnTo>
                <a:lnTo>
                  <a:pt x="226" y="29"/>
                </a:lnTo>
                <a:lnTo>
                  <a:pt x="234" y="34"/>
                </a:lnTo>
                <a:lnTo>
                  <a:pt x="234" y="44"/>
                </a:lnTo>
                <a:lnTo>
                  <a:pt x="234" y="48"/>
                </a:lnTo>
                <a:lnTo>
                  <a:pt x="226" y="58"/>
                </a:lnTo>
                <a:lnTo>
                  <a:pt x="221" y="61"/>
                </a:lnTo>
                <a:lnTo>
                  <a:pt x="221" y="66"/>
                </a:lnTo>
                <a:lnTo>
                  <a:pt x="221" y="76"/>
                </a:lnTo>
                <a:lnTo>
                  <a:pt x="221" y="80"/>
                </a:lnTo>
                <a:lnTo>
                  <a:pt x="221" y="90"/>
                </a:lnTo>
                <a:lnTo>
                  <a:pt x="226" y="90"/>
                </a:lnTo>
                <a:lnTo>
                  <a:pt x="234" y="90"/>
                </a:lnTo>
                <a:lnTo>
                  <a:pt x="234" y="95"/>
                </a:lnTo>
                <a:lnTo>
                  <a:pt x="238" y="100"/>
                </a:lnTo>
                <a:lnTo>
                  <a:pt x="243" y="109"/>
                </a:lnTo>
                <a:lnTo>
                  <a:pt x="253" y="109"/>
                </a:lnTo>
                <a:lnTo>
                  <a:pt x="243" y="114"/>
                </a:lnTo>
                <a:lnTo>
                  <a:pt x="238" y="114"/>
                </a:lnTo>
                <a:lnTo>
                  <a:pt x="234" y="114"/>
                </a:lnTo>
                <a:lnTo>
                  <a:pt x="226" y="114"/>
                </a:lnTo>
                <a:lnTo>
                  <a:pt x="226" y="124"/>
                </a:lnTo>
                <a:lnTo>
                  <a:pt x="234" y="124"/>
                </a:lnTo>
                <a:lnTo>
                  <a:pt x="238" y="132"/>
                </a:lnTo>
                <a:lnTo>
                  <a:pt x="238" y="146"/>
                </a:lnTo>
                <a:lnTo>
                  <a:pt x="234" y="146"/>
                </a:lnTo>
                <a:lnTo>
                  <a:pt x="226" y="156"/>
                </a:lnTo>
                <a:lnTo>
                  <a:pt x="221" y="156"/>
                </a:lnTo>
                <a:lnTo>
                  <a:pt x="211" y="156"/>
                </a:lnTo>
                <a:lnTo>
                  <a:pt x="206" y="156"/>
                </a:lnTo>
                <a:lnTo>
                  <a:pt x="206" y="160"/>
                </a:lnTo>
                <a:lnTo>
                  <a:pt x="211" y="165"/>
                </a:lnTo>
                <a:lnTo>
                  <a:pt x="211" y="175"/>
                </a:lnTo>
                <a:lnTo>
                  <a:pt x="211" y="180"/>
                </a:lnTo>
                <a:lnTo>
                  <a:pt x="206" y="175"/>
                </a:lnTo>
                <a:lnTo>
                  <a:pt x="202" y="175"/>
                </a:lnTo>
                <a:lnTo>
                  <a:pt x="192" y="175"/>
                </a:lnTo>
                <a:lnTo>
                  <a:pt x="192" y="180"/>
                </a:lnTo>
                <a:lnTo>
                  <a:pt x="187" y="188"/>
                </a:lnTo>
                <a:lnTo>
                  <a:pt x="187" y="192"/>
                </a:lnTo>
                <a:lnTo>
                  <a:pt x="187" y="202"/>
                </a:lnTo>
                <a:lnTo>
                  <a:pt x="178" y="202"/>
                </a:lnTo>
                <a:lnTo>
                  <a:pt x="173" y="202"/>
                </a:lnTo>
                <a:lnTo>
                  <a:pt x="173" y="207"/>
                </a:lnTo>
                <a:lnTo>
                  <a:pt x="173" y="212"/>
                </a:lnTo>
                <a:lnTo>
                  <a:pt x="178" y="221"/>
                </a:lnTo>
                <a:lnTo>
                  <a:pt x="178" y="226"/>
                </a:lnTo>
                <a:lnTo>
                  <a:pt x="178" y="236"/>
                </a:lnTo>
                <a:lnTo>
                  <a:pt x="173" y="240"/>
                </a:lnTo>
                <a:lnTo>
                  <a:pt x="173" y="236"/>
                </a:lnTo>
                <a:lnTo>
                  <a:pt x="170" y="236"/>
                </a:lnTo>
                <a:lnTo>
                  <a:pt x="160" y="236"/>
                </a:lnTo>
                <a:lnTo>
                  <a:pt x="155" y="221"/>
                </a:lnTo>
                <a:lnTo>
                  <a:pt x="146" y="221"/>
                </a:lnTo>
                <a:lnTo>
                  <a:pt x="141" y="221"/>
                </a:lnTo>
                <a:lnTo>
                  <a:pt x="141" y="212"/>
                </a:lnTo>
                <a:lnTo>
                  <a:pt x="136" y="212"/>
                </a:lnTo>
                <a:lnTo>
                  <a:pt x="136" y="207"/>
                </a:lnTo>
                <a:lnTo>
                  <a:pt x="126" y="207"/>
                </a:lnTo>
                <a:lnTo>
                  <a:pt x="122" y="212"/>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0" name="Freeform 231"/>
          <p:cNvSpPr>
            <a:spLocks/>
          </p:cNvSpPr>
          <p:nvPr/>
        </p:nvSpPr>
        <p:spPr bwMode="auto">
          <a:xfrm>
            <a:off x="9274018" y="4565656"/>
            <a:ext cx="197582" cy="223420"/>
          </a:xfrm>
          <a:custGeom>
            <a:avLst/>
            <a:gdLst>
              <a:gd name="T0" fmla="*/ 163645548 w 126"/>
              <a:gd name="T1" fmla="*/ 375571193 h 145"/>
              <a:gd name="T2" fmla="*/ 128769811 w 126"/>
              <a:gd name="T3" fmla="*/ 352259134 h 145"/>
              <a:gd name="T4" fmla="*/ 88529961 w 126"/>
              <a:gd name="T5" fmla="*/ 290096326 h 145"/>
              <a:gd name="T6" fmla="*/ 13412737 w 126"/>
              <a:gd name="T7" fmla="*/ 230523031 h 145"/>
              <a:gd name="T8" fmla="*/ 0 w 126"/>
              <a:gd name="T9" fmla="*/ 217572244 h 145"/>
              <a:gd name="T10" fmla="*/ 13412737 w 126"/>
              <a:gd name="T11" fmla="*/ 181311008 h 145"/>
              <a:gd name="T12" fmla="*/ 0 w 126"/>
              <a:gd name="T13" fmla="*/ 145048163 h 145"/>
              <a:gd name="T14" fmla="*/ 0 w 126"/>
              <a:gd name="T15" fmla="*/ 119146590 h 145"/>
              <a:gd name="T16" fmla="*/ 37558612 w 126"/>
              <a:gd name="T17" fmla="*/ 119146590 h 145"/>
              <a:gd name="T18" fmla="*/ 37558612 w 126"/>
              <a:gd name="T19" fmla="*/ 82885354 h 145"/>
              <a:gd name="T20" fmla="*/ 50971349 w 126"/>
              <a:gd name="T21" fmla="*/ 49212022 h 145"/>
              <a:gd name="T22" fmla="*/ 88529961 w 126"/>
              <a:gd name="T23" fmla="*/ 49212022 h 145"/>
              <a:gd name="T24" fmla="*/ 101942698 w 126"/>
              <a:gd name="T25" fmla="*/ 49212022 h 145"/>
              <a:gd name="T26" fmla="*/ 88529961 w 126"/>
              <a:gd name="T27" fmla="*/ 10361273 h 145"/>
              <a:gd name="T28" fmla="*/ 101942698 w 126"/>
              <a:gd name="T29" fmla="*/ 0 h 145"/>
              <a:gd name="T30" fmla="*/ 142184186 w 126"/>
              <a:gd name="T31" fmla="*/ 0 h 145"/>
              <a:gd name="T32" fmla="*/ 163645548 w 126"/>
              <a:gd name="T33" fmla="*/ 10361273 h 145"/>
              <a:gd name="T34" fmla="*/ 174375410 w 126"/>
              <a:gd name="T35" fmla="*/ 23312059 h 145"/>
              <a:gd name="T36" fmla="*/ 187789785 w 126"/>
              <a:gd name="T37" fmla="*/ 62162809 h 145"/>
              <a:gd name="T38" fmla="*/ 228029634 w 126"/>
              <a:gd name="T39" fmla="*/ 82885354 h 145"/>
              <a:gd name="T40" fmla="*/ 265588246 w 126"/>
              <a:gd name="T41" fmla="*/ 82885354 h 145"/>
              <a:gd name="T42" fmla="*/ 292415358 w 126"/>
              <a:gd name="T43" fmla="*/ 119146590 h 145"/>
              <a:gd name="T44" fmla="*/ 303145220 w 126"/>
              <a:gd name="T45" fmla="*/ 132097377 h 145"/>
              <a:gd name="T46" fmla="*/ 338020957 w 126"/>
              <a:gd name="T47" fmla="*/ 145048163 h 145"/>
              <a:gd name="T48" fmla="*/ 316559595 w 126"/>
              <a:gd name="T49" fmla="*/ 168360222 h 145"/>
              <a:gd name="T50" fmla="*/ 292415358 w 126"/>
              <a:gd name="T51" fmla="*/ 168360222 h 145"/>
              <a:gd name="T52" fmla="*/ 265588246 w 126"/>
              <a:gd name="T53" fmla="*/ 181311008 h 145"/>
              <a:gd name="T54" fmla="*/ 292415358 w 126"/>
              <a:gd name="T55" fmla="*/ 207210971 h 145"/>
              <a:gd name="T56" fmla="*/ 252173871 w 126"/>
              <a:gd name="T57" fmla="*/ 230523031 h 145"/>
              <a:gd name="T58" fmla="*/ 174375410 w 126"/>
              <a:gd name="T59" fmla="*/ 251243967 h 145"/>
              <a:gd name="T60" fmla="*/ 163645548 w 126"/>
              <a:gd name="T61" fmla="*/ 339308348 h 145"/>
              <a:gd name="T62" fmla="*/ 163645548 w 126"/>
              <a:gd name="T63" fmla="*/ 375571193 h 145"/>
              <a:gd name="T64" fmla="*/ 163645548 w 126"/>
              <a:gd name="T65" fmla="*/ 375571193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5">
                <a:moveTo>
                  <a:pt x="61" y="145"/>
                </a:moveTo>
                <a:lnTo>
                  <a:pt x="61" y="145"/>
                </a:lnTo>
                <a:lnTo>
                  <a:pt x="48" y="136"/>
                </a:ln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lnTo>
                  <a:pt x="48" y="136"/>
                </a:lnTo>
                <a:lnTo>
                  <a:pt x="61" y="145"/>
                </a:lnTo>
                <a:close/>
              </a:path>
            </a:pathLst>
          </a:custGeom>
          <a:solidFill>
            <a:srgbClr val="D0D0D0"/>
          </a:solidFill>
          <a:ln w="9525" cmpd="sng">
            <a:solidFill>
              <a:schemeClr val="bg1"/>
            </a:solidFill>
            <a:round/>
            <a:headEnd/>
            <a:tailEnd/>
          </a:ln>
        </p:spPr>
        <p:txBody>
          <a:bodyPr/>
          <a:lstStyle/>
          <a:p>
            <a:endParaRPr lang="en-GB"/>
          </a:p>
        </p:txBody>
      </p:sp>
      <p:sp>
        <p:nvSpPr>
          <p:cNvPr id="71" name="Freeform 232"/>
          <p:cNvSpPr>
            <a:spLocks/>
          </p:cNvSpPr>
          <p:nvPr/>
        </p:nvSpPr>
        <p:spPr bwMode="auto">
          <a:xfrm>
            <a:off x="9274018" y="4565656"/>
            <a:ext cx="197582" cy="223420"/>
          </a:xfrm>
          <a:custGeom>
            <a:avLst/>
            <a:gdLst>
              <a:gd name="T0" fmla="*/ 128769811 w 126"/>
              <a:gd name="T1" fmla="*/ 352259134 h 145"/>
              <a:gd name="T2" fmla="*/ 128769811 w 126"/>
              <a:gd name="T3" fmla="*/ 339308348 h 145"/>
              <a:gd name="T4" fmla="*/ 88529961 w 126"/>
              <a:gd name="T5" fmla="*/ 290096326 h 145"/>
              <a:gd name="T6" fmla="*/ 13412737 w 126"/>
              <a:gd name="T7" fmla="*/ 251243967 h 145"/>
              <a:gd name="T8" fmla="*/ 13412737 w 126"/>
              <a:gd name="T9" fmla="*/ 230523031 h 145"/>
              <a:gd name="T10" fmla="*/ 0 w 126"/>
              <a:gd name="T11" fmla="*/ 230523031 h 145"/>
              <a:gd name="T12" fmla="*/ 0 w 126"/>
              <a:gd name="T13" fmla="*/ 217572244 h 145"/>
              <a:gd name="T14" fmla="*/ 13412737 w 126"/>
              <a:gd name="T15" fmla="*/ 207210971 h 145"/>
              <a:gd name="T16" fmla="*/ 13412737 w 126"/>
              <a:gd name="T17" fmla="*/ 181311008 h 145"/>
              <a:gd name="T18" fmla="*/ 13412737 w 126"/>
              <a:gd name="T19" fmla="*/ 168360222 h 145"/>
              <a:gd name="T20" fmla="*/ 0 w 126"/>
              <a:gd name="T21" fmla="*/ 145048163 h 145"/>
              <a:gd name="T22" fmla="*/ 0 w 126"/>
              <a:gd name="T23" fmla="*/ 132097377 h 145"/>
              <a:gd name="T24" fmla="*/ 0 w 126"/>
              <a:gd name="T25" fmla="*/ 119146590 h 145"/>
              <a:gd name="T26" fmla="*/ 13412737 w 126"/>
              <a:gd name="T27" fmla="*/ 119146590 h 145"/>
              <a:gd name="T28" fmla="*/ 37558612 w 126"/>
              <a:gd name="T29" fmla="*/ 119146590 h 145"/>
              <a:gd name="T30" fmla="*/ 37558612 w 126"/>
              <a:gd name="T31" fmla="*/ 93245018 h 145"/>
              <a:gd name="T32" fmla="*/ 37558612 w 126"/>
              <a:gd name="T33" fmla="*/ 82885354 h 145"/>
              <a:gd name="T34" fmla="*/ 50971349 w 126"/>
              <a:gd name="T35" fmla="*/ 62162809 h 145"/>
              <a:gd name="T36" fmla="*/ 50971349 w 126"/>
              <a:gd name="T37" fmla="*/ 49212022 h 145"/>
              <a:gd name="T38" fmla="*/ 77798461 w 126"/>
              <a:gd name="T39" fmla="*/ 49212022 h 145"/>
              <a:gd name="T40" fmla="*/ 88529961 w 126"/>
              <a:gd name="T41" fmla="*/ 49212022 h 145"/>
              <a:gd name="T42" fmla="*/ 101942698 w 126"/>
              <a:gd name="T43" fmla="*/ 62162809 h 145"/>
              <a:gd name="T44" fmla="*/ 101942698 w 126"/>
              <a:gd name="T45" fmla="*/ 49212022 h 145"/>
              <a:gd name="T46" fmla="*/ 101942698 w 126"/>
              <a:gd name="T47" fmla="*/ 23312059 h 145"/>
              <a:gd name="T48" fmla="*/ 88529961 w 126"/>
              <a:gd name="T49" fmla="*/ 10361273 h 145"/>
              <a:gd name="T50" fmla="*/ 88529961 w 126"/>
              <a:gd name="T51" fmla="*/ 0 h 145"/>
              <a:gd name="T52" fmla="*/ 101942698 w 126"/>
              <a:gd name="T53" fmla="*/ 0 h 145"/>
              <a:gd name="T54" fmla="*/ 128769811 w 126"/>
              <a:gd name="T55" fmla="*/ 0 h 145"/>
              <a:gd name="T56" fmla="*/ 142184186 w 126"/>
              <a:gd name="T57" fmla="*/ 0 h 145"/>
              <a:gd name="T58" fmla="*/ 142184186 w 126"/>
              <a:gd name="T59" fmla="*/ 10361273 h 145"/>
              <a:gd name="T60" fmla="*/ 163645548 w 126"/>
              <a:gd name="T61" fmla="*/ 10361273 h 145"/>
              <a:gd name="T62" fmla="*/ 163645548 w 126"/>
              <a:gd name="T63" fmla="*/ 23312059 h 145"/>
              <a:gd name="T64" fmla="*/ 174375410 w 126"/>
              <a:gd name="T65" fmla="*/ 23312059 h 145"/>
              <a:gd name="T66" fmla="*/ 174375410 w 126"/>
              <a:gd name="T67" fmla="*/ 49212022 h 145"/>
              <a:gd name="T68" fmla="*/ 187789785 w 126"/>
              <a:gd name="T69" fmla="*/ 62162809 h 145"/>
              <a:gd name="T70" fmla="*/ 214616897 w 126"/>
              <a:gd name="T71" fmla="*/ 82885354 h 145"/>
              <a:gd name="T72" fmla="*/ 228029634 w 126"/>
              <a:gd name="T73" fmla="*/ 82885354 h 145"/>
              <a:gd name="T74" fmla="*/ 252173871 w 126"/>
              <a:gd name="T75" fmla="*/ 93245018 h 145"/>
              <a:gd name="T76" fmla="*/ 265588246 w 126"/>
              <a:gd name="T77" fmla="*/ 82885354 h 145"/>
              <a:gd name="T78" fmla="*/ 265588246 w 126"/>
              <a:gd name="T79" fmla="*/ 93245018 h 145"/>
              <a:gd name="T80" fmla="*/ 292415358 w 126"/>
              <a:gd name="T81" fmla="*/ 119146590 h 145"/>
              <a:gd name="T82" fmla="*/ 303145220 w 126"/>
              <a:gd name="T83" fmla="*/ 119146590 h 145"/>
              <a:gd name="T84" fmla="*/ 303145220 w 126"/>
              <a:gd name="T85" fmla="*/ 132097377 h 145"/>
              <a:gd name="T86" fmla="*/ 316559595 w 126"/>
              <a:gd name="T87" fmla="*/ 132097377 h 145"/>
              <a:gd name="T88" fmla="*/ 338020957 w 126"/>
              <a:gd name="T89" fmla="*/ 145048163 h 145"/>
              <a:gd name="T90" fmla="*/ 316559595 w 126"/>
              <a:gd name="T91" fmla="*/ 145048163 h 145"/>
              <a:gd name="T92" fmla="*/ 316559595 w 126"/>
              <a:gd name="T93" fmla="*/ 168360222 h 145"/>
              <a:gd name="T94" fmla="*/ 303145220 w 126"/>
              <a:gd name="T95" fmla="*/ 168360222 h 145"/>
              <a:gd name="T96" fmla="*/ 292415358 w 126"/>
              <a:gd name="T97" fmla="*/ 168360222 h 145"/>
              <a:gd name="T98" fmla="*/ 265588246 w 126"/>
              <a:gd name="T99" fmla="*/ 168360222 h 145"/>
              <a:gd name="T100" fmla="*/ 265588246 w 126"/>
              <a:gd name="T101" fmla="*/ 181311008 h 145"/>
              <a:gd name="T102" fmla="*/ 292415358 w 126"/>
              <a:gd name="T103" fmla="*/ 181311008 h 145"/>
              <a:gd name="T104" fmla="*/ 292415358 w 126"/>
              <a:gd name="T105" fmla="*/ 207210971 h 145"/>
              <a:gd name="T106" fmla="*/ 292415358 w 126"/>
              <a:gd name="T107" fmla="*/ 230523031 h 145"/>
              <a:gd name="T108" fmla="*/ 252173871 w 126"/>
              <a:gd name="T109" fmla="*/ 230523031 h 145"/>
              <a:gd name="T110" fmla="*/ 187789785 w 126"/>
              <a:gd name="T111" fmla="*/ 217572244 h 145"/>
              <a:gd name="T112" fmla="*/ 174375410 w 126"/>
              <a:gd name="T113" fmla="*/ 251243967 h 145"/>
              <a:gd name="T114" fmla="*/ 142184186 w 126"/>
              <a:gd name="T115" fmla="*/ 300457598 h 145"/>
              <a:gd name="T116" fmla="*/ 163645548 w 126"/>
              <a:gd name="T117" fmla="*/ 339308348 h 145"/>
              <a:gd name="T118" fmla="*/ 163645548 w 126"/>
              <a:gd name="T119" fmla="*/ 375571193 h 145"/>
              <a:gd name="T120" fmla="*/ 163645548 w 126"/>
              <a:gd name="T121" fmla="*/ 375571193 h 1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 h="145">
                <a:moveTo>
                  <a:pt x="48" y="136"/>
                </a:moveTo>
                <a:lnTo>
                  <a:pt x="48" y="131"/>
                </a:lnTo>
                <a:lnTo>
                  <a:pt x="33" y="112"/>
                </a:lnTo>
                <a:lnTo>
                  <a:pt x="5" y="97"/>
                </a:lnTo>
                <a:lnTo>
                  <a:pt x="5" y="89"/>
                </a:lnTo>
                <a:lnTo>
                  <a:pt x="0" y="89"/>
                </a:lnTo>
                <a:lnTo>
                  <a:pt x="0" y="84"/>
                </a:lnTo>
                <a:lnTo>
                  <a:pt x="5" y="80"/>
                </a:lnTo>
                <a:lnTo>
                  <a:pt x="5" y="70"/>
                </a:lnTo>
                <a:lnTo>
                  <a:pt x="5" y="65"/>
                </a:lnTo>
                <a:lnTo>
                  <a:pt x="0" y="56"/>
                </a:lnTo>
                <a:lnTo>
                  <a:pt x="0" y="51"/>
                </a:lnTo>
                <a:lnTo>
                  <a:pt x="0" y="46"/>
                </a:lnTo>
                <a:lnTo>
                  <a:pt x="5" y="46"/>
                </a:lnTo>
                <a:lnTo>
                  <a:pt x="14" y="46"/>
                </a:lnTo>
                <a:lnTo>
                  <a:pt x="14" y="36"/>
                </a:lnTo>
                <a:lnTo>
                  <a:pt x="14" y="32"/>
                </a:lnTo>
                <a:lnTo>
                  <a:pt x="19" y="24"/>
                </a:lnTo>
                <a:lnTo>
                  <a:pt x="19" y="19"/>
                </a:lnTo>
                <a:lnTo>
                  <a:pt x="29" y="19"/>
                </a:lnTo>
                <a:lnTo>
                  <a:pt x="33" y="19"/>
                </a:lnTo>
                <a:lnTo>
                  <a:pt x="38" y="24"/>
                </a:lnTo>
                <a:lnTo>
                  <a:pt x="38" y="19"/>
                </a:lnTo>
                <a:lnTo>
                  <a:pt x="38" y="9"/>
                </a:lnTo>
                <a:lnTo>
                  <a:pt x="33" y="4"/>
                </a:lnTo>
                <a:lnTo>
                  <a:pt x="33" y="0"/>
                </a:lnTo>
                <a:lnTo>
                  <a:pt x="38" y="0"/>
                </a:lnTo>
                <a:lnTo>
                  <a:pt x="48" y="0"/>
                </a:lnTo>
                <a:lnTo>
                  <a:pt x="53" y="0"/>
                </a:lnTo>
                <a:lnTo>
                  <a:pt x="53" y="4"/>
                </a:lnTo>
                <a:lnTo>
                  <a:pt x="61" y="4"/>
                </a:lnTo>
                <a:lnTo>
                  <a:pt x="61" y="9"/>
                </a:lnTo>
                <a:lnTo>
                  <a:pt x="65" y="9"/>
                </a:lnTo>
                <a:lnTo>
                  <a:pt x="65" y="19"/>
                </a:lnTo>
                <a:lnTo>
                  <a:pt x="70" y="24"/>
                </a:lnTo>
                <a:lnTo>
                  <a:pt x="80" y="32"/>
                </a:lnTo>
                <a:lnTo>
                  <a:pt x="85" y="32"/>
                </a:lnTo>
                <a:lnTo>
                  <a:pt x="94" y="36"/>
                </a:lnTo>
                <a:lnTo>
                  <a:pt x="99" y="32"/>
                </a:lnTo>
                <a:lnTo>
                  <a:pt x="99" y="36"/>
                </a:lnTo>
                <a:lnTo>
                  <a:pt x="109" y="46"/>
                </a:lnTo>
                <a:lnTo>
                  <a:pt x="113" y="46"/>
                </a:lnTo>
                <a:lnTo>
                  <a:pt x="113" y="51"/>
                </a:lnTo>
                <a:lnTo>
                  <a:pt x="118" y="51"/>
                </a:lnTo>
                <a:lnTo>
                  <a:pt x="126" y="56"/>
                </a:lnTo>
                <a:lnTo>
                  <a:pt x="118" y="56"/>
                </a:lnTo>
                <a:lnTo>
                  <a:pt x="118" y="65"/>
                </a:lnTo>
                <a:lnTo>
                  <a:pt x="113" y="65"/>
                </a:lnTo>
                <a:lnTo>
                  <a:pt x="109" y="65"/>
                </a:lnTo>
                <a:lnTo>
                  <a:pt x="99" y="65"/>
                </a:lnTo>
                <a:lnTo>
                  <a:pt x="99" y="70"/>
                </a:lnTo>
                <a:lnTo>
                  <a:pt x="109" y="70"/>
                </a:lnTo>
                <a:lnTo>
                  <a:pt x="109" y="80"/>
                </a:lnTo>
                <a:lnTo>
                  <a:pt x="109" y="89"/>
                </a:lnTo>
                <a:lnTo>
                  <a:pt x="94" y="89"/>
                </a:lnTo>
                <a:lnTo>
                  <a:pt x="70" y="84"/>
                </a:lnTo>
                <a:lnTo>
                  <a:pt x="65" y="97"/>
                </a:lnTo>
                <a:lnTo>
                  <a:pt x="53" y="116"/>
                </a:lnTo>
                <a:lnTo>
                  <a:pt x="61" y="131"/>
                </a:lnTo>
                <a:lnTo>
                  <a:pt x="61" y="145"/>
                </a:lnTo>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72" name="Freeform 233"/>
          <p:cNvSpPr>
            <a:spLocks/>
          </p:cNvSpPr>
          <p:nvPr/>
        </p:nvSpPr>
        <p:spPr bwMode="auto">
          <a:xfrm>
            <a:off x="9462482" y="3892355"/>
            <a:ext cx="951435" cy="636824"/>
          </a:xfrm>
          <a:custGeom>
            <a:avLst/>
            <a:gdLst>
              <a:gd name="T0" fmla="*/ 21727910 w 603"/>
              <a:gd name="T1" fmla="*/ 526518491 h 412"/>
              <a:gd name="T2" fmla="*/ 86914935 w 603"/>
              <a:gd name="T3" fmla="*/ 513484848 h 412"/>
              <a:gd name="T4" fmla="*/ 179260200 w 603"/>
              <a:gd name="T5" fmla="*/ 427470554 h 412"/>
              <a:gd name="T6" fmla="*/ 304200625 w 603"/>
              <a:gd name="T7" fmla="*/ 172030203 h 412"/>
              <a:gd name="T8" fmla="*/ 431855391 w 603"/>
              <a:gd name="T9" fmla="*/ 96442177 h 412"/>
              <a:gd name="T10" fmla="*/ 483460825 w 603"/>
              <a:gd name="T11" fmla="*/ 52129728 h 412"/>
              <a:gd name="T12" fmla="*/ 556795817 w 603"/>
              <a:gd name="T13" fmla="*/ 52129728 h 412"/>
              <a:gd name="T14" fmla="*/ 722476073 w 603"/>
              <a:gd name="T15" fmla="*/ 83408534 h 412"/>
              <a:gd name="T16" fmla="*/ 746919972 w 603"/>
              <a:gd name="T17" fmla="*/ 96442177 h 412"/>
              <a:gd name="T18" fmla="*/ 787661450 w 603"/>
              <a:gd name="T19" fmla="*/ 135539877 h 412"/>
              <a:gd name="T20" fmla="*/ 852846828 w 603"/>
              <a:gd name="T21" fmla="*/ 122506234 h 412"/>
              <a:gd name="T22" fmla="*/ 1004947141 w 603"/>
              <a:gd name="T23" fmla="*/ 62555997 h 412"/>
              <a:gd name="T24" fmla="*/ 1040256642 w 603"/>
              <a:gd name="T25" fmla="*/ 13032028 h 412"/>
              <a:gd name="T26" fmla="*/ 1116305974 w 603"/>
              <a:gd name="T27" fmla="*/ 0 h 412"/>
              <a:gd name="T28" fmla="*/ 1216800853 w 603"/>
              <a:gd name="T29" fmla="*/ 145966146 h 412"/>
              <a:gd name="T30" fmla="*/ 1347171608 w 603"/>
              <a:gd name="T31" fmla="*/ 304962705 h 412"/>
              <a:gd name="T32" fmla="*/ 1382481109 w 603"/>
              <a:gd name="T33" fmla="*/ 437896822 h 412"/>
              <a:gd name="T34" fmla="*/ 1360753200 w 603"/>
              <a:gd name="T35" fmla="*/ 609927025 h 412"/>
              <a:gd name="T36" fmla="*/ 1347171608 w 603"/>
              <a:gd name="T37" fmla="*/ 646417351 h 412"/>
              <a:gd name="T38" fmla="*/ 1360753200 w 603"/>
              <a:gd name="T39" fmla="*/ 685515050 h 412"/>
              <a:gd name="T40" fmla="*/ 1396061053 w 603"/>
              <a:gd name="T41" fmla="*/ 698548693 h 412"/>
              <a:gd name="T42" fmla="*/ 1474828022 w 603"/>
              <a:gd name="T43" fmla="*/ 722006990 h 412"/>
              <a:gd name="T44" fmla="*/ 1512853512 w 603"/>
              <a:gd name="T45" fmla="*/ 698548693 h 412"/>
              <a:gd name="T46" fmla="*/ 1613348391 w 603"/>
              <a:gd name="T47" fmla="*/ 685515050 h 412"/>
              <a:gd name="T48" fmla="*/ 1637792290 w 603"/>
              <a:gd name="T49" fmla="*/ 729827499 h 412"/>
              <a:gd name="T50" fmla="*/ 1572606912 w 603"/>
              <a:gd name="T51" fmla="*/ 805415525 h 412"/>
              <a:gd name="T52" fmla="*/ 1526433456 w 603"/>
              <a:gd name="T53" fmla="*/ 818449168 h 412"/>
              <a:gd name="T54" fmla="*/ 1447666487 w 603"/>
              <a:gd name="T55" fmla="*/ 901857702 h 412"/>
              <a:gd name="T56" fmla="*/ 1434086543 w 603"/>
              <a:gd name="T57" fmla="*/ 1060855876 h 412"/>
              <a:gd name="T58" fmla="*/ 1360753200 w 603"/>
              <a:gd name="T59" fmla="*/ 1060855876 h 412"/>
              <a:gd name="T60" fmla="*/ 1216800853 w 603"/>
              <a:gd name="T61" fmla="*/ 1013937667 h 412"/>
              <a:gd name="T62" fmla="*/ 1143467510 w 603"/>
              <a:gd name="T63" fmla="*/ 964413699 h 412"/>
              <a:gd name="T64" fmla="*/ 1051120597 w 603"/>
              <a:gd name="T65" fmla="*/ 990479370 h 412"/>
              <a:gd name="T66" fmla="*/ 874576386 w 603"/>
              <a:gd name="T67" fmla="*/ 1073887904 h 412"/>
              <a:gd name="T68" fmla="*/ 746919972 w 603"/>
              <a:gd name="T69" fmla="*/ 1026969696 h 412"/>
              <a:gd name="T70" fmla="*/ 660005036 w 603"/>
              <a:gd name="T71" fmla="*/ 1060855876 h 412"/>
              <a:gd name="T72" fmla="*/ 543214225 w 603"/>
              <a:gd name="T73" fmla="*/ 1026969696 h 412"/>
              <a:gd name="T74" fmla="*/ 469880882 w 603"/>
              <a:gd name="T75" fmla="*/ 1053035367 h 412"/>
              <a:gd name="T76" fmla="*/ 469880882 w 603"/>
              <a:gd name="T77" fmla="*/ 990479370 h 412"/>
              <a:gd name="T78" fmla="*/ 418275448 w 603"/>
              <a:gd name="T79" fmla="*/ 964413699 h 412"/>
              <a:gd name="T80" fmla="*/ 377533969 w 603"/>
              <a:gd name="T81" fmla="*/ 901857702 h 412"/>
              <a:gd name="T82" fmla="*/ 431855391 w 603"/>
              <a:gd name="T83" fmla="*/ 888824059 h 412"/>
              <a:gd name="T84" fmla="*/ 366670014 w 603"/>
              <a:gd name="T85" fmla="*/ 854939493 h 412"/>
              <a:gd name="T86" fmla="*/ 331360513 w 603"/>
              <a:gd name="T87" fmla="*/ 888824059 h 412"/>
              <a:gd name="T88" fmla="*/ 290620682 w 603"/>
              <a:gd name="T89" fmla="*/ 881005165 h 412"/>
              <a:gd name="T90" fmla="*/ 239015248 w 603"/>
              <a:gd name="T91" fmla="*/ 854939493 h 412"/>
              <a:gd name="T92" fmla="*/ 200989758 w 603"/>
              <a:gd name="T93" fmla="*/ 844513225 h 412"/>
              <a:gd name="T94" fmla="*/ 179260200 w 603"/>
              <a:gd name="T95" fmla="*/ 818449168 h 412"/>
              <a:gd name="T96" fmla="*/ 214569701 w 603"/>
              <a:gd name="T97" fmla="*/ 805415525 h 412"/>
              <a:gd name="T98" fmla="*/ 179260200 w 603"/>
              <a:gd name="T99" fmla="*/ 781957228 h 412"/>
              <a:gd name="T100" fmla="*/ 214569701 w 603"/>
              <a:gd name="T101" fmla="*/ 755891556 h 412"/>
              <a:gd name="T102" fmla="*/ 179260200 w 603"/>
              <a:gd name="T103" fmla="*/ 729827499 h 412"/>
              <a:gd name="T104" fmla="*/ 73333344 w 603"/>
              <a:gd name="T105" fmla="*/ 672483022 h 412"/>
              <a:gd name="T106" fmla="*/ 73333344 w 603"/>
              <a:gd name="T107" fmla="*/ 635991082 h 412"/>
              <a:gd name="T108" fmla="*/ 73333344 w 603"/>
              <a:gd name="T109" fmla="*/ 596893382 h 412"/>
              <a:gd name="T110" fmla="*/ 0 w 603"/>
              <a:gd name="T111" fmla="*/ 552582548 h 4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3" h="412">
                <a:moveTo>
                  <a:pt x="0" y="197"/>
                </a:moveTo>
                <a:lnTo>
                  <a:pt x="8" y="202"/>
                </a:lnTo>
                <a:lnTo>
                  <a:pt x="13" y="197"/>
                </a:lnTo>
                <a:lnTo>
                  <a:pt x="32" y="197"/>
                </a:lnTo>
                <a:lnTo>
                  <a:pt x="47" y="192"/>
                </a:lnTo>
                <a:lnTo>
                  <a:pt x="66" y="164"/>
                </a:lnTo>
                <a:lnTo>
                  <a:pt x="88" y="132"/>
                </a:lnTo>
                <a:lnTo>
                  <a:pt x="112" y="66"/>
                </a:lnTo>
                <a:lnTo>
                  <a:pt x="135" y="52"/>
                </a:lnTo>
                <a:lnTo>
                  <a:pt x="159" y="37"/>
                </a:lnTo>
                <a:lnTo>
                  <a:pt x="173" y="24"/>
                </a:lnTo>
                <a:lnTo>
                  <a:pt x="178" y="20"/>
                </a:lnTo>
                <a:lnTo>
                  <a:pt x="200" y="24"/>
                </a:lnTo>
                <a:lnTo>
                  <a:pt x="205" y="20"/>
                </a:lnTo>
                <a:lnTo>
                  <a:pt x="239" y="32"/>
                </a:lnTo>
                <a:lnTo>
                  <a:pt x="266" y="32"/>
                </a:lnTo>
                <a:lnTo>
                  <a:pt x="275" y="32"/>
                </a:lnTo>
                <a:lnTo>
                  <a:pt x="275" y="37"/>
                </a:lnTo>
                <a:lnTo>
                  <a:pt x="290" y="37"/>
                </a:lnTo>
                <a:lnTo>
                  <a:pt x="290" y="52"/>
                </a:lnTo>
                <a:lnTo>
                  <a:pt x="304" y="47"/>
                </a:lnTo>
                <a:lnTo>
                  <a:pt x="314" y="47"/>
                </a:lnTo>
                <a:lnTo>
                  <a:pt x="317" y="32"/>
                </a:lnTo>
                <a:lnTo>
                  <a:pt x="370" y="24"/>
                </a:lnTo>
                <a:lnTo>
                  <a:pt x="383" y="20"/>
                </a:lnTo>
                <a:lnTo>
                  <a:pt x="383" y="5"/>
                </a:lnTo>
                <a:lnTo>
                  <a:pt x="402" y="0"/>
                </a:lnTo>
                <a:lnTo>
                  <a:pt x="411" y="0"/>
                </a:lnTo>
                <a:lnTo>
                  <a:pt x="431" y="5"/>
                </a:lnTo>
                <a:lnTo>
                  <a:pt x="448" y="56"/>
                </a:lnTo>
                <a:lnTo>
                  <a:pt x="482" y="103"/>
                </a:lnTo>
                <a:lnTo>
                  <a:pt x="496" y="117"/>
                </a:lnTo>
                <a:lnTo>
                  <a:pt x="509" y="151"/>
                </a:lnTo>
                <a:lnTo>
                  <a:pt x="509" y="168"/>
                </a:lnTo>
                <a:lnTo>
                  <a:pt x="496" y="212"/>
                </a:lnTo>
                <a:lnTo>
                  <a:pt x="501" y="234"/>
                </a:lnTo>
                <a:lnTo>
                  <a:pt x="501" y="244"/>
                </a:lnTo>
                <a:lnTo>
                  <a:pt x="496" y="248"/>
                </a:lnTo>
                <a:lnTo>
                  <a:pt x="501" y="248"/>
                </a:lnTo>
                <a:lnTo>
                  <a:pt x="501" y="263"/>
                </a:lnTo>
                <a:lnTo>
                  <a:pt x="509" y="263"/>
                </a:lnTo>
                <a:lnTo>
                  <a:pt x="514" y="268"/>
                </a:lnTo>
                <a:lnTo>
                  <a:pt x="523" y="277"/>
                </a:lnTo>
                <a:lnTo>
                  <a:pt x="543" y="277"/>
                </a:lnTo>
                <a:lnTo>
                  <a:pt x="543" y="268"/>
                </a:lnTo>
                <a:lnTo>
                  <a:pt x="557" y="268"/>
                </a:lnTo>
                <a:lnTo>
                  <a:pt x="575" y="263"/>
                </a:lnTo>
                <a:lnTo>
                  <a:pt x="594" y="263"/>
                </a:lnTo>
                <a:lnTo>
                  <a:pt x="603" y="268"/>
                </a:lnTo>
                <a:lnTo>
                  <a:pt x="603" y="280"/>
                </a:lnTo>
                <a:lnTo>
                  <a:pt x="594" y="295"/>
                </a:lnTo>
                <a:lnTo>
                  <a:pt x="579" y="309"/>
                </a:lnTo>
                <a:lnTo>
                  <a:pt x="575" y="314"/>
                </a:lnTo>
                <a:lnTo>
                  <a:pt x="562" y="314"/>
                </a:lnTo>
                <a:lnTo>
                  <a:pt x="547" y="324"/>
                </a:lnTo>
                <a:lnTo>
                  <a:pt x="533" y="346"/>
                </a:lnTo>
                <a:lnTo>
                  <a:pt x="528" y="375"/>
                </a:lnTo>
                <a:lnTo>
                  <a:pt x="528" y="407"/>
                </a:lnTo>
                <a:lnTo>
                  <a:pt x="523" y="412"/>
                </a:lnTo>
                <a:lnTo>
                  <a:pt x="501" y="407"/>
                </a:lnTo>
                <a:lnTo>
                  <a:pt x="467" y="394"/>
                </a:lnTo>
                <a:lnTo>
                  <a:pt x="448" y="389"/>
                </a:lnTo>
                <a:lnTo>
                  <a:pt x="443" y="389"/>
                </a:lnTo>
                <a:lnTo>
                  <a:pt x="421" y="370"/>
                </a:lnTo>
                <a:lnTo>
                  <a:pt x="411" y="370"/>
                </a:lnTo>
                <a:lnTo>
                  <a:pt x="387" y="380"/>
                </a:lnTo>
                <a:lnTo>
                  <a:pt x="336" y="407"/>
                </a:lnTo>
                <a:lnTo>
                  <a:pt x="322" y="412"/>
                </a:lnTo>
                <a:lnTo>
                  <a:pt x="285" y="394"/>
                </a:lnTo>
                <a:lnTo>
                  <a:pt x="275" y="394"/>
                </a:lnTo>
                <a:lnTo>
                  <a:pt x="256" y="407"/>
                </a:lnTo>
                <a:lnTo>
                  <a:pt x="243" y="407"/>
                </a:lnTo>
                <a:lnTo>
                  <a:pt x="210" y="394"/>
                </a:lnTo>
                <a:lnTo>
                  <a:pt x="200" y="394"/>
                </a:lnTo>
                <a:lnTo>
                  <a:pt x="178" y="404"/>
                </a:lnTo>
                <a:lnTo>
                  <a:pt x="173" y="404"/>
                </a:lnTo>
                <a:lnTo>
                  <a:pt x="168" y="394"/>
                </a:lnTo>
                <a:lnTo>
                  <a:pt x="173" y="380"/>
                </a:lnTo>
                <a:lnTo>
                  <a:pt x="168" y="375"/>
                </a:lnTo>
                <a:lnTo>
                  <a:pt x="154" y="370"/>
                </a:lnTo>
                <a:lnTo>
                  <a:pt x="139" y="360"/>
                </a:lnTo>
                <a:lnTo>
                  <a:pt x="139" y="346"/>
                </a:lnTo>
                <a:lnTo>
                  <a:pt x="144" y="341"/>
                </a:lnTo>
                <a:lnTo>
                  <a:pt x="159" y="341"/>
                </a:lnTo>
                <a:lnTo>
                  <a:pt x="154" y="338"/>
                </a:lnTo>
                <a:lnTo>
                  <a:pt x="135" y="328"/>
                </a:lnTo>
                <a:lnTo>
                  <a:pt x="127" y="328"/>
                </a:lnTo>
                <a:lnTo>
                  <a:pt x="122" y="341"/>
                </a:lnTo>
                <a:lnTo>
                  <a:pt x="122" y="346"/>
                </a:lnTo>
                <a:lnTo>
                  <a:pt x="107" y="338"/>
                </a:lnTo>
                <a:lnTo>
                  <a:pt x="98" y="328"/>
                </a:lnTo>
                <a:lnTo>
                  <a:pt x="88" y="328"/>
                </a:lnTo>
                <a:lnTo>
                  <a:pt x="79" y="324"/>
                </a:lnTo>
                <a:lnTo>
                  <a:pt x="74" y="324"/>
                </a:lnTo>
                <a:lnTo>
                  <a:pt x="66" y="324"/>
                </a:lnTo>
                <a:lnTo>
                  <a:pt x="66" y="314"/>
                </a:lnTo>
                <a:lnTo>
                  <a:pt x="74" y="309"/>
                </a:lnTo>
                <a:lnTo>
                  <a:pt x="79" y="309"/>
                </a:lnTo>
                <a:lnTo>
                  <a:pt x="74" y="300"/>
                </a:lnTo>
                <a:lnTo>
                  <a:pt x="66" y="300"/>
                </a:lnTo>
                <a:lnTo>
                  <a:pt x="74" y="295"/>
                </a:lnTo>
                <a:lnTo>
                  <a:pt x="79" y="290"/>
                </a:lnTo>
                <a:lnTo>
                  <a:pt x="74" y="280"/>
                </a:lnTo>
                <a:lnTo>
                  <a:pt x="66" y="280"/>
                </a:lnTo>
                <a:lnTo>
                  <a:pt x="56" y="277"/>
                </a:lnTo>
                <a:lnTo>
                  <a:pt x="27" y="258"/>
                </a:lnTo>
                <a:lnTo>
                  <a:pt x="32" y="248"/>
                </a:lnTo>
                <a:lnTo>
                  <a:pt x="27" y="244"/>
                </a:lnTo>
                <a:lnTo>
                  <a:pt x="32" y="229"/>
                </a:lnTo>
                <a:lnTo>
                  <a:pt x="27" y="229"/>
                </a:lnTo>
                <a:lnTo>
                  <a:pt x="23" y="224"/>
                </a:lnTo>
                <a:lnTo>
                  <a:pt x="0" y="212"/>
                </a:lnTo>
                <a:lnTo>
                  <a:pt x="0" y="19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73" name="Freeform 235"/>
          <p:cNvSpPr>
            <a:spLocks/>
          </p:cNvSpPr>
          <p:nvPr/>
        </p:nvSpPr>
        <p:spPr bwMode="auto">
          <a:xfrm>
            <a:off x="9426006" y="2775255"/>
            <a:ext cx="287254" cy="158066"/>
          </a:xfrm>
          <a:custGeom>
            <a:avLst/>
            <a:gdLst>
              <a:gd name="T0" fmla="*/ 13441002 w 183"/>
              <a:gd name="T1" fmla="*/ 254135840 h 102"/>
              <a:gd name="T2" fmla="*/ 51073511 w 183"/>
              <a:gd name="T3" fmla="*/ 217456124 h 102"/>
              <a:gd name="T4" fmla="*/ 64514513 w 183"/>
              <a:gd name="T5" fmla="*/ 204356572 h 102"/>
              <a:gd name="T6" fmla="*/ 51073511 w 183"/>
              <a:gd name="T7" fmla="*/ 204356572 h 102"/>
              <a:gd name="T8" fmla="*/ 13441002 w 183"/>
              <a:gd name="T9" fmla="*/ 217456124 h 102"/>
              <a:gd name="T10" fmla="*/ 13441002 w 183"/>
              <a:gd name="T11" fmla="*/ 204356572 h 102"/>
              <a:gd name="T12" fmla="*/ 0 w 183"/>
              <a:gd name="T13" fmla="*/ 217456124 h 102"/>
              <a:gd name="T14" fmla="*/ 0 w 183"/>
              <a:gd name="T15" fmla="*/ 146717248 h 102"/>
              <a:gd name="T16" fmla="*/ 13441002 w 183"/>
              <a:gd name="T17" fmla="*/ 133617696 h 102"/>
              <a:gd name="T18" fmla="*/ 40321366 w 183"/>
              <a:gd name="T19" fmla="*/ 133617696 h 102"/>
              <a:gd name="T20" fmla="*/ 150534957 w 183"/>
              <a:gd name="T21" fmla="*/ 133617696 h 102"/>
              <a:gd name="T22" fmla="*/ 190856323 w 183"/>
              <a:gd name="T23" fmla="*/ 133617696 h 102"/>
              <a:gd name="T24" fmla="*/ 215049470 w 183"/>
              <a:gd name="T25" fmla="*/ 133617696 h 102"/>
              <a:gd name="T26" fmla="*/ 228488833 w 183"/>
              <a:gd name="T27" fmla="*/ 94319040 h 102"/>
              <a:gd name="T28" fmla="*/ 215049470 w 183"/>
              <a:gd name="T29" fmla="*/ 57639324 h 102"/>
              <a:gd name="T30" fmla="*/ 228488833 w 183"/>
              <a:gd name="T31" fmla="*/ 44539772 h 102"/>
              <a:gd name="T32" fmla="*/ 228488833 w 183"/>
              <a:gd name="T33" fmla="*/ 31440220 h 102"/>
              <a:gd name="T34" fmla="*/ 215049470 w 183"/>
              <a:gd name="T35" fmla="*/ 10480613 h 102"/>
              <a:gd name="T36" fmla="*/ 241929834 w 183"/>
              <a:gd name="T37" fmla="*/ 10480613 h 102"/>
              <a:gd name="T38" fmla="*/ 241929834 w 183"/>
              <a:gd name="T39" fmla="*/ 0 h 102"/>
              <a:gd name="T40" fmla="*/ 263435765 w 183"/>
              <a:gd name="T41" fmla="*/ 10480613 h 102"/>
              <a:gd name="T42" fmla="*/ 263435765 w 183"/>
              <a:gd name="T43" fmla="*/ 31440220 h 102"/>
              <a:gd name="T44" fmla="*/ 276875127 w 183"/>
              <a:gd name="T45" fmla="*/ 31440220 h 102"/>
              <a:gd name="T46" fmla="*/ 301068275 w 183"/>
              <a:gd name="T47" fmla="*/ 44539772 h 102"/>
              <a:gd name="T48" fmla="*/ 314509276 w 183"/>
              <a:gd name="T49" fmla="*/ 44539772 h 102"/>
              <a:gd name="T50" fmla="*/ 352143426 w 183"/>
              <a:gd name="T51" fmla="*/ 57639324 h 102"/>
              <a:gd name="T52" fmla="*/ 365582788 w 183"/>
              <a:gd name="T53" fmla="*/ 83838427 h 102"/>
              <a:gd name="T54" fmla="*/ 392464791 w 183"/>
              <a:gd name="T55" fmla="*/ 57639324 h 102"/>
              <a:gd name="T56" fmla="*/ 427410084 w 183"/>
              <a:gd name="T57" fmla="*/ 57639324 h 102"/>
              <a:gd name="T58" fmla="*/ 438162230 w 183"/>
              <a:gd name="T59" fmla="*/ 57639324 h 102"/>
              <a:gd name="T60" fmla="*/ 451603232 w 183"/>
              <a:gd name="T61" fmla="*/ 57639324 h 102"/>
              <a:gd name="T62" fmla="*/ 451603232 w 183"/>
              <a:gd name="T63" fmla="*/ 83838427 h 102"/>
              <a:gd name="T64" fmla="*/ 478483596 w 183"/>
              <a:gd name="T65" fmla="*/ 94319040 h 102"/>
              <a:gd name="T66" fmla="*/ 491924598 w 183"/>
              <a:gd name="T67" fmla="*/ 120518144 h 102"/>
              <a:gd name="T68" fmla="*/ 491924598 w 183"/>
              <a:gd name="T69" fmla="*/ 133617696 h 102"/>
              <a:gd name="T70" fmla="*/ 491924598 w 183"/>
              <a:gd name="T71" fmla="*/ 146717248 h 102"/>
              <a:gd name="T72" fmla="*/ 478483596 w 183"/>
              <a:gd name="T73" fmla="*/ 170297413 h 102"/>
              <a:gd name="T74" fmla="*/ 478483596 w 183"/>
              <a:gd name="T75" fmla="*/ 183396965 h 102"/>
              <a:gd name="T76" fmla="*/ 478483596 w 183"/>
              <a:gd name="T77" fmla="*/ 204356572 h 102"/>
              <a:gd name="T78" fmla="*/ 478483596 w 183"/>
              <a:gd name="T79" fmla="*/ 230555675 h 102"/>
              <a:gd name="T80" fmla="*/ 478483596 w 183"/>
              <a:gd name="T81" fmla="*/ 254135840 h 102"/>
              <a:gd name="T82" fmla="*/ 241929834 w 183"/>
              <a:gd name="T83" fmla="*/ 267235392 h 102"/>
              <a:gd name="T84" fmla="*/ 86018804 w 183"/>
              <a:gd name="T85" fmla="*/ 254135840 h 102"/>
              <a:gd name="T86" fmla="*/ 13441002 w 183"/>
              <a:gd name="T87" fmla="*/ 254135840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3" h="102">
                <a:moveTo>
                  <a:pt x="5" y="97"/>
                </a:moveTo>
                <a:lnTo>
                  <a:pt x="19" y="83"/>
                </a:lnTo>
                <a:lnTo>
                  <a:pt x="24" y="78"/>
                </a:lnTo>
                <a:lnTo>
                  <a:pt x="19" y="78"/>
                </a:lnTo>
                <a:lnTo>
                  <a:pt x="5" y="83"/>
                </a:lnTo>
                <a:lnTo>
                  <a:pt x="5" y="78"/>
                </a:lnTo>
                <a:lnTo>
                  <a:pt x="0" y="83"/>
                </a:lnTo>
                <a:lnTo>
                  <a:pt x="0" y="56"/>
                </a:lnTo>
                <a:lnTo>
                  <a:pt x="5" y="51"/>
                </a:lnTo>
                <a:lnTo>
                  <a:pt x="15" y="51"/>
                </a:lnTo>
                <a:lnTo>
                  <a:pt x="56" y="51"/>
                </a:lnTo>
                <a:lnTo>
                  <a:pt x="71" y="51"/>
                </a:lnTo>
                <a:lnTo>
                  <a:pt x="80" y="51"/>
                </a:lnTo>
                <a:lnTo>
                  <a:pt x="85" y="36"/>
                </a:lnTo>
                <a:lnTo>
                  <a:pt x="80" y="22"/>
                </a:lnTo>
                <a:lnTo>
                  <a:pt x="85" y="17"/>
                </a:lnTo>
                <a:lnTo>
                  <a:pt x="85" y="12"/>
                </a:lnTo>
                <a:lnTo>
                  <a:pt x="80" y="4"/>
                </a:lnTo>
                <a:lnTo>
                  <a:pt x="90" y="4"/>
                </a:lnTo>
                <a:lnTo>
                  <a:pt x="90" y="0"/>
                </a:lnTo>
                <a:lnTo>
                  <a:pt x="98" y="4"/>
                </a:lnTo>
                <a:lnTo>
                  <a:pt x="98" y="12"/>
                </a:lnTo>
                <a:lnTo>
                  <a:pt x="103" y="12"/>
                </a:lnTo>
                <a:lnTo>
                  <a:pt x="112" y="17"/>
                </a:lnTo>
                <a:lnTo>
                  <a:pt x="117" y="17"/>
                </a:lnTo>
                <a:lnTo>
                  <a:pt x="131" y="22"/>
                </a:lnTo>
                <a:lnTo>
                  <a:pt x="136" y="32"/>
                </a:lnTo>
                <a:lnTo>
                  <a:pt x="146" y="22"/>
                </a:lnTo>
                <a:lnTo>
                  <a:pt x="159" y="22"/>
                </a:lnTo>
                <a:lnTo>
                  <a:pt x="163" y="22"/>
                </a:lnTo>
                <a:lnTo>
                  <a:pt x="168" y="22"/>
                </a:lnTo>
                <a:lnTo>
                  <a:pt x="168" y="32"/>
                </a:lnTo>
                <a:lnTo>
                  <a:pt x="178" y="36"/>
                </a:lnTo>
                <a:lnTo>
                  <a:pt x="183" y="46"/>
                </a:lnTo>
                <a:lnTo>
                  <a:pt x="183" y="51"/>
                </a:lnTo>
                <a:lnTo>
                  <a:pt x="183" y="56"/>
                </a:lnTo>
                <a:lnTo>
                  <a:pt x="178" y="65"/>
                </a:lnTo>
                <a:lnTo>
                  <a:pt x="178" y="70"/>
                </a:lnTo>
                <a:lnTo>
                  <a:pt x="178" y="78"/>
                </a:lnTo>
                <a:lnTo>
                  <a:pt x="178" y="88"/>
                </a:lnTo>
                <a:lnTo>
                  <a:pt x="178" y="97"/>
                </a:lnTo>
                <a:lnTo>
                  <a:pt x="90" y="102"/>
                </a:lnTo>
                <a:lnTo>
                  <a:pt x="32" y="97"/>
                </a:lnTo>
                <a:lnTo>
                  <a:pt x="5" y="97"/>
                </a:lnTo>
                <a:close/>
              </a:path>
            </a:pathLst>
          </a:custGeom>
          <a:solidFill>
            <a:srgbClr val="CCA876"/>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74" name="Freeform 236"/>
          <p:cNvSpPr>
            <a:spLocks/>
          </p:cNvSpPr>
          <p:nvPr/>
        </p:nvSpPr>
        <p:spPr bwMode="auto">
          <a:xfrm>
            <a:off x="9360651" y="4693324"/>
            <a:ext cx="173264" cy="383006"/>
          </a:xfrm>
          <a:custGeom>
            <a:avLst/>
            <a:gdLst>
              <a:gd name="T0" fmla="*/ 146214873 w 112"/>
              <a:gd name="T1" fmla="*/ 645322591 h 248"/>
              <a:gd name="T2" fmla="*/ 146214873 w 112"/>
              <a:gd name="T3" fmla="*/ 645322591 h 248"/>
              <a:gd name="T4" fmla="*/ 146214873 w 112"/>
              <a:gd name="T5" fmla="*/ 645322591 h 248"/>
              <a:gd name="T6" fmla="*/ 120104382 w 112"/>
              <a:gd name="T7" fmla="*/ 595882541 h 248"/>
              <a:gd name="T8" fmla="*/ 83550664 w 112"/>
              <a:gd name="T9" fmla="*/ 546442490 h 248"/>
              <a:gd name="T10" fmla="*/ 20888070 w 112"/>
              <a:gd name="T11" fmla="*/ 499604378 h 248"/>
              <a:gd name="T12" fmla="*/ 31331297 w 112"/>
              <a:gd name="T13" fmla="*/ 499604378 h 248"/>
              <a:gd name="T14" fmla="*/ 31331297 w 112"/>
              <a:gd name="T15" fmla="*/ 476185322 h 248"/>
              <a:gd name="T16" fmla="*/ 20888070 w 112"/>
              <a:gd name="T17" fmla="*/ 426745272 h 248"/>
              <a:gd name="T18" fmla="*/ 44385735 w 112"/>
              <a:gd name="T19" fmla="*/ 374703284 h 248"/>
              <a:gd name="T20" fmla="*/ 31331297 w 112"/>
              <a:gd name="T21" fmla="*/ 343478413 h 248"/>
              <a:gd name="T22" fmla="*/ 44385735 w 112"/>
              <a:gd name="T23" fmla="*/ 291436425 h 248"/>
              <a:gd name="T24" fmla="*/ 31331297 w 112"/>
              <a:gd name="T25" fmla="*/ 268017369 h 248"/>
              <a:gd name="T26" fmla="*/ 31331297 w 112"/>
              <a:gd name="T27" fmla="*/ 218577319 h 248"/>
              <a:gd name="T28" fmla="*/ 44385735 w 112"/>
              <a:gd name="T29" fmla="*/ 218577319 h 248"/>
              <a:gd name="T30" fmla="*/ 44385735 w 112"/>
              <a:gd name="T31" fmla="*/ 171739207 h 248"/>
              <a:gd name="T32" fmla="*/ 31331297 w 112"/>
              <a:gd name="T33" fmla="*/ 171739207 h 248"/>
              <a:gd name="T34" fmla="*/ 20888070 w 112"/>
              <a:gd name="T35" fmla="*/ 158727903 h 248"/>
              <a:gd name="T36" fmla="*/ 20888070 w 112"/>
              <a:gd name="T37" fmla="*/ 122299156 h 248"/>
              <a:gd name="T38" fmla="*/ 0 w 112"/>
              <a:gd name="T39" fmla="*/ 83266859 h 248"/>
              <a:gd name="T40" fmla="*/ 31331297 w 112"/>
              <a:gd name="T41" fmla="*/ 33826808 h 248"/>
              <a:gd name="T42" fmla="*/ 44385735 w 112"/>
              <a:gd name="T43" fmla="*/ 0 h 248"/>
              <a:gd name="T44" fmla="*/ 107049944 w 112"/>
              <a:gd name="T45" fmla="*/ 13011304 h 248"/>
              <a:gd name="T46" fmla="*/ 146214873 w 112"/>
              <a:gd name="T47" fmla="*/ 13011304 h 248"/>
              <a:gd name="T48" fmla="*/ 169712538 w 112"/>
              <a:gd name="T49" fmla="*/ 46838112 h 248"/>
              <a:gd name="T50" fmla="*/ 229765537 w 112"/>
              <a:gd name="T51" fmla="*/ 135308847 h 248"/>
              <a:gd name="T52" fmla="*/ 229765537 w 112"/>
              <a:gd name="T53" fmla="*/ 158727903 h 248"/>
              <a:gd name="T54" fmla="*/ 229765537 w 112"/>
              <a:gd name="T55" fmla="*/ 171739207 h 248"/>
              <a:gd name="T56" fmla="*/ 203655046 w 112"/>
              <a:gd name="T57" fmla="*/ 205566015 h 248"/>
              <a:gd name="T58" fmla="*/ 229765537 w 112"/>
              <a:gd name="T59" fmla="*/ 268017369 h 248"/>
              <a:gd name="T60" fmla="*/ 240208764 w 112"/>
              <a:gd name="T61" fmla="*/ 343478413 h 248"/>
              <a:gd name="T62" fmla="*/ 292428131 w 112"/>
              <a:gd name="T63" fmla="*/ 387714587 h 248"/>
              <a:gd name="T64" fmla="*/ 292428131 w 112"/>
              <a:gd name="T65" fmla="*/ 413735581 h 248"/>
              <a:gd name="T66" fmla="*/ 253263202 w 112"/>
              <a:gd name="T67" fmla="*/ 476185322 h 248"/>
              <a:gd name="T68" fmla="*/ 229765537 w 112"/>
              <a:gd name="T69" fmla="*/ 533431187 h 248"/>
              <a:gd name="T70" fmla="*/ 190600608 w 112"/>
              <a:gd name="T71" fmla="*/ 559453794 h 248"/>
              <a:gd name="T72" fmla="*/ 146214873 w 112"/>
              <a:gd name="T73" fmla="*/ 645322591 h 248"/>
              <a:gd name="T74" fmla="*/ 146214873 w 112"/>
              <a:gd name="T75" fmla="*/ 645322591 h 248"/>
              <a:gd name="T76" fmla="*/ 120104382 w 112"/>
              <a:gd name="T77" fmla="*/ 595882541 h 248"/>
              <a:gd name="T78" fmla="*/ 146214873 w 112"/>
              <a:gd name="T79" fmla="*/ 645322591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2" h="248">
                <a:moveTo>
                  <a:pt x="56" y="248"/>
                </a:moveTo>
                <a:lnTo>
                  <a:pt x="56" y="248"/>
                </a:lnTo>
                <a:lnTo>
                  <a:pt x="46" y="229"/>
                </a:ln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lnTo>
                  <a:pt x="46" y="229"/>
                </a:lnTo>
                <a:lnTo>
                  <a:pt x="56" y="248"/>
                </a:lnTo>
                <a:close/>
              </a:path>
            </a:pathLst>
          </a:custGeom>
          <a:solidFill>
            <a:srgbClr val="D0D0D0"/>
          </a:solidFill>
          <a:ln w="9525" cmpd="sng">
            <a:solidFill>
              <a:schemeClr val="bg1"/>
            </a:solidFill>
            <a:round/>
            <a:headEnd/>
            <a:tailEnd/>
          </a:ln>
        </p:spPr>
        <p:txBody>
          <a:bodyPr/>
          <a:lstStyle/>
          <a:p>
            <a:endParaRPr lang="en-GB"/>
          </a:p>
        </p:txBody>
      </p:sp>
      <p:sp>
        <p:nvSpPr>
          <p:cNvPr id="75" name="Line 237"/>
          <p:cNvSpPr>
            <a:spLocks noChangeShapeType="1"/>
          </p:cNvSpPr>
          <p:nvPr/>
        </p:nvSpPr>
        <p:spPr bwMode="auto">
          <a:xfrm>
            <a:off x="9450324" y="5076331"/>
            <a:ext cx="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76" name="Freeform 238"/>
          <p:cNvSpPr>
            <a:spLocks/>
          </p:cNvSpPr>
          <p:nvPr/>
        </p:nvSpPr>
        <p:spPr bwMode="auto">
          <a:xfrm>
            <a:off x="9360651" y="4693324"/>
            <a:ext cx="173264" cy="383006"/>
          </a:xfrm>
          <a:custGeom>
            <a:avLst/>
            <a:gdLst>
              <a:gd name="T0" fmla="*/ 120104382 w 112"/>
              <a:gd name="T1" fmla="*/ 595882541 h 248"/>
              <a:gd name="T2" fmla="*/ 83550664 w 112"/>
              <a:gd name="T3" fmla="*/ 546442490 h 248"/>
              <a:gd name="T4" fmla="*/ 20888070 w 112"/>
              <a:gd name="T5" fmla="*/ 499604378 h 248"/>
              <a:gd name="T6" fmla="*/ 31331297 w 112"/>
              <a:gd name="T7" fmla="*/ 499604378 h 248"/>
              <a:gd name="T8" fmla="*/ 31331297 w 112"/>
              <a:gd name="T9" fmla="*/ 476185322 h 248"/>
              <a:gd name="T10" fmla="*/ 20888070 w 112"/>
              <a:gd name="T11" fmla="*/ 426745272 h 248"/>
              <a:gd name="T12" fmla="*/ 44385735 w 112"/>
              <a:gd name="T13" fmla="*/ 374703284 h 248"/>
              <a:gd name="T14" fmla="*/ 31331297 w 112"/>
              <a:gd name="T15" fmla="*/ 343478413 h 248"/>
              <a:gd name="T16" fmla="*/ 44385735 w 112"/>
              <a:gd name="T17" fmla="*/ 291436425 h 248"/>
              <a:gd name="T18" fmla="*/ 31331297 w 112"/>
              <a:gd name="T19" fmla="*/ 268017369 h 248"/>
              <a:gd name="T20" fmla="*/ 31331297 w 112"/>
              <a:gd name="T21" fmla="*/ 218577319 h 248"/>
              <a:gd name="T22" fmla="*/ 44385735 w 112"/>
              <a:gd name="T23" fmla="*/ 218577319 h 248"/>
              <a:gd name="T24" fmla="*/ 44385735 w 112"/>
              <a:gd name="T25" fmla="*/ 171739207 h 248"/>
              <a:gd name="T26" fmla="*/ 31331297 w 112"/>
              <a:gd name="T27" fmla="*/ 171739207 h 248"/>
              <a:gd name="T28" fmla="*/ 20888070 w 112"/>
              <a:gd name="T29" fmla="*/ 158727903 h 248"/>
              <a:gd name="T30" fmla="*/ 20888070 w 112"/>
              <a:gd name="T31" fmla="*/ 122299156 h 248"/>
              <a:gd name="T32" fmla="*/ 0 w 112"/>
              <a:gd name="T33" fmla="*/ 83266859 h 248"/>
              <a:gd name="T34" fmla="*/ 31331297 w 112"/>
              <a:gd name="T35" fmla="*/ 33826808 h 248"/>
              <a:gd name="T36" fmla="*/ 44385735 w 112"/>
              <a:gd name="T37" fmla="*/ 0 h 248"/>
              <a:gd name="T38" fmla="*/ 107049944 w 112"/>
              <a:gd name="T39" fmla="*/ 13011304 h 248"/>
              <a:gd name="T40" fmla="*/ 146214873 w 112"/>
              <a:gd name="T41" fmla="*/ 13011304 h 248"/>
              <a:gd name="T42" fmla="*/ 169712538 w 112"/>
              <a:gd name="T43" fmla="*/ 46838112 h 248"/>
              <a:gd name="T44" fmla="*/ 229765537 w 112"/>
              <a:gd name="T45" fmla="*/ 135308847 h 248"/>
              <a:gd name="T46" fmla="*/ 229765537 w 112"/>
              <a:gd name="T47" fmla="*/ 158727903 h 248"/>
              <a:gd name="T48" fmla="*/ 229765537 w 112"/>
              <a:gd name="T49" fmla="*/ 171739207 h 248"/>
              <a:gd name="T50" fmla="*/ 203655046 w 112"/>
              <a:gd name="T51" fmla="*/ 205566015 h 248"/>
              <a:gd name="T52" fmla="*/ 229765537 w 112"/>
              <a:gd name="T53" fmla="*/ 268017369 h 248"/>
              <a:gd name="T54" fmla="*/ 240208764 w 112"/>
              <a:gd name="T55" fmla="*/ 343478413 h 248"/>
              <a:gd name="T56" fmla="*/ 292428131 w 112"/>
              <a:gd name="T57" fmla="*/ 387714587 h 248"/>
              <a:gd name="T58" fmla="*/ 292428131 w 112"/>
              <a:gd name="T59" fmla="*/ 413735581 h 248"/>
              <a:gd name="T60" fmla="*/ 253263202 w 112"/>
              <a:gd name="T61" fmla="*/ 476185322 h 248"/>
              <a:gd name="T62" fmla="*/ 229765537 w 112"/>
              <a:gd name="T63" fmla="*/ 533431187 h 248"/>
              <a:gd name="T64" fmla="*/ 190600608 w 112"/>
              <a:gd name="T65" fmla="*/ 559453794 h 248"/>
              <a:gd name="T66" fmla="*/ 146214873 w 112"/>
              <a:gd name="T67" fmla="*/ 645322591 h 248"/>
              <a:gd name="T68" fmla="*/ 146214873 w 112"/>
              <a:gd name="T69" fmla="*/ 645322591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248">
                <a:moveTo>
                  <a:pt x="46" y="229"/>
                </a:moveTo>
                <a:lnTo>
                  <a:pt x="32" y="210"/>
                </a:lnTo>
                <a:lnTo>
                  <a:pt x="8" y="192"/>
                </a:lnTo>
                <a:lnTo>
                  <a:pt x="12" y="192"/>
                </a:lnTo>
                <a:lnTo>
                  <a:pt x="12" y="183"/>
                </a:lnTo>
                <a:lnTo>
                  <a:pt x="8" y="164"/>
                </a:lnTo>
                <a:lnTo>
                  <a:pt x="17" y="144"/>
                </a:lnTo>
                <a:lnTo>
                  <a:pt x="12" y="132"/>
                </a:lnTo>
                <a:lnTo>
                  <a:pt x="17" y="112"/>
                </a:lnTo>
                <a:lnTo>
                  <a:pt x="12" y="103"/>
                </a:lnTo>
                <a:lnTo>
                  <a:pt x="12" y="84"/>
                </a:lnTo>
                <a:lnTo>
                  <a:pt x="17" y="84"/>
                </a:lnTo>
                <a:lnTo>
                  <a:pt x="17" y="66"/>
                </a:lnTo>
                <a:lnTo>
                  <a:pt x="12" y="66"/>
                </a:lnTo>
                <a:lnTo>
                  <a:pt x="8" y="61"/>
                </a:lnTo>
                <a:lnTo>
                  <a:pt x="8" y="47"/>
                </a:lnTo>
                <a:lnTo>
                  <a:pt x="0" y="32"/>
                </a:lnTo>
                <a:lnTo>
                  <a:pt x="12" y="13"/>
                </a:lnTo>
                <a:lnTo>
                  <a:pt x="17" y="0"/>
                </a:lnTo>
                <a:lnTo>
                  <a:pt x="41" y="5"/>
                </a:lnTo>
                <a:lnTo>
                  <a:pt x="56" y="5"/>
                </a:lnTo>
                <a:lnTo>
                  <a:pt x="65" y="18"/>
                </a:lnTo>
                <a:lnTo>
                  <a:pt x="88" y="52"/>
                </a:lnTo>
                <a:lnTo>
                  <a:pt x="88" y="61"/>
                </a:lnTo>
                <a:lnTo>
                  <a:pt x="88" y="66"/>
                </a:lnTo>
                <a:lnTo>
                  <a:pt x="78" y="79"/>
                </a:lnTo>
                <a:lnTo>
                  <a:pt x="88" y="103"/>
                </a:lnTo>
                <a:lnTo>
                  <a:pt x="92" y="132"/>
                </a:lnTo>
                <a:lnTo>
                  <a:pt x="112" y="149"/>
                </a:lnTo>
                <a:lnTo>
                  <a:pt x="112" y="159"/>
                </a:lnTo>
                <a:lnTo>
                  <a:pt x="97" y="183"/>
                </a:lnTo>
                <a:lnTo>
                  <a:pt x="88" y="205"/>
                </a:lnTo>
                <a:lnTo>
                  <a:pt x="73" y="215"/>
                </a:lnTo>
                <a:lnTo>
                  <a:pt x="56" y="248"/>
                </a:lnTo>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7" name="Freeform 239"/>
          <p:cNvSpPr>
            <a:spLocks/>
          </p:cNvSpPr>
          <p:nvPr/>
        </p:nvSpPr>
        <p:spPr bwMode="auto">
          <a:xfrm>
            <a:off x="9480721" y="4720683"/>
            <a:ext cx="253817" cy="205180"/>
          </a:xfrm>
          <a:custGeom>
            <a:avLst/>
            <a:gdLst>
              <a:gd name="T0" fmla="*/ 425549498 w 160"/>
              <a:gd name="T1" fmla="*/ 251581020 h 131"/>
              <a:gd name="T2" fmla="*/ 387113229 w 160"/>
              <a:gd name="T3" fmla="*/ 264963251 h 131"/>
              <a:gd name="T4" fmla="*/ 345931393 w 160"/>
              <a:gd name="T5" fmla="*/ 291727711 h 131"/>
              <a:gd name="T6" fmla="*/ 299258426 w 160"/>
              <a:gd name="T7" fmla="*/ 291727711 h 131"/>
              <a:gd name="T8" fmla="*/ 271802764 w 160"/>
              <a:gd name="T9" fmla="*/ 291727711 h 131"/>
              <a:gd name="T10" fmla="*/ 233366495 w 160"/>
              <a:gd name="T11" fmla="*/ 305109941 h 131"/>
              <a:gd name="T12" fmla="*/ 205910833 w 160"/>
              <a:gd name="T13" fmla="*/ 337225658 h 131"/>
              <a:gd name="T14" fmla="*/ 167474564 w 160"/>
              <a:gd name="T15" fmla="*/ 350607888 h 131"/>
              <a:gd name="T16" fmla="*/ 93345935 w 160"/>
              <a:gd name="T17" fmla="*/ 350607888 h 131"/>
              <a:gd name="T18" fmla="*/ 38436269 w 160"/>
              <a:gd name="T19" fmla="*/ 305109941 h 131"/>
              <a:gd name="T20" fmla="*/ 27455662 w 160"/>
              <a:gd name="T21" fmla="*/ 227493006 h 131"/>
              <a:gd name="T22" fmla="*/ 0 w 160"/>
              <a:gd name="T23" fmla="*/ 163259937 h 131"/>
              <a:gd name="T24" fmla="*/ 27455662 w 160"/>
              <a:gd name="T25" fmla="*/ 128467774 h 131"/>
              <a:gd name="T26" fmla="*/ 27455662 w 160"/>
              <a:gd name="T27" fmla="*/ 115085544 h 131"/>
              <a:gd name="T28" fmla="*/ 38436269 w 160"/>
              <a:gd name="T29" fmla="*/ 115085544 h 131"/>
              <a:gd name="T30" fmla="*/ 52164100 w 160"/>
              <a:gd name="T31" fmla="*/ 90997530 h 131"/>
              <a:gd name="T32" fmla="*/ 52164100 w 160"/>
              <a:gd name="T33" fmla="*/ 77615299 h 131"/>
              <a:gd name="T34" fmla="*/ 52164100 w 160"/>
              <a:gd name="T35" fmla="*/ 50850839 h 131"/>
              <a:gd name="T36" fmla="*/ 79619761 w 160"/>
              <a:gd name="T37" fmla="*/ 50850839 h 131"/>
              <a:gd name="T38" fmla="*/ 93345935 w 160"/>
              <a:gd name="T39" fmla="*/ 37470245 h 131"/>
              <a:gd name="T40" fmla="*/ 118056031 w 160"/>
              <a:gd name="T41" fmla="*/ 37470245 h 131"/>
              <a:gd name="T42" fmla="*/ 131783861 w 160"/>
              <a:gd name="T43" fmla="*/ 37470245 h 131"/>
              <a:gd name="T44" fmla="*/ 131783861 w 160"/>
              <a:gd name="T45" fmla="*/ 50850839 h 131"/>
              <a:gd name="T46" fmla="*/ 145510035 w 160"/>
              <a:gd name="T47" fmla="*/ 50850839 h 131"/>
              <a:gd name="T48" fmla="*/ 145510035 w 160"/>
              <a:gd name="T49" fmla="*/ 37470245 h 131"/>
              <a:gd name="T50" fmla="*/ 167474564 w 160"/>
              <a:gd name="T51" fmla="*/ 26764460 h 131"/>
              <a:gd name="T52" fmla="*/ 181202395 w 160"/>
              <a:gd name="T53" fmla="*/ 26764460 h 131"/>
              <a:gd name="T54" fmla="*/ 205910833 w 160"/>
              <a:gd name="T55" fmla="*/ 26764460 h 131"/>
              <a:gd name="T56" fmla="*/ 219638664 w 160"/>
              <a:gd name="T57" fmla="*/ 26764460 h 131"/>
              <a:gd name="T58" fmla="*/ 233366495 w 160"/>
              <a:gd name="T59" fmla="*/ 0 h 131"/>
              <a:gd name="T60" fmla="*/ 258074933 w 160"/>
              <a:gd name="T61" fmla="*/ 0 h 131"/>
              <a:gd name="T62" fmla="*/ 271802764 w 160"/>
              <a:gd name="T63" fmla="*/ 0 h 131"/>
              <a:gd name="T64" fmla="*/ 299258426 w 160"/>
              <a:gd name="T65" fmla="*/ 0 h 131"/>
              <a:gd name="T66" fmla="*/ 312984599 w 160"/>
              <a:gd name="T67" fmla="*/ 0 h 131"/>
              <a:gd name="T68" fmla="*/ 334949129 w 160"/>
              <a:gd name="T69" fmla="*/ 0 h 131"/>
              <a:gd name="T70" fmla="*/ 334949129 w 160"/>
              <a:gd name="T71" fmla="*/ 37470245 h 131"/>
              <a:gd name="T72" fmla="*/ 387113229 w 160"/>
              <a:gd name="T73" fmla="*/ 50850839 h 131"/>
              <a:gd name="T74" fmla="*/ 425549498 w 160"/>
              <a:gd name="T75" fmla="*/ 90997530 h 131"/>
              <a:gd name="T76" fmla="*/ 439277328 w 160"/>
              <a:gd name="T77" fmla="*/ 136495476 h 131"/>
              <a:gd name="T78" fmla="*/ 439277328 w 160"/>
              <a:gd name="T79" fmla="*/ 200730181 h 131"/>
              <a:gd name="T80" fmla="*/ 425549498 w 160"/>
              <a:gd name="T81" fmla="*/ 227493006 h 131"/>
              <a:gd name="T82" fmla="*/ 425549498 w 160"/>
              <a:gd name="T83" fmla="*/ 251581020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31">
                <a:moveTo>
                  <a:pt x="155" y="94"/>
                </a:moveTo>
                <a:lnTo>
                  <a:pt x="141" y="99"/>
                </a:lnTo>
                <a:lnTo>
                  <a:pt x="126" y="109"/>
                </a:lnTo>
                <a:lnTo>
                  <a:pt x="109" y="109"/>
                </a:lnTo>
                <a:lnTo>
                  <a:pt x="99" y="109"/>
                </a:lnTo>
                <a:lnTo>
                  <a:pt x="85" y="114"/>
                </a:lnTo>
                <a:lnTo>
                  <a:pt x="75" y="126"/>
                </a:lnTo>
                <a:lnTo>
                  <a:pt x="61" y="131"/>
                </a:lnTo>
                <a:lnTo>
                  <a:pt x="34" y="131"/>
                </a:lnTo>
                <a:lnTo>
                  <a:pt x="14" y="114"/>
                </a:lnTo>
                <a:lnTo>
                  <a:pt x="10" y="85"/>
                </a:lnTo>
                <a:lnTo>
                  <a:pt x="0" y="61"/>
                </a:lnTo>
                <a:lnTo>
                  <a:pt x="10" y="48"/>
                </a:lnTo>
                <a:lnTo>
                  <a:pt x="10" y="43"/>
                </a:lnTo>
                <a:lnTo>
                  <a:pt x="14" y="43"/>
                </a:lnTo>
                <a:lnTo>
                  <a:pt x="19" y="34"/>
                </a:lnTo>
                <a:lnTo>
                  <a:pt x="19" y="29"/>
                </a:lnTo>
                <a:lnTo>
                  <a:pt x="19" y="19"/>
                </a:lnTo>
                <a:lnTo>
                  <a:pt x="29" y="19"/>
                </a:lnTo>
                <a:lnTo>
                  <a:pt x="34" y="14"/>
                </a:lnTo>
                <a:lnTo>
                  <a:pt x="43" y="14"/>
                </a:lnTo>
                <a:lnTo>
                  <a:pt x="48" y="14"/>
                </a:lnTo>
                <a:lnTo>
                  <a:pt x="48" y="19"/>
                </a:lnTo>
                <a:lnTo>
                  <a:pt x="53" y="19"/>
                </a:lnTo>
                <a:lnTo>
                  <a:pt x="53" y="14"/>
                </a:lnTo>
                <a:lnTo>
                  <a:pt x="61" y="10"/>
                </a:lnTo>
                <a:lnTo>
                  <a:pt x="66" y="10"/>
                </a:lnTo>
                <a:lnTo>
                  <a:pt x="75" y="10"/>
                </a:lnTo>
                <a:lnTo>
                  <a:pt x="80" y="10"/>
                </a:lnTo>
                <a:lnTo>
                  <a:pt x="85" y="0"/>
                </a:lnTo>
                <a:lnTo>
                  <a:pt x="94" y="0"/>
                </a:lnTo>
                <a:lnTo>
                  <a:pt x="99" y="0"/>
                </a:lnTo>
                <a:lnTo>
                  <a:pt x="109" y="0"/>
                </a:lnTo>
                <a:lnTo>
                  <a:pt x="114" y="0"/>
                </a:lnTo>
                <a:lnTo>
                  <a:pt x="122" y="0"/>
                </a:lnTo>
                <a:lnTo>
                  <a:pt x="122" y="14"/>
                </a:lnTo>
                <a:lnTo>
                  <a:pt x="141" y="19"/>
                </a:lnTo>
                <a:lnTo>
                  <a:pt x="155" y="34"/>
                </a:lnTo>
                <a:lnTo>
                  <a:pt x="160" y="51"/>
                </a:lnTo>
                <a:lnTo>
                  <a:pt x="160" y="75"/>
                </a:lnTo>
                <a:lnTo>
                  <a:pt x="155" y="85"/>
                </a:lnTo>
                <a:lnTo>
                  <a:pt x="155" y="94"/>
                </a:lnTo>
                <a:close/>
              </a:path>
            </a:pathLst>
          </a:custGeom>
          <a:solidFill>
            <a:srgbClr val="D0D0D0"/>
          </a:solidFill>
          <a:ln w="9525" cap="rnd" cmpd="sng">
            <a:solidFill>
              <a:schemeClr val="bg1"/>
            </a:solidFill>
            <a:prstDash val="solid"/>
            <a:round/>
            <a:headEnd type="none" w="med" len="med"/>
            <a:tailEnd type="none" w="med" len="med"/>
          </a:ln>
          <a:effectLst/>
          <a:extLst/>
        </p:spPr>
        <p:txBody>
          <a:bodyPr/>
          <a:lstStyle/>
          <a:p>
            <a:endParaRPr lang="en-GB"/>
          </a:p>
        </p:txBody>
      </p:sp>
      <p:sp>
        <p:nvSpPr>
          <p:cNvPr id="78" name="Freeform 240"/>
          <p:cNvSpPr>
            <a:spLocks/>
          </p:cNvSpPr>
          <p:nvPr/>
        </p:nvSpPr>
        <p:spPr bwMode="auto">
          <a:xfrm>
            <a:off x="9660064" y="4463825"/>
            <a:ext cx="627704" cy="411883"/>
          </a:xfrm>
          <a:custGeom>
            <a:avLst/>
            <a:gdLst>
              <a:gd name="T0" fmla="*/ 21929071 w 396"/>
              <a:gd name="T1" fmla="*/ 402416729 h 267"/>
              <a:gd name="T2" fmla="*/ 32894434 w 396"/>
              <a:gd name="T3" fmla="*/ 340106740 h 267"/>
              <a:gd name="T4" fmla="*/ 112388765 w 396"/>
              <a:gd name="T5" fmla="*/ 264816243 h 267"/>
              <a:gd name="T6" fmla="*/ 21929071 w 396"/>
              <a:gd name="T7" fmla="*/ 132408927 h 267"/>
              <a:gd name="T8" fmla="*/ 21929071 w 396"/>
              <a:gd name="T9" fmla="*/ 62309988 h 267"/>
              <a:gd name="T10" fmla="*/ 74012477 w 396"/>
              <a:gd name="T11" fmla="*/ 0 h 267"/>
              <a:gd name="T12" fmla="*/ 126094227 w 396"/>
              <a:gd name="T13" fmla="*/ 25962629 h 267"/>
              <a:gd name="T14" fmla="*/ 126094227 w 396"/>
              <a:gd name="T15" fmla="*/ 88272618 h 267"/>
              <a:gd name="T16" fmla="*/ 200105048 w 396"/>
              <a:gd name="T17" fmla="*/ 62309988 h 267"/>
              <a:gd name="T18" fmla="*/ 317975667 w 396"/>
              <a:gd name="T19" fmla="*/ 96061568 h 267"/>
              <a:gd name="T20" fmla="*/ 405693606 w 396"/>
              <a:gd name="T21" fmla="*/ 62309988 h 267"/>
              <a:gd name="T22" fmla="*/ 534529588 w 396"/>
              <a:gd name="T23" fmla="*/ 109042077 h 267"/>
              <a:gd name="T24" fmla="*/ 712705565 w 396"/>
              <a:gd name="T25" fmla="*/ 25962629 h 267"/>
              <a:gd name="T26" fmla="*/ 805905358 w 396"/>
              <a:gd name="T27" fmla="*/ 0 h 267"/>
              <a:gd name="T28" fmla="*/ 879916179 w 396"/>
              <a:gd name="T29" fmla="*/ 49327868 h 267"/>
              <a:gd name="T30" fmla="*/ 1025199378 w 396"/>
              <a:gd name="T31" fmla="*/ 96061568 h 267"/>
              <a:gd name="T32" fmla="*/ 1085504737 w 396"/>
              <a:gd name="T33" fmla="*/ 145389436 h 267"/>
              <a:gd name="T34" fmla="*/ 1060833911 w 396"/>
              <a:gd name="T35" fmla="*/ 181736795 h 267"/>
              <a:gd name="T36" fmla="*/ 1011492260 w 396"/>
              <a:gd name="T37" fmla="*/ 194717304 h 267"/>
              <a:gd name="T38" fmla="*/ 973115972 w 396"/>
              <a:gd name="T39" fmla="*/ 340106740 h 267"/>
              <a:gd name="T40" fmla="*/ 921034222 w 396"/>
              <a:gd name="T41" fmla="*/ 389436220 h 267"/>
              <a:gd name="T42" fmla="*/ 931999585 w 396"/>
              <a:gd name="T43" fmla="*/ 423186188 h 267"/>
              <a:gd name="T44" fmla="*/ 959410510 w 396"/>
              <a:gd name="T45" fmla="*/ 462130938 h 267"/>
              <a:gd name="T46" fmla="*/ 997786798 w 396"/>
              <a:gd name="T47" fmla="*/ 511458806 h 267"/>
              <a:gd name="T48" fmla="*/ 844281646 w 396"/>
              <a:gd name="T49" fmla="*/ 511458806 h 267"/>
              <a:gd name="T50" fmla="*/ 753821952 w 396"/>
              <a:gd name="T51" fmla="*/ 547806165 h 267"/>
              <a:gd name="T52" fmla="*/ 688034739 w 396"/>
              <a:gd name="T53" fmla="*/ 594538253 h 267"/>
              <a:gd name="T54" fmla="*/ 666105669 w 396"/>
              <a:gd name="T55" fmla="*/ 643867733 h 267"/>
              <a:gd name="T56" fmla="*/ 572905876 w 396"/>
              <a:gd name="T57" fmla="*/ 693195601 h 267"/>
              <a:gd name="T58" fmla="*/ 485187936 w 396"/>
              <a:gd name="T59" fmla="*/ 680215092 h 267"/>
              <a:gd name="T60" fmla="*/ 317975667 w 396"/>
              <a:gd name="T61" fmla="*/ 630885612 h 267"/>
              <a:gd name="T62" fmla="*/ 126094227 w 396"/>
              <a:gd name="T63" fmla="*/ 680215092 h 267"/>
              <a:gd name="T64" fmla="*/ 112388765 w 396"/>
              <a:gd name="T65" fmla="*/ 656848242 h 267"/>
              <a:gd name="T66" fmla="*/ 126094227 w 396"/>
              <a:gd name="T67" fmla="*/ 568575624 h 267"/>
              <a:gd name="T68" fmla="*/ 74012477 w 396"/>
              <a:gd name="T69" fmla="*/ 485496176 h 267"/>
              <a:gd name="T70" fmla="*/ 21929071 w 396"/>
              <a:gd name="T71" fmla="*/ 436168308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6" h="267">
                <a:moveTo>
                  <a:pt x="8" y="168"/>
                </a:moveTo>
                <a:lnTo>
                  <a:pt x="8" y="155"/>
                </a:lnTo>
                <a:lnTo>
                  <a:pt x="8" y="136"/>
                </a:lnTo>
                <a:lnTo>
                  <a:pt x="12" y="131"/>
                </a:lnTo>
                <a:lnTo>
                  <a:pt x="32" y="117"/>
                </a:lnTo>
                <a:lnTo>
                  <a:pt x="41" y="102"/>
                </a:lnTo>
                <a:lnTo>
                  <a:pt x="41" y="98"/>
                </a:lnTo>
                <a:lnTo>
                  <a:pt x="8" y="51"/>
                </a:lnTo>
                <a:lnTo>
                  <a:pt x="0" y="37"/>
                </a:lnTo>
                <a:lnTo>
                  <a:pt x="8" y="24"/>
                </a:lnTo>
                <a:lnTo>
                  <a:pt x="17" y="10"/>
                </a:lnTo>
                <a:lnTo>
                  <a:pt x="27" y="0"/>
                </a:lnTo>
                <a:lnTo>
                  <a:pt x="41" y="5"/>
                </a:lnTo>
                <a:lnTo>
                  <a:pt x="46" y="10"/>
                </a:lnTo>
                <a:lnTo>
                  <a:pt x="41" y="24"/>
                </a:lnTo>
                <a:lnTo>
                  <a:pt x="46" y="34"/>
                </a:lnTo>
                <a:lnTo>
                  <a:pt x="51" y="34"/>
                </a:lnTo>
                <a:lnTo>
                  <a:pt x="73" y="24"/>
                </a:lnTo>
                <a:lnTo>
                  <a:pt x="83" y="24"/>
                </a:lnTo>
                <a:lnTo>
                  <a:pt x="116" y="37"/>
                </a:lnTo>
                <a:lnTo>
                  <a:pt x="129" y="37"/>
                </a:lnTo>
                <a:lnTo>
                  <a:pt x="148" y="24"/>
                </a:lnTo>
                <a:lnTo>
                  <a:pt x="158" y="24"/>
                </a:lnTo>
                <a:lnTo>
                  <a:pt x="195" y="42"/>
                </a:lnTo>
                <a:lnTo>
                  <a:pt x="209" y="37"/>
                </a:lnTo>
                <a:lnTo>
                  <a:pt x="260" y="10"/>
                </a:lnTo>
                <a:lnTo>
                  <a:pt x="284" y="0"/>
                </a:lnTo>
                <a:lnTo>
                  <a:pt x="294" y="0"/>
                </a:lnTo>
                <a:lnTo>
                  <a:pt x="316" y="19"/>
                </a:lnTo>
                <a:lnTo>
                  <a:pt x="321" y="19"/>
                </a:lnTo>
                <a:lnTo>
                  <a:pt x="340" y="24"/>
                </a:lnTo>
                <a:lnTo>
                  <a:pt x="374" y="37"/>
                </a:lnTo>
                <a:lnTo>
                  <a:pt x="396" y="42"/>
                </a:lnTo>
                <a:lnTo>
                  <a:pt x="396" y="56"/>
                </a:lnTo>
                <a:lnTo>
                  <a:pt x="396" y="70"/>
                </a:lnTo>
                <a:lnTo>
                  <a:pt x="387" y="70"/>
                </a:lnTo>
                <a:lnTo>
                  <a:pt x="374" y="70"/>
                </a:lnTo>
                <a:lnTo>
                  <a:pt x="369" y="75"/>
                </a:lnTo>
                <a:lnTo>
                  <a:pt x="355" y="102"/>
                </a:lnTo>
                <a:lnTo>
                  <a:pt x="355" y="131"/>
                </a:lnTo>
                <a:lnTo>
                  <a:pt x="340" y="136"/>
                </a:lnTo>
                <a:lnTo>
                  <a:pt x="336" y="150"/>
                </a:lnTo>
                <a:lnTo>
                  <a:pt x="336" y="163"/>
                </a:lnTo>
                <a:lnTo>
                  <a:pt x="340" y="163"/>
                </a:lnTo>
                <a:lnTo>
                  <a:pt x="350" y="168"/>
                </a:lnTo>
                <a:lnTo>
                  <a:pt x="350" y="178"/>
                </a:lnTo>
                <a:lnTo>
                  <a:pt x="364" y="187"/>
                </a:lnTo>
                <a:lnTo>
                  <a:pt x="364" y="197"/>
                </a:lnTo>
                <a:lnTo>
                  <a:pt x="321" y="197"/>
                </a:lnTo>
                <a:lnTo>
                  <a:pt x="308" y="197"/>
                </a:lnTo>
                <a:lnTo>
                  <a:pt x="289" y="197"/>
                </a:lnTo>
                <a:lnTo>
                  <a:pt x="275" y="211"/>
                </a:lnTo>
                <a:lnTo>
                  <a:pt x="256" y="229"/>
                </a:lnTo>
                <a:lnTo>
                  <a:pt x="251" y="229"/>
                </a:lnTo>
                <a:lnTo>
                  <a:pt x="238" y="234"/>
                </a:lnTo>
                <a:lnTo>
                  <a:pt x="243" y="248"/>
                </a:lnTo>
                <a:lnTo>
                  <a:pt x="238" y="253"/>
                </a:lnTo>
                <a:lnTo>
                  <a:pt x="209" y="267"/>
                </a:lnTo>
                <a:lnTo>
                  <a:pt x="195" y="267"/>
                </a:lnTo>
                <a:lnTo>
                  <a:pt x="177" y="262"/>
                </a:lnTo>
                <a:lnTo>
                  <a:pt x="139" y="243"/>
                </a:lnTo>
                <a:lnTo>
                  <a:pt x="116" y="243"/>
                </a:lnTo>
                <a:lnTo>
                  <a:pt x="97" y="253"/>
                </a:lnTo>
                <a:lnTo>
                  <a:pt x="46" y="262"/>
                </a:lnTo>
                <a:lnTo>
                  <a:pt x="41" y="262"/>
                </a:lnTo>
                <a:lnTo>
                  <a:pt x="41" y="253"/>
                </a:lnTo>
                <a:lnTo>
                  <a:pt x="46" y="243"/>
                </a:lnTo>
                <a:lnTo>
                  <a:pt x="46" y="219"/>
                </a:lnTo>
                <a:lnTo>
                  <a:pt x="41" y="202"/>
                </a:lnTo>
                <a:lnTo>
                  <a:pt x="27" y="187"/>
                </a:lnTo>
                <a:lnTo>
                  <a:pt x="8" y="182"/>
                </a:lnTo>
                <a:lnTo>
                  <a:pt x="8" y="168"/>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79" name="Freeform 241"/>
          <p:cNvSpPr>
            <a:spLocks/>
          </p:cNvSpPr>
          <p:nvPr/>
        </p:nvSpPr>
        <p:spPr bwMode="auto">
          <a:xfrm>
            <a:off x="10096266" y="3857399"/>
            <a:ext cx="352610" cy="439241"/>
          </a:xfrm>
          <a:custGeom>
            <a:avLst/>
            <a:gdLst>
              <a:gd name="T0" fmla="*/ 0 w 224"/>
              <a:gd name="T1" fmla="*/ 61328792 h 287"/>
              <a:gd name="T2" fmla="*/ 24330819 w 224"/>
              <a:gd name="T3" fmla="*/ 38330295 h 287"/>
              <a:gd name="T4" fmla="*/ 37847758 w 224"/>
              <a:gd name="T5" fmla="*/ 61328792 h 287"/>
              <a:gd name="T6" fmla="*/ 37847758 w 224"/>
              <a:gd name="T7" fmla="*/ 25554596 h 287"/>
              <a:gd name="T8" fmla="*/ 78398574 w 224"/>
              <a:gd name="T9" fmla="*/ 38330295 h 287"/>
              <a:gd name="T10" fmla="*/ 110838570 w 224"/>
              <a:gd name="T11" fmla="*/ 38330295 h 287"/>
              <a:gd name="T12" fmla="*/ 151389386 w 224"/>
              <a:gd name="T13" fmla="*/ 25554596 h 287"/>
              <a:gd name="T14" fmla="*/ 164906325 w 224"/>
              <a:gd name="T15" fmla="*/ 25554596 h 287"/>
              <a:gd name="T16" fmla="*/ 202754083 w 224"/>
              <a:gd name="T17" fmla="*/ 25554596 h 287"/>
              <a:gd name="T18" fmla="*/ 216271021 w 224"/>
              <a:gd name="T19" fmla="*/ 38330295 h 287"/>
              <a:gd name="T20" fmla="*/ 254117135 w 224"/>
              <a:gd name="T21" fmla="*/ 61328792 h 287"/>
              <a:gd name="T22" fmla="*/ 289261833 w 224"/>
              <a:gd name="T23" fmla="*/ 74106090 h 287"/>
              <a:gd name="T24" fmla="*/ 289261833 w 224"/>
              <a:gd name="T25" fmla="*/ 86883388 h 287"/>
              <a:gd name="T26" fmla="*/ 302778772 w 224"/>
              <a:gd name="T27" fmla="*/ 112437983 h 287"/>
              <a:gd name="T28" fmla="*/ 340626530 w 224"/>
              <a:gd name="T29" fmla="*/ 86883388 h 287"/>
              <a:gd name="T30" fmla="*/ 381177346 w 224"/>
              <a:gd name="T31" fmla="*/ 112437983 h 287"/>
              <a:gd name="T32" fmla="*/ 419023460 w 224"/>
              <a:gd name="T33" fmla="*/ 143101580 h 287"/>
              <a:gd name="T34" fmla="*/ 432540399 w 224"/>
              <a:gd name="T35" fmla="*/ 143101580 h 287"/>
              <a:gd name="T36" fmla="*/ 440651220 w 224"/>
              <a:gd name="T37" fmla="*/ 181433474 h 287"/>
              <a:gd name="T38" fmla="*/ 440651220 w 224"/>
              <a:gd name="T39" fmla="*/ 204431970 h 287"/>
              <a:gd name="T40" fmla="*/ 432540399 w 224"/>
              <a:gd name="T41" fmla="*/ 242762265 h 287"/>
              <a:gd name="T42" fmla="*/ 467685097 w 224"/>
              <a:gd name="T43" fmla="*/ 278538060 h 287"/>
              <a:gd name="T44" fmla="*/ 478498977 w 224"/>
              <a:gd name="T45" fmla="*/ 291315358 h 287"/>
              <a:gd name="T46" fmla="*/ 519049794 w 224"/>
              <a:gd name="T47" fmla="*/ 311757756 h 287"/>
              <a:gd name="T48" fmla="*/ 505532855 w 224"/>
              <a:gd name="T49" fmla="*/ 324535054 h 287"/>
              <a:gd name="T50" fmla="*/ 519049794 w 224"/>
              <a:gd name="T51" fmla="*/ 347533550 h 287"/>
              <a:gd name="T52" fmla="*/ 505532855 w 224"/>
              <a:gd name="T53" fmla="*/ 373088146 h 287"/>
              <a:gd name="T54" fmla="*/ 543378968 w 224"/>
              <a:gd name="T55" fmla="*/ 398642742 h 287"/>
              <a:gd name="T56" fmla="*/ 556895907 w 224"/>
              <a:gd name="T57" fmla="*/ 408863941 h 287"/>
              <a:gd name="T58" fmla="*/ 570412846 w 224"/>
              <a:gd name="T59" fmla="*/ 434416938 h 287"/>
              <a:gd name="T60" fmla="*/ 570412846 w 224"/>
              <a:gd name="T61" fmla="*/ 459971534 h 287"/>
              <a:gd name="T62" fmla="*/ 570412846 w 224"/>
              <a:gd name="T63" fmla="*/ 490636729 h 287"/>
              <a:gd name="T64" fmla="*/ 605557545 w 224"/>
              <a:gd name="T65" fmla="*/ 516189726 h 287"/>
              <a:gd name="T66" fmla="*/ 570412846 w 224"/>
              <a:gd name="T67" fmla="*/ 516189726 h 287"/>
              <a:gd name="T68" fmla="*/ 556895907 w 224"/>
              <a:gd name="T69" fmla="*/ 528967024 h 287"/>
              <a:gd name="T70" fmla="*/ 556895907 w 224"/>
              <a:gd name="T71" fmla="*/ 490636729 h 287"/>
              <a:gd name="T72" fmla="*/ 519049794 w 224"/>
              <a:gd name="T73" fmla="*/ 490636729 h 287"/>
              <a:gd name="T74" fmla="*/ 519049794 w 224"/>
              <a:gd name="T75" fmla="*/ 528967024 h 287"/>
              <a:gd name="T76" fmla="*/ 478498977 w 224"/>
              <a:gd name="T77" fmla="*/ 490636729 h 287"/>
              <a:gd name="T78" fmla="*/ 467685097 w 224"/>
              <a:gd name="T79" fmla="*/ 516189726 h 287"/>
              <a:gd name="T80" fmla="*/ 467685097 w 224"/>
              <a:gd name="T81" fmla="*/ 516189726 h 287"/>
              <a:gd name="T82" fmla="*/ 440651220 w 224"/>
              <a:gd name="T83" fmla="*/ 490636729 h 287"/>
              <a:gd name="T84" fmla="*/ 432540399 w 224"/>
              <a:gd name="T85" fmla="*/ 480413931 h 287"/>
              <a:gd name="T86" fmla="*/ 391989582 w 224"/>
              <a:gd name="T87" fmla="*/ 490636729 h 287"/>
              <a:gd name="T88" fmla="*/ 419023460 w 224"/>
              <a:gd name="T89" fmla="*/ 528967024 h 287"/>
              <a:gd name="T90" fmla="*/ 419023460 w 224"/>
              <a:gd name="T91" fmla="*/ 551965521 h 287"/>
              <a:gd name="T92" fmla="*/ 391989582 w 224"/>
              <a:gd name="T93" fmla="*/ 577520116 h 287"/>
              <a:gd name="T94" fmla="*/ 391989582 w 224"/>
              <a:gd name="T95" fmla="*/ 613295911 h 287"/>
              <a:gd name="T96" fmla="*/ 354143469 w 224"/>
              <a:gd name="T97" fmla="*/ 613295911 h 287"/>
              <a:gd name="T98" fmla="*/ 354143469 w 224"/>
              <a:gd name="T99" fmla="*/ 646515607 h 287"/>
              <a:gd name="T100" fmla="*/ 340626530 w 224"/>
              <a:gd name="T101" fmla="*/ 659292905 h 287"/>
              <a:gd name="T102" fmla="*/ 327109591 w 224"/>
              <a:gd name="T103" fmla="*/ 695068699 h 287"/>
              <a:gd name="T104" fmla="*/ 302778772 w 224"/>
              <a:gd name="T105" fmla="*/ 720621696 h 287"/>
              <a:gd name="T106" fmla="*/ 267634074 w 224"/>
              <a:gd name="T107" fmla="*/ 733398994 h 287"/>
              <a:gd name="T108" fmla="*/ 254117135 w 224"/>
              <a:gd name="T109" fmla="*/ 695068699 h 287"/>
              <a:gd name="T110" fmla="*/ 267634074 w 224"/>
              <a:gd name="T111" fmla="*/ 659292905 h 287"/>
              <a:gd name="T112" fmla="*/ 289261833 w 224"/>
              <a:gd name="T113" fmla="*/ 490636729 h 287"/>
              <a:gd name="T114" fmla="*/ 254117135 w 224"/>
              <a:gd name="T115" fmla="*/ 360310848 h 287"/>
              <a:gd name="T116" fmla="*/ 124355508 w 224"/>
              <a:gd name="T117" fmla="*/ 204431970 h 287"/>
              <a:gd name="T118" fmla="*/ 24330819 w 224"/>
              <a:gd name="T119" fmla="*/ 61328792 h 287"/>
              <a:gd name="T120" fmla="*/ 0 w 224"/>
              <a:gd name="T121" fmla="*/ 61328792 h 287"/>
              <a:gd name="T122" fmla="*/ 0 w 224"/>
              <a:gd name="T123" fmla="*/ 61328792 h 2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4" h="287">
                <a:moveTo>
                  <a:pt x="0" y="24"/>
                </a:moveTo>
                <a:lnTo>
                  <a:pt x="0" y="24"/>
                </a:lnTo>
                <a:lnTo>
                  <a:pt x="9" y="15"/>
                </a:ln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lnTo>
                  <a:pt x="9" y="15"/>
                </a:lnTo>
                <a:lnTo>
                  <a:pt x="0" y="24"/>
                </a:lnTo>
                <a:close/>
              </a:path>
            </a:pathLst>
          </a:custGeom>
          <a:solidFill>
            <a:srgbClr val="D0D0D0"/>
          </a:solidFill>
          <a:ln w="9525" cmpd="sng">
            <a:solidFill>
              <a:schemeClr val="bg1"/>
            </a:solidFill>
            <a:round/>
            <a:headEnd/>
            <a:tailEnd/>
          </a:ln>
        </p:spPr>
        <p:txBody>
          <a:bodyPr/>
          <a:lstStyle/>
          <a:p>
            <a:endParaRPr lang="en-GB"/>
          </a:p>
        </p:txBody>
      </p:sp>
      <p:sp>
        <p:nvSpPr>
          <p:cNvPr id="80" name="Freeform 242"/>
          <p:cNvSpPr>
            <a:spLocks/>
          </p:cNvSpPr>
          <p:nvPr/>
        </p:nvSpPr>
        <p:spPr bwMode="auto">
          <a:xfrm>
            <a:off x="10096266" y="3857399"/>
            <a:ext cx="352610" cy="439241"/>
          </a:xfrm>
          <a:custGeom>
            <a:avLst/>
            <a:gdLst>
              <a:gd name="T0" fmla="*/ 24330819 w 224"/>
              <a:gd name="T1" fmla="*/ 61328792 h 287"/>
              <a:gd name="T2" fmla="*/ 37847758 w 224"/>
              <a:gd name="T3" fmla="*/ 38330295 h 287"/>
              <a:gd name="T4" fmla="*/ 51364696 w 224"/>
              <a:gd name="T5" fmla="*/ 38330295 h 287"/>
              <a:gd name="T6" fmla="*/ 89210810 w 224"/>
              <a:gd name="T7" fmla="*/ 38330295 h 287"/>
              <a:gd name="T8" fmla="*/ 124355508 w 224"/>
              <a:gd name="T9" fmla="*/ 25554596 h 287"/>
              <a:gd name="T10" fmla="*/ 164906325 w 224"/>
              <a:gd name="T11" fmla="*/ 0 h 287"/>
              <a:gd name="T12" fmla="*/ 175720205 w 224"/>
              <a:gd name="T13" fmla="*/ 25554596 h 287"/>
              <a:gd name="T14" fmla="*/ 216271021 w 224"/>
              <a:gd name="T15" fmla="*/ 25554596 h 287"/>
              <a:gd name="T16" fmla="*/ 240600196 w 224"/>
              <a:gd name="T17" fmla="*/ 38330295 h 287"/>
              <a:gd name="T18" fmla="*/ 267634074 w 224"/>
              <a:gd name="T19" fmla="*/ 74106090 h 287"/>
              <a:gd name="T20" fmla="*/ 302778772 w 224"/>
              <a:gd name="T21" fmla="*/ 74106090 h 287"/>
              <a:gd name="T22" fmla="*/ 302778772 w 224"/>
              <a:gd name="T23" fmla="*/ 86883388 h 287"/>
              <a:gd name="T24" fmla="*/ 327109591 w 224"/>
              <a:gd name="T25" fmla="*/ 86883388 h 287"/>
              <a:gd name="T26" fmla="*/ 381177346 w 224"/>
              <a:gd name="T27" fmla="*/ 86883388 h 287"/>
              <a:gd name="T28" fmla="*/ 391989582 w 224"/>
              <a:gd name="T29" fmla="*/ 143101580 h 287"/>
              <a:gd name="T30" fmla="*/ 432540399 w 224"/>
              <a:gd name="T31" fmla="*/ 122659182 h 287"/>
              <a:gd name="T32" fmla="*/ 440651220 w 224"/>
              <a:gd name="T33" fmla="*/ 155878878 h 287"/>
              <a:gd name="T34" fmla="*/ 440651220 w 224"/>
              <a:gd name="T35" fmla="*/ 194210771 h 287"/>
              <a:gd name="T36" fmla="*/ 432540399 w 224"/>
              <a:gd name="T37" fmla="*/ 229984968 h 287"/>
              <a:gd name="T38" fmla="*/ 440651220 w 224"/>
              <a:gd name="T39" fmla="*/ 265760762 h 287"/>
              <a:gd name="T40" fmla="*/ 467685097 w 224"/>
              <a:gd name="T41" fmla="*/ 291315358 h 287"/>
              <a:gd name="T42" fmla="*/ 505532855 w 224"/>
              <a:gd name="T43" fmla="*/ 291315358 h 287"/>
              <a:gd name="T44" fmla="*/ 505532855 w 224"/>
              <a:gd name="T45" fmla="*/ 311757756 h 287"/>
              <a:gd name="T46" fmla="*/ 505532855 w 224"/>
              <a:gd name="T47" fmla="*/ 347533550 h 287"/>
              <a:gd name="T48" fmla="*/ 519049794 w 224"/>
              <a:gd name="T49" fmla="*/ 360310848 h 287"/>
              <a:gd name="T50" fmla="*/ 519049794 w 224"/>
              <a:gd name="T51" fmla="*/ 373088146 h 287"/>
              <a:gd name="T52" fmla="*/ 556895907 w 224"/>
              <a:gd name="T53" fmla="*/ 398642742 h 287"/>
              <a:gd name="T54" fmla="*/ 570412846 w 224"/>
              <a:gd name="T55" fmla="*/ 408863941 h 287"/>
              <a:gd name="T56" fmla="*/ 570412846 w 224"/>
              <a:gd name="T57" fmla="*/ 447194236 h 287"/>
              <a:gd name="T58" fmla="*/ 570412846 w 224"/>
              <a:gd name="T59" fmla="*/ 480413931 h 287"/>
              <a:gd name="T60" fmla="*/ 597446724 w 224"/>
              <a:gd name="T61" fmla="*/ 490636729 h 287"/>
              <a:gd name="T62" fmla="*/ 597446724 w 224"/>
              <a:gd name="T63" fmla="*/ 516189726 h 287"/>
              <a:gd name="T64" fmla="*/ 556895907 w 224"/>
              <a:gd name="T65" fmla="*/ 516189726 h 287"/>
              <a:gd name="T66" fmla="*/ 543378968 w 224"/>
              <a:gd name="T67" fmla="*/ 516189726 h 287"/>
              <a:gd name="T68" fmla="*/ 543378968 w 224"/>
              <a:gd name="T69" fmla="*/ 490636729 h 287"/>
              <a:gd name="T70" fmla="*/ 519049794 w 224"/>
              <a:gd name="T71" fmla="*/ 516189726 h 287"/>
              <a:gd name="T72" fmla="*/ 505532855 w 224"/>
              <a:gd name="T73" fmla="*/ 516189726 h 287"/>
              <a:gd name="T74" fmla="*/ 467685097 w 224"/>
              <a:gd name="T75" fmla="*/ 490636729 h 287"/>
              <a:gd name="T76" fmla="*/ 467685097 w 224"/>
              <a:gd name="T77" fmla="*/ 490636729 h 287"/>
              <a:gd name="T78" fmla="*/ 440651220 w 224"/>
              <a:gd name="T79" fmla="*/ 516189726 h 287"/>
              <a:gd name="T80" fmla="*/ 440651220 w 224"/>
              <a:gd name="T81" fmla="*/ 480413931 h 287"/>
              <a:gd name="T82" fmla="*/ 419023460 w 224"/>
              <a:gd name="T83" fmla="*/ 490636729 h 287"/>
              <a:gd name="T84" fmla="*/ 391989582 w 224"/>
              <a:gd name="T85" fmla="*/ 516189726 h 287"/>
              <a:gd name="T86" fmla="*/ 391989582 w 224"/>
              <a:gd name="T87" fmla="*/ 551965521 h 287"/>
              <a:gd name="T88" fmla="*/ 419023460 w 224"/>
              <a:gd name="T89" fmla="*/ 564742819 h 287"/>
              <a:gd name="T90" fmla="*/ 419023460 w 224"/>
              <a:gd name="T91" fmla="*/ 603073114 h 287"/>
              <a:gd name="T92" fmla="*/ 381177346 w 224"/>
              <a:gd name="T93" fmla="*/ 613295911 h 287"/>
              <a:gd name="T94" fmla="*/ 354143469 w 224"/>
              <a:gd name="T95" fmla="*/ 633738309 h 287"/>
              <a:gd name="T96" fmla="*/ 354143469 w 224"/>
              <a:gd name="T97" fmla="*/ 659292905 h 287"/>
              <a:gd name="T98" fmla="*/ 327109591 w 224"/>
              <a:gd name="T99" fmla="*/ 684845902 h 287"/>
              <a:gd name="T100" fmla="*/ 327109591 w 224"/>
              <a:gd name="T101" fmla="*/ 720621696 h 287"/>
              <a:gd name="T102" fmla="*/ 289261833 w 224"/>
              <a:gd name="T103" fmla="*/ 720621696 h 287"/>
              <a:gd name="T104" fmla="*/ 267634074 w 224"/>
              <a:gd name="T105" fmla="*/ 695068699 h 287"/>
              <a:gd name="T106" fmla="*/ 267634074 w 224"/>
              <a:gd name="T107" fmla="*/ 684845902 h 287"/>
              <a:gd name="T108" fmla="*/ 254117135 w 224"/>
              <a:gd name="T109" fmla="*/ 603073114 h 287"/>
              <a:gd name="T110" fmla="*/ 289261833 w 224"/>
              <a:gd name="T111" fmla="*/ 447194236 h 287"/>
              <a:gd name="T112" fmla="*/ 216271021 w 224"/>
              <a:gd name="T113" fmla="*/ 324535054 h 287"/>
              <a:gd name="T114" fmla="*/ 78398574 w 224"/>
              <a:gd name="T115" fmla="*/ 74106090 h 287"/>
              <a:gd name="T116" fmla="*/ 0 w 224"/>
              <a:gd name="T117" fmla="*/ 61328792 h 2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4" h="287">
                <a:moveTo>
                  <a:pt x="9" y="15"/>
                </a:moveTo>
                <a:lnTo>
                  <a:pt x="9" y="24"/>
                </a:lnTo>
                <a:lnTo>
                  <a:pt x="14" y="24"/>
                </a:lnTo>
                <a:lnTo>
                  <a:pt x="14" y="15"/>
                </a:lnTo>
                <a:lnTo>
                  <a:pt x="14" y="10"/>
                </a:lnTo>
                <a:lnTo>
                  <a:pt x="19" y="15"/>
                </a:lnTo>
                <a:lnTo>
                  <a:pt x="29" y="15"/>
                </a:lnTo>
                <a:lnTo>
                  <a:pt x="33" y="15"/>
                </a:lnTo>
                <a:lnTo>
                  <a:pt x="41" y="15"/>
                </a:lnTo>
                <a:lnTo>
                  <a:pt x="46" y="10"/>
                </a:lnTo>
                <a:lnTo>
                  <a:pt x="56" y="10"/>
                </a:lnTo>
                <a:lnTo>
                  <a:pt x="61" y="0"/>
                </a:lnTo>
                <a:lnTo>
                  <a:pt x="61" y="10"/>
                </a:lnTo>
                <a:lnTo>
                  <a:pt x="65" y="10"/>
                </a:lnTo>
                <a:lnTo>
                  <a:pt x="75" y="10"/>
                </a:lnTo>
                <a:lnTo>
                  <a:pt x="80" y="10"/>
                </a:lnTo>
                <a:lnTo>
                  <a:pt x="80" y="15"/>
                </a:lnTo>
                <a:lnTo>
                  <a:pt x="89" y="15"/>
                </a:lnTo>
                <a:lnTo>
                  <a:pt x="94" y="24"/>
                </a:lnTo>
                <a:lnTo>
                  <a:pt x="99" y="29"/>
                </a:lnTo>
                <a:lnTo>
                  <a:pt x="107" y="29"/>
                </a:lnTo>
                <a:lnTo>
                  <a:pt x="112" y="29"/>
                </a:lnTo>
                <a:lnTo>
                  <a:pt x="107" y="34"/>
                </a:lnTo>
                <a:lnTo>
                  <a:pt x="112" y="34"/>
                </a:lnTo>
                <a:lnTo>
                  <a:pt x="112" y="44"/>
                </a:lnTo>
                <a:lnTo>
                  <a:pt x="121" y="34"/>
                </a:lnTo>
                <a:lnTo>
                  <a:pt x="126" y="34"/>
                </a:lnTo>
                <a:lnTo>
                  <a:pt x="141" y="34"/>
                </a:lnTo>
                <a:lnTo>
                  <a:pt x="141" y="44"/>
                </a:lnTo>
                <a:lnTo>
                  <a:pt x="145" y="56"/>
                </a:lnTo>
                <a:lnTo>
                  <a:pt x="155" y="56"/>
                </a:lnTo>
                <a:lnTo>
                  <a:pt x="160" y="48"/>
                </a:lnTo>
                <a:lnTo>
                  <a:pt x="160" y="56"/>
                </a:lnTo>
                <a:lnTo>
                  <a:pt x="163" y="61"/>
                </a:lnTo>
                <a:lnTo>
                  <a:pt x="163" y="71"/>
                </a:lnTo>
                <a:lnTo>
                  <a:pt x="163" y="76"/>
                </a:lnTo>
                <a:lnTo>
                  <a:pt x="163" y="80"/>
                </a:lnTo>
                <a:lnTo>
                  <a:pt x="160" y="90"/>
                </a:lnTo>
                <a:lnTo>
                  <a:pt x="160" y="95"/>
                </a:lnTo>
                <a:lnTo>
                  <a:pt x="163" y="104"/>
                </a:lnTo>
                <a:lnTo>
                  <a:pt x="173" y="109"/>
                </a:lnTo>
                <a:lnTo>
                  <a:pt x="173" y="114"/>
                </a:lnTo>
                <a:lnTo>
                  <a:pt x="177" y="114"/>
                </a:lnTo>
                <a:lnTo>
                  <a:pt x="187" y="114"/>
                </a:lnTo>
                <a:lnTo>
                  <a:pt x="192" y="122"/>
                </a:lnTo>
                <a:lnTo>
                  <a:pt x="187" y="122"/>
                </a:lnTo>
                <a:lnTo>
                  <a:pt x="187" y="127"/>
                </a:lnTo>
                <a:lnTo>
                  <a:pt x="187" y="136"/>
                </a:lnTo>
                <a:lnTo>
                  <a:pt x="192" y="136"/>
                </a:lnTo>
                <a:lnTo>
                  <a:pt x="192" y="141"/>
                </a:lnTo>
                <a:lnTo>
                  <a:pt x="187" y="146"/>
                </a:lnTo>
                <a:lnTo>
                  <a:pt x="192" y="146"/>
                </a:lnTo>
                <a:lnTo>
                  <a:pt x="201" y="156"/>
                </a:lnTo>
                <a:lnTo>
                  <a:pt x="206" y="156"/>
                </a:lnTo>
                <a:lnTo>
                  <a:pt x="206" y="160"/>
                </a:lnTo>
                <a:lnTo>
                  <a:pt x="211" y="160"/>
                </a:lnTo>
                <a:lnTo>
                  <a:pt x="211" y="170"/>
                </a:lnTo>
                <a:lnTo>
                  <a:pt x="211" y="175"/>
                </a:lnTo>
                <a:lnTo>
                  <a:pt x="211" y="180"/>
                </a:lnTo>
                <a:lnTo>
                  <a:pt x="211" y="188"/>
                </a:lnTo>
                <a:lnTo>
                  <a:pt x="211" y="192"/>
                </a:lnTo>
                <a:lnTo>
                  <a:pt x="221" y="192"/>
                </a:lnTo>
                <a:lnTo>
                  <a:pt x="224" y="202"/>
                </a:lnTo>
                <a:lnTo>
                  <a:pt x="221" y="202"/>
                </a:lnTo>
                <a:lnTo>
                  <a:pt x="211" y="202"/>
                </a:lnTo>
                <a:lnTo>
                  <a:pt x="206" y="202"/>
                </a:lnTo>
                <a:lnTo>
                  <a:pt x="206" y="207"/>
                </a:lnTo>
                <a:lnTo>
                  <a:pt x="201" y="202"/>
                </a:lnTo>
                <a:lnTo>
                  <a:pt x="206" y="192"/>
                </a:lnTo>
                <a:lnTo>
                  <a:pt x="201" y="192"/>
                </a:lnTo>
                <a:lnTo>
                  <a:pt x="192" y="192"/>
                </a:lnTo>
                <a:lnTo>
                  <a:pt x="192" y="202"/>
                </a:lnTo>
                <a:lnTo>
                  <a:pt x="192" y="207"/>
                </a:lnTo>
                <a:lnTo>
                  <a:pt x="187" y="202"/>
                </a:lnTo>
                <a:lnTo>
                  <a:pt x="177" y="192"/>
                </a:lnTo>
                <a:lnTo>
                  <a:pt x="173" y="192"/>
                </a:lnTo>
                <a:lnTo>
                  <a:pt x="173" y="202"/>
                </a:lnTo>
                <a:lnTo>
                  <a:pt x="173" y="192"/>
                </a:lnTo>
                <a:lnTo>
                  <a:pt x="173" y="202"/>
                </a:lnTo>
                <a:lnTo>
                  <a:pt x="163" y="202"/>
                </a:lnTo>
                <a:lnTo>
                  <a:pt x="163" y="192"/>
                </a:lnTo>
                <a:lnTo>
                  <a:pt x="163" y="188"/>
                </a:lnTo>
                <a:lnTo>
                  <a:pt x="160" y="188"/>
                </a:lnTo>
                <a:lnTo>
                  <a:pt x="155" y="192"/>
                </a:lnTo>
                <a:lnTo>
                  <a:pt x="145" y="192"/>
                </a:lnTo>
                <a:lnTo>
                  <a:pt x="145" y="202"/>
                </a:lnTo>
                <a:lnTo>
                  <a:pt x="155" y="207"/>
                </a:lnTo>
                <a:lnTo>
                  <a:pt x="145" y="216"/>
                </a:lnTo>
                <a:lnTo>
                  <a:pt x="155" y="216"/>
                </a:lnTo>
                <a:lnTo>
                  <a:pt x="155" y="221"/>
                </a:lnTo>
                <a:lnTo>
                  <a:pt x="145" y="226"/>
                </a:lnTo>
                <a:lnTo>
                  <a:pt x="155" y="236"/>
                </a:lnTo>
                <a:lnTo>
                  <a:pt x="145" y="240"/>
                </a:lnTo>
                <a:lnTo>
                  <a:pt x="141" y="240"/>
                </a:lnTo>
                <a:lnTo>
                  <a:pt x="131" y="240"/>
                </a:lnTo>
                <a:lnTo>
                  <a:pt x="131" y="248"/>
                </a:lnTo>
                <a:lnTo>
                  <a:pt x="131" y="253"/>
                </a:lnTo>
                <a:lnTo>
                  <a:pt x="131" y="258"/>
                </a:lnTo>
                <a:lnTo>
                  <a:pt x="126" y="258"/>
                </a:lnTo>
                <a:lnTo>
                  <a:pt x="121" y="268"/>
                </a:lnTo>
                <a:lnTo>
                  <a:pt x="121" y="272"/>
                </a:lnTo>
                <a:lnTo>
                  <a:pt x="121" y="282"/>
                </a:lnTo>
                <a:lnTo>
                  <a:pt x="112" y="282"/>
                </a:lnTo>
                <a:lnTo>
                  <a:pt x="107" y="282"/>
                </a:lnTo>
                <a:lnTo>
                  <a:pt x="99" y="287"/>
                </a:lnTo>
                <a:lnTo>
                  <a:pt x="99" y="272"/>
                </a:lnTo>
                <a:lnTo>
                  <a:pt x="94" y="272"/>
                </a:lnTo>
                <a:lnTo>
                  <a:pt x="99" y="268"/>
                </a:lnTo>
                <a:lnTo>
                  <a:pt x="99" y="258"/>
                </a:lnTo>
                <a:lnTo>
                  <a:pt x="94" y="236"/>
                </a:lnTo>
                <a:lnTo>
                  <a:pt x="107" y="192"/>
                </a:lnTo>
                <a:lnTo>
                  <a:pt x="107" y="175"/>
                </a:lnTo>
                <a:lnTo>
                  <a:pt x="94" y="141"/>
                </a:lnTo>
                <a:lnTo>
                  <a:pt x="80" y="127"/>
                </a:lnTo>
                <a:lnTo>
                  <a:pt x="46" y="80"/>
                </a:lnTo>
                <a:lnTo>
                  <a:pt x="29" y="29"/>
                </a:lnTo>
                <a:lnTo>
                  <a:pt x="9" y="24"/>
                </a:lnTo>
                <a:lnTo>
                  <a:pt x="0" y="24"/>
                </a:lnTo>
              </a:path>
            </a:pathLst>
          </a:custGeom>
          <a:solidFill>
            <a:srgbClr val="CCA876"/>
          </a:solidFill>
          <a:ln w="9525" cap="rnd" cmpd="sng">
            <a:solidFill>
              <a:schemeClr val="bg1"/>
            </a:solidFill>
            <a:prstDash val="solid"/>
            <a:round/>
            <a:headEnd type="none" w="med" len="med"/>
            <a:tailEnd type="none" w="med" len="med"/>
          </a:ln>
          <a:effectLst/>
          <a:extLst/>
        </p:spPr>
        <p:txBody>
          <a:bodyPr/>
          <a:lstStyle/>
          <a:p>
            <a:endParaRPr lang="en-GB"/>
          </a:p>
        </p:txBody>
      </p:sp>
      <p:sp>
        <p:nvSpPr>
          <p:cNvPr id="81" name="Freeform 244"/>
          <p:cNvSpPr>
            <a:spLocks/>
          </p:cNvSpPr>
          <p:nvPr/>
        </p:nvSpPr>
        <p:spPr bwMode="auto">
          <a:xfrm>
            <a:off x="9450324" y="4816433"/>
            <a:ext cx="645942" cy="644422"/>
          </a:xfrm>
          <a:custGeom>
            <a:avLst/>
            <a:gdLst>
              <a:gd name="T0" fmla="*/ 86231893 w 411"/>
              <a:gd name="T1" fmla="*/ 326720808 h 418"/>
              <a:gd name="T2" fmla="*/ 150906634 w 411"/>
              <a:gd name="T3" fmla="*/ 181511560 h 418"/>
              <a:gd name="T4" fmla="*/ 288339227 w 411"/>
              <a:gd name="T5" fmla="*/ 137429951 h 418"/>
              <a:gd name="T6" fmla="*/ 398825379 w 411"/>
              <a:gd name="T7" fmla="*/ 124465530 h 418"/>
              <a:gd name="T8" fmla="*/ 490448202 w 411"/>
              <a:gd name="T9" fmla="*/ 85569045 h 418"/>
              <a:gd name="T10" fmla="*/ 741060770 w 411"/>
              <a:gd name="T11" fmla="*/ 36302312 h 418"/>
              <a:gd name="T12" fmla="*/ 929694062 w 411"/>
              <a:gd name="T13" fmla="*/ 98535077 h 418"/>
              <a:gd name="T14" fmla="*/ 1007842844 w 411"/>
              <a:gd name="T15" fmla="*/ 12964421 h 418"/>
              <a:gd name="T16" fmla="*/ 1067126655 w 411"/>
              <a:gd name="T17" fmla="*/ 0 h 418"/>
              <a:gd name="T18" fmla="*/ 1056348079 w 411"/>
              <a:gd name="T19" fmla="*/ 98535077 h 418"/>
              <a:gd name="T20" fmla="*/ 1007842844 w 411"/>
              <a:gd name="T21" fmla="*/ 168547139 h 418"/>
              <a:gd name="T22" fmla="*/ 843462169 w 411"/>
              <a:gd name="T23" fmla="*/ 158175279 h 418"/>
              <a:gd name="T24" fmla="*/ 792261470 w 411"/>
              <a:gd name="T25" fmla="*/ 168547139 h 418"/>
              <a:gd name="T26" fmla="*/ 714112688 w 411"/>
              <a:gd name="T27" fmla="*/ 137429951 h 418"/>
              <a:gd name="T28" fmla="*/ 654828877 w 411"/>
              <a:gd name="T29" fmla="*/ 181511560 h 418"/>
              <a:gd name="T30" fmla="*/ 590154136 w 411"/>
              <a:gd name="T31" fmla="*/ 207442013 h 418"/>
              <a:gd name="T32" fmla="*/ 654828877 w 411"/>
              <a:gd name="T33" fmla="*/ 256708746 h 418"/>
              <a:gd name="T34" fmla="*/ 668301276 w 411"/>
              <a:gd name="T35" fmla="*/ 293011058 h 418"/>
              <a:gd name="T36" fmla="*/ 614406753 w 411"/>
              <a:gd name="T37" fmla="*/ 269674778 h 418"/>
              <a:gd name="T38" fmla="*/ 590154136 w 411"/>
              <a:gd name="T39" fmla="*/ 303384527 h 418"/>
              <a:gd name="T40" fmla="*/ 654828877 w 411"/>
              <a:gd name="T41" fmla="*/ 339686839 h 418"/>
              <a:gd name="T42" fmla="*/ 590154136 w 411"/>
              <a:gd name="T43" fmla="*/ 303384527 h 418"/>
              <a:gd name="T44" fmla="*/ 538953437 w 411"/>
              <a:gd name="T45" fmla="*/ 303384527 h 418"/>
              <a:gd name="T46" fmla="*/ 563206054 w 411"/>
              <a:gd name="T47" fmla="*/ 339686839 h 418"/>
              <a:gd name="T48" fmla="*/ 590154136 w 411"/>
              <a:gd name="T49" fmla="*/ 375989151 h 418"/>
              <a:gd name="T50" fmla="*/ 538953437 w 411"/>
              <a:gd name="T51" fmla="*/ 339686839 h 418"/>
              <a:gd name="T52" fmla="*/ 490448202 w 411"/>
              <a:gd name="T53" fmla="*/ 293011058 h 418"/>
              <a:gd name="T54" fmla="*/ 476974161 w 411"/>
              <a:gd name="T55" fmla="*/ 220406434 h 418"/>
              <a:gd name="T56" fmla="*/ 439247502 w 411"/>
              <a:gd name="T57" fmla="*/ 220406434 h 418"/>
              <a:gd name="T58" fmla="*/ 398825379 w 411"/>
              <a:gd name="T59" fmla="*/ 303384527 h 418"/>
              <a:gd name="T60" fmla="*/ 412299420 w 411"/>
              <a:gd name="T61" fmla="*/ 352651261 h 418"/>
              <a:gd name="T62" fmla="*/ 452719902 w 411"/>
              <a:gd name="T63" fmla="*/ 438221916 h 418"/>
              <a:gd name="T64" fmla="*/ 503920601 w 411"/>
              <a:gd name="T65" fmla="*/ 547128852 h 418"/>
              <a:gd name="T66" fmla="*/ 490448202 w 411"/>
              <a:gd name="T67" fmla="*/ 497860508 h 418"/>
              <a:gd name="T68" fmla="*/ 452719902 w 411"/>
              <a:gd name="T69" fmla="*/ 534162820 h 418"/>
              <a:gd name="T70" fmla="*/ 452719902 w 411"/>
              <a:gd name="T71" fmla="*/ 583431164 h 418"/>
              <a:gd name="T72" fmla="*/ 439247502 w 411"/>
              <a:gd name="T73" fmla="*/ 622326038 h 418"/>
              <a:gd name="T74" fmla="*/ 503920601 w 411"/>
              <a:gd name="T75" fmla="*/ 630105335 h 418"/>
              <a:gd name="T76" fmla="*/ 563206054 w 411"/>
              <a:gd name="T77" fmla="*/ 679372068 h 418"/>
              <a:gd name="T78" fmla="*/ 614406753 w 411"/>
              <a:gd name="T79" fmla="*/ 705302521 h 418"/>
              <a:gd name="T80" fmla="*/ 654828877 w 411"/>
              <a:gd name="T81" fmla="*/ 754570865 h 418"/>
              <a:gd name="T82" fmla="*/ 627880795 w 411"/>
              <a:gd name="T83" fmla="*/ 837547348 h 418"/>
              <a:gd name="T84" fmla="*/ 576680095 w 411"/>
              <a:gd name="T85" fmla="*/ 788279004 h 418"/>
              <a:gd name="T86" fmla="*/ 528174860 w 411"/>
              <a:gd name="T87" fmla="*/ 767535286 h 418"/>
              <a:gd name="T88" fmla="*/ 490448202 w 411"/>
              <a:gd name="T89" fmla="*/ 801245036 h 418"/>
              <a:gd name="T90" fmla="*/ 528174860 w 411"/>
              <a:gd name="T91" fmla="*/ 876442222 h 418"/>
              <a:gd name="T92" fmla="*/ 538953437 w 411"/>
              <a:gd name="T93" fmla="*/ 876442222 h 418"/>
              <a:gd name="T94" fmla="*/ 503920601 w 411"/>
              <a:gd name="T95" fmla="*/ 925708955 h 418"/>
              <a:gd name="T96" fmla="*/ 490448202 w 411"/>
              <a:gd name="T97" fmla="*/ 876442222 h 418"/>
              <a:gd name="T98" fmla="*/ 439247502 w 411"/>
              <a:gd name="T99" fmla="*/ 925708955 h 418"/>
              <a:gd name="T100" fmla="*/ 476974161 w 411"/>
              <a:gd name="T101" fmla="*/ 969790564 h 418"/>
              <a:gd name="T102" fmla="*/ 412299420 w 411"/>
              <a:gd name="T103" fmla="*/ 1044989360 h 418"/>
              <a:gd name="T104" fmla="*/ 312593486 w 411"/>
              <a:gd name="T105" fmla="*/ 969790564 h 418"/>
              <a:gd name="T106" fmla="*/ 237140169 w 411"/>
              <a:gd name="T107" fmla="*/ 959418705 h 418"/>
              <a:gd name="T108" fmla="*/ 237140169 w 411"/>
              <a:gd name="T109" fmla="*/ 876442222 h 418"/>
              <a:gd name="T110" fmla="*/ 188633292 w 411"/>
              <a:gd name="T111" fmla="*/ 801245036 h 418"/>
              <a:gd name="T112" fmla="*/ 312593486 w 411"/>
              <a:gd name="T113" fmla="*/ 718268553 h 418"/>
              <a:gd name="T114" fmla="*/ 503920601 w 411"/>
              <a:gd name="T115" fmla="*/ 754570865 h 418"/>
              <a:gd name="T116" fmla="*/ 388046803 w 411"/>
              <a:gd name="T117" fmla="*/ 679372068 h 418"/>
              <a:gd name="T118" fmla="*/ 202107333 w 411"/>
              <a:gd name="T119" fmla="*/ 679372068 h 418"/>
              <a:gd name="T120" fmla="*/ 137432593 w 411"/>
              <a:gd name="T121" fmla="*/ 596395585 h 418"/>
              <a:gd name="T122" fmla="*/ 175159251 w 411"/>
              <a:gd name="T123" fmla="*/ 560093273 h 418"/>
              <a:gd name="T124" fmla="*/ 97012111 w 411"/>
              <a:gd name="T125" fmla="*/ 547128852 h 4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1" h="418">
                <a:moveTo>
                  <a:pt x="0" y="169"/>
                </a:moveTo>
                <a:lnTo>
                  <a:pt x="17" y="136"/>
                </a:lnTo>
                <a:lnTo>
                  <a:pt x="32" y="126"/>
                </a:lnTo>
                <a:lnTo>
                  <a:pt x="41" y="104"/>
                </a:lnTo>
                <a:lnTo>
                  <a:pt x="56" y="80"/>
                </a:lnTo>
                <a:lnTo>
                  <a:pt x="56" y="70"/>
                </a:lnTo>
                <a:lnTo>
                  <a:pt x="83" y="70"/>
                </a:lnTo>
                <a:lnTo>
                  <a:pt x="97" y="65"/>
                </a:lnTo>
                <a:lnTo>
                  <a:pt x="107" y="53"/>
                </a:lnTo>
                <a:lnTo>
                  <a:pt x="121" y="48"/>
                </a:lnTo>
                <a:lnTo>
                  <a:pt x="131" y="48"/>
                </a:lnTo>
                <a:lnTo>
                  <a:pt x="148" y="48"/>
                </a:lnTo>
                <a:lnTo>
                  <a:pt x="163" y="38"/>
                </a:lnTo>
                <a:lnTo>
                  <a:pt x="177" y="33"/>
                </a:lnTo>
                <a:lnTo>
                  <a:pt x="182" y="33"/>
                </a:lnTo>
                <a:lnTo>
                  <a:pt x="233" y="24"/>
                </a:lnTo>
                <a:lnTo>
                  <a:pt x="252" y="14"/>
                </a:lnTo>
                <a:lnTo>
                  <a:pt x="275" y="14"/>
                </a:lnTo>
                <a:lnTo>
                  <a:pt x="313" y="33"/>
                </a:lnTo>
                <a:lnTo>
                  <a:pt x="331" y="38"/>
                </a:lnTo>
                <a:lnTo>
                  <a:pt x="345" y="38"/>
                </a:lnTo>
                <a:lnTo>
                  <a:pt x="374" y="24"/>
                </a:lnTo>
                <a:lnTo>
                  <a:pt x="379" y="19"/>
                </a:lnTo>
                <a:lnTo>
                  <a:pt x="374" y="5"/>
                </a:lnTo>
                <a:lnTo>
                  <a:pt x="387" y="0"/>
                </a:lnTo>
                <a:lnTo>
                  <a:pt x="392" y="0"/>
                </a:lnTo>
                <a:lnTo>
                  <a:pt x="396" y="0"/>
                </a:lnTo>
                <a:lnTo>
                  <a:pt x="411" y="5"/>
                </a:lnTo>
                <a:lnTo>
                  <a:pt x="411" y="14"/>
                </a:lnTo>
                <a:lnTo>
                  <a:pt x="392" y="38"/>
                </a:lnTo>
                <a:lnTo>
                  <a:pt x="387" y="61"/>
                </a:lnTo>
                <a:lnTo>
                  <a:pt x="374" y="80"/>
                </a:lnTo>
                <a:lnTo>
                  <a:pt x="374" y="65"/>
                </a:lnTo>
                <a:lnTo>
                  <a:pt x="355" y="65"/>
                </a:lnTo>
                <a:lnTo>
                  <a:pt x="326" y="61"/>
                </a:lnTo>
                <a:lnTo>
                  <a:pt x="313" y="61"/>
                </a:lnTo>
                <a:lnTo>
                  <a:pt x="313" y="53"/>
                </a:lnTo>
                <a:lnTo>
                  <a:pt x="299" y="61"/>
                </a:lnTo>
                <a:lnTo>
                  <a:pt x="294" y="65"/>
                </a:lnTo>
                <a:lnTo>
                  <a:pt x="280" y="65"/>
                </a:lnTo>
                <a:lnTo>
                  <a:pt x="280" y="53"/>
                </a:lnTo>
                <a:lnTo>
                  <a:pt x="265" y="53"/>
                </a:lnTo>
                <a:lnTo>
                  <a:pt x="262" y="65"/>
                </a:lnTo>
                <a:lnTo>
                  <a:pt x="248" y="70"/>
                </a:lnTo>
                <a:lnTo>
                  <a:pt x="243" y="70"/>
                </a:lnTo>
                <a:lnTo>
                  <a:pt x="228" y="65"/>
                </a:lnTo>
                <a:lnTo>
                  <a:pt x="219" y="70"/>
                </a:lnTo>
                <a:lnTo>
                  <a:pt x="219" y="80"/>
                </a:lnTo>
                <a:lnTo>
                  <a:pt x="228" y="85"/>
                </a:lnTo>
                <a:lnTo>
                  <a:pt x="233" y="99"/>
                </a:lnTo>
                <a:lnTo>
                  <a:pt x="243" y="99"/>
                </a:lnTo>
                <a:lnTo>
                  <a:pt x="265" y="117"/>
                </a:lnTo>
                <a:lnTo>
                  <a:pt x="262" y="126"/>
                </a:lnTo>
                <a:lnTo>
                  <a:pt x="248" y="113"/>
                </a:lnTo>
                <a:lnTo>
                  <a:pt x="243" y="104"/>
                </a:lnTo>
                <a:lnTo>
                  <a:pt x="233" y="104"/>
                </a:lnTo>
                <a:lnTo>
                  <a:pt x="228" y="104"/>
                </a:lnTo>
                <a:lnTo>
                  <a:pt x="219" y="104"/>
                </a:lnTo>
                <a:lnTo>
                  <a:pt x="219" y="113"/>
                </a:lnTo>
                <a:lnTo>
                  <a:pt x="219" y="117"/>
                </a:lnTo>
                <a:lnTo>
                  <a:pt x="233" y="126"/>
                </a:lnTo>
                <a:lnTo>
                  <a:pt x="243" y="126"/>
                </a:lnTo>
                <a:lnTo>
                  <a:pt x="243" y="131"/>
                </a:lnTo>
                <a:lnTo>
                  <a:pt x="243" y="136"/>
                </a:lnTo>
                <a:lnTo>
                  <a:pt x="233" y="136"/>
                </a:lnTo>
                <a:lnTo>
                  <a:pt x="219" y="117"/>
                </a:lnTo>
                <a:lnTo>
                  <a:pt x="209" y="113"/>
                </a:lnTo>
                <a:lnTo>
                  <a:pt x="200" y="113"/>
                </a:lnTo>
                <a:lnTo>
                  <a:pt x="200" y="117"/>
                </a:lnTo>
                <a:lnTo>
                  <a:pt x="200" y="126"/>
                </a:lnTo>
                <a:lnTo>
                  <a:pt x="209" y="126"/>
                </a:lnTo>
                <a:lnTo>
                  <a:pt x="209" y="131"/>
                </a:lnTo>
                <a:lnTo>
                  <a:pt x="214" y="131"/>
                </a:lnTo>
                <a:lnTo>
                  <a:pt x="219" y="136"/>
                </a:lnTo>
                <a:lnTo>
                  <a:pt x="219" y="145"/>
                </a:lnTo>
                <a:lnTo>
                  <a:pt x="209" y="136"/>
                </a:lnTo>
                <a:lnTo>
                  <a:pt x="200" y="136"/>
                </a:lnTo>
                <a:lnTo>
                  <a:pt x="200" y="131"/>
                </a:lnTo>
                <a:lnTo>
                  <a:pt x="196" y="117"/>
                </a:lnTo>
                <a:lnTo>
                  <a:pt x="187" y="113"/>
                </a:lnTo>
                <a:lnTo>
                  <a:pt x="182" y="113"/>
                </a:lnTo>
                <a:lnTo>
                  <a:pt x="168" y="99"/>
                </a:lnTo>
                <a:lnTo>
                  <a:pt x="177" y="94"/>
                </a:lnTo>
                <a:lnTo>
                  <a:pt x="177" y="85"/>
                </a:lnTo>
                <a:lnTo>
                  <a:pt x="177" y="80"/>
                </a:lnTo>
                <a:lnTo>
                  <a:pt x="168" y="80"/>
                </a:lnTo>
                <a:lnTo>
                  <a:pt x="163" y="85"/>
                </a:lnTo>
                <a:lnTo>
                  <a:pt x="148" y="94"/>
                </a:lnTo>
                <a:lnTo>
                  <a:pt x="153" y="104"/>
                </a:lnTo>
                <a:lnTo>
                  <a:pt x="148" y="117"/>
                </a:lnTo>
                <a:lnTo>
                  <a:pt x="148" y="126"/>
                </a:lnTo>
                <a:lnTo>
                  <a:pt x="153" y="131"/>
                </a:lnTo>
                <a:lnTo>
                  <a:pt x="153" y="136"/>
                </a:lnTo>
                <a:lnTo>
                  <a:pt x="163" y="150"/>
                </a:lnTo>
                <a:lnTo>
                  <a:pt x="168" y="150"/>
                </a:lnTo>
                <a:lnTo>
                  <a:pt x="168" y="169"/>
                </a:lnTo>
                <a:lnTo>
                  <a:pt x="187" y="182"/>
                </a:lnTo>
                <a:lnTo>
                  <a:pt x="196" y="206"/>
                </a:lnTo>
                <a:lnTo>
                  <a:pt x="187" y="211"/>
                </a:lnTo>
                <a:lnTo>
                  <a:pt x="187" y="206"/>
                </a:lnTo>
                <a:lnTo>
                  <a:pt x="187" y="197"/>
                </a:lnTo>
                <a:lnTo>
                  <a:pt x="182" y="192"/>
                </a:lnTo>
                <a:lnTo>
                  <a:pt x="177" y="192"/>
                </a:lnTo>
                <a:lnTo>
                  <a:pt x="163" y="197"/>
                </a:lnTo>
                <a:lnTo>
                  <a:pt x="168" y="206"/>
                </a:lnTo>
                <a:lnTo>
                  <a:pt x="177" y="206"/>
                </a:lnTo>
                <a:lnTo>
                  <a:pt x="177" y="216"/>
                </a:lnTo>
                <a:lnTo>
                  <a:pt x="168" y="225"/>
                </a:lnTo>
                <a:lnTo>
                  <a:pt x="148" y="230"/>
                </a:lnTo>
                <a:lnTo>
                  <a:pt x="153" y="230"/>
                </a:lnTo>
                <a:lnTo>
                  <a:pt x="163" y="240"/>
                </a:lnTo>
                <a:lnTo>
                  <a:pt x="177" y="240"/>
                </a:lnTo>
                <a:lnTo>
                  <a:pt x="182" y="243"/>
                </a:lnTo>
                <a:lnTo>
                  <a:pt x="187" y="243"/>
                </a:lnTo>
                <a:lnTo>
                  <a:pt x="196" y="243"/>
                </a:lnTo>
                <a:lnTo>
                  <a:pt x="196" y="248"/>
                </a:lnTo>
                <a:lnTo>
                  <a:pt x="209" y="262"/>
                </a:lnTo>
                <a:lnTo>
                  <a:pt x="214" y="262"/>
                </a:lnTo>
                <a:lnTo>
                  <a:pt x="214" y="272"/>
                </a:lnTo>
                <a:lnTo>
                  <a:pt x="228" y="272"/>
                </a:lnTo>
                <a:lnTo>
                  <a:pt x="233" y="272"/>
                </a:lnTo>
                <a:lnTo>
                  <a:pt x="243" y="281"/>
                </a:lnTo>
                <a:lnTo>
                  <a:pt x="243" y="291"/>
                </a:lnTo>
                <a:lnTo>
                  <a:pt x="248" y="314"/>
                </a:lnTo>
                <a:lnTo>
                  <a:pt x="243" y="323"/>
                </a:lnTo>
                <a:lnTo>
                  <a:pt x="233" y="323"/>
                </a:lnTo>
                <a:lnTo>
                  <a:pt x="228" y="309"/>
                </a:lnTo>
                <a:lnTo>
                  <a:pt x="219" y="309"/>
                </a:lnTo>
                <a:lnTo>
                  <a:pt x="214" y="304"/>
                </a:lnTo>
                <a:lnTo>
                  <a:pt x="214" y="296"/>
                </a:lnTo>
                <a:lnTo>
                  <a:pt x="209" y="296"/>
                </a:lnTo>
                <a:lnTo>
                  <a:pt x="196" y="296"/>
                </a:lnTo>
                <a:lnTo>
                  <a:pt x="182" y="304"/>
                </a:lnTo>
                <a:lnTo>
                  <a:pt x="177" y="309"/>
                </a:lnTo>
                <a:lnTo>
                  <a:pt x="182" y="309"/>
                </a:lnTo>
                <a:lnTo>
                  <a:pt x="187" y="314"/>
                </a:lnTo>
                <a:lnTo>
                  <a:pt x="187" y="328"/>
                </a:lnTo>
                <a:lnTo>
                  <a:pt x="196" y="338"/>
                </a:lnTo>
                <a:lnTo>
                  <a:pt x="196" y="328"/>
                </a:lnTo>
                <a:lnTo>
                  <a:pt x="200" y="328"/>
                </a:lnTo>
                <a:lnTo>
                  <a:pt x="200" y="338"/>
                </a:lnTo>
                <a:lnTo>
                  <a:pt x="209" y="342"/>
                </a:lnTo>
                <a:lnTo>
                  <a:pt x="196" y="352"/>
                </a:lnTo>
                <a:lnTo>
                  <a:pt x="187" y="357"/>
                </a:lnTo>
                <a:lnTo>
                  <a:pt x="182" y="352"/>
                </a:lnTo>
                <a:lnTo>
                  <a:pt x="182" y="342"/>
                </a:lnTo>
                <a:lnTo>
                  <a:pt x="182" y="338"/>
                </a:lnTo>
                <a:lnTo>
                  <a:pt x="163" y="338"/>
                </a:lnTo>
                <a:lnTo>
                  <a:pt x="163" y="342"/>
                </a:lnTo>
                <a:lnTo>
                  <a:pt x="163" y="357"/>
                </a:lnTo>
                <a:lnTo>
                  <a:pt x="168" y="362"/>
                </a:lnTo>
                <a:lnTo>
                  <a:pt x="168" y="370"/>
                </a:lnTo>
                <a:lnTo>
                  <a:pt x="177" y="374"/>
                </a:lnTo>
                <a:lnTo>
                  <a:pt x="182" y="408"/>
                </a:lnTo>
                <a:lnTo>
                  <a:pt x="163" y="403"/>
                </a:lnTo>
                <a:lnTo>
                  <a:pt x="153" y="403"/>
                </a:lnTo>
                <a:lnTo>
                  <a:pt x="144" y="418"/>
                </a:lnTo>
                <a:lnTo>
                  <a:pt x="131" y="389"/>
                </a:lnTo>
                <a:lnTo>
                  <a:pt x="116" y="374"/>
                </a:lnTo>
                <a:lnTo>
                  <a:pt x="102" y="394"/>
                </a:lnTo>
                <a:lnTo>
                  <a:pt x="88" y="384"/>
                </a:lnTo>
                <a:lnTo>
                  <a:pt x="88" y="370"/>
                </a:lnTo>
                <a:lnTo>
                  <a:pt x="97" y="357"/>
                </a:lnTo>
                <a:lnTo>
                  <a:pt x="97" y="352"/>
                </a:lnTo>
                <a:lnTo>
                  <a:pt x="88" y="338"/>
                </a:lnTo>
                <a:lnTo>
                  <a:pt x="75" y="323"/>
                </a:lnTo>
                <a:lnTo>
                  <a:pt x="70" y="314"/>
                </a:lnTo>
                <a:lnTo>
                  <a:pt x="70" y="309"/>
                </a:lnTo>
                <a:lnTo>
                  <a:pt x="83" y="281"/>
                </a:lnTo>
                <a:lnTo>
                  <a:pt x="102" y="291"/>
                </a:lnTo>
                <a:lnTo>
                  <a:pt x="116" y="277"/>
                </a:lnTo>
                <a:lnTo>
                  <a:pt x="168" y="304"/>
                </a:lnTo>
                <a:lnTo>
                  <a:pt x="177" y="304"/>
                </a:lnTo>
                <a:lnTo>
                  <a:pt x="187" y="291"/>
                </a:lnTo>
                <a:lnTo>
                  <a:pt x="182" y="281"/>
                </a:lnTo>
                <a:lnTo>
                  <a:pt x="177" y="281"/>
                </a:lnTo>
                <a:lnTo>
                  <a:pt x="144" y="262"/>
                </a:lnTo>
                <a:lnTo>
                  <a:pt x="107" y="262"/>
                </a:lnTo>
                <a:lnTo>
                  <a:pt x="97" y="262"/>
                </a:lnTo>
                <a:lnTo>
                  <a:pt x="75" y="262"/>
                </a:lnTo>
                <a:lnTo>
                  <a:pt x="65" y="272"/>
                </a:lnTo>
                <a:lnTo>
                  <a:pt x="41" y="230"/>
                </a:lnTo>
                <a:lnTo>
                  <a:pt x="51" y="230"/>
                </a:lnTo>
                <a:lnTo>
                  <a:pt x="56" y="230"/>
                </a:lnTo>
                <a:lnTo>
                  <a:pt x="65" y="225"/>
                </a:lnTo>
                <a:lnTo>
                  <a:pt x="65" y="216"/>
                </a:lnTo>
                <a:lnTo>
                  <a:pt x="56" y="211"/>
                </a:lnTo>
                <a:lnTo>
                  <a:pt x="51" y="211"/>
                </a:lnTo>
                <a:lnTo>
                  <a:pt x="36" y="211"/>
                </a:lnTo>
                <a:lnTo>
                  <a:pt x="4" y="182"/>
                </a:lnTo>
                <a:lnTo>
                  <a:pt x="0" y="169"/>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2" name="Freeform 246"/>
          <p:cNvSpPr>
            <a:spLocks/>
          </p:cNvSpPr>
          <p:nvPr/>
        </p:nvSpPr>
        <p:spPr bwMode="auto">
          <a:xfrm>
            <a:off x="11450465" y="4550457"/>
            <a:ext cx="550190" cy="340450"/>
          </a:xfrm>
          <a:custGeom>
            <a:avLst/>
            <a:gdLst>
              <a:gd name="T0" fmla="*/ 908528336 w 350"/>
              <a:gd name="T1" fmla="*/ 233012934 h 221"/>
              <a:gd name="T2" fmla="*/ 870785324 w 350"/>
              <a:gd name="T3" fmla="*/ 207123323 h 221"/>
              <a:gd name="T4" fmla="*/ 843826499 w 350"/>
              <a:gd name="T5" fmla="*/ 194178518 h 221"/>
              <a:gd name="T6" fmla="*/ 784515113 w 350"/>
              <a:gd name="T7" fmla="*/ 194178518 h 221"/>
              <a:gd name="T8" fmla="*/ 746772101 w 350"/>
              <a:gd name="T9" fmla="*/ 207123323 h 221"/>
              <a:gd name="T10" fmla="*/ 719813276 w 350"/>
              <a:gd name="T11" fmla="*/ 233012934 h 221"/>
              <a:gd name="T12" fmla="*/ 682070264 w 350"/>
              <a:gd name="T13" fmla="*/ 233012934 h 221"/>
              <a:gd name="T14" fmla="*/ 655111439 w 350"/>
              <a:gd name="T15" fmla="*/ 207123323 h 221"/>
              <a:gd name="T16" fmla="*/ 641631205 w 350"/>
              <a:gd name="T17" fmla="*/ 194178518 h 221"/>
              <a:gd name="T18" fmla="*/ 595800053 w 350"/>
              <a:gd name="T19" fmla="*/ 157931453 h 221"/>
              <a:gd name="T20" fmla="*/ 541882403 w 350"/>
              <a:gd name="T21" fmla="*/ 119095428 h 221"/>
              <a:gd name="T22" fmla="*/ 504139390 w 350"/>
              <a:gd name="T23" fmla="*/ 108739584 h 221"/>
              <a:gd name="T24" fmla="*/ 469092425 w 350"/>
              <a:gd name="T25" fmla="*/ 108739584 h 221"/>
              <a:gd name="T26" fmla="*/ 390910354 w 350"/>
              <a:gd name="T27" fmla="*/ 88027895 h 221"/>
              <a:gd name="T28" fmla="*/ 339687109 w 350"/>
              <a:gd name="T29" fmla="*/ 108739584 h 221"/>
              <a:gd name="T30" fmla="*/ 293855956 w 350"/>
              <a:gd name="T31" fmla="*/ 88027895 h 221"/>
              <a:gd name="T32" fmla="*/ 253416898 w 350"/>
              <a:gd name="T33" fmla="*/ 49191870 h 221"/>
              <a:gd name="T34" fmla="*/ 202195294 w 350"/>
              <a:gd name="T35" fmla="*/ 49191870 h 221"/>
              <a:gd name="T36" fmla="*/ 175234827 w 350"/>
              <a:gd name="T37" fmla="*/ 36247064 h 221"/>
              <a:gd name="T38" fmla="*/ 129405316 w 350"/>
              <a:gd name="T39" fmla="*/ 25889611 h 221"/>
              <a:gd name="T40" fmla="*/ 64701837 w 350"/>
              <a:gd name="T41" fmla="*/ 25889611 h 221"/>
              <a:gd name="T42" fmla="*/ 37743012 w 350"/>
              <a:gd name="T43" fmla="*/ 0 h 221"/>
              <a:gd name="T44" fmla="*/ 0 w 350"/>
              <a:gd name="T45" fmla="*/ 49191870 h 221"/>
              <a:gd name="T46" fmla="*/ 88966258 w 350"/>
              <a:gd name="T47" fmla="*/ 108739584 h 221"/>
              <a:gd name="T48" fmla="*/ 175234827 w 350"/>
              <a:gd name="T49" fmla="*/ 144986648 h 221"/>
              <a:gd name="T50" fmla="*/ 253416898 w 350"/>
              <a:gd name="T51" fmla="*/ 233012934 h 221"/>
              <a:gd name="T52" fmla="*/ 293855956 w 350"/>
              <a:gd name="T53" fmla="*/ 414246646 h 221"/>
              <a:gd name="T54" fmla="*/ 253416898 w 350"/>
              <a:gd name="T55" fmla="*/ 484150205 h 221"/>
              <a:gd name="T56" fmla="*/ 380126167 w 350"/>
              <a:gd name="T57" fmla="*/ 497096619 h 221"/>
              <a:gd name="T58" fmla="*/ 455612192 w 350"/>
              <a:gd name="T59" fmla="*/ 460849555 h 221"/>
              <a:gd name="T60" fmla="*/ 595800053 w 350"/>
              <a:gd name="T61" fmla="*/ 572178100 h 221"/>
              <a:gd name="T62" fmla="*/ 641631205 w 350"/>
              <a:gd name="T63" fmla="*/ 572178100 h 221"/>
              <a:gd name="T64" fmla="*/ 692854451 w 350"/>
              <a:gd name="T65" fmla="*/ 546288489 h 221"/>
              <a:gd name="T66" fmla="*/ 771036522 w 350"/>
              <a:gd name="T67" fmla="*/ 533342074 h 221"/>
              <a:gd name="T68" fmla="*/ 857305091 w 350"/>
              <a:gd name="T69" fmla="*/ 533342074 h 221"/>
              <a:gd name="T70" fmla="*/ 908528336 w 350"/>
              <a:gd name="T71" fmla="*/ 484150205 h 221"/>
              <a:gd name="T72" fmla="*/ 943575302 w 350"/>
              <a:gd name="T73" fmla="*/ 484150205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 h="221">
                <a:moveTo>
                  <a:pt x="350" y="94"/>
                </a:moveTo>
                <a:lnTo>
                  <a:pt x="337" y="90"/>
                </a:lnTo>
                <a:lnTo>
                  <a:pt x="333" y="80"/>
                </a:lnTo>
                <a:lnTo>
                  <a:pt x="323" y="80"/>
                </a:lnTo>
                <a:lnTo>
                  <a:pt x="318" y="75"/>
                </a:lnTo>
                <a:lnTo>
                  <a:pt x="313" y="75"/>
                </a:lnTo>
                <a:lnTo>
                  <a:pt x="304" y="80"/>
                </a:lnTo>
                <a:lnTo>
                  <a:pt x="291" y="75"/>
                </a:lnTo>
                <a:lnTo>
                  <a:pt x="286" y="75"/>
                </a:lnTo>
                <a:lnTo>
                  <a:pt x="277" y="80"/>
                </a:lnTo>
                <a:lnTo>
                  <a:pt x="272" y="90"/>
                </a:lnTo>
                <a:lnTo>
                  <a:pt x="267" y="90"/>
                </a:lnTo>
                <a:lnTo>
                  <a:pt x="253" y="94"/>
                </a:lnTo>
                <a:lnTo>
                  <a:pt x="253" y="90"/>
                </a:lnTo>
                <a:lnTo>
                  <a:pt x="238" y="90"/>
                </a:lnTo>
                <a:lnTo>
                  <a:pt x="243" y="80"/>
                </a:lnTo>
                <a:lnTo>
                  <a:pt x="243" y="75"/>
                </a:lnTo>
                <a:lnTo>
                  <a:pt x="238" y="75"/>
                </a:lnTo>
                <a:lnTo>
                  <a:pt x="235" y="66"/>
                </a:lnTo>
                <a:lnTo>
                  <a:pt x="221" y="61"/>
                </a:lnTo>
                <a:lnTo>
                  <a:pt x="206" y="61"/>
                </a:lnTo>
                <a:lnTo>
                  <a:pt x="201" y="46"/>
                </a:lnTo>
                <a:lnTo>
                  <a:pt x="192" y="46"/>
                </a:lnTo>
                <a:lnTo>
                  <a:pt x="187" y="42"/>
                </a:lnTo>
                <a:lnTo>
                  <a:pt x="177" y="42"/>
                </a:lnTo>
                <a:lnTo>
                  <a:pt x="174" y="42"/>
                </a:lnTo>
                <a:lnTo>
                  <a:pt x="160" y="34"/>
                </a:lnTo>
                <a:lnTo>
                  <a:pt x="145" y="34"/>
                </a:lnTo>
                <a:lnTo>
                  <a:pt x="131" y="42"/>
                </a:lnTo>
                <a:lnTo>
                  <a:pt x="126" y="42"/>
                </a:lnTo>
                <a:lnTo>
                  <a:pt x="113" y="34"/>
                </a:lnTo>
                <a:lnTo>
                  <a:pt x="109" y="34"/>
                </a:lnTo>
                <a:lnTo>
                  <a:pt x="99" y="29"/>
                </a:lnTo>
                <a:lnTo>
                  <a:pt x="94" y="19"/>
                </a:lnTo>
                <a:lnTo>
                  <a:pt x="89" y="19"/>
                </a:lnTo>
                <a:lnTo>
                  <a:pt x="75" y="19"/>
                </a:lnTo>
                <a:lnTo>
                  <a:pt x="65" y="19"/>
                </a:lnTo>
                <a:lnTo>
                  <a:pt x="65" y="14"/>
                </a:lnTo>
                <a:lnTo>
                  <a:pt x="56" y="14"/>
                </a:lnTo>
                <a:lnTo>
                  <a:pt x="48" y="10"/>
                </a:lnTo>
                <a:lnTo>
                  <a:pt x="33" y="10"/>
                </a:lnTo>
                <a:lnTo>
                  <a:pt x="24" y="10"/>
                </a:lnTo>
                <a:lnTo>
                  <a:pt x="24" y="0"/>
                </a:lnTo>
                <a:lnTo>
                  <a:pt x="14" y="0"/>
                </a:lnTo>
                <a:lnTo>
                  <a:pt x="9" y="10"/>
                </a:lnTo>
                <a:lnTo>
                  <a:pt x="0" y="19"/>
                </a:lnTo>
                <a:lnTo>
                  <a:pt x="14" y="29"/>
                </a:lnTo>
                <a:lnTo>
                  <a:pt x="33" y="42"/>
                </a:lnTo>
                <a:lnTo>
                  <a:pt x="61" y="46"/>
                </a:lnTo>
                <a:lnTo>
                  <a:pt x="65" y="56"/>
                </a:lnTo>
                <a:lnTo>
                  <a:pt x="89" y="75"/>
                </a:lnTo>
                <a:lnTo>
                  <a:pt x="94" y="90"/>
                </a:lnTo>
                <a:lnTo>
                  <a:pt x="99" y="131"/>
                </a:lnTo>
                <a:lnTo>
                  <a:pt x="109" y="160"/>
                </a:lnTo>
                <a:lnTo>
                  <a:pt x="99" y="163"/>
                </a:lnTo>
                <a:lnTo>
                  <a:pt x="94" y="187"/>
                </a:lnTo>
                <a:lnTo>
                  <a:pt x="126" y="192"/>
                </a:lnTo>
                <a:lnTo>
                  <a:pt x="141" y="192"/>
                </a:lnTo>
                <a:lnTo>
                  <a:pt x="145" y="192"/>
                </a:lnTo>
                <a:lnTo>
                  <a:pt x="169" y="178"/>
                </a:lnTo>
                <a:lnTo>
                  <a:pt x="177" y="178"/>
                </a:lnTo>
                <a:lnTo>
                  <a:pt x="221" y="221"/>
                </a:lnTo>
                <a:lnTo>
                  <a:pt x="235" y="211"/>
                </a:lnTo>
                <a:lnTo>
                  <a:pt x="238" y="221"/>
                </a:lnTo>
                <a:lnTo>
                  <a:pt x="243" y="211"/>
                </a:lnTo>
                <a:lnTo>
                  <a:pt x="257" y="211"/>
                </a:lnTo>
                <a:lnTo>
                  <a:pt x="272" y="206"/>
                </a:lnTo>
                <a:lnTo>
                  <a:pt x="286" y="206"/>
                </a:lnTo>
                <a:lnTo>
                  <a:pt x="304" y="206"/>
                </a:lnTo>
                <a:lnTo>
                  <a:pt x="318" y="206"/>
                </a:lnTo>
                <a:lnTo>
                  <a:pt x="323" y="197"/>
                </a:lnTo>
                <a:lnTo>
                  <a:pt x="337" y="187"/>
                </a:lnTo>
                <a:lnTo>
                  <a:pt x="347" y="187"/>
                </a:lnTo>
                <a:lnTo>
                  <a:pt x="350" y="187"/>
                </a:lnTo>
                <a:lnTo>
                  <a:pt x="350" y="94"/>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3" name="Freeform 247"/>
          <p:cNvSpPr>
            <a:spLocks/>
          </p:cNvSpPr>
          <p:nvPr/>
        </p:nvSpPr>
        <p:spPr bwMode="auto">
          <a:xfrm>
            <a:off x="11800034" y="4854430"/>
            <a:ext cx="200622" cy="234059"/>
          </a:xfrm>
          <a:custGeom>
            <a:avLst/>
            <a:gdLst>
              <a:gd name="T0" fmla="*/ 340396919 w 129"/>
              <a:gd name="T1" fmla="*/ 390640690 h 153"/>
              <a:gd name="T2" fmla="*/ 332481127 w 129"/>
              <a:gd name="T3" fmla="*/ 370215044 h 153"/>
              <a:gd name="T4" fmla="*/ 306094071 w 129"/>
              <a:gd name="T5" fmla="*/ 370215044 h 153"/>
              <a:gd name="T6" fmla="*/ 295538599 w 129"/>
              <a:gd name="T7" fmla="*/ 360001422 h 153"/>
              <a:gd name="T8" fmla="*/ 269151543 w 129"/>
              <a:gd name="T9" fmla="*/ 321703534 h 153"/>
              <a:gd name="T10" fmla="*/ 255958015 w 129"/>
              <a:gd name="T11" fmla="*/ 347235992 h 153"/>
              <a:gd name="T12" fmla="*/ 242764487 w 129"/>
              <a:gd name="T13" fmla="*/ 347235992 h 153"/>
              <a:gd name="T14" fmla="*/ 184711015 w 129"/>
              <a:gd name="T15" fmla="*/ 347235992 h 153"/>
              <a:gd name="T16" fmla="*/ 147768487 w 129"/>
              <a:gd name="T17" fmla="*/ 285959052 h 153"/>
              <a:gd name="T18" fmla="*/ 44858320 w 129"/>
              <a:gd name="T19" fmla="*/ 285959052 h 153"/>
              <a:gd name="T20" fmla="*/ 36942528 w 129"/>
              <a:gd name="T21" fmla="*/ 260426594 h 153"/>
              <a:gd name="T22" fmla="*/ 36942528 w 129"/>
              <a:gd name="T23" fmla="*/ 227235518 h 153"/>
              <a:gd name="T24" fmla="*/ 58051848 w 129"/>
              <a:gd name="T25" fmla="*/ 142979526 h 153"/>
              <a:gd name="T26" fmla="*/ 44858320 w 129"/>
              <a:gd name="T27" fmla="*/ 117447068 h 153"/>
              <a:gd name="T28" fmla="*/ 0 w 129"/>
              <a:gd name="T29" fmla="*/ 61276940 h 153"/>
              <a:gd name="T30" fmla="*/ 36942528 w 129"/>
              <a:gd name="T31" fmla="*/ 35744482 h 153"/>
              <a:gd name="T32" fmla="*/ 44858320 w 129"/>
              <a:gd name="T33" fmla="*/ 61276940 h 153"/>
              <a:gd name="T34" fmla="*/ 58051848 w 129"/>
              <a:gd name="T35" fmla="*/ 35744482 h 153"/>
              <a:gd name="T36" fmla="*/ 94994376 w 129"/>
              <a:gd name="T37" fmla="*/ 35744482 h 153"/>
              <a:gd name="T38" fmla="*/ 134574959 w 129"/>
              <a:gd name="T39" fmla="*/ 22979052 h 153"/>
              <a:gd name="T40" fmla="*/ 171517487 w 129"/>
              <a:gd name="T41" fmla="*/ 22979052 h 153"/>
              <a:gd name="T42" fmla="*/ 219015487 w 129"/>
              <a:gd name="T43" fmla="*/ 22979052 h 153"/>
              <a:gd name="T44" fmla="*/ 255958015 w 129"/>
              <a:gd name="T45" fmla="*/ 22979052 h 153"/>
              <a:gd name="T46" fmla="*/ 269151543 w 129"/>
              <a:gd name="T47" fmla="*/ 0 h 153"/>
              <a:gd name="T48" fmla="*/ 269151543 w 129"/>
              <a:gd name="T49" fmla="*/ 22979052 h 153"/>
              <a:gd name="T50" fmla="*/ 306094071 w 129"/>
              <a:gd name="T51" fmla="*/ 35744482 h 153"/>
              <a:gd name="T52" fmla="*/ 295538599 w 129"/>
              <a:gd name="T53" fmla="*/ 61276940 h 153"/>
              <a:gd name="T54" fmla="*/ 306094071 w 129"/>
              <a:gd name="T55" fmla="*/ 74042370 h 153"/>
              <a:gd name="T56" fmla="*/ 340396919 w 129"/>
              <a:gd name="T57" fmla="*/ 74042370 h 153"/>
              <a:gd name="T58" fmla="*/ 340396919 w 129"/>
              <a:gd name="T59" fmla="*/ 390640690 h 1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9" h="153">
                <a:moveTo>
                  <a:pt x="129" y="153"/>
                </a:moveTo>
                <a:lnTo>
                  <a:pt x="126" y="145"/>
                </a:lnTo>
                <a:lnTo>
                  <a:pt x="116" y="145"/>
                </a:lnTo>
                <a:lnTo>
                  <a:pt x="112" y="141"/>
                </a:lnTo>
                <a:lnTo>
                  <a:pt x="102" y="126"/>
                </a:lnTo>
                <a:lnTo>
                  <a:pt x="97" y="136"/>
                </a:lnTo>
                <a:lnTo>
                  <a:pt x="92" y="136"/>
                </a:lnTo>
                <a:lnTo>
                  <a:pt x="70" y="136"/>
                </a:lnTo>
                <a:lnTo>
                  <a:pt x="56" y="112"/>
                </a:lnTo>
                <a:lnTo>
                  <a:pt x="17" y="112"/>
                </a:lnTo>
                <a:lnTo>
                  <a:pt x="14" y="102"/>
                </a:lnTo>
                <a:lnTo>
                  <a:pt x="14" y="89"/>
                </a:lnTo>
                <a:lnTo>
                  <a:pt x="22" y="56"/>
                </a:lnTo>
                <a:lnTo>
                  <a:pt x="17" y="46"/>
                </a:lnTo>
                <a:lnTo>
                  <a:pt x="0" y="24"/>
                </a:lnTo>
                <a:lnTo>
                  <a:pt x="14" y="14"/>
                </a:lnTo>
                <a:lnTo>
                  <a:pt x="17" y="24"/>
                </a:lnTo>
                <a:lnTo>
                  <a:pt x="22" y="14"/>
                </a:lnTo>
                <a:lnTo>
                  <a:pt x="36" y="14"/>
                </a:lnTo>
                <a:lnTo>
                  <a:pt x="51" y="9"/>
                </a:lnTo>
                <a:lnTo>
                  <a:pt x="65" y="9"/>
                </a:lnTo>
                <a:lnTo>
                  <a:pt x="83" y="9"/>
                </a:lnTo>
                <a:lnTo>
                  <a:pt x="97" y="9"/>
                </a:lnTo>
                <a:lnTo>
                  <a:pt x="102" y="0"/>
                </a:lnTo>
                <a:lnTo>
                  <a:pt x="102" y="9"/>
                </a:lnTo>
                <a:lnTo>
                  <a:pt x="116" y="14"/>
                </a:lnTo>
                <a:lnTo>
                  <a:pt x="112" y="24"/>
                </a:lnTo>
                <a:lnTo>
                  <a:pt x="116" y="29"/>
                </a:lnTo>
                <a:lnTo>
                  <a:pt x="129" y="29"/>
                </a:lnTo>
                <a:lnTo>
                  <a:pt x="129" y="153"/>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4" name="Freeform 248"/>
          <p:cNvSpPr>
            <a:spLocks/>
          </p:cNvSpPr>
          <p:nvPr/>
        </p:nvSpPr>
        <p:spPr bwMode="auto">
          <a:xfrm>
            <a:off x="11961140" y="4836191"/>
            <a:ext cx="39517" cy="60795"/>
          </a:xfrm>
          <a:custGeom>
            <a:avLst/>
            <a:gdLst>
              <a:gd name="T0" fmla="*/ 63097245 w 27"/>
              <a:gd name="T1" fmla="*/ 103391026 h 39"/>
              <a:gd name="T2" fmla="*/ 32717317 w 27"/>
              <a:gd name="T3" fmla="*/ 103391026 h 39"/>
              <a:gd name="T4" fmla="*/ 23369294 w 27"/>
              <a:gd name="T5" fmla="*/ 90135808 h 39"/>
              <a:gd name="T6" fmla="*/ 32717317 w 27"/>
              <a:gd name="T7" fmla="*/ 63625372 h 39"/>
              <a:gd name="T8" fmla="*/ 0 w 27"/>
              <a:gd name="T9" fmla="*/ 50370154 h 39"/>
              <a:gd name="T10" fmla="*/ 0 w 27"/>
              <a:gd name="T11" fmla="*/ 26510436 h 39"/>
              <a:gd name="T12" fmla="*/ 32717317 w 27"/>
              <a:gd name="T13" fmla="*/ 0 h 39"/>
              <a:gd name="T14" fmla="*/ 63097245 w 27"/>
              <a:gd name="T15" fmla="*/ 0 h 39"/>
              <a:gd name="T16" fmla="*/ 63097245 w 27"/>
              <a:gd name="T17" fmla="*/ 103391026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9">
                <a:moveTo>
                  <a:pt x="27" y="39"/>
                </a:moveTo>
                <a:lnTo>
                  <a:pt x="14" y="39"/>
                </a:lnTo>
                <a:lnTo>
                  <a:pt x="10" y="34"/>
                </a:lnTo>
                <a:lnTo>
                  <a:pt x="14" y="24"/>
                </a:lnTo>
                <a:lnTo>
                  <a:pt x="0" y="19"/>
                </a:lnTo>
                <a:lnTo>
                  <a:pt x="0" y="10"/>
                </a:lnTo>
                <a:lnTo>
                  <a:pt x="14" y="0"/>
                </a:lnTo>
                <a:lnTo>
                  <a:pt x="27" y="0"/>
                </a:lnTo>
                <a:lnTo>
                  <a:pt x="27" y="39"/>
                </a:lnTo>
                <a:close/>
              </a:path>
            </a:pathLst>
          </a:custGeom>
          <a:solidFill>
            <a:srgbClr val="D0D0D0"/>
          </a:solidFill>
          <a:ln w="9525" cap="flat" cmpd="sng">
            <a:solidFill>
              <a:schemeClr val="bg1"/>
            </a:solidFill>
            <a:prstDash val="solid"/>
            <a:round/>
            <a:headEnd type="none" w="med" len="med"/>
            <a:tailEnd type="none" w="med" len="med"/>
          </a:ln>
          <a:effectLst/>
          <a:extLst/>
        </p:spPr>
        <p:txBody>
          <a:bodyPr/>
          <a:lstStyle/>
          <a:p>
            <a:endParaRPr lang="en-GB"/>
          </a:p>
        </p:txBody>
      </p:sp>
      <p:sp>
        <p:nvSpPr>
          <p:cNvPr id="85" name="Freeform 249"/>
          <p:cNvSpPr>
            <a:spLocks/>
          </p:cNvSpPr>
          <p:nvPr/>
        </p:nvSpPr>
        <p:spPr bwMode="auto">
          <a:xfrm>
            <a:off x="11854749" y="5048973"/>
            <a:ext cx="145907" cy="495477"/>
          </a:xfrm>
          <a:custGeom>
            <a:avLst/>
            <a:gdLst>
              <a:gd name="T0" fmla="*/ 249739355 w 93"/>
              <a:gd name="T1" fmla="*/ 836975393 h 320"/>
              <a:gd name="T2" fmla="*/ 249739355 w 93"/>
              <a:gd name="T3" fmla="*/ 185704143 h 320"/>
              <a:gd name="T4" fmla="*/ 204088181 w 93"/>
              <a:gd name="T5" fmla="*/ 146470896 h 320"/>
              <a:gd name="T6" fmla="*/ 163807058 w 93"/>
              <a:gd name="T7" fmla="*/ 109852768 h 320"/>
              <a:gd name="T8" fmla="*/ 150381110 w 93"/>
              <a:gd name="T9" fmla="*/ 70619521 h 320"/>
              <a:gd name="T10" fmla="*/ 126211781 w 93"/>
              <a:gd name="T11" fmla="*/ 39233247 h 320"/>
              <a:gd name="T12" fmla="*/ 91302348 w 93"/>
              <a:gd name="T13" fmla="*/ 26156037 h 320"/>
              <a:gd name="T14" fmla="*/ 150381110 w 93"/>
              <a:gd name="T15" fmla="*/ 26156037 h 320"/>
              <a:gd name="T16" fmla="*/ 163807058 w 93"/>
              <a:gd name="T17" fmla="*/ 26156037 h 320"/>
              <a:gd name="T18" fmla="*/ 177234645 w 93"/>
              <a:gd name="T19" fmla="*/ 0 h 320"/>
              <a:gd name="T20" fmla="*/ 204088181 w 93"/>
              <a:gd name="T21" fmla="*/ 39233247 h 320"/>
              <a:gd name="T22" fmla="*/ 214829923 w 93"/>
              <a:gd name="T23" fmla="*/ 49695338 h 320"/>
              <a:gd name="T24" fmla="*/ 241683458 w 93"/>
              <a:gd name="T25" fmla="*/ 49695338 h 320"/>
              <a:gd name="T26" fmla="*/ 249739355 w 93"/>
              <a:gd name="T27" fmla="*/ 70619521 h 320"/>
              <a:gd name="T28" fmla="*/ 249739355 w 93"/>
              <a:gd name="T29" fmla="*/ 167395079 h 320"/>
              <a:gd name="T30" fmla="*/ 249739355 w 93"/>
              <a:gd name="T31" fmla="*/ 185704143 h 320"/>
              <a:gd name="T32" fmla="*/ 204088181 w 93"/>
              <a:gd name="T33" fmla="*/ 146470896 h 320"/>
              <a:gd name="T34" fmla="*/ 163807058 w 93"/>
              <a:gd name="T35" fmla="*/ 109852768 h 320"/>
              <a:gd name="T36" fmla="*/ 150381110 w 93"/>
              <a:gd name="T37" fmla="*/ 70619521 h 320"/>
              <a:gd name="T38" fmla="*/ 126211781 w 93"/>
              <a:gd name="T39" fmla="*/ 39233247 h 320"/>
              <a:gd name="T40" fmla="*/ 91302348 w 93"/>
              <a:gd name="T41" fmla="*/ 26156037 h 320"/>
              <a:gd name="T42" fmla="*/ 91302348 w 93"/>
              <a:gd name="T43" fmla="*/ 39233247 h 320"/>
              <a:gd name="T44" fmla="*/ 53707071 w 93"/>
              <a:gd name="T45" fmla="*/ 39233247 h 320"/>
              <a:gd name="T46" fmla="*/ 40281123 w 93"/>
              <a:gd name="T47" fmla="*/ 49695338 h 320"/>
              <a:gd name="T48" fmla="*/ 40281123 w 93"/>
              <a:gd name="T49" fmla="*/ 83698348 h 320"/>
              <a:gd name="T50" fmla="*/ 0 w 93"/>
              <a:gd name="T51" fmla="*/ 122929977 h 320"/>
              <a:gd name="T52" fmla="*/ 0 w 93"/>
              <a:gd name="T53" fmla="*/ 146470896 h 320"/>
              <a:gd name="T54" fmla="*/ 26853535 w 93"/>
              <a:gd name="T55" fmla="*/ 209243444 h 320"/>
              <a:gd name="T56" fmla="*/ 0 w 93"/>
              <a:gd name="T57" fmla="*/ 243246454 h 320"/>
              <a:gd name="T58" fmla="*/ 26853535 w 93"/>
              <a:gd name="T59" fmla="*/ 292941792 h 320"/>
              <a:gd name="T60" fmla="*/ 40281123 w 93"/>
              <a:gd name="T61" fmla="*/ 292941792 h 320"/>
              <a:gd name="T62" fmla="*/ 53707071 w 93"/>
              <a:gd name="T63" fmla="*/ 319096211 h 320"/>
              <a:gd name="T64" fmla="*/ 53707071 w 93"/>
              <a:gd name="T65" fmla="*/ 332175039 h 320"/>
              <a:gd name="T66" fmla="*/ 40281123 w 93"/>
              <a:gd name="T67" fmla="*/ 368791550 h 320"/>
              <a:gd name="T68" fmla="*/ 26853535 w 93"/>
              <a:gd name="T69" fmla="*/ 402794559 h 320"/>
              <a:gd name="T70" fmla="*/ 26853535 w 93"/>
              <a:gd name="T71" fmla="*/ 415871769 h 320"/>
              <a:gd name="T72" fmla="*/ 40281123 w 93"/>
              <a:gd name="T73" fmla="*/ 428950596 h 320"/>
              <a:gd name="T74" fmla="*/ 77876400 w 93"/>
              <a:gd name="T75" fmla="*/ 452489897 h 320"/>
              <a:gd name="T76" fmla="*/ 53707071 w 93"/>
              <a:gd name="T77" fmla="*/ 465567107 h 320"/>
              <a:gd name="T78" fmla="*/ 53707071 w 93"/>
              <a:gd name="T79" fmla="*/ 502185236 h 320"/>
              <a:gd name="T80" fmla="*/ 91302348 w 93"/>
              <a:gd name="T81" fmla="*/ 541418482 h 320"/>
              <a:gd name="T82" fmla="*/ 126211781 w 93"/>
              <a:gd name="T83" fmla="*/ 541418482 h 320"/>
              <a:gd name="T84" fmla="*/ 126211781 w 93"/>
              <a:gd name="T85" fmla="*/ 575419875 h 320"/>
              <a:gd name="T86" fmla="*/ 177234645 w 93"/>
              <a:gd name="T87" fmla="*/ 711428679 h 320"/>
              <a:gd name="T88" fmla="*/ 214829923 w 93"/>
              <a:gd name="T89" fmla="*/ 808204237 h 320"/>
              <a:gd name="T90" fmla="*/ 214829923 w 93"/>
              <a:gd name="T91" fmla="*/ 834360274 h 320"/>
              <a:gd name="T92" fmla="*/ 249739355 w 93"/>
              <a:gd name="T93" fmla="*/ 836975393 h 3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320">
                <a:moveTo>
                  <a:pt x="93" y="320"/>
                </a:moveTo>
                <a:lnTo>
                  <a:pt x="93" y="71"/>
                </a:lnTo>
                <a:lnTo>
                  <a:pt x="76" y="56"/>
                </a:lnTo>
                <a:lnTo>
                  <a:pt x="61" y="42"/>
                </a:lnTo>
                <a:lnTo>
                  <a:pt x="56" y="27"/>
                </a:lnTo>
                <a:lnTo>
                  <a:pt x="47" y="15"/>
                </a:lnTo>
                <a:lnTo>
                  <a:pt x="34" y="10"/>
                </a:lnTo>
                <a:lnTo>
                  <a:pt x="56" y="10"/>
                </a:lnTo>
                <a:lnTo>
                  <a:pt x="61" y="10"/>
                </a:lnTo>
                <a:lnTo>
                  <a:pt x="66" y="0"/>
                </a:lnTo>
                <a:lnTo>
                  <a:pt x="76" y="15"/>
                </a:lnTo>
                <a:lnTo>
                  <a:pt x="80" y="19"/>
                </a:lnTo>
                <a:lnTo>
                  <a:pt x="90" y="19"/>
                </a:lnTo>
                <a:lnTo>
                  <a:pt x="93" y="27"/>
                </a:lnTo>
                <a:lnTo>
                  <a:pt x="93" y="64"/>
                </a:lnTo>
                <a:lnTo>
                  <a:pt x="93" y="71"/>
                </a:lnTo>
                <a:lnTo>
                  <a:pt x="76" y="56"/>
                </a:lnTo>
                <a:lnTo>
                  <a:pt x="61" y="42"/>
                </a:lnTo>
                <a:lnTo>
                  <a:pt x="56" y="27"/>
                </a:lnTo>
                <a:lnTo>
                  <a:pt x="47" y="15"/>
                </a:lnTo>
                <a:lnTo>
                  <a:pt x="34" y="10"/>
                </a:lnTo>
                <a:lnTo>
                  <a:pt x="34" y="15"/>
                </a:lnTo>
                <a:lnTo>
                  <a:pt x="20" y="15"/>
                </a:lnTo>
                <a:lnTo>
                  <a:pt x="15" y="19"/>
                </a:lnTo>
                <a:lnTo>
                  <a:pt x="15" y="32"/>
                </a:lnTo>
                <a:lnTo>
                  <a:pt x="0" y="47"/>
                </a:lnTo>
                <a:lnTo>
                  <a:pt x="0" y="56"/>
                </a:lnTo>
                <a:lnTo>
                  <a:pt x="10" y="80"/>
                </a:lnTo>
                <a:lnTo>
                  <a:pt x="0" y="93"/>
                </a:lnTo>
                <a:lnTo>
                  <a:pt x="10" y="112"/>
                </a:lnTo>
                <a:lnTo>
                  <a:pt x="15" y="112"/>
                </a:lnTo>
                <a:lnTo>
                  <a:pt x="20" y="122"/>
                </a:lnTo>
                <a:lnTo>
                  <a:pt x="20" y="127"/>
                </a:lnTo>
                <a:lnTo>
                  <a:pt x="15" y="141"/>
                </a:lnTo>
                <a:lnTo>
                  <a:pt x="10" y="154"/>
                </a:lnTo>
                <a:lnTo>
                  <a:pt x="10" y="159"/>
                </a:lnTo>
                <a:lnTo>
                  <a:pt x="15" y="164"/>
                </a:lnTo>
                <a:lnTo>
                  <a:pt x="29" y="173"/>
                </a:lnTo>
                <a:lnTo>
                  <a:pt x="20" y="178"/>
                </a:lnTo>
                <a:lnTo>
                  <a:pt x="20" y="192"/>
                </a:lnTo>
                <a:lnTo>
                  <a:pt x="34" y="207"/>
                </a:lnTo>
                <a:lnTo>
                  <a:pt x="47" y="207"/>
                </a:lnTo>
                <a:lnTo>
                  <a:pt x="47" y="220"/>
                </a:lnTo>
                <a:lnTo>
                  <a:pt x="66" y="272"/>
                </a:lnTo>
                <a:lnTo>
                  <a:pt x="80" y="309"/>
                </a:lnTo>
                <a:lnTo>
                  <a:pt x="80" y="319"/>
                </a:lnTo>
                <a:lnTo>
                  <a:pt x="93" y="320"/>
                </a:lnTo>
                <a:close/>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6" name="Freeform 250"/>
          <p:cNvSpPr>
            <a:spLocks/>
          </p:cNvSpPr>
          <p:nvPr/>
        </p:nvSpPr>
        <p:spPr bwMode="auto">
          <a:xfrm>
            <a:off x="10046111" y="4767797"/>
            <a:ext cx="1880072" cy="779691"/>
          </a:xfrm>
          <a:custGeom>
            <a:avLst/>
            <a:gdLst>
              <a:gd name="T0" fmla="*/ 2147483646 w 1192"/>
              <a:gd name="T1" fmla="*/ 1090546005 h 506"/>
              <a:gd name="T2" fmla="*/ 2147483646 w 1192"/>
              <a:gd name="T3" fmla="*/ 1020605205 h 506"/>
              <a:gd name="T4" fmla="*/ 2147483646 w 1192"/>
              <a:gd name="T5" fmla="*/ 1007653861 h 506"/>
              <a:gd name="T6" fmla="*/ 2147483646 w 1192"/>
              <a:gd name="T7" fmla="*/ 1020605205 h 506"/>
              <a:gd name="T8" fmla="*/ 2147483646 w 1192"/>
              <a:gd name="T9" fmla="*/ 1051690363 h 506"/>
              <a:gd name="T10" fmla="*/ 2147483646 w 1192"/>
              <a:gd name="T11" fmla="*/ 1077593051 h 506"/>
              <a:gd name="T12" fmla="*/ 2147483646 w 1192"/>
              <a:gd name="T13" fmla="*/ 1139761757 h 506"/>
              <a:gd name="T14" fmla="*/ 1954099532 w 1192"/>
              <a:gd name="T15" fmla="*/ 1139761757 h 506"/>
              <a:gd name="T16" fmla="*/ 1802114196 w 1192"/>
              <a:gd name="T17" fmla="*/ 1126810413 h 506"/>
              <a:gd name="T18" fmla="*/ 1788544312 w 1192"/>
              <a:gd name="T19" fmla="*/ 1248558200 h 506"/>
              <a:gd name="T20" fmla="*/ 1701695078 w 1192"/>
              <a:gd name="T21" fmla="*/ 1297775562 h 506"/>
              <a:gd name="T22" fmla="*/ 1663698744 w 1192"/>
              <a:gd name="T23" fmla="*/ 1222653902 h 506"/>
              <a:gd name="T24" fmla="*/ 1709836679 w 1192"/>
              <a:gd name="T25" fmla="*/ 1139761757 h 506"/>
              <a:gd name="T26" fmla="*/ 1650128860 w 1192"/>
              <a:gd name="T27" fmla="*/ 1165666056 h 506"/>
              <a:gd name="T28" fmla="*/ 1609417561 w 1192"/>
              <a:gd name="T29" fmla="*/ 1176027775 h 506"/>
              <a:gd name="T30" fmla="*/ 1522568327 w 1192"/>
              <a:gd name="T31" fmla="*/ 1165666056 h 506"/>
              <a:gd name="T32" fmla="*/ 1359728072 w 1192"/>
              <a:gd name="T33" fmla="*/ 1222653902 h 506"/>
              <a:gd name="T34" fmla="*/ 1319016772 w 1192"/>
              <a:gd name="T35" fmla="*/ 1248558200 h 506"/>
              <a:gd name="T36" fmla="*/ 1129035102 w 1192"/>
              <a:gd name="T37" fmla="*/ 1271871264 h 506"/>
              <a:gd name="T38" fmla="*/ 825064430 w 1192"/>
              <a:gd name="T39" fmla="*/ 1103497349 h 506"/>
              <a:gd name="T40" fmla="*/ 746356797 w 1192"/>
              <a:gd name="T41" fmla="*/ 1222653902 h 506"/>
              <a:gd name="T42" fmla="*/ 607941345 w 1192"/>
              <a:gd name="T43" fmla="*/ 1258919919 h 506"/>
              <a:gd name="T44" fmla="*/ 469525892 w 1192"/>
              <a:gd name="T45" fmla="*/ 1165666056 h 506"/>
              <a:gd name="T46" fmla="*/ 328397122 w 1192"/>
              <a:gd name="T47" fmla="*/ 1126810413 h 506"/>
              <a:gd name="T48" fmla="*/ 211694802 w 1192"/>
              <a:gd name="T49" fmla="*/ 1090546005 h 506"/>
              <a:gd name="T50" fmla="*/ 211694802 w 1192"/>
              <a:gd name="T51" fmla="*/ 1007653861 h 506"/>
              <a:gd name="T52" fmla="*/ 176411786 w 1192"/>
              <a:gd name="T53" fmla="*/ 896267793 h 506"/>
              <a:gd name="T54" fmla="*/ 73279350 w 1192"/>
              <a:gd name="T55" fmla="*/ 849641666 h 506"/>
              <a:gd name="T56" fmla="*/ 111275684 w 1192"/>
              <a:gd name="T57" fmla="*/ 800424304 h 506"/>
              <a:gd name="T58" fmla="*/ 111275684 w 1192"/>
              <a:gd name="T59" fmla="*/ 725302644 h 506"/>
              <a:gd name="T60" fmla="*/ 138415452 w 1192"/>
              <a:gd name="T61" fmla="*/ 665725172 h 506"/>
              <a:gd name="T62" fmla="*/ 111275684 w 1192"/>
              <a:gd name="T63" fmla="*/ 616507811 h 506"/>
              <a:gd name="T64" fmla="*/ 124845568 w 1192"/>
              <a:gd name="T65" fmla="*/ 541387760 h 506"/>
              <a:gd name="T66" fmla="*/ 73279350 w 1192"/>
              <a:gd name="T67" fmla="*/ 541387760 h 506"/>
              <a:gd name="T68" fmla="*/ 0 w 1192"/>
              <a:gd name="T69" fmla="*/ 497351258 h 506"/>
              <a:gd name="T70" fmla="*/ 46137935 w 1192"/>
              <a:gd name="T71" fmla="*/ 385965190 h 506"/>
              <a:gd name="T72" fmla="*/ 165555220 w 1192"/>
              <a:gd name="T73" fmla="*/ 339339063 h 506"/>
              <a:gd name="T74" fmla="*/ 252404454 w 1192"/>
              <a:gd name="T75" fmla="*/ 375603471 h 506"/>
              <a:gd name="T76" fmla="*/ 263261020 w 1192"/>
              <a:gd name="T77" fmla="*/ 339339063 h 506"/>
              <a:gd name="T78" fmla="*/ 415246357 w 1192"/>
              <a:gd name="T79" fmla="*/ 352290407 h 506"/>
              <a:gd name="T80" fmla="*/ 521093758 w 1192"/>
              <a:gd name="T81" fmla="*/ 339339063 h 506"/>
              <a:gd name="T82" fmla="*/ 594371461 w 1192"/>
              <a:gd name="T83" fmla="*/ 290121701 h 506"/>
              <a:gd name="T84" fmla="*/ 567231693 w 1192"/>
              <a:gd name="T85" fmla="*/ 264217403 h 506"/>
              <a:gd name="T86" fmla="*/ 529235359 w 1192"/>
              <a:gd name="T87" fmla="*/ 168373914 h 506"/>
              <a:gd name="T88" fmla="*/ 811494546 w 1192"/>
              <a:gd name="T89" fmla="*/ 207229557 h 506"/>
              <a:gd name="T90" fmla="*/ 963479882 w 1192"/>
              <a:gd name="T91" fmla="*/ 132109506 h 506"/>
              <a:gd name="T92" fmla="*/ 1215884337 w 1192"/>
              <a:gd name="T93" fmla="*/ 12951344 h 506"/>
              <a:gd name="T94" fmla="*/ 1484571993 w 1192"/>
              <a:gd name="T95" fmla="*/ 36264408 h 506"/>
              <a:gd name="T96" fmla="*/ 1609417561 w 1192"/>
              <a:gd name="T97" fmla="*/ 82892145 h 506"/>
              <a:gd name="T98" fmla="*/ 1774972781 w 1192"/>
              <a:gd name="T99" fmla="*/ 168373914 h 506"/>
              <a:gd name="T100" fmla="*/ 2019235634 w 1192"/>
              <a:gd name="T101" fmla="*/ 220180901 h 506"/>
              <a:gd name="T102" fmla="*/ 2147483646 w 1192"/>
              <a:gd name="T103" fmla="*/ 207229557 h 506"/>
              <a:gd name="T104" fmla="*/ 2147483646 w 1192"/>
              <a:gd name="T105" fmla="*/ 220180901 h 506"/>
              <a:gd name="T106" fmla="*/ 2147483646 w 1192"/>
              <a:gd name="T107" fmla="*/ 132109506 h 506"/>
              <a:gd name="T108" fmla="*/ 2147483646 w 1192"/>
              <a:gd name="T109" fmla="*/ 207229557 h 506"/>
              <a:gd name="T110" fmla="*/ 2147483646 w 1192"/>
              <a:gd name="T111" fmla="*/ 409278254 h 506"/>
              <a:gd name="T112" fmla="*/ 2147483646 w 1192"/>
              <a:gd name="T113" fmla="*/ 510302602 h 506"/>
              <a:gd name="T114" fmla="*/ 2147483646 w 1192"/>
              <a:gd name="T115" fmla="*/ 593194747 h 506"/>
              <a:gd name="T116" fmla="*/ 2147483646 w 1192"/>
              <a:gd name="T117" fmla="*/ 761568661 h 506"/>
              <a:gd name="T118" fmla="*/ 2147483646 w 1192"/>
              <a:gd name="T119" fmla="*/ 836688712 h 506"/>
              <a:gd name="T120" fmla="*/ 2147483646 w 1192"/>
              <a:gd name="T121" fmla="*/ 919580856 h 506"/>
              <a:gd name="T122" fmla="*/ 2147483646 w 1192"/>
              <a:gd name="T123" fmla="*/ 1007653861 h 5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2" h="506">
                <a:moveTo>
                  <a:pt x="1192" y="402"/>
                </a:moveTo>
                <a:lnTo>
                  <a:pt x="1179" y="402"/>
                </a:lnTo>
                <a:lnTo>
                  <a:pt x="1165" y="416"/>
                </a:lnTo>
                <a:lnTo>
                  <a:pt x="1160" y="421"/>
                </a:lnTo>
                <a:lnTo>
                  <a:pt x="1155" y="416"/>
                </a:lnTo>
                <a:lnTo>
                  <a:pt x="1145" y="406"/>
                </a:lnTo>
                <a:lnTo>
                  <a:pt x="1155" y="394"/>
                </a:lnTo>
                <a:lnTo>
                  <a:pt x="1141" y="394"/>
                </a:lnTo>
                <a:lnTo>
                  <a:pt x="1131" y="389"/>
                </a:lnTo>
                <a:lnTo>
                  <a:pt x="1126" y="394"/>
                </a:lnTo>
                <a:lnTo>
                  <a:pt x="1113" y="394"/>
                </a:lnTo>
                <a:lnTo>
                  <a:pt x="1094" y="389"/>
                </a:lnTo>
                <a:lnTo>
                  <a:pt x="1080" y="394"/>
                </a:lnTo>
                <a:lnTo>
                  <a:pt x="1075" y="389"/>
                </a:lnTo>
                <a:lnTo>
                  <a:pt x="1062" y="389"/>
                </a:lnTo>
                <a:lnTo>
                  <a:pt x="1057" y="394"/>
                </a:lnTo>
                <a:lnTo>
                  <a:pt x="1048" y="394"/>
                </a:lnTo>
                <a:lnTo>
                  <a:pt x="1043" y="389"/>
                </a:lnTo>
                <a:lnTo>
                  <a:pt x="1033" y="394"/>
                </a:lnTo>
                <a:lnTo>
                  <a:pt x="1014" y="406"/>
                </a:lnTo>
                <a:lnTo>
                  <a:pt x="977" y="416"/>
                </a:lnTo>
                <a:lnTo>
                  <a:pt x="953" y="416"/>
                </a:lnTo>
                <a:lnTo>
                  <a:pt x="936" y="406"/>
                </a:lnTo>
                <a:lnTo>
                  <a:pt x="921" y="416"/>
                </a:lnTo>
                <a:lnTo>
                  <a:pt x="883" y="435"/>
                </a:lnTo>
                <a:lnTo>
                  <a:pt x="865" y="440"/>
                </a:lnTo>
                <a:lnTo>
                  <a:pt x="832" y="450"/>
                </a:lnTo>
                <a:lnTo>
                  <a:pt x="817" y="440"/>
                </a:lnTo>
                <a:lnTo>
                  <a:pt x="771" y="426"/>
                </a:lnTo>
                <a:lnTo>
                  <a:pt x="766" y="426"/>
                </a:lnTo>
                <a:lnTo>
                  <a:pt x="739" y="440"/>
                </a:lnTo>
                <a:lnTo>
                  <a:pt x="720" y="440"/>
                </a:lnTo>
                <a:lnTo>
                  <a:pt x="696" y="440"/>
                </a:lnTo>
                <a:lnTo>
                  <a:pt x="678" y="435"/>
                </a:lnTo>
                <a:lnTo>
                  <a:pt x="673" y="435"/>
                </a:lnTo>
                <a:lnTo>
                  <a:pt x="664" y="435"/>
                </a:lnTo>
                <a:lnTo>
                  <a:pt x="664" y="450"/>
                </a:lnTo>
                <a:lnTo>
                  <a:pt x="673" y="458"/>
                </a:lnTo>
                <a:lnTo>
                  <a:pt x="678" y="482"/>
                </a:lnTo>
                <a:lnTo>
                  <a:pt x="659" y="482"/>
                </a:lnTo>
                <a:lnTo>
                  <a:pt x="654" y="491"/>
                </a:lnTo>
                <a:lnTo>
                  <a:pt x="645" y="501"/>
                </a:lnTo>
                <a:lnTo>
                  <a:pt x="640" y="506"/>
                </a:lnTo>
                <a:lnTo>
                  <a:pt x="627" y="501"/>
                </a:lnTo>
                <a:lnTo>
                  <a:pt x="622" y="501"/>
                </a:lnTo>
                <a:lnTo>
                  <a:pt x="613" y="486"/>
                </a:lnTo>
                <a:lnTo>
                  <a:pt x="608" y="482"/>
                </a:lnTo>
                <a:lnTo>
                  <a:pt x="613" y="472"/>
                </a:lnTo>
                <a:lnTo>
                  <a:pt x="622" y="467"/>
                </a:lnTo>
                <a:lnTo>
                  <a:pt x="640" y="454"/>
                </a:lnTo>
                <a:lnTo>
                  <a:pt x="640" y="450"/>
                </a:lnTo>
                <a:lnTo>
                  <a:pt x="630" y="440"/>
                </a:lnTo>
                <a:lnTo>
                  <a:pt x="627" y="435"/>
                </a:lnTo>
                <a:lnTo>
                  <a:pt x="627" y="426"/>
                </a:lnTo>
                <a:lnTo>
                  <a:pt x="613" y="440"/>
                </a:lnTo>
                <a:lnTo>
                  <a:pt x="608" y="450"/>
                </a:lnTo>
                <a:lnTo>
                  <a:pt x="598" y="450"/>
                </a:lnTo>
                <a:lnTo>
                  <a:pt x="598" y="454"/>
                </a:lnTo>
                <a:lnTo>
                  <a:pt x="593" y="458"/>
                </a:lnTo>
                <a:lnTo>
                  <a:pt x="593" y="454"/>
                </a:lnTo>
                <a:lnTo>
                  <a:pt x="589" y="458"/>
                </a:lnTo>
                <a:lnTo>
                  <a:pt x="579" y="458"/>
                </a:lnTo>
                <a:lnTo>
                  <a:pt x="574" y="454"/>
                </a:lnTo>
                <a:lnTo>
                  <a:pt x="561" y="450"/>
                </a:lnTo>
                <a:lnTo>
                  <a:pt x="547" y="440"/>
                </a:lnTo>
                <a:lnTo>
                  <a:pt x="533" y="440"/>
                </a:lnTo>
                <a:lnTo>
                  <a:pt x="509" y="458"/>
                </a:lnTo>
                <a:lnTo>
                  <a:pt x="501" y="472"/>
                </a:lnTo>
                <a:lnTo>
                  <a:pt x="501" y="482"/>
                </a:lnTo>
                <a:lnTo>
                  <a:pt x="496" y="482"/>
                </a:lnTo>
                <a:lnTo>
                  <a:pt x="496" y="486"/>
                </a:lnTo>
                <a:lnTo>
                  <a:pt x="486" y="482"/>
                </a:lnTo>
                <a:lnTo>
                  <a:pt x="467" y="486"/>
                </a:lnTo>
                <a:lnTo>
                  <a:pt x="448" y="491"/>
                </a:lnTo>
                <a:lnTo>
                  <a:pt x="435" y="491"/>
                </a:lnTo>
                <a:lnTo>
                  <a:pt x="416" y="491"/>
                </a:lnTo>
                <a:lnTo>
                  <a:pt x="397" y="482"/>
                </a:lnTo>
                <a:lnTo>
                  <a:pt x="369" y="454"/>
                </a:lnTo>
                <a:lnTo>
                  <a:pt x="336" y="435"/>
                </a:lnTo>
                <a:lnTo>
                  <a:pt x="304" y="426"/>
                </a:lnTo>
                <a:lnTo>
                  <a:pt x="285" y="435"/>
                </a:lnTo>
                <a:lnTo>
                  <a:pt x="285" y="440"/>
                </a:lnTo>
                <a:lnTo>
                  <a:pt x="285" y="458"/>
                </a:lnTo>
                <a:lnTo>
                  <a:pt x="275" y="472"/>
                </a:lnTo>
                <a:lnTo>
                  <a:pt x="275" y="482"/>
                </a:lnTo>
                <a:lnTo>
                  <a:pt x="265" y="482"/>
                </a:lnTo>
                <a:lnTo>
                  <a:pt x="256" y="482"/>
                </a:lnTo>
                <a:lnTo>
                  <a:pt x="224" y="486"/>
                </a:lnTo>
                <a:lnTo>
                  <a:pt x="219" y="486"/>
                </a:lnTo>
                <a:lnTo>
                  <a:pt x="205" y="482"/>
                </a:lnTo>
                <a:lnTo>
                  <a:pt x="187" y="435"/>
                </a:lnTo>
                <a:lnTo>
                  <a:pt x="173" y="450"/>
                </a:lnTo>
                <a:lnTo>
                  <a:pt x="153" y="435"/>
                </a:lnTo>
                <a:lnTo>
                  <a:pt x="139" y="435"/>
                </a:lnTo>
                <a:lnTo>
                  <a:pt x="126" y="450"/>
                </a:lnTo>
                <a:lnTo>
                  <a:pt x="121" y="435"/>
                </a:lnTo>
                <a:lnTo>
                  <a:pt x="126" y="426"/>
                </a:lnTo>
                <a:lnTo>
                  <a:pt x="121" y="421"/>
                </a:lnTo>
                <a:lnTo>
                  <a:pt x="93" y="421"/>
                </a:lnTo>
                <a:lnTo>
                  <a:pt x="78" y="421"/>
                </a:lnTo>
                <a:lnTo>
                  <a:pt x="73" y="406"/>
                </a:lnTo>
                <a:lnTo>
                  <a:pt x="93" y="402"/>
                </a:lnTo>
                <a:lnTo>
                  <a:pt x="93" y="394"/>
                </a:lnTo>
                <a:lnTo>
                  <a:pt x="78" y="389"/>
                </a:lnTo>
                <a:lnTo>
                  <a:pt x="65" y="384"/>
                </a:lnTo>
                <a:lnTo>
                  <a:pt x="65" y="374"/>
                </a:lnTo>
                <a:lnTo>
                  <a:pt x="65" y="360"/>
                </a:lnTo>
                <a:lnTo>
                  <a:pt x="65" y="346"/>
                </a:lnTo>
                <a:lnTo>
                  <a:pt x="65" y="341"/>
                </a:lnTo>
                <a:lnTo>
                  <a:pt x="51" y="336"/>
                </a:lnTo>
                <a:lnTo>
                  <a:pt x="41" y="323"/>
                </a:lnTo>
                <a:lnTo>
                  <a:pt x="27" y="328"/>
                </a:lnTo>
                <a:lnTo>
                  <a:pt x="17" y="323"/>
                </a:lnTo>
                <a:lnTo>
                  <a:pt x="17" y="313"/>
                </a:lnTo>
                <a:lnTo>
                  <a:pt x="27" y="294"/>
                </a:lnTo>
                <a:lnTo>
                  <a:pt x="41" y="309"/>
                </a:lnTo>
                <a:lnTo>
                  <a:pt x="61" y="304"/>
                </a:lnTo>
                <a:lnTo>
                  <a:pt x="46" y="289"/>
                </a:lnTo>
                <a:lnTo>
                  <a:pt x="46" y="280"/>
                </a:lnTo>
                <a:lnTo>
                  <a:pt x="41" y="280"/>
                </a:lnTo>
                <a:lnTo>
                  <a:pt x="41" y="275"/>
                </a:lnTo>
                <a:lnTo>
                  <a:pt x="51" y="272"/>
                </a:lnTo>
                <a:lnTo>
                  <a:pt x="61" y="262"/>
                </a:lnTo>
                <a:lnTo>
                  <a:pt x="51" y="257"/>
                </a:lnTo>
                <a:lnTo>
                  <a:pt x="46" y="257"/>
                </a:lnTo>
                <a:lnTo>
                  <a:pt x="46" y="248"/>
                </a:lnTo>
                <a:lnTo>
                  <a:pt x="46" y="243"/>
                </a:lnTo>
                <a:lnTo>
                  <a:pt x="41" y="238"/>
                </a:lnTo>
                <a:lnTo>
                  <a:pt x="41" y="229"/>
                </a:lnTo>
                <a:lnTo>
                  <a:pt x="32" y="229"/>
                </a:lnTo>
                <a:lnTo>
                  <a:pt x="41" y="224"/>
                </a:lnTo>
                <a:lnTo>
                  <a:pt x="46" y="209"/>
                </a:lnTo>
                <a:lnTo>
                  <a:pt x="51" y="209"/>
                </a:lnTo>
                <a:lnTo>
                  <a:pt x="51" y="201"/>
                </a:lnTo>
                <a:lnTo>
                  <a:pt x="46" y="201"/>
                </a:lnTo>
                <a:lnTo>
                  <a:pt x="27" y="209"/>
                </a:lnTo>
                <a:lnTo>
                  <a:pt x="0" y="214"/>
                </a:lnTo>
                <a:lnTo>
                  <a:pt x="0" y="201"/>
                </a:lnTo>
                <a:lnTo>
                  <a:pt x="0" y="197"/>
                </a:lnTo>
                <a:lnTo>
                  <a:pt x="0" y="192"/>
                </a:lnTo>
                <a:lnTo>
                  <a:pt x="0" y="177"/>
                </a:lnTo>
                <a:lnTo>
                  <a:pt x="8" y="168"/>
                </a:lnTo>
                <a:lnTo>
                  <a:pt x="13" y="168"/>
                </a:lnTo>
                <a:lnTo>
                  <a:pt x="17" y="149"/>
                </a:lnTo>
                <a:lnTo>
                  <a:pt x="27" y="149"/>
                </a:lnTo>
                <a:lnTo>
                  <a:pt x="41" y="136"/>
                </a:lnTo>
                <a:lnTo>
                  <a:pt x="61" y="136"/>
                </a:lnTo>
                <a:lnTo>
                  <a:pt x="61" y="131"/>
                </a:lnTo>
                <a:lnTo>
                  <a:pt x="73" y="131"/>
                </a:lnTo>
                <a:lnTo>
                  <a:pt x="78" y="136"/>
                </a:lnTo>
                <a:lnTo>
                  <a:pt x="88" y="145"/>
                </a:lnTo>
                <a:lnTo>
                  <a:pt x="93" y="145"/>
                </a:lnTo>
                <a:lnTo>
                  <a:pt x="107" y="145"/>
                </a:lnTo>
                <a:lnTo>
                  <a:pt x="112" y="136"/>
                </a:lnTo>
                <a:lnTo>
                  <a:pt x="107" y="136"/>
                </a:lnTo>
                <a:lnTo>
                  <a:pt x="97" y="131"/>
                </a:lnTo>
                <a:lnTo>
                  <a:pt x="112" y="126"/>
                </a:lnTo>
                <a:lnTo>
                  <a:pt x="121" y="131"/>
                </a:lnTo>
                <a:lnTo>
                  <a:pt x="121" y="136"/>
                </a:lnTo>
                <a:lnTo>
                  <a:pt x="153" y="136"/>
                </a:lnTo>
                <a:lnTo>
                  <a:pt x="173" y="136"/>
                </a:lnTo>
                <a:lnTo>
                  <a:pt x="177" y="136"/>
                </a:lnTo>
                <a:lnTo>
                  <a:pt x="192" y="136"/>
                </a:lnTo>
                <a:lnTo>
                  <a:pt x="192" y="131"/>
                </a:lnTo>
                <a:lnTo>
                  <a:pt x="177" y="131"/>
                </a:lnTo>
                <a:lnTo>
                  <a:pt x="173" y="126"/>
                </a:lnTo>
                <a:lnTo>
                  <a:pt x="177" y="117"/>
                </a:lnTo>
                <a:lnTo>
                  <a:pt x="219" y="112"/>
                </a:lnTo>
                <a:lnTo>
                  <a:pt x="233" y="112"/>
                </a:lnTo>
                <a:lnTo>
                  <a:pt x="243" y="102"/>
                </a:lnTo>
                <a:lnTo>
                  <a:pt x="233" y="102"/>
                </a:lnTo>
                <a:lnTo>
                  <a:pt x="209" y="102"/>
                </a:lnTo>
                <a:lnTo>
                  <a:pt x="205" y="102"/>
                </a:lnTo>
                <a:lnTo>
                  <a:pt x="205" y="97"/>
                </a:lnTo>
                <a:lnTo>
                  <a:pt x="187" y="85"/>
                </a:lnTo>
                <a:lnTo>
                  <a:pt x="195" y="65"/>
                </a:lnTo>
                <a:lnTo>
                  <a:pt x="224" y="70"/>
                </a:lnTo>
                <a:lnTo>
                  <a:pt x="256" y="70"/>
                </a:lnTo>
                <a:lnTo>
                  <a:pt x="265" y="70"/>
                </a:lnTo>
                <a:lnTo>
                  <a:pt x="299" y="80"/>
                </a:lnTo>
                <a:lnTo>
                  <a:pt x="321" y="80"/>
                </a:lnTo>
                <a:lnTo>
                  <a:pt x="336" y="70"/>
                </a:lnTo>
                <a:lnTo>
                  <a:pt x="336" y="56"/>
                </a:lnTo>
                <a:lnTo>
                  <a:pt x="355" y="51"/>
                </a:lnTo>
                <a:lnTo>
                  <a:pt x="369" y="46"/>
                </a:lnTo>
                <a:lnTo>
                  <a:pt x="401" y="19"/>
                </a:lnTo>
                <a:lnTo>
                  <a:pt x="421" y="14"/>
                </a:lnTo>
                <a:lnTo>
                  <a:pt x="448" y="5"/>
                </a:lnTo>
                <a:lnTo>
                  <a:pt x="477" y="0"/>
                </a:lnTo>
                <a:lnTo>
                  <a:pt x="496" y="5"/>
                </a:lnTo>
                <a:lnTo>
                  <a:pt x="518" y="5"/>
                </a:lnTo>
                <a:lnTo>
                  <a:pt x="547" y="14"/>
                </a:lnTo>
                <a:lnTo>
                  <a:pt x="566" y="0"/>
                </a:lnTo>
                <a:lnTo>
                  <a:pt x="574" y="19"/>
                </a:lnTo>
                <a:lnTo>
                  <a:pt x="589" y="22"/>
                </a:lnTo>
                <a:lnTo>
                  <a:pt x="593" y="32"/>
                </a:lnTo>
                <a:lnTo>
                  <a:pt x="613" y="32"/>
                </a:lnTo>
                <a:lnTo>
                  <a:pt x="627" y="22"/>
                </a:lnTo>
                <a:lnTo>
                  <a:pt x="640" y="51"/>
                </a:lnTo>
                <a:lnTo>
                  <a:pt x="654" y="65"/>
                </a:lnTo>
                <a:lnTo>
                  <a:pt x="673" y="56"/>
                </a:lnTo>
                <a:lnTo>
                  <a:pt x="688" y="56"/>
                </a:lnTo>
                <a:lnTo>
                  <a:pt x="710" y="85"/>
                </a:lnTo>
                <a:lnTo>
                  <a:pt x="744" y="85"/>
                </a:lnTo>
                <a:lnTo>
                  <a:pt x="776" y="93"/>
                </a:lnTo>
                <a:lnTo>
                  <a:pt x="800" y="93"/>
                </a:lnTo>
                <a:lnTo>
                  <a:pt x="832" y="80"/>
                </a:lnTo>
                <a:lnTo>
                  <a:pt x="841" y="80"/>
                </a:lnTo>
                <a:lnTo>
                  <a:pt x="865" y="85"/>
                </a:lnTo>
                <a:lnTo>
                  <a:pt x="883" y="93"/>
                </a:lnTo>
                <a:lnTo>
                  <a:pt x="912" y="85"/>
                </a:lnTo>
                <a:lnTo>
                  <a:pt x="921" y="85"/>
                </a:lnTo>
                <a:lnTo>
                  <a:pt x="968" y="56"/>
                </a:lnTo>
                <a:lnTo>
                  <a:pt x="982" y="46"/>
                </a:lnTo>
                <a:lnTo>
                  <a:pt x="1014" y="51"/>
                </a:lnTo>
                <a:lnTo>
                  <a:pt x="1029" y="51"/>
                </a:lnTo>
                <a:lnTo>
                  <a:pt x="1033" y="51"/>
                </a:lnTo>
                <a:lnTo>
                  <a:pt x="1057" y="37"/>
                </a:lnTo>
                <a:lnTo>
                  <a:pt x="1065" y="37"/>
                </a:lnTo>
                <a:lnTo>
                  <a:pt x="1109" y="80"/>
                </a:lnTo>
                <a:lnTo>
                  <a:pt x="1126" y="102"/>
                </a:lnTo>
                <a:lnTo>
                  <a:pt x="1131" y="112"/>
                </a:lnTo>
                <a:lnTo>
                  <a:pt x="1123" y="145"/>
                </a:lnTo>
                <a:lnTo>
                  <a:pt x="1123" y="158"/>
                </a:lnTo>
                <a:lnTo>
                  <a:pt x="1126" y="168"/>
                </a:lnTo>
                <a:lnTo>
                  <a:pt x="1165" y="168"/>
                </a:lnTo>
                <a:lnTo>
                  <a:pt x="1179" y="192"/>
                </a:lnTo>
                <a:lnTo>
                  <a:pt x="1179" y="197"/>
                </a:lnTo>
                <a:lnTo>
                  <a:pt x="1165" y="197"/>
                </a:lnTo>
                <a:lnTo>
                  <a:pt x="1160" y="201"/>
                </a:lnTo>
                <a:lnTo>
                  <a:pt x="1160" y="214"/>
                </a:lnTo>
                <a:lnTo>
                  <a:pt x="1145" y="229"/>
                </a:lnTo>
                <a:lnTo>
                  <a:pt x="1145" y="238"/>
                </a:lnTo>
                <a:lnTo>
                  <a:pt x="1155" y="262"/>
                </a:lnTo>
                <a:lnTo>
                  <a:pt x="1145" y="275"/>
                </a:lnTo>
                <a:lnTo>
                  <a:pt x="1155" y="294"/>
                </a:lnTo>
                <a:lnTo>
                  <a:pt x="1160" y="294"/>
                </a:lnTo>
                <a:lnTo>
                  <a:pt x="1165" y="304"/>
                </a:lnTo>
                <a:lnTo>
                  <a:pt x="1165" y="309"/>
                </a:lnTo>
                <a:lnTo>
                  <a:pt x="1160" y="323"/>
                </a:lnTo>
                <a:lnTo>
                  <a:pt x="1155" y="336"/>
                </a:lnTo>
                <a:lnTo>
                  <a:pt x="1155" y="341"/>
                </a:lnTo>
                <a:lnTo>
                  <a:pt x="1160" y="346"/>
                </a:lnTo>
                <a:lnTo>
                  <a:pt x="1174" y="355"/>
                </a:lnTo>
                <a:lnTo>
                  <a:pt x="1165" y="360"/>
                </a:lnTo>
                <a:lnTo>
                  <a:pt x="1165" y="374"/>
                </a:lnTo>
                <a:lnTo>
                  <a:pt x="1179" y="389"/>
                </a:lnTo>
                <a:lnTo>
                  <a:pt x="1192" y="389"/>
                </a:lnTo>
                <a:lnTo>
                  <a:pt x="1192" y="402"/>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87" name="Freeform 251"/>
          <p:cNvSpPr>
            <a:spLocks/>
          </p:cNvSpPr>
          <p:nvPr/>
        </p:nvSpPr>
        <p:spPr bwMode="auto">
          <a:xfrm>
            <a:off x="6807279" y="2182508"/>
            <a:ext cx="772091" cy="1452991"/>
          </a:xfrm>
          <a:custGeom>
            <a:avLst/>
            <a:gdLst>
              <a:gd name="T0" fmla="*/ 1075997650 w 488"/>
              <a:gd name="T1" fmla="*/ 1558084647 h 941"/>
              <a:gd name="T2" fmla="*/ 1035033956 w 488"/>
              <a:gd name="T3" fmla="*/ 1690742740 h 941"/>
              <a:gd name="T4" fmla="*/ 1166120090 w 488"/>
              <a:gd name="T5" fmla="*/ 1677737077 h 941"/>
              <a:gd name="T6" fmla="*/ 1308129655 w 488"/>
              <a:gd name="T7" fmla="*/ 1753169604 h 941"/>
              <a:gd name="T8" fmla="*/ 1308129655 w 488"/>
              <a:gd name="T9" fmla="*/ 1898833360 h 941"/>
              <a:gd name="T10" fmla="*/ 1075997650 w 488"/>
              <a:gd name="T11" fmla="*/ 2057502781 h 941"/>
              <a:gd name="T12" fmla="*/ 1242585762 w 488"/>
              <a:gd name="T13" fmla="*/ 2070508445 h 941"/>
              <a:gd name="T14" fmla="*/ 1201622068 w 488"/>
              <a:gd name="T15" fmla="*/ 2147483646 h 941"/>
              <a:gd name="T16" fmla="*/ 1075997650 w 488"/>
              <a:gd name="T17" fmla="*/ 2147483646 h 941"/>
              <a:gd name="T18" fmla="*/ 895754422 w 488"/>
              <a:gd name="T19" fmla="*/ 2147483646 h 941"/>
              <a:gd name="T20" fmla="*/ 677277532 w 488"/>
              <a:gd name="T21" fmla="*/ 2147483646 h 941"/>
              <a:gd name="T22" fmla="*/ 589886776 w 488"/>
              <a:gd name="T23" fmla="*/ 2147483646 h 941"/>
              <a:gd name="T24" fmla="*/ 423298664 w 488"/>
              <a:gd name="T25" fmla="*/ 2147483646 h 941"/>
              <a:gd name="T26" fmla="*/ 357756424 w 488"/>
              <a:gd name="T27" fmla="*/ 2147483646 h 941"/>
              <a:gd name="T28" fmla="*/ 284019131 w 488"/>
              <a:gd name="T29" fmla="*/ 2147483646 h 941"/>
              <a:gd name="T30" fmla="*/ 117431018 w 488"/>
              <a:gd name="T31" fmla="*/ 2147483646 h 941"/>
              <a:gd name="T32" fmla="*/ 117431018 w 488"/>
              <a:gd name="T33" fmla="*/ 2147483646 h 941"/>
              <a:gd name="T34" fmla="*/ 232132005 w 488"/>
              <a:gd name="T35" fmla="*/ 2147483646 h 941"/>
              <a:gd name="T36" fmla="*/ 311329361 w 488"/>
              <a:gd name="T37" fmla="*/ 2147483646 h 941"/>
              <a:gd name="T38" fmla="*/ 423298664 w 488"/>
              <a:gd name="T39" fmla="*/ 2145942585 h 941"/>
              <a:gd name="T40" fmla="*/ 537999651 w 488"/>
              <a:gd name="T41" fmla="*/ 2070508445 h 941"/>
              <a:gd name="T42" fmla="*/ 423298664 w 488"/>
              <a:gd name="T43" fmla="*/ 2057502781 h 941"/>
              <a:gd name="T44" fmla="*/ 144741249 w 488"/>
              <a:gd name="T45" fmla="*/ 1974265888 h 941"/>
              <a:gd name="T46" fmla="*/ 232132005 w 488"/>
              <a:gd name="T47" fmla="*/ 1885827697 h 941"/>
              <a:gd name="T48" fmla="*/ 324984477 w 488"/>
              <a:gd name="T49" fmla="*/ 1716754068 h 941"/>
              <a:gd name="T50" fmla="*/ 232132005 w 488"/>
              <a:gd name="T51" fmla="*/ 1690742740 h 941"/>
              <a:gd name="T52" fmla="*/ 357756424 w 488"/>
              <a:gd name="T53" fmla="*/ 1594500183 h 941"/>
              <a:gd name="T54" fmla="*/ 502496020 w 488"/>
              <a:gd name="T55" fmla="*/ 1511263290 h 941"/>
              <a:gd name="T56" fmla="*/ 537999651 w 488"/>
              <a:gd name="T57" fmla="*/ 1316178334 h 941"/>
              <a:gd name="T58" fmla="*/ 412375233 w 488"/>
              <a:gd name="T59" fmla="*/ 1253749857 h 941"/>
              <a:gd name="T60" fmla="*/ 464262358 w 488"/>
              <a:gd name="T61" fmla="*/ 1121091764 h 941"/>
              <a:gd name="T62" fmla="*/ 324984477 w 488"/>
              <a:gd name="T63" fmla="*/ 1147103092 h 941"/>
              <a:gd name="T64" fmla="*/ 245787121 w 488"/>
              <a:gd name="T65" fmla="*/ 1170512964 h 941"/>
              <a:gd name="T66" fmla="*/ 158396365 w 488"/>
              <a:gd name="T67" fmla="*/ 1095080437 h 941"/>
              <a:gd name="T68" fmla="*/ 218476890 w 488"/>
              <a:gd name="T69" fmla="*/ 939012472 h 941"/>
              <a:gd name="T70" fmla="*/ 218476890 w 488"/>
              <a:gd name="T71" fmla="*/ 842769915 h 941"/>
              <a:gd name="T72" fmla="*/ 193898343 w 488"/>
              <a:gd name="T73" fmla="*/ 754331724 h 941"/>
              <a:gd name="T74" fmla="*/ 65542241 w 488"/>
              <a:gd name="T75" fmla="*/ 855775579 h 941"/>
              <a:gd name="T76" fmla="*/ 117431018 w 488"/>
              <a:gd name="T77" fmla="*/ 671094831 h 941"/>
              <a:gd name="T78" fmla="*/ 65542241 w 488"/>
              <a:gd name="T79" fmla="*/ 595660691 h 941"/>
              <a:gd name="T80" fmla="*/ 0 w 488"/>
              <a:gd name="T81" fmla="*/ 658089167 h 941"/>
              <a:gd name="T82" fmla="*/ 65542241 w 488"/>
              <a:gd name="T83" fmla="*/ 476008261 h 941"/>
              <a:gd name="T84" fmla="*/ 92852472 w 488"/>
              <a:gd name="T85" fmla="*/ 379767317 h 941"/>
              <a:gd name="T86" fmla="*/ 117431018 w 488"/>
              <a:gd name="T87" fmla="*/ 280923305 h 941"/>
              <a:gd name="T88" fmla="*/ 193898343 w 488"/>
              <a:gd name="T89" fmla="*/ 122253884 h 941"/>
              <a:gd name="T90" fmla="*/ 245787121 w 488"/>
              <a:gd name="T91" fmla="*/ 52022655 h 941"/>
              <a:gd name="T92" fmla="*/ 450608895 w 488"/>
              <a:gd name="T93" fmla="*/ 13005664 h 941"/>
              <a:gd name="T94" fmla="*/ 488842557 w 488"/>
              <a:gd name="T95" fmla="*/ 83236893 h 941"/>
              <a:gd name="T96" fmla="*/ 311329361 w 488"/>
              <a:gd name="T97" fmla="*/ 291327513 h 941"/>
              <a:gd name="T98" fmla="*/ 450608895 w 488"/>
              <a:gd name="T99" fmla="*/ 304333177 h 941"/>
              <a:gd name="T100" fmla="*/ 669085785 w 488"/>
              <a:gd name="T101" fmla="*/ 304333177 h 941"/>
              <a:gd name="T102" fmla="*/ 669085785 w 488"/>
              <a:gd name="T103" fmla="*/ 463002598 h 941"/>
              <a:gd name="T104" fmla="*/ 617197007 w 488"/>
              <a:gd name="T105" fmla="*/ 582655027 h 941"/>
              <a:gd name="T106" fmla="*/ 502496020 w 488"/>
              <a:gd name="T107" fmla="*/ 684100494 h 941"/>
              <a:gd name="T108" fmla="*/ 551653114 w 488"/>
              <a:gd name="T109" fmla="*/ 741326060 h 941"/>
              <a:gd name="T110" fmla="*/ 464262358 w 488"/>
              <a:gd name="T111" fmla="*/ 793348715 h 941"/>
              <a:gd name="T112" fmla="*/ 412375233 w 488"/>
              <a:gd name="T113" fmla="*/ 829764251 h 941"/>
              <a:gd name="T114" fmla="*/ 537999651 w 488"/>
              <a:gd name="T115" fmla="*/ 803752924 h 941"/>
              <a:gd name="T116" fmla="*/ 641775554 w 488"/>
              <a:gd name="T117" fmla="*/ 842769915 h 941"/>
              <a:gd name="T118" fmla="*/ 756476541 w 488"/>
              <a:gd name="T119" fmla="*/ 975428008 h 941"/>
              <a:gd name="T120" fmla="*/ 808363666 w 488"/>
              <a:gd name="T121" fmla="*/ 1170512964 h 941"/>
              <a:gd name="T122" fmla="*/ 936719769 w 488"/>
              <a:gd name="T123" fmla="*/ 1292766849 h 941"/>
              <a:gd name="T124" fmla="*/ 988606894 w 488"/>
              <a:gd name="T125" fmla="*/ 1500859082 h 9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8" h="941">
                <a:moveTo>
                  <a:pt x="371" y="577"/>
                </a:moveTo>
                <a:lnTo>
                  <a:pt x="389" y="594"/>
                </a:lnTo>
                <a:lnTo>
                  <a:pt x="394" y="599"/>
                </a:lnTo>
                <a:lnTo>
                  <a:pt x="403" y="618"/>
                </a:lnTo>
                <a:lnTo>
                  <a:pt x="394" y="628"/>
                </a:lnTo>
                <a:lnTo>
                  <a:pt x="379" y="650"/>
                </a:lnTo>
                <a:lnTo>
                  <a:pt x="403" y="665"/>
                </a:lnTo>
                <a:lnTo>
                  <a:pt x="413" y="645"/>
                </a:lnTo>
                <a:lnTo>
                  <a:pt x="427" y="645"/>
                </a:lnTo>
                <a:lnTo>
                  <a:pt x="445" y="645"/>
                </a:lnTo>
                <a:lnTo>
                  <a:pt x="469" y="650"/>
                </a:lnTo>
                <a:lnTo>
                  <a:pt x="479" y="674"/>
                </a:lnTo>
                <a:lnTo>
                  <a:pt x="488" y="706"/>
                </a:lnTo>
                <a:lnTo>
                  <a:pt x="488" y="711"/>
                </a:lnTo>
                <a:lnTo>
                  <a:pt x="479" y="730"/>
                </a:lnTo>
                <a:lnTo>
                  <a:pt x="445" y="759"/>
                </a:lnTo>
                <a:lnTo>
                  <a:pt x="427" y="786"/>
                </a:lnTo>
                <a:lnTo>
                  <a:pt x="394" y="791"/>
                </a:lnTo>
                <a:lnTo>
                  <a:pt x="435" y="796"/>
                </a:lnTo>
                <a:lnTo>
                  <a:pt x="445" y="805"/>
                </a:lnTo>
                <a:lnTo>
                  <a:pt x="455" y="796"/>
                </a:lnTo>
                <a:lnTo>
                  <a:pt x="469" y="805"/>
                </a:lnTo>
                <a:lnTo>
                  <a:pt x="469" y="825"/>
                </a:lnTo>
                <a:lnTo>
                  <a:pt x="440" y="842"/>
                </a:lnTo>
                <a:lnTo>
                  <a:pt x="440" y="852"/>
                </a:lnTo>
                <a:lnTo>
                  <a:pt x="423" y="842"/>
                </a:lnTo>
                <a:lnTo>
                  <a:pt x="394" y="866"/>
                </a:lnTo>
                <a:lnTo>
                  <a:pt x="371" y="857"/>
                </a:lnTo>
                <a:lnTo>
                  <a:pt x="362" y="857"/>
                </a:lnTo>
                <a:lnTo>
                  <a:pt x="328" y="871"/>
                </a:lnTo>
                <a:lnTo>
                  <a:pt x="311" y="857"/>
                </a:lnTo>
                <a:lnTo>
                  <a:pt x="296" y="866"/>
                </a:lnTo>
                <a:lnTo>
                  <a:pt x="248" y="871"/>
                </a:lnTo>
                <a:lnTo>
                  <a:pt x="248" y="885"/>
                </a:lnTo>
                <a:lnTo>
                  <a:pt x="226" y="876"/>
                </a:lnTo>
                <a:lnTo>
                  <a:pt x="216" y="885"/>
                </a:lnTo>
                <a:lnTo>
                  <a:pt x="187" y="871"/>
                </a:lnTo>
                <a:lnTo>
                  <a:pt x="184" y="876"/>
                </a:lnTo>
                <a:lnTo>
                  <a:pt x="155" y="876"/>
                </a:lnTo>
                <a:lnTo>
                  <a:pt x="155" y="903"/>
                </a:lnTo>
                <a:lnTo>
                  <a:pt x="146" y="917"/>
                </a:lnTo>
                <a:lnTo>
                  <a:pt x="131" y="922"/>
                </a:lnTo>
                <a:lnTo>
                  <a:pt x="123" y="908"/>
                </a:lnTo>
                <a:lnTo>
                  <a:pt x="114" y="903"/>
                </a:lnTo>
                <a:lnTo>
                  <a:pt x="104" y="908"/>
                </a:lnTo>
                <a:lnTo>
                  <a:pt x="90" y="903"/>
                </a:lnTo>
                <a:lnTo>
                  <a:pt x="66" y="917"/>
                </a:lnTo>
                <a:lnTo>
                  <a:pt x="43" y="941"/>
                </a:lnTo>
                <a:lnTo>
                  <a:pt x="39" y="937"/>
                </a:lnTo>
                <a:lnTo>
                  <a:pt x="10" y="932"/>
                </a:lnTo>
                <a:lnTo>
                  <a:pt x="43" y="903"/>
                </a:lnTo>
                <a:lnTo>
                  <a:pt x="66" y="885"/>
                </a:lnTo>
                <a:lnTo>
                  <a:pt x="71" y="876"/>
                </a:lnTo>
                <a:lnTo>
                  <a:pt x="85" y="866"/>
                </a:lnTo>
                <a:lnTo>
                  <a:pt x="90" y="837"/>
                </a:lnTo>
                <a:lnTo>
                  <a:pt x="99" y="842"/>
                </a:lnTo>
                <a:lnTo>
                  <a:pt x="114" y="829"/>
                </a:lnTo>
                <a:lnTo>
                  <a:pt x="114" y="820"/>
                </a:lnTo>
                <a:lnTo>
                  <a:pt x="136" y="820"/>
                </a:lnTo>
                <a:lnTo>
                  <a:pt x="155" y="825"/>
                </a:lnTo>
                <a:lnTo>
                  <a:pt x="184" y="825"/>
                </a:lnTo>
                <a:lnTo>
                  <a:pt x="187" y="805"/>
                </a:lnTo>
                <a:lnTo>
                  <a:pt x="197" y="796"/>
                </a:lnTo>
                <a:lnTo>
                  <a:pt x="202" y="772"/>
                </a:lnTo>
                <a:lnTo>
                  <a:pt x="179" y="791"/>
                </a:lnTo>
                <a:lnTo>
                  <a:pt x="155" y="791"/>
                </a:lnTo>
                <a:lnTo>
                  <a:pt x="119" y="772"/>
                </a:lnTo>
                <a:lnTo>
                  <a:pt x="66" y="764"/>
                </a:lnTo>
                <a:lnTo>
                  <a:pt x="53" y="759"/>
                </a:lnTo>
                <a:lnTo>
                  <a:pt x="43" y="754"/>
                </a:lnTo>
                <a:lnTo>
                  <a:pt x="58" y="740"/>
                </a:lnTo>
                <a:lnTo>
                  <a:pt x="85" y="725"/>
                </a:lnTo>
                <a:lnTo>
                  <a:pt x="104" y="721"/>
                </a:lnTo>
                <a:lnTo>
                  <a:pt x="119" y="698"/>
                </a:lnTo>
                <a:lnTo>
                  <a:pt x="119" y="660"/>
                </a:lnTo>
                <a:lnTo>
                  <a:pt x="119" y="650"/>
                </a:lnTo>
                <a:lnTo>
                  <a:pt x="99" y="650"/>
                </a:lnTo>
                <a:lnTo>
                  <a:pt x="85" y="650"/>
                </a:lnTo>
                <a:lnTo>
                  <a:pt x="99" y="633"/>
                </a:lnTo>
                <a:lnTo>
                  <a:pt x="104" y="618"/>
                </a:lnTo>
                <a:lnTo>
                  <a:pt x="131" y="613"/>
                </a:lnTo>
                <a:lnTo>
                  <a:pt x="170" y="609"/>
                </a:lnTo>
                <a:lnTo>
                  <a:pt x="197" y="609"/>
                </a:lnTo>
                <a:lnTo>
                  <a:pt x="184" y="581"/>
                </a:lnTo>
                <a:lnTo>
                  <a:pt x="187" y="548"/>
                </a:lnTo>
                <a:lnTo>
                  <a:pt x="197" y="519"/>
                </a:lnTo>
                <a:lnTo>
                  <a:pt x="197" y="506"/>
                </a:lnTo>
                <a:lnTo>
                  <a:pt x="170" y="506"/>
                </a:lnTo>
                <a:lnTo>
                  <a:pt x="155" y="497"/>
                </a:lnTo>
                <a:lnTo>
                  <a:pt x="151" y="482"/>
                </a:lnTo>
                <a:lnTo>
                  <a:pt x="165" y="455"/>
                </a:lnTo>
                <a:lnTo>
                  <a:pt x="184" y="436"/>
                </a:lnTo>
                <a:lnTo>
                  <a:pt x="170" y="431"/>
                </a:lnTo>
                <a:lnTo>
                  <a:pt x="151" y="421"/>
                </a:lnTo>
                <a:lnTo>
                  <a:pt x="131" y="441"/>
                </a:lnTo>
                <a:lnTo>
                  <a:pt x="119" y="441"/>
                </a:lnTo>
                <a:lnTo>
                  <a:pt x="99" y="431"/>
                </a:lnTo>
                <a:lnTo>
                  <a:pt x="90" y="441"/>
                </a:lnTo>
                <a:lnTo>
                  <a:pt x="90" y="450"/>
                </a:lnTo>
                <a:lnTo>
                  <a:pt x="71" y="450"/>
                </a:lnTo>
                <a:lnTo>
                  <a:pt x="58" y="441"/>
                </a:lnTo>
                <a:lnTo>
                  <a:pt x="58" y="421"/>
                </a:lnTo>
                <a:lnTo>
                  <a:pt x="71" y="402"/>
                </a:lnTo>
                <a:lnTo>
                  <a:pt x="85" y="370"/>
                </a:lnTo>
                <a:lnTo>
                  <a:pt x="80" y="361"/>
                </a:lnTo>
                <a:lnTo>
                  <a:pt x="71" y="341"/>
                </a:lnTo>
                <a:lnTo>
                  <a:pt x="71" y="329"/>
                </a:lnTo>
                <a:lnTo>
                  <a:pt x="80" y="324"/>
                </a:lnTo>
                <a:lnTo>
                  <a:pt x="85" y="319"/>
                </a:lnTo>
                <a:lnTo>
                  <a:pt x="80" y="290"/>
                </a:lnTo>
                <a:lnTo>
                  <a:pt x="71" y="290"/>
                </a:lnTo>
                <a:lnTo>
                  <a:pt x="53" y="319"/>
                </a:lnTo>
                <a:lnTo>
                  <a:pt x="39" y="319"/>
                </a:lnTo>
                <a:lnTo>
                  <a:pt x="24" y="329"/>
                </a:lnTo>
                <a:lnTo>
                  <a:pt x="24" y="309"/>
                </a:lnTo>
                <a:lnTo>
                  <a:pt x="34" y="285"/>
                </a:lnTo>
                <a:lnTo>
                  <a:pt x="43" y="258"/>
                </a:lnTo>
                <a:lnTo>
                  <a:pt x="43" y="244"/>
                </a:lnTo>
                <a:lnTo>
                  <a:pt x="34" y="229"/>
                </a:lnTo>
                <a:lnTo>
                  <a:pt x="24" y="229"/>
                </a:lnTo>
                <a:lnTo>
                  <a:pt x="19" y="244"/>
                </a:lnTo>
                <a:lnTo>
                  <a:pt x="10" y="258"/>
                </a:lnTo>
                <a:lnTo>
                  <a:pt x="0" y="253"/>
                </a:lnTo>
                <a:lnTo>
                  <a:pt x="5" y="215"/>
                </a:lnTo>
                <a:lnTo>
                  <a:pt x="19" y="197"/>
                </a:lnTo>
                <a:lnTo>
                  <a:pt x="24" y="183"/>
                </a:lnTo>
                <a:lnTo>
                  <a:pt x="19" y="159"/>
                </a:lnTo>
                <a:lnTo>
                  <a:pt x="24" y="149"/>
                </a:lnTo>
                <a:lnTo>
                  <a:pt x="34" y="146"/>
                </a:lnTo>
                <a:lnTo>
                  <a:pt x="10" y="112"/>
                </a:lnTo>
                <a:lnTo>
                  <a:pt x="24" y="98"/>
                </a:lnTo>
                <a:lnTo>
                  <a:pt x="43" y="108"/>
                </a:lnTo>
                <a:lnTo>
                  <a:pt x="58" y="98"/>
                </a:lnTo>
                <a:lnTo>
                  <a:pt x="39" y="61"/>
                </a:lnTo>
                <a:lnTo>
                  <a:pt x="71" y="47"/>
                </a:lnTo>
                <a:lnTo>
                  <a:pt x="58" y="20"/>
                </a:lnTo>
                <a:lnTo>
                  <a:pt x="66" y="0"/>
                </a:lnTo>
                <a:lnTo>
                  <a:pt x="90" y="20"/>
                </a:lnTo>
                <a:lnTo>
                  <a:pt x="119" y="15"/>
                </a:lnTo>
                <a:lnTo>
                  <a:pt x="136" y="5"/>
                </a:lnTo>
                <a:lnTo>
                  <a:pt x="165" y="5"/>
                </a:lnTo>
                <a:lnTo>
                  <a:pt x="179" y="5"/>
                </a:lnTo>
                <a:lnTo>
                  <a:pt x="187" y="20"/>
                </a:lnTo>
                <a:lnTo>
                  <a:pt x="179" y="32"/>
                </a:lnTo>
                <a:lnTo>
                  <a:pt x="131" y="71"/>
                </a:lnTo>
                <a:lnTo>
                  <a:pt x="119" y="84"/>
                </a:lnTo>
                <a:lnTo>
                  <a:pt x="114" y="112"/>
                </a:lnTo>
                <a:lnTo>
                  <a:pt x="119" y="127"/>
                </a:lnTo>
                <a:lnTo>
                  <a:pt x="136" y="127"/>
                </a:lnTo>
                <a:lnTo>
                  <a:pt x="165" y="117"/>
                </a:lnTo>
                <a:lnTo>
                  <a:pt x="184" y="117"/>
                </a:lnTo>
                <a:lnTo>
                  <a:pt x="197" y="127"/>
                </a:lnTo>
                <a:lnTo>
                  <a:pt x="245" y="117"/>
                </a:lnTo>
                <a:lnTo>
                  <a:pt x="258" y="141"/>
                </a:lnTo>
                <a:lnTo>
                  <a:pt x="248" y="164"/>
                </a:lnTo>
                <a:lnTo>
                  <a:pt x="245" y="178"/>
                </a:lnTo>
                <a:lnTo>
                  <a:pt x="245" y="183"/>
                </a:lnTo>
                <a:lnTo>
                  <a:pt x="231" y="215"/>
                </a:lnTo>
                <a:lnTo>
                  <a:pt x="226" y="224"/>
                </a:lnTo>
                <a:lnTo>
                  <a:pt x="211" y="253"/>
                </a:lnTo>
                <a:lnTo>
                  <a:pt x="187" y="263"/>
                </a:lnTo>
                <a:lnTo>
                  <a:pt x="184" y="263"/>
                </a:lnTo>
                <a:lnTo>
                  <a:pt x="187" y="276"/>
                </a:lnTo>
                <a:lnTo>
                  <a:pt x="211" y="285"/>
                </a:lnTo>
                <a:lnTo>
                  <a:pt x="202" y="285"/>
                </a:lnTo>
                <a:lnTo>
                  <a:pt x="197" y="295"/>
                </a:lnTo>
                <a:lnTo>
                  <a:pt x="179" y="295"/>
                </a:lnTo>
                <a:lnTo>
                  <a:pt x="170" y="305"/>
                </a:lnTo>
                <a:lnTo>
                  <a:pt x="131" y="305"/>
                </a:lnTo>
                <a:lnTo>
                  <a:pt x="146" y="319"/>
                </a:lnTo>
                <a:lnTo>
                  <a:pt x="151" y="319"/>
                </a:lnTo>
                <a:lnTo>
                  <a:pt x="170" y="324"/>
                </a:lnTo>
                <a:lnTo>
                  <a:pt x="179" y="324"/>
                </a:lnTo>
                <a:lnTo>
                  <a:pt x="197" y="309"/>
                </a:lnTo>
                <a:lnTo>
                  <a:pt x="202" y="309"/>
                </a:lnTo>
                <a:lnTo>
                  <a:pt x="216" y="319"/>
                </a:lnTo>
                <a:lnTo>
                  <a:pt x="235" y="324"/>
                </a:lnTo>
                <a:lnTo>
                  <a:pt x="258" y="356"/>
                </a:lnTo>
                <a:lnTo>
                  <a:pt x="267" y="361"/>
                </a:lnTo>
                <a:lnTo>
                  <a:pt x="277" y="375"/>
                </a:lnTo>
                <a:lnTo>
                  <a:pt x="277" y="385"/>
                </a:lnTo>
                <a:lnTo>
                  <a:pt x="282" y="421"/>
                </a:lnTo>
                <a:lnTo>
                  <a:pt x="296" y="450"/>
                </a:lnTo>
                <a:lnTo>
                  <a:pt x="301" y="463"/>
                </a:lnTo>
                <a:lnTo>
                  <a:pt x="328" y="468"/>
                </a:lnTo>
                <a:lnTo>
                  <a:pt x="343" y="497"/>
                </a:lnTo>
                <a:lnTo>
                  <a:pt x="362" y="519"/>
                </a:lnTo>
                <a:lnTo>
                  <a:pt x="371" y="548"/>
                </a:lnTo>
                <a:lnTo>
                  <a:pt x="362" y="577"/>
                </a:lnTo>
                <a:lnTo>
                  <a:pt x="371" y="577"/>
                </a:ln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88" name="Freeform 252"/>
          <p:cNvSpPr>
            <a:spLocks/>
          </p:cNvSpPr>
          <p:nvPr/>
        </p:nvSpPr>
        <p:spPr bwMode="auto">
          <a:xfrm>
            <a:off x="9530605" y="1250830"/>
            <a:ext cx="1041107" cy="683939"/>
          </a:xfrm>
          <a:custGeom>
            <a:avLst/>
            <a:gdLst>
              <a:gd name="T0" fmla="*/ 1468750136 w 652"/>
              <a:gd name="T1" fmla="*/ 694141625 h 427"/>
              <a:gd name="T2" fmla="*/ 1457622243 w 652"/>
              <a:gd name="T3" fmla="*/ 682945846 h 427"/>
              <a:gd name="T4" fmla="*/ 1457622243 w 652"/>
              <a:gd name="T5" fmla="*/ 716533182 h 427"/>
              <a:gd name="T6" fmla="*/ 1468750136 w 652"/>
              <a:gd name="T7" fmla="*/ 705337403 h 427"/>
              <a:gd name="T8" fmla="*/ 1379733662 w 652"/>
              <a:gd name="T9" fmla="*/ 806101085 h 427"/>
              <a:gd name="T10" fmla="*/ 1465968163 w 652"/>
              <a:gd name="T11" fmla="*/ 705337403 h 427"/>
              <a:gd name="T12" fmla="*/ 1727450302 w 652"/>
              <a:gd name="T13" fmla="*/ 375060259 h 427"/>
              <a:gd name="T14" fmla="*/ 1813683135 w 652"/>
              <a:gd name="T15" fmla="*/ 198726745 h 427"/>
              <a:gd name="T16" fmla="*/ 214191929 w 652"/>
              <a:gd name="T17" fmla="*/ 0 h 427"/>
              <a:gd name="T18" fmla="*/ 164121413 w 652"/>
              <a:gd name="T19" fmla="*/ 8396834 h 427"/>
              <a:gd name="T20" fmla="*/ 89014806 w 652"/>
              <a:gd name="T21" fmla="*/ 22391557 h 427"/>
              <a:gd name="T22" fmla="*/ 75106607 w 652"/>
              <a:gd name="T23" fmla="*/ 100762008 h 427"/>
              <a:gd name="T24" fmla="*/ 0 w 652"/>
              <a:gd name="T25" fmla="*/ 198726745 h 427"/>
              <a:gd name="T26" fmla="*/ 33380344 w 652"/>
              <a:gd name="T27" fmla="*/ 277097196 h 427"/>
              <a:gd name="T28" fmla="*/ 47288542 w 652"/>
              <a:gd name="T29" fmla="*/ 375060259 h 427"/>
              <a:gd name="T30" fmla="*/ 75106607 w 652"/>
              <a:gd name="T31" fmla="*/ 540199668 h 427"/>
              <a:gd name="T32" fmla="*/ 89014806 w 652"/>
              <a:gd name="T33" fmla="*/ 666152178 h 427"/>
              <a:gd name="T34" fmla="*/ 75106607 w 652"/>
              <a:gd name="T35" fmla="*/ 792106361 h 427"/>
              <a:gd name="T36" fmla="*/ 89014806 w 652"/>
              <a:gd name="T37" fmla="*/ 968439876 h 427"/>
              <a:gd name="T38" fmla="*/ 164121413 w 652"/>
              <a:gd name="T39" fmla="*/ 1021619824 h 427"/>
              <a:gd name="T40" fmla="*/ 253136219 w 652"/>
              <a:gd name="T41" fmla="*/ 1032815603 h 427"/>
              <a:gd name="T42" fmla="*/ 267046086 w 652"/>
              <a:gd name="T43" fmla="*/ 1072002501 h 427"/>
              <a:gd name="T44" fmla="*/ 333806773 w 652"/>
              <a:gd name="T45" fmla="*/ 1130780340 h 427"/>
              <a:gd name="T46" fmla="*/ 383877289 w 652"/>
              <a:gd name="T47" fmla="*/ 1195156067 h 427"/>
              <a:gd name="T48" fmla="*/ 472892095 w 652"/>
              <a:gd name="T49" fmla="*/ 1195156067 h 427"/>
              <a:gd name="T50" fmla="*/ 528526557 w 652"/>
              <a:gd name="T51" fmla="*/ 1183960288 h 427"/>
              <a:gd name="T52" fmla="*/ 603633165 w 652"/>
              <a:gd name="T53" fmla="*/ 1183960288 h 427"/>
              <a:gd name="T54" fmla="*/ 656487321 w 652"/>
              <a:gd name="T55" fmla="*/ 1130780340 h 427"/>
              <a:gd name="T56" fmla="*/ 692649638 w 652"/>
              <a:gd name="T57" fmla="*/ 1130780340 h 427"/>
              <a:gd name="T58" fmla="*/ 781664444 w 652"/>
              <a:gd name="T59" fmla="*/ 1099991948 h 427"/>
              <a:gd name="T60" fmla="*/ 848425132 w 652"/>
              <a:gd name="T61" fmla="*/ 1108388782 h 427"/>
              <a:gd name="T62" fmla="*/ 876243197 w 652"/>
              <a:gd name="T63" fmla="*/ 1058007778 h 427"/>
              <a:gd name="T64" fmla="*/ 937439938 w 652"/>
              <a:gd name="T65" fmla="*/ 1021619824 h 427"/>
              <a:gd name="T66" fmla="*/ 962476030 w 652"/>
              <a:gd name="T67" fmla="*/ 1007625101 h 427"/>
              <a:gd name="T68" fmla="*/ 1029236717 w 652"/>
              <a:gd name="T69" fmla="*/ 1032815603 h 427"/>
              <a:gd name="T70" fmla="*/ 1065399034 w 652"/>
              <a:gd name="T71" fmla="*/ 979635654 h 427"/>
              <a:gd name="T72" fmla="*/ 1132161390 w 652"/>
              <a:gd name="T73" fmla="*/ 1007625101 h 427"/>
              <a:gd name="T74" fmla="*/ 1310191001 w 652"/>
              <a:gd name="T75" fmla="*/ 934852540 h 427"/>
              <a:gd name="T76" fmla="*/ 1465968163 w 652"/>
              <a:gd name="T77" fmla="*/ 705337403 h 427"/>
              <a:gd name="T78" fmla="*/ 1727450302 w 652"/>
              <a:gd name="T79" fmla="*/ 375060259 h 427"/>
              <a:gd name="T80" fmla="*/ 1813683135 w 652"/>
              <a:gd name="T81" fmla="*/ 198726745 h 427"/>
              <a:gd name="T82" fmla="*/ 1791429016 w 652"/>
              <a:gd name="T83" fmla="*/ 5597889 h 427"/>
              <a:gd name="T84" fmla="*/ 1796992963 w 652"/>
              <a:gd name="T85" fmla="*/ 11195779 h 427"/>
              <a:gd name="T86" fmla="*/ 1802556909 w 652"/>
              <a:gd name="T87" fmla="*/ 39185225 h 427"/>
              <a:gd name="T88" fmla="*/ 1802556909 w 652"/>
              <a:gd name="T89" fmla="*/ 27989447 h 427"/>
              <a:gd name="T90" fmla="*/ 1796992963 w 652"/>
              <a:gd name="T91" fmla="*/ 44783115 h 427"/>
              <a:gd name="T92" fmla="*/ 1813683135 w 652"/>
              <a:gd name="T93" fmla="*/ 11195779 h 427"/>
              <a:gd name="T94" fmla="*/ 1802556909 w 652"/>
              <a:gd name="T95" fmla="*/ 235113025 h 427"/>
              <a:gd name="T96" fmla="*/ 1813683135 w 652"/>
              <a:gd name="T97" fmla="*/ 235113025 h 4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2" h="427">
                <a:moveTo>
                  <a:pt x="524" y="248"/>
                </a:moveTo>
                <a:lnTo>
                  <a:pt x="528" y="248"/>
                </a:lnTo>
                <a:lnTo>
                  <a:pt x="520" y="248"/>
                </a:lnTo>
                <a:lnTo>
                  <a:pt x="524" y="244"/>
                </a:lnTo>
                <a:lnTo>
                  <a:pt x="524" y="256"/>
                </a:lnTo>
                <a:lnTo>
                  <a:pt x="528" y="252"/>
                </a:lnTo>
                <a:lnTo>
                  <a:pt x="524" y="248"/>
                </a:lnTo>
                <a:lnTo>
                  <a:pt x="496" y="288"/>
                </a:lnTo>
                <a:lnTo>
                  <a:pt x="471" y="334"/>
                </a:lnTo>
                <a:lnTo>
                  <a:pt x="527" y="252"/>
                </a:lnTo>
                <a:lnTo>
                  <a:pt x="582" y="180"/>
                </a:lnTo>
                <a:lnTo>
                  <a:pt x="621" y="134"/>
                </a:lnTo>
                <a:lnTo>
                  <a:pt x="637" y="103"/>
                </a:lnTo>
                <a:lnTo>
                  <a:pt x="652" y="71"/>
                </a:lnTo>
                <a:lnTo>
                  <a:pt x="642" y="0"/>
                </a:lnTo>
                <a:lnTo>
                  <a:pt x="77" y="0"/>
                </a:lnTo>
                <a:lnTo>
                  <a:pt x="64" y="8"/>
                </a:lnTo>
                <a:lnTo>
                  <a:pt x="59" y="3"/>
                </a:lnTo>
                <a:lnTo>
                  <a:pt x="41" y="0"/>
                </a:lnTo>
                <a:lnTo>
                  <a:pt x="32" y="8"/>
                </a:lnTo>
                <a:lnTo>
                  <a:pt x="32" y="26"/>
                </a:lnTo>
                <a:lnTo>
                  <a:pt x="27" y="36"/>
                </a:lnTo>
                <a:lnTo>
                  <a:pt x="12" y="53"/>
                </a:lnTo>
                <a:lnTo>
                  <a:pt x="0" y="71"/>
                </a:lnTo>
                <a:lnTo>
                  <a:pt x="0" y="95"/>
                </a:lnTo>
                <a:lnTo>
                  <a:pt x="12" y="99"/>
                </a:lnTo>
                <a:lnTo>
                  <a:pt x="17" y="111"/>
                </a:lnTo>
                <a:lnTo>
                  <a:pt x="17" y="134"/>
                </a:lnTo>
                <a:lnTo>
                  <a:pt x="12" y="175"/>
                </a:lnTo>
                <a:lnTo>
                  <a:pt x="27" y="193"/>
                </a:lnTo>
                <a:lnTo>
                  <a:pt x="32" y="224"/>
                </a:lnTo>
                <a:lnTo>
                  <a:pt x="32" y="238"/>
                </a:lnTo>
                <a:lnTo>
                  <a:pt x="32" y="265"/>
                </a:lnTo>
                <a:lnTo>
                  <a:pt x="27" y="283"/>
                </a:lnTo>
                <a:lnTo>
                  <a:pt x="27" y="319"/>
                </a:lnTo>
                <a:lnTo>
                  <a:pt x="32" y="346"/>
                </a:lnTo>
                <a:lnTo>
                  <a:pt x="46" y="360"/>
                </a:lnTo>
                <a:lnTo>
                  <a:pt x="59" y="365"/>
                </a:lnTo>
                <a:lnTo>
                  <a:pt x="77" y="378"/>
                </a:lnTo>
                <a:lnTo>
                  <a:pt x="91" y="369"/>
                </a:lnTo>
                <a:lnTo>
                  <a:pt x="87" y="396"/>
                </a:lnTo>
                <a:lnTo>
                  <a:pt x="96" y="383"/>
                </a:lnTo>
                <a:lnTo>
                  <a:pt x="125" y="383"/>
                </a:lnTo>
                <a:lnTo>
                  <a:pt x="120" y="404"/>
                </a:lnTo>
                <a:lnTo>
                  <a:pt x="125" y="414"/>
                </a:lnTo>
                <a:lnTo>
                  <a:pt x="138" y="427"/>
                </a:lnTo>
                <a:lnTo>
                  <a:pt x="151" y="427"/>
                </a:lnTo>
                <a:lnTo>
                  <a:pt x="170" y="427"/>
                </a:lnTo>
                <a:lnTo>
                  <a:pt x="185" y="414"/>
                </a:lnTo>
                <a:lnTo>
                  <a:pt x="190" y="423"/>
                </a:lnTo>
                <a:lnTo>
                  <a:pt x="202" y="414"/>
                </a:lnTo>
                <a:lnTo>
                  <a:pt x="217" y="423"/>
                </a:lnTo>
                <a:lnTo>
                  <a:pt x="222" y="409"/>
                </a:lnTo>
                <a:lnTo>
                  <a:pt x="236" y="404"/>
                </a:lnTo>
                <a:lnTo>
                  <a:pt x="249" y="396"/>
                </a:lnTo>
                <a:lnTo>
                  <a:pt x="249" y="404"/>
                </a:lnTo>
                <a:lnTo>
                  <a:pt x="262" y="396"/>
                </a:lnTo>
                <a:lnTo>
                  <a:pt x="281" y="393"/>
                </a:lnTo>
                <a:lnTo>
                  <a:pt x="286" y="378"/>
                </a:lnTo>
                <a:lnTo>
                  <a:pt x="305" y="396"/>
                </a:lnTo>
                <a:lnTo>
                  <a:pt x="305" y="378"/>
                </a:lnTo>
                <a:lnTo>
                  <a:pt x="315" y="378"/>
                </a:lnTo>
                <a:lnTo>
                  <a:pt x="333" y="378"/>
                </a:lnTo>
                <a:lnTo>
                  <a:pt x="337" y="365"/>
                </a:lnTo>
                <a:lnTo>
                  <a:pt x="346" y="339"/>
                </a:lnTo>
                <a:lnTo>
                  <a:pt x="346" y="360"/>
                </a:lnTo>
                <a:lnTo>
                  <a:pt x="351" y="365"/>
                </a:lnTo>
                <a:lnTo>
                  <a:pt x="370" y="369"/>
                </a:lnTo>
                <a:lnTo>
                  <a:pt x="370" y="365"/>
                </a:lnTo>
                <a:lnTo>
                  <a:pt x="383" y="350"/>
                </a:lnTo>
                <a:lnTo>
                  <a:pt x="407" y="365"/>
                </a:lnTo>
                <a:lnTo>
                  <a:pt x="407" y="360"/>
                </a:lnTo>
                <a:lnTo>
                  <a:pt x="443" y="346"/>
                </a:lnTo>
                <a:lnTo>
                  <a:pt x="471" y="334"/>
                </a:lnTo>
                <a:lnTo>
                  <a:pt x="471" y="319"/>
                </a:lnTo>
                <a:lnTo>
                  <a:pt x="527" y="252"/>
                </a:lnTo>
                <a:lnTo>
                  <a:pt x="582" y="179"/>
                </a:lnTo>
                <a:lnTo>
                  <a:pt x="621" y="134"/>
                </a:lnTo>
                <a:lnTo>
                  <a:pt x="637" y="102"/>
                </a:lnTo>
                <a:lnTo>
                  <a:pt x="652" y="71"/>
                </a:lnTo>
                <a:lnTo>
                  <a:pt x="642" y="0"/>
                </a:lnTo>
                <a:lnTo>
                  <a:pt x="644" y="2"/>
                </a:lnTo>
                <a:lnTo>
                  <a:pt x="640" y="10"/>
                </a:lnTo>
                <a:lnTo>
                  <a:pt x="646" y="4"/>
                </a:lnTo>
                <a:lnTo>
                  <a:pt x="640" y="16"/>
                </a:lnTo>
                <a:lnTo>
                  <a:pt x="648" y="14"/>
                </a:lnTo>
                <a:lnTo>
                  <a:pt x="644" y="10"/>
                </a:lnTo>
                <a:lnTo>
                  <a:pt x="648" y="10"/>
                </a:lnTo>
                <a:lnTo>
                  <a:pt x="648" y="14"/>
                </a:lnTo>
                <a:lnTo>
                  <a:pt x="646" y="16"/>
                </a:lnTo>
                <a:lnTo>
                  <a:pt x="652" y="10"/>
                </a:lnTo>
                <a:lnTo>
                  <a:pt x="652" y="4"/>
                </a:lnTo>
                <a:lnTo>
                  <a:pt x="648" y="84"/>
                </a:lnTo>
                <a:lnTo>
                  <a:pt x="648" y="32"/>
                </a:lnTo>
                <a:lnTo>
                  <a:pt x="652" y="84"/>
                </a:lnTo>
              </a:path>
            </a:pathLst>
          </a:custGeom>
          <a:solidFill>
            <a:srgbClr val="D0D0D0"/>
          </a:solidFill>
          <a:ln w="9525" cap="flat" cmpd="sng">
            <a:solidFill>
              <a:schemeClr val="bg1"/>
            </a:solidFill>
            <a:prstDash val="solid"/>
            <a:round/>
            <a:headEnd type="none" w="med" len="med"/>
            <a:tailEnd type="none" w="med" len="med"/>
          </a:ln>
          <a:effectLst/>
        </p:spPr>
        <p:txBody>
          <a:bodyPr/>
          <a:lstStyle/>
          <a:p>
            <a:endParaRPr lang="en-GB">
              <a:latin typeface="Calibri" panose="020F0502020204030204" pitchFamily="34" charset="0"/>
            </a:endParaRPr>
          </a:p>
        </p:txBody>
      </p:sp>
      <p:sp>
        <p:nvSpPr>
          <p:cNvPr id="89" name="Freeform 253"/>
          <p:cNvSpPr>
            <a:spLocks/>
          </p:cNvSpPr>
          <p:nvPr/>
        </p:nvSpPr>
        <p:spPr bwMode="auto">
          <a:xfrm>
            <a:off x="9319615" y="4194809"/>
            <a:ext cx="405803" cy="525873"/>
          </a:xfrm>
          <a:custGeom>
            <a:avLst/>
            <a:gdLst>
              <a:gd name="T0" fmla="*/ 615422593 w 254"/>
              <a:gd name="T1" fmla="*/ 529591255 h 329"/>
              <a:gd name="T2" fmla="*/ 707318878 w 254"/>
              <a:gd name="T3" fmla="*/ 730280312 h 329"/>
              <a:gd name="T4" fmla="*/ 626561486 w 254"/>
              <a:gd name="T5" fmla="*/ 819473223 h 329"/>
              <a:gd name="T6" fmla="*/ 615422593 w 254"/>
              <a:gd name="T7" fmla="*/ 917030473 h 329"/>
              <a:gd name="T8" fmla="*/ 554159515 w 254"/>
              <a:gd name="T9" fmla="*/ 917030473 h 329"/>
              <a:gd name="T10" fmla="*/ 504033662 w 254"/>
              <a:gd name="T11" fmla="*/ 897518689 h 329"/>
              <a:gd name="T12" fmla="*/ 453909477 w 254"/>
              <a:gd name="T13" fmla="*/ 822261336 h 329"/>
              <a:gd name="T14" fmla="*/ 409353905 w 254"/>
              <a:gd name="T15" fmla="*/ 777664881 h 329"/>
              <a:gd name="T16" fmla="*/ 267333435 w 254"/>
              <a:gd name="T17" fmla="*/ 794388551 h 329"/>
              <a:gd name="T18" fmla="*/ 231131615 w 254"/>
              <a:gd name="T19" fmla="*/ 766514097 h 329"/>
              <a:gd name="T20" fmla="*/ 192146323 w 254"/>
              <a:gd name="T21" fmla="*/ 730280312 h 329"/>
              <a:gd name="T22" fmla="*/ 139235330 w 254"/>
              <a:gd name="T23" fmla="*/ 730280312 h 329"/>
              <a:gd name="T24" fmla="*/ 100250038 w 254"/>
              <a:gd name="T25" fmla="*/ 668958516 h 329"/>
              <a:gd name="T26" fmla="*/ 66833359 w 254"/>
              <a:gd name="T27" fmla="*/ 655021289 h 329"/>
              <a:gd name="T28" fmla="*/ 100250038 w 254"/>
              <a:gd name="T29" fmla="*/ 615999391 h 329"/>
              <a:gd name="T30" fmla="*/ 66833359 w 254"/>
              <a:gd name="T31" fmla="*/ 557465709 h 329"/>
              <a:gd name="T32" fmla="*/ 100250038 w 254"/>
              <a:gd name="T33" fmla="*/ 529591255 h 329"/>
              <a:gd name="T34" fmla="*/ 114174072 w 254"/>
              <a:gd name="T35" fmla="*/ 518442141 h 329"/>
              <a:gd name="T36" fmla="*/ 89111145 w 254"/>
              <a:gd name="T37" fmla="*/ 465483015 h 329"/>
              <a:gd name="T38" fmla="*/ 52909325 w 254"/>
              <a:gd name="T39" fmla="*/ 437610231 h 329"/>
              <a:gd name="T40" fmla="*/ 52909325 w 254"/>
              <a:gd name="T41" fmla="*/ 387439218 h 329"/>
              <a:gd name="T42" fmla="*/ 89111145 w 254"/>
              <a:gd name="T43" fmla="*/ 342841094 h 329"/>
              <a:gd name="T44" fmla="*/ 52909325 w 254"/>
              <a:gd name="T45" fmla="*/ 301031082 h 329"/>
              <a:gd name="T46" fmla="*/ 52909325 w 254"/>
              <a:gd name="T47" fmla="*/ 301031082 h 329"/>
              <a:gd name="T48" fmla="*/ 25062927 w 254"/>
              <a:gd name="T49" fmla="*/ 250860070 h 329"/>
              <a:gd name="T50" fmla="*/ 66833359 w 254"/>
              <a:gd name="T51" fmla="*/ 222985616 h 329"/>
              <a:gd name="T52" fmla="*/ 100250038 w 254"/>
              <a:gd name="T53" fmla="*/ 222985616 h 329"/>
              <a:gd name="T54" fmla="*/ 66833359 w 254"/>
              <a:gd name="T55" fmla="*/ 214624615 h 329"/>
              <a:gd name="T56" fmla="*/ 11138893 w 254"/>
              <a:gd name="T57" fmla="*/ 192324718 h 329"/>
              <a:gd name="T58" fmla="*/ 25062927 w 254"/>
              <a:gd name="T59" fmla="*/ 164451933 h 329"/>
              <a:gd name="T60" fmla="*/ 11138893 w 254"/>
              <a:gd name="T61" fmla="*/ 125430035 h 329"/>
              <a:gd name="T62" fmla="*/ 0 w 254"/>
              <a:gd name="T63" fmla="*/ 72470909 h 329"/>
              <a:gd name="T64" fmla="*/ 245055648 w 254"/>
              <a:gd name="T65" fmla="*/ 0 h 329"/>
              <a:gd name="T66" fmla="*/ 320242760 w 254"/>
              <a:gd name="T67" fmla="*/ 86406467 h 329"/>
              <a:gd name="T68" fmla="*/ 334166793 w 254"/>
              <a:gd name="T69" fmla="*/ 136579149 h 329"/>
              <a:gd name="T70" fmla="*/ 426061410 w 254"/>
              <a:gd name="T71" fmla="*/ 222985616 h 329"/>
              <a:gd name="T72" fmla="*/ 448339196 w 254"/>
              <a:gd name="T73" fmla="*/ 264795627 h 329"/>
              <a:gd name="T74" fmla="*/ 462263230 w 254"/>
              <a:gd name="T75" fmla="*/ 301031082 h 329"/>
              <a:gd name="T76" fmla="*/ 426061410 w 254"/>
              <a:gd name="T77" fmla="*/ 342841094 h 329"/>
              <a:gd name="T78" fmla="*/ 487326156 w 254"/>
              <a:gd name="T79" fmla="*/ 353990207 h 329"/>
              <a:gd name="T80" fmla="*/ 582005913 w 254"/>
              <a:gd name="T81" fmla="*/ 401374776 h 329"/>
              <a:gd name="T82" fmla="*/ 615422593 w 254"/>
              <a:gd name="T83" fmla="*/ 353990207 h 329"/>
              <a:gd name="T84" fmla="*/ 640485519 w 254"/>
              <a:gd name="T85" fmla="*/ 387439218 h 329"/>
              <a:gd name="T86" fmla="*/ 668333587 w 254"/>
              <a:gd name="T87" fmla="*/ 465483015 h 32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4" h="329">
                <a:moveTo>
                  <a:pt x="240" y="167"/>
                </a:moveTo>
                <a:lnTo>
                  <a:pt x="230" y="177"/>
                </a:lnTo>
                <a:lnTo>
                  <a:pt x="221" y="190"/>
                </a:lnTo>
                <a:lnTo>
                  <a:pt x="213" y="203"/>
                </a:lnTo>
                <a:lnTo>
                  <a:pt x="221" y="216"/>
                </a:lnTo>
                <a:lnTo>
                  <a:pt x="254" y="262"/>
                </a:lnTo>
                <a:lnTo>
                  <a:pt x="254" y="266"/>
                </a:lnTo>
                <a:lnTo>
                  <a:pt x="245" y="280"/>
                </a:lnTo>
                <a:lnTo>
                  <a:pt x="225" y="294"/>
                </a:lnTo>
                <a:lnTo>
                  <a:pt x="221" y="299"/>
                </a:lnTo>
                <a:lnTo>
                  <a:pt x="221" y="317"/>
                </a:lnTo>
                <a:lnTo>
                  <a:pt x="221" y="329"/>
                </a:lnTo>
                <a:lnTo>
                  <a:pt x="213" y="329"/>
                </a:lnTo>
                <a:lnTo>
                  <a:pt x="209" y="329"/>
                </a:lnTo>
                <a:lnTo>
                  <a:pt x="199" y="329"/>
                </a:lnTo>
                <a:lnTo>
                  <a:pt x="194" y="329"/>
                </a:lnTo>
                <a:lnTo>
                  <a:pt x="185" y="329"/>
                </a:lnTo>
                <a:lnTo>
                  <a:pt x="181" y="322"/>
                </a:lnTo>
                <a:lnTo>
                  <a:pt x="174" y="318"/>
                </a:lnTo>
                <a:lnTo>
                  <a:pt x="174" y="301"/>
                </a:lnTo>
                <a:lnTo>
                  <a:pt x="163" y="295"/>
                </a:lnTo>
                <a:lnTo>
                  <a:pt x="136" y="267"/>
                </a:lnTo>
                <a:lnTo>
                  <a:pt x="156" y="288"/>
                </a:lnTo>
                <a:lnTo>
                  <a:pt x="147" y="279"/>
                </a:lnTo>
                <a:lnTo>
                  <a:pt x="123" y="261"/>
                </a:lnTo>
                <a:lnTo>
                  <a:pt x="121" y="252"/>
                </a:lnTo>
                <a:lnTo>
                  <a:pt x="96" y="285"/>
                </a:lnTo>
                <a:lnTo>
                  <a:pt x="88" y="280"/>
                </a:lnTo>
                <a:lnTo>
                  <a:pt x="83" y="280"/>
                </a:lnTo>
                <a:lnTo>
                  <a:pt x="83" y="275"/>
                </a:lnTo>
                <a:lnTo>
                  <a:pt x="79" y="275"/>
                </a:lnTo>
                <a:lnTo>
                  <a:pt x="69" y="266"/>
                </a:lnTo>
                <a:lnTo>
                  <a:pt x="69" y="262"/>
                </a:lnTo>
                <a:lnTo>
                  <a:pt x="64" y="266"/>
                </a:lnTo>
                <a:lnTo>
                  <a:pt x="55" y="262"/>
                </a:lnTo>
                <a:lnTo>
                  <a:pt x="50" y="262"/>
                </a:lnTo>
                <a:lnTo>
                  <a:pt x="41" y="254"/>
                </a:lnTo>
                <a:lnTo>
                  <a:pt x="36" y="249"/>
                </a:lnTo>
                <a:lnTo>
                  <a:pt x="36" y="240"/>
                </a:lnTo>
                <a:lnTo>
                  <a:pt x="32" y="240"/>
                </a:lnTo>
                <a:lnTo>
                  <a:pt x="32" y="235"/>
                </a:lnTo>
                <a:lnTo>
                  <a:pt x="24" y="235"/>
                </a:lnTo>
                <a:lnTo>
                  <a:pt x="24" y="231"/>
                </a:lnTo>
                <a:lnTo>
                  <a:pt x="32" y="221"/>
                </a:lnTo>
                <a:lnTo>
                  <a:pt x="36" y="221"/>
                </a:lnTo>
                <a:lnTo>
                  <a:pt x="36" y="208"/>
                </a:lnTo>
                <a:lnTo>
                  <a:pt x="32" y="200"/>
                </a:lnTo>
                <a:lnTo>
                  <a:pt x="24" y="200"/>
                </a:lnTo>
                <a:lnTo>
                  <a:pt x="24" y="190"/>
                </a:lnTo>
                <a:lnTo>
                  <a:pt x="32" y="190"/>
                </a:lnTo>
                <a:lnTo>
                  <a:pt x="36" y="190"/>
                </a:lnTo>
                <a:lnTo>
                  <a:pt x="41" y="190"/>
                </a:lnTo>
                <a:lnTo>
                  <a:pt x="50" y="186"/>
                </a:lnTo>
                <a:lnTo>
                  <a:pt x="41" y="186"/>
                </a:lnTo>
                <a:lnTo>
                  <a:pt x="36" y="177"/>
                </a:lnTo>
                <a:lnTo>
                  <a:pt x="32" y="172"/>
                </a:lnTo>
                <a:lnTo>
                  <a:pt x="32" y="167"/>
                </a:lnTo>
                <a:lnTo>
                  <a:pt x="24" y="167"/>
                </a:lnTo>
                <a:lnTo>
                  <a:pt x="19" y="167"/>
                </a:lnTo>
                <a:lnTo>
                  <a:pt x="19" y="157"/>
                </a:lnTo>
                <a:lnTo>
                  <a:pt x="19" y="154"/>
                </a:lnTo>
                <a:lnTo>
                  <a:pt x="19" y="144"/>
                </a:lnTo>
                <a:lnTo>
                  <a:pt x="19" y="139"/>
                </a:lnTo>
                <a:lnTo>
                  <a:pt x="24" y="136"/>
                </a:lnTo>
                <a:lnTo>
                  <a:pt x="32" y="127"/>
                </a:lnTo>
                <a:lnTo>
                  <a:pt x="32" y="123"/>
                </a:lnTo>
                <a:lnTo>
                  <a:pt x="32" y="113"/>
                </a:lnTo>
                <a:lnTo>
                  <a:pt x="24" y="108"/>
                </a:lnTo>
                <a:lnTo>
                  <a:pt x="19" y="108"/>
                </a:lnTo>
                <a:lnTo>
                  <a:pt x="9" y="113"/>
                </a:lnTo>
                <a:lnTo>
                  <a:pt x="9" y="108"/>
                </a:lnTo>
                <a:lnTo>
                  <a:pt x="19" y="108"/>
                </a:lnTo>
                <a:lnTo>
                  <a:pt x="19" y="100"/>
                </a:lnTo>
                <a:lnTo>
                  <a:pt x="9" y="95"/>
                </a:lnTo>
                <a:lnTo>
                  <a:pt x="9" y="90"/>
                </a:lnTo>
                <a:lnTo>
                  <a:pt x="19" y="90"/>
                </a:lnTo>
                <a:lnTo>
                  <a:pt x="19" y="80"/>
                </a:lnTo>
                <a:lnTo>
                  <a:pt x="24" y="80"/>
                </a:lnTo>
                <a:lnTo>
                  <a:pt x="24" y="90"/>
                </a:lnTo>
                <a:lnTo>
                  <a:pt x="32" y="90"/>
                </a:lnTo>
                <a:lnTo>
                  <a:pt x="36" y="80"/>
                </a:lnTo>
                <a:lnTo>
                  <a:pt x="32" y="80"/>
                </a:lnTo>
                <a:lnTo>
                  <a:pt x="24" y="80"/>
                </a:lnTo>
                <a:lnTo>
                  <a:pt x="24" y="77"/>
                </a:lnTo>
                <a:lnTo>
                  <a:pt x="19" y="77"/>
                </a:lnTo>
                <a:lnTo>
                  <a:pt x="9" y="69"/>
                </a:lnTo>
                <a:lnTo>
                  <a:pt x="4" y="69"/>
                </a:lnTo>
                <a:lnTo>
                  <a:pt x="9" y="69"/>
                </a:lnTo>
                <a:lnTo>
                  <a:pt x="9" y="64"/>
                </a:lnTo>
                <a:lnTo>
                  <a:pt x="9" y="59"/>
                </a:lnTo>
                <a:lnTo>
                  <a:pt x="4" y="59"/>
                </a:lnTo>
                <a:lnTo>
                  <a:pt x="4" y="49"/>
                </a:lnTo>
                <a:lnTo>
                  <a:pt x="4" y="45"/>
                </a:lnTo>
                <a:lnTo>
                  <a:pt x="4" y="36"/>
                </a:lnTo>
                <a:lnTo>
                  <a:pt x="4" y="31"/>
                </a:lnTo>
                <a:lnTo>
                  <a:pt x="0" y="26"/>
                </a:lnTo>
                <a:lnTo>
                  <a:pt x="36" y="5"/>
                </a:lnTo>
                <a:lnTo>
                  <a:pt x="64" y="0"/>
                </a:lnTo>
                <a:lnTo>
                  <a:pt x="88" y="0"/>
                </a:lnTo>
                <a:lnTo>
                  <a:pt x="88" y="14"/>
                </a:lnTo>
                <a:lnTo>
                  <a:pt x="111" y="26"/>
                </a:lnTo>
                <a:lnTo>
                  <a:pt x="115" y="31"/>
                </a:lnTo>
                <a:lnTo>
                  <a:pt x="120" y="31"/>
                </a:lnTo>
                <a:lnTo>
                  <a:pt x="115" y="45"/>
                </a:lnTo>
                <a:lnTo>
                  <a:pt x="120" y="49"/>
                </a:lnTo>
                <a:lnTo>
                  <a:pt x="115" y="59"/>
                </a:lnTo>
                <a:lnTo>
                  <a:pt x="143" y="77"/>
                </a:lnTo>
                <a:lnTo>
                  <a:pt x="153" y="80"/>
                </a:lnTo>
                <a:lnTo>
                  <a:pt x="161" y="80"/>
                </a:lnTo>
                <a:lnTo>
                  <a:pt x="166" y="90"/>
                </a:lnTo>
                <a:lnTo>
                  <a:pt x="161" y="95"/>
                </a:lnTo>
                <a:lnTo>
                  <a:pt x="153" y="100"/>
                </a:lnTo>
                <a:lnTo>
                  <a:pt x="161" y="100"/>
                </a:lnTo>
                <a:lnTo>
                  <a:pt x="166" y="108"/>
                </a:lnTo>
                <a:lnTo>
                  <a:pt x="161" y="108"/>
                </a:lnTo>
                <a:lnTo>
                  <a:pt x="153" y="113"/>
                </a:lnTo>
                <a:lnTo>
                  <a:pt x="153" y="123"/>
                </a:lnTo>
                <a:lnTo>
                  <a:pt x="161" y="123"/>
                </a:lnTo>
                <a:lnTo>
                  <a:pt x="166" y="123"/>
                </a:lnTo>
                <a:lnTo>
                  <a:pt x="175" y="127"/>
                </a:lnTo>
                <a:lnTo>
                  <a:pt x="185" y="127"/>
                </a:lnTo>
                <a:lnTo>
                  <a:pt x="194" y="136"/>
                </a:lnTo>
                <a:lnTo>
                  <a:pt x="209" y="144"/>
                </a:lnTo>
                <a:lnTo>
                  <a:pt x="209" y="139"/>
                </a:lnTo>
                <a:lnTo>
                  <a:pt x="213" y="127"/>
                </a:lnTo>
                <a:lnTo>
                  <a:pt x="221" y="127"/>
                </a:lnTo>
                <a:lnTo>
                  <a:pt x="240" y="136"/>
                </a:lnTo>
                <a:lnTo>
                  <a:pt x="245" y="139"/>
                </a:lnTo>
                <a:lnTo>
                  <a:pt x="230" y="139"/>
                </a:lnTo>
                <a:lnTo>
                  <a:pt x="225" y="144"/>
                </a:lnTo>
                <a:lnTo>
                  <a:pt x="225" y="157"/>
                </a:lnTo>
                <a:lnTo>
                  <a:pt x="240" y="167"/>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0" name="Freeform 254"/>
          <p:cNvSpPr>
            <a:spLocks/>
          </p:cNvSpPr>
          <p:nvPr/>
        </p:nvSpPr>
        <p:spPr bwMode="auto">
          <a:xfrm>
            <a:off x="9438165" y="4594533"/>
            <a:ext cx="159585" cy="194543"/>
          </a:xfrm>
          <a:custGeom>
            <a:avLst/>
            <a:gdLst>
              <a:gd name="T0" fmla="*/ 84434392 w 101"/>
              <a:gd name="T1" fmla="*/ 84605091 h 121"/>
              <a:gd name="T2" fmla="*/ 119843002 w 101"/>
              <a:gd name="T3" fmla="*/ 50763055 h 121"/>
              <a:gd name="T4" fmla="*/ 111672038 w 101"/>
              <a:gd name="T5" fmla="*/ 11280119 h 121"/>
              <a:gd name="T6" fmla="*/ 187935467 w 101"/>
              <a:gd name="T7" fmla="*/ 47943445 h 121"/>
              <a:gd name="T8" fmla="*/ 220620972 w 101"/>
              <a:gd name="T9" fmla="*/ 73324972 h 121"/>
              <a:gd name="T10" fmla="*/ 160699471 w 101"/>
              <a:gd name="T11" fmla="*/ 28201137 h 121"/>
              <a:gd name="T12" fmla="*/ 144355893 w 101"/>
              <a:gd name="T13" fmla="*/ 0 h 121"/>
              <a:gd name="T14" fmla="*/ 242410759 w 101"/>
              <a:gd name="T15" fmla="*/ 93065600 h 121"/>
              <a:gd name="T16" fmla="*/ 266923650 w 101"/>
              <a:gd name="T17" fmla="*/ 126907636 h 121"/>
              <a:gd name="T18" fmla="*/ 275094614 w 101"/>
              <a:gd name="T19" fmla="*/ 203052218 h 121"/>
              <a:gd name="T20" fmla="*/ 264200545 w 101"/>
              <a:gd name="T21" fmla="*/ 250995663 h 121"/>
              <a:gd name="T22" fmla="*/ 250581722 w 101"/>
              <a:gd name="T23" fmla="*/ 250995663 h 121"/>
              <a:gd name="T24" fmla="*/ 228791936 w 101"/>
              <a:gd name="T25" fmla="*/ 262277461 h 121"/>
              <a:gd name="T26" fmla="*/ 228791936 w 101"/>
              <a:gd name="T27" fmla="*/ 276377190 h 121"/>
              <a:gd name="T28" fmla="*/ 215173113 w 101"/>
              <a:gd name="T29" fmla="*/ 276377190 h 121"/>
              <a:gd name="T30" fmla="*/ 215173113 w 101"/>
              <a:gd name="T31" fmla="*/ 262277461 h 121"/>
              <a:gd name="T32" fmla="*/ 201554290 w 101"/>
              <a:gd name="T33" fmla="*/ 262277461 h 121"/>
              <a:gd name="T34" fmla="*/ 177041398 w 101"/>
              <a:gd name="T35" fmla="*/ 262277461 h 121"/>
              <a:gd name="T36" fmla="*/ 163422575 w 101"/>
              <a:gd name="T37" fmla="*/ 276377190 h 121"/>
              <a:gd name="T38" fmla="*/ 138909684 w 101"/>
              <a:gd name="T39" fmla="*/ 276377190 h 121"/>
              <a:gd name="T40" fmla="*/ 138909684 w 101"/>
              <a:gd name="T41" fmla="*/ 301758717 h 121"/>
              <a:gd name="T42" fmla="*/ 138909684 w 101"/>
              <a:gd name="T43" fmla="*/ 315860126 h 121"/>
              <a:gd name="T44" fmla="*/ 125290861 w 101"/>
              <a:gd name="T45" fmla="*/ 341241653 h 121"/>
              <a:gd name="T46" fmla="*/ 114395143 w 101"/>
              <a:gd name="T47" fmla="*/ 341241653 h 121"/>
              <a:gd name="T48" fmla="*/ 114395143 w 101"/>
              <a:gd name="T49" fmla="*/ 315860126 h 121"/>
              <a:gd name="T50" fmla="*/ 51750537 w 101"/>
              <a:gd name="T51" fmla="*/ 222794526 h 121"/>
              <a:gd name="T52" fmla="*/ 27237646 w 101"/>
              <a:gd name="T53" fmla="*/ 188952489 h 121"/>
              <a:gd name="T54" fmla="*/ 27237646 w 101"/>
              <a:gd name="T55" fmla="*/ 163570962 h 121"/>
              <a:gd name="T56" fmla="*/ 27237646 w 101"/>
              <a:gd name="T57" fmla="*/ 138189435 h 121"/>
              <a:gd name="T58" fmla="*/ 0 w 101"/>
              <a:gd name="T59" fmla="*/ 138189435 h 121"/>
              <a:gd name="T60" fmla="*/ 0 w 101"/>
              <a:gd name="T61" fmla="*/ 124088026 h 121"/>
              <a:gd name="T62" fmla="*/ 27237646 w 101"/>
              <a:gd name="T63" fmla="*/ 124088026 h 121"/>
              <a:gd name="T64" fmla="*/ 38131714 w 101"/>
              <a:gd name="T65" fmla="*/ 124088026 h 121"/>
              <a:gd name="T66" fmla="*/ 51750537 w 101"/>
              <a:gd name="T67" fmla="*/ 124088026 h 121"/>
              <a:gd name="T68" fmla="*/ 51750537 w 101"/>
              <a:gd name="T69" fmla="*/ 98706499 h 121"/>
              <a:gd name="T70" fmla="*/ 73540324 w 101"/>
              <a:gd name="T71" fmla="*/ 98706499 h 121"/>
              <a:gd name="T72" fmla="*/ 84434392 w 101"/>
              <a:gd name="T73" fmla="*/ 84605091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1" h="121">
                <a:moveTo>
                  <a:pt x="31" y="30"/>
                </a:moveTo>
                <a:lnTo>
                  <a:pt x="44" y="18"/>
                </a:lnTo>
                <a:lnTo>
                  <a:pt x="41" y="4"/>
                </a:lnTo>
                <a:lnTo>
                  <a:pt x="69" y="17"/>
                </a:lnTo>
                <a:lnTo>
                  <a:pt x="81" y="26"/>
                </a:lnTo>
                <a:lnTo>
                  <a:pt x="59" y="10"/>
                </a:lnTo>
                <a:lnTo>
                  <a:pt x="53" y="0"/>
                </a:lnTo>
                <a:lnTo>
                  <a:pt x="89" y="33"/>
                </a:lnTo>
                <a:lnTo>
                  <a:pt x="98" y="45"/>
                </a:lnTo>
                <a:lnTo>
                  <a:pt x="101" y="72"/>
                </a:lnTo>
                <a:lnTo>
                  <a:pt x="97" y="89"/>
                </a:lnTo>
                <a:lnTo>
                  <a:pt x="92" y="89"/>
                </a:lnTo>
                <a:lnTo>
                  <a:pt x="84" y="93"/>
                </a:lnTo>
                <a:lnTo>
                  <a:pt x="84" y="98"/>
                </a:lnTo>
                <a:lnTo>
                  <a:pt x="79" y="98"/>
                </a:lnTo>
                <a:lnTo>
                  <a:pt x="79" y="93"/>
                </a:lnTo>
                <a:lnTo>
                  <a:pt x="74" y="93"/>
                </a:lnTo>
                <a:lnTo>
                  <a:pt x="65" y="93"/>
                </a:lnTo>
                <a:lnTo>
                  <a:pt x="60" y="98"/>
                </a:lnTo>
                <a:lnTo>
                  <a:pt x="51" y="98"/>
                </a:lnTo>
                <a:lnTo>
                  <a:pt x="51" y="107"/>
                </a:lnTo>
                <a:lnTo>
                  <a:pt x="51" y="112"/>
                </a:lnTo>
                <a:lnTo>
                  <a:pt x="46" y="121"/>
                </a:lnTo>
                <a:lnTo>
                  <a:pt x="42" y="121"/>
                </a:lnTo>
                <a:lnTo>
                  <a:pt x="42" y="112"/>
                </a:lnTo>
                <a:lnTo>
                  <a:pt x="19" y="79"/>
                </a:lnTo>
                <a:lnTo>
                  <a:pt x="10" y="67"/>
                </a:lnTo>
                <a:lnTo>
                  <a:pt x="10" y="58"/>
                </a:lnTo>
                <a:lnTo>
                  <a:pt x="10" y="49"/>
                </a:lnTo>
                <a:lnTo>
                  <a:pt x="0" y="49"/>
                </a:lnTo>
                <a:lnTo>
                  <a:pt x="0" y="44"/>
                </a:lnTo>
                <a:lnTo>
                  <a:pt x="10" y="44"/>
                </a:lnTo>
                <a:lnTo>
                  <a:pt x="14" y="44"/>
                </a:lnTo>
                <a:lnTo>
                  <a:pt x="19" y="44"/>
                </a:lnTo>
                <a:lnTo>
                  <a:pt x="19" y="35"/>
                </a:lnTo>
                <a:lnTo>
                  <a:pt x="27" y="35"/>
                </a:lnTo>
                <a:lnTo>
                  <a:pt x="31" y="3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5" name="Rectangle 94"/>
          <p:cNvSpPr/>
          <p:nvPr/>
        </p:nvSpPr>
        <p:spPr>
          <a:xfrm>
            <a:off x="8855792" y="1854208"/>
            <a:ext cx="633822" cy="854171"/>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Freeform 256"/>
          <p:cNvSpPr>
            <a:spLocks/>
          </p:cNvSpPr>
          <p:nvPr/>
        </p:nvSpPr>
        <p:spPr bwMode="auto">
          <a:xfrm>
            <a:off x="10036991" y="4767797"/>
            <a:ext cx="313093" cy="250778"/>
          </a:xfrm>
          <a:custGeom>
            <a:avLst/>
            <a:gdLst>
              <a:gd name="T0" fmla="*/ 347215889 w 197"/>
              <a:gd name="T1" fmla="*/ 0 h 163"/>
              <a:gd name="T2" fmla="*/ 360994099 w 197"/>
              <a:gd name="T3" fmla="*/ 36153872 h 163"/>
              <a:gd name="T4" fmla="*/ 360994099 w 197"/>
              <a:gd name="T5" fmla="*/ 49065969 h 163"/>
              <a:gd name="T6" fmla="*/ 360994099 w 197"/>
              <a:gd name="T7" fmla="*/ 82635815 h 163"/>
              <a:gd name="T8" fmla="*/ 410597318 w 197"/>
              <a:gd name="T9" fmla="*/ 118789686 h 163"/>
              <a:gd name="T10" fmla="*/ 490512600 w 197"/>
              <a:gd name="T11" fmla="*/ 144613881 h 163"/>
              <a:gd name="T12" fmla="*/ 529091589 w 197"/>
              <a:gd name="T13" fmla="*/ 167855656 h 163"/>
              <a:gd name="T14" fmla="*/ 542869800 w 197"/>
              <a:gd name="T15" fmla="*/ 167855656 h 163"/>
              <a:gd name="T16" fmla="*/ 529091589 w 197"/>
              <a:gd name="T17" fmla="*/ 219502437 h 163"/>
              <a:gd name="T18" fmla="*/ 490512600 w 197"/>
              <a:gd name="T19" fmla="*/ 240161792 h 163"/>
              <a:gd name="T20" fmla="*/ 449176308 w 197"/>
              <a:gd name="T21" fmla="*/ 240161792 h 163"/>
              <a:gd name="T22" fmla="*/ 374772310 w 197"/>
              <a:gd name="T23" fmla="*/ 206591947 h 163"/>
              <a:gd name="T24" fmla="*/ 360994099 w 197"/>
              <a:gd name="T25" fmla="*/ 219502437 h 163"/>
              <a:gd name="T26" fmla="*/ 347215889 w 197"/>
              <a:gd name="T27" fmla="*/ 240161792 h 163"/>
              <a:gd name="T28" fmla="*/ 256278038 w 197"/>
              <a:gd name="T29" fmla="*/ 219502437 h 163"/>
              <a:gd name="T30" fmla="*/ 228721617 w 197"/>
              <a:gd name="T31" fmla="*/ 263403567 h 163"/>
              <a:gd name="T32" fmla="*/ 214943406 w 197"/>
              <a:gd name="T33" fmla="*/ 289227761 h 163"/>
              <a:gd name="T34" fmla="*/ 154317619 w 197"/>
              <a:gd name="T35" fmla="*/ 325381633 h 163"/>
              <a:gd name="T36" fmla="*/ 101960419 w 197"/>
              <a:gd name="T37" fmla="*/ 351204221 h 163"/>
              <a:gd name="T38" fmla="*/ 88182208 w 197"/>
              <a:gd name="T39" fmla="*/ 374445995 h 163"/>
              <a:gd name="T40" fmla="*/ 60625787 w 197"/>
              <a:gd name="T41" fmla="*/ 384775673 h 163"/>
              <a:gd name="T42" fmla="*/ 49601558 w 197"/>
              <a:gd name="T43" fmla="*/ 420929545 h 163"/>
              <a:gd name="T44" fmla="*/ 13778211 w 197"/>
              <a:gd name="T45" fmla="*/ 420929545 h 163"/>
              <a:gd name="T46" fmla="*/ 35823348 w 197"/>
              <a:gd name="T47" fmla="*/ 408017448 h 163"/>
              <a:gd name="T48" fmla="*/ 35823348 w 197"/>
              <a:gd name="T49" fmla="*/ 384775673 h 163"/>
              <a:gd name="T50" fmla="*/ 35823348 w 197"/>
              <a:gd name="T51" fmla="*/ 374445995 h 163"/>
              <a:gd name="T52" fmla="*/ 88182208 w 197"/>
              <a:gd name="T53" fmla="*/ 338293730 h 163"/>
              <a:gd name="T54" fmla="*/ 88182208 w 197"/>
              <a:gd name="T55" fmla="*/ 325381633 h 163"/>
              <a:gd name="T56" fmla="*/ 60625787 w 197"/>
              <a:gd name="T57" fmla="*/ 302139859 h 163"/>
              <a:gd name="T58" fmla="*/ 13778211 w 197"/>
              <a:gd name="T59" fmla="*/ 302139859 h 163"/>
              <a:gd name="T60" fmla="*/ 0 w 197"/>
              <a:gd name="T61" fmla="*/ 289227761 h 163"/>
              <a:gd name="T62" fmla="*/ 35823348 w 197"/>
              <a:gd name="T63" fmla="*/ 240161792 h 163"/>
              <a:gd name="T64" fmla="*/ 49601558 w 197"/>
              <a:gd name="T65" fmla="*/ 180767753 h 163"/>
              <a:gd name="T66" fmla="*/ 101960419 w 197"/>
              <a:gd name="T67" fmla="*/ 118789686 h 163"/>
              <a:gd name="T68" fmla="*/ 101960419 w 197"/>
              <a:gd name="T69" fmla="*/ 95547912 h 163"/>
              <a:gd name="T70" fmla="*/ 60625787 w 197"/>
              <a:gd name="T71" fmla="*/ 82635815 h 163"/>
              <a:gd name="T72" fmla="*/ 49601558 w 197"/>
              <a:gd name="T73" fmla="*/ 82635815 h 163"/>
              <a:gd name="T74" fmla="*/ 101960419 w 197"/>
              <a:gd name="T75" fmla="*/ 36153872 h 163"/>
              <a:gd name="T76" fmla="*/ 140539409 w 197"/>
              <a:gd name="T77" fmla="*/ 0 h 163"/>
              <a:gd name="T78" fmla="*/ 192898269 w 197"/>
              <a:gd name="T79" fmla="*/ 0 h 163"/>
              <a:gd name="T80" fmla="*/ 228721617 w 197"/>
              <a:gd name="T81" fmla="*/ 0 h 163"/>
              <a:gd name="T82" fmla="*/ 347215889 w 197"/>
              <a:gd name="T83" fmla="*/ 0 h 163"/>
              <a:gd name="T84" fmla="*/ 347215889 w 197"/>
              <a:gd name="T85" fmla="*/ 0 h 1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7" h="163">
                <a:moveTo>
                  <a:pt x="126" y="0"/>
                </a:moveTo>
                <a:lnTo>
                  <a:pt x="131" y="14"/>
                </a:lnTo>
                <a:lnTo>
                  <a:pt x="131" y="19"/>
                </a:lnTo>
                <a:lnTo>
                  <a:pt x="131" y="32"/>
                </a:lnTo>
                <a:lnTo>
                  <a:pt x="149" y="46"/>
                </a:lnTo>
                <a:lnTo>
                  <a:pt x="178" y="56"/>
                </a:lnTo>
                <a:lnTo>
                  <a:pt x="192" y="65"/>
                </a:lnTo>
                <a:lnTo>
                  <a:pt x="197" y="65"/>
                </a:lnTo>
                <a:lnTo>
                  <a:pt x="192" y="85"/>
                </a:lnTo>
                <a:lnTo>
                  <a:pt x="178" y="93"/>
                </a:lnTo>
                <a:lnTo>
                  <a:pt x="163" y="93"/>
                </a:lnTo>
                <a:lnTo>
                  <a:pt x="136" y="80"/>
                </a:lnTo>
                <a:lnTo>
                  <a:pt x="131" y="85"/>
                </a:lnTo>
                <a:lnTo>
                  <a:pt x="126" y="93"/>
                </a:lnTo>
                <a:lnTo>
                  <a:pt x="93" y="85"/>
                </a:lnTo>
                <a:lnTo>
                  <a:pt x="83" y="102"/>
                </a:lnTo>
                <a:lnTo>
                  <a:pt x="78" y="112"/>
                </a:lnTo>
                <a:lnTo>
                  <a:pt x="56" y="126"/>
                </a:lnTo>
                <a:lnTo>
                  <a:pt x="37" y="136"/>
                </a:lnTo>
                <a:lnTo>
                  <a:pt x="32" y="145"/>
                </a:lnTo>
                <a:lnTo>
                  <a:pt x="22" y="149"/>
                </a:lnTo>
                <a:lnTo>
                  <a:pt x="18" y="163"/>
                </a:lnTo>
                <a:lnTo>
                  <a:pt x="5" y="163"/>
                </a:lnTo>
                <a:lnTo>
                  <a:pt x="13" y="158"/>
                </a:lnTo>
                <a:lnTo>
                  <a:pt x="13" y="149"/>
                </a:lnTo>
                <a:lnTo>
                  <a:pt x="13" y="145"/>
                </a:lnTo>
                <a:lnTo>
                  <a:pt x="32" y="131"/>
                </a:lnTo>
                <a:lnTo>
                  <a:pt x="32" y="126"/>
                </a:lnTo>
                <a:lnTo>
                  <a:pt x="22" y="117"/>
                </a:lnTo>
                <a:lnTo>
                  <a:pt x="5" y="117"/>
                </a:lnTo>
                <a:lnTo>
                  <a:pt x="0" y="112"/>
                </a:lnTo>
                <a:lnTo>
                  <a:pt x="13" y="93"/>
                </a:lnTo>
                <a:lnTo>
                  <a:pt x="18" y="70"/>
                </a:lnTo>
                <a:lnTo>
                  <a:pt x="37" y="46"/>
                </a:lnTo>
                <a:lnTo>
                  <a:pt x="37" y="37"/>
                </a:lnTo>
                <a:lnTo>
                  <a:pt x="22" y="32"/>
                </a:lnTo>
                <a:lnTo>
                  <a:pt x="18" y="32"/>
                </a:lnTo>
                <a:lnTo>
                  <a:pt x="37" y="14"/>
                </a:lnTo>
                <a:lnTo>
                  <a:pt x="51" y="0"/>
                </a:lnTo>
                <a:lnTo>
                  <a:pt x="70" y="0"/>
                </a:lnTo>
                <a:lnTo>
                  <a:pt x="83" y="0"/>
                </a:lnTo>
                <a:lnTo>
                  <a:pt x="126" y="0"/>
                </a:lnTo>
                <a:close/>
              </a:path>
            </a:pathLst>
          </a:custGeom>
          <a:solidFill>
            <a:srgbClr val="D0D0D0"/>
          </a:solidFill>
          <a:ln w="9525" cap="rnd" cmpd="sng">
            <a:solidFill>
              <a:schemeClr val="bg1"/>
            </a:solidFill>
            <a:prstDash val="solid"/>
            <a:round/>
            <a:headEnd type="none" w="med" len="med"/>
            <a:tailEnd type="none" w="med" len="med"/>
          </a:ln>
          <a:effectLst/>
        </p:spPr>
        <p:txBody>
          <a:bodyPr/>
          <a:lstStyle/>
          <a:p>
            <a:endParaRPr lang="en-GB"/>
          </a:p>
        </p:txBody>
      </p:sp>
      <p:sp>
        <p:nvSpPr>
          <p:cNvPr id="93" name="Freeform 1814"/>
          <p:cNvSpPr>
            <a:spLocks noEditPoints="1"/>
          </p:cNvSpPr>
          <p:nvPr/>
        </p:nvSpPr>
        <p:spPr bwMode="auto">
          <a:xfrm>
            <a:off x="8495060" y="123238"/>
            <a:ext cx="1603981" cy="2673302"/>
          </a:xfrm>
          <a:custGeom>
            <a:avLst/>
            <a:gdLst>
              <a:gd name="T0" fmla="*/ 33 w 60"/>
              <a:gd name="T1" fmla="*/ 62 h 99"/>
              <a:gd name="T2" fmla="*/ 35 w 60"/>
              <a:gd name="T3" fmla="*/ 64 h 99"/>
              <a:gd name="T4" fmla="*/ 25 w 60"/>
              <a:gd name="T5" fmla="*/ 87 h 99"/>
              <a:gd name="T6" fmla="*/ 27 w 60"/>
              <a:gd name="T7" fmla="*/ 85 h 99"/>
              <a:gd name="T8" fmla="*/ 36 w 60"/>
              <a:gd name="T9" fmla="*/ 81 h 99"/>
              <a:gd name="T10" fmla="*/ 33 w 60"/>
              <a:gd name="T11" fmla="*/ 81 h 99"/>
              <a:gd name="T12" fmla="*/ 32 w 60"/>
              <a:gd name="T13" fmla="*/ 87 h 99"/>
              <a:gd name="T14" fmla="*/ 1 w 60"/>
              <a:gd name="T15" fmla="*/ 72 h 99"/>
              <a:gd name="T16" fmla="*/ 3 w 60"/>
              <a:gd name="T17" fmla="*/ 71 h 99"/>
              <a:gd name="T18" fmla="*/ 5 w 60"/>
              <a:gd name="T19" fmla="*/ 66 h 99"/>
              <a:gd name="T20" fmla="*/ 5 w 60"/>
              <a:gd name="T21" fmla="*/ 59 h 99"/>
              <a:gd name="T22" fmla="*/ 6 w 60"/>
              <a:gd name="T23" fmla="*/ 56 h 99"/>
              <a:gd name="T24" fmla="*/ 5 w 60"/>
              <a:gd name="T25" fmla="*/ 46 h 99"/>
              <a:gd name="T26" fmla="*/ 5 w 60"/>
              <a:gd name="T27" fmla="*/ 42 h 99"/>
              <a:gd name="T28" fmla="*/ 15 w 60"/>
              <a:gd name="T29" fmla="*/ 36 h 99"/>
              <a:gd name="T30" fmla="*/ 15 w 60"/>
              <a:gd name="T31" fmla="*/ 30 h 99"/>
              <a:gd name="T32" fmla="*/ 15 w 60"/>
              <a:gd name="T33" fmla="*/ 23 h 99"/>
              <a:gd name="T34" fmla="*/ 21 w 60"/>
              <a:gd name="T35" fmla="*/ 17 h 99"/>
              <a:gd name="T36" fmla="*/ 23 w 60"/>
              <a:gd name="T37" fmla="*/ 12 h 99"/>
              <a:gd name="T38" fmla="*/ 28 w 60"/>
              <a:gd name="T39" fmla="*/ 8 h 99"/>
              <a:gd name="T40" fmla="*/ 32 w 60"/>
              <a:gd name="T41" fmla="*/ 4 h 99"/>
              <a:gd name="T42" fmla="*/ 41 w 60"/>
              <a:gd name="T43" fmla="*/ 3 h 99"/>
              <a:gd name="T44" fmla="*/ 46 w 60"/>
              <a:gd name="T45" fmla="*/ 2 h 99"/>
              <a:gd name="T46" fmla="*/ 55 w 60"/>
              <a:gd name="T47" fmla="*/ 7 h 99"/>
              <a:gd name="T48" fmla="*/ 56 w 60"/>
              <a:gd name="T49" fmla="*/ 10 h 99"/>
              <a:gd name="T50" fmla="*/ 58 w 60"/>
              <a:gd name="T51" fmla="*/ 12 h 99"/>
              <a:gd name="T52" fmla="*/ 59 w 60"/>
              <a:gd name="T53" fmla="*/ 17 h 99"/>
              <a:gd name="T54" fmla="*/ 60 w 60"/>
              <a:gd name="T55" fmla="*/ 25 h 99"/>
              <a:gd name="T56" fmla="*/ 52 w 60"/>
              <a:gd name="T57" fmla="*/ 25 h 99"/>
              <a:gd name="T58" fmla="*/ 47 w 60"/>
              <a:gd name="T59" fmla="*/ 29 h 99"/>
              <a:gd name="T60" fmla="*/ 47 w 60"/>
              <a:gd name="T61" fmla="*/ 36 h 99"/>
              <a:gd name="T62" fmla="*/ 41 w 60"/>
              <a:gd name="T63" fmla="*/ 41 h 99"/>
              <a:gd name="T64" fmla="*/ 36 w 60"/>
              <a:gd name="T65" fmla="*/ 44 h 99"/>
              <a:gd name="T66" fmla="*/ 31 w 60"/>
              <a:gd name="T67" fmla="*/ 49 h 99"/>
              <a:gd name="T68" fmla="*/ 29 w 60"/>
              <a:gd name="T69" fmla="*/ 51 h 99"/>
              <a:gd name="T70" fmla="*/ 29 w 60"/>
              <a:gd name="T71" fmla="*/ 62 h 99"/>
              <a:gd name="T72" fmla="*/ 33 w 60"/>
              <a:gd name="T73" fmla="*/ 64 h 99"/>
              <a:gd name="T74" fmla="*/ 37 w 60"/>
              <a:gd name="T75" fmla="*/ 68 h 99"/>
              <a:gd name="T76" fmla="*/ 29 w 60"/>
              <a:gd name="T77" fmla="*/ 70 h 99"/>
              <a:gd name="T78" fmla="*/ 28 w 60"/>
              <a:gd name="T79" fmla="*/ 71 h 99"/>
              <a:gd name="T80" fmla="*/ 33 w 60"/>
              <a:gd name="T81" fmla="*/ 72 h 99"/>
              <a:gd name="T82" fmla="*/ 30 w 60"/>
              <a:gd name="T83" fmla="*/ 74 h 99"/>
              <a:gd name="T84" fmla="*/ 25 w 60"/>
              <a:gd name="T85" fmla="*/ 78 h 99"/>
              <a:gd name="T86" fmla="*/ 25 w 60"/>
              <a:gd name="T87" fmla="*/ 83 h 99"/>
              <a:gd name="T88" fmla="*/ 23 w 60"/>
              <a:gd name="T89" fmla="*/ 91 h 99"/>
              <a:gd name="T90" fmla="*/ 16 w 60"/>
              <a:gd name="T91" fmla="*/ 94 h 99"/>
              <a:gd name="T92" fmla="*/ 8 w 60"/>
              <a:gd name="T93" fmla="*/ 97 h 99"/>
              <a:gd name="T94" fmla="*/ 7 w 60"/>
              <a:gd name="T95" fmla="*/ 90 h 99"/>
              <a:gd name="T96" fmla="*/ 4 w 60"/>
              <a:gd name="T97" fmla="*/ 82 h 99"/>
              <a:gd name="T98" fmla="*/ 1 w 60"/>
              <a:gd name="T99" fmla="*/ 78 h 99"/>
              <a:gd name="T100" fmla="*/ 1 w 60"/>
              <a:gd name="T101"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99">
                <a:moveTo>
                  <a:pt x="35" y="64"/>
                </a:moveTo>
                <a:cubicBezTo>
                  <a:pt x="33" y="64"/>
                  <a:pt x="33" y="63"/>
                  <a:pt x="33" y="62"/>
                </a:cubicBezTo>
                <a:cubicBezTo>
                  <a:pt x="35" y="64"/>
                  <a:pt x="35" y="64"/>
                  <a:pt x="35" y="64"/>
                </a:cubicBezTo>
                <a:cubicBezTo>
                  <a:pt x="35" y="64"/>
                  <a:pt x="35" y="64"/>
                  <a:pt x="35" y="64"/>
                </a:cubicBezTo>
                <a:close/>
                <a:moveTo>
                  <a:pt x="27" y="85"/>
                </a:moveTo>
                <a:cubicBezTo>
                  <a:pt x="27" y="85"/>
                  <a:pt x="27" y="87"/>
                  <a:pt x="25" y="87"/>
                </a:cubicBezTo>
                <a:cubicBezTo>
                  <a:pt x="25" y="88"/>
                  <a:pt x="24" y="91"/>
                  <a:pt x="25" y="92"/>
                </a:cubicBezTo>
                <a:cubicBezTo>
                  <a:pt x="25" y="92"/>
                  <a:pt x="28" y="85"/>
                  <a:pt x="27" y="85"/>
                </a:cubicBezTo>
                <a:close/>
                <a:moveTo>
                  <a:pt x="35" y="85"/>
                </a:moveTo>
                <a:cubicBezTo>
                  <a:pt x="37" y="83"/>
                  <a:pt x="35" y="83"/>
                  <a:pt x="36" y="81"/>
                </a:cubicBezTo>
                <a:cubicBezTo>
                  <a:pt x="38" y="81"/>
                  <a:pt x="38" y="80"/>
                  <a:pt x="36" y="81"/>
                </a:cubicBezTo>
                <a:cubicBezTo>
                  <a:pt x="35" y="82"/>
                  <a:pt x="35" y="80"/>
                  <a:pt x="33" y="81"/>
                </a:cubicBezTo>
                <a:cubicBezTo>
                  <a:pt x="32" y="83"/>
                  <a:pt x="32" y="85"/>
                  <a:pt x="32" y="86"/>
                </a:cubicBezTo>
                <a:cubicBezTo>
                  <a:pt x="32" y="87"/>
                  <a:pt x="32" y="88"/>
                  <a:pt x="32" y="87"/>
                </a:cubicBezTo>
                <a:cubicBezTo>
                  <a:pt x="33" y="87"/>
                  <a:pt x="33" y="87"/>
                  <a:pt x="35" y="85"/>
                </a:cubicBezTo>
                <a:close/>
                <a:moveTo>
                  <a:pt x="1" y="72"/>
                </a:moveTo>
                <a:cubicBezTo>
                  <a:pt x="1" y="72"/>
                  <a:pt x="1" y="73"/>
                  <a:pt x="2" y="74"/>
                </a:cubicBezTo>
                <a:cubicBezTo>
                  <a:pt x="2" y="75"/>
                  <a:pt x="4" y="73"/>
                  <a:pt x="3" y="71"/>
                </a:cubicBezTo>
                <a:cubicBezTo>
                  <a:pt x="2" y="69"/>
                  <a:pt x="4" y="69"/>
                  <a:pt x="4" y="68"/>
                </a:cubicBezTo>
                <a:cubicBezTo>
                  <a:pt x="3" y="66"/>
                  <a:pt x="5" y="68"/>
                  <a:pt x="5" y="66"/>
                </a:cubicBezTo>
                <a:cubicBezTo>
                  <a:pt x="7" y="65"/>
                  <a:pt x="5" y="65"/>
                  <a:pt x="6" y="64"/>
                </a:cubicBezTo>
                <a:cubicBezTo>
                  <a:pt x="8" y="63"/>
                  <a:pt x="5" y="60"/>
                  <a:pt x="5" y="59"/>
                </a:cubicBezTo>
                <a:cubicBezTo>
                  <a:pt x="5" y="58"/>
                  <a:pt x="7" y="60"/>
                  <a:pt x="7" y="58"/>
                </a:cubicBezTo>
                <a:cubicBezTo>
                  <a:pt x="8" y="57"/>
                  <a:pt x="9" y="57"/>
                  <a:pt x="6" y="56"/>
                </a:cubicBezTo>
                <a:cubicBezTo>
                  <a:pt x="3" y="54"/>
                  <a:pt x="6" y="51"/>
                  <a:pt x="5" y="49"/>
                </a:cubicBezTo>
                <a:cubicBezTo>
                  <a:pt x="4" y="47"/>
                  <a:pt x="5" y="47"/>
                  <a:pt x="5" y="46"/>
                </a:cubicBezTo>
                <a:cubicBezTo>
                  <a:pt x="4" y="45"/>
                  <a:pt x="5" y="45"/>
                  <a:pt x="5" y="44"/>
                </a:cubicBezTo>
                <a:cubicBezTo>
                  <a:pt x="3" y="42"/>
                  <a:pt x="5" y="42"/>
                  <a:pt x="5" y="42"/>
                </a:cubicBezTo>
                <a:cubicBezTo>
                  <a:pt x="5" y="40"/>
                  <a:pt x="8" y="38"/>
                  <a:pt x="9" y="37"/>
                </a:cubicBezTo>
                <a:cubicBezTo>
                  <a:pt x="10" y="36"/>
                  <a:pt x="14" y="39"/>
                  <a:pt x="15" y="36"/>
                </a:cubicBezTo>
                <a:cubicBezTo>
                  <a:pt x="15" y="34"/>
                  <a:pt x="14" y="35"/>
                  <a:pt x="13" y="34"/>
                </a:cubicBezTo>
                <a:cubicBezTo>
                  <a:pt x="10" y="33"/>
                  <a:pt x="15" y="30"/>
                  <a:pt x="15" y="30"/>
                </a:cubicBezTo>
                <a:cubicBezTo>
                  <a:pt x="15" y="28"/>
                  <a:pt x="16" y="29"/>
                  <a:pt x="16" y="27"/>
                </a:cubicBezTo>
                <a:cubicBezTo>
                  <a:pt x="15" y="25"/>
                  <a:pt x="17" y="26"/>
                  <a:pt x="15" y="23"/>
                </a:cubicBezTo>
                <a:cubicBezTo>
                  <a:pt x="15" y="21"/>
                  <a:pt x="21" y="23"/>
                  <a:pt x="20" y="21"/>
                </a:cubicBezTo>
                <a:cubicBezTo>
                  <a:pt x="19" y="19"/>
                  <a:pt x="20" y="20"/>
                  <a:pt x="21" y="17"/>
                </a:cubicBezTo>
                <a:cubicBezTo>
                  <a:pt x="23" y="16"/>
                  <a:pt x="24" y="17"/>
                  <a:pt x="24" y="15"/>
                </a:cubicBezTo>
                <a:cubicBezTo>
                  <a:pt x="25" y="14"/>
                  <a:pt x="23" y="13"/>
                  <a:pt x="23" y="12"/>
                </a:cubicBezTo>
                <a:cubicBezTo>
                  <a:pt x="23" y="12"/>
                  <a:pt x="24" y="12"/>
                  <a:pt x="25" y="10"/>
                </a:cubicBezTo>
                <a:cubicBezTo>
                  <a:pt x="25" y="8"/>
                  <a:pt x="27" y="8"/>
                  <a:pt x="28" y="8"/>
                </a:cubicBezTo>
                <a:cubicBezTo>
                  <a:pt x="29" y="8"/>
                  <a:pt x="30" y="9"/>
                  <a:pt x="32" y="8"/>
                </a:cubicBezTo>
                <a:cubicBezTo>
                  <a:pt x="33" y="8"/>
                  <a:pt x="31" y="5"/>
                  <a:pt x="32" y="4"/>
                </a:cubicBezTo>
                <a:cubicBezTo>
                  <a:pt x="35" y="2"/>
                  <a:pt x="39" y="7"/>
                  <a:pt x="41" y="5"/>
                </a:cubicBezTo>
                <a:cubicBezTo>
                  <a:pt x="43" y="4"/>
                  <a:pt x="39" y="5"/>
                  <a:pt x="41" y="3"/>
                </a:cubicBezTo>
                <a:cubicBezTo>
                  <a:pt x="44" y="0"/>
                  <a:pt x="39" y="0"/>
                  <a:pt x="44" y="0"/>
                </a:cubicBezTo>
                <a:cubicBezTo>
                  <a:pt x="46" y="0"/>
                  <a:pt x="43" y="0"/>
                  <a:pt x="46" y="2"/>
                </a:cubicBezTo>
                <a:cubicBezTo>
                  <a:pt x="47" y="3"/>
                  <a:pt x="50" y="5"/>
                  <a:pt x="52" y="5"/>
                </a:cubicBezTo>
                <a:cubicBezTo>
                  <a:pt x="54" y="5"/>
                  <a:pt x="55" y="6"/>
                  <a:pt x="55" y="7"/>
                </a:cubicBezTo>
                <a:cubicBezTo>
                  <a:pt x="55" y="8"/>
                  <a:pt x="54" y="7"/>
                  <a:pt x="56" y="8"/>
                </a:cubicBezTo>
                <a:cubicBezTo>
                  <a:pt x="59" y="10"/>
                  <a:pt x="56" y="8"/>
                  <a:pt x="56" y="10"/>
                </a:cubicBezTo>
                <a:cubicBezTo>
                  <a:pt x="57" y="12"/>
                  <a:pt x="56" y="12"/>
                  <a:pt x="56" y="12"/>
                </a:cubicBezTo>
                <a:cubicBezTo>
                  <a:pt x="56" y="13"/>
                  <a:pt x="58" y="12"/>
                  <a:pt x="58" y="12"/>
                </a:cubicBezTo>
                <a:cubicBezTo>
                  <a:pt x="58" y="13"/>
                  <a:pt x="57" y="13"/>
                  <a:pt x="57" y="15"/>
                </a:cubicBezTo>
                <a:cubicBezTo>
                  <a:pt x="57" y="16"/>
                  <a:pt x="60" y="17"/>
                  <a:pt x="59" y="17"/>
                </a:cubicBezTo>
                <a:cubicBezTo>
                  <a:pt x="58" y="18"/>
                  <a:pt x="59" y="18"/>
                  <a:pt x="58" y="20"/>
                </a:cubicBezTo>
                <a:cubicBezTo>
                  <a:pt x="56" y="21"/>
                  <a:pt x="60" y="23"/>
                  <a:pt x="60" y="25"/>
                </a:cubicBezTo>
                <a:cubicBezTo>
                  <a:pt x="58" y="26"/>
                  <a:pt x="57" y="24"/>
                  <a:pt x="55" y="25"/>
                </a:cubicBezTo>
                <a:cubicBezTo>
                  <a:pt x="54" y="26"/>
                  <a:pt x="54" y="24"/>
                  <a:pt x="52" y="25"/>
                </a:cubicBezTo>
                <a:cubicBezTo>
                  <a:pt x="52" y="26"/>
                  <a:pt x="50" y="27"/>
                  <a:pt x="50" y="27"/>
                </a:cubicBezTo>
                <a:cubicBezTo>
                  <a:pt x="50" y="28"/>
                  <a:pt x="48" y="27"/>
                  <a:pt x="47" y="29"/>
                </a:cubicBezTo>
                <a:cubicBezTo>
                  <a:pt x="47" y="32"/>
                  <a:pt x="46" y="30"/>
                  <a:pt x="47" y="32"/>
                </a:cubicBezTo>
                <a:cubicBezTo>
                  <a:pt x="47" y="34"/>
                  <a:pt x="49" y="34"/>
                  <a:pt x="47" y="36"/>
                </a:cubicBezTo>
                <a:cubicBezTo>
                  <a:pt x="44" y="37"/>
                  <a:pt x="45" y="40"/>
                  <a:pt x="43" y="40"/>
                </a:cubicBezTo>
                <a:cubicBezTo>
                  <a:pt x="41" y="40"/>
                  <a:pt x="42" y="41"/>
                  <a:pt x="41" y="41"/>
                </a:cubicBezTo>
                <a:cubicBezTo>
                  <a:pt x="40" y="41"/>
                  <a:pt x="40" y="42"/>
                  <a:pt x="39" y="42"/>
                </a:cubicBezTo>
                <a:cubicBezTo>
                  <a:pt x="36" y="42"/>
                  <a:pt x="38" y="45"/>
                  <a:pt x="36" y="44"/>
                </a:cubicBezTo>
                <a:cubicBezTo>
                  <a:pt x="35" y="43"/>
                  <a:pt x="35" y="46"/>
                  <a:pt x="32" y="46"/>
                </a:cubicBezTo>
                <a:cubicBezTo>
                  <a:pt x="29" y="47"/>
                  <a:pt x="33" y="47"/>
                  <a:pt x="31" y="49"/>
                </a:cubicBezTo>
                <a:cubicBezTo>
                  <a:pt x="28" y="50"/>
                  <a:pt x="29" y="47"/>
                  <a:pt x="28" y="49"/>
                </a:cubicBezTo>
                <a:cubicBezTo>
                  <a:pt x="28" y="51"/>
                  <a:pt x="31" y="49"/>
                  <a:pt x="29" y="51"/>
                </a:cubicBezTo>
                <a:cubicBezTo>
                  <a:pt x="28" y="53"/>
                  <a:pt x="30" y="54"/>
                  <a:pt x="29" y="54"/>
                </a:cubicBezTo>
                <a:cubicBezTo>
                  <a:pt x="27" y="54"/>
                  <a:pt x="27" y="62"/>
                  <a:pt x="29" y="62"/>
                </a:cubicBezTo>
                <a:cubicBezTo>
                  <a:pt x="31" y="62"/>
                  <a:pt x="29" y="63"/>
                  <a:pt x="31" y="62"/>
                </a:cubicBezTo>
                <a:cubicBezTo>
                  <a:pt x="32" y="62"/>
                  <a:pt x="32" y="64"/>
                  <a:pt x="33" y="64"/>
                </a:cubicBezTo>
                <a:cubicBezTo>
                  <a:pt x="35" y="64"/>
                  <a:pt x="32" y="66"/>
                  <a:pt x="35" y="66"/>
                </a:cubicBezTo>
                <a:cubicBezTo>
                  <a:pt x="35" y="66"/>
                  <a:pt x="36" y="66"/>
                  <a:pt x="37" y="68"/>
                </a:cubicBezTo>
                <a:cubicBezTo>
                  <a:pt x="37" y="68"/>
                  <a:pt x="33" y="70"/>
                  <a:pt x="32" y="71"/>
                </a:cubicBezTo>
                <a:cubicBezTo>
                  <a:pt x="31" y="72"/>
                  <a:pt x="30" y="69"/>
                  <a:pt x="29" y="70"/>
                </a:cubicBezTo>
                <a:cubicBezTo>
                  <a:pt x="28" y="70"/>
                  <a:pt x="27" y="68"/>
                  <a:pt x="24" y="70"/>
                </a:cubicBezTo>
                <a:cubicBezTo>
                  <a:pt x="22" y="72"/>
                  <a:pt x="27" y="69"/>
                  <a:pt x="28" y="71"/>
                </a:cubicBezTo>
                <a:cubicBezTo>
                  <a:pt x="31" y="73"/>
                  <a:pt x="33" y="70"/>
                  <a:pt x="35" y="71"/>
                </a:cubicBezTo>
                <a:cubicBezTo>
                  <a:pt x="35" y="72"/>
                  <a:pt x="33" y="72"/>
                  <a:pt x="33" y="72"/>
                </a:cubicBezTo>
                <a:cubicBezTo>
                  <a:pt x="33" y="73"/>
                  <a:pt x="32" y="72"/>
                  <a:pt x="32" y="74"/>
                </a:cubicBezTo>
                <a:cubicBezTo>
                  <a:pt x="31" y="75"/>
                  <a:pt x="30" y="72"/>
                  <a:pt x="30" y="74"/>
                </a:cubicBezTo>
                <a:cubicBezTo>
                  <a:pt x="29" y="76"/>
                  <a:pt x="25" y="76"/>
                  <a:pt x="27" y="77"/>
                </a:cubicBezTo>
                <a:cubicBezTo>
                  <a:pt x="27" y="77"/>
                  <a:pt x="25" y="77"/>
                  <a:pt x="25" y="78"/>
                </a:cubicBezTo>
                <a:cubicBezTo>
                  <a:pt x="27" y="79"/>
                  <a:pt x="25" y="79"/>
                  <a:pt x="25" y="81"/>
                </a:cubicBezTo>
                <a:cubicBezTo>
                  <a:pt x="27" y="81"/>
                  <a:pt x="25" y="82"/>
                  <a:pt x="25" y="83"/>
                </a:cubicBezTo>
                <a:cubicBezTo>
                  <a:pt x="25" y="84"/>
                  <a:pt x="25" y="86"/>
                  <a:pt x="25" y="87"/>
                </a:cubicBezTo>
                <a:cubicBezTo>
                  <a:pt x="25" y="88"/>
                  <a:pt x="24" y="89"/>
                  <a:pt x="23" y="91"/>
                </a:cubicBezTo>
                <a:cubicBezTo>
                  <a:pt x="22" y="95"/>
                  <a:pt x="22" y="92"/>
                  <a:pt x="19" y="92"/>
                </a:cubicBezTo>
                <a:cubicBezTo>
                  <a:pt x="15" y="93"/>
                  <a:pt x="18" y="94"/>
                  <a:pt x="16" y="94"/>
                </a:cubicBezTo>
                <a:cubicBezTo>
                  <a:pt x="15" y="93"/>
                  <a:pt x="16" y="98"/>
                  <a:pt x="15" y="98"/>
                </a:cubicBezTo>
                <a:cubicBezTo>
                  <a:pt x="11" y="97"/>
                  <a:pt x="7" y="99"/>
                  <a:pt x="8" y="97"/>
                </a:cubicBezTo>
                <a:cubicBezTo>
                  <a:pt x="10" y="95"/>
                  <a:pt x="5" y="90"/>
                  <a:pt x="7" y="92"/>
                </a:cubicBezTo>
                <a:cubicBezTo>
                  <a:pt x="9" y="93"/>
                  <a:pt x="6" y="90"/>
                  <a:pt x="7" y="90"/>
                </a:cubicBezTo>
                <a:cubicBezTo>
                  <a:pt x="9" y="90"/>
                  <a:pt x="9" y="89"/>
                  <a:pt x="8" y="90"/>
                </a:cubicBezTo>
                <a:cubicBezTo>
                  <a:pt x="6" y="90"/>
                  <a:pt x="5" y="85"/>
                  <a:pt x="4" y="82"/>
                </a:cubicBezTo>
                <a:cubicBezTo>
                  <a:pt x="3" y="80"/>
                  <a:pt x="5" y="80"/>
                  <a:pt x="4" y="78"/>
                </a:cubicBezTo>
                <a:cubicBezTo>
                  <a:pt x="3" y="77"/>
                  <a:pt x="2" y="80"/>
                  <a:pt x="1" y="78"/>
                </a:cubicBezTo>
                <a:cubicBezTo>
                  <a:pt x="0" y="77"/>
                  <a:pt x="1" y="76"/>
                  <a:pt x="0" y="74"/>
                </a:cubicBezTo>
                <a:cubicBezTo>
                  <a:pt x="0" y="73"/>
                  <a:pt x="1" y="73"/>
                  <a:pt x="1" y="72"/>
                </a:cubicBezTo>
                <a:close/>
              </a:path>
            </a:pathLst>
          </a:custGeom>
          <a:solidFill>
            <a:srgbClr val="CCA876"/>
          </a:solidFill>
          <a:ln w="9525" cap="rnd" cmpd="sng">
            <a:solidFill>
              <a:schemeClr val="bg1"/>
            </a:solidFill>
            <a:prstDash val="solid"/>
            <a:round/>
            <a:headEnd type="none" w="med" len="med"/>
            <a:tailEnd type="none" w="med" len="med"/>
          </a:ln>
          <a:effectLst/>
        </p:spPr>
        <p:txBody>
          <a:bodyPr/>
          <a:lstStyle/>
          <a:p>
            <a:endParaRPr lang="en-GB"/>
          </a:p>
        </p:txBody>
      </p:sp>
      <p:sp>
        <p:nvSpPr>
          <p:cNvPr id="6" name="Rectangle 5"/>
          <p:cNvSpPr/>
          <p:nvPr/>
        </p:nvSpPr>
        <p:spPr>
          <a:xfrm>
            <a:off x="8535054" y="123238"/>
            <a:ext cx="1604978" cy="887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p:cNvSpPr/>
          <p:nvPr/>
        </p:nvSpPr>
        <p:spPr>
          <a:xfrm>
            <a:off x="8535054" y="999793"/>
            <a:ext cx="1604978" cy="247236"/>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 name="Straight Connector 7"/>
          <p:cNvCxnSpPr/>
          <p:nvPr/>
        </p:nvCxnSpPr>
        <p:spPr>
          <a:xfrm>
            <a:off x="8348268" y="1246250"/>
            <a:ext cx="1204969"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44" name="Rectangle 143"/>
          <p:cNvSpPr/>
          <p:nvPr/>
        </p:nvSpPr>
        <p:spPr>
          <a:xfrm>
            <a:off x="236457" y="2243501"/>
            <a:ext cx="5652190" cy="3417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spcBef>
                <a:spcPts val="600"/>
              </a:spcBef>
              <a:buClr>
                <a:srgbClr val="CCA876"/>
              </a:buClr>
            </a:pPr>
            <a:r>
              <a:rPr lang="de-DE" sz="1100" dirty="0" smtClean="0">
                <a:solidFill>
                  <a:srgbClr val="CCA876"/>
                </a:solidFill>
                <a:latin typeface="Montserrat Light" panose="00000400000000000000" pitchFamily="50" charset="0"/>
              </a:rPr>
              <a:t>Profile</a:t>
            </a:r>
          </a:p>
          <a:p>
            <a:pPr marL="174625" indent="-174625">
              <a:spcBef>
                <a:spcPts val="600"/>
              </a:spcBef>
              <a:buClr>
                <a:srgbClr val="CCA876"/>
              </a:buClr>
              <a:buFont typeface="Arial" panose="020B0604020202020204" pitchFamily="34" charset="0"/>
              <a:buChar char="•"/>
            </a:pPr>
            <a:r>
              <a:rPr lang="en-GB" sz="1100" dirty="0" smtClean="0">
                <a:solidFill>
                  <a:srgbClr val="4B4B4B"/>
                </a:solidFill>
                <a:latin typeface="Montserrat Light" panose="00000400000000000000" pitchFamily="50" charset="0"/>
              </a:rPr>
              <a:t>CPA site combines the interests of webmasters and advertisers</a:t>
            </a:r>
          </a:p>
        </p:txBody>
      </p:sp>
      <p:pic>
        <p:nvPicPr>
          <p:cNvPr id="2" name="Picture 1"/>
          <p:cNvPicPr>
            <a:picLocks noChangeAspect="1"/>
          </p:cNvPicPr>
          <p:nvPr/>
        </p:nvPicPr>
        <p:blipFill>
          <a:blip r:embed="rId3">
            <a:clrChange>
              <a:clrFrom>
                <a:srgbClr val="FFFFFF"/>
              </a:clrFrom>
              <a:clrTo>
                <a:srgbClr val="FFFFFF">
                  <a:alpha val="0"/>
                </a:srgbClr>
              </a:clrTo>
            </a:clrChange>
          </a:blip>
          <a:stretch>
            <a:fillRect/>
          </a:stretch>
        </p:blipFill>
        <p:spPr>
          <a:xfrm>
            <a:off x="191344" y="1373370"/>
            <a:ext cx="1457325" cy="504825"/>
          </a:xfrm>
          <a:prstGeom prst="rect">
            <a:avLst/>
          </a:prstGeom>
        </p:spPr>
      </p:pic>
      <p:sp>
        <p:nvSpPr>
          <p:cNvPr id="92" name="Rectangle 91"/>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FACTORY</a:t>
            </a:r>
          </a:p>
        </p:txBody>
      </p:sp>
      <p:sp>
        <p:nvSpPr>
          <p:cNvPr id="96" name="Rectangle 95"/>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PORTFOLIO</a:t>
            </a:r>
          </a:p>
        </p:txBody>
      </p:sp>
      <p:sp>
        <p:nvSpPr>
          <p:cNvPr id="97" name="Rectangle 96"/>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CURRENT</a:t>
            </a:r>
          </a:p>
        </p:txBody>
      </p:sp>
      <p:sp>
        <p:nvSpPr>
          <p:cNvPr id="98" name="Rectangle 97"/>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FUTURE</a:t>
            </a:r>
          </a:p>
        </p:txBody>
      </p:sp>
      <p:sp>
        <p:nvSpPr>
          <p:cNvPr id="99" name="Rectangle 98"/>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spTree>
    <p:extLst>
      <p:ext uri="{BB962C8B-B14F-4D97-AF65-F5344CB8AC3E}">
        <p14:creationId xmlns:p14="http://schemas.microsoft.com/office/powerpoint/2010/main" val="3566493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0"/>
            <a:ext cx="12192000" cy="6858000"/>
          </a:xfrm>
          <a:prstGeom prst="rect">
            <a:avLst/>
          </a:prstGeom>
          <a:solidFill>
            <a:srgbClr val="3135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 name="Picture 1"/>
          <p:cNvPicPr>
            <a:picLocks noChangeAspect="1"/>
          </p:cNvPicPr>
          <p:nvPr/>
        </p:nvPicPr>
        <p:blipFill>
          <a:blip r:embed="rId2"/>
          <a:stretch>
            <a:fillRect/>
          </a:stretch>
        </p:blipFill>
        <p:spPr>
          <a:xfrm>
            <a:off x="204990" y="216964"/>
            <a:ext cx="1334129" cy="577839"/>
          </a:xfrm>
          <a:prstGeom prst="rect">
            <a:avLst/>
          </a:prstGeom>
        </p:spPr>
      </p:pic>
      <p:sp>
        <p:nvSpPr>
          <p:cNvPr id="146" name="Rectangle 145"/>
          <p:cNvSpPr/>
          <p:nvPr/>
        </p:nvSpPr>
        <p:spPr>
          <a:xfrm>
            <a:off x="0" y="6611000"/>
            <a:ext cx="12192000" cy="263934"/>
          </a:xfrm>
          <a:prstGeom prst="rect">
            <a:avLst/>
          </a:prstGeom>
          <a:solidFill>
            <a:srgbClr val="272B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TextBox 146"/>
          <p:cNvSpPr txBox="1"/>
          <p:nvPr/>
        </p:nvSpPr>
        <p:spPr>
          <a:xfrm>
            <a:off x="119336" y="6624648"/>
            <a:ext cx="4022255" cy="215444"/>
          </a:xfrm>
          <a:prstGeom prst="rect">
            <a:avLst/>
          </a:prstGeom>
          <a:noFill/>
        </p:spPr>
        <p:txBody>
          <a:bodyPr wrap="none" rtlCol="0">
            <a:spAutoFit/>
          </a:bodyPr>
          <a:lstStyle/>
          <a:p>
            <a:r>
              <a:rPr lang="en-GB" sz="800" dirty="0">
                <a:solidFill>
                  <a:srgbClr val="6E7176"/>
                </a:solidFill>
              </a:rPr>
              <a:t>Copyright © </a:t>
            </a:r>
            <a:r>
              <a:rPr lang="en-GB" sz="800" dirty="0" smtClean="0">
                <a:solidFill>
                  <a:srgbClr val="6E7176"/>
                </a:solidFill>
              </a:rPr>
              <a:t>Universal Commerce Group.  Confidential </a:t>
            </a:r>
            <a:r>
              <a:rPr lang="en-GB" sz="800" dirty="0">
                <a:solidFill>
                  <a:srgbClr val="6E7176"/>
                </a:solidFill>
              </a:rPr>
              <a:t>and Proprietary. </a:t>
            </a:r>
            <a:r>
              <a:rPr lang="en-GB" sz="800" dirty="0" smtClean="0">
                <a:solidFill>
                  <a:srgbClr val="6E7176"/>
                </a:solidFill>
              </a:rPr>
              <a:t> All </a:t>
            </a:r>
            <a:r>
              <a:rPr lang="en-GB" sz="800" dirty="0">
                <a:solidFill>
                  <a:srgbClr val="6E7176"/>
                </a:solidFill>
              </a:rPr>
              <a:t>Rights Reserved.</a:t>
            </a:r>
          </a:p>
        </p:txBody>
      </p:sp>
      <p:sp>
        <p:nvSpPr>
          <p:cNvPr id="148" name="TextBox 147"/>
          <p:cNvSpPr txBox="1"/>
          <p:nvPr/>
        </p:nvSpPr>
        <p:spPr>
          <a:xfrm>
            <a:off x="145094" y="1046727"/>
            <a:ext cx="713657" cy="461665"/>
          </a:xfrm>
          <a:prstGeom prst="rect">
            <a:avLst/>
          </a:prstGeom>
          <a:noFill/>
        </p:spPr>
        <p:txBody>
          <a:bodyPr wrap="none" rtlCol="0">
            <a:spAutoFit/>
          </a:bodyPr>
          <a:lstStyle/>
          <a:p>
            <a:r>
              <a:rPr lang="en-GB" sz="800" dirty="0" smtClean="0">
                <a:solidFill>
                  <a:srgbClr val="898C91"/>
                </a:solidFill>
              </a:rPr>
              <a:t>http://ucg.io</a:t>
            </a:r>
          </a:p>
          <a:p>
            <a:r>
              <a:rPr lang="en-GB" sz="800" dirty="0" smtClean="0">
                <a:solidFill>
                  <a:srgbClr val="898C91"/>
                </a:solidFill>
              </a:rPr>
              <a:t>info@ucg.io </a:t>
            </a:r>
          </a:p>
          <a:p>
            <a:endParaRPr lang="en-GB" sz="800" dirty="0">
              <a:solidFill>
                <a:srgbClr val="898C91"/>
              </a:solidFill>
            </a:endParaRPr>
          </a:p>
        </p:txBody>
      </p:sp>
    </p:spTree>
    <p:extLst>
      <p:ext uri="{BB962C8B-B14F-4D97-AF65-F5344CB8AC3E}">
        <p14:creationId xmlns:p14="http://schemas.microsoft.com/office/powerpoint/2010/main" val="995658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Focus areas</a:t>
            </a:r>
          </a:p>
          <a:p>
            <a:r>
              <a:rPr lang="en-GB" sz="2000" dirty="0">
                <a:solidFill>
                  <a:srgbClr val="4B4B4B"/>
                </a:solidFill>
                <a:latin typeface="Montserrat SemiBold" panose="00000700000000000000" pitchFamily="50" charset="0"/>
              </a:rPr>
              <a:t>Across multiple industries, supported by </a:t>
            </a:r>
            <a:r>
              <a:rPr lang="en-GB" sz="2000" dirty="0" smtClean="0">
                <a:solidFill>
                  <a:srgbClr val="4B4B4B"/>
                </a:solidFill>
                <a:latin typeface="Montserrat SemiBold" panose="00000700000000000000" pitchFamily="50" charset="0"/>
              </a:rPr>
              <a:t>core functional expertise</a:t>
            </a:r>
            <a:endParaRPr lang="en-GB" sz="2000" dirty="0">
              <a:solidFill>
                <a:srgbClr val="4B4B4B"/>
              </a:solidFill>
              <a:latin typeface="Montserrat SemiBold" panose="00000700000000000000" pitchFamily="50" charset="0"/>
            </a:endParaRPr>
          </a:p>
        </p:txBody>
      </p:sp>
      <p:sp>
        <p:nvSpPr>
          <p:cNvPr id="2" name="Rectangle 1"/>
          <p:cNvSpPr/>
          <p:nvPr/>
        </p:nvSpPr>
        <p:spPr>
          <a:xfrm>
            <a:off x="191342" y="2132856"/>
            <a:ext cx="7655615" cy="4248472"/>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noFill/>
            </a:endParaRPr>
          </a:p>
        </p:txBody>
      </p:sp>
      <p:sp>
        <p:nvSpPr>
          <p:cNvPr id="21" name="Rectangle 20"/>
          <p:cNvSpPr/>
          <p:nvPr/>
        </p:nvSpPr>
        <p:spPr>
          <a:xfrm>
            <a:off x="7987182" y="2132856"/>
            <a:ext cx="4005771" cy="4248472"/>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noFill/>
            </a:endParaRPr>
          </a:p>
        </p:txBody>
      </p:sp>
      <p:sp>
        <p:nvSpPr>
          <p:cNvPr id="4" name="Rectangle 3"/>
          <p:cNvSpPr/>
          <p:nvPr/>
        </p:nvSpPr>
        <p:spPr>
          <a:xfrm>
            <a:off x="341180" y="2611154"/>
            <a:ext cx="1177109" cy="3600400"/>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792000" rIns="36000" bIns="45720" numCol="1" spcCol="0" rtlCol="0" fromWordArt="0" anchor="t" anchorCtr="0" forceAA="0" compatLnSpc="1">
            <a:prstTxWarp prst="textNoShape">
              <a:avLst/>
            </a:prstTxWarp>
            <a:noAutofit/>
          </a:bodyPr>
          <a:lstStyle/>
          <a:p>
            <a:pPr algn="ctr"/>
            <a:r>
              <a:rPr lang="en-GB" sz="1200" dirty="0" smtClean="0">
                <a:solidFill>
                  <a:srgbClr val="4B4B4B"/>
                </a:solidFill>
                <a:latin typeface="Montserrat Light" panose="00000400000000000000" pitchFamily="50" charset="0"/>
              </a:rPr>
              <a:t>E-Commerce</a:t>
            </a:r>
            <a:endParaRPr lang="en-GB" sz="1200" dirty="0">
              <a:solidFill>
                <a:srgbClr val="4B4B4B"/>
              </a:solidFill>
              <a:latin typeface="Montserrat Light" panose="00000400000000000000" pitchFamily="50" charset="0"/>
            </a:endParaRPr>
          </a:p>
        </p:txBody>
      </p:sp>
      <p:sp>
        <p:nvSpPr>
          <p:cNvPr id="23" name="Rectangle 22"/>
          <p:cNvSpPr/>
          <p:nvPr/>
        </p:nvSpPr>
        <p:spPr>
          <a:xfrm>
            <a:off x="1581285" y="2611154"/>
            <a:ext cx="1177109" cy="3600400"/>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792000" rIns="36000" bIns="45720" numCol="1" spcCol="0" rtlCol="0" fromWordArt="0" anchor="t" anchorCtr="0" forceAA="0" compatLnSpc="1">
            <a:prstTxWarp prst="textNoShape">
              <a:avLst/>
            </a:prstTxWarp>
            <a:noAutofit/>
          </a:bodyPr>
          <a:lstStyle/>
          <a:p>
            <a:pPr algn="ctr"/>
            <a:r>
              <a:rPr lang="en-GB" sz="1200" dirty="0">
                <a:solidFill>
                  <a:srgbClr val="4B4B4B"/>
                </a:solidFill>
                <a:latin typeface="Montserrat Light" panose="00000400000000000000" pitchFamily="50" charset="0"/>
              </a:rPr>
              <a:t>Automotive</a:t>
            </a:r>
          </a:p>
        </p:txBody>
      </p:sp>
      <p:sp>
        <p:nvSpPr>
          <p:cNvPr id="24" name="Rectangle 23"/>
          <p:cNvSpPr/>
          <p:nvPr/>
        </p:nvSpPr>
        <p:spPr>
          <a:xfrm>
            <a:off x="2821390" y="2611154"/>
            <a:ext cx="1177109" cy="3600400"/>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792000" rIns="36000" bIns="45720" numCol="1" spcCol="0" rtlCol="0" fromWordArt="0" anchor="t" anchorCtr="0" forceAA="0" compatLnSpc="1">
            <a:prstTxWarp prst="textNoShape">
              <a:avLst/>
            </a:prstTxWarp>
            <a:noAutofit/>
          </a:bodyPr>
          <a:lstStyle/>
          <a:p>
            <a:pPr algn="ctr"/>
            <a:r>
              <a:rPr lang="en-GB" sz="1200" dirty="0">
                <a:solidFill>
                  <a:srgbClr val="4B4B4B"/>
                </a:solidFill>
                <a:latin typeface="Montserrat Light" panose="00000400000000000000" pitchFamily="50" charset="0"/>
              </a:rPr>
              <a:t>Employment</a:t>
            </a:r>
          </a:p>
        </p:txBody>
      </p:sp>
      <p:sp>
        <p:nvSpPr>
          <p:cNvPr id="26" name="Rectangle 25"/>
          <p:cNvSpPr/>
          <p:nvPr/>
        </p:nvSpPr>
        <p:spPr>
          <a:xfrm>
            <a:off x="4061495" y="2611154"/>
            <a:ext cx="1177109" cy="3600400"/>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792000" rIns="36000" bIns="45720" numCol="1" spcCol="0" rtlCol="0" fromWordArt="0" anchor="t" anchorCtr="0" forceAA="0" compatLnSpc="1">
            <a:prstTxWarp prst="textNoShape">
              <a:avLst/>
            </a:prstTxWarp>
            <a:noAutofit/>
          </a:bodyPr>
          <a:lstStyle/>
          <a:p>
            <a:pPr algn="ctr"/>
            <a:r>
              <a:rPr lang="en-GB" sz="1200" dirty="0">
                <a:solidFill>
                  <a:srgbClr val="4B4B4B"/>
                </a:solidFill>
                <a:latin typeface="Montserrat Light" panose="00000400000000000000" pitchFamily="50" charset="0"/>
              </a:rPr>
              <a:t>Fashion</a:t>
            </a:r>
          </a:p>
        </p:txBody>
      </p:sp>
      <p:sp>
        <p:nvSpPr>
          <p:cNvPr id="27" name="Rectangle 26"/>
          <p:cNvSpPr/>
          <p:nvPr/>
        </p:nvSpPr>
        <p:spPr>
          <a:xfrm>
            <a:off x="5301600" y="2611154"/>
            <a:ext cx="1177109" cy="3600400"/>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792000" rIns="36000" bIns="45720" numCol="1" spcCol="0" rtlCol="0" fromWordArt="0" anchor="t" anchorCtr="0" forceAA="0" compatLnSpc="1">
            <a:prstTxWarp prst="textNoShape">
              <a:avLst/>
            </a:prstTxWarp>
            <a:noAutofit/>
          </a:bodyPr>
          <a:lstStyle/>
          <a:p>
            <a:pPr algn="ctr"/>
            <a:r>
              <a:rPr lang="en-GB" sz="1200" dirty="0">
                <a:solidFill>
                  <a:srgbClr val="4B4B4B"/>
                </a:solidFill>
                <a:latin typeface="Montserrat Light" panose="00000400000000000000" pitchFamily="50" charset="0"/>
              </a:rPr>
              <a:t>Health</a:t>
            </a:r>
          </a:p>
        </p:txBody>
      </p:sp>
      <p:sp>
        <p:nvSpPr>
          <p:cNvPr id="28" name="Rectangle 27"/>
          <p:cNvSpPr/>
          <p:nvPr/>
        </p:nvSpPr>
        <p:spPr>
          <a:xfrm>
            <a:off x="6541704" y="2611154"/>
            <a:ext cx="1177109" cy="3600400"/>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792000" rIns="36000" bIns="45720" numCol="1" spcCol="0" rtlCol="0" fromWordArt="0" anchor="t" anchorCtr="0" forceAA="0" compatLnSpc="1">
            <a:prstTxWarp prst="textNoShape">
              <a:avLst/>
            </a:prstTxWarp>
            <a:noAutofit/>
          </a:bodyPr>
          <a:lstStyle/>
          <a:p>
            <a:pPr algn="ctr"/>
            <a:r>
              <a:rPr lang="en-GB" sz="1200" dirty="0">
                <a:solidFill>
                  <a:srgbClr val="4B4B4B"/>
                </a:solidFill>
                <a:latin typeface="Montserrat Light" panose="00000400000000000000" pitchFamily="50" charset="0"/>
              </a:rPr>
              <a:t>Real </a:t>
            </a:r>
            <a:r>
              <a:rPr lang="en-GB" sz="1200" dirty="0" smtClean="0">
                <a:solidFill>
                  <a:srgbClr val="4B4B4B"/>
                </a:solidFill>
                <a:latin typeface="Montserrat Light" panose="00000400000000000000" pitchFamily="50" charset="0"/>
              </a:rPr>
              <a:t>Estate</a:t>
            </a:r>
            <a:endParaRPr lang="en-GB" sz="1200" dirty="0">
              <a:solidFill>
                <a:srgbClr val="4B4B4B"/>
              </a:solidFill>
              <a:latin typeface="Montserrat Light" panose="00000400000000000000" pitchFamily="50" charset="0"/>
            </a:endParaRPr>
          </a:p>
        </p:txBody>
      </p:sp>
      <p:sp>
        <p:nvSpPr>
          <p:cNvPr id="30" name="Rectangle 29"/>
          <p:cNvSpPr/>
          <p:nvPr/>
        </p:nvSpPr>
        <p:spPr>
          <a:xfrm>
            <a:off x="8154773" y="2611153"/>
            <a:ext cx="1816780" cy="1152129"/>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612000" rIns="36000" bIns="45720" numCol="1" spcCol="0" rtlCol="0" fromWordArt="0" anchor="t" anchorCtr="0" forceAA="0" compatLnSpc="1">
            <a:prstTxWarp prst="textNoShape">
              <a:avLst/>
            </a:prstTxWarp>
            <a:noAutofit/>
          </a:bodyPr>
          <a:lstStyle/>
          <a:p>
            <a:pPr algn="ctr"/>
            <a:r>
              <a:rPr lang="en-GB" sz="1200" dirty="0" smtClean="0">
                <a:solidFill>
                  <a:srgbClr val="4B4B4B"/>
                </a:solidFill>
                <a:latin typeface="Montserrat Light" panose="00000400000000000000" pitchFamily="50" charset="0"/>
              </a:rPr>
              <a:t>Price comparison</a:t>
            </a:r>
            <a:endParaRPr lang="en-GB" sz="1200" dirty="0">
              <a:solidFill>
                <a:srgbClr val="4B4B4B"/>
              </a:solidFill>
              <a:latin typeface="Montserrat Light" panose="00000400000000000000" pitchFamily="50" charset="0"/>
            </a:endParaRPr>
          </a:p>
        </p:txBody>
      </p:sp>
      <p:sp>
        <p:nvSpPr>
          <p:cNvPr id="31" name="Rectangle 30"/>
          <p:cNvSpPr/>
          <p:nvPr/>
        </p:nvSpPr>
        <p:spPr>
          <a:xfrm>
            <a:off x="10035948" y="2611153"/>
            <a:ext cx="1816780" cy="1152129"/>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612000" rIns="36000" bIns="45720" numCol="1" spcCol="0" rtlCol="0" fromWordArt="0" anchor="t" anchorCtr="0" forceAA="0" compatLnSpc="1">
            <a:prstTxWarp prst="textNoShape">
              <a:avLst/>
            </a:prstTxWarp>
            <a:noAutofit/>
          </a:bodyPr>
          <a:lstStyle/>
          <a:p>
            <a:pPr algn="ctr"/>
            <a:r>
              <a:rPr lang="en-GB" sz="1200" dirty="0" smtClean="0">
                <a:solidFill>
                  <a:srgbClr val="4B4B4B"/>
                </a:solidFill>
                <a:latin typeface="Montserrat Light" panose="00000400000000000000" pitchFamily="50" charset="0"/>
              </a:rPr>
              <a:t>Search</a:t>
            </a:r>
            <a:endParaRPr lang="en-GB" sz="1200" dirty="0">
              <a:solidFill>
                <a:srgbClr val="4B4B4B"/>
              </a:solidFill>
              <a:latin typeface="Montserrat Light" panose="00000400000000000000" pitchFamily="50" charset="0"/>
            </a:endParaRPr>
          </a:p>
        </p:txBody>
      </p:sp>
      <p:sp>
        <p:nvSpPr>
          <p:cNvPr id="34" name="Rectangle 33"/>
          <p:cNvSpPr/>
          <p:nvPr/>
        </p:nvSpPr>
        <p:spPr>
          <a:xfrm>
            <a:off x="8154773" y="5059424"/>
            <a:ext cx="1816780" cy="1152129"/>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612000" rIns="36000" bIns="45720" numCol="1" spcCol="0" rtlCol="0" fromWordArt="0" anchor="t" anchorCtr="0" forceAA="0" compatLnSpc="1">
            <a:prstTxWarp prst="textNoShape">
              <a:avLst/>
            </a:prstTxWarp>
            <a:noAutofit/>
          </a:bodyPr>
          <a:lstStyle/>
          <a:p>
            <a:pPr algn="ctr"/>
            <a:r>
              <a:rPr lang="en-GB" sz="1200" dirty="0" smtClean="0">
                <a:solidFill>
                  <a:srgbClr val="4B4B4B"/>
                </a:solidFill>
                <a:latin typeface="Montserrat Light" panose="00000400000000000000" pitchFamily="50" charset="0"/>
              </a:rPr>
              <a:t>Big data</a:t>
            </a:r>
            <a:endParaRPr lang="en-GB" sz="1200" dirty="0">
              <a:solidFill>
                <a:srgbClr val="4B4B4B"/>
              </a:solidFill>
              <a:latin typeface="Montserrat Light" panose="00000400000000000000" pitchFamily="50" charset="0"/>
            </a:endParaRPr>
          </a:p>
        </p:txBody>
      </p:sp>
      <p:sp>
        <p:nvSpPr>
          <p:cNvPr id="35" name="Rectangle 34"/>
          <p:cNvSpPr/>
          <p:nvPr/>
        </p:nvSpPr>
        <p:spPr>
          <a:xfrm>
            <a:off x="10035948" y="5059424"/>
            <a:ext cx="1816780" cy="1152129"/>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612000" rIns="36000" bIns="45720" numCol="1" spcCol="0" rtlCol="0" fromWordArt="0" anchor="t" anchorCtr="0" forceAA="0" compatLnSpc="1">
            <a:prstTxWarp prst="textNoShape">
              <a:avLst/>
            </a:prstTxWarp>
            <a:noAutofit/>
          </a:bodyPr>
          <a:lstStyle/>
          <a:p>
            <a:pPr algn="ctr"/>
            <a:r>
              <a:rPr lang="en-GB" sz="1200" dirty="0" smtClean="0">
                <a:solidFill>
                  <a:srgbClr val="4B4B4B"/>
                </a:solidFill>
                <a:latin typeface="Montserrat Light" panose="00000400000000000000" pitchFamily="50" charset="0"/>
              </a:rPr>
              <a:t>Deep learning</a:t>
            </a:r>
            <a:endParaRPr lang="en-GB" sz="1200" dirty="0">
              <a:solidFill>
                <a:srgbClr val="4B4B4B"/>
              </a:solidFill>
              <a:latin typeface="Montserrat Light" panose="00000400000000000000" pitchFamily="50" charset="0"/>
            </a:endParaRPr>
          </a:p>
        </p:txBody>
      </p:sp>
      <p:sp>
        <p:nvSpPr>
          <p:cNvPr id="29" name="Rectangle 28"/>
          <p:cNvSpPr/>
          <p:nvPr/>
        </p:nvSpPr>
        <p:spPr>
          <a:xfrm>
            <a:off x="8154773" y="3835289"/>
            <a:ext cx="1816780" cy="1152129"/>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612000" rIns="36000" bIns="45720" numCol="1" spcCol="0" rtlCol="0" fromWordArt="0" anchor="t" anchorCtr="0" forceAA="0" compatLnSpc="1">
            <a:prstTxWarp prst="textNoShape">
              <a:avLst/>
            </a:prstTxWarp>
            <a:noAutofit/>
          </a:bodyPr>
          <a:lstStyle/>
          <a:p>
            <a:pPr algn="ctr"/>
            <a:r>
              <a:rPr lang="en-GB" sz="1200" dirty="0" smtClean="0">
                <a:solidFill>
                  <a:srgbClr val="4B4B4B"/>
                </a:solidFill>
                <a:latin typeface="Montserrat Light" panose="00000400000000000000" pitchFamily="50" charset="0"/>
              </a:rPr>
              <a:t>Digital marketing</a:t>
            </a:r>
            <a:endParaRPr lang="en-GB" sz="1200" dirty="0">
              <a:solidFill>
                <a:srgbClr val="4B4B4B"/>
              </a:solidFill>
              <a:latin typeface="Montserrat Light" panose="00000400000000000000" pitchFamily="50" charset="0"/>
            </a:endParaRPr>
          </a:p>
        </p:txBody>
      </p:sp>
      <p:sp>
        <p:nvSpPr>
          <p:cNvPr id="32" name="Rectangle 31"/>
          <p:cNvSpPr/>
          <p:nvPr/>
        </p:nvSpPr>
        <p:spPr>
          <a:xfrm>
            <a:off x="10035948" y="3835289"/>
            <a:ext cx="1816780" cy="1152129"/>
          </a:xfrm>
          <a:prstGeom prst="rect">
            <a:avLst/>
          </a:prstGeom>
          <a:solidFill>
            <a:schemeClr val="bg1"/>
          </a:solidFill>
          <a:ln>
            <a:noFill/>
          </a:ln>
          <a:effectLst>
            <a:glow rad="762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612000" rIns="36000" bIns="45720" numCol="1" spcCol="0" rtlCol="0" fromWordArt="0" anchor="t" anchorCtr="0" forceAA="0" compatLnSpc="1">
            <a:prstTxWarp prst="textNoShape">
              <a:avLst/>
            </a:prstTxWarp>
            <a:noAutofit/>
          </a:bodyPr>
          <a:lstStyle/>
          <a:p>
            <a:pPr algn="ctr"/>
            <a:r>
              <a:rPr lang="en-GB" sz="1200" dirty="0" smtClean="0">
                <a:solidFill>
                  <a:srgbClr val="4B4B4B"/>
                </a:solidFill>
                <a:latin typeface="Montserrat Light" panose="00000400000000000000" pitchFamily="50" charset="0"/>
              </a:rPr>
              <a:t>Traffic generation</a:t>
            </a:r>
            <a:endParaRPr lang="en-GB" sz="1200" dirty="0">
              <a:solidFill>
                <a:srgbClr val="4B4B4B"/>
              </a:solidFill>
              <a:latin typeface="Montserrat Light" panose="00000400000000000000" pitchFamily="50" charset="0"/>
            </a:endParaRPr>
          </a:p>
        </p:txBody>
      </p:sp>
      <p:sp>
        <p:nvSpPr>
          <p:cNvPr id="5" name="Rectangle 4"/>
          <p:cNvSpPr/>
          <p:nvPr/>
        </p:nvSpPr>
        <p:spPr>
          <a:xfrm>
            <a:off x="237594" y="2230622"/>
            <a:ext cx="1808508" cy="307777"/>
          </a:xfrm>
          <a:prstGeom prst="rect">
            <a:avLst/>
          </a:prstGeom>
        </p:spPr>
        <p:txBody>
          <a:bodyPr wrap="none">
            <a:spAutoFit/>
          </a:bodyPr>
          <a:lstStyle/>
          <a:p>
            <a:r>
              <a:rPr lang="en-GB" sz="1400" dirty="0" smtClean="0">
                <a:solidFill>
                  <a:srgbClr val="4B4B4B"/>
                </a:solidFill>
                <a:latin typeface="Montserrat SemiBold" panose="00000700000000000000" pitchFamily="50" charset="0"/>
              </a:rPr>
              <a:t>INDUSTRY FOCUS</a:t>
            </a:r>
            <a:endParaRPr lang="en-GB" sz="1400" dirty="0"/>
          </a:p>
        </p:txBody>
      </p:sp>
      <p:sp>
        <p:nvSpPr>
          <p:cNvPr id="37" name="Rectangle 36"/>
          <p:cNvSpPr/>
          <p:nvPr/>
        </p:nvSpPr>
        <p:spPr>
          <a:xfrm>
            <a:off x="8050353" y="2230622"/>
            <a:ext cx="2161169" cy="307777"/>
          </a:xfrm>
          <a:prstGeom prst="rect">
            <a:avLst/>
          </a:prstGeom>
        </p:spPr>
        <p:txBody>
          <a:bodyPr wrap="none">
            <a:spAutoFit/>
          </a:bodyPr>
          <a:lstStyle/>
          <a:p>
            <a:r>
              <a:rPr lang="en-GB" sz="1400" dirty="0" smtClean="0">
                <a:solidFill>
                  <a:srgbClr val="4B4B4B"/>
                </a:solidFill>
                <a:latin typeface="Montserrat SemiBold" panose="00000700000000000000" pitchFamily="50" charset="0"/>
              </a:rPr>
              <a:t>CORE COMPETENCES</a:t>
            </a:r>
            <a:endParaRPr lang="en-GB" sz="1400" dirty="0"/>
          </a:p>
        </p:txBody>
      </p:sp>
      <p:pic>
        <p:nvPicPr>
          <p:cNvPr id="6" name="Picture 5"/>
          <p:cNvPicPr>
            <a:picLocks noChangeAspect="1"/>
          </p:cNvPicPr>
          <p:nvPr/>
        </p:nvPicPr>
        <p:blipFill>
          <a:blip r:embed="rId3"/>
          <a:stretch>
            <a:fillRect/>
          </a:stretch>
        </p:blipFill>
        <p:spPr>
          <a:xfrm>
            <a:off x="708991" y="2796939"/>
            <a:ext cx="476250" cy="466725"/>
          </a:xfrm>
          <a:prstGeom prst="rect">
            <a:avLst/>
          </a:prstGeom>
        </p:spPr>
      </p:pic>
      <p:pic>
        <p:nvPicPr>
          <p:cNvPr id="7" name="Picture 6"/>
          <p:cNvPicPr>
            <a:picLocks noChangeAspect="1"/>
          </p:cNvPicPr>
          <p:nvPr/>
        </p:nvPicPr>
        <p:blipFill>
          <a:blip r:embed="rId4"/>
          <a:stretch>
            <a:fillRect/>
          </a:stretch>
        </p:blipFill>
        <p:spPr>
          <a:xfrm>
            <a:off x="3232722" y="2821557"/>
            <a:ext cx="390525" cy="400050"/>
          </a:xfrm>
          <a:prstGeom prst="rect">
            <a:avLst/>
          </a:prstGeom>
        </p:spPr>
      </p:pic>
      <p:pic>
        <p:nvPicPr>
          <p:cNvPr id="8" name="Picture 7"/>
          <p:cNvPicPr>
            <a:picLocks noChangeAspect="1"/>
          </p:cNvPicPr>
          <p:nvPr/>
        </p:nvPicPr>
        <p:blipFill>
          <a:blip r:embed="rId5"/>
          <a:stretch>
            <a:fillRect/>
          </a:stretch>
        </p:blipFill>
        <p:spPr>
          <a:xfrm>
            <a:off x="6920708" y="2783323"/>
            <a:ext cx="419100" cy="428625"/>
          </a:xfrm>
          <a:prstGeom prst="rect">
            <a:avLst/>
          </a:prstGeom>
        </p:spPr>
      </p:pic>
      <p:pic>
        <p:nvPicPr>
          <p:cNvPr id="11" name="Picture 10"/>
          <p:cNvPicPr>
            <a:picLocks noChangeAspect="1"/>
          </p:cNvPicPr>
          <p:nvPr/>
        </p:nvPicPr>
        <p:blipFill>
          <a:blip r:embed="rId6"/>
          <a:stretch>
            <a:fillRect/>
          </a:stretch>
        </p:blipFill>
        <p:spPr>
          <a:xfrm>
            <a:off x="1977329" y="2868376"/>
            <a:ext cx="419100" cy="323850"/>
          </a:xfrm>
          <a:prstGeom prst="rect">
            <a:avLst/>
          </a:prstGeom>
        </p:spPr>
      </p:pic>
      <p:pic>
        <p:nvPicPr>
          <p:cNvPr id="12" name="Picture 11"/>
          <p:cNvPicPr>
            <a:picLocks noChangeAspect="1"/>
          </p:cNvPicPr>
          <p:nvPr/>
        </p:nvPicPr>
        <p:blipFill>
          <a:blip r:embed="rId7"/>
          <a:stretch>
            <a:fillRect/>
          </a:stretch>
        </p:blipFill>
        <p:spPr>
          <a:xfrm>
            <a:off x="4424802" y="2790230"/>
            <a:ext cx="438150" cy="428625"/>
          </a:xfrm>
          <a:prstGeom prst="rect">
            <a:avLst/>
          </a:prstGeom>
        </p:spPr>
      </p:pic>
      <p:pic>
        <p:nvPicPr>
          <p:cNvPr id="13" name="Picture 12"/>
          <p:cNvPicPr>
            <a:picLocks noChangeAspect="1"/>
          </p:cNvPicPr>
          <p:nvPr/>
        </p:nvPicPr>
        <p:blipFill>
          <a:blip r:embed="rId8"/>
          <a:stretch>
            <a:fillRect/>
          </a:stretch>
        </p:blipFill>
        <p:spPr>
          <a:xfrm>
            <a:off x="5642161" y="2768049"/>
            <a:ext cx="507659" cy="442389"/>
          </a:xfrm>
          <a:prstGeom prst="rect">
            <a:avLst/>
          </a:prstGeom>
        </p:spPr>
      </p:pic>
      <p:pic>
        <p:nvPicPr>
          <p:cNvPr id="38" name="Picture 37"/>
          <p:cNvPicPr>
            <a:picLocks noChangeAspect="1"/>
          </p:cNvPicPr>
          <p:nvPr/>
        </p:nvPicPr>
        <p:blipFill>
          <a:blip r:embed="rId9"/>
          <a:stretch>
            <a:fillRect/>
          </a:stretch>
        </p:blipFill>
        <p:spPr>
          <a:xfrm>
            <a:off x="8814195" y="2739062"/>
            <a:ext cx="495300" cy="400050"/>
          </a:xfrm>
          <a:prstGeom prst="rect">
            <a:avLst/>
          </a:prstGeom>
        </p:spPr>
      </p:pic>
      <p:pic>
        <p:nvPicPr>
          <p:cNvPr id="39" name="Picture 38"/>
          <p:cNvPicPr>
            <a:picLocks noChangeAspect="1"/>
          </p:cNvPicPr>
          <p:nvPr/>
        </p:nvPicPr>
        <p:blipFill>
          <a:blip r:embed="rId10"/>
          <a:stretch>
            <a:fillRect/>
          </a:stretch>
        </p:blipFill>
        <p:spPr>
          <a:xfrm>
            <a:off x="10730603" y="2724774"/>
            <a:ext cx="428625" cy="428625"/>
          </a:xfrm>
          <a:prstGeom prst="rect">
            <a:avLst/>
          </a:prstGeom>
        </p:spPr>
      </p:pic>
      <p:pic>
        <p:nvPicPr>
          <p:cNvPr id="40" name="Picture 39"/>
          <p:cNvPicPr>
            <a:picLocks noChangeAspect="1"/>
          </p:cNvPicPr>
          <p:nvPr/>
        </p:nvPicPr>
        <p:blipFill>
          <a:blip r:embed="rId11"/>
          <a:stretch>
            <a:fillRect/>
          </a:stretch>
        </p:blipFill>
        <p:spPr>
          <a:xfrm>
            <a:off x="8825600" y="3955836"/>
            <a:ext cx="438150" cy="400050"/>
          </a:xfrm>
          <a:prstGeom prst="rect">
            <a:avLst/>
          </a:prstGeom>
        </p:spPr>
      </p:pic>
      <p:pic>
        <p:nvPicPr>
          <p:cNvPr id="41" name="Picture 40"/>
          <p:cNvPicPr>
            <a:picLocks noChangeAspect="1"/>
          </p:cNvPicPr>
          <p:nvPr/>
        </p:nvPicPr>
        <p:blipFill>
          <a:blip r:embed="rId12"/>
          <a:stretch>
            <a:fillRect/>
          </a:stretch>
        </p:blipFill>
        <p:spPr>
          <a:xfrm>
            <a:off x="10711682" y="3940140"/>
            <a:ext cx="438150" cy="428625"/>
          </a:xfrm>
          <a:prstGeom prst="rect">
            <a:avLst/>
          </a:prstGeom>
        </p:spPr>
      </p:pic>
      <p:pic>
        <p:nvPicPr>
          <p:cNvPr id="42" name="Picture 41"/>
          <p:cNvPicPr>
            <a:picLocks noChangeAspect="1"/>
          </p:cNvPicPr>
          <p:nvPr/>
        </p:nvPicPr>
        <p:blipFill>
          <a:blip r:embed="rId13"/>
          <a:stretch>
            <a:fillRect/>
          </a:stretch>
        </p:blipFill>
        <p:spPr>
          <a:xfrm>
            <a:off x="8897505" y="5193157"/>
            <a:ext cx="390525" cy="400050"/>
          </a:xfrm>
          <a:prstGeom prst="rect">
            <a:avLst/>
          </a:prstGeom>
        </p:spPr>
      </p:pic>
      <p:pic>
        <p:nvPicPr>
          <p:cNvPr id="43" name="Picture 42"/>
          <p:cNvPicPr>
            <a:picLocks noChangeAspect="1"/>
          </p:cNvPicPr>
          <p:nvPr/>
        </p:nvPicPr>
        <p:blipFill>
          <a:blip r:embed="rId14"/>
          <a:stretch>
            <a:fillRect/>
          </a:stretch>
        </p:blipFill>
        <p:spPr>
          <a:xfrm>
            <a:off x="10730603" y="5199328"/>
            <a:ext cx="371475" cy="361950"/>
          </a:xfrm>
          <a:prstGeom prst="rect">
            <a:avLst/>
          </a:prstGeom>
        </p:spPr>
      </p:pic>
      <p:pic>
        <p:nvPicPr>
          <p:cNvPr id="44" name="Picture 43"/>
          <p:cNvPicPr>
            <a:picLocks noChangeAspect="1"/>
          </p:cNvPicPr>
          <p:nvPr/>
        </p:nvPicPr>
        <p:blipFill>
          <a:blip r:embed="rId15"/>
          <a:stretch>
            <a:fillRect/>
          </a:stretch>
        </p:blipFill>
        <p:spPr>
          <a:xfrm>
            <a:off x="433800" y="3879235"/>
            <a:ext cx="1007260" cy="322840"/>
          </a:xfrm>
          <a:prstGeom prst="rect">
            <a:avLst/>
          </a:prstGeom>
        </p:spPr>
      </p:pic>
      <p:pic>
        <p:nvPicPr>
          <p:cNvPr id="45" name="Picture 44"/>
          <p:cNvPicPr>
            <a:picLocks noChangeAspect="1"/>
          </p:cNvPicPr>
          <p:nvPr/>
        </p:nvPicPr>
        <p:blipFill>
          <a:blip r:embed="rId16"/>
          <a:stretch>
            <a:fillRect/>
          </a:stretch>
        </p:blipFill>
        <p:spPr>
          <a:xfrm>
            <a:off x="431989" y="4322748"/>
            <a:ext cx="1009469" cy="194878"/>
          </a:xfrm>
          <a:prstGeom prst="rect">
            <a:avLst/>
          </a:prstGeom>
        </p:spPr>
      </p:pic>
      <p:pic>
        <p:nvPicPr>
          <p:cNvPr id="46" name="Picture 45"/>
          <p:cNvPicPr>
            <a:picLocks noChangeAspect="1"/>
          </p:cNvPicPr>
          <p:nvPr/>
        </p:nvPicPr>
        <p:blipFill>
          <a:blip r:embed="rId17"/>
          <a:stretch>
            <a:fillRect/>
          </a:stretch>
        </p:blipFill>
        <p:spPr>
          <a:xfrm>
            <a:off x="403684" y="5020789"/>
            <a:ext cx="1050255" cy="307092"/>
          </a:xfrm>
          <a:prstGeom prst="rect">
            <a:avLst/>
          </a:prstGeom>
        </p:spPr>
      </p:pic>
      <p:pic>
        <p:nvPicPr>
          <p:cNvPr id="47" name="Picture 46"/>
          <p:cNvPicPr>
            <a:picLocks noChangeAspect="1"/>
          </p:cNvPicPr>
          <p:nvPr/>
        </p:nvPicPr>
        <p:blipFill>
          <a:blip r:embed="rId18"/>
          <a:stretch>
            <a:fillRect/>
          </a:stretch>
        </p:blipFill>
        <p:spPr>
          <a:xfrm>
            <a:off x="382687" y="5422796"/>
            <a:ext cx="1090587" cy="299377"/>
          </a:xfrm>
          <a:prstGeom prst="rect">
            <a:avLst/>
          </a:prstGeom>
        </p:spPr>
      </p:pic>
      <p:pic>
        <p:nvPicPr>
          <p:cNvPr id="48" name="Picture 47"/>
          <p:cNvPicPr>
            <a:picLocks noChangeAspect="1"/>
          </p:cNvPicPr>
          <p:nvPr/>
        </p:nvPicPr>
        <p:blipFill>
          <a:blip r:embed="rId19"/>
          <a:stretch>
            <a:fillRect/>
          </a:stretch>
        </p:blipFill>
        <p:spPr>
          <a:xfrm>
            <a:off x="415228" y="4610476"/>
            <a:ext cx="1038712" cy="303717"/>
          </a:xfrm>
          <a:prstGeom prst="rect">
            <a:avLst/>
          </a:prstGeom>
        </p:spPr>
      </p:pic>
      <p:pic>
        <p:nvPicPr>
          <p:cNvPr id="49" name="Picture 48"/>
          <p:cNvPicPr>
            <a:picLocks noChangeAspect="1"/>
          </p:cNvPicPr>
          <p:nvPr/>
        </p:nvPicPr>
        <p:blipFill>
          <a:blip r:embed="rId20"/>
          <a:stretch>
            <a:fillRect/>
          </a:stretch>
        </p:blipFill>
        <p:spPr>
          <a:xfrm>
            <a:off x="383342" y="5781712"/>
            <a:ext cx="1087755" cy="337342"/>
          </a:xfrm>
          <a:prstGeom prst="rect">
            <a:avLst/>
          </a:prstGeom>
        </p:spPr>
      </p:pic>
      <p:pic>
        <p:nvPicPr>
          <p:cNvPr id="50" name="Picture 49"/>
          <p:cNvPicPr>
            <a:picLocks noChangeAspect="1"/>
          </p:cNvPicPr>
          <p:nvPr/>
        </p:nvPicPr>
        <p:blipFill>
          <a:blip r:embed="rId21"/>
          <a:stretch>
            <a:fillRect/>
          </a:stretch>
        </p:blipFill>
        <p:spPr>
          <a:xfrm>
            <a:off x="1676290" y="3861454"/>
            <a:ext cx="992394" cy="339861"/>
          </a:xfrm>
          <a:prstGeom prst="rect">
            <a:avLst/>
          </a:prstGeom>
        </p:spPr>
      </p:pic>
      <p:pic>
        <p:nvPicPr>
          <p:cNvPr id="53" name="Picture 52"/>
          <p:cNvPicPr>
            <a:picLocks noChangeAspect="1"/>
          </p:cNvPicPr>
          <p:nvPr/>
        </p:nvPicPr>
        <p:blipFill>
          <a:blip r:embed="rId22"/>
          <a:stretch>
            <a:fillRect/>
          </a:stretch>
        </p:blipFill>
        <p:spPr>
          <a:xfrm>
            <a:off x="1677349" y="4695406"/>
            <a:ext cx="1008517" cy="257732"/>
          </a:xfrm>
          <a:prstGeom prst="rect">
            <a:avLst/>
          </a:prstGeom>
        </p:spPr>
      </p:pic>
      <p:pic>
        <p:nvPicPr>
          <p:cNvPr id="54" name="Picture 53"/>
          <p:cNvPicPr>
            <a:picLocks noChangeAspect="1"/>
          </p:cNvPicPr>
          <p:nvPr/>
        </p:nvPicPr>
        <p:blipFill>
          <a:blip r:embed="rId23"/>
          <a:stretch>
            <a:fillRect/>
          </a:stretch>
        </p:blipFill>
        <p:spPr>
          <a:xfrm>
            <a:off x="1673001" y="4312545"/>
            <a:ext cx="995683" cy="262022"/>
          </a:xfrm>
          <a:prstGeom prst="rect">
            <a:avLst/>
          </a:prstGeom>
        </p:spPr>
      </p:pic>
      <p:pic>
        <p:nvPicPr>
          <p:cNvPr id="55" name="Picture 54"/>
          <p:cNvPicPr>
            <a:picLocks noChangeAspect="1"/>
          </p:cNvPicPr>
          <p:nvPr/>
        </p:nvPicPr>
        <p:blipFill>
          <a:blip r:embed="rId24"/>
          <a:stretch>
            <a:fillRect/>
          </a:stretch>
        </p:blipFill>
        <p:spPr>
          <a:xfrm>
            <a:off x="2904167" y="3879235"/>
            <a:ext cx="1029184" cy="232847"/>
          </a:xfrm>
          <a:prstGeom prst="rect">
            <a:avLst/>
          </a:prstGeom>
        </p:spPr>
      </p:pic>
      <p:pic>
        <p:nvPicPr>
          <p:cNvPr id="56" name="Picture 55"/>
          <p:cNvPicPr>
            <a:picLocks noChangeAspect="1"/>
          </p:cNvPicPr>
          <p:nvPr/>
        </p:nvPicPr>
        <p:blipFill>
          <a:blip r:embed="rId25"/>
          <a:stretch>
            <a:fillRect/>
          </a:stretch>
        </p:blipFill>
        <p:spPr>
          <a:xfrm>
            <a:off x="2902458" y="4317155"/>
            <a:ext cx="1005135" cy="180409"/>
          </a:xfrm>
          <a:prstGeom prst="rect">
            <a:avLst/>
          </a:prstGeom>
        </p:spPr>
      </p:pic>
      <p:pic>
        <p:nvPicPr>
          <p:cNvPr id="57" name="Picture 56"/>
          <p:cNvPicPr>
            <a:picLocks noChangeAspect="1"/>
          </p:cNvPicPr>
          <p:nvPr/>
        </p:nvPicPr>
        <p:blipFill>
          <a:blip r:embed="rId26"/>
          <a:stretch>
            <a:fillRect/>
          </a:stretch>
        </p:blipFill>
        <p:spPr>
          <a:xfrm>
            <a:off x="2870731" y="4635357"/>
            <a:ext cx="1050539" cy="329085"/>
          </a:xfrm>
          <a:prstGeom prst="rect">
            <a:avLst/>
          </a:prstGeom>
        </p:spPr>
      </p:pic>
      <p:pic>
        <p:nvPicPr>
          <p:cNvPr id="58" name="Picture 57"/>
          <p:cNvPicPr>
            <a:picLocks noChangeAspect="1"/>
          </p:cNvPicPr>
          <p:nvPr/>
        </p:nvPicPr>
        <p:blipFill>
          <a:blip r:embed="rId27"/>
          <a:stretch>
            <a:fillRect/>
          </a:stretch>
        </p:blipFill>
        <p:spPr>
          <a:xfrm>
            <a:off x="4136614" y="3900555"/>
            <a:ext cx="1023964" cy="167314"/>
          </a:xfrm>
          <a:prstGeom prst="rect">
            <a:avLst/>
          </a:prstGeom>
        </p:spPr>
      </p:pic>
      <p:pic>
        <p:nvPicPr>
          <p:cNvPr id="59" name="Picture 58"/>
          <p:cNvPicPr>
            <a:picLocks noChangeAspect="1"/>
          </p:cNvPicPr>
          <p:nvPr/>
        </p:nvPicPr>
        <p:blipFill>
          <a:blip r:embed="rId28"/>
          <a:stretch>
            <a:fillRect/>
          </a:stretch>
        </p:blipFill>
        <p:spPr>
          <a:xfrm>
            <a:off x="5385604" y="3824717"/>
            <a:ext cx="1024976" cy="384366"/>
          </a:xfrm>
          <a:prstGeom prst="rect">
            <a:avLst/>
          </a:prstGeom>
        </p:spPr>
      </p:pic>
      <p:pic>
        <p:nvPicPr>
          <p:cNvPr id="60" name="Picture 59"/>
          <p:cNvPicPr>
            <a:picLocks noChangeAspect="1"/>
          </p:cNvPicPr>
          <p:nvPr/>
        </p:nvPicPr>
        <p:blipFill>
          <a:blip r:embed="rId29"/>
          <a:stretch>
            <a:fillRect/>
          </a:stretch>
        </p:blipFill>
        <p:spPr>
          <a:xfrm>
            <a:off x="6621257" y="4289046"/>
            <a:ext cx="999790" cy="229389"/>
          </a:xfrm>
          <a:prstGeom prst="rect">
            <a:avLst/>
          </a:prstGeom>
        </p:spPr>
      </p:pic>
      <p:pic>
        <p:nvPicPr>
          <p:cNvPr id="62" name="Picture 61"/>
          <p:cNvPicPr>
            <a:picLocks noChangeAspect="1"/>
          </p:cNvPicPr>
          <p:nvPr/>
        </p:nvPicPr>
        <p:blipFill>
          <a:blip r:embed="rId30"/>
          <a:stretch>
            <a:fillRect/>
          </a:stretch>
        </p:blipFill>
        <p:spPr>
          <a:xfrm>
            <a:off x="6614040" y="4686902"/>
            <a:ext cx="1007007" cy="251752"/>
          </a:xfrm>
          <a:prstGeom prst="rect">
            <a:avLst/>
          </a:prstGeom>
        </p:spPr>
      </p:pic>
      <p:pic>
        <p:nvPicPr>
          <p:cNvPr id="63" name="Picture 62"/>
          <p:cNvPicPr>
            <a:picLocks noChangeAspect="1"/>
          </p:cNvPicPr>
          <p:nvPr/>
        </p:nvPicPr>
        <p:blipFill>
          <a:blip r:embed="rId31"/>
          <a:stretch>
            <a:fillRect/>
          </a:stretch>
        </p:blipFill>
        <p:spPr>
          <a:xfrm>
            <a:off x="6614040" y="3876621"/>
            <a:ext cx="1007007" cy="262940"/>
          </a:xfrm>
          <a:prstGeom prst="rect">
            <a:avLst/>
          </a:prstGeom>
        </p:spPr>
      </p:pic>
      <p:pic>
        <p:nvPicPr>
          <p:cNvPr id="256" name="Picture 255"/>
          <p:cNvPicPr>
            <a:picLocks noChangeAspect="1"/>
          </p:cNvPicPr>
          <p:nvPr/>
        </p:nvPicPr>
        <p:blipFill>
          <a:blip r:embed="rId32"/>
          <a:stretch>
            <a:fillRect/>
          </a:stretch>
        </p:blipFill>
        <p:spPr>
          <a:xfrm>
            <a:off x="10495142" y="4664057"/>
            <a:ext cx="853790" cy="288366"/>
          </a:xfrm>
          <a:prstGeom prst="rect">
            <a:avLst/>
          </a:prstGeom>
        </p:spPr>
      </p:pic>
      <p:sp>
        <p:nvSpPr>
          <p:cNvPr id="61" name="Rectangle 60"/>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FACTORY</a:t>
            </a:r>
            <a:endParaRPr lang="de-DE" sz="1100" dirty="0">
              <a:solidFill>
                <a:schemeClr val="tx1">
                  <a:lumMod val="50000"/>
                  <a:lumOff val="50000"/>
                </a:schemeClr>
              </a:solidFill>
              <a:latin typeface="Montserrat Light" panose="00000400000000000000" pitchFamily="50" charset="0"/>
            </a:endParaRPr>
          </a:p>
        </p:txBody>
      </p:sp>
      <p:sp>
        <p:nvSpPr>
          <p:cNvPr id="64" name="Rectangle 63"/>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65" name="Rectangle 64"/>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CURRENT</a:t>
            </a:r>
            <a:endParaRPr lang="de-DE" sz="1100" dirty="0">
              <a:solidFill>
                <a:schemeClr val="tx1">
                  <a:lumMod val="50000"/>
                  <a:lumOff val="50000"/>
                </a:schemeClr>
              </a:solidFill>
              <a:latin typeface="Montserrat Light" panose="00000400000000000000" pitchFamily="50" charset="0"/>
            </a:endParaRPr>
          </a:p>
        </p:txBody>
      </p:sp>
      <p:sp>
        <p:nvSpPr>
          <p:cNvPr id="66" name="Rectangle 65"/>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FUTURE</a:t>
            </a:r>
            <a:endParaRPr lang="de-DE" sz="1100" dirty="0">
              <a:solidFill>
                <a:schemeClr val="tx1">
                  <a:lumMod val="50000"/>
                  <a:lumOff val="50000"/>
                </a:schemeClr>
              </a:solidFill>
              <a:latin typeface="Montserrat Light" panose="00000400000000000000" pitchFamily="50" charset="0"/>
            </a:endParaRPr>
          </a:p>
        </p:txBody>
      </p:sp>
      <p:sp>
        <p:nvSpPr>
          <p:cNvPr id="67" name="Rectangle 66"/>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rgbClr val="CCA876"/>
                </a:solidFill>
                <a:latin typeface="Montserrat SemiBold" panose="00000700000000000000" pitchFamily="50" charset="0"/>
              </a:rPr>
              <a:t>OVERVIEW</a:t>
            </a:r>
            <a:endParaRPr lang="de-DE" sz="1100" dirty="0">
              <a:solidFill>
                <a:srgbClr val="CCA876"/>
              </a:solidFill>
              <a:latin typeface="Montserrat SemiBold" panose="00000700000000000000" pitchFamily="50" charset="0"/>
            </a:endParaRPr>
          </a:p>
        </p:txBody>
      </p:sp>
      <p:pic>
        <p:nvPicPr>
          <p:cNvPr id="68" name="Рисунок 67"/>
          <p:cNvPicPr>
            <a:picLocks noChangeAspect="1"/>
          </p:cNvPicPr>
          <p:nvPr/>
        </p:nvPicPr>
        <p:blipFill>
          <a:blip r:embed="rId33"/>
          <a:stretch>
            <a:fillRect/>
          </a:stretch>
        </p:blipFill>
        <p:spPr>
          <a:xfrm>
            <a:off x="2821389" y="5082542"/>
            <a:ext cx="1186542" cy="359169"/>
          </a:xfrm>
          <a:prstGeom prst="rect">
            <a:avLst/>
          </a:prstGeom>
        </p:spPr>
      </p:pic>
      <p:pic>
        <p:nvPicPr>
          <p:cNvPr id="69" name="Рисунок 68"/>
          <p:cNvPicPr>
            <a:picLocks noChangeAspect="1"/>
          </p:cNvPicPr>
          <p:nvPr/>
        </p:nvPicPr>
        <p:blipFill>
          <a:blip r:embed="rId34"/>
          <a:stretch>
            <a:fillRect/>
          </a:stretch>
        </p:blipFill>
        <p:spPr>
          <a:xfrm>
            <a:off x="6598153" y="4983854"/>
            <a:ext cx="1107981" cy="245798"/>
          </a:xfrm>
          <a:prstGeom prst="rect">
            <a:avLst/>
          </a:prstGeom>
        </p:spPr>
      </p:pic>
    </p:spTree>
    <p:extLst>
      <p:ext uri="{BB962C8B-B14F-4D97-AF65-F5344CB8AC3E}">
        <p14:creationId xmlns:p14="http://schemas.microsoft.com/office/powerpoint/2010/main" val="572443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Investment rationale</a:t>
            </a:r>
          </a:p>
          <a:p>
            <a:r>
              <a:rPr lang="en-GB" sz="2000" dirty="0">
                <a:solidFill>
                  <a:srgbClr val="4B4B4B"/>
                </a:solidFill>
                <a:latin typeface="Montserrat SemiBold" panose="00000700000000000000" pitchFamily="50" charset="0"/>
              </a:rPr>
              <a:t>Supporting a very strong </a:t>
            </a:r>
            <a:r>
              <a:rPr lang="en-GB" sz="2000" dirty="0" smtClean="0">
                <a:solidFill>
                  <a:srgbClr val="4B4B4B"/>
                </a:solidFill>
                <a:latin typeface="Montserrat SemiBold" panose="00000700000000000000" pitchFamily="50" charset="0"/>
              </a:rPr>
              <a:t>rationale </a:t>
            </a:r>
            <a:r>
              <a:rPr lang="en-GB" sz="2000" dirty="0">
                <a:solidFill>
                  <a:srgbClr val="4B4B4B"/>
                </a:solidFill>
                <a:latin typeface="Montserrat SemiBold" panose="00000700000000000000" pitchFamily="50" charset="0"/>
              </a:rPr>
              <a:t>for </a:t>
            </a:r>
            <a:r>
              <a:rPr lang="en-GB" sz="2000" dirty="0" smtClean="0">
                <a:solidFill>
                  <a:srgbClr val="4B4B4B"/>
                </a:solidFill>
                <a:latin typeface="Montserrat SemiBold" panose="00000700000000000000" pitchFamily="50" charset="0"/>
              </a:rPr>
              <a:t>investment</a:t>
            </a:r>
            <a:endParaRPr lang="en-GB" sz="2000" dirty="0">
              <a:solidFill>
                <a:srgbClr val="4B4B4B"/>
              </a:solidFill>
              <a:latin typeface="Montserrat SemiBold" panose="00000700000000000000" pitchFamily="50" charset="0"/>
            </a:endParaRPr>
          </a:p>
        </p:txBody>
      </p:sp>
      <p:sp>
        <p:nvSpPr>
          <p:cNvPr id="4" name="Rectangle 3"/>
          <p:cNvSpPr/>
          <p:nvPr/>
        </p:nvSpPr>
        <p:spPr>
          <a:xfrm>
            <a:off x="551384" y="2157389"/>
            <a:ext cx="11053228" cy="695547"/>
          </a:xfrm>
          <a:prstGeom prst="rect">
            <a:avLst/>
          </a:prstGeom>
          <a:solidFill>
            <a:schemeClr val="bg1"/>
          </a:solidFill>
          <a:ln>
            <a:noFill/>
          </a:ln>
          <a:effectLst>
            <a:glow rad="1270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r>
              <a:rPr lang="en-GB" sz="1400" dirty="0" smtClean="0">
                <a:solidFill>
                  <a:srgbClr val="4B4B4B"/>
                </a:solidFill>
                <a:latin typeface="Montserrat" panose="00000500000000000000" pitchFamily="50" charset="0"/>
              </a:rPr>
              <a:t>UCG has strong growth in customers and revenue, with net profit growth of more than 25% over the last 5 years</a:t>
            </a:r>
            <a:endParaRPr lang="en-GB" sz="1400" dirty="0">
              <a:solidFill>
                <a:srgbClr val="4B4B4B"/>
              </a:solidFill>
              <a:latin typeface="Montserrat" panose="00000500000000000000" pitchFamily="50" charset="0"/>
            </a:endParaRPr>
          </a:p>
        </p:txBody>
      </p:sp>
      <p:sp>
        <p:nvSpPr>
          <p:cNvPr id="32" name="Rectangle 31"/>
          <p:cNvSpPr/>
          <p:nvPr/>
        </p:nvSpPr>
        <p:spPr>
          <a:xfrm>
            <a:off x="551384" y="2157389"/>
            <a:ext cx="126014" cy="695547"/>
          </a:xfrm>
          <a:prstGeom prst="rect">
            <a:avLst/>
          </a:prstGeom>
          <a:solidFill>
            <a:srgbClr val="CCA8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551384" y="3021485"/>
            <a:ext cx="11053228" cy="695547"/>
          </a:xfrm>
          <a:prstGeom prst="rect">
            <a:avLst/>
          </a:prstGeom>
          <a:solidFill>
            <a:schemeClr val="bg1"/>
          </a:solidFill>
          <a:ln>
            <a:noFill/>
          </a:ln>
          <a:effectLst>
            <a:glow rad="1270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8000" tIns="45720" rIns="91440" bIns="45720" numCol="1" spcCol="0" rtlCol="0" fromWordArt="0" anchor="ctr" anchorCtr="0" forceAA="0" compatLnSpc="1">
            <a:prstTxWarp prst="textNoShape">
              <a:avLst/>
            </a:prstTxWarp>
            <a:noAutofit/>
          </a:bodyPr>
          <a:lstStyle/>
          <a:p>
            <a:r>
              <a:rPr lang="en-GB" sz="1400" dirty="0">
                <a:solidFill>
                  <a:srgbClr val="4B4B4B"/>
                </a:solidFill>
                <a:latin typeface="Montserrat" panose="00000500000000000000" pitchFamily="50" charset="0"/>
              </a:rPr>
              <a:t>From a diversified </a:t>
            </a:r>
            <a:r>
              <a:rPr lang="en-GB" sz="1400" dirty="0" smtClean="0">
                <a:solidFill>
                  <a:srgbClr val="4B4B4B"/>
                </a:solidFill>
                <a:latin typeface="Montserrat" panose="00000500000000000000" pitchFamily="50" charset="0"/>
              </a:rPr>
              <a:t>group across 6 sectors, </a:t>
            </a:r>
            <a:r>
              <a:rPr lang="en-GB" sz="1400" dirty="0">
                <a:solidFill>
                  <a:srgbClr val="4B4B4B"/>
                </a:solidFill>
                <a:latin typeface="Montserrat" panose="00000500000000000000" pitchFamily="50" charset="0"/>
              </a:rPr>
              <a:t>so </a:t>
            </a:r>
            <a:r>
              <a:rPr lang="en-GB" sz="1400" dirty="0" smtClean="0">
                <a:solidFill>
                  <a:srgbClr val="4B4B4B"/>
                </a:solidFill>
                <a:latin typeface="Montserrat" panose="00000500000000000000" pitchFamily="50" charset="0"/>
              </a:rPr>
              <a:t>it is resilient </a:t>
            </a:r>
            <a:r>
              <a:rPr lang="en-GB" sz="1400" dirty="0">
                <a:solidFill>
                  <a:srgbClr val="4B4B4B"/>
                </a:solidFill>
                <a:latin typeface="Montserrat" panose="00000500000000000000" pitchFamily="50" charset="0"/>
              </a:rPr>
              <a:t>to disruption or competitor dominance in any </a:t>
            </a:r>
            <a:r>
              <a:rPr lang="en-GB" sz="1400" dirty="0" smtClean="0">
                <a:solidFill>
                  <a:srgbClr val="4B4B4B"/>
                </a:solidFill>
                <a:latin typeface="Montserrat" panose="00000500000000000000" pitchFamily="50" charset="0"/>
              </a:rPr>
              <a:t>industry</a:t>
            </a:r>
            <a:endParaRPr lang="en-GB" sz="1400" dirty="0">
              <a:solidFill>
                <a:srgbClr val="4B4B4B"/>
              </a:solidFill>
              <a:latin typeface="Montserrat" panose="00000500000000000000" pitchFamily="50" charset="0"/>
            </a:endParaRPr>
          </a:p>
        </p:txBody>
      </p:sp>
      <p:sp>
        <p:nvSpPr>
          <p:cNvPr id="33" name="Rectangle 32"/>
          <p:cNvSpPr/>
          <p:nvPr/>
        </p:nvSpPr>
        <p:spPr>
          <a:xfrm>
            <a:off x="551384" y="3021485"/>
            <a:ext cx="126014" cy="695547"/>
          </a:xfrm>
          <a:prstGeom prst="rect">
            <a:avLst/>
          </a:prstGeom>
          <a:solidFill>
            <a:srgbClr val="CCA8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551384" y="3885581"/>
            <a:ext cx="11053228" cy="695547"/>
          </a:xfrm>
          <a:prstGeom prst="rect">
            <a:avLst/>
          </a:prstGeom>
          <a:solidFill>
            <a:schemeClr val="bg1"/>
          </a:solidFill>
          <a:ln>
            <a:noFill/>
          </a:ln>
          <a:effectLst>
            <a:glow rad="1270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8000" tIns="45720" rIns="91440" bIns="45720" numCol="1" spcCol="0" rtlCol="0" fromWordArt="0" anchor="ctr" anchorCtr="0" forceAA="0" compatLnSpc="1">
            <a:prstTxWarp prst="textNoShape">
              <a:avLst/>
            </a:prstTxWarp>
            <a:noAutofit/>
          </a:bodyPr>
          <a:lstStyle/>
          <a:p>
            <a:r>
              <a:rPr lang="en-GB" sz="1400" dirty="0" smtClean="0">
                <a:solidFill>
                  <a:srgbClr val="4B4B4B"/>
                </a:solidFill>
                <a:latin typeface="Montserrat" panose="00000500000000000000" pitchFamily="50" charset="0"/>
              </a:rPr>
              <a:t>With access to growth in 48 markets across 4 continents, with plans to expand to 60 markets</a:t>
            </a:r>
            <a:endParaRPr lang="en-GB" sz="1400" dirty="0">
              <a:solidFill>
                <a:srgbClr val="4B4B4B"/>
              </a:solidFill>
              <a:latin typeface="Montserrat" panose="00000500000000000000" pitchFamily="50" charset="0"/>
            </a:endParaRPr>
          </a:p>
        </p:txBody>
      </p:sp>
      <p:sp>
        <p:nvSpPr>
          <p:cNvPr id="34" name="Rectangle 33"/>
          <p:cNvSpPr/>
          <p:nvPr/>
        </p:nvSpPr>
        <p:spPr>
          <a:xfrm>
            <a:off x="551384" y="3885581"/>
            <a:ext cx="126014" cy="695547"/>
          </a:xfrm>
          <a:prstGeom prst="rect">
            <a:avLst/>
          </a:prstGeom>
          <a:solidFill>
            <a:srgbClr val="CCA8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551384" y="4749677"/>
            <a:ext cx="11053228" cy="695547"/>
          </a:xfrm>
          <a:prstGeom prst="rect">
            <a:avLst/>
          </a:prstGeom>
          <a:solidFill>
            <a:schemeClr val="bg1"/>
          </a:solidFill>
          <a:ln>
            <a:noFill/>
          </a:ln>
          <a:effectLst>
            <a:glow rad="1270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8000" tIns="45720" rIns="91440" bIns="45720" numCol="1" spcCol="0" rtlCol="0" fromWordArt="0" anchor="ctr" anchorCtr="0" forceAA="0" compatLnSpc="1">
            <a:prstTxWarp prst="textNoShape">
              <a:avLst/>
            </a:prstTxWarp>
            <a:noAutofit/>
          </a:bodyPr>
          <a:lstStyle/>
          <a:p>
            <a:r>
              <a:rPr lang="en-GB" sz="1400" dirty="0" smtClean="0">
                <a:solidFill>
                  <a:srgbClr val="4B4B4B"/>
                </a:solidFill>
                <a:latin typeface="Montserrat" panose="00000500000000000000" pitchFamily="50" charset="0"/>
              </a:rPr>
              <a:t>The investment doesn’t just buy current results – UCG has created an ecosystem with an evolving business model and a pipeline of growth</a:t>
            </a:r>
            <a:endParaRPr lang="en-GB" sz="1400" dirty="0">
              <a:solidFill>
                <a:srgbClr val="4B4B4B"/>
              </a:solidFill>
              <a:latin typeface="Montserrat" panose="00000500000000000000" pitchFamily="50" charset="0"/>
            </a:endParaRPr>
          </a:p>
        </p:txBody>
      </p:sp>
      <p:sp>
        <p:nvSpPr>
          <p:cNvPr id="35" name="Rectangle 34"/>
          <p:cNvSpPr/>
          <p:nvPr/>
        </p:nvSpPr>
        <p:spPr>
          <a:xfrm>
            <a:off x="551384" y="4749677"/>
            <a:ext cx="126014" cy="695547"/>
          </a:xfrm>
          <a:prstGeom prst="rect">
            <a:avLst/>
          </a:prstGeom>
          <a:solidFill>
            <a:srgbClr val="CCA8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551384" y="5613773"/>
            <a:ext cx="11053228" cy="695547"/>
          </a:xfrm>
          <a:prstGeom prst="rect">
            <a:avLst/>
          </a:prstGeom>
          <a:solidFill>
            <a:schemeClr val="bg1"/>
          </a:solidFill>
          <a:ln>
            <a:noFill/>
          </a:ln>
          <a:effectLst>
            <a:glow rad="127000">
              <a:schemeClr val="bg1">
                <a:lumMod val="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88000" tIns="45720" rIns="91440" bIns="45720" numCol="1" spcCol="0" rtlCol="0" fromWordArt="0" anchor="ctr" anchorCtr="0" forceAA="0" compatLnSpc="1">
            <a:prstTxWarp prst="textNoShape">
              <a:avLst/>
            </a:prstTxWarp>
            <a:noAutofit/>
          </a:bodyPr>
          <a:lstStyle/>
          <a:p>
            <a:r>
              <a:rPr lang="en-GB" sz="1400" dirty="0">
                <a:solidFill>
                  <a:srgbClr val="4B4B4B"/>
                </a:solidFill>
                <a:latin typeface="Montserrat" panose="00000500000000000000" pitchFamily="50" charset="0"/>
              </a:rPr>
              <a:t>With the core competencies and a robust, self-powered structure </a:t>
            </a:r>
            <a:r>
              <a:rPr lang="en-GB" sz="1400" dirty="0" smtClean="0">
                <a:solidFill>
                  <a:srgbClr val="4B4B4B"/>
                </a:solidFill>
                <a:latin typeface="Montserrat" panose="00000500000000000000" pitchFamily="50" charset="0"/>
              </a:rPr>
              <a:t>and team to </a:t>
            </a:r>
            <a:r>
              <a:rPr lang="en-GB" sz="1400" dirty="0">
                <a:solidFill>
                  <a:srgbClr val="4B4B4B"/>
                </a:solidFill>
                <a:latin typeface="Montserrat" panose="00000500000000000000" pitchFamily="50" charset="0"/>
              </a:rPr>
              <a:t>generate future </a:t>
            </a:r>
            <a:r>
              <a:rPr lang="en-GB" sz="1400" dirty="0" smtClean="0">
                <a:solidFill>
                  <a:srgbClr val="4B4B4B"/>
                </a:solidFill>
                <a:latin typeface="Montserrat" panose="00000500000000000000" pitchFamily="50" charset="0"/>
              </a:rPr>
              <a:t>businesses</a:t>
            </a:r>
            <a:endParaRPr lang="en-GB" sz="1400" dirty="0">
              <a:solidFill>
                <a:srgbClr val="4B4B4B"/>
              </a:solidFill>
              <a:latin typeface="Montserrat" panose="00000500000000000000" pitchFamily="50" charset="0"/>
            </a:endParaRPr>
          </a:p>
        </p:txBody>
      </p:sp>
      <p:sp>
        <p:nvSpPr>
          <p:cNvPr id="36" name="Rectangle 35"/>
          <p:cNvSpPr/>
          <p:nvPr/>
        </p:nvSpPr>
        <p:spPr>
          <a:xfrm>
            <a:off x="551384" y="5613773"/>
            <a:ext cx="126014" cy="695547"/>
          </a:xfrm>
          <a:prstGeom prst="rect">
            <a:avLst/>
          </a:prstGeom>
          <a:solidFill>
            <a:srgbClr val="CCA87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FACTORY</a:t>
            </a:r>
            <a:endParaRPr lang="de-DE" sz="1100" dirty="0">
              <a:solidFill>
                <a:schemeClr val="tx1">
                  <a:lumMod val="50000"/>
                  <a:lumOff val="50000"/>
                </a:schemeClr>
              </a:solidFill>
              <a:latin typeface="Montserrat Light" panose="00000400000000000000" pitchFamily="50" charset="0"/>
            </a:endParaRPr>
          </a:p>
        </p:txBody>
      </p:sp>
      <p:sp>
        <p:nvSpPr>
          <p:cNvPr id="26" name="Rectangle 25"/>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31" name="Rectangle 30"/>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CURRENT</a:t>
            </a:r>
            <a:endParaRPr lang="de-DE" sz="1100" dirty="0">
              <a:solidFill>
                <a:schemeClr val="tx1">
                  <a:lumMod val="50000"/>
                  <a:lumOff val="50000"/>
                </a:schemeClr>
              </a:solidFill>
              <a:latin typeface="Montserrat Light" panose="00000400000000000000" pitchFamily="50" charset="0"/>
            </a:endParaRPr>
          </a:p>
        </p:txBody>
      </p:sp>
      <p:sp>
        <p:nvSpPr>
          <p:cNvPr id="37" name="Rectangle 36"/>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FUTURE</a:t>
            </a:r>
            <a:endParaRPr lang="de-DE" sz="1100" dirty="0">
              <a:solidFill>
                <a:schemeClr val="tx1">
                  <a:lumMod val="50000"/>
                  <a:lumOff val="50000"/>
                </a:schemeClr>
              </a:solidFill>
              <a:latin typeface="Montserrat Light" panose="00000400000000000000" pitchFamily="50" charset="0"/>
            </a:endParaRPr>
          </a:p>
        </p:txBody>
      </p:sp>
      <p:sp>
        <p:nvSpPr>
          <p:cNvPr id="38" name="Rectangle 37"/>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rgbClr val="CCA876"/>
                </a:solidFill>
                <a:latin typeface="Montserrat SemiBold" panose="00000700000000000000" pitchFamily="50" charset="0"/>
              </a:rPr>
              <a:t>OVERVIEW</a:t>
            </a:r>
            <a:endParaRPr lang="de-DE" sz="1100" dirty="0">
              <a:solidFill>
                <a:srgbClr val="CCA876"/>
              </a:solidFill>
              <a:latin typeface="Montserrat SemiBold" panose="00000700000000000000" pitchFamily="50" charset="0"/>
            </a:endParaRPr>
          </a:p>
        </p:txBody>
      </p:sp>
    </p:spTree>
    <p:extLst>
      <p:ext uri="{BB962C8B-B14F-4D97-AF65-F5344CB8AC3E}">
        <p14:creationId xmlns:p14="http://schemas.microsoft.com/office/powerpoint/2010/main" val="3897278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500"/>
                                        <p:tgtEl>
                                          <p:spTgt spid="3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8"/>
                                        </p:tgtEl>
                                        <p:attrNameLst>
                                          <p:attrName>style.visibility</p:attrName>
                                        </p:attrNameLst>
                                      </p:cBhvr>
                                      <p:to>
                                        <p:strVal val="visible"/>
                                      </p:to>
                                    </p:set>
                                    <p:animEffect transition="in" filter="fade">
                                      <p:cBhvr>
                                        <p:cTn id="23" dur="500"/>
                                        <p:tgtEl>
                                          <p:spTgt spid="2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2" grpId="0" animBg="1"/>
      <p:bldP spid="27" grpId="0" animBg="1"/>
      <p:bldP spid="33" grpId="0" animBg="1"/>
      <p:bldP spid="28" grpId="0" animBg="1"/>
      <p:bldP spid="34" grpId="0" animBg="1"/>
      <p:bldP spid="29" grpId="0" animBg="1"/>
      <p:bldP spid="35" grpId="0" animBg="1"/>
      <p:bldP spid="30" grpId="0" animBg="1"/>
      <p:bldP spid="3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109"/>
          <p:cNvSpPr/>
          <p:nvPr/>
        </p:nvSpPr>
        <p:spPr>
          <a:xfrm>
            <a:off x="0" y="0"/>
            <a:ext cx="12192000" cy="6858000"/>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Montserrat" panose="00000500000000000000" pitchFamily="50" charset="0"/>
            </a:endParaRPr>
          </a:p>
        </p:txBody>
      </p:sp>
      <p:pic>
        <p:nvPicPr>
          <p:cNvPr id="2" name="Picture 1"/>
          <p:cNvPicPr>
            <a:picLocks noChangeAspect="1"/>
          </p:cNvPicPr>
          <p:nvPr/>
        </p:nvPicPr>
        <p:blipFill>
          <a:blip r:embed="rId2"/>
          <a:stretch>
            <a:fillRect/>
          </a:stretch>
        </p:blipFill>
        <p:spPr>
          <a:xfrm>
            <a:off x="6786452" y="1519237"/>
            <a:ext cx="4324350" cy="3819525"/>
          </a:xfrm>
          <a:prstGeom prst="rect">
            <a:avLst/>
          </a:prstGeom>
        </p:spPr>
      </p:pic>
      <p:sp>
        <p:nvSpPr>
          <p:cNvPr id="4" name="TextBox 3"/>
          <p:cNvSpPr txBox="1"/>
          <p:nvPr/>
        </p:nvSpPr>
        <p:spPr>
          <a:xfrm>
            <a:off x="767408" y="1527497"/>
            <a:ext cx="5173211" cy="954107"/>
          </a:xfrm>
          <a:prstGeom prst="rect">
            <a:avLst/>
          </a:prstGeom>
          <a:noFill/>
        </p:spPr>
        <p:txBody>
          <a:bodyPr wrap="none" rtlCol="0">
            <a:spAutoFit/>
          </a:bodyPr>
          <a:lstStyle/>
          <a:p>
            <a:r>
              <a:rPr lang="en-GB" sz="2800" b="1" dirty="0" smtClean="0">
                <a:solidFill>
                  <a:srgbClr val="CCA876"/>
                </a:solidFill>
                <a:latin typeface="Montserrat" panose="00000500000000000000" pitchFamily="50" charset="0"/>
              </a:rPr>
              <a:t>Current</a:t>
            </a:r>
          </a:p>
          <a:p>
            <a:r>
              <a:rPr lang="en-GB" sz="2800" b="1" dirty="0" smtClean="0">
                <a:solidFill>
                  <a:srgbClr val="4B4B4B"/>
                </a:solidFill>
                <a:latin typeface="Montserrat" panose="00000500000000000000" pitchFamily="50" charset="0"/>
              </a:rPr>
              <a:t>Where the business is now</a:t>
            </a:r>
            <a:endParaRPr lang="en-GB" sz="2800" b="1" dirty="0">
              <a:solidFill>
                <a:srgbClr val="4B4B4B"/>
              </a:solidFill>
              <a:latin typeface="Montserrat" panose="00000500000000000000" pitchFamily="50" charset="0"/>
            </a:endParaRPr>
          </a:p>
        </p:txBody>
      </p:sp>
      <p:cxnSp>
        <p:nvCxnSpPr>
          <p:cNvPr id="112" name="Straight Connector 111"/>
          <p:cNvCxnSpPr/>
          <p:nvPr/>
        </p:nvCxnSpPr>
        <p:spPr>
          <a:xfrm>
            <a:off x="871205" y="2780928"/>
            <a:ext cx="1753950" cy="0"/>
          </a:xfrm>
          <a:prstGeom prst="line">
            <a:avLst/>
          </a:prstGeom>
          <a:ln w="38100">
            <a:solidFill>
              <a:srgbClr val="CCA876"/>
            </a:solidFil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762084" y="3416121"/>
            <a:ext cx="2005677" cy="1862048"/>
          </a:xfrm>
          <a:prstGeom prst="rect">
            <a:avLst/>
          </a:prstGeom>
          <a:noFill/>
        </p:spPr>
        <p:txBody>
          <a:bodyPr wrap="none" rtlCol="0">
            <a:spAutoFit/>
          </a:bodyPr>
          <a:lstStyle/>
          <a:p>
            <a:r>
              <a:rPr lang="en-GB" sz="11500" b="1" dirty="0" smtClean="0">
                <a:solidFill>
                  <a:schemeClr val="bg1"/>
                </a:solidFill>
                <a:latin typeface="Montserrat" panose="00000500000000000000" pitchFamily="50" charset="0"/>
              </a:rPr>
              <a:t>02</a:t>
            </a:r>
            <a:endParaRPr lang="en-GB" sz="11500" b="1" dirty="0">
              <a:solidFill>
                <a:schemeClr val="bg1"/>
              </a:solidFill>
              <a:latin typeface="Montserrat" panose="00000500000000000000" pitchFamily="50" charset="0"/>
            </a:endParaRPr>
          </a:p>
        </p:txBody>
      </p:sp>
    </p:spTree>
    <p:extLst>
      <p:ext uri="{BB962C8B-B14F-4D97-AF65-F5344CB8AC3E}">
        <p14:creationId xmlns:p14="http://schemas.microsoft.com/office/powerpoint/2010/main" val="1216355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 name="Picture 271"/>
          <p:cNvPicPr>
            <a:picLocks noChangeAspect="1"/>
          </p:cNvPicPr>
          <p:nvPr/>
        </p:nvPicPr>
        <p:blipFill>
          <a:blip r:embed="rId2"/>
          <a:stretch>
            <a:fillRect/>
          </a:stretch>
        </p:blipFill>
        <p:spPr>
          <a:xfrm>
            <a:off x="182379" y="206570"/>
            <a:ext cx="1395046" cy="587388"/>
          </a:xfrm>
          <a:prstGeom prst="rect">
            <a:avLst/>
          </a:prstGeom>
        </p:spPr>
      </p:pic>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2000" dirty="0" smtClean="0">
                <a:solidFill>
                  <a:srgbClr val="CCA876"/>
                </a:solidFill>
                <a:latin typeface="Montserrat SemiBold" panose="00000700000000000000" pitchFamily="50" charset="0"/>
              </a:rPr>
              <a:t>Diversification</a:t>
            </a:r>
          </a:p>
          <a:p>
            <a:r>
              <a:rPr lang="en-GB" sz="2000" dirty="0" smtClean="0">
                <a:solidFill>
                  <a:srgbClr val="4B4B4B"/>
                </a:solidFill>
                <a:latin typeface="Montserrat SemiBold" panose="00000700000000000000" pitchFamily="50" charset="0"/>
              </a:rPr>
              <a:t>So we invested heavily into diversifying into new sectors, markets and business models</a:t>
            </a:r>
            <a:endParaRPr lang="en-GB" sz="2000" dirty="0">
              <a:solidFill>
                <a:srgbClr val="4B4B4B"/>
              </a:solidFill>
              <a:latin typeface="Montserrat SemiBold" panose="00000700000000000000" pitchFamily="50" charset="0"/>
            </a:endParaRPr>
          </a:p>
        </p:txBody>
      </p:sp>
      <p:grpSp>
        <p:nvGrpSpPr>
          <p:cNvPr id="6" name="Group 5"/>
          <p:cNvGrpSpPr/>
          <p:nvPr/>
        </p:nvGrpSpPr>
        <p:grpSpPr>
          <a:xfrm>
            <a:off x="191344" y="2206064"/>
            <a:ext cx="2685969" cy="1325935"/>
            <a:chOff x="191344" y="2206064"/>
            <a:chExt cx="2685969" cy="1325935"/>
          </a:xfrm>
        </p:grpSpPr>
        <p:sp>
          <p:nvSpPr>
            <p:cNvPr id="166" name="Pentagon 165"/>
            <p:cNvSpPr/>
            <p:nvPr/>
          </p:nvSpPr>
          <p:spPr>
            <a:xfrm>
              <a:off x="191344" y="2206064"/>
              <a:ext cx="2685969" cy="364118"/>
            </a:xfrm>
            <a:prstGeom prst="homePlat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rtlCol="0" anchor="ctr"/>
            <a:lstStyle/>
            <a:p>
              <a:r>
                <a:rPr lang="en-GB" sz="1100" dirty="0" smtClean="0">
                  <a:latin typeface="Montserrat" panose="00000500000000000000" pitchFamily="50" charset="0"/>
                </a:rPr>
                <a:t>2012-13: ACQUISITION OF </a:t>
              </a:r>
              <a:r>
                <a:rPr lang="en-GB" sz="1100" dirty="0">
                  <a:latin typeface="Montserrat" panose="00000500000000000000" pitchFamily="50" charset="0"/>
                </a:rPr>
                <a:t>ASSETS</a:t>
              </a:r>
            </a:p>
          </p:txBody>
        </p:sp>
        <p:pic>
          <p:nvPicPr>
            <p:cNvPr id="177" name="Picture 176"/>
            <p:cNvPicPr>
              <a:picLocks noChangeAspect="1"/>
            </p:cNvPicPr>
            <p:nvPr/>
          </p:nvPicPr>
          <p:blipFill>
            <a:blip r:embed="rId3">
              <a:clrChange>
                <a:clrFrom>
                  <a:srgbClr val="FFFFFF"/>
                </a:clrFrom>
                <a:clrTo>
                  <a:srgbClr val="FFFFFF">
                    <a:alpha val="0"/>
                  </a:srgbClr>
                </a:clrTo>
              </a:clrChange>
            </a:blip>
            <a:stretch>
              <a:fillRect/>
            </a:stretch>
          </p:blipFill>
          <p:spPr>
            <a:xfrm>
              <a:off x="1500372" y="3115971"/>
              <a:ext cx="728667" cy="142383"/>
            </a:xfrm>
            <a:prstGeom prst="rect">
              <a:avLst/>
            </a:prstGeom>
          </p:spPr>
        </p:pic>
        <p:pic>
          <p:nvPicPr>
            <p:cNvPr id="178" name="Picture 177"/>
            <p:cNvPicPr>
              <a:picLocks noChangeAspect="1"/>
            </p:cNvPicPr>
            <p:nvPr/>
          </p:nvPicPr>
          <p:blipFill>
            <a:blip r:embed="rId4">
              <a:clrChange>
                <a:clrFrom>
                  <a:srgbClr val="FFFFFF"/>
                </a:clrFrom>
                <a:clrTo>
                  <a:srgbClr val="FFFFFF">
                    <a:alpha val="0"/>
                  </a:srgbClr>
                </a:clrTo>
              </a:clrChange>
            </a:blip>
            <a:stretch>
              <a:fillRect/>
            </a:stretch>
          </p:blipFill>
          <p:spPr>
            <a:xfrm>
              <a:off x="431750" y="2815499"/>
              <a:ext cx="734703" cy="238661"/>
            </a:xfrm>
            <a:prstGeom prst="rect">
              <a:avLst/>
            </a:prstGeom>
          </p:spPr>
        </p:pic>
        <p:pic>
          <p:nvPicPr>
            <p:cNvPr id="179" name="Picture 178"/>
            <p:cNvPicPr>
              <a:picLocks noChangeAspect="1"/>
            </p:cNvPicPr>
            <p:nvPr/>
          </p:nvPicPr>
          <p:blipFill>
            <a:blip r:embed="rId5">
              <a:clrChange>
                <a:clrFrom>
                  <a:srgbClr val="FFFFFF"/>
                </a:clrFrom>
                <a:clrTo>
                  <a:srgbClr val="FFFFFF">
                    <a:alpha val="0"/>
                  </a:srgbClr>
                </a:clrTo>
              </a:clrChange>
            </a:blip>
            <a:stretch>
              <a:fillRect/>
            </a:stretch>
          </p:blipFill>
          <p:spPr>
            <a:xfrm>
              <a:off x="428926" y="3325001"/>
              <a:ext cx="737527" cy="166861"/>
            </a:xfrm>
            <a:prstGeom prst="rect">
              <a:avLst/>
            </a:prstGeom>
          </p:spPr>
        </p:pic>
        <p:pic>
          <p:nvPicPr>
            <p:cNvPr id="180" name="Picture 179"/>
            <p:cNvPicPr>
              <a:picLocks noChangeAspect="1"/>
            </p:cNvPicPr>
            <p:nvPr/>
          </p:nvPicPr>
          <p:blipFill>
            <a:blip r:embed="rId6">
              <a:clrChange>
                <a:clrFrom>
                  <a:srgbClr val="FFFFFF"/>
                </a:clrFrom>
                <a:clrTo>
                  <a:srgbClr val="FFFFFF">
                    <a:alpha val="0"/>
                  </a:srgbClr>
                </a:clrTo>
              </a:clrChange>
            </a:blip>
            <a:stretch>
              <a:fillRect/>
            </a:stretch>
          </p:blipFill>
          <p:spPr>
            <a:xfrm>
              <a:off x="1496402" y="2769518"/>
              <a:ext cx="927190" cy="309063"/>
            </a:xfrm>
            <a:prstGeom prst="rect">
              <a:avLst/>
            </a:prstGeom>
          </p:spPr>
        </p:pic>
        <p:pic>
          <p:nvPicPr>
            <p:cNvPr id="181" name="Picture 180"/>
            <p:cNvPicPr>
              <a:picLocks noChangeAspect="1"/>
            </p:cNvPicPr>
            <p:nvPr/>
          </p:nvPicPr>
          <p:blipFill>
            <a:blip r:embed="rId7">
              <a:clrChange>
                <a:clrFrom>
                  <a:srgbClr val="FFFFFF"/>
                </a:clrFrom>
                <a:clrTo>
                  <a:srgbClr val="FFFFFF">
                    <a:alpha val="0"/>
                  </a:srgbClr>
                </a:clrTo>
              </a:clrChange>
            </a:blip>
            <a:stretch>
              <a:fillRect/>
            </a:stretch>
          </p:blipFill>
          <p:spPr>
            <a:xfrm>
              <a:off x="429124" y="3097634"/>
              <a:ext cx="758997" cy="170856"/>
            </a:xfrm>
            <a:prstGeom prst="rect">
              <a:avLst/>
            </a:prstGeom>
          </p:spPr>
        </p:pic>
        <p:pic>
          <p:nvPicPr>
            <p:cNvPr id="182" name="Picture 181"/>
            <p:cNvPicPr>
              <a:picLocks noChangeAspect="1"/>
            </p:cNvPicPr>
            <p:nvPr/>
          </p:nvPicPr>
          <p:blipFill>
            <a:blip r:embed="rId8">
              <a:clrChange>
                <a:clrFrom>
                  <a:srgbClr val="FFFFFF"/>
                </a:clrFrom>
                <a:clrTo>
                  <a:srgbClr val="FFFFFF">
                    <a:alpha val="0"/>
                  </a:srgbClr>
                </a:clrTo>
              </a:clrChange>
            </a:blip>
            <a:stretch>
              <a:fillRect/>
            </a:stretch>
          </p:blipFill>
          <p:spPr>
            <a:xfrm>
              <a:off x="1496402" y="3327791"/>
              <a:ext cx="775991" cy="204208"/>
            </a:xfrm>
            <a:prstGeom prst="rect">
              <a:avLst/>
            </a:prstGeom>
          </p:spPr>
        </p:pic>
      </p:grpSp>
      <p:grpSp>
        <p:nvGrpSpPr>
          <p:cNvPr id="7" name="Group 6"/>
          <p:cNvGrpSpPr/>
          <p:nvPr/>
        </p:nvGrpSpPr>
        <p:grpSpPr>
          <a:xfrm>
            <a:off x="3071663" y="2206064"/>
            <a:ext cx="5049077" cy="1366952"/>
            <a:chOff x="3071663" y="2206064"/>
            <a:chExt cx="5049077" cy="1366952"/>
          </a:xfrm>
        </p:grpSpPr>
        <p:pic>
          <p:nvPicPr>
            <p:cNvPr id="171" name="Picture 170"/>
            <p:cNvPicPr>
              <a:picLocks noChangeAspect="1"/>
            </p:cNvPicPr>
            <p:nvPr/>
          </p:nvPicPr>
          <p:blipFill>
            <a:blip r:embed="rId9">
              <a:clrChange>
                <a:clrFrom>
                  <a:srgbClr val="FFFFFF"/>
                </a:clrFrom>
                <a:clrTo>
                  <a:srgbClr val="FFFFFF">
                    <a:alpha val="0"/>
                  </a:srgbClr>
                </a:clrTo>
              </a:clrChange>
            </a:blip>
            <a:stretch>
              <a:fillRect/>
            </a:stretch>
          </p:blipFill>
          <p:spPr>
            <a:xfrm>
              <a:off x="3143672" y="2819195"/>
              <a:ext cx="634628" cy="205825"/>
            </a:xfrm>
            <a:prstGeom prst="rect">
              <a:avLst/>
            </a:prstGeom>
          </p:spPr>
        </p:pic>
        <p:pic>
          <p:nvPicPr>
            <p:cNvPr id="173" name="Picture 172"/>
            <p:cNvPicPr>
              <a:picLocks noChangeAspect="1"/>
            </p:cNvPicPr>
            <p:nvPr/>
          </p:nvPicPr>
          <p:blipFill>
            <a:blip r:embed="rId10">
              <a:clrChange>
                <a:clrFrom>
                  <a:srgbClr val="FFFFFF"/>
                </a:clrFrom>
                <a:clrTo>
                  <a:srgbClr val="FFFFFF">
                    <a:alpha val="0"/>
                  </a:srgbClr>
                </a:clrTo>
              </a:clrChange>
            </a:blip>
            <a:stretch>
              <a:fillRect/>
            </a:stretch>
          </p:blipFill>
          <p:spPr>
            <a:xfrm>
              <a:off x="3170703" y="3103092"/>
              <a:ext cx="638462" cy="165789"/>
            </a:xfrm>
            <a:prstGeom prst="rect">
              <a:avLst/>
            </a:prstGeom>
          </p:spPr>
        </p:pic>
        <p:pic>
          <p:nvPicPr>
            <p:cNvPr id="174" name="Picture 173"/>
            <p:cNvPicPr>
              <a:picLocks noChangeAspect="1"/>
            </p:cNvPicPr>
            <p:nvPr/>
          </p:nvPicPr>
          <p:blipFill>
            <a:blip r:embed="rId11">
              <a:clrChange>
                <a:clrFrom>
                  <a:srgbClr val="FFFFFF"/>
                </a:clrFrom>
                <a:clrTo>
                  <a:srgbClr val="FFFFFF">
                    <a:alpha val="0"/>
                  </a:srgbClr>
                </a:clrTo>
              </a:clrChange>
            </a:blip>
            <a:stretch>
              <a:fillRect/>
            </a:stretch>
          </p:blipFill>
          <p:spPr>
            <a:xfrm>
              <a:off x="3155914" y="3346029"/>
              <a:ext cx="1105529" cy="149060"/>
            </a:xfrm>
            <a:prstGeom prst="rect">
              <a:avLst/>
            </a:prstGeom>
          </p:spPr>
        </p:pic>
        <p:sp>
          <p:nvSpPr>
            <p:cNvPr id="184" name="Pentagon 183"/>
            <p:cNvSpPr/>
            <p:nvPr/>
          </p:nvSpPr>
          <p:spPr>
            <a:xfrm>
              <a:off x="3071663" y="2206064"/>
              <a:ext cx="5049077" cy="364118"/>
            </a:xfrm>
            <a:prstGeom prst="homePlat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100" dirty="0" smtClean="0">
                  <a:latin typeface="Montserrat" panose="00000500000000000000" pitchFamily="50" charset="0"/>
                </a:rPr>
                <a:t>2014-17: INVESTMENT AND DIVERSIFICATION</a:t>
              </a:r>
              <a:endParaRPr lang="en-GB" sz="1100" dirty="0">
                <a:latin typeface="Montserrat" panose="00000500000000000000" pitchFamily="50" charset="0"/>
              </a:endParaRPr>
            </a:p>
          </p:txBody>
        </p:sp>
        <p:pic>
          <p:nvPicPr>
            <p:cNvPr id="186" name="Picture 185"/>
            <p:cNvPicPr>
              <a:picLocks noChangeAspect="1"/>
            </p:cNvPicPr>
            <p:nvPr/>
          </p:nvPicPr>
          <p:blipFill>
            <a:blip r:embed="rId12">
              <a:clrChange>
                <a:clrFrom>
                  <a:srgbClr val="FFFFFF"/>
                </a:clrFrom>
                <a:clrTo>
                  <a:srgbClr val="FFFFFF">
                    <a:alpha val="0"/>
                  </a:srgbClr>
                </a:clrTo>
              </a:clrChange>
            </a:blip>
            <a:stretch>
              <a:fillRect/>
            </a:stretch>
          </p:blipFill>
          <p:spPr>
            <a:xfrm>
              <a:off x="4418474" y="3340177"/>
              <a:ext cx="724615" cy="195402"/>
            </a:xfrm>
            <a:prstGeom prst="rect">
              <a:avLst/>
            </a:prstGeom>
          </p:spPr>
        </p:pic>
        <p:pic>
          <p:nvPicPr>
            <p:cNvPr id="187" name="Picture 186"/>
            <p:cNvPicPr>
              <a:picLocks noChangeAspect="1"/>
            </p:cNvPicPr>
            <p:nvPr/>
          </p:nvPicPr>
          <p:blipFill>
            <a:blip r:embed="rId13">
              <a:clrChange>
                <a:clrFrom>
                  <a:srgbClr val="FFFFFF"/>
                </a:clrFrom>
                <a:clrTo>
                  <a:srgbClr val="FFFFFF">
                    <a:alpha val="0"/>
                  </a:srgbClr>
                </a:clrTo>
              </a:clrChange>
            </a:blip>
            <a:stretch>
              <a:fillRect/>
            </a:stretch>
          </p:blipFill>
          <p:spPr>
            <a:xfrm>
              <a:off x="4413494" y="3089719"/>
              <a:ext cx="825511" cy="145523"/>
            </a:xfrm>
            <a:prstGeom prst="rect">
              <a:avLst/>
            </a:prstGeom>
          </p:spPr>
        </p:pic>
        <p:pic>
          <p:nvPicPr>
            <p:cNvPr id="188" name="Picture 187"/>
            <p:cNvPicPr>
              <a:picLocks noChangeAspect="1"/>
            </p:cNvPicPr>
            <p:nvPr/>
          </p:nvPicPr>
          <p:blipFill>
            <a:blip r:embed="rId14">
              <a:clrChange>
                <a:clrFrom>
                  <a:srgbClr val="FFFFFF"/>
                </a:clrFrom>
                <a:clrTo>
                  <a:srgbClr val="FFFFFF">
                    <a:alpha val="0"/>
                  </a:srgbClr>
                </a:clrTo>
              </a:clrChange>
            </a:blip>
            <a:stretch>
              <a:fillRect/>
            </a:stretch>
          </p:blipFill>
          <p:spPr>
            <a:xfrm>
              <a:off x="4419546" y="2767787"/>
              <a:ext cx="728553" cy="206353"/>
            </a:xfrm>
            <a:prstGeom prst="rect">
              <a:avLst/>
            </a:prstGeom>
          </p:spPr>
        </p:pic>
        <p:pic>
          <p:nvPicPr>
            <p:cNvPr id="189" name="Picture 188"/>
            <p:cNvPicPr>
              <a:picLocks noChangeAspect="1"/>
            </p:cNvPicPr>
            <p:nvPr/>
          </p:nvPicPr>
          <p:blipFill>
            <a:blip r:embed="rId15">
              <a:clrChange>
                <a:clrFrom>
                  <a:srgbClr val="FFFFFF"/>
                </a:clrFrom>
                <a:clrTo>
                  <a:srgbClr val="FFFFFF">
                    <a:alpha val="0"/>
                  </a:srgbClr>
                </a:clrTo>
              </a:clrChange>
            </a:blip>
            <a:stretch>
              <a:fillRect/>
            </a:stretch>
          </p:blipFill>
          <p:spPr>
            <a:xfrm>
              <a:off x="5636696" y="3306676"/>
              <a:ext cx="768867" cy="266340"/>
            </a:xfrm>
            <a:prstGeom prst="rect">
              <a:avLst/>
            </a:prstGeom>
          </p:spPr>
        </p:pic>
        <p:pic>
          <p:nvPicPr>
            <p:cNvPr id="190" name="Picture 189"/>
            <p:cNvPicPr>
              <a:picLocks noChangeAspect="1"/>
            </p:cNvPicPr>
            <p:nvPr/>
          </p:nvPicPr>
          <p:blipFill>
            <a:blip r:embed="rId16">
              <a:clrChange>
                <a:clrFrom>
                  <a:srgbClr val="FFFFFF"/>
                </a:clrFrom>
                <a:clrTo>
                  <a:srgbClr val="FFFFFF">
                    <a:alpha val="0"/>
                  </a:srgbClr>
                </a:clrTo>
              </a:clrChange>
            </a:blip>
            <a:stretch>
              <a:fillRect/>
            </a:stretch>
          </p:blipFill>
          <p:spPr>
            <a:xfrm>
              <a:off x="6973355" y="2759493"/>
              <a:ext cx="850837" cy="252820"/>
            </a:xfrm>
            <a:prstGeom prst="rect">
              <a:avLst/>
            </a:prstGeom>
          </p:spPr>
        </p:pic>
        <p:pic>
          <p:nvPicPr>
            <p:cNvPr id="191" name="Picture 190"/>
            <p:cNvPicPr>
              <a:picLocks noChangeAspect="1"/>
            </p:cNvPicPr>
            <p:nvPr/>
          </p:nvPicPr>
          <p:blipFill>
            <a:blip r:embed="rId17">
              <a:clrChange>
                <a:clrFrom>
                  <a:srgbClr val="FFFFFF"/>
                </a:clrFrom>
                <a:clrTo>
                  <a:srgbClr val="FFFFFF">
                    <a:alpha val="0"/>
                  </a:srgbClr>
                </a:clrTo>
              </a:clrChange>
            </a:blip>
            <a:stretch>
              <a:fillRect/>
            </a:stretch>
          </p:blipFill>
          <p:spPr>
            <a:xfrm>
              <a:off x="5636696" y="2800773"/>
              <a:ext cx="829810" cy="210549"/>
            </a:xfrm>
            <a:prstGeom prst="rect">
              <a:avLst/>
            </a:prstGeom>
          </p:spPr>
        </p:pic>
        <p:pic>
          <p:nvPicPr>
            <p:cNvPr id="192" name="Picture 191"/>
            <p:cNvPicPr>
              <a:picLocks noChangeAspect="1"/>
            </p:cNvPicPr>
            <p:nvPr/>
          </p:nvPicPr>
          <p:blipFill>
            <a:blip r:embed="rId18">
              <a:clrChange>
                <a:clrFrom>
                  <a:srgbClr val="FFFFFF"/>
                </a:clrFrom>
                <a:clrTo>
                  <a:srgbClr val="FFFFFF">
                    <a:alpha val="0"/>
                  </a:srgbClr>
                </a:clrTo>
              </a:clrChange>
            </a:blip>
            <a:stretch>
              <a:fillRect/>
            </a:stretch>
          </p:blipFill>
          <p:spPr>
            <a:xfrm>
              <a:off x="5644761" y="3035773"/>
              <a:ext cx="810002" cy="253436"/>
            </a:xfrm>
            <a:prstGeom prst="rect">
              <a:avLst/>
            </a:prstGeom>
          </p:spPr>
        </p:pic>
        <p:pic>
          <p:nvPicPr>
            <p:cNvPr id="194" name="Picture 193"/>
            <p:cNvPicPr>
              <a:picLocks noChangeAspect="1"/>
            </p:cNvPicPr>
            <p:nvPr/>
          </p:nvPicPr>
          <p:blipFill>
            <a:blip r:embed="rId19">
              <a:clrChange>
                <a:clrFrom>
                  <a:srgbClr val="FFFFFF"/>
                </a:clrFrom>
                <a:clrTo>
                  <a:srgbClr val="FFFFFF">
                    <a:alpha val="0"/>
                  </a:srgbClr>
                </a:clrTo>
              </a:clrChange>
            </a:blip>
            <a:stretch>
              <a:fillRect/>
            </a:stretch>
          </p:blipFill>
          <p:spPr>
            <a:xfrm>
              <a:off x="6967197" y="3016801"/>
              <a:ext cx="819919" cy="300834"/>
            </a:xfrm>
            <a:prstGeom prst="rect">
              <a:avLst/>
            </a:prstGeom>
          </p:spPr>
        </p:pic>
        <p:pic>
          <p:nvPicPr>
            <p:cNvPr id="195" name="Picture 194"/>
            <p:cNvPicPr>
              <a:picLocks noChangeAspect="1"/>
            </p:cNvPicPr>
            <p:nvPr/>
          </p:nvPicPr>
          <p:blipFill>
            <a:blip r:embed="rId20">
              <a:clrChange>
                <a:clrFrom>
                  <a:srgbClr val="FFFFFF"/>
                </a:clrFrom>
                <a:clrTo>
                  <a:srgbClr val="FFFFFF">
                    <a:alpha val="0"/>
                  </a:srgbClr>
                </a:clrTo>
              </a:clrChange>
            </a:blip>
            <a:stretch>
              <a:fillRect/>
            </a:stretch>
          </p:blipFill>
          <p:spPr>
            <a:xfrm>
              <a:off x="6967197" y="3325109"/>
              <a:ext cx="819919" cy="212118"/>
            </a:xfrm>
            <a:prstGeom prst="rect">
              <a:avLst/>
            </a:prstGeom>
          </p:spPr>
        </p:pic>
      </p:grpSp>
      <p:sp>
        <p:nvSpPr>
          <p:cNvPr id="197" name="Rectangle 196"/>
          <p:cNvSpPr/>
          <p:nvPr/>
        </p:nvSpPr>
        <p:spPr>
          <a:xfrm>
            <a:off x="8120740" y="5996380"/>
            <a:ext cx="3951924" cy="104025"/>
          </a:xfrm>
          <a:prstGeom prst="rect">
            <a:avLst/>
          </a:prstGeom>
          <a:solidFill>
            <a:srgbClr val="F4F4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Rectangle 198"/>
          <p:cNvSpPr/>
          <p:nvPr/>
        </p:nvSpPr>
        <p:spPr>
          <a:xfrm>
            <a:off x="8544272" y="2206064"/>
            <a:ext cx="3334042" cy="4140562"/>
          </a:xfrm>
          <a:prstGeom prst="rect">
            <a:avLst/>
          </a:prstGeom>
          <a:solidFill>
            <a:srgbClr val="CCA876"/>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ctr" anchorCtr="0"/>
          <a:lstStyle/>
          <a:p>
            <a:pPr marL="285750" indent="-285750" defTabSz="1017588">
              <a:spcBef>
                <a:spcPts val="1200"/>
              </a:spcBef>
              <a:buFont typeface="Arial" panose="020B0604020202020204" pitchFamily="34" charset="0"/>
              <a:buChar char="•"/>
              <a:tabLst>
                <a:tab pos="3495675" algn="l"/>
              </a:tabLst>
            </a:pPr>
            <a:r>
              <a:rPr lang="en-GB" sz="1400" dirty="0" smtClean="0">
                <a:solidFill>
                  <a:schemeClr val="bg1"/>
                </a:solidFill>
                <a:latin typeface="Montserrat" panose="00000500000000000000" pitchFamily="50" charset="0"/>
              </a:rPr>
              <a:t>Diversification was done through acquisition and creating new businesses</a:t>
            </a:r>
          </a:p>
          <a:p>
            <a:pPr marL="285750" indent="-285750" defTabSz="1017588">
              <a:spcBef>
                <a:spcPts val="1200"/>
              </a:spcBef>
              <a:buFont typeface="Arial" panose="020B0604020202020204" pitchFamily="34" charset="0"/>
              <a:buChar char="•"/>
              <a:tabLst>
                <a:tab pos="3495675" algn="l"/>
              </a:tabLst>
            </a:pPr>
            <a:r>
              <a:rPr lang="en-GB" sz="1400" dirty="0" smtClean="0">
                <a:solidFill>
                  <a:schemeClr val="bg1"/>
                </a:solidFill>
                <a:latin typeface="Montserrat" panose="00000500000000000000" pitchFamily="50" charset="0"/>
              </a:rPr>
              <a:t>Increased the number of businesses from 6 in 2012</a:t>
            </a:r>
            <a:br>
              <a:rPr lang="en-GB" sz="1400" dirty="0" smtClean="0">
                <a:solidFill>
                  <a:schemeClr val="bg1"/>
                </a:solidFill>
                <a:latin typeface="Montserrat" panose="00000500000000000000" pitchFamily="50" charset="0"/>
              </a:rPr>
            </a:br>
            <a:r>
              <a:rPr lang="en-GB" sz="1400" dirty="0" smtClean="0">
                <a:solidFill>
                  <a:schemeClr val="bg1"/>
                </a:solidFill>
                <a:latin typeface="Montserrat" panose="00000500000000000000" pitchFamily="50" charset="0"/>
              </a:rPr>
              <a:t>to 18 in 2017</a:t>
            </a:r>
          </a:p>
          <a:p>
            <a:pPr marL="285750" indent="-285750" defTabSz="1017588">
              <a:spcBef>
                <a:spcPts val="1200"/>
              </a:spcBef>
              <a:buFont typeface="Arial" panose="020B0604020202020204" pitchFamily="34" charset="0"/>
              <a:buChar char="•"/>
              <a:tabLst>
                <a:tab pos="3495675" algn="l"/>
              </a:tabLst>
            </a:pPr>
            <a:r>
              <a:rPr lang="en-GB" sz="1400" dirty="0" smtClean="0">
                <a:solidFill>
                  <a:schemeClr val="bg1"/>
                </a:solidFill>
                <a:latin typeface="Montserrat" panose="00000500000000000000" pitchFamily="50" charset="0"/>
              </a:rPr>
              <a:t>Expanded into fashion, healthcare, and evolved the business model towards marketplaces</a:t>
            </a:r>
          </a:p>
          <a:p>
            <a:pPr marL="285750" indent="-285750" defTabSz="1017588">
              <a:spcBef>
                <a:spcPts val="1200"/>
              </a:spcBef>
              <a:buFont typeface="Arial" panose="020B0604020202020204" pitchFamily="34" charset="0"/>
              <a:buChar char="•"/>
              <a:tabLst>
                <a:tab pos="3495675" algn="l"/>
              </a:tabLst>
            </a:pPr>
            <a:r>
              <a:rPr lang="en-GB" sz="1400" dirty="0" smtClean="0">
                <a:solidFill>
                  <a:schemeClr val="bg1"/>
                </a:solidFill>
                <a:latin typeface="Montserrat" panose="00000500000000000000" pitchFamily="50" charset="0"/>
              </a:rPr>
              <a:t>Moved away from relying</a:t>
            </a:r>
            <a:br>
              <a:rPr lang="en-GB" sz="1400" dirty="0" smtClean="0">
                <a:solidFill>
                  <a:schemeClr val="bg1"/>
                </a:solidFill>
                <a:latin typeface="Montserrat" panose="00000500000000000000" pitchFamily="50" charset="0"/>
              </a:rPr>
            </a:br>
            <a:r>
              <a:rPr lang="en-GB" sz="1400" dirty="0" smtClean="0">
                <a:solidFill>
                  <a:schemeClr val="bg1"/>
                </a:solidFill>
                <a:latin typeface="Montserrat" panose="00000500000000000000" pitchFamily="50" charset="0"/>
              </a:rPr>
              <a:t>on Russia and Ukraine by expanding into 48 countries</a:t>
            </a:r>
          </a:p>
          <a:p>
            <a:pPr marL="285750" indent="-285750" defTabSz="1017588">
              <a:spcBef>
                <a:spcPts val="1200"/>
              </a:spcBef>
              <a:buFont typeface="Arial" panose="020B0604020202020204" pitchFamily="34" charset="0"/>
              <a:buChar char="•"/>
              <a:tabLst>
                <a:tab pos="3495675" algn="l"/>
              </a:tabLst>
            </a:pPr>
            <a:r>
              <a:rPr lang="en-GB" sz="1400" dirty="0" smtClean="0">
                <a:solidFill>
                  <a:schemeClr val="bg1"/>
                </a:solidFill>
                <a:latin typeface="Montserrat" panose="00000500000000000000" pitchFamily="50" charset="0"/>
              </a:rPr>
              <a:t>Revenue growth was re-invested into staff expertise</a:t>
            </a:r>
            <a:endParaRPr lang="en-GB" sz="1400" dirty="0">
              <a:solidFill>
                <a:schemeClr val="bg1"/>
              </a:solidFill>
              <a:latin typeface="Montserrat" panose="00000500000000000000" pitchFamily="50" charset="0"/>
            </a:endParaRPr>
          </a:p>
        </p:txBody>
      </p:sp>
      <p:sp>
        <p:nvSpPr>
          <p:cNvPr id="206" name="Rectangle 205"/>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FACTORY</a:t>
            </a:r>
            <a:endParaRPr lang="de-DE" sz="1100" dirty="0">
              <a:solidFill>
                <a:schemeClr val="tx1">
                  <a:lumMod val="50000"/>
                  <a:lumOff val="50000"/>
                </a:schemeClr>
              </a:solidFill>
              <a:latin typeface="Montserrat Light" panose="00000400000000000000" pitchFamily="50" charset="0"/>
            </a:endParaRPr>
          </a:p>
        </p:txBody>
      </p:sp>
      <p:sp>
        <p:nvSpPr>
          <p:cNvPr id="207" name="Rectangle 206"/>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PORTFOLIO</a:t>
            </a:r>
            <a:endParaRPr lang="de-DE" sz="1100" dirty="0">
              <a:solidFill>
                <a:schemeClr val="tx1">
                  <a:lumMod val="50000"/>
                  <a:lumOff val="50000"/>
                </a:schemeClr>
              </a:solidFill>
              <a:latin typeface="Montserrat Light" panose="00000400000000000000" pitchFamily="50" charset="0"/>
            </a:endParaRPr>
          </a:p>
        </p:txBody>
      </p:sp>
      <p:sp>
        <p:nvSpPr>
          <p:cNvPr id="208" name="Rectangle 207"/>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rgbClr val="CCA876"/>
                </a:solidFill>
                <a:latin typeface="Montserrat SemiBold" panose="00000700000000000000" pitchFamily="50" charset="0"/>
              </a:rPr>
              <a:t>CURRENT</a:t>
            </a:r>
          </a:p>
        </p:txBody>
      </p:sp>
      <p:sp>
        <p:nvSpPr>
          <p:cNvPr id="209" name="Rectangle 208"/>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smtClean="0">
                <a:solidFill>
                  <a:schemeClr val="tx1">
                    <a:lumMod val="50000"/>
                    <a:lumOff val="50000"/>
                  </a:schemeClr>
                </a:solidFill>
                <a:latin typeface="Montserrat Light" panose="00000400000000000000" pitchFamily="50" charset="0"/>
              </a:rPr>
              <a:t>FUTURE</a:t>
            </a:r>
            <a:endParaRPr lang="de-DE" sz="1100" dirty="0">
              <a:solidFill>
                <a:schemeClr val="tx1">
                  <a:lumMod val="50000"/>
                  <a:lumOff val="50000"/>
                </a:schemeClr>
              </a:solidFill>
              <a:latin typeface="Montserrat Light" panose="00000400000000000000" pitchFamily="50" charset="0"/>
            </a:endParaRPr>
          </a:p>
        </p:txBody>
      </p:sp>
      <p:sp>
        <p:nvSpPr>
          <p:cNvPr id="210" name="Rectangle 209"/>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de-DE" sz="1100" dirty="0">
                <a:solidFill>
                  <a:schemeClr val="tx1">
                    <a:lumMod val="50000"/>
                    <a:lumOff val="50000"/>
                  </a:schemeClr>
                </a:solidFill>
                <a:latin typeface="Montserrat Light" panose="00000400000000000000" pitchFamily="50" charset="0"/>
              </a:rPr>
              <a:t>OVERVIEW</a:t>
            </a:r>
          </a:p>
        </p:txBody>
      </p:sp>
      <p:pic>
        <p:nvPicPr>
          <p:cNvPr id="76" name="Рисунок 75"/>
          <p:cNvPicPr>
            <a:picLocks noChangeAspect="1"/>
          </p:cNvPicPr>
          <p:nvPr/>
        </p:nvPicPr>
        <p:blipFill>
          <a:blip r:embed="rId21">
            <a:clrChange>
              <a:clrFrom>
                <a:srgbClr val="FFFFFF"/>
              </a:clrFrom>
              <a:clrTo>
                <a:srgbClr val="FFFFFF">
                  <a:alpha val="0"/>
                </a:srgbClr>
              </a:clrTo>
            </a:clrChange>
          </a:blip>
          <a:stretch>
            <a:fillRect/>
          </a:stretch>
        </p:blipFill>
        <p:spPr>
          <a:xfrm>
            <a:off x="3152750" y="3572237"/>
            <a:ext cx="779932" cy="236087"/>
          </a:xfrm>
          <a:prstGeom prst="rect">
            <a:avLst/>
          </a:prstGeom>
        </p:spPr>
      </p:pic>
      <p:pic>
        <p:nvPicPr>
          <p:cNvPr id="77" name="Рисунок 76"/>
          <p:cNvPicPr>
            <a:picLocks noChangeAspect="1"/>
          </p:cNvPicPr>
          <p:nvPr/>
        </p:nvPicPr>
        <p:blipFill>
          <a:blip r:embed="rId22">
            <a:clrChange>
              <a:clrFrom>
                <a:srgbClr val="FFFFFF"/>
              </a:clrFrom>
              <a:clrTo>
                <a:srgbClr val="FFFFFF">
                  <a:alpha val="0"/>
                </a:srgbClr>
              </a:clrTo>
            </a:clrChange>
          </a:blip>
          <a:stretch>
            <a:fillRect/>
          </a:stretch>
        </p:blipFill>
        <p:spPr>
          <a:xfrm>
            <a:off x="6967197" y="3580125"/>
            <a:ext cx="956622" cy="212220"/>
          </a:xfrm>
          <a:prstGeom prst="rect">
            <a:avLst/>
          </a:prstGeom>
        </p:spPr>
      </p:pic>
    </p:spTree>
    <p:extLst>
      <p:ext uri="{BB962C8B-B14F-4D97-AF65-F5344CB8AC3E}">
        <p14:creationId xmlns:p14="http://schemas.microsoft.com/office/powerpoint/2010/main" val="1835806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9"/>
                                        </p:tgtEl>
                                        <p:attrNameLst>
                                          <p:attrName>style.visibility</p:attrName>
                                        </p:attrNameLst>
                                      </p:cBhvr>
                                      <p:to>
                                        <p:strVal val="visible"/>
                                      </p:to>
                                    </p:set>
                                    <p:animEffect transition="in" filter="fade">
                                      <p:cBhvr>
                                        <p:cTn id="17" dur="500"/>
                                        <p:tgtEl>
                                          <p:spTgt spid="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Rectangle 276"/>
          <p:cNvSpPr/>
          <p:nvPr/>
        </p:nvSpPr>
        <p:spPr>
          <a:xfrm>
            <a:off x="191344" y="1196752"/>
            <a:ext cx="1180931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smtClean="0">
                <a:ln>
                  <a:noFill/>
                </a:ln>
                <a:solidFill>
                  <a:srgbClr val="CCA876"/>
                </a:solidFill>
                <a:effectLst/>
                <a:uLnTx/>
                <a:uFillTx/>
                <a:latin typeface="Montserrat SemiBold" panose="00000700000000000000" pitchFamily="50" charset="0"/>
                <a:ea typeface="+mn-ea"/>
                <a:cs typeface="+mn-cs"/>
              </a:rPr>
              <a:t>Group portfolio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smtClean="0">
                <a:ln>
                  <a:noFill/>
                </a:ln>
                <a:solidFill>
                  <a:srgbClr val="4B4B4B"/>
                </a:solidFill>
                <a:effectLst/>
                <a:uLnTx/>
                <a:uFillTx/>
                <a:latin typeface="Montserrat SemiBold" panose="00000700000000000000" pitchFamily="50" charset="0"/>
                <a:ea typeface="+mn-ea"/>
                <a:cs typeface="+mn-cs"/>
              </a:rPr>
              <a:t>Now we have a balanced portfolio covering multiple sectors</a:t>
            </a:r>
            <a:endParaRPr kumimoji="0" lang="en-GB" sz="2000" b="0" i="0" u="none" strike="noStrike" kern="1200" cap="none" spc="0" normalizeH="0" baseline="0" noProof="0" dirty="0">
              <a:ln>
                <a:noFill/>
              </a:ln>
              <a:solidFill>
                <a:srgbClr val="4B4B4B"/>
              </a:solidFill>
              <a:effectLst/>
              <a:uLnTx/>
              <a:uFillTx/>
              <a:latin typeface="Montserrat SemiBold" panose="00000700000000000000" pitchFamily="50" charset="0"/>
              <a:ea typeface="+mn-ea"/>
              <a:cs typeface="+mn-cs"/>
            </a:endParaRPr>
          </a:p>
        </p:txBody>
      </p:sp>
      <p:sp>
        <p:nvSpPr>
          <p:cNvPr id="125" name="Freeform 55"/>
          <p:cNvSpPr>
            <a:spLocks/>
          </p:cNvSpPr>
          <p:nvPr/>
        </p:nvSpPr>
        <p:spPr bwMode="auto">
          <a:xfrm>
            <a:off x="1738337" y="3543834"/>
            <a:ext cx="2557463" cy="2595563"/>
          </a:xfrm>
          <a:custGeom>
            <a:avLst/>
            <a:gdLst>
              <a:gd name="T0" fmla="*/ 0 w 26834"/>
              <a:gd name="T1" fmla="*/ 16310 h 27283"/>
              <a:gd name="T2" fmla="*/ 15861 w 26834"/>
              <a:gd name="T3" fmla="*/ 25418 h 27283"/>
              <a:gd name="T4" fmla="*/ 24969 w 26834"/>
              <a:gd name="T5" fmla="*/ 9557 h 27283"/>
              <a:gd name="T6" fmla="*/ 12484 w 26834"/>
              <a:gd name="T7" fmla="*/ 0 h 27283"/>
              <a:gd name="T8" fmla="*/ 12484 w 26834"/>
              <a:gd name="T9" fmla="*/ 3233 h 27283"/>
              <a:gd name="T10" fmla="*/ 22184 w 26834"/>
              <a:gd name="T11" fmla="*/ 12933 h 27283"/>
              <a:gd name="T12" fmla="*/ 12484 w 26834"/>
              <a:gd name="T13" fmla="*/ 22633 h 27283"/>
              <a:gd name="T14" fmla="*/ 3121 w 26834"/>
              <a:gd name="T15" fmla="*/ 15466 h 27283"/>
              <a:gd name="T16" fmla="*/ 0 w 26834"/>
              <a:gd name="T17" fmla="*/ 16310 h 27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34" h="27283">
                <a:moveTo>
                  <a:pt x="0" y="16310"/>
                </a:moveTo>
                <a:cubicBezTo>
                  <a:pt x="1864" y="23205"/>
                  <a:pt x="8966" y="27283"/>
                  <a:pt x="15861" y="25418"/>
                </a:cubicBezTo>
                <a:cubicBezTo>
                  <a:pt x="22756" y="23554"/>
                  <a:pt x="26834" y="16452"/>
                  <a:pt x="24969" y="9557"/>
                </a:cubicBezTo>
                <a:cubicBezTo>
                  <a:pt x="23444" y="3917"/>
                  <a:pt x="18327" y="0"/>
                  <a:pt x="12484" y="0"/>
                </a:cubicBezTo>
                <a:lnTo>
                  <a:pt x="12484" y="3233"/>
                </a:lnTo>
                <a:cubicBezTo>
                  <a:pt x="17842" y="3233"/>
                  <a:pt x="22184" y="7576"/>
                  <a:pt x="22184" y="12933"/>
                </a:cubicBezTo>
                <a:cubicBezTo>
                  <a:pt x="22184" y="18291"/>
                  <a:pt x="17842" y="22633"/>
                  <a:pt x="12484" y="22633"/>
                </a:cubicBezTo>
                <a:cubicBezTo>
                  <a:pt x="8103" y="22633"/>
                  <a:pt x="4265" y="19696"/>
                  <a:pt x="3121" y="15466"/>
                </a:cubicBezTo>
                <a:lnTo>
                  <a:pt x="0" y="16310"/>
                </a:lnTo>
                <a:close/>
              </a:path>
            </a:pathLst>
          </a:custGeom>
          <a:solidFill>
            <a:srgbClr val="2080D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56"/>
          <p:cNvSpPr>
            <a:spLocks noEditPoints="1"/>
          </p:cNvSpPr>
          <p:nvPr/>
        </p:nvSpPr>
        <p:spPr bwMode="auto">
          <a:xfrm>
            <a:off x="1728812" y="3534309"/>
            <a:ext cx="2439988" cy="2479675"/>
          </a:xfrm>
          <a:custGeom>
            <a:avLst/>
            <a:gdLst>
              <a:gd name="T0" fmla="*/ 979 w 25612"/>
              <a:gd name="T1" fmla="*/ 18524 h 26058"/>
              <a:gd name="T2" fmla="*/ 2869 w 25612"/>
              <a:gd name="T3" fmla="*/ 21425 h 26058"/>
              <a:gd name="T4" fmla="*/ 5927 w 25612"/>
              <a:gd name="T5" fmla="*/ 24006 h 26058"/>
              <a:gd name="T6" fmla="*/ 8436 w 25612"/>
              <a:gd name="T7" fmla="*/ 25179 h 26058"/>
              <a:gd name="T8" fmla="*/ 11160 w 25612"/>
              <a:gd name="T9" fmla="*/ 25789 h 26058"/>
              <a:gd name="T10" fmla="*/ 14011 w 25612"/>
              <a:gd name="T11" fmla="*/ 25786 h 26058"/>
              <a:gd name="T12" fmla="*/ 16881 w 25612"/>
              <a:gd name="T13" fmla="*/ 25128 h 26058"/>
              <a:gd name="T14" fmla="*/ 19471 w 25612"/>
              <a:gd name="T15" fmla="*/ 23868 h 26058"/>
              <a:gd name="T16" fmla="*/ 22871 w 25612"/>
              <a:gd name="T17" fmla="*/ 20709 h 26058"/>
              <a:gd name="T18" fmla="*/ 24277 w 25612"/>
              <a:gd name="T19" fmla="*/ 18325 h 26058"/>
              <a:gd name="T20" fmla="*/ 25145 w 25612"/>
              <a:gd name="T21" fmla="*/ 15683 h 26058"/>
              <a:gd name="T22" fmla="*/ 25420 w 25612"/>
              <a:gd name="T23" fmla="*/ 12876 h 26058"/>
              <a:gd name="T24" fmla="*/ 25054 w 25612"/>
              <a:gd name="T25" fmla="*/ 9994 h 26058"/>
              <a:gd name="T26" fmla="*/ 23216 w 25612"/>
              <a:gd name="T27" fmla="*/ 5833 h 26058"/>
              <a:gd name="T28" fmla="*/ 19970 w 25612"/>
              <a:gd name="T29" fmla="*/ 2530 h 26058"/>
              <a:gd name="T30" fmla="*/ 15749 w 25612"/>
              <a:gd name="T31" fmla="*/ 588 h 26058"/>
              <a:gd name="T32" fmla="*/ 12585 w 25612"/>
              <a:gd name="T33" fmla="*/ 3233 h 26058"/>
              <a:gd name="T34" fmla="*/ 15495 w 25612"/>
              <a:gd name="T35" fmla="*/ 3673 h 26058"/>
              <a:gd name="T36" fmla="*/ 19168 w 25612"/>
              <a:gd name="T37" fmla="*/ 5776 h 26058"/>
              <a:gd name="T38" fmla="*/ 21608 w 25612"/>
              <a:gd name="T39" fmla="*/ 9213 h 26058"/>
              <a:gd name="T40" fmla="*/ 22365 w 25612"/>
              <a:gd name="T41" fmla="*/ 12520 h 26058"/>
              <a:gd name="T42" fmla="*/ 22181 w 25612"/>
              <a:gd name="T43" fmla="*/ 15001 h 26058"/>
              <a:gd name="T44" fmla="*/ 20435 w 25612"/>
              <a:gd name="T45" fmla="*/ 18889 h 26058"/>
              <a:gd name="T46" fmla="*/ 17254 w 25612"/>
              <a:gd name="T47" fmla="*/ 21642 h 26058"/>
              <a:gd name="T48" fmla="*/ 13583 w 25612"/>
              <a:gd name="T49" fmla="*/ 22773 h 26058"/>
              <a:gd name="T50" fmla="*/ 10559 w 25612"/>
              <a:gd name="T51" fmla="*/ 22615 h 26058"/>
              <a:gd name="T52" fmla="*/ 7275 w 25612"/>
              <a:gd name="T53" fmla="*/ 21262 h 26058"/>
              <a:gd name="T54" fmla="*/ 4701 w 25612"/>
              <a:gd name="T55" fmla="*/ 18847 h 26058"/>
              <a:gd name="T56" fmla="*/ 3128 w 25612"/>
              <a:gd name="T57" fmla="*/ 15589 h 26058"/>
              <a:gd name="T58" fmla="*/ 4030 w 25612"/>
              <a:gd name="T59" fmla="*/ 17399 h 26058"/>
              <a:gd name="T60" fmla="*/ 6151 w 25612"/>
              <a:gd name="T61" fmla="*/ 20162 h 26058"/>
              <a:gd name="T62" fmla="*/ 9096 w 25612"/>
              <a:gd name="T63" fmla="*/ 21979 h 26058"/>
              <a:gd name="T64" fmla="*/ 12579 w 25612"/>
              <a:gd name="T65" fmla="*/ 22631 h 26058"/>
              <a:gd name="T66" fmla="*/ 15436 w 25612"/>
              <a:gd name="T67" fmla="*/ 22201 h 26058"/>
              <a:gd name="T68" fmla="*/ 19039 w 25612"/>
              <a:gd name="T69" fmla="*/ 20140 h 26058"/>
              <a:gd name="T70" fmla="*/ 21432 w 25612"/>
              <a:gd name="T71" fmla="*/ 16770 h 26058"/>
              <a:gd name="T72" fmla="*/ 22175 w 25612"/>
              <a:gd name="T73" fmla="*/ 13525 h 26058"/>
              <a:gd name="T74" fmla="*/ 21992 w 25612"/>
              <a:gd name="T75" fmla="*/ 11093 h 26058"/>
              <a:gd name="T76" fmla="*/ 20281 w 25612"/>
              <a:gd name="T77" fmla="*/ 7284 h 26058"/>
              <a:gd name="T78" fmla="*/ 17164 w 25612"/>
              <a:gd name="T79" fmla="*/ 4586 h 26058"/>
              <a:gd name="T80" fmla="*/ 13567 w 25612"/>
              <a:gd name="T81" fmla="*/ 3475 h 26058"/>
              <a:gd name="T82" fmla="*/ 13136 w 25612"/>
              <a:gd name="T83" fmla="*/ 12 h 26058"/>
              <a:gd name="T84" fmla="*/ 17802 w 25612"/>
              <a:gd name="T85" fmla="*/ 1090 h 26058"/>
              <a:gd name="T86" fmla="*/ 21692 w 25612"/>
              <a:gd name="T87" fmla="*/ 3712 h 26058"/>
              <a:gd name="T88" fmla="*/ 24421 w 25612"/>
              <a:gd name="T89" fmla="*/ 7585 h 26058"/>
              <a:gd name="T90" fmla="*/ 25490 w 25612"/>
              <a:gd name="T91" fmla="*/ 11254 h 26058"/>
              <a:gd name="T92" fmla="*/ 25565 w 25612"/>
              <a:gd name="T93" fmla="*/ 14158 h 26058"/>
              <a:gd name="T94" fmla="*/ 25012 w 25612"/>
              <a:gd name="T95" fmla="*/ 16943 h 26058"/>
              <a:gd name="T96" fmla="*/ 23881 w 25612"/>
              <a:gd name="T97" fmla="*/ 19519 h 26058"/>
              <a:gd name="T98" fmla="*/ 21568 w 25612"/>
              <a:gd name="T99" fmla="*/ 22469 h 26058"/>
              <a:gd name="T100" fmla="*/ 18450 w 25612"/>
              <a:gd name="T101" fmla="*/ 24667 h 26058"/>
              <a:gd name="T102" fmla="*/ 15658 w 25612"/>
              <a:gd name="T103" fmla="*/ 25687 h 26058"/>
              <a:gd name="T104" fmla="*/ 12733 w 25612"/>
              <a:gd name="T105" fmla="*/ 26058 h 26058"/>
              <a:gd name="T106" fmla="*/ 9886 w 25612"/>
              <a:gd name="T107" fmla="*/ 25778 h 26058"/>
              <a:gd name="T108" fmla="*/ 7207 w 25612"/>
              <a:gd name="T109" fmla="*/ 24897 h 26058"/>
              <a:gd name="T110" fmla="*/ 4788 w 25612"/>
              <a:gd name="T111" fmla="*/ 23470 h 26058"/>
              <a:gd name="T112" fmla="*/ 1583 w 25612"/>
              <a:gd name="T113" fmla="*/ 20018 h 26058"/>
              <a:gd name="T114" fmla="*/ 305 w 25612"/>
              <a:gd name="T115" fmla="*/ 17388 h 2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612" h="26058">
                <a:moveTo>
                  <a:pt x="125" y="16499"/>
                </a:moveTo>
                <a:lnTo>
                  <a:pt x="192" y="16380"/>
                </a:lnTo>
                <a:lnTo>
                  <a:pt x="283" y="16701"/>
                </a:lnTo>
                <a:lnTo>
                  <a:pt x="381" y="17016"/>
                </a:lnTo>
                <a:lnTo>
                  <a:pt x="486" y="17327"/>
                </a:lnTo>
                <a:lnTo>
                  <a:pt x="599" y="17632"/>
                </a:lnTo>
                <a:lnTo>
                  <a:pt x="719" y="17934"/>
                </a:lnTo>
                <a:lnTo>
                  <a:pt x="846" y="18231"/>
                </a:lnTo>
                <a:lnTo>
                  <a:pt x="979" y="18524"/>
                </a:lnTo>
                <a:lnTo>
                  <a:pt x="1120" y="18811"/>
                </a:lnTo>
                <a:lnTo>
                  <a:pt x="1267" y="19095"/>
                </a:lnTo>
                <a:lnTo>
                  <a:pt x="1421" y="19374"/>
                </a:lnTo>
                <a:lnTo>
                  <a:pt x="1580" y="19648"/>
                </a:lnTo>
                <a:lnTo>
                  <a:pt x="1746" y="19917"/>
                </a:lnTo>
                <a:lnTo>
                  <a:pt x="1919" y="20181"/>
                </a:lnTo>
                <a:lnTo>
                  <a:pt x="2097" y="20440"/>
                </a:lnTo>
                <a:lnTo>
                  <a:pt x="2471" y="20943"/>
                </a:lnTo>
                <a:lnTo>
                  <a:pt x="2869" y="21425"/>
                </a:lnTo>
                <a:lnTo>
                  <a:pt x="3286" y="21885"/>
                </a:lnTo>
                <a:lnTo>
                  <a:pt x="3725" y="22324"/>
                </a:lnTo>
                <a:lnTo>
                  <a:pt x="4184" y="22738"/>
                </a:lnTo>
                <a:lnTo>
                  <a:pt x="4661" y="23131"/>
                </a:lnTo>
                <a:lnTo>
                  <a:pt x="4905" y="23317"/>
                </a:lnTo>
                <a:lnTo>
                  <a:pt x="5154" y="23499"/>
                </a:lnTo>
                <a:lnTo>
                  <a:pt x="5408" y="23673"/>
                </a:lnTo>
                <a:lnTo>
                  <a:pt x="5665" y="23843"/>
                </a:lnTo>
                <a:lnTo>
                  <a:pt x="5927" y="24006"/>
                </a:lnTo>
                <a:lnTo>
                  <a:pt x="6192" y="24162"/>
                </a:lnTo>
                <a:lnTo>
                  <a:pt x="6461" y="24313"/>
                </a:lnTo>
                <a:lnTo>
                  <a:pt x="6733" y="24455"/>
                </a:lnTo>
                <a:lnTo>
                  <a:pt x="7009" y="24594"/>
                </a:lnTo>
                <a:lnTo>
                  <a:pt x="7288" y="24723"/>
                </a:lnTo>
                <a:lnTo>
                  <a:pt x="7571" y="24848"/>
                </a:lnTo>
                <a:lnTo>
                  <a:pt x="7856" y="24965"/>
                </a:lnTo>
                <a:lnTo>
                  <a:pt x="8145" y="25075"/>
                </a:lnTo>
                <a:lnTo>
                  <a:pt x="8436" y="25179"/>
                </a:lnTo>
                <a:lnTo>
                  <a:pt x="8729" y="25275"/>
                </a:lnTo>
                <a:lnTo>
                  <a:pt x="9025" y="25365"/>
                </a:lnTo>
                <a:lnTo>
                  <a:pt x="9324" y="25447"/>
                </a:lnTo>
                <a:lnTo>
                  <a:pt x="9625" y="25522"/>
                </a:lnTo>
                <a:lnTo>
                  <a:pt x="9929" y="25591"/>
                </a:lnTo>
                <a:lnTo>
                  <a:pt x="10233" y="25651"/>
                </a:lnTo>
                <a:lnTo>
                  <a:pt x="10541" y="25705"/>
                </a:lnTo>
                <a:lnTo>
                  <a:pt x="10850" y="25751"/>
                </a:lnTo>
                <a:lnTo>
                  <a:pt x="11160" y="25789"/>
                </a:lnTo>
                <a:lnTo>
                  <a:pt x="11472" y="25820"/>
                </a:lnTo>
                <a:lnTo>
                  <a:pt x="11786" y="25844"/>
                </a:lnTo>
                <a:lnTo>
                  <a:pt x="12100" y="25859"/>
                </a:lnTo>
                <a:lnTo>
                  <a:pt x="12417" y="25866"/>
                </a:lnTo>
                <a:lnTo>
                  <a:pt x="12733" y="25866"/>
                </a:lnTo>
                <a:lnTo>
                  <a:pt x="13052" y="25858"/>
                </a:lnTo>
                <a:lnTo>
                  <a:pt x="13371" y="25843"/>
                </a:lnTo>
                <a:lnTo>
                  <a:pt x="13690" y="25818"/>
                </a:lnTo>
                <a:lnTo>
                  <a:pt x="14011" y="25786"/>
                </a:lnTo>
                <a:lnTo>
                  <a:pt x="14331" y="25745"/>
                </a:lnTo>
                <a:lnTo>
                  <a:pt x="14652" y="25697"/>
                </a:lnTo>
                <a:lnTo>
                  <a:pt x="14973" y="25639"/>
                </a:lnTo>
                <a:lnTo>
                  <a:pt x="15294" y="25573"/>
                </a:lnTo>
                <a:lnTo>
                  <a:pt x="15615" y="25500"/>
                </a:lnTo>
                <a:lnTo>
                  <a:pt x="15936" y="25417"/>
                </a:lnTo>
                <a:lnTo>
                  <a:pt x="16257" y="25331"/>
                </a:lnTo>
                <a:lnTo>
                  <a:pt x="16570" y="25233"/>
                </a:lnTo>
                <a:lnTo>
                  <a:pt x="16881" y="25128"/>
                </a:lnTo>
                <a:lnTo>
                  <a:pt x="17186" y="25014"/>
                </a:lnTo>
                <a:lnTo>
                  <a:pt x="17488" y="24895"/>
                </a:lnTo>
                <a:lnTo>
                  <a:pt x="17785" y="24768"/>
                </a:lnTo>
                <a:lnTo>
                  <a:pt x="18078" y="24635"/>
                </a:lnTo>
                <a:lnTo>
                  <a:pt x="18365" y="24494"/>
                </a:lnTo>
                <a:lnTo>
                  <a:pt x="18649" y="24347"/>
                </a:lnTo>
                <a:lnTo>
                  <a:pt x="18928" y="24193"/>
                </a:lnTo>
                <a:lnTo>
                  <a:pt x="19202" y="24034"/>
                </a:lnTo>
                <a:lnTo>
                  <a:pt x="19471" y="23868"/>
                </a:lnTo>
                <a:lnTo>
                  <a:pt x="19735" y="23695"/>
                </a:lnTo>
                <a:lnTo>
                  <a:pt x="19994" y="23517"/>
                </a:lnTo>
                <a:lnTo>
                  <a:pt x="20497" y="23142"/>
                </a:lnTo>
                <a:lnTo>
                  <a:pt x="20979" y="22745"/>
                </a:lnTo>
                <a:lnTo>
                  <a:pt x="21439" y="22327"/>
                </a:lnTo>
                <a:lnTo>
                  <a:pt x="21878" y="21889"/>
                </a:lnTo>
                <a:lnTo>
                  <a:pt x="22292" y="21430"/>
                </a:lnTo>
                <a:lnTo>
                  <a:pt x="22685" y="20953"/>
                </a:lnTo>
                <a:lnTo>
                  <a:pt x="22871" y="20709"/>
                </a:lnTo>
                <a:lnTo>
                  <a:pt x="23053" y="20459"/>
                </a:lnTo>
                <a:lnTo>
                  <a:pt x="23227" y="20206"/>
                </a:lnTo>
                <a:lnTo>
                  <a:pt x="23397" y="19948"/>
                </a:lnTo>
                <a:lnTo>
                  <a:pt x="23560" y="19687"/>
                </a:lnTo>
                <a:lnTo>
                  <a:pt x="23716" y="19422"/>
                </a:lnTo>
                <a:lnTo>
                  <a:pt x="23867" y="19153"/>
                </a:lnTo>
                <a:lnTo>
                  <a:pt x="24009" y="18880"/>
                </a:lnTo>
                <a:lnTo>
                  <a:pt x="24148" y="18604"/>
                </a:lnTo>
                <a:lnTo>
                  <a:pt x="24277" y="18325"/>
                </a:lnTo>
                <a:lnTo>
                  <a:pt x="24402" y="18042"/>
                </a:lnTo>
                <a:lnTo>
                  <a:pt x="24519" y="17757"/>
                </a:lnTo>
                <a:lnTo>
                  <a:pt x="24629" y="17468"/>
                </a:lnTo>
                <a:lnTo>
                  <a:pt x="24733" y="17177"/>
                </a:lnTo>
                <a:lnTo>
                  <a:pt x="24829" y="16884"/>
                </a:lnTo>
                <a:lnTo>
                  <a:pt x="24919" y="16587"/>
                </a:lnTo>
                <a:lnTo>
                  <a:pt x="25001" y="16288"/>
                </a:lnTo>
                <a:lnTo>
                  <a:pt x="25076" y="15987"/>
                </a:lnTo>
                <a:lnTo>
                  <a:pt x="25145" y="15683"/>
                </a:lnTo>
                <a:lnTo>
                  <a:pt x="25205" y="15379"/>
                </a:lnTo>
                <a:lnTo>
                  <a:pt x="25259" y="15071"/>
                </a:lnTo>
                <a:lnTo>
                  <a:pt x="25305" y="14762"/>
                </a:lnTo>
                <a:lnTo>
                  <a:pt x="25343" y="14452"/>
                </a:lnTo>
                <a:lnTo>
                  <a:pt x="25374" y="14139"/>
                </a:lnTo>
                <a:lnTo>
                  <a:pt x="25398" y="13825"/>
                </a:lnTo>
                <a:lnTo>
                  <a:pt x="25413" y="13511"/>
                </a:lnTo>
                <a:lnTo>
                  <a:pt x="25420" y="13194"/>
                </a:lnTo>
                <a:lnTo>
                  <a:pt x="25420" y="12876"/>
                </a:lnTo>
                <a:lnTo>
                  <a:pt x="25412" y="12559"/>
                </a:lnTo>
                <a:lnTo>
                  <a:pt x="25397" y="12239"/>
                </a:lnTo>
                <a:lnTo>
                  <a:pt x="25372" y="11920"/>
                </a:lnTo>
                <a:lnTo>
                  <a:pt x="25340" y="11599"/>
                </a:lnTo>
                <a:lnTo>
                  <a:pt x="25299" y="11279"/>
                </a:lnTo>
                <a:lnTo>
                  <a:pt x="25251" y="10958"/>
                </a:lnTo>
                <a:lnTo>
                  <a:pt x="25193" y="10636"/>
                </a:lnTo>
                <a:lnTo>
                  <a:pt x="25127" y="10315"/>
                </a:lnTo>
                <a:lnTo>
                  <a:pt x="25054" y="9994"/>
                </a:lnTo>
                <a:lnTo>
                  <a:pt x="24971" y="9673"/>
                </a:lnTo>
                <a:lnTo>
                  <a:pt x="24823" y="9156"/>
                </a:lnTo>
                <a:lnTo>
                  <a:pt x="24651" y="8647"/>
                </a:lnTo>
                <a:lnTo>
                  <a:pt x="24458" y="8149"/>
                </a:lnTo>
                <a:lnTo>
                  <a:pt x="24245" y="7662"/>
                </a:lnTo>
                <a:lnTo>
                  <a:pt x="24015" y="7186"/>
                </a:lnTo>
                <a:lnTo>
                  <a:pt x="23766" y="6723"/>
                </a:lnTo>
                <a:lnTo>
                  <a:pt x="23500" y="6271"/>
                </a:lnTo>
                <a:lnTo>
                  <a:pt x="23216" y="5833"/>
                </a:lnTo>
                <a:lnTo>
                  <a:pt x="22915" y="5408"/>
                </a:lnTo>
                <a:lnTo>
                  <a:pt x="22597" y="4996"/>
                </a:lnTo>
                <a:lnTo>
                  <a:pt x="22265" y="4599"/>
                </a:lnTo>
                <a:lnTo>
                  <a:pt x="21917" y="4216"/>
                </a:lnTo>
                <a:lnTo>
                  <a:pt x="21555" y="3847"/>
                </a:lnTo>
                <a:lnTo>
                  <a:pt x="21179" y="3495"/>
                </a:lnTo>
                <a:lnTo>
                  <a:pt x="20789" y="3156"/>
                </a:lnTo>
                <a:lnTo>
                  <a:pt x="20386" y="2835"/>
                </a:lnTo>
                <a:lnTo>
                  <a:pt x="19970" y="2530"/>
                </a:lnTo>
                <a:lnTo>
                  <a:pt x="19542" y="2241"/>
                </a:lnTo>
                <a:lnTo>
                  <a:pt x="19103" y="1970"/>
                </a:lnTo>
                <a:lnTo>
                  <a:pt x="18652" y="1717"/>
                </a:lnTo>
                <a:lnTo>
                  <a:pt x="18192" y="1481"/>
                </a:lnTo>
                <a:lnTo>
                  <a:pt x="17721" y="1265"/>
                </a:lnTo>
                <a:lnTo>
                  <a:pt x="17241" y="1066"/>
                </a:lnTo>
                <a:lnTo>
                  <a:pt x="16751" y="887"/>
                </a:lnTo>
                <a:lnTo>
                  <a:pt x="16254" y="727"/>
                </a:lnTo>
                <a:lnTo>
                  <a:pt x="15749" y="588"/>
                </a:lnTo>
                <a:lnTo>
                  <a:pt x="15237" y="469"/>
                </a:lnTo>
                <a:lnTo>
                  <a:pt x="14716" y="370"/>
                </a:lnTo>
                <a:lnTo>
                  <a:pt x="14191" y="292"/>
                </a:lnTo>
                <a:lnTo>
                  <a:pt x="13659" y="237"/>
                </a:lnTo>
                <a:lnTo>
                  <a:pt x="13123" y="203"/>
                </a:lnTo>
                <a:lnTo>
                  <a:pt x="12582" y="192"/>
                </a:lnTo>
                <a:lnTo>
                  <a:pt x="12679" y="96"/>
                </a:lnTo>
                <a:lnTo>
                  <a:pt x="12679" y="3329"/>
                </a:lnTo>
                <a:lnTo>
                  <a:pt x="12585" y="3233"/>
                </a:lnTo>
                <a:lnTo>
                  <a:pt x="12835" y="3236"/>
                </a:lnTo>
                <a:lnTo>
                  <a:pt x="13086" y="3247"/>
                </a:lnTo>
                <a:lnTo>
                  <a:pt x="13335" y="3262"/>
                </a:lnTo>
                <a:lnTo>
                  <a:pt x="13584" y="3284"/>
                </a:lnTo>
                <a:lnTo>
                  <a:pt x="13830" y="3312"/>
                </a:lnTo>
                <a:lnTo>
                  <a:pt x="14074" y="3346"/>
                </a:lnTo>
                <a:lnTo>
                  <a:pt x="14555" y="3432"/>
                </a:lnTo>
                <a:lnTo>
                  <a:pt x="15029" y="3541"/>
                </a:lnTo>
                <a:lnTo>
                  <a:pt x="15495" y="3673"/>
                </a:lnTo>
                <a:lnTo>
                  <a:pt x="15950" y="3828"/>
                </a:lnTo>
                <a:lnTo>
                  <a:pt x="16395" y="4002"/>
                </a:lnTo>
                <a:lnTo>
                  <a:pt x="16829" y="4198"/>
                </a:lnTo>
                <a:lnTo>
                  <a:pt x="17251" y="4415"/>
                </a:lnTo>
                <a:lnTo>
                  <a:pt x="17661" y="4650"/>
                </a:lnTo>
                <a:lnTo>
                  <a:pt x="18059" y="4905"/>
                </a:lnTo>
                <a:lnTo>
                  <a:pt x="18443" y="5178"/>
                </a:lnTo>
                <a:lnTo>
                  <a:pt x="18813" y="5469"/>
                </a:lnTo>
                <a:lnTo>
                  <a:pt x="19168" y="5776"/>
                </a:lnTo>
                <a:lnTo>
                  <a:pt x="19509" y="6101"/>
                </a:lnTo>
                <a:lnTo>
                  <a:pt x="19833" y="6440"/>
                </a:lnTo>
                <a:lnTo>
                  <a:pt x="20141" y="6796"/>
                </a:lnTo>
                <a:lnTo>
                  <a:pt x="20432" y="7165"/>
                </a:lnTo>
                <a:lnTo>
                  <a:pt x="20705" y="7550"/>
                </a:lnTo>
                <a:lnTo>
                  <a:pt x="20959" y="7947"/>
                </a:lnTo>
                <a:lnTo>
                  <a:pt x="21196" y="8357"/>
                </a:lnTo>
                <a:lnTo>
                  <a:pt x="21412" y="8779"/>
                </a:lnTo>
                <a:lnTo>
                  <a:pt x="21608" y="9213"/>
                </a:lnTo>
                <a:lnTo>
                  <a:pt x="21784" y="9657"/>
                </a:lnTo>
                <a:lnTo>
                  <a:pt x="21937" y="10112"/>
                </a:lnTo>
                <a:lnTo>
                  <a:pt x="22069" y="10576"/>
                </a:lnTo>
                <a:lnTo>
                  <a:pt x="22179" y="11050"/>
                </a:lnTo>
                <a:lnTo>
                  <a:pt x="22265" y="11533"/>
                </a:lnTo>
                <a:lnTo>
                  <a:pt x="22300" y="11777"/>
                </a:lnTo>
                <a:lnTo>
                  <a:pt x="22327" y="12024"/>
                </a:lnTo>
                <a:lnTo>
                  <a:pt x="22349" y="12271"/>
                </a:lnTo>
                <a:lnTo>
                  <a:pt x="22365" y="12520"/>
                </a:lnTo>
                <a:lnTo>
                  <a:pt x="22374" y="12771"/>
                </a:lnTo>
                <a:lnTo>
                  <a:pt x="22377" y="13024"/>
                </a:lnTo>
                <a:lnTo>
                  <a:pt x="22376" y="13280"/>
                </a:lnTo>
                <a:lnTo>
                  <a:pt x="22366" y="13532"/>
                </a:lnTo>
                <a:lnTo>
                  <a:pt x="22351" y="13781"/>
                </a:lnTo>
                <a:lnTo>
                  <a:pt x="22329" y="14030"/>
                </a:lnTo>
                <a:lnTo>
                  <a:pt x="22301" y="14276"/>
                </a:lnTo>
                <a:lnTo>
                  <a:pt x="22267" y="14520"/>
                </a:lnTo>
                <a:lnTo>
                  <a:pt x="22181" y="15001"/>
                </a:lnTo>
                <a:lnTo>
                  <a:pt x="22072" y="15475"/>
                </a:lnTo>
                <a:lnTo>
                  <a:pt x="21940" y="15941"/>
                </a:lnTo>
                <a:lnTo>
                  <a:pt x="21785" y="16396"/>
                </a:lnTo>
                <a:lnTo>
                  <a:pt x="21611" y="16841"/>
                </a:lnTo>
                <a:lnTo>
                  <a:pt x="21415" y="17275"/>
                </a:lnTo>
                <a:lnTo>
                  <a:pt x="21198" y="17697"/>
                </a:lnTo>
                <a:lnTo>
                  <a:pt x="20963" y="18107"/>
                </a:lnTo>
                <a:lnTo>
                  <a:pt x="20707" y="18505"/>
                </a:lnTo>
                <a:lnTo>
                  <a:pt x="20435" y="18889"/>
                </a:lnTo>
                <a:lnTo>
                  <a:pt x="20144" y="19259"/>
                </a:lnTo>
                <a:lnTo>
                  <a:pt x="19836" y="19614"/>
                </a:lnTo>
                <a:lnTo>
                  <a:pt x="19512" y="19955"/>
                </a:lnTo>
                <a:lnTo>
                  <a:pt x="19172" y="20279"/>
                </a:lnTo>
                <a:lnTo>
                  <a:pt x="18816" y="20587"/>
                </a:lnTo>
                <a:lnTo>
                  <a:pt x="18446" y="20878"/>
                </a:lnTo>
                <a:lnTo>
                  <a:pt x="18062" y="21151"/>
                </a:lnTo>
                <a:lnTo>
                  <a:pt x="17664" y="21405"/>
                </a:lnTo>
                <a:lnTo>
                  <a:pt x="17254" y="21642"/>
                </a:lnTo>
                <a:lnTo>
                  <a:pt x="16832" y="21858"/>
                </a:lnTo>
                <a:lnTo>
                  <a:pt x="16398" y="22054"/>
                </a:lnTo>
                <a:lnTo>
                  <a:pt x="15953" y="22230"/>
                </a:lnTo>
                <a:lnTo>
                  <a:pt x="15497" y="22383"/>
                </a:lnTo>
                <a:lnTo>
                  <a:pt x="15032" y="22515"/>
                </a:lnTo>
                <a:lnTo>
                  <a:pt x="14558" y="22625"/>
                </a:lnTo>
                <a:lnTo>
                  <a:pt x="14075" y="22711"/>
                </a:lnTo>
                <a:lnTo>
                  <a:pt x="13830" y="22746"/>
                </a:lnTo>
                <a:lnTo>
                  <a:pt x="13583" y="22773"/>
                </a:lnTo>
                <a:lnTo>
                  <a:pt x="13336" y="22795"/>
                </a:lnTo>
                <a:lnTo>
                  <a:pt x="13086" y="22811"/>
                </a:lnTo>
                <a:lnTo>
                  <a:pt x="12834" y="22820"/>
                </a:lnTo>
                <a:lnTo>
                  <a:pt x="12582" y="22823"/>
                </a:lnTo>
                <a:lnTo>
                  <a:pt x="12173" y="22816"/>
                </a:lnTo>
                <a:lnTo>
                  <a:pt x="11763" y="22791"/>
                </a:lnTo>
                <a:lnTo>
                  <a:pt x="11357" y="22749"/>
                </a:lnTo>
                <a:lnTo>
                  <a:pt x="10957" y="22690"/>
                </a:lnTo>
                <a:lnTo>
                  <a:pt x="10559" y="22615"/>
                </a:lnTo>
                <a:lnTo>
                  <a:pt x="10169" y="22524"/>
                </a:lnTo>
                <a:lnTo>
                  <a:pt x="9783" y="22418"/>
                </a:lnTo>
                <a:lnTo>
                  <a:pt x="9404" y="22296"/>
                </a:lnTo>
                <a:lnTo>
                  <a:pt x="9031" y="22160"/>
                </a:lnTo>
                <a:lnTo>
                  <a:pt x="8665" y="22008"/>
                </a:lnTo>
                <a:lnTo>
                  <a:pt x="8305" y="21843"/>
                </a:lnTo>
                <a:lnTo>
                  <a:pt x="7954" y="21663"/>
                </a:lnTo>
                <a:lnTo>
                  <a:pt x="7610" y="21469"/>
                </a:lnTo>
                <a:lnTo>
                  <a:pt x="7275" y="21262"/>
                </a:lnTo>
                <a:lnTo>
                  <a:pt x="6949" y="21042"/>
                </a:lnTo>
                <a:lnTo>
                  <a:pt x="6632" y="20810"/>
                </a:lnTo>
                <a:lnTo>
                  <a:pt x="6324" y="20565"/>
                </a:lnTo>
                <a:lnTo>
                  <a:pt x="6026" y="20307"/>
                </a:lnTo>
                <a:lnTo>
                  <a:pt x="5739" y="20037"/>
                </a:lnTo>
                <a:lnTo>
                  <a:pt x="5462" y="19757"/>
                </a:lnTo>
                <a:lnTo>
                  <a:pt x="5196" y="19464"/>
                </a:lnTo>
                <a:lnTo>
                  <a:pt x="4943" y="19161"/>
                </a:lnTo>
                <a:lnTo>
                  <a:pt x="4701" y="18847"/>
                </a:lnTo>
                <a:lnTo>
                  <a:pt x="4471" y="18522"/>
                </a:lnTo>
                <a:lnTo>
                  <a:pt x="4255" y="18188"/>
                </a:lnTo>
                <a:lnTo>
                  <a:pt x="4051" y="17843"/>
                </a:lnTo>
                <a:lnTo>
                  <a:pt x="3861" y="17490"/>
                </a:lnTo>
                <a:lnTo>
                  <a:pt x="3685" y="17126"/>
                </a:lnTo>
                <a:lnTo>
                  <a:pt x="3523" y="16755"/>
                </a:lnTo>
                <a:lnTo>
                  <a:pt x="3376" y="16375"/>
                </a:lnTo>
                <a:lnTo>
                  <a:pt x="3245" y="15986"/>
                </a:lnTo>
                <a:lnTo>
                  <a:pt x="3128" y="15589"/>
                </a:lnTo>
                <a:lnTo>
                  <a:pt x="3246" y="15655"/>
                </a:lnTo>
                <a:lnTo>
                  <a:pt x="125" y="16499"/>
                </a:lnTo>
                <a:close/>
                <a:moveTo>
                  <a:pt x="3195" y="15470"/>
                </a:moveTo>
                <a:cubicBezTo>
                  <a:pt x="3246" y="15456"/>
                  <a:pt x="3298" y="15485"/>
                  <a:pt x="3313" y="15536"/>
                </a:cubicBezTo>
                <a:lnTo>
                  <a:pt x="3426" y="15925"/>
                </a:lnTo>
                <a:lnTo>
                  <a:pt x="3555" y="16306"/>
                </a:lnTo>
                <a:lnTo>
                  <a:pt x="3700" y="16678"/>
                </a:lnTo>
                <a:lnTo>
                  <a:pt x="3858" y="17043"/>
                </a:lnTo>
                <a:lnTo>
                  <a:pt x="4030" y="17399"/>
                </a:lnTo>
                <a:lnTo>
                  <a:pt x="4216" y="17746"/>
                </a:lnTo>
                <a:lnTo>
                  <a:pt x="4416" y="18083"/>
                </a:lnTo>
                <a:lnTo>
                  <a:pt x="4628" y="18411"/>
                </a:lnTo>
                <a:lnTo>
                  <a:pt x="4854" y="18730"/>
                </a:lnTo>
                <a:lnTo>
                  <a:pt x="5090" y="19038"/>
                </a:lnTo>
                <a:lnTo>
                  <a:pt x="5339" y="19335"/>
                </a:lnTo>
                <a:lnTo>
                  <a:pt x="5599" y="19622"/>
                </a:lnTo>
                <a:lnTo>
                  <a:pt x="5870" y="19898"/>
                </a:lnTo>
                <a:lnTo>
                  <a:pt x="6151" y="20162"/>
                </a:lnTo>
                <a:lnTo>
                  <a:pt x="6443" y="20414"/>
                </a:lnTo>
                <a:lnTo>
                  <a:pt x="6745" y="20655"/>
                </a:lnTo>
                <a:lnTo>
                  <a:pt x="7056" y="20883"/>
                </a:lnTo>
                <a:lnTo>
                  <a:pt x="7376" y="21099"/>
                </a:lnTo>
                <a:lnTo>
                  <a:pt x="7705" y="21302"/>
                </a:lnTo>
                <a:lnTo>
                  <a:pt x="8041" y="21492"/>
                </a:lnTo>
                <a:lnTo>
                  <a:pt x="8386" y="21668"/>
                </a:lnTo>
                <a:lnTo>
                  <a:pt x="8738" y="21831"/>
                </a:lnTo>
                <a:lnTo>
                  <a:pt x="9096" y="21979"/>
                </a:lnTo>
                <a:lnTo>
                  <a:pt x="9463" y="22113"/>
                </a:lnTo>
                <a:lnTo>
                  <a:pt x="9834" y="22233"/>
                </a:lnTo>
                <a:lnTo>
                  <a:pt x="10212" y="22337"/>
                </a:lnTo>
                <a:lnTo>
                  <a:pt x="10595" y="22426"/>
                </a:lnTo>
                <a:lnTo>
                  <a:pt x="10984" y="22500"/>
                </a:lnTo>
                <a:lnTo>
                  <a:pt x="11377" y="22558"/>
                </a:lnTo>
                <a:lnTo>
                  <a:pt x="11774" y="22600"/>
                </a:lnTo>
                <a:lnTo>
                  <a:pt x="12176" y="22624"/>
                </a:lnTo>
                <a:lnTo>
                  <a:pt x="12579" y="22631"/>
                </a:lnTo>
                <a:lnTo>
                  <a:pt x="12827" y="22629"/>
                </a:lnTo>
                <a:lnTo>
                  <a:pt x="13073" y="22620"/>
                </a:lnTo>
                <a:lnTo>
                  <a:pt x="13319" y="22604"/>
                </a:lnTo>
                <a:lnTo>
                  <a:pt x="13562" y="22582"/>
                </a:lnTo>
                <a:lnTo>
                  <a:pt x="13803" y="22555"/>
                </a:lnTo>
                <a:lnTo>
                  <a:pt x="14042" y="22522"/>
                </a:lnTo>
                <a:lnTo>
                  <a:pt x="14515" y="22438"/>
                </a:lnTo>
                <a:lnTo>
                  <a:pt x="14979" y="22330"/>
                </a:lnTo>
                <a:lnTo>
                  <a:pt x="15436" y="22201"/>
                </a:lnTo>
                <a:lnTo>
                  <a:pt x="15882" y="22051"/>
                </a:lnTo>
                <a:lnTo>
                  <a:pt x="16319" y="21879"/>
                </a:lnTo>
                <a:lnTo>
                  <a:pt x="16745" y="21687"/>
                </a:lnTo>
                <a:lnTo>
                  <a:pt x="17159" y="21475"/>
                </a:lnTo>
                <a:lnTo>
                  <a:pt x="17561" y="21244"/>
                </a:lnTo>
                <a:lnTo>
                  <a:pt x="17951" y="20994"/>
                </a:lnTo>
                <a:lnTo>
                  <a:pt x="18327" y="20727"/>
                </a:lnTo>
                <a:lnTo>
                  <a:pt x="18691" y="20442"/>
                </a:lnTo>
                <a:lnTo>
                  <a:pt x="19039" y="20140"/>
                </a:lnTo>
                <a:lnTo>
                  <a:pt x="19373" y="19822"/>
                </a:lnTo>
                <a:lnTo>
                  <a:pt x="19691" y="19489"/>
                </a:lnTo>
                <a:lnTo>
                  <a:pt x="19993" y="19140"/>
                </a:lnTo>
                <a:lnTo>
                  <a:pt x="20278" y="18778"/>
                </a:lnTo>
                <a:lnTo>
                  <a:pt x="20546" y="18402"/>
                </a:lnTo>
                <a:lnTo>
                  <a:pt x="20796" y="18012"/>
                </a:lnTo>
                <a:lnTo>
                  <a:pt x="21027" y="17610"/>
                </a:lnTo>
                <a:lnTo>
                  <a:pt x="21240" y="17196"/>
                </a:lnTo>
                <a:lnTo>
                  <a:pt x="21432" y="16770"/>
                </a:lnTo>
                <a:lnTo>
                  <a:pt x="21604" y="16335"/>
                </a:lnTo>
                <a:lnTo>
                  <a:pt x="21755" y="15888"/>
                </a:lnTo>
                <a:lnTo>
                  <a:pt x="21885" y="15432"/>
                </a:lnTo>
                <a:lnTo>
                  <a:pt x="21992" y="14968"/>
                </a:lnTo>
                <a:lnTo>
                  <a:pt x="22076" y="14493"/>
                </a:lnTo>
                <a:lnTo>
                  <a:pt x="22110" y="14255"/>
                </a:lnTo>
                <a:lnTo>
                  <a:pt x="22138" y="14013"/>
                </a:lnTo>
                <a:lnTo>
                  <a:pt x="22160" y="13770"/>
                </a:lnTo>
                <a:lnTo>
                  <a:pt x="22175" y="13525"/>
                </a:lnTo>
                <a:lnTo>
                  <a:pt x="22184" y="13279"/>
                </a:lnTo>
                <a:lnTo>
                  <a:pt x="22185" y="13027"/>
                </a:lnTo>
                <a:lnTo>
                  <a:pt x="22183" y="12778"/>
                </a:lnTo>
                <a:lnTo>
                  <a:pt x="22174" y="12533"/>
                </a:lnTo>
                <a:lnTo>
                  <a:pt x="22158" y="12288"/>
                </a:lnTo>
                <a:lnTo>
                  <a:pt x="22136" y="12045"/>
                </a:lnTo>
                <a:lnTo>
                  <a:pt x="22109" y="11804"/>
                </a:lnTo>
                <a:lnTo>
                  <a:pt x="22076" y="11566"/>
                </a:lnTo>
                <a:lnTo>
                  <a:pt x="21992" y="11093"/>
                </a:lnTo>
                <a:lnTo>
                  <a:pt x="21884" y="10629"/>
                </a:lnTo>
                <a:lnTo>
                  <a:pt x="21756" y="10173"/>
                </a:lnTo>
                <a:lnTo>
                  <a:pt x="21605" y="9728"/>
                </a:lnTo>
                <a:lnTo>
                  <a:pt x="21433" y="9292"/>
                </a:lnTo>
                <a:lnTo>
                  <a:pt x="21241" y="8866"/>
                </a:lnTo>
                <a:lnTo>
                  <a:pt x="21029" y="8452"/>
                </a:lnTo>
                <a:lnTo>
                  <a:pt x="20798" y="8050"/>
                </a:lnTo>
                <a:lnTo>
                  <a:pt x="20548" y="7661"/>
                </a:lnTo>
                <a:lnTo>
                  <a:pt x="20281" y="7284"/>
                </a:lnTo>
                <a:lnTo>
                  <a:pt x="19996" y="6921"/>
                </a:lnTo>
                <a:lnTo>
                  <a:pt x="19694" y="6573"/>
                </a:lnTo>
                <a:lnTo>
                  <a:pt x="19376" y="6240"/>
                </a:lnTo>
                <a:lnTo>
                  <a:pt x="19043" y="5921"/>
                </a:lnTo>
                <a:lnTo>
                  <a:pt x="18694" y="5620"/>
                </a:lnTo>
                <a:lnTo>
                  <a:pt x="18332" y="5335"/>
                </a:lnTo>
                <a:lnTo>
                  <a:pt x="17956" y="5066"/>
                </a:lnTo>
                <a:lnTo>
                  <a:pt x="17566" y="4817"/>
                </a:lnTo>
                <a:lnTo>
                  <a:pt x="17164" y="4586"/>
                </a:lnTo>
                <a:lnTo>
                  <a:pt x="16750" y="4373"/>
                </a:lnTo>
                <a:lnTo>
                  <a:pt x="16324" y="4181"/>
                </a:lnTo>
                <a:lnTo>
                  <a:pt x="15889" y="4009"/>
                </a:lnTo>
                <a:lnTo>
                  <a:pt x="15442" y="3858"/>
                </a:lnTo>
                <a:lnTo>
                  <a:pt x="14986" y="3728"/>
                </a:lnTo>
                <a:lnTo>
                  <a:pt x="14522" y="3621"/>
                </a:lnTo>
                <a:lnTo>
                  <a:pt x="14047" y="3537"/>
                </a:lnTo>
                <a:lnTo>
                  <a:pt x="13809" y="3503"/>
                </a:lnTo>
                <a:lnTo>
                  <a:pt x="13567" y="3475"/>
                </a:lnTo>
                <a:lnTo>
                  <a:pt x="13324" y="3453"/>
                </a:lnTo>
                <a:lnTo>
                  <a:pt x="13079" y="3438"/>
                </a:lnTo>
                <a:lnTo>
                  <a:pt x="12832" y="3428"/>
                </a:lnTo>
                <a:lnTo>
                  <a:pt x="12582" y="3425"/>
                </a:lnTo>
                <a:cubicBezTo>
                  <a:pt x="12530" y="3425"/>
                  <a:pt x="12487" y="3382"/>
                  <a:pt x="12487" y="3329"/>
                </a:cubicBezTo>
                <a:lnTo>
                  <a:pt x="12487" y="96"/>
                </a:lnTo>
                <a:cubicBezTo>
                  <a:pt x="12487" y="71"/>
                  <a:pt x="12498" y="46"/>
                  <a:pt x="12516" y="28"/>
                </a:cubicBezTo>
                <a:cubicBezTo>
                  <a:pt x="12535" y="10"/>
                  <a:pt x="12560" y="0"/>
                  <a:pt x="12585" y="0"/>
                </a:cubicBezTo>
                <a:lnTo>
                  <a:pt x="13136" y="12"/>
                </a:lnTo>
                <a:lnTo>
                  <a:pt x="13679" y="46"/>
                </a:lnTo>
                <a:lnTo>
                  <a:pt x="14219" y="102"/>
                </a:lnTo>
                <a:lnTo>
                  <a:pt x="14752" y="181"/>
                </a:lnTo>
                <a:lnTo>
                  <a:pt x="15280" y="282"/>
                </a:lnTo>
                <a:lnTo>
                  <a:pt x="15800" y="403"/>
                </a:lnTo>
                <a:lnTo>
                  <a:pt x="16313" y="544"/>
                </a:lnTo>
                <a:lnTo>
                  <a:pt x="16818" y="706"/>
                </a:lnTo>
                <a:lnTo>
                  <a:pt x="17314" y="889"/>
                </a:lnTo>
                <a:lnTo>
                  <a:pt x="17802" y="1090"/>
                </a:lnTo>
                <a:lnTo>
                  <a:pt x="18279" y="1310"/>
                </a:lnTo>
                <a:lnTo>
                  <a:pt x="18746" y="1550"/>
                </a:lnTo>
                <a:lnTo>
                  <a:pt x="19204" y="1807"/>
                </a:lnTo>
                <a:lnTo>
                  <a:pt x="19649" y="2082"/>
                </a:lnTo>
                <a:lnTo>
                  <a:pt x="20083" y="2375"/>
                </a:lnTo>
                <a:lnTo>
                  <a:pt x="20505" y="2684"/>
                </a:lnTo>
                <a:lnTo>
                  <a:pt x="20914" y="3011"/>
                </a:lnTo>
                <a:lnTo>
                  <a:pt x="21310" y="3354"/>
                </a:lnTo>
                <a:lnTo>
                  <a:pt x="21692" y="3712"/>
                </a:lnTo>
                <a:lnTo>
                  <a:pt x="22060" y="4087"/>
                </a:lnTo>
                <a:lnTo>
                  <a:pt x="22412" y="4476"/>
                </a:lnTo>
                <a:lnTo>
                  <a:pt x="22749" y="4879"/>
                </a:lnTo>
                <a:lnTo>
                  <a:pt x="23072" y="5297"/>
                </a:lnTo>
                <a:lnTo>
                  <a:pt x="23377" y="5728"/>
                </a:lnTo>
                <a:lnTo>
                  <a:pt x="23665" y="6174"/>
                </a:lnTo>
                <a:lnTo>
                  <a:pt x="23935" y="6632"/>
                </a:lnTo>
                <a:lnTo>
                  <a:pt x="24188" y="7103"/>
                </a:lnTo>
                <a:lnTo>
                  <a:pt x="24421" y="7585"/>
                </a:lnTo>
                <a:lnTo>
                  <a:pt x="24637" y="8080"/>
                </a:lnTo>
                <a:lnTo>
                  <a:pt x="24832" y="8586"/>
                </a:lnTo>
                <a:lnTo>
                  <a:pt x="25008" y="9103"/>
                </a:lnTo>
                <a:lnTo>
                  <a:pt x="25156" y="9624"/>
                </a:lnTo>
                <a:lnTo>
                  <a:pt x="25241" y="9951"/>
                </a:lnTo>
                <a:lnTo>
                  <a:pt x="25316" y="10276"/>
                </a:lnTo>
                <a:lnTo>
                  <a:pt x="25382" y="10603"/>
                </a:lnTo>
                <a:lnTo>
                  <a:pt x="25440" y="10929"/>
                </a:lnTo>
                <a:lnTo>
                  <a:pt x="25490" y="11254"/>
                </a:lnTo>
                <a:lnTo>
                  <a:pt x="25531" y="11580"/>
                </a:lnTo>
                <a:lnTo>
                  <a:pt x="25563" y="11905"/>
                </a:lnTo>
                <a:lnTo>
                  <a:pt x="25588" y="12230"/>
                </a:lnTo>
                <a:lnTo>
                  <a:pt x="25604" y="12554"/>
                </a:lnTo>
                <a:lnTo>
                  <a:pt x="25612" y="12876"/>
                </a:lnTo>
                <a:lnTo>
                  <a:pt x="25612" y="13199"/>
                </a:lnTo>
                <a:lnTo>
                  <a:pt x="25604" y="13520"/>
                </a:lnTo>
                <a:lnTo>
                  <a:pt x="25589" y="13840"/>
                </a:lnTo>
                <a:lnTo>
                  <a:pt x="25565" y="14158"/>
                </a:lnTo>
                <a:lnTo>
                  <a:pt x="25534" y="14475"/>
                </a:lnTo>
                <a:lnTo>
                  <a:pt x="25494" y="14791"/>
                </a:lnTo>
                <a:lnTo>
                  <a:pt x="25448" y="15104"/>
                </a:lnTo>
                <a:lnTo>
                  <a:pt x="25394" y="15416"/>
                </a:lnTo>
                <a:lnTo>
                  <a:pt x="25332" y="15726"/>
                </a:lnTo>
                <a:lnTo>
                  <a:pt x="25263" y="16034"/>
                </a:lnTo>
                <a:lnTo>
                  <a:pt x="25186" y="16339"/>
                </a:lnTo>
                <a:lnTo>
                  <a:pt x="25102" y="16642"/>
                </a:lnTo>
                <a:lnTo>
                  <a:pt x="25012" y="16943"/>
                </a:lnTo>
                <a:lnTo>
                  <a:pt x="24914" y="17242"/>
                </a:lnTo>
                <a:lnTo>
                  <a:pt x="24808" y="17537"/>
                </a:lnTo>
                <a:lnTo>
                  <a:pt x="24696" y="17830"/>
                </a:lnTo>
                <a:lnTo>
                  <a:pt x="24577" y="18119"/>
                </a:lnTo>
                <a:lnTo>
                  <a:pt x="24451" y="18406"/>
                </a:lnTo>
                <a:lnTo>
                  <a:pt x="24319" y="18689"/>
                </a:lnTo>
                <a:lnTo>
                  <a:pt x="24180" y="18969"/>
                </a:lnTo>
                <a:lnTo>
                  <a:pt x="24034" y="19246"/>
                </a:lnTo>
                <a:lnTo>
                  <a:pt x="23881" y="19519"/>
                </a:lnTo>
                <a:lnTo>
                  <a:pt x="23723" y="19788"/>
                </a:lnTo>
                <a:lnTo>
                  <a:pt x="23558" y="20053"/>
                </a:lnTo>
                <a:lnTo>
                  <a:pt x="23385" y="20315"/>
                </a:lnTo>
                <a:lnTo>
                  <a:pt x="23208" y="20572"/>
                </a:lnTo>
                <a:lnTo>
                  <a:pt x="23024" y="20826"/>
                </a:lnTo>
                <a:lnTo>
                  <a:pt x="22834" y="21076"/>
                </a:lnTo>
                <a:lnTo>
                  <a:pt x="22435" y="21559"/>
                </a:lnTo>
                <a:lnTo>
                  <a:pt x="22013" y="22024"/>
                </a:lnTo>
                <a:lnTo>
                  <a:pt x="21568" y="22469"/>
                </a:lnTo>
                <a:lnTo>
                  <a:pt x="21101" y="22894"/>
                </a:lnTo>
                <a:lnTo>
                  <a:pt x="20612" y="23296"/>
                </a:lnTo>
                <a:lnTo>
                  <a:pt x="20103" y="23676"/>
                </a:lnTo>
                <a:lnTo>
                  <a:pt x="19840" y="23856"/>
                </a:lnTo>
                <a:lnTo>
                  <a:pt x="19572" y="24031"/>
                </a:lnTo>
                <a:lnTo>
                  <a:pt x="19299" y="24199"/>
                </a:lnTo>
                <a:lnTo>
                  <a:pt x="19021" y="24362"/>
                </a:lnTo>
                <a:lnTo>
                  <a:pt x="18738" y="24518"/>
                </a:lnTo>
                <a:lnTo>
                  <a:pt x="18450" y="24667"/>
                </a:lnTo>
                <a:lnTo>
                  <a:pt x="18157" y="24810"/>
                </a:lnTo>
                <a:lnTo>
                  <a:pt x="17860" y="24945"/>
                </a:lnTo>
                <a:lnTo>
                  <a:pt x="17559" y="25074"/>
                </a:lnTo>
                <a:lnTo>
                  <a:pt x="17253" y="25194"/>
                </a:lnTo>
                <a:lnTo>
                  <a:pt x="16942" y="25309"/>
                </a:lnTo>
                <a:lnTo>
                  <a:pt x="16627" y="25416"/>
                </a:lnTo>
                <a:lnTo>
                  <a:pt x="16306" y="25516"/>
                </a:lnTo>
                <a:lnTo>
                  <a:pt x="15985" y="25602"/>
                </a:lnTo>
                <a:lnTo>
                  <a:pt x="15658" y="25687"/>
                </a:lnTo>
                <a:lnTo>
                  <a:pt x="15333" y="25762"/>
                </a:lnTo>
                <a:lnTo>
                  <a:pt x="15006" y="25828"/>
                </a:lnTo>
                <a:lnTo>
                  <a:pt x="14681" y="25886"/>
                </a:lnTo>
                <a:lnTo>
                  <a:pt x="14356" y="25936"/>
                </a:lnTo>
                <a:lnTo>
                  <a:pt x="14030" y="25977"/>
                </a:lnTo>
                <a:lnTo>
                  <a:pt x="13705" y="26009"/>
                </a:lnTo>
                <a:lnTo>
                  <a:pt x="13380" y="26034"/>
                </a:lnTo>
                <a:lnTo>
                  <a:pt x="13057" y="26050"/>
                </a:lnTo>
                <a:lnTo>
                  <a:pt x="12733" y="26058"/>
                </a:lnTo>
                <a:lnTo>
                  <a:pt x="12412" y="26058"/>
                </a:lnTo>
                <a:lnTo>
                  <a:pt x="12091" y="26050"/>
                </a:lnTo>
                <a:lnTo>
                  <a:pt x="11771" y="26035"/>
                </a:lnTo>
                <a:lnTo>
                  <a:pt x="11453" y="26011"/>
                </a:lnTo>
                <a:lnTo>
                  <a:pt x="11137" y="25980"/>
                </a:lnTo>
                <a:lnTo>
                  <a:pt x="10821" y="25940"/>
                </a:lnTo>
                <a:lnTo>
                  <a:pt x="10508" y="25894"/>
                </a:lnTo>
                <a:lnTo>
                  <a:pt x="10196" y="25840"/>
                </a:lnTo>
                <a:lnTo>
                  <a:pt x="9886" y="25778"/>
                </a:lnTo>
                <a:lnTo>
                  <a:pt x="9578" y="25709"/>
                </a:lnTo>
                <a:lnTo>
                  <a:pt x="9273" y="25632"/>
                </a:lnTo>
                <a:lnTo>
                  <a:pt x="8970" y="25548"/>
                </a:lnTo>
                <a:lnTo>
                  <a:pt x="8670" y="25458"/>
                </a:lnTo>
                <a:lnTo>
                  <a:pt x="8371" y="25360"/>
                </a:lnTo>
                <a:lnTo>
                  <a:pt x="8076" y="25254"/>
                </a:lnTo>
                <a:lnTo>
                  <a:pt x="7783" y="25142"/>
                </a:lnTo>
                <a:lnTo>
                  <a:pt x="7494" y="25023"/>
                </a:lnTo>
                <a:lnTo>
                  <a:pt x="7207" y="24897"/>
                </a:lnTo>
                <a:lnTo>
                  <a:pt x="6924" y="24765"/>
                </a:lnTo>
                <a:lnTo>
                  <a:pt x="6644" y="24625"/>
                </a:lnTo>
                <a:lnTo>
                  <a:pt x="6368" y="24480"/>
                </a:lnTo>
                <a:lnTo>
                  <a:pt x="6095" y="24327"/>
                </a:lnTo>
                <a:lnTo>
                  <a:pt x="5826" y="24169"/>
                </a:lnTo>
                <a:lnTo>
                  <a:pt x="5560" y="24004"/>
                </a:lnTo>
                <a:lnTo>
                  <a:pt x="5299" y="23832"/>
                </a:lnTo>
                <a:lnTo>
                  <a:pt x="5041" y="23654"/>
                </a:lnTo>
                <a:lnTo>
                  <a:pt x="4788" y="23470"/>
                </a:lnTo>
                <a:lnTo>
                  <a:pt x="4538" y="23280"/>
                </a:lnTo>
                <a:lnTo>
                  <a:pt x="4055" y="22881"/>
                </a:lnTo>
                <a:lnTo>
                  <a:pt x="3590" y="22459"/>
                </a:lnTo>
                <a:lnTo>
                  <a:pt x="3144" y="22014"/>
                </a:lnTo>
                <a:lnTo>
                  <a:pt x="2720" y="21547"/>
                </a:lnTo>
                <a:lnTo>
                  <a:pt x="2317" y="21058"/>
                </a:lnTo>
                <a:lnTo>
                  <a:pt x="1938" y="20549"/>
                </a:lnTo>
                <a:lnTo>
                  <a:pt x="1758" y="20286"/>
                </a:lnTo>
                <a:lnTo>
                  <a:pt x="1583" y="20018"/>
                </a:lnTo>
                <a:lnTo>
                  <a:pt x="1415" y="19745"/>
                </a:lnTo>
                <a:lnTo>
                  <a:pt x="1252" y="19467"/>
                </a:lnTo>
                <a:lnTo>
                  <a:pt x="1096" y="19184"/>
                </a:lnTo>
                <a:lnTo>
                  <a:pt x="947" y="18896"/>
                </a:lnTo>
                <a:lnTo>
                  <a:pt x="804" y="18603"/>
                </a:lnTo>
                <a:lnTo>
                  <a:pt x="669" y="18306"/>
                </a:lnTo>
                <a:lnTo>
                  <a:pt x="540" y="18005"/>
                </a:lnTo>
                <a:lnTo>
                  <a:pt x="419" y="17699"/>
                </a:lnTo>
                <a:lnTo>
                  <a:pt x="305" y="17388"/>
                </a:lnTo>
                <a:lnTo>
                  <a:pt x="198" y="17073"/>
                </a:lnTo>
                <a:lnTo>
                  <a:pt x="98" y="16754"/>
                </a:lnTo>
                <a:lnTo>
                  <a:pt x="7" y="16433"/>
                </a:lnTo>
                <a:cubicBezTo>
                  <a:pt x="0" y="16408"/>
                  <a:pt x="3" y="16381"/>
                  <a:pt x="16" y="16359"/>
                </a:cubicBezTo>
                <a:cubicBezTo>
                  <a:pt x="29" y="16337"/>
                  <a:pt x="50" y="16320"/>
                  <a:pt x="74" y="16314"/>
                </a:cubicBezTo>
                <a:lnTo>
                  <a:pt x="3195" y="15470"/>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57"/>
          <p:cNvSpPr>
            <a:spLocks/>
          </p:cNvSpPr>
          <p:nvPr/>
        </p:nvSpPr>
        <p:spPr bwMode="auto">
          <a:xfrm>
            <a:off x="1695475" y="3543834"/>
            <a:ext cx="1231900" cy="1550988"/>
          </a:xfrm>
          <a:custGeom>
            <a:avLst/>
            <a:gdLst>
              <a:gd name="T0" fmla="*/ 12933 w 12933"/>
              <a:gd name="T1" fmla="*/ 0 h 16310"/>
              <a:gd name="T2" fmla="*/ 0 w 12933"/>
              <a:gd name="T3" fmla="*/ 12933 h 16310"/>
              <a:gd name="T4" fmla="*/ 449 w 12933"/>
              <a:gd name="T5" fmla="*/ 16310 h 16310"/>
              <a:gd name="T6" fmla="*/ 3570 w 12933"/>
              <a:gd name="T7" fmla="*/ 15466 h 16310"/>
              <a:gd name="T8" fmla="*/ 10401 w 12933"/>
              <a:gd name="T9" fmla="*/ 3570 h 16310"/>
              <a:gd name="T10" fmla="*/ 12933 w 12933"/>
              <a:gd name="T11" fmla="*/ 3233 h 16310"/>
              <a:gd name="T12" fmla="*/ 12933 w 12933"/>
              <a:gd name="T13" fmla="*/ 0 h 16310"/>
            </a:gdLst>
            <a:ahLst/>
            <a:cxnLst>
              <a:cxn ang="0">
                <a:pos x="T0" y="T1"/>
              </a:cxn>
              <a:cxn ang="0">
                <a:pos x="T2" y="T3"/>
              </a:cxn>
              <a:cxn ang="0">
                <a:pos x="T4" y="T5"/>
              </a:cxn>
              <a:cxn ang="0">
                <a:pos x="T6" y="T7"/>
              </a:cxn>
              <a:cxn ang="0">
                <a:pos x="T8" y="T9"/>
              </a:cxn>
              <a:cxn ang="0">
                <a:pos x="T10" y="T11"/>
              </a:cxn>
              <a:cxn ang="0">
                <a:pos x="T12" y="T13"/>
              </a:cxn>
            </a:cxnLst>
            <a:rect l="0" t="0" r="r" b="b"/>
            <a:pathLst>
              <a:path w="12933" h="16310">
                <a:moveTo>
                  <a:pt x="12933" y="0"/>
                </a:moveTo>
                <a:cubicBezTo>
                  <a:pt x="5791" y="0"/>
                  <a:pt x="0" y="5791"/>
                  <a:pt x="0" y="12933"/>
                </a:cubicBezTo>
                <a:cubicBezTo>
                  <a:pt x="0" y="14074"/>
                  <a:pt x="151" y="15209"/>
                  <a:pt x="449" y="16310"/>
                </a:cubicBezTo>
                <a:lnTo>
                  <a:pt x="3570" y="15466"/>
                </a:lnTo>
                <a:cubicBezTo>
                  <a:pt x="2171" y="10294"/>
                  <a:pt x="5230" y="4968"/>
                  <a:pt x="10401" y="3570"/>
                </a:cubicBezTo>
                <a:cubicBezTo>
                  <a:pt x="11227" y="3347"/>
                  <a:pt x="12078" y="3233"/>
                  <a:pt x="12933" y="3233"/>
                </a:cubicBezTo>
                <a:lnTo>
                  <a:pt x="12933" y="0"/>
                </a:lnTo>
                <a:close/>
              </a:path>
            </a:pathLst>
          </a:custGeom>
          <a:solidFill>
            <a:srgbClr val="FF9048"/>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58"/>
          <p:cNvSpPr>
            <a:spLocks noEditPoints="1"/>
          </p:cNvSpPr>
          <p:nvPr/>
        </p:nvSpPr>
        <p:spPr bwMode="auto">
          <a:xfrm>
            <a:off x="1685950" y="3534309"/>
            <a:ext cx="1250950" cy="1570038"/>
          </a:xfrm>
          <a:custGeom>
            <a:avLst/>
            <a:gdLst>
              <a:gd name="T0" fmla="*/ 12371 w 13128"/>
              <a:gd name="T1" fmla="*/ 209 h 16506"/>
              <a:gd name="T2" fmla="*/ 11077 w 13128"/>
              <a:gd name="T3" fmla="*/ 341 h 16506"/>
              <a:gd name="T4" fmla="*/ 9823 w 13128"/>
              <a:gd name="T5" fmla="*/ 597 h 16506"/>
              <a:gd name="T6" fmla="*/ 8617 w 13128"/>
              <a:gd name="T7" fmla="*/ 972 h 16506"/>
              <a:gd name="T8" fmla="*/ 7466 w 13128"/>
              <a:gd name="T9" fmla="*/ 1459 h 16506"/>
              <a:gd name="T10" fmla="*/ 6375 w 13128"/>
              <a:gd name="T11" fmla="*/ 2051 h 16506"/>
              <a:gd name="T12" fmla="*/ 5351 w 13128"/>
              <a:gd name="T13" fmla="*/ 2743 h 16506"/>
              <a:gd name="T14" fmla="*/ 3529 w 13128"/>
              <a:gd name="T15" fmla="*/ 4400 h 16506"/>
              <a:gd name="T16" fmla="*/ 2386 w 13128"/>
              <a:gd name="T17" fmla="*/ 5853 h 16506"/>
              <a:gd name="T18" fmla="*/ 1743 w 13128"/>
              <a:gd name="T19" fmla="*/ 6911 h 16506"/>
              <a:gd name="T20" fmla="*/ 1202 w 13128"/>
              <a:gd name="T21" fmla="*/ 8033 h 16506"/>
              <a:gd name="T22" fmla="*/ 771 w 13128"/>
              <a:gd name="T23" fmla="*/ 9212 h 16506"/>
              <a:gd name="T24" fmla="*/ 454 w 13128"/>
              <a:gd name="T25" fmla="*/ 10442 h 16506"/>
              <a:gd name="T26" fmla="*/ 260 w 13128"/>
              <a:gd name="T27" fmla="*/ 11716 h 16506"/>
              <a:gd name="T28" fmla="*/ 192 w 13128"/>
              <a:gd name="T29" fmla="*/ 13028 h 16506"/>
              <a:gd name="T30" fmla="*/ 308 w 13128"/>
              <a:gd name="T31" fmla="*/ 14722 h 16506"/>
              <a:gd name="T32" fmla="*/ 642 w 13128"/>
              <a:gd name="T33" fmla="*/ 16383 h 16506"/>
              <a:gd name="T34" fmla="*/ 3514 w 13128"/>
              <a:gd name="T35" fmla="*/ 15343 h 16506"/>
              <a:gd name="T36" fmla="*/ 3328 w 13128"/>
              <a:gd name="T37" fmla="*/ 14364 h 16506"/>
              <a:gd name="T38" fmla="*/ 3242 w 13128"/>
              <a:gd name="T39" fmla="*/ 13387 h 16506"/>
              <a:gd name="T40" fmla="*/ 3324 w 13128"/>
              <a:gd name="T41" fmla="*/ 11708 h 16506"/>
              <a:gd name="T42" fmla="*/ 3761 w 13128"/>
              <a:gd name="T43" fmla="*/ 9865 h 16506"/>
              <a:gd name="T44" fmla="*/ 4537 w 13128"/>
              <a:gd name="T45" fmla="*/ 8153 h 16506"/>
              <a:gd name="T46" fmla="*/ 5623 w 13128"/>
              <a:gd name="T47" fmla="*/ 6620 h 16506"/>
              <a:gd name="T48" fmla="*/ 6993 w 13128"/>
              <a:gd name="T49" fmla="*/ 5312 h 16506"/>
              <a:gd name="T50" fmla="*/ 8619 w 13128"/>
              <a:gd name="T51" fmla="*/ 4281 h 16506"/>
              <a:gd name="T52" fmla="*/ 10472 w 13128"/>
              <a:gd name="T53" fmla="*/ 3572 h 16506"/>
              <a:gd name="T54" fmla="*/ 11741 w 13128"/>
              <a:gd name="T55" fmla="*/ 3320 h 16506"/>
              <a:gd name="T56" fmla="*/ 13031 w 13128"/>
              <a:gd name="T57" fmla="*/ 3233 h 16506"/>
              <a:gd name="T58" fmla="*/ 13034 w 13128"/>
              <a:gd name="T59" fmla="*/ 3425 h 16506"/>
              <a:gd name="T60" fmla="*/ 11770 w 13128"/>
              <a:gd name="T61" fmla="*/ 3509 h 16506"/>
              <a:gd name="T62" fmla="*/ 10527 w 13128"/>
              <a:gd name="T63" fmla="*/ 3756 h 16506"/>
              <a:gd name="T64" fmla="*/ 8710 w 13128"/>
              <a:gd name="T65" fmla="*/ 4450 h 16506"/>
              <a:gd name="T66" fmla="*/ 7116 w 13128"/>
              <a:gd name="T67" fmla="*/ 5461 h 16506"/>
              <a:gd name="T68" fmla="*/ 5772 w 13128"/>
              <a:gd name="T69" fmla="*/ 6741 h 16506"/>
              <a:gd name="T70" fmla="*/ 4706 w 13128"/>
              <a:gd name="T71" fmla="*/ 8244 h 16506"/>
              <a:gd name="T72" fmla="*/ 3944 w 13128"/>
              <a:gd name="T73" fmla="*/ 9923 h 16506"/>
              <a:gd name="T74" fmla="*/ 3515 w 13128"/>
              <a:gd name="T75" fmla="*/ 11729 h 16506"/>
              <a:gd name="T76" fmla="*/ 3433 w 13128"/>
              <a:gd name="T77" fmla="*/ 13378 h 16506"/>
              <a:gd name="T78" fmla="*/ 3517 w 13128"/>
              <a:gd name="T79" fmla="*/ 14335 h 16506"/>
              <a:gd name="T80" fmla="*/ 3700 w 13128"/>
              <a:gd name="T81" fmla="*/ 15296 h 16506"/>
              <a:gd name="T82" fmla="*/ 500 w 13128"/>
              <a:gd name="T83" fmla="*/ 16489 h 16506"/>
              <a:gd name="T84" fmla="*/ 181 w 13128"/>
              <a:gd name="T85" fmla="*/ 15170 h 16506"/>
              <a:gd name="T86" fmla="*/ 10 w 13128"/>
              <a:gd name="T87" fmla="*/ 13460 h 16506"/>
              <a:gd name="T88" fmla="*/ 39 w 13128"/>
              <a:gd name="T89" fmla="*/ 12024 h 16506"/>
              <a:gd name="T90" fmla="*/ 205 w 13128"/>
              <a:gd name="T91" fmla="*/ 10720 h 16506"/>
              <a:gd name="T92" fmla="*/ 496 w 13128"/>
              <a:gd name="T93" fmla="*/ 9460 h 16506"/>
              <a:gd name="T94" fmla="*/ 907 w 13128"/>
              <a:gd name="T95" fmla="*/ 8250 h 16506"/>
              <a:gd name="T96" fmla="*/ 1429 w 13128"/>
              <a:gd name="T97" fmla="*/ 7097 h 16506"/>
              <a:gd name="T98" fmla="*/ 2056 w 13128"/>
              <a:gd name="T99" fmla="*/ 6006 h 16506"/>
              <a:gd name="T100" fmla="*/ 2980 w 13128"/>
              <a:gd name="T101" fmla="*/ 4740 h 16506"/>
              <a:gd name="T102" fmla="*/ 4746 w 13128"/>
              <a:gd name="T103" fmla="*/ 2974 h 16506"/>
              <a:gd name="T104" fmla="*/ 6011 w 13128"/>
              <a:gd name="T105" fmla="*/ 2053 h 16506"/>
              <a:gd name="T106" fmla="*/ 7102 w 13128"/>
              <a:gd name="T107" fmla="*/ 1426 h 16506"/>
              <a:gd name="T108" fmla="*/ 8256 w 13128"/>
              <a:gd name="T109" fmla="*/ 904 h 16506"/>
              <a:gd name="T110" fmla="*/ 9467 w 13128"/>
              <a:gd name="T111" fmla="*/ 495 h 16506"/>
              <a:gd name="T112" fmla="*/ 10728 w 13128"/>
              <a:gd name="T113" fmla="*/ 204 h 16506"/>
              <a:gd name="T114" fmla="*/ 12031 w 13128"/>
              <a:gd name="T115" fmla="*/ 39 h 16506"/>
              <a:gd name="T116" fmla="*/ 13100 w 13128"/>
              <a:gd name="T117" fmla="*/ 28 h 16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28" h="16506">
                <a:moveTo>
                  <a:pt x="12936" y="96"/>
                </a:moveTo>
                <a:lnTo>
                  <a:pt x="13034" y="192"/>
                </a:lnTo>
                <a:lnTo>
                  <a:pt x="12700" y="196"/>
                </a:lnTo>
                <a:lnTo>
                  <a:pt x="12371" y="209"/>
                </a:lnTo>
                <a:lnTo>
                  <a:pt x="12044" y="230"/>
                </a:lnTo>
                <a:lnTo>
                  <a:pt x="11719" y="259"/>
                </a:lnTo>
                <a:lnTo>
                  <a:pt x="11396" y="296"/>
                </a:lnTo>
                <a:lnTo>
                  <a:pt x="11077" y="341"/>
                </a:lnTo>
                <a:lnTo>
                  <a:pt x="10759" y="393"/>
                </a:lnTo>
                <a:lnTo>
                  <a:pt x="10445" y="454"/>
                </a:lnTo>
                <a:lnTo>
                  <a:pt x="10132" y="521"/>
                </a:lnTo>
                <a:lnTo>
                  <a:pt x="9823" y="597"/>
                </a:lnTo>
                <a:lnTo>
                  <a:pt x="9518" y="680"/>
                </a:lnTo>
                <a:lnTo>
                  <a:pt x="9214" y="770"/>
                </a:lnTo>
                <a:lnTo>
                  <a:pt x="8914" y="868"/>
                </a:lnTo>
                <a:lnTo>
                  <a:pt x="8617" y="972"/>
                </a:lnTo>
                <a:lnTo>
                  <a:pt x="8325" y="1083"/>
                </a:lnTo>
                <a:lnTo>
                  <a:pt x="8035" y="1201"/>
                </a:lnTo>
                <a:lnTo>
                  <a:pt x="7749" y="1327"/>
                </a:lnTo>
                <a:lnTo>
                  <a:pt x="7466" y="1459"/>
                </a:lnTo>
                <a:lnTo>
                  <a:pt x="7187" y="1597"/>
                </a:lnTo>
                <a:lnTo>
                  <a:pt x="6913" y="1742"/>
                </a:lnTo>
                <a:lnTo>
                  <a:pt x="6642" y="1894"/>
                </a:lnTo>
                <a:lnTo>
                  <a:pt x="6375" y="2051"/>
                </a:lnTo>
                <a:lnTo>
                  <a:pt x="6112" y="2216"/>
                </a:lnTo>
                <a:lnTo>
                  <a:pt x="5854" y="2386"/>
                </a:lnTo>
                <a:lnTo>
                  <a:pt x="5600" y="2561"/>
                </a:lnTo>
                <a:lnTo>
                  <a:pt x="5351" y="2743"/>
                </a:lnTo>
                <a:lnTo>
                  <a:pt x="4865" y="3125"/>
                </a:lnTo>
                <a:lnTo>
                  <a:pt x="4399" y="3529"/>
                </a:lnTo>
                <a:lnTo>
                  <a:pt x="3954" y="3954"/>
                </a:lnTo>
                <a:lnTo>
                  <a:pt x="3529" y="4400"/>
                </a:lnTo>
                <a:lnTo>
                  <a:pt x="3125" y="4865"/>
                </a:lnTo>
                <a:lnTo>
                  <a:pt x="2744" y="5351"/>
                </a:lnTo>
                <a:lnTo>
                  <a:pt x="2563" y="5599"/>
                </a:lnTo>
                <a:lnTo>
                  <a:pt x="2386" y="5853"/>
                </a:lnTo>
                <a:lnTo>
                  <a:pt x="2217" y="6111"/>
                </a:lnTo>
                <a:lnTo>
                  <a:pt x="2053" y="6373"/>
                </a:lnTo>
                <a:lnTo>
                  <a:pt x="1895" y="6640"/>
                </a:lnTo>
                <a:lnTo>
                  <a:pt x="1743" y="6911"/>
                </a:lnTo>
                <a:lnTo>
                  <a:pt x="1598" y="7186"/>
                </a:lnTo>
                <a:lnTo>
                  <a:pt x="1459" y="7464"/>
                </a:lnTo>
                <a:lnTo>
                  <a:pt x="1329" y="7747"/>
                </a:lnTo>
                <a:lnTo>
                  <a:pt x="1202" y="8033"/>
                </a:lnTo>
                <a:lnTo>
                  <a:pt x="1084" y="8323"/>
                </a:lnTo>
                <a:lnTo>
                  <a:pt x="973" y="8616"/>
                </a:lnTo>
                <a:lnTo>
                  <a:pt x="868" y="8913"/>
                </a:lnTo>
                <a:lnTo>
                  <a:pt x="771" y="9212"/>
                </a:lnTo>
                <a:lnTo>
                  <a:pt x="680" y="9515"/>
                </a:lnTo>
                <a:lnTo>
                  <a:pt x="598" y="9820"/>
                </a:lnTo>
                <a:lnTo>
                  <a:pt x="523" y="10130"/>
                </a:lnTo>
                <a:lnTo>
                  <a:pt x="454" y="10442"/>
                </a:lnTo>
                <a:lnTo>
                  <a:pt x="394" y="10757"/>
                </a:lnTo>
                <a:lnTo>
                  <a:pt x="341" y="11074"/>
                </a:lnTo>
                <a:lnTo>
                  <a:pt x="297" y="11394"/>
                </a:lnTo>
                <a:lnTo>
                  <a:pt x="260" y="11716"/>
                </a:lnTo>
                <a:lnTo>
                  <a:pt x="230" y="12041"/>
                </a:lnTo>
                <a:lnTo>
                  <a:pt x="209" y="12368"/>
                </a:lnTo>
                <a:lnTo>
                  <a:pt x="197" y="12697"/>
                </a:lnTo>
                <a:lnTo>
                  <a:pt x="192" y="13028"/>
                </a:lnTo>
                <a:lnTo>
                  <a:pt x="202" y="13455"/>
                </a:lnTo>
                <a:lnTo>
                  <a:pt x="223" y="13879"/>
                </a:lnTo>
                <a:lnTo>
                  <a:pt x="258" y="14302"/>
                </a:lnTo>
                <a:lnTo>
                  <a:pt x="308" y="14722"/>
                </a:lnTo>
                <a:lnTo>
                  <a:pt x="370" y="15141"/>
                </a:lnTo>
                <a:lnTo>
                  <a:pt x="447" y="15557"/>
                </a:lnTo>
                <a:lnTo>
                  <a:pt x="537" y="15972"/>
                </a:lnTo>
                <a:lnTo>
                  <a:pt x="642" y="16383"/>
                </a:lnTo>
                <a:lnTo>
                  <a:pt x="523" y="16314"/>
                </a:lnTo>
                <a:lnTo>
                  <a:pt x="3644" y="15470"/>
                </a:lnTo>
                <a:lnTo>
                  <a:pt x="3576" y="15586"/>
                </a:lnTo>
                <a:lnTo>
                  <a:pt x="3514" y="15343"/>
                </a:lnTo>
                <a:lnTo>
                  <a:pt x="3458" y="15099"/>
                </a:lnTo>
                <a:lnTo>
                  <a:pt x="3407" y="14854"/>
                </a:lnTo>
                <a:lnTo>
                  <a:pt x="3364" y="14608"/>
                </a:lnTo>
                <a:lnTo>
                  <a:pt x="3328" y="14364"/>
                </a:lnTo>
                <a:lnTo>
                  <a:pt x="3296" y="14120"/>
                </a:lnTo>
                <a:lnTo>
                  <a:pt x="3272" y="13875"/>
                </a:lnTo>
                <a:lnTo>
                  <a:pt x="3254" y="13631"/>
                </a:lnTo>
                <a:lnTo>
                  <a:pt x="3242" y="13387"/>
                </a:lnTo>
                <a:lnTo>
                  <a:pt x="3235" y="13145"/>
                </a:lnTo>
                <a:lnTo>
                  <a:pt x="3241" y="12662"/>
                </a:lnTo>
                <a:lnTo>
                  <a:pt x="3271" y="12183"/>
                </a:lnTo>
                <a:lnTo>
                  <a:pt x="3324" y="11708"/>
                </a:lnTo>
                <a:lnTo>
                  <a:pt x="3400" y="11237"/>
                </a:lnTo>
                <a:lnTo>
                  <a:pt x="3499" y="10773"/>
                </a:lnTo>
                <a:lnTo>
                  <a:pt x="3619" y="10315"/>
                </a:lnTo>
                <a:lnTo>
                  <a:pt x="3761" y="9865"/>
                </a:lnTo>
                <a:lnTo>
                  <a:pt x="3924" y="9423"/>
                </a:lnTo>
                <a:lnTo>
                  <a:pt x="4108" y="8990"/>
                </a:lnTo>
                <a:lnTo>
                  <a:pt x="4313" y="8567"/>
                </a:lnTo>
                <a:lnTo>
                  <a:pt x="4537" y="8153"/>
                </a:lnTo>
                <a:lnTo>
                  <a:pt x="4780" y="7751"/>
                </a:lnTo>
                <a:lnTo>
                  <a:pt x="5043" y="7361"/>
                </a:lnTo>
                <a:lnTo>
                  <a:pt x="5325" y="6984"/>
                </a:lnTo>
                <a:lnTo>
                  <a:pt x="5623" y="6620"/>
                </a:lnTo>
                <a:lnTo>
                  <a:pt x="5940" y="6270"/>
                </a:lnTo>
                <a:lnTo>
                  <a:pt x="6274" y="5935"/>
                </a:lnTo>
                <a:lnTo>
                  <a:pt x="6626" y="5615"/>
                </a:lnTo>
                <a:lnTo>
                  <a:pt x="6993" y="5312"/>
                </a:lnTo>
                <a:lnTo>
                  <a:pt x="7377" y="5027"/>
                </a:lnTo>
                <a:lnTo>
                  <a:pt x="7776" y="4760"/>
                </a:lnTo>
                <a:lnTo>
                  <a:pt x="8190" y="4510"/>
                </a:lnTo>
                <a:lnTo>
                  <a:pt x="8619" y="4281"/>
                </a:lnTo>
                <a:lnTo>
                  <a:pt x="9063" y="4072"/>
                </a:lnTo>
                <a:lnTo>
                  <a:pt x="9519" y="3883"/>
                </a:lnTo>
                <a:lnTo>
                  <a:pt x="9990" y="3717"/>
                </a:lnTo>
                <a:lnTo>
                  <a:pt x="10472" y="3572"/>
                </a:lnTo>
                <a:lnTo>
                  <a:pt x="10788" y="3494"/>
                </a:lnTo>
                <a:lnTo>
                  <a:pt x="11104" y="3426"/>
                </a:lnTo>
                <a:lnTo>
                  <a:pt x="11422" y="3367"/>
                </a:lnTo>
                <a:lnTo>
                  <a:pt x="11741" y="3320"/>
                </a:lnTo>
                <a:lnTo>
                  <a:pt x="12062" y="3282"/>
                </a:lnTo>
                <a:lnTo>
                  <a:pt x="12384" y="3255"/>
                </a:lnTo>
                <a:lnTo>
                  <a:pt x="12708" y="3239"/>
                </a:lnTo>
                <a:lnTo>
                  <a:pt x="13031" y="3233"/>
                </a:lnTo>
                <a:lnTo>
                  <a:pt x="12936" y="3329"/>
                </a:lnTo>
                <a:lnTo>
                  <a:pt x="12936" y="96"/>
                </a:lnTo>
                <a:close/>
                <a:moveTo>
                  <a:pt x="13128" y="3329"/>
                </a:moveTo>
                <a:cubicBezTo>
                  <a:pt x="13128" y="3382"/>
                  <a:pt x="13086" y="3425"/>
                  <a:pt x="13034" y="3425"/>
                </a:cubicBezTo>
                <a:lnTo>
                  <a:pt x="12717" y="3430"/>
                </a:lnTo>
                <a:lnTo>
                  <a:pt x="12401" y="3446"/>
                </a:lnTo>
                <a:lnTo>
                  <a:pt x="12085" y="3473"/>
                </a:lnTo>
                <a:lnTo>
                  <a:pt x="11770" y="3509"/>
                </a:lnTo>
                <a:lnTo>
                  <a:pt x="11457" y="3556"/>
                </a:lnTo>
                <a:lnTo>
                  <a:pt x="11145" y="3613"/>
                </a:lnTo>
                <a:lnTo>
                  <a:pt x="10834" y="3681"/>
                </a:lnTo>
                <a:lnTo>
                  <a:pt x="10527" y="3756"/>
                </a:lnTo>
                <a:lnTo>
                  <a:pt x="10053" y="3898"/>
                </a:lnTo>
                <a:lnTo>
                  <a:pt x="9592" y="4060"/>
                </a:lnTo>
                <a:lnTo>
                  <a:pt x="9144" y="4245"/>
                </a:lnTo>
                <a:lnTo>
                  <a:pt x="8710" y="4450"/>
                </a:lnTo>
                <a:lnTo>
                  <a:pt x="8289" y="4675"/>
                </a:lnTo>
                <a:lnTo>
                  <a:pt x="7883" y="4919"/>
                </a:lnTo>
                <a:lnTo>
                  <a:pt x="7492" y="5182"/>
                </a:lnTo>
                <a:lnTo>
                  <a:pt x="7116" y="5461"/>
                </a:lnTo>
                <a:lnTo>
                  <a:pt x="6755" y="5758"/>
                </a:lnTo>
                <a:lnTo>
                  <a:pt x="6410" y="6070"/>
                </a:lnTo>
                <a:lnTo>
                  <a:pt x="6083" y="6399"/>
                </a:lnTo>
                <a:lnTo>
                  <a:pt x="5772" y="6741"/>
                </a:lnTo>
                <a:lnTo>
                  <a:pt x="5478" y="7099"/>
                </a:lnTo>
                <a:lnTo>
                  <a:pt x="5202" y="7468"/>
                </a:lnTo>
                <a:lnTo>
                  <a:pt x="4945" y="7850"/>
                </a:lnTo>
                <a:lnTo>
                  <a:pt x="4706" y="8244"/>
                </a:lnTo>
                <a:lnTo>
                  <a:pt x="4486" y="8650"/>
                </a:lnTo>
                <a:lnTo>
                  <a:pt x="4285" y="9065"/>
                </a:lnTo>
                <a:lnTo>
                  <a:pt x="4105" y="9490"/>
                </a:lnTo>
                <a:lnTo>
                  <a:pt x="3944" y="9923"/>
                </a:lnTo>
                <a:lnTo>
                  <a:pt x="3804" y="10364"/>
                </a:lnTo>
                <a:lnTo>
                  <a:pt x="3686" y="10814"/>
                </a:lnTo>
                <a:lnTo>
                  <a:pt x="3589" y="11268"/>
                </a:lnTo>
                <a:lnTo>
                  <a:pt x="3515" y="11729"/>
                </a:lnTo>
                <a:lnTo>
                  <a:pt x="3462" y="12194"/>
                </a:lnTo>
                <a:lnTo>
                  <a:pt x="3433" y="12665"/>
                </a:lnTo>
                <a:lnTo>
                  <a:pt x="3427" y="13140"/>
                </a:lnTo>
                <a:lnTo>
                  <a:pt x="3433" y="13378"/>
                </a:lnTo>
                <a:lnTo>
                  <a:pt x="3445" y="13616"/>
                </a:lnTo>
                <a:lnTo>
                  <a:pt x="3463" y="13856"/>
                </a:lnTo>
                <a:lnTo>
                  <a:pt x="3487" y="14095"/>
                </a:lnTo>
                <a:lnTo>
                  <a:pt x="3517" y="14335"/>
                </a:lnTo>
                <a:lnTo>
                  <a:pt x="3553" y="14575"/>
                </a:lnTo>
                <a:lnTo>
                  <a:pt x="3595" y="14815"/>
                </a:lnTo>
                <a:lnTo>
                  <a:pt x="3645" y="15056"/>
                </a:lnTo>
                <a:lnTo>
                  <a:pt x="3700" y="15296"/>
                </a:lnTo>
                <a:lnTo>
                  <a:pt x="3762" y="15539"/>
                </a:lnTo>
                <a:cubicBezTo>
                  <a:pt x="3775" y="15590"/>
                  <a:pt x="3745" y="15641"/>
                  <a:pt x="3695" y="15655"/>
                </a:cubicBezTo>
                <a:lnTo>
                  <a:pt x="574" y="16499"/>
                </a:lnTo>
                <a:cubicBezTo>
                  <a:pt x="549" y="16506"/>
                  <a:pt x="522" y="16502"/>
                  <a:pt x="500" y="16489"/>
                </a:cubicBezTo>
                <a:cubicBezTo>
                  <a:pt x="478" y="16476"/>
                  <a:pt x="462" y="16455"/>
                  <a:pt x="455" y="16430"/>
                </a:cubicBezTo>
                <a:lnTo>
                  <a:pt x="350" y="16013"/>
                </a:lnTo>
                <a:lnTo>
                  <a:pt x="258" y="15592"/>
                </a:lnTo>
                <a:lnTo>
                  <a:pt x="181" y="15170"/>
                </a:lnTo>
                <a:lnTo>
                  <a:pt x="117" y="14745"/>
                </a:lnTo>
                <a:lnTo>
                  <a:pt x="67" y="14317"/>
                </a:lnTo>
                <a:lnTo>
                  <a:pt x="32" y="13888"/>
                </a:lnTo>
                <a:lnTo>
                  <a:pt x="10" y="13460"/>
                </a:lnTo>
                <a:lnTo>
                  <a:pt x="0" y="13025"/>
                </a:lnTo>
                <a:lnTo>
                  <a:pt x="6" y="12690"/>
                </a:lnTo>
                <a:lnTo>
                  <a:pt x="18" y="12355"/>
                </a:lnTo>
                <a:lnTo>
                  <a:pt x="39" y="12024"/>
                </a:lnTo>
                <a:lnTo>
                  <a:pt x="69" y="11695"/>
                </a:lnTo>
                <a:lnTo>
                  <a:pt x="106" y="11367"/>
                </a:lnTo>
                <a:lnTo>
                  <a:pt x="152" y="11043"/>
                </a:lnTo>
                <a:lnTo>
                  <a:pt x="205" y="10720"/>
                </a:lnTo>
                <a:lnTo>
                  <a:pt x="267" y="10401"/>
                </a:lnTo>
                <a:lnTo>
                  <a:pt x="336" y="10085"/>
                </a:lnTo>
                <a:lnTo>
                  <a:pt x="413" y="9770"/>
                </a:lnTo>
                <a:lnTo>
                  <a:pt x="496" y="9460"/>
                </a:lnTo>
                <a:lnTo>
                  <a:pt x="588" y="9153"/>
                </a:lnTo>
                <a:lnTo>
                  <a:pt x="687" y="8848"/>
                </a:lnTo>
                <a:lnTo>
                  <a:pt x="794" y="8547"/>
                </a:lnTo>
                <a:lnTo>
                  <a:pt x="907" y="8250"/>
                </a:lnTo>
                <a:lnTo>
                  <a:pt x="1027" y="7956"/>
                </a:lnTo>
                <a:lnTo>
                  <a:pt x="1154" y="7666"/>
                </a:lnTo>
                <a:lnTo>
                  <a:pt x="1288" y="7379"/>
                </a:lnTo>
                <a:lnTo>
                  <a:pt x="1429" y="7097"/>
                </a:lnTo>
                <a:lnTo>
                  <a:pt x="1576" y="6818"/>
                </a:lnTo>
                <a:lnTo>
                  <a:pt x="1730" y="6543"/>
                </a:lnTo>
                <a:lnTo>
                  <a:pt x="1890" y="6272"/>
                </a:lnTo>
                <a:lnTo>
                  <a:pt x="2056" y="6006"/>
                </a:lnTo>
                <a:lnTo>
                  <a:pt x="2229" y="5744"/>
                </a:lnTo>
                <a:lnTo>
                  <a:pt x="2408" y="5486"/>
                </a:lnTo>
                <a:lnTo>
                  <a:pt x="2593" y="5232"/>
                </a:lnTo>
                <a:lnTo>
                  <a:pt x="2980" y="4740"/>
                </a:lnTo>
                <a:lnTo>
                  <a:pt x="3390" y="4267"/>
                </a:lnTo>
                <a:lnTo>
                  <a:pt x="3821" y="3815"/>
                </a:lnTo>
                <a:lnTo>
                  <a:pt x="4274" y="3384"/>
                </a:lnTo>
                <a:lnTo>
                  <a:pt x="4746" y="2974"/>
                </a:lnTo>
                <a:lnTo>
                  <a:pt x="5238" y="2588"/>
                </a:lnTo>
                <a:lnTo>
                  <a:pt x="5491" y="2404"/>
                </a:lnTo>
                <a:lnTo>
                  <a:pt x="5749" y="2225"/>
                </a:lnTo>
                <a:lnTo>
                  <a:pt x="6011" y="2053"/>
                </a:lnTo>
                <a:lnTo>
                  <a:pt x="6278" y="1886"/>
                </a:lnTo>
                <a:lnTo>
                  <a:pt x="6549" y="1727"/>
                </a:lnTo>
                <a:lnTo>
                  <a:pt x="6824" y="1573"/>
                </a:lnTo>
                <a:lnTo>
                  <a:pt x="7102" y="1426"/>
                </a:lnTo>
                <a:lnTo>
                  <a:pt x="7385" y="1284"/>
                </a:lnTo>
                <a:lnTo>
                  <a:pt x="7672" y="1152"/>
                </a:lnTo>
                <a:lnTo>
                  <a:pt x="7962" y="1024"/>
                </a:lnTo>
                <a:lnTo>
                  <a:pt x="8256" y="904"/>
                </a:lnTo>
                <a:lnTo>
                  <a:pt x="8554" y="791"/>
                </a:lnTo>
                <a:lnTo>
                  <a:pt x="8855" y="685"/>
                </a:lnTo>
                <a:lnTo>
                  <a:pt x="9159" y="585"/>
                </a:lnTo>
                <a:lnTo>
                  <a:pt x="9467" y="495"/>
                </a:lnTo>
                <a:lnTo>
                  <a:pt x="9778" y="410"/>
                </a:lnTo>
                <a:lnTo>
                  <a:pt x="10091" y="334"/>
                </a:lnTo>
                <a:lnTo>
                  <a:pt x="10408" y="265"/>
                </a:lnTo>
                <a:lnTo>
                  <a:pt x="10728" y="204"/>
                </a:lnTo>
                <a:lnTo>
                  <a:pt x="11050" y="150"/>
                </a:lnTo>
                <a:lnTo>
                  <a:pt x="11375" y="105"/>
                </a:lnTo>
                <a:lnTo>
                  <a:pt x="11702" y="68"/>
                </a:lnTo>
                <a:lnTo>
                  <a:pt x="12031" y="39"/>
                </a:lnTo>
                <a:lnTo>
                  <a:pt x="12364" y="18"/>
                </a:lnTo>
                <a:lnTo>
                  <a:pt x="12697" y="4"/>
                </a:lnTo>
                <a:lnTo>
                  <a:pt x="13031" y="0"/>
                </a:lnTo>
                <a:cubicBezTo>
                  <a:pt x="13057" y="0"/>
                  <a:pt x="13082" y="10"/>
                  <a:pt x="13100" y="28"/>
                </a:cubicBezTo>
                <a:cubicBezTo>
                  <a:pt x="13118" y="46"/>
                  <a:pt x="13128" y="71"/>
                  <a:pt x="13128" y="96"/>
                </a:cubicBezTo>
                <a:lnTo>
                  <a:pt x="13128" y="3329"/>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52" name="Picture 151"/>
          <p:cNvPicPr>
            <a:picLocks noChangeAspect="1"/>
          </p:cNvPicPr>
          <p:nvPr/>
        </p:nvPicPr>
        <p:blipFill>
          <a:blip r:embed="rId2">
            <a:clrChange>
              <a:clrFrom>
                <a:srgbClr val="FFFFFF"/>
              </a:clrFrom>
              <a:clrTo>
                <a:srgbClr val="FFFFFF">
                  <a:alpha val="0"/>
                </a:srgbClr>
              </a:clrTo>
            </a:clrChange>
          </a:blip>
          <a:stretch>
            <a:fillRect/>
          </a:stretch>
        </p:blipFill>
        <p:spPr>
          <a:xfrm>
            <a:off x="4291673" y="4293096"/>
            <a:ext cx="893981" cy="290401"/>
          </a:xfrm>
          <a:prstGeom prst="rect">
            <a:avLst/>
          </a:prstGeom>
        </p:spPr>
      </p:pic>
      <p:pic>
        <p:nvPicPr>
          <p:cNvPr id="153" name="Picture 152"/>
          <p:cNvPicPr>
            <a:picLocks noChangeAspect="1"/>
          </p:cNvPicPr>
          <p:nvPr/>
        </p:nvPicPr>
        <p:blipFill>
          <a:blip r:embed="rId3">
            <a:clrChange>
              <a:clrFrom>
                <a:srgbClr val="FFFFFF"/>
              </a:clrFrom>
              <a:clrTo>
                <a:srgbClr val="FFFFFF">
                  <a:alpha val="0"/>
                </a:srgbClr>
              </a:clrTo>
            </a:clrChange>
          </a:blip>
          <a:stretch>
            <a:fillRect/>
          </a:stretch>
        </p:blipFill>
        <p:spPr>
          <a:xfrm>
            <a:off x="676155" y="3789040"/>
            <a:ext cx="1099365" cy="248725"/>
          </a:xfrm>
          <a:prstGeom prst="rect">
            <a:avLst/>
          </a:prstGeom>
        </p:spPr>
      </p:pic>
      <p:sp>
        <p:nvSpPr>
          <p:cNvPr id="169" name="Rectangle 23"/>
          <p:cNvSpPr>
            <a:spLocks noChangeArrowheads="1"/>
          </p:cNvSpPr>
          <p:nvPr/>
        </p:nvSpPr>
        <p:spPr bwMode="auto">
          <a:xfrm>
            <a:off x="341238" y="2279229"/>
            <a:ext cx="5192066" cy="650095"/>
          </a:xfrm>
          <a:prstGeom prst="rect">
            <a:avLst/>
          </a:prstGeom>
          <a:solidFill>
            <a:srgbClr val="EAEAEA"/>
          </a:solidFill>
          <a:ln w="9525" cap="flat">
            <a:noFill/>
            <a:prstDash val="solid"/>
            <a:round/>
            <a:headEnd/>
            <a:tailEnd/>
          </a:ln>
        </p:spPr>
        <p:txBody>
          <a:bodyPr vert="horz" wrap="square" lIns="108000" tIns="45720" rIns="108000" bIns="45720" numCol="1"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smtClean="0">
                <a:ln>
                  <a:noFill/>
                </a:ln>
                <a:solidFill>
                  <a:prstClr val="black">
                    <a:lumMod val="75000"/>
                    <a:lumOff val="25000"/>
                  </a:prstClr>
                </a:solidFill>
                <a:effectLst/>
                <a:uLnTx/>
                <a:uFillTx/>
                <a:latin typeface="Montserrat" panose="00000500000000000000" pitchFamily="50" charset="0"/>
                <a:ea typeface="+mn-ea"/>
                <a:cs typeface="+mn-cs"/>
              </a:rPr>
              <a:t>In 2012, 71% of profit came from Price.ua –</a:t>
            </a:r>
            <a:br>
              <a:rPr kumimoji="0" lang="en-GB" sz="1600" b="0" i="0" u="none" strike="noStrike" kern="1200" cap="none" spc="0" normalizeH="0" baseline="0" noProof="0" dirty="0" smtClean="0">
                <a:ln>
                  <a:noFill/>
                </a:ln>
                <a:solidFill>
                  <a:prstClr val="black">
                    <a:lumMod val="75000"/>
                    <a:lumOff val="25000"/>
                  </a:prstClr>
                </a:solidFill>
                <a:effectLst/>
                <a:uLnTx/>
                <a:uFillTx/>
                <a:latin typeface="Montserrat" panose="00000500000000000000" pitchFamily="50" charset="0"/>
                <a:ea typeface="+mn-ea"/>
                <a:cs typeface="+mn-cs"/>
              </a:rPr>
            </a:br>
            <a:r>
              <a:rPr kumimoji="0" lang="en-GB" sz="1600" b="0" i="0" u="none" strike="noStrike" kern="1200" cap="none" spc="0" normalizeH="0" baseline="0" noProof="0" dirty="0" smtClean="0">
                <a:ln>
                  <a:noFill/>
                </a:ln>
                <a:solidFill>
                  <a:prstClr val="black">
                    <a:lumMod val="75000"/>
                    <a:lumOff val="25000"/>
                  </a:prstClr>
                </a:solidFill>
                <a:effectLst/>
                <a:uLnTx/>
                <a:uFillTx/>
                <a:latin typeface="Montserrat" panose="00000500000000000000" pitchFamily="50" charset="0"/>
                <a:ea typeface="+mn-ea"/>
                <a:cs typeface="+mn-cs"/>
              </a:rPr>
              <a:t>one site in one country, through one channel</a:t>
            </a:r>
            <a:endParaRPr kumimoji="0" lang="en-GB" sz="1600" b="0" i="0" u="none" strike="noStrike" kern="1200" cap="none" spc="0" normalizeH="0" baseline="0" noProof="0" dirty="0">
              <a:ln>
                <a:noFill/>
              </a:ln>
              <a:solidFill>
                <a:prstClr val="black">
                  <a:lumMod val="75000"/>
                  <a:lumOff val="25000"/>
                </a:prstClr>
              </a:solidFill>
              <a:effectLst/>
              <a:uLnTx/>
              <a:uFillTx/>
              <a:latin typeface="Montserrat" panose="00000500000000000000" pitchFamily="50" charset="0"/>
              <a:ea typeface="+mn-ea"/>
              <a:cs typeface="+mn-cs"/>
            </a:endParaRPr>
          </a:p>
        </p:txBody>
      </p:sp>
      <p:sp>
        <p:nvSpPr>
          <p:cNvPr id="178" name="Rectangle 23"/>
          <p:cNvSpPr>
            <a:spLocks noChangeArrowheads="1"/>
          </p:cNvSpPr>
          <p:nvPr/>
        </p:nvSpPr>
        <p:spPr bwMode="auto">
          <a:xfrm>
            <a:off x="2246591" y="4282425"/>
            <a:ext cx="1361568" cy="789731"/>
          </a:xfrm>
          <a:prstGeom prst="rect">
            <a:avLst/>
          </a:prstGeom>
          <a:noFill/>
          <a:ln w="95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CCA876"/>
                </a:solidFill>
                <a:effectLst/>
                <a:uLnTx/>
                <a:uFillTx/>
                <a:latin typeface="Montserrat" panose="00000500000000000000" pitchFamily="50" charset="0"/>
                <a:ea typeface="+mn-ea"/>
                <a:cs typeface="+mn-cs"/>
              </a:rPr>
              <a:t>Share of profits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smtClean="0">
                <a:ln>
                  <a:noFill/>
                </a:ln>
                <a:solidFill>
                  <a:prstClr val="black">
                    <a:lumMod val="75000"/>
                    <a:lumOff val="25000"/>
                  </a:prstClr>
                </a:solidFill>
                <a:effectLst/>
                <a:uLnTx/>
                <a:uFillTx/>
                <a:latin typeface="Montserrat ExtraBold" panose="00000900000000000000" pitchFamily="50" charset="0"/>
                <a:ea typeface="+mn-ea"/>
                <a:cs typeface="+mn-cs"/>
              </a:rPr>
              <a:t>2012</a:t>
            </a:r>
            <a:endParaRPr kumimoji="0" lang="en-GB" sz="1600" b="0" i="0" u="none" strike="noStrike" kern="1200" cap="none" spc="0" normalizeH="0" baseline="0" noProof="0" dirty="0">
              <a:ln>
                <a:noFill/>
              </a:ln>
              <a:solidFill>
                <a:prstClr val="black">
                  <a:lumMod val="75000"/>
                  <a:lumOff val="25000"/>
                </a:prstClr>
              </a:solidFill>
              <a:effectLst/>
              <a:uLnTx/>
              <a:uFillTx/>
              <a:latin typeface="Montserrat ExtraBold" panose="00000900000000000000" pitchFamily="50" charset="0"/>
              <a:ea typeface="+mn-ea"/>
              <a:cs typeface="+mn-cs"/>
            </a:endParaRPr>
          </a:p>
        </p:txBody>
      </p:sp>
      <p:sp>
        <p:nvSpPr>
          <p:cNvPr id="278" name="Rectangle 277"/>
          <p:cNvSpPr/>
          <p:nvPr/>
        </p:nvSpPr>
        <p:spPr>
          <a:xfrm>
            <a:off x="341238" y="2996952"/>
            <a:ext cx="5192066" cy="3456384"/>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80" name="Group 279"/>
          <p:cNvGrpSpPr/>
          <p:nvPr/>
        </p:nvGrpSpPr>
        <p:grpSpPr>
          <a:xfrm>
            <a:off x="6023992" y="2279229"/>
            <a:ext cx="5840139" cy="4174107"/>
            <a:chOff x="6023992" y="2279229"/>
            <a:chExt cx="5840139" cy="4174107"/>
          </a:xfrm>
        </p:grpSpPr>
        <p:sp>
          <p:nvSpPr>
            <p:cNvPr id="259" name="Freeform 61"/>
            <p:cNvSpPr>
              <a:spLocks/>
            </p:cNvSpPr>
            <p:nvPr/>
          </p:nvSpPr>
          <p:spPr bwMode="auto">
            <a:xfrm>
              <a:off x="9320486" y="3539072"/>
              <a:ext cx="1381125" cy="2405063"/>
            </a:xfrm>
            <a:custGeom>
              <a:avLst/>
              <a:gdLst>
                <a:gd name="T0" fmla="*/ 1933 w 7238"/>
                <a:gd name="T1" fmla="*/ 12638 h 12638"/>
                <a:gd name="T2" fmla="*/ 6171 w 7238"/>
                <a:gd name="T3" fmla="*/ 4534 h 12638"/>
                <a:gd name="T4" fmla="*/ 0 w 7238"/>
                <a:gd name="T5" fmla="*/ 0 h 12638"/>
                <a:gd name="T6" fmla="*/ 0 w 7238"/>
                <a:gd name="T7" fmla="*/ 1616 h 12638"/>
                <a:gd name="T8" fmla="*/ 4850 w 7238"/>
                <a:gd name="T9" fmla="*/ 6466 h 12638"/>
                <a:gd name="T10" fmla="*/ 1450 w 7238"/>
                <a:gd name="T11" fmla="*/ 11095 h 12638"/>
                <a:gd name="T12" fmla="*/ 1933 w 7238"/>
                <a:gd name="T13" fmla="*/ 12638 h 12638"/>
              </a:gdLst>
              <a:ahLst/>
              <a:cxnLst>
                <a:cxn ang="0">
                  <a:pos x="T0" y="T1"/>
                </a:cxn>
                <a:cxn ang="0">
                  <a:pos x="T2" y="T3"/>
                </a:cxn>
                <a:cxn ang="0">
                  <a:pos x="T4" y="T5"/>
                </a:cxn>
                <a:cxn ang="0">
                  <a:pos x="T6" y="T7"/>
                </a:cxn>
                <a:cxn ang="0">
                  <a:pos x="T8" y="T9"/>
                </a:cxn>
                <a:cxn ang="0">
                  <a:pos x="T10" y="T11"/>
                </a:cxn>
                <a:cxn ang="0">
                  <a:pos x="T12" y="T13"/>
                </a:cxn>
              </a:cxnLst>
              <a:rect l="0" t="0" r="r" b="b"/>
              <a:pathLst>
                <a:path w="7238" h="12638">
                  <a:moveTo>
                    <a:pt x="1933" y="12638"/>
                  </a:moveTo>
                  <a:cubicBezTo>
                    <a:pt x="5341" y="11570"/>
                    <a:pt x="7238" y="7942"/>
                    <a:pt x="6171" y="4534"/>
                  </a:cubicBezTo>
                  <a:cubicBezTo>
                    <a:pt x="5326" y="1836"/>
                    <a:pt x="2827" y="0"/>
                    <a:pt x="0" y="0"/>
                  </a:cubicBezTo>
                  <a:lnTo>
                    <a:pt x="0" y="1616"/>
                  </a:lnTo>
                  <a:cubicBezTo>
                    <a:pt x="2679" y="1616"/>
                    <a:pt x="4850" y="3788"/>
                    <a:pt x="4850" y="6466"/>
                  </a:cubicBezTo>
                  <a:cubicBezTo>
                    <a:pt x="4850" y="8587"/>
                    <a:pt x="3473" y="10461"/>
                    <a:pt x="1450" y="11095"/>
                  </a:cubicBezTo>
                  <a:lnTo>
                    <a:pt x="1933" y="12638"/>
                  </a:lnTo>
                  <a:close/>
                </a:path>
              </a:pathLst>
            </a:custGeom>
            <a:solidFill>
              <a:srgbClr val="2080DD"/>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62"/>
            <p:cNvSpPr>
              <a:spLocks noEditPoints="1"/>
            </p:cNvSpPr>
            <p:nvPr/>
          </p:nvSpPr>
          <p:spPr bwMode="auto">
            <a:xfrm>
              <a:off x="9312548" y="3529547"/>
              <a:ext cx="1250950" cy="2424113"/>
            </a:xfrm>
            <a:custGeom>
              <a:avLst/>
              <a:gdLst>
                <a:gd name="T0" fmla="*/ 2584 w 6564"/>
                <a:gd name="T1" fmla="*/ 12412 h 12736"/>
                <a:gd name="T2" fmla="*/ 3438 w 6564"/>
                <a:gd name="T3" fmla="*/ 11967 h 12736"/>
                <a:gd name="T4" fmla="*/ 4655 w 6564"/>
                <a:gd name="T5" fmla="*/ 10986 h 12736"/>
                <a:gd name="T6" fmla="*/ 5339 w 6564"/>
                <a:gd name="T7" fmla="*/ 10149 h 12736"/>
                <a:gd name="T8" fmla="*/ 5806 w 6564"/>
                <a:gd name="T9" fmla="*/ 9352 h 12736"/>
                <a:gd name="T10" fmla="*/ 6154 w 6564"/>
                <a:gd name="T11" fmla="*/ 8496 h 12736"/>
                <a:gd name="T12" fmla="*/ 6377 w 6564"/>
                <a:gd name="T13" fmla="*/ 7594 h 12736"/>
                <a:gd name="T14" fmla="*/ 6467 w 6564"/>
                <a:gd name="T15" fmla="*/ 6661 h 12736"/>
                <a:gd name="T16" fmla="*/ 6417 w 6564"/>
                <a:gd name="T17" fmla="*/ 5710 h 12736"/>
                <a:gd name="T18" fmla="*/ 6221 w 6564"/>
                <a:gd name="T19" fmla="*/ 4754 h 12736"/>
                <a:gd name="T20" fmla="*/ 5665 w 6564"/>
                <a:gd name="T21" fmla="*/ 3406 h 12736"/>
                <a:gd name="T22" fmla="*/ 4779 w 6564"/>
                <a:gd name="T23" fmla="*/ 2177 h 12736"/>
                <a:gd name="T24" fmla="*/ 3643 w 6564"/>
                <a:gd name="T25" fmla="*/ 1197 h 12736"/>
                <a:gd name="T26" fmla="*/ 2308 w 6564"/>
                <a:gd name="T27" fmla="*/ 507 h 12736"/>
                <a:gd name="T28" fmla="*/ 827 w 6564"/>
                <a:gd name="T29" fmla="*/ 143 h 12736"/>
                <a:gd name="T30" fmla="*/ 49 w 6564"/>
                <a:gd name="T31" fmla="*/ 1616 h 12736"/>
                <a:gd name="T32" fmla="*/ 793 w 6564"/>
                <a:gd name="T33" fmla="*/ 1673 h 12736"/>
                <a:gd name="T34" fmla="*/ 2171 w 6564"/>
                <a:gd name="T35" fmla="*/ 2099 h 12736"/>
                <a:gd name="T36" fmla="*/ 3340 w 6564"/>
                <a:gd name="T37" fmla="*/ 2888 h 12736"/>
                <a:gd name="T38" fmla="*/ 4236 w 6564"/>
                <a:gd name="T39" fmla="*/ 3973 h 12736"/>
                <a:gd name="T40" fmla="*/ 4791 w 6564"/>
                <a:gd name="T41" fmla="*/ 5288 h 12736"/>
                <a:gd name="T42" fmla="*/ 4939 w 6564"/>
                <a:gd name="T43" fmla="*/ 6260 h 12736"/>
                <a:gd name="T44" fmla="*/ 4882 w 6564"/>
                <a:gd name="T45" fmla="*/ 7303 h 12736"/>
                <a:gd name="T46" fmla="*/ 4562 w 6564"/>
                <a:gd name="T47" fmla="*/ 8418 h 12736"/>
                <a:gd name="T48" fmla="*/ 3996 w 6564"/>
                <a:gd name="T49" fmla="*/ 9414 h 12736"/>
                <a:gd name="T50" fmla="*/ 3215 w 6564"/>
                <a:gd name="T51" fmla="*/ 10252 h 12736"/>
                <a:gd name="T52" fmla="*/ 2247 w 6564"/>
                <a:gd name="T53" fmla="*/ 10891 h 12736"/>
                <a:gd name="T54" fmla="*/ 2027 w 6564"/>
                <a:gd name="T55" fmla="*/ 12672 h 12736"/>
                <a:gd name="T56" fmla="*/ 2203 w 6564"/>
                <a:gd name="T57" fmla="*/ 10806 h 12736"/>
                <a:gd name="T58" fmla="*/ 3151 w 6564"/>
                <a:gd name="T59" fmla="*/ 10180 h 12736"/>
                <a:gd name="T60" fmla="*/ 3917 w 6564"/>
                <a:gd name="T61" fmla="*/ 9359 h 12736"/>
                <a:gd name="T62" fmla="*/ 4472 w 6564"/>
                <a:gd name="T63" fmla="*/ 8382 h 12736"/>
                <a:gd name="T64" fmla="*/ 4787 w 6564"/>
                <a:gd name="T65" fmla="*/ 7289 h 12736"/>
                <a:gd name="T66" fmla="*/ 4843 w 6564"/>
                <a:gd name="T67" fmla="*/ 6266 h 12736"/>
                <a:gd name="T68" fmla="*/ 4698 w 6564"/>
                <a:gd name="T69" fmla="*/ 5314 h 12736"/>
                <a:gd name="T70" fmla="*/ 4155 w 6564"/>
                <a:gd name="T71" fmla="*/ 4025 h 12736"/>
                <a:gd name="T72" fmla="*/ 3278 w 6564"/>
                <a:gd name="T73" fmla="*/ 2960 h 12736"/>
                <a:gd name="T74" fmla="*/ 2131 w 6564"/>
                <a:gd name="T75" fmla="*/ 2186 h 12736"/>
                <a:gd name="T76" fmla="*/ 780 w 6564"/>
                <a:gd name="T77" fmla="*/ 1768 h 12736"/>
                <a:gd name="T78" fmla="*/ 47 w 6564"/>
                <a:gd name="T79" fmla="*/ 1712 h 12736"/>
                <a:gd name="T80" fmla="*/ 579 w 6564"/>
                <a:gd name="T81" fmla="*/ 22 h 12736"/>
                <a:gd name="T82" fmla="*/ 2102 w 6564"/>
                <a:gd name="T83" fmla="*/ 332 h 12736"/>
                <a:gd name="T84" fmla="*/ 3486 w 6564"/>
                <a:gd name="T85" fmla="*/ 980 h 12736"/>
                <a:gd name="T86" fmla="*/ 4676 w 6564"/>
                <a:gd name="T87" fmla="*/ 1929 h 12736"/>
                <a:gd name="T88" fmla="*/ 5620 w 6564"/>
                <a:gd name="T89" fmla="*/ 3137 h 12736"/>
                <a:gd name="T90" fmla="*/ 6265 w 6564"/>
                <a:gd name="T91" fmla="*/ 4568 h 12736"/>
                <a:gd name="T92" fmla="*/ 6490 w 6564"/>
                <a:gd name="T93" fmla="*/ 5537 h 12736"/>
                <a:gd name="T94" fmla="*/ 6564 w 6564"/>
                <a:gd name="T95" fmla="*/ 6504 h 12736"/>
                <a:gd name="T96" fmla="*/ 6496 w 6564"/>
                <a:gd name="T97" fmla="*/ 7455 h 12736"/>
                <a:gd name="T98" fmla="*/ 6292 w 6564"/>
                <a:gd name="T99" fmla="*/ 8377 h 12736"/>
                <a:gd name="T100" fmla="*/ 5959 w 6564"/>
                <a:gd name="T101" fmla="*/ 9254 h 12736"/>
                <a:gd name="T102" fmla="*/ 5505 w 6564"/>
                <a:gd name="T103" fmla="*/ 10074 h 12736"/>
                <a:gd name="T104" fmla="*/ 4936 w 6564"/>
                <a:gd name="T105" fmla="*/ 10823 h 12736"/>
                <a:gd name="T106" fmla="*/ 3623 w 6564"/>
                <a:gd name="T107" fmla="*/ 11963 h 12736"/>
                <a:gd name="T108" fmla="*/ 2771 w 6564"/>
                <a:gd name="T109" fmla="*/ 12434 h 12736"/>
                <a:gd name="T110" fmla="*/ 1959 w 6564"/>
                <a:gd name="T111" fmla="*/ 12729 h 12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64" h="12736">
                  <a:moveTo>
                    <a:pt x="2027" y="12672"/>
                  </a:moveTo>
                  <a:lnTo>
                    <a:pt x="1966" y="12640"/>
                  </a:lnTo>
                  <a:lnTo>
                    <a:pt x="2125" y="12588"/>
                  </a:lnTo>
                  <a:lnTo>
                    <a:pt x="2280" y="12533"/>
                  </a:lnTo>
                  <a:lnTo>
                    <a:pt x="2433" y="12475"/>
                  </a:lnTo>
                  <a:lnTo>
                    <a:pt x="2584" y="12412"/>
                  </a:lnTo>
                  <a:lnTo>
                    <a:pt x="2732" y="12346"/>
                  </a:lnTo>
                  <a:lnTo>
                    <a:pt x="2878" y="12277"/>
                  </a:lnTo>
                  <a:lnTo>
                    <a:pt x="3021" y="12205"/>
                  </a:lnTo>
                  <a:lnTo>
                    <a:pt x="3163" y="12129"/>
                  </a:lnTo>
                  <a:lnTo>
                    <a:pt x="3301" y="12050"/>
                  </a:lnTo>
                  <a:lnTo>
                    <a:pt x="3438" y="11967"/>
                  </a:lnTo>
                  <a:lnTo>
                    <a:pt x="3571" y="11882"/>
                  </a:lnTo>
                  <a:lnTo>
                    <a:pt x="3702" y="11794"/>
                  </a:lnTo>
                  <a:lnTo>
                    <a:pt x="3957" y="11608"/>
                  </a:lnTo>
                  <a:lnTo>
                    <a:pt x="4201" y="11411"/>
                  </a:lnTo>
                  <a:lnTo>
                    <a:pt x="4434" y="11204"/>
                  </a:lnTo>
                  <a:lnTo>
                    <a:pt x="4655" y="10986"/>
                  </a:lnTo>
                  <a:lnTo>
                    <a:pt x="4866" y="10758"/>
                  </a:lnTo>
                  <a:lnTo>
                    <a:pt x="4966" y="10641"/>
                  </a:lnTo>
                  <a:lnTo>
                    <a:pt x="5064" y="10521"/>
                  </a:lnTo>
                  <a:lnTo>
                    <a:pt x="5159" y="10399"/>
                  </a:lnTo>
                  <a:lnTo>
                    <a:pt x="5251" y="10275"/>
                  </a:lnTo>
                  <a:lnTo>
                    <a:pt x="5339" y="10149"/>
                  </a:lnTo>
                  <a:lnTo>
                    <a:pt x="5425" y="10020"/>
                  </a:lnTo>
                  <a:lnTo>
                    <a:pt x="5507" y="9890"/>
                  </a:lnTo>
                  <a:lnTo>
                    <a:pt x="5587" y="9758"/>
                  </a:lnTo>
                  <a:lnTo>
                    <a:pt x="5663" y="9625"/>
                  </a:lnTo>
                  <a:lnTo>
                    <a:pt x="5736" y="9489"/>
                  </a:lnTo>
                  <a:lnTo>
                    <a:pt x="5806" y="9352"/>
                  </a:lnTo>
                  <a:lnTo>
                    <a:pt x="5872" y="9213"/>
                  </a:lnTo>
                  <a:lnTo>
                    <a:pt x="5936" y="9072"/>
                  </a:lnTo>
                  <a:lnTo>
                    <a:pt x="5995" y="8930"/>
                  </a:lnTo>
                  <a:lnTo>
                    <a:pt x="6052" y="8786"/>
                  </a:lnTo>
                  <a:lnTo>
                    <a:pt x="6104" y="8642"/>
                  </a:lnTo>
                  <a:lnTo>
                    <a:pt x="6154" y="8496"/>
                  </a:lnTo>
                  <a:lnTo>
                    <a:pt x="6200" y="8348"/>
                  </a:lnTo>
                  <a:lnTo>
                    <a:pt x="6243" y="8199"/>
                  </a:lnTo>
                  <a:lnTo>
                    <a:pt x="6281" y="8049"/>
                  </a:lnTo>
                  <a:lnTo>
                    <a:pt x="6317" y="7899"/>
                  </a:lnTo>
                  <a:lnTo>
                    <a:pt x="6348" y="7747"/>
                  </a:lnTo>
                  <a:lnTo>
                    <a:pt x="6377" y="7594"/>
                  </a:lnTo>
                  <a:lnTo>
                    <a:pt x="6401" y="7440"/>
                  </a:lnTo>
                  <a:lnTo>
                    <a:pt x="6422" y="7286"/>
                  </a:lnTo>
                  <a:lnTo>
                    <a:pt x="6439" y="7131"/>
                  </a:lnTo>
                  <a:lnTo>
                    <a:pt x="6452" y="6974"/>
                  </a:lnTo>
                  <a:lnTo>
                    <a:pt x="6462" y="6818"/>
                  </a:lnTo>
                  <a:lnTo>
                    <a:pt x="6467" y="6661"/>
                  </a:lnTo>
                  <a:lnTo>
                    <a:pt x="6468" y="6504"/>
                  </a:lnTo>
                  <a:lnTo>
                    <a:pt x="6466" y="6345"/>
                  </a:lnTo>
                  <a:lnTo>
                    <a:pt x="6460" y="6187"/>
                  </a:lnTo>
                  <a:lnTo>
                    <a:pt x="6450" y="6028"/>
                  </a:lnTo>
                  <a:lnTo>
                    <a:pt x="6436" y="5869"/>
                  </a:lnTo>
                  <a:lnTo>
                    <a:pt x="6417" y="5710"/>
                  </a:lnTo>
                  <a:lnTo>
                    <a:pt x="6395" y="5551"/>
                  </a:lnTo>
                  <a:lnTo>
                    <a:pt x="6368" y="5391"/>
                  </a:lnTo>
                  <a:lnTo>
                    <a:pt x="6338" y="5232"/>
                  </a:lnTo>
                  <a:lnTo>
                    <a:pt x="6303" y="5073"/>
                  </a:lnTo>
                  <a:lnTo>
                    <a:pt x="6264" y="4913"/>
                  </a:lnTo>
                  <a:lnTo>
                    <a:pt x="6221" y="4754"/>
                  </a:lnTo>
                  <a:lnTo>
                    <a:pt x="6173" y="4596"/>
                  </a:lnTo>
                  <a:lnTo>
                    <a:pt x="6090" y="4347"/>
                  </a:lnTo>
                  <a:lnTo>
                    <a:pt x="5997" y="4104"/>
                  </a:lnTo>
                  <a:lnTo>
                    <a:pt x="5895" y="3865"/>
                  </a:lnTo>
                  <a:lnTo>
                    <a:pt x="5784" y="3633"/>
                  </a:lnTo>
                  <a:lnTo>
                    <a:pt x="5665" y="3406"/>
                  </a:lnTo>
                  <a:lnTo>
                    <a:pt x="5537" y="3186"/>
                  </a:lnTo>
                  <a:lnTo>
                    <a:pt x="5401" y="2971"/>
                  </a:lnTo>
                  <a:lnTo>
                    <a:pt x="5257" y="2763"/>
                  </a:lnTo>
                  <a:lnTo>
                    <a:pt x="5105" y="2561"/>
                  </a:lnTo>
                  <a:lnTo>
                    <a:pt x="4946" y="2365"/>
                  </a:lnTo>
                  <a:lnTo>
                    <a:pt x="4779" y="2177"/>
                  </a:lnTo>
                  <a:lnTo>
                    <a:pt x="4606" y="1995"/>
                  </a:lnTo>
                  <a:lnTo>
                    <a:pt x="4426" y="1820"/>
                  </a:lnTo>
                  <a:lnTo>
                    <a:pt x="4239" y="1653"/>
                  </a:lnTo>
                  <a:lnTo>
                    <a:pt x="4047" y="1493"/>
                  </a:lnTo>
                  <a:lnTo>
                    <a:pt x="3848" y="1342"/>
                  </a:lnTo>
                  <a:lnTo>
                    <a:pt x="3643" y="1197"/>
                  </a:lnTo>
                  <a:lnTo>
                    <a:pt x="3433" y="1061"/>
                  </a:lnTo>
                  <a:lnTo>
                    <a:pt x="3218" y="933"/>
                  </a:lnTo>
                  <a:lnTo>
                    <a:pt x="2997" y="813"/>
                  </a:lnTo>
                  <a:lnTo>
                    <a:pt x="2772" y="703"/>
                  </a:lnTo>
                  <a:lnTo>
                    <a:pt x="2542" y="600"/>
                  </a:lnTo>
                  <a:lnTo>
                    <a:pt x="2308" y="507"/>
                  </a:lnTo>
                  <a:lnTo>
                    <a:pt x="2070" y="422"/>
                  </a:lnTo>
                  <a:lnTo>
                    <a:pt x="1828" y="347"/>
                  </a:lnTo>
                  <a:lnTo>
                    <a:pt x="1583" y="281"/>
                  </a:lnTo>
                  <a:lnTo>
                    <a:pt x="1334" y="226"/>
                  </a:lnTo>
                  <a:lnTo>
                    <a:pt x="1081" y="179"/>
                  </a:lnTo>
                  <a:lnTo>
                    <a:pt x="827" y="143"/>
                  </a:lnTo>
                  <a:lnTo>
                    <a:pt x="569" y="117"/>
                  </a:lnTo>
                  <a:lnTo>
                    <a:pt x="309" y="101"/>
                  </a:lnTo>
                  <a:lnTo>
                    <a:pt x="47" y="96"/>
                  </a:lnTo>
                  <a:lnTo>
                    <a:pt x="96" y="48"/>
                  </a:lnTo>
                  <a:lnTo>
                    <a:pt x="96" y="1664"/>
                  </a:lnTo>
                  <a:lnTo>
                    <a:pt x="49" y="1616"/>
                  </a:lnTo>
                  <a:lnTo>
                    <a:pt x="174" y="1618"/>
                  </a:lnTo>
                  <a:lnTo>
                    <a:pt x="299" y="1623"/>
                  </a:lnTo>
                  <a:lnTo>
                    <a:pt x="424" y="1631"/>
                  </a:lnTo>
                  <a:lnTo>
                    <a:pt x="548" y="1642"/>
                  </a:lnTo>
                  <a:lnTo>
                    <a:pt x="671" y="1656"/>
                  </a:lnTo>
                  <a:lnTo>
                    <a:pt x="793" y="1673"/>
                  </a:lnTo>
                  <a:lnTo>
                    <a:pt x="1034" y="1716"/>
                  </a:lnTo>
                  <a:lnTo>
                    <a:pt x="1271" y="1770"/>
                  </a:lnTo>
                  <a:lnTo>
                    <a:pt x="1504" y="1836"/>
                  </a:lnTo>
                  <a:lnTo>
                    <a:pt x="1731" y="1914"/>
                  </a:lnTo>
                  <a:lnTo>
                    <a:pt x="1954" y="2001"/>
                  </a:lnTo>
                  <a:lnTo>
                    <a:pt x="2171" y="2099"/>
                  </a:lnTo>
                  <a:lnTo>
                    <a:pt x="2382" y="2207"/>
                  </a:lnTo>
                  <a:lnTo>
                    <a:pt x="2587" y="2325"/>
                  </a:lnTo>
                  <a:lnTo>
                    <a:pt x="2786" y="2452"/>
                  </a:lnTo>
                  <a:lnTo>
                    <a:pt x="2978" y="2589"/>
                  </a:lnTo>
                  <a:lnTo>
                    <a:pt x="3163" y="2734"/>
                  </a:lnTo>
                  <a:lnTo>
                    <a:pt x="3340" y="2888"/>
                  </a:lnTo>
                  <a:lnTo>
                    <a:pt x="3511" y="3050"/>
                  </a:lnTo>
                  <a:lnTo>
                    <a:pt x="3673" y="3220"/>
                  </a:lnTo>
                  <a:lnTo>
                    <a:pt x="3827" y="3398"/>
                  </a:lnTo>
                  <a:lnTo>
                    <a:pt x="3972" y="3582"/>
                  </a:lnTo>
                  <a:lnTo>
                    <a:pt x="4109" y="3775"/>
                  </a:lnTo>
                  <a:lnTo>
                    <a:pt x="4236" y="3973"/>
                  </a:lnTo>
                  <a:lnTo>
                    <a:pt x="4354" y="4178"/>
                  </a:lnTo>
                  <a:lnTo>
                    <a:pt x="4462" y="4389"/>
                  </a:lnTo>
                  <a:lnTo>
                    <a:pt x="4560" y="4606"/>
                  </a:lnTo>
                  <a:lnTo>
                    <a:pt x="4648" y="4828"/>
                  </a:lnTo>
                  <a:lnTo>
                    <a:pt x="4725" y="5056"/>
                  </a:lnTo>
                  <a:lnTo>
                    <a:pt x="4791" y="5288"/>
                  </a:lnTo>
                  <a:lnTo>
                    <a:pt x="4846" y="5525"/>
                  </a:lnTo>
                  <a:lnTo>
                    <a:pt x="4889" y="5766"/>
                  </a:lnTo>
                  <a:lnTo>
                    <a:pt x="4906" y="5888"/>
                  </a:lnTo>
                  <a:lnTo>
                    <a:pt x="4920" y="6012"/>
                  </a:lnTo>
                  <a:lnTo>
                    <a:pt x="4931" y="6135"/>
                  </a:lnTo>
                  <a:lnTo>
                    <a:pt x="4939" y="6260"/>
                  </a:lnTo>
                  <a:lnTo>
                    <a:pt x="4943" y="6385"/>
                  </a:lnTo>
                  <a:lnTo>
                    <a:pt x="4945" y="6512"/>
                  </a:lnTo>
                  <a:lnTo>
                    <a:pt x="4942" y="6713"/>
                  </a:lnTo>
                  <a:lnTo>
                    <a:pt x="4930" y="6912"/>
                  </a:lnTo>
                  <a:lnTo>
                    <a:pt x="4910" y="7108"/>
                  </a:lnTo>
                  <a:lnTo>
                    <a:pt x="4882" y="7303"/>
                  </a:lnTo>
                  <a:lnTo>
                    <a:pt x="4847" y="7495"/>
                  </a:lnTo>
                  <a:lnTo>
                    <a:pt x="4804" y="7686"/>
                  </a:lnTo>
                  <a:lnTo>
                    <a:pt x="4754" y="7873"/>
                  </a:lnTo>
                  <a:lnTo>
                    <a:pt x="4697" y="8057"/>
                  </a:lnTo>
                  <a:lnTo>
                    <a:pt x="4633" y="8239"/>
                  </a:lnTo>
                  <a:lnTo>
                    <a:pt x="4562" y="8418"/>
                  </a:lnTo>
                  <a:lnTo>
                    <a:pt x="4483" y="8593"/>
                  </a:lnTo>
                  <a:lnTo>
                    <a:pt x="4399" y="8765"/>
                  </a:lnTo>
                  <a:lnTo>
                    <a:pt x="4307" y="8933"/>
                  </a:lnTo>
                  <a:lnTo>
                    <a:pt x="4210" y="9097"/>
                  </a:lnTo>
                  <a:lnTo>
                    <a:pt x="4106" y="9258"/>
                  </a:lnTo>
                  <a:lnTo>
                    <a:pt x="3996" y="9414"/>
                  </a:lnTo>
                  <a:lnTo>
                    <a:pt x="3880" y="9566"/>
                  </a:lnTo>
                  <a:lnTo>
                    <a:pt x="3758" y="9713"/>
                  </a:lnTo>
                  <a:lnTo>
                    <a:pt x="3630" y="9855"/>
                  </a:lnTo>
                  <a:lnTo>
                    <a:pt x="3497" y="9992"/>
                  </a:lnTo>
                  <a:lnTo>
                    <a:pt x="3359" y="10125"/>
                  </a:lnTo>
                  <a:lnTo>
                    <a:pt x="3215" y="10252"/>
                  </a:lnTo>
                  <a:lnTo>
                    <a:pt x="3066" y="10373"/>
                  </a:lnTo>
                  <a:lnTo>
                    <a:pt x="2911" y="10489"/>
                  </a:lnTo>
                  <a:lnTo>
                    <a:pt x="2752" y="10599"/>
                  </a:lnTo>
                  <a:lnTo>
                    <a:pt x="2589" y="10703"/>
                  </a:lnTo>
                  <a:lnTo>
                    <a:pt x="2420" y="10801"/>
                  </a:lnTo>
                  <a:lnTo>
                    <a:pt x="2247" y="10891"/>
                  </a:lnTo>
                  <a:lnTo>
                    <a:pt x="2070" y="10976"/>
                  </a:lnTo>
                  <a:lnTo>
                    <a:pt x="1888" y="11054"/>
                  </a:lnTo>
                  <a:lnTo>
                    <a:pt x="1703" y="11125"/>
                  </a:lnTo>
                  <a:lnTo>
                    <a:pt x="1513" y="11188"/>
                  </a:lnTo>
                  <a:lnTo>
                    <a:pt x="1544" y="11129"/>
                  </a:lnTo>
                  <a:lnTo>
                    <a:pt x="2027" y="12672"/>
                  </a:lnTo>
                  <a:close/>
                  <a:moveTo>
                    <a:pt x="1452" y="11157"/>
                  </a:moveTo>
                  <a:cubicBezTo>
                    <a:pt x="1444" y="11132"/>
                    <a:pt x="1458" y="11106"/>
                    <a:pt x="1483" y="11097"/>
                  </a:cubicBezTo>
                  <a:lnTo>
                    <a:pt x="1668" y="11035"/>
                  </a:lnTo>
                  <a:lnTo>
                    <a:pt x="1851" y="10966"/>
                  </a:lnTo>
                  <a:lnTo>
                    <a:pt x="2029" y="10890"/>
                  </a:lnTo>
                  <a:lnTo>
                    <a:pt x="2203" y="10806"/>
                  </a:lnTo>
                  <a:lnTo>
                    <a:pt x="2372" y="10717"/>
                  </a:lnTo>
                  <a:lnTo>
                    <a:pt x="2537" y="10622"/>
                  </a:lnTo>
                  <a:lnTo>
                    <a:pt x="2698" y="10520"/>
                  </a:lnTo>
                  <a:lnTo>
                    <a:pt x="2854" y="10412"/>
                  </a:lnTo>
                  <a:lnTo>
                    <a:pt x="3005" y="10299"/>
                  </a:lnTo>
                  <a:lnTo>
                    <a:pt x="3151" y="10180"/>
                  </a:lnTo>
                  <a:lnTo>
                    <a:pt x="3292" y="10055"/>
                  </a:lnTo>
                  <a:lnTo>
                    <a:pt x="3428" y="9926"/>
                  </a:lnTo>
                  <a:lnTo>
                    <a:pt x="3559" y="9791"/>
                  </a:lnTo>
                  <a:lnTo>
                    <a:pt x="3684" y="9651"/>
                  </a:lnTo>
                  <a:lnTo>
                    <a:pt x="3803" y="9507"/>
                  </a:lnTo>
                  <a:lnTo>
                    <a:pt x="3917" y="9359"/>
                  </a:lnTo>
                  <a:lnTo>
                    <a:pt x="4025" y="9206"/>
                  </a:lnTo>
                  <a:lnTo>
                    <a:pt x="4127" y="9048"/>
                  </a:lnTo>
                  <a:lnTo>
                    <a:pt x="4223" y="8888"/>
                  </a:lnTo>
                  <a:lnTo>
                    <a:pt x="4312" y="8723"/>
                  </a:lnTo>
                  <a:lnTo>
                    <a:pt x="4396" y="8554"/>
                  </a:lnTo>
                  <a:lnTo>
                    <a:pt x="4472" y="8382"/>
                  </a:lnTo>
                  <a:lnTo>
                    <a:pt x="4542" y="8207"/>
                  </a:lnTo>
                  <a:lnTo>
                    <a:pt x="4605" y="8029"/>
                  </a:lnTo>
                  <a:lnTo>
                    <a:pt x="4662" y="7848"/>
                  </a:lnTo>
                  <a:lnTo>
                    <a:pt x="4711" y="7664"/>
                  </a:lnTo>
                  <a:lnTo>
                    <a:pt x="4753" y="7478"/>
                  </a:lnTo>
                  <a:lnTo>
                    <a:pt x="4787" y="7289"/>
                  </a:lnTo>
                  <a:lnTo>
                    <a:pt x="4815" y="7099"/>
                  </a:lnTo>
                  <a:lnTo>
                    <a:pt x="4834" y="6906"/>
                  </a:lnTo>
                  <a:lnTo>
                    <a:pt x="4846" y="6712"/>
                  </a:lnTo>
                  <a:lnTo>
                    <a:pt x="4849" y="6513"/>
                  </a:lnTo>
                  <a:lnTo>
                    <a:pt x="4848" y="6389"/>
                  </a:lnTo>
                  <a:lnTo>
                    <a:pt x="4843" y="6266"/>
                  </a:lnTo>
                  <a:lnTo>
                    <a:pt x="4835" y="6144"/>
                  </a:lnTo>
                  <a:lnTo>
                    <a:pt x="4824" y="6022"/>
                  </a:lnTo>
                  <a:lnTo>
                    <a:pt x="4811" y="5902"/>
                  </a:lnTo>
                  <a:lnTo>
                    <a:pt x="4794" y="5783"/>
                  </a:lnTo>
                  <a:lnTo>
                    <a:pt x="4752" y="5546"/>
                  </a:lnTo>
                  <a:lnTo>
                    <a:pt x="4698" y="5314"/>
                  </a:lnTo>
                  <a:lnTo>
                    <a:pt x="4634" y="5086"/>
                  </a:lnTo>
                  <a:lnTo>
                    <a:pt x="4559" y="4864"/>
                  </a:lnTo>
                  <a:lnTo>
                    <a:pt x="4473" y="4646"/>
                  </a:lnTo>
                  <a:lnTo>
                    <a:pt x="4377" y="4433"/>
                  </a:lnTo>
                  <a:lnTo>
                    <a:pt x="4271" y="4226"/>
                  </a:lnTo>
                  <a:lnTo>
                    <a:pt x="4155" y="4025"/>
                  </a:lnTo>
                  <a:lnTo>
                    <a:pt x="4030" y="3830"/>
                  </a:lnTo>
                  <a:lnTo>
                    <a:pt x="3897" y="3642"/>
                  </a:lnTo>
                  <a:lnTo>
                    <a:pt x="3754" y="3460"/>
                  </a:lnTo>
                  <a:lnTo>
                    <a:pt x="3603" y="3286"/>
                  </a:lnTo>
                  <a:lnTo>
                    <a:pt x="3444" y="3120"/>
                  </a:lnTo>
                  <a:lnTo>
                    <a:pt x="3278" y="2960"/>
                  </a:lnTo>
                  <a:lnTo>
                    <a:pt x="3103" y="2810"/>
                  </a:lnTo>
                  <a:lnTo>
                    <a:pt x="2922" y="2667"/>
                  </a:lnTo>
                  <a:lnTo>
                    <a:pt x="2734" y="2533"/>
                  </a:lnTo>
                  <a:lnTo>
                    <a:pt x="2539" y="2408"/>
                  </a:lnTo>
                  <a:lnTo>
                    <a:pt x="2338" y="2293"/>
                  </a:lnTo>
                  <a:lnTo>
                    <a:pt x="2131" y="2186"/>
                  </a:lnTo>
                  <a:lnTo>
                    <a:pt x="1918" y="2090"/>
                  </a:lnTo>
                  <a:lnTo>
                    <a:pt x="1701" y="2004"/>
                  </a:lnTo>
                  <a:lnTo>
                    <a:pt x="1477" y="1929"/>
                  </a:lnTo>
                  <a:lnTo>
                    <a:pt x="1249" y="1864"/>
                  </a:lnTo>
                  <a:lnTo>
                    <a:pt x="1017" y="1810"/>
                  </a:lnTo>
                  <a:lnTo>
                    <a:pt x="780" y="1768"/>
                  </a:lnTo>
                  <a:lnTo>
                    <a:pt x="660" y="1751"/>
                  </a:lnTo>
                  <a:lnTo>
                    <a:pt x="540" y="1737"/>
                  </a:lnTo>
                  <a:lnTo>
                    <a:pt x="418" y="1726"/>
                  </a:lnTo>
                  <a:lnTo>
                    <a:pt x="296" y="1719"/>
                  </a:lnTo>
                  <a:lnTo>
                    <a:pt x="172" y="1714"/>
                  </a:lnTo>
                  <a:lnTo>
                    <a:pt x="47" y="1712"/>
                  </a:lnTo>
                  <a:cubicBezTo>
                    <a:pt x="21" y="1712"/>
                    <a:pt x="0" y="1691"/>
                    <a:pt x="0" y="1664"/>
                  </a:cubicBezTo>
                  <a:lnTo>
                    <a:pt x="0" y="48"/>
                  </a:lnTo>
                  <a:cubicBezTo>
                    <a:pt x="0" y="35"/>
                    <a:pt x="5" y="23"/>
                    <a:pt x="14" y="14"/>
                  </a:cubicBezTo>
                  <a:cubicBezTo>
                    <a:pt x="24" y="5"/>
                    <a:pt x="36" y="0"/>
                    <a:pt x="49" y="0"/>
                  </a:cubicBezTo>
                  <a:lnTo>
                    <a:pt x="315" y="6"/>
                  </a:lnTo>
                  <a:lnTo>
                    <a:pt x="579" y="22"/>
                  </a:lnTo>
                  <a:lnTo>
                    <a:pt x="840" y="48"/>
                  </a:lnTo>
                  <a:lnTo>
                    <a:pt x="1099" y="85"/>
                  </a:lnTo>
                  <a:lnTo>
                    <a:pt x="1354" y="132"/>
                  </a:lnTo>
                  <a:lnTo>
                    <a:pt x="1607" y="189"/>
                  </a:lnTo>
                  <a:lnTo>
                    <a:pt x="1857" y="256"/>
                  </a:lnTo>
                  <a:lnTo>
                    <a:pt x="2102" y="332"/>
                  </a:lnTo>
                  <a:lnTo>
                    <a:pt x="2344" y="417"/>
                  </a:lnTo>
                  <a:lnTo>
                    <a:pt x="2582" y="512"/>
                  </a:lnTo>
                  <a:lnTo>
                    <a:pt x="2815" y="616"/>
                  </a:lnTo>
                  <a:lnTo>
                    <a:pt x="3043" y="729"/>
                  </a:lnTo>
                  <a:lnTo>
                    <a:pt x="3267" y="850"/>
                  </a:lnTo>
                  <a:lnTo>
                    <a:pt x="3486" y="980"/>
                  </a:lnTo>
                  <a:lnTo>
                    <a:pt x="3699" y="1119"/>
                  </a:lnTo>
                  <a:lnTo>
                    <a:pt x="3906" y="1265"/>
                  </a:lnTo>
                  <a:lnTo>
                    <a:pt x="4108" y="1420"/>
                  </a:lnTo>
                  <a:lnTo>
                    <a:pt x="4304" y="1582"/>
                  </a:lnTo>
                  <a:lnTo>
                    <a:pt x="4493" y="1752"/>
                  </a:lnTo>
                  <a:lnTo>
                    <a:pt x="4676" y="1929"/>
                  </a:lnTo>
                  <a:lnTo>
                    <a:pt x="4851" y="2113"/>
                  </a:lnTo>
                  <a:lnTo>
                    <a:pt x="5020" y="2305"/>
                  </a:lnTo>
                  <a:lnTo>
                    <a:pt x="5182" y="2503"/>
                  </a:lnTo>
                  <a:lnTo>
                    <a:pt x="5336" y="2708"/>
                  </a:lnTo>
                  <a:lnTo>
                    <a:pt x="5482" y="2920"/>
                  </a:lnTo>
                  <a:lnTo>
                    <a:pt x="5620" y="3137"/>
                  </a:lnTo>
                  <a:lnTo>
                    <a:pt x="5750" y="3362"/>
                  </a:lnTo>
                  <a:lnTo>
                    <a:pt x="5871" y="3592"/>
                  </a:lnTo>
                  <a:lnTo>
                    <a:pt x="5984" y="3828"/>
                  </a:lnTo>
                  <a:lnTo>
                    <a:pt x="6087" y="4069"/>
                  </a:lnTo>
                  <a:lnTo>
                    <a:pt x="6181" y="4316"/>
                  </a:lnTo>
                  <a:lnTo>
                    <a:pt x="6265" y="4568"/>
                  </a:lnTo>
                  <a:lnTo>
                    <a:pt x="6313" y="4729"/>
                  </a:lnTo>
                  <a:lnTo>
                    <a:pt x="6357" y="4890"/>
                  </a:lnTo>
                  <a:lnTo>
                    <a:pt x="6397" y="5052"/>
                  </a:lnTo>
                  <a:lnTo>
                    <a:pt x="6432" y="5214"/>
                  </a:lnTo>
                  <a:lnTo>
                    <a:pt x="6463" y="5376"/>
                  </a:lnTo>
                  <a:lnTo>
                    <a:pt x="6490" y="5537"/>
                  </a:lnTo>
                  <a:lnTo>
                    <a:pt x="6513" y="5699"/>
                  </a:lnTo>
                  <a:lnTo>
                    <a:pt x="6531" y="5861"/>
                  </a:lnTo>
                  <a:lnTo>
                    <a:pt x="6545" y="6022"/>
                  </a:lnTo>
                  <a:lnTo>
                    <a:pt x="6556" y="6183"/>
                  </a:lnTo>
                  <a:lnTo>
                    <a:pt x="6562" y="6344"/>
                  </a:lnTo>
                  <a:lnTo>
                    <a:pt x="6564" y="6504"/>
                  </a:lnTo>
                  <a:lnTo>
                    <a:pt x="6563" y="6664"/>
                  </a:lnTo>
                  <a:lnTo>
                    <a:pt x="6557" y="6824"/>
                  </a:lnTo>
                  <a:lnTo>
                    <a:pt x="6548" y="6983"/>
                  </a:lnTo>
                  <a:lnTo>
                    <a:pt x="6534" y="7141"/>
                  </a:lnTo>
                  <a:lnTo>
                    <a:pt x="6517" y="7298"/>
                  </a:lnTo>
                  <a:lnTo>
                    <a:pt x="6496" y="7455"/>
                  </a:lnTo>
                  <a:lnTo>
                    <a:pt x="6471" y="7611"/>
                  </a:lnTo>
                  <a:lnTo>
                    <a:pt x="6442" y="7766"/>
                  </a:lnTo>
                  <a:lnTo>
                    <a:pt x="6410" y="7920"/>
                  </a:lnTo>
                  <a:lnTo>
                    <a:pt x="6374" y="8073"/>
                  </a:lnTo>
                  <a:lnTo>
                    <a:pt x="6335" y="8226"/>
                  </a:lnTo>
                  <a:lnTo>
                    <a:pt x="6292" y="8377"/>
                  </a:lnTo>
                  <a:lnTo>
                    <a:pt x="6245" y="8526"/>
                  </a:lnTo>
                  <a:lnTo>
                    <a:pt x="6195" y="8674"/>
                  </a:lnTo>
                  <a:lnTo>
                    <a:pt x="6141" y="8822"/>
                  </a:lnTo>
                  <a:lnTo>
                    <a:pt x="6084" y="8967"/>
                  </a:lnTo>
                  <a:lnTo>
                    <a:pt x="6023" y="9112"/>
                  </a:lnTo>
                  <a:lnTo>
                    <a:pt x="5959" y="9254"/>
                  </a:lnTo>
                  <a:lnTo>
                    <a:pt x="5892" y="9395"/>
                  </a:lnTo>
                  <a:lnTo>
                    <a:pt x="5821" y="9534"/>
                  </a:lnTo>
                  <a:lnTo>
                    <a:pt x="5747" y="9672"/>
                  </a:lnTo>
                  <a:lnTo>
                    <a:pt x="5669" y="9808"/>
                  </a:lnTo>
                  <a:lnTo>
                    <a:pt x="5589" y="9942"/>
                  </a:lnTo>
                  <a:lnTo>
                    <a:pt x="5505" y="10074"/>
                  </a:lnTo>
                  <a:lnTo>
                    <a:pt x="5418" y="10204"/>
                  </a:lnTo>
                  <a:lnTo>
                    <a:pt x="5328" y="10332"/>
                  </a:lnTo>
                  <a:lnTo>
                    <a:pt x="5234" y="10458"/>
                  </a:lnTo>
                  <a:lnTo>
                    <a:pt x="5138" y="10582"/>
                  </a:lnTo>
                  <a:lnTo>
                    <a:pt x="5039" y="10703"/>
                  </a:lnTo>
                  <a:lnTo>
                    <a:pt x="4936" y="10823"/>
                  </a:lnTo>
                  <a:lnTo>
                    <a:pt x="4723" y="11054"/>
                  </a:lnTo>
                  <a:lnTo>
                    <a:pt x="4498" y="11275"/>
                  </a:lnTo>
                  <a:lnTo>
                    <a:pt x="4261" y="11486"/>
                  </a:lnTo>
                  <a:lnTo>
                    <a:pt x="4014" y="11686"/>
                  </a:lnTo>
                  <a:lnTo>
                    <a:pt x="3756" y="11874"/>
                  </a:lnTo>
                  <a:lnTo>
                    <a:pt x="3623" y="11963"/>
                  </a:lnTo>
                  <a:lnTo>
                    <a:pt x="3487" y="12050"/>
                  </a:lnTo>
                  <a:lnTo>
                    <a:pt x="3349" y="12133"/>
                  </a:lnTo>
                  <a:lnTo>
                    <a:pt x="3208" y="12213"/>
                  </a:lnTo>
                  <a:lnTo>
                    <a:pt x="3065" y="12290"/>
                  </a:lnTo>
                  <a:lnTo>
                    <a:pt x="2919" y="12364"/>
                  </a:lnTo>
                  <a:lnTo>
                    <a:pt x="2771" y="12434"/>
                  </a:lnTo>
                  <a:lnTo>
                    <a:pt x="2620" y="12501"/>
                  </a:lnTo>
                  <a:lnTo>
                    <a:pt x="2467" y="12564"/>
                  </a:lnTo>
                  <a:lnTo>
                    <a:pt x="2312" y="12624"/>
                  </a:lnTo>
                  <a:lnTo>
                    <a:pt x="2154" y="12680"/>
                  </a:lnTo>
                  <a:lnTo>
                    <a:pt x="1996" y="12732"/>
                  </a:lnTo>
                  <a:cubicBezTo>
                    <a:pt x="1984" y="12736"/>
                    <a:pt x="1970" y="12735"/>
                    <a:pt x="1959" y="12729"/>
                  </a:cubicBezTo>
                  <a:cubicBezTo>
                    <a:pt x="1948" y="12723"/>
                    <a:pt x="1939" y="12713"/>
                    <a:pt x="1935" y="12700"/>
                  </a:cubicBezTo>
                  <a:lnTo>
                    <a:pt x="1452" y="11157"/>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63"/>
            <p:cNvSpPr>
              <a:spLocks/>
            </p:cNvSpPr>
            <p:nvPr/>
          </p:nvSpPr>
          <p:spPr bwMode="auto">
            <a:xfrm>
              <a:off x="9058548" y="5650447"/>
              <a:ext cx="631825" cy="366713"/>
            </a:xfrm>
            <a:custGeom>
              <a:avLst/>
              <a:gdLst>
                <a:gd name="T0" fmla="*/ 0 w 3308"/>
                <a:gd name="T1" fmla="*/ 1690 h 1929"/>
                <a:gd name="T2" fmla="*/ 3308 w 3308"/>
                <a:gd name="T3" fmla="*/ 1543 h 1929"/>
                <a:gd name="T4" fmla="*/ 2825 w 3308"/>
                <a:gd name="T5" fmla="*/ 0 h 1929"/>
                <a:gd name="T6" fmla="*/ 344 w 3308"/>
                <a:gd name="T7" fmla="*/ 111 h 1929"/>
                <a:gd name="T8" fmla="*/ 0 w 3308"/>
                <a:gd name="T9" fmla="*/ 1690 h 1929"/>
              </a:gdLst>
              <a:ahLst/>
              <a:cxnLst>
                <a:cxn ang="0">
                  <a:pos x="T0" y="T1"/>
                </a:cxn>
                <a:cxn ang="0">
                  <a:pos x="T2" y="T3"/>
                </a:cxn>
                <a:cxn ang="0">
                  <a:pos x="T4" y="T5"/>
                </a:cxn>
                <a:cxn ang="0">
                  <a:pos x="T6" y="T7"/>
                </a:cxn>
                <a:cxn ang="0">
                  <a:pos x="T8" y="T9"/>
                </a:cxn>
              </a:cxnLst>
              <a:rect l="0" t="0" r="r" b="b"/>
              <a:pathLst>
                <a:path w="3308" h="1929">
                  <a:moveTo>
                    <a:pt x="0" y="1690"/>
                  </a:moveTo>
                  <a:cubicBezTo>
                    <a:pt x="1097" y="1929"/>
                    <a:pt x="2237" y="1878"/>
                    <a:pt x="3308" y="1543"/>
                  </a:cubicBezTo>
                  <a:lnTo>
                    <a:pt x="2825" y="0"/>
                  </a:lnTo>
                  <a:cubicBezTo>
                    <a:pt x="2021" y="251"/>
                    <a:pt x="1167" y="290"/>
                    <a:pt x="344" y="111"/>
                  </a:cubicBezTo>
                  <a:lnTo>
                    <a:pt x="0" y="1690"/>
                  </a:lnTo>
                  <a:close/>
                </a:path>
              </a:pathLst>
            </a:custGeom>
            <a:solidFill>
              <a:srgbClr val="FF88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64"/>
            <p:cNvSpPr>
              <a:spLocks noEditPoints="1"/>
            </p:cNvSpPr>
            <p:nvPr/>
          </p:nvSpPr>
          <p:spPr bwMode="auto">
            <a:xfrm>
              <a:off x="9049023" y="5639334"/>
              <a:ext cx="650875" cy="369888"/>
            </a:xfrm>
            <a:custGeom>
              <a:avLst/>
              <a:gdLst>
                <a:gd name="T0" fmla="*/ 59 w 3407"/>
                <a:gd name="T1" fmla="*/ 1696 h 1939"/>
                <a:gd name="T2" fmla="*/ 470 w 3407"/>
                <a:gd name="T3" fmla="*/ 1772 h 1939"/>
                <a:gd name="T4" fmla="*/ 883 w 3407"/>
                <a:gd name="T5" fmla="*/ 1820 h 1939"/>
                <a:gd name="T6" fmla="*/ 1297 w 3407"/>
                <a:gd name="T7" fmla="*/ 1842 h 1939"/>
                <a:gd name="T8" fmla="*/ 1712 w 3407"/>
                <a:gd name="T9" fmla="*/ 1837 h 1939"/>
                <a:gd name="T10" fmla="*/ 2125 w 3407"/>
                <a:gd name="T11" fmla="*/ 1805 h 1939"/>
                <a:gd name="T12" fmla="*/ 2535 w 3407"/>
                <a:gd name="T13" fmla="*/ 1747 h 1939"/>
                <a:gd name="T14" fmla="*/ 2942 w 3407"/>
                <a:gd name="T15" fmla="*/ 1662 h 1939"/>
                <a:gd name="T16" fmla="*/ 3343 w 3407"/>
                <a:gd name="T17" fmla="*/ 1550 h 1939"/>
                <a:gd name="T18" fmla="*/ 2828 w 3407"/>
                <a:gd name="T19" fmla="*/ 67 h 1939"/>
                <a:gd name="T20" fmla="*/ 2737 w 3407"/>
                <a:gd name="T21" fmla="*/ 144 h 1939"/>
                <a:gd name="T22" fmla="*/ 2427 w 3407"/>
                <a:gd name="T23" fmla="*/ 219 h 1939"/>
                <a:gd name="T24" fmla="*/ 2116 w 3407"/>
                <a:gd name="T25" fmla="*/ 273 h 1939"/>
                <a:gd name="T26" fmla="*/ 1801 w 3407"/>
                <a:gd name="T27" fmla="*/ 308 h 1939"/>
                <a:gd name="T28" fmla="*/ 1486 w 3407"/>
                <a:gd name="T29" fmla="*/ 322 h 1939"/>
                <a:gd name="T30" fmla="*/ 1170 w 3407"/>
                <a:gd name="T31" fmla="*/ 316 h 1939"/>
                <a:gd name="T32" fmla="*/ 854 w 3407"/>
                <a:gd name="T33" fmla="*/ 290 h 1939"/>
                <a:gd name="T34" fmla="*/ 540 w 3407"/>
                <a:gd name="T35" fmla="*/ 242 h 1939"/>
                <a:gd name="T36" fmla="*/ 440 w 3407"/>
                <a:gd name="T37" fmla="*/ 174 h 1939"/>
                <a:gd name="T38" fmla="*/ 347 w 3407"/>
                <a:gd name="T39" fmla="*/ 154 h 1939"/>
                <a:gd name="T40" fmla="*/ 556 w 3407"/>
                <a:gd name="T41" fmla="*/ 148 h 1939"/>
                <a:gd name="T42" fmla="*/ 864 w 3407"/>
                <a:gd name="T43" fmla="*/ 194 h 1939"/>
                <a:gd name="T44" fmla="*/ 1173 w 3407"/>
                <a:gd name="T45" fmla="*/ 220 h 1939"/>
                <a:gd name="T46" fmla="*/ 1483 w 3407"/>
                <a:gd name="T47" fmla="*/ 226 h 1939"/>
                <a:gd name="T48" fmla="*/ 1793 w 3407"/>
                <a:gd name="T49" fmla="*/ 213 h 1939"/>
                <a:gd name="T50" fmla="*/ 2101 w 3407"/>
                <a:gd name="T51" fmla="*/ 179 h 1939"/>
                <a:gd name="T52" fmla="*/ 2406 w 3407"/>
                <a:gd name="T53" fmla="*/ 125 h 1939"/>
                <a:gd name="T54" fmla="*/ 2709 w 3407"/>
                <a:gd name="T55" fmla="*/ 51 h 1939"/>
                <a:gd name="T56" fmla="*/ 2920 w 3407"/>
                <a:gd name="T57" fmla="*/ 39 h 1939"/>
                <a:gd name="T58" fmla="*/ 3399 w 3407"/>
                <a:gd name="T59" fmla="*/ 1619 h 1939"/>
                <a:gd name="T60" fmla="*/ 3168 w 3407"/>
                <a:gd name="T61" fmla="*/ 1702 h 1939"/>
                <a:gd name="T62" fmla="*/ 2757 w 3407"/>
                <a:gd name="T63" fmla="*/ 1802 h 1939"/>
                <a:gd name="T64" fmla="*/ 2343 w 3407"/>
                <a:gd name="T65" fmla="*/ 1874 h 1939"/>
                <a:gd name="T66" fmla="*/ 1924 w 3407"/>
                <a:gd name="T67" fmla="*/ 1920 h 1939"/>
                <a:gd name="T68" fmla="*/ 1504 w 3407"/>
                <a:gd name="T69" fmla="*/ 1939 h 1939"/>
                <a:gd name="T70" fmla="*/ 1084 w 3407"/>
                <a:gd name="T71" fmla="*/ 1930 h 1939"/>
                <a:gd name="T72" fmla="*/ 664 w 3407"/>
                <a:gd name="T73" fmla="*/ 1895 h 1939"/>
                <a:gd name="T74" fmla="*/ 246 w 3407"/>
                <a:gd name="T75" fmla="*/ 1832 h 1939"/>
                <a:gd name="T76" fmla="*/ 9 w 3407"/>
                <a:gd name="T77" fmla="*/ 1770 h 1939"/>
                <a:gd name="T78" fmla="*/ 347 w 3407"/>
                <a:gd name="T79" fmla="*/ 154 h 1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07" h="1939">
                  <a:moveTo>
                    <a:pt x="96" y="1754"/>
                  </a:moveTo>
                  <a:lnTo>
                    <a:pt x="59" y="1696"/>
                  </a:lnTo>
                  <a:lnTo>
                    <a:pt x="265" y="1738"/>
                  </a:lnTo>
                  <a:lnTo>
                    <a:pt x="470" y="1772"/>
                  </a:lnTo>
                  <a:lnTo>
                    <a:pt x="677" y="1799"/>
                  </a:lnTo>
                  <a:lnTo>
                    <a:pt x="883" y="1820"/>
                  </a:lnTo>
                  <a:lnTo>
                    <a:pt x="1090" y="1835"/>
                  </a:lnTo>
                  <a:lnTo>
                    <a:pt x="1297" y="1842"/>
                  </a:lnTo>
                  <a:lnTo>
                    <a:pt x="1505" y="1843"/>
                  </a:lnTo>
                  <a:lnTo>
                    <a:pt x="1712" y="1837"/>
                  </a:lnTo>
                  <a:lnTo>
                    <a:pt x="1918" y="1824"/>
                  </a:lnTo>
                  <a:lnTo>
                    <a:pt x="2125" y="1805"/>
                  </a:lnTo>
                  <a:lnTo>
                    <a:pt x="2330" y="1779"/>
                  </a:lnTo>
                  <a:lnTo>
                    <a:pt x="2535" y="1747"/>
                  </a:lnTo>
                  <a:lnTo>
                    <a:pt x="2739" y="1707"/>
                  </a:lnTo>
                  <a:lnTo>
                    <a:pt x="2942" y="1662"/>
                  </a:lnTo>
                  <a:lnTo>
                    <a:pt x="3143" y="1609"/>
                  </a:lnTo>
                  <a:lnTo>
                    <a:pt x="3343" y="1550"/>
                  </a:lnTo>
                  <a:lnTo>
                    <a:pt x="3311" y="1610"/>
                  </a:lnTo>
                  <a:lnTo>
                    <a:pt x="2828" y="67"/>
                  </a:lnTo>
                  <a:lnTo>
                    <a:pt x="2888" y="99"/>
                  </a:lnTo>
                  <a:lnTo>
                    <a:pt x="2737" y="144"/>
                  </a:lnTo>
                  <a:lnTo>
                    <a:pt x="2583" y="184"/>
                  </a:lnTo>
                  <a:lnTo>
                    <a:pt x="2427" y="219"/>
                  </a:lnTo>
                  <a:lnTo>
                    <a:pt x="2272" y="249"/>
                  </a:lnTo>
                  <a:lnTo>
                    <a:pt x="2116" y="273"/>
                  </a:lnTo>
                  <a:lnTo>
                    <a:pt x="1959" y="294"/>
                  </a:lnTo>
                  <a:lnTo>
                    <a:pt x="1801" y="308"/>
                  </a:lnTo>
                  <a:lnTo>
                    <a:pt x="1644" y="318"/>
                  </a:lnTo>
                  <a:lnTo>
                    <a:pt x="1486" y="322"/>
                  </a:lnTo>
                  <a:lnTo>
                    <a:pt x="1328" y="322"/>
                  </a:lnTo>
                  <a:lnTo>
                    <a:pt x="1170" y="316"/>
                  </a:lnTo>
                  <a:lnTo>
                    <a:pt x="1012" y="305"/>
                  </a:lnTo>
                  <a:lnTo>
                    <a:pt x="854" y="290"/>
                  </a:lnTo>
                  <a:lnTo>
                    <a:pt x="697" y="269"/>
                  </a:lnTo>
                  <a:lnTo>
                    <a:pt x="540" y="242"/>
                  </a:lnTo>
                  <a:lnTo>
                    <a:pt x="384" y="211"/>
                  </a:lnTo>
                  <a:lnTo>
                    <a:pt x="440" y="174"/>
                  </a:lnTo>
                  <a:lnTo>
                    <a:pt x="96" y="1754"/>
                  </a:lnTo>
                  <a:close/>
                  <a:moveTo>
                    <a:pt x="347" y="154"/>
                  </a:moveTo>
                  <a:cubicBezTo>
                    <a:pt x="352" y="128"/>
                    <a:pt x="377" y="112"/>
                    <a:pt x="403" y="117"/>
                  </a:cubicBezTo>
                  <a:lnTo>
                    <a:pt x="556" y="148"/>
                  </a:lnTo>
                  <a:lnTo>
                    <a:pt x="710" y="173"/>
                  </a:lnTo>
                  <a:lnTo>
                    <a:pt x="864" y="194"/>
                  </a:lnTo>
                  <a:lnTo>
                    <a:pt x="1018" y="210"/>
                  </a:lnTo>
                  <a:lnTo>
                    <a:pt x="1173" y="220"/>
                  </a:lnTo>
                  <a:lnTo>
                    <a:pt x="1328" y="226"/>
                  </a:lnTo>
                  <a:lnTo>
                    <a:pt x="1483" y="226"/>
                  </a:lnTo>
                  <a:lnTo>
                    <a:pt x="1638" y="222"/>
                  </a:lnTo>
                  <a:lnTo>
                    <a:pt x="1793" y="213"/>
                  </a:lnTo>
                  <a:lnTo>
                    <a:pt x="1947" y="198"/>
                  </a:lnTo>
                  <a:lnTo>
                    <a:pt x="2101" y="179"/>
                  </a:lnTo>
                  <a:lnTo>
                    <a:pt x="2254" y="154"/>
                  </a:lnTo>
                  <a:lnTo>
                    <a:pt x="2406" y="125"/>
                  </a:lnTo>
                  <a:lnTo>
                    <a:pt x="2558" y="91"/>
                  </a:lnTo>
                  <a:lnTo>
                    <a:pt x="2709" y="51"/>
                  </a:lnTo>
                  <a:lnTo>
                    <a:pt x="2860" y="7"/>
                  </a:lnTo>
                  <a:cubicBezTo>
                    <a:pt x="2886" y="0"/>
                    <a:pt x="2912" y="14"/>
                    <a:pt x="2920" y="39"/>
                  </a:cubicBezTo>
                  <a:lnTo>
                    <a:pt x="3403" y="1582"/>
                  </a:lnTo>
                  <a:cubicBezTo>
                    <a:pt x="3407" y="1594"/>
                    <a:pt x="3405" y="1607"/>
                    <a:pt x="3399" y="1619"/>
                  </a:cubicBezTo>
                  <a:cubicBezTo>
                    <a:pt x="3393" y="1630"/>
                    <a:pt x="3383" y="1638"/>
                    <a:pt x="3371" y="1642"/>
                  </a:cubicBezTo>
                  <a:lnTo>
                    <a:pt x="3168" y="1702"/>
                  </a:lnTo>
                  <a:lnTo>
                    <a:pt x="2963" y="1755"/>
                  </a:lnTo>
                  <a:lnTo>
                    <a:pt x="2757" y="1802"/>
                  </a:lnTo>
                  <a:lnTo>
                    <a:pt x="2550" y="1841"/>
                  </a:lnTo>
                  <a:lnTo>
                    <a:pt x="2343" y="1874"/>
                  </a:lnTo>
                  <a:lnTo>
                    <a:pt x="2133" y="1901"/>
                  </a:lnTo>
                  <a:lnTo>
                    <a:pt x="1924" y="1920"/>
                  </a:lnTo>
                  <a:lnTo>
                    <a:pt x="1714" y="1933"/>
                  </a:lnTo>
                  <a:lnTo>
                    <a:pt x="1504" y="1939"/>
                  </a:lnTo>
                  <a:lnTo>
                    <a:pt x="1294" y="1938"/>
                  </a:lnTo>
                  <a:lnTo>
                    <a:pt x="1084" y="1930"/>
                  </a:lnTo>
                  <a:lnTo>
                    <a:pt x="874" y="1916"/>
                  </a:lnTo>
                  <a:lnTo>
                    <a:pt x="664" y="1895"/>
                  </a:lnTo>
                  <a:lnTo>
                    <a:pt x="455" y="1867"/>
                  </a:lnTo>
                  <a:lnTo>
                    <a:pt x="246" y="1832"/>
                  </a:lnTo>
                  <a:lnTo>
                    <a:pt x="40" y="1791"/>
                  </a:lnTo>
                  <a:cubicBezTo>
                    <a:pt x="27" y="1788"/>
                    <a:pt x="16" y="1780"/>
                    <a:pt x="9" y="1770"/>
                  </a:cubicBezTo>
                  <a:cubicBezTo>
                    <a:pt x="2" y="1759"/>
                    <a:pt x="0" y="1746"/>
                    <a:pt x="3" y="1733"/>
                  </a:cubicBezTo>
                  <a:lnTo>
                    <a:pt x="347" y="154"/>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65"/>
            <p:cNvSpPr>
              <a:spLocks/>
            </p:cNvSpPr>
            <p:nvPr/>
          </p:nvSpPr>
          <p:spPr bwMode="auto">
            <a:xfrm>
              <a:off x="8744223" y="5585359"/>
              <a:ext cx="381000" cy="385763"/>
            </a:xfrm>
            <a:custGeom>
              <a:avLst/>
              <a:gdLst>
                <a:gd name="T0" fmla="*/ 0 w 1994"/>
                <a:gd name="T1" fmla="*/ 1429 h 2032"/>
                <a:gd name="T2" fmla="*/ 1650 w 1994"/>
                <a:gd name="T3" fmla="*/ 2032 h 2032"/>
                <a:gd name="T4" fmla="*/ 1994 w 1994"/>
                <a:gd name="T5" fmla="*/ 453 h 2032"/>
                <a:gd name="T6" fmla="*/ 756 w 1994"/>
                <a:gd name="T7" fmla="*/ 0 h 2032"/>
                <a:gd name="T8" fmla="*/ 0 w 1994"/>
                <a:gd name="T9" fmla="*/ 1429 h 2032"/>
              </a:gdLst>
              <a:ahLst/>
              <a:cxnLst>
                <a:cxn ang="0">
                  <a:pos x="T0" y="T1"/>
                </a:cxn>
                <a:cxn ang="0">
                  <a:pos x="T2" y="T3"/>
                </a:cxn>
                <a:cxn ang="0">
                  <a:pos x="T4" y="T5"/>
                </a:cxn>
                <a:cxn ang="0">
                  <a:pos x="T6" y="T7"/>
                </a:cxn>
                <a:cxn ang="0">
                  <a:pos x="T8" y="T9"/>
                </a:cxn>
              </a:cxnLst>
              <a:rect l="0" t="0" r="r" b="b"/>
              <a:pathLst>
                <a:path w="1994" h="2032">
                  <a:moveTo>
                    <a:pt x="0" y="1429"/>
                  </a:moveTo>
                  <a:cubicBezTo>
                    <a:pt x="520" y="1704"/>
                    <a:pt x="1075" y="1907"/>
                    <a:pt x="1650" y="2032"/>
                  </a:cubicBezTo>
                  <a:lnTo>
                    <a:pt x="1994" y="453"/>
                  </a:lnTo>
                  <a:cubicBezTo>
                    <a:pt x="1563" y="359"/>
                    <a:pt x="1146" y="207"/>
                    <a:pt x="756" y="0"/>
                  </a:cubicBezTo>
                  <a:lnTo>
                    <a:pt x="0" y="1429"/>
                  </a:lnTo>
                  <a:close/>
                </a:path>
              </a:pathLst>
            </a:custGeom>
            <a:solidFill>
              <a:srgbClr val="F3161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66"/>
            <p:cNvSpPr>
              <a:spLocks noEditPoints="1"/>
            </p:cNvSpPr>
            <p:nvPr/>
          </p:nvSpPr>
          <p:spPr bwMode="auto">
            <a:xfrm>
              <a:off x="8734698" y="5574247"/>
              <a:ext cx="400050" cy="406400"/>
            </a:xfrm>
            <a:custGeom>
              <a:avLst/>
              <a:gdLst>
                <a:gd name="T0" fmla="*/ 92 w 2096"/>
                <a:gd name="T1" fmla="*/ 1506 h 2136"/>
                <a:gd name="T2" fmla="*/ 71 w 2096"/>
                <a:gd name="T3" fmla="*/ 1441 h 2136"/>
                <a:gd name="T4" fmla="*/ 268 w 2096"/>
                <a:gd name="T5" fmla="*/ 1540 h 2136"/>
                <a:gd name="T6" fmla="*/ 466 w 2096"/>
                <a:gd name="T7" fmla="*/ 1632 h 2136"/>
                <a:gd name="T8" fmla="*/ 667 w 2096"/>
                <a:gd name="T9" fmla="*/ 1718 h 2136"/>
                <a:gd name="T10" fmla="*/ 871 w 2096"/>
                <a:gd name="T11" fmla="*/ 1797 h 2136"/>
                <a:gd name="T12" fmla="*/ 1078 w 2096"/>
                <a:gd name="T13" fmla="*/ 1868 h 2136"/>
                <a:gd name="T14" fmla="*/ 1286 w 2096"/>
                <a:gd name="T15" fmla="*/ 1932 h 2136"/>
                <a:gd name="T16" fmla="*/ 1498 w 2096"/>
                <a:gd name="T17" fmla="*/ 1990 h 2136"/>
                <a:gd name="T18" fmla="*/ 1710 w 2096"/>
                <a:gd name="T19" fmla="*/ 2040 h 2136"/>
                <a:gd name="T20" fmla="*/ 1653 w 2096"/>
                <a:gd name="T21" fmla="*/ 2076 h 2136"/>
                <a:gd name="T22" fmla="*/ 1997 w 2096"/>
                <a:gd name="T23" fmla="*/ 497 h 2136"/>
                <a:gd name="T24" fmla="*/ 2032 w 2096"/>
                <a:gd name="T25" fmla="*/ 554 h 2136"/>
                <a:gd name="T26" fmla="*/ 1871 w 2096"/>
                <a:gd name="T27" fmla="*/ 516 h 2136"/>
                <a:gd name="T28" fmla="*/ 1710 w 2096"/>
                <a:gd name="T29" fmla="*/ 472 h 2136"/>
                <a:gd name="T30" fmla="*/ 1551 w 2096"/>
                <a:gd name="T31" fmla="*/ 423 h 2136"/>
                <a:gd name="T32" fmla="*/ 1393 w 2096"/>
                <a:gd name="T33" fmla="*/ 368 h 2136"/>
                <a:gd name="T34" fmla="*/ 1238 w 2096"/>
                <a:gd name="T35" fmla="*/ 308 h 2136"/>
                <a:gd name="T36" fmla="*/ 1084 w 2096"/>
                <a:gd name="T37" fmla="*/ 243 h 2136"/>
                <a:gd name="T38" fmla="*/ 933 w 2096"/>
                <a:gd name="T39" fmla="*/ 173 h 2136"/>
                <a:gd name="T40" fmla="*/ 784 w 2096"/>
                <a:gd name="T41" fmla="*/ 97 h 2136"/>
                <a:gd name="T42" fmla="*/ 848 w 2096"/>
                <a:gd name="T43" fmla="*/ 77 h 2136"/>
                <a:gd name="T44" fmla="*/ 92 w 2096"/>
                <a:gd name="T45" fmla="*/ 1506 h 2136"/>
                <a:gd name="T46" fmla="*/ 763 w 2096"/>
                <a:gd name="T47" fmla="*/ 32 h 2136"/>
                <a:gd name="T48" fmla="*/ 827 w 2096"/>
                <a:gd name="T49" fmla="*/ 12 h 2136"/>
                <a:gd name="T50" fmla="*/ 973 w 2096"/>
                <a:gd name="T51" fmla="*/ 86 h 2136"/>
                <a:gd name="T52" fmla="*/ 1122 w 2096"/>
                <a:gd name="T53" fmla="*/ 155 h 2136"/>
                <a:gd name="T54" fmla="*/ 1272 w 2096"/>
                <a:gd name="T55" fmla="*/ 219 h 2136"/>
                <a:gd name="T56" fmla="*/ 1425 w 2096"/>
                <a:gd name="T57" fmla="*/ 278 h 2136"/>
                <a:gd name="T58" fmla="*/ 1579 w 2096"/>
                <a:gd name="T59" fmla="*/ 331 h 2136"/>
                <a:gd name="T60" fmla="*/ 1736 w 2096"/>
                <a:gd name="T61" fmla="*/ 379 h 2136"/>
                <a:gd name="T62" fmla="*/ 1893 w 2096"/>
                <a:gd name="T63" fmla="*/ 422 h 2136"/>
                <a:gd name="T64" fmla="*/ 2054 w 2096"/>
                <a:gd name="T65" fmla="*/ 460 h 2136"/>
                <a:gd name="T66" fmla="*/ 2090 w 2096"/>
                <a:gd name="T67" fmla="*/ 517 h 2136"/>
                <a:gd name="T68" fmla="*/ 1746 w 2096"/>
                <a:gd name="T69" fmla="*/ 2097 h 2136"/>
                <a:gd name="T70" fmla="*/ 1725 w 2096"/>
                <a:gd name="T71" fmla="*/ 2127 h 2136"/>
                <a:gd name="T72" fmla="*/ 1688 w 2096"/>
                <a:gd name="T73" fmla="*/ 2133 h 2136"/>
                <a:gd name="T74" fmla="*/ 1472 w 2096"/>
                <a:gd name="T75" fmla="*/ 2082 h 2136"/>
                <a:gd name="T76" fmla="*/ 1258 w 2096"/>
                <a:gd name="T77" fmla="*/ 2024 h 2136"/>
                <a:gd name="T78" fmla="*/ 1046 w 2096"/>
                <a:gd name="T79" fmla="*/ 1959 h 2136"/>
                <a:gd name="T80" fmla="*/ 837 w 2096"/>
                <a:gd name="T81" fmla="*/ 1886 h 2136"/>
                <a:gd name="T82" fmla="*/ 630 w 2096"/>
                <a:gd name="T83" fmla="*/ 1806 h 2136"/>
                <a:gd name="T84" fmla="*/ 426 w 2096"/>
                <a:gd name="T85" fmla="*/ 1719 h 2136"/>
                <a:gd name="T86" fmla="*/ 224 w 2096"/>
                <a:gd name="T87" fmla="*/ 1626 h 2136"/>
                <a:gd name="T88" fmla="*/ 28 w 2096"/>
                <a:gd name="T89" fmla="*/ 1526 h 2136"/>
                <a:gd name="T90" fmla="*/ 4 w 2096"/>
                <a:gd name="T91" fmla="*/ 1498 h 2136"/>
                <a:gd name="T92" fmla="*/ 7 w 2096"/>
                <a:gd name="T93" fmla="*/ 1461 h 2136"/>
                <a:gd name="T94" fmla="*/ 763 w 2096"/>
                <a:gd name="T95" fmla="*/ 32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96" h="2136">
                  <a:moveTo>
                    <a:pt x="92" y="1506"/>
                  </a:moveTo>
                  <a:lnTo>
                    <a:pt x="71" y="1441"/>
                  </a:lnTo>
                  <a:lnTo>
                    <a:pt x="268" y="1540"/>
                  </a:lnTo>
                  <a:lnTo>
                    <a:pt x="466" y="1632"/>
                  </a:lnTo>
                  <a:lnTo>
                    <a:pt x="667" y="1718"/>
                  </a:lnTo>
                  <a:lnTo>
                    <a:pt x="871" y="1797"/>
                  </a:lnTo>
                  <a:lnTo>
                    <a:pt x="1078" y="1868"/>
                  </a:lnTo>
                  <a:lnTo>
                    <a:pt x="1286" y="1932"/>
                  </a:lnTo>
                  <a:lnTo>
                    <a:pt x="1498" y="1990"/>
                  </a:lnTo>
                  <a:lnTo>
                    <a:pt x="1710" y="2040"/>
                  </a:lnTo>
                  <a:lnTo>
                    <a:pt x="1653" y="2076"/>
                  </a:lnTo>
                  <a:lnTo>
                    <a:pt x="1997" y="497"/>
                  </a:lnTo>
                  <a:lnTo>
                    <a:pt x="2032" y="554"/>
                  </a:lnTo>
                  <a:lnTo>
                    <a:pt x="1871" y="516"/>
                  </a:lnTo>
                  <a:lnTo>
                    <a:pt x="1710" y="472"/>
                  </a:lnTo>
                  <a:lnTo>
                    <a:pt x="1551" y="423"/>
                  </a:lnTo>
                  <a:lnTo>
                    <a:pt x="1393" y="368"/>
                  </a:lnTo>
                  <a:lnTo>
                    <a:pt x="1238" y="308"/>
                  </a:lnTo>
                  <a:lnTo>
                    <a:pt x="1084" y="243"/>
                  </a:lnTo>
                  <a:lnTo>
                    <a:pt x="933" y="173"/>
                  </a:lnTo>
                  <a:lnTo>
                    <a:pt x="784" y="97"/>
                  </a:lnTo>
                  <a:lnTo>
                    <a:pt x="848" y="77"/>
                  </a:lnTo>
                  <a:lnTo>
                    <a:pt x="92" y="1506"/>
                  </a:lnTo>
                  <a:close/>
                  <a:moveTo>
                    <a:pt x="763" y="32"/>
                  </a:moveTo>
                  <a:cubicBezTo>
                    <a:pt x="775" y="9"/>
                    <a:pt x="804" y="0"/>
                    <a:pt x="827" y="12"/>
                  </a:cubicBezTo>
                  <a:lnTo>
                    <a:pt x="973" y="86"/>
                  </a:lnTo>
                  <a:lnTo>
                    <a:pt x="1122" y="155"/>
                  </a:lnTo>
                  <a:lnTo>
                    <a:pt x="1272" y="219"/>
                  </a:lnTo>
                  <a:lnTo>
                    <a:pt x="1425" y="278"/>
                  </a:lnTo>
                  <a:lnTo>
                    <a:pt x="1579" y="331"/>
                  </a:lnTo>
                  <a:lnTo>
                    <a:pt x="1736" y="379"/>
                  </a:lnTo>
                  <a:lnTo>
                    <a:pt x="1893" y="422"/>
                  </a:lnTo>
                  <a:lnTo>
                    <a:pt x="2054" y="460"/>
                  </a:lnTo>
                  <a:cubicBezTo>
                    <a:pt x="2080" y="466"/>
                    <a:pt x="2096" y="492"/>
                    <a:pt x="2090" y="517"/>
                  </a:cubicBezTo>
                  <a:lnTo>
                    <a:pt x="1746" y="2097"/>
                  </a:lnTo>
                  <a:cubicBezTo>
                    <a:pt x="1744" y="2109"/>
                    <a:pt x="1736" y="2120"/>
                    <a:pt x="1725" y="2127"/>
                  </a:cubicBezTo>
                  <a:cubicBezTo>
                    <a:pt x="1714" y="2134"/>
                    <a:pt x="1701" y="2136"/>
                    <a:pt x="1688" y="2133"/>
                  </a:cubicBezTo>
                  <a:lnTo>
                    <a:pt x="1472" y="2082"/>
                  </a:lnTo>
                  <a:lnTo>
                    <a:pt x="1258" y="2024"/>
                  </a:lnTo>
                  <a:lnTo>
                    <a:pt x="1046" y="1959"/>
                  </a:lnTo>
                  <a:lnTo>
                    <a:pt x="837" y="1886"/>
                  </a:lnTo>
                  <a:lnTo>
                    <a:pt x="630" y="1806"/>
                  </a:lnTo>
                  <a:lnTo>
                    <a:pt x="426" y="1719"/>
                  </a:lnTo>
                  <a:lnTo>
                    <a:pt x="224" y="1626"/>
                  </a:lnTo>
                  <a:lnTo>
                    <a:pt x="28" y="1526"/>
                  </a:lnTo>
                  <a:cubicBezTo>
                    <a:pt x="16" y="1520"/>
                    <a:pt x="8" y="1510"/>
                    <a:pt x="4" y="1498"/>
                  </a:cubicBezTo>
                  <a:cubicBezTo>
                    <a:pt x="0" y="1486"/>
                    <a:pt x="1" y="1472"/>
                    <a:pt x="7" y="1461"/>
                  </a:cubicBezTo>
                  <a:lnTo>
                    <a:pt x="763" y="32"/>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67"/>
            <p:cNvSpPr>
              <a:spLocks/>
            </p:cNvSpPr>
            <p:nvPr/>
          </p:nvSpPr>
          <p:spPr bwMode="auto">
            <a:xfrm>
              <a:off x="7913961" y="3702584"/>
              <a:ext cx="974725" cy="2154238"/>
            </a:xfrm>
            <a:custGeom>
              <a:avLst/>
              <a:gdLst>
                <a:gd name="T0" fmla="*/ 4165 w 5117"/>
                <a:gd name="T1" fmla="*/ 0 h 11323"/>
                <a:gd name="T2" fmla="*/ 1779 w 5117"/>
                <a:gd name="T3" fmla="*/ 8828 h 11323"/>
                <a:gd name="T4" fmla="*/ 4361 w 5117"/>
                <a:gd name="T5" fmla="*/ 11323 h 11323"/>
                <a:gd name="T6" fmla="*/ 5117 w 5117"/>
                <a:gd name="T7" fmla="*/ 9894 h 11323"/>
                <a:gd name="T8" fmla="*/ 3099 w 5117"/>
                <a:gd name="T9" fmla="*/ 3339 h 11323"/>
                <a:gd name="T10" fmla="*/ 4970 w 5117"/>
                <a:gd name="T11" fmla="*/ 1402 h 11323"/>
                <a:gd name="T12" fmla="*/ 4165 w 5117"/>
                <a:gd name="T13" fmla="*/ 0 h 11323"/>
              </a:gdLst>
              <a:ahLst/>
              <a:cxnLst>
                <a:cxn ang="0">
                  <a:pos x="T0" y="T1"/>
                </a:cxn>
                <a:cxn ang="0">
                  <a:pos x="T2" y="T3"/>
                </a:cxn>
                <a:cxn ang="0">
                  <a:pos x="T4" y="T5"/>
                </a:cxn>
                <a:cxn ang="0">
                  <a:pos x="T6" y="T7"/>
                </a:cxn>
                <a:cxn ang="0">
                  <a:pos x="T8" y="T9"/>
                </a:cxn>
                <a:cxn ang="0">
                  <a:pos x="T10" y="T11"/>
                </a:cxn>
                <a:cxn ang="0">
                  <a:pos x="T12" y="T13"/>
                </a:cxn>
              </a:cxnLst>
              <a:rect l="0" t="0" r="r" b="b"/>
              <a:pathLst>
                <a:path w="5117" h="11323">
                  <a:moveTo>
                    <a:pt x="4165" y="0"/>
                  </a:moveTo>
                  <a:cubicBezTo>
                    <a:pt x="1068" y="1779"/>
                    <a:pt x="0" y="5731"/>
                    <a:pt x="1779" y="8828"/>
                  </a:cubicBezTo>
                  <a:cubicBezTo>
                    <a:pt x="2387" y="9887"/>
                    <a:pt x="3282" y="10752"/>
                    <a:pt x="4361" y="11323"/>
                  </a:cubicBezTo>
                  <a:lnTo>
                    <a:pt x="5117" y="9894"/>
                  </a:lnTo>
                  <a:cubicBezTo>
                    <a:pt x="2750" y="8641"/>
                    <a:pt x="1846" y="5706"/>
                    <a:pt x="3099" y="3339"/>
                  </a:cubicBezTo>
                  <a:cubicBezTo>
                    <a:pt x="3528" y="2529"/>
                    <a:pt x="4176" y="1858"/>
                    <a:pt x="4970" y="1402"/>
                  </a:cubicBezTo>
                  <a:lnTo>
                    <a:pt x="4165" y="0"/>
                  </a:lnTo>
                  <a:close/>
                </a:path>
              </a:pathLst>
            </a:custGeom>
            <a:solidFill>
              <a:srgbClr val="FF9048"/>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68"/>
            <p:cNvSpPr>
              <a:spLocks noEditPoints="1"/>
            </p:cNvSpPr>
            <p:nvPr/>
          </p:nvSpPr>
          <p:spPr bwMode="auto">
            <a:xfrm>
              <a:off x="8079061" y="3693059"/>
              <a:ext cx="820738" cy="2173288"/>
            </a:xfrm>
            <a:custGeom>
              <a:avLst/>
              <a:gdLst>
                <a:gd name="T0" fmla="*/ 2764 w 4300"/>
                <a:gd name="T1" fmla="*/ 447 h 11422"/>
                <a:gd name="T2" fmla="*/ 1805 w 4300"/>
                <a:gd name="T3" fmla="*/ 1292 h 11422"/>
                <a:gd name="T4" fmla="*/ 1050 w 4300"/>
                <a:gd name="T5" fmla="*/ 2288 h 11422"/>
                <a:gd name="T6" fmla="*/ 506 w 4300"/>
                <a:gd name="T7" fmla="*/ 3396 h 11422"/>
                <a:gd name="T8" fmla="*/ 186 w 4300"/>
                <a:gd name="T9" fmla="*/ 4584 h 11422"/>
                <a:gd name="T10" fmla="*/ 96 w 4300"/>
                <a:gd name="T11" fmla="*/ 5816 h 11422"/>
                <a:gd name="T12" fmla="*/ 248 w 4300"/>
                <a:gd name="T13" fmla="*/ 7056 h 11422"/>
                <a:gd name="T14" fmla="*/ 651 w 4300"/>
                <a:gd name="T15" fmla="*/ 8269 h 11422"/>
                <a:gd name="T16" fmla="*/ 1189 w 4300"/>
                <a:gd name="T17" fmla="*/ 9239 h 11422"/>
                <a:gd name="T18" fmla="*/ 1743 w 4300"/>
                <a:gd name="T19" fmla="*/ 9950 h 11422"/>
                <a:gd name="T20" fmla="*/ 2390 w 4300"/>
                <a:gd name="T21" fmla="*/ 10575 h 11422"/>
                <a:gd name="T22" fmla="*/ 3120 w 4300"/>
                <a:gd name="T23" fmla="*/ 11104 h 11422"/>
                <a:gd name="T24" fmla="*/ 4203 w 4300"/>
                <a:gd name="T25" fmla="*/ 9921 h 11422"/>
                <a:gd name="T26" fmla="*/ 3591 w 4300"/>
                <a:gd name="T27" fmla="*/ 9588 h 11422"/>
                <a:gd name="T28" fmla="*/ 2874 w 4300"/>
                <a:gd name="T29" fmla="*/ 8937 h 11422"/>
                <a:gd name="T30" fmla="*/ 2310 w 4300"/>
                <a:gd name="T31" fmla="*/ 8172 h 11422"/>
                <a:gd name="T32" fmla="*/ 1908 w 4300"/>
                <a:gd name="T33" fmla="*/ 7322 h 11422"/>
                <a:gd name="T34" fmla="*/ 1674 w 4300"/>
                <a:gd name="T35" fmla="*/ 6412 h 11422"/>
                <a:gd name="T36" fmla="*/ 1618 w 4300"/>
                <a:gd name="T37" fmla="*/ 5469 h 11422"/>
                <a:gd name="T38" fmla="*/ 1722 w 4300"/>
                <a:gd name="T39" fmla="*/ 4638 h 11422"/>
                <a:gd name="T40" fmla="*/ 1847 w 4300"/>
                <a:gd name="T41" fmla="*/ 4168 h 11422"/>
                <a:gd name="T42" fmla="*/ 2021 w 4300"/>
                <a:gd name="T43" fmla="*/ 3706 h 11422"/>
                <a:gd name="T44" fmla="*/ 2268 w 4300"/>
                <a:gd name="T45" fmla="*/ 3215 h 11422"/>
                <a:gd name="T46" fmla="*/ 2653 w 4300"/>
                <a:gd name="T47" fmla="*/ 2643 h 11422"/>
                <a:gd name="T48" fmla="*/ 3112 w 4300"/>
                <a:gd name="T49" fmla="*/ 2133 h 11422"/>
                <a:gd name="T50" fmla="*/ 3639 w 4300"/>
                <a:gd name="T51" fmla="*/ 1691 h 11422"/>
                <a:gd name="T52" fmla="*/ 4057 w 4300"/>
                <a:gd name="T53" fmla="*/ 1475 h 11422"/>
                <a:gd name="T54" fmla="*/ 3978 w 4300"/>
                <a:gd name="T55" fmla="*/ 1579 h 11422"/>
                <a:gd name="T56" fmla="*/ 3430 w 4300"/>
                <a:gd name="T57" fmla="*/ 1976 h 11422"/>
                <a:gd name="T58" fmla="*/ 2946 w 4300"/>
                <a:gd name="T59" fmla="*/ 2443 h 11422"/>
                <a:gd name="T60" fmla="*/ 2531 w 4300"/>
                <a:gd name="T61" fmla="*/ 2973 h 11422"/>
                <a:gd name="T62" fmla="*/ 2213 w 4300"/>
                <a:gd name="T63" fmla="*/ 3520 h 11422"/>
                <a:gd name="T64" fmla="*/ 2018 w 4300"/>
                <a:gd name="T65" fmla="*/ 3968 h 11422"/>
                <a:gd name="T66" fmla="*/ 1872 w 4300"/>
                <a:gd name="T67" fmla="*/ 4426 h 11422"/>
                <a:gd name="T68" fmla="*/ 1755 w 4300"/>
                <a:gd name="T69" fmla="*/ 5005 h 11422"/>
                <a:gd name="T70" fmla="*/ 1719 w 4300"/>
                <a:gd name="T71" fmla="*/ 5935 h 11422"/>
                <a:gd name="T72" fmla="*/ 1862 w 4300"/>
                <a:gd name="T73" fmla="*/ 6846 h 11422"/>
                <a:gd name="T74" fmla="*/ 2174 w 4300"/>
                <a:gd name="T75" fmla="*/ 7713 h 11422"/>
                <a:gd name="T76" fmla="*/ 2648 w 4300"/>
                <a:gd name="T77" fmla="*/ 8508 h 11422"/>
                <a:gd name="T78" fmla="*/ 3277 w 4300"/>
                <a:gd name="T79" fmla="*/ 9205 h 11422"/>
                <a:gd name="T80" fmla="*/ 4052 w 4300"/>
                <a:gd name="T81" fmla="*/ 9779 h 11422"/>
                <a:gd name="T82" fmla="*/ 3503 w 4300"/>
                <a:gd name="T83" fmla="*/ 11418 h 11422"/>
                <a:gd name="T84" fmla="*/ 2875 w 4300"/>
                <a:gd name="T85" fmla="*/ 11060 h 11422"/>
                <a:gd name="T86" fmla="*/ 2155 w 4300"/>
                <a:gd name="T87" fmla="*/ 10498 h 11422"/>
                <a:gd name="T88" fmla="*/ 1521 w 4300"/>
                <a:gd name="T89" fmla="*/ 9841 h 11422"/>
                <a:gd name="T90" fmla="*/ 983 w 4300"/>
                <a:gd name="T91" fmla="*/ 9099 h 11422"/>
                <a:gd name="T92" fmla="*/ 436 w 4300"/>
                <a:gd name="T93" fmla="*/ 8003 h 11422"/>
                <a:gd name="T94" fmla="*/ 92 w 4300"/>
                <a:gd name="T95" fmla="*/ 6761 h 11422"/>
                <a:gd name="T96" fmla="*/ 1 w 4300"/>
                <a:gd name="T97" fmla="*/ 5501 h 11422"/>
                <a:gd name="T98" fmla="*/ 151 w 4300"/>
                <a:gd name="T99" fmla="*/ 4259 h 11422"/>
                <a:gd name="T100" fmla="*/ 535 w 4300"/>
                <a:gd name="T101" fmla="*/ 3070 h 11422"/>
                <a:gd name="T102" fmla="*/ 1141 w 4300"/>
                <a:gd name="T103" fmla="*/ 1970 h 11422"/>
                <a:gd name="T104" fmla="*/ 1961 w 4300"/>
                <a:gd name="T105" fmla="*/ 996 h 11422"/>
                <a:gd name="T106" fmla="*/ 2984 w 4300"/>
                <a:gd name="T107" fmla="*/ 181 h 11422"/>
                <a:gd name="T108" fmla="*/ 4140 w 4300"/>
                <a:gd name="T109" fmla="*/ 1427 h 1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00" h="11422">
                  <a:moveTo>
                    <a:pt x="3252" y="73"/>
                  </a:moveTo>
                  <a:lnTo>
                    <a:pt x="3318" y="90"/>
                  </a:lnTo>
                  <a:lnTo>
                    <a:pt x="3034" y="263"/>
                  </a:lnTo>
                  <a:lnTo>
                    <a:pt x="2764" y="447"/>
                  </a:lnTo>
                  <a:lnTo>
                    <a:pt x="2505" y="643"/>
                  </a:lnTo>
                  <a:lnTo>
                    <a:pt x="2260" y="849"/>
                  </a:lnTo>
                  <a:lnTo>
                    <a:pt x="2026" y="1066"/>
                  </a:lnTo>
                  <a:lnTo>
                    <a:pt x="1805" y="1292"/>
                  </a:lnTo>
                  <a:lnTo>
                    <a:pt x="1597" y="1529"/>
                  </a:lnTo>
                  <a:lnTo>
                    <a:pt x="1401" y="1773"/>
                  </a:lnTo>
                  <a:lnTo>
                    <a:pt x="1219" y="2027"/>
                  </a:lnTo>
                  <a:lnTo>
                    <a:pt x="1050" y="2288"/>
                  </a:lnTo>
                  <a:lnTo>
                    <a:pt x="893" y="2555"/>
                  </a:lnTo>
                  <a:lnTo>
                    <a:pt x="751" y="2830"/>
                  </a:lnTo>
                  <a:lnTo>
                    <a:pt x="622" y="3111"/>
                  </a:lnTo>
                  <a:lnTo>
                    <a:pt x="506" y="3396"/>
                  </a:lnTo>
                  <a:lnTo>
                    <a:pt x="405" y="3687"/>
                  </a:lnTo>
                  <a:lnTo>
                    <a:pt x="318" y="3983"/>
                  </a:lnTo>
                  <a:lnTo>
                    <a:pt x="245" y="4282"/>
                  </a:lnTo>
                  <a:lnTo>
                    <a:pt x="186" y="4584"/>
                  </a:lnTo>
                  <a:lnTo>
                    <a:pt x="141" y="4889"/>
                  </a:lnTo>
                  <a:lnTo>
                    <a:pt x="111" y="5197"/>
                  </a:lnTo>
                  <a:lnTo>
                    <a:pt x="96" y="5506"/>
                  </a:lnTo>
                  <a:lnTo>
                    <a:pt x="96" y="5816"/>
                  </a:lnTo>
                  <a:lnTo>
                    <a:pt x="111" y="6127"/>
                  </a:lnTo>
                  <a:lnTo>
                    <a:pt x="142" y="6437"/>
                  </a:lnTo>
                  <a:lnTo>
                    <a:pt x="187" y="6747"/>
                  </a:lnTo>
                  <a:lnTo>
                    <a:pt x="248" y="7056"/>
                  </a:lnTo>
                  <a:lnTo>
                    <a:pt x="325" y="7363"/>
                  </a:lnTo>
                  <a:lnTo>
                    <a:pt x="418" y="7668"/>
                  </a:lnTo>
                  <a:lnTo>
                    <a:pt x="526" y="7970"/>
                  </a:lnTo>
                  <a:lnTo>
                    <a:pt x="651" y="8269"/>
                  </a:lnTo>
                  <a:lnTo>
                    <a:pt x="792" y="8564"/>
                  </a:lnTo>
                  <a:lnTo>
                    <a:pt x="949" y="8855"/>
                  </a:lnTo>
                  <a:lnTo>
                    <a:pt x="1066" y="9049"/>
                  </a:lnTo>
                  <a:lnTo>
                    <a:pt x="1189" y="9239"/>
                  </a:lnTo>
                  <a:lnTo>
                    <a:pt x="1318" y="9425"/>
                  </a:lnTo>
                  <a:lnTo>
                    <a:pt x="1454" y="9605"/>
                  </a:lnTo>
                  <a:lnTo>
                    <a:pt x="1595" y="9780"/>
                  </a:lnTo>
                  <a:lnTo>
                    <a:pt x="1743" y="9950"/>
                  </a:lnTo>
                  <a:lnTo>
                    <a:pt x="1897" y="10115"/>
                  </a:lnTo>
                  <a:lnTo>
                    <a:pt x="2055" y="10274"/>
                  </a:lnTo>
                  <a:lnTo>
                    <a:pt x="2220" y="10427"/>
                  </a:lnTo>
                  <a:lnTo>
                    <a:pt x="2390" y="10575"/>
                  </a:lnTo>
                  <a:lnTo>
                    <a:pt x="2565" y="10717"/>
                  </a:lnTo>
                  <a:lnTo>
                    <a:pt x="2745" y="10852"/>
                  </a:lnTo>
                  <a:lnTo>
                    <a:pt x="2930" y="10982"/>
                  </a:lnTo>
                  <a:lnTo>
                    <a:pt x="3120" y="11104"/>
                  </a:lnTo>
                  <a:lnTo>
                    <a:pt x="3314" y="11221"/>
                  </a:lnTo>
                  <a:lnTo>
                    <a:pt x="3513" y="11330"/>
                  </a:lnTo>
                  <a:lnTo>
                    <a:pt x="3447" y="11350"/>
                  </a:lnTo>
                  <a:lnTo>
                    <a:pt x="4203" y="9921"/>
                  </a:lnTo>
                  <a:lnTo>
                    <a:pt x="4222" y="9985"/>
                  </a:lnTo>
                  <a:lnTo>
                    <a:pt x="4004" y="9863"/>
                  </a:lnTo>
                  <a:lnTo>
                    <a:pt x="3793" y="9730"/>
                  </a:lnTo>
                  <a:lnTo>
                    <a:pt x="3591" y="9588"/>
                  </a:lnTo>
                  <a:lnTo>
                    <a:pt x="3398" y="9437"/>
                  </a:lnTo>
                  <a:lnTo>
                    <a:pt x="3214" y="9278"/>
                  </a:lnTo>
                  <a:lnTo>
                    <a:pt x="3040" y="9111"/>
                  </a:lnTo>
                  <a:lnTo>
                    <a:pt x="2874" y="8937"/>
                  </a:lnTo>
                  <a:lnTo>
                    <a:pt x="2718" y="8755"/>
                  </a:lnTo>
                  <a:lnTo>
                    <a:pt x="2573" y="8566"/>
                  </a:lnTo>
                  <a:lnTo>
                    <a:pt x="2437" y="8372"/>
                  </a:lnTo>
                  <a:lnTo>
                    <a:pt x="2310" y="8172"/>
                  </a:lnTo>
                  <a:lnTo>
                    <a:pt x="2194" y="7967"/>
                  </a:lnTo>
                  <a:lnTo>
                    <a:pt x="2089" y="7756"/>
                  </a:lnTo>
                  <a:lnTo>
                    <a:pt x="1993" y="7541"/>
                  </a:lnTo>
                  <a:lnTo>
                    <a:pt x="1908" y="7322"/>
                  </a:lnTo>
                  <a:lnTo>
                    <a:pt x="1833" y="7099"/>
                  </a:lnTo>
                  <a:lnTo>
                    <a:pt x="1769" y="6873"/>
                  </a:lnTo>
                  <a:lnTo>
                    <a:pt x="1716" y="6644"/>
                  </a:lnTo>
                  <a:lnTo>
                    <a:pt x="1674" y="6412"/>
                  </a:lnTo>
                  <a:lnTo>
                    <a:pt x="1643" y="6178"/>
                  </a:lnTo>
                  <a:lnTo>
                    <a:pt x="1624" y="5943"/>
                  </a:lnTo>
                  <a:lnTo>
                    <a:pt x="1615" y="5707"/>
                  </a:lnTo>
                  <a:lnTo>
                    <a:pt x="1618" y="5469"/>
                  </a:lnTo>
                  <a:lnTo>
                    <a:pt x="1633" y="5232"/>
                  </a:lnTo>
                  <a:lnTo>
                    <a:pt x="1660" y="4994"/>
                  </a:lnTo>
                  <a:lnTo>
                    <a:pt x="1698" y="4757"/>
                  </a:lnTo>
                  <a:lnTo>
                    <a:pt x="1722" y="4638"/>
                  </a:lnTo>
                  <a:lnTo>
                    <a:pt x="1749" y="4520"/>
                  </a:lnTo>
                  <a:lnTo>
                    <a:pt x="1778" y="4402"/>
                  </a:lnTo>
                  <a:lnTo>
                    <a:pt x="1811" y="4285"/>
                  </a:lnTo>
                  <a:lnTo>
                    <a:pt x="1847" y="4168"/>
                  </a:lnTo>
                  <a:lnTo>
                    <a:pt x="1886" y="4052"/>
                  </a:lnTo>
                  <a:lnTo>
                    <a:pt x="1928" y="3936"/>
                  </a:lnTo>
                  <a:lnTo>
                    <a:pt x="1973" y="3821"/>
                  </a:lnTo>
                  <a:lnTo>
                    <a:pt x="2021" y="3706"/>
                  </a:lnTo>
                  <a:lnTo>
                    <a:pt x="2072" y="3592"/>
                  </a:lnTo>
                  <a:lnTo>
                    <a:pt x="2127" y="3478"/>
                  </a:lnTo>
                  <a:lnTo>
                    <a:pt x="2185" y="3366"/>
                  </a:lnTo>
                  <a:lnTo>
                    <a:pt x="2268" y="3215"/>
                  </a:lnTo>
                  <a:lnTo>
                    <a:pt x="2357" y="3066"/>
                  </a:lnTo>
                  <a:lnTo>
                    <a:pt x="2451" y="2921"/>
                  </a:lnTo>
                  <a:lnTo>
                    <a:pt x="2550" y="2780"/>
                  </a:lnTo>
                  <a:lnTo>
                    <a:pt x="2653" y="2643"/>
                  </a:lnTo>
                  <a:lnTo>
                    <a:pt x="2761" y="2509"/>
                  </a:lnTo>
                  <a:lnTo>
                    <a:pt x="2874" y="2380"/>
                  </a:lnTo>
                  <a:lnTo>
                    <a:pt x="2991" y="2254"/>
                  </a:lnTo>
                  <a:lnTo>
                    <a:pt x="3112" y="2133"/>
                  </a:lnTo>
                  <a:lnTo>
                    <a:pt x="3238" y="2016"/>
                  </a:lnTo>
                  <a:lnTo>
                    <a:pt x="3368" y="1903"/>
                  </a:lnTo>
                  <a:lnTo>
                    <a:pt x="3501" y="1795"/>
                  </a:lnTo>
                  <a:lnTo>
                    <a:pt x="3639" y="1691"/>
                  </a:lnTo>
                  <a:lnTo>
                    <a:pt x="3780" y="1593"/>
                  </a:lnTo>
                  <a:lnTo>
                    <a:pt x="3925" y="1499"/>
                  </a:lnTo>
                  <a:lnTo>
                    <a:pt x="4074" y="1410"/>
                  </a:lnTo>
                  <a:lnTo>
                    <a:pt x="4057" y="1475"/>
                  </a:lnTo>
                  <a:lnTo>
                    <a:pt x="3252" y="73"/>
                  </a:lnTo>
                  <a:close/>
                  <a:moveTo>
                    <a:pt x="4140" y="1427"/>
                  </a:moveTo>
                  <a:cubicBezTo>
                    <a:pt x="4153" y="1450"/>
                    <a:pt x="4146" y="1479"/>
                    <a:pt x="4123" y="1492"/>
                  </a:cubicBezTo>
                  <a:lnTo>
                    <a:pt x="3978" y="1579"/>
                  </a:lnTo>
                  <a:lnTo>
                    <a:pt x="3835" y="1671"/>
                  </a:lnTo>
                  <a:lnTo>
                    <a:pt x="3696" y="1768"/>
                  </a:lnTo>
                  <a:lnTo>
                    <a:pt x="3562" y="1869"/>
                  </a:lnTo>
                  <a:lnTo>
                    <a:pt x="3430" y="1976"/>
                  </a:lnTo>
                  <a:lnTo>
                    <a:pt x="3303" y="2086"/>
                  </a:lnTo>
                  <a:lnTo>
                    <a:pt x="3180" y="2201"/>
                  </a:lnTo>
                  <a:lnTo>
                    <a:pt x="3061" y="2320"/>
                  </a:lnTo>
                  <a:lnTo>
                    <a:pt x="2946" y="2443"/>
                  </a:lnTo>
                  <a:lnTo>
                    <a:pt x="2836" y="2570"/>
                  </a:lnTo>
                  <a:lnTo>
                    <a:pt x="2730" y="2701"/>
                  </a:lnTo>
                  <a:lnTo>
                    <a:pt x="2628" y="2836"/>
                  </a:lnTo>
                  <a:lnTo>
                    <a:pt x="2531" y="2973"/>
                  </a:lnTo>
                  <a:lnTo>
                    <a:pt x="2440" y="3116"/>
                  </a:lnTo>
                  <a:lnTo>
                    <a:pt x="2352" y="3261"/>
                  </a:lnTo>
                  <a:lnTo>
                    <a:pt x="2270" y="3410"/>
                  </a:lnTo>
                  <a:lnTo>
                    <a:pt x="2213" y="3520"/>
                  </a:lnTo>
                  <a:lnTo>
                    <a:pt x="2160" y="3631"/>
                  </a:lnTo>
                  <a:lnTo>
                    <a:pt x="2110" y="3743"/>
                  </a:lnTo>
                  <a:lnTo>
                    <a:pt x="2062" y="3855"/>
                  </a:lnTo>
                  <a:lnTo>
                    <a:pt x="2018" y="3968"/>
                  </a:lnTo>
                  <a:lnTo>
                    <a:pt x="1977" y="4082"/>
                  </a:lnTo>
                  <a:lnTo>
                    <a:pt x="1938" y="4196"/>
                  </a:lnTo>
                  <a:lnTo>
                    <a:pt x="1903" y="4311"/>
                  </a:lnTo>
                  <a:lnTo>
                    <a:pt x="1872" y="4426"/>
                  </a:lnTo>
                  <a:lnTo>
                    <a:pt x="1842" y="4541"/>
                  </a:lnTo>
                  <a:lnTo>
                    <a:pt x="1816" y="4657"/>
                  </a:lnTo>
                  <a:lnTo>
                    <a:pt x="1793" y="4772"/>
                  </a:lnTo>
                  <a:lnTo>
                    <a:pt x="1755" y="5005"/>
                  </a:lnTo>
                  <a:lnTo>
                    <a:pt x="1729" y="5238"/>
                  </a:lnTo>
                  <a:lnTo>
                    <a:pt x="1714" y="5471"/>
                  </a:lnTo>
                  <a:lnTo>
                    <a:pt x="1711" y="5703"/>
                  </a:lnTo>
                  <a:lnTo>
                    <a:pt x="1719" y="5935"/>
                  </a:lnTo>
                  <a:lnTo>
                    <a:pt x="1739" y="6166"/>
                  </a:lnTo>
                  <a:lnTo>
                    <a:pt x="1769" y="6395"/>
                  </a:lnTo>
                  <a:lnTo>
                    <a:pt x="1810" y="6622"/>
                  </a:lnTo>
                  <a:lnTo>
                    <a:pt x="1862" y="6846"/>
                  </a:lnTo>
                  <a:lnTo>
                    <a:pt x="1925" y="7068"/>
                  </a:lnTo>
                  <a:lnTo>
                    <a:pt x="1997" y="7287"/>
                  </a:lnTo>
                  <a:lnTo>
                    <a:pt x="2081" y="7502"/>
                  </a:lnTo>
                  <a:lnTo>
                    <a:pt x="2174" y="7713"/>
                  </a:lnTo>
                  <a:lnTo>
                    <a:pt x="2278" y="7919"/>
                  </a:lnTo>
                  <a:lnTo>
                    <a:pt x="2392" y="8121"/>
                  </a:lnTo>
                  <a:lnTo>
                    <a:pt x="2515" y="8317"/>
                  </a:lnTo>
                  <a:lnTo>
                    <a:pt x="2648" y="8508"/>
                  </a:lnTo>
                  <a:lnTo>
                    <a:pt x="2791" y="8692"/>
                  </a:lnTo>
                  <a:lnTo>
                    <a:pt x="2944" y="8870"/>
                  </a:lnTo>
                  <a:lnTo>
                    <a:pt x="3106" y="9041"/>
                  </a:lnTo>
                  <a:lnTo>
                    <a:pt x="3277" y="9205"/>
                  </a:lnTo>
                  <a:lnTo>
                    <a:pt x="3457" y="9361"/>
                  </a:lnTo>
                  <a:lnTo>
                    <a:pt x="3647" y="9509"/>
                  </a:lnTo>
                  <a:lnTo>
                    <a:pt x="3845" y="9649"/>
                  </a:lnTo>
                  <a:lnTo>
                    <a:pt x="4052" y="9779"/>
                  </a:lnTo>
                  <a:lnTo>
                    <a:pt x="4269" y="9902"/>
                  </a:lnTo>
                  <a:cubicBezTo>
                    <a:pt x="4292" y="9914"/>
                    <a:pt x="4300" y="9943"/>
                    <a:pt x="4288" y="9966"/>
                  </a:cubicBezTo>
                  <a:lnTo>
                    <a:pt x="3532" y="11395"/>
                  </a:lnTo>
                  <a:cubicBezTo>
                    <a:pt x="3526" y="11406"/>
                    <a:pt x="3516" y="11415"/>
                    <a:pt x="3503" y="11418"/>
                  </a:cubicBezTo>
                  <a:cubicBezTo>
                    <a:pt x="3491" y="11422"/>
                    <a:pt x="3478" y="11421"/>
                    <a:pt x="3466" y="11414"/>
                  </a:cubicBezTo>
                  <a:lnTo>
                    <a:pt x="3265" y="11303"/>
                  </a:lnTo>
                  <a:lnTo>
                    <a:pt x="3067" y="11185"/>
                  </a:lnTo>
                  <a:lnTo>
                    <a:pt x="2875" y="11060"/>
                  </a:lnTo>
                  <a:lnTo>
                    <a:pt x="2688" y="10929"/>
                  </a:lnTo>
                  <a:lnTo>
                    <a:pt x="2505" y="10791"/>
                  </a:lnTo>
                  <a:lnTo>
                    <a:pt x="2327" y="10647"/>
                  </a:lnTo>
                  <a:lnTo>
                    <a:pt x="2155" y="10498"/>
                  </a:lnTo>
                  <a:lnTo>
                    <a:pt x="1987" y="10342"/>
                  </a:lnTo>
                  <a:lnTo>
                    <a:pt x="1826" y="10180"/>
                  </a:lnTo>
                  <a:lnTo>
                    <a:pt x="1671" y="10013"/>
                  </a:lnTo>
                  <a:lnTo>
                    <a:pt x="1521" y="9841"/>
                  </a:lnTo>
                  <a:lnTo>
                    <a:pt x="1377" y="9662"/>
                  </a:lnTo>
                  <a:lnTo>
                    <a:pt x="1239" y="9479"/>
                  </a:lnTo>
                  <a:lnTo>
                    <a:pt x="1108" y="9292"/>
                  </a:lnTo>
                  <a:lnTo>
                    <a:pt x="983" y="9099"/>
                  </a:lnTo>
                  <a:lnTo>
                    <a:pt x="865" y="8900"/>
                  </a:lnTo>
                  <a:lnTo>
                    <a:pt x="705" y="8605"/>
                  </a:lnTo>
                  <a:lnTo>
                    <a:pt x="562" y="8306"/>
                  </a:lnTo>
                  <a:lnTo>
                    <a:pt x="436" y="8003"/>
                  </a:lnTo>
                  <a:lnTo>
                    <a:pt x="326" y="7696"/>
                  </a:lnTo>
                  <a:lnTo>
                    <a:pt x="232" y="7386"/>
                  </a:lnTo>
                  <a:lnTo>
                    <a:pt x="154" y="7074"/>
                  </a:lnTo>
                  <a:lnTo>
                    <a:pt x="92" y="6761"/>
                  </a:lnTo>
                  <a:lnTo>
                    <a:pt x="46" y="6446"/>
                  </a:lnTo>
                  <a:lnTo>
                    <a:pt x="16" y="6131"/>
                  </a:lnTo>
                  <a:lnTo>
                    <a:pt x="0" y="5816"/>
                  </a:lnTo>
                  <a:lnTo>
                    <a:pt x="1" y="5501"/>
                  </a:lnTo>
                  <a:lnTo>
                    <a:pt x="16" y="5187"/>
                  </a:lnTo>
                  <a:lnTo>
                    <a:pt x="46" y="4876"/>
                  </a:lnTo>
                  <a:lnTo>
                    <a:pt x="91" y="4566"/>
                  </a:lnTo>
                  <a:lnTo>
                    <a:pt x="151" y="4259"/>
                  </a:lnTo>
                  <a:lnTo>
                    <a:pt x="226" y="3955"/>
                  </a:lnTo>
                  <a:lnTo>
                    <a:pt x="315" y="3656"/>
                  </a:lnTo>
                  <a:lnTo>
                    <a:pt x="417" y="3360"/>
                  </a:lnTo>
                  <a:lnTo>
                    <a:pt x="535" y="3070"/>
                  </a:lnTo>
                  <a:lnTo>
                    <a:pt x="666" y="2785"/>
                  </a:lnTo>
                  <a:lnTo>
                    <a:pt x="811" y="2507"/>
                  </a:lnTo>
                  <a:lnTo>
                    <a:pt x="969" y="2235"/>
                  </a:lnTo>
                  <a:lnTo>
                    <a:pt x="1141" y="1970"/>
                  </a:lnTo>
                  <a:lnTo>
                    <a:pt x="1326" y="1714"/>
                  </a:lnTo>
                  <a:lnTo>
                    <a:pt x="1525" y="1465"/>
                  </a:lnTo>
                  <a:lnTo>
                    <a:pt x="1737" y="1225"/>
                  </a:lnTo>
                  <a:lnTo>
                    <a:pt x="1961" y="996"/>
                  </a:lnTo>
                  <a:lnTo>
                    <a:pt x="2198" y="776"/>
                  </a:lnTo>
                  <a:lnTo>
                    <a:pt x="2448" y="566"/>
                  </a:lnTo>
                  <a:lnTo>
                    <a:pt x="2710" y="368"/>
                  </a:lnTo>
                  <a:lnTo>
                    <a:pt x="2984" y="181"/>
                  </a:lnTo>
                  <a:lnTo>
                    <a:pt x="3269" y="8"/>
                  </a:lnTo>
                  <a:cubicBezTo>
                    <a:pt x="3280" y="2"/>
                    <a:pt x="3293" y="0"/>
                    <a:pt x="3305" y="3"/>
                  </a:cubicBezTo>
                  <a:cubicBezTo>
                    <a:pt x="3318" y="6"/>
                    <a:pt x="3329" y="14"/>
                    <a:pt x="3335" y="26"/>
                  </a:cubicBezTo>
                  <a:lnTo>
                    <a:pt x="4140" y="1427"/>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69"/>
            <p:cNvSpPr>
              <a:spLocks/>
            </p:cNvSpPr>
            <p:nvPr/>
          </p:nvSpPr>
          <p:spPr bwMode="auto">
            <a:xfrm>
              <a:off x="8707711" y="3542247"/>
              <a:ext cx="534988" cy="427038"/>
            </a:xfrm>
            <a:custGeom>
              <a:avLst/>
              <a:gdLst>
                <a:gd name="T0" fmla="*/ 2670 w 2808"/>
                <a:gd name="T1" fmla="*/ 0 h 2238"/>
                <a:gd name="T2" fmla="*/ 0 w 2808"/>
                <a:gd name="T3" fmla="*/ 836 h 2238"/>
                <a:gd name="T4" fmla="*/ 805 w 2808"/>
                <a:gd name="T5" fmla="*/ 2238 h 2238"/>
                <a:gd name="T6" fmla="*/ 2808 w 2808"/>
                <a:gd name="T7" fmla="*/ 1611 h 2238"/>
                <a:gd name="T8" fmla="*/ 2670 w 2808"/>
                <a:gd name="T9" fmla="*/ 0 h 2238"/>
              </a:gdLst>
              <a:ahLst/>
              <a:cxnLst>
                <a:cxn ang="0">
                  <a:pos x="T0" y="T1"/>
                </a:cxn>
                <a:cxn ang="0">
                  <a:pos x="T2" y="T3"/>
                </a:cxn>
                <a:cxn ang="0">
                  <a:pos x="T4" y="T5"/>
                </a:cxn>
                <a:cxn ang="0">
                  <a:pos x="T6" y="T7"/>
                </a:cxn>
                <a:cxn ang="0">
                  <a:pos x="T8" y="T9"/>
                </a:cxn>
              </a:cxnLst>
              <a:rect l="0" t="0" r="r" b="b"/>
              <a:pathLst>
                <a:path w="2808" h="2238">
                  <a:moveTo>
                    <a:pt x="2670" y="0"/>
                  </a:moveTo>
                  <a:cubicBezTo>
                    <a:pt x="1730" y="81"/>
                    <a:pt x="818" y="366"/>
                    <a:pt x="0" y="836"/>
                  </a:cubicBezTo>
                  <a:lnTo>
                    <a:pt x="805" y="2238"/>
                  </a:lnTo>
                  <a:cubicBezTo>
                    <a:pt x="1419" y="1885"/>
                    <a:pt x="2102" y="1671"/>
                    <a:pt x="2808" y="1611"/>
                  </a:cubicBezTo>
                  <a:lnTo>
                    <a:pt x="2670" y="0"/>
                  </a:lnTo>
                  <a:close/>
                </a:path>
              </a:pathLst>
            </a:custGeom>
            <a:solidFill>
              <a:srgbClr val="0A385B"/>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70"/>
            <p:cNvSpPr>
              <a:spLocks noEditPoints="1"/>
            </p:cNvSpPr>
            <p:nvPr/>
          </p:nvSpPr>
          <p:spPr bwMode="auto">
            <a:xfrm>
              <a:off x="8698186" y="3534309"/>
              <a:ext cx="554038" cy="444500"/>
            </a:xfrm>
            <a:custGeom>
              <a:avLst/>
              <a:gdLst>
                <a:gd name="T0" fmla="*/ 2724 w 2907"/>
                <a:gd name="T1" fmla="*/ 97 h 2342"/>
                <a:gd name="T2" fmla="*/ 2374 w 2907"/>
                <a:gd name="T3" fmla="*/ 137 h 2342"/>
                <a:gd name="T4" fmla="*/ 2029 w 2907"/>
                <a:gd name="T5" fmla="*/ 195 h 2342"/>
                <a:gd name="T6" fmla="*/ 1688 w 2907"/>
                <a:gd name="T7" fmla="*/ 272 h 2342"/>
                <a:gd name="T8" fmla="*/ 1352 w 2907"/>
                <a:gd name="T9" fmla="*/ 367 h 2342"/>
                <a:gd name="T10" fmla="*/ 1022 w 2907"/>
                <a:gd name="T11" fmla="*/ 481 h 2342"/>
                <a:gd name="T12" fmla="*/ 698 w 2907"/>
                <a:gd name="T13" fmla="*/ 612 h 2342"/>
                <a:gd name="T14" fmla="*/ 382 w 2907"/>
                <a:gd name="T15" fmla="*/ 761 h 2342"/>
                <a:gd name="T16" fmla="*/ 73 w 2907"/>
                <a:gd name="T17" fmla="*/ 927 h 2342"/>
                <a:gd name="T18" fmla="*/ 896 w 2907"/>
                <a:gd name="T19" fmla="*/ 2263 h 2342"/>
                <a:gd name="T20" fmla="*/ 947 w 2907"/>
                <a:gd name="T21" fmla="*/ 2181 h 2342"/>
                <a:gd name="T22" fmla="*/ 1186 w 2907"/>
                <a:gd name="T23" fmla="*/ 2060 h 2342"/>
                <a:gd name="T24" fmla="*/ 1430 w 2907"/>
                <a:gd name="T25" fmla="*/ 1953 h 2342"/>
                <a:gd name="T26" fmla="*/ 1680 w 2907"/>
                <a:gd name="T27" fmla="*/ 1860 h 2342"/>
                <a:gd name="T28" fmla="*/ 1934 w 2907"/>
                <a:gd name="T29" fmla="*/ 1780 h 2342"/>
                <a:gd name="T30" fmla="*/ 2192 w 2907"/>
                <a:gd name="T31" fmla="*/ 1715 h 2342"/>
                <a:gd name="T32" fmla="*/ 2454 w 2907"/>
                <a:gd name="T33" fmla="*/ 1663 h 2342"/>
                <a:gd name="T34" fmla="*/ 2719 w 2907"/>
                <a:gd name="T35" fmla="*/ 1626 h 2342"/>
                <a:gd name="T36" fmla="*/ 2809 w 2907"/>
                <a:gd name="T37" fmla="*/ 1665 h 2342"/>
                <a:gd name="T38" fmla="*/ 2905 w 2907"/>
                <a:gd name="T39" fmla="*/ 1656 h 2342"/>
                <a:gd name="T40" fmla="*/ 2731 w 2907"/>
                <a:gd name="T41" fmla="*/ 1721 h 2342"/>
                <a:gd name="T42" fmla="*/ 2472 w 2907"/>
                <a:gd name="T43" fmla="*/ 1758 h 2342"/>
                <a:gd name="T44" fmla="*/ 2215 w 2907"/>
                <a:gd name="T45" fmla="*/ 1808 h 2342"/>
                <a:gd name="T46" fmla="*/ 1962 w 2907"/>
                <a:gd name="T47" fmla="*/ 1872 h 2342"/>
                <a:gd name="T48" fmla="*/ 1712 w 2907"/>
                <a:gd name="T49" fmla="*/ 1950 h 2342"/>
                <a:gd name="T50" fmla="*/ 1468 w 2907"/>
                <a:gd name="T51" fmla="*/ 2042 h 2342"/>
                <a:gd name="T52" fmla="*/ 1228 w 2907"/>
                <a:gd name="T53" fmla="*/ 2147 h 2342"/>
                <a:gd name="T54" fmla="*/ 994 w 2907"/>
                <a:gd name="T55" fmla="*/ 2264 h 2342"/>
                <a:gd name="T56" fmla="*/ 813 w 2907"/>
                <a:gd name="T57" fmla="*/ 2311 h 2342"/>
                <a:gd name="T58" fmla="*/ 3 w 2907"/>
                <a:gd name="T59" fmla="*/ 873 h 2342"/>
                <a:gd name="T60" fmla="*/ 182 w 2907"/>
                <a:gd name="T61" fmla="*/ 757 h 2342"/>
                <a:gd name="T62" fmla="*/ 499 w 2907"/>
                <a:gd name="T63" fmla="*/ 597 h 2342"/>
                <a:gd name="T64" fmla="*/ 825 w 2907"/>
                <a:gd name="T65" fmla="*/ 455 h 2342"/>
                <a:gd name="T66" fmla="*/ 1156 w 2907"/>
                <a:gd name="T67" fmla="*/ 331 h 2342"/>
                <a:gd name="T68" fmla="*/ 1495 w 2907"/>
                <a:gd name="T69" fmla="*/ 225 h 2342"/>
                <a:gd name="T70" fmla="*/ 1838 w 2907"/>
                <a:gd name="T71" fmla="*/ 138 h 2342"/>
                <a:gd name="T72" fmla="*/ 2186 w 2907"/>
                <a:gd name="T73" fmla="*/ 69 h 2342"/>
                <a:gd name="T74" fmla="*/ 2538 w 2907"/>
                <a:gd name="T75" fmla="*/ 19 h 2342"/>
                <a:gd name="T76" fmla="*/ 2750 w 2907"/>
                <a:gd name="T77" fmla="*/ 13 h 2342"/>
                <a:gd name="T78" fmla="*/ 2905 w 2907"/>
                <a:gd name="T79" fmla="*/ 1656 h 2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07" h="2342">
                  <a:moveTo>
                    <a:pt x="2671" y="54"/>
                  </a:moveTo>
                  <a:lnTo>
                    <a:pt x="2724" y="97"/>
                  </a:lnTo>
                  <a:lnTo>
                    <a:pt x="2548" y="115"/>
                  </a:lnTo>
                  <a:lnTo>
                    <a:pt x="2374" y="137"/>
                  </a:lnTo>
                  <a:lnTo>
                    <a:pt x="2201" y="164"/>
                  </a:lnTo>
                  <a:lnTo>
                    <a:pt x="2029" y="195"/>
                  </a:lnTo>
                  <a:lnTo>
                    <a:pt x="1858" y="231"/>
                  </a:lnTo>
                  <a:lnTo>
                    <a:pt x="1688" y="272"/>
                  </a:lnTo>
                  <a:lnTo>
                    <a:pt x="1519" y="317"/>
                  </a:lnTo>
                  <a:lnTo>
                    <a:pt x="1352" y="367"/>
                  </a:lnTo>
                  <a:lnTo>
                    <a:pt x="1186" y="422"/>
                  </a:lnTo>
                  <a:lnTo>
                    <a:pt x="1022" y="481"/>
                  </a:lnTo>
                  <a:lnTo>
                    <a:pt x="859" y="544"/>
                  </a:lnTo>
                  <a:lnTo>
                    <a:pt x="698" y="612"/>
                  </a:lnTo>
                  <a:lnTo>
                    <a:pt x="539" y="684"/>
                  </a:lnTo>
                  <a:lnTo>
                    <a:pt x="382" y="761"/>
                  </a:lnTo>
                  <a:lnTo>
                    <a:pt x="226" y="842"/>
                  </a:lnTo>
                  <a:lnTo>
                    <a:pt x="73" y="927"/>
                  </a:lnTo>
                  <a:lnTo>
                    <a:pt x="91" y="862"/>
                  </a:lnTo>
                  <a:lnTo>
                    <a:pt x="896" y="2263"/>
                  </a:lnTo>
                  <a:lnTo>
                    <a:pt x="831" y="2245"/>
                  </a:lnTo>
                  <a:lnTo>
                    <a:pt x="947" y="2181"/>
                  </a:lnTo>
                  <a:lnTo>
                    <a:pt x="1066" y="2119"/>
                  </a:lnTo>
                  <a:lnTo>
                    <a:pt x="1186" y="2060"/>
                  </a:lnTo>
                  <a:lnTo>
                    <a:pt x="1307" y="2005"/>
                  </a:lnTo>
                  <a:lnTo>
                    <a:pt x="1430" y="1953"/>
                  </a:lnTo>
                  <a:lnTo>
                    <a:pt x="1555" y="1905"/>
                  </a:lnTo>
                  <a:lnTo>
                    <a:pt x="1680" y="1860"/>
                  </a:lnTo>
                  <a:lnTo>
                    <a:pt x="1807" y="1818"/>
                  </a:lnTo>
                  <a:lnTo>
                    <a:pt x="1934" y="1780"/>
                  </a:lnTo>
                  <a:lnTo>
                    <a:pt x="2063" y="1746"/>
                  </a:lnTo>
                  <a:lnTo>
                    <a:pt x="2192" y="1715"/>
                  </a:lnTo>
                  <a:lnTo>
                    <a:pt x="2323" y="1687"/>
                  </a:lnTo>
                  <a:lnTo>
                    <a:pt x="2454" y="1663"/>
                  </a:lnTo>
                  <a:lnTo>
                    <a:pt x="2586" y="1643"/>
                  </a:lnTo>
                  <a:lnTo>
                    <a:pt x="2719" y="1626"/>
                  </a:lnTo>
                  <a:lnTo>
                    <a:pt x="2852" y="1613"/>
                  </a:lnTo>
                  <a:lnTo>
                    <a:pt x="2809" y="1665"/>
                  </a:lnTo>
                  <a:lnTo>
                    <a:pt x="2671" y="54"/>
                  </a:lnTo>
                  <a:close/>
                  <a:moveTo>
                    <a:pt x="2905" y="1656"/>
                  </a:moveTo>
                  <a:cubicBezTo>
                    <a:pt x="2907" y="1683"/>
                    <a:pt x="2888" y="1706"/>
                    <a:pt x="2862" y="1708"/>
                  </a:cubicBezTo>
                  <a:lnTo>
                    <a:pt x="2731" y="1721"/>
                  </a:lnTo>
                  <a:lnTo>
                    <a:pt x="2601" y="1737"/>
                  </a:lnTo>
                  <a:lnTo>
                    <a:pt x="2472" y="1758"/>
                  </a:lnTo>
                  <a:lnTo>
                    <a:pt x="2343" y="1781"/>
                  </a:lnTo>
                  <a:lnTo>
                    <a:pt x="2215" y="1808"/>
                  </a:lnTo>
                  <a:lnTo>
                    <a:pt x="2088" y="1838"/>
                  </a:lnTo>
                  <a:lnTo>
                    <a:pt x="1962" y="1872"/>
                  </a:lnTo>
                  <a:lnTo>
                    <a:pt x="1836" y="1910"/>
                  </a:lnTo>
                  <a:lnTo>
                    <a:pt x="1712" y="1950"/>
                  </a:lnTo>
                  <a:lnTo>
                    <a:pt x="1589" y="1994"/>
                  </a:lnTo>
                  <a:lnTo>
                    <a:pt x="1468" y="2042"/>
                  </a:lnTo>
                  <a:lnTo>
                    <a:pt x="1347" y="2093"/>
                  </a:lnTo>
                  <a:lnTo>
                    <a:pt x="1228" y="2147"/>
                  </a:lnTo>
                  <a:lnTo>
                    <a:pt x="1110" y="2204"/>
                  </a:lnTo>
                  <a:lnTo>
                    <a:pt x="994" y="2264"/>
                  </a:lnTo>
                  <a:lnTo>
                    <a:pt x="878" y="2329"/>
                  </a:lnTo>
                  <a:cubicBezTo>
                    <a:pt x="855" y="2342"/>
                    <a:pt x="826" y="2334"/>
                    <a:pt x="813" y="2311"/>
                  </a:cubicBezTo>
                  <a:lnTo>
                    <a:pt x="8" y="909"/>
                  </a:lnTo>
                  <a:cubicBezTo>
                    <a:pt x="1" y="898"/>
                    <a:pt x="0" y="885"/>
                    <a:pt x="3" y="873"/>
                  </a:cubicBezTo>
                  <a:cubicBezTo>
                    <a:pt x="7" y="860"/>
                    <a:pt x="15" y="850"/>
                    <a:pt x="26" y="844"/>
                  </a:cubicBezTo>
                  <a:lnTo>
                    <a:pt x="182" y="757"/>
                  </a:lnTo>
                  <a:lnTo>
                    <a:pt x="339" y="675"/>
                  </a:lnTo>
                  <a:lnTo>
                    <a:pt x="499" y="597"/>
                  </a:lnTo>
                  <a:lnTo>
                    <a:pt x="661" y="524"/>
                  </a:lnTo>
                  <a:lnTo>
                    <a:pt x="825" y="455"/>
                  </a:lnTo>
                  <a:lnTo>
                    <a:pt x="990" y="390"/>
                  </a:lnTo>
                  <a:lnTo>
                    <a:pt x="1156" y="331"/>
                  </a:lnTo>
                  <a:lnTo>
                    <a:pt x="1325" y="275"/>
                  </a:lnTo>
                  <a:lnTo>
                    <a:pt x="1495" y="225"/>
                  </a:lnTo>
                  <a:lnTo>
                    <a:pt x="1666" y="179"/>
                  </a:lnTo>
                  <a:lnTo>
                    <a:pt x="1838" y="138"/>
                  </a:lnTo>
                  <a:lnTo>
                    <a:pt x="2012" y="101"/>
                  </a:lnTo>
                  <a:lnTo>
                    <a:pt x="2186" y="69"/>
                  </a:lnTo>
                  <a:lnTo>
                    <a:pt x="2362" y="42"/>
                  </a:lnTo>
                  <a:lnTo>
                    <a:pt x="2538" y="19"/>
                  </a:lnTo>
                  <a:lnTo>
                    <a:pt x="2714" y="2"/>
                  </a:lnTo>
                  <a:cubicBezTo>
                    <a:pt x="2727" y="0"/>
                    <a:pt x="2740" y="4"/>
                    <a:pt x="2750" y="13"/>
                  </a:cubicBezTo>
                  <a:cubicBezTo>
                    <a:pt x="2760" y="21"/>
                    <a:pt x="2766" y="33"/>
                    <a:pt x="2767" y="45"/>
                  </a:cubicBezTo>
                  <a:lnTo>
                    <a:pt x="2905" y="1656"/>
                  </a:lnTo>
                  <a:close/>
                </a:path>
              </a:pathLst>
            </a:custGeom>
            <a:solidFill>
              <a:srgbClr val="FFFFFF"/>
            </a:solidFill>
            <a:ln w="1588" cap="flat">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71"/>
            <p:cNvSpPr>
              <a:spLocks/>
            </p:cNvSpPr>
            <p:nvPr/>
          </p:nvSpPr>
          <p:spPr bwMode="auto">
            <a:xfrm>
              <a:off x="9220671" y="3539865"/>
              <a:ext cx="104775" cy="311150"/>
            </a:xfrm>
            <a:custGeom>
              <a:avLst/>
              <a:gdLst>
                <a:gd name="T0" fmla="*/ 551 w 551"/>
                <a:gd name="T1" fmla="*/ 0 h 1634"/>
                <a:gd name="T2" fmla="*/ 0 w 551"/>
                <a:gd name="T3" fmla="*/ 23 h 1634"/>
                <a:gd name="T4" fmla="*/ 138 w 551"/>
                <a:gd name="T5" fmla="*/ 1634 h 1634"/>
                <a:gd name="T6" fmla="*/ 551 w 551"/>
                <a:gd name="T7" fmla="*/ 1616 h 1634"/>
                <a:gd name="T8" fmla="*/ 551 w 551"/>
                <a:gd name="T9" fmla="*/ 0 h 1634"/>
              </a:gdLst>
              <a:ahLst/>
              <a:cxnLst>
                <a:cxn ang="0">
                  <a:pos x="T0" y="T1"/>
                </a:cxn>
                <a:cxn ang="0">
                  <a:pos x="T2" y="T3"/>
                </a:cxn>
                <a:cxn ang="0">
                  <a:pos x="T4" y="T5"/>
                </a:cxn>
                <a:cxn ang="0">
                  <a:pos x="T6" y="T7"/>
                </a:cxn>
                <a:cxn ang="0">
                  <a:pos x="T8" y="T9"/>
                </a:cxn>
              </a:cxnLst>
              <a:rect l="0" t="0" r="r" b="b"/>
              <a:pathLst>
                <a:path w="551" h="1634">
                  <a:moveTo>
                    <a:pt x="551" y="0"/>
                  </a:moveTo>
                  <a:cubicBezTo>
                    <a:pt x="367" y="0"/>
                    <a:pt x="183" y="8"/>
                    <a:pt x="0" y="23"/>
                  </a:cubicBezTo>
                  <a:lnTo>
                    <a:pt x="138" y="1634"/>
                  </a:lnTo>
                  <a:cubicBezTo>
                    <a:pt x="275" y="1622"/>
                    <a:pt x="413" y="1616"/>
                    <a:pt x="551" y="1616"/>
                  </a:cubicBezTo>
                  <a:lnTo>
                    <a:pt x="551" y="0"/>
                  </a:lnTo>
                  <a:close/>
                </a:path>
              </a:pathLst>
            </a:custGeom>
            <a:solidFill>
              <a:srgbClr val="FF9311"/>
            </a:solidFill>
            <a:ln w="0">
              <a:solidFill>
                <a:srgbClr val="FF931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72"/>
            <p:cNvSpPr>
              <a:spLocks noEditPoints="1"/>
            </p:cNvSpPr>
            <p:nvPr/>
          </p:nvSpPr>
          <p:spPr bwMode="auto">
            <a:xfrm>
              <a:off x="9206186" y="3529547"/>
              <a:ext cx="123825" cy="330200"/>
            </a:xfrm>
            <a:custGeom>
              <a:avLst/>
              <a:gdLst>
                <a:gd name="T0" fmla="*/ 552 w 648"/>
                <a:gd name="T1" fmla="*/ 48 h 1732"/>
                <a:gd name="T2" fmla="*/ 601 w 648"/>
                <a:gd name="T3" fmla="*/ 96 h 1732"/>
                <a:gd name="T4" fmla="*/ 326 w 648"/>
                <a:gd name="T5" fmla="*/ 102 h 1732"/>
                <a:gd name="T6" fmla="*/ 52 w 648"/>
                <a:gd name="T7" fmla="*/ 119 h 1732"/>
                <a:gd name="T8" fmla="*/ 97 w 648"/>
                <a:gd name="T9" fmla="*/ 67 h 1732"/>
                <a:gd name="T10" fmla="*/ 235 w 648"/>
                <a:gd name="T11" fmla="*/ 1678 h 1732"/>
                <a:gd name="T12" fmla="*/ 184 w 648"/>
                <a:gd name="T13" fmla="*/ 1635 h 1732"/>
                <a:gd name="T14" fmla="*/ 390 w 648"/>
                <a:gd name="T15" fmla="*/ 1621 h 1732"/>
                <a:gd name="T16" fmla="*/ 599 w 648"/>
                <a:gd name="T17" fmla="*/ 1616 h 1732"/>
                <a:gd name="T18" fmla="*/ 552 w 648"/>
                <a:gd name="T19" fmla="*/ 1664 h 1732"/>
                <a:gd name="T20" fmla="*/ 552 w 648"/>
                <a:gd name="T21" fmla="*/ 48 h 1732"/>
                <a:gd name="T22" fmla="*/ 648 w 648"/>
                <a:gd name="T23" fmla="*/ 1664 h 1732"/>
                <a:gd name="T24" fmla="*/ 601 w 648"/>
                <a:gd name="T25" fmla="*/ 1712 h 1732"/>
                <a:gd name="T26" fmla="*/ 397 w 648"/>
                <a:gd name="T27" fmla="*/ 1717 h 1732"/>
                <a:gd name="T28" fmla="*/ 190 w 648"/>
                <a:gd name="T29" fmla="*/ 1730 h 1732"/>
                <a:gd name="T30" fmla="*/ 139 w 648"/>
                <a:gd name="T31" fmla="*/ 1687 h 1732"/>
                <a:gd name="T32" fmla="*/ 1 w 648"/>
                <a:gd name="T33" fmla="*/ 76 h 1732"/>
                <a:gd name="T34" fmla="*/ 13 w 648"/>
                <a:gd name="T35" fmla="*/ 40 h 1732"/>
                <a:gd name="T36" fmla="*/ 46 w 648"/>
                <a:gd name="T37" fmla="*/ 24 h 1732"/>
                <a:gd name="T38" fmla="*/ 323 w 648"/>
                <a:gd name="T39" fmla="*/ 6 h 1732"/>
                <a:gd name="T40" fmla="*/ 599 w 648"/>
                <a:gd name="T41" fmla="*/ 0 h 1732"/>
                <a:gd name="T42" fmla="*/ 634 w 648"/>
                <a:gd name="T43" fmla="*/ 14 h 1732"/>
                <a:gd name="T44" fmla="*/ 648 w 648"/>
                <a:gd name="T45" fmla="*/ 48 h 1732"/>
                <a:gd name="T46" fmla="*/ 648 w 648"/>
                <a:gd name="T47" fmla="*/ 1664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8" h="1732">
                  <a:moveTo>
                    <a:pt x="552" y="48"/>
                  </a:moveTo>
                  <a:lnTo>
                    <a:pt x="601" y="96"/>
                  </a:lnTo>
                  <a:lnTo>
                    <a:pt x="326" y="102"/>
                  </a:lnTo>
                  <a:lnTo>
                    <a:pt x="52" y="119"/>
                  </a:lnTo>
                  <a:lnTo>
                    <a:pt x="97" y="67"/>
                  </a:lnTo>
                  <a:lnTo>
                    <a:pt x="235" y="1678"/>
                  </a:lnTo>
                  <a:lnTo>
                    <a:pt x="184" y="1635"/>
                  </a:lnTo>
                  <a:lnTo>
                    <a:pt x="390" y="1621"/>
                  </a:lnTo>
                  <a:lnTo>
                    <a:pt x="599" y="1616"/>
                  </a:lnTo>
                  <a:lnTo>
                    <a:pt x="552" y="1664"/>
                  </a:lnTo>
                  <a:lnTo>
                    <a:pt x="552" y="48"/>
                  </a:lnTo>
                  <a:close/>
                  <a:moveTo>
                    <a:pt x="648" y="1664"/>
                  </a:moveTo>
                  <a:cubicBezTo>
                    <a:pt x="648" y="1691"/>
                    <a:pt x="627" y="1712"/>
                    <a:pt x="601" y="1712"/>
                  </a:cubicBezTo>
                  <a:lnTo>
                    <a:pt x="397" y="1717"/>
                  </a:lnTo>
                  <a:lnTo>
                    <a:pt x="190" y="1730"/>
                  </a:lnTo>
                  <a:cubicBezTo>
                    <a:pt x="164" y="1732"/>
                    <a:pt x="141" y="1713"/>
                    <a:pt x="139" y="1687"/>
                  </a:cubicBezTo>
                  <a:lnTo>
                    <a:pt x="1" y="76"/>
                  </a:lnTo>
                  <a:cubicBezTo>
                    <a:pt x="0" y="63"/>
                    <a:pt x="4" y="50"/>
                    <a:pt x="13" y="40"/>
                  </a:cubicBezTo>
                  <a:cubicBezTo>
                    <a:pt x="21" y="30"/>
                    <a:pt x="33" y="24"/>
                    <a:pt x="46" y="24"/>
                  </a:cubicBezTo>
                  <a:lnTo>
                    <a:pt x="323" y="6"/>
                  </a:lnTo>
                  <a:lnTo>
                    <a:pt x="599" y="0"/>
                  </a:lnTo>
                  <a:cubicBezTo>
                    <a:pt x="612" y="0"/>
                    <a:pt x="624" y="5"/>
                    <a:pt x="634" y="14"/>
                  </a:cubicBezTo>
                  <a:cubicBezTo>
                    <a:pt x="643" y="23"/>
                    <a:pt x="648" y="35"/>
                    <a:pt x="648" y="48"/>
                  </a:cubicBezTo>
                  <a:lnTo>
                    <a:pt x="648" y="1664"/>
                  </a:lnTo>
                  <a:close/>
                </a:path>
              </a:pathLst>
            </a:custGeom>
            <a:solidFill>
              <a:schemeClr val="bg1"/>
            </a:solidFill>
            <a:ln w="1588" cap="flat">
              <a:solidFill>
                <a:schemeClr val="bg1"/>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Rectangle 23"/>
            <p:cNvSpPr>
              <a:spLocks noChangeArrowheads="1"/>
            </p:cNvSpPr>
            <p:nvPr/>
          </p:nvSpPr>
          <p:spPr bwMode="auto">
            <a:xfrm>
              <a:off x="6672065" y="2279229"/>
              <a:ext cx="5192066" cy="650095"/>
            </a:xfrm>
            <a:prstGeom prst="rect">
              <a:avLst/>
            </a:prstGeom>
            <a:solidFill>
              <a:srgbClr val="EAEAEA"/>
            </a:solidFill>
            <a:ln w="9525" cap="flat">
              <a:noFill/>
              <a:prstDash val="solid"/>
              <a:round/>
              <a:headEnd/>
              <a:tailEnd/>
            </a:ln>
          </p:spPr>
          <p:txBody>
            <a:bodyPr vert="horz" wrap="square" lIns="108000" tIns="45720" rIns="108000" bIns="45720" numCol="1"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smtClean="0">
                  <a:ln>
                    <a:noFill/>
                  </a:ln>
                  <a:solidFill>
                    <a:prstClr val="black">
                      <a:lumMod val="75000"/>
                      <a:lumOff val="25000"/>
                    </a:prstClr>
                  </a:solidFill>
                  <a:effectLst/>
                  <a:uLnTx/>
                  <a:uFillTx/>
                  <a:latin typeface="Montserrat" panose="00000500000000000000" pitchFamily="50" charset="0"/>
                  <a:ea typeface="+mn-ea"/>
                  <a:cs typeface="+mn-cs"/>
                </a:rPr>
                <a:t>By 2017, this had decreased to 45%, with</a:t>
              </a:r>
              <a:br>
                <a:rPr kumimoji="0" lang="en-GB" sz="1600" b="0" i="0" u="none" strike="noStrike" kern="1200" cap="none" spc="0" normalizeH="0" baseline="0" noProof="0" dirty="0" smtClean="0">
                  <a:ln>
                    <a:noFill/>
                  </a:ln>
                  <a:solidFill>
                    <a:prstClr val="black">
                      <a:lumMod val="75000"/>
                      <a:lumOff val="25000"/>
                    </a:prstClr>
                  </a:solidFill>
                  <a:effectLst/>
                  <a:uLnTx/>
                  <a:uFillTx/>
                  <a:latin typeface="Montserrat" panose="00000500000000000000" pitchFamily="50" charset="0"/>
                  <a:ea typeface="+mn-ea"/>
                  <a:cs typeface="+mn-cs"/>
                </a:rPr>
              </a:br>
              <a:r>
                <a:rPr kumimoji="0" lang="en-GB" sz="1600" b="0" i="0" u="none" strike="noStrike" kern="1200" cap="none" spc="0" normalizeH="0" baseline="0" noProof="0" dirty="0" smtClean="0">
                  <a:ln>
                    <a:noFill/>
                  </a:ln>
                  <a:solidFill>
                    <a:prstClr val="black">
                      <a:lumMod val="75000"/>
                      <a:lumOff val="25000"/>
                    </a:prstClr>
                  </a:solidFill>
                  <a:effectLst/>
                  <a:uLnTx/>
                  <a:uFillTx/>
                  <a:latin typeface="Montserrat" panose="00000500000000000000" pitchFamily="50" charset="0"/>
                  <a:ea typeface="+mn-ea"/>
                  <a:cs typeface="+mn-cs"/>
                </a:rPr>
                <a:t>4 additional businesses contributing profits</a:t>
              </a:r>
              <a:endParaRPr kumimoji="0" lang="en-GB" sz="1600" b="0" i="0" u="none" strike="noStrike" kern="1200" cap="none" spc="0" normalizeH="0" baseline="0" noProof="0" dirty="0">
                <a:ln>
                  <a:noFill/>
                </a:ln>
                <a:solidFill>
                  <a:prstClr val="black">
                    <a:lumMod val="75000"/>
                    <a:lumOff val="25000"/>
                  </a:prstClr>
                </a:solidFill>
                <a:effectLst/>
                <a:uLnTx/>
                <a:uFillTx/>
                <a:latin typeface="Montserrat" panose="00000500000000000000" pitchFamily="50" charset="0"/>
                <a:ea typeface="+mn-ea"/>
                <a:cs typeface="+mn-cs"/>
              </a:endParaRPr>
            </a:p>
          </p:txBody>
        </p:sp>
        <p:pic>
          <p:nvPicPr>
            <p:cNvPr id="180" name="Picture 179"/>
            <p:cNvPicPr>
              <a:picLocks noChangeAspect="1"/>
            </p:cNvPicPr>
            <p:nvPr/>
          </p:nvPicPr>
          <p:blipFill>
            <a:blip r:embed="rId2">
              <a:clrChange>
                <a:clrFrom>
                  <a:srgbClr val="FFFFFF"/>
                </a:clrFrom>
                <a:clrTo>
                  <a:srgbClr val="FFFFFF">
                    <a:alpha val="0"/>
                  </a:srgbClr>
                </a:clrTo>
              </a:clrChange>
            </a:blip>
            <a:stretch>
              <a:fillRect/>
            </a:stretch>
          </p:blipFill>
          <p:spPr>
            <a:xfrm>
              <a:off x="10674627" y="4146711"/>
              <a:ext cx="893981" cy="290401"/>
            </a:xfrm>
            <a:prstGeom prst="rect">
              <a:avLst/>
            </a:prstGeom>
          </p:spPr>
        </p:pic>
        <p:sp>
          <p:nvSpPr>
            <p:cNvPr id="183" name="Rectangle 23"/>
            <p:cNvSpPr>
              <a:spLocks noChangeArrowheads="1"/>
            </p:cNvSpPr>
            <p:nvPr/>
          </p:nvSpPr>
          <p:spPr bwMode="auto">
            <a:xfrm>
              <a:off x="8620651" y="4282425"/>
              <a:ext cx="1361568" cy="789731"/>
            </a:xfrm>
            <a:prstGeom prst="rect">
              <a:avLst/>
            </a:prstGeom>
            <a:noFill/>
            <a:ln w="95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smtClean="0">
                  <a:ln>
                    <a:noFill/>
                  </a:ln>
                  <a:solidFill>
                    <a:srgbClr val="CCA876"/>
                  </a:solidFill>
                  <a:effectLst/>
                  <a:uLnTx/>
                  <a:uFillTx/>
                  <a:latin typeface="Montserrat" panose="00000500000000000000" pitchFamily="50" charset="0"/>
                  <a:ea typeface="+mn-ea"/>
                  <a:cs typeface="+mn-cs"/>
                </a:rPr>
                <a:t>Share of profits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smtClean="0">
                  <a:ln>
                    <a:noFill/>
                  </a:ln>
                  <a:solidFill>
                    <a:prstClr val="black">
                      <a:lumMod val="75000"/>
                      <a:lumOff val="25000"/>
                    </a:prstClr>
                  </a:solidFill>
                  <a:effectLst/>
                  <a:uLnTx/>
                  <a:uFillTx/>
                  <a:latin typeface="Montserrat ExtraBold" panose="00000900000000000000" pitchFamily="50" charset="0"/>
                  <a:ea typeface="+mn-ea"/>
                  <a:cs typeface="+mn-cs"/>
                </a:rPr>
                <a:t>2017</a:t>
              </a:r>
              <a:endParaRPr kumimoji="0" lang="en-GB" sz="1600" b="0" i="0" u="none" strike="noStrike" kern="1200" cap="none" spc="0" normalizeH="0" baseline="0" noProof="0" dirty="0">
                <a:ln>
                  <a:noFill/>
                </a:ln>
                <a:solidFill>
                  <a:prstClr val="black">
                    <a:lumMod val="75000"/>
                    <a:lumOff val="25000"/>
                  </a:prstClr>
                </a:solidFill>
                <a:effectLst/>
                <a:uLnTx/>
                <a:uFillTx/>
                <a:latin typeface="Montserrat ExtraBold" panose="00000900000000000000" pitchFamily="50" charset="0"/>
                <a:ea typeface="+mn-ea"/>
                <a:cs typeface="+mn-cs"/>
              </a:endParaRPr>
            </a:p>
          </p:txBody>
        </p:sp>
        <p:pic>
          <p:nvPicPr>
            <p:cNvPr id="184" name="Picture 183"/>
            <p:cNvPicPr>
              <a:picLocks noChangeAspect="1"/>
            </p:cNvPicPr>
            <p:nvPr/>
          </p:nvPicPr>
          <p:blipFill>
            <a:blip r:embed="rId4">
              <a:clrChange>
                <a:clrFrom>
                  <a:srgbClr val="FFFFFF"/>
                </a:clrFrom>
                <a:clrTo>
                  <a:srgbClr val="FFFFFF">
                    <a:alpha val="0"/>
                  </a:srgbClr>
                </a:clrTo>
              </a:clrChange>
            </a:blip>
            <a:stretch>
              <a:fillRect/>
            </a:stretch>
          </p:blipFill>
          <p:spPr>
            <a:xfrm>
              <a:off x="9326287" y="6168301"/>
              <a:ext cx="1090193" cy="213027"/>
            </a:xfrm>
            <a:prstGeom prst="rect">
              <a:avLst/>
            </a:prstGeom>
          </p:spPr>
        </p:pic>
        <p:pic>
          <p:nvPicPr>
            <p:cNvPr id="185" name="Picture 184"/>
            <p:cNvPicPr>
              <a:picLocks noChangeAspect="1"/>
            </p:cNvPicPr>
            <p:nvPr/>
          </p:nvPicPr>
          <p:blipFill>
            <a:blip r:embed="rId5">
              <a:clrChange>
                <a:clrFrom>
                  <a:srgbClr val="FFFFFF"/>
                </a:clrFrom>
                <a:clrTo>
                  <a:srgbClr val="FFFFFF">
                    <a:alpha val="0"/>
                  </a:srgbClr>
                </a:clrTo>
              </a:clrChange>
            </a:blip>
            <a:stretch>
              <a:fillRect/>
            </a:stretch>
          </p:blipFill>
          <p:spPr>
            <a:xfrm>
              <a:off x="8002177" y="5980648"/>
              <a:ext cx="830127" cy="276709"/>
            </a:xfrm>
            <a:prstGeom prst="rect">
              <a:avLst/>
            </a:prstGeom>
          </p:spPr>
        </p:pic>
        <p:pic>
          <p:nvPicPr>
            <p:cNvPr id="186" name="Picture 185"/>
            <p:cNvPicPr>
              <a:picLocks noChangeAspect="1"/>
            </p:cNvPicPr>
            <p:nvPr/>
          </p:nvPicPr>
          <p:blipFill>
            <a:blip r:embed="rId3">
              <a:clrChange>
                <a:clrFrom>
                  <a:srgbClr val="FFFFFF"/>
                </a:clrFrom>
                <a:clrTo>
                  <a:srgbClr val="FFFFFF">
                    <a:alpha val="0"/>
                  </a:srgbClr>
                </a:clrTo>
              </a:clrChange>
            </a:blip>
            <a:stretch>
              <a:fillRect/>
            </a:stretch>
          </p:blipFill>
          <p:spPr>
            <a:xfrm>
              <a:off x="6816080" y="4427193"/>
              <a:ext cx="1099365" cy="248725"/>
            </a:xfrm>
            <a:prstGeom prst="rect">
              <a:avLst/>
            </a:prstGeom>
          </p:spPr>
        </p:pic>
        <p:pic>
          <p:nvPicPr>
            <p:cNvPr id="187" name="Picture 186"/>
            <p:cNvPicPr>
              <a:picLocks noChangeAspect="1"/>
            </p:cNvPicPr>
            <p:nvPr/>
          </p:nvPicPr>
          <p:blipFill>
            <a:blip r:embed="rId6">
              <a:clrChange>
                <a:clrFrom>
                  <a:srgbClr val="FFFFFF"/>
                </a:clrFrom>
                <a:clrTo>
                  <a:srgbClr val="FFFFFF">
                    <a:alpha val="0"/>
                  </a:srgbClr>
                </a:clrTo>
              </a:clrChange>
            </a:blip>
            <a:stretch>
              <a:fillRect/>
            </a:stretch>
          </p:blipFill>
          <p:spPr>
            <a:xfrm>
              <a:off x="7896200" y="3284984"/>
              <a:ext cx="1019952" cy="229599"/>
            </a:xfrm>
            <a:prstGeom prst="rect">
              <a:avLst/>
            </a:prstGeom>
          </p:spPr>
        </p:pic>
        <p:pic>
          <p:nvPicPr>
            <p:cNvPr id="188" name="Picture 187"/>
            <p:cNvPicPr>
              <a:picLocks noChangeAspect="1"/>
            </p:cNvPicPr>
            <p:nvPr/>
          </p:nvPicPr>
          <p:blipFill>
            <a:blip r:embed="rId7">
              <a:clrChange>
                <a:clrFrom>
                  <a:srgbClr val="FFFFFF"/>
                </a:clrFrom>
                <a:clrTo>
                  <a:srgbClr val="FFFFFF">
                    <a:alpha val="0"/>
                  </a:srgbClr>
                </a:clrTo>
              </a:clrChange>
            </a:blip>
            <a:stretch>
              <a:fillRect/>
            </a:stretch>
          </p:blipFill>
          <p:spPr>
            <a:xfrm>
              <a:off x="9241824" y="3140968"/>
              <a:ext cx="1030640" cy="267625"/>
            </a:xfrm>
            <a:prstGeom prst="rect">
              <a:avLst/>
            </a:prstGeom>
          </p:spPr>
        </p:pic>
        <p:sp>
          <p:nvSpPr>
            <p:cNvPr id="275" name="Isosceles Triangle 274"/>
            <p:cNvSpPr/>
            <p:nvPr/>
          </p:nvSpPr>
          <p:spPr>
            <a:xfrm rot="5400000">
              <a:off x="5620464" y="4552609"/>
              <a:ext cx="1060704" cy="253647"/>
            </a:xfrm>
            <a:prstGeom prst="triangle">
              <a:avLst/>
            </a:prstGeom>
            <a:noFill/>
            <a:ln w="190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Rectangle 191"/>
            <p:cNvSpPr/>
            <p:nvPr/>
          </p:nvSpPr>
          <p:spPr>
            <a:xfrm>
              <a:off x="6672065" y="2996952"/>
              <a:ext cx="5192066" cy="3456384"/>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94" name="Rectangle 193"/>
          <p:cNvSpPr/>
          <p:nvPr/>
        </p:nvSpPr>
        <p:spPr>
          <a:xfrm>
            <a:off x="10080508" y="422594"/>
            <a:ext cx="72476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smtClean="0">
                <a:ln>
                  <a:noFill/>
                </a:ln>
                <a:solidFill>
                  <a:prstClr val="black">
                    <a:lumMod val="50000"/>
                    <a:lumOff val="50000"/>
                  </a:prstClr>
                </a:solidFill>
                <a:effectLst/>
                <a:uLnTx/>
                <a:uFillTx/>
                <a:latin typeface="Montserrat Light" panose="00000400000000000000" pitchFamily="50" charset="0"/>
                <a:ea typeface="+mn-ea"/>
                <a:cs typeface="+mn-cs"/>
              </a:rPr>
              <a:t>FACTORY</a:t>
            </a:r>
            <a:endPar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endParaRPr>
          </a:p>
        </p:txBody>
      </p:sp>
      <p:sp>
        <p:nvSpPr>
          <p:cNvPr id="195" name="Rectangle 194"/>
          <p:cNvSpPr/>
          <p:nvPr/>
        </p:nvSpPr>
        <p:spPr>
          <a:xfrm>
            <a:off x="11208568" y="422594"/>
            <a:ext cx="79208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smtClean="0">
                <a:ln>
                  <a:noFill/>
                </a:ln>
                <a:solidFill>
                  <a:prstClr val="black">
                    <a:lumMod val="50000"/>
                    <a:lumOff val="50000"/>
                  </a:prstClr>
                </a:solidFill>
                <a:effectLst/>
                <a:uLnTx/>
                <a:uFillTx/>
                <a:latin typeface="Montserrat Light" panose="00000400000000000000" pitchFamily="50" charset="0"/>
                <a:ea typeface="+mn-ea"/>
                <a:cs typeface="+mn-cs"/>
              </a:rPr>
              <a:t>PORTFOLIO</a:t>
            </a:r>
            <a:endPar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endParaRPr>
          </a:p>
        </p:txBody>
      </p:sp>
      <p:sp>
        <p:nvSpPr>
          <p:cNvPr id="196" name="Rectangle 195"/>
          <p:cNvSpPr/>
          <p:nvPr/>
        </p:nvSpPr>
        <p:spPr>
          <a:xfrm>
            <a:off x="7997828" y="422594"/>
            <a:ext cx="72545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srgbClr val="CCA876"/>
                </a:solidFill>
                <a:effectLst/>
                <a:uLnTx/>
                <a:uFillTx/>
                <a:latin typeface="Montserrat SemiBold" panose="00000700000000000000" pitchFamily="50" charset="0"/>
                <a:ea typeface="+mn-ea"/>
                <a:cs typeface="+mn-cs"/>
              </a:rPr>
              <a:t>CURRENT</a:t>
            </a:r>
          </a:p>
        </p:txBody>
      </p:sp>
      <p:sp>
        <p:nvSpPr>
          <p:cNvPr id="197" name="Rectangle 196"/>
          <p:cNvSpPr/>
          <p:nvPr/>
        </p:nvSpPr>
        <p:spPr>
          <a:xfrm>
            <a:off x="9126578" y="422594"/>
            <a:ext cx="550638"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smtClean="0">
                <a:ln>
                  <a:noFill/>
                </a:ln>
                <a:solidFill>
                  <a:prstClr val="black">
                    <a:lumMod val="50000"/>
                    <a:lumOff val="50000"/>
                  </a:prstClr>
                </a:solidFill>
                <a:effectLst/>
                <a:uLnTx/>
                <a:uFillTx/>
                <a:latin typeface="Montserrat Light" panose="00000400000000000000" pitchFamily="50" charset="0"/>
                <a:ea typeface="+mn-ea"/>
                <a:cs typeface="+mn-cs"/>
              </a:rPr>
              <a:t>FUTURE</a:t>
            </a:r>
            <a:endPar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endParaRPr>
          </a:p>
        </p:txBody>
      </p:sp>
      <p:sp>
        <p:nvSpPr>
          <p:cNvPr id="198" name="Rectangle 197"/>
          <p:cNvSpPr/>
          <p:nvPr/>
        </p:nvSpPr>
        <p:spPr>
          <a:xfrm>
            <a:off x="6787777" y="422594"/>
            <a:ext cx="806759"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dirty="0">
                <a:ln>
                  <a:noFill/>
                </a:ln>
                <a:solidFill>
                  <a:prstClr val="black">
                    <a:lumMod val="50000"/>
                    <a:lumOff val="50000"/>
                  </a:prstClr>
                </a:solidFill>
                <a:effectLst/>
                <a:uLnTx/>
                <a:uFillTx/>
                <a:latin typeface="Montserrat Light" panose="00000400000000000000" pitchFamily="50" charset="0"/>
                <a:ea typeface="+mn-ea"/>
                <a:cs typeface="+mn-cs"/>
              </a:rPr>
              <a:t>OVERVIEW</a:t>
            </a:r>
          </a:p>
        </p:txBody>
      </p:sp>
      <p:pic>
        <p:nvPicPr>
          <p:cNvPr id="41" name="Picture 40"/>
          <p:cNvPicPr>
            <a:picLocks noChangeAspect="1"/>
          </p:cNvPicPr>
          <p:nvPr/>
        </p:nvPicPr>
        <p:blipFill>
          <a:blip r:embed="rId8"/>
          <a:stretch>
            <a:fillRect/>
          </a:stretch>
        </p:blipFill>
        <p:spPr>
          <a:xfrm>
            <a:off x="202251" y="214398"/>
            <a:ext cx="1303786" cy="560846"/>
          </a:xfrm>
          <a:prstGeom prst="rect">
            <a:avLst/>
          </a:prstGeom>
        </p:spPr>
      </p:pic>
    </p:spTree>
    <p:extLst>
      <p:ext uri="{BB962C8B-B14F-4D97-AF65-F5344CB8AC3E}">
        <p14:creationId xmlns:p14="http://schemas.microsoft.com/office/powerpoint/2010/main" val="744507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0"/>
                                        </p:tgtEl>
                                        <p:attrNameLst>
                                          <p:attrName>style.visibility</p:attrName>
                                        </p:attrNameLst>
                                      </p:cBhvr>
                                      <p:to>
                                        <p:strVal val="visible"/>
                                      </p:to>
                                    </p:set>
                                    <p:animEffect transition="in" filter="fade">
                                      <p:cBhvr>
                                        <p:cTn id="7" dur="500"/>
                                        <p:tgtEl>
                                          <p:spTgt spid="2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6391</TotalTime>
  <Words>2919</Words>
  <Application>Microsoft Macintosh PowerPoint</Application>
  <PresentationFormat>Другой</PresentationFormat>
  <Paragraphs>595</Paragraphs>
  <Slides>41</Slides>
  <Notes>2</Notes>
  <HiddenSlides>0</HiddenSlides>
  <MMClips>0</MMClips>
  <ScaleCrop>false</ScaleCrop>
  <HeadingPairs>
    <vt:vector size="4" baseType="variant">
      <vt:variant>
        <vt:lpstr>Тема</vt:lpstr>
      </vt:variant>
      <vt:variant>
        <vt:i4>1</vt:i4>
      </vt:variant>
      <vt:variant>
        <vt:lpstr>Заголовки слайдов</vt:lpstr>
      </vt:variant>
      <vt:variant>
        <vt:i4>41</vt:i4>
      </vt:variant>
    </vt:vector>
  </HeadingPairs>
  <TitlesOfParts>
    <vt:vector size="42" baseType="lpstr">
      <vt:lpstr>Office Theme</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ADS</dc:creator>
  <cp:lastModifiedBy>Mac User</cp:lastModifiedBy>
  <cp:revision>711</cp:revision>
  <dcterms:created xsi:type="dcterms:W3CDTF">2018-03-26T20:23:48Z</dcterms:created>
  <dcterms:modified xsi:type="dcterms:W3CDTF">2018-05-26T08:42:35Z</dcterms:modified>
</cp:coreProperties>
</file>